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notesSlides/notesSlide10.xml" ContentType="application/vnd.openxmlformats-officedocument.presentationml.notesSlide+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notesSlides/notesSlide11.xml" ContentType="application/vnd.openxmlformats-officedocument.presentationml.notesSlide+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notesSlides/notesSlide38.xml" ContentType="application/vnd.openxmlformats-officedocument.presentationml.notesSlide+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notesSlides/notesSlide39.xml" ContentType="application/vnd.openxmlformats-officedocument.presentationml.notesSlide+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ink/ink257.xml" ContentType="application/inkml+xml"/>
  <Override PartName="/ppt/notesSlides/notesSlide46.xml" ContentType="application/vnd.openxmlformats-officedocument.presentationml.notesSlide+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notesSlides/notesSlide47.xml" ContentType="application/vnd.openxmlformats-officedocument.presentationml.notesSlide+xml"/>
  <Override PartName="/ppt/ink/ink263.xml" ContentType="application/inkml+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notesSlides/notesSlide58.xml" ContentType="application/vnd.openxmlformats-officedocument.presentationml.notesSlide+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notesSlides/notesSlide59.xml" ContentType="application/vnd.openxmlformats-officedocument.presentationml.notesSlide+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ink/ink350.xml" ContentType="application/inkml+xml"/>
  <Override PartName="/ppt/ink/ink351.xml" ContentType="application/inkml+xml"/>
  <Override PartName="/ppt/notesSlides/notesSlide65.xml" ContentType="application/vnd.openxmlformats-officedocument.presentationml.notesSlide+xml"/>
  <Override PartName="/ppt/ink/ink352.xml" ContentType="application/inkml+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ink/ink353.xml" ContentType="application/inkml+xml"/>
  <Override PartName="/ppt/ink/ink354.xml" ContentType="application/inkml+xml"/>
  <Override PartName="/ppt/ink/ink355.xml" ContentType="application/inkml+xml"/>
  <Override PartName="/ppt/notesSlides/notesSlide68.xml" ContentType="application/vnd.openxmlformats-officedocument.presentationml.notesSlide+xml"/>
  <Override PartName="/ppt/ink/ink356.xml" ContentType="application/inkml+xml"/>
  <Override PartName="/ppt/ink/ink357.xml" ContentType="application/inkml+xml"/>
  <Override PartName="/ppt/notesSlides/notesSlide69.xml" ContentType="application/vnd.openxmlformats-officedocument.presentationml.notesSlide+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notesSlides/notesSlide70.xml" ContentType="application/vnd.openxmlformats-officedocument.presentationml.notesSlide+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ink/ink369.xml" ContentType="application/inkml+xml"/>
  <Override PartName="/ppt/ink/ink370.xml" ContentType="application/inkml+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ink/ink371.xml" ContentType="application/inkml+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ink/ink401.xml" ContentType="application/inkml+xml"/>
  <Override PartName="/ppt/ink/ink402.xml" ContentType="application/inkml+xml"/>
  <Override PartName="/ppt/notesSlides/notesSlide93.xml" ContentType="application/vnd.openxmlformats-officedocument.presentationml.notesSlide+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notesSlides/notesSlide121.xml" ContentType="application/vnd.openxmlformats-officedocument.presentationml.notesSlide+xml"/>
  <Override PartName="/ppt/ink/ink472.xml" ContentType="application/inkml+xml"/>
  <Override PartName="/ppt/ink/ink473.xml" ContentType="application/inkml+xml"/>
  <Override PartName="/ppt/ink/ink474.xml" ContentType="application/inkml+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ink/ink501.xml" ContentType="application/inkml+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ink/ink502.xml" ContentType="application/inkml+xml"/>
  <Override PartName="/ppt/ink/ink503.xml" ContentType="application/inkml+xml"/>
  <Override PartName="/ppt/ink/ink504.xml" ContentType="application/inkml+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ink/ink505.xml" ContentType="application/inkml+xml"/>
  <Override PartName="/ppt/notesSlides/notesSlide132.xml" ContentType="application/vnd.openxmlformats-officedocument.presentationml.notesSlide+xml"/>
  <Override PartName="/ppt/ink/ink506.xml" ContentType="application/inkml+xml"/>
  <Override PartName="/ppt/ink/ink507.xml" ContentType="application/inkml+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ink/ink508.xml" ContentType="application/inkml+xml"/>
  <Override PartName="/ppt/ink/ink509.xml" ContentType="application/inkml+xml"/>
  <Override PartName="/ppt/notesSlides/notesSlide140.xml" ContentType="application/vnd.openxmlformats-officedocument.presentationml.notesSlide+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notesSlides/notesSlide141.xml" ContentType="application/vnd.openxmlformats-officedocument.presentationml.notesSlide+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notesSlides/notesSlide160.xml" ContentType="application/vnd.openxmlformats-officedocument.presentationml.notesSlide+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1" r:id="rId1"/>
  </p:sldMasterIdLst>
  <p:notesMasterIdLst>
    <p:notesMasterId r:id="rId210"/>
  </p:notesMasterIdLst>
  <p:handoutMasterIdLst>
    <p:handoutMasterId r:id="rId211"/>
  </p:handoutMasterIdLst>
  <p:sldIdLst>
    <p:sldId id="679" r:id="rId2"/>
    <p:sldId id="1086" r:id="rId3"/>
    <p:sldId id="1205" r:id="rId4"/>
    <p:sldId id="1206" r:id="rId5"/>
    <p:sldId id="682" r:id="rId6"/>
    <p:sldId id="1207" r:id="rId7"/>
    <p:sldId id="681" r:id="rId8"/>
    <p:sldId id="685" r:id="rId9"/>
    <p:sldId id="989" r:id="rId10"/>
    <p:sldId id="1041" r:id="rId11"/>
    <p:sldId id="1088" r:id="rId12"/>
    <p:sldId id="1087" r:id="rId13"/>
    <p:sldId id="689" r:id="rId14"/>
    <p:sldId id="1089" r:id="rId15"/>
    <p:sldId id="1090" r:id="rId16"/>
    <p:sldId id="1091" r:id="rId17"/>
    <p:sldId id="1092" r:id="rId18"/>
    <p:sldId id="1093" r:id="rId19"/>
    <p:sldId id="1094" r:id="rId20"/>
    <p:sldId id="692" r:id="rId21"/>
    <p:sldId id="1096" r:id="rId22"/>
    <p:sldId id="1144" r:id="rId23"/>
    <p:sldId id="1145" r:id="rId24"/>
    <p:sldId id="1146" r:id="rId25"/>
    <p:sldId id="1147" r:id="rId26"/>
    <p:sldId id="1148" r:id="rId27"/>
    <p:sldId id="1149" r:id="rId28"/>
    <p:sldId id="1095" r:id="rId29"/>
    <p:sldId id="1097" r:id="rId30"/>
    <p:sldId id="1208" r:id="rId31"/>
    <p:sldId id="1101" r:id="rId32"/>
    <p:sldId id="1099" r:id="rId33"/>
    <p:sldId id="1102" r:id="rId34"/>
    <p:sldId id="1103" r:id="rId35"/>
    <p:sldId id="1209" r:id="rId36"/>
    <p:sldId id="703" r:id="rId37"/>
    <p:sldId id="704" r:id="rId38"/>
    <p:sldId id="1104" r:id="rId39"/>
    <p:sldId id="1105" r:id="rId40"/>
    <p:sldId id="1106" r:id="rId41"/>
    <p:sldId id="1064" r:id="rId42"/>
    <p:sldId id="1051" r:id="rId43"/>
    <p:sldId id="1052" r:id="rId44"/>
    <p:sldId id="712" r:id="rId45"/>
    <p:sldId id="713" r:id="rId46"/>
    <p:sldId id="714" r:id="rId47"/>
    <p:sldId id="1107" r:id="rId48"/>
    <p:sldId id="1054" r:id="rId49"/>
    <p:sldId id="1109" r:id="rId50"/>
    <p:sldId id="1110" r:id="rId51"/>
    <p:sldId id="1108" r:id="rId52"/>
    <p:sldId id="1111" r:id="rId53"/>
    <p:sldId id="1112" r:id="rId54"/>
    <p:sldId id="1113" r:id="rId55"/>
    <p:sldId id="1140" r:id="rId56"/>
    <p:sldId id="1114" r:id="rId57"/>
    <p:sldId id="1141" r:id="rId58"/>
    <p:sldId id="1115" r:id="rId59"/>
    <p:sldId id="1142" r:id="rId60"/>
    <p:sldId id="1116" r:id="rId61"/>
    <p:sldId id="1117" r:id="rId62"/>
    <p:sldId id="1143" r:id="rId63"/>
    <p:sldId id="723" r:id="rId64"/>
    <p:sldId id="1119" r:id="rId65"/>
    <p:sldId id="1120" r:id="rId66"/>
    <p:sldId id="1121" r:id="rId67"/>
    <p:sldId id="1122" r:id="rId68"/>
    <p:sldId id="1123" r:id="rId69"/>
    <p:sldId id="1124" r:id="rId70"/>
    <p:sldId id="1125" r:id="rId71"/>
    <p:sldId id="1126" r:id="rId72"/>
    <p:sldId id="1127" r:id="rId73"/>
    <p:sldId id="1128" r:id="rId74"/>
    <p:sldId id="1129" r:id="rId75"/>
    <p:sldId id="1130" r:id="rId76"/>
    <p:sldId id="1131" r:id="rId77"/>
    <p:sldId id="1132" r:id="rId78"/>
    <p:sldId id="1133" r:id="rId79"/>
    <p:sldId id="1134" r:id="rId80"/>
    <p:sldId id="1135" r:id="rId81"/>
    <p:sldId id="1136" r:id="rId82"/>
    <p:sldId id="725" r:id="rId83"/>
    <p:sldId id="1137" r:id="rId84"/>
    <p:sldId id="1138" r:id="rId85"/>
    <p:sldId id="934" r:id="rId86"/>
    <p:sldId id="935" r:id="rId87"/>
    <p:sldId id="1139" r:id="rId88"/>
    <p:sldId id="1150" r:id="rId89"/>
    <p:sldId id="1151" r:id="rId90"/>
    <p:sldId id="726" r:id="rId91"/>
    <p:sldId id="933" r:id="rId92"/>
    <p:sldId id="729" r:id="rId93"/>
    <p:sldId id="1152" r:id="rId94"/>
    <p:sldId id="1153" r:id="rId95"/>
    <p:sldId id="732" r:id="rId96"/>
    <p:sldId id="1058" r:id="rId97"/>
    <p:sldId id="734" r:id="rId98"/>
    <p:sldId id="1060" r:id="rId99"/>
    <p:sldId id="735" r:id="rId100"/>
    <p:sldId id="919" r:id="rId101"/>
    <p:sldId id="736" r:id="rId102"/>
    <p:sldId id="921" r:id="rId103"/>
    <p:sldId id="980" r:id="rId104"/>
    <p:sldId id="905" r:id="rId105"/>
    <p:sldId id="906" r:id="rId106"/>
    <p:sldId id="907" r:id="rId107"/>
    <p:sldId id="908" r:id="rId108"/>
    <p:sldId id="909" r:id="rId109"/>
    <p:sldId id="910" r:id="rId110"/>
    <p:sldId id="911" r:id="rId111"/>
    <p:sldId id="912" r:id="rId112"/>
    <p:sldId id="913" r:id="rId113"/>
    <p:sldId id="914" r:id="rId114"/>
    <p:sldId id="1155" r:id="rId115"/>
    <p:sldId id="739" r:id="rId116"/>
    <p:sldId id="740" r:id="rId117"/>
    <p:sldId id="922" r:id="rId118"/>
    <p:sldId id="741" r:id="rId119"/>
    <p:sldId id="925" r:id="rId120"/>
    <p:sldId id="742" r:id="rId121"/>
    <p:sldId id="743" r:id="rId122"/>
    <p:sldId id="744" r:id="rId123"/>
    <p:sldId id="1156" r:id="rId124"/>
    <p:sldId id="1157" r:id="rId125"/>
    <p:sldId id="972" r:id="rId126"/>
    <p:sldId id="973" r:id="rId127"/>
    <p:sldId id="745" r:id="rId128"/>
    <p:sldId id="926" r:id="rId129"/>
    <p:sldId id="936" r:id="rId130"/>
    <p:sldId id="1227" r:id="rId131"/>
    <p:sldId id="1228" r:id="rId132"/>
    <p:sldId id="748" r:id="rId133"/>
    <p:sldId id="927" r:id="rId134"/>
    <p:sldId id="750" r:id="rId135"/>
    <p:sldId id="751" r:id="rId136"/>
    <p:sldId id="928" r:id="rId137"/>
    <p:sldId id="752" r:id="rId138"/>
    <p:sldId id="753" r:id="rId139"/>
    <p:sldId id="1159" r:id="rId140"/>
    <p:sldId id="1226" r:id="rId141"/>
    <p:sldId id="1160" r:id="rId142"/>
    <p:sldId id="1158" r:id="rId143"/>
    <p:sldId id="1162" r:id="rId144"/>
    <p:sldId id="1163" r:id="rId145"/>
    <p:sldId id="1211" r:id="rId146"/>
    <p:sldId id="1165" r:id="rId147"/>
    <p:sldId id="1164" r:id="rId148"/>
    <p:sldId id="1166" r:id="rId149"/>
    <p:sldId id="1069" r:id="rId150"/>
    <p:sldId id="1070" r:id="rId151"/>
    <p:sldId id="1071" r:id="rId152"/>
    <p:sldId id="1168" r:id="rId153"/>
    <p:sldId id="767" r:id="rId154"/>
    <p:sldId id="1169" r:id="rId155"/>
    <p:sldId id="1170" r:id="rId156"/>
    <p:sldId id="1171" r:id="rId157"/>
    <p:sldId id="1172" r:id="rId158"/>
    <p:sldId id="1173" r:id="rId159"/>
    <p:sldId id="773" r:id="rId160"/>
    <p:sldId id="1174" r:id="rId161"/>
    <p:sldId id="1225" r:id="rId162"/>
    <p:sldId id="1175" r:id="rId163"/>
    <p:sldId id="1229" r:id="rId164"/>
    <p:sldId id="1232" r:id="rId165"/>
    <p:sldId id="1231" r:id="rId166"/>
    <p:sldId id="1177" r:id="rId167"/>
    <p:sldId id="1212" r:id="rId168"/>
    <p:sldId id="783" r:id="rId169"/>
    <p:sldId id="1178" r:id="rId170"/>
    <p:sldId id="1217" r:id="rId171"/>
    <p:sldId id="1213" r:id="rId172"/>
    <p:sldId id="1214" r:id="rId173"/>
    <p:sldId id="1215" r:id="rId174"/>
    <p:sldId id="1216" r:id="rId175"/>
    <p:sldId id="786" r:id="rId176"/>
    <p:sldId id="785" r:id="rId177"/>
    <p:sldId id="789" r:id="rId178"/>
    <p:sldId id="792" r:id="rId179"/>
    <p:sldId id="1218" r:id="rId180"/>
    <p:sldId id="1179" r:id="rId181"/>
    <p:sldId id="1082" r:id="rId182"/>
    <p:sldId id="948" r:id="rId183"/>
    <p:sldId id="1181" r:id="rId184"/>
    <p:sldId id="1180" r:id="rId185"/>
    <p:sldId id="1077" r:id="rId186"/>
    <p:sldId id="1196" r:id="rId187"/>
    <p:sldId id="1183" r:id="rId188"/>
    <p:sldId id="1193" r:id="rId189"/>
    <p:sldId id="1184" r:id="rId190"/>
    <p:sldId id="1185" r:id="rId191"/>
    <p:sldId id="1197" r:id="rId192"/>
    <p:sldId id="1201" r:id="rId193"/>
    <p:sldId id="1186" r:id="rId194"/>
    <p:sldId id="1187" r:id="rId195"/>
    <p:sldId id="1188" r:id="rId196"/>
    <p:sldId id="1194" r:id="rId197"/>
    <p:sldId id="1198" r:id="rId198"/>
    <p:sldId id="1195" r:id="rId199"/>
    <p:sldId id="1202" r:id="rId200"/>
    <p:sldId id="1204" r:id="rId201"/>
    <p:sldId id="1220" r:id="rId202"/>
    <p:sldId id="1221" r:id="rId203"/>
    <p:sldId id="1222" r:id="rId204"/>
    <p:sldId id="1223" r:id="rId205"/>
    <p:sldId id="1224" r:id="rId206"/>
    <p:sldId id="1199" r:id="rId207"/>
    <p:sldId id="1219" r:id="rId208"/>
    <p:sldId id="1210" r:id="rId209"/>
  </p:sldIdLst>
  <p:sldSz cx="9144000" cy="6858000" type="screen4x3"/>
  <p:notesSz cx="7315200" cy="9601200"/>
  <p:defaultTextStyle>
    <a:defPPr>
      <a:defRPr lang="en-US"/>
    </a:defPPr>
    <a:lvl1pPr algn="l" rtl="0" eaLnBrk="0" fontAlgn="base" hangingPunct="0">
      <a:spcBef>
        <a:spcPct val="0"/>
      </a:spcBef>
      <a:spcAft>
        <a:spcPct val="0"/>
      </a:spcAft>
      <a:defRPr kern="1200">
        <a:solidFill>
          <a:schemeClr val="tx1"/>
        </a:solidFill>
        <a:latin typeface="Comic Sans MS" pitchFamily="66"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omic Sans MS" pitchFamily="66"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omic Sans MS" pitchFamily="66"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omic Sans MS" pitchFamily="66"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omic Sans MS" pitchFamily="66" charset="0"/>
        <a:ea typeface="宋体" pitchFamily="2" charset="-122"/>
        <a:cs typeface="+mn-cs"/>
      </a:defRPr>
    </a:lvl5pPr>
    <a:lvl6pPr marL="2286000" algn="l" defTabSz="914400" rtl="0" eaLnBrk="1" latinLnBrk="0" hangingPunct="1">
      <a:defRPr kern="1200">
        <a:solidFill>
          <a:schemeClr val="tx1"/>
        </a:solidFill>
        <a:latin typeface="Comic Sans MS" pitchFamily="66" charset="0"/>
        <a:ea typeface="宋体" pitchFamily="2" charset="-122"/>
        <a:cs typeface="+mn-cs"/>
      </a:defRPr>
    </a:lvl6pPr>
    <a:lvl7pPr marL="2743200" algn="l" defTabSz="914400" rtl="0" eaLnBrk="1" latinLnBrk="0" hangingPunct="1">
      <a:defRPr kern="1200">
        <a:solidFill>
          <a:schemeClr val="tx1"/>
        </a:solidFill>
        <a:latin typeface="Comic Sans MS" pitchFamily="66" charset="0"/>
        <a:ea typeface="宋体" pitchFamily="2" charset="-122"/>
        <a:cs typeface="+mn-cs"/>
      </a:defRPr>
    </a:lvl7pPr>
    <a:lvl8pPr marL="3200400" algn="l" defTabSz="914400" rtl="0" eaLnBrk="1" latinLnBrk="0" hangingPunct="1">
      <a:defRPr kern="1200">
        <a:solidFill>
          <a:schemeClr val="tx1"/>
        </a:solidFill>
        <a:latin typeface="Comic Sans MS" pitchFamily="66" charset="0"/>
        <a:ea typeface="宋体" pitchFamily="2" charset="-122"/>
        <a:cs typeface="+mn-cs"/>
      </a:defRPr>
    </a:lvl8pPr>
    <a:lvl9pPr marL="3657600" algn="l" defTabSz="914400" rtl="0" eaLnBrk="1" latinLnBrk="0" hangingPunct="1">
      <a:defRPr kern="1200">
        <a:solidFill>
          <a:schemeClr val="tx1"/>
        </a:solidFill>
        <a:latin typeface="Comic Sans MS" pitchFamily="66"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FF00"/>
    <a:srgbClr val="0099FF"/>
    <a:srgbClr val="DDDDDD"/>
    <a:srgbClr val="FFCCFF"/>
    <a:srgbClr val="FF99CC"/>
    <a:srgbClr val="CCFFFF"/>
    <a:srgbClr val="99CCFF"/>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54A92C-07C8-4522-B1D4-66B782E2B8C7}" v="87" dt="2021-06-16T13:08:16.2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5" d="100"/>
          <a:sy n="85" d="100"/>
        </p:scale>
        <p:origin x="536" y="68"/>
      </p:cViewPr>
      <p:guideLst>
        <p:guide orient="horz" pos="2160"/>
        <p:guide pos="2880"/>
      </p:guideLst>
    </p:cSldViewPr>
  </p:slideViewPr>
  <p:notesTextViewPr>
    <p:cViewPr>
      <p:scale>
        <a:sx n="1" d="1"/>
        <a:sy n="1" d="1"/>
      </p:scale>
      <p:origin x="0" y="0"/>
    </p:cViewPr>
  </p:notesText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microsoft.com/office/2016/11/relationships/changesInfo" Target="changesInfos/changesInfo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microsoft.com/office/2015/10/relationships/revisionInfo" Target="revisionInfo.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notesMaster" Target="notesMasters/notesMaster1.xml"/><Relationship Id="rId215" Type="http://schemas.openxmlformats.org/officeDocument/2006/relationships/tableStyles" Target="tableStyle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handoutMaster" Target="handoutMasters/handout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presProps" Target="pres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mui Kanna" userId="57c82f05eb04563c" providerId="LiveId" clId="{9E54A92C-07C8-4522-B1D4-66B782E2B8C7}"/>
    <pc:docChg chg="modSld">
      <pc:chgData name="Kamui Kanna" userId="57c82f05eb04563c" providerId="LiveId" clId="{9E54A92C-07C8-4522-B1D4-66B782E2B8C7}" dt="2021-06-16T13:08:19.438" v="192" actId="9405"/>
      <pc:docMkLst>
        <pc:docMk/>
      </pc:docMkLst>
      <pc:sldChg chg="addSp mod">
        <pc:chgData name="Kamui Kanna" userId="57c82f05eb04563c" providerId="LiveId" clId="{9E54A92C-07C8-4522-B1D4-66B782E2B8C7}" dt="2021-06-16T12:10:42.209" v="112" actId="9405"/>
        <pc:sldMkLst>
          <pc:docMk/>
          <pc:sldMk cId="0" sldId="767"/>
        </pc:sldMkLst>
        <pc:inkChg chg="add">
          <ac:chgData name="Kamui Kanna" userId="57c82f05eb04563c" providerId="LiveId" clId="{9E54A92C-07C8-4522-B1D4-66B782E2B8C7}" dt="2021-06-16T12:10:42.209" v="112" actId="9405"/>
          <ac:inkMkLst>
            <pc:docMk/>
            <pc:sldMk cId="0" sldId="767"/>
            <ac:inkMk id="2" creationId="{CC60BD2B-29D8-4B2E-B4C9-08F0D75FE801}"/>
          </ac:inkMkLst>
        </pc:inkChg>
      </pc:sldChg>
      <pc:sldChg chg="addSp mod">
        <pc:chgData name="Kamui Kanna" userId="57c82f05eb04563c" providerId="LiveId" clId="{9E54A92C-07C8-4522-B1D4-66B782E2B8C7}" dt="2021-06-16T12:16:08.947" v="120" actId="9405"/>
        <pc:sldMkLst>
          <pc:docMk/>
          <pc:sldMk cId="0" sldId="773"/>
        </pc:sldMkLst>
        <pc:inkChg chg="add">
          <ac:chgData name="Kamui Kanna" userId="57c82f05eb04563c" providerId="LiveId" clId="{9E54A92C-07C8-4522-B1D4-66B782E2B8C7}" dt="2021-06-16T12:16:07.735" v="119" actId="9405"/>
          <ac:inkMkLst>
            <pc:docMk/>
            <pc:sldMk cId="0" sldId="773"/>
            <ac:inkMk id="2" creationId="{F908E949-2903-4451-9C5C-A385D7EBB9B9}"/>
          </ac:inkMkLst>
        </pc:inkChg>
        <pc:inkChg chg="add">
          <ac:chgData name="Kamui Kanna" userId="57c82f05eb04563c" providerId="LiveId" clId="{9E54A92C-07C8-4522-B1D4-66B782E2B8C7}" dt="2021-06-16T12:16:08.947" v="120" actId="9405"/>
          <ac:inkMkLst>
            <pc:docMk/>
            <pc:sldMk cId="0" sldId="773"/>
            <ac:inkMk id="3" creationId="{4434EFAF-D6C1-48B8-849A-E804A521E15F}"/>
          </ac:inkMkLst>
        </pc:inkChg>
      </pc:sldChg>
      <pc:sldChg chg="addSp mod">
        <pc:chgData name="Kamui Kanna" userId="57c82f05eb04563c" providerId="LiveId" clId="{9E54A92C-07C8-4522-B1D4-66B782E2B8C7}" dt="2021-06-16T12:17:59.596" v="122" actId="9405"/>
        <pc:sldMkLst>
          <pc:docMk/>
          <pc:sldMk cId="0" sldId="783"/>
        </pc:sldMkLst>
        <pc:inkChg chg="add">
          <ac:chgData name="Kamui Kanna" userId="57c82f05eb04563c" providerId="LiveId" clId="{9E54A92C-07C8-4522-B1D4-66B782E2B8C7}" dt="2021-06-16T12:17:58.254" v="121" actId="9405"/>
          <ac:inkMkLst>
            <pc:docMk/>
            <pc:sldMk cId="0" sldId="783"/>
            <ac:inkMk id="2" creationId="{570BCC41-5081-4044-B7D8-F0E409351F8C}"/>
          </ac:inkMkLst>
        </pc:inkChg>
        <pc:inkChg chg="add">
          <ac:chgData name="Kamui Kanna" userId="57c82f05eb04563c" providerId="LiveId" clId="{9E54A92C-07C8-4522-B1D4-66B782E2B8C7}" dt="2021-06-16T12:17:59.596" v="122" actId="9405"/>
          <ac:inkMkLst>
            <pc:docMk/>
            <pc:sldMk cId="0" sldId="783"/>
            <ac:inkMk id="3" creationId="{8AE71C27-CB61-47A6-9511-211378F94148}"/>
          </ac:inkMkLst>
        </pc:inkChg>
      </pc:sldChg>
      <pc:sldChg chg="addSp delSp modSp mod">
        <pc:chgData name="Kamui Kanna" userId="57c82f05eb04563c" providerId="LiveId" clId="{9E54A92C-07C8-4522-B1D4-66B782E2B8C7}" dt="2021-06-16T01:22:14.265" v="58"/>
        <pc:sldMkLst>
          <pc:docMk/>
          <pc:sldMk cId="1388379105" sldId="1163"/>
        </pc:sldMkLst>
        <pc:grpChg chg="del mod">
          <ac:chgData name="Kamui Kanna" userId="57c82f05eb04563c" providerId="LiveId" clId="{9E54A92C-07C8-4522-B1D4-66B782E2B8C7}" dt="2021-06-16T01:22:02.152" v="34"/>
          <ac:grpSpMkLst>
            <pc:docMk/>
            <pc:sldMk cId="1388379105" sldId="1163"/>
            <ac:grpSpMk id="28" creationId="{7BF2159A-2226-4E8A-B351-5B1FA38A6F49}"/>
          </ac:grpSpMkLst>
        </pc:grpChg>
        <pc:grpChg chg="del mod">
          <ac:chgData name="Kamui Kanna" userId="57c82f05eb04563c" providerId="LiveId" clId="{9E54A92C-07C8-4522-B1D4-66B782E2B8C7}" dt="2021-06-16T01:22:10.162" v="48"/>
          <ac:grpSpMkLst>
            <pc:docMk/>
            <pc:sldMk cId="1388379105" sldId="1163"/>
            <ac:grpSpMk id="35" creationId="{52A095D7-373B-4A1D-A3F0-84E080AD94F2}"/>
          </ac:grpSpMkLst>
        </pc:grpChg>
        <pc:grpChg chg="mod">
          <ac:chgData name="Kamui Kanna" userId="57c82f05eb04563c" providerId="LiveId" clId="{9E54A92C-07C8-4522-B1D4-66B782E2B8C7}" dt="2021-06-16T01:22:10.162" v="48"/>
          <ac:grpSpMkLst>
            <pc:docMk/>
            <pc:sldMk cId="1388379105" sldId="1163"/>
            <ac:grpSpMk id="43" creationId="{3AF7D958-D084-49D0-9801-C648F82D0C62}"/>
          </ac:grpSpMkLst>
        </pc:grpChg>
        <pc:grpChg chg="mod">
          <ac:chgData name="Kamui Kanna" userId="57c82f05eb04563c" providerId="LiveId" clId="{9E54A92C-07C8-4522-B1D4-66B782E2B8C7}" dt="2021-06-16T01:22:14.265" v="58"/>
          <ac:grpSpMkLst>
            <pc:docMk/>
            <pc:sldMk cId="1388379105" sldId="1163"/>
            <ac:grpSpMk id="53" creationId="{744EFF43-DB9C-4CFE-BD82-19F1951035D1}"/>
          </ac:grpSpMkLst>
        </pc:grpChg>
        <pc:inkChg chg="add del">
          <ac:chgData name="Kamui Kanna" userId="57c82f05eb04563c" providerId="LiveId" clId="{9E54A92C-07C8-4522-B1D4-66B782E2B8C7}" dt="2021-06-16T01:20:54.961" v="1"/>
          <ac:inkMkLst>
            <pc:docMk/>
            <pc:sldMk cId="1388379105" sldId="1163"/>
            <ac:inkMk id="2" creationId="{2200F25B-DE90-46C8-B38B-A89422135274}"/>
          </ac:inkMkLst>
        </pc:inkChg>
        <pc:inkChg chg="add mod">
          <ac:chgData name="Kamui Kanna" userId="57c82f05eb04563c" providerId="LiveId" clId="{9E54A92C-07C8-4522-B1D4-66B782E2B8C7}" dt="2021-06-16T01:22:10.162" v="48"/>
          <ac:inkMkLst>
            <pc:docMk/>
            <pc:sldMk cId="1388379105" sldId="1163"/>
            <ac:inkMk id="3" creationId="{77997DD0-3DBE-4CBE-B63F-269A428D6E1F}"/>
          </ac:inkMkLst>
        </pc:inkChg>
        <pc:inkChg chg="add mod">
          <ac:chgData name="Kamui Kanna" userId="57c82f05eb04563c" providerId="LiveId" clId="{9E54A92C-07C8-4522-B1D4-66B782E2B8C7}" dt="2021-06-16T01:22:10.162" v="48"/>
          <ac:inkMkLst>
            <pc:docMk/>
            <pc:sldMk cId="1388379105" sldId="1163"/>
            <ac:inkMk id="4" creationId="{2D8C1FEA-D79C-4A93-9972-4F46CD59FC20}"/>
          </ac:inkMkLst>
        </pc:inkChg>
        <pc:inkChg chg="add mod">
          <ac:chgData name="Kamui Kanna" userId="57c82f05eb04563c" providerId="LiveId" clId="{9E54A92C-07C8-4522-B1D4-66B782E2B8C7}" dt="2021-06-16T01:22:10.162" v="48"/>
          <ac:inkMkLst>
            <pc:docMk/>
            <pc:sldMk cId="1388379105" sldId="1163"/>
            <ac:inkMk id="5" creationId="{6757D750-954E-4B98-A873-6F0C0C42F2D3}"/>
          </ac:inkMkLst>
        </pc:inkChg>
        <pc:inkChg chg="add mod">
          <ac:chgData name="Kamui Kanna" userId="57c82f05eb04563c" providerId="LiveId" clId="{9E54A92C-07C8-4522-B1D4-66B782E2B8C7}" dt="2021-06-16T01:22:10.162" v="48"/>
          <ac:inkMkLst>
            <pc:docMk/>
            <pc:sldMk cId="1388379105" sldId="1163"/>
            <ac:inkMk id="6" creationId="{BB3C65ED-B598-4525-8069-8ECA69B409D1}"/>
          </ac:inkMkLst>
        </pc:inkChg>
        <pc:inkChg chg="add mod">
          <ac:chgData name="Kamui Kanna" userId="57c82f05eb04563c" providerId="LiveId" clId="{9E54A92C-07C8-4522-B1D4-66B782E2B8C7}" dt="2021-06-16T01:22:10.162" v="48"/>
          <ac:inkMkLst>
            <pc:docMk/>
            <pc:sldMk cId="1388379105" sldId="1163"/>
            <ac:inkMk id="7" creationId="{4470FA2D-EE20-45EB-935F-7A655CB18D1F}"/>
          </ac:inkMkLst>
        </pc:inkChg>
        <pc:inkChg chg="add mod">
          <ac:chgData name="Kamui Kanna" userId="57c82f05eb04563c" providerId="LiveId" clId="{9E54A92C-07C8-4522-B1D4-66B782E2B8C7}" dt="2021-06-16T01:22:10.162" v="48"/>
          <ac:inkMkLst>
            <pc:docMk/>
            <pc:sldMk cId="1388379105" sldId="1163"/>
            <ac:inkMk id="8" creationId="{A20DDBF1-FD43-466C-9D77-DB9AB2796D8D}"/>
          </ac:inkMkLst>
        </pc:inkChg>
        <pc:inkChg chg="add mod">
          <ac:chgData name="Kamui Kanna" userId="57c82f05eb04563c" providerId="LiveId" clId="{9E54A92C-07C8-4522-B1D4-66B782E2B8C7}" dt="2021-06-16T01:22:10.162" v="48"/>
          <ac:inkMkLst>
            <pc:docMk/>
            <pc:sldMk cId="1388379105" sldId="1163"/>
            <ac:inkMk id="9" creationId="{C7DE721F-6ED0-48E5-B444-BFB23B9759EC}"/>
          </ac:inkMkLst>
        </pc:inkChg>
        <pc:inkChg chg="add mod">
          <ac:chgData name="Kamui Kanna" userId="57c82f05eb04563c" providerId="LiveId" clId="{9E54A92C-07C8-4522-B1D4-66B782E2B8C7}" dt="2021-06-16T01:22:10.162" v="48"/>
          <ac:inkMkLst>
            <pc:docMk/>
            <pc:sldMk cId="1388379105" sldId="1163"/>
            <ac:inkMk id="10" creationId="{0B776A6E-FAF6-4FEF-AA68-8EE5347152B2}"/>
          </ac:inkMkLst>
        </pc:inkChg>
        <pc:inkChg chg="add mod">
          <ac:chgData name="Kamui Kanna" userId="57c82f05eb04563c" providerId="LiveId" clId="{9E54A92C-07C8-4522-B1D4-66B782E2B8C7}" dt="2021-06-16T01:22:10.162" v="48"/>
          <ac:inkMkLst>
            <pc:docMk/>
            <pc:sldMk cId="1388379105" sldId="1163"/>
            <ac:inkMk id="11" creationId="{4CDC229A-B431-4AB5-805B-7A4B6452FF6E}"/>
          </ac:inkMkLst>
        </pc:inkChg>
        <pc:inkChg chg="add mod">
          <ac:chgData name="Kamui Kanna" userId="57c82f05eb04563c" providerId="LiveId" clId="{9E54A92C-07C8-4522-B1D4-66B782E2B8C7}" dt="2021-06-16T01:22:10.162" v="48"/>
          <ac:inkMkLst>
            <pc:docMk/>
            <pc:sldMk cId="1388379105" sldId="1163"/>
            <ac:inkMk id="12" creationId="{293BC821-604D-4F9B-9F50-B95135A7FF48}"/>
          </ac:inkMkLst>
        </pc:inkChg>
        <pc:inkChg chg="add mod">
          <ac:chgData name="Kamui Kanna" userId="57c82f05eb04563c" providerId="LiveId" clId="{9E54A92C-07C8-4522-B1D4-66B782E2B8C7}" dt="2021-06-16T01:22:10.162" v="48"/>
          <ac:inkMkLst>
            <pc:docMk/>
            <pc:sldMk cId="1388379105" sldId="1163"/>
            <ac:inkMk id="13" creationId="{55D762D7-43B9-4C7E-A45E-B09BFFD82D56}"/>
          </ac:inkMkLst>
        </pc:inkChg>
        <pc:inkChg chg="add mod">
          <ac:chgData name="Kamui Kanna" userId="57c82f05eb04563c" providerId="LiveId" clId="{9E54A92C-07C8-4522-B1D4-66B782E2B8C7}" dt="2021-06-16T01:22:10.162" v="48"/>
          <ac:inkMkLst>
            <pc:docMk/>
            <pc:sldMk cId="1388379105" sldId="1163"/>
            <ac:inkMk id="14" creationId="{D550F49A-D18D-41BE-A057-2697605FE4ED}"/>
          </ac:inkMkLst>
        </pc:inkChg>
        <pc:inkChg chg="add mod">
          <ac:chgData name="Kamui Kanna" userId="57c82f05eb04563c" providerId="LiveId" clId="{9E54A92C-07C8-4522-B1D4-66B782E2B8C7}" dt="2021-06-16T01:22:10.162" v="48"/>
          <ac:inkMkLst>
            <pc:docMk/>
            <pc:sldMk cId="1388379105" sldId="1163"/>
            <ac:inkMk id="15" creationId="{6B8032F4-0499-4D6A-A44D-414B6EE903F6}"/>
          </ac:inkMkLst>
        </pc:inkChg>
        <pc:inkChg chg="add mod">
          <ac:chgData name="Kamui Kanna" userId="57c82f05eb04563c" providerId="LiveId" clId="{9E54A92C-07C8-4522-B1D4-66B782E2B8C7}" dt="2021-06-16T01:22:10.162" v="48"/>
          <ac:inkMkLst>
            <pc:docMk/>
            <pc:sldMk cId="1388379105" sldId="1163"/>
            <ac:inkMk id="16" creationId="{5313E10C-CCB7-4F69-B9F9-07A89E0EEDDD}"/>
          </ac:inkMkLst>
        </pc:inkChg>
        <pc:inkChg chg="add mod">
          <ac:chgData name="Kamui Kanna" userId="57c82f05eb04563c" providerId="LiveId" clId="{9E54A92C-07C8-4522-B1D4-66B782E2B8C7}" dt="2021-06-16T01:22:10.162" v="48"/>
          <ac:inkMkLst>
            <pc:docMk/>
            <pc:sldMk cId="1388379105" sldId="1163"/>
            <ac:inkMk id="17" creationId="{7E612213-CE0F-4AB0-ACF7-2785FE6FEE8F}"/>
          </ac:inkMkLst>
        </pc:inkChg>
        <pc:inkChg chg="add mod">
          <ac:chgData name="Kamui Kanna" userId="57c82f05eb04563c" providerId="LiveId" clId="{9E54A92C-07C8-4522-B1D4-66B782E2B8C7}" dt="2021-06-16T01:22:10.162" v="48"/>
          <ac:inkMkLst>
            <pc:docMk/>
            <pc:sldMk cId="1388379105" sldId="1163"/>
            <ac:inkMk id="18" creationId="{48A74F61-C78B-4599-86EB-8A85FDDA4E70}"/>
          </ac:inkMkLst>
        </pc:inkChg>
        <pc:inkChg chg="add mod">
          <ac:chgData name="Kamui Kanna" userId="57c82f05eb04563c" providerId="LiveId" clId="{9E54A92C-07C8-4522-B1D4-66B782E2B8C7}" dt="2021-06-16T01:22:10.162" v="48"/>
          <ac:inkMkLst>
            <pc:docMk/>
            <pc:sldMk cId="1388379105" sldId="1163"/>
            <ac:inkMk id="19" creationId="{DBF8962D-0048-4A33-9ECF-625A7993E7FF}"/>
          </ac:inkMkLst>
        </pc:inkChg>
        <pc:inkChg chg="add mod">
          <ac:chgData name="Kamui Kanna" userId="57c82f05eb04563c" providerId="LiveId" clId="{9E54A92C-07C8-4522-B1D4-66B782E2B8C7}" dt="2021-06-16T01:22:10.162" v="48"/>
          <ac:inkMkLst>
            <pc:docMk/>
            <pc:sldMk cId="1388379105" sldId="1163"/>
            <ac:inkMk id="20" creationId="{28A11C53-F310-44A9-A4BF-BC1660FE5F3A}"/>
          </ac:inkMkLst>
        </pc:inkChg>
        <pc:inkChg chg="add mod">
          <ac:chgData name="Kamui Kanna" userId="57c82f05eb04563c" providerId="LiveId" clId="{9E54A92C-07C8-4522-B1D4-66B782E2B8C7}" dt="2021-06-16T01:22:10.162" v="48"/>
          <ac:inkMkLst>
            <pc:docMk/>
            <pc:sldMk cId="1388379105" sldId="1163"/>
            <ac:inkMk id="21" creationId="{FE681B28-1F16-4766-B06C-53A5F53B0932}"/>
          </ac:inkMkLst>
        </pc:inkChg>
        <pc:inkChg chg="add mod">
          <ac:chgData name="Kamui Kanna" userId="57c82f05eb04563c" providerId="LiveId" clId="{9E54A92C-07C8-4522-B1D4-66B782E2B8C7}" dt="2021-06-16T01:22:10.162" v="48"/>
          <ac:inkMkLst>
            <pc:docMk/>
            <pc:sldMk cId="1388379105" sldId="1163"/>
            <ac:inkMk id="22" creationId="{E0282660-803E-48B6-9BCF-A2B048D93F59}"/>
          </ac:inkMkLst>
        </pc:inkChg>
        <pc:inkChg chg="add mod">
          <ac:chgData name="Kamui Kanna" userId="57c82f05eb04563c" providerId="LiveId" clId="{9E54A92C-07C8-4522-B1D4-66B782E2B8C7}" dt="2021-06-16T01:22:10.162" v="48"/>
          <ac:inkMkLst>
            <pc:docMk/>
            <pc:sldMk cId="1388379105" sldId="1163"/>
            <ac:inkMk id="23" creationId="{9772067B-EB1C-470A-A89C-5848BEA1224C}"/>
          </ac:inkMkLst>
        </pc:inkChg>
        <pc:inkChg chg="add mod">
          <ac:chgData name="Kamui Kanna" userId="57c82f05eb04563c" providerId="LiveId" clId="{9E54A92C-07C8-4522-B1D4-66B782E2B8C7}" dt="2021-06-16T01:22:10.162" v="48"/>
          <ac:inkMkLst>
            <pc:docMk/>
            <pc:sldMk cId="1388379105" sldId="1163"/>
            <ac:inkMk id="24" creationId="{3B2F6476-9DB7-4756-A343-1FE130287527}"/>
          </ac:inkMkLst>
        </pc:inkChg>
        <pc:inkChg chg="add mod">
          <ac:chgData name="Kamui Kanna" userId="57c82f05eb04563c" providerId="LiveId" clId="{9E54A92C-07C8-4522-B1D4-66B782E2B8C7}" dt="2021-06-16T01:22:10.162" v="48"/>
          <ac:inkMkLst>
            <pc:docMk/>
            <pc:sldMk cId="1388379105" sldId="1163"/>
            <ac:inkMk id="25" creationId="{CDB97F13-CC4E-4D01-B4D4-AE9610657EE2}"/>
          </ac:inkMkLst>
        </pc:inkChg>
        <pc:inkChg chg="add mod">
          <ac:chgData name="Kamui Kanna" userId="57c82f05eb04563c" providerId="LiveId" clId="{9E54A92C-07C8-4522-B1D4-66B782E2B8C7}" dt="2021-06-16T01:22:10.162" v="48"/>
          <ac:inkMkLst>
            <pc:docMk/>
            <pc:sldMk cId="1388379105" sldId="1163"/>
            <ac:inkMk id="26" creationId="{82CCBD9A-1138-4906-B9A1-5EBE107E8276}"/>
          </ac:inkMkLst>
        </pc:inkChg>
        <pc:inkChg chg="add mod">
          <ac:chgData name="Kamui Kanna" userId="57c82f05eb04563c" providerId="LiveId" clId="{9E54A92C-07C8-4522-B1D4-66B782E2B8C7}" dt="2021-06-16T01:22:10.162" v="48"/>
          <ac:inkMkLst>
            <pc:docMk/>
            <pc:sldMk cId="1388379105" sldId="1163"/>
            <ac:inkMk id="27" creationId="{E34D30CD-38F0-44D0-B4EA-47DA24AB4A2C}"/>
          </ac:inkMkLst>
        </pc:inkChg>
        <pc:inkChg chg="add del mod">
          <ac:chgData name="Kamui Kanna" userId="57c82f05eb04563c" providerId="LiveId" clId="{9E54A92C-07C8-4522-B1D4-66B782E2B8C7}" dt="2021-06-16T01:22:05.486" v="37"/>
          <ac:inkMkLst>
            <pc:docMk/>
            <pc:sldMk cId="1388379105" sldId="1163"/>
            <ac:inkMk id="29" creationId="{98084938-DBFF-475B-B3CD-652FCC8BE909}"/>
          </ac:inkMkLst>
        </pc:inkChg>
        <pc:inkChg chg="add del mod">
          <ac:chgData name="Kamui Kanna" userId="57c82f05eb04563c" providerId="LiveId" clId="{9E54A92C-07C8-4522-B1D4-66B782E2B8C7}" dt="2021-06-16T01:22:05.484" v="36"/>
          <ac:inkMkLst>
            <pc:docMk/>
            <pc:sldMk cId="1388379105" sldId="1163"/>
            <ac:inkMk id="30" creationId="{F7A89C1C-ECB8-4B65-9924-DD31BC50D920}"/>
          </ac:inkMkLst>
        </pc:inkChg>
        <pc:inkChg chg="add del mod">
          <ac:chgData name="Kamui Kanna" userId="57c82f05eb04563c" providerId="LiveId" clId="{9E54A92C-07C8-4522-B1D4-66B782E2B8C7}" dt="2021-06-16T01:22:05.491" v="40"/>
          <ac:inkMkLst>
            <pc:docMk/>
            <pc:sldMk cId="1388379105" sldId="1163"/>
            <ac:inkMk id="31" creationId="{085597EE-08D9-43A9-AC0F-B65D6A0B5603}"/>
          </ac:inkMkLst>
        </pc:inkChg>
        <pc:inkChg chg="add del mod">
          <ac:chgData name="Kamui Kanna" userId="57c82f05eb04563c" providerId="LiveId" clId="{9E54A92C-07C8-4522-B1D4-66B782E2B8C7}" dt="2021-06-16T01:22:05.482" v="35"/>
          <ac:inkMkLst>
            <pc:docMk/>
            <pc:sldMk cId="1388379105" sldId="1163"/>
            <ac:inkMk id="32" creationId="{3E569719-A014-4D94-BDA2-E8E67365947F}"/>
          </ac:inkMkLst>
        </pc:inkChg>
        <pc:inkChg chg="add del mod">
          <ac:chgData name="Kamui Kanna" userId="57c82f05eb04563c" providerId="LiveId" clId="{9E54A92C-07C8-4522-B1D4-66B782E2B8C7}" dt="2021-06-16T01:22:05.487" v="38"/>
          <ac:inkMkLst>
            <pc:docMk/>
            <pc:sldMk cId="1388379105" sldId="1163"/>
            <ac:inkMk id="33" creationId="{81DA43E4-86B9-4961-9C2A-3082E982B385}"/>
          </ac:inkMkLst>
        </pc:inkChg>
        <pc:inkChg chg="add del mod">
          <ac:chgData name="Kamui Kanna" userId="57c82f05eb04563c" providerId="LiveId" clId="{9E54A92C-07C8-4522-B1D4-66B782E2B8C7}" dt="2021-06-16T01:22:05.488" v="39"/>
          <ac:inkMkLst>
            <pc:docMk/>
            <pc:sldMk cId="1388379105" sldId="1163"/>
            <ac:inkMk id="34" creationId="{039D7EA3-84F2-4A3E-B9C0-28A90C1932B2}"/>
          </ac:inkMkLst>
        </pc:inkChg>
        <pc:inkChg chg="add mod">
          <ac:chgData name="Kamui Kanna" userId="57c82f05eb04563c" providerId="LiveId" clId="{9E54A92C-07C8-4522-B1D4-66B782E2B8C7}" dt="2021-06-16T01:22:10.162" v="48"/>
          <ac:inkMkLst>
            <pc:docMk/>
            <pc:sldMk cId="1388379105" sldId="1163"/>
            <ac:inkMk id="36" creationId="{B1263BF5-BA64-4D8E-9814-2B97CB936354}"/>
          </ac:inkMkLst>
        </pc:inkChg>
        <pc:inkChg chg="add mod">
          <ac:chgData name="Kamui Kanna" userId="57c82f05eb04563c" providerId="LiveId" clId="{9E54A92C-07C8-4522-B1D4-66B782E2B8C7}" dt="2021-06-16T01:22:10.162" v="48"/>
          <ac:inkMkLst>
            <pc:docMk/>
            <pc:sldMk cId="1388379105" sldId="1163"/>
            <ac:inkMk id="37" creationId="{0B03F67D-59F6-4212-9F66-B9D2BD16242B}"/>
          </ac:inkMkLst>
        </pc:inkChg>
        <pc:inkChg chg="add mod">
          <ac:chgData name="Kamui Kanna" userId="57c82f05eb04563c" providerId="LiveId" clId="{9E54A92C-07C8-4522-B1D4-66B782E2B8C7}" dt="2021-06-16T01:22:10.162" v="48"/>
          <ac:inkMkLst>
            <pc:docMk/>
            <pc:sldMk cId="1388379105" sldId="1163"/>
            <ac:inkMk id="38" creationId="{83487E6D-C610-4DDB-971A-79AFD89583DD}"/>
          </ac:inkMkLst>
        </pc:inkChg>
        <pc:inkChg chg="add mod">
          <ac:chgData name="Kamui Kanna" userId="57c82f05eb04563c" providerId="LiveId" clId="{9E54A92C-07C8-4522-B1D4-66B782E2B8C7}" dt="2021-06-16T01:22:10.162" v="48"/>
          <ac:inkMkLst>
            <pc:docMk/>
            <pc:sldMk cId="1388379105" sldId="1163"/>
            <ac:inkMk id="39" creationId="{F0EB902B-930A-45AE-AA19-9E1E0DCFC16C}"/>
          </ac:inkMkLst>
        </pc:inkChg>
        <pc:inkChg chg="add mod">
          <ac:chgData name="Kamui Kanna" userId="57c82f05eb04563c" providerId="LiveId" clId="{9E54A92C-07C8-4522-B1D4-66B782E2B8C7}" dt="2021-06-16T01:22:10.162" v="48"/>
          <ac:inkMkLst>
            <pc:docMk/>
            <pc:sldMk cId="1388379105" sldId="1163"/>
            <ac:inkMk id="40" creationId="{69715151-E35F-4F9E-8A65-DDA1841C9A54}"/>
          </ac:inkMkLst>
        </pc:inkChg>
        <pc:inkChg chg="add mod">
          <ac:chgData name="Kamui Kanna" userId="57c82f05eb04563c" providerId="LiveId" clId="{9E54A92C-07C8-4522-B1D4-66B782E2B8C7}" dt="2021-06-16T01:22:10.162" v="48"/>
          <ac:inkMkLst>
            <pc:docMk/>
            <pc:sldMk cId="1388379105" sldId="1163"/>
            <ac:inkMk id="41" creationId="{7F0D42D3-2E6B-4637-8532-A49726D56029}"/>
          </ac:inkMkLst>
        </pc:inkChg>
        <pc:inkChg chg="add mod">
          <ac:chgData name="Kamui Kanna" userId="57c82f05eb04563c" providerId="LiveId" clId="{9E54A92C-07C8-4522-B1D4-66B782E2B8C7}" dt="2021-06-16T01:22:10.162" v="48"/>
          <ac:inkMkLst>
            <pc:docMk/>
            <pc:sldMk cId="1388379105" sldId="1163"/>
            <ac:inkMk id="42" creationId="{77FD8093-69C9-4F42-99B0-8B379BEB6470}"/>
          </ac:inkMkLst>
        </pc:inkChg>
        <pc:inkChg chg="add mod">
          <ac:chgData name="Kamui Kanna" userId="57c82f05eb04563c" providerId="LiveId" clId="{9E54A92C-07C8-4522-B1D4-66B782E2B8C7}" dt="2021-06-16T01:22:14.265" v="58"/>
          <ac:inkMkLst>
            <pc:docMk/>
            <pc:sldMk cId="1388379105" sldId="1163"/>
            <ac:inkMk id="44" creationId="{3130C47D-FE72-4A17-9624-AAEC03D4BFD0}"/>
          </ac:inkMkLst>
        </pc:inkChg>
        <pc:inkChg chg="add mod">
          <ac:chgData name="Kamui Kanna" userId="57c82f05eb04563c" providerId="LiveId" clId="{9E54A92C-07C8-4522-B1D4-66B782E2B8C7}" dt="2021-06-16T01:22:14.265" v="58"/>
          <ac:inkMkLst>
            <pc:docMk/>
            <pc:sldMk cId="1388379105" sldId="1163"/>
            <ac:inkMk id="45" creationId="{F1871F58-764F-4357-BF1F-12337139A91B}"/>
          </ac:inkMkLst>
        </pc:inkChg>
        <pc:inkChg chg="add mod">
          <ac:chgData name="Kamui Kanna" userId="57c82f05eb04563c" providerId="LiveId" clId="{9E54A92C-07C8-4522-B1D4-66B782E2B8C7}" dt="2021-06-16T01:22:14.265" v="58"/>
          <ac:inkMkLst>
            <pc:docMk/>
            <pc:sldMk cId="1388379105" sldId="1163"/>
            <ac:inkMk id="46" creationId="{F1304C36-96DB-45DD-898D-D3BC65955073}"/>
          </ac:inkMkLst>
        </pc:inkChg>
        <pc:inkChg chg="add mod">
          <ac:chgData name="Kamui Kanna" userId="57c82f05eb04563c" providerId="LiveId" clId="{9E54A92C-07C8-4522-B1D4-66B782E2B8C7}" dt="2021-06-16T01:22:14.265" v="58"/>
          <ac:inkMkLst>
            <pc:docMk/>
            <pc:sldMk cId="1388379105" sldId="1163"/>
            <ac:inkMk id="47" creationId="{30AEF1F2-D8ED-4F1E-A144-62BA440B6FB8}"/>
          </ac:inkMkLst>
        </pc:inkChg>
        <pc:inkChg chg="add mod">
          <ac:chgData name="Kamui Kanna" userId="57c82f05eb04563c" providerId="LiveId" clId="{9E54A92C-07C8-4522-B1D4-66B782E2B8C7}" dt="2021-06-16T01:22:14.265" v="58"/>
          <ac:inkMkLst>
            <pc:docMk/>
            <pc:sldMk cId="1388379105" sldId="1163"/>
            <ac:inkMk id="48" creationId="{48B0934A-ABA5-4418-8319-5669EE12A4EF}"/>
          </ac:inkMkLst>
        </pc:inkChg>
        <pc:inkChg chg="add mod">
          <ac:chgData name="Kamui Kanna" userId="57c82f05eb04563c" providerId="LiveId" clId="{9E54A92C-07C8-4522-B1D4-66B782E2B8C7}" dt="2021-06-16T01:22:14.265" v="58"/>
          <ac:inkMkLst>
            <pc:docMk/>
            <pc:sldMk cId="1388379105" sldId="1163"/>
            <ac:inkMk id="49" creationId="{25892497-A0DD-4933-B40D-4790314D89C0}"/>
          </ac:inkMkLst>
        </pc:inkChg>
        <pc:inkChg chg="add mod">
          <ac:chgData name="Kamui Kanna" userId="57c82f05eb04563c" providerId="LiveId" clId="{9E54A92C-07C8-4522-B1D4-66B782E2B8C7}" dt="2021-06-16T01:22:14.265" v="58"/>
          <ac:inkMkLst>
            <pc:docMk/>
            <pc:sldMk cId="1388379105" sldId="1163"/>
            <ac:inkMk id="50" creationId="{7C3E3C09-F610-42E9-B3DB-9DE150046E30}"/>
          </ac:inkMkLst>
        </pc:inkChg>
        <pc:inkChg chg="add mod">
          <ac:chgData name="Kamui Kanna" userId="57c82f05eb04563c" providerId="LiveId" clId="{9E54A92C-07C8-4522-B1D4-66B782E2B8C7}" dt="2021-06-16T01:22:14.265" v="58"/>
          <ac:inkMkLst>
            <pc:docMk/>
            <pc:sldMk cId="1388379105" sldId="1163"/>
            <ac:inkMk id="51" creationId="{281F05FB-5B29-4E24-82BA-06BF6783C852}"/>
          </ac:inkMkLst>
        </pc:inkChg>
        <pc:inkChg chg="add mod">
          <ac:chgData name="Kamui Kanna" userId="57c82f05eb04563c" providerId="LiveId" clId="{9E54A92C-07C8-4522-B1D4-66B782E2B8C7}" dt="2021-06-16T01:22:14.265" v="58"/>
          <ac:inkMkLst>
            <pc:docMk/>
            <pc:sldMk cId="1388379105" sldId="1163"/>
            <ac:inkMk id="52" creationId="{46C44CFF-D52D-47EB-95FB-E92B44AB3D64}"/>
          </ac:inkMkLst>
        </pc:inkChg>
      </pc:sldChg>
      <pc:sldChg chg="addSp delSp modSp mod">
        <pc:chgData name="Kamui Kanna" userId="57c82f05eb04563c" providerId="LiveId" clId="{9E54A92C-07C8-4522-B1D4-66B782E2B8C7}" dt="2021-06-16T10:52:51.730" v="111"/>
        <pc:sldMkLst>
          <pc:docMk/>
          <pc:sldMk cId="282393784" sldId="1166"/>
        </pc:sldMkLst>
        <pc:grpChg chg="del mod">
          <ac:chgData name="Kamui Kanna" userId="57c82f05eb04563c" providerId="LiveId" clId="{9E54A92C-07C8-4522-B1D4-66B782E2B8C7}" dt="2021-06-16T10:52:26.421" v="65"/>
          <ac:grpSpMkLst>
            <pc:docMk/>
            <pc:sldMk cId="282393784" sldId="1166"/>
            <ac:grpSpMk id="4" creationId="{CA8A8FF2-DEAE-4808-ACC3-1AEFE8309B61}"/>
          </ac:grpSpMkLst>
        </pc:grpChg>
        <pc:grpChg chg="mod">
          <ac:chgData name="Kamui Kanna" userId="57c82f05eb04563c" providerId="LiveId" clId="{9E54A92C-07C8-4522-B1D4-66B782E2B8C7}" dt="2021-06-16T10:52:32.343" v="74"/>
          <ac:grpSpMkLst>
            <pc:docMk/>
            <pc:sldMk cId="282393784" sldId="1166"/>
            <ac:grpSpMk id="13" creationId="{2DC6558F-5003-4722-8F47-94664E769F78}"/>
          </ac:grpSpMkLst>
        </pc:grpChg>
        <pc:grpChg chg="del mod">
          <ac:chgData name="Kamui Kanna" userId="57c82f05eb04563c" providerId="LiveId" clId="{9E54A92C-07C8-4522-B1D4-66B782E2B8C7}" dt="2021-06-16T10:52:39.824" v="84"/>
          <ac:grpSpMkLst>
            <pc:docMk/>
            <pc:sldMk cId="282393784" sldId="1166"/>
            <ac:grpSpMk id="22" creationId="{980C44CD-5AA5-4622-A1EC-39BF10003094}"/>
          </ac:grpSpMkLst>
        </pc:grpChg>
        <pc:grpChg chg="del mod">
          <ac:chgData name="Kamui Kanna" userId="57c82f05eb04563c" providerId="LiveId" clId="{9E54A92C-07C8-4522-B1D4-66B782E2B8C7}" dt="2021-06-16T10:52:42.752" v="92"/>
          <ac:grpSpMkLst>
            <pc:docMk/>
            <pc:sldMk cId="282393784" sldId="1166"/>
            <ac:grpSpMk id="29" creationId="{E538A837-F45A-46D3-8A3D-81141324AA41}"/>
          </ac:grpSpMkLst>
        </pc:grpChg>
        <pc:grpChg chg="mod">
          <ac:chgData name="Kamui Kanna" userId="57c82f05eb04563c" providerId="LiveId" clId="{9E54A92C-07C8-4522-B1D4-66B782E2B8C7}" dt="2021-06-16T10:52:51.730" v="111"/>
          <ac:grpSpMkLst>
            <pc:docMk/>
            <pc:sldMk cId="282393784" sldId="1166"/>
            <ac:grpSpMk id="48" creationId="{B2673224-77DA-48F7-9F0C-3B625143DC9B}"/>
          </ac:grpSpMkLst>
        </pc:grpChg>
        <pc:inkChg chg="add del mod">
          <ac:chgData name="Kamui Kanna" userId="57c82f05eb04563c" providerId="LiveId" clId="{9E54A92C-07C8-4522-B1D4-66B782E2B8C7}" dt="2021-06-16T10:52:26.421" v="66"/>
          <ac:inkMkLst>
            <pc:docMk/>
            <pc:sldMk cId="282393784" sldId="1166"/>
            <ac:inkMk id="2" creationId="{AF643CBF-82C2-4C29-A91E-E12E6D768059}"/>
          </ac:inkMkLst>
        </pc:inkChg>
        <pc:inkChg chg="add del mod">
          <ac:chgData name="Kamui Kanna" userId="57c82f05eb04563c" providerId="LiveId" clId="{9E54A92C-07C8-4522-B1D4-66B782E2B8C7}" dt="2021-06-16T10:52:26.421" v="65"/>
          <ac:inkMkLst>
            <pc:docMk/>
            <pc:sldMk cId="282393784" sldId="1166"/>
            <ac:inkMk id="3" creationId="{91A80FF9-B75B-4A36-9125-2B690BA18A17}"/>
          </ac:inkMkLst>
        </pc:inkChg>
        <pc:inkChg chg="add mod">
          <ac:chgData name="Kamui Kanna" userId="57c82f05eb04563c" providerId="LiveId" clId="{9E54A92C-07C8-4522-B1D4-66B782E2B8C7}" dt="2021-06-16T10:52:32.343" v="74"/>
          <ac:inkMkLst>
            <pc:docMk/>
            <pc:sldMk cId="282393784" sldId="1166"/>
            <ac:inkMk id="5" creationId="{2E13CB7C-8DE7-40D9-B856-CA8E3DF74C0D}"/>
          </ac:inkMkLst>
        </pc:inkChg>
        <pc:inkChg chg="add mod">
          <ac:chgData name="Kamui Kanna" userId="57c82f05eb04563c" providerId="LiveId" clId="{9E54A92C-07C8-4522-B1D4-66B782E2B8C7}" dt="2021-06-16T10:52:32.343" v="74"/>
          <ac:inkMkLst>
            <pc:docMk/>
            <pc:sldMk cId="282393784" sldId="1166"/>
            <ac:inkMk id="6" creationId="{72823A3B-AA17-4C0B-86FA-D685062FB75C}"/>
          </ac:inkMkLst>
        </pc:inkChg>
        <pc:inkChg chg="add mod">
          <ac:chgData name="Kamui Kanna" userId="57c82f05eb04563c" providerId="LiveId" clId="{9E54A92C-07C8-4522-B1D4-66B782E2B8C7}" dt="2021-06-16T10:52:32.343" v="74"/>
          <ac:inkMkLst>
            <pc:docMk/>
            <pc:sldMk cId="282393784" sldId="1166"/>
            <ac:inkMk id="7" creationId="{18C70AE7-2110-49F4-B290-DA3E0070E1CD}"/>
          </ac:inkMkLst>
        </pc:inkChg>
        <pc:inkChg chg="add mod">
          <ac:chgData name="Kamui Kanna" userId="57c82f05eb04563c" providerId="LiveId" clId="{9E54A92C-07C8-4522-B1D4-66B782E2B8C7}" dt="2021-06-16T10:52:32.343" v="74"/>
          <ac:inkMkLst>
            <pc:docMk/>
            <pc:sldMk cId="282393784" sldId="1166"/>
            <ac:inkMk id="8" creationId="{6CB2D55D-8FA3-4C84-A9CE-CDB6C3B0716D}"/>
          </ac:inkMkLst>
        </pc:inkChg>
        <pc:inkChg chg="add mod">
          <ac:chgData name="Kamui Kanna" userId="57c82f05eb04563c" providerId="LiveId" clId="{9E54A92C-07C8-4522-B1D4-66B782E2B8C7}" dt="2021-06-16T10:52:32.343" v="74"/>
          <ac:inkMkLst>
            <pc:docMk/>
            <pc:sldMk cId="282393784" sldId="1166"/>
            <ac:inkMk id="9" creationId="{1102915B-17C8-4D80-A10A-F5915F6A2920}"/>
          </ac:inkMkLst>
        </pc:inkChg>
        <pc:inkChg chg="add">
          <ac:chgData name="Kamui Kanna" userId="57c82f05eb04563c" providerId="LiveId" clId="{9E54A92C-07C8-4522-B1D4-66B782E2B8C7}" dt="2021-06-16T10:52:31.413" v="72" actId="9405"/>
          <ac:inkMkLst>
            <pc:docMk/>
            <pc:sldMk cId="282393784" sldId="1166"/>
            <ac:inkMk id="11" creationId="{C5B84EFC-5590-4BDD-9FFB-1AE8D2D37B6C}"/>
          </ac:inkMkLst>
        </pc:inkChg>
        <pc:inkChg chg="add">
          <ac:chgData name="Kamui Kanna" userId="57c82f05eb04563c" providerId="LiveId" clId="{9E54A92C-07C8-4522-B1D4-66B782E2B8C7}" dt="2021-06-16T10:52:31.806" v="73" actId="9405"/>
          <ac:inkMkLst>
            <pc:docMk/>
            <pc:sldMk cId="282393784" sldId="1166"/>
            <ac:inkMk id="12" creationId="{CE4A19E0-77BD-4D6A-8CCD-6CA2A4D54239}"/>
          </ac:inkMkLst>
        </pc:inkChg>
        <pc:inkChg chg="add del mod">
          <ac:chgData name="Kamui Kanna" userId="57c82f05eb04563c" providerId="LiveId" clId="{9E54A92C-07C8-4522-B1D4-66B782E2B8C7}" dt="2021-06-16T10:52:41.695" v="90"/>
          <ac:inkMkLst>
            <pc:docMk/>
            <pc:sldMk cId="282393784" sldId="1166"/>
            <ac:inkMk id="14" creationId="{07D8BA4C-32CF-4C5E-8EB6-3F2EFD043BD1}"/>
          </ac:inkMkLst>
        </pc:inkChg>
        <pc:inkChg chg="add del mod">
          <ac:chgData name="Kamui Kanna" userId="57c82f05eb04563c" providerId="LiveId" clId="{9E54A92C-07C8-4522-B1D4-66B782E2B8C7}" dt="2021-06-16T10:52:41.691" v="85"/>
          <ac:inkMkLst>
            <pc:docMk/>
            <pc:sldMk cId="282393784" sldId="1166"/>
            <ac:inkMk id="17" creationId="{E4BAB7C7-6E9F-41FE-BEEC-A67D1F31433B}"/>
          </ac:inkMkLst>
        </pc:inkChg>
        <pc:inkChg chg="add del mod">
          <ac:chgData name="Kamui Kanna" userId="57c82f05eb04563c" providerId="LiveId" clId="{9E54A92C-07C8-4522-B1D4-66B782E2B8C7}" dt="2021-06-16T10:52:41.694" v="89"/>
          <ac:inkMkLst>
            <pc:docMk/>
            <pc:sldMk cId="282393784" sldId="1166"/>
            <ac:inkMk id="18" creationId="{CB1B001F-A97F-427C-94C5-8423F73D25A1}"/>
          </ac:inkMkLst>
        </pc:inkChg>
        <pc:inkChg chg="add del mod">
          <ac:chgData name="Kamui Kanna" userId="57c82f05eb04563c" providerId="LiveId" clId="{9E54A92C-07C8-4522-B1D4-66B782E2B8C7}" dt="2021-06-16T10:52:41.691" v="86"/>
          <ac:inkMkLst>
            <pc:docMk/>
            <pc:sldMk cId="282393784" sldId="1166"/>
            <ac:inkMk id="21" creationId="{2D947743-1ED1-4F7A-9D40-10AD23248094}"/>
          </ac:inkMkLst>
        </pc:inkChg>
        <pc:inkChg chg="add del mod">
          <ac:chgData name="Kamui Kanna" userId="57c82f05eb04563c" providerId="LiveId" clId="{9E54A92C-07C8-4522-B1D4-66B782E2B8C7}" dt="2021-06-16T10:52:41.693" v="88"/>
          <ac:inkMkLst>
            <pc:docMk/>
            <pc:sldMk cId="282393784" sldId="1166"/>
            <ac:inkMk id="25" creationId="{A82A1CB8-29C8-4DFA-B90F-F918EF36C9DE}"/>
          </ac:inkMkLst>
        </pc:inkChg>
        <pc:inkChg chg="add del mod">
          <ac:chgData name="Kamui Kanna" userId="57c82f05eb04563c" providerId="LiveId" clId="{9E54A92C-07C8-4522-B1D4-66B782E2B8C7}" dt="2021-06-16T10:52:41.697" v="91"/>
          <ac:inkMkLst>
            <pc:docMk/>
            <pc:sldMk cId="282393784" sldId="1166"/>
            <ac:inkMk id="26" creationId="{4B607A86-8529-4FEA-8308-DF47DCE4D818}"/>
          </ac:inkMkLst>
        </pc:inkChg>
        <pc:inkChg chg="add mod">
          <ac:chgData name="Kamui Kanna" userId="57c82f05eb04563c" providerId="LiveId" clId="{9E54A92C-07C8-4522-B1D4-66B782E2B8C7}" dt="2021-06-16T10:52:42.752" v="92"/>
          <ac:inkMkLst>
            <pc:docMk/>
            <pc:sldMk cId="282393784" sldId="1166"/>
            <ac:inkMk id="27" creationId="{21FA6D1B-46D1-4922-9BD2-C5DA5D070A1C}"/>
          </ac:inkMkLst>
        </pc:inkChg>
        <pc:inkChg chg="add del mod">
          <ac:chgData name="Kamui Kanna" userId="57c82f05eb04563c" providerId="LiveId" clId="{9E54A92C-07C8-4522-B1D4-66B782E2B8C7}" dt="2021-06-16T10:52:42.752" v="92"/>
          <ac:inkMkLst>
            <pc:docMk/>
            <pc:sldMk cId="282393784" sldId="1166"/>
            <ac:inkMk id="28" creationId="{A2C9518C-3D6B-4F03-8E86-2970F3C676F0}"/>
          </ac:inkMkLst>
        </pc:inkChg>
        <pc:inkChg chg="add mod">
          <ac:chgData name="Kamui Kanna" userId="57c82f05eb04563c" providerId="LiveId" clId="{9E54A92C-07C8-4522-B1D4-66B782E2B8C7}" dt="2021-06-16T10:52:51.730" v="111"/>
          <ac:inkMkLst>
            <pc:docMk/>
            <pc:sldMk cId="282393784" sldId="1166"/>
            <ac:inkMk id="30" creationId="{8811C2A5-92BD-4E71-A2B7-57DDAD788EF6}"/>
          </ac:inkMkLst>
        </pc:inkChg>
        <pc:inkChg chg="add mod">
          <ac:chgData name="Kamui Kanna" userId="57c82f05eb04563c" providerId="LiveId" clId="{9E54A92C-07C8-4522-B1D4-66B782E2B8C7}" dt="2021-06-16T10:52:51.730" v="111"/>
          <ac:inkMkLst>
            <pc:docMk/>
            <pc:sldMk cId="282393784" sldId="1166"/>
            <ac:inkMk id="31" creationId="{0A6EB8F6-D698-48D7-B882-7E80D7EDA2F3}"/>
          </ac:inkMkLst>
        </pc:inkChg>
        <pc:inkChg chg="add mod">
          <ac:chgData name="Kamui Kanna" userId="57c82f05eb04563c" providerId="LiveId" clId="{9E54A92C-07C8-4522-B1D4-66B782E2B8C7}" dt="2021-06-16T10:52:51.730" v="111"/>
          <ac:inkMkLst>
            <pc:docMk/>
            <pc:sldMk cId="282393784" sldId="1166"/>
            <ac:inkMk id="32" creationId="{9D7C644A-928C-4E9D-B8EB-7504ACA86EE3}"/>
          </ac:inkMkLst>
        </pc:inkChg>
        <pc:inkChg chg="add mod">
          <ac:chgData name="Kamui Kanna" userId="57c82f05eb04563c" providerId="LiveId" clId="{9E54A92C-07C8-4522-B1D4-66B782E2B8C7}" dt="2021-06-16T10:52:51.730" v="111"/>
          <ac:inkMkLst>
            <pc:docMk/>
            <pc:sldMk cId="282393784" sldId="1166"/>
            <ac:inkMk id="33" creationId="{498EC1B5-41A2-4ED4-959D-F8337750D5F0}"/>
          </ac:inkMkLst>
        </pc:inkChg>
        <pc:inkChg chg="add mod">
          <ac:chgData name="Kamui Kanna" userId="57c82f05eb04563c" providerId="LiveId" clId="{9E54A92C-07C8-4522-B1D4-66B782E2B8C7}" dt="2021-06-16T10:52:51.730" v="111"/>
          <ac:inkMkLst>
            <pc:docMk/>
            <pc:sldMk cId="282393784" sldId="1166"/>
            <ac:inkMk id="34" creationId="{3572432D-8B11-4E20-AE78-5EC3F6D32EB8}"/>
          </ac:inkMkLst>
        </pc:inkChg>
        <pc:inkChg chg="add mod">
          <ac:chgData name="Kamui Kanna" userId="57c82f05eb04563c" providerId="LiveId" clId="{9E54A92C-07C8-4522-B1D4-66B782E2B8C7}" dt="2021-06-16T10:52:51.730" v="111"/>
          <ac:inkMkLst>
            <pc:docMk/>
            <pc:sldMk cId="282393784" sldId="1166"/>
            <ac:inkMk id="35" creationId="{B2D8047C-B046-469A-9587-FDE6E8E4B3DC}"/>
          </ac:inkMkLst>
        </pc:inkChg>
        <pc:inkChg chg="add mod">
          <ac:chgData name="Kamui Kanna" userId="57c82f05eb04563c" providerId="LiveId" clId="{9E54A92C-07C8-4522-B1D4-66B782E2B8C7}" dt="2021-06-16T10:52:51.730" v="111"/>
          <ac:inkMkLst>
            <pc:docMk/>
            <pc:sldMk cId="282393784" sldId="1166"/>
            <ac:inkMk id="36" creationId="{BDEEA843-19F8-45AD-B200-82B0ECD10495}"/>
          </ac:inkMkLst>
        </pc:inkChg>
        <pc:inkChg chg="add mod">
          <ac:chgData name="Kamui Kanna" userId="57c82f05eb04563c" providerId="LiveId" clId="{9E54A92C-07C8-4522-B1D4-66B782E2B8C7}" dt="2021-06-16T10:52:51.730" v="111"/>
          <ac:inkMkLst>
            <pc:docMk/>
            <pc:sldMk cId="282393784" sldId="1166"/>
            <ac:inkMk id="37" creationId="{C0045B1E-5BEB-44D2-A8DF-E1A377D2AE8E}"/>
          </ac:inkMkLst>
        </pc:inkChg>
        <pc:inkChg chg="add mod">
          <ac:chgData name="Kamui Kanna" userId="57c82f05eb04563c" providerId="LiveId" clId="{9E54A92C-07C8-4522-B1D4-66B782E2B8C7}" dt="2021-06-16T10:52:51.730" v="111"/>
          <ac:inkMkLst>
            <pc:docMk/>
            <pc:sldMk cId="282393784" sldId="1166"/>
            <ac:inkMk id="38" creationId="{01987237-967D-4369-BF46-64E625D822E9}"/>
          </ac:inkMkLst>
        </pc:inkChg>
        <pc:inkChg chg="add mod">
          <ac:chgData name="Kamui Kanna" userId="57c82f05eb04563c" providerId="LiveId" clId="{9E54A92C-07C8-4522-B1D4-66B782E2B8C7}" dt="2021-06-16T10:52:51.730" v="111"/>
          <ac:inkMkLst>
            <pc:docMk/>
            <pc:sldMk cId="282393784" sldId="1166"/>
            <ac:inkMk id="39" creationId="{C8422F51-2579-458B-8B34-6A16CDA548AA}"/>
          </ac:inkMkLst>
        </pc:inkChg>
        <pc:inkChg chg="add mod">
          <ac:chgData name="Kamui Kanna" userId="57c82f05eb04563c" providerId="LiveId" clId="{9E54A92C-07C8-4522-B1D4-66B782E2B8C7}" dt="2021-06-16T10:52:51.730" v="111"/>
          <ac:inkMkLst>
            <pc:docMk/>
            <pc:sldMk cId="282393784" sldId="1166"/>
            <ac:inkMk id="40" creationId="{508A98C7-D469-4901-9805-32299A69E280}"/>
          </ac:inkMkLst>
        </pc:inkChg>
        <pc:inkChg chg="add mod">
          <ac:chgData name="Kamui Kanna" userId="57c82f05eb04563c" providerId="LiveId" clId="{9E54A92C-07C8-4522-B1D4-66B782E2B8C7}" dt="2021-06-16T10:52:51.730" v="111"/>
          <ac:inkMkLst>
            <pc:docMk/>
            <pc:sldMk cId="282393784" sldId="1166"/>
            <ac:inkMk id="41" creationId="{84F0760C-1AA5-4420-A7E7-3E4C4FE387E5}"/>
          </ac:inkMkLst>
        </pc:inkChg>
        <pc:inkChg chg="add mod">
          <ac:chgData name="Kamui Kanna" userId="57c82f05eb04563c" providerId="LiveId" clId="{9E54A92C-07C8-4522-B1D4-66B782E2B8C7}" dt="2021-06-16T10:52:51.730" v="111"/>
          <ac:inkMkLst>
            <pc:docMk/>
            <pc:sldMk cId="282393784" sldId="1166"/>
            <ac:inkMk id="42" creationId="{3BC68688-2033-436F-B9E2-C30F434CA4CD}"/>
          </ac:inkMkLst>
        </pc:inkChg>
        <pc:inkChg chg="add mod">
          <ac:chgData name="Kamui Kanna" userId="57c82f05eb04563c" providerId="LiveId" clId="{9E54A92C-07C8-4522-B1D4-66B782E2B8C7}" dt="2021-06-16T10:52:51.730" v="111"/>
          <ac:inkMkLst>
            <pc:docMk/>
            <pc:sldMk cId="282393784" sldId="1166"/>
            <ac:inkMk id="43" creationId="{2A91DEF8-6321-4874-9654-DA3FF149B55D}"/>
          </ac:inkMkLst>
        </pc:inkChg>
        <pc:inkChg chg="add mod">
          <ac:chgData name="Kamui Kanna" userId="57c82f05eb04563c" providerId="LiveId" clId="{9E54A92C-07C8-4522-B1D4-66B782E2B8C7}" dt="2021-06-16T10:52:51.730" v="111"/>
          <ac:inkMkLst>
            <pc:docMk/>
            <pc:sldMk cId="282393784" sldId="1166"/>
            <ac:inkMk id="44" creationId="{87B91C14-8DC0-41CA-97C8-9F7EC2BD8404}"/>
          </ac:inkMkLst>
        </pc:inkChg>
        <pc:inkChg chg="add mod">
          <ac:chgData name="Kamui Kanna" userId="57c82f05eb04563c" providerId="LiveId" clId="{9E54A92C-07C8-4522-B1D4-66B782E2B8C7}" dt="2021-06-16T10:52:51.730" v="111"/>
          <ac:inkMkLst>
            <pc:docMk/>
            <pc:sldMk cId="282393784" sldId="1166"/>
            <ac:inkMk id="45" creationId="{D155BF58-0846-48A6-B760-1B78AB9B267F}"/>
          </ac:inkMkLst>
        </pc:inkChg>
        <pc:inkChg chg="add mod">
          <ac:chgData name="Kamui Kanna" userId="57c82f05eb04563c" providerId="LiveId" clId="{9E54A92C-07C8-4522-B1D4-66B782E2B8C7}" dt="2021-06-16T10:52:51.730" v="111"/>
          <ac:inkMkLst>
            <pc:docMk/>
            <pc:sldMk cId="282393784" sldId="1166"/>
            <ac:inkMk id="46" creationId="{3B947F09-9A94-493E-AA9D-D37A029A0D4F}"/>
          </ac:inkMkLst>
        </pc:inkChg>
        <pc:inkChg chg="add mod">
          <ac:chgData name="Kamui Kanna" userId="57c82f05eb04563c" providerId="LiveId" clId="{9E54A92C-07C8-4522-B1D4-66B782E2B8C7}" dt="2021-06-16T10:52:51.730" v="111"/>
          <ac:inkMkLst>
            <pc:docMk/>
            <pc:sldMk cId="282393784" sldId="1166"/>
            <ac:inkMk id="47" creationId="{673D0886-9DEE-460E-9AC5-58D58979748E}"/>
          </ac:inkMkLst>
        </pc:inkChg>
      </pc:sldChg>
      <pc:sldChg chg="addSp delSp mod">
        <pc:chgData name="Kamui Kanna" userId="57c82f05eb04563c" providerId="LiveId" clId="{9E54A92C-07C8-4522-B1D4-66B782E2B8C7}" dt="2021-06-16T12:11:07.218" v="117" actId="9405"/>
        <pc:sldMkLst>
          <pc:docMk/>
          <pc:sldMk cId="3376112131" sldId="1170"/>
        </pc:sldMkLst>
        <pc:inkChg chg="add">
          <ac:chgData name="Kamui Kanna" userId="57c82f05eb04563c" providerId="LiveId" clId="{9E54A92C-07C8-4522-B1D4-66B782E2B8C7}" dt="2021-06-16T12:10:55.908" v="113" actId="9405"/>
          <ac:inkMkLst>
            <pc:docMk/>
            <pc:sldMk cId="3376112131" sldId="1170"/>
            <ac:inkMk id="2" creationId="{DC481571-5520-408D-BB8F-094FDAF0DAB6}"/>
          </ac:inkMkLst>
        </pc:inkChg>
        <pc:inkChg chg="add del">
          <ac:chgData name="Kamui Kanna" userId="57c82f05eb04563c" providerId="LiveId" clId="{9E54A92C-07C8-4522-B1D4-66B782E2B8C7}" dt="2021-06-16T12:11:04.445" v="115"/>
          <ac:inkMkLst>
            <pc:docMk/>
            <pc:sldMk cId="3376112131" sldId="1170"/>
            <ac:inkMk id="3" creationId="{63A57994-8989-4B53-BF0F-E11001BE1585}"/>
          </ac:inkMkLst>
        </pc:inkChg>
        <pc:inkChg chg="add">
          <ac:chgData name="Kamui Kanna" userId="57c82f05eb04563c" providerId="LiveId" clId="{9E54A92C-07C8-4522-B1D4-66B782E2B8C7}" dt="2021-06-16T12:11:05.956" v="116" actId="9405"/>
          <ac:inkMkLst>
            <pc:docMk/>
            <pc:sldMk cId="3376112131" sldId="1170"/>
            <ac:inkMk id="4" creationId="{39C33B83-28C9-4565-BDEB-A3086232C5ED}"/>
          </ac:inkMkLst>
        </pc:inkChg>
        <pc:inkChg chg="add">
          <ac:chgData name="Kamui Kanna" userId="57c82f05eb04563c" providerId="LiveId" clId="{9E54A92C-07C8-4522-B1D4-66B782E2B8C7}" dt="2021-06-16T12:11:07.218" v="117" actId="9405"/>
          <ac:inkMkLst>
            <pc:docMk/>
            <pc:sldMk cId="3376112131" sldId="1170"/>
            <ac:inkMk id="5" creationId="{0A3FE359-5794-4C1E-9E91-120885E5D637}"/>
          </ac:inkMkLst>
        </pc:inkChg>
      </pc:sldChg>
      <pc:sldChg chg="addSp mod">
        <pc:chgData name="Kamui Kanna" userId="57c82f05eb04563c" providerId="LiveId" clId="{9E54A92C-07C8-4522-B1D4-66B782E2B8C7}" dt="2021-06-16T12:16:00.334" v="118" actId="9405"/>
        <pc:sldMkLst>
          <pc:docMk/>
          <pc:sldMk cId="100093100" sldId="1173"/>
        </pc:sldMkLst>
        <pc:inkChg chg="add">
          <ac:chgData name="Kamui Kanna" userId="57c82f05eb04563c" providerId="LiveId" clId="{9E54A92C-07C8-4522-B1D4-66B782E2B8C7}" dt="2021-06-16T12:16:00.334" v="118" actId="9405"/>
          <ac:inkMkLst>
            <pc:docMk/>
            <pc:sldMk cId="100093100" sldId="1173"/>
            <ac:inkMk id="2" creationId="{D99D134B-7149-4953-BEE9-A3273AFCCBAB}"/>
          </ac:inkMkLst>
        </pc:inkChg>
      </pc:sldChg>
      <pc:sldChg chg="addSp modSp mod">
        <pc:chgData name="Kamui Kanna" userId="57c82f05eb04563c" providerId="LiveId" clId="{9E54A92C-07C8-4522-B1D4-66B782E2B8C7}" dt="2021-06-16T12:21:25.057" v="154"/>
        <pc:sldMkLst>
          <pc:docMk/>
          <pc:sldMk cId="737706302" sldId="1178"/>
        </pc:sldMkLst>
        <pc:grpChg chg="mod">
          <ac:chgData name="Kamui Kanna" userId="57c82f05eb04563c" providerId="LiveId" clId="{9E54A92C-07C8-4522-B1D4-66B782E2B8C7}" dt="2021-06-16T12:20:15.720" v="135"/>
          <ac:grpSpMkLst>
            <pc:docMk/>
            <pc:sldMk cId="737706302" sldId="1178"/>
            <ac:grpSpMk id="14" creationId="{82434621-3E9A-4D36-A821-490DDBF80CB0}"/>
          </ac:grpSpMkLst>
        </pc:grpChg>
        <pc:grpChg chg="mod">
          <ac:chgData name="Kamui Kanna" userId="57c82f05eb04563c" providerId="LiveId" clId="{9E54A92C-07C8-4522-B1D4-66B782E2B8C7}" dt="2021-06-16T12:21:13.582" v="147"/>
          <ac:grpSpMkLst>
            <pc:docMk/>
            <pc:sldMk cId="737706302" sldId="1178"/>
            <ac:grpSpMk id="26" creationId="{4B82622F-B517-4F76-8412-85BCCDDE7FFF}"/>
          </ac:grpSpMkLst>
        </pc:grpChg>
        <pc:grpChg chg="mod">
          <ac:chgData name="Kamui Kanna" userId="57c82f05eb04563c" providerId="LiveId" clId="{9E54A92C-07C8-4522-B1D4-66B782E2B8C7}" dt="2021-06-16T12:21:25.057" v="154"/>
          <ac:grpSpMkLst>
            <pc:docMk/>
            <pc:sldMk cId="737706302" sldId="1178"/>
            <ac:grpSpMk id="33" creationId="{DC42FB55-88E8-4608-A1E2-CD32EF202FEE}"/>
          </ac:grpSpMkLst>
        </pc:grpChg>
        <pc:inkChg chg="add mod">
          <ac:chgData name="Kamui Kanna" userId="57c82f05eb04563c" providerId="LiveId" clId="{9E54A92C-07C8-4522-B1D4-66B782E2B8C7}" dt="2021-06-16T12:20:15.720" v="135"/>
          <ac:inkMkLst>
            <pc:docMk/>
            <pc:sldMk cId="737706302" sldId="1178"/>
            <ac:inkMk id="2" creationId="{429C0949-E7FC-4D0F-9467-EF8D14A8D29A}"/>
          </ac:inkMkLst>
        </pc:inkChg>
        <pc:inkChg chg="add mod">
          <ac:chgData name="Kamui Kanna" userId="57c82f05eb04563c" providerId="LiveId" clId="{9E54A92C-07C8-4522-B1D4-66B782E2B8C7}" dt="2021-06-16T12:20:15.720" v="135"/>
          <ac:inkMkLst>
            <pc:docMk/>
            <pc:sldMk cId="737706302" sldId="1178"/>
            <ac:inkMk id="3" creationId="{01335BFD-0676-4802-9B39-37D853049E87}"/>
          </ac:inkMkLst>
        </pc:inkChg>
        <pc:inkChg chg="add mod">
          <ac:chgData name="Kamui Kanna" userId="57c82f05eb04563c" providerId="LiveId" clId="{9E54A92C-07C8-4522-B1D4-66B782E2B8C7}" dt="2021-06-16T12:20:15.720" v="135"/>
          <ac:inkMkLst>
            <pc:docMk/>
            <pc:sldMk cId="737706302" sldId="1178"/>
            <ac:inkMk id="4" creationId="{1ED71C61-0FAF-4C31-8A3C-FAD00A0A34C4}"/>
          </ac:inkMkLst>
        </pc:inkChg>
        <pc:inkChg chg="add mod">
          <ac:chgData name="Kamui Kanna" userId="57c82f05eb04563c" providerId="LiveId" clId="{9E54A92C-07C8-4522-B1D4-66B782E2B8C7}" dt="2021-06-16T12:20:15.720" v="135"/>
          <ac:inkMkLst>
            <pc:docMk/>
            <pc:sldMk cId="737706302" sldId="1178"/>
            <ac:inkMk id="5" creationId="{CF796FD7-9C94-4546-BE72-43956B03EBF5}"/>
          </ac:inkMkLst>
        </pc:inkChg>
        <pc:inkChg chg="add mod">
          <ac:chgData name="Kamui Kanna" userId="57c82f05eb04563c" providerId="LiveId" clId="{9E54A92C-07C8-4522-B1D4-66B782E2B8C7}" dt="2021-06-16T12:20:15.720" v="135"/>
          <ac:inkMkLst>
            <pc:docMk/>
            <pc:sldMk cId="737706302" sldId="1178"/>
            <ac:inkMk id="6" creationId="{B954CF63-C196-4E53-81AC-113D062CEF44}"/>
          </ac:inkMkLst>
        </pc:inkChg>
        <pc:inkChg chg="add mod">
          <ac:chgData name="Kamui Kanna" userId="57c82f05eb04563c" providerId="LiveId" clId="{9E54A92C-07C8-4522-B1D4-66B782E2B8C7}" dt="2021-06-16T12:20:15.720" v="135"/>
          <ac:inkMkLst>
            <pc:docMk/>
            <pc:sldMk cId="737706302" sldId="1178"/>
            <ac:inkMk id="7" creationId="{07B6F4A2-F850-47DA-988C-0E52251BB96D}"/>
          </ac:inkMkLst>
        </pc:inkChg>
        <pc:inkChg chg="add mod">
          <ac:chgData name="Kamui Kanna" userId="57c82f05eb04563c" providerId="LiveId" clId="{9E54A92C-07C8-4522-B1D4-66B782E2B8C7}" dt="2021-06-16T12:20:15.720" v="135"/>
          <ac:inkMkLst>
            <pc:docMk/>
            <pc:sldMk cId="737706302" sldId="1178"/>
            <ac:inkMk id="8" creationId="{623CBC04-74A4-4018-A563-B1B8EC2E4710}"/>
          </ac:inkMkLst>
        </pc:inkChg>
        <pc:inkChg chg="add mod">
          <ac:chgData name="Kamui Kanna" userId="57c82f05eb04563c" providerId="LiveId" clId="{9E54A92C-07C8-4522-B1D4-66B782E2B8C7}" dt="2021-06-16T12:20:15.720" v="135"/>
          <ac:inkMkLst>
            <pc:docMk/>
            <pc:sldMk cId="737706302" sldId="1178"/>
            <ac:inkMk id="9" creationId="{6BA9D0E8-F64D-4337-8B3E-3F889C4160B7}"/>
          </ac:inkMkLst>
        </pc:inkChg>
        <pc:inkChg chg="add mod">
          <ac:chgData name="Kamui Kanna" userId="57c82f05eb04563c" providerId="LiveId" clId="{9E54A92C-07C8-4522-B1D4-66B782E2B8C7}" dt="2021-06-16T12:20:15.720" v="135"/>
          <ac:inkMkLst>
            <pc:docMk/>
            <pc:sldMk cId="737706302" sldId="1178"/>
            <ac:inkMk id="10" creationId="{1F8C3D6A-CC00-44BA-89DC-6DBBA2377A1B}"/>
          </ac:inkMkLst>
        </pc:inkChg>
        <pc:inkChg chg="add mod">
          <ac:chgData name="Kamui Kanna" userId="57c82f05eb04563c" providerId="LiveId" clId="{9E54A92C-07C8-4522-B1D4-66B782E2B8C7}" dt="2021-06-16T12:20:15.720" v="135"/>
          <ac:inkMkLst>
            <pc:docMk/>
            <pc:sldMk cId="737706302" sldId="1178"/>
            <ac:inkMk id="11" creationId="{0486BD43-C207-4C75-B746-7AFBDFF3D8EE}"/>
          </ac:inkMkLst>
        </pc:inkChg>
        <pc:inkChg chg="add mod">
          <ac:chgData name="Kamui Kanna" userId="57c82f05eb04563c" providerId="LiveId" clId="{9E54A92C-07C8-4522-B1D4-66B782E2B8C7}" dt="2021-06-16T12:20:15.720" v="135"/>
          <ac:inkMkLst>
            <pc:docMk/>
            <pc:sldMk cId="737706302" sldId="1178"/>
            <ac:inkMk id="12" creationId="{BB0CF97F-7B66-4091-B380-7D2ADFA0CA7C}"/>
          </ac:inkMkLst>
        </pc:inkChg>
        <pc:inkChg chg="add mod">
          <ac:chgData name="Kamui Kanna" userId="57c82f05eb04563c" providerId="LiveId" clId="{9E54A92C-07C8-4522-B1D4-66B782E2B8C7}" dt="2021-06-16T12:20:15.720" v="135"/>
          <ac:inkMkLst>
            <pc:docMk/>
            <pc:sldMk cId="737706302" sldId="1178"/>
            <ac:inkMk id="13" creationId="{977E89A3-EEDD-4D19-BD65-273C89E53D08}"/>
          </ac:inkMkLst>
        </pc:inkChg>
        <pc:inkChg chg="add mod">
          <ac:chgData name="Kamui Kanna" userId="57c82f05eb04563c" providerId="LiveId" clId="{9E54A92C-07C8-4522-B1D4-66B782E2B8C7}" dt="2021-06-16T12:21:13.582" v="147"/>
          <ac:inkMkLst>
            <pc:docMk/>
            <pc:sldMk cId="737706302" sldId="1178"/>
            <ac:inkMk id="15" creationId="{277579D7-A41E-45E4-A2AD-23B5128D0B1C}"/>
          </ac:inkMkLst>
        </pc:inkChg>
        <pc:inkChg chg="add mod">
          <ac:chgData name="Kamui Kanna" userId="57c82f05eb04563c" providerId="LiveId" clId="{9E54A92C-07C8-4522-B1D4-66B782E2B8C7}" dt="2021-06-16T12:21:13.582" v="147"/>
          <ac:inkMkLst>
            <pc:docMk/>
            <pc:sldMk cId="737706302" sldId="1178"/>
            <ac:inkMk id="16" creationId="{10044D2D-9E7E-4196-A20C-1E93C0E625CA}"/>
          </ac:inkMkLst>
        </pc:inkChg>
        <pc:inkChg chg="add mod">
          <ac:chgData name="Kamui Kanna" userId="57c82f05eb04563c" providerId="LiveId" clId="{9E54A92C-07C8-4522-B1D4-66B782E2B8C7}" dt="2021-06-16T12:21:13.582" v="147"/>
          <ac:inkMkLst>
            <pc:docMk/>
            <pc:sldMk cId="737706302" sldId="1178"/>
            <ac:inkMk id="17" creationId="{03A99E6C-8ADA-4944-8A35-DEC7F6AD9E7E}"/>
          </ac:inkMkLst>
        </pc:inkChg>
        <pc:inkChg chg="add mod">
          <ac:chgData name="Kamui Kanna" userId="57c82f05eb04563c" providerId="LiveId" clId="{9E54A92C-07C8-4522-B1D4-66B782E2B8C7}" dt="2021-06-16T12:21:13.582" v="147"/>
          <ac:inkMkLst>
            <pc:docMk/>
            <pc:sldMk cId="737706302" sldId="1178"/>
            <ac:inkMk id="18" creationId="{12907544-009A-48FF-9431-36743AE8EF82}"/>
          </ac:inkMkLst>
        </pc:inkChg>
        <pc:inkChg chg="add mod">
          <ac:chgData name="Kamui Kanna" userId="57c82f05eb04563c" providerId="LiveId" clId="{9E54A92C-07C8-4522-B1D4-66B782E2B8C7}" dt="2021-06-16T12:21:13.582" v="147"/>
          <ac:inkMkLst>
            <pc:docMk/>
            <pc:sldMk cId="737706302" sldId="1178"/>
            <ac:inkMk id="19" creationId="{337C94F6-0536-49A7-B496-871D1D6C9052}"/>
          </ac:inkMkLst>
        </pc:inkChg>
        <pc:inkChg chg="add mod">
          <ac:chgData name="Kamui Kanna" userId="57c82f05eb04563c" providerId="LiveId" clId="{9E54A92C-07C8-4522-B1D4-66B782E2B8C7}" dt="2021-06-16T12:21:13.582" v="147"/>
          <ac:inkMkLst>
            <pc:docMk/>
            <pc:sldMk cId="737706302" sldId="1178"/>
            <ac:inkMk id="20" creationId="{B12AFE2A-75AB-42C7-8751-A7DD0E409749}"/>
          </ac:inkMkLst>
        </pc:inkChg>
        <pc:inkChg chg="add mod">
          <ac:chgData name="Kamui Kanna" userId="57c82f05eb04563c" providerId="LiveId" clId="{9E54A92C-07C8-4522-B1D4-66B782E2B8C7}" dt="2021-06-16T12:21:13.582" v="147"/>
          <ac:inkMkLst>
            <pc:docMk/>
            <pc:sldMk cId="737706302" sldId="1178"/>
            <ac:inkMk id="21" creationId="{78891000-E9FF-4FDE-9BB2-B995F52047A1}"/>
          </ac:inkMkLst>
        </pc:inkChg>
        <pc:inkChg chg="add mod">
          <ac:chgData name="Kamui Kanna" userId="57c82f05eb04563c" providerId="LiveId" clId="{9E54A92C-07C8-4522-B1D4-66B782E2B8C7}" dt="2021-06-16T12:21:13.582" v="147"/>
          <ac:inkMkLst>
            <pc:docMk/>
            <pc:sldMk cId="737706302" sldId="1178"/>
            <ac:inkMk id="22" creationId="{8E0A1191-DA7A-46C1-A700-BB2D6A9F6289}"/>
          </ac:inkMkLst>
        </pc:inkChg>
        <pc:inkChg chg="add mod">
          <ac:chgData name="Kamui Kanna" userId="57c82f05eb04563c" providerId="LiveId" clId="{9E54A92C-07C8-4522-B1D4-66B782E2B8C7}" dt="2021-06-16T12:21:13.582" v="147"/>
          <ac:inkMkLst>
            <pc:docMk/>
            <pc:sldMk cId="737706302" sldId="1178"/>
            <ac:inkMk id="23" creationId="{08AB9844-2C3E-4C3A-9A76-B9290A2012DB}"/>
          </ac:inkMkLst>
        </pc:inkChg>
        <pc:inkChg chg="add mod">
          <ac:chgData name="Kamui Kanna" userId="57c82f05eb04563c" providerId="LiveId" clId="{9E54A92C-07C8-4522-B1D4-66B782E2B8C7}" dt="2021-06-16T12:21:13.582" v="147"/>
          <ac:inkMkLst>
            <pc:docMk/>
            <pc:sldMk cId="737706302" sldId="1178"/>
            <ac:inkMk id="24" creationId="{0CA1B47C-035D-4A20-A848-910CE7E6A9A4}"/>
          </ac:inkMkLst>
        </pc:inkChg>
        <pc:inkChg chg="add mod">
          <ac:chgData name="Kamui Kanna" userId="57c82f05eb04563c" providerId="LiveId" clId="{9E54A92C-07C8-4522-B1D4-66B782E2B8C7}" dt="2021-06-16T12:21:13.582" v="147"/>
          <ac:inkMkLst>
            <pc:docMk/>
            <pc:sldMk cId="737706302" sldId="1178"/>
            <ac:inkMk id="25" creationId="{9DE58250-FCB9-4E75-8E81-154774617BFA}"/>
          </ac:inkMkLst>
        </pc:inkChg>
        <pc:inkChg chg="add mod">
          <ac:chgData name="Kamui Kanna" userId="57c82f05eb04563c" providerId="LiveId" clId="{9E54A92C-07C8-4522-B1D4-66B782E2B8C7}" dt="2021-06-16T12:21:25.057" v="154"/>
          <ac:inkMkLst>
            <pc:docMk/>
            <pc:sldMk cId="737706302" sldId="1178"/>
            <ac:inkMk id="27" creationId="{ACE46D23-4A42-459D-8132-F468BE18DE6D}"/>
          </ac:inkMkLst>
        </pc:inkChg>
        <pc:inkChg chg="add mod">
          <ac:chgData name="Kamui Kanna" userId="57c82f05eb04563c" providerId="LiveId" clId="{9E54A92C-07C8-4522-B1D4-66B782E2B8C7}" dt="2021-06-16T12:21:25.057" v="154"/>
          <ac:inkMkLst>
            <pc:docMk/>
            <pc:sldMk cId="737706302" sldId="1178"/>
            <ac:inkMk id="28" creationId="{E2C44959-616A-4C9C-96D1-F481596AA072}"/>
          </ac:inkMkLst>
        </pc:inkChg>
        <pc:inkChg chg="add mod">
          <ac:chgData name="Kamui Kanna" userId="57c82f05eb04563c" providerId="LiveId" clId="{9E54A92C-07C8-4522-B1D4-66B782E2B8C7}" dt="2021-06-16T12:21:25.057" v="154"/>
          <ac:inkMkLst>
            <pc:docMk/>
            <pc:sldMk cId="737706302" sldId="1178"/>
            <ac:inkMk id="29" creationId="{7ADB108C-162C-4C60-ACAE-D58A6C4B5CEB}"/>
          </ac:inkMkLst>
        </pc:inkChg>
        <pc:inkChg chg="add mod">
          <ac:chgData name="Kamui Kanna" userId="57c82f05eb04563c" providerId="LiveId" clId="{9E54A92C-07C8-4522-B1D4-66B782E2B8C7}" dt="2021-06-16T12:21:25.057" v="154"/>
          <ac:inkMkLst>
            <pc:docMk/>
            <pc:sldMk cId="737706302" sldId="1178"/>
            <ac:inkMk id="30" creationId="{EEB7322A-D353-4774-8F09-144E3D6DD161}"/>
          </ac:inkMkLst>
        </pc:inkChg>
        <pc:inkChg chg="add mod">
          <ac:chgData name="Kamui Kanna" userId="57c82f05eb04563c" providerId="LiveId" clId="{9E54A92C-07C8-4522-B1D4-66B782E2B8C7}" dt="2021-06-16T12:21:25.057" v="154"/>
          <ac:inkMkLst>
            <pc:docMk/>
            <pc:sldMk cId="737706302" sldId="1178"/>
            <ac:inkMk id="31" creationId="{A3FD1F94-33E4-4621-92EC-8B0FE657EDD7}"/>
          </ac:inkMkLst>
        </pc:inkChg>
        <pc:inkChg chg="add mod">
          <ac:chgData name="Kamui Kanna" userId="57c82f05eb04563c" providerId="LiveId" clId="{9E54A92C-07C8-4522-B1D4-66B782E2B8C7}" dt="2021-06-16T12:21:25.057" v="154"/>
          <ac:inkMkLst>
            <pc:docMk/>
            <pc:sldMk cId="737706302" sldId="1178"/>
            <ac:inkMk id="32" creationId="{87A9353C-CA77-4570-9FC9-855FB565A337}"/>
          </ac:inkMkLst>
        </pc:inkChg>
      </pc:sldChg>
      <pc:sldChg chg="addSp delSp modSp mod">
        <pc:chgData name="Kamui Kanna" userId="57c82f05eb04563c" providerId="LiveId" clId="{9E54A92C-07C8-4522-B1D4-66B782E2B8C7}" dt="2021-06-16T12:59:01.756" v="170"/>
        <pc:sldMkLst>
          <pc:docMk/>
          <pc:sldMk cId="1943693692" sldId="1184"/>
        </pc:sldMkLst>
        <pc:grpChg chg="del mod">
          <ac:chgData name="Kamui Kanna" userId="57c82f05eb04563c" providerId="LiveId" clId="{9E54A92C-07C8-4522-B1D4-66B782E2B8C7}" dt="2021-06-16T12:59:01.755" v="169"/>
          <ac:grpSpMkLst>
            <pc:docMk/>
            <pc:sldMk cId="1943693692" sldId="1184"/>
            <ac:grpSpMk id="5" creationId="{EFABE4A7-A00C-426E-B0AA-7E76604BC12B}"/>
          </ac:grpSpMkLst>
        </pc:grpChg>
        <pc:inkChg chg="add del mod">
          <ac:chgData name="Kamui Kanna" userId="57c82f05eb04563c" providerId="LiveId" clId="{9E54A92C-07C8-4522-B1D4-66B782E2B8C7}" dt="2021-06-16T12:59:01.756" v="170"/>
          <ac:inkMkLst>
            <pc:docMk/>
            <pc:sldMk cId="1943693692" sldId="1184"/>
            <ac:inkMk id="3" creationId="{7C1ED713-4AF1-49A5-AA23-732BA4E71B72}"/>
          </ac:inkMkLst>
        </pc:inkChg>
        <pc:inkChg chg="add del mod">
          <ac:chgData name="Kamui Kanna" userId="57c82f05eb04563c" providerId="LiveId" clId="{9E54A92C-07C8-4522-B1D4-66B782E2B8C7}" dt="2021-06-16T12:59:01.755" v="169"/>
          <ac:inkMkLst>
            <pc:docMk/>
            <pc:sldMk cId="1943693692" sldId="1184"/>
            <ac:inkMk id="4" creationId="{51F94D12-7D73-4FC7-955A-FBA77A8A1C14}"/>
          </ac:inkMkLst>
        </pc:inkChg>
      </pc:sldChg>
      <pc:sldChg chg="addSp modSp mod">
        <pc:chgData name="Kamui Kanna" userId="57c82f05eb04563c" providerId="LiveId" clId="{9E54A92C-07C8-4522-B1D4-66B782E2B8C7}" dt="2021-06-16T13:07:41.336" v="173"/>
        <pc:sldMkLst>
          <pc:docMk/>
          <pc:sldMk cId="450468152" sldId="1187"/>
        </pc:sldMkLst>
        <pc:grpChg chg="mod">
          <ac:chgData name="Kamui Kanna" userId="57c82f05eb04563c" providerId="LiveId" clId="{9E54A92C-07C8-4522-B1D4-66B782E2B8C7}" dt="2021-06-16T13:07:41.336" v="173"/>
          <ac:grpSpMkLst>
            <pc:docMk/>
            <pc:sldMk cId="450468152" sldId="1187"/>
            <ac:grpSpMk id="5" creationId="{151C56C1-1B28-4E6B-BB41-94B75A0C99AC}"/>
          </ac:grpSpMkLst>
        </pc:grpChg>
        <pc:inkChg chg="add mod">
          <ac:chgData name="Kamui Kanna" userId="57c82f05eb04563c" providerId="LiveId" clId="{9E54A92C-07C8-4522-B1D4-66B782E2B8C7}" dt="2021-06-16T13:07:41.336" v="173"/>
          <ac:inkMkLst>
            <pc:docMk/>
            <pc:sldMk cId="450468152" sldId="1187"/>
            <ac:inkMk id="3" creationId="{C120F200-4C6A-4F08-83A1-10829B4CED2A}"/>
          </ac:inkMkLst>
        </pc:inkChg>
        <pc:inkChg chg="add mod">
          <ac:chgData name="Kamui Kanna" userId="57c82f05eb04563c" providerId="LiveId" clId="{9E54A92C-07C8-4522-B1D4-66B782E2B8C7}" dt="2021-06-16T13:07:41.336" v="173"/>
          <ac:inkMkLst>
            <pc:docMk/>
            <pc:sldMk cId="450468152" sldId="1187"/>
            <ac:inkMk id="4" creationId="{B8AB8113-B6F9-4680-9E73-9CD54BF2E22F}"/>
          </ac:inkMkLst>
        </pc:inkChg>
      </pc:sldChg>
      <pc:sldChg chg="addSp modSp mod">
        <pc:chgData name="Kamui Kanna" userId="57c82f05eb04563c" providerId="LiveId" clId="{9E54A92C-07C8-4522-B1D4-66B782E2B8C7}" dt="2021-06-16T13:07:52.834" v="184"/>
        <pc:sldMkLst>
          <pc:docMk/>
          <pc:sldMk cId="4136266083" sldId="1188"/>
        </pc:sldMkLst>
        <pc:grpChg chg="mod">
          <ac:chgData name="Kamui Kanna" userId="57c82f05eb04563c" providerId="LiveId" clId="{9E54A92C-07C8-4522-B1D4-66B782E2B8C7}" dt="2021-06-16T13:07:52.834" v="184"/>
          <ac:grpSpMkLst>
            <pc:docMk/>
            <pc:sldMk cId="4136266083" sldId="1188"/>
            <ac:grpSpMk id="13" creationId="{FFED846F-B2C5-46BD-A6DB-6B6050956C92}"/>
          </ac:grpSpMkLst>
        </pc:grpChg>
        <pc:inkChg chg="add mod">
          <ac:chgData name="Kamui Kanna" userId="57c82f05eb04563c" providerId="LiveId" clId="{9E54A92C-07C8-4522-B1D4-66B782E2B8C7}" dt="2021-06-16T13:07:52.834" v="184"/>
          <ac:inkMkLst>
            <pc:docMk/>
            <pc:sldMk cId="4136266083" sldId="1188"/>
            <ac:inkMk id="3" creationId="{08506DBD-B109-46D0-BBA0-C5FEF3068F44}"/>
          </ac:inkMkLst>
        </pc:inkChg>
        <pc:inkChg chg="add mod">
          <ac:chgData name="Kamui Kanna" userId="57c82f05eb04563c" providerId="LiveId" clId="{9E54A92C-07C8-4522-B1D4-66B782E2B8C7}" dt="2021-06-16T13:07:52.834" v="184"/>
          <ac:inkMkLst>
            <pc:docMk/>
            <pc:sldMk cId="4136266083" sldId="1188"/>
            <ac:inkMk id="4" creationId="{B736FFA3-AC40-4135-BAFD-E5C38F8470E5}"/>
          </ac:inkMkLst>
        </pc:inkChg>
        <pc:inkChg chg="add mod">
          <ac:chgData name="Kamui Kanna" userId="57c82f05eb04563c" providerId="LiveId" clId="{9E54A92C-07C8-4522-B1D4-66B782E2B8C7}" dt="2021-06-16T13:07:52.834" v="184"/>
          <ac:inkMkLst>
            <pc:docMk/>
            <pc:sldMk cId="4136266083" sldId="1188"/>
            <ac:inkMk id="5" creationId="{D3BCCA6F-6E49-4FC0-86D2-42E6950BBD12}"/>
          </ac:inkMkLst>
        </pc:inkChg>
        <pc:inkChg chg="add mod">
          <ac:chgData name="Kamui Kanna" userId="57c82f05eb04563c" providerId="LiveId" clId="{9E54A92C-07C8-4522-B1D4-66B782E2B8C7}" dt="2021-06-16T13:07:52.834" v="184"/>
          <ac:inkMkLst>
            <pc:docMk/>
            <pc:sldMk cId="4136266083" sldId="1188"/>
            <ac:inkMk id="6" creationId="{E8C9B975-EB26-408F-A808-BDFD3C121D06}"/>
          </ac:inkMkLst>
        </pc:inkChg>
        <pc:inkChg chg="add mod">
          <ac:chgData name="Kamui Kanna" userId="57c82f05eb04563c" providerId="LiveId" clId="{9E54A92C-07C8-4522-B1D4-66B782E2B8C7}" dt="2021-06-16T13:07:52.834" v="184"/>
          <ac:inkMkLst>
            <pc:docMk/>
            <pc:sldMk cId="4136266083" sldId="1188"/>
            <ac:inkMk id="7" creationId="{8EB86E11-904B-4036-9037-9C1E8772273F}"/>
          </ac:inkMkLst>
        </pc:inkChg>
        <pc:inkChg chg="add mod">
          <ac:chgData name="Kamui Kanna" userId="57c82f05eb04563c" providerId="LiveId" clId="{9E54A92C-07C8-4522-B1D4-66B782E2B8C7}" dt="2021-06-16T13:07:52.834" v="184"/>
          <ac:inkMkLst>
            <pc:docMk/>
            <pc:sldMk cId="4136266083" sldId="1188"/>
            <ac:inkMk id="8" creationId="{6A4D8923-D1F7-4A8D-84EC-87EA1D95166F}"/>
          </ac:inkMkLst>
        </pc:inkChg>
        <pc:inkChg chg="add mod">
          <ac:chgData name="Kamui Kanna" userId="57c82f05eb04563c" providerId="LiveId" clId="{9E54A92C-07C8-4522-B1D4-66B782E2B8C7}" dt="2021-06-16T13:07:52.834" v="184"/>
          <ac:inkMkLst>
            <pc:docMk/>
            <pc:sldMk cId="4136266083" sldId="1188"/>
            <ac:inkMk id="9" creationId="{D6D647F7-8873-462A-8A2D-9EF639AEE2A1}"/>
          </ac:inkMkLst>
        </pc:inkChg>
        <pc:inkChg chg="add mod">
          <ac:chgData name="Kamui Kanna" userId="57c82f05eb04563c" providerId="LiveId" clId="{9E54A92C-07C8-4522-B1D4-66B782E2B8C7}" dt="2021-06-16T13:07:52.834" v="184"/>
          <ac:inkMkLst>
            <pc:docMk/>
            <pc:sldMk cId="4136266083" sldId="1188"/>
            <ac:inkMk id="10" creationId="{FC9106E0-2D30-4E58-8E23-0E0CA3C9FA28}"/>
          </ac:inkMkLst>
        </pc:inkChg>
        <pc:inkChg chg="add mod">
          <ac:chgData name="Kamui Kanna" userId="57c82f05eb04563c" providerId="LiveId" clId="{9E54A92C-07C8-4522-B1D4-66B782E2B8C7}" dt="2021-06-16T13:07:52.834" v="184"/>
          <ac:inkMkLst>
            <pc:docMk/>
            <pc:sldMk cId="4136266083" sldId="1188"/>
            <ac:inkMk id="11" creationId="{94D68D13-B77B-47DB-87A5-5F90F4B04A2D}"/>
          </ac:inkMkLst>
        </pc:inkChg>
        <pc:inkChg chg="add mod">
          <ac:chgData name="Kamui Kanna" userId="57c82f05eb04563c" providerId="LiveId" clId="{9E54A92C-07C8-4522-B1D4-66B782E2B8C7}" dt="2021-06-16T13:07:52.834" v="184"/>
          <ac:inkMkLst>
            <pc:docMk/>
            <pc:sldMk cId="4136266083" sldId="1188"/>
            <ac:inkMk id="12" creationId="{B915C6B1-4082-4885-A13F-B81BF54931F6}"/>
          </ac:inkMkLst>
        </pc:inkChg>
      </pc:sldChg>
      <pc:sldChg chg="addSp modSp mod">
        <pc:chgData name="Kamui Kanna" userId="57c82f05eb04563c" providerId="LiveId" clId="{9E54A92C-07C8-4522-B1D4-66B782E2B8C7}" dt="2021-06-16T13:08:19.438" v="192" actId="9405"/>
        <pc:sldMkLst>
          <pc:docMk/>
          <pc:sldMk cId="1207519974" sldId="1194"/>
        </pc:sldMkLst>
        <pc:grpChg chg="mod">
          <ac:chgData name="Kamui Kanna" userId="57c82f05eb04563c" providerId="LiveId" clId="{9E54A92C-07C8-4522-B1D4-66B782E2B8C7}" dt="2021-06-16T13:08:16.285" v="191"/>
          <ac:grpSpMkLst>
            <pc:docMk/>
            <pc:sldMk cId="1207519974" sldId="1194"/>
            <ac:grpSpMk id="13" creationId="{4812E845-45F7-4257-B8B6-F3FCE124741C}"/>
          </ac:grpSpMkLst>
        </pc:grpChg>
        <pc:inkChg chg="add">
          <ac:chgData name="Kamui Kanna" userId="57c82f05eb04563c" providerId="LiveId" clId="{9E54A92C-07C8-4522-B1D4-66B782E2B8C7}" dt="2021-06-16T13:08:05.300" v="185" actId="9405"/>
          <ac:inkMkLst>
            <pc:docMk/>
            <pc:sldMk cId="1207519974" sldId="1194"/>
            <ac:inkMk id="3" creationId="{39958856-D5FB-42AC-BA85-21D44ECB5467}"/>
          </ac:inkMkLst>
        </pc:inkChg>
        <pc:inkChg chg="add">
          <ac:chgData name="Kamui Kanna" userId="57c82f05eb04563c" providerId="LiveId" clId="{9E54A92C-07C8-4522-B1D4-66B782E2B8C7}" dt="2021-06-16T13:08:12.968" v="186" actId="9405"/>
          <ac:inkMkLst>
            <pc:docMk/>
            <pc:sldMk cId="1207519974" sldId="1194"/>
            <ac:inkMk id="4" creationId="{134A1121-2934-4320-A05A-2831A9F47B5F}"/>
          </ac:inkMkLst>
        </pc:inkChg>
        <pc:inkChg chg="add">
          <ac:chgData name="Kamui Kanna" userId="57c82f05eb04563c" providerId="LiveId" clId="{9E54A92C-07C8-4522-B1D4-66B782E2B8C7}" dt="2021-06-16T13:08:13.406" v="187" actId="9405"/>
          <ac:inkMkLst>
            <pc:docMk/>
            <pc:sldMk cId="1207519974" sldId="1194"/>
            <ac:inkMk id="9" creationId="{632FBB2B-A31B-4EA9-8B85-28618385371F}"/>
          </ac:inkMkLst>
        </pc:inkChg>
        <pc:inkChg chg="add mod">
          <ac:chgData name="Kamui Kanna" userId="57c82f05eb04563c" providerId="LiveId" clId="{9E54A92C-07C8-4522-B1D4-66B782E2B8C7}" dt="2021-06-16T13:08:16.285" v="191"/>
          <ac:inkMkLst>
            <pc:docMk/>
            <pc:sldMk cId="1207519974" sldId="1194"/>
            <ac:inkMk id="10" creationId="{2070F077-03E8-4843-B33C-764C190DD081}"/>
          </ac:inkMkLst>
        </pc:inkChg>
        <pc:inkChg chg="add">
          <ac:chgData name="Kamui Kanna" userId="57c82f05eb04563c" providerId="LiveId" clId="{9E54A92C-07C8-4522-B1D4-66B782E2B8C7}" dt="2021-06-16T13:08:14.872" v="189" actId="9405"/>
          <ac:inkMkLst>
            <pc:docMk/>
            <pc:sldMk cId="1207519974" sldId="1194"/>
            <ac:inkMk id="11" creationId="{AEBD00E3-40D4-4C66-AB28-CF4536759C3E}"/>
          </ac:inkMkLst>
        </pc:inkChg>
        <pc:inkChg chg="add mod">
          <ac:chgData name="Kamui Kanna" userId="57c82f05eb04563c" providerId="LiveId" clId="{9E54A92C-07C8-4522-B1D4-66B782E2B8C7}" dt="2021-06-16T13:08:16.285" v="191"/>
          <ac:inkMkLst>
            <pc:docMk/>
            <pc:sldMk cId="1207519974" sldId="1194"/>
            <ac:inkMk id="12" creationId="{46146FD8-57ED-492D-98F8-2A7D0A2268A5}"/>
          </ac:inkMkLst>
        </pc:inkChg>
        <pc:inkChg chg="add">
          <ac:chgData name="Kamui Kanna" userId="57c82f05eb04563c" providerId="LiveId" clId="{9E54A92C-07C8-4522-B1D4-66B782E2B8C7}" dt="2021-06-16T13:08:19.438" v="192" actId="9405"/>
          <ac:inkMkLst>
            <pc:docMk/>
            <pc:sldMk cId="1207519974" sldId="1194"/>
            <ac:inkMk id="14" creationId="{BB57D22B-BDF7-4B6C-B9EA-91218FC7EF06}"/>
          </ac:inkMkLst>
        </pc:inkChg>
      </pc:sldChg>
      <pc:sldChg chg="addSp mod">
        <pc:chgData name="Kamui Kanna" userId="57c82f05eb04563c" providerId="LiveId" clId="{9E54A92C-07C8-4522-B1D4-66B782E2B8C7}" dt="2021-06-16T10:51:33.085" v="61" actId="9405"/>
        <pc:sldMkLst>
          <pc:docMk/>
          <pc:sldMk cId="2462852861" sldId="1211"/>
        </pc:sldMkLst>
        <pc:inkChg chg="add">
          <ac:chgData name="Kamui Kanna" userId="57c82f05eb04563c" providerId="LiveId" clId="{9E54A92C-07C8-4522-B1D4-66B782E2B8C7}" dt="2021-06-16T10:51:27.381" v="59" actId="9405"/>
          <ac:inkMkLst>
            <pc:docMk/>
            <pc:sldMk cId="2462852861" sldId="1211"/>
            <ac:inkMk id="4" creationId="{3E9E4A21-2DE3-424E-9C1A-A133E687BCDF}"/>
          </ac:inkMkLst>
        </pc:inkChg>
        <pc:inkChg chg="add">
          <ac:chgData name="Kamui Kanna" userId="57c82f05eb04563c" providerId="LiveId" clId="{9E54A92C-07C8-4522-B1D4-66B782E2B8C7}" dt="2021-06-16T10:51:32.382" v="60" actId="9405"/>
          <ac:inkMkLst>
            <pc:docMk/>
            <pc:sldMk cId="2462852861" sldId="1211"/>
            <ac:inkMk id="5" creationId="{F5C35CF8-1CA9-4922-8BB5-224160741494}"/>
          </ac:inkMkLst>
        </pc:inkChg>
        <pc:inkChg chg="add">
          <ac:chgData name="Kamui Kanna" userId="57c82f05eb04563c" providerId="LiveId" clId="{9E54A92C-07C8-4522-B1D4-66B782E2B8C7}" dt="2021-06-16T10:51:33.085" v="61" actId="9405"/>
          <ac:inkMkLst>
            <pc:docMk/>
            <pc:sldMk cId="2462852861" sldId="1211"/>
            <ac:inkMk id="6" creationId="{DBA01ECB-7BDC-4984-826B-D04340422669}"/>
          </ac:inkMkLst>
        </pc:inkChg>
      </pc:sldChg>
      <pc:sldChg chg="addSp mod">
        <pc:chgData name="Kamui Kanna" userId="57c82f05eb04563c" providerId="LiveId" clId="{9E54A92C-07C8-4522-B1D4-66B782E2B8C7}" dt="2021-06-16T12:22:34.466" v="159" actId="9405"/>
        <pc:sldMkLst>
          <pc:docMk/>
          <pc:sldMk cId="0" sldId="1213"/>
        </pc:sldMkLst>
        <pc:inkChg chg="add">
          <ac:chgData name="Kamui Kanna" userId="57c82f05eb04563c" providerId="LiveId" clId="{9E54A92C-07C8-4522-B1D4-66B782E2B8C7}" dt="2021-06-16T12:22:34.466" v="159" actId="9405"/>
          <ac:inkMkLst>
            <pc:docMk/>
            <pc:sldMk cId="0" sldId="1213"/>
            <ac:inkMk id="2" creationId="{AEAE1EA3-7E15-4657-85C3-30A40E69282B}"/>
          </ac:inkMkLst>
        </pc:inkChg>
      </pc:sldChg>
      <pc:sldChg chg="addSp modSp mod">
        <pc:chgData name="Kamui Kanna" userId="57c82f05eb04563c" providerId="LiveId" clId="{9E54A92C-07C8-4522-B1D4-66B782E2B8C7}" dt="2021-06-16T12:25:28.221" v="165"/>
        <pc:sldMkLst>
          <pc:docMk/>
          <pc:sldMk cId="0" sldId="1215"/>
        </pc:sldMkLst>
        <pc:grpChg chg="mod">
          <ac:chgData name="Kamui Kanna" userId="57c82f05eb04563c" providerId="LiveId" clId="{9E54A92C-07C8-4522-B1D4-66B782E2B8C7}" dt="2021-06-16T12:25:26.966" v="163"/>
          <ac:grpSpMkLst>
            <pc:docMk/>
            <pc:sldMk cId="0" sldId="1215"/>
            <ac:grpSpMk id="38" creationId="{3A4C2842-0AD7-4725-A59E-9C10282D84B3}"/>
          </ac:grpSpMkLst>
        </pc:grpChg>
        <pc:grpChg chg="mod">
          <ac:chgData name="Kamui Kanna" userId="57c82f05eb04563c" providerId="LiveId" clId="{9E54A92C-07C8-4522-B1D4-66B782E2B8C7}" dt="2021-06-16T12:25:28.221" v="165"/>
          <ac:grpSpMkLst>
            <pc:docMk/>
            <pc:sldMk cId="0" sldId="1215"/>
            <ac:grpSpMk id="44" creationId="{1500E068-345E-44F6-A22F-536B04B0808C}"/>
          </ac:grpSpMkLst>
        </pc:grpChg>
        <pc:inkChg chg="add mod">
          <ac:chgData name="Kamui Kanna" userId="57c82f05eb04563c" providerId="LiveId" clId="{9E54A92C-07C8-4522-B1D4-66B782E2B8C7}" dt="2021-06-16T12:25:26.966" v="163"/>
          <ac:inkMkLst>
            <pc:docMk/>
            <pc:sldMk cId="0" sldId="1215"/>
            <ac:inkMk id="2" creationId="{65E3E06A-9FAF-47B8-9017-CA0EFF270311}"/>
          </ac:inkMkLst>
        </pc:inkChg>
        <pc:inkChg chg="add mod">
          <ac:chgData name="Kamui Kanna" userId="57c82f05eb04563c" providerId="LiveId" clId="{9E54A92C-07C8-4522-B1D4-66B782E2B8C7}" dt="2021-06-16T12:25:26.966" v="163"/>
          <ac:inkMkLst>
            <pc:docMk/>
            <pc:sldMk cId="0" sldId="1215"/>
            <ac:inkMk id="3" creationId="{489371D2-6346-454F-8C53-237983DA0D5A}"/>
          </ac:inkMkLst>
        </pc:inkChg>
        <pc:inkChg chg="add mod">
          <ac:chgData name="Kamui Kanna" userId="57c82f05eb04563c" providerId="LiveId" clId="{9E54A92C-07C8-4522-B1D4-66B782E2B8C7}" dt="2021-06-16T12:25:28.221" v="165"/>
          <ac:inkMkLst>
            <pc:docMk/>
            <pc:sldMk cId="0" sldId="1215"/>
            <ac:inkMk id="37" creationId="{A46067B8-F048-42DE-85F1-061E4BDC3C97}"/>
          </ac:inkMkLst>
        </pc:inkChg>
        <pc:inkChg chg="add mod">
          <ac:chgData name="Kamui Kanna" userId="57c82f05eb04563c" providerId="LiveId" clId="{9E54A92C-07C8-4522-B1D4-66B782E2B8C7}" dt="2021-06-16T12:25:28.221" v="165"/>
          <ac:inkMkLst>
            <pc:docMk/>
            <pc:sldMk cId="0" sldId="1215"/>
            <ac:inkMk id="43" creationId="{DBAF7AB4-C740-4821-8B69-6CD20BCF4A4E}"/>
          </ac:inkMkLst>
        </pc:inkChg>
      </pc:sldChg>
      <pc:sldChg chg="addSp modSp mod">
        <pc:chgData name="Kamui Kanna" userId="57c82f05eb04563c" providerId="LiveId" clId="{9E54A92C-07C8-4522-B1D4-66B782E2B8C7}" dt="2021-06-16T12:22:04.484" v="158"/>
        <pc:sldMkLst>
          <pc:docMk/>
          <pc:sldMk cId="0" sldId="1217"/>
        </pc:sldMkLst>
        <pc:grpChg chg="mod">
          <ac:chgData name="Kamui Kanna" userId="57c82f05eb04563c" providerId="LiveId" clId="{9E54A92C-07C8-4522-B1D4-66B782E2B8C7}" dt="2021-06-16T12:22:04.484" v="158"/>
          <ac:grpSpMkLst>
            <pc:docMk/>
            <pc:sldMk cId="0" sldId="1217"/>
            <ac:grpSpMk id="48" creationId="{F007C6A3-B6F3-4024-ACF2-0BCBD5FCE3B6}"/>
          </ac:grpSpMkLst>
        </pc:grpChg>
        <pc:inkChg chg="add mod">
          <ac:chgData name="Kamui Kanna" userId="57c82f05eb04563c" providerId="LiveId" clId="{9E54A92C-07C8-4522-B1D4-66B782E2B8C7}" dt="2021-06-16T12:22:04.484" v="158"/>
          <ac:inkMkLst>
            <pc:docMk/>
            <pc:sldMk cId="0" sldId="1217"/>
            <ac:inkMk id="2" creationId="{80A5C784-23A6-4C8D-9683-D66219C46A74}"/>
          </ac:inkMkLst>
        </pc:inkChg>
        <pc:inkChg chg="add mod">
          <ac:chgData name="Kamui Kanna" userId="57c82f05eb04563c" providerId="LiveId" clId="{9E54A92C-07C8-4522-B1D4-66B782E2B8C7}" dt="2021-06-16T12:22:04.484" v="158"/>
          <ac:inkMkLst>
            <pc:docMk/>
            <pc:sldMk cId="0" sldId="1217"/>
            <ac:inkMk id="3" creationId="{AE4DE6ED-B322-458A-9F1D-E5051672DDAB}"/>
          </ac:inkMkLst>
        </pc:inkChg>
        <pc:inkChg chg="add mod">
          <ac:chgData name="Kamui Kanna" userId="57c82f05eb04563c" providerId="LiveId" clId="{9E54A92C-07C8-4522-B1D4-66B782E2B8C7}" dt="2021-06-16T12:22:04.484" v="158"/>
          <ac:inkMkLst>
            <pc:docMk/>
            <pc:sldMk cId="0" sldId="1217"/>
            <ac:inkMk id="46" creationId="{813F6B36-038E-43AD-8850-424F29DDB1AF}"/>
          </ac:inkMkLst>
        </pc:inkChg>
      </pc:sldChg>
    </pc:docChg>
  </pc:docChgLst>
  <pc:docChgLst>
    <pc:chgData name="Kamui Kanna" userId="57c82f05eb04563c" providerId="LiveId" clId="{2ED6A56C-2F28-4A36-9CC4-6420BEB8E1FE}"/>
    <pc:docChg chg="custSel modSld">
      <pc:chgData name="Kamui Kanna" userId="57c82f05eb04563c" providerId="LiveId" clId="{2ED6A56C-2F28-4A36-9CC4-6420BEB8E1FE}" dt="2021-06-14T15:11:18.784" v="555" actId="21"/>
      <pc:docMkLst>
        <pc:docMk/>
      </pc:docMkLst>
      <pc:sldChg chg="addSp delSp modSp mod">
        <pc:chgData name="Kamui Kanna" userId="57c82f05eb04563c" providerId="LiveId" clId="{2ED6A56C-2F28-4A36-9CC4-6420BEB8E1FE}" dt="2021-06-14T08:49:48.991" v="211"/>
        <pc:sldMkLst>
          <pc:docMk/>
          <pc:sldMk cId="0" sldId="692"/>
        </pc:sldMkLst>
        <pc:grpChg chg="del mod">
          <ac:chgData name="Kamui Kanna" userId="57c82f05eb04563c" providerId="LiveId" clId="{2ED6A56C-2F28-4A36-9CC4-6420BEB8E1FE}" dt="2021-06-14T08:47:58.177" v="165"/>
          <ac:grpSpMkLst>
            <pc:docMk/>
            <pc:sldMk cId="0" sldId="692"/>
            <ac:grpSpMk id="18" creationId="{EE9AD3D3-623F-4BB0-A4D7-2F5180026C9B}"/>
          </ac:grpSpMkLst>
        </pc:grpChg>
        <pc:grpChg chg="mod">
          <ac:chgData name="Kamui Kanna" userId="57c82f05eb04563c" providerId="LiveId" clId="{2ED6A56C-2F28-4A36-9CC4-6420BEB8E1FE}" dt="2021-06-14T08:47:54.447" v="158"/>
          <ac:grpSpMkLst>
            <pc:docMk/>
            <pc:sldMk cId="0" sldId="692"/>
            <ac:grpSpMk id="19" creationId="{7B835B12-0DB4-4851-833B-96C3C523C961}"/>
          </ac:grpSpMkLst>
        </pc:grpChg>
        <pc:grpChg chg="mod">
          <ac:chgData name="Kamui Kanna" userId="57c82f05eb04563c" providerId="LiveId" clId="{2ED6A56C-2F28-4A36-9CC4-6420BEB8E1FE}" dt="2021-06-14T08:47:58.177" v="165"/>
          <ac:grpSpMkLst>
            <pc:docMk/>
            <pc:sldMk cId="0" sldId="692"/>
            <ac:grpSpMk id="26" creationId="{4A73FBF5-DDC1-473E-B460-F67C88831559}"/>
          </ac:grpSpMkLst>
        </pc:grpChg>
        <pc:grpChg chg="mod">
          <ac:chgData name="Kamui Kanna" userId="57c82f05eb04563c" providerId="LiveId" clId="{2ED6A56C-2F28-4A36-9CC4-6420BEB8E1FE}" dt="2021-06-14T08:48:03.707" v="177"/>
          <ac:grpSpMkLst>
            <pc:docMk/>
            <pc:sldMk cId="0" sldId="692"/>
            <ac:grpSpMk id="38" creationId="{B3859794-3E90-43E3-BDF6-7BBFF0B41CD0}"/>
          </ac:grpSpMkLst>
        </pc:grpChg>
        <pc:grpChg chg="del mod">
          <ac:chgData name="Kamui Kanna" userId="57c82f05eb04563c" providerId="LiveId" clId="{2ED6A56C-2F28-4A36-9CC4-6420BEB8E1FE}" dt="2021-06-14T08:49:48.991" v="211"/>
          <ac:grpSpMkLst>
            <pc:docMk/>
            <pc:sldMk cId="0" sldId="692"/>
            <ac:grpSpMk id="55" creationId="{F4F21BBF-0125-4E14-BF92-4A7B3F3F048F}"/>
          </ac:grpSpMkLst>
        </pc:grpChg>
        <pc:grpChg chg="mod">
          <ac:chgData name="Kamui Kanna" userId="57c82f05eb04563c" providerId="LiveId" clId="{2ED6A56C-2F28-4A36-9CC4-6420BEB8E1FE}" dt="2021-06-14T08:49:48.991" v="211"/>
          <ac:grpSpMkLst>
            <pc:docMk/>
            <pc:sldMk cId="0" sldId="692"/>
            <ac:grpSpMk id="40984" creationId="{C3B15FD4-B7B4-46D3-955D-2C0AB3432A3B}"/>
          </ac:grpSpMkLst>
        </pc:grpChg>
        <pc:grpChg chg="mod">
          <ac:chgData name="Kamui Kanna" userId="57c82f05eb04563c" providerId="LiveId" clId="{2ED6A56C-2F28-4A36-9CC4-6420BEB8E1FE}" dt="2021-06-14T08:49:48.991" v="211"/>
          <ac:grpSpMkLst>
            <pc:docMk/>
            <pc:sldMk cId="0" sldId="692"/>
            <ac:grpSpMk id="40985" creationId="{266B614E-E6B4-47EA-966A-667687705E1E}"/>
          </ac:grpSpMkLst>
        </pc:grpChg>
        <pc:inkChg chg="add mod">
          <ac:chgData name="Kamui Kanna" userId="57c82f05eb04563c" providerId="LiveId" clId="{2ED6A56C-2F28-4A36-9CC4-6420BEB8E1FE}" dt="2021-06-14T08:47:54.447" v="158"/>
          <ac:inkMkLst>
            <pc:docMk/>
            <pc:sldMk cId="0" sldId="692"/>
            <ac:inkMk id="2" creationId="{2132249B-3834-4B87-B230-13E01F7192BC}"/>
          </ac:inkMkLst>
        </pc:inkChg>
        <pc:inkChg chg="add mod">
          <ac:chgData name="Kamui Kanna" userId="57c82f05eb04563c" providerId="LiveId" clId="{2ED6A56C-2F28-4A36-9CC4-6420BEB8E1FE}" dt="2021-06-14T08:47:54.447" v="158"/>
          <ac:inkMkLst>
            <pc:docMk/>
            <pc:sldMk cId="0" sldId="692"/>
            <ac:inkMk id="3" creationId="{EF585F01-A85A-4854-A7E2-59773CAFE580}"/>
          </ac:inkMkLst>
        </pc:inkChg>
        <pc:inkChg chg="add mod">
          <ac:chgData name="Kamui Kanna" userId="57c82f05eb04563c" providerId="LiveId" clId="{2ED6A56C-2F28-4A36-9CC4-6420BEB8E1FE}" dt="2021-06-14T08:47:54.447" v="158"/>
          <ac:inkMkLst>
            <pc:docMk/>
            <pc:sldMk cId="0" sldId="692"/>
            <ac:inkMk id="4" creationId="{FEAC79E1-DCDA-4DEA-AD1A-286CD11F6916}"/>
          </ac:inkMkLst>
        </pc:inkChg>
        <pc:inkChg chg="add mod">
          <ac:chgData name="Kamui Kanna" userId="57c82f05eb04563c" providerId="LiveId" clId="{2ED6A56C-2F28-4A36-9CC4-6420BEB8E1FE}" dt="2021-06-14T08:47:54.447" v="158"/>
          <ac:inkMkLst>
            <pc:docMk/>
            <pc:sldMk cId="0" sldId="692"/>
            <ac:inkMk id="5" creationId="{284538F3-17D9-4084-8DA6-A59DC3E09B3A}"/>
          </ac:inkMkLst>
        </pc:inkChg>
        <pc:inkChg chg="add mod">
          <ac:chgData name="Kamui Kanna" userId="57c82f05eb04563c" providerId="LiveId" clId="{2ED6A56C-2F28-4A36-9CC4-6420BEB8E1FE}" dt="2021-06-14T08:47:54.447" v="158"/>
          <ac:inkMkLst>
            <pc:docMk/>
            <pc:sldMk cId="0" sldId="692"/>
            <ac:inkMk id="6" creationId="{9469396F-8592-4F52-8B59-9860BA6EEFBE}"/>
          </ac:inkMkLst>
        </pc:inkChg>
        <pc:inkChg chg="add mod">
          <ac:chgData name="Kamui Kanna" userId="57c82f05eb04563c" providerId="LiveId" clId="{2ED6A56C-2F28-4A36-9CC4-6420BEB8E1FE}" dt="2021-06-14T08:47:54.447" v="158"/>
          <ac:inkMkLst>
            <pc:docMk/>
            <pc:sldMk cId="0" sldId="692"/>
            <ac:inkMk id="7" creationId="{E6FA2CDD-9A04-4A9D-A2DD-AD8D9DBE1A12}"/>
          </ac:inkMkLst>
        </pc:inkChg>
        <pc:inkChg chg="add mod">
          <ac:chgData name="Kamui Kanna" userId="57c82f05eb04563c" providerId="LiveId" clId="{2ED6A56C-2F28-4A36-9CC4-6420BEB8E1FE}" dt="2021-06-14T08:47:54.447" v="158"/>
          <ac:inkMkLst>
            <pc:docMk/>
            <pc:sldMk cId="0" sldId="692"/>
            <ac:inkMk id="8" creationId="{57361B36-25D0-4A06-B825-FDCBD3A499DA}"/>
          </ac:inkMkLst>
        </pc:inkChg>
        <pc:inkChg chg="add mod">
          <ac:chgData name="Kamui Kanna" userId="57c82f05eb04563c" providerId="LiveId" clId="{2ED6A56C-2F28-4A36-9CC4-6420BEB8E1FE}" dt="2021-06-14T08:47:54.447" v="158"/>
          <ac:inkMkLst>
            <pc:docMk/>
            <pc:sldMk cId="0" sldId="692"/>
            <ac:inkMk id="9" creationId="{53F885E7-780D-447E-B693-E94A42345DC8}"/>
          </ac:inkMkLst>
        </pc:inkChg>
        <pc:inkChg chg="add mod">
          <ac:chgData name="Kamui Kanna" userId="57c82f05eb04563c" providerId="LiveId" clId="{2ED6A56C-2F28-4A36-9CC4-6420BEB8E1FE}" dt="2021-06-14T08:47:58.177" v="165"/>
          <ac:inkMkLst>
            <pc:docMk/>
            <pc:sldMk cId="0" sldId="692"/>
            <ac:inkMk id="10" creationId="{79EB12D6-FA87-49BD-A3D8-194279E7F776}"/>
          </ac:inkMkLst>
        </pc:inkChg>
        <pc:inkChg chg="add mod">
          <ac:chgData name="Kamui Kanna" userId="57c82f05eb04563c" providerId="LiveId" clId="{2ED6A56C-2F28-4A36-9CC4-6420BEB8E1FE}" dt="2021-06-14T08:47:58.177" v="165"/>
          <ac:inkMkLst>
            <pc:docMk/>
            <pc:sldMk cId="0" sldId="692"/>
            <ac:inkMk id="11" creationId="{4F22FC0F-5305-4042-92A7-9876EDA422AD}"/>
          </ac:inkMkLst>
        </pc:inkChg>
        <pc:inkChg chg="add mod">
          <ac:chgData name="Kamui Kanna" userId="57c82f05eb04563c" providerId="LiveId" clId="{2ED6A56C-2F28-4A36-9CC4-6420BEB8E1FE}" dt="2021-06-14T08:47:58.177" v="165"/>
          <ac:inkMkLst>
            <pc:docMk/>
            <pc:sldMk cId="0" sldId="692"/>
            <ac:inkMk id="12" creationId="{C793603E-CF95-4BCB-B802-8277B68AF024}"/>
          </ac:inkMkLst>
        </pc:inkChg>
        <pc:inkChg chg="add mod">
          <ac:chgData name="Kamui Kanna" userId="57c82f05eb04563c" providerId="LiveId" clId="{2ED6A56C-2F28-4A36-9CC4-6420BEB8E1FE}" dt="2021-06-14T08:47:58.177" v="165"/>
          <ac:inkMkLst>
            <pc:docMk/>
            <pc:sldMk cId="0" sldId="692"/>
            <ac:inkMk id="13" creationId="{7E61D37E-F51C-40A3-8705-877AD61958A9}"/>
          </ac:inkMkLst>
        </pc:inkChg>
        <pc:inkChg chg="add mod">
          <ac:chgData name="Kamui Kanna" userId="57c82f05eb04563c" providerId="LiveId" clId="{2ED6A56C-2F28-4A36-9CC4-6420BEB8E1FE}" dt="2021-06-14T08:47:58.177" v="165"/>
          <ac:inkMkLst>
            <pc:docMk/>
            <pc:sldMk cId="0" sldId="692"/>
            <ac:inkMk id="14" creationId="{2FC3AAE3-6623-4D59-AB21-E44CB71A83A8}"/>
          </ac:inkMkLst>
        </pc:inkChg>
        <pc:inkChg chg="add mod">
          <ac:chgData name="Kamui Kanna" userId="57c82f05eb04563c" providerId="LiveId" clId="{2ED6A56C-2F28-4A36-9CC4-6420BEB8E1FE}" dt="2021-06-14T08:47:58.177" v="165"/>
          <ac:inkMkLst>
            <pc:docMk/>
            <pc:sldMk cId="0" sldId="692"/>
            <ac:inkMk id="15" creationId="{09E20707-91A6-4E97-9692-80EDDCC5DBEA}"/>
          </ac:inkMkLst>
        </pc:inkChg>
        <pc:inkChg chg="add mod">
          <ac:chgData name="Kamui Kanna" userId="57c82f05eb04563c" providerId="LiveId" clId="{2ED6A56C-2F28-4A36-9CC4-6420BEB8E1FE}" dt="2021-06-14T08:47:58.177" v="165"/>
          <ac:inkMkLst>
            <pc:docMk/>
            <pc:sldMk cId="0" sldId="692"/>
            <ac:inkMk id="16" creationId="{D2E09E24-8AE6-4B3A-ABC8-E9EF0BC333D0}"/>
          </ac:inkMkLst>
        </pc:inkChg>
        <pc:inkChg chg="add mod">
          <ac:chgData name="Kamui Kanna" userId="57c82f05eb04563c" providerId="LiveId" clId="{2ED6A56C-2F28-4A36-9CC4-6420BEB8E1FE}" dt="2021-06-14T08:47:58.177" v="165"/>
          <ac:inkMkLst>
            <pc:docMk/>
            <pc:sldMk cId="0" sldId="692"/>
            <ac:inkMk id="17" creationId="{7CD3D191-62CC-4003-A550-B229353568B7}"/>
          </ac:inkMkLst>
        </pc:inkChg>
        <pc:inkChg chg="add mod">
          <ac:chgData name="Kamui Kanna" userId="57c82f05eb04563c" providerId="LiveId" clId="{2ED6A56C-2F28-4A36-9CC4-6420BEB8E1FE}" dt="2021-06-14T08:47:58.177" v="165"/>
          <ac:inkMkLst>
            <pc:docMk/>
            <pc:sldMk cId="0" sldId="692"/>
            <ac:inkMk id="20" creationId="{2C600DCF-2382-4335-932D-A57956084459}"/>
          </ac:inkMkLst>
        </pc:inkChg>
        <pc:inkChg chg="add mod">
          <ac:chgData name="Kamui Kanna" userId="57c82f05eb04563c" providerId="LiveId" clId="{2ED6A56C-2F28-4A36-9CC4-6420BEB8E1FE}" dt="2021-06-14T08:47:58.177" v="165"/>
          <ac:inkMkLst>
            <pc:docMk/>
            <pc:sldMk cId="0" sldId="692"/>
            <ac:inkMk id="21" creationId="{F7DD5717-4928-460B-BCF9-B66889931073}"/>
          </ac:inkMkLst>
        </pc:inkChg>
        <pc:inkChg chg="add mod">
          <ac:chgData name="Kamui Kanna" userId="57c82f05eb04563c" providerId="LiveId" clId="{2ED6A56C-2F28-4A36-9CC4-6420BEB8E1FE}" dt="2021-06-14T08:47:58.177" v="165"/>
          <ac:inkMkLst>
            <pc:docMk/>
            <pc:sldMk cId="0" sldId="692"/>
            <ac:inkMk id="22" creationId="{021F4C2B-CE4B-4BFB-AE1E-27C1C698F092}"/>
          </ac:inkMkLst>
        </pc:inkChg>
        <pc:inkChg chg="add mod">
          <ac:chgData name="Kamui Kanna" userId="57c82f05eb04563c" providerId="LiveId" clId="{2ED6A56C-2F28-4A36-9CC4-6420BEB8E1FE}" dt="2021-06-14T08:47:58.177" v="165"/>
          <ac:inkMkLst>
            <pc:docMk/>
            <pc:sldMk cId="0" sldId="692"/>
            <ac:inkMk id="23" creationId="{FA814D28-1C1E-45C6-A6FF-D1E7C68D568B}"/>
          </ac:inkMkLst>
        </pc:inkChg>
        <pc:inkChg chg="add mod">
          <ac:chgData name="Kamui Kanna" userId="57c82f05eb04563c" providerId="LiveId" clId="{2ED6A56C-2F28-4A36-9CC4-6420BEB8E1FE}" dt="2021-06-14T08:47:58.177" v="165"/>
          <ac:inkMkLst>
            <pc:docMk/>
            <pc:sldMk cId="0" sldId="692"/>
            <ac:inkMk id="24" creationId="{4AFA72E1-B9F8-40BE-93F0-69A4742E8E20}"/>
          </ac:inkMkLst>
        </pc:inkChg>
        <pc:inkChg chg="add mod">
          <ac:chgData name="Kamui Kanna" userId="57c82f05eb04563c" providerId="LiveId" clId="{2ED6A56C-2F28-4A36-9CC4-6420BEB8E1FE}" dt="2021-06-14T08:47:58.177" v="165"/>
          <ac:inkMkLst>
            <pc:docMk/>
            <pc:sldMk cId="0" sldId="692"/>
            <ac:inkMk id="25" creationId="{99F4078D-74A5-4875-B015-E9807E5FA67B}"/>
          </ac:inkMkLst>
        </pc:inkChg>
        <pc:inkChg chg="add mod">
          <ac:chgData name="Kamui Kanna" userId="57c82f05eb04563c" providerId="LiveId" clId="{2ED6A56C-2F28-4A36-9CC4-6420BEB8E1FE}" dt="2021-06-14T08:48:03.707" v="177"/>
          <ac:inkMkLst>
            <pc:docMk/>
            <pc:sldMk cId="0" sldId="692"/>
            <ac:inkMk id="27" creationId="{9A73F732-C6F2-4128-ABD0-43D1AD56E8DA}"/>
          </ac:inkMkLst>
        </pc:inkChg>
        <pc:inkChg chg="add mod">
          <ac:chgData name="Kamui Kanna" userId="57c82f05eb04563c" providerId="LiveId" clId="{2ED6A56C-2F28-4A36-9CC4-6420BEB8E1FE}" dt="2021-06-14T08:48:03.707" v="177"/>
          <ac:inkMkLst>
            <pc:docMk/>
            <pc:sldMk cId="0" sldId="692"/>
            <ac:inkMk id="28" creationId="{447BEDFF-E501-482A-B54D-9DD5CD1A4DB3}"/>
          </ac:inkMkLst>
        </pc:inkChg>
        <pc:inkChg chg="add mod">
          <ac:chgData name="Kamui Kanna" userId="57c82f05eb04563c" providerId="LiveId" clId="{2ED6A56C-2F28-4A36-9CC4-6420BEB8E1FE}" dt="2021-06-14T08:48:03.707" v="177"/>
          <ac:inkMkLst>
            <pc:docMk/>
            <pc:sldMk cId="0" sldId="692"/>
            <ac:inkMk id="29" creationId="{C3AA5326-872E-4FBA-8DA2-AEA9FBC1DFC8}"/>
          </ac:inkMkLst>
        </pc:inkChg>
        <pc:inkChg chg="add mod">
          <ac:chgData name="Kamui Kanna" userId="57c82f05eb04563c" providerId="LiveId" clId="{2ED6A56C-2F28-4A36-9CC4-6420BEB8E1FE}" dt="2021-06-14T08:48:03.707" v="177"/>
          <ac:inkMkLst>
            <pc:docMk/>
            <pc:sldMk cId="0" sldId="692"/>
            <ac:inkMk id="30" creationId="{DF16DEE0-D1C9-4FA1-AEA0-AD28416AC5B7}"/>
          </ac:inkMkLst>
        </pc:inkChg>
        <pc:inkChg chg="add mod">
          <ac:chgData name="Kamui Kanna" userId="57c82f05eb04563c" providerId="LiveId" clId="{2ED6A56C-2F28-4A36-9CC4-6420BEB8E1FE}" dt="2021-06-14T08:48:03.707" v="177"/>
          <ac:inkMkLst>
            <pc:docMk/>
            <pc:sldMk cId="0" sldId="692"/>
            <ac:inkMk id="31" creationId="{848F500E-4660-4ED5-8D3D-13677CAF8172}"/>
          </ac:inkMkLst>
        </pc:inkChg>
        <pc:inkChg chg="add mod">
          <ac:chgData name="Kamui Kanna" userId="57c82f05eb04563c" providerId="LiveId" clId="{2ED6A56C-2F28-4A36-9CC4-6420BEB8E1FE}" dt="2021-06-14T08:48:03.707" v="177"/>
          <ac:inkMkLst>
            <pc:docMk/>
            <pc:sldMk cId="0" sldId="692"/>
            <ac:inkMk id="32" creationId="{6CC4E9AF-8619-4E33-8876-9F167002C6FF}"/>
          </ac:inkMkLst>
        </pc:inkChg>
        <pc:inkChg chg="add mod">
          <ac:chgData name="Kamui Kanna" userId="57c82f05eb04563c" providerId="LiveId" clId="{2ED6A56C-2F28-4A36-9CC4-6420BEB8E1FE}" dt="2021-06-14T08:48:03.707" v="177"/>
          <ac:inkMkLst>
            <pc:docMk/>
            <pc:sldMk cId="0" sldId="692"/>
            <ac:inkMk id="33" creationId="{61FFA505-2EBA-491F-9187-F5B8D9221B2C}"/>
          </ac:inkMkLst>
        </pc:inkChg>
        <pc:inkChg chg="add mod">
          <ac:chgData name="Kamui Kanna" userId="57c82f05eb04563c" providerId="LiveId" clId="{2ED6A56C-2F28-4A36-9CC4-6420BEB8E1FE}" dt="2021-06-14T08:48:03.707" v="177"/>
          <ac:inkMkLst>
            <pc:docMk/>
            <pc:sldMk cId="0" sldId="692"/>
            <ac:inkMk id="34" creationId="{27E82FC9-C7AB-4C65-81B6-C2AFD000FCD1}"/>
          </ac:inkMkLst>
        </pc:inkChg>
        <pc:inkChg chg="add mod">
          <ac:chgData name="Kamui Kanna" userId="57c82f05eb04563c" providerId="LiveId" clId="{2ED6A56C-2F28-4A36-9CC4-6420BEB8E1FE}" dt="2021-06-14T08:48:03.707" v="177"/>
          <ac:inkMkLst>
            <pc:docMk/>
            <pc:sldMk cId="0" sldId="692"/>
            <ac:inkMk id="35" creationId="{FFEE0095-8B93-4595-857C-7482DF4B875D}"/>
          </ac:inkMkLst>
        </pc:inkChg>
        <pc:inkChg chg="add mod">
          <ac:chgData name="Kamui Kanna" userId="57c82f05eb04563c" providerId="LiveId" clId="{2ED6A56C-2F28-4A36-9CC4-6420BEB8E1FE}" dt="2021-06-14T08:48:03.707" v="177"/>
          <ac:inkMkLst>
            <pc:docMk/>
            <pc:sldMk cId="0" sldId="692"/>
            <ac:inkMk id="36" creationId="{5D114C2B-EB76-46C9-B409-FE31A47AEFDB}"/>
          </ac:inkMkLst>
        </pc:inkChg>
        <pc:inkChg chg="add mod">
          <ac:chgData name="Kamui Kanna" userId="57c82f05eb04563c" providerId="LiveId" clId="{2ED6A56C-2F28-4A36-9CC4-6420BEB8E1FE}" dt="2021-06-14T08:48:03.707" v="177"/>
          <ac:inkMkLst>
            <pc:docMk/>
            <pc:sldMk cId="0" sldId="692"/>
            <ac:inkMk id="37" creationId="{A88FDEFC-33B5-4419-9CD0-8D0BF4F36EC4}"/>
          </ac:inkMkLst>
        </pc:inkChg>
        <pc:inkChg chg="add">
          <ac:chgData name="Kamui Kanna" userId="57c82f05eb04563c" providerId="LiveId" clId="{2ED6A56C-2F28-4A36-9CC4-6420BEB8E1FE}" dt="2021-06-14T08:49:28.901" v="178" actId="9405"/>
          <ac:inkMkLst>
            <pc:docMk/>
            <pc:sldMk cId="0" sldId="692"/>
            <ac:inkMk id="39" creationId="{6BD15570-4836-439D-AE18-D85E6897A97E}"/>
          </ac:inkMkLst>
        </pc:inkChg>
        <pc:inkChg chg="add mod">
          <ac:chgData name="Kamui Kanna" userId="57c82f05eb04563c" providerId="LiveId" clId="{2ED6A56C-2F28-4A36-9CC4-6420BEB8E1FE}" dt="2021-06-14T08:49:48.991" v="211"/>
          <ac:inkMkLst>
            <pc:docMk/>
            <pc:sldMk cId="0" sldId="692"/>
            <ac:inkMk id="40" creationId="{FDB0610E-C802-418F-A213-DD1318CE1E4A}"/>
          </ac:inkMkLst>
        </pc:inkChg>
        <pc:inkChg chg="add mod">
          <ac:chgData name="Kamui Kanna" userId="57c82f05eb04563c" providerId="LiveId" clId="{2ED6A56C-2F28-4A36-9CC4-6420BEB8E1FE}" dt="2021-06-14T08:49:48.991" v="211"/>
          <ac:inkMkLst>
            <pc:docMk/>
            <pc:sldMk cId="0" sldId="692"/>
            <ac:inkMk id="41" creationId="{779DA609-DEB4-4270-87AF-FCD57B346DD8}"/>
          </ac:inkMkLst>
        </pc:inkChg>
        <pc:inkChg chg="add mod">
          <ac:chgData name="Kamui Kanna" userId="57c82f05eb04563c" providerId="LiveId" clId="{2ED6A56C-2F28-4A36-9CC4-6420BEB8E1FE}" dt="2021-06-14T08:49:48.991" v="211"/>
          <ac:inkMkLst>
            <pc:docMk/>
            <pc:sldMk cId="0" sldId="692"/>
            <ac:inkMk id="42" creationId="{96291787-66EC-44BE-9D52-A8789CA24F19}"/>
          </ac:inkMkLst>
        </pc:inkChg>
        <pc:inkChg chg="add mod">
          <ac:chgData name="Kamui Kanna" userId="57c82f05eb04563c" providerId="LiveId" clId="{2ED6A56C-2F28-4A36-9CC4-6420BEB8E1FE}" dt="2021-06-14T08:49:48.991" v="211"/>
          <ac:inkMkLst>
            <pc:docMk/>
            <pc:sldMk cId="0" sldId="692"/>
            <ac:inkMk id="43" creationId="{6F262844-AC6F-47B8-8572-5CF1A8033305}"/>
          </ac:inkMkLst>
        </pc:inkChg>
        <pc:inkChg chg="add mod">
          <ac:chgData name="Kamui Kanna" userId="57c82f05eb04563c" providerId="LiveId" clId="{2ED6A56C-2F28-4A36-9CC4-6420BEB8E1FE}" dt="2021-06-14T08:49:48.991" v="211"/>
          <ac:inkMkLst>
            <pc:docMk/>
            <pc:sldMk cId="0" sldId="692"/>
            <ac:inkMk id="44" creationId="{A429F900-D259-48C5-AD37-03F267474871}"/>
          </ac:inkMkLst>
        </pc:inkChg>
        <pc:inkChg chg="add mod">
          <ac:chgData name="Kamui Kanna" userId="57c82f05eb04563c" providerId="LiveId" clId="{2ED6A56C-2F28-4A36-9CC4-6420BEB8E1FE}" dt="2021-06-14T08:49:48.991" v="211"/>
          <ac:inkMkLst>
            <pc:docMk/>
            <pc:sldMk cId="0" sldId="692"/>
            <ac:inkMk id="45" creationId="{2F3AC938-B37F-41CC-9818-0A0FF8994033}"/>
          </ac:inkMkLst>
        </pc:inkChg>
        <pc:inkChg chg="add mod">
          <ac:chgData name="Kamui Kanna" userId="57c82f05eb04563c" providerId="LiveId" clId="{2ED6A56C-2F28-4A36-9CC4-6420BEB8E1FE}" dt="2021-06-14T08:49:48.991" v="211"/>
          <ac:inkMkLst>
            <pc:docMk/>
            <pc:sldMk cId="0" sldId="692"/>
            <ac:inkMk id="46" creationId="{0B37F47E-6C43-423F-AED6-621646E5DE2C}"/>
          </ac:inkMkLst>
        </pc:inkChg>
        <pc:inkChg chg="add mod">
          <ac:chgData name="Kamui Kanna" userId="57c82f05eb04563c" providerId="LiveId" clId="{2ED6A56C-2F28-4A36-9CC4-6420BEB8E1FE}" dt="2021-06-14T08:49:48.991" v="211"/>
          <ac:inkMkLst>
            <pc:docMk/>
            <pc:sldMk cId="0" sldId="692"/>
            <ac:inkMk id="47" creationId="{F22C39E7-AA5A-4574-9419-E36DFFCCF7F4}"/>
          </ac:inkMkLst>
        </pc:inkChg>
        <pc:inkChg chg="add mod">
          <ac:chgData name="Kamui Kanna" userId="57c82f05eb04563c" providerId="LiveId" clId="{2ED6A56C-2F28-4A36-9CC4-6420BEB8E1FE}" dt="2021-06-14T08:49:48.991" v="211"/>
          <ac:inkMkLst>
            <pc:docMk/>
            <pc:sldMk cId="0" sldId="692"/>
            <ac:inkMk id="48" creationId="{3EEE0206-D16A-473B-B009-CCDC09B8FF73}"/>
          </ac:inkMkLst>
        </pc:inkChg>
        <pc:inkChg chg="add mod">
          <ac:chgData name="Kamui Kanna" userId="57c82f05eb04563c" providerId="LiveId" clId="{2ED6A56C-2F28-4A36-9CC4-6420BEB8E1FE}" dt="2021-06-14T08:49:48.991" v="211"/>
          <ac:inkMkLst>
            <pc:docMk/>
            <pc:sldMk cId="0" sldId="692"/>
            <ac:inkMk id="49" creationId="{28B52639-F92F-4ECE-817F-6A5439704CF7}"/>
          </ac:inkMkLst>
        </pc:inkChg>
        <pc:inkChg chg="add mod">
          <ac:chgData name="Kamui Kanna" userId="57c82f05eb04563c" providerId="LiveId" clId="{2ED6A56C-2F28-4A36-9CC4-6420BEB8E1FE}" dt="2021-06-14T08:49:48.991" v="211"/>
          <ac:inkMkLst>
            <pc:docMk/>
            <pc:sldMk cId="0" sldId="692"/>
            <ac:inkMk id="50" creationId="{B220602D-B78A-4260-BA8D-F9F52EBE967C}"/>
          </ac:inkMkLst>
        </pc:inkChg>
        <pc:inkChg chg="add mod">
          <ac:chgData name="Kamui Kanna" userId="57c82f05eb04563c" providerId="LiveId" clId="{2ED6A56C-2F28-4A36-9CC4-6420BEB8E1FE}" dt="2021-06-14T08:49:48.991" v="211"/>
          <ac:inkMkLst>
            <pc:docMk/>
            <pc:sldMk cId="0" sldId="692"/>
            <ac:inkMk id="51" creationId="{8FE85F76-E7CC-4ACF-9EF7-4F11177B4F3C}"/>
          </ac:inkMkLst>
        </pc:inkChg>
        <pc:inkChg chg="add mod">
          <ac:chgData name="Kamui Kanna" userId="57c82f05eb04563c" providerId="LiveId" clId="{2ED6A56C-2F28-4A36-9CC4-6420BEB8E1FE}" dt="2021-06-14T08:49:48.991" v="211"/>
          <ac:inkMkLst>
            <pc:docMk/>
            <pc:sldMk cId="0" sldId="692"/>
            <ac:inkMk id="52" creationId="{42D09524-D1C1-4906-95C4-4DD1490E7468}"/>
          </ac:inkMkLst>
        </pc:inkChg>
        <pc:inkChg chg="add mod">
          <ac:chgData name="Kamui Kanna" userId="57c82f05eb04563c" providerId="LiveId" clId="{2ED6A56C-2F28-4A36-9CC4-6420BEB8E1FE}" dt="2021-06-14T08:49:48.991" v="211"/>
          <ac:inkMkLst>
            <pc:docMk/>
            <pc:sldMk cId="0" sldId="692"/>
            <ac:inkMk id="53" creationId="{9002751E-EB06-480C-8C03-FB2A92D717D5}"/>
          </ac:inkMkLst>
        </pc:inkChg>
        <pc:inkChg chg="add mod">
          <ac:chgData name="Kamui Kanna" userId="57c82f05eb04563c" providerId="LiveId" clId="{2ED6A56C-2F28-4A36-9CC4-6420BEB8E1FE}" dt="2021-06-14T08:49:48.991" v="211"/>
          <ac:inkMkLst>
            <pc:docMk/>
            <pc:sldMk cId="0" sldId="692"/>
            <ac:inkMk id="54" creationId="{DFAD313B-BC0A-4699-93B8-05D467D6157A}"/>
          </ac:inkMkLst>
        </pc:inkChg>
        <pc:inkChg chg="add mod">
          <ac:chgData name="Kamui Kanna" userId="57c82f05eb04563c" providerId="LiveId" clId="{2ED6A56C-2F28-4A36-9CC4-6420BEB8E1FE}" dt="2021-06-14T08:49:48.991" v="211"/>
          <ac:inkMkLst>
            <pc:docMk/>
            <pc:sldMk cId="0" sldId="692"/>
            <ac:inkMk id="56" creationId="{F85D627B-400C-409C-BE75-4D0DB7F7B2F5}"/>
          </ac:inkMkLst>
        </pc:inkChg>
        <pc:inkChg chg="add mod">
          <ac:chgData name="Kamui Kanna" userId="57c82f05eb04563c" providerId="LiveId" clId="{2ED6A56C-2F28-4A36-9CC4-6420BEB8E1FE}" dt="2021-06-14T08:49:48.991" v="211"/>
          <ac:inkMkLst>
            <pc:docMk/>
            <pc:sldMk cId="0" sldId="692"/>
            <ac:inkMk id="57" creationId="{E9A56D36-A57B-47DD-91F9-8FE12A81436D}"/>
          </ac:inkMkLst>
        </pc:inkChg>
        <pc:inkChg chg="add mod">
          <ac:chgData name="Kamui Kanna" userId="57c82f05eb04563c" providerId="LiveId" clId="{2ED6A56C-2F28-4A36-9CC4-6420BEB8E1FE}" dt="2021-06-14T08:49:48.991" v="211"/>
          <ac:inkMkLst>
            <pc:docMk/>
            <pc:sldMk cId="0" sldId="692"/>
            <ac:inkMk id="58" creationId="{AD583282-A416-4614-9727-2322E7FFE66B}"/>
          </ac:inkMkLst>
        </pc:inkChg>
        <pc:inkChg chg="add mod">
          <ac:chgData name="Kamui Kanna" userId="57c82f05eb04563c" providerId="LiveId" clId="{2ED6A56C-2F28-4A36-9CC4-6420BEB8E1FE}" dt="2021-06-14T08:49:48.991" v="211"/>
          <ac:inkMkLst>
            <pc:docMk/>
            <pc:sldMk cId="0" sldId="692"/>
            <ac:inkMk id="59" creationId="{4F5449E4-34CC-41B5-8FD2-40BD3AD7053B}"/>
          </ac:inkMkLst>
        </pc:inkChg>
        <pc:inkChg chg="add mod">
          <ac:chgData name="Kamui Kanna" userId="57c82f05eb04563c" providerId="LiveId" clId="{2ED6A56C-2F28-4A36-9CC4-6420BEB8E1FE}" dt="2021-06-14T08:49:48.991" v="211"/>
          <ac:inkMkLst>
            <pc:docMk/>
            <pc:sldMk cId="0" sldId="692"/>
            <ac:inkMk id="60" creationId="{7F1E6838-8BDA-404C-AF20-AAE0CB6FF93C}"/>
          </ac:inkMkLst>
        </pc:inkChg>
        <pc:inkChg chg="add mod">
          <ac:chgData name="Kamui Kanna" userId="57c82f05eb04563c" providerId="LiveId" clId="{2ED6A56C-2F28-4A36-9CC4-6420BEB8E1FE}" dt="2021-06-14T08:49:48.991" v="211"/>
          <ac:inkMkLst>
            <pc:docMk/>
            <pc:sldMk cId="0" sldId="692"/>
            <ac:inkMk id="61" creationId="{20A14A3C-32D0-4D03-9B66-AE9936BED775}"/>
          </ac:inkMkLst>
        </pc:inkChg>
        <pc:inkChg chg="add mod">
          <ac:chgData name="Kamui Kanna" userId="57c82f05eb04563c" providerId="LiveId" clId="{2ED6A56C-2F28-4A36-9CC4-6420BEB8E1FE}" dt="2021-06-14T08:49:48.991" v="211"/>
          <ac:inkMkLst>
            <pc:docMk/>
            <pc:sldMk cId="0" sldId="692"/>
            <ac:inkMk id="62" creationId="{083EE985-13AB-4161-B544-AD58E196C123}"/>
          </ac:inkMkLst>
        </pc:inkChg>
        <pc:inkChg chg="add mod">
          <ac:chgData name="Kamui Kanna" userId="57c82f05eb04563c" providerId="LiveId" clId="{2ED6A56C-2F28-4A36-9CC4-6420BEB8E1FE}" dt="2021-06-14T08:49:48.991" v="211"/>
          <ac:inkMkLst>
            <pc:docMk/>
            <pc:sldMk cId="0" sldId="692"/>
            <ac:inkMk id="63" creationId="{75EF75AA-20EF-42A9-83CD-1F5D3E7BA66F}"/>
          </ac:inkMkLst>
        </pc:inkChg>
        <pc:inkChg chg="add mod">
          <ac:chgData name="Kamui Kanna" userId="57c82f05eb04563c" providerId="LiveId" clId="{2ED6A56C-2F28-4A36-9CC4-6420BEB8E1FE}" dt="2021-06-14T08:49:48.991" v="211"/>
          <ac:inkMkLst>
            <pc:docMk/>
            <pc:sldMk cId="0" sldId="692"/>
            <ac:inkMk id="40960" creationId="{052D0320-ED61-413A-8E81-ADDB6E5F2882}"/>
          </ac:inkMkLst>
        </pc:inkChg>
        <pc:inkChg chg="add mod">
          <ac:chgData name="Kamui Kanna" userId="57c82f05eb04563c" providerId="LiveId" clId="{2ED6A56C-2F28-4A36-9CC4-6420BEB8E1FE}" dt="2021-06-14T08:49:48.991" v="211"/>
          <ac:inkMkLst>
            <pc:docMk/>
            <pc:sldMk cId="0" sldId="692"/>
            <ac:inkMk id="40961" creationId="{7AB23229-3E90-46AB-A248-549199485D9B}"/>
          </ac:inkMkLst>
        </pc:inkChg>
        <pc:inkChg chg="add mod">
          <ac:chgData name="Kamui Kanna" userId="57c82f05eb04563c" providerId="LiveId" clId="{2ED6A56C-2F28-4A36-9CC4-6420BEB8E1FE}" dt="2021-06-14T08:49:48.991" v="211"/>
          <ac:inkMkLst>
            <pc:docMk/>
            <pc:sldMk cId="0" sldId="692"/>
            <ac:inkMk id="40978" creationId="{3FB2591B-AD13-4BED-BC39-780CB2586380}"/>
          </ac:inkMkLst>
        </pc:inkChg>
        <pc:inkChg chg="add mod">
          <ac:chgData name="Kamui Kanna" userId="57c82f05eb04563c" providerId="LiveId" clId="{2ED6A56C-2F28-4A36-9CC4-6420BEB8E1FE}" dt="2021-06-14T08:49:48.991" v="211"/>
          <ac:inkMkLst>
            <pc:docMk/>
            <pc:sldMk cId="0" sldId="692"/>
            <ac:inkMk id="40979" creationId="{5975E9EE-884B-4BBA-AA66-4B4959178778}"/>
          </ac:inkMkLst>
        </pc:inkChg>
        <pc:inkChg chg="add mod">
          <ac:chgData name="Kamui Kanna" userId="57c82f05eb04563c" providerId="LiveId" clId="{2ED6A56C-2F28-4A36-9CC4-6420BEB8E1FE}" dt="2021-06-14T08:49:48.991" v="211"/>
          <ac:inkMkLst>
            <pc:docMk/>
            <pc:sldMk cId="0" sldId="692"/>
            <ac:inkMk id="40980" creationId="{6A794DAE-F73B-434B-BB55-914D45EE8E5F}"/>
          </ac:inkMkLst>
        </pc:inkChg>
        <pc:inkChg chg="add mod">
          <ac:chgData name="Kamui Kanna" userId="57c82f05eb04563c" providerId="LiveId" clId="{2ED6A56C-2F28-4A36-9CC4-6420BEB8E1FE}" dt="2021-06-14T08:49:48.991" v="211"/>
          <ac:inkMkLst>
            <pc:docMk/>
            <pc:sldMk cId="0" sldId="692"/>
            <ac:inkMk id="40981" creationId="{70702580-AA00-4241-A5C8-949836688E30}"/>
          </ac:inkMkLst>
        </pc:inkChg>
        <pc:inkChg chg="add mod">
          <ac:chgData name="Kamui Kanna" userId="57c82f05eb04563c" providerId="LiveId" clId="{2ED6A56C-2F28-4A36-9CC4-6420BEB8E1FE}" dt="2021-06-14T08:49:48.991" v="211"/>
          <ac:inkMkLst>
            <pc:docMk/>
            <pc:sldMk cId="0" sldId="692"/>
            <ac:inkMk id="40982" creationId="{D0DCC29A-C0B3-490D-A31E-DAF3A448D3F8}"/>
          </ac:inkMkLst>
        </pc:inkChg>
        <pc:inkChg chg="add mod">
          <ac:chgData name="Kamui Kanna" userId="57c82f05eb04563c" providerId="LiveId" clId="{2ED6A56C-2F28-4A36-9CC4-6420BEB8E1FE}" dt="2021-06-14T08:49:48.991" v="211"/>
          <ac:inkMkLst>
            <pc:docMk/>
            <pc:sldMk cId="0" sldId="692"/>
            <ac:inkMk id="40983" creationId="{A246C99D-66DC-4E70-A104-5FD156922DC7}"/>
          </ac:inkMkLst>
        </pc:inkChg>
      </pc:sldChg>
      <pc:sldChg chg="addSp delSp modSp mod">
        <pc:chgData name="Kamui Kanna" userId="57c82f05eb04563c" providerId="LiveId" clId="{2ED6A56C-2F28-4A36-9CC4-6420BEB8E1FE}" dt="2021-06-14T13:37:00.301" v="339"/>
        <pc:sldMkLst>
          <pc:docMk/>
          <pc:sldMk cId="0" sldId="712"/>
        </pc:sldMkLst>
        <pc:grpChg chg="del mod">
          <ac:chgData name="Kamui Kanna" userId="57c82f05eb04563c" providerId="LiveId" clId="{2ED6A56C-2F28-4A36-9CC4-6420BEB8E1FE}" dt="2021-06-14T13:35:45.720" v="314"/>
          <ac:grpSpMkLst>
            <pc:docMk/>
            <pc:sldMk cId="0" sldId="712"/>
            <ac:grpSpMk id="61444" creationId="{BEFA6154-651A-41C5-9AF6-47F57F582FD9}"/>
          </ac:grpSpMkLst>
        </pc:grpChg>
        <pc:grpChg chg="del mod">
          <ac:chgData name="Kamui Kanna" userId="57c82f05eb04563c" providerId="LiveId" clId="{2ED6A56C-2F28-4A36-9CC4-6420BEB8E1FE}" dt="2021-06-14T13:35:48.006" v="317"/>
          <ac:grpSpMkLst>
            <pc:docMk/>
            <pc:sldMk cId="0" sldId="712"/>
            <ac:grpSpMk id="61454" creationId="{EC9EC706-97A5-4124-8679-6681A5CDD294}"/>
          </ac:grpSpMkLst>
        </pc:grpChg>
        <pc:grpChg chg="mod">
          <ac:chgData name="Kamui Kanna" userId="57c82f05eb04563c" providerId="LiveId" clId="{2ED6A56C-2F28-4A36-9CC4-6420BEB8E1FE}" dt="2021-06-14T13:35:45.720" v="314"/>
          <ac:grpSpMkLst>
            <pc:docMk/>
            <pc:sldMk cId="0" sldId="712"/>
            <ac:grpSpMk id="61455" creationId="{626B5A85-FC37-42CD-A472-9ED1D57107B9}"/>
          </ac:grpSpMkLst>
        </pc:grpChg>
        <pc:grpChg chg="del mod">
          <ac:chgData name="Kamui Kanna" userId="57c82f05eb04563c" providerId="LiveId" clId="{2ED6A56C-2F28-4A36-9CC4-6420BEB8E1FE}" dt="2021-06-14T13:35:48.945" v="320"/>
          <ac:grpSpMkLst>
            <pc:docMk/>
            <pc:sldMk cId="0" sldId="712"/>
            <ac:grpSpMk id="61458" creationId="{22420F2B-C8FA-4C1D-B446-027CE3CCF3FC}"/>
          </ac:grpSpMkLst>
        </pc:grpChg>
        <pc:grpChg chg="del mod">
          <ac:chgData name="Kamui Kanna" userId="57c82f05eb04563c" providerId="LiveId" clId="{2ED6A56C-2F28-4A36-9CC4-6420BEB8E1FE}" dt="2021-06-14T13:36:22.667" v="327"/>
          <ac:grpSpMkLst>
            <pc:docMk/>
            <pc:sldMk cId="0" sldId="712"/>
            <ac:grpSpMk id="61461" creationId="{EB63F1F8-28C9-43D5-A167-017FA296A06D}"/>
          </ac:grpSpMkLst>
        </pc:grpChg>
        <pc:grpChg chg="del mod">
          <ac:chgData name="Kamui Kanna" userId="57c82f05eb04563c" providerId="LiveId" clId="{2ED6A56C-2F28-4A36-9CC4-6420BEB8E1FE}" dt="2021-06-14T13:36:22.667" v="327"/>
          <ac:grpSpMkLst>
            <pc:docMk/>
            <pc:sldMk cId="0" sldId="712"/>
            <ac:grpSpMk id="61466" creationId="{3BDAC56E-9420-48DF-A48B-76A6E96B0D49}"/>
          </ac:grpSpMkLst>
        </pc:grpChg>
        <pc:grpChg chg="mod">
          <ac:chgData name="Kamui Kanna" userId="57c82f05eb04563c" providerId="LiveId" clId="{2ED6A56C-2F28-4A36-9CC4-6420BEB8E1FE}" dt="2021-06-14T13:36:22.667" v="327"/>
          <ac:grpSpMkLst>
            <pc:docMk/>
            <pc:sldMk cId="0" sldId="712"/>
            <ac:grpSpMk id="61468" creationId="{A816D781-9B6C-4E8E-B38C-39C4955FFB47}"/>
          </ac:grpSpMkLst>
        </pc:grpChg>
        <pc:grpChg chg="mod">
          <ac:chgData name="Kamui Kanna" userId="57c82f05eb04563c" providerId="LiveId" clId="{2ED6A56C-2F28-4A36-9CC4-6420BEB8E1FE}" dt="2021-06-14T13:37:00.301" v="339"/>
          <ac:grpSpMkLst>
            <pc:docMk/>
            <pc:sldMk cId="0" sldId="712"/>
            <ac:grpSpMk id="61480" creationId="{CB4CECAA-E52F-4C44-909D-480898CD4B0E}"/>
          </ac:grpSpMkLst>
        </pc:grpChg>
        <pc:inkChg chg="add mod">
          <ac:chgData name="Kamui Kanna" userId="57c82f05eb04563c" providerId="LiveId" clId="{2ED6A56C-2F28-4A36-9CC4-6420BEB8E1FE}" dt="2021-06-14T13:35:45.720" v="314"/>
          <ac:inkMkLst>
            <pc:docMk/>
            <pc:sldMk cId="0" sldId="712"/>
            <ac:inkMk id="4" creationId="{688FD26D-B854-4A58-B4DE-09CF267716DC}"/>
          </ac:inkMkLst>
        </pc:inkChg>
        <pc:inkChg chg="add mod">
          <ac:chgData name="Kamui Kanna" userId="57c82f05eb04563c" providerId="LiveId" clId="{2ED6A56C-2F28-4A36-9CC4-6420BEB8E1FE}" dt="2021-06-14T13:35:45.720" v="314"/>
          <ac:inkMkLst>
            <pc:docMk/>
            <pc:sldMk cId="0" sldId="712"/>
            <ac:inkMk id="5" creationId="{AE4B4B38-B63F-43B1-AF25-E0E49F884527}"/>
          </ac:inkMkLst>
        </pc:inkChg>
        <pc:inkChg chg="add mod">
          <ac:chgData name="Kamui Kanna" userId="57c82f05eb04563c" providerId="LiveId" clId="{2ED6A56C-2F28-4A36-9CC4-6420BEB8E1FE}" dt="2021-06-14T13:35:45.720" v="314"/>
          <ac:inkMkLst>
            <pc:docMk/>
            <pc:sldMk cId="0" sldId="712"/>
            <ac:inkMk id="61440" creationId="{C9EA9029-069B-4BAC-BD27-2AB0F873DEE8}"/>
          </ac:inkMkLst>
        </pc:inkChg>
        <pc:inkChg chg="add mod">
          <ac:chgData name="Kamui Kanna" userId="57c82f05eb04563c" providerId="LiveId" clId="{2ED6A56C-2F28-4A36-9CC4-6420BEB8E1FE}" dt="2021-06-14T13:35:45.720" v="314"/>
          <ac:inkMkLst>
            <pc:docMk/>
            <pc:sldMk cId="0" sldId="712"/>
            <ac:inkMk id="61441" creationId="{FDB0B240-E89C-4772-AD76-AC4FE47353F5}"/>
          </ac:inkMkLst>
        </pc:inkChg>
        <pc:inkChg chg="add mod">
          <ac:chgData name="Kamui Kanna" userId="57c82f05eb04563c" providerId="LiveId" clId="{2ED6A56C-2F28-4A36-9CC4-6420BEB8E1FE}" dt="2021-06-14T13:35:45.720" v="314"/>
          <ac:inkMkLst>
            <pc:docMk/>
            <pc:sldMk cId="0" sldId="712"/>
            <ac:inkMk id="61442" creationId="{F922B64E-2F67-4871-8418-FE01D1C3E263}"/>
          </ac:inkMkLst>
        </pc:inkChg>
        <pc:inkChg chg="add mod">
          <ac:chgData name="Kamui Kanna" userId="57c82f05eb04563c" providerId="LiveId" clId="{2ED6A56C-2F28-4A36-9CC4-6420BEB8E1FE}" dt="2021-06-14T13:35:45.720" v="314"/>
          <ac:inkMkLst>
            <pc:docMk/>
            <pc:sldMk cId="0" sldId="712"/>
            <ac:inkMk id="61445" creationId="{005285B8-C98F-4392-84B8-13513E862CB4}"/>
          </ac:inkMkLst>
        </pc:inkChg>
        <pc:inkChg chg="add mod">
          <ac:chgData name="Kamui Kanna" userId="57c82f05eb04563c" providerId="LiveId" clId="{2ED6A56C-2F28-4A36-9CC4-6420BEB8E1FE}" dt="2021-06-14T13:35:45.720" v="314"/>
          <ac:inkMkLst>
            <pc:docMk/>
            <pc:sldMk cId="0" sldId="712"/>
            <ac:inkMk id="61446" creationId="{A8CC753C-8ECE-40DD-9A46-3D49078E3286}"/>
          </ac:inkMkLst>
        </pc:inkChg>
        <pc:inkChg chg="add mod">
          <ac:chgData name="Kamui Kanna" userId="57c82f05eb04563c" providerId="LiveId" clId="{2ED6A56C-2F28-4A36-9CC4-6420BEB8E1FE}" dt="2021-06-14T13:35:45.720" v="314"/>
          <ac:inkMkLst>
            <pc:docMk/>
            <pc:sldMk cId="0" sldId="712"/>
            <ac:inkMk id="61447" creationId="{AE859F64-6E78-49B6-8D6F-0ABB2528DCCD}"/>
          </ac:inkMkLst>
        </pc:inkChg>
        <pc:inkChg chg="add mod">
          <ac:chgData name="Kamui Kanna" userId="57c82f05eb04563c" providerId="LiveId" clId="{2ED6A56C-2F28-4A36-9CC4-6420BEB8E1FE}" dt="2021-06-14T13:35:45.720" v="314"/>
          <ac:inkMkLst>
            <pc:docMk/>
            <pc:sldMk cId="0" sldId="712"/>
            <ac:inkMk id="61448" creationId="{5CF19337-C174-45D2-B564-73A7F94F5BA0}"/>
          </ac:inkMkLst>
        </pc:inkChg>
        <pc:inkChg chg="add mod">
          <ac:chgData name="Kamui Kanna" userId="57c82f05eb04563c" providerId="LiveId" clId="{2ED6A56C-2F28-4A36-9CC4-6420BEB8E1FE}" dt="2021-06-14T13:36:22.667" v="327"/>
          <ac:inkMkLst>
            <pc:docMk/>
            <pc:sldMk cId="0" sldId="712"/>
            <ac:inkMk id="61449" creationId="{25E98BDB-63BB-4E4C-9D6F-281C3CD394BA}"/>
          </ac:inkMkLst>
        </pc:inkChg>
        <pc:inkChg chg="add mod">
          <ac:chgData name="Kamui Kanna" userId="57c82f05eb04563c" providerId="LiveId" clId="{2ED6A56C-2F28-4A36-9CC4-6420BEB8E1FE}" dt="2021-06-14T13:36:22.667" v="327"/>
          <ac:inkMkLst>
            <pc:docMk/>
            <pc:sldMk cId="0" sldId="712"/>
            <ac:inkMk id="61450" creationId="{B95A42C1-C839-4668-B3BE-5F9AD49CC6C8}"/>
          </ac:inkMkLst>
        </pc:inkChg>
        <pc:inkChg chg="add mod">
          <ac:chgData name="Kamui Kanna" userId="57c82f05eb04563c" providerId="LiveId" clId="{2ED6A56C-2F28-4A36-9CC4-6420BEB8E1FE}" dt="2021-06-14T13:36:22.667" v="327"/>
          <ac:inkMkLst>
            <pc:docMk/>
            <pc:sldMk cId="0" sldId="712"/>
            <ac:inkMk id="61451" creationId="{E841A3F9-C109-422E-B213-BF8C4A34A239}"/>
          </ac:inkMkLst>
        </pc:inkChg>
        <pc:inkChg chg="add mod">
          <ac:chgData name="Kamui Kanna" userId="57c82f05eb04563c" providerId="LiveId" clId="{2ED6A56C-2F28-4A36-9CC4-6420BEB8E1FE}" dt="2021-06-14T13:36:22.667" v="327"/>
          <ac:inkMkLst>
            <pc:docMk/>
            <pc:sldMk cId="0" sldId="712"/>
            <ac:inkMk id="61452" creationId="{E514743B-7093-4D65-9482-DAA1461044C4}"/>
          </ac:inkMkLst>
        </pc:inkChg>
        <pc:inkChg chg="add mod">
          <ac:chgData name="Kamui Kanna" userId="57c82f05eb04563c" providerId="LiveId" clId="{2ED6A56C-2F28-4A36-9CC4-6420BEB8E1FE}" dt="2021-06-14T13:36:22.667" v="327"/>
          <ac:inkMkLst>
            <pc:docMk/>
            <pc:sldMk cId="0" sldId="712"/>
            <ac:inkMk id="61453" creationId="{DC3B78DE-0E4B-4638-B25B-67DAB1D06A40}"/>
          </ac:inkMkLst>
        </pc:inkChg>
        <pc:inkChg chg="add mod">
          <ac:chgData name="Kamui Kanna" userId="57c82f05eb04563c" providerId="LiveId" clId="{2ED6A56C-2F28-4A36-9CC4-6420BEB8E1FE}" dt="2021-06-14T13:36:22.667" v="327"/>
          <ac:inkMkLst>
            <pc:docMk/>
            <pc:sldMk cId="0" sldId="712"/>
            <ac:inkMk id="61456" creationId="{A7FD57C8-8503-4AD1-A4A5-921FCC2B6A5B}"/>
          </ac:inkMkLst>
        </pc:inkChg>
        <pc:inkChg chg="add mod">
          <ac:chgData name="Kamui Kanna" userId="57c82f05eb04563c" providerId="LiveId" clId="{2ED6A56C-2F28-4A36-9CC4-6420BEB8E1FE}" dt="2021-06-14T13:36:22.667" v="327"/>
          <ac:inkMkLst>
            <pc:docMk/>
            <pc:sldMk cId="0" sldId="712"/>
            <ac:inkMk id="61457" creationId="{64F573E4-6B17-4FED-ABF0-3D8F0258311F}"/>
          </ac:inkMkLst>
        </pc:inkChg>
        <pc:inkChg chg="add mod">
          <ac:chgData name="Kamui Kanna" userId="57c82f05eb04563c" providerId="LiveId" clId="{2ED6A56C-2F28-4A36-9CC4-6420BEB8E1FE}" dt="2021-06-14T13:36:22.667" v="327"/>
          <ac:inkMkLst>
            <pc:docMk/>
            <pc:sldMk cId="0" sldId="712"/>
            <ac:inkMk id="61459" creationId="{2FB58CE7-A643-4966-A4A1-9A155124E312}"/>
          </ac:inkMkLst>
        </pc:inkChg>
        <pc:inkChg chg="add mod">
          <ac:chgData name="Kamui Kanna" userId="57c82f05eb04563c" providerId="LiveId" clId="{2ED6A56C-2F28-4A36-9CC4-6420BEB8E1FE}" dt="2021-06-14T13:36:22.667" v="327"/>
          <ac:inkMkLst>
            <pc:docMk/>
            <pc:sldMk cId="0" sldId="712"/>
            <ac:inkMk id="61460" creationId="{F250641C-27C3-46E5-B870-BA0256A9588A}"/>
          </ac:inkMkLst>
        </pc:inkChg>
        <pc:inkChg chg="add mod">
          <ac:chgData name="Kamui Kanna" userId="57c82f05eb04563c" providerId="LiveId" clId="{2ED6A56C-2F28-4A36-9CC4-6420BEB8E1FE}" dt="2021-06-14T13:36:22.667" v="327"/>
          <ac:inkMkLst>
            <pc:docMk/>
            <pc:sldMk cId="0" sldId="712"/>
            <ac:inkMk id="61462" creationId="{E467A5A6-838D-4DF7-A024-1174AEFD9B59}"/>
          </ac:inkMkLst>
        </pc:inkChg>
        <pc:inkChg chg="add mod">
          <ac:chgData name="Kamui Kanna" userId="57c82f05eb04563c" providerId="LiveId" clId="{2ED6A56C-2F28-4A36-9CC4-6420BEB8E1FE}" dt="2021-06-14T13:36:22.667" v="327"/>
          <ac:inkMkLst>
            <pc:docMk/>
            <pc:sldMk cId="0" sldId="712"/>
            <ac:inkMk id="61463" creationId="{64EE1963-50F4-4A68-B2B4-28196623AE16}"/>
          </ac:inkMkLst>
        </pc:inkChg>
        <pc:inkChg chg="add mod">
          <ac:chgData name="Kamui Kanna" userId="57c82f05eb04563c" providerId="LiveId" clId="{2ED6A56C-2F28-4A36-9CC4-6420BEB8E1FE}" dt="2021-06-14T13:36:22.667" v="327"/>
          <ac:inkMkLst>
            <pc:docMk/>
            <pc:sldMk cId="0" sldId="712"/>
            <ac:inkMk id="61464" creationId="{4758D4DB-B98C-4C63-B243-4C7144CBCB03}"/>
          </ac:inkMkLst>
        </pc:inkChg>
        <pc:inkChg chg="add mod">
          <ac:chgData name="Kamui Kanna" userId="57c82f05eb04563c" providerId="LiveId" clId="{2ED6A56C-2F28-4A36-9CC4-6420BEB8E1FE}" dt="2021-06-14T13:36:22.667" v="327"/>
          <ac:inkMkLst>
            <pc:docMk/>
            <pc:sldMk cId="0" sldId="712"/>
            <ac:inkMk id="61465" creationId="{B434EB6A-0FFB-4365-8E3B-197A6A49C196}"/>
          </ac:inkMkLst>
        </pc:inkChg>
        <pc:inkChg chg="add mod">
          <ac:chgData name="Kamui Kanna" userId="57c82f05eb04563c" providerId="LiveId" clId="{2ED6A56C-2F28-4A36-9CC4-6420BEB8E1FE}" dt="2021-06-14T13:36:22.667" v="327"/>
          <ac:inkMkLst>
            <pc:docMk/>
            <pc:sldMk cId="0" sldId="712"/>
            <ac:inkMk id="61467" creationId="{7C0DB8B5-4458-4282-825B-8015C78625CD}"/>
          </ac:inkMkLst>
        </pc:inkChg>
        <pc:inkChg chg="add mod">
          <ac:chgData name="Kamui Kanna" userId="57c82f05eb04563c" providerId="LiveId" clId="{2ED6A56C-2F28-4A36-9CC4-6420BEB8E1FE}" dt="2021-06-14T13:37:00.301" v="339"/>
          <ac:inkMkLst>
            <pc:docMk/>
            <pc:sldMk cId="0" sldId="712"/>
            <ac:inkMk id="61469" creationId="{8D68A966-5249-445A-AEB8-BD1FF21F2B67}"/>
          </ac:inkMkLst>
        </pc:inkChg>
        <pc:inkChg chg="add mod">
          <ac:chgData name="Kamui Kanna" userId="57c82f05eb04563c" providerId="LiveId" clId="{2ED6A56C-2F28-4A36-9CC4-6420BEB8E1FE}" dt="2021-06-14T13:37:00.301" v="339"/>
          <ac:inkMkLst>
            <pc:docMk/>
            <pc:sldMk cId="0" sldId="712"/>
            <ac:inkMk id="61470" creationId="{ADEDDDE9-207A-413A-AFFB-9F3053F8E96F}"/>
          </ac:inkMkLst>
        </pc:inkChg>
        <pc:inkChg chg="add mod">
          <ac:chgData name="Kamui Kanna" userId="57c82f05eb04563c" providerId="LiveId" clId="{2ED6A56C-2F28-4A36-9CC4-6420BEB8E1FE}" dt="2021-06-14T13:37:00.301" v="339"/>
          <ac:inkMkLst>
            <pc:docMk/>
            <pc:sldMk cId="0" sldId="712"/>
            <ac:inkMk id="61471" creationId="{5F6D71FC-67A6-4194-A81C-355F17C3CC33}"/>
          </ac:inkMkLst>
        </pc:inkChg>
        <pc:inkChg chg="add mod">
          <ac:chgData name="Kamui Kanna" userId="57c82f05eb04563c" providerId="LiveId" clId="{2ED6A56C-2F28-4A36-9CC4-6420BEB8E1FE}" dt="2021-06-14T13:37:00.301" v="339"/>
          <ac:inkMkLst>
            <pc:docMk/>
            <pc:sldMk cId="0" sldId="712"/>
            <ac:inkMk id="61472" creationId="{F6364CAA-CA07-42C3-932D-DFB308D95059}"/>
          </ac:inkMkLst>
        </pc:inkChg>
        <pc:inkChg chg="add mod">
          <ac:chgData name="Kamui Kanna" userId="57c82f05eb04563c" providerId="LiveId" clId="{2ED6A56C-2F28-4A36-9CC4-6420BEB8E1FE}" dt="2021-06-14T13:37:00.301" v="339"/>
          <ac:inkMkLst>
            <pc:docMk/>
            <pc:sldMk cId="0" sldId="712"/>
            <ac:inkMk id="61473" creationId="{875C7EB2-CD3B-4674-B129-7667BD5E62FE}"/>
          </ac:inkMkLst>
        </pc:inkChg>
        <pc:inkChg chg="add mod">
          <ac:chgData name="Kamui Kanna" userId="57c82f05eb04563c" providerId="LiveId" clId="{2ED6A56C-2F28-4A36-9CC4-6420BEB8E1FE}" dt="2021-06-14T13:37:00.301" v="339"/>
          <ac:inkMkLst>
            <pc:docMk/>
            <pc:sldMk cId="0" sldId="712"/>
            <ac:inkMk id="61474" creationId="{DBC7173D-C8E3-4115-8AAA-DB62C49BAEF0}"/>
          </ac:inkMkLst>
        </pc:inkChg>
        <pc:inkChg chg="add mod">
          <ac:chgData name="Kamui Kanna" userId="57c82f05eb04563c" providerId="LiveId" clId="{2ED6A56C-2F28-4A36-9CC4-6420BEB8E1FE}" dt="2021-06-14T13:37:00.301" v="339"/>
          <ac:inkMkLst>
            <pc:docMk/>
            <pc:sldMk cId="0" sldId="712"/>
            <ac:inkMk id="61475" creationId="{FF21EF1D-4335-44C0-99EF-E23ED7E87ED5}"/>
          </ac:inkMkLst>
        </pc:inkChg>
        <pc:inkChg chg="add mod">
          <ac:chgData name="Kamui Kanna" userId="57c82f05eb04563c" providerId="LiveId" clId="{2ED6A56C-2F28-4A36-9CC4-6420BEB8E1FE}" dt="2021-06-14T13:37:00.301" v="339"/>
          <ac:inkMkLst>
            <pc:docMk/>
            <pc:sldMk cId="0" sldId="712"/>
            <ac:inkMk id="61476" creationId="{6B9F9612-5685-468F-83E8-8A081C781B89}"/>
          </ac:inkMkLst>
        </pc:inkChg>
        <pc:inkChg chg="add mod">
          <ac:chgData name="Kamui Kanna" userId="57c82f05eb04563c" providerId="LiveId" clId="{2ED6A56C-2F28-4A36-9CC4-6420BEB8E1FE}" dt="2021-06-14T13:37:00.301" v="339"/>
          <ac:inkMkLst>
            <pc:docMk/>
            <pc:sldMk cId="0" sldId="712"/>
            <ac:inkMk id="61477" creationId="{311B6623-C979-4C1B-927E-37D042B328E3}"/>
          </ac:inkMkLst>
        </pc:inkChg>
        <pc:inkChg chg="add mod">
          <ac:chgData name="Kamui Kanna" userId="57c82f05eb04563c" providerId="LiveId" clId="{2ED6A56C-2F28-4A36-9CC4-6420BEB8E1FE}" dt="2021-06-14T13:37:00.301" v="339"/>
          <ac:inkMkLst>
            <pc:docMk/>
            <pc:sldMk cId="0" sldId="712"/>
            <ac:inkMk id="61478" creationId="{B78DC391-D4C3-4E41-A8F1-29A2A4E005BD}"/>
          </ac:inkMkLst>
        </pc:inkChg>
        <pc:inkChg chg="add mod">
          <ac:chgData name="Kamui Kanna" userId="57c82f05eb04563c" providerId="LiveId" clId="{2ED6A56C-2F28-4A36-9CC4-6420BEB8E1FE}" dt="2021-06-14T13:37:00.301" v="339"/>
          <ac:inkMkLst>
            <pc:docMk/>
            <pc:sldMk cId="0" sldId="712"/>
            <ac:inkMk id="61479" creationId="{8D7086E7-79C8-46AA-ABDB-3B65B1802D6F}"/>
          </ac:inkMkLst>
        </pc:inkChg>
      </pc:sldChg>
      <pc:sldChg chg="addSp delSp modSp mod">
        <pc:chgData name="Kamui Kanna" userId="57c82f05eb04563c" providerId="LiveId" clId="{2ED6A56C-2F28-4A36-9CC4-6420BEB8E1FE}" dt="2021-06-14T14:11:39.339" v="464"/>
        <pc:sldMkLst>
          <pc:docMk/>
          <pc:sldMk cId="0" sldId="723"/>
        </pc:sldMkLst>
        <pc:grpChg chg="mod">
          <ac:chgData name="Kamui Kanna" userId="57c82f05eb04563c" providerId="LiveId" clId="{2ED6A56C-2F28-4A36-9CC4-6420BEB8E1FE}" dt="2021-06-14T14:00:19.141" v="369"/>
          <ac:grpSpMkLst>
            <pc:docMk/>
            <pc:sldMk cId="0" sldId="723"/>
            <ac:grpSpMk id="18" creationId="{EE763FA9-E281-4F51-8711-944F7AFFCCC2}"/>
          </ac:grpSpMkLst>
        </pc:grpChg>
        <pc:grpChg chg="del mod">
          <ac:chgData name="Kamui Kanna" userId="57c82f05eb04563c" providerId="LiveId" clId="{2ED6A56C-2F28-4A36-9CC4-6420BEB8E1FE}" dt="2021-06-14T14:01:01.850" v="377"/>
          <ac:grpSpMkLst>
            <pc:docMk/>
            <pc:sldMk cId="0" sldId="723"/>
            <ac:grpSpMk id="22" creationId="{A2FFF359-9F24-4A37-AFC0-3CC7A3B61C70}"/>
          </ac:grpSpMkLst>
        </pc:grpChg>
        <pc:grpChg chg="del mod">
          <ac:chgData name="Kamui Kanna" userId="57c82f05eb04563c" providerId="LiveId" clId="{2ED6A56C-2F28-4A36-9CC4-6420BEB8E1FE}" dt="2021-06-14T14:01:05.876" v="386"/>
          <ac:grpSpMkLst>
            <pc:docMk/>
            <pc:sldMk cId="0" sldId="723"/>
            <ac:grpSpMk id="25" creationId="{53360768-69FF-42FF-8071-15337260F147}"/>
          </ac:grpSpMkLst>
        </pc:grpChg>
        <pc:grpChg chg="mod">
          <ac:chgData name="Kamui Kanna" userId="57c82f05eb04563c" providerId="LiveId" clId="{2ED6A56C-2F28-4A36-9CC4-6420BEB8E1FE}" dt="2021-06-14T14:01:05.876" v="386"/>
          <ac:grpSpMkLst>
            <pc:docMk/>
            <pc:sldMk cId="0" sldId="723"/>
            <ac:grpSpMk id="32" creationId="{1CA342D5-BC5B-4519-A616-0268F68228AE}"/>
          </ac:grpSpMkLst>
        </pc:grpChg>
        <pc:grpChg chg="del mod">
          <ac:chgData name="Kamui Kanna" userId="57c82f05eb04563c" providerId="LiveId" clId="{2ED6A56C-2F28-4A36-9CC4-6420BEB8E1FE}" dt="2021-06-14T14:01:25.421" v="407"/>
          <ac:grpSpMkLst>
            <pc:docMk/>
            <pc:sldMk cId="0" sldId="723"/>
            <ac:grpSpMk id="47" creationId="{464A8A97-09BD-43F1-A02C-B964D4F9184E}"/>
          </ac:grpSpMkLst>
        </pc:grpChg>
        <pc:grpChg chg="del mod">
          <ac:chgData name="Kamui Kanna" userId="57c82f05eb04563c" providerId="LiveId" clId="{2ED6A56C-2F28-4A36-9CC4-6420BEB8E1FE}" dt="2021-06-14T14:11:30.739" v="446"/>
          <ac:grpSpMkLst>
            <pc:docMk/>
            <pc:sldMk cId="0" sldId="723"/>
            <ac:grpSpMk id="50" creationId="{75254D64-729E-45D6-9D0D-57C12FCB6A20}"/>
          </ac:grpSpMkLst>
        </pc:grpChg>
        <pc:grpChg chg="mod">
          <ac:chgData name="Kamui Kanna" userId="57c82f05eb04563c" providerId="LiveId" clId="{2ED6A56C-2F28-4A36-9CC4-6420BEB8E1FE}" dt="2021-06-14T14:02:37.832" v="413"/>
          <ac:grpSpMkLst>
            <pc:docMk/>
            <pc:sldMk cId="0" sldId="723"/>
            <ac:grpSpMk id="56" creationId="{531A1983-951D-4B30-B4E9-D66149CB3812}"/>
          </ac:grpSpMkLst>
        </pc:grpChg>
        <pc:grpChg chg="mod">
          <ac:chgData name="Kamui Kanna" userId="57c82f05eb04563c" providerId="LiveId" clId="{2ED6A56C-2F28-4A36-9CC4-6420BEB8E1FE}" dt="2021-06-14T14:02:45.459" v="420"/>
          <ac:grpSpMkLst>
            <pc:docMk/>
            <pc:sldMk cId="0" sldId="723"/>
            <ac:grpSpMk id="63" creationId="{AEA3DA04-411C-49BD-B2D3-5D833D087F97}"/>
          </ac:grpSpMkLst>
        </pc:grpChg>
        <pc:grpChg chg="mod">
          <ac:chgData name="Kamui Kanna" userId="57c82f05eb04563c" providerId="LiveId" clId="{2ED6A56C-2F28-4A36-9CC4-6420BEB8E1FE}" dt="2021-06-14T14:03:09.742" v="426"/>
          <ac:grpSpMkLst>
            <pc:docMk/>
            <pc:sldMk cId="0" sldId="723"/>
            <ac:grpSpMk id="72725" creationId="{FD52F8C7-5966-4791-8FEF-952E95BE520F}"/>
          </ac:grpSpMkLst>
        </pc:grpChg>
        <pc:grpChg chg="del mod">
          <ac:chgData name="Kamui Kanna" userId="57c82f05eb04563c" providerId="LiveId" clId="{2ED6A56C-2F28-4A36-9CC4-6420BEB8E1FE}" dt="2021-06-14T14:11:33.380" v="451"/>
          <ac:grpSpMkLst>
            <pc:docMk/>
            <pc:sldMk cId="0" sldId="723"/>
            <ac:grpSpMk id="732166" creationId="{671207A9-52C9-4F80-9284-0CB6A0DC8456}"/>
          </ac:grpSpMkLst>
        </pc:grpChg>
        <pc:grpChg chg="del mod">
          <ac:chgData name="Kamui Kanna" userId="57c82f05eb04563c" providerId="LiveId" clId="{2ED6A56C-2F28-4A36-9CC4-6420BEB8E1FE}" dt="2021-06-14T14:11:39.339" v="464"/>
          <ac:grpSpMkLst>
            <pc:docMk/>
            <pc:sldMk cId="0" sldId="723"/>
            <ac:grpSpMk id="732171" creationId="{04E6CD84-1C70-4073-AAF6-5372063C8BD9}"/>
          </ac:grpSpMkLst>
        </pc:grpChg>
        <pc:grpChg chg="mod">
          <ac:chgData name="Kamui Kanna" userId="57c82f05eb04563c" providerId="LiveId" clId="{2ED6A56C-2F28-4A36-9CC4-6420BEB8E1FE}" dt="2021-06-14T14:11:39.339" v="464"/>
          <ac:grpSpMkLst>
            <pc:docMk/>
            <pc:sldMk cId="0" sldId="723"/>
            <ac:grpSpMk id="732182" creationId="{8636639E-85FE-41BE-A7B5-124F1BC660AC}"/>
          </ac:grpSpMkLst>
        </pc:grpChg>
        <pc:inkChg chg="add mod">
          <ac:chgData name="Kamui Kanna" userId="57c82f05eb04563c" providerId="LiveId" clId="{2ED6A56C-2F28-4A36-9CC4-6420BEB8E1FE}" dt="2021-06-14T14:11:39.339" v="464"/>
          <ac:inkMkLst>
            <pc:docMk/>
            <pc:sldMk cId="0" sldId="723"/>
            <ac:inkMk id="8" creationId="{0A765D53-CF8D-4885-9290-54BFAFBAA419}"/>
          </ac:inkMkLst>
        </pc:inkChg>
        <pc:inkChg chg="add mod">
          <ac:chgData name="Kamui Kanna" userId="57c82f05eb04563c" providerId="LiveId" clId="{2ED6A56C-2F28-4A36-9CC4-6420BEB8E1FE}" dt="2021-06-14T14:11:39.339" v="464"/>
          <ac:inkMkLst>
            <pc:docMk/>
            <pc:sldMk cId="0" sldId="723"/>
            <ac:inkMk id="11" creationId="{6CAB7FE0-2E61-4DB6-9808-76193DE449DA}"/>
          </ac:inkMkLst>
        </pc:inkChg>
        <pc:inkChg chg="add mod">
          <ac:chgData name="Kamui Kanna" userId="57c82f05eb04563c" providerId="LiveId" clId="{2ED6A56C-2F28-4A36-9CC4-6420BEB8E1FE}" dt="2021-06-14T14:00:19.141" v="369"/>
          <ac:inkMkLst>
            <pc:docMk/>
            <pc:sldMk cId="0" sldId="723"/>
            <ac:inkMk id="12" creationId="{3C4BDF94-0FF7-40D3-9177-C497210E8A7F}"/>
          </ac:inkMkLst>
        </pc:inkChg>
        <pc:inkChg chg="add mod">
          <ac:chgData name="Kamui Kanna" userId="57c82f05eb04563c" providerId="LiveId" clId="{2ED6A56C-2F28-4A36-9CC4-6420BEB8E1FE}" dt="2021-06-14T14:00:19.141" v="369"/>
          <ac:inkMkLst>
            <pc:docMk/>
            <pc:sldMk cId="0" sldId="723"/>
            <ac:inkMk id="13" creationId="{3C38C588-152D-4428-8563-4301D969A2C7}"/>
          </ac:inkMkLst>
        </pc:inkChg>
        <pc:inkChg chg="add mod">
          <ac:chgData name="Kamui Kanna" userId="57c82f05eb04563c" providerId="LiveId" clId="{2ED6A56C-2F28-4A36-9CC4-6420BEB8E1FE}" dt="2021-06-14T14:00:19.141" v="369"/>
          <ac:inkMkLst>
            <pc:docMk/>
            <pc:sldMk cId="0" sldId="723"/>
            <ac:inkMk id="14" creationId="{B6A0C76C-F53A-4285-B53C-A0B53FE15A67}"/>
          </ac:inkMkLst>
        </pc:inkChg>
        <pc:inkChg chg="add mod">
          <ac:chgData name="Kamui Kanna" userId="57c82f05eb04563c" providerId="LiveId" clId="{2ED6A56C-2F28-4A36-9CC4-6420BEB8E1FE}" dt="2021-06-14T14:00:19.141" v="369"/>
          <ac:inkMkLst>
            <pc:docMk/>
            <pc:sldMk cId="0" sldId="723"/>
            <ac:inkMk id="15" creationId="{D77CB04E-2E03-4AC0-95E7-E6BD175CDD9D}"/>
          </ac:inkMkLst>
        </pc:inkChg>
        <pc:inkChg chg="add mod">
          <ac:chgData name="Kamui Kanna" userId="57c82f05eb04563c" providerId="LiveId" clId="{2ED6A56C-2F28-4A36-9CC4-6420BEB8E1FE}" dt="2021-06-14T14:00:19.141" v="369"/>
          <ac:inkMkLst>
            <pc:docMk/>
            <pc:sldMk cId="0" sldId="723"/>
            <ac:inkMk id="16" creationId="{7E780915-7014-4FD1-9974-CECBCC206686}"/>
          </ac:inkMkLst>
        </pc:inkChg>
        <pc:inkChg chg="add mod">
          <ac:chgData name="Kamui Kanna" userId="57c82f05eb04563c" providerId="LiveId" clId="{2ED6A56C-2F28-4A36-9CC4-6420BEB8E1FE}" dt="2021-06-14T14:00:19.141" v="369"/>
          <ac:inkMkLst>
            <pc:docMk/>
            <pc:sldMk cId="0" sldId="723"/>
            <ac:inkMk id="17" creationId="{E2484FE6-34EF-440A-BDDF-14E1486B0890}"/>
          </ac:inkMkLst>
        </pc:inkChg>
        <pc:inkChg chg="add del mod">
          <ac:chgData name="Kamui Kanna" userId="57c82f05eb04563c" providerId="LiveId" clId="{2ED6A56C-2F28-4A36-9CC4-6420BEB8E1FE}" dt="2021-06-14T14:01:02.520" v="378"/>
          <ac:inkMkLst>
            <pc:docMk/>
            <pc:sldMk cId="0" sldId="723"/>
            <ac:inkMk id="19" creationId="{D8735A06-97F8-4B2D-8E55-411AFBC98B28}"/>
          </ac:inkMkLst>
        </pc:inkChg>
        <pc:inkChg chg="add del mod">
          <ac:chgData name="Kamui Kanna" userId="57c82f05eb04563c" providerId="LiveId" clId="{2ED6A56C-2F28-4A36-9CC4-6420BEB8E1FE}" dt="2021-06-14T14:01:02.520" v="379"/>
          <ac:inkMkLst>
            <pc:docMk/>
            <pc:sldMk cId="0" sldId="723"/>
            <ac:inkMk id="20" creationId="{D79FA18E-E569-4922-A072-F2B21D020FD3}"/>
          </ac:inkMkLst>
        </pc:inkChg>
        <pc:inkChg chg="add del mod">
          <ac:chgData name="Kamui Kanna" userId="57c82f05eb04563c" providerId="LiveId" clId="{2ED6A56C-2F28-4A36-9CC4-6420BEB8E1FE}" dt="2021-06-14T14:00:59.494" v="374"/>
          <ac:inkMkLst>
            <pc:docMk/>
            <pc:sldMk cId="0" sldId="723"/>
            <ac:inkMk id="21" creationId="{2573BF0B-A85F-40F6-86C5-9C9E944BC099}"/>
          </ac:inkMkLst>
        </pc:inkChg>
        <pc:inkChg chg="add mod">
          <ac:chgData name="Kamui Kanna" userId="57c82f05eb04563c" providerId="LiveId" clId="{2ED6A56C-2F28-4A36-9CC4-6420BEB8E1FE}" dt="2021-06-14T14:01:05.876" v="386"/>
          <ac:inkMkLst>
            <pc:docMk/>
            <pc:sldMk cId="0" sldId="723"/>
            <ac:inkMk id="23" creationId="{77E59273-D30A-42D5-BCD6-E4E8E4ACE927}"/>
          </ac:inkMkLst>
        </pc:inkChg>
        <pc:inkChg chg="add mod">
          <ac:chgData name="Kamui Kanna" userId="57c82f05eb04563c" providerId="LiveId" clId="{2ED6A56C-2F28-4A36-9CC4-6420BEB8E1FE}" dt="2021-06-14T14:01:05.876" v="386"/>
          <ac:inkMkLst>
            <pc:docMk/>
            <pc:sldMk cId="0" sldId="723"/>
            <ac:inkMk id="24" creationId="{7D78E814-5545-4709-B608-63E752DBE8C0}"/>
          </ac:inkMkLst>
        </pc:inkChg>
        <pc:inkChg chg="add mod">
          <ac:chgData name="Kamui Kanna" userId="57c82f05eb04563c" providerId="LiveId" clId="{2ED6A56C-2F28-4A36-9CC4-6420BEB8E1FE}" dt="2021-06-14T14:01:05.876" v="386"/>
          <ac:inkMkLst>
            <pc:docMk/>
            <pc:sldMk cId="0" sldId="723"/>
            <ac:inkMk id="26" creationId="{A9731E71-D319-4CD7-86A4-9074D9656409}"/>
          </ac:inkMkLst>
        </pc:inkChg>
        <pc:inkChg chg="add mod">
          <ac:chgData name="Kamui Kanna" userId="57c82f05eb04563c" providerId="LiveId" clId="{2ED6A56C-2F28-4A36-9CC4-6420BEB8E1FE}" dt="2021-06-14T14:01:05.876" v="386"/>
          <ac:inkMkLst>
            <pc:docMk/>
            <pc:sldMk cId="0" sldId="723"/>
            <ac:inkMk id="27" creationId="{2F1889FD-8388-4A58-A0A7-89FBFD96DE1F}"/>
          </ac:inkMkLst>
        </pc:inkChg>
        <pc:inkChg chg="add mod">
          <ac:chgData name="Kamui Kanna" userId="57c82f05eb04563c" providerId="LiveId" clId="{2ED6A56C-2F28-4A36-9CC4-6420BEB8E1FE}" dt="2021-06-14T14:01:05.876" v="386"/>
          <ac:inkMkLst>
            <pc:docMk/>
            <pc:sldMk cId="0" sldId="723"/>
            <ac:inkMk id="28" creationId="{885E6603-D6CB-4B39-8EE4-789D81D89B90}"/>
          </ac:inkMkLst>
        </pc:inkChg>
        <pc:inkChg chg="add mod">
          <ac:chgData name="Kamui Kanna" userId="57c82f05eb04563c" providerId="LiveId" clId="{2ED6A56C-2F28-4A36-9CC4-6420BEB8E1FE}" dt="2021-06-14T14:01:05.876" v="386"/>
          <ac:inkMkLst>
            <pc:docMk/>
            <pc:sldMk cId="0" sldId="723"/>
            <ac:inkMk id="29" creationId="{EB15BA5F-D85C-4AC6-B8FC-79772438F296}"/>
          </ac:inkMkLst>
        </pc:inkChg>
        <pc:inkChg chg="add mod">
          <ac:chgData name="Kamui Kanna" userId="57c82f05eb04563c" providerId="LiveId" clId="{2ED6A56C-2F28-4A36-9CC4-6420BEB8E1FE}" dt="2021-06-14T14:01:05.876" v="386"/>
          <ac:inkMkLst>
            <pc:docMk/>
            <pc:sldMk cId="0" sldId="723"/>
            <ac:inkMk id="30" creationId="{B0AB2F73-8626-4BCE-85AE-3A5AECCA567C}"/>
          </ac:inkMkLst>
        </pc:inkChg>
        <pc:inkChg chg="add mod">
          <ac:chgData name="Kamui Kanna" userId="57c82f05eb04563c" providerId="LiveId" clId="{2ED6A56C-2F28-4A36-9CC4-6420BEB8E1FE}" dt="2021-06-14T14:01:05.876" v="386"/>
          <ac:inkMkLst>
            <pc:docMk/>
            <pc:sldMk cId="0" sldId="723"/>
            <ac:inkMk id="31" creationId="{3B0BB2D2-3541-4643-9222-3E4EFE4DD515}"/>
          </ac:inkMkLst>
        </pc:inkChg>
        <pc:inkChg chg="add mod">
          <ac:chgData name="Kamui Kanna" userId="57c82f05eb04563c" providerId="LiveId" clId="{2ED6A56C-2F28-4A36-9CC4-6420BEB8E1FE}" dt="2021-06-14T14:11:39.339" v="464"/>
          <ac:inkMkLst>
            <pc:docMk/>
            <pc:sldMk cId="0" sldId="723"/>
            <ac:inkMk id="33" creationId="{9B408454-2A30-48D1-A0A2-D12AD973FFFE}"/>
          </ac:inkMkLst>
        </pc:inkChg>
        <pc:inkChg chg="add mod">
          <ac:chgData name="Kamui Kanna" userId="57c82f05eb04563c" providerId="LiveId" clId="{2ED6A56C-2F28-4A36-9CC4-6420BEB8E1FE}" dt="2021-06-14T14:11:39.339" v="464"/>
          <ac:inkMkLst>
            <pc:docMk/>
            <pc:sldMk cId="0" sldId="723"/>
            <ac:inkMk id="34" creationId="{A650BA68-5A80-46D1-949B-3A310A4CE3B6}"/>
          </ac:inkMkLst>
        </pc:inkChg>
        <pc:inkChg chg="add mod">
          <ac:chgData name="Kamui Kanna" userId="57c82f05eb04563c" providerId="LiveId" clId="{2ED6A56C-2F28-4A36-9CC4-6420BEB8E1FE}" dt="2021-06-14T14:11:39.339" v="464"/>
          <ac:inkMkLst>
            <pc:docMk/>
            <pc:sldMk cId="0" sldId="723"/>
            <ac:inkMk id="35" creationId="{F3E96883-C173-4A21-A9E1-CEAB3B94D984}"/>
          </ac:inkMkLst>
        </pc:inkChg>
        <pc:inkChg chg="add mod">
          <ac:chgData name="Kamui Kanna" userId="57c82f05eb04563c" providerId="LiveId" clId="{2ED6A56C-2F28-4A36-9CC4-6420BEB8E1FE}" dt="2021-06-14T14:11:39.339" v="464"/>
          <ac:inkMkLst>
            <pc:docMk/>
            <pc:sldMk cId="0" sldId="723"/>
            <ac:inkMk id="36" creationId="{ED1FA5F9-01B1-4A1C-8633-417DABEB910A}"/>
          </ac:inkMkLst>
        </pc:inkChg>
        <pc:inkChg chg="add mod">
          <ac:chgData name="Kamui Kanna" userId="57c82f05eb04563c" providerId="LiveId" clId="{2ED6A56C-2F28-4A36-9CC4-6420BEB8E1FE}" dt="2021-06-14T14:11:39.339" v="464"/>
          <ac:inkMkLst>
            <pc:docMk/>
            <pc:sldMk cId="0" sldId="723"/>
            <ac:inkMk id="37" creationId="{340B5CA2-518D-4260-95C5-D6A4BC58C245}"/>
          </ac:inkMkLst>
        </pc:inkChg>
        <pc:inkChg chg="add mod">
          <ac:chgData name="Kamui Kanna" userId="57c82f05eb04563c" providerId="LiveId" clId="{2ED6A56C-2F28-4A36-9CC4-6420BEB8E1FE}" dt="2021-06-14T14:11:39.339" v="464"/>
          <ac:inkMkLst>
            <pc:docMk/>
            <pc:sldMk cId="0" sldId="723"/>
            <ac:inkMk id="38" creationId="{653A8CED-4837-40F8-95E6-761314E39259}"/>
          </ac:inkMkLst>
        </pc:inkChg>
        <pc:inkChg chg="add mod">
          <ac:chgData name="Kamui Kanna" userId="57c82f05eb04563c" providerId="LiveId" clId="{2ED6A56C-2F28-4A36-9CC4-6420BEB8E1FE}" dt="2021-06-14T14:11:39.339" v="464"/>
          <ac:inkMkLst>
            <pc:docMk/>
            <pc:sldMk cId="0" sldId="723"/>
            <ac:inkMk id="39" creationId="{637986C6-FB97-4AFA-9B8E-43635597AE69}"/>
          </ac:inkMkLst>
        </pc:inkChg>
        <pc:inkChg chg="add mod">
          <ac:chgData name="Kamui Kanna" userId="57c82f05eb04563c" providerId="LiveId" clId="{2ED6A56C-2F28-4A36-9CC4-6420BEB8E1FE}" dt="2021-06-14T14:11:39.339" v="464"/>
          <ac:inkMkLst>
            <pc:docMk/>
            <pc:sldMk cId="0" sldId="723"/>
            <ac:inkMk id="40" creationId="{7ECFEA44-9D02-475D-AC98-95358E4EBB4A}"/>
          </ac:inkMkLst>
        </pc:inkChg>
        <pc:inkChg chg="add mod">
          <ac:chgData name="Kamui Kanna" userId="57c82f05eb04563c" providerId="LiveId" clId="{2ED6A56C-2F28-4A36-9CC4-6420BEB8E1FE}" dt="2021-06-14T14:11:39.339" v="464"/>
          <ac:inkMkLst>
            <pc:docMk/>
            <pc:sldMk cId="0" sldId="723"/>
            <ac:inkMk id="41" creationId="{E620A5C6-11B5-49EE-B99F-A8BE20BCB467}"/>
          </ac:inkMkLst>
        </pc:inkChg>
        <pc:inkChg chg="add mod">
          <ac:chgData name="Kamui Kanna" userId="57c82f05eb04563c" providerId="LiveId" clId="{2ED6A56C-2F28-4A36-9CC4-6420BEB8E1FE}" dt="2021-06-14T14:11:39.339" v="464"/>
          <ac:inkMkLst>
            <pc:docMk/>
            <pc:sldMk cId="0" sldId="723"/>
            <ac:inkMk id="42" creationId="{E06FC4D7-984D-4FF1-BF56-124112BAAD5A}"/>
          </ac:inkMkLst>
        </pc:inkChg>
        <pc:inkChg chg="add mod">
          <ac:chgData name="Kamui Kanna" userId="57c82f05eb04563c" providerId="LiveId" clId="{2ED6A56C-2F28-4A36-9CC4-6420BEB8E1FE}" dt="2021-06-14T14:11:39.339" v="464"/>
          <ac:inkMkLst>
            <pc:docMk/>
            <pc:sldMk cId="0" sldId="723"/>
            <ac:inkMk id="43" creationId="{40A52346-F34C-47E6-87BE-2EE835DCAE9D}"/>
          </ac:inkMkLst>
        </pc:inkChg>
        <pc:inkChg chg="add del mod">
          <ac:chgData name="Kamui Kanna" userId="57c82f05eb04563c" providerId="LiveId" clId="{2ED6A56C-2F28-4A36-9CC4-6420BEB8E1FE}" dt="2021-06-14T14:01:22.761" v="404"/>
          <ac:inkMkLst>
            <pc:docMk/>
            <pc:sldMk cId="0" sldId="723"/>
            <ac:inkMk id="44" creationId="{9723753C-694E-407D-8E88-EE22DD9B3857}"/>
          </ac:inkMkLst>
        </pc:inkChg>
        <pc:inkChg chg="add del mod">
          <ac:chgData name="Kamui Kanna" userId="57c82f05eb04563c" providerId="LiveId" clId="{2ED6A56C-2F28-4A36-9CC4-6420BEB8E1FE}" dt="2021-06-14T14:01:22.759" v="402"/>
          <ac:inkMkLst>
            <pc:docMk/>
            <pc:sldMk cId="0" sldId="723"/>
            <ac:inkMk id="45" creationId="{AC4C083F-14BA-452A-8125-C17F7E25CF96}"/>
          </ac:inkMkLst>
        </pc:inkChg>
        <pc:inkChg chg="add del mod">
          <ac:chgData name="Kamui Kanna" userId="57c82f05eb04563c" providerId="LiveId" clId="{2ED6A56C-2F28-4A36-9CC4-6420BEB8E1FE}" dt="2021-06-14T14:01:22.761" v="403"/>
          <ac:inkMkLst>
            <pc:docMk/>
            <pc:sldMk cId="0" sldId="723"/>
            <ac:inkMk id="46" creationId="{906C3FFD-DDAD-4B86-B9A5-4623A001131A}"/>
          </ac:inkMkLst>
        </pc:inkChg>
        <pc:inkChg chg="add mod">
          <ac:chgData name="Kamui Kanna" userId="57c82f05eb04563c" providerId="LiveId" clId="{2ED6A56C-2F28-4A36-9CC4-6420BEB8E1FE}" dt="2021-06-14T14:11:39.339" v="464"/>
          <ac:inkMkLst>
            <pc:docMk/>
            <pc:sldMk cId="0" sldId="723"/>
            <ac:inkMk id="48" creationId="{1D41501B-E2AE-45F1-B618-A4DA956F762A}"/>
          </ac:inkMkLst>
        </pc:inkChg>
        <pc:inkChg chg="add mod">
          <ac:chgData name="Kamui Kanna" userId="57c82f05eb04563c" providerId="LiveId" clId="{2ED6A56C-2F28-4A36-9CC4-6420BEB8E1FE}" dt="2021-06-14T14:11:39.339" v="464"/>
          <ac:inkMkLst>
            <pc:docMk/>
            <pc:sldMk cId="0" sldId="723"/>
            <ac:inkMk id="49" creationId="{8D073BBD-7D94-4102-9CB3-B52D9497DD16}"/>
          </ac:inkMkLst>
        </pc:inkChg>
        <pc:inkChg chg="add mod">
          <ac:chgData name="Kamui Kanna" userId="57c82f05eb04563c" providerId="LiveId" clId="{2ED6A56C-2F28-4A36-9CC4-6420BEB8E1FE}" dt="2021-06-14T14:02:37.832" v="413"/>
          <ac:inkMkLst>
            <pc:docMk/>
            <pc:sldMk cId="0" sldId="723"/>
            <ac:inkMk id="51" creationId="{092A3AF1-46CD-4F6E-9849-6531B3C67545}"/>
          </ac:inkMkLst>
        </pc:inkChg>
        <pc:inkChg chg="add mod">
          <ac:chgData name="Kamui Kanna" userId="57c82f05eb04563c" providerId="LiveId" clId="{2ED6A56C-2F28-4A36-9CC4-6420BEB8E1FE}" dt="2021-06-14T14:02:37.832" v="413"/>
          <ac:inkMkLst>
            <pc:docMk/>
            <pc:sldMk cId="0" sldId="723"/>
            <ac:inkMk id="52" creationId="{81511190-9C5A-4681-BFBA-0B449DB6223D}"/>
          </ac:inkMkLst>
        </pc:inkChg>
        <pc:inkChg chg="add mod">
          <ac:chgData name="Kamui Kanna" userId="57c82f05eb04563c" providerId="LiveId" clId="{2ED6A56C-2F28-4A36-9CC4-6420BEB8E1FE}" dt="2021-06-14T14:02:37.832" v="413"/>
          <ac:inkMkLst>
            <pc:docMk/>
            <pc:sldMk cId="0" sldId="723"/>
            <ac:inkMk id="53" creationId="{B4435318-D538-41E0-971E-14DE4249C77C}"/>
          </ac:inkMkLst>
        </pc:inkChg>
        <pc:inkChg chg="add mod">
          <ac:chgData name="Kamui Kanna" userId="57c82f05eb04563c" providerId="LiveId" clId="{2ED6A56C-2F28-4A36-9CC4-6420BEB8E1FE}" dt="2021-06-14T14:02:37.832" v="413"/>
          <ac:inkMkLst>
            <pc:docMk/>
            <pc:sldMk cId="0" sldId="723"/>
            <ac:inkMk id="54" creationId="{566B9DED-99DE-4CEB-A6A4-6CC09F61ADE7}"/>
          </ac:inkMkLst>
        </pc:inkChg>
        <pc:inkChg chg="add mod">
          <ac:chgData name="Kamui Kanna" userId="57c82f05eb04563c" providerId="LiveId" clId="{2ED6A56C-2F28-4A36-9CC4-6420BEB8E1FE}" dt="2021-06-14T14:02:37.832" v="413"/>
          <ac:inkMkLst>
            <pc:docMk/>
            <pc:sldMk cId="0" sldId="723"/>
            <ac:inkMk id="55" creationId="{D254CF37-90AE-4062-A95A-955F92674887}"/>
          </ac:inkMkLst>
        </pc:inkChg>
        <pc:inkChg chg="add mod">
          <ac:chgData name="Kamui Kanna" userId="57c82f05eb04563c" providerId="LiveId" clId="{2ED6A56C-2F28-4A36-9CC4-6420BEB8E1FE}" dt="2021-06-14T14:02:45.459" v="420"/>
          <ac:inkMkLst>
            <pc:docMk/>
            <pc:sldMk cId="0" sldId="723"/>
            <ac:inkMk id="57" creationId="{492DDDE1-3F5F-411C-AF84-13DC5B7D2132}"/>
          </ac:inkMkLst>
        </pc:inkChg>
        <pc:inkChg chg="add mod">
          <ac:chgData name="Kamui Kanna" userId="57c82f05eb04563c" providerId="LiveId" clId="{2ED6A56C-2F28-4A36-9CC4-6420BEB8E1FE}" dt="2021-06-14T14:02:45.459" v="420"/>
          <ac:inkMkLst>
            <pc:docMk/>
            <pc:sldMk cId="0" sldId="723"/>
            <ac:inkMk id="58" creationId="{5303C31B-4D66-4E78-AC12-862DBED3FA92}"/>
          </ac:inkMkLst>
        </pc:inkChg>
        <pc:inkChg chg="add mod">
          <ac:chgData name="Kamui Kanna" userId="57c82f05eb04563c" providerId="LiveId" clId="{2ED6A56C-2F28-4A36-9CC4-6420BEB8E1FE}" dt="2021-06-14T14:02:45.459" v="420"/>
          <ac:inkMkLst>
            <pc:docMk/>
            <pc:sldMk cId="0" sldId="723"/>
            <ac:inkMk id="59" creationId="{F0E3603F-A81D-4751-AD96-C8597786789A}"/>
          </ac:inkMkLst>
        </pc:inkChg>
        <pc:inkChg chg="add mod">
          <ac:chgData name="Kamui Kanna" userId="57c82f05eb04563c" providerId="LiveId" clId="{2ED6A56C-2F28-4A36-9CC4-6420BEB8E1FE}" dt="2021-06-14T14:02:45.459" v="420"/>
          <ac:inkMkLst>
            <pc:docMk/>
            <pc:sldMk cId="0" sldId="723"/>
            <ac:inkMk id="60" creationId="{32F3CB88-0369-4986-8B1B-551C73CA6D68}"/>
          </ac:inkMkLst>
        </pc:inkChg>
        <pc:inkChg chg="add mod">
          <ac:chgData name="Kamui Kanna" userId="57c82f05eb04563c" providerId="LiveId" clId="{2ED6A56C-2F28-4A36-9CC4-6420BEB8E1FE}" dt="2021-06-14T14:02:45.459" v="420"/>
          <ac:inkMkLst>
            <pc:docMk/>
            <pc:sldMk cId="0" sldId="723"/>
            <ac:inkMk id="61" creationId="{FF13F4C4-18E5-4037-AB15-8BA73F31F185}"/>
          </ac:inkMkLst>
        </pc:inkChg>
        <pc:inkChg chg="add mod">
          <ac:chgData name="Kamui Kanna" userId="57c82f05eb04563c" providerId="LiveId" clId="{2ED6A56C-2F28-4A36-9CC4-6420BEB8E1FE}" dt="2021-06-14T14:02:45.459" v="420"/>
          <ac:inkMkLst>
            <pc:docMk/>
            <pc:sldMk cId="0" sldId="723"/>
            <ac:inkMk id="62" creationId="{4F2CCA58-770D-48A0-B5F8-06B85C18EAD0}"/>
          </ac:inkMkLst>
        </pc:inkChg>
        <pc:inkChg chg="add mod">
          <ac:chgData name="Kamui Kanna" userId="57c82f05eb04563c" providerId="LiveId" clId="{2ED6A56C-2F28-4A36-9CC4-6420BEB8E1FE}" dt="2021-06-14T14:03:09.742" v="426"/>
          <ac:inkMkLst>
            <pc:docMk/>
            <pc:sldMk cId="0" sldId="723"/>
            <ac:inkMk id="72704" creationId="{2DCCECA2-4E0C-4526-99D2-4A37A13A591F}"/>
          </ac:inkMkLst>
        </pc:inkChg>
        <pc:inkChg chg="add mod">
          <ac:chgData name="Kamui Kanna" userId="57c82f05eb04563c" providerId="LiveId" clId="{2ED6A56C-2F28-4A36-9CC4-6420BEB8E1FE}" dt="2021-06-14T14:03:09.742" v="426"/>
          <ac:inkMkLst>
            <pc:docMk/>
            <pc:sldMk cId="0" sldId="723"/>
            <ac:inkMk id="72705" creationId="{4BAEC5FB-02B4-466A-A30F-2E7985FDCA82}"/>
          </ac:inkMkLst>
        </pc:inkChg>
        <pc:inkChg chg="add mod">
          <ac:chgData name="Kamui Kanna" userId="57c82f05eb04563c" providerId="LiveId" clId="{2ED6A56C-2F28-4A36-9CC4-6420BEB8E1FE}" dt="2021-06-14T14:03:09.742" v="426"/>
          <ac:inkMkLst>
            <pc:docMk/>
            <pc:sldMk cId="0" sldId="723"/>
            <ac:inkMk id="72722" creationId="{E74BD558-9776-416D-A241-470B363710DA}"/>
          </ac:inkMkLst>
        </pc:inkChg>
        <pc:inkChg chg="add mod">
          <ac:chgData name="Kamui Kanna" userId="57c82f05eb04563c" providerId="LiveId" clId="{2ED6A56C-2F28-4A36-9CC4-6420BEB8E1FE}" dt="2021-06-14T14:03:09.742" v="426"/>
          <ac:inkMkLst>
            <pc:docMk/>
            <pc:sldMk cId="0" sldId="723"/>
            <ac:inkMk id="72723" creationId="{D223354E-AC18-49EC-8305-8AE60E40D9B2}"/>
          </ac:inkMkLst>
        </pc:inkChg>
        <pc:inkChg chg="add mod">
          <ac:chgData name="Kamui Kanna" userId="57c82f05eb04563c" providerId="LiveId" clId="{2ED6A56C-2F28-4A36-9CC4-6420BEB8E1FE}" dt="2021-06-14T14:03:09.742" v="426"/>
          <ac:inkMkLst>
            <pc:docMk/>
            <pc:sldMk cId="0" sldId="723"/>
            <ac:inkMk id="72724" creationId="{FBF7A7DD-750B-4946-93A9-5D00B8CEA6F2}"/>
          </ac:inkMkLst>
        </pc:inkChg>
        <pc:inkChg chg="add mod">
          <ac:chgData name="Kamui Kanna" userId="57c82f05eb04563c" providerId="LiveId" clId="{2ED6A56C-2F28-4A36-9CC4-6420BEB8E1FE}" dt="2021-06-14T14:11:39.339" v="464"/>
          <ac:inkMkLst>
            <pc:docMk/>
            <pc:sldMk cId="0" sldId="723"/>
            <ac:inkMk id="72730" creationId="{D03EB0AC-6116-4665-8145-2314D70B798D}"/>
          </ac:inkMkLst>
        </pc:inkChg>
        <pc:inkChg chg="add mod">
          <ac:chgData name="Kamui Kanna" userId="57c82f05eb04563c" providerId="LiveId" clId="{2ED6A56C-2F28-4A36-9CC4-6420BEB8E1FE}" dt="2021-06-14T14:11:39.339" v="464"/>
          <ac:inkMkLst>
            <pc:docMk/>
            <pc:sldMk cId="0" sldId="723"/>
            <ac:inkMk id="72735" creationId="{6DCD6869-DDCB-4927-A55E-99CDB7C48F62}"/>
          </ac:inkMkLst>
        </pc:inkChg>
        <pc:inkChg chg="add mod">
          <ac:chgData name="Kamui Kanna" userId="57c82f05eb04563c" providerId="LiveId" clId="{2ED6A56C-2F28-4A36-9CC4-6420BEB8E1FE}" dt="2021-06-14T14:11:39.339" v="464"/>
          <ac:inkMkLst>
            <pc:docMk/>
            <pc:sldMk cId="0" sldId="723"/>
            <ac:inkMk id="72741" creationId="{BA33FF8B-3CC3-4765-8051-964F3F203AA0}"/>
          </ac:inkMkLst>
        </pc:inkChg>
        <pc:inkChg chg="add mod">
          <ac:chgData name="Kamui Kanna" userId="57c82f05eb04563c" providerId="LiveId" clId="{2ED6A56C-2F28-4A36-9CC4-6420BEB8E1FE}" dt="2021-06-14T14:11:39.339" v="464"/>
          <ac:inkMkLst>
            <pc:docMk/>
            <pc:sldMk cId="0" sldId="723"/>
            <ac:inkMk id="72745" creationId="{F70A1B1D-0902-4E75-8EF9-DFAD9194DB34}"/>
          </ac:inkMkLst>
        </pc:inkChg>
        <pc:inkChg chg="add mod">
          <ac:chgData name="Kamui Kanna" userId="57c82f05eb04563c" providerId="LiveId" clId="{2ED6A56C-2F28-4A36-9CC4-6420BEB8E1FE}" dt="2021-06-14T14:11:39.339" v="464"/>
          <ac:inkMkLst>
            <pc:docMk/>
            <pc:sldMk cId="0" sldId="723"/>
            <ac:inkMk id="72746" creationId="{374F481F-D241-4A7C-AF1F-45CE8E952ED6}"/>
          </ac:inkMkLst>
        </pc:inkChg>
        <pc:inkChg chg="add mod">
          <ac:chgData name="Kamui Kanna" userId="57c82f05eb04563c" providerId="LiveId" clId="{2ED6A56C-2F28-4A36-9CC4-6420BEB8E1FE}" dt="2021-06-14T14:11:39.339" v="464"/>
          <ac:inkMkLst>
            <pc:docMk/>
            <pc:sldMk cId="0" sldId="723"/>
            <ac:inkMk id="72766" creationId="{D0FC8646-5783-4CEA-941A-A5071B314131}"/>
          </ac:inkMkLst>
        </pc:inkChg>
        <pc:inkChg chg="add mod">
          <ac:chgData name="Kamui Kanna" userId="57c82f05eb04563c" providerId="LiveId" clId="{2ED6A56C-2F28-4A36-9CC4-6420BEB8E1FE}" dt="2021-06-14T14:11:39.339" v="464"/>
          <ac:inkMkLst>
            <pc:docMk/>
            <pc:sldMk cId="0" sldId="723"/>
            <ac:inkMk id="72767" creationId="{6D96CC5C-5AC8-4CE4-B367-D490931C2CB6}"/>
          </ac:inkMkLst>
        </pc:inkChg>
        <pc:inkChg chg="add mod">
          <ac:chgData name="Kamui Kanna" userId="57c82f05eb04563c" providerId="LiveId" clId="{2ED6A56C-2F28-4A36-9CC4-6420BEB8E1FE}" dt="2021-06-14T14:11:39.339" v="464"/>
          <ac:inkMkLst>
            <pc:docMk/>
            <pc:sldMk cId="0" sldId="723"/>
            <ac:inkMk id="732160" creationId="{AE9FF7CB-C475-4CF6-9155-232A9A75E3A3}"/>
          </ac:inkMkLst>
        </pc:inkChg>
        <pc:inkChg chg="add mod">
          <ac:chgData name="Kamui Kanna" userId="57c82f05eb04563c" providerId="LiveId" clId="{2ED6A56C-2F28-4A36-9CC4-6420BEB8E1FE}" dt="2021-06-14T14:11:39.339" v="464"/>
          <ac:inkMkLst>
            <pc:docMk/>
            <pc:sldMk cId="0" sldId="723"/>
            <ac:inkMk id="732161" creationId="{A8E7A9DA-2A72-490E-9ACD-EA7B40B34644}"/>
          </ac:inkMkLst>
        </pc:inkChg>
        <pc:inkChg chg="add mod">
          <ac:chgData name="Kamui Kanna" userId="57c82f05eb04563c" providerId="LiveId" clId="{2ED6A56C-2F28-4A36-9CC4-6420BEB8E1FE}" dt="2021-06-14T14:11:39.339" v="464"/>
          <ac:inkMkLst>
            <pc:docMk/>
            <pc:sldMk cId="0" sldId="723"/>
            <ac:inkMk id="732162" creationId="{9DC531B1-4FF4-46D8-B87E-DED7C6B8B180}"/>
          </ac:inkMkLst>
        </pc:inkChg>
        <pc:inkChg chg="add mod">
          <ac:chgData name="Kamui Kanna" userId="57c82f05eb04563c" providerId="LiveId" clId="{2ED6A56C-2F28-4A36-9CC4-6420BEB8E1FE}" dt="2021-06-14T14:11:39.339" v="464"/>
          <ac:inkMkLst>
            <pc:docMk/>
            <pc:sldMk cId="0" sldId="723"/>
            <ac:inkMk id="732163" creationId="{F1A95C56-9673-45D1-890F-19B85E762CDB}"/>
          </ac:inkMkLst>
        </pc:inkChg>
        <pc:inkChg chg="add mod">
          <ac:chgData name="Kamui Kanna" userId="57c82f05eb04563c" providerId="LiveId" clId="{2ED6A56C-2F28-4A36-9CC4-6420BEB8E1FE}" dt="2021-06-14T14:11:39.339" v="464"/>
          <ac:inkMkLst>
            <pc:docMk/>
            <pc:sldMk cId="0" sldId="723"/>
            <ac:inkMk id="732164" creationId="{781F6D21-EB7B-4238-8D35-06320B24CDFB}"/>
          </ac:inkMkLst>
        </pc:inkChg>
        <pc:inkChg chg="add mod">
          <ac:chgData name="Kamui Kanna" userId="57c82f05eb04563c" providerId="LiveId" clId="{2ED6A56C-2F28-4A36-9CC4-6420BEB8E1FE}" dt="2021-06-14T14:11:39.339" v="464"/>
          <ac:inkMkLst>
            <pc:docMk/>
            <pc:sldMk cId="0" sldId="723"/>
            <ac:inkMk id="732165" creationId="{F22A03DD-50F5-49B1-BC95-AA9488903B37}"/>
          </ac:inkMkLst>
        </pc:inkChg>
        <pc:inkChg chg="add mod">
          <ac:chgData name="Kamui Kanna" userId="57c82f05eb04563c" providerId="LiveId" clId="{2ED6A56C-2F28-4A36-9CC4-6420BEB8E1FE}" dt="2021-06-14T14:11:39.339" v="464"/>
          <ac:inkMkLst>
            <pc:docMk/>
            <pc:sldMk cId="0" sldId="723"/>
            <ac:inkMk id="732167" creationId="{05CA5028-8FA7-4A9C-8B4C-3CDAF4ACD9A0}"/>
          </ac:inkMkLst>
        </pc:inkChg>
        <pc:inkChg chg="add mod">
          <ac:chgData name="Kamui Kanna" userId="57c82f05eb04563c" providerId="LiveId" clId="{2ED6A56C-2F28-4A36-9CC4-6420BEB8E1FE}" dt="2021-06-14T14:11:39.339" v="464"/>
          <ac:inkMkLst>
            <pc:docMk/>
            <pc:sldMk cId="0" sldId="723"/>
            <ac:inkMk id="732168" creationId="{657EB930-2A5A-4E74-A6C5-A2D74E81FA34}"/>
          </ac:inkMkLst>
        </pc:inkChg>
        <pc:inkChg chg="add del mod">
          <ac:chgData name="Kamui Kanna" userId="57c82f05eb04563c" providerId="LiveId" clId="{2ED6A56C-2F28-4A36-9CC4-6420BEB8E1FE}" dt="2021-06-14T14:11:34.597" v="453"/>
          <ac:inkMkLst>
            <pc:docMk/>
            <pc:sldMk cId="0" sldId="723"/>
            <ac:inkMk id="732169" creationId="{F0405609-F863-4358-B806-3AAA4B5DFAD5}"/>
          </ac:inkMkLst>
        </pc:inkChg>
        <pc:inkChg chg="add del mod">
          <ac:chgData name="Kamui Kanna" userId="57c82f05eb04563c" providerId="LiveId" clId="{2ED6A56C-2F28-4A36-9CC4-6420BEB8E1FE}" dt="2021-06-14T14:11:34.596" v="452"/>
          <ac:inkMkLst>
            <pc:docMk/>
            <pc:sldMk cId="0" sldId="723"/>
            <ac:inkMk id="732170" creationId="{1C3851BD-47CF-40CA-B1E9-2CD97413FAC5}"/>
          </ac:inkMkLst>
        </pc:inkChg>
        <pc:inkChg chg="add mod">
          <ac:chgData name="Kamui Kanna" userId="57c82f05eb04563c" providerId="LiveId" clId="{2ED6A56C-2F28-4A36-9CC4-6420BEB8E1FE}" dt="2021-06-14T14:11:39.339" v="464"/>
          <ac:inkMkLst>
            <pc:docMk/>
            <pc:sldMk cId="0" sldId="723"/>
            <ac:inkMk id="732172" creationId="{AE4BBDAD-16A0-4C64-A928-1D0151969EA9}"/>
          </ac:inkMkLst>
        </pc:inkChg>
        <pc:inkChg chg="add mod">
          <ac:chgData name="Kamui Kanna" userId="57c82f05eb04563c" providerId="LiveId" clId="{2ED6A56C-2F28-4A36-9CC4-6420BEB8E1FE}" dt="2021-06-14T14:11:39.339" v="464"/>
          <ac:inkMkLst>
            <pc:docMk/>
            <pc:sldMk cId="0" sldId="723"/>
            <ac:inkMk id="732173" creationId="{37EB3725-0EDD-4490-98C9-4C57F8ED6513}"/>
          </ac:inkMkLst>
        </pc:inkChg>
        <pc:inkChg chg="add mod">
          <ac:chgData name="Kamui Kanna" userId="57c82f05eb04563c" providerId="LiveId" clId="{2ED6A56C-2F28-4A36-9CC4-6420BEB8E1FE}" dt="2021-06-14T14:11:39.339" v="464"/>
          <ac:inkMkLst>
            <pc:docMk/>
            <pc:sldMk cId="0" sldId="723"/>
            <ac:inkMk id="732174" creationId="{3C822B65-5A6D-4A4C-ABCD-46C62BF4A529}"/>
          </ac:inkMkLst>
        </pc:inkChg>
        <pc:inkChg chg="add mod">
          <ac:chgData name="Kamui Kanna" userId="57c82f05eb04563c" providerId="LiveId" clId="{2ED6A56C-2F28-4A36-9CC4-6420BEB8E1FE}" dt="2021-06-14T14:11:39.339" v="464"/>
          <ac:inkMkLst>
            <pc:docMk/>
            <pc:sldMk cId="0" sldId="723"/>
            <ac:inkMk id="732175" creationId="{01227CE0-7B8E-4691-AECE-A20F3614CBCB}"/>
          </ac:inkMkLst>
        </pc:inkChg>
        <pc:inkChg chg="add mod">
          <ac:chgData name="Kamui Kanna" userId="57c82f05eb04563c" providerId="LiveId" clId="{2ED6A56C-2F28-4A36-9CC4-6420BEB8E1FE}" dt="2021-06-14T14:11:39.339" v="464"/>
          <ac:inkMkLst>
            <pc:docMk/>
            <pc:sldMk cId="0" sldId="723"/>
            <ac:inkMk id="732176" creationId="{5740F12D-BF62-48B1-B0A5-0D4CF6AC0ED2}"/>
          </ac:inkMkLst>
        </pc:inkChg>
        <pc:inkChg chg="add mod">
          <ac:chgData name="Kamui Kanna" userId="57c82f05eb04563c" providerId="LiveId" clId="{2ED6A56C-2F28-4A36-9CC4-6420BEB8E1FE}" dt="2021-06-14T14:11:39.339" v="464"/>
          <ac:inkMkLst>
            <pc:docMk/>
            <pc:sldMk cId="0" sldId="723"/>
            <ac:inkMk id="732177" creationId="{8D110CB1-5966-4BAF-93EF-3BB07C5D3631}"/>
          </ac:inkMkLst>
        </pc:inkChg>
        <pc:inkChg chg="add mod">
          <ac:chgData name="Kamui Kanna" userId="57c82f05eb04563c" providerId="LiveId" clId="{2ED6A56C-2F28-4A36-9CC4-6420BEB8E1FE}" dt="2021-06-14T14:11:39.339" v="464"/>
          <ac:inkMkLst>
            <pc:docMk/>
            <pc:sldMk cId="0" sldId="723"/>
            <ac:inkMk id="732178" creationId="{559B6F7A-31AB-48EE-B18A-F35690293865}"/>
          </ac:inkMkLst>
        </pc:inkChg>
        <pc:inkChg chg="add mod">
          <ac:chgData name="Kamui Kanna" userId="57c82f05eb04563c" providerId="LiveId" clId="{2ED6A56C-2F28-4A36-9CC4-6420BEB8E1FE}" dt="2021-06-14T14:11:39.339" v="464"/>
          <ac:inkMkLst>
            <pc:docMk/>
            <pc:sldMk cId="0" sldId="723"/>
            <ac:inkMk id="732179" creationId="{867DCBE1-9228-400B-BC07-66CF9C71B516}"/>
          </ac:inkMkLst>
        </pc:inkChg>
        <pc:inkChg chg="add mod">
          <ac:chgData name="Kamui Kanna" userId="57c82f05eb04563c" providerId="LiveId" clId="{2ED6A56C-2F28-4A36-9CC4-6420BEB8E1FE}" dt="2021-06-14T14:11:39.339" v="464"/>
          <ac:inkMkLst>
            <pc:docMk/>
            <pc:sldMk cId="0" sldId="723"/>
            <ac:inkMk id="732180" creationId="{F3D1C48E-E9E2-4439-AB12-DE642FDCB2B9}"/>
          </ac:inkMkLst>
        </pc:inkChg>
        <pc:inkChg chg="add mod">
          <ac:chgData name="Kamui Kanna" userId="57c82f05eb04563c" providerId="LiveId" clId="{2ED6A56C-2F28-4A36-9CC4-6420BEB8E1FE}" dt="2021-06-14T14:11:39.339" v="464"/>
          <ac:inkMkLst>
            <pc:docMk/>
            <pc:sldMk cId="0" sldId="723"/>
            <ac:inkMk id="732181" creationId="{20A99C3C-F719-4885-8E4C-8250F58F3D74}"/>
          </ac:inkMkLst>
        </pc:inkChg>
      </pc:sldChg>
      <pc:sldChg chg="addSp modSp mod">
        <pc:chgData name="Kamui Kanna" userId="57c82f05eb04563c" providerId="LiveId" clId="{2ED6A56C-2F28-4A36-9CC4-6420BEB8E1FE}" dt="2021-06-14T14:26:40.163" v="519"/>
        <pc:sldMkLst>
          <pc:docMk/>
          <pc:sldMk cId="0" sldId="734"/>
        </pc:sldMkLst>
        <pc:grpChg chg="mod">
          <ac:chgData name="Kamui Kanna" userId="57c82f05eb04563c" providerId="LiveId" clId="{2ED6A56C-2F28-4A36-9CC4-6420BEB8E1FE}" dt="2021-06-14T14:26:40.163" v="519"/>
          <ac:grpSpMkLst>
            <pc:docMk/>
            <pc:sldMk cId="0" sldId="734"/>
            <ac:grpSpMk id="31" creationId="{CD709526-F966-4BFB-8B72-CB5E84EBD316}"/>
          </ac:grpSpMkLst>
        </pc:grpChg>
        <pc:grpChg chg="mod">
          <ac:chgData name="Kamui Kanna" userId="57c82f05eb04563c" providerId="LiveId" clId="{2ED6A56C-2F28-4A36-9CC4-6420BEB8E1FE}" dt="2021-06-14T14:26:40.163" v="519"/>
          <ac:grpSpMkLst>
            <pc:docMk/>
            <pc:sldMk cId="0" sldId="734"/>
            <ac:grpSpMk id="32" creationId="{3E26DBE2-EB6B-4324-A382-5F0E42094C26}"/>
          </ac:grpSpMkLst>
        </pc:grpChg>
        <pc:inkChg chg="add">
          <ac:chgData name="Kamui Kanna" userId="57c82f05eb04563c" providerId="LiveId" clId="{2ED6A56C-2F28-4A36-9CC4-6420BEB8E1FE}" dt="2021-06-14T14:26:20.134" v="490" actId="9405"/>
          <ac:inkMkLst>
            <pc:docMk/>
            <pc:sldMk cId="0" sldId="734"/>
            <ac:inkMk id="2" creationId="{D2DBAA3B-4F1C-4A96-9A13-3EF8067DDA43}"/>
          </ac:inkMkLst>
        </pc:inkChg>
        <pc:inkChg chg="add">
          <ac:chgData name="Kamui Kanna" userId="57c82f05eb04563c" providerId="LiveId" clId="{2ED6A56C-2F28-4A36-9CC4-6420BEB8E1FE}" dt="2021-06-14T14:26:26.457" v="491" actId="9405"/>
          <ac:inkMkLst>
            <pc:docMk/>
            <pc:sldMk cId="0" sldId="734"/>
            <ac:inkMk id="3" creationId="{87AB361A-C086-4CD0-9D91-9DE7256E45A8}"/>
          </ac:inkMkLst>
        </pc:inkChg>
        <pc:inkChg chg="add mod">
          <ac:chgData name="Kamui Kanna" userId="57c82f05eb04563c" providerId="LiveId" clId="{2ED6A56C-2F28-4A36-9CC4-6420BEB8E1FE}" dt="2021-06-14T14:26:40.163" v="519"/>
          <ac:inkMkLst>
            <pc:docMk/>
            <pc:sldMk cId="0" sldId="734"/>
            <ac:inkMk id="4" creationId="{C30D832F-DAE0-439B-9DC0-128447A570C2}"/>
          </ac:inkMkLst>
        </pc:inkChg>
        <pc:inkChg chg="add mod">
          <ac:chgData name="Kamui Kanna" userId="57c82f05eb04563c" providerId="LiveId" clId="{2ED6A56C-2F28-4A36-9CC4-6420BEB8E1FE}" dt="2021-06-14T14:26:40.163" v="519"/>
          <ac:inkMkLst>
            <pc:docMk/>
            <pc:sldMk cId="0" sldId="734"/>
            <ac:inkMk id="5" creationId="{AF4E6930-4DE1-4276-8C8A-01EF6B08A286}"/>
          </ac:inkMkLst>
        </pc:inkChg>
        <pc:inkChg chg="add mod">
          <ac:chgData name="Kamui Kanna" userId="57c82f05eb04563c" providerId="LiveId" clId="{2ED6A56C-2F28-4A36-9CC4-6420BEB8E1FE}" dt="2021-06-14T14:26:40.163" v="519"/>
          <ac:inkMkLst>
            <pc:docMk/>
            <pc:sldMk cId="0" sldId="734"/>
            <ac:inkMk id="6" creationId="{ABBF86C1-1136-4F2F-9B97-72B79C584789}"/>
          </ac:inkMkLst>
        </pc:inkChg>
        <pc:inkChg chg="add mod">
          <ac:chgData name="Kamui Kanna" userId="57c82f05eb04563c" providerId="LiveId" clId="{2ED6A56C-2F28-4A36-9CC4-6420BEB8E1FE}" dt="2021-06-14T14:26:40.163" v="519"/>
          <ac:inkMkLst>
            <pc:docMk/>
            <pc:sldMk cId="0" sldId="734"/>
            <ac:inkMk id="7" creationId="{7F8952C6-72C8-4447-B1BD-9F156984B9B5}"/>
          </ac:inkMkLst>
        </pc:inkChg>
        <pc:inkChg chg="add mod">
          <ac:chgData name="Kamui Kanna" userId="57c82f05eb04563c" providerId="LiveId" clId="{2ED6A56C-2F28-4A36-9CC4-6420BEB8E1FE}" dt="2021-06-14T14:26:40.163" v="519"/>
          <ac:inkMkLst>
            <pc:docMk/>
            <pc:sldMk cId="0" sldId="734"/>
            <ac:inkMk id="8" creationId="{D0008C91-F956-4B23-B3ED-B562F7BA3215}"/>
          </ac:inkMkLst>
        </pc:inkChg>
        <pc:inkChg chg="add mod">
          <ac:chgData name="Kamui Kanna" userId="57c82f05eb04563c" providerId="LiveId" clId="{2ED6A56C-2F28-4A36-9CC4-6420BEB8E1FE}" dt="2021-06-14T14:26:40.163" v="519"/>
          <ac:inkMkLst>
            <pc:docMk/>
            <pc:sldMk cId="0" sldId="734"/>
            <ac:inkMk id="9" creationId="{C55CB8AA-2848-47E8-B0E4-5B0810D2651C}"/>
          </ac:inkMkLst>
        </pc:inkChg>
        <pc:inkChg chg="add mod">
          <ac:chgData name="Kamui Kanna" userId="57c82f05eb04563c" providerId="LiveId" clId="{2ED6A56C-2F28-4A36-9CC4-6420BEB8E1FE}" dt="2021-06-14T14:26:40.163" v="519"/>
          <ac:inkMkLst>
            <pc:docMk/>
            <pc:sldMk cId="0" sldId="734"/>
            <ac:inkMk id="10" creationId="{28F6EC95-EB54-454F-BB4C-A71C0BDD6975}"/>
          </ac:inkMkLst>
        </pc:inkChg>
        <pc:inkChg chg="add mod">
          <ac:chgData name="Kamui Kanna" userId="57c82f05eb04563c" providerId="LiveId" clId="{2ED6A56C-2F28-4A36-9CC4-6420BEB8E1FE}" dt="2021-06-14T14:26:40.163" v="519"/>
          <ac:inkMkLst>
            <pc:docMk/>
            <pc:sldMk cId="0" sldId="734"/>
            <ac:inkMk id="11" creationId="{DF72C2E8-5FB0-47AD-8B51-413E85E85117}"/>
          </ac:inkMkLst>
        </pc:inkChg>
        <pc:inkChg chg="add mod">
          <ac:chgData name="Kamui Kanna" userId="57c82f05eb04563c" providerId="LiveId" clId="{2ED6A56C-2F28-4A36-9CC4-6420BEB8E1FE}" dt="2021-06-14T14:26:40.163" v="519"/>
          <ac:inkMkLst>
            <pc:docMk/>
            <pc:sldMk cId="0" sldId="734"/>
            <ac:inkMk id="12" creationId="{215CD19E-F4E4-447A-8EDC-207BAFD498B7}"/>
          </ac:inkMkLst>
        </pc:inkChg>
        <pc:inkChg chg="add mod">
          <ac:chgData name="Kamui Kanna" userId="57c82f05eb04563c" providerId="LiveId" clId="{2ED6A56C-2F28-4A36-9CC4-6420BEB8E1FE}" dt="2021-06-14T14:26:40.163" v="519"/>
          <ac:inkMkLst>
            <pc:docMk/>
            <pc:sldMk cId="0" sldId="734"/>
            <ac:inkMk id="13" creationId="{1490886D-1D5F-487F-A182-D4203BB9D2CC}"/>
          </ac:inkMkLst>
        </pc:inkChg>
        <pc:inkChg chg="add mod">
          <ac:chgData name="Kamui Kanna" userId="57c82f05eb04563c" providerId="LiveId" clId="{2ED6A56C-2F28-4A36-9CC4-6420BEB8E1FE}" dt="2021-06-14T14:26:40.163" v="519"/>
          <ac:inkMkLst>
            <pc:docMk/>
            <pc:sldMk cId="0" sldId="734"/>
            <ac:inkMk id="14" creationId="{88BFF76F-05BE-4C3F-BB70-FED83FC0CBD5}"/>
          </ac:inkMkLst>
        </pc:inkChg>
        <pc:inkChg chg="add mod">
          <ac:chgData name="Kamui Kanna" userId="57c82f05eb04563c" providerId="LiveId" clId="{2ED6A56C-2F28-4A36-9CC4-6420BEB8E1FE}" dt="2021-06-14T14:26:40.163" v="519"/>
          <ac:inkMkLst>
            <pc:docMk/>
            <pc:sldMk cId="0" sldId="734"/>
            <ac:inkMk id="15" creationId="{3C9BD4B7-06AC-439E-A02E-308FBA1B45D3}"/>
          </ac:inkMkLst>
        </pc:inkChg>
        <pc:inkChg chg="add mod">
          <ac:chgData name="Kamui Kanna" userId="57c82f05eb04563c" providerId="LiveId" clId="{2ED6A56C-2F28-4A36-9CC4-6420BEB8E1FE}" dt="2021-06-14T14:26:40.163" v="519"/>
          <ac:inkMkLst>
            <pc:docMk/>
            <pc:sldMk cId="0" sldId="734"/>
            <ac:inkMk id="16" creationId="{721FBE8A-45E5-4FFD-9609-52F8674F179A}"/>
          </ac:inkMkLst>
        </pc:inkChg>
        <pc:inkChg chg="add mod">
          <ac:chgData name="Kamui Kanna" userId="57c82f05eb04563c" providerId="LiveId" clId="{2ED6A56C-2F28-4A36-9CC4-6420BEB8E1FE}" dt="2021-06-14T14:26:40.163" v="519"/>
          <ac:inkMkLst>
            <pc:docMk/>
            <pc:sldMk cId="0" sldId="734"/>
            <ac:inkMk id="17" creationId="{A66D9477-B9F3-4142-B1B3-816FB23DF70D}"/>
          </ac:inkMkLst>
        </pc:inkChg>
        <pc:inkChg chg="add mod">
          <ac:chgData name="Kamui Kanna" userId="57c82f05eb04563c" providerId="LiveId" clId="{2ED6A56C-2F28-4A36-9CC4-6420BEB8E1FE}" dt="2021-06-14T14:26:40.163" v="519"/>
          <ac:inkMkLst>
            <pc:docMk/>
            <pc:sldMk cId="0" sldId="734"/>
            <ac:inkMk id="18" creationId="{557D6A99-833D-4A61-9BB7-FA1D97C0E808}"/>
          </ac:inkMkLst>
        </pc:inkChg>
        <pc:inkChg chg="add mod">
          <ac:chgData name="Kamui Kanna" userId="57c82f05eb04563c" providerId="LiveId" clId="{2ED6A56C-2F28-4A36-9CC4-6420BEB8E1FE}" dt="2021-06-14T14:26:40.163" v="519"/>
          <ac:inkMkLst>
            <pc:docMk/>
            <pc:sldMk cId="0" sldId="734"/>
            <ac:inkMk id="19" creationId="{597FBB2F-F45C-427F-B45A-A506A0E5C4F6}"/>
          </ac:inkMkLst>
        </pc:inkChg>
        <pc:inkChg chg="add mod">
          <ac:chgData name="Kamui Kanna" userId="57c82f05eb04563c" providerId="LiveId" clId="{2ED6A56C-2F28-4A36-9CC4-6420BEB8E1FE}" dt="2021-06-14T14:26:40.163" v="519"/>
          <ac:inkMkLst>
            <pc:docMk/>
            <pc:sldMk cId="0" sldId="734"/>
            <ac:inkMk id="20" creationId="{61257906-B18E-4CD4-A876-1FDA089FAA94}"/>
          </ac:inkMkLst>
        </pc:inkChg>
        <pc:inkChg chg="add mod">
          <ac:chgData name="Kamui Kanna" userId="57c82f05eb04563c" providerId="LiveId" clId="{2ED6A56C-2F28-4A36-9CC4-6420BEB8E1FE}" dt="2021-06-14T14:26:40.163" v="519"/>
          <ac:inkMkLst>
            <pc:docMk/>
            <pc:sldMk cId="0" sldId="734"/>
            <ac:inkMk id="21" creationId="{7E154BA4-92EA-444A-A960-C542EA67F86B}"/>
          </ac:inkMkLst>
        </pc:inkChg>
        <pc:inkChg chg="add mod">
          <ac:chgData name="Kamui Kanna" userId="57c82f05eb04563c" providerId="LiveId" clId="{2ED6A56C-2F28-4A36-9CC4-6420BEB8E1FE}" dt="2021-06-14T14:26:40.163" v="519"/>
          <ac:inkMkLst>
            <pc:docMk/>
            <pc:sldMk cId="0" sldId="734"/>
            <ac:inkMk id="22" creationId="{2B748159-09CE-4582-A2C6-C32435B040F6}"/>
          </ac:inkMkLst>
        </pc:inkChg>
        <pc:inkChg chg="add mod">
          <ac:chgData name="Kamui Kanna" userId="57c82f05eb04563c" providerId="LiveId" clId="{2ED6A56C-2F28-4A36-9CC4-6420BEB8E1FE}" dt="2021-06-14T14:26:40.163" v="519"/>
          <ac:inkMkLst>
            <pc:docMk/>
            <pc:sldMk cId="0" sldId="734"/>
            <ac:inkMk id="23" creationId="{653DEAFD-D923-49B2-92F4-39D5AE7946B3}"/>
          </ac:inkMkLst>
        </pc:inkChg>
        <pc:inkChg chg="add mod">
          <ac:chgData name="Kamui Kanna" userId="57c82f05eb04563c" providerId="LiveId" clId="{2ED6A56C-2F28-4A36-9CC4-6420BEB8E1FE}" dt="2021-06-14T14:26:40.163" v="519"/>
          <ac:inkMkLst>
            <pc:docMk/>
            <pc:sldMk cId="0" sldId="734"/>
            <ac:inkMk id="24" creationId="{A4E6FF75-91CD-4120-BEE6-1A0684E5B72A}"/>
          </ac:inkMkLst>
        </pc:inkChg>
        <pc:inkChg chg="add mod">
          <ac:chgData name="Kamui Kanna" userId="57c82f05eb04563c" providerId="LiveId" clId="{2ED6A56C-2F28-4A36-9CC4-6420BEB8E1FE}" dt="2021-06-14T14:26:40.163" v="519"/>
          <ac:inkMkLst>
            <pc:docMk/>
            <pc:sldMk cId="0" sldId="734"/>
            <ac:inkMk id="25" creationId="{CB3CF9D2-B3D3-4F6E-ABCF-80BA090FB265}"/>
          </ac:inkMkLst>
        </pc:inkChg>
        <pc:inkChg chg="add mod">
          <ac:chgData name="Kamui Kanna" userId="57c82f05eb04563c" providerId="LiveId" clId="{2ED6A56C-2F28-4A36-9CC4-6420BEB8E1FE}" dt="2021-06-14T14:26:40.163" v="519"/>
          <ac:inkMkLst>
            <pc:docMk/>
            <pc:sldMk cId="0" sldId="734"/>
            <ac:inkMk id="26" creationId="{A86EF302-7424-4A4A-A0EF-6532B529D515}"/>
          </ac:inkMkLst>
        </pc:inkChg>
        <pc:inkChg chg="add mod">
          <ac:chgData name="Kamui Kanna" userId="57c82f05eb04563c" providerId="LiveId" clId="{2ED6A56C-2F28-4A36-9CC4-6420BEB8E1FE}" dt="2021-06-14T14:26:40.163" v="519"/>
          <ac:inkMkLst>
            <pc:docMk/>
            <pc:sldMk cId="0" sldId="734"/>
            <ac:inkMk id="27" creationId="{A017CF4F-E2B8-4CD7-952A-DD6B5D84B288}"/>
          </ac:inkMkLst>
        </pc:inkChg>
        <pc:inkChg chg="add mod">
          <ac:chgData name="Kamui Kanna" userId="57c82f05eb04563c" providerId="LiveId" clId="{2ED6A56C-2F28-4A36-9CC4-6420BEB8E1FE}" dt="2021-06-14T14:26:40.163" v="519"/>
          <ac:inkMkLst>
            <pc:docMk/>
            <pc:sldMk cId="0" sldId="734"/>
            <ac:inkMk id="28" creationId="{7ABC26C2-1AE4-4855-98E1-0C89916C87FB}"/>
          </ac:inkMkLst>
        </pc:inkChg>
        <pc:inkChg chg="add mod">
          <ac:chgData name="Kamui Kanna" userId="57c82f05eb04563c" providerId="LiveId" clId="{2ED6A56C-2F28-4A36-9CC4-6420BEB8E1FE}" dt="2021-06-14T14:26:40.163" v="519"/>
          <ac:inkMkLst>
            <pc:docMk/>
            <pc:sldMk cId="0" sldId="734"/>
            <ac:inkMk id="29" creationId="{B7B856E7-7102-4AD4-A85E-56A5C181D688}"/>
          </ac:inkMkLst>
        </pc:inkChg>
        <pc:inkChg chg="add mod">
          <ac:chgData name="Kamui Kanna" userId="57c82f05eb04563c" providerId="LiveId" clId="{2ED6A56C-2F28-4A36-9CC4-6420BEB8E1FE}" dt="2021-06-14T14:26:40.163" v="519"/>
          <ac:inkMkLst>
            <pc:docMk/>
            <pc:sldMk cId="0" sldId="734"/>
            <ac:inkMk id="30" creationId="{02EF4D48-7E26-4711-AE5A-DEA0BDECAFBA}"/>
          </ac:inkMkLst>
        </pc:inkChg>
      </pc:sldChg>
      <pc:sldChg chg="addSp delSp modSp mod">
        <pc:chgData name="Kamui Kanna" userId="57c82f05eb04563c" providerId="LiveId" clId="{2ED6A56C-2F28-4A36-9CC4-6420BEB8E1FE}" dt="2021-06-14T14:34:49.898" v="552"/>
        <pc:sldMkLst>
          <pc:docMk/>
          <pc:sldMk cId="0" sldId="736"/>
        </pc:sldMkLst>
        <pc:grpChg chg="del mod">
          <ac:chgData name="Kamui Kanna" userId="57c82f05eb04563c" providerId="LiveId" clId="{2ED6A56C-2F28-4A36-9CC4-6420BEB8E1FE}" dt="2021-06-14T14:34:00.665" v="542"/>
          <ac:grpSpMkLst>
            <pc:docMk/>
            <pc:sldMk cId="0" sldId="736"/>
            <ac:grpSpMk id="12" creationId="{FEC9C834-F9AF-4A08-9AD7-A00E204F16DF}"/>
          </ac:grpSpMkLst>
        </pc:grpChg>
        <pc:grpChg chg="del mod">
          <ac:chgData name="Kamui Kanna" userId="57c82f05eb04563c" providerId="LiveId" clId="{2ED6A56C-2F28-4A36-9CC4-6420BEB8E1FE}" dt="2021-06-14T14:34:49.898" v="552"/>
          <ac:grpSpMkLst>
            <pc:docMk/>
            <pc:sldMk cId="0" sldId="736"/>
            <ac:grpSpMk id="24" creationId="{47BD77C3-23F4-49BB-95E6-46FFF90F0F8B}"/>
          </ac:grpSpMkLst>
        </pc:grpChg>
        <pc:grpChg chg="mod">
          <ac:chgData name="Kamui Kanna" userId="57c82f05eb04563c" providerId="LiveId" clId="{2ED6A56C-2F28-4A36-9CC4-6420BEB8E1FE}" dt="2021-06-14T14:34:49.898" v="552"/>
          <ac:grpSpMkLst>
            <pc:docMk/>
            <pc:sldMk cId="0" sldId="736"/>
            <ac:grpSpMk id="34" creationId="{3C68DC8F-611C-4B75-9696-AC3F1C56D14C}"/>
          </ac:grpSpMkLst>
        </pc:grpChg>
        <pc:inkChg chg="add mod">
          <ac:chgData name="Kamui Kanna" userId="57c82f05eb04563c" providerId="LiveId" clId="{2ED6A56C-2F28-4A36-9CC4-6420BEB8E1FE}" dt="2021-06-14T14:34:49.898" v="552"/>
          <ac:inkMkLst>
            <pc:docMk/>
            <pc:sldMk cId="0" sldId="736"/>
            <ac:inkMk id="3" creationId="{D90E1916-2FF1-49EA-8659-C401AE75C979}"/>
          </ac:inkMkLst>
        </pc:inkChg>
        <pc:inkChg chg="add mod">
          <ac:chgData name="Kamui Kanna" userId="57c82f05eb04563c" providerId="LiveId" clId="{2ED6A56C-2F28-4A36-9CC4-6420BEB8E1FE}" dt="2021-06-14T14:34:49.898" v="552"/>
          <ac:inkMkLst>
            <pc:docMk/>
            <pc:sldMk cId="0" sldId="736"/>
            <ac:inkMk id="4" creationId="{2A49C872-0C8E-4BB7-A94B-A39FEFB7B690}"/>
          </ac:inkMkLst>
        </pc:inkChg>
        <pc:inkChg chg="add mod">
          <ac:chgData name="Kamui Kanna" userId="57c82f05eb04563c" providerId="LiveId" clId="{2ED6A56C-2F28-4A36-9CC4-6420BEB8E1FE}" dt="2021-06-14T14:34:49.898" v="552"/>
          <ac:inkMkLst>
            <pc:docMk/>
            <pc:sldMk cId="0" sldId="736"/>
            <ac:inkMk id="6" creationId="{081A243C-6FD4-478A-BDD2-51B5E87D3C21}"/>
          </ac:inkMkLst>
        </pc:inkChg>
        <pc:inkChg chg="add mod">
          <ac:chgData name="Kamui Kanna" userId="57c82f05eb04563c" providerId="LiveId" clId="{2ED6A56C-2F28-4A36-9CC4-6420BEB8E1FE}" dt="2021-06-14T14:34:49.898" v="552"/>
          <ac:inkMkLst>
            <pc:docMk/>
            <pc:sldMk cId="0" sldId="736"/>
            <ac:inkMk id="7" creationId="{F4C5D250-D4B4-4EB5-9744-FA86B61475D6}"/>
          </ac:inkMkLst>
        </pc:inkChg>
        <pc:inkChg chg="add mod">
          <ac:chgData name="Kamui Kanna" userId="57c82f05eb04563c" providerId="LiveId" clId="{2ED6A56C-2F28-4A36-9CC4-6420BEB8E1FE}" dt="2021-06-14T14:34:49.898" v="552"/>
          <ac:inkMkLst>
            <pc:docMk/>
            <pc:sldMk cId="0" sldId="736"/>
            <ac:inkMk id="8" creationId="{1F4B7E26-A701-4D34-BD7D-70CE1A1B39B1}"/>
          </ac:inkMkLst>
        </pc:inkChg>
        <pc:inkChg chg="add mod">
          <ac:chgData name="Kamui Kanna" userId="57c82f05eb04563c" providerId="LiveId" clId="{2ED6A56C-2F28-4A36-9CC4-6420BEB8E1FE}" dt="2021-06-14T14:34:49.898" v="552"/>
          <ac:inkMkLst>
            <pc:docMk/>
            <pc:sldMk cId="0" sldId="736"/>
            <ac:inkMk id="9" creationId="{C698E648-47F5-45E8-8E14-843D1FED0F5D}"/>
          </ac:inkMkLst>
        </pc:inkChg>
        <pc:inkChg chg="add mod">
          <ac:chgData name="Kamui Kanna" userId="57c82f05eb04563c" providerId="LiveId" clId="{2ED6A56C-2F28-4A36-9CC4-6420BEB8E1FE}" dt="2021-06-14T14:34:49.898" v="552"/>
          <ac:inkMkLst>
            <pc:docMk/>
            <pc:sldMk cId="0" sldId="736"/>
            <ac:inkMk id="10" creationId="{42952281-520C-44B7-BFF6-872106A474CE}"/>
          </ac:inkMkLst>
        </pc:inkChg>
        <pc:inkChg chg="add mod">
          <ac:chgData name="Kamui Kanna" userId="57c82f05eb04563c" providerId="LiveId" clId="{2ED6A56C-2F28-4A36-9CC4-6420BEB8E1FE}" dt="2021-06-14T14:34:49.898" v="552"/>
          <ac:inkMkLst>
            <pc:docMk/>
            <pc:sldMk cId="0" sldId="736"/>
            <ac:inkMk id="11" creationId="{FCF69787-0C6D-4091-84A8-86F2FD60C187}"/>
          </ac:inkMkLst>
        </pc:inkChg>
        <pc:inkChg chg="add mod">
          <ac:chgData name="Kamui Kanna" userId="57c82f05eb04563c" providerId="LiveId" clId="{2ED6A56C-2F28-4A36-9CC4-6420BEB8E1FE}" dt="2021-06-14T14:34:49.898" v="552"/>
          <ac:inkMkLst>
            <pc:docMk/>
            <pc:sldMk cId="0" sldId="736"/>
            <ac:inkMk id="13" creationId="{1F06CCE4-FBC2-478D-BBD1-C282D69EFF61}"/>
          </ac:inkMkLst>
        </pc:inkChg>
        <pc:inkChg chg="add mod">
          <ac:chgData name="Kamui Kanna" userId="57c82f05eb04563c" providerId="LiveId" clId="{2ED6A56C-2F28-4A36-9CC4-6420BEB8E1FE}" dt="2021-06-14T14:34:49.898" v="552"/>
          <ac:inkMkLst>
            <pc:docMk/>
            <pc:sldMk cId="0" sldId="736"/>
            <ac:inkMk id="14" creationId="{94075D9F-627A-4733-AFD5-F69A72CEC446}"/>
          </ac:inkMkLst>
        </pc:inkChg>
        <pc:inkChg chg="add mod">
          <ac:chgData name="Kamui Kanna" userId="57c82f05eb04563c" providerId="LiveId" clId="{2ED6A56C-2F28-4A36-9CC4-6420BEB8E1FE}" dt="2021-06-14T14:34:49.898" v="552"/>
          <ac:inkMkLst>
            <pc:docMk/>
            <pc:sldMk cId="0" sldId="736"/>
            <ac:inkMk id="15" creationId="{D995D955-97AD-4B21-BC39-584FA87FC0C4}"/>
          </ac:inkMkLst>
        </pc:inkChg>
        <pc:inkChg chg="add mod">
          <ac:chgData name="Kamui Kanna" userId="57c82f05eb04563c" providerId="LiveId" clId="{2ED6A56C-2F28-4A36-9CC4-6420BEB8E1FE}" dt="2021-06-14T14:34:49.898" v="552"/>
          <ac:inkMkLst>
            <pc:docMk/>
            <pc:sldMk cId="0" sldId="736"/>
            <ac:inkMk id="16" creationId="{21B9AEB4-C876-44DF-8C1C-700BBA05C1FD}"/>
          </ac:inkMkLst>
        </pc:inkChg>
        <pc:inkChg chg="add mod">
          <ac:chgData name="Kamui Kanna" userId="57c82f05eb04563c" providerId="LiveId" clId="{2ED6A56C-2F28-4A36-9CC4-6420BEB8E1FE}" dt="2021-06-14T14:34:49.898" v="552"/>
          <ac:inkMkLst>
            <pc:docMk/>
            <pc:sldMk cId="0" sldId="736"/>
            <ac:inkMk id="17" creationId="{6163AF8C-29DC-4E4E-8A86-C996BF7C912C}"/>
          </ac:inkMkLst>
        </pc:inkChg>
        <pc:inkChg chg="add mod">
          <ac:chgData name="Kamui Kanna" userId="57c82f05eb04563c" providerId="LiveId" clId="{2ED6A56C-2F28-4A36-9CC4-6420BEB8E1FE}" dt="2021-06-14T14:34:49.898" v="552"/>
          <ac:inkMkLst>
            <pc:docMk/>
            <pc:sldMk cId="0" sldId="736"/>
            <ac:inkMk id="18" creationId="{D9EDA925-B8D1-4907-B32A-70938E6E05F4}"/>
          </ac:inkMkLst>
        </pc:inkChg>
        <pc:inkChg chg="add mod">
          <ac:chgData name="Kamui Kanna" userId="57c82f05eb04563c" providerId="LiveId" clId="{2ED6A56C-2F28-4A36-9CC4-6420BEB8E1FE}" dt="2021-06-14T14:34:49.898" v="552"/>
          <ac:inkMkLst>
            <pc:docMk/>
            <pc:sldMk cId="0" sldId="736"/>
            <ac:inkMk id="19" creationId="{77682090-0D3D-452F-9B66-DD7C94C0F800}"/>
          </ac:inkMkLst>
        </pc:inkChg>
        <pc:inkChg chg="add mod">
          <ac:chgData name="Kamui Kanna" userId="57c82f05eb04563c" providerId="LiveId" clId="{2ED6A56C-2F28-4A36-9CC4-6420BEB8E1FE}" dt="2021-06-14T14:34:49.898" v="552"/>
          <ac:inkMkLst>
            <pc:docMk/>
            <pc:sldMk cId="0" sldId="736"/>
            <ac:inkMk id="20" creationId="{AF169086-F8E0-45C0-BC42-4F6CBFC11640}"/>
          </ac:inkMkLst>
        </pc:inkChg>
        <pc:inkChg chg="add mod">
          <ac:chgData name="Kamui Kanna" userId="57c82f05eb04563c" providerId="LiveId" clId="{2ED6A56C-2F28-4A36-9CC4-6420BEB8E1FE}" dt="2021-06-14T14:34:49.898" v="552"/>
          <ac:inkMkLst>
            <pc:docMk/>
            <pc:sldMk cId="0" sldId="736"/>
            <ac:inkMk id="21" creationId="{F3582EA8-ABD2-4424-A42E-F3F44F211A39}"/>
          </ac:inkMkLst>
        </pc:inkChg>
        <pc:inkChg chg="add mod">
          <ac:chgData name="Kamui Kanna" userId="57c82f05eb04563c" providerId="LiveId" clId="{2ED6A56C-2F28-4A36-9CC4-6420BEB8E1FE}" dt="2021-06-14T14:34:49.898" v="552"/>
          <ac:inkMkLst>
            <pc:docMk/>
            <pc:sldMk cId="0" sldId="736"/>
            <ac:inkMk id="22" creationId="{D63401DE-692B-4043-8884-65F646A5A607}"/>
          </ac:inkMkLst>
        </pc:inkChg>
        <pc:inkChg chg="add mod">
          <ac:chgData name="Kamui Kanna" userId="57c82f05eb04563c" providerId="LiveId" clId="{2ED6A56C-2F28-4A36-9CC4-6420BEB8E1FE}" dt="2021-06-14T14:34:49.898" v="552"/>
          <ac:inkMkLst>
            <pc:docMk/>
            <pc:sldMk cId="0" sldId="736"/>
            <ac:inkMk id="23" creationId="{86AC9CC6-EDAF-41B4-B1D0-97ECAFED23B5}"/>
          </ac:inkMkLst>
        </pc:inkChg>
        <pc:inkChg chg="add mod">
          <ac:chgData name="Kamui Kanna" userId="57c82f05eb04563c" providerId="LiveId" clId="{2ED6A56C-2F28-4A36-9CC4-6420BEB8E1FE}" dt="2021-06-14T14:34:49.898" v="552"/>
          <ac:inkMkLst>
            <pc:docMk/>
            <pc:sldMk cId="0" sldId="736"/>
            <ac:inkMk id="25" creationId="{28986143-6441-4DD4-AA3F-1A062E5F4C1A}"/>
          </ac:inkMkLst>
        </pc:inkChg>
        <pc:inkChg chg="add mod">
          <ac:chgData name="Kamui Kanna" userId="57c82f05eb04563c" providerId="LiveId" clId="{2ED6A56C-2F28-4A36-9CC4-6420BEB8E1FE}" dt="2021-06-14T14:34:49.898" v="552"/>
          <ac:inkMkLst>
            <pc:docMk/>
            <pc:sldMk cId="0" sldId="736"/>
            <ac:inkMk id="26" creationId="{E48800B6-6CBE-4EBB-A8F5-93E329798F41}"/>
          </ac:inkMkLst>
        </pc:inkChg>
        <pc:inkChg chg="add mod">
          <ac:chgData name="Kamui Kanna" userId="57c82f05eb04563c" providerId="LiveId" clId="{2ED6A56C-2F28-4A36-9CC4-6420BEB8E1FE}" dt="2021-06-14T14:34:49.898" v="552"/>
          <ac:inkMkLst>
            <pc:docMk/>
            <pc:sldMk cId="0" sldId="736"/>
            <ac:inkMk id="27" creationId="{9A6B5D95-9977-415A-8DF0-B31843913E48}"/>
          </ac:inkMkLst>
        </pc:inkChg>
        <pc:inkChg chg="add mod">
          <ac:chgData name="Kamui Kanna" userId="57c82f05eb04563c" providerId="LiveId" clId="{2ED6A56C-2F28-4A36-9CC4-6420BEB8E1FE}" dt="2021-06-14T14:34:49.898" v="552"/>
          <ac:inkMkLst>
            <pc:docMk/>
            <pc:sldMk cId="0" sldId="736"/>
            <ac:inkMk id="28" creationId="{E7BF95DB-A43F-475F-B675-03A0EE0EF4DD}"/>
          </ac:inkMkLst>
        </pc:inkChg>
        <pc:inkChg chg="add mod">
          <ac:chgData name="Kamui Kanna" userId="57c82f05eb04563c" providerId="LiveId" clId="{2ED6A56C-2F28-4A36-9CC4-6420BEB8E1FE}" dt="2021-06-14T14:34:49.898" v="552"/>
          <ac:inkMkLst>
            <pc:docMk/>
            <pc:sldMk cId="0" sldId="736"/>
            <ac:inkMk id="29" creationId="{23933FA4-A793-4D2E-86E7-14863714324D}"/>
          </ac:inkMkLst>
        </pc:inkChg>
        <pc:inkChg chg="add mod">
          <ac:chgData name="Kamui Kanna" userId="57c82f05eb04563c" providerId="LiveId" clId="{2ED6A56C-2F28-4A36-9CC4-6420BEB8E1FE}" dt="2021-06-14T14:34:49.898" v="552"/>
          <ac:inkMkLst>
            <pc:docMk/>
            <pc:sldMk cId="0" sldId="736"/>
            <ac:inkMk id="30" creationId="{6447A509-022B-4269-A48D-64C5D8D55877}"/>
          </ac:inkMkLst>
        </pc:inkChg>
        <pc:inkChg chg="add mod">
          <ac:chgData name="Kamui Kanna" userId="57c82f05eb04563c" providerId="LiveId" clId="{2ED6A56C-2F28-4A36-9CC4-6420BEB8E1FE}" dt="2021-06-14T14:34:49.898" v="552"/>
          <ac:inkMkLst>
            <pc:docMk/>
            <pc:sldMk cId="0" sldId="736"/>
            <ac:inkMk id="31" creationId="{FD62C9A8-1CD9-444C-BC86-C59AFD2978DC}"/>
          </ac:inkMkLst>
        </pc:inkChg>
        <pc:inkChg chg="add mod">
          <ac:chgData name="Kamui Kanna" userId="57c82f05eb04563c" providerId="LiveId" clId="{2ED6A56C-2F28-4A36-9CC4-6420BEB8E1FE}" dt="2021-06-14T14:34:49.898" v="552"/>
          <ac:inkMkLst>
            <pc:docMk/>
            <pc:sldMk cId="0" sldId="736"/>
            <ac:inkMk id="32" creationId="{F938FEC3-231E-4BF7-9FAA-5145C1C39AB5}"/>
          </ac:inkMkLst>
        </pc:inkChg>
        <pc:inkChg chg="add mod">
          <ac:chgData name="Kamui Kanna" userId="57c82f05eb04563c" providerId="LiveId" clId="{2ED6A56C-2F28-4A36-9CC4-6420BEB8E1FE}" dt="2021-06-14T14:34:49.898" v="552"/>
          <ac:inkMkLst>
            <pc:docMk/>
            <pc:sldMk cId="0" sldId="736"/>
            <ac:inkMk id="33" creationId="{6FB943C7-6B07-40EA-B39F-3EB93C20D3E0}"/>
          </ac:inkMkLst>
        </pc:inkChg>
      </pc:sldChg>
      <pc:sldChg chg="addSp delSp modSp mod">
        <pc:chgData name="Kamui Kanna" userId="57c82f05eb04563c" providerId="LiveId" clId="{2ED6A56C-2F28-4A36-9CC4-6420BEB8E1FE}" dt="2021-06-14T15:11:18.784" v="555" actId="21"/>
        <pc:sldMkLst>
          <pc:docMk/>
          <pc:sldMk cId="0" sldId="740"/>
        </pc:sldMkLst>
        <pc:spChg chg="add del mod">
          <ac:chgData name="Kamui Kanna" userId="57c82f05eb04563c" providerId="LiveId" clId="{2ED6A56C-2F28-4A36-9CC4-6420BEB8E1FE}" dt="2021-06-14T15:11:18.784" v="555" actId="21"/>
          <ac:spMkLst>
            <pc:docMk/>
            <pc:sldMk cId="0" sldId="740"/>
            <ac:spMk id="5" creationId="{C608DEA2-1CD2-4540-AC82-80DE90C06EA2}"/>
          </ac:spMkLst>
        </pc:spChg>
      </pc:sldChg>
      <pc:sldChg chg="addSp mod">
        <pc:chgData name="Kamui Kanna" userId="57c82f05eb04563c" providerId="LiveId" clId="{2ED6A56C-2F28-4A36-9CC4-6420BEB8E1FE}" dt="2021-06-14T14:30:51.806" v="521" actId="9405"/>
        <pc:sldMkLst>
          <pc:docMk/>
          <pc:sldMk cId="0" sldId="919"/>
        </pc:sldMkLst>
        <pc:inkChg chg="add">
          <ac:chgData name="Kamui Kanna" userId="57c82f05eb04563c" providerId="LiveId" clId="{2ED6A56C-2F28-4A36-9CC4-6420BEB8E1FE}" dt="2021-06-14T14:30:31.077" v="520" actId="9405"/>
          <ac:inkMkLst>
            <pc:docMk/>
            <pc:sldMk cId="0" sldId="919"/>
            <ac:inkMk id="2" creationId="{E59D2F75-E523-4294-837C-4F2582904F47}"/>
          </ac:inkMkLst>
        </pc:inkChg>
        <pc:inkChg chg="add">
          <ac:chgData name="Kamui Kanna" userId="57c82f05eb04563c" providerId="LiveId" clId="{2ED6A56C-2F28-4A36-9CC4-6420BEB8E1FE}" dt="2021-06-14T14:30:51.806" v="521" actId="9405"/>
          <ac:inkMkLst>
            <pc:docMk/>
            <pc:sldMk cId="0" sldId="919"/>
            <ac:inkMk id="3" creationId="{40C0FA13-2368-431A-B712-4D4790CA4C76}"/>
          </ac:inkMkLst>
        </pc:inkChg>
      </pc:sldChg>
      <pc:sldChg chg="addSp delSp modSp mod">
        <pc:chgData name="Kamui Kanna" userId="57c82f05eb04563c" providerId="LiveId" clId="{2ED6A56C-2F28-4A36-9CC4-6420BEB8E1FE}" dt="2021-06-14T13:34:38.139" v="285" actId="9405"/>
        <pc:sldMkLst>
          <pc:docMk/>
          <pc:sldMk cId="2900196749" sldId="1051"/>
        </pc:sldMkLst>
        <pc:grpChg chg="del mod">
          <ac:chgData name="Kamui Kanna" userId="57c82f05eb04563c" providerId="LiveId" clId="{2ED6A56C-2F28-4A36-9CC4-6420BEB8E1FE}" dt="2021-06-14T13:33:50.572" v="276"/>
          <ac:grpSpMkLst>
            <pc:docMk/>
            <pc:sldMk cId="2900196749" sldId="1051"/>
            <ac:grpSpMk id="5" creationId="{2372C043-1175-4280-83DB-60B69ACF48E6}"/>
          </ac:grpSpMkLst>
        </pc:grpChg>
        <pc:inkChg chg="add del mod">
          <ac:chgData name="Kamui Kanna" userId="57c82f05eb04563c" providerId="LiveId" clId="{2ED6A56C-2F28-4A36-9CC4-6420BEB8E1FE}" dt="2021-06-14T13:33:50.572" v="276"/>
          <ac:inkMkLst>
            <pc:docMk/>
            <pc:sldMk cId="2900196749" sldId="1051"/>
            <ac:inkMk id="3" creationId="{5C020146-68D2-4492-8BB7-B8C9D467A620}"/>
          </ac:inkMkLst>
        </pc:inkChg>
        <pc:inkChg chg="add del mod">
          <ac:chgData name="Kamui Kanna" userId="57c82f05eb04563c" providerId="LiveId" clId="{2ED6A56C-2F28-4A36-9CC4-6420BEB8E1FE}" dt="2021-06-14T13:33:50.573" v="277"/>
          <ac:inkMkLst>
            <pc:docMk/>
            <pc:sldMk cId="2900196749" sldId="1051"/>
            <ac:inkMk id="4" creationId="{B5AC5542-BF5F-4272-9B22-42FA3112933B}"/>
          </ac:inkMkLst>
        </pc:inkChg>
        <pc:inkChg chg="add">
          <ac:chgData name="Kamui Kanna" userId="57c82f05eb04563c" providerId="LiveId" clId="{2ED6A56C-2F28-4A36-9CC4-6420BEB8E1FE}" dt="2021-06-14T13:34:34.771" v="278" actId="9405"/>
          <ac:inkMkLst>
            <pc:docMk/>
            <pc:sldMk cId="2900196749" sldId="1051"/>
            <ac:inkMk id="6" creationId="{5BCD2B9F-5609-4BB1-8F51-9AC20034CB05}"/>
          </ac:inkMkLst>
        </pc:inkChg>
        <pc:inkChg chg="add">
          <ac:chgData name="Kamui Kanna" userId="57c82f05eb04563c" providerId="LiveId" clId="{2ED6A56C-2F28-4A36-9CC4-6420BEB8E1FE}" dt="2021-06-14T13:34:35.146" v="279" actId="9405"/>
          <ac:inkMkLst>
            <pc:docMk/>
            <pc:sldMk cId="2900196749" sldId="1051"/>
            <ac:inkMk id="7" creationId="{3FA456C5-5B85-48C2-B3EF-5B635BEC92E5}"/>
          </ac:inkMkLst>
        </pc:inkChg>
        <pc:inkChg chg="add">
          <ac:chgData name="Kamui Kanna" userId="57c82f05eb04563c" providerId="LiveId" clId="{2ED6A56C-2F28-4A36-9CC4-6420BEB8E1FE}" dt="2021-06-14T13:34:36.304" v="280" actId="9405"/>
          <ac:inkMkLst>
            <pc:docMk/>
            <pc:sldMk cId="2900196749" sldId="1051"/>
            <ac:inkMk id="8" creationId="{9F63B6EB-AE22-4E9D-A8D1-16F562A28DC9}"/>
          </ac:inkMkLst>
        </pc:inkChg>
        <pc:inkChg chg="add">
          <ac:chgData name="Kamui Kanna" userId="57c82f05eb04563c" providerId="LiveId" clId="{2ED6A56C-2F28-4A36-9CC4-6420BEB8E1FE}" dt="2021-06-14T13:34:36.658" v="281" actId="9405"/>
          <ac:inkMkLst>
            <pc:docMk/>
            <pc:sldMk cId="2900196749" sldId="1051"/>
            <ac:inkMk id="9" creationId="{9BD3418A-4F78-487F-9E7E-C3077152CE14}"/>
          </ac:inkMkLst>
        </pc:inkChg>
        <pc:inkChg chg="add">
          <ac:chgData name="Kamui Kanna" userId="57c82f05eb04563c" providerId="LiveId" clId="{2ED6A56C-2F28-4A36-9CC4-6420BEB8E1FE}" dt="2021-06-14T13:34:37.036" v="282" actId="9405"/>
          <ac:inkMkLst>
            <pc:docMk/>
            <pc:sldMk cId="2900196749" sldId="1051"/>
            <ac:inkMk id="10" creationId="{981A3242-8138-49C8-85D6-F11630E86215}"/>
          </ac:inkMkLst>
        </pc:inkChg>
        <pc:inkChg chg="add">
          <ac:chgData name="Kamui Kanna" userId="57c82f05eb04563c" providerId="LiveId" clId="{2ED6A56C-2F28-4A36-9CC4-6420BEB8E1FE}" dt="2021-06-14T13:34:37.397" v="283" actId="9405"/>
          <ac:inkMkLst>
            <pc:docMk/>
            <pc:sldMk cId="2900196749" sldId="1051"/>
            <ac:inkMk id="11" creationId="{90E9542E-C27C-4286-86B5-9A76FE565E27}"/>
          </ac:inkMkLst>
        </pc:inkChg>
        <pc:inkChg chg="add">
          <ac:chgData name="Kamui Kanna" userId="57c82f05eb04563c" providerId="LiveId" clId="{2ED6A56C-2F28-4A36-9CC4-6420BEB8E1FE}" dt="2021-06-14T13:34:37.776" v="284" actId="9405"/>
          <ac:inkMkLst>
            <pc:docMk/>
            <pc:sldMk cId="2900196749" sldId="1051"/>
            <ac:inkMk id="12" creationId="{12C1FFF1-E603-4C5F-B661-76DAE0D3F098}"/>
          </ac:inkMkLst>
        </pc:inkChg>
        <pc:inkChg chg="add">
          <ac:chgData name="Kamui Kanna" userId="57c82f05eb04563c" providerId="LiveId" clId="{2ED6A56C-2F28-4A36-9CC4-6420BEB8E1FE}" dt="2021-06-14T13:34:38.139" v="285" actId="9405"/>
          <ac:inkMkLst>
            <pc:docMk/>
            <pc:sldMk cId="2900196749" sldId="1051"/>
            <ac:inkMk id="13" creationId="{30DD164B-63B5-4E05-8F0F-C1CD8B7E4A70}"/>
          </ac:inkMkLst>
        </pc:inkChg>
      </pc:sldChg>
      <pc:sldChg chg="addSp modSp mod">
        <pc:chgData name="Kamui Kanna" userId="57c82f05eb04563c" providerId="LiveId" clId="{2ED6A56C-2F28-4A36-9CC4-6420BEB8E1FE}" dt="2021-06-14T13:35:20.601" v="298" actId="9405"/>
        <pc:sldMkLst>
          <pc:docMk/>
          <pc:sldMk cId="3295190815" sldId="1052"/>
        </pc:sldMkLst>
        <pc:grpChg chg="mod">
          <ac:chgData name="Kamui Kanna" userId="57c82f05eb04563c" providerId="LiveId" clId="{2ED6A56C-2F28-4A36-9CC4-6420BEB8E1FE}" dt="2021-06-14T13:34:45.951" v="296"/>
          <ac:grpSpMkLst>
            <pc:docMk/>
            <pc:sldMk cId="3295190815" sldId="1052"/>
            <ac:grpSpMk id="13" creationId="{1F38AC19-DC86-4E5D-957E-FA8AB13F253C}"/>
          </ac:grpSpMkLst>
        </pc:grpChg>
        <pc:inkChg chg="add mod">
          <ac:chgData name="Kamui Kanna" userId="57c82f05eb04563c" providerId="LiveId" clId="{2ED6A56C-2F28-4A36-9CC4-6420BEB8E1FE}" dt="2021-06-14T13:34:45.951" v="296"/>
          <ac:inkMkLst>
            <pc:docMk/>
            <pc:sldMk cId="3295190815" sldId="1052"/>
            <ac:inkMk id="3" creationId="{DF6F6B31-783C-4222-9AF6-37CCD632B967}"/>
          </ac:inkMkLst>
        </pc:inkChg>
        <pc:inkChg chg="add mod">
          <ac:chgData name="Kamui Kanna" userId="57c82f05eb04563c" providerId="LiveId" clId="{2ED6A56C-2F28-4A36-9CC4-6420BEB8E1FE}" dt="2021-06-14T13:34:45.951" v="296"/>
          <ac:inkMkLst>
            <pc:docMk/>
            <pc:sldMk cId="3295190815" sldId="1052"/>
            <ac:inkMk id="4" creationId="{CF1C9D81-BD68-4FB0-9A79-F3A1EB20DBAD}"/>
          </ac:inkMkLst>
        </pc:inkChg>
        <pc:inkChg chg="add mod">
          <ac:chgData name="Kamui Kanna" userId="57c82f05eb04563c" providerId="LiveId" clId="{2ED6A56C-2F28-4A36-9CC4-6420BEB8E1FE}" dt="2021-06-14T13:34:45.951" v="296"/>
          <ac:inkMkLst>
            <pc:docMk/>
            <pc:sldMk cId="3295190815" sldId="1052"/>
            <ac:inkMk id="5" creationId="{2679A434-3125-422E-B6CD-0C7E133827C2}"/>
          </ac:inkMkLst>
        </pc:inkChg>
        <pc:inkChg chg="add mod">
          <ac:chgData name="Kamui Kanna" userId="57c82f05eb04563c" providerId="LiveId" clId="{2ED6A56C-2F28-4A36-9CC4-6420BEB8E1FE}" dt="2021-06-14T13:34:45.951" v="296"/>
          <ac:inkMkLst>
            <pc:docMk/>
            <pc:sldMk cId="3295190815" sldId="1052"/>
            <ac:inkMk id="6" creationId="{7BC9DEA6-B576-40CD-842A-46B5C3912C3A}"/>
          </ac:inkMkLst>
        </pc:inkChg>
        <pc:inkChg chg="add mod">
          <ac:chgData name="Kamui Kanna" userId="57c82f05eb04563c" providerId="LiveId" clId="{2ED6A56C-2F28-4A36-9CC4-6420BEB8E1FE}" dt="2021-06-14T13:34:45.951" v="296"/>
          <ac:inkMkLst>
            <pc:docMk/>
            <pc:sldMk cId="3295190815" sldId="1052"/>
            <ac:inkMk id="7" creationId="{30B1AF6E-4D2B-4691-8BFA-7398AAD093B2}"/>
          </ac:inkMkLst>
        </pc:inkChg>
        <pc:inkChg chg="add mod">
          <ac:chgData name="Kamui Kanna" userId="57c82f05eb04563c" providerId="LiveId" clId="{2ED6A56C-2F28-4A36-9CC4-6420BEB8E1FE}" dt="2021-06-14T13:34:45.951" v="296"/>
          <ac:inkMkLst>
            <pc:docMk/>
            <pc:sldMk cId="3295190815" sldId="1052"/>
            <ac:inkMk id="8" creationId="{39BA9C42-87B7-47AC-B7F9-D23C0F6E51A8}"/>
          </ac:inkMkLst>
        </pc:inkChg>
        <pc:inkChg chg="add mod">
          <ac:chgData name="Kamui Kanna" userId="57c82f05eb04563c" providerId="LiveId" clId="{2ED6A56C-2F28-4A36-9CC4-6420BEB8E1FE}" dt="2021-06-14T13:34:45.951" v="296"/>
          <ac:inkMkLst>
            <pc:docMk/>
            <pc:sldMk cId="3295190815" sldId="1052"/>
            <ac:inkMk id="9" creationId="{7120B303-EB7A-40FC-A806-7929165F1A11}"/>
          </ac:inkMkLst>
        </pc:inkChg>
        <pc:inkChg chg="add mod">
          <ac:chgData name="Kamui Kanna" userId="57c82f05eb04563c" providerId="LiveId" clId="{2ED6A56C-2F28-4A36-9CC4-6420BEB8E1FE}" dt="2021-06-14T13:34:45.951" v="296"/>
          <ac:inkMkLst>
            <pc:docMk/>
            <pc:sldMk cId="3295190815" sldId="1052"/>
            <ac:inkMk id="10" creationId="{B4313A09-4449-42EC-AFFC-AD1C82A78FFB}"/>
          </ac:inkMkLst>
        </pc:inkChg>
        <pc:inkChg chg="add mod">
          <ac:chgData name="Kamui Kanna" userId="57c82f05eb04563c" providerId="LiveId" clId="{2ED6A56C-2F28-4A36-9CC4-6420BEB8E1FE}" dt="2021-06-14T13:34:45.951" v="296"/>
          <ac:inkMkLst>
            <pc:docMk/>
            <pc:sldMk cId="3295190815" sldId="1052"/>
            <ac:inkMk id="11" creationId="{2A1190D1-6F65-418F-A08C-524911C935F7}"/>
          </ac:inkMkLst>
        </pc:inkChg>
        <pc:inkChg chg="add mod">
          <ac:chgData name="Kamui Kanna" userId="57c82f05eb04563c" providerId="LiveId" clId="{2ED6A56C-2F28-4A36-9CC4-6420BEB8E1FE}" dt="2021-06-14T13:34:45.951" v="296"/>
          <ac:inkMkLst>
            <pc:docMk/>
            <pc:sldMk cId="3295190815" sldId="1052"/>
            <ac:inkMk id="12" creationId="{5D142945-29CD-48BF-AB57-1AC443437154}"/>
          </ac:inkMkLst>
        </pc:inkChg>
        <pc:inkChg chg="add">
          <ac:chgData name="Kamui Kanna" userId="57c82f05eb04563c" providerId="LiveId" clId="{2ED6A56C-2F28-4A36-9CC4-6420BEB8E1FE}" dt="2021-06-14T13:34:52" v="297" actId="9405"/>
          <ac:inkMkLst>
            <pc:docMk/>
            <pc:sldMk cId="3295190815" sldId="1052"/>
            <ac:inkMk id="14" creationId="{E70C32BB-4D1A-462A-B63C-D92A93463F56}"/>
          </ac:inkMkLst>
        </pc:inkChg>
        <pc:inkChg chg="add">
          <ac:chgData name="Kamui Kanna" userId="57c82f05eb04563c" providerId="LiveId" clId="{2ED6A56C-2F28-4A36-9CC4-6420BEB8E1FE}" dt="2021-06-14T13:35:20.601" v="298" actId="9405"/>
          <ac:inkMkLst>
            <pc:docMk/>
            <pc:sldMk cId="3295190815" sldId="1052"/>
            <ac:inkMk id="15" creationId="{0DB63ED1-971F-45D3-985A-DB9921EB07E4}"/>
          </ac:inkMkLst>
        </pc:inkChg>
      </pc:sldChg>
      <pc:sldChg chg="addSp delSp modSp mod">
        <pc:chgData name="Kamui Kanna" userId="57c82f05eb04563c" providerId="LiveId" clId="{2ED6A56C-2F28-4A36-9CC4-6420BEB8E1FE}" dt="2021-06-14T08:34:09.942" v="21"/>
        <pc:sldMkLst>
          <pc:docMk/>
          <pc:sldMk cId="1913965277" sldId="1087"/>
        </pc:sldMkLst>
        <pc:grpChg chg="del mod">
          <ac:chgData name="Kamui Kanna" userId="57c82f05eb04563c" providerId="LiveId" clId="{2ED6A56C-2F28-4A36-9CC4-6420BEB8E1FE}" dt="2021-06-14T08:33:59.909" v="7"/>
          <ac:grpSpMkLst>
            <pc:docMk/>
            <pc:sldMk cId="1913965277" sldId="1087"/>
            <ac:grpSpMk id="8" creationId="{0CE21CBA-ABDF-4DBF-ABE2-77C7F5AB5581}"/>
          </ac:grpSpMkLst>
        </pc:grpChg>
        <pc:grpChg chg="del mod">
          <ac:chgData name="Kamui Kanna" userId="57c82f05eb04563c" providerId="LiveId" clId="{2ED6A56C-2F28-4A36-9CC4-6420BEB8E1FE}" dt="2021-06-14T08:34:09.942" v="21"/>
          <ac:grpSpMkLst>
            <pc:docMk/>
            <pc:sldMk cId="1913965277" sldId="1087"/>
            <ac:grpSpMk id="18" creationId="{E01264B0-B233-46C9-B294-588F91297849}"/>
          </ac:grpSpMkLst>
        </pc:grpChg>
        <pc:grpChg chg="mod">
          <ac:chgData name="Kamui Kanna" userId="57c82f05eb04563c" providerId="LiveId" clId="{2ED6A56C-2F28-4A36-9CC4-6420BEB8E1FE}" dt="2021-06-14T08:34:08.477" v="18"/>
          <ac:grpSpMkLst>
            <pc:docMk/>
            <pc:sldMk cId="1913965277" sldId="1087"/>
            <ac:grpSpMk id="19" creationId="{F01D26CA-C19C-40D0-94C3-FDE0C7AC8562}"/>
          </ac:grpSpMkLst>
        </pc:grpChg>
        <pc:grpChg chg="mod">
          <ac:chgData name="Kamui Kanna" userId="57c82f05eb04563c" providerId="LiveId" clId="{2ED6A56C-2F28-4A36-9CC4-6420BEB8E1FE}" dt="2021-06-14T08:34:09.942" v="21"/>
          <ac:grpSpMkLst>
            <pc:docMk/>
            <pc:sldMk cId="1913965277" sldId="1087"/>
            <ac:grpSpMk id="22" creationId="{7853476A-88F4-4C9E-B9B5-7777792FAE9F}"/>
          </ac:grpSpMkLst>
        </pc:grpChg>
        <pc:inkChg chg="add">
          <ac:chgData name="Kamui Kanna" userId="57c82f05eb04563c" providerId="LiveId" clId="{2ED6A56C-2F28-4A36-9CC4-6420BEB8E1FE}" dt="2021-06-14T08:33:48.146" v="0" actId="9405"/>
          <ac:inkMkLst>
            <pc:docMk/>
            <pc:sldMk cId="1913965277" sldId="1087"/>
            <ac:inkMk id="3" creationId="{388D295D-84F9-45E1-B223-126380A15E24}"/>
          </ac:inkMkLst>
        </pc:inkChg>
        <pc:inkChg chg="add">
          <ac:chgData name="Kamui Kanna" userId="57c82f05eb04563c" providerId="LiveId" clId="{2ED6A56C-2F28-4A36-9CC4-6420BEB8E1FE}" dt="2021-06-14T08:33:49.098" v="1" actId="9405"/>
          <ac:inkMkLst>
            <pc:docMk/>
            <pc:sldMk cId="1913965277" sldId="1087"/>
            <ac:inkMk id="4" creationId="{30FDAAF4-82A9-436B-A120-AB899E719CE1}"/>
          </ac:inkMkLst>
        </pc:inkChg>
        <pc:inkChg chg="add del mod">
          <ac:chgData name="Kamui Kanna" userId="57c82f05eb04563c" providerId="LiveId" clId="{2ED6A56C-2F28-4A36-9CC4-6420BEB8E1FE}" dt="2021-06-14T08:33:59.910" v="8"/>
          <ac:inkMkLst>
            <pc:docMk/>
            <pc:sldMk cId="1913965277" sldId="1087"/>
            <ac:inkMk id="5" creationId="{147B487D-27EC-45E3-BE3F-3F515AF11048}"/>
          </ac:inkMkLst>
        </pc:inkChg>
        <pc:inkChg chg="add del mod">
          <ac:chgData name="Kamui Kanna" userId="57c82f05eb04563c" providerId="LiveId" clId="{2ED6A56C-2F28-4A36-9CC4-6420BEB8E1FE}" dt="2021-06-14T08:33:59.909" v="7"/>
          <ac:inkMkLst>
            <pc:docMk/>
            <pc:sldMk cId="1913965277" sldId="1087"/>
            <ac:inkMk id="6" creationId="{9C78EEF4-6AB1-4F26-92F5-F0124586C070}"/>
          </ac:inkMkLst>
        </pc:inkChg>
        <pc:inkChg chg="add del mod">
          <ac:chgData name="Kamui Kanna" userId="57c82f05eb04563c" providerId="LiveId" clId="{2ED6A56C-2F28-4A36-9CC4-6420BEB8E1FE}" dt="2021-06-14T08:33:59.893" v="6"/>
          <ac:inkMkLst>
            <pc:docMk/>
            <pc:sldMk cId="1913965277" sldId="1087"/>
            <ac:inkMk id="7" creationId="{29671D9A-8991-456F-8D18-5274FB399235}"/>
          </ac:inkMkLst>
        </pc:inkChg>
        <pc:inkChg chg="add mod">
          <ac:chgData name="Kamui Kanna" userId="57c82f05eb04563c" providerId="LiveId" clId="{2ED6A56C-2F28-4A36-9CC4-6420BEB8E1FE}" dt="2021-06-14T08:34:08.477" v="18"/>
          <ac:inkMkLst>
            <pc:docMk/>
            <pc:sldMk cId="1913965277" sldId="1087"/>
            <ac:inkMk id="9" creationId="{0BEDC423-48DE-4283-BE89-381040EBC552}"/>
          </ac:inkMkLst>
        </pc:inkChg>
        <pc:inkChg chg="add mod">
          <ac:chgData name="Kamui Kanna" userId="57c82f05eb04563c" providerId="LiveId" clId="{2ED6A56C-2F28-4A36-9CC4-6420BEB8E1FE}" dt="2021-06-14T08:34:08.477" v="18"/>
          <ac:inkMkLst>
            <pc:docMk/>
            <pc:sldMk cId="1913965277" sldId="1087"/>
            <ac:inkMk id="10" creationId="{328E1087-095C-4792-B670-88D6FCC7BA50}"/>
          </ac:inkMkLst>
        </pc:inkChg>
        <pc:inkChg chg="add mod">
          <ac:chgData name="Kamui Kanna" userId="57c82f05eb04563c" providerId="LiveId" clId="{2ED6A56C-2F28-4A36-9CC4-6420BEB8E1FE}" dt="2021-06-14T08:34:08.477" v="18"/>
          <ac:inkMkLst>
            <pc:docMk/>
            <pc:sldMk cId="1913965277" sldId="1087"/>
            <ac:inkMk id="11" creationId="{BCA9A1D8-29E9-41BD-B4EB-221A19CCAEC5}"/>
          </ac:inkMkLst>
        </pc:inkChg>
        <pc:inkChg chg="add mod">
          <ac:chgData name="Kamui Kanna" userId="57c82f05eb04563c" providerId="LiveId" clId="{2ED6A56C-2F28-4A36-9CC4-6420BEB8E1FE}" dt="2021-06-14T08:34:08.477" v="18"/>
          <ac:inkMkLst>
            <pc:docMk/>
            <pc:sldMk cId="1913965277" sldId="1087"/>
            <ac:inkMk id="12" creationId="{814A9E32-AB20-4856-AFE7-F1FF48818184}"/>
          </ac:inkMkLst>
        </pc:inkChg>
        <pc:inkChg chg="add mod">
          <ac:chgData name="Kamui Kanna" userId="57c82f05eb04563c" providerId="LiveId" clId="{2ED6A56C-2F28-4A36-9CC4-6420BEB8E1FE}" dt="2021-06-14T08:34:08.477" v="18"/>
          <ac:inkMkLst>
            <pc:docMk/>
            <pc:sldMk cId="1913965277" sldId="1087"/>
            <ac:inkMk id="13" creationId="{95B88C8E-F486-4B6D-A9E9-B4DF91D05462}"/>
          </ac:inkMkLst>
        </pc:inkChg>
        <pc:inkChg chg="add mod">
          <ac:chgData name="Kamui Kanna" userId="57c82f05eb04563c" providerId="LiveId" clId="{2ED6A56C-2F28-4A36-9CC4-6420BEB8E1FE}" dt="2021-06-14T08:34:08.477" v="18"/>
          <ac:inkMkLst>
            <pc:docMk/>
            <pc:sldMk cId="1913965277" sldId="1087"/>
            <ac:inkMk id="14" creationId="{5E73CD7D-B4B9-4E5E-914C-286E3C48E343}"/>
          </ac:inkMkLst>
        </pc:inkChg>
        <pc:inkChg chg="add mod">
          <ac:chgData name="Kamui Kanna" userId="57c82f05eb04563c" providerId="LiveId" clId="{2ED6A56C-2F28-4A36-9CC4-6420BEB8E1FE}" dt="2021-06-14T08:34:08.477" v="18"/>
          <ac:inkMkLst>
            <pc:docMk/>
            <pc:sldMk cId="1913965277" sldId="1087"/>
            <ac:inkMk id="15" creationId="{E7AC38D5-A0A6-43EF-841D-B6343EDF7E48}"/>
          </ac:inkMkLst>
        </pc:inkChg>
        <pc:inkChg chg="add mod">
          <ac:chgData name="Kamui Kanna" userId="57c82f05eb04563c" providerId="LiveId" clId="{2ED6A56C-2F28-4A36-9CC4-6420BEB8E1FE}" dt="2021-06-14T08:34:09.942" v="21"/>
          <ac:inkMkLst>
            <pc:docMk/>
            <pc:sldMk cId="1913965277" sldId="1087"/>
            <ac:inkMk id="16" creationId="{0149078A-3FC1-481E-A950-01A65B3D3008}"/>
          </ac:inkMkLst>
        </pc:inkChg>
        <pc:inkChg chg="add mod">
          <ac:chgData name="Kamui Kanna" userId="57c82f05eb04563c" providerId="LiveId" clId="{2ED6A56C-2F28-4A36-9CC4-6420BEB8E1FE}" dt="2021-06-14T08:34:09.942" v="21"/>
          <ac:inkMkLst>
            <pc:docMk/>
            <pc:sldMk cId="1913965277" sldId="1087"/>
            <ac:inkMk id="17" creationId="{1180C853-0AF4-46FF-ADB9-16A17B446945}"/>
          </ac:inkMkLst>
        </pc:inkChg>
        <pc:inkChg chg="add mod">
          <ac:chgData name="Kamui Kanna" userId="57c82f05eb04563c" providerId="LiveId" clId="{2ED6A56C-2F28-4A36-9CC4-6420BEB8E1FE}" dt="2021-06-14T08:34:09.942" v="21"/>
          <ac:inkMkLst>
            <pc:docMk/>
            <pc:sldMk cId="1913965277" sldId="1087"/>
            <ac:inkMk id="20" creationId="{256103CA-98AB-4F84-A8A9-8E7EAD55F4B3}"/>
          </ac:inkMkLst>
        </pc:inkChg>
        <pc:inkChg chg="add mod">
          <ac:chgData name="Kamui Kanna" userId="57c82f05eb04563c" providerId="LiveId" clId="{2ED6A56C-2F28-4A36-9CC4-6420BEB8E1FE}" dt="2021-06-14T08:34:09.942" v="21"/>
          <ac:inkMkLst>
            <pc:docMk/>
            <pc:sldMk cId="1913965277" sldId="1087"/>
            <ac:inkMk id="21" creationId="{AE03B7C7-4E6D-48B8-B7D6-5085C1711461}"/>
          </ac:inkMkLst>
        </pc:inkChg>
      </pc:sldChg>
      <pc:sldChg chg="addSp delSp modSp mod">
        <pc:chgData name="Kamui Kanna" userId="57c82f05eb04563c" providerId="LiveId" clId="{2ED6A56C-2F28-4A36-9CC4-6420BEB8E1FE}" dt="2021-06-14T08:37:12.366" v="39" actId="9405"/>
        <pc:sldMkLst>
          <pc:docMk/>
          <pc:sldMk cId="1780880357" sldId="1089"/>
        </pc:sldMkLst>
        <pc:grpChg chg="del mod">
          <ac:chgData name="Kamui Kanna" userId="57c82f05eb04563c" providerId="LiveId" clId="{2ED6A56C-2F28-4A36-9CC4-6420BEB8E1FE}" dt="2021-06-14T08:35:36.704" v="27"/>
          <ac:grpSpMkLst>
            <pc:docMk/>
            <pc:sldMk cId="1780880357" sldId="1089"/>
            <ac:grpSpMk id="5" creationId="{3C17ECB3-CE0B-466A-9F97-F11CD5A9238E}"/>
          </ac:grpSpMkLst>
        </pc:grpChg>
        <pc:grpChg chg="mod">
          <ac:chgData name="Kamui Kanna" userId="57c82f05eb04563c" providerId="LiveId" clId="{2ED6A56C-2F28-4A36-9CC4-6420BEB8E1FE}" dt="2021-06-14T08:35:36.704" v="27"/>
          <ac:grpSpMkLst>
            <pc:docMk/>
            <pc:sldMk cId="1780880357" sldId="1089"/>
            <ac:grpSpMk id="8" creationId="{4355BC9C-D66C-4A55-87C7-A2B4A1F9C0CB}"/>
          </ac:grpSpMkLst>
        </pc:grpChg>
        <pc:grpChg chg="mod">
          <ac:chgData name="Kamui Kanna" userId="57c82f05eb04563c" providerId="LiveId" clId="{2ED6A56C-2F28-4A36-9CC4-6420BEB8E1FE}" dt="2021-06-14T08:35:39.951" v="30"/>
          <ac:grpSpMkLst>
            <pc:docMk/>
            <pc:sldMk cId="1780880357" sldId="1089"/>
            <ac:grpSpMk id="16" creationId="{74EDB6E8-618C-4808-8C20-8781704CA5F5}"/>
          </ac:grpSpMkLst>
        </pc:grpChg>
        <pc:grpChg chg="mod">
          <ac:chgData name="Kamui Kanna" userId="57c82f05eb04563c" providerId="LiveId" clId="{2ED6A56C-2F28-4A36-9CC4-6420BEB8E1FE}" dt="2021-06-14T08:35:45.346" v="37"/>
          <ac:grpSpMkLst>
            <pc:docMk/>
            <pc:sldMk cId="1780880357" sldId="1089"/>
            <ac:grpSpMk id="32" creationId="{39A731CA-B099-40ED-B485-A0A95E5BFD13}"/>
          </ac:grpSpMkLst>
        </pc:grpChg>
        <pc:inkChg chg="add mod">
          <ac:chgData name="Kamui Kanna" userId="57c82f05eb04563c" providerId="LiveId" clId="{2ED6A56C-2F28-4A36-9CC4-6420BEB8E1FE}" dt="2021-06-14T08:35:36.704" v="27"/>
          <ac:inkMkLst>
            <pc:docMk/>
            <pc:sldMk cId="1780880357" sldId="1089"/>
            <ac:inkMk id="3" creationId="{1CB12DBF-B00F-49FC-94E9-C2DA424B4332}"/>
          </ac:inkMkLst>
        </pc:inkChg>
        <pc:inkChg chg="add mod">
          <ac:chgData name="Kamui Kanna" userId="57c82f05eb04563c" providerId="LiveId" clId="{2ED6A56C-2F28-4A36-9CC4-6420BEB8E1FE}" dt="2021-06-14T08:35:36.704" v="27"/>
          <ac:inkMkLst>
            <pc:docMk/>
            <pc:sldMk cId="1780880357" sldId="1089"/>
            <ac:inkMk id="4" creationId="{730F59CE-75CF-4D83-ACEA-353F5CC7D959}"/>
          </ac:inkMkLst>
        </pc:inkChg>
        <pc:inkChg chg="add mod">
          <ac:chgData name="Kamui Kanna" userId="57c82f05eb04563c" providerId="LiveId" clId="{2ED6A56C-2F28-4A36-9CC4-6420BEB8E1FE}" dt="2021-06-14T08:35:36.704" v="27"/>
          <ac:inkMkLst>
            <pc:docMk/>
            <pc:sldMk cId="1780880357" sldId="1089"/>
            <ac:inkMk id="6" creationId="{FDBEAFB2-3AC9-4A72-AA26-E6A39EBDDDB7}"/>
          </ac:inkMkLst>
        </pc:inkChg>
        <pc:inkChg chg="add mod">
          <ac:chgData name="Kamui Kanna" userId="57c82f05eb04563c" providerId="LiveId" clId="{2ED6A56C-2F28-4A36-9CC4-6420BEB8E1FE}" dt="2021-06-14T08:35:36.704" v="27"/>
          <ac:inkMkLst>
            <pc:docMk/>
            <pc:sldMk cId="1780880357" sldId="1089"/>
            <ac:inkMk id="7" creationId="{7D5B806A-AC05-47B7-877F-3113815BA318}"/>
          </ac:inkMkLst>
        </pc:inkChg>
        <pc:inkChg chg="add mod">
          <ac:chgData name="Kamui Kanna" userId="57c82f05eb04563c" providerId="LiveId" clId="{2ED6A56C-2F28-4A36-9CC4-6420BEB8E1FE}" dt="2021-06-14T08:35:39.951" v="30"/>
          <ac:inkMkLst>
            <pc:docMk/>
            <pc:sldMk cId="1780880357" sldId="1089"/>
            <ac:inkMk id="9" creationId="{90D2EFD0-2FA3-4E10-A299-46D89E12B7D4}"/>
          </ac:inkMkLst>
        </pc:inkChg>
        <pc:inkChg chg="add mod">
          <ac:chgData name="Kamui Kanna" userId="57c82f05eb04563c" providerId="LiveId" clId="{2ED6A56C-2F28-4A36-9CC4-6420BEB8E1FE}" dt="2021-06-14T08:35:39.951" v="30"/>
          <ac:inkMkLst>
            <pc:docMk/>
            <pc:sldMk cId="1780880357" sldId="1089"/>
            <ac:inkMk id="15" creationId="{A0B5B95C-AD90-4CA4-813B-71404743FADA}"/>
          </ac:inkMkLst>
        </pc:inkChg>
        <pc:inkChg chg="add mod">
          <ac:chgData name="Kamui Kanna" userId="57c82f05eb04563c" providerId="LiveId" clId="{2ED6A56C-2F28-4A36-9CC4-6420BEB8E1FE}" dt="2021-06-14T08:35:45.346" v="37"/>
          <ac:inkMkLst>
            <pc:docMk/>
            <pc:sldMk cId="1780880357" sldId="1089"/>
            <ac:inkMk id="17" creationId="{F899EB7E-3E16-48C2-AD81-C5F999AA116D}"/>
          </ac:inkMkLst>
        </pc:inkChg>
        <pc:inkChg chg="add mod">
          <ac:chgData name="Kamui Kanna" userId="57c82f05eb04563c" providerId="LiveId" clId="{2ED6A56C-2F28-4A36-9CC4-6420BEB8E1FE}" dt="2021-06-14T08:35:45.346" v="37"/>
          <ac:inkMkLst>
            <pc:docMk/>
            <pc:sldMk cId="1780880357" sldId="1089"/>
            <ac:inkMk id="18" creationId="{E557CA4A-13FC-425E-88B6-027792DED62E}"/>
          </ac:inkMkLst>
        </pc:inkChg>
        <pc:inkChg chg="add mod">
          <ac:chgData name="Kamui Kanna" userId="57c82f05eb04563c" providerId="LiveId" clId="{2ED6A56C-2F28-4A36-9CC4-6420BEB8E1FE}" dt="2021-06-14T08:35:45.346" v="37"/>
          <ac:inkMkLst>
            <pc:docMk/>
            <pc:sldMk cId="1780880357" sldId="1089"/>
            <ac:inkMk id="19" creationId="{A2D0811A-8C93-423A-A9AA-D1D92980679B}"/>
          </ac:inkMkLst>
        </pc:inkChg>
        <pc:inkChg chg="add mod">
          <ac:chgData name="Kamui Kanna" userId="57c82f05eb04563c" providerId="LiveId" clId="{2ED6A56C-2F28-4A36-9CC4-6420BEB8E1FE}" dt="2021-06-14T08:35:45.346" v="37"/>
          <ac:inkMkLst>
            <pc:docMk/>
            <pc:sldMk cId="1780880357" sldId="1089"/>
            <ac:inkMk id="20" creationId="{26B1626B-7B31-4385-9DB1-39348DF888C5}"/>
          </ac:inkMkLst>
        </pc:inkChg>
        <pc:inkChg chg="add mod">
          <ac:chgData name="Kamui Kanna" userId="57c82f05eb04563c" providerId="LiveId" clId="{2ED6A56C-2F28-4A36-9CC4-6420BEB8E1FE}" dt="2021-06-14T08:35:45.346" v="37"/>
          <ac:inkMkLst>
            <pc:docMk/>
            <pc:sldMk cId="1780880357" sldId="1089"/>
            <ac:inkMk id="21" creationId="{6C9E4C1F-82E5-4B0A-8175-ACC7369B9B46}"/>
          </ac:inkMkLst>
        </pc:inkChg>
        <pc:inkChg chg="add mod">
          <ac:chgData name="Kamui Kanna" userId="57c82f05eb04563c" providerId="LiveId" clId="{2ED6A56C-2F28-4A36-9CC4-6420BEB8E1FE}" dt="2021-06-14T08:35:45.346" v="37"/>
          <ac:inkMkLst>
            <pc:docMk/>
            <pc:sldMk cId="1780880357" sldId="1089"/>
            <ac:inkMk id="31" creationId="{483C8016-8D99-461F-A73E-D76A35A527E4}"/>
          </ac:inkMkLst>
        </pc:inkChg>
        <pc:inkChg chg="add">
          <ac:chgData name="Kamui Kanna" userId="57c82f05eb04563c" providerId="LiveId" clId="{2ED6A56C-2F28-4A36-9CC4-6420BEB8E1FE}" dt="2021-06-14T08:37:11.582" v="38" actId="9405"/>
          <ac:inkMkLst>
            <pc:docMk/>
            <pc:sldMk cId="1780880357" sldId="1089"/>
            <ac:inkMk id="33" creationId="{DF401C1A-54C3-4ECB-8881-992CFB435E0F}"/>
          </ac:inkMkLst>
        </pc:inkChg>
        <pc:inkChg chg="add">
          <ac:chgData name="Kamui Kanna" userId="57c82f05eb04563c" providerId="LiveId" clId="{2ED6A56C-2F28-4A36-9CC4-6420BEB8E1FE}" dt="2021-06-14T08:37:12.366" v="39" actId="9405"/>
          <ac:inkMkLst>
            <pc:docMk/>
            <pc:sldMk cId="1780880357" sldId="1089"/>
            <ac:inkMk id="34" creationId="{2583AEB1-CF4B-489D-858D-B1D37548FBDA}"/>
          </ac:inkMkLst>
        </pc:inkChg>
      </pc:sldChg>
      <pc:sldChg chg="addSp delSp modSp mod">
        <pc:chgData name="Kamui Kanna" userId="57c82f05eb04563c" providerId="LiveId" clId="{2ED6A56C-2F28-4A36-9CC4-6420BEB8E1FE}" dt="2021-06-14T08:41:54.481" v="79"/>
        <pc:sldMkLst>
          <pc:docMk/>
          <pc:sldMk cId="1437537397" sldId="1090"/>
        </pc:sldMkLst>
        <pc:grpChg chg="del mod">
          <ac:chgData name="Kamui Kanna" userId="57c82f05eb04563c" providerId="LiveId" clId="{2ED6A56C-2F28-4A36-9CC4-6420BEB8E1FE}" dt="2021-06-14T08:41:49.115" v="71"/>
          <ac:grpSpMkLst>
            <pc:docMk/>
            <pc:sldMk cId="1437537397" sldId="1090"/>
            <ac:grpSpMk id="7" creationId="{C83B203E-3FDB-4502-B829-237ED36879CB}"/>
          </ac:grpSpMkLst>
        </pc:grpChg>
        <pc:grpChg chg="mod">
          <ac:chgData name="Kamui Kanna" userId="57c82f05eb04563c" providerId="LiveId" clId="{2ED6A56C-2F28-4A36-9CC4-6420BEB8E1FE}" dt="2021-06-14T08:41:49.115" v="71"/>
          <ac:grpSpMkLst>
            <pc:docMk/>
            <pc:sldMk cId="1437537397" sldId="1090"/>
            <ac:grpSpMk id="10" creationId="{F959EC7A-DFCD-454C-B61F-C0DAE2BDD0CF}"/>
          </ac:grpSpMkLst>
        </pc:grpChg>
        <pc:grpChg chg="del mod">
          <ac:chgData name="Kamui Kanna" userId="57c82f05eb04563c" providerId="LiveId" clId="{2ED6A56C-2F28-4A36-9CC4-6420BEB8E1FE}" dt="2021-06-14T08:41:54.481" v="79"/>
          <ac:grpSpMkLst>
            <pc:docMk/>
            <pc:sldMk cId="1437537397" sldId="1090"/>
            <ac:grpSpMk id="13" creationId="{D5B84C49-5C98-4C62-9C0B-63F2FD2D8FF7}"/>
          </ac:grpSpMkLst>
        </pc:grpChg>
        <pc:grpChg chg="mod">
          <ac:chgData name="Kamui Kanna" userId="57c82f05eb04563c" providerId="LiveId" clId="{2ED6A56C-2F28-4A36-9CC4-6420BEB8E1FE}" dt="2021-06-14T08:41:54.481" v="79"/>
          <ac:grpSpMkLst>
            <pc:docMk/>
            <pc:sldMk cId="1437537397" sldId="1090"/>
            <ac:grpSpMk id="18" creationId="{735EF8ED-6117-47D2-9E22-C9B4DD2DE5B8}"/>
          </ac:grpSpMkLst>
        </pc:grpChg>
        <pc:inkChg chg="add mod">
          <ac:chgData name="Kamui Kanna" userId="57c82f05eb04563c" providerId="LiveId" clId="{2ED6A56C-2F28-4A36-9CC4-6420BEB8E1FE}" dt="2021-06-14T08:41:49.115" v="71"/>
          <ac:inkMkLst>
            <pc:docMk/>
            <pc:sldMk cId="1437537397" sldId="1090"/>
            <ac:inkMk id="3" creationId="{DAD4C0DE-3F24-4B26-9CA2-81AD867322F6}"/>
          </ac:inkMkLst>
        </pc:inkChg>
        <pc:inkChg chg="add mod">
          <ac:chgData name="Kamui Kanna" userId="57c82f05eb04563c" providerId="LiveId" clId="{2ED6A56C-2F28-4A36-9CC4-6420BEB8E1FE}" dt="2021-06-14T08:41:49.115" v="71"/>
          <ac:inkMkLst>
            <pc:docMk/>
            <pc:sldMk cId="1437537397" sldId="1090"/>
            <ac:inkMk id="4" creationId="{8FA9DCE6-FBE2-4D79-B72F-3B9883FF69FC}"/>
          </ac:inkMkLst>
        </pc:inkChg>
        <pc:inkChg chg="add mod">
          <ac:chgData name="Kamui Kanna" userId="57c82f05eb04563c" providerId="LiveId" clId="{2ED6A56C-2F28-4A36-9CC4-6420BEB8E1FE}" dt="2021-06-14T08:41:49.115" v="71"/>
          <ac:inkMkLst>
            <pc:docMk/>
            <pc:sldMk cId="1437537397" sldId="1090"/>
            <ac:inkMk id="5" creationId="{529ABA1D-1DC6-4FBF-B8D1-AF10EA6E47F9}"/>
          </ac:inkMkLst>
        </pc:inkChg>
        <pc:inkChg chg="add mod">
          <ac:chgData name="Kamui Kanna" userId="57c82f05eb04563c" providerId="LiveId" clId="{2ED6A56C-2F28-4A36-9CC4-6420BEB8E1FE}" dt="2021-06-14T08:41:49.115" v="71"/>
          <ac:inkMkLst>
            <pc:docMk/>
            <pc:sldMk cId="1437537397" sldId="1090"/>
            <ac:inkMk id="8" creationId="{719FF873-5D64-4985-96D8-7896338D869E}"/>
          </ac:inkMkLst>
        </pc:inkChg>
        <pc:inkChg chg="add mod">
          <ac:chgData name="Kamui Kanna" userId="57c82f05eb04563c" providerId="LiveId" clId="{2ED6A56C-2F28-4A36-9CC4-6420BEB8E1FE}" dt="2021-06-14T08:41:49.115" v="71"/>
          <ac:inkMkLst>
            <pc:docMk/>
            <pc:sldMk cId="1437537397" sldId="1090"/>
            <ac:inkMk id="9" creationId="{2E536532-CA5B-4AF3-BF93-CDBE2BF5F498}"/>
          </ac:inkMkLst>
        </pc:inkChg>
        <pc:inkChg chg="add mod">
          <ac:chgData name="Kamui Kanna" userId="57c82f05eb04563c" providerId="LiveId" clId="{2ED6A56C-2F28-4A36-9CC4-6420BEB8E1FE}" dt="2021-06-14T08:41:54.481" v="79"/>
          <ac:inkMkLst>
            <pc:docMk/>
            <pc:sldMk cId="1437537397" sldId="1090"/>
            <ac:inkMk id="11" creationId="{5CFADC2F-A856-477F-AAEB-E957247513F1}"/>
          </ac:inkMkLst>
        </pc:inkChg>
        <pc:inkChg chg="add mod">
          <ac:chgData name="Kamui Kanna" userId="57c82f05eb04563c" providerId="LiveId" clId="{2ED6A56C-2F28-4A36-9CC4-6420BEB8E1FE}" dt="2021-06-14T08:41:54.481" v="79"/>
          <ac:inkMkLst>
            <pc:docMk/>
            <pc:sldMk cId="1437537397" sldId="1090"/>
            <ac:inkMk id="12" creationId="{CFD931AF-B76C-4E60-9E5B-FB44CC26C719}"/>
          </ac:inkMkLst>
        </pc:inkChg>
        <pc:inkChg chg="add mod">
          <ac:chgData name="Kamui Kanna" userId="57c82f05eb04563c" providerId="LiveId" clId="{2ED6A56C-2F28-4A36-9CC4-6420BEB8E1FE}" dt="2021-06-14T08:41:54.481" v="79"/>
          <ac:inkMkLst>
            <pc:docMk/>
            <pc:sldMk cId="1437537397" sldId="1090"/>
            <ac:inkMk id="14" creationId="{49448719-B7D1-4481-9471-1D56ED06101C}"/>
          </ac:inkMkLst>
        </pc:inkChg>
        <pc:inkChg chg="add mod">
          <ac:chgData name="Kamui Kanna" userId="57c82f05eb04563c" providerId="LiveId" clId="{2ED6A56C-2F28-4A36-9CC4-6420BEB8E1FE}" dt="2021-06-14T08:41:54.481" v="79"/>
          <ac:inkMkLst>
            <pc:docMk/>
            <pc:sldMk cId="1437537397" sldId="1090"/>
            <ac:inkMk id="15" creationId="{528E3710-9835-4E64-A16B-56BBB9D6B55D}"/>
          </ac:inkMkLst>
        </pc:inkChg>
        <pc:inkChg chg="add mod">
          <ac:chgData name="Kamui Kanna" userId="57c82f05eb04563c" providerId="LiveId" clId="{2ED6A56C-2F28-4A36-9CC4-6420BEB8E1FE}" dt="2021-06-14T08:41:54.481" v="79"/>
          <ac:inkMkLst>
            <pc:docMk/>
            <pc:sldMk cId="1437537397" sldId="1090"/>
            <ac:inkMk id="16" creationId="{7E57A8C6-2E65-4296-B894-A8052B49F2CE}"/>
          </ac:inkMkLst>
        </pc:inkChg>
        <pc:inkChg chg="add mod">
          <ac:chgData name="Kamui Kanna" userId="57c82f05eb04563c" providerId="LiveId" clId="{2ED6A56C-2F28-4A36-9CC4-6420BEB8E1FE}" dt="2021-06-14T08:41:54.481" v="79"/>
          <ac:inkMkLst>
            <pc:docMk/>
            <pc:sldMk cId="1437537397" sldId="1090"/>
            <ac:inkMk id="17" creationId="{73C13915-1990-4263-B631-02B3F93D3D70}"/>
          </ac:inkMkLst>
        </pc:inkChg>
      </pc:sldChg>
      <pc:sldChg chg="addSp delSp modSp mod">
        <pc:chgData name="Kamui Kanna" userId="57c82f05eb04563c" providerId="LiveId" clId="{2ED6A56C-2F28-4A36-9CC4-6420BEB8E1FE}" dt="2021-06-14T08:44:03.656" v="141"/>
        <pc:sldMkLst>
          <pc:docMk/>
          <pc:sldMk cId="4026971989" sldId="1091"/>
        </pc:sldMkLst>
        <pc:grpChg chg="del mod">
          <ac:chgData name="Kamui Kanna" userId="57c82f05eb04563c" providerId="LiveId" clId="{2ED6A56C-2F28-4A36-9CC4-6420BEB8E1FE}" dt="2021-06-14T08:40:21.318" v="63"/>
          <ac:grpSpMkLst>
            <pc:docMk/>
            <pc:sldMk cId="4026971989" sldId="1091"/>
            <ac:grpSpMk id="18" creationId="{7DD6F75B-D308-4EDC-9222-E8B419362D07}"/>
          </ac:grpSpMkLst>
        </pc:grpChg>
        <pc:grpChg chg="mod">
          <ac:chgData name="Kamui Kanna" userId="57c82f05eb04563c" providerId="LiveId" clId="{2ED6A56C-2F28-4A36-9CC4-6420BEB8E1FE}" dt="2021-06-14T08:42:10.285" v="85"/>
          <ac:grpSpMkLst>
            <pc:docMk/>
            <pc:sldMk cId="4026971989" sldId="1091"/>
            <ac:grpSpMk id="25" creationId="{E1BD9F1C-26C8-48F4-B16E-98E3EA8F9E25}"/>
          </ac:grpSpMkLst>
        </pc:grpChg>
        <pc:grpChg chg="mod">
          <ac:chgData name="Kamui Kanna" userId="57c82f05eb04563c" providerId="LiveId" clId="{2ED6A56C-2F28-4A36-9CC4-6420BEB8E1FE}" dt="2021-06-14T08:42:15.575" v="93"/>
          <ac:grpSpMkLst>
            <pc:docMk/>
            <pc:sldMk cId="4026971989" sldId="1091"/>
            <ac:grpSpMk id="33" creationId="{8EEC55E9-7848-4276-9F7A-88C8641907C9}"/>
          </ac:grpSpMkLst>
        </pc:grpChg>
        <pc:grpChg chg="mod">
          <ac:chgData name="Kamui Kanna" userId="57c82f05eb04563c" providerId="LiveId" clId="{2ED6A56C-2F28-4A36-9CC4-6420BEB8E1FE}" dt="2021-06-14T08:43:09.320" v="105"/>
          <ac:grpSpMkLst>
            <pc:docMk/>
            <pc:sldMk cId="4026971989" sldId="1091"/>
            <ac:grpSpMk id="45" creationId="{23F9C44C-B709-4AA0-AFC0-781943AACC6B}"/>
          </ac:grpSpMkLst>
        </pc:grpChg>
        <pc:grpChg chg="mod">
          <ac:chgData name="Kamui Kanna" userId="57c82f05eb04563c" providerId="LiveId" clId="{2ED6A56C-2F28-4A36-9CC4-6420BEB8E1FE}" dt="2021-06-14T08:43:28.366" v="122"/>
          <ac:grpSpMkLst>
            <pc:docMk/>
            <pc:sldMk cId="4026971989" sldId="1091"/>
            <ac:grpSpMk id="62" creationId="{D11D0DDF-2EE7-4020-A83B-52C4D352C1BE}"/>
          </ac:grpSpMkLst>
        </pc:grpChg>
        <pc:grpChg chg="mod">
          <ac:chgData name="Kamui Kanna" userId="57c82f05eb04563c" providerId="LiveId" clId="{2ED6A56C-2F28-4A36-9CC4-6420BEB8E1FE}" dt="2021-06-14T08:44:03.656" v="141"/>
          <ac:grpSpMkLst>
            <pc:docMk/>
            <pc:sldMk cId="4026971989" sldId="1091"/>
            <ac:grpSpMk id="46457" creationId="{5CF4AB92-82AE-4C5C-BA44-72599CAD4C88}"/>
          </ac:grpSpMkLst>
        </pc:grpChg>
        <pc:inkChg chg="add del mod">
          <ac:chgData name="Kamui Kanna" userId="57c82f05eb04563c" providerId="LiveId" clId="{2ED6A56C-2F28-4A36-9CC4-6420BEB8E1FE}" dt="2021-06-14T08:40:21.312" v="55"/>
          <ac:inkMkLst>
            <pc:docMk/>
            <pc:sldMk cId="4026971989" sldId="1091"/>
            <ac:inkMk id="4" creationId="{1471C8AB-192A-4340-B8AD-681F1F0FCD3E}"/>
          </ac:inkMkLst>
        </pc:inkChg>
        <pc:inkChg chg="add del mod">
          <ac:chgData name="Kamui Kanna" userId="57c82f05eb04563c" providerId="LiveId" clId="{2ED6A56C-2F28-4A36-9CC4-6420BEB8E1FE}" dt="2021-06-14T08:40:21.303" v="53"/>
          <ac:inkMkLst>
            <pc:docMk/>
            <pc:sldMk cId="4026971989" sldId="1091"/>
            <ac:inkMk id="5" creationId="{91233075-582F-4CBB-944B-DF639EB389C6}"/>
          </ac:inkMkLst>
        </pc:inkChg>
        <pc:inkChg chg="add del mod">
          <ac:chgData name="Kamui Kanna" userId="57c82f05eb04563c" providerId="LiveId" clId="{2ED6A56C-2F28-4A36-9CC4-6420BEB8E1FE}" dt="2021-06-14T08:40:21.303" v="54"/>
          <ac:inkMkLst>
            <pc:docMk/>
            <pc:sldMk cId="4026971989" sldId="1091"/>
            <ac:inkMk id="6" creationId="{AC467D83-4DE0-420C-8B17-26BFDA7007AB}"/>
          </ac:inkMkLst>
        </pc:inkChg>
        <pc:inkChg chg="add del mod">
          <ac:chgData name="Kamui Kanna" userId="57c82f05eb04563c" providerId="LiveId" clId="{2ED6A56C-2F28-4A36-9CC4-6420BEB8E1FE}" dt="2021-06-14T08:40:21.318" v="64"/>
          <ac:inkMkLst>
            <pc:docMk/>
            <pc:sldMk cId="4026971989" sldId="1091"/>
            <ac:inkMk id="7" creationId="{EB94490E-CD41-42D9-8ED6-3132DF6B5B83}"/>
          </ac:inkMkLst>
        </pc:inkChg>
        <pc:inkChg chg="add del mod">
          <ac:chgData name="Kamui Kanna" userId="57c82f05eb04563c" providerId="LiveId" clId="{2ED6A56C-2F28-4A36-9CC4-6420BEB8E1FE}" dt="2021-06-14T08:40:21.317" v="62"/>
          <ac:inkMkLst>
            <pc:docMk/>
            <pc:sldMk cId="4026971989" sldId="1091"/>
            <ac:inkMk id="8" creationId="{D46B044B-0760-49CD-AF83-2FE5B92A8ECF}"/>
          </ac:inkMkLst>
        </pc:inkChg>
        <pc:inkChg chg="add del mod">
          <ac:chgData name="Kamui Kanna" userId="57c82f05eb04563c" providerId="LiveId" clId="{2ED6A56C-2F28-4A36-9CC4-6420BEB8E1FE}" dt="2021-06-14T08:40:21.313" v="56"/>
          <ac:inkMkLst>
            <pc:docMk/>
            <pc:sldMk cId="4026971989" sldId="1091"/>
            <ac:inkMk id="9" creationId="{C33E5936-8C44-4FCD-906C-AB33590F84EA}"/>
          </ac:inkMkLst>
        </pc:inkChg>
        <pc:inkChg chg="add del mod">
          <ac:chgData name="Kamui Kanna" userId="57c82f05eb04563c" providerId="LiveId" clId="{2ED6A56C-2F28-4A36-9CC4-6420BEB8E1FE}" dt="2021-06-14T08:40:21.314" v="58"/>
          <ac:inkMkLst>
            <pc:docMk/>
            <pc:sldMk cId="4026971989" sldId="1091"/>
            <ac:inkMk id="10" creationId="{42972742-7E44-4501-89A1-426C70CA4A0C}"/>
          </ac:inkMkLst>
        </pc:inkChg>
        <pc:inkChg chg="add del mod">
          <ac:chgData name="Kamui Kanna" userId="57c82f05eb04563c" providerId="LiveId" clId="{2ED6A56C-2F28-4A36-9CC4-6420BEB8E1FE}" dt="2021-06-14T08:40:21.313" v="57"/>
          <ac:inkMkLst>
            <pc:docMk/>
            <pc:sldMk cId="4026971989" sldId="1091"/>
            <ac:inkMk id="11" creationId="{970118E3-A2DD-4671-92E6-528E9F544A35}"/>
          </ac:inkMkLst>
        </pc:inkChg>
        <pc:inkChg chg="add del mod">
          <ac:chgData name="Kamui Kanna" userId="57c82f05eb04563c" providerId="LiveId" clId="{2ED6A56C-2F28-4A36-9CC4-6420BEB8E1FE}" dt="2021-06-14T08:40:21.314" v="59"/>
          <ac:inkMkLst>
            <pc:docMk/>
            <pc:sldMk cId="4026971989" sldId="1091"/>
            <ac:inkMk id="12" creationId="{9E35EA02-901A-4C71-BD9E-787508BE66A8}"/>
          </ac:inkMkLst>
        </pc:inkChg>
        <pc:inkChg chg="add del mod">
          <ac:chgData name="Kamui Kanna" userId="57c82f05eb04563c" providerId="LiveId" clId="{2ED6A56C-2F28-4A36-9CC4-6420BEB8E1FE}" dt="2021-06-14T08:40:21.318" v="63"/>
          <ac:inkMkLst>
            <pc:docMk/>
            <pc:sldMk cId="4026971989" sldId="1091"/>
            <ac:inkMk id="15" creationId="{E2DDB312-0910-4114-8561-EA610CB44A86}"/>
          </ac:inkMkLst>
        </pc:inkChg>
        <pc:inkChg chg="add del mod">
          <ac:chgData name="Kamui Kanna" userId="57c82f05eb04563c" providerId="LiveId" clId="{2ED6A56C-2F28-4A36-9CC4-6420BEB8E1FE}" dt="2021-06-14T08:40:21.315" v="60"/>
          <ac:inkMkLst>
            <pc:docMk/>
            <pc:sldMk cId="4026971989" sldId="1091"/>
            <ac:inkMk id="16" creationId="{A0B04465-5A5C-4078-ACDC-E8AA1C84834C}"/>
          </ac:inkMkLst>
        </pc:inkChg>
        <pc:inkChg chg="add del mod">
          <ac:chgData name="Kamui Kanna" userId="57c82f05eb04563c" providerId="LiveId" clId="{2ED6A56C-2F28-4A36-9CC4-6420BEB8E1FE}" dt="2021-06-14T08:40:21.315" v="61"/>
          <ac:inkMkLst>
            <pc:docMk/>
            <pc:sldMk cId="4026971989" sldId="1091"/>
            <ac:inkMk id="17" creationId="{D74FEB0B-C7B6-42E8-BA68-4098019CE829}"/>
          </ac:inkMkLst>
        </pc:inkChg>
        <pc:inkChg chg="add mod">
          <ac:chgData name="Kamui Kanna" userId="57c82f05eb04563c" providerId="LiveId" clId="{2ED6A56C-2F28-4A36-9CC4-6420BEB8E1FE}" dt="2021-06-14T08:42:10.285" v="85"/>
          <ac:inkMkLst>
            <pc:docMk/>
            <pc:sldMk cId="4026971989" sldId="1091"/>
            <ac:inkMk id="19" creationId="{F81EA1FC-F026-42F5-B341-0EE92A3F88B3}"/>
          </ac:inkMkLst>
        </pc:inkChg>
        <pc:inkChg chg="add mod">
          <ac:chgData name="Kamui Kanna" userId="57c82f05eb04563c" providerId="LiveId" clId="{2ED6A56C-2F28-4A36-9CC4-6420BEB8E1FE}" dt="2021-06-14T08:42:10.285" v="85"/>
          <ac:inkMkLst>
            <pc:docMk/>
            <pc:sldMk cId="4026971989" sldId="1091"/>
            <ac:inkMk id="21" creationId="{B8CE3759-93D8-431D-B729-F4533AFD3486}"/>
          </ac:inkMkLst>
        </pc:inkChg>
        <pc:inkChg chg="add mod">
          <ac:chgData name="Kamui Kanna" userId="57c82f05eb04563c" providerId="LiveId" clId="{2ED6A56C-2F28-4A36-9CC4-6420BEB8E1FE}" dt="2021-06-14T08:42:10.285" v="85"/>
          <ac:inkMkLst>
            <pc:docMk/>
            <pc:sldMk cId="4026971989" sldId="1091"/>
            <ac:inkMk id="22" creationId="{BCCAAFF4-52ED-4EAC-8DA8-6A6152254238}"/>
          </ac:inkMkLst>
        </pc:inkChg>
        <pc:inkChg chg="add mod">
          <ac:chgData name="Kamui Kanna" userId="57c82f05eb04563c" providerId="LiveId" clId="{2ED6A56C-2F28-4A36-9CC4-6420BEB8E1FE}" dt="2021-06-14T08:42:10.285" v="85"/>
          <ac:inkMkLst>
            <pc:docMk/>
            <pc:sldMk cId="4026971989" sldId="1091"/>
            <ac:inkMk id="23" creationId="{635402A9-31F6-4905-BB88-3E33C91C9F6C}"/>
          </ac:inkMkLst>
        </pc:inkChg>
        <pc:inkChg chg="add mod">
          <ac:chgData name="Kamui Kanna" userId="57c82f05eb04563c" providerId="LiveId" clId="{2ED6A56C-2F28-4A36-9CC4-6420BEB8E1FE}" dt="2021-06-14T08:42:10.285" v="85"/>
          <ac:inkMkLst>
            <pc:docMk/>
            <pc:sldMk cId="4026971989" sldId="1091"/>
            <ac:inkMk id="24" creationId="{65065A98-B951-48A6-B3BC-F3440C82A483}"/>
          </ac:inkMkLst>
        </pc:inkChg>
        <pc:inkChg chg="add mod">
          <ac:chgData name="Kamui Kanna" userId="57c82f05eb04563c" providerId="LiveId" clId="{2ED6A56C-2F28-4A36-9CC4-6420BEB8E1FE}" dt="2021-06-14T08:42:15.575" v="93"/>
          <ac:inkMkLst>
            <pc:docMk/>
            <pc:sldMk cId="4026971989" sldId="1091"/>
            <ac:inkMk id="26" creationId="{774FC3B4-3A39-4725-9A05-A98730D7F778}"/>
          </ac:inkMkLst>
        </pc:inkChg>
        <pc:inkChg chg="add mod">
          <ac:chgData name="Kamui Kanna" userId="57c82f05eb04563c" providerId="LiveId" clId="{2ED6A56C-2F28-4A36-9CC4-6420BEB8E1FE}" dt="2021-06-14T08:42:15.575" v="93"/>
          <ac:inkMkLst>
            <pc:docMk/>
            <pc:sldMk cId="4026971989" sldId="1091"/>
            <ac:inkMk id="27" creationId="{78856503-4A60-4BA0-BB3E-29521EDD2F8D}"/>
          </ac:inkMkLst>
        </pc:inkChg>
        <pc:inkChg chg="add mod">
          <ac:chgData name="Kamui Kanna" userId="57c82f05eb04563c" providerId="LiveId" clId="{2ED6A56C-2F28-4A36-9CC4-6420BEB8E1FE}" dt="2021-06-14T08:42:15.575" v="93"/>
          <ac:inkMkLst>
            <pc:docMk/>
            <pc:sldMk cId="4026971989" sldId="1091"/>
            <ac:inkMk id="28" creationId="{E87BAF2A-0801-4DF5-ABC2-56DC2813505A}"/>
          </ac:inkMkLst>
        </pc:inkChg>
        <pc:inkChg chg="add mod">
          <ac:chgData name="Kamui Kanna" userId="57c82f05eb04563c" providerId="LiveId" clId="{2ED6A56C-2F28-4A36-9CC4-6420BEB8E1FE}" dt="2021-06-14T08:42:15.575" v="93"/>
          <ac:inkMkLst>
            <pc:docMk/>
            <pc:sldMk cId="4026971989" sldId="1091"/>
            <ac:inkMk id="29" creationId="{C1A91CA7-F725-426D-BB1A-3D30EDA787A6}"/>
          </ac:inkMkLst>
        </pc:inkChg>
        <pc:inkChg chg="add mod">
          <ac:chgData name="Kamui Kanna" userId="57c82f05eb04563c" providerId="LiveId" clId="{2ED6A56C-2F28-4A36-9CC4-6420BEB8E1FE}" dt="2021-06-14T08:42:15.575" v="93"/>
          <ac:inkMkLst>
            <pc:docMk/>
            <pc:sldMk cId="4026971989" sldId="1091"/>
            <ac:inkMk id="30" creationId="{ACAB7273-01D0-419C-9CEF-0D0C21AA8A19}"/>
          </ac:inkMkLst>
        </pc:inkChg>
        <pc:inkChg chg="add mod">
          <ac:chgData name="Kamui Kanna" userId="57c82f05eb04563c" providerId="LiveId" clId="{2ED6A56C-2F28-4A36-9CC4-6420BEB8E1FE}" dt="2021-06-14T08:42:15.575" v="93"/>
          <ac:inkMkLst>
            <pc:docMk/>
            <pc:sldMk cId="4026971989" sldId="1091"/>
            <ac:inkMk id="31" creationId="{2BFA2212-B3DF-4151-807E-D8DE73278FD4}"/>
          </ac:inkMkLst>
        </pc:inkChg>
        <pc:inkChg chg="add mod">
          <ac:chgData name="Kamui Kanna" userId="57c82f05eb04563c" providerId="LiveId" clId="{2ED6A56C-2F28-4A36-9CC4-6420BEB8E1FE}" dt="2021-06-14T08:42:15.575" v="93"/>
          <ac:inkMkLst>
            <pc:docMk/>
            <pc:sldMk cId="4026971989" sldId="1091"/>
            <ac:inkMk id="32" creationId="{33A4F98F-733E-4E9A-878D-479880633F82}"/>
          </ac:inkMkLst>
        </pc:inkChg>
        <pc:inkChg chg="add mod">
          <ac:chgData name="Kamui Kanna" userId="57c82f05eb04563c" providerId="LiveId" clId="{2ED6A56C-2F28-4A36-9CC4-6420BEB8E1FE}" dt="2021-06-14T08:43:09.320" v="105"/>
          <ac:inkMkLst>
            <pc:docMk/>
            <pc:sldMk cId="4026971989" sldId="1091"/>
            <ac:inkMk id="34" creationId="{842AF81B-0C9F-4FAD-BFC8-A1FEB1A8233D}"/>
          </ac:inkMkLst>
        </pc:inkChg>
        <pc:inkChg chg="add mod">
          <ac:chgData name="Kamui Kanna" userId="57c82f05eb04563c" providerId="LiveId" clId="{2ED6A56C-2F28-4A36-9CC4-6420BEB8E1FE}" dt="2021-06-14T08:43:09.320" v="105"/>
          <ac:inkMkLst>
            <pc:docMk/>
            <pc:sldMk cId="4026971989" sldId="1091"/>
            <ac:inkMk id="35" creationId="{0E51534F-A1C7-4CCA-BE4B-AA7801839B47}"/>
          </ac:inkMkLst>
        </pc:inkChg>
        <pc:inkChg chg="add mod">
          <ac:chgData name="Kamui Kanna" userId="57c82f05eb04563c" providerId="LiveId" clId="{2ED6A56C-2F28-4A36-9CC4-6420BEB8E1FE}" dt="2021-06-14T08:43:09.320" v="105"/>
          <ac:inkMkLst>
            <pc:docMk/>
            <pc:sldMk cId="4026971989" sldId="1091"/>
            <ac:inkMk id="36" creationId="{4181D84A-6AB3-482F-978C-EA310FDDF2A9}"/>
          </ac:inkMkLst>
        </pc:inkChg>
        <pc:inkChg chg="add mod">
          <ac:chgData name="Kamui Kanna" userId="57c82f05eb04563c" providerId="LiveId" clId="{2ED6A56C-2F28-4A36-9CC4-6420BEB8E1FE}" dt="2021-06-14T08:43:09.320" v="105"/>
          <ac:inkMkLst>
            <pc:docMk/>
            <pc:sldMk cId="4026971989" sldId="1091"/>
            <ac:inkMk id="37" creationId="{C2E9A054-C711-4192-A43C-CA75CBDE1B0A}"/>
          </ac:inkMkLst>
        </pc:inkChg>
        <pc:inkChg chg="add mod">
          <ac:chgData name="Kamui Kanna" userId="57c82f05eb04563c" providerId="LiveId" clId="{2ED6A56C-2F28-4A36-9CC4-6420BEB8E1FE}" dt="2021-06-14T08:43:09.320" v="105"/>
          <ac:inkMkLst>
            <pc:docMk/>
            <pc:sldMk cId="4026971989" sldId="1091"/>
            <ac:inkMk id="38" creationId="{D0D09637-0E6C-4E1C-A863-A5C1F9E22D15}"/>
          </ac:inkMkLst>
        </pc:inkChg>
        <pc:inkChg chg="add mod">
          <ac:chgData name="Kamui Kanna" userId="57c82f05eb04563c" providerId="LiveId" clId="{2ED6A56C-2F28-4A36-9CC4-6420BEB8E1FE}" dt="2021-06-14T08:43:09.320" v="105"/>
          <ac:inkMkLst>
            <pc:docMk/>
            <pc:sldMk cId="4026971989" sldId="1091"/>
            <ac:inkMk id="39" creationId="{BB5C22AD-D3EB-458E-842C-45DD4A34346A}"/>
          </ac:inkMkLst>
        </pc:inkChg>
        <pc:inkChg chg="add mod">
          <ac:chgData name="Kamui Kanna" userId="57c82f05eb04563c" providerId="LiveId" clId="{2ED6A56C-2F28-4A36-9CC4-6420BEB8E1FE}" dt="2021-06-14T08:43:09.320" v="105"/>
          <ac:inkMkLst>
            <pc:docMk/>
            <pc:sldMk cId="4026971989" sldId="1091"/>
            <ac:inkMk id="40" creationId="{7F9B5210-3155-4066-ABC2-A4D943955B01}"/>
          </ac:inkMkLst>
        </pc:inkChg>
        <pc:inkChg chg="add mod">
          <ac:chgData name="Kamui Kanna" userId="57c82f05eb04563c" providerId="LiveId" clId="{2ED6A56C-2F28-4A36-9CC4-6420BEB8E1FE}" dt="2021-06-14T08:43:09.320" v="105"/>
          <ac:inkMkLst>
            <pc:docMk/>
            <pc:sldMk cId="4026971989" sldId="1091"/>
            <ac:inkMk id="41" creationId="{EAA3AADE-377F-4596-BDE5-40B20FEF4EF6}"/>
          </ac:inkMkLst>
        </pc:inkChg>
        <pc:inkChg chg="add mod">
          <ac:chgData name="Kamui Kanna" userId="57c82f05eb04563c" providerId="LiveId" clId="{2ED6A56C-2F28-4A36-9CC4-6420BEB8E1FE}" dt="2021-06-14T08:43:09.320" v="105"/>
          <ac:inkMkLst>
            <pc:docMk/>
            <pc:sldMk cId="4026971989" sldId="1091"/>
            <ac:inkMk id="42" creationId="{4BDE71E6-B0C4-4205-8AAB-2401E7FA49F1}"/>
          </ac:inkMkLst>
        </pc:inkChg>
        <pc:inkChg chg="add mod">
          <ac:chgData name="Kamui Kanna" userId="57c82f05eb04563c" providerId="LiveId" clId="{2ED6A56C-2F28-4A36-9CC4-6420BEB8E1FE}" dt="2021-06-14T08:43:09.320" v="105"/>
          <ac:inkMkLst>
            <pc:docMk/>
            <pc:sldMk cId="4026971989" sldId="1091"/>
            <ac:inkMk id="43" creationId="{80A8AB7F-DEBF-419D-978A-16745035489B}"/>
          </ac:inkMkLst>
        </pc:inkChg>
        <pc:inkChg chg="add mod">
          <ac:chgData name="Kamui Kanna" userId="57c82f05eb04563c" providerId="LiveId" clId="{2ED6A56C-2F28-4A36-9CC4-6420BEB8E1FE}" dt="2021-06-14T08:43:09.320" v="105"/>
          <ac:inkMkLst>
            <pc:docMk/>
            <pc:sldMk cId="4026971989" sldId="1091"/>
            <ac:inkMk id="44" creationId="{5F14C0B6-6381-40F0-825B-8510CC6C3099}"/>
          </ac:inkMkLst>
        </pc:inkChg>
        <pc:inkChg chg="add mod">
          <ac:chgData name="Kamui Kanna" userId="57c82f05eb04563c" providerId="LiveId" clId="{2ED6A56C-2F28-4A36-9CC4-6420BEB8E1FE}" dt="2021-06-14T08:43:28.366" v="122"/>
          <ac:inkMkLst>
            <pc:docMk/>
            <pc:sldMk cId="4026971989" sldId="1091"/>
            <ac:inkMk id="46" creationId="{D032A5A1-EACF-4E18-97FD-AA9B4CCF0408}"/>
          </ac:inkMkLst>
        </pc:inkChg>
        <pc:inkChg chg="add mod">
          <ac:chgData name="Kamui Kanna" userId="57c82f05eb04563c" providerId="LiveId" clId="{2ED6A56C-2F28-4A36-9CC4-6420BEB8E1FE}" dt="2021-06-14T08:43:28.366" v="122"/>
          <ac:inkMkLst>
            <pc:docMk/>
            <pc:sldMk cId="4026971989" sldId="1091"/>
            <ac:inkMk id="47" creationId="{7E3DDF61-97D3-4B28-BD85-8D84D63DC4B9}"/>
          </ac:inkMkLst>
        </pc:inkChg>
        <pc:inkChg chg="add mod">
          <ac:chgData name="Kamui Kanna" userId="57c82f05eb04563c" providerId="LiveId" clId="{2ED6A56C-2F28-4A36-9CC4-6420BEB8E1FE}" dt="2021-06-14T08:43:28.366" v="122"/>
          <ac:inkMkLst>
            <pc:docMk/>
            <pc:sldMk cId="4026971989" sldId="1091"/>
            <ac:inkMk id="48" creationId="{15C0A333-EEB4-4595-9908-CA65ED79192E}"/>
          </ac:inkMkLst>
        </pc:inkChg>
        <pc:inkChg chg="add mod">
          <ac:chgData name="Kamui Kanna" userId="57c82f05eb04563c" providerId="LiveId" clId="{2ED6A56C-2F28-4A36-9CC4-6420BEB8E1FE}" dt="2021-06-14T08:43:28.366" v="122"/>
          <ac:inkMkLst>
            <pc:docMk/>
            <pc:sldMk cId="4026971989" sldId="1091"/>
            <ac:inkMk id="49" creationId="{5DE4D69D-ABFC-4456-94FB-A3A2E2401003}"/>
          </ac:inkMkLst>
        </pc:inkChg>
        <pc:inkChg chg="add mod">
          <ac:chgData name="Kamui Kanna" userId="57c82f05eb04563c" providerId="LiveId" clId="{2ED6A56C-2F28-4A36-9CC4-6420BEB8E1FE}" dt="2021-06-14T08:43:28.366" v="122"/>
          <ac:inkMkLst>
            <pc:docMk/>
            <pc:sldMk cId="4026971989" sldId="1091"/>
            <ac:inkMk id="50" creationId="{100DFB79-2386-4B66-A8F0-2B743EF850F0}"/>
          </ac:inkMkLst>
        </pc:inkChg>
        <pc:inkChg chg="add mod">
          <ac:chgData name="Kamui Kanna" userId="57c82f05eb04563c" providerId="LiveId" clId="{2ED6A56C-2F28-4A36-9CC4-6420BEB8E1FE}" dt="2021-06-14T08:43:28.366" v="122"/>
          <ac:inkMkLst>
            <pc:docMk/>
            <pc:sldMk cId="4026971989" sldId="1091"/>
            <ac:inkMk id="51" creationId="{EF1CF777-ED02-45C4-B34B-A0D7D3349210}"/>
          </ac:inkMkLst>
        </pc:inkChg>
        <pc:inkChg chg="add mod">
          <ac:chgData name="Kamui Kanna" userId="57c82f05eb04563c" providerId="LiveId" clId="{2ED6A56C-2F28-4A36-9CC4-6420BEB8E1FE}" dt="2021-06-14T08:43:28.366" v="122"/>
          <ac:inkMkLst>
            <pc:docMk/>
            <pc:sldMk cId="4026971989" sldId="1091"/>
            <ac:inkMk id="52" creationId="{C58FE29A-AD01-46AC-BF6A-58BF509E4AAC}"/>
          </ac:inkMkLst>
        </pc:inkChg>
        <pc:inkChg chg="add mod">
          <ac:chgData name="Kamui Kanna" userId="57c82f05eb04563c" providerId="LiveId" clId="{2ED6A56C-2F28-4A36-9CC4-6420BEB8E1FE}" dt="2021-06-14T08:43:28.366" v="122"/>
          <ac:inkMkLst>
            <pc:docMk/>
            <pc:sldMk cId="4026971989" sldId="1091"/>
            <ac:inkMk id="53" creationId="{140A294C-A9F6-4559-BA3F-2F8671683DC3}"/>
          </ac:inkMkLst>
        </pc:inkChg>
        <pc:inkChg chg="add mod">
          <ac:chgData name="Kamui Kanna" userId="57c82f05eb04563c" providerId="LiveId" clId="{2ED6A56C-2F28-4A36-9CC4-6420BEB8E1FE}" dt="2021-06-14T08:43:28.366" v="122"/>
          <ac:inkMkLst>
            <pc:docMk/>
            <pc:sldMk cId="4026971989" sldId="1091"/>
            <ac:inkMk id="54" creationId="{EED17893-752B-4F35-A41A-3A3EEB351180}"/>
          </ac:inkMkLst>
        </pc:inkChg>
        <pc:inkChg chg="add mod">
          <ac:chgData name="Kamui Kanna" userId="57c82f05eb04563c" providerId="LiveId" clId="{2ED6A56C-2F28-4A36-9CC4-6420BEB8E1FE}" dt="2021-06-14T08:43:28.366" v="122"/>
          <ac:inkMkLst>
            <pc:docMk/>
            <pc:sldMk cId="4026971989" sldId="1091"/>
            <ac:inkMk id="55" creationId="{C11684CE-A736-4881-A18C-52DAB0831DD5}"/>
          </ac:inkMkLst>
        </pc:inkChg>
        <pc:inkChg chg="add mod">
          <ac:chgData name="Kamui Kanna" userId="57c82f05eb04563c" providerId="LiveId" clId="{2ED6A56C-2F28-4A36-9CC4-6420BEB8E1FE}" dt="2021-06-14T08:43:28.366" v="122"/>
          <ac:inkMkLst>
            <pc:docMk/>
            <pc:sldMk cId="4026971989" sldId="1091"/>
            <ac:inkMk id="56" creationId="{D1EF62D3-1E54-4159-9910-2E20A44F550F}"/>
          </ac:inkMkLst>
        </pc:inkChg>
        <pc:inkChg chg="add mod">
          <ac:chgData name="Kamui Kanna" userId="57c82f05eb04563c" providerId="LiveId" clId="{2ED6A56C-2F28-4A36-9CC4-6420BEB8E1FE}" dt="2021-06-14T08:43:28.366" v="122"/>
          <ac:inkMkLst>
            <pc:docMk/>
            <pc:sldMk cId="4026971989" sldId="1091"/>
            <ac:inkMk id="57" creationId="{9401CCCD-484B-412D-A20F-B58170CF1676}"/>
          </ac:inkMkLst>
        </pc:inkChg>
        <pc:inkChg chg="add mod">
          <ac:chgData name="Kamui Kanna" userId="57c82f05eb04563c" providerId="LiveId" clId="{2ED6A56C-2F28-4A36-9CC4-6420BEB8E1FE}" dt="2021-06-14T08:43:28.366" v="122"/>
          <ac:inkMkLst>
            <pc:docMk/>
            <pc:sldMk cId="4026971989" sldId="1091"/>
            <ac:inkMk id="58" creationId="{6EECE971-A4A3-46DE-9B27-100A341462D0}"/>
          </ac:inkMkLst>
        </pc:inkChg>
        <pc:inkChg chg="add mod">
          <ac:chgData name="Kamui Kanna" userId="57c82f05eb04563c" providerId="LiveId" clId="{2ED6A56C-2F28-4A36-9CC4-6420BEB8E1FE}" dt="2021-06-14T08:43:28.366" v="122"/>
          <ac:inkMkLst>
            <pc:docMk/>
            <pc:sldMk cId="4026971989" sldId="1091"/>
            <ac:inkMk id="59" creationId="{6E6C2514-DC84-4BBC-99A8-39649AD5BE17}"/>
          </ac:inkMkLst>
        </pc:inkChg>
        <pc:inkChg chg="add mod">
          <ac:chgData name="Kamui Kanna" userId="57c82f05eb04563c" providerId="LiveId" clId="{2ED6A56C-2F28-4A36-9CC4-6420BEB8E1FE}" dt="2021-06-14T08:43:28.366" v="122"/>
          <ac:inkMkLst>
            <pc:docMk/>
            <pc:sldMk cId="4026971989" sldId="1091"/>
            <ac:inkMk id="60" creationId="{73BD6FF1-60C8-4BB9-BCF1-F2575E2D3014}"/>
          </ac:inkMkLst>
        </pc:inkChg>
        <pc:inkChg chg="add mod">
          <ac:chgData name="Kamui Kanna" userId="57c82f05eb04563c" providerId="LiveId" clId="{2ED6A56C-2F28-4A36-9CC4-6420BEB8E1FE}" dt="2021-06-14T08:43:28.366" v="122"/>
          <ac:inkMkLst>
            <pc:docMk/>
            <pc:sldMk cId="4026971989" sldId="1091"/>
            <ac:inkMk id="61" creationId="{BFDBD65F-346B-489C-AB16-7F1C28CAB9C0}"/>
          </ac:inkMkLst>
        </pc:inkChg>
        <pc:inkChg chg="add mod">
          <ac:chgData name="Kamui Kanna" userId="57c82f05eb04563c" providerId="LiveId" clId="{2ED6A56C-2F28-4A36-9CC4-6420BEB8E1FE}" dt="2021-06-14T08:44:03.656" v="141"/>
          <ac:inkMkLst>
            <pc:docMk/>
            <pc:sldMk cId="4026971989" sldId="1091"/>
            <ac:inkMk id="63" creationId="{E4A588D5-FC4D-4ABF-A008-D9DD54C692E5}"/>
          </ac:inkMkLst>
        </pc:inkChg>
        <pc:inkChg chg="add mod">
          <ac:chgData name="Kamui Kanna" userId="57c82f05eb04563c" providerId="LiveId" clId="{2ED6A56C-2F28-4A36-9CC4-6420BEB8E1FE}" dt="2021-06-14T08:44:03.656" v="141"/>
          <ac:inkMkLst>
            <pc:docMk/>
            <pc:sldMk cId="4026971989" sldId="1091"/>
            <ac:inkMk id="46440" creationId="{D02E97A7-B31C-41A4-BDCE-6D20E4561DEC}"/>
          </ac:inkMkLst>
        </pc:inkChg>
        <pc:inkChg chg="add mod">
          <ac:chgData name="Kamui Kanna" userId="57c82f05eb04563c" providerId="LiveId" clId="{2ED6A56C-2F28-4A36-9CC4-6420BEB8E1FE}" dt="2021-06-14T08:44:03.656" v="141"/>
          <ac:inkMkLst>
            <pc:docMk/>
            <pc:sldMk cId="4026971989" sldId="1091"/>
            <ac:inkMk id="46441" creationId="{7CA90F76-F268-4937-9002-CE78EBAABED5}"/>
          </ac:inkMkLst>
        </pc:inkChg>
        <pc:inkChg chg="add mod">
          <ac:chgData name="Kamui Kanna" userId="57c82f05eb04563c" providerId="LiveId" clId="{2ED6A56C-2F28-4A36-9CC4-6420BEB8E1FE}" dt="2021-06-14T08:44:03.656" v="141"/>
          <ac:inkMkLst>
            <pc:docMk/>
            <pc:sldMk cId="4026971989" sldId="1091"/>
            <ac:inkMk id="46442" creationId="{3AC95F34-0241-42B7-B533-BD301541231D}"/>
          </ac:inkMkLst>
        </pc:inkChg>
        <pc:inkChg chg="add mod">
          <ac:chgData name="Kamui Kanna" userId="57c82f05eb04563c" providerId="LiveId" clId="{2ED6A56C-2F28-4A36-9CC4-6420BEB8E1FE}" dt="2021-06-14T08:44:03.656" v="141"/>
          <ac:inkMkLst>
            <pc:docMk/>
            <pc:sldMk cId="4026971989" sldId="1091"/>
            <ac:inkMk id="46443" creationId="{FBF73F59-EEBA-4791-B1D1-0F19FBEF8170}"/>
          </ac:inkMkLst>
        </pc:inkChg>
        <pc:inkChg chg="add mod">
          <ac:chgData name="Kamui Kanna" userId="57c82f05eb04563c" providerId="LiveId" clId="{2ED6A56C-2F28-4A36-9CC4-6420BEB8E1FE}" dt="2021-06-14T08:44:03.656" v="141"/>
          <ac:inkMkLst>
            <pc:docMk/>
            <pc:sldMk cId="4026971989" sldId="1091"/>
            <ac:inkMk id="46444" creationId="{CBBFE82D-0A67-4B66-914A-D1BDCF2EF840}"/>
          </ac:inkMkLst>
        </pc:inkChg>
        <pc:inkChg chg="add mod">
          <ac:chgData name="Kamui Kanna" userId="57c82f05eb04563c" providerId="LiveId" clId="{2ED6A56C-2F28-4A36-9CC4-6420BEB8E1FE}" dt="2021-06-14T08:44:03.656" v="141"/>
          <ac:inkMkLst>
            <pc:docMk/>
            <pc:sldMk cId="4026971989" sldId="1091"/>
            <ac:inkMk id="46445" creationId="{26D100B6-1536-4579-885D-DA5D0D68A2AC}"/>
          </ac:inkMkLst>
        </pc:inkChg>
        <pc:inkChg chg="add mod">
          <ac:chgData name="Kamui Kanna" userId="57c82f05eb04563c" providerId="LiveId" clId="{2ED6A56C-2F28-4A36-9CC4-6420BEB8E1FE}" dt="2021-06-14T08:44:03.656" v="141"/>
          <ac:inkMkLst>
            <pc:docMk/>
            <pc:sldMk cId="4026971989" sldId="1091"/>
            <ac:inkMk id="46446" creationId="{3175C1A2-97C1-4401-B76B-64D8BDAE2161}"/>
          </ac:inkMkLst>
        </pc:inkChg>
        <pc:inkChg chg="add mod">
          <ac:chgData name="Kamui Kanna" userId="57c82f05eb04563c" providerId="LiveId" clId="{2ED6A56C-2F28-4A36-9CC4-6420BEB8E1FE}" dt="2021-06-14T08:44:03.656" v="141"/>
          <ac:inkMkLst>
            <pc:docMk/>
            <pc:sldMk cId="4026971989" sldId="1091"/>
            <ac:inkMk id="46447" creationId="{D773D498-A106-44B6-A8CC-7C2C84C6AF57}"/>
          </ac:inkMkLst>
        </pc:inkChg>
        <pc:inkChg chg="add mod">
          <ac:chgData name="Kamui Kanna" userId="57c82f05eb04563c" providerId="LiveId" clId="{2ED6A56C-2F28-4A36-9CC4-6420BEB8E1FE}" dt="2021-06-14T08:44:03.656" v="141"/>
          <ac:inkMkLst>
            <pc:docMk/>
            <pc:sldMk cId="4026971989" sldId="1091"/>
            <ac:inkMk id="46448" creationId="{BE3405B7-B599-4F89-A4D6-2E3C4CB15F7D}"/>
          </ac:inkMkLst>
        </pc:inkChg>
        <pc:inkChg chg="add mod">
          <ac:chgData name="Kamui Kanna" userId="57c82f05eb04563c" providerId="LiveId" clId="{2ED6A56C-2F28-4A36-9CC4-6420BEB8E1FE}" dt="2021-06-14T08:44:03.656" v="141"/>
          <ac:inkMkLst>
            <pc:docMk/>
            <pc:sldMk cId="4026971989" sldId="1091"/>
            <ac:inkMk id="46449" creationId="{3F34C555-9CB1-4573-A0CD-317DCA92C030}"/>
          </ac:inkMkLst>
        </pc:inkChg>
        <pc:inkChg chg="add mod">
          <ac:chgData name="Kamui Kanna" userId="57c82f05eb04563c" providerId="LiveId" clId="{2ED6A56C-2F28-4A36-9CC4-6420BEB8E1FE}" dt="2021-06-14T08:44:03.656" v="141"/>
          <ac:inkMkLst>
            <pc:docMk/>
            <pc:sldMk cId="4026971989" sldId="1091"/>
            <ac:inkMk id="46450" creationId="{3D81F26A-3BE2-4EE5-8797-F02B07D72E74}"/>
          </ac:inkMkLst>
        </pc:inkChg>
        <pc:inkChg chg="add mod">
          <ac:chgData name="Kamui Kanna" userId="57c82f05eb04563c" providerId="LiveId" clId="{2ED6A56C-2F28-4A36-9CC4-6420BEB8E1FE}" dt="2021-06-14T08:44:03.656" v="141"/>
          <ac:inkMkLst>
            <pc:docMk/>
            <pc:sldMk cId="4026971989" sldId="1091"/>
            <ac:inkMk id="46451" creationId="{94D1D360-EAD2-40CA-847D-AE8CDA5B9A95}"/>
          </ac:inkMkLst>
        </pc:inkChg>
        <pc:inkChg chg="add mod">
          <ac:chgData name="Kamui Kanna" userId="57c82f05eb04563c" providerId="LiveId" clId="{2ED6A56C-2F28-4A36-9CC4-6420BEB8E1FE}" dt="2021-06-14T08:44:03.656" v="141"/>
          <ac:inkMkLst>
            <pc:docMk/>
            <pc:sldMk cId="4026971989" sldId="1091"/>
            <ac:inkMk id="46452" creationId="{27672DA7-24F8-44CA-818C-CF85CD89703D}"/>
          </ac:inkMkLst>
        </pc:inkChg>
        <pc:inkChg chg="add mod">
          <ac:chgData name="Kamui Kanna" userId="57c82f05eb04563c" providerId="LiveId" clId="{2ED6A56C-2F28-4A36-9CC4-6420BEB8E1FE}" dt="2021-06-14T08:44:03.656" v="141"/>
          <ac:inkMkLst>
            <pc:docMk/>
            <pc:sldMk cId="4026971989" sldId="1091"/>
            <ac:inkMk id="46453" creationId="{78389849-BD9F-4626-AA58-D5D0A303F2DC}"/>
          </ac:inkMkLst>
        </pc:inkChg>
        <pc:inkChg chg="add mod">
          <ac:chgData name="Kamui Kanna" userId="57c82f05eb04563c" providerId="LiveId" clId="{2ED6A56C-2F28-4A36-9CC4-6420BEB8E1FE}" dt="2021-06-14T08:44:03.656" v="141"/>
          <ac:inkMkLst>
            <pc:docMk/>
            <pc:sldMk cId="4026971989" sldId="1091"/>
            <ac:inkMk id="46454" creationId="{B12DC33C-7538-487C-8456-EECEAC552684}"/>
          </ac:inkMkLst>
        </pc:inkChg>
        <pc:inkChg chg="add mod">
          <ac:chgData name="Kamui Kanna" userId="57c82f05eb04563c" providerId="LiveId" clId="{2ED6A56C-2F28-4A36-9CC4-6420BEB8E1FE}" dt="2021-06-14T08:44:03.656" v="141"/>
          <ac:inkMkLst>
            <pc:docMk/>
            <pc:sldMk cId="4026971989" sldId="1091"/>
            <ac:inkMk id="46455" creationId="{08D09825-DB23-4BEF-8F65-6D2880CB795D}"/>
          </ac:inkMkLst>
        </pc:inkChg>
        <pc:inkChg chg="add mod">
          <ac:chgData name="Kamui Kanna" userId="57c82f05eb04563c" providerId="LiveId" clId="{2ED6A56C-2F28-4A36-9CC4-6420BEB8E1FE}" dt="2021-06-14T08:44:03.656" v="141"/>
          <ac:inkMkLst>
            <pc:docMk/>
            <pc:sldMk cId="4026971989" sldId="1091"/>
            <ac:inkMk id="46456" creationId="{C245E876-0E77-4D45-B1CB-EE83B355E3DC}"/>
          </ac:inkMkLst>
        </pc:inkChg>
      </pc:sldChg>
      <pc:sldChg chg="addSp modSp mod">
        <pc:chgData name="Kamui Kanna" userId="57c82f05eb04563c" providerId="LiveId" clId="{2ED6A56C-2F28-4A36-9CC4-6420BEB8E1FE}" dt="2021-06-14T13:21:52.158" v="231"/>
        <pc:sldMkLst>
          <pc:docMk/>
          <pc:sldMk cId="3655386448" sldId="1097"/>
        </pc:sldMkLst>
        <pc:grpChg chg="mod">
          <ac:chgData name="Kamui Kanna" userId="57c82f05eb04563c" providerId="LiveId" clId="{2ED6A56C-2F28-4A36-9CC4-6420BEB8E1FE}" dt="2021-06-14T13:21:52.158" v="231"/>
          <ac:grpSpMkLst>
            <pc:docMk/>
            <pc:sldMk cId="3655386448" sldId="1097"/>
            <ac:grpSpMk id="21" creationId="{166A7111-F584-4CB7-9E1A-28732FE80BB2}"/>
          </ac:grpSpMkLst>
        </pc:grpChg>
        <pc:inkChg chg="add">
          <ac:chgData name="Kamui Kanna" userId="57c82f05eb04563c" providerId="LiveId" clId="{2ED6A56C-2F28-4A36-9CC4-6420BEB8E1FE}" dt="2021-06-14T08:51:37.370" v="212" actId="9405"/>
          <ac:inkMkLst>
            <pc:docMk/>
            <pc:sldMk cId="3655386448" sldId="1097"/>
            <ac:inkMk id="2" creationId="{FEECAF29-7F04-4E9D-A607-2440124F9867}"/>
          </ac:inkMkLst>
        </pc:inkChg>
        <pc:inkChg chg="add mod">
          <ac:chgData name="Kamui Kanna" userId="57c82f05eb04563c" providerId="LiveId" clId="{2ED6A56C-2F28-4A36-9CC4-6420BEB8E1FE}" dt="2021-06-14T13:21:52.158" v="231"/>
          <ac:inkMkLst>
            <pc:docMk/>
            <pc:sldMk cId="3655386448" sldId="1097"/>
            <ac:inkMk id="4" creationId="{98898000-0EF1-41E6-A7FB-CD10F06441E4}"/>
          </ac:inkMkLst>
        </pc:inkChg>
        <pc:inkChg chg="add mod">
          <ac:chgData name="Kamui Kanna" userId="57c82f05eb04563c" providerId="LiveId" clId="{2ED6A56C-2F28-4A36-9CC4-6420BEB8E1FE}" dt="2021-06-14T13:21:52.158" v="231"/>
          <ac:inkMkLst>
            <pc:docMk/>
            <pc:sldMk cId="3655386448" sldId="1097"/>
            <ac:inkMk id="7" creationId="{80F5B7C4-98D7-4165-98FB-EFFB318460CC}"/>
          </ac:inkMkLst>
        </pc:inkChg>
        <pc:inkChg chg="add mod">
          <ac:chgData name="Kamui Kanna" userId="57c82f05eb04563c" providerId="LiveId" clId="{2ED6A56C-2F28-4A36-9CC4-6420BEB8E1FE}" dt="2021-06-14T13:21:52.158" v="231"/>
          <ac:inkMkLst>
            <pc:docMk/>
            <pc:sldMk cId="3655386448" sldId="1097"/>
            <ac:inkMk id="8" creationId="{17F87FD7-EE7E-4EEE-8CBC-B962BB8CE1EE}"/>
          </ac:inkMkLst>
        </pc:inkChg>
        <pc:inkChg chg="add mod">
          <ac:chgData name="Kamui Kanna" userId="57c82f05eb04563c" providerId="LiveId" clId="{2ED6A56C-2F28-4A36-9CC4-6420BEB8E1FE}" dt="2021-06-14T13:21:52.158" v="231"/>
          <ac:inkMkLst>
            <pc:docMk/>
            <pc:sldMk cId="3655386448" sldId="1097"/>
            <ac:inkMk id="9" creationId="{E6783F66-D708-4610-97BA-821D00A882FC}"/>
          </ac:inkMkLst>
        </pc:inkChg>
        <pc:inkChg chg="add mod">
          <ac:chgData name="Kamui Kanna" userId="57c82f05eb04563c" providerId="LiveId" clId="{2ED6A56C-2F28-4A36-9CC4-6420BEB8E1FE}" dt="2021-06-14T13:21:52.158" v="231"/>
          <ac:inkMkLst>
            <pc:docMk/>
            <pc:sldMk cId="3655386448" sldId="1097"/>
            <ac:inkMk id="10" creationId="{2192DAE7-EA22-402E-9A2C-726395DA5D95}"/>
          </ac:inkMkLst>
        </pc:inkChg>
        <pc:inkChg chg="add mod">
          <ac:chgData name="Kamui Kanna" userId="57c82f05eb04563c" providerId="LiveId" clId="{2ED6A56C-2F28-4A36-9CC4-6420BEB8E1FE}" dt="2021-06-14T13:21:52.158" v="231"/>
          <ac:inkMkLst>
            <pc:docMk/>
            <pc:sldMk cId="3655386448" sldId="1097"/>
            <ac:inkMk id="11" creationId="{2F12DC57-A8C9-47E3-A744-95DB5029CD6A}"/>
          </ac:inkMkLst>
        </pc:inkChg>
        <pc:inkChg chg="add mod">
          <ac:chgData name="Kamui Kanna" userId="57c82f05eb04563c" providerId="LiveId" clId="{2ED6A56C-2F28-4A36-9CC4-6420BEB8E1FE}" dt="2021-06-14T13:21:52.158" v="231"/>
          <ac:inkMkLst>
            <pc:docMk/>
            <pc:sldMk cId="3655386448" sldId="1097"/>
            <ac:inkMk id="12" creationId="{E37A2E2F-A022-4B76-ADBB-E9261A188F3F}"/>
          </ac:inkMkLst>
        </pc:inkChg>
        <pc:inkChg chg="add mod">
          <ac:chgData name="Kamui Kanna" userId="57c82f05eb04563c" providerId="LiveId" clId="{2ED6A56C-2F28-4A36-9CC4-6420BEB8E1FE}" dt="2021-06-14T13:21:52.158" v="231"/>
          <ac:inkMkLst>
            <pc:docMk/>
            <pc:sldMk cId="3655386448" sldId="1097"/>
            <ac:inkMk id="13" creationId="{374F67EA-90B9-4733-887E-D6FA9BE55E4C}"/>
          </ac:inkMkLst>
        </pc:inkChg>
        <pc:inkChg chg="add mod">
          <ac:chgData name="Kamui Kanna" userId="57c82f05eb04563c" providerId="LiveId" clId="{2ED6A56C-2F28-4A36-9CC4-6420BEB8E1FE}" dt="2021-06-14T13:21:52.158" v="231"/>
          <ac:inkMkLst>
            <pc:docMk/>
            <pc:sldMk cId="3655386448" sldId="1097"/>
            <ac:inkMk id="15" creationId="{802E729B-3473-4CCF-A5FC-968CAFC0F3E7}"/>
          </ac:inkMkLst>
        </pc:inkChg>
        <pc:inkChg chg="add mod">
          <ac:chgData name="Kamui Kanna" userId="57c82f05eb04563c" providerId="LiveId" clId="{2ED6A56C-2F28-4A36-9CC4-6420BEB8E1FE}" dt="2021-06-14T13:21:52.158" v="231"/>
          <ac:inkMkLst>
            <pc:docMk/>
            <pc:sldMk cId="3655386448" sldId="1097"/>
            <ac:inkMk id="16" creationId="{8262C69A-A6AB-4B6E-B6CD-9C5A922AB19C}"/>
          </ac:inkMkLst>
        </pc:inkChg>
        <pc:inkChg chg="add mod">
          <ac:chgData name="Kamui Kanna" userId="57c82f05eb04563c" providerId="LiveId" clId="{2ED6A56C-2F28-4A36-9CC4-6420BEB8E1FE}" dt="2021-06-14T13:21:52.158" v="231"/>
          <ac:inkMkLst>
            <pc:docMk/>
            <pc:sldMk cId="3655386448" sldId="1097"/>
            <ac:inkMk id="17" creationId="{55771996-FE61-4B4A-B56A-51D2042CBD1C}"/>
          </ac:inkMkLst>
        </pc:inkChg>
        <pc:inkChg chg="add mod">
          <ac:chgData name="Kamui Kanna" userId="57c82f05eb04563c" providerId="LiveId" clId="{2ED6A56C-2F28-4A36-9CC4-6420BEB8E1FE}" dt="2021-06-14T13:21:52.158" v="231"/>
          <ac:inkMkLst>
            <pc:docMk/>
            <pc:sldMk cId="3655386448" sldId="1097"/>
            <ac:inkMk id="18" creationId="{DE1C7F30-234E-45EC-8693-A989D6D7C22B}"/>
          </ac:inkMkLst>
        </pc:inkChg>
        <pc:inkChg chg="add mod">
          <ac:chgData name="Kamui Kanna" userId="57c82f05eb04563c" providerId="LiveId" clId="{2ED6A56C-2F28-4A36-9CC4-6420BEB8E1FE}" dt="2021-06-14T13:21:52.158" v="231"/>
          <ac:inkMkLst>
            <pc:docMk/>
            <pc:sldMk cId="3655386448" sldId="1097"/>
            <ac:inkMk id="19" creationId="{9FC27779-20B3-4C82-A5AB-06D83A78C339}"/>
          </ac:inkMkLst>
        </pc:inkChg>
        <pc:inkChg chg="add mod">
          <ac:chgData name="Kamui Kanna" userId="57c82f05eb04563c" providerId="LiveId" clId="{2ED6A56C-2F28-4A36-9CC4-6420BEB8E1FE}" dt="2021-06-14T13:21:52.158" v="231"/>
          <ac:inkMkLst>
            <pc:docMk/>
            <pc:sldMk cId="3655386448" sldId="1097"/>
            <ac:inkMk id="20" creationId="{B82AE0D0-E238-41EA-9E03-9B9C00FD964D}"/>
          </ac:inkMkLst>
        </pc:inkChg>
      </pc:sldChg>
      <pc:sldChg chg="addSp modSp mod">
        <pc:chgData name="Kamui Kanna" userId="57c82f05eb04563c" providerId="LiveId" clId="{2ED6A56C-2F28-4A36-9CC4-6420BEB8E1FE}" dt="2021-06-14T13:26:45.761" v="238"/>
        <pc:sldMkLst>
          <pc:docMk/>
          <pc:sldMk cId="2843736651" sldId="1101"/>
        </pc:sldMkLst>
        <pc:grpChg chg="mod">
          <ac:chgData name="Kamui Kanna" userId="57c82f05eb04563c" providerId="LiveId" clId="{2ED6A56C-2F28-4A36-9CC4-6420BEB8E1FE}" dt="2021-06-14T13:26:45.761" v="238"/>
          <ac:grpSpMkLst>
            <pc:docMk/>
            <pc:sldMk cId="2843736651" sldId="1101"/>
            <ac:grpSpMk id="8" creationId="{DB33536A-42C5-4270-B8AB-B2D5175F1D9D}"/>
          </ac:grpSpMkLst>
        </pc:grpChg>
        <pc:inkChg chg="add mod">
          <ac:chgData name="Kamui Kanna" userId="57c82f05eb04563c" providerId="LiveId" clId="{2ED6A56C-2F28-4A36-9CC4-6420BEB8E1FE}" dt="2021-06-14T13:26:45.761" v="238"/>
          <ac:inkMkLst>
            <pc:docMk/>
            <pc:sldMk cId="2843736651" sldId="1101"/>
            <ac:inkMk id="2" creationId="{88F1EFCC-A009-4D2A-9BE7-E38A7BE986FE}"/>
          </ac:inkMkLst>
        </pc:inkChg>
        <pc:inkChg chg="add mod">
          <ac:chgData name="Kamui Kanna" userId="57c82f05eb04563c" providerId="LiveId" clId="{2ED6A56C-2F28-4A36-9CC4-6420BEB8E1FE}" dt="2021-06-14T13:26:45.761" v="238"/>
          <ac:inkMkLst>
            <pc:docMk/>
            <pc:sldMk cId="2843736651" sldId="1101"/>
            <ac:inkMk id="3" creationId="{B5850B38-2593-4C36-B07C-38BB52FC33CD}"/>
          </ac:inkMkLst>
        </pc:inkChg>
        <pc:inkChg chg="add mod">
          <ac:chgData name="Kamui Kanna" userId="57c82f05eb04563c" providerId="LiveId" clId="{2ED6A56C-2F28-4A36-9CC4-6420BEB8E1FE}" dt="2021-06-14T13:26:45.761" v="238"/>
          <ac:inkMkLst>
            <pc:docMk/>
            <pc:sldMk cId="2843736651" sldId="1101"/>
            <ac:inkMk id="4" creationId="{D1A67468-1EC4-4271-9AAC-9C3D27C8A0A1}"/>
          </ac:inkMkLst>
        </pc:inkChg>
        <pc:inkChg chg="add mod">
          <ac:chgData name="Kamui Kanna" userId="57c82f05eb04563c" providerId="LiveId" clId="{2ED6A56C-2F28-4A36-9CC4-6420BEB8E1FE}" dt="2021-06-14T13:26:45.761" v="238"/>
          <ac:inkMkLst>
            <pc:docMk/>
            <pc:sldMk cId="2843736651" sldId="1101"/>
            <ac:inkMk id="5" creationId="{B0084675-A7E2-481F-90FD-E991CED573A4}"/>
          </ac:inkMkLst>
        </pc:inkChg>
        <pc:inkChg chg="add mod">
          <ac:chgData name="Kamui Kanna" userId="57c82f05eb04563c" providerId="LiveId" clId="{2ED6A56C-2F28-4A36-9CC4-6420BEB8E1FE}" dt="2021-06-14T13:26:45.761" v="238"/>
          <ac:inkMkLst>
            <pc:docMk/>
            <pc:sldMk cId="2843736651" sldId="1101"/>
            <ac:inkMk id="6" creationId="{0DF70F2A-C732-46E5-A5B0-16974D649515}"/>
          </ac:inkMkLst>
        </pc:inkChg>
        <pc:inkChg chg="add mod">
          <ac:chgData name="Kamui Kanna" userId="57c82f05eb04563c" providerId="LiveId" clId="{2ED6A56C-2F28-4A36-9CC4-6420BEB8E1FE}" dt="2021-06-14T13:26:45.761" v="238"/>
          <ac:inkMkLst>
            <pc:docMk/>
            <pc:sldMk cId="2843736651" sldId="1101"/>
            <ac:inkMk id="7" creationId="{1A98409A-0524-4F73-BEE9-D9FB3BC1640E}"/>
          </ac:inkMkLst>
        </pc:inkChg>
      </pc:sldChg>
      <pc:sldChg chg="addSp delSp modSp mod">
        <pc:chgData name="Kamui Kanna" userId="57c82f05eb04563c" providerId="LiveId" clId="{2ED6A56C-2F28-4A36-9CC4-6420BEB8E1FE}" dt="2021-06-14T13:33:18.476" v="272"/>
        <pc:sldMkLst>
          <pc:docMk/>
          <pc:sldMk cId="2462085793" sldId="1106"/>
        </pc:sldMkLst>
        <pc:grpChg chg="del mod">
          <ac:chgData name="Kamui Kanna" userId="57c82f05eb04563c" providerId="LiveId" clId="{2ED6A56C-2F28-4A36-9CC4-6420BEB8E1FE}" dt="2021-06-14T13:31:38.316" v="244"/>
          <ac:grpSpMkLst>
            <pc:docMk/>
            <pc:sldMk cId="2462085793" sldId="1106"/>
            <ac:grpSpMk id="5" creationId="{B1A221EB-3672-4555-87EC-BCDC6507C250}"/>
          </ac:grpSpMkLst>
        </pc:grpChg>
        <pc:grpChg chg="mod">
          <ac:chgData name="Kamui Kanna" userId="57c82f05eb04563c" providerId="LiveId" clId="{2ED6A56C-2F28-4A36-9CC4-6420BEB8E1FE}" dt="2021-06-14T13:31:38.316" v="244"/>
          <ac:grpSpMkLst>
            <pc:docMk/>
            <pc:sldMk cId="2462085793" sldId="1106"/>
            <ac:grpSpMk id="7" creationId="{4FE34061-8228-48CC-817E-93AC478C4B75}"/>
          </ac:grpSpMkLst>
        </pc:grpChg>
        <pc:grpChg chg="del mod">
          <ac:chgData name="Kamui Kanna" userId="57c82f05eb04563c" providerId="LiveId" clId="{2ED6A56C-2F28-4A36-9CC4-6420BEB8E1FE}" dt="2021-06-14T13:32:42.858" v="262"/>
          <ac:grpSpMkLst>
            <pc:docMk/>
            <pc:sldMk cId="2462085793" sldId="1106"/>
            <ac:grpSpMk id="13" creationId="{088FAFA0-CCD7-4674-BBA7-269EFEAC4A4B}"/>
          </ac:grpSpMkLst>
        </pc:grpChg>
        <pc:grpChg chg="del mod">
          <ac:chgData name="Kamui Kanna" userId="57c82f05eb04563c" providerId="LiveId" clId="{2ED6A56C-2F28-4A36-9CC4-6420BEB8E1FE}" dt="2021-06-14T13:33:13.108" v="268"/>
          <ac:grpSpMkLst>
            <pc:docMk/>
            <pc:sldMk cId="2462085793" sldId="1106"/>
            <ac:grpSpMk id="25" creationId="{79B2FF99-90DF-4844-B61F-B6B62C10576B}"/>
          </ac:grpSpMkLst>
        </pc:grpChg>
        <pc:grpChg chg="mod">
          <ac:chgData name="Kamui Kanna" userId="57c82f05eb04563c" providerId="LiveId" clId="{2ED6A56C-2F28-4A36-9CC4-6420BEB8E1FE}" dt="2021-06-14T13:33:18.476" v="272"/>
          <ac:grpSpMkLst>
            <pc:docMk/>
            <pc:sldMk cId="2462085793" sldId="1106"/>
            <ac:grpSpMk id="31" creationId="{C5E1B829-BBF3-4E07-BC1A-03EB350E553C}"/>
          </ac:grpSpMkLst>
        </pc:grpChg>
        <pc:inkChg chg="add mod">
          <ac:chgData name="Kamui Kanna" userId="57c82f05eb04563c" providerId="LiveId" clId="{2ED6A56C-2F28-4A36-9CC4-6420BEB8E1FE}" dt="2021-06-14T13:31:38.316" v="244"/>
          <ac:inkMkLst>
            <pc:docMk/>
            <pc:sldMk cId="2462085793" sldId="1106"/>
            <ac:inkMk id="2" creationId="{DBDC0254-3A3E-4E52-A81E-A101FB8E7545}"/>
          </ac:inkMkLst>
        </pc:inkChg>
        <pc:inkChg chg="add mod">
          <ac:chgData name="Kamui Kanna" userId="57c82f05eb04563c" providerId="LiveId" clId="{2ED6A56C-2F28-4A36-9CC4-6420BEB8E1FE}" dt="2021-06-14T13:31:38.316" v="244"/>
          <ac:inkMkLst>
            <pc:docMk/>
            <pc:sldMk cId="2462085793" sldId="1106"/>
            <ac:inkMk id="3" creationId="{882641E4-60C4-45D8-BBC9-DC6AAE8DAE7C}"/>
          </ac:inkMkLst>
        </pc:inkChg>
        <pc:inkChg chg="add mod">
          <ac:chgData name="Kamui Kanna" userId="57c82f05eb04563c" providerId="LiveId" clId="{2ED6A56C-2F28-4A36-9CC4-6420BEB8E1FE}" dt="2021-06-14T13:31:38.316" v="244"/>
          <ac:inkMkLst>
            <pc:docMk/>
            <pc:sldMk cId="2462085793" sldId="1106"/>
            <ac:inkMk id="4" creationId="{C5FF6BED-36C1-48B3-8296-02319D41DB57}"/>
          </ac:inkMkLst>
        </pc:inkChg>
        <pc:inkChg chg="add mod">
          <ac:chgData name="Kamui Kanna" userId="57c82f05eb04563c" providerId="LiveId" clId="{2ED6A56C-2F28-4A36-9CC4-6420BEB8E1FE}" dt="2021-06-14T13:31:38.316" v="244"/>
          <ac:inkMkLst>
            <pc:docMk/>
            <pc:sldMk cId="2462085793" sldId="1106"/>
            <ac:inkMk id="6" creationId="{8B3B9A16-D858-46C3-94DA-17C275766708}"/>
          </ac:inkMkLst>
        </pc:inkChg>
        <pc:inkChg chg="add mod">
          <ac:chgData name="Kamui Kanna" userId="57c82f05eb04563c" providerId="LiveId" clId="{2ED6A56C-2F28-4A36-9CC4-6420BEB8E1FE}" dt="2021-06-14T13:33:18.476" v="272"/>
          <ac:inkMkLst>
            <pc:docMk/>
            <pc:sldMk cId="2462085793" sldId="1106"/>
            <ac:inkMk id="8" creationId="{DFE344DA-F0A8-4803-A276-E94CDA6F6340}"/>
          </ac:inkMkLst>
        </pc:inkChg>
        <pc:inkChg chg="add mod">
          <ac:chgData name="Kamui Kanna" userId="57c82f05eb04563c" providerId="LiveId" clId="{2ED6A56C-2F28-4A36-9CC4-6420BEB8E1FE}" dt="2021-06-14T13:33:18.476" v="272"/>
          <ac:inkMkLst>
            <pc:docMk/>
            <pc:sldMk cId="2462085793" sldId="1106"/>
            <ac:inkMk id="9" creationId="{F8AE0479-238C-417D-8C55-AD354E84F6E3}"/>
          </ac:inkMkLst>
        </pc:inkChg>
        <pc:inkChg chg="add mod">
          <ac:chgData name="Kamui Kanna" userId="57c82f05eb04563c" providerId="LiveId" clId="{2ED6A56C-2F28-4A36-9CC4-6420BEB8E1FE}" dt="2021-06-14T13:33:18.476" v="272"/>
          <ac:inkMkLst>
            <pc:docMk/>
            <pc:sldMk cId="2462085793" sldId="1106"/>
            <ac:inkMk id="10" creationId="{3F5DCA87-B6B0-49E7-A339-DB258274FAC7}"/>
          </ac:inkMkLst>
        </pc:inkChg>
        <pc:inkChg chg="add mod">
          <ac:chgData name="Kamui Kanna" userId="57c82f05eb04563c" providerId="LiveId" clId="{2ED6A56C-2F28-4A36-9CC4-6420BEB8E1FE}" dt="2021-06-14T13:33:18.476" v="272"/>
          <ac:inkMkLst>
            <pc:docMk/>
            <pc:sldMk cId="2462085793" sldId="1106"/>
            <ac:inkMk id="11" creationId="{6A3CB45F-E1FF-42B1-A2D1-5815F5DF773A}"/>
          </ac:inkMkLst>
        </pc:inkChg>
        <pc:inkChg chg="add mod">
          <ac:chgData name="Kamui Kanna" userId="57c82f05eb04563c" providerId="LiveId" clId="{2ED6A56C-2F28-4A36-9CC4-6420BEB8E1FE}" dt="2021-06-14T13:33:18.476" v="272"/>
          <ac:inkMkLst>
            <pc:docMk/>
            <pc:sldMk cId="2462085793" sldId="1106"/>
            <ac:inkMk id="12" creationId="{0E4A101C-14DF-417B-9DD7-BB3DF428E98F}"/>
          </ac:inkMkLst>
        </pc:inkChg>
        <pc:inkChg chg="add mod">
          <ac:chgData name="Kamui Kanna" userId="57c82f05eb04563c" providerId="LiveId" clId="{2ED6A56C-2F28-4A36-9CC4-6420BEB8E1FE}" dt="2021-06-14T13:33:18.476" v="272"/>
          <ac:inkMkLst>
            <pc:docMk/>
            <pc:sldMk cId="2462085793" sldId="1106"/>
            <ac:inkMk id="14" creationId="{4E5D5DE9-2B5D-43EB-8195-DC1707E2172B}"/>
          </ac:inkMkLst>
        </pc:inkChg>
        <pc:inkChg chg="add mod">
          <ac:chgData name="Kamui Kanna" userId="57c82f05eb04563c" providerId="LiveId" clId="{2ED6A56C-2F28-4A36-9CC4-6420BEB8E1FE}" dt="2021-06-14T13:33:18.476" v="272"/>
          <ac:inkMkLst>
            <pc:docMk/>
            <pc:sldMk cId="2462085793" sldId="1106"/>
            <ac:inkMk id="15" creationId="{47AA308D-F93E-41D4-A20B-DA5E4917D072}"/>
          </ac:inkMkLst>
        </pc:inkChg>
        <pc:inkChg chg="add mod">
          <ac:chgData name="Kamui Kanna" userId="57c82f05eb04563c" providerId="LiveId" clId="{2ED6A56C-2F28-4A36-9CC4-6420BEB8E1FE}" dt="2021-06-14T13:33:18.476" v="272"/>
          <ac:inkMkLst>
            <pc:docMk/>
            <pc:sldMk cId="2462085793" sldId="1106"/>
            <ac:inkMk id="16" creationId="{59C43BE1-2F07-4A54-8B22-28E6D7246998}"/>
          </ac:inkMkLst>
        </pc:inkChg>
        <pc:inkChg chg="add mod">
          <ac:chgData name="Kamui Kanna" userId="57c82f05eb04563c" providerId="LiveId" clId="{2ED6A56C-2F28-4A36-9CC4-6420BEB8E1FE}" dt="2021-06-14T13:33:18.476" v="272"/>
          <ac:inkMkLst>
            <pc:docMk/>
            <pc:sldMk cId="2462085793" sldId="1106"/>
            <ac:inkMk id="17" creationId="{42CE814B-3793-4C21-BB83-2E53517AAA3B}"/>
          </ac:inkMkLst>
        </pc:inkChg>
        <pc:inkChg chg="add mod">
          <ac:chgData name="Kamui Kanna" userId="57c82f05eb04563c" providerId="LiveId" clId="{2ED6A56C-2F28-4A36-9CC4-6420BEB8E1FE}" dt="2021-06-14T13:33:18.476" v="272"/>
          <ac:inkMkLst>
            <pc:docMk/>
            <pc:sldMk cId="2462085793" sldId="1106"/>
            <ac:inkMk id="18" creationId="{1DC74F6F-DB0C-4297-956B-1BE0300EBD6F}"/>
          </ac:inkMkLst>
        </pc:inkChg>
        <pc:inkChg chg="add mod">
          <ac:chgData name="Kamui Kanna" userId="57c82f05eb04563c" providerId="LiveId" clId="{2ED6A56C-2F28-4A36-9CC4-6420BEB8E1FE}" dt="2021-06-14T13:33:18.476" v="272"/>
          <ac:inkMkLst>
            <pc:docMk/>
            <pc:sldMk cId="2462085793" sldId="1106"/>
            <ac:inkMk id="19" creationId="{C77B8BC4-8872-4091-BE4D-D98F2604B1A4}"/>
          </ac:inkMkLst>
        </pc:inkChg>
        <pc:inkChg chg="add mod">
          <ac:chgData name="Kamui Kanna" userId="57c82f05eb04563c" providerId="LiveId" clId="{2ED6A56C-2F28-4A36-9CC4-6420BEB8E1FE}" dt="2021-06-14T13:33:18.476" v="272"/>
          <ac:inkMkLst>
            <pc:docMk/>
            <pc:sldMk cId="2462085793" sldId="1106"/>
            <ac:inkMk id="20" creationId="{117F8594-FEEF-44DD-9B3C-632B8FB3D6E9}"/>
          </ac:inkMkLst>
        </pc:inkChg>
        <pc:inkChg chg="add mod">
          <ac:chgData name="Kamui Kanna" userId="57c82f05eb04563c" providerId="LiveId" clId="{2ED6A56C-2F28-4A36-9CC4-6420BEB8E1FE}" dt="2021-06-14T13:33:18.476" v="272"/>
          <ac:inkMkLst>
            <pc:docMk/>
            <pc:sldMk cId="2462085793" sldId="1106"/>
            <ac:inkMk id="21" creationId="{F1278B13-DF6A-4705-ACE5-14A0D5DC42E2}"/>
          </ac:inkMkLst>
        </pc:inkChg>
        <pc:inkChg chg="add mod">
          <ac:chgData name="Kamui Kanna" userId="57c82f05eb04563c" providerId="LiveId" clId="{2ED6A56C-2F28-4A36-9CC4-6420BEB8E1FE}" dt="2021-06-14T13:33:18.476" v="272"/>
          <ac:inkMkLst>
            <pc:docMk/>
            <pc:sldMk cId="2462085793" sldId="1106"/>
            <ac:inkMk id="22" creationId="{1D4677A5-86FC-4B52-9F4F-8713D63B2331}"/>
          </ac:inkMkLst>
        </pc:inkChg>
        <pc:inkChg chg="add mod">
          <ac:chgData name="Kamui Kanna" userId="57c82f05eb04563c" providerId="LiveId" clId="{2ED6A56C-2F28-4A36-9CC4-6420BEB8E1FE}" dt="2021-06-14T13:33:18.476" v="272"/>
          <ac:inkMkLst>
            <pc:docMk/>
            <pc:sldMk cId="2462085793" sldId="1106"/>
            <ac:inkMk id="23" creationId="{16401479-83DB-47E9-B278-29F3F285471E}"/>
          </ac:inkMkLst>
        </pc:inkChg>
        <pc:inkChg chg="add mod">
          <ac:chgData name="Kamui Kanna" userId="57c82f05eb04563c" providerId="LiveId" clId="{2ED6A56C-2F28-4A36-9CC4-6420BEB8E1FE}" dt="2021-06-14T13:33:18.476" v="272"/>
          <ac:inkMkLst>
            <pc:docMk/>
            <pc:sldMk cId="2462085793" sldId="1106"/>
            <ac:inkMk id="24" creationId="{6DAE2E50-BF16-4968-B6E4-8C9EECD3651C}"/>
          </ac:inkMkLst>
        </pc:inkChg>
        <pc:inkChg chg="add">
          <ac:chgData name="Kamui Kanna" userId="57c82f05eb04563c" providerId="LiveId" clId="{2ED6A56C-2F28-4A36-9CC4-6420BEB8E1FE}" dt="2021-06-14T13:32:54.479" v="263" actId="9405"/>
          <ac:inkMkLst>
            <pc:docMk/>
            <pc:sldMk cId="2462085793" sldId="1106"/>
            <ac:inkMk id="26" creationId="{B93CF11C-8BFD-4535-893C-C100D098ADA5}"/>
          </ac:inkMkLst>
        </pc:inkChg>
        <pc:inkChg chg="add del mod">
          <ac:chgData name="Kamui Kanna" userId="57c82f05eb04563c" providerId="LiveId" clId="{2ED6A56C-2F28-4A36-9CC4-6420BEB8E1FE}" dt="2021-06-14T13:33:18.476" v="272"/>
          <ac:inkMkLst>
            <pc:docMk/>
            <pc:sldMk cId="2462085793" sldId="1106"/>
            <ac:inkMk id="27" creationId="{EF6A34CE-9308-4CAA-B9F5-C87497FFB85F}"/>
          </ac:inkMkLst>
        </pc:inkChg>
        <pc:inkChg chg="add del mod">
          <ac:chgData name="Kamui Kanna" userId="57c82f05eb04563c" providerId="LiveId" clId="{2ED6A56C-2F28-4A36-9CC4-6420BEB8E1FE}" dt="2021-06-14T13:33:18.471" v="270"/>
          <ac:inkMkLst>
            <pc:docMk/>
            <pc:sldMk cId="2462085793" sldId="1106"/>
            <ac:inkMk id="28" creationId="{A49EA534-E2C4-45BB-971B-866BB7FEC6D3}"/>
          </ac:inkMkLst>
        </pc:inkChg>
        <pc:inkChg chg="add del mod">
          <ac:chgData name="Kamui Kanna" userId="57c82f05eb04563c" providerId="LiveId" clId="{2ED6A56C-2F28-4A36-9CC4-6420BEB8E1FE}" dt="2021-06-14T13:33:18.475" v="271"/>
          <ac:inkMkLst>
            <pc:docMk/>
            <pc:sldMk cId="2462085793" sldId="1106"/>
            <ac:inkMk id="29" creationId="{BA9C380E-7CCE-4E09-BCFD-2B9025F83025}"/>
          </ac:inkMkLst>
        </pc:inkChg>
        <pc:inkChg chg="add del mod">
          <ac:chgData name="Kamui Kanna" userId="57c82f05eb04563c" providerId="LiveId" clId="{2ED6A56C-2F28-4A36-9CC4-6420BEB8E1FE}" dt="2021-06-14T13:33:18.471" v="269"/>
          <ac:inkMkLst>
            <pc:docMk/>
            <pc:sldMk cId="2462085793" sldId="1106"/>
            <ac:inkMk id="30" creationId="{48A20277-7B01-4868-828E-721E2B905A2A}"/>
          </ac:inkMkLst>
        </pc:inkChg>
      </pc:sldChg>
      <pc:sldChg chg="addSp modSp mod">
        <pc:chgData name="Kamui Kanna" userId="57c82f05eb04563c" providerId="LiveId" clId="{2ED6A56C-2F28-4A36-9CC4-6420BEB8E1FE}" dt="2021-06-14T13:39:08.195" v="347"/>
        <pc:sldMkLst>
          <pc:docMk/>
          <pc:sldMk cId="79045615" sldId="1108"/>
        </pc:sldMkLst>
        <pc:grpChg chg="mod">
          <ac:chgData name="Kamui Kanna" userId="57c82f05eb04563c" providerId="LiveId" clId="{2ED6A56C-2F28-4A36-9CC4-6420BEB8E1FE}" dt="2021-06-14T13:39:01.246" v="343"/>
          <ac:grpSpMkLst>
            <pc:docMk/>
            <pc:sldMk cId="79045615" sldId="1108"/>
            <ac:grpSpMk id="4" creationId="{D54F03CF-7CCD-4920-B068-D6365601A3EF}"/>
          </ac:grpSpMkLst>
        </pc:grpChg>
        <pc:grpChg chg="mod">
          <ac:chgData name="Kamui Kanna" userId="57c82f05eb04563c" providerId="LiveId" clId="{2ED6A56C-2F28-4A36-9CC4-6420BEB8E1FE}" dt="2021-06-14T13:39:08.195" v="347"/>
          <ac:grpSpMkLst>
            <pc:docMk/>
            <pc:sldMk cId="79045615" sldId="1108"/>
            <ac:grpSpMk id="8" creationId="{02914F98-C01C-4345-B115-47651BABDC43}"/>
          </ac:grpSpMkLst>
        </pc:grpChg>
        <pc:inkChg chg="add mod">
          <ac:chgData name="Kamui Kanna" userId="57c82f05eb04563c" providerId="LiveId" clId="{2ED6A56C-2F28-4A36-9CC4-6420BEB8E1FE}" dt="2021-06-14T13:39:01.246" v="343"/>
          <ac:inkMkLst>
            <pc:docMk/>
            <pc:sldMk cId="79045615" sldId="1108"/>
            <ac:inkMk id="2" creationId="{3FCCECB6-90DB-4188-A09E-6B727435203D}"/>
          </ac:inkMkLst>
        </pc:inkChg>
        <pc:inkChg chg="add mod">
          <ac:chgData name="Kamui Kanna" userId="57c82f05eb04563c" providerId="LiveId" clId="{2ED6A56C-2F28-4A36-9CC4-6420BEB8E1FE}" dt="2021-06-14T13:39:01.246" v="343"/>
          <ac:inkMkLst>
            <pc:docMk/>
            <pc:sldMk cId="79045615" sldId="1108"/>
            <ac:inkMk id="3" creationId="{661BED90-14CA-45AD-88F6-523913E636FE}"/>
          </ac:inkMkLst>
        </pc:inkChg>
        <pc:inkChg chg="add">
          <ac:chgData name="Kamui Kanna" userId="57c82f05eb04563c" providerId="LiveId" clId="{2ED6A56C-2F28-4A36-9CC4-6420BEB8E1FE}" dt="2021-06-14T13:39:01.700" v="344" actId="9405"/>
          <ac:inkMkLst>
            <pc:docMk/>
            <pc:sldMk cId="79045615" sldId="1108"/>
            <ac:inkMk id="5" creationId="{7A3A56D2-D981-4BAB-A29A-BB8F54CAA9DD}"/>
          </ac:inkMkLst>
        </pc:inkChg>
        <pc:inkChg chg="add mod">
          <ac:chgData name="Kamui Kanna" userId="57c82f05eb04563c" providerId="LiveId" clId="{2ED6A56C-2F28-4A36-9CC4-6420BEB8E1FE}" dt="2021-06-14T13:39:08.195" v="347"/>
          <ac:inkMkLst>
            <pc:docMk/>
            <pc:sldMk cId="79045615" sldId="1108"/>
            <ac:inkMk id="6" creationId="{91B4E046-9E86-4E50-97A6-492A70F143AC}"/>
          </ac:inkMkLst>
        </pc:inkChg>
        <pc:inkChg chg="add mod">
          <ac:chgData name="Kamui Kanna" userId="57c82f05eb04563c" providerId="LiveId" clId="{2ED6A56C-2F28-4A36-9CC4-6420BEB8E1FE}" dt="2021-06-14T13:39:08.195" v="347"/>
          <ac:inkMkLst>
            <pc:docMk/>
            <pc:sldMk cId="79045615" sldId="1108"/>
            <ac:inkMk id="7" creationId="{29BAC42E-D8A5-437D-AAC0-81EFCEA49105}"/>
          </ac:inkMkLst>
        </pc:inkChg>
      </pc:sldChg>
      <pc:sldChg chg="addSp mod">
        <pc:chgData name="Kamui Kanna" userId="57c82f05eb04563c" providerId="LiveId" clId="{2ED6A56C-2F28-4A36-9CC4-6420BEB8E1FE}" dt="2021-06-14T13:38:50.471" v="340" actId="9405"/>
        <pc:sldMkLst>
          <pc:docMk/>
          <pc:sldMk cId="1821983606" sldId="1110"/>
        </pc:sldMkLst>
        <pc:inkChg chg="add">
          <ac:chgData name="Kamui Kanna" userId="57c82f05eb04563c" providerId="LiveId" clId="{2ED6A56C-2F28-4A36-9CC4-6420BEB8E1FE}" dt="2021-06-14T13:38:50.471" v="340" actId="9405"/>
          <ac:inkMkLst>
            <pc:docMk/>
            <pc:sldMk cId="1821983606" sldId="1110"/>
            <ac:inkMk id="2" creationId="{ED56879B-D6C3-403A-8C6E-A0FC0A3DB7A9}"/>
          </ac:inkMkLst>
        </pc:inkChg>
      </pc:sldChg>
      <pc:sldChg chg="addSp mod">
        <pc:chgData name="Kamui Kanna" userId="57c82f05eb04563c" providerId="LiveId" clId="{2ED6A56C-2F28-4A36-9CC4-6420BEB8E1FE}" dt="2021-06-14T13:39:35.539" v="348" actId="9405"/>
        <pc:sldMkLst>
          <pc:docMk/>
          <pc:sldMk cId="1956459520" sldId="1111"/>
        </pc:sldMkLst>
        <pc:inkChg chg="add">
          <ac:chgData name="Kamui Kanna" userId="57c82f05eb04563c" providerId="LiveId" clId="{2ED6A56C-2F28-4A36-9CC4-6420BEB8E1FE}" dt="2021-06-14T13:39:35.539" v="348" actId="9405"/>
          <ac:inkMkLst>
            <pc:docMk/>
            <pc:sldMk cId="1956459520" sldId="1111"/>
            <ac:inkMk id="2" creationId="{0F123577-A5C1-41B5-B2B6-CD2C188FDF50}"/>
          </ac:inkMkLst>
        </pc:inkChg>
      </pc:sldChg>
      <pc:sldChg chg="addSp modSp mod">
        <pc:chgData name="Kamui Kanna" userId="57c82f05eb04563c" providerId="LiveId" clId="{2ED6A56C-2F28-4A36-9CC4-6420BEB8E1FE}" dt="2021-06-14T14:10:28.224" v="432" actId="9405"/>
        <pc:sldMkLst>
          <pc:docMk/>
          <pc:sldMk cId="2413835299" sldId="1119"/>
        </pc:sldMkLst>
        <pc:grpChg chg="mod">
          <ac:chgData name="Kamui Kanna" userId="57c82f05eb04563c" providerId="LiveId" clId="{2ED6A56C-2F28-4A36-9CC4-6420BEB8E1FE}" dt="2021-06-14T14:10:27.736" v="431"/>
          <ac:grpSpMkLst>
            <pc:docMk/>
            <pc:sldMk cId="2413835299" sldId="1119"/>
            <ac:grpSpMk id="6" creationId="{5C5F4C6C-33A6-451D-B0AD-229B1D4BEE20}"/>
          </ac:grpSpMkLst>
        </pc:grpChg>
        <pc:inkChg chg="add mod">
          <ac:chgData name="Kamui Kanna" userId="57c82f05eb04563c" providerId="LiveId" clId="{2ED6A56C-2F28-4A36-9CC4-6420BEB8E1FE}" dt="2021-06-14T14:10:27.736" v="431"/>
          <ac:inkMkLst>
            <pc:docMk/>
            <pc:sldMk cId="2413835299" sldId="1119"/>
            <ac:inkMk id="2" creationId="{5C9A77C3-5A5A-482D-A9B0-DB5D33734EE2}"/>
          </ac:inkMkLst>
        </pc:inkChg>
        <pc:inkChg chg="add mod">
          <ac:chgData name="Kamui Kanna" userId="57c82f05eb04563c" providerId="LiveId" clId="{2ED6A56C-2F28-4A36-9CC4-6420BEB8E1FE}" dt="2021-06-14T14:10:27.736" v="431"/>
          <ac:inkMkLst>
            <pc:docMk/>
            <pc:sldMk cId="2413835299" sldId="1119"/>
            <ac:inkMk id="3" creationId="{58848BA2-236C-4243-9825-FDDF6555B993}"/>
          </ac:inkMkLst>
        </pc:inkChg>
        <pc:inkChg chg="add mod">
          <ac:chgData name="Kamui Kanna" userId="57c82f05eb04563c" providerId="LiveId" clId="{2ED6A56C-2F28-4A36-9CC4-6420BEB8E1FE}" dt="2021-06-14T14:10:27.736" v="431"/>
          <ac:inkMkLst>
            <pc:docMk/>
            <pc:sldMk cId="2413835299" sldId="1119"/>
            <ac:inkMk id="4" creationId="{AE085048-CE3D-4FD9-B657-5988E679E065}"/>
          </ac:inkMkLst>
        </pc:inkChg>
        <pc:inkChg chg="add">
          <ac:chgData name="Kamui Kanna" userId="57c82f05eb04563c" providerId="LiveId" clId="{2ED6A56C-2F28-4A36-9CC4-6420BEB8E1FE}" dt="2021-06-14T14:10:26.721" v="430" actId="9405"/>
          <ac:inkMkLst>
            <pc:docMk/>
            <pc:sldMk cId="2413835299" sldId="1119"/>
            <ac:inkMk id="5" creationId="{6F75605B-58B7-4391-B7DF-67333E268C4C}"/>
          </ac:inkMkLst>
        </pc:inkChg>
        <pc:inkChg chg="add">
          <ac:chgData name="Kamui Kanna" userId="57c82f05eb04563c" providerId="LiveId" clId="{2ED6A56C-2F28-4A36-9CC4-6420BEB8E1FE}" dt="2021-06-14T14:10:28.224" v="432" actId="9405"/>
          <ac:inkMkLst>
            <pc:docMk/>
            <pc:sldMk cId="2413835299" sldId="1119"/>
            <ac:inkMk id="7" creationId="{7853B709-01A6-4969-B596-7C4D380E7038}"/>
          </ac:inkMkLst>
        </pc:inkChg>
      </pc:sldChg>
      <pc:sldChg chg="addSp mod">
        <pc:chgData name="Kamui Kanna" userId="57c82f05eb04563c" providerId="LiveId" clId="{2ED6A56C-2F28-4A36-9CC4-6420BEB8E1FE}" dt="2021-06-14T14:12:39.101" v="466" actId="9405"/>
        <pc:sldMkLst>
          <pc:docMk/>
          <pc:sldMk cId="3225032796" sldId="1124"/>
        </pc:sldMkLst>
        <pc:inkChg chg="add">
          <ac:chgData name="Kamui Kanna" userId="57c82f05eb04563c" providerId="LiveId" clId="{2ED6A56C-2F28-4A36-9CC4-6420BEB8E1FE}" dt="2021-06-14T14:12:27.001" v="465" actId="9405"/>
          <ac:inkMkLst>
            <pc:docMk/>
            <pc:sldMk cId="3225032796" sldId="1124"/>
            <ac:inkMk id="2" creationId="{8D400038-DCB6-4590-B630-C89FB8D3B807}"/>
          </ac:inkMkLst>
        </pc:inkChg>
        <pc:inkChg chg="add">
          <ac:chgData name="Kamui Kanna" userId="57c82f05eb04563c" providerId="LiveId" clId="{2ED6A56C-2F28-4A36-9CC4-6420BEB8E1FE}" dt="2021-06-14T14:12:39.101" v="466" actId="9405"/>
          <ac:inkMkLst>
            <pc:docMk/>
            <pc:sldMk cId="3225032796" sldId="1124"/>
            <ac:inkMk id="3" creationId="{14638410-8D92-4F30-A62C-128E76B9BC10}"/>
          </ac:inkMkLst>
        </pc:inkChg>
      </pc:sldChg>
      <pc:sldChg chg="addSp mod">
        <pc:chgData name="Kamui Kanna" userId="57c82f05eb04563c" providerId="LiveId" clId="{2ED6A56C-2F28-4A36-9CC4-6420BEB8E1FE}" dt="2021-06-14T14:12:52.918" v="467" actId="9405"/>
        <pc:sldMkLst>
          <pc:docMk/>
          <pc:sldMk cId="1389102404" sldId="1125"/>
        </pc:sldMkLst>
        <pc:inkChg chg="add">
          <ac:chgData name="Kamui Kanna" userId="57c82f05eb04563c" providerId="LiveId" clId="{2ED6A56C-2F28-4A36-9CC4-6420BEB8E1FE}" dt="2021-06-14T14:12:52.918" v="467" actId="9405"/>
          <ac:inkMkLst>
            <pc:docMk/>
            <pc:sldMk cId="1389102404" sldId="1125"/>
            <ac:inkMk id="2" creationId="{74320E58-C136-47A1-BDCB-03D36D259381}"/>
          </ac:inkMkLst>
        </pc:inkChg>
      </pc:sldChg>
      <pc:sldChg chg="addSp modSp mod">
        <pc:chgData name="Kamui Kanna" userId="57c82f05eb04563c" providerId="LiveId" clId="{2ED6A56C-2F28-4A36-9CC4-6420BEB8E1FE}" dt="2021-06-14T14:13:20.268" v="471"/>
        <pc:sldMkLst>
          <pc:docMk/>
          <pc:sldMk cId="1318458215" sldId="1127"/>
        </pc:sldMkLst>
        <pc:grpChg chg="mod">
          <ac:chgData name="Kamui Kanna" userId="57c82f05eb04563c" providerId="LiveId" clId="{2ED6A56C-2F28-4A36-9CC4-6420BEB8E1FE}" dt="2021-06-14T14:13:20.268" v="471"/>
          <ac:grpSpMkLst>
            <pc:docMk/>
            <pc:sldMk cId="1318458215" sldId="1127"/>
            <ac:grpSpMk id="6" creationId="{AF06B064-3DB9-4E7F-8E22-C3DE095C8677}"/>
          </ac:grpSpMkLst>
        </pc:grpChg>
        <pc:inkChg chg="add">
          <ac:chgData name="Kamui Kanna" userId="57c82f05eb04563c" providerId="LiveId" clId="{2ED6A56C-2F28-4A36-9CC4-6420BEB8E1FE}" dt="2021-06-14T14:13:09.343" v="468" actId="9405"/>
          <ac:inkMkLst>
            <pc:docMk/>
            <pc:sldMk cId="1318458215" sldId="1127"/>
            <ac:inkMk id="2" creationId="{0D4E04CA-5791-4E49-961E-8341FDC7BD1D}"/>
          </ac:inkMkLst>
        </pc:inkChg>
        <pc:inkChg chg="add mod">
          <ac:chgData name="Kamui Kanna" userId="57c82f05eb04563c" providerId="LiveId" clId="{2ED6A56C-2F28-4A36-9CC4-6420BEB8E1FE}" dt="2021-06-14T14:13:20.268" v="471"/>
          <ac:inkMkLst>
            <pc:docMk/>
            <pc:sldMk cId="1318458215" sldId="1127"/>
            <ac:inkMk id="3" creationId="{DE58A0DD-CA50-428A-B662-B6C6A519CB81}"/>
          </ac:inkMkLst>
        </pc:inkChg>
        <pc:inkChg chg="add mod">
          <ac:chgData name="Kamui Kanna" userId="57c82f05eb04563c" providerId="LiveId" clId="{2ED6A56C-2F28-4A36-9CC4-6420BEB8E1FE}" dt="2021-06-14T14:13:20.268" v="471"/>
          <ac:inkMkLst>
            <pc:docMk/>
            <pc:sldMk cId="1318458215" sldId="1127"/>
            <ac:inkMk id="5" creationId="{79D1C7F5-DAAE-4F13-9809-38E01679390B}"/>
          </ac:inkMkLst>
        </pc:inkChg>
      </pc:sldChg>
      <pc:sldChg chg="addSp mod">
        <pc:chgData name="Kamui Kanna" userId="57c82f05eb04563c" providerId="LiveId" clId="{2ED6A56C-2F28-4A36-9CC4-6420BEB8E1FE}" dt="2021-06-14T14:13:33.318" v="473" actId="9405"/>
        <pc:sldMkLst>
          <pc:docMk/>
          <pc:sldMk cId="3702374408" sldId="1128"/>
        </pc:sldMkLst>
        <pc:inkChg chg="add">
          <ac:chgData name="Kamui Kanna" userId="57c82f05eb04563c" providerId="LiveId" clId="{2ED6A56C-2F28-4A36-9CC4-6420BEB8E1FE}" dt="2021-06-14T14:13:32.489" v="472" actId="9405"/>
          <ac:inkMkLst>
            <pc:docMk/>
            <pc:sldMk cId="3702374408" sldId="1128"/>
            <ac:inkMk id="2" creationId="{9338E392-7172-44A7-AFF2-883C4BFE480B}"/>
          </ac:inkMkLst>
        </pc:inkChg>
        <pc:inkChg chg="add">
          <ac:chgData name="Kamui Kanna" userId="57c82f05eb04563c" providerId="LiveId" clId="{2ED6A56C-2F28-4A36-9CC4-6420BEB8E1FE}" dt="2021-06-14T14:13:33.318" v="473" actId="9405"/>
          <ac:inkMkLst>
            <pc:docMk/>
            <pc:sldMk cId="3702374408" sldId="1128"/>
            <ac:inkMk id="3" creationId="{8DE17685-D07A-47CC-A5C0-7713EB798F5F}"/>
          </ac:inkMkLst>
        </pc:inkChg>
      </pc:sldChg>
      <pc:sldChg chg="addSp modSp mod">
        <pc:chgData name="Kamui Kanna" userId="57c82f05eb04563c" providerId="LiveId" clId="{2ED6A56C-2F28-4A36-9CC4-6420BEB8E1FE}" dt="2021-06-14T14:13:52.793" v="478" actId="9405"/>
        <pc:sldMkLst>
          <pc:docMk/>
          <pc:sldMk cId="2025059751" sldId="1129"/>
        </pc:sldMkLst>
        <pc:grpChg chg="mod">
          <ac:chgData name="Kamui Kanna" userId="57c82f05eb04563c" providerId="LiveId" clId="{2ED6A56C-2F28-4A36-9CC4-6420BEB8E1FE}" dt="2021-06-14T14:13:48.955" v="477"/>
          <ac:grpSpMkLst>
            <pc:docMk/>
            <pc:sldMk cId="2025059751" sldId="1129"/>
            <ac:grpSpMk id="5" creationId="{3CF80B50-733B-44A5-9BC8-CF40C10B1D47}"/>
          </ac:grpSpMkLst>
        </pc:grpChg>
        <pc:inkChg chg="add">
          <ac:chgData name="Kamui Kanna" userId="57c82f05eb04563c" providerId="LiveId" clId="{2ED6A56C-2F28-4A36-9CC4-6420BEB8E1FE}" dt="2021-06-14T14:13:38.686" v="474" actId="9405"/>
          <ac:inkMkLst>
            <pc:docMk/>
            <pc:sldMk cId="2025059751" sldId="1129"/>
            <ac:inkMk id="2" creationId="{96905DC1-FDE6-4017-BEF5-7CC9664F5A14}"/>
          </ac:inkMkLst>
        </pc:inkChg>
        <pc:inkChg chg="add mod">
          <ac:chgData name="Kamui Kanna" userId="57c82f05eb04563c" providerId="LiveId" clId="{2ED6A56C-2F28-4A36-9CC4-6420BEB8E1FE}" dt="2021-06-14T14:13:48.955" v="477"/>
          <ac:inkMkLst>
            <pc:docMk/>
            <pc:sldMk cId="2025059751" sldId="1129"/>
            <ac:inkMk id="3" creationId="{1A0B5B62-8D90-483F-AC49-33B0089D5D4D}"/>
          </ac:inkMkLst>
        </pc:inkChg>
        <pc:inkChg chg="add mod">
          <ac:chgData name="Kamui Kanna" userId="57c82f05eb04563c" providerId="LiveId" clId="{2ED6A56C-2F28-4A36-9CC4-6420BEB8E1FE}" dt="2021-06-14T14:13:48.955" v="477"/>
          <ac:inkMkLst>
            <pc:docMk/>
            <pc:sldMk cId="2025059751" sldId="1129"/>
            <ac:inkMk id="4" creationId="{A1ADE71B-4ABC-49B6-ACF9-AC9F2D0B41F8}"/>
          </ac:inkMkLst>
        </pc:inkChg>
        <pc:inkChg chg="add">
          <ac:chgData name="Kamui Kanna" userId="57c82f05eb04563c" providerId="LiveId" clId="{2ED6A56C-2F28-4A36-9CC4-6420BEB8E1FE}" dt="2021-06-14T14:13:52.793" v="478" actId="9405"/>
          <ac:inkMkLst>
            <pc:docMk/>
            <pc:sldMk cId="2025059751" sldId="1129"/>
            <ac:inkMk id="6" creationId="{4CE411A3-1FB5-4D8D-9AB9-C9E5277C0C4A}"/>
          </ac:inkMkLst>
        </pc:inkChg>
      </pc:sldChg>
      <pc:sldChg chg="addSp mod">
        <pc:chgData name="Kamui Kanna" userId="57c82f05eb04563c" providerId="LiveId" clId="{2ED6A56C-2F28-4A36-9CC4-6420BEB8E1FE}" dt="2021-06-14T14:14:10.954" v="482" actId="9405"/>
        <pc:sldMkLst>
          <pc:docMk/>
          <pc:sldMk cId="2353477765" sldId="1130"/>
        </pc:sldMkLst>
        <pc:inkChg chg="add">
          <ac:chgData name="Kamui Kanna" userId="57c82f05eb04563c" providerId="LiveId" clId="{2ED6A56C-2F28-4A36-9CC4-6420BEB8E1FE}" dt="2021-06-14T14:14:08.349" v="479" actId="9405"/>
          <ac:inkMkLst>
            <pc:docMk/>
            <pc:sldMk cId="2353477765" sldId="1130"/>
            <ac:inkMk id="2" creationId="{42CDDC58-B4AB-4C22-B90A-6F67211F4036}"/>
          </ac:inkMkLst>
        </pc:inkChg>
        <pc:inkChg chg="add">
          <ac:chgData name="Kamui Kanna" userId="57c82f05eb04563c" providerId="LiveId" clId="{2ED6A56C-2F28-4A36-9CC4-6420BEB8E1FE}" dt="2021-06-14T14:14:09.413" v="480" actId="9405"/>
          <ac:inkMkLst>
            <pc:docMk/>
            <pc:sldMk cId="2353477765" sldId="1130"/>
            <ac:inkMk id="3" creationId="{2ACD026A-F16F-40CC-8F22-6DCC44F0F5D4}"/>
          </ac:inkMkLst>
        </pc:inkChg>
        <pc:inkChg chg="add">
          <ac:chgData name="Kamui Kanna" userId="57c82f05eb04563c" providerId="LiveId" clId="{2ED6A56C-2F28-4A36-9CC4-6420BEB8E1FE}" dt="2021-06-14T14:14:09.783" v="481" actId="9405"/>
          <ac:inkMkLst>
            <pc:docMk/>
            <pc:sldMk cId="2353477765" sldId="1130"/>
            <ac:inkMk id="5" creationId="{8B3DBB28-DDFA-4107-9F4A-FB3718D51E48}"/>
          </ac:inkMkLst>
        </pc:inkChg>
        <pc:inkChg chg="add">
          <ac:chgData name="Kamui Kanna" userId="57c82f05eb04563c" providerId="LiveId" clId="{2ED6A56C-2F28-4A36-9CC4-6420BEB8E1FE}" dt="2021-06-14T14:14:10.954" v="482" actId="9405"/>
          <ac:inkMkLst>
            <pc:docMk/>
            <pc:sldMk cId="2353477765" sldId="1130"/>
            <ac:inkMk id="6" creationId="{10C31709-0CC3-45BF-8BCA-76B8E0C21C77}"/>
          </ac:inkMkLst>
        </pc:inkChg>
      </pc:sldChg>
      <pc:sldChg chg="addSp modSp mod">
        <pc:chgData name="Kamui Kanna" userId="57c82f05eb04563c" providerId="LiveId" clId="{2ED6A56C-2F28-4A36-9CC4-6420BEB8E1FE}" dt="2021-06-14T14:14:30.939" v="486" actId="9405"/>
        <pc:sldMkLst>
          <pc:docMk/>
          <pc:sldMk cId="3376464404" sldId="1131"/>
        </pc:sldMkLst>
        <pc:grpChg chg="mod">
          <ac:chgData name="Kamui Kanna" userId="57c82f05eb04563c" providerId="LiveId" clId="{2ED6A56C-2F28-4A36-9CC4-6420BEB8E1FE}" dt="2021-06-14T14:14:30.063" v="485"/>
          <ac:grpSpMkLst>
            <pc:docMk/>
            <pc:sldMk cId="3376464404" sldId="1131"/>
            <ac:grpSpMk id="6" creationId="{207567A5-6848-42E2-BC1B-A8639FAA450D}"/>
          </ac:grpSpMkLst>
        </pc:grpChg>
        <pc:inkChg chg="add mod">
          <ac:chgData name="Kamui Kanna" userId="57c82f05eb04563c" providerId="LiveId" clId="{2ED6A56C-2F28-4A36-9CC4-6420BEB8E1FE}" dt="2021-06-14T14:14:30.063" v="485"/>
          <ac:inkMkLst>
            <pc:docMk/>
            <pc:sldMk cId="3376464404" sldId="1131"/>
            <ac:inkMk id="4" creationId="{10B4A528-C684-4E11-A274-DD42E849CB4A}"/>
          </ac:inkMkLst>
        </pc:inkChg>
        <pc:inkChg chg="add mod">
          <ac:chgData name="Kamui Kanna" userId="57c82f05eb04563c" providerId="LiveId" clId="{2ED6A56C-2F28-4A36-9CC4-6420BEB8E1FE}" dt="2021-06-14T14:14:30.063" v="485"/>
          <ac:inkMkLst>
            <pc:docMk/>
            <pc:sldMk cId="3376464404" sldId="1131"/>
            <ac:inkMk id="5" creationId="{837BB747-A8BB-4AB1-B9BF-C7253982C479}"/>
          </ac:inkMkLst>
        </pc:inkChg>
        <pc:inkChg chg="add">
          <ac:chgData name="Kamui Kanna" userId="57c82f05eb04563c" providerId="LiveId" clId="{2ED6A56C-2F28-4A36-9CC4-6420BEB8E1FE}" dt="2021-06-14T14:14:30.939" v="486" actId="9405"/>
          <ac:inkMkLst>
            <pc:docMk/>
            <pc:sldMk cId="3376464404" sldId="1131"/>
            <ac:inkMk id="7" creationId="{CE66685C-7DEF-4A37-A2DA-938E4C888777}"/>
          </ac:inkMkLst>
        </pc:inkChg>
      </pc:sldChg>
      <pc:sldChg chg="addSp mod">
        <pc:chgData name="Kamui Kanna" userId="57c82f05eb04563c" providerId="LiveId" clId="{2ED6A56C-2F28-4A36-9CC4-6420BEB8E1FE}" dt="2021-06-14T14:14:48.015" v="488" actId="9405"/>
        <pc:sldMkLst>
          <pc:docMk/>
          <pc:sldMk cId="3439190125" sldId="1134"/>
        </pc:sldMkLst>
        <pc:inkChg chg="add">
          <ac:chgData name="Kamui Kanna" userId="57c82f05eb04563c" providerId="LiveId" clId="{2ED6A56C-2F28-4A36-9CC4-6420BEB8E1FE}" dt="2021-06-14T14:14:44.241" v="487" actId="9405"/>
          <ac:inkMkLst>
            <pc:docMk/>
            <pc:sldMk cId="3439190125" sldId="1134"/>
            <ac:inkMk id="2" creationId="{998D7709-7D71-401A-8E41-F0650C412DD9}"/>
          </ac:inkMkLst>
        </pc:inkChg>
        <pc:inkChg chg="add">
          <ac:chgData name="Kamui Kanna" userId="57c82f05eb04563c" providerId="LiveId" clId="{2ED6A56C-2F28-4A36-9CC4-6420BEB8E1FE}" dt="2021-06-14T14:14:48.015" v="488" actId="9405"/>
          <ac:inkMkLst>
            <pc:docMk/>
            <pc:sldMk cId="3439190125" sldId="1134"/>
            <ac:inkMk id="3" creationId="{9463F989-155D-4704-9EFC-05A717B39E60}"/>
          </ac:inkMkLst>
        </pc:inkChg>
      </pc:sldChg>
      <pc:sldChg chg="addSp mod">
        <pc:chgData name="Kamui Kanna" userId="57c82f05eb04563c" providerId="LiveId" clId="{2ED6A56C-2F28-4A36-9CC4-6420BEB8E1FE}" dt="2021-06-14T14:15:09.439" v="489" actId="9405"/>
        <pc:sldMkLst>
          <pc:docMk/>
          <pc:sldMk cId="423298475" sldId="1137"/>
        </pc:sldMkLst>
        <pc:inkChg chg="add">
          <ac:chgData name="Kamui Kanna" userId="57c82f05eb04563c" providerId="LiveId" clId="{2ED6A56C-2F28-4A36-9CC4-6420BEB8E1FE}" dt="2021-06-14T14:15:09.439" v="489" actId="9405"/>
          <ac:inkMkLst>
            <pc:docMk/>
            <pc:sldMk cId="423298475" sldId="1137"/>
            <ac:inkMk id="2" creationId="{741F768E-BF13-41B6-B43B-66017C820B1B}"/>
          </ac:inkMkLst>
        </pc:inkChg>
      </pc:sldChg>
      <pc:sldChg chg="addSp modSp mod">
        <pc:chgData name="Kamui Kanna" userId="57c82f05eb04563c" providerId="LiveId" clId="{2ED6A56C-2F28-4A36-9CC4-6420BEB8E1FE}" dt="2021-06-14T13:58:34.349" v="360"/>
        <pc:sldMkLst>
          <pc:docMk/>
          <pc:sldMk cId="1437615144" sldId="1143"/>
        </pc:sldMkLst>
        <pc:grpChg chg="mod">
          <ac:chgData name="Kamui Kanna" userId="57c82f05eb04563c" providerId="LiveId" clId="{2ED6A56C-2F28-4A36-9CC4-6420BEB8E1FE}" dt="2021-06-14T13:58:34.349" v="360"/>
          <ac:grpSpMkLst>
            <pc:docMk/>
            <pc:sldMk cId="1437615144" sldId="1143"/>
            <ac:grpSpMk id="13" creationId="{631E2590-0A0C-43B0-9C24-13CC40352AD5}"/>
          </ac:grpSpMkLst>
        </pc:grpChg>
        <pc:inkChg chg="add">
          <ac:chgData name="Kamui Kanna" userId="57c82f05eb04563c" providerId="LiveId" clId="{2ED6A56C-2F28-4A36-9CC4-6420BEB8E1FE}" dt="2021-06-14T13:58:23.531" v="349" actId="9405"/>
          <ac:inkMkLst>
            <pc:docMk/>
            <pc:sldMk cId="1437615144" sldId="1143"/>
            <ac:inkMk id="2" creationId="{E1E51FCD-F898-4BF8-B275-D67A5AE97D9E}"/>
          </ac:inkMkLst>
        </pc:inkChg>
        <pc:inkChg chg="add mod">
          <ac:chgData name="Kamui Kanna" userId="57c82f05eb04563c" providerId="LiveId" clId="{2ED6A56C-2F28-4A36-9CC4-6420BEB8E1FE}" dt="2021-06-14T13:58:34.349" v="360"/>
          <ac:inkMkLst>
            <pc:docMk/>
            <pc:sldMk cId="1437615144" sldId="1143"/>
            <ac:inkMk id="3" creationId="{C53C028A-4DCD-4437-988B-BA1A9619E565}"/>
          </ac:inkMkLst>
        </pc:inkChg>
        <pc:inkChg chg="add mod">
          <ac:chgData name="Kamui Kanna" userId="57c82f05eb04563c" providerId="LiveId" clId="{2ED6A56C-2F28-4A36-9CC4-6420BEB8E1FE}" dt="2021-06-14T13:58:34.349" v="360"/>
          <ac:inkMkLst>
            <pc:docMk/>
            <pc:sldMk cId="1437615144" sldId="1143"/>
            <ac:inkMk id="4" creationId="{AFBC9672-E418-4DD7-94EC-D95BF1EF6249}"/>
          </ac:inkMkLst>
        </pc:inkChg>
        <pc:inkChg chg="add mod">
          <ac:chgData name="Kamui Kanna" userId="57c82f05eb04563c" providerId="LiveId" clId="{2ED6A56C-2F28-4A36-9CC4-6420BEB8E1FE}" dt="2021-06-14T13:58:34.349" v="360"/>
          <ac:inkMkLst>
            <pc:docMk/>
            <pc:sldMk cId="1437615144" sldId="1143"/>
            <ac:inkMk id="5" creationId="{FEBDC98E-1ECB-490A-A170-9FE1C92620BE}"/>
          </ac:inkMkLst>
        </pc:inkChg>
        <pc:inkChg chg="add mod">
          <ac:chgData name="Kamui Kanna" userId="57c82f05eb04563c" providerId="LiveId" clId="{2ED6A56C-2F28-4A36-9CC4-6420BEB8E1FE}" dt="2021-06-14T13:58:34.349" v="360"/>
          <ac:inkMkLst>
            <pc:docMk/>
            <pc:sldMk cId="1437615144" sldId="1143"/>
            <ac:inkMk id="6" creationId="{276725B6-6198-4DE3-8615-56661175DE81}"/>
          </ac:inkMkLst>
        </pc:inkChg>
        <pc:inkChg chg="add mod">
          <ac:chgData name="Kamui Kanna" userId="57c82f05eb04563c" providerId="LiveId" clId="{2ED6A56C-2F28-4A36-9CC4-6420BEB8E1FE}" dt="2021-06-14T13:58:34.349" v="360"/>
          <ac:inkMkLst>
            <pc:docMk/>
            <pc:sldMk cId="1437615144" sldId="1143"/>
            <ac:inkMk id="7" creationId="{FB5AAA9B-29BD-457A-B33E-FD652B42A037}"/>
          </ac:inkMkLst>
        </pc:inkChg>
        <pc:inkChg chg="add mod">
          <ac:chgData name="Kamui Kanna" userId="57c82f05eb04563c" providerId="LiveId" clId="{2ED6A56C-2F28-4A36-9CC4-6420BEB8E1FE}" dt="2021-06-14T13:58:34.349" v="360"/>
          <ac:inkMkLst>
            <pc:docMk/>
            <pc:sldMk cId="1437615144" sldId="1143"/>
            <ac:inkMk id="8" creationId="{8A328386-58EA-4884-BA8A-07B0CD3F3568}"/>
          </ac:inkMkLst>
        </pc:inkChg>
        <pc:inkChg chg="add mod">
          <ac:chgData name="Kamui Kanna" userId="57c82f05eb04563c" providerId="LiveId" clId="{2ED6A56C-2F28-4A36-9CC4-6420BEB8E1FE}" dt="2021-06-14T13:58:34.349" v="360"/>
          <ac:inkMkLst>
            <pc:docMk/>
            <pc:sldMk cId="1437615144" sldId="1143"/>
            <ac:inkMk id="9" creationId="{58B6B16D-B812-4264-8392-76224E35E0EE}"/>
          </ac:inkMkLst>
        </pc:inkChg>
        <pc:inkChg chg="add mod">
          <ac:chgData name="Kamui Kanna" userId="57c82f05eb04563c" providerId="LiveId" clId="{2ED6A56C-2F28-4A36-9CC4-6420BEB8E1FE}" dt="2021-06-14T13:58:34.349" v="360"/>
          <ac:inkMkLst>
            <pc:docMk/>
            <pc:sldMk cId="1437615144" sldId="1143"/>
            <ac:inkMk id="10" creationId="{D76B01A3-9728-49C6-88E6-D5F4B7C25E95}"/>
          </ac:inkMkLst>
        </pc:inkChg>
        <pc:inkChg chg="add mod">
          <ac:chgData name="Kamui Kanna" userId="57c82f05eb04563c" providerId="LiveId" clId="{2ED6A56C-2F28-4A36-9CC4-6420BEB8E1FE}" dt="2021-06-14T13:58:34.349" v="360"/>
          <ac:inkMkLst>
            <pc:docMk/>
            <pc:sldMk cId="1437615144" sldId="1143"/>
            <ac:inkMk id="11" creationId="{EBE7630E-D676-4A7D-B1BE-71A8AD5D4FA5}"/>
          </ac:inkMkLst>
        </pc:inkChg>
        <pc:inkChg chg="add mod">
          <ac:chgData name="Kamui Kanna" userId="57c82f05eb04563c" providerId="LiveId" clId="{2ED6A56C-2F28-4A36-9CC4-6420BEB8E1FE}" dt="2021-06-14T13:58:34.349" v="360"/>
          <ac:inkMkLst>
            <pc:docMk/>
            <pc:sldMk cId="1437615144" sldId="1143"/>
            <ac:inkMk id="12" creationId="{14B5CD99-FEB7-4F73-BBF5-EA1E0BE15170}"/>
          </ac:inkMkLst>
        </pc:inkChg>
      </pc:sldChg>
      <pc:sldChg chg="addSp delSp mod">
        <pc:chgData name="Kamui Kanna" userId="57c82f05eb04563c" providerId="LiveId" clId="{2ED6A56C-2F28-4A36-9CC4-6420BEB8E1FE}" dt="2021-06-14T10:21:40.035" v="216"/>
        <pc:sldMkLst>
          <pc:docMk/>
          <pc:sldMk cId="3188690227" sldId="1208"/>
        </pc:sldMkLst>
        <pc:inkChg chg="add del">
          <ac:chgData name="Kamui Kanna" userId="57c82f05eb04563c" providerId="LiveId" clId="{2ED6A56C-2F28-4A36-9CC4-6420BEB8E1FE}" dt="2021-06-14T10:20:55.556" v="214"/>
          <ac:inkMkLst>
            <pc:docMk/>
            <pc:sldMk cId="3188690227" sldId="1208"/>
            <ac:inkMk id="4" creationId="{80D15E77-7FE7-4794-A297-663073A7216D}"/>
          </ac:inkMkLst>
        </pc:inkChg>
        <pc:inkChg chg="add del">
          <ac:chgData name="Kamui Kanna" userId="57c82f05eb04563c" providerId="LiveId" clId="{2ED6A56C-2F28-4A36-9CC4-6420BEB8E1FE}" dt="2021-06-14T10:21:40.035" v="216"/>
          <ac:inkMkLst>
            <pc:docMk/>
            <pc:sldMk cId="3188690227" sldId="1208"/>
            <ac:inkMk id="5" creationId="{10A94EB7-B56E-490D-B6F2-274BECDDDDED}"/>
          </ac:inkMkLst>
        </pc:ink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259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smtClean="0">
                <a:latin typeface="Times New Roman" pitchFamily="18" charset="0"/>
                <a:ea typeface="+mn-ea"/>
              </a:defRPr>
            </a:lvl1pPr>
          </a:lstStyle>
          <a:p>
            <a:pPr>
              <a:defRPr/>
            </a:pPr>
            <a:endParaRPr lang="zh-CN" altLang="en-US"/>
          </a:p>
        </p:txBody>
      </p:sp>
      <p:sp>
        <p:nvSpPr>
          <p:cNvPr id="622595"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smtClean="0">
                <a:latin typeface="Times New Roman" pitchFamily="18" charset="0"/>
                <a:ea typeface="+mn-ea"/>
              </a:defRPr>
            </a:lvl1pPr>
          </a:lstStyle>
          <a:p>
            <a:pPr>
              <a:defRPr/>
            </a:pPr>
            <a:endParaRPr lang="en-US" altLang="zh-CN"/>
          </a:p>
        </p:txBody>
      </p:sp>
      <p:sp>
        <p:nvSpPr>
          <p:cNvPr id="622596"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smtClean="0">
                <a:latin typeface="Times New Roman" pitchFamily="18" charset="0"/>
                <a:ea typeface="+mn-ea"/>
              </a:defRPr>
            </a:lvl1pPr>
          </a:lstStyle>
          <a:p>
            <a:pPr>
              <a:defRPr/>
            </a:pPr>
            <a:endParaRPr lang="en-US" altLang="zh-CN"/>
          </a:p>
        </p:txBody>
      </p:sp>
      <p:sp>
        <p:nvSpPr>
          <p:cNvPr id="622597"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smtClean="0">
                <a:latin typeface="Times New Roman" pitchFamily="18" charset="0"/>
                <a:ea typeface="+mn-ea"/>
              </a:defRPr>
            </a:lvl1pPr>
          </a:lstStyle>
          <a:p>
            <a:pPr>
              <a:defRPr/>
            </a:pPr>
            <a:fld id="{85BA81FA-4F55-4F78-BECC-AAE5BB700483}" type="slidenum">
              <a:rPr lang="zh-CN" altLang="en-US"/>
              <a:pPr>
                <a:defRPr/>
              </a:pPr>
              <a:t>‹#›</a:t>
            </a:fld>
            <a:endParaRPr lang="en-US" altLang="zh-CN"/>
          </a:p>
        </p:txBody>
      </p:sp>
    </p:spTree>
    <p:extLst>
      <p:ext uri="{BB962C8B-B14F-4D97-AF65-F5344CB8AC3E}">
        <p14:creationId xmlns:p14="http://schemas.microsoft.com/office/powerpoint/2010/main" val="246666145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33:48.142"/>
    </inkml:context>
    <inkml:brush xml:id="br0">
      <inkml:brushProperty name="width" value="0.05" units="cm"/>
      <inkml:brushProperty name="height" value="0.05" units="cm"/>
    </inkml:brush>
  </inkml:definitions>
  <inkml:trace contextRef="#ctx0" brushRef="#br0">1 352 4616 0 0,'0'-9'17'0'0,"0"7"0"0"0,-1-1 0 0 0,1 1 0 0 0,0 0 0 0 0,0-1 0 0 0,0 1-1 0 0,1-1 1 0 0,-1 1 0 0 0,0 0 0 0 0,1 0 0 0 0,0-1 0 0 0,-1 1 0 0 0,1 0 0 0 0,0 0 0 0 0,0 0 0 0 0,0 0 0 0 0,1 0 0 0 0,-1 0-1 0 0,0 0 1 0 0,1 0 0 0 0,-1 0 0 0 0,1 0 0 0 0,0 1 0 0 0,-1-1 0 0 0,4-2 0 0 0,56-22 271 0 0,1 2 0 0 0,1 3 0 0 0,1 3 0 0 0,105-16 0 0 0,-122 27-234 0 0,289-37 204 0 0,-105 17-135 0 0,60-3-53 0 0,855 1 55 0 0,-752 5-931 0 0,-371 21-3714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34:06.941"/>
    </inkml:context>
    <inkml:brush xml:id="br0">
      <inkml:brushProperty name="width" value="0.1" units="cm"/>
      <inkml:brushProperty name="height" value="0.1" units="cm"/>
      <inkml:brushProperty name="color" value="#AB008B"/>
    </inkml:brush>
  </inkml:definitions>
  <inkml:trace contextRef="#ctx0" brushRef="#br0">184 1 9344 0 0,'0'7'1121'0'0,"0"1"-778"0"0,0-3-130 0 0,-1-1 1 0 0,2 1-1 0 0,-1 0 0 0 0,0 0 0 0 0,1 0 0 0 0,0-1 0 0 0,0 1 0 0 0,3 7 0 0 0,3 12 112 0 0,0 0 0 0 0,-2 0 0 0 0,0 1 0 0 0,-2 0 0 0 0,-1 0-1 0 0,-1 42 1 0 0,-25 155-255 0 0,11-123-15 0 0,5-50-152 0 0,-23 73 1 0 0,7-32-19 0 0,-22 50-81 0 0,23-73 151 0 0,-15 18-7 0 0,32-71-72 0 0,2-13 350 0 0,0-19-2236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7:49.113"/>
    </inkml:context>
    <inkml:brush xml:id="br0">
      <inkml:brushProperty name="width" value="0.1" units="cm"/>
      <inkml:brushProperty name="height" value="0.1" units="cm"/>
      <inkml:brushProperty name="color" value="#AB008B"/>
    </inkml:brush>
  </inkml:definitions>
  <inkml:trace contextRef="#ctx0" brushRef="#br0">52 26 3712 0 0,'1'-1'20'0'0,"1"-1"-1"0"0,0 1 1 0 0,0 0-1 0 0,0 0 1 0 0,0 0 0 0 0,0 0-1 0 0,0 1 1 0 0,0-1 0 0 0,0 0-1 0 0,0 1 1 0 0,3-1-1 0 0,18-6 323 0 0,-18 5-308 0 0,-1 1-1 0 0,1 0 0 0 0,0 0 1 0 0,0 0-1 0 0,0 0 1 0 0,0 1-1 0 0,-1 0 1 0 0,1 0-1 0 0,0 0 0 0 0,0 1 1 0 0,0-1-1 0 0,0 1 1 0 0,0 0-1 0 0,8 4 1 0 0,-10-2-34 0 0,-1 0 1 0 0,1 0 0 0 0,-1 0-1 0 0,0 1 1 0 0,0-1 0 0 0,0 0 0 0 0,0 1-1 0 0,-1 0 1 0 0,1-1 0 0 0,-1 1-1 0 0,0 0 1 0 0,0 4 0 0 0,2 3 0 0 0,3 7 9 0 0,-1 1 1 0 0,-1 1-1 0 0,-1-1 0 0 0,0 0 1 0 0,-1 22-1 0 0,-2-32-7 0 0,0 0 1 0 0,-1 0 0 0 0,0 0 0 0 0,0 0-1 0 0,-1 0 1 0 0,-1 0 0 0 0,1 0-1 0 0,-1 0 1 0 0,-1-1 0 0 0,0 1-1 0 0,0-1 1 0 0,0 0 0 0 0,-8 9 0 0 0,1-2 7 0 0,9-11-9 0 0,-1 0-1 0 0,0 0 1 0 0,-1 0-1 0 0,1 0 1 0 0,0-1 0 0 0,-1 1-1 0 0,0-1 1 0 0,0 0-1 0 0,0 0 1 0 0,0 0 0 0 0,-6 2-1 0 0,-8 5 5 0 0,16-9-5 0 0,0 1 1 0 0,0-1-1 0 0,0 0 1 0 0,0 0-1 0 0,0 0 1 0 0,0 0-1 0 0,-1 0 1 0 0,1 0 0 0 0,0-1-1 0 0,0 1 1 0 0,-1-1-1 0 0,1 1 1 0 0,0-1-1 0 0,-1 0 1 0 0,1 0 0 0 0,0 0-1 0 0,-1 0 1 0 0,1 0-1 0 0,0-1 1 0 0,-1 1-1 0 0,1-1 1 0 0,-3 0 0 0 0,-2-2 7 0 0,1 1 0 0 0,0-1 0 0 0,0 0 0 0 0,0-1 0 0 0,-7-4 0 0 0,11 6-7 0 0,1 1-1 0 0,0 0 0 0 0,0 0 0 0 0,-1-1 1 0 0,1 1-1 0 0,0-1 0 0 0,0 1 1 0 0,0-1-1 0 0,0 1 0 0 0,1-1 0 0 0,-1 0 1 0 0,0 1-1 0 0,1-1 0 0 0,-1 0 0 0 0,1 0 1 0 0,0 1-1 0 0,-1-1 0 0 0,1 0 1 0 0,0 0-1 0 0,0 0 0 0 0,0 1 0 0 0,0-1 1 0 0,0 0-1 0 0,2-3 0 0 0,0-7 13 0 0,1 1-1 0 0,1 0 1 0 0,0 0-1 0 0,7-14 1 0 0,-9 21-11 0 0,1 0 0 0 0,-1 0-1 0 0,0 0 1 0 0,1 1 0 0 0,0-1 0 0 0,0 1 0 0 0,0 0 0 0 0,0-1 0 0 0,1 1-1 0 0,-1 1 1 0 0,1-1 0 0 0,0 0 0 0 0,-1 1 0 0 0,7-3 0 0 0,-6 4 2 0 0,-1 0 0 0 0,0 0 0 0 0,1 1-1 0 0,-1 0 1 0 0,1-1 0 0 0,-1 1 0 0 0,1 0 0 0 0,-1 1 0 0 0,1-1 0 0 0,-1 1 0 0 0,1-1 0 0 0,-1 1 0 0 0,0 0 0 0 0,1 0-1 0 0,-1 1 1 0 0,0-1 0 0 0,0 1 0 0 0,0-1 0 0 0,0 1 0 0 0,0 0 0 0 0,0 0 0 0 0,0 0 0 0 0,-1 1 0 0 0,1-1-1 0 0,-1 1 1 0 0,3 3 0 0 0,-2-3 1 0 0,-1 0-1 0 0,1 0 1 0 0,-1 1 0 0 0,0-1-1 0 0,0 1 1 0 0,0 0-1 0 0,0 0 1 0 0,0 0-1 0 0,-1 0 1 0 0,0 0-1 0 0,0 0 1 0 0,0 0 0 0 0,0 0-1 0 0,-1 0 1 0 0,0 0-1 0 0,0 1 1 0 0,0-1-1 0 0,0 0 1 0 0,0 0-1 0 0,-1 0 1 0 0,-1 7 0 0 0,-4 9 8 0 0,5-17-12 0 0,1 0 1 0 0,-1 0-1 0 0,0 0 0 0 0,1-1 0 0 0,-1 1 0 0 0,-1 0 0 0 0,1 0 1 0 0,0-1-1 0 0,-1 1 0 0 0,1-1 0 0 0,-1 1 0 0 0,0-1 0 0 0,0 0 1 0 0,0 0-1 0 0,-2 2 0 0 0,1-1-1 0 0,1-2 5 0 0,0 1 1 0 0,0-1-1 0 0,0 0 1 0 0,0 1-1 0 0,0-1 1 0 0,0 0-1 0 0,0 0 0 0 0,0-1 1 0 0,0 1-1 0 0,0 0 1 0 0,0-1-1 0 0,-1 1 1 0 0,1-1-1 0 0,0 0 0 0 0,-4 0 1 0 0,-3 6 10 0 0,9-6-16 0 0,0 0 0 0 0,0 0 0 0 0,0 1-1 0 0,0-1 1 0 0,-1 0 0 0 0,1 0 0 0 0,0 0 0 0 0,0 0 0 0 0,0 1 0 0 0,0-1 0 0 0,0 0 0 0 0,-1 0 0 0 0,1 0 0 0 0,0 0-1 0 0,0 0 1 0 0,0 0 0 0 0,-1 1 0 0 0,1-1 0 0 0,0 0 0 0 0,0 0 0 0 0,0 0 0 0 0,-1 0 0 0 0,1 0 0 0 0,0 0-1 0 0,0 0 1 0 0,-1 0 0 0 0,1 0 0 0 0,0 0 0 0 0,0 0 0 0 0,0 0 0 0 0,-1 0 0 0 0,1 0 0 0 0,0 0 0 0 0,0 0 0 0 0,0 0-1 0 0,-1-1 1 0 0,1 1 0 0 0,0 0 0 0 0,0 0 0 0 0,0 0 0 0 0,-1 0 0 0 0,1 0 0 0 0,0 0 0 0 0,0-1 0 0 0,0 1 0 0 0,0 0-1 0 0,-1 0 1 0 0,1 0 0 0 0,0 0 0 0 0,0-1 0 0 0,0 1 0 0 0,0 0 0 0 0,0 0 0 0 0,0 0 0 0 0,0-1 0 0 0,0 1 0 0 0,0 0-1 0 0,0 0 1 0 0,-1 0 0 0 0,1-1 0 0 0,0 1 0 0 0,0 0 0 0 0,0 0 0 0 0,0 0 0 0 0,0-1 0 0 0,1 1 0 0 0,-1 0-1 0 0,2 0 17 0 0,1 0-1 0 0,-1 0 0 0 0,1 0 0 0 0,-1 0 0 0 0,0 1 0 0 0,1-1 0 0 0,-1 1 0 0 0,1 0 0 0 0,-1 0 0 0 0,0 0 1 0 0,0 0-1 0 0,1 0 0 0 0,2 3 0 0 0,-3-2-12 0 0,0 1-1 0 0,0-1 1 0 0,-1 1 0 0 0,1-1 0 0 0,-1 1 0 0 0,0 0 0 0 0,0 0 0 0 0,0 0-1 0 0,0 0 1 0 0,0 0 0 0 0,-1 0 0 0 0,1 0 0 0 0,-1 0 0 0 0,0 0-1 0 0,0 0 1 0 0,0 0 0 0 0,0 0 0 0 0,0 0 0 0 0,-1 0 0 0 0,1 0-1 0 0,-1 0 1 0 0,-1 4 0 0 0,-2 3 7 0 0,1 0-1 0 0,-2 0 1 0 0,1 0 0 0 0,-1 0-1 0 0,-7 9 1 0 0,5-4-2 0 0,7-14-6 0 0,0 0 0 0 0,0 0 1 0 0,-1 0-1 0 0,1 0 0 0 0,0 0 0 0 0,-1 0 1 0 0,1 0-1 0 0,-1 0 0 0 0,1 0 1 0 0,-1 0-1 0 0,1 0 0 0 0,-1 0 0 0 0,0-1 1 0 0,1 1-1 0 0,-1 0 0 0 0,0 0 0 0 0,0-1 1 0 0,1 1-1 0 0,-1 0 0 0 0,0-1 1 0 0,0 1-1 0 0,0-1 0 0 0,0 1 0 0 0,0-1 1 0 0,0 1-1 0 0,0-1 0 0 0,0 0 1 0 0,-1 1-1 0 0,-2 4 28 0 0,3-5-28 0 0,1 0-1 0 0,0 1 1 0 0,0-1-1 0 0,0 0 1 0 0,0 1-1 0 0,-1-1 0 0 0,1 0 1 0 0,0 1-1 0 0,0-1 1 0 0,-1 0-1 0 0,1 1 1 0 0,0-1-1 0 0,0 0 1 0 0,-1 1-1 0 0,1-1 1 0 0,0 0-1 0 0,-1 0 1 0 0,1 0-1 0 0,0 1 1 0 0,-1-1-1 0 0,1 0 1 0 0,-1 0-1 0 0,1 0 1 0 0,0 0-1 0 0,-1 0 1 0 0,3-3 9 0 0,1-1 0 0 0,0 1 0 0 0,1 0 0 0 0,-1 0 1 0 0,0 0-1 0 0,1 0 0 0 0,4-2 0 0 0,1-1-6 0 0,18-11 26 0 0,0 0 0 0 0,1 2 0 0 0,30-11-1 0 0,-34 17-12 0 0,0 0 14 0 0,-1 1 0 0 0,2 0 0 0 0,-1 2 0 0 0,1 1 0 0 0,30-2-1 0 0,-14 4-844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7:49.520"/>
    </inkml:context>
    <inkml:brush xml:id="br0">
      <inkml:brushProperty name="width" value="0.1" units="cm"/>
      <inkml:brushProperty name="height" value="0.1" units="cm"/>
      <inkml:brushProperty name="color" value="#AB008B"/>
    </inkml:brush>
  </inkml:definitions>
  <inkml:trace contextRef="#ctx0" brushRef="#br0">303 1 4816 0 0,'0'2'0'0'0,"0"4"0"0"0,1 1 0 0 0,3-2 280 0 0,-4-2 8 0 0,2 2-8 0 0,1 9 8 0 0,2 4-64 0 0,0-4 8 0 0,-5-6-8 0 0,3-1 8 0 0</inkml:trace>
  <inkml:trace contextRef="#ctx0" brushRef="#br0" timeOffset="1">7 291 4816 0 0,'0'3'0'0'0,"0"2"0"0"0,-3 0 0 0 0,-1 4 256 0 0,4 1 0 0 0,7 0 8 0 0,-5 0-8 0 0,3 1-88 0 0,2-4 8 0 0,-6 2-8 0 0,8 12 16 0 0,4 8-168 0 0,-3-6 8 0 0,-5-4 8 0 0,2-3-8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7:50.266"/>
    </inkml:context>
    <inkml:brush xml:id="br0">
      <inkml:brushProperty name="width" value="0.1" units="cm"/>
      <inkml:brushProperty name="height" value="0.1" units="cm"/>
      <inkml:brushProperty name="color" value="#AB008B"/>
    </inkml:brush>
  </inkml:definitions>
  <inkml:trace contextRef="#ctx0" brushRef="#br0">168 9 3312 0 0,'54'-9'1045'0'0,"-49"10"-899"0"0,-1 0 1 0 0,1-1-1 0 0,-1 1 0 0 0,0 1 0 0 0,1-1 0 0 0,6 4 0 0 0,-11-5-139 0 0,15 4-9 0 0,-15-4-6 0 0,1 0 0 0 0,0 0 0 0 0,-1 0 1 0 0,1 0-1 0 0,0 0 0 0 0,-1 1 0 0 0,1-1 1 0 0,-1 0-1 0 0,1 1 0 0 0,0-1 0 0 0,-1 0 1 0 0,1 1-1 0 0,-1-1 0 0 0,1 1 0 0 0,-1-1 1 0 0,1 0-1 0 0,-1 1 0 0 0,1-1 0 0 0,-1 1 1 0 0,1 0-1 0 0,-1-1 0 0 0,0 1 0 0 0,1-1 1 0 0,-1 1-1 0 0,0 0 0 0 0,1-1 0 0 0,-1 1 0 0 0,0 0 1 0 0,0-1-1 0 0,0 1 0 0 0,0 0 0 0 0,0-1 1 0 0,0 1-1 0 0,0 1 0 0 0,2 7-50 0 0,0 1 0 0 0,-1-1 0 0 0,0 1 0 0 0,-1-1-1 0 0,0 1 1 0 0,0 0 0 0 0,-1-1 0 0 0,-4 18 0 0 0,0-8 0 0 0,0 1 0 0 0,-2-1 0 0 0,-10 21 1 0 0,11-30 20 0 0,-1 1 1 0 0,0-2 0 0 0,-1 1 0 0 0,0-1 0 0 0,-18 16-1 0 0,11-10-11 0 0,-39 38 0 0 0,51-51 45 0 0,0 0 0 0 0,0 0 0 0 0,0 0 0 0 0,0-1 1 0 0,-1 1-1 0 0,1-1 0 0 0,-1 0 0 0 0,1 0 0 0 0,-7 1 0 0 0,9-2 4 0 0,1-1-1 0 0,0 1 1 0 0,0 0 0 0 0,0 0-1 0 0,0 0 1 0 0,-1 0 0 0 0,1 0-1 0 0,0 0 1 0 0,0 0 0 0 0,0 0-1 0 0,0 0 1 0 0,0-1 0 0 0,0 1 0 0 0,-1 0-1 0 0,1 0 1 0 0,0 0 0 0 0,0 0-1 0 0,0 0 1 0 0,0-1 0 0 0,0 1-1 0 0,0 0 1 0 0,0 0 0 0 0,0 0-1 0 0,0 0 1 0 0,0-1 0 0 0,0 1 0 0 0,-1 0-1 0 0,1 0 1 0 0,0 0 0 0 0,0 0-1 0 0,0-1 1 0 0,0 1 0 0 0,0 0-1 0 0,1 0 1 0 0,-1 0 0 0 0,0-1 0 0 0,0 1-1 0 0,0 0 1 0 0,0 0 0 0 0,0 0-1 0 0,0 0 1 0 0,0-1 0 0 0,0 1-1 0 0,0 0 1 0 0,0 0 0 0 0,0 0-1 0 0,1 0 1 0 0,-1 0 0 0 0,0-1 0 0 0,0 1-1 0 0,0 0 1 0 0,0 0 0 0 0,0 0-1 0 0,1 0 1 0 0,-1 0 0 0 0,0 0-1 0 0,0 0 1 0 0,0 0 0 0 0,0 0-1 0 0,1 0 1 0 0,-1 0 0 0 0,0-1 0 0 0,0 1-1 0 0,0 0 1 0 0,1 0 0 0 0,15-6 68 0 0,-13 5-57 0 0,36-22 6 0 0,-34 19-9 0 0,0 1 1 0 0,1-1-1 0 0,-1 1 0 0 0,1 0 0 0 0,-1 0 0 0 0,1 1 0 0 0,0 0 0 0 0,0 0 0 0 0,0 0 0 0 0,0 1 0 0 0,8-2 1 0 0,-4 3 31 0 0,-9 0-35 0 0,1 0-1 0 0,-1 0 1 0 0,0 0 0 0 0,1 0-1 0 0,-1 0 1 0 0,0 0 0 0 0,1 0-1 0 0,-1 1 1 0 0,0-1 0 0 0,0 0-1 0 0,1 1 1 0 0,-1-1 0 0 0,0 1-1 0 0,0-1 1 0 0,2 2 0 0 0,12 5 82 0 0,-13-6-82 0 0,1 0-1 0 0,-1 0 1 0 0,0 0 0 0 0,0 0-1 0 0,1 1 1 0 0,-1-1-1 0 0,0 1 1 0 0,0-1 0 0 0,0 1-1 0 0,-1 0 1 0 0,4 3 0 0 0,0 2 25 0 0,-4-7-23 0 0,-1 1 1 0 0,1 0-1 0 0,0 0 0 0 0,-1-1 0 0 0,1 1 1 0 0,-1 0-1 0 0,1 0 0 0 0,-1 0 0 0 0,0 0 1 0 0,1-1-1 0 0,-1 1 0 0 0,0 0 0 0 0,1 0 1 0 0,-1 0-1 0 0,0 0 0 0 0,0 0 0 0 0,0 0 0 0 0,0 0 1 0 0,0 0-1 0 0,0 0 0 0 0,0 0 0 0 0,0 0 1 0 0,-1 1-1 0 0,0 6 9 0 0,0 0 0 0 0,-1-1 0 0 0,0 1 0 0 0,0 0 0 0 0,-1-1 0 0 0,0 0 0 0 0,0 1-1 0 0,-1-1 1 0 0,0-1 0 0 0,0 1 0 0 0,-1 0 0 0 0,0-1 0 0 0,0 0 0 0 0,0 0 0 0 0,-1-1 0 0 0,0 1 0 0 0,0-1 0 0 0,0-1 0 0 0,-1 1 0 0 0,-12 6 0 0 0,-9 3 40 0 0,18-10-32 0 0,1 0 0 0 0,0 1 0 0 0,0 0-1 0 0,0 1 1 0 0,0 0 0 0 0,-11 11 0 0 0,16-14-8 0 0,-1 1 1 0 0,0 0-1 0 0,1-1 1 0 0,-1 0 0 0 0,0 0-1 0 0,-1-1 1 0 0,1 1-1 0 0,0-1 1 0 0,-1 0 0 0 0,-6 1-1 0 0,-9 4 81 0 0,1 1 542 0 0,30-5-581 0 0,0-1-1 0 0,0 1 1 0 0,0-2-1 0 0,0 0 1 0 0,16 0-1 0 0,14-1 46 0 0,0-2-1 0 0,-1-2 1 0 0,66-15 0 0 0,-75 14-8 0 0,-1 1 0 0 0,1 2 0 0 0,0 0 0 0 0,36 4 0 0 0,-10-1 185 0 0,-7-1 446 0 0,-49 3-1654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7:50.614"/>
    </inkml:context>
    <inkml:brush xml:id="br0">
      <inkml:brushProperty name="width" value="0.1" units="cm"/>
      <inkml:brushProperty name="height" value="0.1" units="cm"/>
      <inkml:brushProperty name="color" value="#AB008B"/>
    </inkml:brush>
  </inkml:definitions>
  <inkml:trace contextRef="#ctx0" brushRef="#br0">1 1 6328 0 0,'0'0'328'0'0,"3"0"16"0"0,6 3-8 0 0,1 4 8 0 0,0 1-200 0 0,-2-5 8 0 0,1 4 0 0 0,6 10 0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7:51.223"/>
    </inkml:context>
    <inkml:brush xml:id="br0">
      <inkml:brushProperty name="width" value="0.1" units="cm"/>
      <inkml:brushProperty name="height" value="0.1" units="cm"/>
      <inkml:brushProperty name="color" value="#AB008B"/>
    </inkml:brush>
  </inkml:definitions>
  <inkml:trace contextRef="#ctx0" brushRef="#br0">17 206 4816 0 0,'50'6'1736'0'0,"-27"-3"-1640"0"0,-10-2-78 0 0,-1-1 0 0 0,1-1-1 0 0,-1 0 1 0 0,1-1 0 0 0,13-3 0 0 0,-18 3-13 0 0,46-14-36 0 0,-40 11 12 0 0,0 1 1 0 0,24-5-1 0 0,-26 6 5 0 0,1-1 1 0 0,0 0-1 0 0,-1-1 0 0 0,0 0 1 0 0,0-1-1 0 0,13-8 0 0 0,-13 8 5 0 0,-9 4 7 0 0,0-1 0 0 0,0 1 0 0 0,0 0 0 0 0,0-1 0 0 0,0 0 0 0 0,0 0 1 0 0,-1 0-1 0 0,0 0 0 0 0,1 0 0 0 0,-1 0 0 0 0,0-1 0 0 0,-1 1 0 0 0,1-1 0 0 0,0 1 0 0 0,-1-1 0 0 0,0 0 1 0 0,0 1-1 0 0,0-1 0 0 0,-1 0 0 0 0,1 0 0 0 0,-1 0 0 0 0,0 0 0 0 0,0 0 0 0 0,0 1 0 0 0,-1-8 0 0 0,0 2-3 0 0,1 9 5 0 0,0-1-1 0 0,0 1 1 0 0,0-1 0 0 0,0 1 0 0 0,0-1-1 0 0,0 1 1 0 0,0-1 0 0 0,0 1 0 0 0,0-1-1 0 0,-1 1 1 0 0,1-1 0 0 0,0 1 0 0 0,0-1-1 0 0,0 1 1 0 0,-1-1 0 0 0,1 1 0 0 0,0 0-1 0 0,-1-1 1 0 0,1 1 0 0 0,0-1-1 0 0,-1 1 1 0 0,1 0 0 0 0,0-1 0 0 0,-1 1-1 0 0,1 0 1 0 0,-1 0 0 0 0,1-1 0 0 0,0 1-1 0 0,-1 0 1 0 0,1-1 0 0 0,-1 1 0 0 0,1-1 0 0 0,0 1 0 0 0,0 0 0 0 0,0-1 0 0 0,0 1 0 0 0,0-1 0 0 0,0 1 0 0 0,0 0 0 0 0,-1-1 0 0 0,1 1 0 0 0,0-1 0 0 0,0 1 0 0 0,0 0 0 0 0,-1-1 0 0 0,1 1 0 0 0,0 0 0 0 0,-1 0 0 0 0,1-1 0 0 0,0 1 0 0 0,-1 0 0 0 0,1 0 0 0 0,0-1 0 0 0,-1 1 0 0 0,1 0 0 0 0,0 0 0 0 0,-1 0 0 0 0,1 0 0 0 0,-1-1 0 0 0,1 1 0 0 0,0 0 0 0 0,-1 0 0 0 0,1 0 0 0 0,-1 0 0 0 0,1 0 0 0 0,0 0 0 0 0,-1 0 0 0 0,1 0 0 0 0,-1 0 0 0 0,1 0 0 0 0,-1 0 0 0 0,1 1 0 0 0,0-1 0 0 0,-1 0 0 0 0,1 0 0 0 0,0 0 0 0 0,-1 0 0 0 0,1 1 0 0 0,0-1 0 0 0,-1 1 0 0 0,-2 4 1 0 0,1 1 0 0 0,0 0 1 0 0,0 0-1 0 0,1 0 0 0 0,0 0 0 0 0,0 0 0 0 0,0 1 1 0 0,1-1-1 0 0,0 0 0 0 0,0 0 0 0 0,2 7 0 0 0,-2-12 0 0 0,0 299 124 0 0,-1-256-100 0 0,0 5-5 0 0,0 89 20 0 0,6 109 120 0 0,-5-209-105 0 0,-1 0-1 0 0,-2 1 0 0 0,-1-1 0 0 0,-14 56 0 0 0,16-90-47 0 0,1 0 0 0 0,-1-1 0 0 0,0 1 0 0 0,0-1 0 0 0,0 1-1 0 0,0-1 1 0 0,-1 0 0 0 0,1 1 0 0 0,-1-1 0 0 0,0 0 0 0 0,0-1 0 0 0,0 1 0 0 0,0-1-1 0 0,0 1 1 0 0,-1-1 0 0 0,1 0 0 0 0,-1 0 0 0 0,0 0 0 0 0,1-1 0 0 0,-1 1 0 0 0,0-1-1 0 0,-8 2 1 0 0,-6 1 21 0 0,-1-1-1 0 0,0-1 1 0 0,-26 1-1 0 0,44-3-26 0 0,-13-1 22 0 0,1 0-1 0 0,-1-1 0 0 0,1 0 0 0 0,0-1 0 0 0,-16-5 0 0 0,-18-4 40 0 0,40 11-134 0 0,0-2-1 0 0,0 1 1 0 0,0-1 0 0 0,0 0-1 0 0,1 0 1 0 0,-1 0 0 0 0,1-1-1 0 0,0 0 1 0 0,0-1-1 0 0,-9-7 1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7:51.580"/>
    </inkml:context>
    <inkml:brush xml:id="br0">
      <inkml:brushProperty name="width" value="0.1" units="cm"/>
      <inkml:brushProperty name="height" value="0.1" units="cm"/>
      <inkml:brushProperty name="color" value="#AB008B"/>
    </inkml:brush>
  </inkml:definitions>
  <inkml:trace contextRef="#ctx0" brushRef="#br0">1 7 4312 0 0,'3'0'0'0'0,"2"0"0"0"0,0-7 848 0 0,-2 7-560 0 0,3 0-72 0 0,-3 0 208 0 0,-1 0-208 0 0,6 0-216 0 0,0 0 0 0 0,-6 0 0 0 0,6 5 16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7:51.916"/>
    </inkml:context>
    <inkml:brush xml:id="br0">
      <inkml:brushProperty name="width" value="0.1" units="cm"/>
      <inkml:brushProperty name="height" value="0.1" units="cm"/>
      <inkml:brushProperty name="color" value="#AB008B"/>
    </inkml:brush>
  </inkml:definitions>
  <inkml:trace contextRef="#ctx0" brushRef="#br0">0 88 4312 0 0,'8'-14'114'0'0,"-7"13"-100"0"0,-1 0 0 0 0,0 0 0 0 0,1-1 0 0 0,-1 1 0 0 0,1 0 0 0 0,0 0 0 0 0,-1 0 0 0 0,1 0 0 0 0,0 0 0 0 0,-1 0 0 0 0,1 0 0 0 0,0 0 0 0 0,0 1 0 0 0,0-1 0 0 0,0 0 0 0 0,1 0 0 0 0,29-31 495 0 0,-29 30-495 0 0,1 0-1 0 0,0 0 1 0 0,0 1-1 0 0,0-1 0 0 0,1 0 1 0 0,-1 1-1 0 0,0 0 1 0 0,0 0-1 0 0,1 0 1 0 0,4-1-1 0 0,41-4 38 0 0,-37 5-54 0 0,-7 1 5 0 0,0 0-1 0 0,0 0 0 0 0,0 1 1 0 0,0 0-1 0 0,0-1 0 0 0,0 2 1 0 0,0-1-1 0 0,7 3 1 0 0,-10-3-2 0 0,0 0 0 0 0,0 0 1 0 0,0 0-1 0 0,0 0 1 0 0,0 0-1 0 0,0 0 1 0 0,0 0-1 0 0,0 1 1 0 0,-1-1-1 0 0,1 1 1 0 0,0-1-1 0 0,-1 1 1 0 0,1 0-1 0 0,-1 0 1 0 0,0-1-1 0 0,0 1 1 0 0,1 0-1 0 0,-1 0 1 0 0,0 0-1 0 0,1 4 1 0 0,-3-1 0 0 0,1 0 0 0 0,-1 0-1 0 0,0 0 1 0 0,-1 0 0 0 0,1 0 0 0 0,-1-1 0 0 0,0 1 0 0 0,-4 7 0 0 0,3-7-1 0 0,-6 13 1 0 0,-2 0 1 0 0,0-1-1 0 0,-1 0 0 0 0,0-1 1 0 0,-2-1-1 0 0,-25 24 0 0 0,6-3 19 0 0,27-29-15 0 0,-1 0 0 0 0,1 1 0 0 0,-1-2 0 0 0,-1 1 0 0 0,0-1 0 0 0,-8 5 0 0 0,15-10-4 0 0,0 0-1 0 0,0-1 1 0 0,0 1 0 0 0,0 0 0 0 0,0 0-1 0 0,0-1 1 0 0,1 1 0 0 0,-1 0 0 0 0,0 0-1 0 0,0 0 1 0 0,1 0 0 0 0,-1 0 0 0 0,0 3 0 0 0,-6 5 12 0 0,6-8-4 0 0,3-19 86 0 0,21-17-23 0 0,34-37 0 0 0,-48 61-62 0 0,1 1 0 0 0,1 0 0 0 0,-1 0 1 0 0,2 2-1 0 0,-1-1 0 0 0,1 1 0 0 0,17-8 0 0 0,66-29-700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7:52.256"/>
    </inkml:context>
    <inkml:brush xml:id="br0">
      <inkml:brushProperty name="width" value="0.1" units="cm"/>
      <inkml:brushProperty name="height" value="0.1" units="cm"/>
      <inkml:brushProperty name="color" value="#AB008B"/>
    </inkml:brush>
  </inkml:definitions>
  <inkml:trace contextRef="#ctx0" brushRef="#br0">113 0 5520 0 0,'19'19'590'0'0,"2"4"-14"0"0,-20-19-542 0 0,1 0-1 0 0,-1 0 0 0 0,0 1 1 0 0,0-1-1 0 0,-1 0 0 0 0,1 1 1 0 0,-1-1-1 0 0,0 0 1 0 0,0 1-1 0 0,0-1 0 0 0,-2 6 1 0 0,-13 47-28 0 0,11-44 26 0 0,2-9-29 0 0,0 1 1 0 0,0 0-1 0 0,-1-1 0 0 0,1 1 0 0 0,-1-1 1 0 0,0 0-1 0 0,-5 6 0 0 0,-8 11 6 0 0,-22 35 10 0 0,24-37 4 0 0,1 1 0 0 0,-15 31 0 0 0,27-50-13 0 0,0-1 1 0 0,1 1-1 0 0,-1 0 1 0 0,1 0-1 0 0,0 0 1 0 0,-1 1-1 0 0,1-1 1 0 0,0 0-1 0 0,-1 0 0 0 0,1 0 1 0 0,0 0-1 0 0,0 0 1 0 0,0 0-1 0 0,0 0 1 0 0,0 0-1 0 0,0 0 1 0 0,0 0-1 0 0,1 1 1 0 0,-1 0-1 0 0,1-1-1 0 0,-1-1 0 0 0,1 0 0 0 0,-1 1-1 0 0,1-1 1 0 0,-1 0 0 0 0,1 1 0 0 0,-1-1 0 0 0,1 0-1 0 0,0 0 1 0 0,-1 1 0 0 0,1-1 0 0 0,-1 0 0 0 0,1 0-1 0 0,0 0 1 0 0,-1 0 0 0 0,1 0 0 0 0,-1 0 0 0 0,1 0-1 0 0,0 0 1 0 0,-1 0 0 0 0,1 0 0 0 0,0 0 0 0 0,0-1-1 0 0,6-1 24 0 0,0 0-1 0 0,0-1 0 0 0,-1 0 1 0 0,9-4-1 0 0,23-15-1 0 0,59-45 0 0 0,-95 65-31 0 0,0 1 0 0 0,1-1 0 0 0,-1 1 0 0 0,1 0 1 0 0,0 0-1 0 0,-1 0 0 0 0,1 1 0 0 0,0-1 0 0 0,-1 1 0 0 0,1-1 0 0 0,0 1 0 0 0,0 0 0 0 0,-1 0 0 0 0,5 0 0 0 0,-2 0 0 0 0,-4 1 0 0 0,0-1-1 0 0,0 0 0 0 0,0 1 0 0 0,0 0 0 0 0,-1-1 1 0 0,1 1-1 0 0,0-1 0 0 0,0 1 0 0 0,0 0 0 0 0,-1-1 0 0 0,1 1 1 0 0,0 0-1 0 0,-1 0 0 0 0,1 0 0 0 0,0 0 0 0 0,-1 0 1 0 0,1 0-1 0 0,-1 0 0 0 0,0-1 0 0 0,1 1 0 0 0,-1 0 1 0 0,0 1-1 0 0,1-1 0 0 0,-1 1 0 0 0,-1 15-4 0 0,-1-1-1 0 0,0 0 1 0 0,-1 1 0 0 0,-1-1-1 0 0,-1-1 1 0 0,0 1 0 0 0,-1-1-1 0 0,-12 24 1 0 0,8-19 8 0 0,1 1-1 0 0,1-1 1 0 0,1 2 0 0 0,-6 29 0 0 0,11-39 10 0 0,1-11-8 0 0,0 0 1 0 0,1 1-1 0 0,-1-1 0 0 0,1 1 0 0 0,-1-1 0 0 0,1 1 0 0 0,0-1 0 0 0,0 1 0 0 0,0-1 0 0 0,0 0 0 0 0,0 1 0 0 0,0-1 1 0 0,0 1-1 0 0,0-1 0 0 0,0 1 0 0 0,1-1 0 0 0,-1 1 0 0 0,1-1 0 0 0,-1 1 0 0 0,1-1 0 0 0,-1 0 0 0 0,1 1 0 0 0,0-1 1 0 0,0 0-1 0 0,1 3 0 0 0,6 8 88 0 0,-8-11-119 0 0,0-1 1 0 0,0 1 0 0 0,0 0-1 0 0,0-1 1 0 0,0 1 0 0 0,0-1 0 0 0,1 1-1 0 0,-1-1 1 0 0,0 1 0 0 0,0-1 0 0 0,1 1-1 0 0,-1-1 1 0 0,0 1 0 0 0,1-1 0 0 0,-1 1-1 0 0,1-1 1 0 0,-1 0 0 0 0,1 1 0 0 0,-1-1-1 0 0,1 0 1 0 0,-1 1 0 0 0,1-1-1 0 0,-1 0 1 0 0,1 1 0 0 0,-1-1 0 0 0,1 0-1 0 0,-1 0 1 0 0,1 0 0 0 0,-1 0 0 0 0,1 0-1 0 0,-1 1 1 0 0,1-1 0 0 0,0 0 0 0 0,-1 0-1 0 0,1 0 1 0 0,0-1 0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7:52.599"/>
    </inkml:context>
    <inkml:brush xml:id="br0">
      <inkml:brushProperty name="width" value="0.1" units="cm"/>
      <inkml:brushProperty name="height" value="0.1" units="cm"/>
      <inkml:brushProperty name="color" value="#AB008B"/>
    </inkml:brush>
  </inkml:definitions>
  <inkml:trace contextRef="#ctx0" brushRef="#br0">1 1 5320 0 0,'0'0'24'0'0,"1"0"0"0"0,-1 0 0 0 0,1 1 1 0 0,-1-1-1 0 0,1 0 0 0 0,-1 1 0 0 0,0-1 0 0 0,1 0 1 0 0,-1 1-1 0 0,0-1 0 0 0,1 1 0 0 0,-1-1 0 0 0,0 1 0 0 0,1-1 1 0 0,-1 1-1 0 0,0-1 0 0 0,0 1 0 0 0,1-1 0 0 0,-1 1 1 0 0,0-1-1 0 0,0 1 0 0 0,0-1 0 0 0,0 1 0 0 0,0-1 1 0 0,0 2-1 0 0,0-2-6 0 0,0 0 0 0 0,0 1 0 0 0,0-1 0 0 0,0 0 0 0 0,0 1 0 0 0,0-1 0 0 0,0 0 0 0 0,0 0 0 0 0,0 1 0 0 0,0-1 0 0 0,0 0 0 0 0,1 1 0 0 0,-1-1 0 0 0,0 0 0 0 0,0 0 0 0 0,0 1 0 0 0,0-1 0 0 0,1 0 0 0 0,-1 0 0 0 0,0 1 0 0 0,0-1 0 0 0,0 0 0 0 0,1 0 0 0 0,-1 0 0 0 0,0 1 0 0 0,0-1 0 0 0,1 0 0 0 0,-1 0 0 0 0,0 0 0 0 0,0 0 0 0 0,1 1 0 0 0,-1-1 0 0 0,0 0 0 0 0,1 0 0 0 0,-1 0 0 0 0,0 0 0 0 0,1 0 0 0 0,-1 0-1 0 0,0 0 1 0 0,0 0 0 0 0,1 0 0 0 0,-1 0 0 0 0,0 0 0 0 0,1 0 0 0 0,3 19 544 0 0,-1 11-772 0 0,-1 0 0 0 0,-2 0 1 0 0,-5 51-1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7:52.956"/>
    </inkml:context>
    <inkml:brush xml:id="br0">
      <inkml:brushProperty name="width" value="0.1" units="cm"/>
      <inkml:brushProperty name="height" value="0.1" units="cm"/>
      <inkml:brushProperty name="color" value="#AB008B"/>
    </inkml:brush>
  </inkml:definitions>
  <inkml:trace contextRef="#ctx0" brushRef="#br0">22 0 4512 0 0,'0'0'0'0'0,"0"5"0"0"0,-3 9 288 0 0,-3 2 8 0 0,-2 3 0 0 0,6-1 0 0 0,2-6-96 0 0,0 0-8 0 0,-3-2 8 0 0,3-5 0 0 0,0 0-200 0 0,0 0 0 0 0,0 2 0 0 0,0-2 8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34:07.818"/>
    </inkml:context>
    <inkml:brush xml:id="br0">
      <inkml:brushProperty name="width" value="0.1" units="cm"/>
      <inkml:brushProperty name="height" value="0.1" units="cm"/>
      <inkml:brushProperty name="color" value="#AB008B"/>
    </inkml:brush>
  </inkml:definitions>
  <inkml:trace contextRef="#ctx0" brushRef="#br0">0 174 6328 0 0,'1'0'63'0'0,"0"-1"-1"0"0,0 0 1 0 0,-1 0 0 0 0,1 0 0 0 0,0 0-1 0 0,-1 0 1 0 0,1 0 0 0 0,-1 0 0 0 0,1 0-1 0 0,-1 0 1 0 0,0 0 0 0 0,1 0 0 0 0,-1 0-1 0 0,0 0 1 0 0,1 0 0 0 0,-1 0 0 0 0,0 0-1 0 0,0-1 1 0 0,0 0 0 0 0,4-16 878 0 0,33-27-116 0 0,-31 38-873 0 0,0-1 0 0 0,0 1 1 0 0,0 0-1 0 0,1 1 0 0 0,0-1 0 0 0,1 1 0 0 0,-1 1 0 0 0,1 0 1 0 0,0 0-1 0 0,1 0 0 0 0,-1 1 0 0 0,1 0 0 0 0,0 0 1 0 0,11-2-1 0 0,-15 5-25 0 0,0 0 1 0 0,0 0-1 0 0,0 1 1 0 0,0-1-1 0 0,0 1 1 0 0,0 0-1 0 0,0 1 1 0 0,0-1-1 0 0,0 1 1 0 0,0 0-1 0 0,0 1 1 0 0,0-1 0 0 0,0 1-1 0 0,0 0 1 0 0,5 2-1 0 0,9 4-175 0 0,-16-7 229 0 0,-1 0-1 0 0,1 1 1 0 0,0-1 0 0 0,0 1 0 0 0,-1-1-1 0 0,1 1 1 0 0,-1 0 0 0 0,0 0 0 0 0,1 0-1 0 0,-1 1 1 0 0,0-1 0 0 0,0 0 0 0 0,-1 1-1 0 0,1-1 1 0 0,2 5 0 0 0,-2-2 0 0 0,1 1 0 0 0,-1-1 0 0 0,-1 1 0 0 0,1 0 1 0 0,-1 0-1 0 0,0 0 0 0 0,1 9 0 0 0,-2-3 3 0 0,0 1 1 0 0,-1-1-1 0 0,0 0 0 0 0,-1 0 1 0 0,0 0-1 0 0,-1 0 0 0 0,-6 17 1 0 0,4-18 6 0 0,-1-1-1 0 0,0 0 1 0 0,0 0 0 0 0,-13 13 0 0 0,-12 20-9 0 0,25-33 14 0 0,0 0 0 0 0,-1-1 0 0 0,0 0 0 0 0,-1 0 1 0 0,0-1-1 0 0,0 0 0 0 0,-16 12 0 0 0,16-10-21 0 0,8-6 41 0 0,6-6 117 0 0,41-11 268 0 0,18-17-284 0 0,-46 20-64 0 0,1 1 1 0 0,0 0-1 0 0,33-8 1 0 0,-50 16-44 0 0,-1 1 0 0 0,0-1 0 0 0,0 1 0 0 0,0 0 0 0 0,0 0 0 0 0,1 0 0 0 0,-1 0 0 0 0,0 0 0 0 0,0 0 0 0 0,0 1 1 0 0,4 0-1 0 0,-5 0-6 0 0,0-1 1 0 0,0 1 0 0 0,-1-1 0 0 0,1 1 0 0 0,0 0 0 0 0,-1-1 0 0 0,1 1 0 0 0,0 0 0 0 0,-1 0 0 0 0,1 0 0 0 0,-1-1 0 0 0,1 1-1 0 0,-1 0 1 0 0,1 0 0 0 0,-1 0 0 0 0,0 0 0 0 0,1 0 0 0 0,-1 0 0 0 0,0 0 0 0 0,0 0 0 0 0,0 0 0 0 0,0 0 0 0 0,0 0 0 0 0,0 0 0 0 0,0 0-1 0 0,0 0 1 0 0,0 0 0 0 0,0 0 0 0 0,-1 1 0 0 0,-3 18 53 0 0,-1 0 1 0 0,-13 30-1 0 0,13-34-53 0 0,-48 98 86 0 0,11-26-38 0 0,27-56-15 0 0,-24 37 0 0 0,-7 16 30 0 0,25-43-9 0 0,-37 56-1 0 0,57-96-55 0 0,0 0 0 0 0,0-1-1 0 0,0 0 1 0 0,-1 1-1 0 0,1-1 1 0 0,0 0-1 0 0,-1 1 1 0 0,1-1 0 0 0,0 0-1 0 0,-1 0 1 0 0,0 0-1 0 0,1 0 1 0 0,-3 1-1 0 0,4-3 6 0 0,-1 1 0 0 0,1 0 0 0 0,0 0 0 0 0,0-1 0 0 0,0 1 0 0 0,-1 0 0 0 0,1-1 0 0 0,0 1 0 0 0,0 0 0 0 0,0-1 0 0 0,0 1 0 0 0,0 0 0 0 0,0-1 0 0 0,0 1 0 0 0,0-1 0 0 0,0 1 0 0 0,0 0 0 0 0,0-1 0 0 0,0 1 0 0 0,0 0 0 0 0,0-1 0 0 0,0 1 0 0 0,0 0 0 0 0,1-1-1 0 0,-1 1 1 0 0,0 0 0 0 0,0-1 0 0 0,0 1 0 0 0,0 0 0 0 0,1 0 0 0 0,-1-1 0 0 0,0 1 0 0 0,0 0 0 0 0,1-1 0 0 0,11-21 69 0 0,8-3-24 0 0,1 0-1 0 0,1 1 1 0 0,1 2-1 0 0,0 0 1 0 0,2 2-1 0 0,1 0 1 0 0,0 2-1 0 0,47-24 0 0 0,-34 29 23 0 0,-34 12-67 0 0,1 0 0 0 0,-1 0-1 0 0,0 0 1 0 0,0-1 0 0 0,-1 0 0 0 0,1 0 0 0 0,0-1 0 0 0,-1 1 0 0 0,1-1 0 0 0,7-6 0 0 0,-5-2 207 0 0,-7 10-212 0 0,0 1 1 0 0,0 0 0 0 0,0 0-1 0 0,0 0 1 0 0,0-1-1 0 0,0 1 1 0 0,0 0 0 0 0,0 0-1 0 0,0-1 1 0 0,0 1 0 0 0,0 0-1 0 0,0 0 1 0 0,0-1-1 0 0,0 1 1 0 0,0 0 0 0 0,0 0-1 0 0,0-1 1 0 0,0 1 0 0 0,0 0-1 0 0,0 0 1 0 0,0 0-1 0 0,-1-1 1 0 0,1 1 0 0 0,0 0-1 0 0,0 0 1 0 0,0 0 0 0 0,0-1-1 0 0,-1 1 1 0 0,1 0 0 0 0,0 0-1 0 0,0 0 1 0 0,0 0-1 0 0,0 0 1 0 0,-1-1 0 0 0,1 1-1 0 0,0 0 1 0 0,0 0 0 0 0,-1 0-1 0 0,1 0 1 0 0,0 0-1 0 0,0 0 1 0 0,-1 0 0 0 0,1 0-1 0 0,0 0 1 0 0,0 0 0 0 0,-1 0-1 0 0,1 0 1 0 0,0 0-1 0 0,0 0 1 0 0,-1 0 0 0 0,-29-11 52 0 0,20 7-48 0 0,-1 2 0 0 0,0-1 0 0 0,0 1 0 0 0,0 1-1 0 0,0 0 1 0 0,-1 0 0 0 0,1 1 0 0 0,-17 3 0 0 0,-17-2 58 0 0,41-1-58 0 0,3 0 36 0 0,40 61 53 0 0,-24-28-86 0 0,-1 1-1 0 0,15 59 0 0 0,-20-59-10 0 0,-7-28-1 0 0,0 1 0 0 0,0 0 1 0 0,-1 0-1 0 0,0-1 0 0 0,0 1 1 0 0,0 0-1 0 0,-1 0 1 0 0,0 0-1 0 0,0 0 0 0 0,-1 0 1 0 0,-1 8-1 0 0,-6 30-33 0 0,8-37 19 0 0,-1-1 0 0 0,0 0 0 0 0,-1 1 0 0 0,0-1 0 0 0,0 0 0 0 0,-6 13 0 0 0,-4 2-34 0 0,0-1-1 0 0,-1-1 0 0 0,-1 0 0 0 0,-27 28 0 0 0,37-44 64 0 0,0 1 1 0 0,0-1-1 0 0,-1 0 1 0 0,1 0-1 0 0,-1 0 1 0 0,0 0-1 0 0,0-1 0 0 0,-1 0 1 0 0,1 0-1 0 0,-7 2 1 0 0,11-4 1 0 0,0 0 0 0 0,0-1 0 0 0,0 1 1 0 0,0 0-1 0 0,0 0 0 0 0,0 0 0 0 0,0 0 0 0 0,0 0 1 0 0,1 0-1 0 0,-1 1 0 0 0,0-1 0 0 0,0 2 1 0 0,-5 5 1909 0 0,11-9-1894 0 0,0 0 0 0 0,0 0 1 0 0,0-1-1 0 0,0 1 0 0 0,0-1 0 0 0,0 0 0 0 0,-1 0 1 0 0,1-1-1 0 0,8-5 0 0 0,4-2-2 0 0,208-118 247 0 0,-207 115-230 0 0,30-26 0 0 0,-30 23 23 0 0,27-17 0 0 0,105-74 56 0 0,-146 103-127 0 0,-3 3-1 0 0,1 0 1 0 0,-1 0-1 0 0,0 0 0 0 0,1 0 1 0 0,-1 0-1 0 0,1 0 0 0 0,-1 1 1 0 0,1-1-1 0 0,0 0 0 0 0,-1 1 1 0 0,3-1-1 0 0,-4 1-2 0 0,0 0 0 0 0,0 0 0 0 0,1 0 0 0 0,-1 0 0 0 0,0 0 0 0 0,0 0 0 0 0,0 0 0 0 0,1 0 0 0 0,-1 0 0 0 0,0 0 0 0 0,0 0 0 0 0,0 0 0 0 0,0 0 0 0 0,1 0 0 0 0,-1 0 0 0 0,0 1 0 0 0,0-1 0 0 0,0 0 0 0 0,0 0 0 0 0,1 0 0 0 0,-1 0 0 0 0,0 0 0 0 0,0 0 0 0 0,0 1 0 0 0,0-1 0 0 0,0 0 0 0 0,0 0 0 0 0,0 0 0 0 0,0 0 0 0 0,1 1 0 0 0,-1-1 0 0 0,0 0 0 0 0,0 0 0 0 0,0 0 0 0 0,0 1 0 0 0,0-1 0 0 0,0 0 0 0 0,0 0 0 0 0,0 0 0 0 0,0 1 0 0 0,0-1 0 0 0,0 0 0 0 0,0 0 0 0 0,0 0 0 0 0,0 0 0 0 0,0 1 0 0 0,-1-1 0 0 0,1 0 0 0 0,0 0 0 0 0,0 0 0 0 0,0 0 0 0 0,0 1 0 0 0,-3 5-1409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7:53.305"/>
    </inkml:context>
    <inkml:brush xml:id="br0">
      <inkml:brushProperty name="width" value="0.1" units="cm"/>
      <inkml:brushProperty name="height" value="0.1" units="cm"/>
      <inkml:brushProperty name="color" value="#AB008B"/>
    </inkml:brush>
  </inkml:definitions>
  <inkml:trace contextRef="#ctx0" brushRef="#br0">122 75 3912 0 0,'192'-71'1051'0'0,"-188"70"-1050"0"0,0 0 1 0 0,0 0-1 0 0,0 1 1 0 0,0-1-1 0 0,1 1 1 0 0,-1 0-1 0 0,0 0 1 0 0,5 2-1 0 0,12-1-1 0 0,-20 0-3 0 0,-1-1-1 0 0,0 1 1 0 0,1 0 0 0 0,-1 0-1 0 0,0-1 1 0 0,0 1 0 0 0,1 0-1 0 0,-1 0 1 0 0,0 0 0 0 0,0-1-1 0 0,0 1 1 0 0,0 0 0 0 0,0 0-1 0 0,0 0 1 0 0,0-1 0 0 0,0 1 0 0 0,-1 0-1 0 0,1 0 1 0 0,0-1 0 0 0,0 1-1 0 0,-1 0 1 0 0,1 0 0 0 0,-8 25-84 0 0,3-13 63 0 0,-1 0-1 0 0,0 0 0 0 0,-1 0 1 0 0,-13 18-1 0 0,-40 45-68 0 0,58-73 89 0 0,-13 13-21 0 0,1-1 0 0 0,-2-1-1 0 0,0 0 1 0 0,-29 19 0 0 0,36-26 20 0 0,1-1 0 0 0,0 1 0 0 0,1 0 1 0 0,-10 12-1 0 0,-21 20-14 0 0,-11 13-28 0 0,49-51 47 0 0,0-1 0 0 0,0 0 0 0 0,0 0 0 0 0,0 0 0 0 0,0 1 0 0 0,0-1 0 0 0,0 0 1 0 0,0 0-1 0 0,0 0 0 0 0,0 1 0 0 0,0-1 0 0 0,0 0 0 0 0,0 0 0 0 0,0 0 0 0 0,0 1 0 0 0,0-1 0 0 0,0 0 0 0 0,1 0 0 0 0,-1 0 0 0 0,0 0 0 0 0,0 1 0 0 0,0-1 0 0 0,0 0 0 0 0,0 0 0 0 0,1 0 0 0 0,-1 0 0 0 0,0 0 0 0 0,0 0 0 0 0,0 1 0 0 0,0-1 0 0 0,1 0 1 0 0,-1 0-1 0 0,0 0 0 0 0,0 0 0 0 0,0 0 0 0 0,1 0 0 0 0,-1 0 0 0 0,0 0 0 0 0,0 0 0 0 0,0 0 0 0 0,1 0 0 0 0,-1 0 0 0 0,0 0 0 0 0,0 0 0 0 0,0 0 0 0 0,1 0 0 0 0,-1 0 0 0 0,0 0 0 0 0,0 0 0 0 0,0 0 0 0 0,1 0 0 0 0,-1-1 0 0 0,0 1 0 0 0,16 1 36 0 0,-15-1-28 0 0,19-2 23 0 0,0 0 1 0 0,37-9 0 0 0,-38 7-22 0 0,33-10 22 0 0,-39 10-13 0 0,0 0 0 0 0,0 1 0 0 0,0 0 0 0 0,0 1 0 0 0,0 1 0 0 0,1 0 0 0 0,23 2 0 0 0,-19 1 14 0 0,-13-2-24 0 0,1 1 0 0 0,-1 0 0 0 0,1 0 0 0 0,-1 0 0 0 0,0 1 0 0 0,1-1 0 0 0,8 5 0 0 0,22 9 23 0 0,-30-13-27 0 0,-1 0 1 0 0,1 0-1 0 0,-1 0 1 0 0,0 1-1 0 0,0-1 1 0 0,0 1-1 0 0,0 0 1 0 0,0 1-1 0 0,-1-1 1 0 0,1 1-1 0 0,3 4 1 0 0,8 7 49 0 0,-15-15-53 0 0,1 1 0 0 0,-1 0 0 0 0,0 0-1 0 0,0 0 1 0 0,0 0 0 0 0,0 0 0 0 0,0 0 0 0 0,0 0 0 0 0,0 0 0 0 0,0 0 0 0 0,0 0 0 0 0,-1 0 0 0 0,1 1 0 0 0,0-1-1 0 0,-1 0 1 0 0,1 0 0 0 0,-1 1 0 0 0,1-1 0 0 0,-1 1 0 0 0,0-1 0 0 0,0 0 0 0 0,1 1 0 0 0,-1-1 0 0 0,0 1 0 0 0,0-1-1 0 0,0 0 1 0 0,0 1 0 0 0,-1 1 0 0 0,-3 16 22 0 0,-1-1-1 0 0,0-1 1 0 0,-2 1 0 0 0,0-1-1 0 0,-1 0 1 0 0,0 0 0 0 0,-1-1-1 0 0,-1 0 1 0 0,-1-1 0 0 0,0 0-1 0 0,-1-1 1 0 0,-1 0 0 0 0,0-1-1 0 0,-16 13 1 0 0,-70 45 234 0 0,72-51-141 0 0,-49 30-1 0 0,-17 11 125 0 0,3-3 50 0 0,88-56-270 0 0,1-2-31 0 0,1 0 0 0 0,0 0-1 0 0,-1 0 1 0 0,1 0 0 0 0,0 0 0 0 0,-1 0 0 0 0,1 1 0 0 0,0-1 0 0 0,0 0-1 0 0,-1 0 1 0 0,1 0 0 0 0,0 1 0 0 0,-1-1 0 0 0,1 0 0 0 0,0 0 0 0 0,0 1-1 0 0,0-1 1 0 0,-1 0 0 0 0,1 1 0 0 0,0-1 0 0 0,0 0 0 0 0,0 1 0 0 0,0-1-1 0 0,0 0 1 0 0,-1 1 0 0 0,1-1 0 0 0,0 0 0 0 0,0 1 0 0 0,0-1 0 0 0,0 0 0 0 0,0 1-1 0 0,0-1 1 0 0,0 0 0 0 0,0 1 0 0 0,0-1 0 0 0,0 1 0 0 0,1-1 0 0 0,-1 0-1 0 0,0 1 1 0 0,0-1 0 0 0,0 0 0 0 0,0 0 0 0 0,0 1 0 0 0,1-1 0 0 0,-1 0-1 0 0,0 1 1 0 0,1-1 0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7:53.713"/>
    </inkml:context>
    <inkml:brush xml:id="br0">
      <inkml:brushProperty name="width" value="0.1" units="cm"/>
      <inkml:brushProperty name="height" value="0.1" units="cm"/>
      <inkml:brushProperty name="color" value="#AB008B"/>
    </inkml:brush>
  </inkml:definitions>
  <inkml:trace contextRef="#ctx0" brushRef="#br0">0 1 4720 0 0,'1'0'43'0'0,"0"0"1"0"0,-1-1-1 0 0,1 1 0 0 0,-1 0 0 0 0,1 0 1 0 0,0 0-1 0 0,-1 0 0 0 0,1 0 1 0 0,-1 1-1 0 0,1-1 0 0 0,-1 0 1 0 0,1 0-1 0 0,0 0 0 0 0,-1 0 1 0 0,1 1-1 0 0,-1-1 0 0 0,1 0 1 0 0,-1 0-1 0 0,1 1 0 0 0,-1-1 1 0 0,1 1-1 0 0,-1-1 0 0 0,1 0 1 0 0,-1 1-1 0 0,0-1 0 0 0,1 1 1 0 0,0 0-1 0 0,4 5 416 0 0,14 1 299 0 0,12 9-741 0 0,0 0-1 0 0,1-2 0 0 0,36 11 1 0 0,-55-20-26 0 0,0 0 1 0 0,-1 1-1 0 0,1 1 1 0 0,18 12 0 0 0,9 5-6 0 0,-32-19 16 0 0,-1 0-1 0 0,1 0 1 0 0,-1 0 0 0 0,9 11 0 0 0,21 15 6 0 0,-30-24-4 0 0,0-1 0 0 0,-1 1-1 0 0,0 1 1 0 0,0-1 0 0 0,0 1 0 0 0,-1 0 0 0 0,0 0-1 0 0,-1 1 1 0 0,0 0 0 0 0,0-1 0 0 0,3 12-1 0 0,-6-15-89 0 0,0 1 0 0 0,0 0 0 0 0,0-1 0 0 0,-1 1 0 0 0,0-1 0 0 0,0 9 0 0 0,0-11-209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7:55.189"/>
    </inkml:context>
    <inkml:brush xml:id="br0">
      <inkml:brushProperty name="width" value="0.1" units="cm"/>
      <inkml:brushProperty name="height" value="0.1" units="cm"/>
      <inkml:brushProperty name="color" value="#AB008B"/>
    </inkml:brush>
  </inkml:definitions>
  <inkml:trace contextRef="#ctx0" brushRef="#br0">1 129 2904 0 0,'0'0'240'0'0,"1"6"-119"0"0,0 0-85 0 0,-1-5-29 0 0,1 1 1 0 0,-1 0 0 0 0,0 0 0 0 0,0 0-1 0 0,0 0 1 0 0,0 0 0 0 0,0 0 0 0 0,0 0-1 0 0,0 0 1 0 0,0 0 0 0 0,-1-1 0 0 0,1 1-1 0 0,-1 2 1 0 0,5 25 136 0 0,-4-29-142 0 0,1 0-1 0 0,-1 1 1 0 0,1-1-1 0 0,-1 1 1 0 0,0-1 0 0 0,1 0-1 0 0,-1 1 1 0 0,1-1-1 0 0,-1 0 1 0 0,1 0-1 0 0,-1 1 1 0 0,1-1-1 0 0,-1 0 1 0 0,1 0 0 0 0,-1 0-1 0 0,1 0 1 0 0,0 1-1 0 0,-1-1 1 0 0,1 0-1 0 0,-1 0 1 0 0,1 0 0 0 0,-1 0-1 0 0,1 0 1 0 0,-1-1-1 0 0,1 1 1 0 0,0 0-1 0 0,-1 0 1 0 0,1 0-1 0 0,-1 0 1 0 0,1-1 0 0 0,-1 1-1 0 0,1 0 1 0 0,-1 0-1 0 0,1-1 1 0 0,1 0-1 0 0,0 1 1 0 0,0-1 0 0 0,0 1-1 0 0,0-1 1 0 0,-1 0-1 0 0,1 0 1 0 0,0 0-1 0 0,-1 0 1 0 0,1 0 0 0 0,2-3-1 0 0,2-4 1 0 0,0 0 0 0 0,0 0-1 0 0,1 1 1 0 0,0 0 0 0 0,0 0-1 0 0,0 1 1 0 0,1 0 0 0 0,15-10-1 0 0,-11 10 3 0 0,0 0 0 0 0,0 0 0 0 0,0 1-1 0 0,0 0 1 0 0,1 1 0 0 0,14-2 0 0 0,-18 3 11 0 0,1 0 1 0 0,-1 0 0 0 0,13-7 0 0 0,-13 6 1 0 0,1 0 0 0 0,-1 1 0 0 0,13-4 1 0 0,-4 4 41 0 0,-1-2 1 0 0,0 0 0 0 0,0-1-1 0 0,20-10 1 0 0,-20 12 40 0 0,-11 4 3 0 0,-13 3 142 0 0,6-3-239 0 0,1 0-1 0 0,-1 1 0 0 0,0-1 1 0 0,0 1-1 0 0,1-1 0 0 0,-1 1 1 0 0,0 0-1 0 0,1-1 0 0 0,-1 1 1 0 0,0 0-1 0 0,1-1 0 0 0,-1 1 1 0 0,1 0-1 0 0,-1 0 0 0 0,0 1 1 0 0,-10 11 92 0 0,-86 46 118 0 0,94-57-205 0 0,1 0 0 0 0,-1 0 0 0 0,1 0 0 0 0,-1 1 0 0 0,1-1 0 0 0,0 1 0 0 0,0-1 0 0 0,0 1 0 0 0,0 0 0 0 0,0 0 0 0 0,0 0 0 0 0,1 0 0 0 0,-1 0 0 0 0,1 0 0 0 0,0 0-1 0 0,0 0 1 0 0,0 0 0 0 0,1 1 0 0 0,-1-1 0 0 0,1 0 0 0 0,0 6 0 0 0,0 5 49 0 0,1 1 0 0 0,0 0-1 0 0,6 23 1 0 0,-2-10-6 0 0,3 19 99 0 0,24 79 1 0 0,-2 8 8 0 0,-21-89-73 0 0,15 48 0 0 0,-20-77-41 0 0,0 0-1 0 0,2 25 0 0 0,-5-32-18 0 0,0 0 11 0 0,-2 0 0 0 0,1 0 0 0 0,-1 1 0 0 0,0-1 0 0 0,-1 0 0 0 0,-3 10 0 0 0,4-16-15 0 0,0 1-1 0 0,0-1 1 0 0,0 1-1 0 0,0-1 1 0 0,-1 0 0 0 0,1 1-1 0 0,-1-1 1 0 0,0 0-1 0 0,0 0 1 0 0,0 0 0 0 0,0 0-1 0 0,0-1 1 0 0,-1 1-1 0 0,1-1 1 0 0,-1 1-1 0 0,0-1 1 0 0,1 0 0 0 0,-1 0-1 0 0,0 0 1 0 0,0 0-1 0 0,-1 0 1 0 0,-3 1-1 0 0,-1-1 29 0 0,0 1-17 0 0,1 0 0 0 0,-1-1 0 0 0,0 0 0 0 0,-1 0 1 0 0,1-1-1 0 0,-15 0 0 0 0,-136-1 566 0 0,158 0-653 0 0,-1 0 0 0 0,0 0 0 0 0,1 0 0 0 0,-1-1 0 0 0,0 1 0 0 0,1 0-1 0 0,-1-1 1 0 0,1 0 0 0 0,-1 1 0 0 0,1-1 0 0 0,-1 0 0 0 0,1 0 0 0 0,-1 1 0 0 0,1-1-1 0 0,-1 0 1 0 0,0-2 0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7:55.522"/>
    </inkml:context>
    <inkml:brush xml:id="br0">
      <inkml:brushProperty name="width" value="0.1" units="cm"/>
      <inkml:brushProperty name="height" value="0.1" units="cm"/>
      <inkml:brushProperty name="color" value="#AB008B"/>
    </inkml:brush>
  </inkml:definitions>
  <inkml:trace contextRef="#ctx0" brushRef="#br0">1 1 5720 0 0,'3'3'355'0'0,"0"1"0"0"0,0 0-1 0 0,0 0 1 0 0,-1 0 0 0 0,1 0 0 0 0,2 7 0 0 0,21 32-517 0 0,-11-28-1126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7:55.876"/>
    </inkml:context>
    <inkml:brush xml:id="br0">
      <inkml:brushProperty name="width" value="0.1" units="cm"/>
      <inkml:brushProperty name="height" value="0.1" units="cm"/>
      <inkml:brushProperty name="color" value="#AB008B"/>
    </inkml:brush>
  </inkml:definitions>
  <inkml:trace contextRef="#ctx0" brushRef="#br0">60 107 4912 0 0,'1'-4'117'0'0,"1"1"0"0"0,0-1 0 0 0,1 1 0 0 0,-1 0 1 0 0,0 0-1 0 0,1 0 0 0 0,0 0 0 0 0,0 0 0 0 0,5-4 0 0 0,3-4 72 0 0,-6 7-152 0 0,0-1 1 0 0,0 1-1 0 0,0 0 0 0 0,0 0 1 0 0,1 0-1 0 0,-1 1 1 0 0,1 0-1 0 0,0 0 0 0 0,11-4 1 0 0,3 2-34 0 0,37-5-1 0 0,-48 8 6 0 0,-7 2-10 0 0,-1-1 0 0 0,0 1 0 0 0,1 0 0 0 0,-1 0-1 0 0,0 0 1 0 0,1 0 0 0 0,-1 0 0 0 0,1 0 0 0 0,-1 0-1 0 0,0 0 1 0 0,1 0 0 0 0,-1 1 0 0 0,0-1 0 0 0,1 0-1 0 0,-1 1 1 0 0,0-1 0 0 0,0 1 0 0 0,0 0 0 0 0,1-1-1 0 0,-1 1 1 0 0,0 0 0 0 0,0 0 0 0 0,0 0 0 0 0,1 1-1 0 0,-1-1 0 0 0,0 1 0 0 0,0 0 0 0 0,-1 0 0 0 0,1 0 0 0 0,-1-1 0 0 0,1 1 0 0 0,-1 0 0 0 0,0 0 1 0 0,1 0-1 0 0,-1 0 0 0 0,0 0 0 0 0,0 0 0 0 0,-1 0 0 0 0,1-1 0 0 0,0 3 0 0 0,-3 9-7 0 0,0-1 1 0 0,-1 0 0 0 0,-11 23 0 0 0,1-9 2 0 0,-1 0 1 0 0,-1-1 0 0 0,-2-1-1 0 0,-30 34 1 0 0,38-48 2 0 0,0-1 0 0 0,0 0-1 0 0,-16 10 1 0 0,14-11 0 0 0,0 1 0 0 0,-16 16 1 0 0,27-23 16 0 0,-1 0 1 0 0,0-1 0 0 0,1 1-1 0 0,-1-1 1 0 0,0 1 0 0 0,0-1-1 0 0,0 0 1 0 0,0 0 0 0 0,0 0-1 0 0,0 0 1 0 0,0 0 0 0 0,0 0-1 0 0,-1 0 1 0 0,1-1 0 0 0,0 1-1 0 0,0-1 1 0 0,-1 1 0 0 0,1-1-1 0 0,-4 0 1 0 0,6-1 2 0 0,0 0-1 0 0,0 0 1 0 0,0 0-1 0 0,0 0 1 0 0,0 0-1 0 0,0 0 1 0 0,0 0-1 0 0,0 0 1 0 0,0 0-1 0 0,0 0 1 0 0,1 0-1 0 0,-1 1 1 0 0,0-1-1 0 0,1 0 0 0 0,-1 0 1 0 0,0 0-1 0 0,1 0 1 0 0,0-1-1 0 0,5-4 6 0 0,1-1 0 0 0,-2 1-1 0 0,1-2 1 0 0,5-8-1 0 0,-5 7 5 0 0,-1 1 0 0 0,2 0-1 0 0,-1 0 1 0 0,10-8-1 0 0,2 0 0 0 0,1 0-1 0 0,0 2 1 0 0,2 0-1 0 0,-1 2 1 0 0,2 0-1 0 0,-1 1 1 0 0,2 1-1 0 0,29-9 0 0 0,-40 16-100 0 0,14-4-344 0 0,45-6 0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7:56.241"/>
    </inkml:context>
    <inkml:brush xml:id="br0">
      <inkml:brushProperty name="width" value="0.1" units="cm"/>
      <inkml:brushProperty name="height" value="0.1" units="cm"/>
      <inkml:brushProperty name="color" value="#AB008B"/>
    </inkml:brush>
  </inkml:definitions>
  <inkml:trace contextRef="#ctx0" brushRef="#br0">0 1 5320 0 0,'1'0'39'0'0,"0"0"1"0"0,0 1-1 0 0,-1-1 1 0 0,1 1-1 0 0,-1-1 1 0 0,1 1 0 0 0,0-1-1 0 0,-1 1 1 0 0,1-1-1 0 0,-1 1 1 0 0,1-1-1 0 0,-1 1 1 0 0,1 0-1 0 0,-1-1 1 0 0,0 1-1 0 0,1 0 1 0 0,-1 0-1 0 0,0-1 1 0 0,1 1-1 0 0,-1 0 1 0 0,0 0 0 0 0,0 0-1 0 0,0-1 1 0 0,0 1-1 0 0,0 0 1 0 0,0 0-1 0 0,0-1 1 0 0,0 1-1 0 0,0 0 1 0 0,0 1-1 0 0,5 17 744 0 0,-1-10-741 0 0,1 0 0 0 0,-1 0-1 0 0,-1 0 1 0 0,0 0 0 0 0,0 0 0 0 0,3 17 0 0 0,-3-10-39 0 0,6 25 3 0 0,-2 1 0 0 0,-2-1 0 0 0,1 57 0 0 0,-6-76-6 0 0,-1 6 0 0 0,5 31 0 0 0,-2-36-15 0 0,-3 30-1 0 0,1-16 7 0 0,5-57 12 0 0,-3 16-3 0 0,-1 0 1 0 0,1 1 0 0 0,-1-1 0 0 0,0 0 0 0 0,0 0-1 0 0,-1 1 1 0 0,1-8 0 0 0,-2-22-950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7:56.576"/>
    </inkml:context>
    <inkml:brush xml:id="br0">
      <inkml:brushProperty name="width" value="0.1" units="cm"/>
      <inkml:brushProperty name="height" value="0.1" units="cm"/>
      <inkml:brushProperty name="color" value="#AB008B"/>
    </inkml:brush>
  </inkml:definitions>
  <inkml:trace contextRef="#ctx0" brushRef="#br0">0 165 4720 0 0,'1'-6'176'0'0,"0"-1"0"0"0,1 1 0 0 0,0-1 0 0 0,0 1 0 0 0,0 0 1 0 0,1 0-1 0 0,0 0 0 0 0,0 0 0 0 0,0 0 0 0 0,6-7 0 0 0,3-12 335 0 0,-12 23-508 0 0,1 0 0 0 0,-1 0 0 0 0,1 0 0 0 0,0 0 0 0 0,0 0 1 0 0,0 1-1 0 0,0-1 0 0 0,0 0 0 0 0,0 0 0 0 0,0 1 0 0 0,1-1 0 0 0,-1 0 0 0 0,0 1 0 0 0,1 0 0 0 0,0-1 1 0 0,-1 1-1 0 0,4-2 0 0 0,2-2-27 0 0,1 1 0 0 0,0 0 0 0 0,1 1 0 0 0,-1 0 0 0 0,1 0 1 0 0,-1 1-1 0 0,1 0 0 0 0,0 0 0 0 0,0 1 0 0 0,17 0 0 0 0,0 0-43 0 0,-13 0 42 0 0,0 1 1 0 0,0 0-1 0 0,-1 1 1 0 0,1 0-1 0 0,0 1 0 0 0,-1 0 1 0 0,1 1-1 0 0,-1 0 0 0 0,14 7 1 0 0,3 2 2 0 0,-23-10 17 0 0,0 1 1 0 0,0-1-1 0 0,0 1 1 0 0,0 0-1 0 0,-1 0 1 0 0,0 1-1 0 0,0-1 0 0 0,0 1 1 0 0,0 0-1 0 0,6 7 1 0 0,3 6-1 0 0,-1 2-1 0 0,0 0 1 0 0,-1 1 0 0 0,14 33 0 0 0,-12-17-3 0 0,-2-1 1 0 0,8 39 0 0 0,-14-46 19 0 0,-1-1 0 0 0,-2 1 0 0 0,0 29 0 0 0,4 22 51 0 0,-4-55 11 0 0,-1-1-1 0 0,-1 0 0 0 0,-1 1 1 0 0,-3 26-1 0 0,1-26 26 0 0,0-1 0 0 0,2 0-1 0 0,5 43 1 0 0,-2-37 184 0 0,-2 52 1 0 0,2-36 402 0 0,-3-44-620 0 0,-29-24 406 0 0,5-5-1594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7:57.236"/>
    </inkml:context>
    <inkml:brush xml:id="br0">
      <inkml:brushProperty name="width" value="0.1" units="cm"/>
      <inkml:brushProperty name="height" value="0.1" units="cm"/>
      <inkml:brushProperty name="color" value="#AB008B"/>
    </inkml:brush>
  </inkml:definitions>
  <inkml:trace contextRef="#ctx0" brushRef="#br0">52 469 5920 0 0,'-31'-8'1833'0'0,"30"8"-1819"0"0,1 0 1 0 0,0 0-1 0 0,-1 0 0 0 0,1 0 0 0 0,0 0 1 0 0,-1-1-1 0 0,1 1 0 0 0,0 0 1 0 0,-1 0-1 0 0,1 0 0 0 0,0 0 0 0 0,-1 0 1 0 0,1 0-1 0 0,0-1 0 0 0,-1 1 1 0 0,1 0-1 0 0,0 0 0 0 0,-1 0 0 0 0,1-1 1 0 0,0 1-1 0 0,0 0 0 0 0,0 0 1 0 0,-1-1-1 0 0,1 1 0 0 0,0 0 0 0 0,0-1 1 0 0,0 1-1 0 0,-1 0 0 0 0,1-1 0 0 0,0 1 1 0 0,0 0-1 0 0,0-1 0 0 0,0 1 1 0 0,0 0-1 0 0,0-1 0 0 0,0 1 0 0 0,0 0 1 0 0,0-1-1 0 0,0 1 0 0 0,0-1 1 0 0,0 1-1 0 0,0 0 0 0 0,0-1 0 0 0,0 1 1 0 0,0 0-1 0 0,0-1 0 0 0,0 1 0 0 0,1 0 1 0 0,-1-1-1 0 0,0 1 0 0 0,0 0 1 0 0,1-1-1 0 0,-1 0-11 0 0,1-1 0 0 0,0 0 0 0 0,0 1 0 0 0,0-1 0 0 0,0 1-1 0 0,0 0 1 0 0,0-1 0 0 0,0 1 0 0 0,1 0 0 0 0,-1-1 0 0 0,2 0 0 0 0,0 0-2 0 0,0 1-1 0 0,0 0 0 0 0,1 0 1 0 0,-1 0-1 0 0,0 0 1 0 0,0 0-1 0 0,1 1 1 0 0,-1 0-1 0 0,0-1 1 0 0,1 1-1 0 0,-1 1 1 0 0,0-1-1 0 0,0 0 1 0 0,5 2-1 0 0,50 15-51 0 0,-21-6-18 0 0,15 3-163 0 0,91 37 0 0 0,-137-48 231 0 0,7 3-64 0 0,-27 1 105 0 0,-9 3 46 0 0,19-7-67 0 0,-1-1 1 0 0,1 0 0 0 0,-1 0 0 0 0,1 0 0 0 0,-9 1-1 0 0,-109 29 150 0 0,35-9-84 0 0,83-21-80 0 0,-3-1 8 0 0,1 0 0 0 0,-1 1 1 0 0,0 0-1 0 0,1 0 0 0 0,-1 0 0 0 0,1 1 1 0 0,0 0-1 0 0,0 1 0 0 0,0-1 0 0 0,0 1 1 0 0,1 0-1 0 0,-8 6 0 0 0,6-5 84 0 0,-2 1 151 0 0,9-3-67 0 0,5-3 38 0 0,-4 0-60 0 0,21 0 442 0 0,29-6-480 0 0,0-2 0 0 0,54-17 0 0 0,-61 14-45 0 0,115-43 439 0 0,-65 20-318 0 0,-59 27-114 0 0,-29 7-35 0 0,0-1-1 0 0,0 0 1 0 0,0-1-1 0 0,0 1 1 0 0,6-4-1 0 0,0 2 135 0 0,-11 3-173 0 0,0 0 0 0 0,0-1 0 0 0,0 1 0 0 0,-1 0 0 0 0,1 0 0 0 0,0-1-1 0 0,0 1 1 0 0,0 0 0 0 0,0-1 0 0 0,-1 1 0 0 0,1-1 0 0 0,0 1 0 0 0,0-1-1 0 0,-1 1 1 0 0,1-1 0 0 0,0 0 0 0 0,-1 1 0 0 0,1-2 0 0 0,6-3 92 0 0,-6 5-97 0 0,-1 0 1 0 0,0 0-1 0 0,1 0 1 0 0,-1-1-1 0 0,0 1 1 0 0,1 0-1 0 0,-1 0 1 0 0,0-1-1 0 0,0 1 0 0 0,1 0 1 0 0,-1-1-1 0 0,0 1 1 0 0,0 0-1 0 0,1-1 1 0 0,-1 1-1 0 0,0 0 1 0 0,0-1-1 0 0,0 1 1 0 0,0-1-1 0 0,0 1 1 0 0,1 0-1 0 0,-1-1 1 0 0,0 1-1 0 0,0 0 1 0 0,0-1-1 0 0,0 1 1 0 0,0-1-1 0 0,0 1 1 0 0,0 0-1 0 0,0-1 1 0 0,-1 1-1 0 0,1-1 1 0 0,0 1-1 0 0,0 0 1 0 0,0-1-1 0 0,0 1 1 0 0,0-1-1 0 0,-1 1 1 0 0,-5-35 32 0 0,-19-57 0 0 0,13 50-35 0 0,3 9-17 0 0,-1 1 0 0 0,-2 0 0 0 0,-2 1 0 0 0,-1 0 0 0 0,-20-32 0 0 0,27 50-98 0 0,-1 1 0 0 0,1-1-1 0 0,-2 2 1 0 0,0-1 0 0 0,-15-12-1 0 0,24 23 86 0 0,0 1-1 0 0,0-1 1 0 0,0 0 0 0 0,0 1-1 0 0,0-1 1 0 0,0 0-1 0 0,0 1 1 0 0,0 0-1 0 0,-1-1 1 0 0,1 1 0 0 0,0 0-1 0 0,0-1 1 0 0,-1 1-1 0 0,1 0 1 0 0,0 0 0 0 0,0 0-1 0 0,-1 0 1 0 0,-1 1-1 0 0,3-1 24 0 0,-1 0 0 0 0,0 0 1 0 0,0 1-1 0 0,1-1 0 0 0,-1 0 0 0 0,0 1 0 0 0,1-1 0 0 0,-1 1 0 0 0,0-1 0 0 0,1 1 0 0 0,-1 0 0 0 0,1-1 1 0 0,-1 1-1 0 0,1-1 0 0 0,-1 1 0 0 0,1 0 0 0 0,-1-1 0 0 0,1 1 0 0 0,0 0 0 0 0,-1 0 0 0 0,1-1 0 0 0,0 1 1 0 0,0 0-1 0 0,0 0 0 0 0,-1 0 0 0 0,1-1 0 0 0,0 1 0 0 0,0 0 0 0 0,0 0 0 0 0,0 1 0 0 0,10 174 352 0 0,8 112 222 0 0,-17-274-565 0 0,20 141 474 0 0,-16-126-973 0 0,-2 1 0 0 0,0 34 1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7:58.731"/>
    </inkml:context>
    <inkml:brush xml:id="br0">
      <inkml:brushProperty name="width" value="0.1" units="cm"/>
      <inkml:brushProperty name="height" value="0.1" units="cm"/>
      <inkml:brushProperty name="color" value="#AB008B"/>
    </inkml:brush>
  </inkml:definitions>
  <inkml:trace contextRef="#ctx0" brushRef="#br0">150 162 6016 0 0,'19'-3'355'0'0,"-10"2"62"0"0,0 0-1 0 0,0-1 1 0 0,0 0 0 0 0,16-7-1 0 0,0-1-65 0 0,1 1 0 0 0,0 1 0 0 0,40-6 0 0 0,-5 0-72 0 0,-30 7-250 0 0,-10 3-29 0 0,0-2-1 0 0,28-11 1 0 0,-35 12-9 0 0,0 0 0 0 0,0 1 0 0 0,18-3 0 0 0,-21 6 6 0 0,0-2 1 0 0,0 1-1 0 0,0-1 1 0 0,-1-1 0 0 0,1 0-1 0 0,13-8 1 0 0,-7 7 248 0 0,-29 6 484 0 0,7 0-728 0 0,0-1 0 0 0,0 1 0 0 0,1 0 0 0 0,-1 1 0 0 0,0-1 0 0 0,1 1 0 0 0,-1 0 0 0 0,1 0 0 0 0,-1 0 0 0 0,-5 4 0 0 0,-39 32 31 0 0,47-36-30 0 0,-25 20 44 0 0,0 2 0 0 0,2 1 0 0 0,-43 55 0 0 0,-150 274 492 0 0,201-323-510 0 0,-57 115 51 0 0,43-74-56 0 0,-68 185-121 0 0,95-242 83 0 0,-2 3-23 0 0,1-1 0 0 0,0 1 0 0 0,1 0 1 0 0,2 0-1 0 0,-1 0 0 0 0,2 1 0 0 0,1 24 0 0 0,0-21-1414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7:59.079"/>
    </inkml:context>
    <inkml:brush xml:id="br0">
      <inkml:brushProperty name="width" value="0.1" units="cm"/>
      <inkml:brushProperty name="height" value="0.1" units="cm"/>
      <inkml:brushProperty name="color" value="#AB008B"/>
    </inkml:brush>
  </inkml:definitions>
  <inkml:trace contextRef="#ctx0" brushRef="#br0">1 0 8136 0 0,'1'1'43'0'0,"0"0"0"0"0,0 0 1 0 0,0 0-1 0 0,0 0 0 0 0,0 0 0 0 0,-1 0 1 0 0,1 0-1 0 0,0 1 0 0 0,0-1 0 0 0,-1 0 1 0 0,1 0-1 0 0,-1 1 0 0 0,1-1 0 0 0,-1 0 1 0 0,0 1-1 0 0,1-1 0 0 0,-1 1 0 0 0,0-1 1 0 0,0 3-1 0 0,7 18 628 0 0,-2-10-408 0 0,0 0-1 0 0,-1 1 1 0 0,0-1 0 0 0,-1 1 0 0 0,3 23-1 0 0,6 21 130 0 0,-6-28-297 0 0,-1 0 0 0 0,-1 1 0 0 0,0 34 0 0 0,4 32-106 0 0,-3-49 155 0 0,-5-15-1911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34:08.487"/>
    </inkml:context>
    <inkml:brush xml:id="br0">
      <inkml:brushProperty name="width" value="0.1" units="cm"/>
      <inkml:brushProperty name="height" value="0.1" units="cm"/>
      <inkml:brushProperty name="color" value="#AB008B"/>
    </inkml:brush>
  </inkml:definitions>
  <inkml:trace contextRef="#ctx0" brushRef="#br0">1 459 6928 0 0,'23'-26'933'0'0,"25"-36"0"0"0,-1 3 279 0 0,-21 27-921 0 0,-14 16-154 0 0,1 1 0 0 0,0 0 0 0 0,1 1 0 0 0,0 1 0 0 0,1 0 0 0 0,23-14 0 0 0,20-8-28 0 0,-28 16-80 0 0,2 0-1 0 0,0 3 1 0 0,63-24 0 0 0,-58 27-32 0 0,-25 8-11 0 0,0 1 0 0 0,-1 0 0 0 0,1 1 0 0 0,1 0-1 0 0,-1 1 1 0 0,0 0 0 0 0,0 1 0 0 0,1 0 0 0 0,13 2 0 0 0,-15 0-10 0 0,0 1 0 0 0,-1 1-1 0 0,1-1 1 0 0,-1 2 0 0 0,0-1 0 0 0,0 1 0 0 0,11 7 0 0 0,-17-9 15 0 0,0 1 0 0 0,0-1 1 0 0,0 1-1 0 0,-1 0 0 0 0,1 1 0 0 0,-1-1 0 0 0,0 0 1 0 0,0 1-1 0 0,0 0 0 0 0,0 0 0 0 0,0 0 0 0 0,-1 0 1 0 0,0 0-1 0 0,0 0 0 0 0,0 1 0 0 0,-1-1 0 0 0,1 0 0 0 0,0 8 1 0 0,1 5-3 0 0,-2 1 0 0 0,-1-1 0 0 0,0 1 0 0 0,-1-1 0 0 0,0 1 0 0 0,-2-1 0 0 0,-6 24 0 0 0,0-8-11 0 0,-2-1 1 0 0,-26 54 0 0 0,29-72 21 0 0,0 1 0 0 0,-2-1 1 0 0,1 0-1 0 0,-2-1 0 0 0,0 0 1 0 0,-1-1-1 0 0,-19 16 0 0 0,-10 4 2 0 0,-47 28-1 0 0,76-52-1 0 0,-13 8-44 0 0,-1-1 0 0 0,-46 19-1 0 0,57-29 29 0 0,0 0 0 0 0,0 0 0 0 0,-1-2 0 0 0,1 0 0 0 0,-1 0 0 0 0,-25-1 0 0 0,41-3 66 0 0,0 0 1 0 0,0 1 0 0 0,-1-1-1 0 0,1 0 1 0 0,1 0-1 0 0,-1 0 1 0 0,0 0 0 0 0,0 0-1 0 0,0 0 1 0 0,0 0-1 0 0,1 0 1 0 0,-1 0 0 0 0,0 0-1 0 0,1 0 1 0 0,-1 0-1 0 0,2-1 1 0 0,-2 1-79 0 0,45-53 422 0 0,-31 38-293 0 0,0-1 0 0 0,13-20 0 0 0,41-65 66 0 0,-65 97-165 0 0,0-1 1 0 0,0 1-1 0 0,0-1 1 0 0,3-12-1 0 0,7-15 58 0 0,-11 30-47 0 0,-1 0 0 0 0,0 0 0 0 0,0 0 0 0 0,-1 1 0 0 0,1-1 0 0 0,0 0 0 0 0,-1 0 0 0 0,0 0 0 0 0,0 0 1 0 0,0 0-1 0 0,0-1 0 0 0,0 1 0 0 0,-2-5 0 0 0,0-13 60 0 0,2 19-68 0 0,-1-1 1 0 0,0 1-1 0 0,0 0 1 0 0,0 0-1 0 0,0 1 0 0 0,0-1 1 0 0,-1 0-1 0 0,1 0 1 0 0,0 1-1 0 0,-1-1 1 0 0,1 0-1 0 0,-1 1 1 0 0,0 0-1 0 0,0-1 1 0 0,1 1-1 0 0,-4-2 1 0 0,-32-19-10 0 0,31 20 3 0 0,0 0 0 0 0,0 0 0 0 0,1 0 1 0 0,-1 1-1 0 0,0-1 0 0 0,0 2 0 0 0,-1-1 0 0 0,-9 1 0 0 0,13-1 1 0 0,-1 2 0 0 0,1-1 0 0 0,-1 0 0 0 0,1 1 0 0 0,-1-1 0 0 0,1 1 0 0 0,-1 0-1 0 0,1 1 1 0 0,0-1 0 0 0,0 0 0 0 0,-1 1 0 0 0,1 0 0 0 0,0-1 0 0 0,0 1 0 0 0,-5 5 0 0 0,2 1 1 0 0,0 0-1 0 0,0 1 1 0 0,1-1 0 0 0,0 1 0 0 0,0 1 0 0 0,1-1 0 0 0,0 1 0 0 0,1-1 0 0 0,0 1 0 0 0,-2 14 0 0 0,-1 12 5 0 0,-1 56 1 0 0,5-61-6 0 0,-12 416 11 0 0,10-228-8 0 0,3-74-9 0 0,-2 46-8 0 0,3-106-13 0 0,16 121-1 0 0,-6-102 18 0 0,-11-87 14 0 0,1 2 8 0 0,0-19-13 0 0,0 1 1 0 0,1 0-1 0 0,-1-1 1 0 0,0 1-1 0 0,1-1 1 0 0,-1 1-1 0 0,0 0 1 0 0,1-1-1 0 0,-1 1 1 0 0,0-1-1 0 0,1 1 1 0 0,-1-1-1 0 0,1 0 1 0 0,-1 1-1 0 0,1-1 1 0 0,0 1-1 0 0,-1-1 1 0 0,1 0-1 0 0,-1 0 1 0 0,1 1-1 0 0,-1-1 1 0 0,1 0-1 0 0,0 0 1 0 0,0 1-1 0 0,9-18 67 0 0,0 8-47 0 0,0-2-1 0 0,-1 1 1 0 0,0-2 0 0 0,-1 1 0 0 0,7-13-1 0 0,31-68 103 0 0,-31 60-93 0 0,-8 16-180 0 0,-2 0 0 0 0,0-1 0 0 0,-1 1-1 0 0,2-19 1 0 0,-4 27-634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7:59.433"/>
    </inkml:context>
    <inkml:brush xml:id="br0">
      <inkml:brushProperty name="width" value="0.1" units="cm"/>
      <inkml:brushProperty name="height" value="0.1" units="cm"/>
      <inkml:brushProperty name="color" value="#AB008B"/>
    </inkml:brush>
  </inkml:definitions>
  <inkml:trace contextRef="#ctx0" brushRef="#br0">0 255 8744 0 0,'44'44'601'0'0,"-13"-14"-157"0"0,144 143 279 0 0,-144-144-503 0 0,-23-23-439 0 0,0 0-1 0 0,-1 1 1 0 0,0 0-1 0 0,-1 1 1 0 0,1 0-1 0 0,9 16 1 0 0</inkml:trace>
  <inkml:trace contextRef="#ctx0" brushRef="#br0" timeOffset="1">338 223 5720 0 0,'4'0'142'0'0,"0"-1"1"0"0,0-1-1 0 0,0 1 0 0 0,0 0 1 0 0,0-1-1 0 0,0 0 1 0 0,-1 0-1 0 0,1 0 1 0 0,-1 0-1 0 0,1-1 0 0 0,5-5 1 0 0,10-5 148 0 0,58-33 381 0 0,131-54 0 0 0,-205 99-683 0 0,73-36-1278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7:59.795"/>
    </inkml:context>
    <inkml:brush xml:id="br0">
      <inkml:brushProperty name="width" value="0.1" units="cm"/>
      <inkml:brushProperty name="height" value="0.1" units="cm"/>
      <inkml:brushProperty name="color" value="#AB008B"/>
    </inkml:brush>
  </inkml:definitions>
  <inkml:trace contextRef="#ctx0" brushRef="#br0">151 1 5320 0 0,'-1'0'19'0'0,"1"0"0"0"0,-1 1 1 0 0,1-1-1 0 0,-1 0 0 0 0,1 1 0 0 0,-1-1 0 0 0,1 1 1 0 0,-1-1-1 0 0,1 1 0 0 0,-1-1 0 0 0,1 1 1 0 0,0-1-1 0 0,-1 1 0 0 0,1-1 0 0 0,0 1 1 0 0,0-1-1 0 0,-1 1 0 0 0,1 0 0 0 0,0-1 0 0 0,0 1 1 0 0,0 0-1 0 0,0-1 0 0 0,0 1 0 0 0,-1 0 1 0 0,1-1-1 0 0,0 1 0 0 0,1 0 0 0 0,-1 0 0 0 0,0 1 39 0 0,-1 0 0 0 0,1-1 0 0 0,1 1 0 0 0,-1 0-1 0 0,0 0 1 0 0,0-1 0 0 0,1 1 0 0 0,-1 0 0 0 0,1 0-1 0 0,1 2 1 0 0,2 3 3 0 0,-1 0 0 0 0,1-1 0 0 0,-1 1 0 0 0,0 1 0 0 0,0-1 0 0 0,-1 0 0 0 0,3 12 0 0 0,4 16-8 0 0,9 16 12 0 0,113 315 54 0 0,-117-328-95 0 0,-2 1-1 0 0,-1 0 0 0 0,-2 1 0 0 0,-2 0 0 0 0,-2 0 0 0 0,-1 1 1 0 0,-4 76-1 0 0,0-110-11 0 0,-1 0-1 0 0,0 0 1 0 0,0 0 0 0 0,-1 0 0 0 0,0 0 0 0 0,0 0 0 0 0,-1 0 0 0 0,0-1-1 0 0,-3 8 1 0 0,4-12 8 0 0,0 1-1 0 0,0 0 0 0 0,0-1 0 0 0,0 0 1 0 0,0 1-1 0 0,-1-1 0 0 0,1 0 0 0 0,-1 0 1 0 0,1 0-1 0 0,-1 0 0 0 0,0-1 0 0 0,1 1 1 0 0,-1-1-1 0 0,0 0 0 0 0,0 0 0 0 0,0 0 1 0 0,0 0-1 0 0,0 0 0 0 0,-1 0 0 0 0,1-1 1 0 0,0 0-1 0 0,-5 1 0 0 0,-4-2 6 0 0,0 1 0 0 0,0-2 0 0 0,0 0-1 0 0,0 0 1 0 0,1-1 0 0 0,-1 0 0 0 0,-14-7 0 0 0,5 0 25 0 0,0-1 1 0 0,-35-24 0 0 0,-25-17 605 0 0,79 51-647 0 0,1 0 1 0 0,0 0-1 0 0,0 0 0 0 0,-1 0 1 0 0,1 0-1 0 0,0-1 1 0 0,0 1-1 0 0,0 0 0 0 0,0-1 1 0 0,0 1-1 0 0,0 0 1 0 0,0-1-1 0 0,1 1 0 0 0,-1-1 1 0 0,0 1-1 0 0,1-1 1 0 0,-1 0-1 0 0,1 1 0 0 0,0-1 1 0 0,0 1-1 0 0,-1-1 1 0 0,1 0-1 0 0,0 1 0 0 0,0-1 1 0 0,0 0-1 0 0,1 1 1 0 0,-1-1-1 0 0,0 0 0 0 0,1 1 1 0 0,-1-1-1 0 0,1 1 1 0 0,-1-1-1 0 0,1 1 0 0 0,0-1 1 0 0,0 1-1 0 0,-1-1 1 0 0,1 1-1 0 0,0 0 0 0 0,2-2 1 0 0,13-20 8 0 0,1 0 1 0 0,1 2 0 0 0,1 0-1 0 0,1 1 1 0 0,1 1 0 0 0,0 0-1 0 0,1 2 1 0 0,39-22 0 0 0,96-68-179 0 0,-142 95 17 0 0,-1 0 0 0 0,0-1-1 0 0,0-1 1 0 0,-1 0 0 0 0,-1 0 0 0 0,-1-2 0 0 0,0 1 0 0 0,9-18 0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8:00.271"/>
    </inkml:context>
    <inkml:brush xml:id="br0">
      <inkml:brushProperty name="width" value="0.1" units="cm"/>
      <inkml:brushProperty name="height" value="0.1" units="cm"/>
      <inkml:brushProperty name="color" value="#AB008B"/>
    </inkml:brush>
  </inkml:definitions>
  <inkml:trace contextRef="#ctx0" brushRef="#br0">93 1 5720 0 0,'-2'0'61'0'0,"0"1"-1"0"0,0-1 1 0 0,0 1 0 0 0,0 0 0 0 0,0-1-1 0 0,0 1 1 0 0,0 0 0 0 0,1 0 0 0 0,-1 0 0 0 0,0 1-1 0 0,0-1 1 0 0,1 0 0 0 0,-1 1 0 0 0,1-1-1 0 0,-1 1 1 0 0,1-1 0 0 0,0 1 0 0 0,0 0-1 0 0,-1-1 1 0 0,1 1 0 0 0,0 0 0 0 0,1 0 0 0 0,-1 0-1 0 0,0 0 1 0 0,0 0 0 0 0,0 4 0 0 0,-3 9-14 0 0,0 1 0 0 0,-2 23 1 0 0,4-28-22 0 0,-29 244-43 0 0,30-248 26 0 0,1 1 1 0 0,0 0 0 0 0,2 14-1 0 0,0 7 23 0 0,-1-29-23 0 0,0 0-1 0 0,0 0 0 0 0,0 0 0 0 0,0 0 0 0 0,0 0 0 0 0,-1 0 0 0 0,1 0 0 0 0,0-1 0 0 0,0 1 1 0 0,0 0-1 0 0,0-1 0 0 0,-1 1 0 0 0,1 0 0 0 0,0-1 0 0 0,0 1 0 0 0,-1-1 0 0 0,1 1 0 0 0,0-1 1 0 0,-1 0-1 0 0,1 1 0 0 0,0-1 0 0 0,-1 0 0 0 0,2-1 0 0 0,9-17 21 0 0,0-1 0 0 0,-1-1-1 0 0,11-33 1 0 0,-4 10 13 0 0,-9 19-13 0 0,-7 20-19 0 0,1 0 0 0 0,0 0 1 0 0,0 0-1 0 0,0-1 1 0 0,5-7-1 0 0,-4 10 7 0 0,0-2 5 0 0,-4 11-21 0 0,-9 31 25 0 0,1 0 1 0 0,-4 42-1 0 0,-3 17 47 0 0,4-54-27 0 0,8-31-28 0 0,0 0 0 0 0,2 0 0 0 0,-1 0 0 0 0,0 13 0 0 0,-20 134 110 0 0,0-7 159 0 0,20-122-207 0 0,2-15-10 0 0,0-1 0 0 0,1 27 0 0 0,5 102 230 0 0,-1-121-171 0 0,-4-20-123 0 0,0 0 0 0 0,1-1-1 0 0,-1 1 1 0 0,0 0 0 0 0,0 0-1 0 0,1 0 1 0 0,-1-1 0 0 0,1 1 0 0 0,-1 0-1 0 0,0-1 1 0 0,1 1 0 0 0,0 0-1 0 0,-1-1 1 0 0,1 1 0 0 0,-1 0-1 0 0,1-1 1 0 0,0 1 0 0 0,-1-1 0 0 0,1 1-1 0 0,0-1 1 0 0,-1 0 0 0 0,2 1-1 0 0,11-19 311 0 0,-11 16-349 0 0,-1 0 0 0 0,0-1 0 0 0,0 1 0 0 0,0-1-1 0 0,0 1 1 0 0,0-1 0 0 0,-1 0 0 0 0,1 1 0 0 0,0-4-1 0 0,0-1-883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8:00.635"/>
    </inkml:context>
    <inkml:brush xml:id="br0">
      <inkml:brushProperty name="width" value="0.1" units="cm"/>
      <inkml:brushProperty name="height" value="0.1" units="cm"/>
      <inkml:brushProperty name="color" value="#AB008B"/>
    </inkml:brush>
  </inkml:definitions>
  <inkml:trace contextRef="#ctx0" brushRef="#br0">1 246 5120 0 0,'2'-3'39'0'0,"0"1"1"0"0,-1 0-1 0 0,1-1 0 0 0,0 0 1 0 0,-1 1-1 0 0,1-1 0 0 0,-1 0 1 0 0,0 0-1 0 0,0 0 1 0 0,0 1-1 0 0,0-1 0 0 0,0-6 1 0 0,2-2 152 0 0,7-19 276 0 0,-6 14-331 0 0,1 1 0 0 0,0 0 1 0 0,1 1-1 0 0,0-1 0 0 0,1 1 1 0 0,1 0-1 0 0,19-25 0 0 0,-26 37-152 0 0,1 0-1 0 0,0 1 0 0 0,0-1 1 0 0,0 0-1 0 0,1 1 0 0 0,-1-1 1 0 0,0 1-1 0 0,0-1 0 0 0,1 1 1 0 0,-1 0-1 0 0,1 0 1 0 0,-1 0-1 0 0,1 0 0 0 0,0 1 1 0 0,-1-1-1 0 0,1 1 0 0 0,0-1 1 0 0,-1 1-1 0 0,5 0 0 0 0,-2 1-11 0 0,0 0-1 0 0,0 0 0 0 0,-1 0 1 0 0,1 1-1 0 0,0 0 0 0 0,-1 0 1 0 0,0 0-1 0 0,1 0 1 0 0,-1 1-1 0 0,4 3 0 0 0,9 7-53 0 0,-1 1 0 0 0,-1 1 0 0 0,26 31-1 0 0,-36-40 84 0 0,7 11-37 0 0,0 1 0 0 0,-1 1 0 0 0,-1 0 0 0 0,-1 1 0 0 0,-1 0 0 0 0,9 29 0 0 0,0-1 15 0 0,-9-25 1 0 0,-1 1 0 0 0,5 25 0 0 0,-12-43 16 0 0,0 0 0 0 0,0 0 0 0 0,0-1 0 0 0,-1 1 0 0 0,0 0 0 0 0,-2 9 1 0 0,-1 4-2 0 0,4-17-20 0 0,-1 0 0 0 0,1 1 0 0 0,-1-1 0 0 0,0 0 0 0 0,0 1 1 0 0,0-1-1 0 0,0 0 0 0 0,0 0 0 0 0,0 0 0 0 0,-1 0 0 0 0,1 0 0 0 0,-1 0 0 0 0,1 0 1 0 0,-1-1-1 0 0,0 1 0 0 0,0-1 0 0 0,1 1 0 0 0,-1-1 0 0 0,0 1 0 0 0,-1-1 0 0 0,1 0 1 0 0,0 0-1 0 0,0 0 0 0 0,0 0 0 0 0,-1 0 0 0 0,1-1 0 0 0,0 1 0 0 0,-1-1 0 0 0,1 0 1 0 0,0 1-1 0 0,-4-1 0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8:01.015"/>
    </inkml:context>
    <inkml:brush xml:id="br0">
      <inkml:brushProperty name="width" value="0.1" units="cm"/>
      <inkml:brushProperty name="height" value="0.1" units="cm"/>
      <inkml:brushProperty name="color" value="#AB008B"/>
    </inkml:brush>
  </inkml:definitions>
  <inkml:trace contextRef="#ctx0" brushRef="#br0">0 28 4216 0 0,'5'-1'171'0'0,"0"1"1"0"0,0-1 0 0 0,0 0-1 0 0,0 0 1 0 0,9-4-1 0 0,17-4 265 0 0,-13 5-314 0 0,-8 2-102 0 0,1 1 0 0 0,-1-1 0 0 0,0 2 1 0 0,1-1-1 0 0,19 3 0 0 0,15 2-15 0 0,-31-4-13 0 0,0 2 0 0 0,20 3 0 0 0,-32-5 2 0 0,1 1 0 0 0,0-1 0 0 0,0 1 0 0 0,-1 0 0 0 0,1 0-1 0 0,0 0 1 0 0,-1 0 0 0 0,1 1 0 0 0,-1-1 0 0 0,1 1 0 0 0,-1-1 0 0 0,0 1 0 0 0,0 0-1 0 0,0 0 1 0 0,0 0 0 0 0,0 0 0 0 0,0 0 0 0 0,0 0 0 0 0,-1 1 0 0 0,1-1 0 0 0,-1 1-1 0 0,1-1 1 0 0,-1 1 0 0 0,0-1 0 0 0,0 1 0 0 0,0 0 0 0 0,-1-1 0 0 0,1 1-1 0 0,-1 0 1 0 0,1 0 0 0 0,-1 0 0 0 0,0-1 0 0 0,0 1 0 0 0,0 0 0 0 0,0 0 0 0 0,-2 5-1 0 0,0 0-3 0 0,-1 1 0 0 0,0-1 0 0 0,0 1 0 0 0,-1-1 0 0 0,0 0-1 0 0,0 0 1 0 0,-1-1 0 0 0,0 0 0 0 0,0 1 0 0 0,-10 8-1 0 0,7-7 3 0 0,-1 1-11 0 0,-1 0-1 0 0,-1 0 1 0 0,-16 11 0 0 0,-31 29 10 0 0,20-13 241 0 0,38-38-226 0 0,1 0 0 0 0,-1 0 1 0 0,1 0-1 0 0,-1 0 0 0 0,1 0 0 0 0,0 0 0 0 0,-1 0 1 0 0,1 1-1 0 0,0-1 0 0 0,0 0 0 0 0,0 0 1 0 0,0 1-1 0 0,-1-1 0 0 0,1 0 0 0 0,0 1 1 0 0,2-1-1 0 0,-1-1 8 0 0,6-4 0 0 0,9-7 47 0 0,1 1 1 0 0,22-11 0 0 0,-34 20-37 0 0,1 0-1 0 0,0 0 0 0 0,0 1 0 0 0,0 0 0 0 0,0 0 0 0 0,0 1 1 0 0,0 0-1 0 0,0 0 0 0 0,1 0 0 0 0,9 2 0 0 0,-16-1-97 0 0,1 0 0 0 0,0 0 0 0 0,0 1 0 0 0,-1-1 0 0 0,1 1 0 0 0,-1-1 0 0 0,1 1 0 0 0,-1 0 0 0 0,4 1-1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8:01.644"/>
    </inkml:context>
    <inkml:brush xml:id="br0">
      <inkml:brushProperty name="width" value="0.1" units="cm"/>
      <inkml:brushProperty name="height" value="0.1" units="cm"/>
      <inkml:brushProperty name="color" value="#AB008B"/>
    </inkml:brush>
  </inkml:definitions>
  <inkml:trace contextRef="#ctx0" brushRef="#br0">184 0 6328 0 0,'-2'3'90'0'0,"0"0"1"0"0,1 1-1 0 0,-1-1 0 0 0,1 0 1 0 0,0 1-1 0 0,0-1 1 0 0,0 1-1 0 0,-1 6 0 0 0,-7 23 657 0 0,-4-6-548 0 0,2 0 1 0 0,-11 45-1 0 0,-1-9-192 0 0,6-19-4 0 0,-11 29-7 0 0,16-47 0 0 0,2 1 0 0 0,-8 35 0 0 0,10-45-1064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8:02.014"/>
    </inkml:context>
    <inkml:brush xml:id="br0">
      <inkml:brushProperty name="width" value="0.1" units="cm"/>
      <inkml:brushProperty name="height" value="0.1" units="cm"/>
      <inkml:brushProperty name="color" value="#AB008B"/>
    </inkml:brush>
  </inkml:definitions>
  <inkml:trace contextRef="#ctx0" brushRef="#br0">177 85 4312 0 0,'38'-21'448'0'0,"-28"16"-256"0"0,-1 0-1 0 0,0 0 1 0 0,0-1 0 0 0,8-7-1 0 0,-13 10-120 0 0,1 0-1 0 0,-1 0 1 0 0,1 0-1 0 0,-1 1 1 0 0,1-1-1 0 0,0 1 1 0 0,0 0-1 0 0,0 0 0 0 0,0 1 1 0 0,0 0-1 0 0,0 0 1 0 0,6-1-1 0 0,9 1-241 0 0,38 2 1 0 0,-23 0-77 0 0,-32-1 219 0 0,0-1-1 0 0,1 2 1 0 0,-1-1-1 0 0,1 0 0 0 0,-1 1 1 0 0,0-1-1 0 0,1 1 1 0 0,-1 0-1 0 0,0 0 0 0 0,0 1 1 0 0,1-1-1 0 0,-1 0 0 0 0,0 1 1 0 0,0 0-1 0 0,-1 0 1 0 0,1 0-1 0 0,0 0 0 0 0,-1 0 1 0 0,1 1-1 0 0,-1-1 1 0 0,1 1-1 0 0,-1-1 0 0 0,0 1 1 0 0,0 0-1 0 0,2 6 1 0 0,-4-4 16 0 0,0 0 0 0 0,-1 0 0 0 0,0 0 1 0 0,0 0-1 0 0,0 0 0 0 0,-1 0 0 0 0,0-1 1 0 0,0 1-1 0 0,0 0 0 0 0,-3 4 1 0 0,4-7 4 0 0,-58 122-111 0 0,17-49 98 0 0,12-24 15 0 0,20-34 5 0 0,-1-1 0 0 0,-14 16 0 0 0,-14 21 0 0 0,10-11 8 0 0,-3-1 0 0 0,-68 69 1 0 0,43-50-1 0 0,30-34 13 0 0,20-21-5 0 0,1 1 1 0 0,0 0-1 0 0,1 0 0 0 0,-1 0 1 0 0,-8 13-1 0 0,11-14 26 0 0,3-5-38 0 0,0 0-1 0 0,0 0 1 0 0,0 0-1 0 0,0 0 1 0 0,0 0-1 0 0,1 0 1 0 0,-1 0-1 0 0,0 0 1 0 0,0 0 0 0 0,0 0-1 0 0,0 0 1 0 0,0 0-1 0 0,0 0 1 0 0,0 0-1 0 0,0 0 1 0 0,1 0-1 0 0,-1 0 1 0 0,0 0 0 0 0,0 1-1 0 0,0-1 1 0 0,0 0-1 0 0,0 0 1 0 0,0 0-1 0 0,0 0 1 0 0,0 0-1 0 0,0 0 1 0 0,1 0 0 0 0,-1 0-1 0 0,0 0 1 0 0,0 0-1 0 0,0 0 1 0 0,0 1-1 0 0,0-1 1 0 0,0 0-1 0 0,0 0 1 0 0,0 0 0 0 0,0 0-1 0 0,0 0 1 0 0,0 0-1 0 0,0 0 1 0 0,0 1-1 0 0,0-1 1 0 0,0 0-1 0 0,0 0 1 0 0,0 0 0 0 0,0 0-1 0 0,0 0 1 0 0,0 0-1 0 0,0 0 1 0 0,0 0-1 0 0,0 1 1 0 0,0-1 0 0 0,0 0-1 0 0,0 0 1 0 0,0 0-1 0 0,0-4-619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8:02.348"/>
    </inkml:context>
    <inkml:brush xml:id="br0">
      <inkml:brushProperty name="width" value="0.1" units="cm"/>
      <inkml:brushProperty name="height" value="0.1" units="cm"/>
      <inkml:brushProperty name="color" value="#AB008B"/>
    </inkml:brush>
  </inkml:definitions>
  <inkml:trace contextRef="#ctx0" brushRef="#br0">0 0 3616 0 0,'4'0'0'0'0,"1"0"0"0"0,3 9 0 0 0,1-1 288 0 0,-4-3 8 0 0,0 0 0 0 0,0 4 0 0 0</inkml:trace>
  <inkml:trace contextRef="#ctx0" brushRef="#br0" timeOffset="1">73 347 4912 0 0,'0'8'178'0'0,"1"0"0"0"0,1-1 0 0 0,0 1-1 0 0,0-1 1 0 0,0 1 0 0 0,6 9 0 0 0,19 19-70 0 0,-26-32-860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8:02.758"/>
    </inkml:context>
    <inkml:brush xml:id="br0">
      <inkml:brushProperty name="width" value="0.1" units="cm"/>
      <inkml:brushProperty name="height" value="0.1" units="cm"/>
      <inkml:brushProperty name="color" value="#AB008B"/>
    </inkml:brush>
  </inkml:definitions>
  <inkml:trace contextRef="#ctx0" brushRef="#br0">52 49 4008 0 0,'2'-1'10'0'0,"0"-1"0"0"0,0 1-1 0 0,1 0 1 0 0,-1 0 0 0 0,1-1 0 0 0,-1 2 0 0 0,1-1 0 0 0,4-1 0 0 0,13-5 165 0 0,-7-1 135 0 0,-7 4-174 0 0,0 0 0 0 0,0 1 0 0 0,0 0 0 0 0,10-3 0 0 0,-14 5-106 0 0,0 0 0 0 0,1 1-1 0 0,-1 0 1 0 0,1-1 0 0 0,-1 1-1 0 0,1 0 1 0 0,-1 0 0 0 0,0 1-1 0 0,1-1 1 0 0,-1 0 0 0 0,1 1-1 0 0,-1 0 1 0 0,0-1-1 0 0,1 1 1 0 0,-1 0 0 0 0,3 2-1 0 0,2 1-20 0 0,-1 1-1 0 0,0 0 0 0 0,0 0 1 0 0,0 0-1 0 0,0 1 0 0 0,-1 0 1 0 0,0 0-1 0 0,-1 0 0 0 0,1 1 1 0 0,-1 0-1 0 0,0 0 0 0 0,-1 0 1 0 0,1 0-1 0 0,2 10 0 0 0,-3-7-19 0 0,1 0 0 0 0,-2 1-1 0 0,1 0 1 0 0,-1 0 0 0 0,-1-1 0 0 0,0 1-1 0 0,-1 0 1 0 0,0 0 0 0 0,-2 19-1 0 0,-1-16-5 0 0,-1 0-1 0 0,0-1 0 0 0,0 0 0 0 0,-2 0 0 0 0,1 0 0 0 0,-2 0 0 0 0,0-1 1 0 0,0 0-1 0 0,-18 21 0 0 0,-4 0-1 0 0,-2-2 0 0 0,-45 37 1 0 0,20-30 18 0 0,56-38 7 0 0,-1 1-1 0 0,0-1 1 0 0,0 1 0 0 0,0-1 0 0 0,0 0-1 0 0,0 1 1 0 0,0-1 0 0 0,0 0 0 0 0,0 0 0 0 0,0 0-1 0 0,0 0 1 0 0,0 0 0 0 0,0 0 0 0 0,0 0-1 0 0,0 0 1 0 0,0 0 0 0 0,-1 0 0 0 0,-1-5 82 0 0,12-2-36 0 0,-4 3-35 0 0,1 0 0 0 0,0-1-1 0 0,-1 0 1 0 0,0 0 0 0 0,0 0 0 0 0,-1-1 0 0 0,8-11 0 0 0,12-13 69 0 0,84-77 299 0 0,-94 94-313 0 0,28-20 1 0 0,-10 10 101 0 0,28-12-628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9:28.901"/>
    </inkml:context>
    <inkml:brush xml:id="br0">
      <inkml:brushProperty name="width" value="0.1" units="cm"/>
      <inkml:brushProperty name="height" value="0.1" units="cm"/>
      <inkml:brushProperty name="color" value="#AB008B"/>
    </inkml:brush>
  </inkml:definitions>
  <inkml:trace contextRef="#ctx0" brushRef="#br0">0 431 4008 0 0,'138'-15'753'0'0,"-96"17"-630"0"0,-36-1-92 0 0,1-1 0 0 0,0 0 0 0 0,0 0 1 0 0,11-1-1 0 0,179-20 153 0 0,43-10-187 0 0,-160 23-3 0 0,160 5-1 0 0,96 4 7 0 0,-177-2 0 0 0,180-9 16 0 0,139-30 46 0 0,-286 18 15 0 0,-104 8-35 0 0,-1-3 1 0 0,127-43 0 0 0,1-1 154 0 0,280-45 33 0 0,-416 94-396 0 0,1 4-1 0 0,159 4 1 0 0,-223 5-3701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34:08.985"/>
    </inkml:context>
    <inkml:brush xml:id="br0">
      <inkml:brushProperty name="width" value="0.1" units="cm"/>
      <inkml:brushProperty name="height" value="0.1" units="cm"/>
      <inkml:brushProperty name="color" value="#AB008B"/>
    </inkml:brush>
  </inkml:definitions>
  <inkml:trace contextRef="#ctx0" brushRef="#br0">1 388 7328 0 0,'0'-7'80'0'0,"0"5"18"0"0,-1 0 1 0 0,1 0 0 0 0,0 0 0 0 0,0 0 0 0 0,0 0 0 0 0,0 0 0 0 0,0 0 0 0 0,1 0 0 0 0,-1 0-1 0 0,1 0 1 0 0,-1 0 0 0 0,1 0 0 0 0,-1 0 0 0 0,1 0 0 0 0,0 0 0 0 0,0 1 0 0 0,0-1-1 0 0,0 0 1 0 0,0 1 0 0 0,1-1 0 0 0,-1 0 0 0 0,0 1 0 0 0,1 0 0 0 0,3-3 0 0 0,-1 0-53 0 0,0 1 1 0 0,-1-1-1 0 0,1 1 1 0 0,-1-1 0 0 0,1 0-1 0 0,-1-1 1 0 0,0 1-1 0 0,-1 0 1 0 0,5-10 0 0 0,6-10-33 0 0,8-8-49 0 0,50-73-309 0 0,-62 94 293 0 0,0 0 0 0 0,0 1 1 0 0,1 1-1 0 0,1 0 0 0 0,0 0 0 0 0,0 1 0 0 0,14-8 0 0 0,-14 10-11 0 0,0 0 0 0 0,0 1 0 0 0,1 0 0 0 0,0 1 0 0 0,0 1 0 0 0,0-1 0 0 0,0 2 0 0 0,23-2 0 0 0,-26 4 33 0 0,0 0-1 0 0,1 1 1 0 0,-1 0 0 0 0,0 1 0 0 0,0 0 0 0 0,0 1 0 0 0,-1-1 0 0 0,1 2 0 0 0,-1-1-1 0 0,1 1 1 0 0,-1 1 0 0 0,14 9 0 0 0,-10-4 19 0 0,1 0 1 0 0,-2 1-1 0 0,1 0 0 0 0,-2 1 1 0 0,1 1-1 0 0,-2-1 0 0 0,0 2 0 0 0,0-1 1 0 0,-1 1-1 0 0,6 15 0 0 0,7 13-19 0 0,-1-2-11 0 0,-2 1 1 0 0,20 62-1 0 0,-24-38 5 0 0,-2 1-1 0 0,-3 0 0 0 0,0 105 1 0 0,-10-135 35 0 0,-2-1 0 0 0,-7 40 0 0 0,2-25 0 0 0,-2 3 19 0 0,-19 57 0 0 0,20-76-8 0 0,3-17 4 0 0,-1 0 0 0 0,0 0 0 0 0,-2 0-1 0 0,0-1 1 0 0,0 0 0 0 0,-2-1 0 0 0,-21 25 0 0 0,30-38-14 0 0,1-1 0 0 0,-1 1 1 0 0,0-1-1 0 0,0 0 0 0 0,0 1 0 0 0,0-1 1 0 0,0 0-1 0 0,0 0 0 0 0,-1 0 1 0 0,1-1-1 0 0,0 1 0 0 0,0-1 1 0 0,-1 1-1 0 0,1-1 0 0 0,0 0 0 0 0,-1 1 1 0 0,1-1-1 0 0,0 0 0 0 0,0-1 1 0 0,-1 1-1 0 0,1 0 0 0 0,0-1 0 0 0,-1 1 1 0 0,1-1-1 0 0,0 0 0 0 0,0 0 1 0 0,0 0-1 0 0,0 0 0 0 0,0 0 0 0 0,-2-1 1 0 0,-7-5 4 0 0,1 1 1 0 0,0-2-1 0 0,0 1 0 0 0,-11-12 1 0 0,-17-21-7 0 0,2-2 0 0 0,-33-48 0 0 0,61 78 0 0 0,-11-15 5 0 0,2 0 0 0 0,0-2-1 0 0,2 0 1 0 0,2-1 0 0 0,0 0 0 0 0,2-1 0 0 0,2 0 0 0 0,-9-46 0 0 0,15 57 103 0 0,1 0 0 0 0,0 0 1 0 0,2 0-1 0 0,0 0 0 0 0,2 0 1 0 0,0 0-1 0 0,1 1 0 0 0,1-1 1 0 0,1 1-1 0 0,0 0 0 0 0,12-26 1 0 0,-13 37-10 0 0,0 1 1 0 0,0 0 0 0 0,10-11-1 0 0,-4 3 88 0 0,-8 14-162 0 0,-1 0 0 0 0,1 0 0 0 0,-1 0 0 0 0,1 0 0 0 0,-1 0 0 0 0,1 0 0 0 0,0 0 0 0 0,-1 1 0 0 0,1-1-1 0 0,0 1 1 0 0,0-1 0 0 0,-1 1 0 0 0,1 0 0 0 0,0-1 0 0 0,0 1 0 0 0,0 0 0 0 0,0 0 0 0 0,-1 0 0 0 0,4 1 0 0 0,0-1 4 0 0,-1 1 1 0 0,0 0-1 0 0,0-1 1 0 0,0 2-1 0 0,0-1 1 0 0,0 0-1 0 0,6 4 1 0 0,-3 0 13 0 0,0 0 1 0 0,0 1-1 0 0,0 1 1 0 0,0-1-1 0 0,-1 1 1 0 0,-1 0-1 0 0,1 0 1 0 0,-1 1-1 0 0,0-1 1 0 0,0 1-1 0 0,5 15 1 0 0,-1 0-28 0 0,-2 0 1 0 0,0 0-1 0 0,3 29 1 0 0,-8-31 1 0 0,-1 1 1 0 0,0-1 0 0 0,-2 1 0 0 0,0 0 0 0 0,-8 34 0 0 0,5-33-26 0 0,-7 21-9 0 0,11-41 8 0 0,-1 0 1 0 0,-1 0-1 0 0,1 0 1 0 0,0 0-1 0 0,-1-1 0 0 0,1 1 1 0 0,-1 0-1 0 0,0-1 1 0 0,0 1-1 0 0,0-1 1 0 0,0 0-1 0 0,-4 3 1 0 0,6-4 3 0 0,0-1 0 0 0,-1 0 0 0 0,1 0 0 0 0,-1 1 1 0 0,1-1-1 0 0,0 0 0 0 0,-1 0 0 0 0,1 0 1 0 0,-1 1-1 0 0,1-1 0 0 0,-1 0 0 0 0,1 0 0 0 0,0 0 1 0 0,-1 0-1 0 0,1 0 0 0 0,-1 0 0 0 0,1 0 1 0 0,-1 0-1 0 0,1 0 0 0 0,-1 0 0 0 0,1 0 0 0 0,-1-1 1 0 0,1 1-1 0 0,0 0 0 0 0,-1 0 0 0 0,1 0 0 0 0,-1 0 1 0 0,1-1-1 0 0,0 1 0 0 0,-1 0 0 0 0,1 0 1 0 0,0-1-1 0 0,-1 1 0 0 0,1 0 0 0 0,0-1 0 0 0,-1 1 1 0 0,1 0-1 0 0,0-1 0 0 0,0 1 0 0 0,-1-1 0 0 0,1 1 1 0 0,0-1-1 0 0,-1-2-26 0 0,0 0 0 0 0,0-1 0 0 0,1 1 1 0 0,0 0-1 0 0,-1-1 0 0 0,1 1 0 0 0,1 0 0 0 0,-1 0 1 0 0,0-1-1 0 0,2-5 0 0 0,38-166-732 0 0,123-334 0 0 0,-153 482-6179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9:32.087"/>
    </inkml:context>
    <inkml:brush xml:id="br0">
      <inkml:brushProperty name="width" value="0.1" units="cm"/>
      <inkml:brushProperty name="height" value="0.1" units="cm"/>
      <inkml:brushProperty name="color" value="#AB008B"/>
    </inkml:brush>
  </inkml:definitions>
  <inkml:trace contextRef="#ctx0" brushRef="#br0">288 1 2904 0 0,'-4'3'120'0'0,"-35"23"302"0"0,22-17-378 0 0,1 2-1 0 0,1 0 0 0 0,0 1 0 0 0,-15 16 1 0 0,17-15-28 0 0,0-1 0 0 0,-26 19 1 0 0,32-26-14 0 0,0 1 1 0 0,0 0-1 0 0,1 0 0 0 0,0 0 1 0 0,0 0-1 0 0,0 1 0 0 0,1 0 1 0 0,0 1-1 0 0,0-1 1 0 0,1 1-1 0 0,-1 0 0 0 0,2 0 1 0 0,-1 0-1 0 0,1 0 0 0 0,1 1 1 0 0,-3 10-1 0 0,5-15-2 0 0,-1 1 1 0 0,1 0-1 0 0,0 0 0 0 0,1 0 0 0 0,-1 0 1 0 0,1 0-1 0 0,0 0 0 0 0,0 0 0 0 0,0 0 1 0 0,1-1-1 0 0,-1 1 0 0 0,1-1 0 0 0,1 1 0 0 0,-1-1 1 0 0,0 1-1 0 0,1-1 0 0 0,4 5 0 0 0,4 4 2 0 0,1-1-1 0 0,1-1 0 0 0,23 18 0 0 0,-15-13-1 0 0,46 30 8 0 0,6 4 5 0 0,-37-23-14 0 0,-23-18 2 0 0,-1 1-1 0 0,0 0 1 0 0,-1 0-1 0 0,14 17 1 0 0,-2 2-2 0 0,-12-17 0 0 0,-1 0 0 0 0,-1 0 0 0 0,0 1 0 0 0,0 1 0 0 0,-2-1 0 0 0,0 2 0 0 0,10 25 0 0 0,-15-28 1 0 0,0-1 1 0 0,0 1 0 0 0,-1 0-1 0 0,-1 0 1 0 0,0 0-1 0 0,-1 0 1 0 0,0 0 0 0 0,-1-1-1 0 0,-3 15 1 0 0,2-21 4 0 0,1 1 0 0 0,-1 0 0 0 0,-1-1 0 0 0,1 0 1 0 0,-1 0-1 0 0,0 0 0 0 0,0 0 0 0 0,0 0 0 0 0,-7 5 0 0 0,0-2 8 0 0,0-1 0 0 0,-1 0 0 0 0,0 0 0 0 0,0-1-1 0 0,0-1 1 0 0,-1 0 0 0 0,-14 3 0 0 0,17-5-10 0 0,3 0 1 0 0,0 0 1 0 0,0 1-1 0 0,0 0 0 0 0,-10 8 1 0 0,-16 8 14 0 0,26-15-16 0 0,0 0 0 0 0,0 0 0 0 0,-9 10 0 0 0,9-9-3 0 0,4-3 0 0 0,1 0 1 0 0,0 0-1 0 0,0 0 0 0 0,1 0 0 0 0,-1 0 1 0 0,0 0-1 0 0,1 0 0 0 0,0 1 1 0 0,0-1-1 0 0,0 0 0 0 0,0 1 1 0 0,0-1-1 0 0,1 1 0 0 0,-1 6 1 0 0,-3 17 9 0 0,-6 19 3 0 0,1 1 1 0 0,-3 83 0 0 0,3-25-1 0 0,-5 76 12 0 0,5-53-20 0 0,1 45 13 0 0,2-46 16 0 0,4 43 3 0 0,-1-13 12 0 0,10 170 72 0 0,-3-258-84 0 0,5 28 31 0 0,5 0 1 0 0,27 96 0 0 0,-25-122-29 0 0,-6-34-130 0 0,2 0 1 0 0,1 0-1 0 0,2-1 0 0 0,28 50 0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9:33.192"/>
    </inkml:context>
    <inkml:brush xml:id="br0">
      <inkml:brushProperty name="width" value="0.1" units="cm"/>
      <inkml:brushProperty name="height" value="0.1" units="cm"/>
      <inkml:brushProperty name="color" value="#AB008B"/>
    </inkml:brush>
  </inkml:definitions>
  <inkml:trace contextRef="#ctx0" brushRef="#br0">208 1 3000 0 0,'2'0'75'0'0,"1"0"1"0"0,0 1-1 0 0,-1-1 1 0 0,1 1-1 0 0,-1-1 1 0 0,1 1-1 0 0,-1 0 1 0 0,1 0-1 0 0,-1 0 1 0 0,1 1-1 0 0,1 1 1 0 0,-1-2-39 0 0,-1 1 1 0 0,1-1-1 0 0,0 0 1 0 0,-1 0-1 0 0,1 0 1 0 0,0 0 0 0 0,0 0-1 0 0,-1 0 1 0 0,6 0-1 0 0,2 1-42 0 0,0 0-1 0 0,0 1 1 0 0,0 0-1 0 0,0 1 1 0 0,-1 0 0 0 0,1 0-1 0 0,-1 1 1 0 0,0 1-1 0 0,0-1 1 0 0,-1 1-1 0 0,0 1 1 0 0,13 12 0 0 0,-16-13-18 0 0,-2 0 1 0 0,1 1 0 0 0,-1-1 0 0 0,1 1-1 0 0,-2-1 1 0 0,1 1 0 0 0,-1 0-1 0 0,0 0 1 0 0,0 0 0 0 0,-1 0 0 0 0,0 0-1 0 0,0 11 1 0 0,-2-9 7 0 0,-1 0-1 0 0,0 0 0 0 0,-1 0 1 0 0,0 0-1 0 0,0-1 0 0 0,-1 1 1 0 0,0-1-1 0 0,0 0 0 0 0,-1 0 1 0 0,-10 13-1 0 0,7-11 6 0 0,-1 0 0 0 0,0 0 0 0 0,0-1 0 0 0,-1-1-1 0 0,-1 1 1 0 0,1-2 0 0 0,-1 1 0 0 0,-1-2 0 0 0,1 1 0 0 0,-1-2-1 0 0,0 1 1 0 0,0-2 0 0 0,-1 1 0 0 0,1-2 0 0 0,-25 5 0 0 0,15-5 0 0 0,14-2 7 0 0,0 1 0 0 0,1-1 1 0 0,-1 0-1 0 0,0-1 1 0 0,0 0-1 0 0,0 0 0 0 0,0-1 1 0 0,0 0-1 0 0,0 0 0 0 0,1-1 1 0 0,-1 0-1 0 0,-13-5 1 0 0,20 6 2 0 0,-35-20-19 0 0,34 19 17 0 0,0 0 1 0 0,1 0 0 0 0,-1 0-1 0 0,0 0 1 0 0,1 0-1 0 0,-1 0 1 0 0,1 0-1 0 0,0 0 1 0 0,0 0 0 0 0,0-1-1 0 0,0 1 1 0 0,0-1-1 0 0,0-3 1 0 0,0 5 0 0 0,1 0 1 0 0,0 0-1 0 0,0-1 1 0 0,0 1-1 0 0,0 0 1 0 0,0 0-1 0 0,1-1 1 0 0,-1 1-1 0 0,0 0 1 0 0,0 0-1 0 0,1-1 1 0 0,-1 1-1 0 0,1 0 1 0 0,-1 0-1 0 0,2-2 1 0 0,-1 1 0 0 0,0 1 0 0 0,0-1 0 0 0,-1 0 0 0 0,1 1 0 0 0,0-1 0 0 0,-1 0 0 0 0,0 1 0 0 0,1-1 0 0 0,-1-4 0 0 0,1 4 0 0 0,-1 0 0 0 0,1 1 1 0 0,-1-1-1 0 0,1 0 0 0 0,-1 0 0 0 0,1 0 1 0 0,0 0-1 0 0,0 1 0 0 0,0-1 0 0 0,0 0 0 0 0,1 1 1 0 0,-1-1-1 0 0,0 1 0 0 0,1-1 0 0 0,-1 1 1 0 0,1-1-1 0 0,-1 1 0 0 0,1 0 0 0 0,-1 0 1 0 0,1 0-1 0 0,0 0 0 0 0,0 0 0 0 0,0 0 0 0 0,-1 1 1 0 0,1-1-1 0 0,3 0 0 0 0,8-3 13 0 0,0 1 0 0 0,23-4 0 0 0,-33 7-9 0 0,19-3 8 0 0,-1 0 0 0 0,1 2-1 0 0,-1 1 1 0 0,1 1 0 0 0,0 1-1 0 0,-1 0 1 0 0,30 8 0 0 0,-3 0 27 0 0,-37-8-32 0 0,1 0-1 0 0,-1 1 0 0 0,13 4 1 0 0,128 41 48 0 0,-142-45-53 0 0,0 1 1 0 0,18 10 0 0 0,20 7 13 0 0,56 2 0 0 0,-75-17-15 0 0,-17-3 1 0 0,0 0 1 0 0,1-1-1 0 0,22 0 0 0 0,-13-1 11 0 0,-17-1-10 0 0,0 0 1 0 0,0 0 0 0 0,1 0 0 0 0,-1 0 0 0 0,0-1-1 0 0,0 0 1 0 0,0 0 0 0 0,6-2 0 0 0,8-3 31 0 0,-17 6-24 0 0,1-1 0 0 0,-1 1 0 0 0,0-1 0 0 0,1 0 0 0 0,-1 0 1 0 0,0 1-1 0 0,0-1 0 0 0,0-1 0 0 0,0 1 0 0 0,0 0 0 0 0,0 0 0 0 0,0-1 0 0 0,2-2 1 0 0,1 0 27 0 0,-5 4-52 0 0,0 0 0 0 0,1 0 0 0 0,-1 0 0 0 0,0 0 0 0 0,0-1 0 0 0,1 1 1 0 0,-1 0-1 0 0,0 0 0 0 0,0 0 0 0 0,0 0 0 0 0,1-1 0 0 0,-1 1 0 0 0,0 0 1 0 0,0 0-1 0 0,0-1 0 0 0,0 1 0 0 0,0 0 0 0 0,1 0 0 0 0,-1-1 0 0 0,0 1 1 0 0,0 0-1 0 0,0 0 0 0 0,0-1 0 0 0,0 1 0 0 0,0 0 0 0 0,0 0 0 0 0,0-1 0 0 0,0 1 1 0 0,0 0-1 0 0,0-1 0 0 0,0 1 0 0 0,0 0 0 0 0,0 0 0 0 0,0-1 0 0 0,0 1 1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9:33.972"/>
    </inkml:context>
    <inkml:brush xml:id="br0">
      <inkml:brushProperty name="width" value="0.1" units="cm"/>
      <inkml:brushProperty name="height" value="0.1" units="cm"/>
      <inkml:brushProperty name="color" value="#AB008B"/>
    </inkml:brush>
  </inkml:definitions>
  <inkml:trace contextRef="#ctx0" brushRef="#br0">35 1 3000 0 0,'1'0'2'0'0,"-1"1"0"0"0,1 0 0 0 0,-1 0 1 0 0,1-1-1 0 0,0 1 0 0 0,-1 0 0 0 0,1-1 0 0 0,0 1 0 0 0,0-1 1 0 0,-1 1-1 0 0,1-1 0 0 0,0 1 0 0 0,0-1 0 0 0,0 0 0 0 0,0 1 0 0 0,0-1 1 0 0,-1 0-1 0 0,1 0 0 0 0,0 0 0 0 0,0 1 0 0 0,0-1 0 0 0,0 0 1 0 0,0 0-1 0 0,0 0 0 0 0,0 0 0 0 0,0-1 0 0 0,1 1 0 0 0,33-1 178 0 0,-32 0-157 0 0,4 1 23 0 0,0 0 1 0 0,0 0 0 0 0,1 1-1 0 0,-1 0 1 0 0,0 0 0 0 0,0 1-1 0 0,0-1 1 0 0,0 1 0 0 0,0 1-1 0 0,0 0 1 0 0,-1 0 0 0 0,9 4-1 0 0,-13-5-46 0 0,2 0-10 0 0,0 0 1 0 0,1 1-1 0 0,-1 0 0 0 0,0 0 1 0 0,4 4-1 0 0,-7-6 8 0 0,0 0 0 0 0,0 0 0 0 0,-1 0 0 0 0,1 0 0 0 0,0 0 0 0 0,0 0 0 0 0,-1 0 0 0 0,1 0 0 0 0,-1 0 0 0 0,1 0 0 0 0,-1 1 0 0 0,0-1 0 0 0,1 0 0 0 0,-1 0 0 0 0,0 0-1 0 0,0 1 1 0 0,0-1 0 0 0,0 0 0 0 0,0 0 0 0 0,0 1 0 0 0,0-1 0 0 0,0 0 0 0 0,-1 0 0 0 0,1 1 0 0 0,0-1 0 0 0,-1 0 0 0 0,1 0 0 0 0,-1 2 0 0 0,-9 13-20 0 0,0 0-1 0 0,-1-1 1 0 0,0 0 0 0 0,-1 0-1 0 0,-1-1 1 0 0,-16 14 0 0 0,5-5 2 0 0,1-1 6 0 0,-24 26 4 0 0,27-34 10 0 0,19-13 0 0 0,0-1 0 0 0,0 1 0 0 0,-1-1 0 0 0,1 1 0 0 0,0 0 0 0 0,0-1 0 0 0,0 1 0 0 0,0 0 0 0 0,0 0 0 0 0,0 0 0 0 0,0-1 0 0 0,0 1 0 0 0,0 0 0 0 0,1 0 0 0 0,-1 1 0 0 0,0-1 0 0 0,0 0 0 0 0,1 0 0 0 0,-1 0 0 0 0,1 0 0 0 0,-1 1 0 0 0,1-1 0 0 0,0 0 0 0 0,-1 0 0 0 0,1 1 0 0 0,0-1 0 0 0,0 2 0 0 0,-1 7 0 0 0,1-8 0 0 0,0-1 0 0 0,-1 0 0 0 0,1 0 0 0 0,0 0 0 0 0,0 0 0 0 0,0 0 0 0 0,0 1 0 0 0,0-1 0 0 0,1 0 0 0 0,-1 0 0 0 0,0 0 0 0 0,0 0 0 0 0,1 0 0 0 0,-1 0 0 0 0,1 0 0 0 0,-1 0 0 0 0,1 0 0 0 0,-1 0 0 0 0,1 0 0 0 0,0 0 0 0 0,0 0 0 0 0,-1 0 0 0 0,2 1 0 0 0,59 48 8 0 0,-34-28 7 0 0,-23-19-12 0 0,1 0 0 0 0,-1 0 0 0 0,0 1 0 0 0,0-1 0 0 0,-1 1 0 0 0,1 0 0 0 0,-1 0 0 0 0,0 1 0 0 0,3 4 0 0 0,13 25 11 0 0,-5-10 16 0 0,10 26 0 0 0,-15-30-15 0 0,-5-13-11 0 0,-1 0 1 0 0,0 1-1 0 0,0-1 0 0 0,-1 1 1 0 0,2 9-1 0 0,6 38 36 0 0,-5-27 6 0 0,0 0 0 0 0,-2 0 0 0 0,-1 43 0 0 0,-3-55-21 0 0,-1-1 1 0 0,-1 1-1 0 0,-1-1 0 0 0,0 0 1 0 0,-1 1-1 0 0,0-2 0 0 0,-2 1 1 0 0,1-1-1 0 0,-2 0 0 0 0,0 0 1 0 0,0-1-1 0 0,-2 0 0 0 0,1 0 1 0 0,-2-1-1 0 0,1-1 0 0 0,-20 16 1 0 0,19-15 6 0 0,9-11-25 0 0,1 1 1 0 0,-1 0-1 0 0,0-1 0 0 0,1 1 1 0 0,-1-1-1 0 0,0 1 0 0 0,0-1 1 0 0,-3 2-1 0 0,-15 11 93 0 0,18-13-122 0 0,1 1 1 0 0,0-1 0 0 0,0 0 0 0 0,-1 0 0 0 0,1 0 0 0 0,-1 0-1 0 0,1 0 1 0 0,-1 0 0 0 0,1 0 0 0 0,-1-1 0 0 0,0 1 0 0 0,1 0 0 0 0,-1-1-1 0 0,0 0 1 0 0,0 1 0 0 0,1-1 0 0 0,-3 0 0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9:34.324"/>
    </inkml:context>
    <inkml:brush xml:id="br0">
      <inkml:brushProperty name="width" value="0.1" units="cm"/>
      <inkml:brushProperty name="height" value="0.1" units="cm"/>
      <inkml:brushProperty name="color" value="#AB008B"/>
    </inkml:brush>
  </inkml:definitions>
  <inkml:trace contextRef="#ctx0" brushRef="#br0">274 0 3000 0 0,'-2'1'74'0'0,"0"0"1"0"0,0 0-1 0 0,0 0 0 0 0,0 0 1 0 0,0 0-1 0 0,0 1 0 0 0,0-1 0 0 0,1 0 1 0 0,-1 1-1 0 0,0 0 0 0 0,-1 1 1 0 0,-4 4 161 0 0,1-3-128 0 0,0 0 1 0 0,0 1-1 0 0,0 1 0 0 0,-9 10 0 0 0,-13 12-136 0 0,0-1-35 0 0,0 0-1 0 0,-34 47 1 0 0,55-64 23 0 0,0 1 0 0 0,1-1 0 0 0,0 1 1 0 0,1 0-1 0 0,0 1 0 0 0,1-1 0 0 0,0 1 1 0 0,1 0-1 0 0,-3 18 0 0 0,4-15-2 0 0,2-14 38 0 0,-1 0 1 0 0,1 0-1 0 0,-1 0 0 0 0,1 0 0 0 0,0 1 0 0 0,-1-1 1 0 0,1 0-1 0 0,0 0 0 0 0,0 0 0 0 0,0 1 0 0 0,0-1 1 0 0,0 0-1 0 0,0 0 0 0 0,0 0 0 0 0,1 1 0 0 0,-1-1 1 0 0,0 0-1 0 0,1 0 0 0 0,-1 0 0 0 0,1 0 0 0 0,-1 1 1 0 0,1-1-1 0 0,-1 0 0 0 0,1 0 0 0 0,0 0 0 0 0,0 0 1 0 0,-1 0-1 0 0,1-1 0 0 0,0 1 0 0 0,0 0 0 0 0,0 0 1 0 0,0 0-1 0 0,0-1 0 0 0,0 1 0 0 0,0-1 0 0 0,2 2 1 0 0,1-2-10 0 0,-1-1 1 0 0,1 1 0 0 0,0-1-1 0 0,0 1 1 0 0,0-1 0 0 0,0 0-1 0 0,-1-1 1 0 0,1 1 0 0 0,0-1 0 0 0,4-2-1 0 0,-1 1-378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9:34.933"/>
    </inkml:context>
    <inkml:brush xml:id="br0">
      <inkml:brushProperty name="width" value="0.1" units="cm"/>
      <inkml:brushProperty name="height" value="0.1" units="cm"/>
      <inkml:brushProperty name="color" value="#AB008B"/>
    </inkml:brush>
  </inkml:definitions>
  <inkml:trace contextRef="#ctx0" brushRef="#br0">301 1 3000 0 0,'-1'14'40'0'0,"0"1"0"0"0,-2-1 0 0 0,-5 23 0 0 0,4-22 46 0 0,1 0-1 0 0,-2 25 0 0 0,4-33-52 0 0,-1 0-1 0 0,1 1 1 0 0,-1-1 0 0 0,0 0-1 0 0,-6 13 1 0 0,-2 6 42 0 0,5-13-41 0 0,4-9-27 0 0,-1 1 1 0 0,1-1 0 0 0,0 1-1 0 0,0-1 1 0 0,0 1 0 0 0,0 5 0 0 0,1-2-2 0 0,1 2 13 0 0,13-14-11 0 0,-4-3-5 0 0,0 1-1 0 0,-1-2 1 0 0,0 1 0 0 0,-1-1-1 0 0,1-1 1 0 0,-2 1 0 0 0,1-1-1 0 0,7-13 1 0 0,-13 20-3 0 0,-1 1 0 0 0,0-1 0 0 0,1 1 0 0 0,-1 0 0 0 0,1 0 0 0 0,-1-1 0 0 0,1 1 0 0 0,0 0 0 0 0,0 0 0 0 0,-1 1 0 0 0,1-1 0 0 0,0 0 0 0 0,0 1 0 0 0,2-1 0 0 0,-4 1 0 0 0,0 0 0 0 0,0 0 0 0 0,1 0 0 0 0,-1 0 0 0 0,0 0 0 0 0,0-1 0 0 0,0 1 0 0 0,0 0 0 0 0,0 0 0 0 0,0 0 0 0 0,1 0 0 0 0,-1 0 0 0 0,0 0 0 0 0,0 0 0 0 0,0 0 0 0 0,0 0 0 0 0,0 0 0 0 0,0 0 0 0 0,0 0 0 0 0,1-1 0 0 0,-1 1 0 0 0,0 0 0 0 0,0 0 0 0 0,0 0 0 0 0,0 0 0 0 0,0 0 0 0 0,0 0 0 0 0,0-1 0 0 0,0 1 0 0 0,0 0 0 0 0,0 0 0 0 0,0 0 0 0 0,0 0 0 0 0,0 0 0 0 0,0 0 0 0 0,0-1 0 0 0,0 1 0 0 0,0 0 0 0 0,0 0 0 0 0,0 0 0 0 0,0 0 0 0 0,0 0 0 0 0,0-1 0 0 0,0 1 0 0 0,0 0 0 0 0,0 0 0 0 0,0 0 0 0 0,0 0 0 0 0,0 0 0 0 0,0-1 0 0 0,0-4 0 0 0,10 1 1 0 0,-10 4-1 0 0,0 0-1 0 0,0 0 1 0 0,0 0 0 0 0,0 0 0 0 0,1 0 0 0 0,-1 0 0 0 0,0 0-1 0 0,0-1 1 0 0,0 1 0 0 0,0 0 0 0 0,0 0 0 0 0,1 0-1 0 0,-1 0 1 0 0,0 0 0 0 0,0 0 0 0 0,0 0 0 0 0,0 0 0 0 0,1 0-1 0 0,-1 0 1 0 0,0 0 0 0 0,0 0 0 0 0,0 0 0 0 0,0 0 0 0 0,1 0-1 0 0,-1 0 1 0 0,0 0 0 0 0,0 0 0 0 0,0 0 0 0 0,0 1-1 0 0,1-1 1 0 0,-1 0 0 0 0,0 0 0 0 0,0 0 0 0 0,0 0 0 0 0,0 0-1 0 0,0 0 1 0 0,0 0 0 0 0,1 0 0 0 0,-1 1 0 0 0,0-1 0 0 0,0 0-1 0 0,0 0 1 0 0,0 0 0 0 0,0 0 0 0 0,0 0 0 0 0,0 1-1 0 0,0-1 1 0 0,0 0 0 0 0,0 0 0 0 0,0 0 0 0 0,0 0 0 0 0,0 1-1 0 0,0-1 1 0 0,0 0 0 0 0,0 0 0 0 0,0 0 0 0 0,0 0-1 0 0,0 1 1 0 0,0-1 0 0 0,0 0 0 0 0,0 0 0 0 0,0 0 0 0 0,0 0-1 0 0,0 1 1 0 0,-1 1-1 0 0,-1 0-1 0 0,0 0 0 0 0,1-1 1 0 0,-1 1-1 0 0,0 0 0 0 0,0-1 1 0 0,0 1-1 0 0,0-1 0 0 0,0 0 1 0 0,0 0-1 0 0,0 1 0 0 0,0-1 1 0 0,-1-1-1 0 0,1 1 0 0 0,0 0 1 0 0,-1 0-1 0 0,-3 0 0 0 0,-7 0-7 0 0,0 0 0 0 0,-17 0 0 0 0,-9 0-4 0 0,36 0 11 0 0,-10 1-5 0 0,-1 0-1 0 0,1-1 1 0 0,0 0-1 0 0,-19-2 1 0 0,29 0 6 0 0,-1 1 0 0 0,0 0 1 0 0,0 1-1 0 0,1-1 0 0 0,-1 1 0 0 0,1-1 1 0 0,-1 1-1 0 0,0 0 0 0 0,1 0 0 0 0,-1 1 1 0 0,1-1-1 0 0,0 1 0 0 0,0 0 0 0 0,-1-1 1 0 0,1 1-1 0 0,0 1 0 0 0,0-1 1 0 0,1 0-1 0 0,-1 1 0 0 0,0 0 0 0 0,1-1 1 0 0,0 1-1 0 0,-1 0 0 0 0,-1 4 0 0 0,-3 4 6 0 0,1 0-1 0 0,1 1 0 0 0,0-1 0 0 0,0 1 0 0 0,-4 22 1 0 0,-13 16 25 0 0,17-30-25 0 0,2-8 1 0 0,-1 2 1 0 0,2-1-1 0 0,-1 0 0 0 0,2 0 1 0 0,0 21-1 0 0,1-25-9 0 0,0-8 7 0 0,0 1 1 0 0,0 0 0 0 0,0-1-1 0 0,0 1 1 0 0,0-1 0 0 0,0 1-1 0 0,0 0 1 0 0,0-1 0 0 0,1 1 0 0 0,-1-1-1 0 0,1 1 1 0 0,-1-1 0 0 0,1 1-1 0 0,0-1 1 0 0,-1 1 0 0 0,1-1-1 0 0,0 0 1 0 0,0 1 0 0 0,0-1-1 0 0,0 0 1 0 0,0 0 0 0 0,0 0 0 0 0,2 2-1 0 0,-1-3 3 0 0,0-1-1 0 0,-1 1 1 0 0,1-1 0 0 0,0 1-1 0 0,-1-1 1 0 0,1 1-1 0 0,-1-1 1 0 0,1 0 0 0 0,-1 0-1 0 0,3-2 1 0 0,9-4 28 0 0,-3 3-20 0 0,0-1-1 0 0,0 0 0 0 0,0-1 1 0 0,14-10-1 0 0,5-3-6 0 0,39-24 19 0 0,-35 22 71 0 0,63-31 0 0 0,-27 19 62 0 0,-36 17-114 0 0,1 1 0 0 0,0 1 0 0 0,43-10 0 0 0,-37 13-534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9:35.290"/>
    </inkml:context>
    <inkml:brush xml:id="br0">
      <inkml:brushProperty name="width" value="0.1" units="cm"/>
      <inkml:brushProperty name="height" value="0.1" units="cm"/>
      <inkml:brushProperty name="color" value="#AB008B"/>
    </inkml:brush>
  </inkml:definitions>
  <inkml:trace contextRef="#ctx0" brushRef="#br0">2 0 4216 0 0,'0'0'199'0'0,"0"28"1010"0"0,0-26-1203 0 0,0-1-5 0 0,-1 1 1 0 0,1 0-1 0 0,0-1 0 0 0,0 1 0 0 0,0-1 1 0 0,0 1-1 0 0,0 0 0 0 0,0-1 1 0 0,0 1-1 0 0,0-1 0 0 0,1 1 0 0 0,-1-1 1 0 0,2 4-1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9:35.639"/>
    </inkml:context>
    <inkml:brush xml:id="br0">
      <inkml:brushProperty name="width" value="0.1" units="cm"/>
      <inkml:brushProperty name="height" value="0.1" units="cm"/>
      <inkml:brushProperty name="color" value="#AB008B"/>
    </inkml:brush>
  </inkml:definitions>
  <inkml:trace contextRef="#ctx0" brushRef="#br0">110 110 3312 0 0,'17'-6'15'0'0,"12"-14"253"0"0,-20 14-96 0 0,-4 1-84 0 0,1 1 1 0 0,-1-1 0 0 0,-1 0 0 0 0,1 0 0 0 0,-1-1 0 0 0,0 1 0 0 0,0-1 0 0 0,5-10 0 0 0,-8 15-82 0 0,0-1 0 0 0,0 1 0 0 0,0 0 1 0 0,0-1-1 0 0,0 1 0 0 0,0 0 1 0 0,0 0-1 0 0,1 0 0 0 0,-1 0 1 0 0,0 0-1 0 0,1 0 0 0 0,-1 0 1 0 0,0 0-1 0 0,1 0 0 0 0,0 1 1 0 0,1-1-1 0 0,-2 0-10 0 0,0 1-1 0 0,0 0 1 0 0,-1-1-1 0 0,1 1 1 0 0,0 0-1 0 0,0 0 1 0 0,-1 0 0 0 0,1 0-1 0 0,0 0 1 0 0,0 0-1 0 0,-1 0 1 0 0,1 0 0 0 0,0 0-1 0 0,0 0 1 0 0,-1 0-1 0 0,1 0 1 0 0,0 1-1 0 0,0-1 1 0 0,-1 0 0 0 0,1 0-1 0 0,0 1 1 0 0,-1-1-1 0 0,1 1 1 0 0,0-1-1 0 0,-1 0 1 0 0,1 1 0 0 0,-1-1-1 0 0,1 1 1 0 0,0 0-1 0 0,-1-1 1 0 0,1 1 0 0 0,-1-1-1 0 0,0 1 1 0 0,1 0-1 0 0,0 0 1 0 0,2 11-31 0 0,0 0 1 0 0,0-1-1 0 0,-1 1 1 0 0,0 0-1 0 0,-1 18 1 0 0,-5 62 2 0 0,1-51-6 0 0,-12 121-45 0 0,11-140 71 0 0,-1-1 0 0 0,0 0 1 0 0,-2-1-1 0 0,0 1 0 0 0,-16 28 0 0 0,8-13 13 0 0,14-31-2 0 0,0-1 1 0 0,0 0-1 0 0,-1 1 1 0 0,0-1-1 0 0,0 0 1 0 0,0 0-1 0 0,0 0 1 0 0,-1 0-1 0 0,1-1 1 0 0,-1 1-1 0 0,0-1 1 0 0,0 1-1 0 0,0-1 1 0 0,-7 5-1 0 0,4-4 4 0 0,3-2-2 0 0,0 0-1 0 0,0 0 1 0 0,-1 0 0 0 0,1-1-1 0 0,0 1 1 0 0,-1-1 0 0 0,-5 2 0 0 0,-2-1 11 0 0,9-1-10 0 0,0 0 1 0 0,0-1-1 0 0,0 1 0 0 0,0-1 1 0 0,0 1-1 0 0,0-1 0 0 0,0 0 1 0 0,0 0-1 0 0,0 0 0 0 0,0 0 1 0 0,0 0-1 0 0,0 0 1 0 0,0-1-1 0 0,0 1 0 0 0,0-1 1 0 0,0 1-1 0 0,0-1 0 0 0,0 0 1 0 0,1 1-1 0 0,-1-1 0 0 0,0 0 1 0 0,0 0-1 0 0,1-1 1 0 0,-3-1-1 0 0,-42-27-362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9:35.974"/>
    </inkml:context>
    <inkml:brush xml:id="br0">
      <inkml:brushProperty name="width" value="0.1" units="cm"/>
      <inkml:brushProperty name="height" value="0.1" units="cm"/>
      <inkml:brushProperty name="color" value="#AB008B"/>
    </inkml:brush>
  </inkml:definitions>
  <inkml:trace contextRef="#ctx0" brushRef="#br0">4 51 3112 0 0,'67'-40'1112'0'0,"-65"39"-1098"0"0,0 0 0 0 0,-1 0-1 0 0,1 0 1 0 0,0 0 0 0 0,0 0 0 0 0,0 0 0 0 0,0 0 0 0 0,0 1-1 0 0,0-1 1 0 0,0 1 0 0 0,1-1 0 0 0,-1 1 0 0 0,0 0 0 0 0,0 0-1 0 0,0 0 1 0 0,0 0 0 0 0,0 0 0 0 0,1 0 0 0 0,-1 1 0 0 0,0-1-1 0 0,0 1 1 0 0,2 0 0 0 0,2 1 12 0 0,-5-1-31 0 0,0 0 0 0 0,-1 0 1 0 0,1 0-1 0 0,-1 0 0 0 0,1 0 1 0 0,-1 0-1 0 0,0 0 0 0 0,1 0 1 0 0,-1 0-1 0 0,0 0 0 0 0,0 0 0 0 0,0 0 1 0 0,0 0-1 0 0,1 0 0 0 0,-2 0 1 0 0,1 0-1 0 0,0 1 0 0 0,0-1 0 0 0,0 0 1 0 0,0 0-1 0 0,-1 0 0 0 0,1 0 1 0 0,0 0-1 0 0,-2 2 0 0 0,-8 28-148 0 0,-1-5 72 0 0,-18 28-1 0 0,24-45 55 0 0,-1-1 1 0 0,0 0-1 0 0,0 0 1 0 0,-1-1-1 0 0,1 0 0 0 0,-16 13 1 0 0,20-19 21 0 0,1 0 1 0 0,0 0-1 0 0,-1 0 0 0 0,1 1 1 0 0,0-1-1 0 0,0 0 0 0 0,0 1 1 0 0,0-1-1 0 0,0 1 0 0 0,0-1 1 0 0,0 1-1 0 0,1-1 1 0 0,-2 3-1 0 0,-2 6-22 0 0,11-13 23 0 0,11-1 1 0 0,-7 1 2 0 0,1 0-45 0 0,-1-1 0 0 0,0 0-1 0 0,1-1 1 0 0,-2-1 0 0 0,1 1 0 0 0,0-2 0 0 0,-1 1 0 0 0,-1-2 0 0 0,16-13 0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9:36.365"/>
    </inkml:context>
    <inkml:brush xml:id="br0">
      <inkml:brushProperty name="width" value="0.1" units="cm"/>
      <inkml:brushProperty name="height" value="0.1" units="cm"/>
      <inkml:brushProperty name="color" value="#AB008B"/>
    </inkml:brush>
  </inkml:definitions>
  <inkml:trace contextRef="#ctx0" brushRef="#br0">1 325 2808 0 0,'8'-5'59'0'0,"0"1"-1"0"0,0-1 1 0 0,1 2 0 0 0,14-5 0 0 0,-14 5 26 0 0,1-1 0 0 0,-1 0 0 0 0,15-8 1 0 0,-8 2-30 0 0,-7 4-28 0 0,0 1 0 0 0,0-1-1 0 0,0-1 1 0 0,-1 1 0 0 0,0-1 0 0 0,0-1 0 0 0,-1 0-1 0 0,10-13 1 0 0,-9 8-39 0 0,-7 9 8 0 0,1 1 1 0 0,0 0 0 0 0,0 0 0 0 0,0-1 0 0 0,0 1-1 0 0,1 0 1 0 0,4-4 0 0 0,-7 6 1 0 0,1 1 0 0 0,0-1 0 0 0,-1 0 0 0 0,1 1 0 0 0,-1-1 0 0 0,1 0 0 0 0,-1 0 0 0 0,0 1 0 0 0,1-1 0 0 0,-1 0 0 0 0,0 0 0 0 0,1 0 0 0 0,-1 0 0 0 0,0 0 0 0 0,0 1 0 0 0,0-1 0 0 0,0 0 0 0 0,0 0 0 0 0,0 0 0 0 0,0 0 0 0 0,0 0 1 0 0,0 0-1 0 0,0 0 0 0 0,-1 0 0 0 0,1 1 0 0 0,0-1 0 0 0,0 0 0 0 0,-1 0 0 0 0,1 0 0 0 0,-1 1 0 0 0,1-1 0 0 0,-2-1 0 0 0,-19-33-30 0 0,15 26 29 0 0,-37-56-13 0 0,41 54 11 0 0,2 10 1 0 0,0 9 2 0 0,1 2 1 0 0,0 0 0 0 0,1 1 0 0 0,0-1 0 0 0,1 0 0 0 0,0 0 0 0 0,1 0 0 0 0,5 11 0 0 0,12 36 0 0 0,-11-4 2 0 0,5 61 0 0 0,4 26 2 0 0,-16-122 1 0 0,0 1 1 0 0,-2-1-1 0 0,0 0 1 0 0,-1 1-1 0 0,-1-1 1 0 0,-1 1-1 0 0,-1-1 1 0 0,-5 21-1 0 0,1-6 23 0 0,7-27-16 0 0,-1 1 0 0 0,-1-1 0 0 0,1 0 0 0 0,-1 0 0 0 0,0 0 0 0 0,-6 11 0 0 0,6-14 4 0 0,1 0 0 0 0,-1 0-1 0 0,0-1 1 0 0,0 1 0 0 0,-1-1 0 0 0,1 1-1 0 0,-4 2 1 0 0,5-5-9 0 0,1 1 0 0 0,-1-1 1 0 0,0 1-1 0 0,1-1 0 0 0,-1 0 0 0 0,0 1 0 0 0,0-1 0 0 0,0 0 0 0 0,1 1 0 0 0,-1-1 1 0 0,0 0-1 0 0,0 0 0 0 0,0 0 0 0 0,1 0 0 0 0,-1 0 0 0 0,0 0 0 0 0,0 0 0 0 0,0 0 0 0 0,0 0 1 0 0,0 0-1 0 0,1 0 0 0 0,-1-1 0 0 0,0 1 0 0 0,0 0 0 0 0,1-1 0 0 0,-1 1 0 0 0,0 0 0 0 0,0-1 1 0 0,1 1-1 0 0,-1-1 0 0 0,0 1 0 0 0,1-1 0 0 0,-1 1 0 0 0,0-1 0 0 0,1 0 0 0 0,-2-1 1 0 0,-5-11 27 0 0,-1 0 0 0 0,1-1 1 0 0,1 0-1 0 0,-7-24 1 0 0,10 25-6 0 0,0 0-1 0 0,-2-23 1 0 0,2 8 29 0 0,2 24-44 0 0,1-1 1 0 0,-1 0-1 0 0,1 1 1 0 0,0-1-1 0 0,0 0 0 0 0,1 0 1 0 0,-1 1-1 0 0,1-1 1 0 0,0 1-1 0 0,0-1 0 0 0,1 1 1 0 0,-1-1-1 0 0,1 1 1 0 0,0 0-1 0 0,0-1 1 0 0,1 1-1 0 0,-1 0 0 0 0,1 1 1 0 0,0-1-1 0 0,0 0 1 0 0,0 1-1 0 0,5-5 1 0 0,-7 8-52 0 0,0-1 0 0 0,-1 0 0 0 0,1 1 0 0 0,0-1 0 0 0,0 1 1 0 0,0-1-1 0 0,0 1 0 0 0,0-1 0 0 0,0 1 0 0 0,0 0 0 0 0,0-1 1 0 0,0 1-1 0 0,1 0 0 0 0,0 0 0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9:36.708"/>
    </inkml:context>
    <inkml:brush xml:id="br0">
      <inkml:brushProperty name="width" value="0.1" units="cm"/>
      <inkml:brushProperty name="height" value="0.1" units="cm"/>
      <inkml:brushProperty name="color" value="#AB008B"/>
    </inkml:brush>
  </inkml:definitions>
  <inkml:trace contextRef="#ctx0" brushRef="#br0">1 377 2904 0 0,'50'-24'43'0'0,"91"-40"721"0"0,-8 4-190 0 0,108-45 9 0 0,-138 64-526 0 0,-67 27-97 0 0,39-8 1 0 0,-31 10-24 0 0,-7 5 2 0 0,-30 7 41 0 0,0-1 0 0 0,0-1 0 0 0,0 1-1 0 0,-1-1 1 0 0,11-4 0 0 0,-14 4 10 0 0,0 1-6 0 0,1-1 0 0 0,-1 0 1 0 0,1 1-1 0 0,-1 0 0 0 0,1 0 1 0 0,-1 0-1 0 0,6 0 0 0 0,-9 1-3 0 0,0 0-1 0 0,0 0 1 0 0,0-1 0 0 0,0 1-1 0 0,0 0 1 0 0,-1 0 0 0 0,1 0-1 0 0,0 0 1 0 0,0 0-1 0 0,0 0 1 0 0,0 0 0 0 0,0 0-1 0 0,0 0 1 0 0,0 0-1 0 0,0 0 1 0 0,0-1 0 0 0,0 1-1 0 0,0 0 1 0 0,0 0 0 0 0,0 0-1 0 0,0 0 1 0 0,0 0-1 0 0,0 0 1 0 0,0 0 0 0 0,0 0-1 0 0,0 0 1 0 0,0-1-1 0 0,0 1 1 0 0,0 0 0 0 0,0 0-1 0 0,0 0 1 0 0,0 0 0 0 0,0 0-1 0 0,0 0 1 0 0,0 0-1 0 0,0 0 1 0 0,0 0 0 0 0,0-1-1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35:32.651"/>
    </inkml:context>
    <inkml:brush xml:id="br0">
      <inkml:brushProperty name="width" value="0.1" units="cm"/>
      <inkml:brushProperty name="height" value="0.1" units="cm"/>
      <inkml:brushProperty name="color" value="#AB008B"/>
    </inkml:brush>
  </inkml:definitions>
  <inkml:trace contextRef="#ctx0" brushRef="#br0">736 0 4120 0 0,'0'0'1176'0'0,"0"6"-1125"0"0,-1-3-47 0 0,1 1 0 0 0,-1-1 0 0 0,1 1 0 0 0,0 0 0 0 0,1-1 0 0 0,-1 1 0 0 0,1-1 0 0 0,-1 1 0 0 0,1-1 0 0 0,0 1 0 0 0,0-1 1 0 0,0 0-1 0 0,1 0 0 0 0,1 4 0 0 0,1 1 7 0 0,0 1 1 0 0,-1 0-1 0 0,4 12 1 0 0,-5-12-8 0 0,1-1 1 0 0,0 1-1 0 0,5 10 1 0 0,-7-16-2 0 0,0 0 0 0 0,0 0 0 0 0,-1 0 0 0 0,1 0 0 0 0,-1 0 0 0 0,0 0 0 0 0,0 0 0 0 0,0 0 0 0 0,0 0 0 0 0,-1 0 0 0 0,1 0 0 0 0,-1-1 0 0 0,1 1 0 0 0,-1 0 0 0 0,-2 3 0 0 0,-2 17 45 0 0,-1 29 7 0 0,-3-1 0 0 0,-1-1 1 0 0,-19 52-1 0 0,6-29-31 0 0,11-34-9 0 0,-1-1 0 0 0,-21 42 0 0 0,-5-11 19 0 0,19-34-8 0 0,1 0 0 0 0,-17 47 0 0 0,21-46-11 0 0,-35 63 0 0 0,-4 7 19 0 0,-29 64 90 0 0,48-104-69 0 0,-35 47 31 0 0,12-21-13 0 0,22-28 13 0 0,17-34-22 0 0,2 1 0 0 0,-26 65-1 0 0,2 15-851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9:37.066"/>
    </inkml:context>
    <inkml:brush xml:id="br0">
      <inkml:brushProperty name="width" value="0.1" units="cm"/>
      <inkml:brushProperty name="height" value="0.1" units="cm"/>
      <inkml:brushProperty name="color" value="#AB008B"/>
    </inkml:brush>
  </inkml:definitions>
  <inkml:trace contextRef="#ctx0" brushRef="#br0">26 1 3208 0 0,'-11'138'431'0'0,"8"-109"-349"0"0,-3 8 56 0 0,4-24-97 0 0,0 0 0 0 0,1 0 0 0 0,0 0 0 0 0,2 15 0 0 0,1 60-9 0 0,-1-81-33 0 0,-1-5-1 0 0,0-1 0 0 0,0 1 0 0 0,1 0 0 0 0,-1 0 0 0 0,0-1 1 0 0,1 1-1 0 0,-1 0 0 0 0,1-1 0 0 0,0 1 0 0 0,1 2 0 0 0,-2-4 2 0 0,1 1-1 0 0,0-1 0 0 0,0 1 1 0 0,0-1-1 0 0,0 1 0 0 0,-1-1 1 0 0,1 0-1 0 0,0 1 0 0 0,0-1 1 0 0,0 0-1 0 0,0 0 0 0 0,0 0 0 0 0,0 0 1 0 0,0 0-1 0 0,0 0 0 0 0,0 0 1 0 0,0 0-1 0 0,0 0 0 0 0,0 0 1 0 0,-1 0-1 0 0,1-1 0 0 0,0 1 1 0 0,0 0-1 0 0,1-1 0 0 0,5-2 0 0 0,-1-1 1 0 0,1 1-1 0 0,-1-1 0 0 0,0-1 0 0 0,-1 1 0 0 0,1-1 0 0 0,-1 0 1 0 0,0 0-1 0 0,0-1 0 0 0,8-11 0 0 0,-8 11 1 0 0,10-14-254 0 0,15-26 0 0 0,-26 38-2286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9:37.971"/>
    </inkml:context>
    <inkml:brush xml:id="br0">
      <inkml:brushProperty name="width" value="0.1" units="cm"/>
      <inkml:brushProperty name="height" value="0.1" units="cm"/>
      <inkml:brushProperty name="color" value="#AB008B"/>
    </inkml:brush>
  </inkml:definitions>
  <inkml:trace contextRef="#ctx0" brushRef="#br0">635 0 3000 0 0,'1'1'0'0'0,"-1"0"1"0"0,1 0-1 0 0,0 0 0 0 0,-1 0 1 0 0,0 0-1 0 0,1 1 1 0 0,-1-1-1 0 0,0 0 0 0 0,1 0 1 0 0,-1 0-1 0 0,0 0 1 0 0,0 0-1 0 0,0 1 0 0 0,0-1 1 0 0,0 0-1 0 0,0 0 0 0 0,-1 2 1 0 0,-5 25 71 0 0,2-14 16 0 0,3-1 5 0 0,-1-1 1 0 0,-1 1-1 0 0,0 0 1 0 0,-6 14 0 0 0,6-18-51 0 0,0-1 0 0 0,1 1 0 0 0,0-1 0 0 0,-1 10 0 0 0,-2 14 76 0 0,1-12-64 0 0,3-16-37 0 0,1 0 1 0 0,-1 0-1 0 0,0 0 0 0 0,0-1 0 0 0,0 1 1 0 0,-4 6-1 0 0,1-2 15 0 0,5-10 3 0 0,0-1-34 0 0,54-154 14 0 0,-49 142-16 0 0,0-1 1 0 0,10-14 0 0 0,-7 12 5 0 0,-9 17-3 0 0,1 0 1 0 0,-1 1 0 0 0,1-1-1 0 0,-1 0 1 0 0,1 0 0 0 0,-1 0-1 0 0,1 1 1 0 0,0-1 0 0 0,0 0-1 0 0,-1 1 1 0 0,1-1 0 0 0,0 1-1 0 0,0-1 1 0 0,0 1 0 0 0,-1-1-1 0 0,1 1 1 0 0,0 0 0 0 0,0-1-1 0 0,0 1 1 0 0,0 0 0 0 0,0 0 0 0 0,0-1-1 0 0,0 1 1 0 0,0 0 0 0 0,0 0-1 0 0,0 0 1 0 0,0 0 0 0 0,0 0-1 0 0,1 1 1 0 0,0-1 23 0 0,-8 24 37 0 0,3-14-44 0 0,-1 1-1 0 0,0-1 1 0 0,-8 16 0 0 0,-1 2-8 0 0,-52 121 49 0 0,54-125-53 0 0,-1-1 0 0 0,-27 38 0 0 0,8-13 8 0 0,-11 15-5 0 0,-77 90 1 0 0,92-121-11 0 0,-10 16-1 0 0,-25 28 0 0 0,0-4 33 0 0,37-41 6 0 0,-46 44 0 0 0,21-21 163 0 0,89-90 226 0 0,58-55-352 0 0,41-31 65 0 0,0-2-59 0 0,-97 82-38 0 0,0 1-1 0 0,3 3 1 0 0,1 1 0 0 0,50-31-1 0 0,-8 25 14 0 0,-56 29-43 0 0,-25 12-9 0 0,0-1 0 0 0,0 1 0 0 0,0 1-1 0 0,0-1 1 0 0,0 1 0 0 0,0 0 0 0 0,0 0 0 0 0,1 1-1 0 0,-1 0 1 0 0,0 0 0 0 0,0 0 0 0 0,1 1 0 0 0,-1 0-1 0 0,8 2 1 0 0,-14-3-3 0 0,0 0 1 0 0,1 1-1 0 0,-1-1 0 0 0,1 0 0 0 0,-1 1 1 0 0,0-1-1 0 0,1 0 0 0 0,-1 1 1 0 0,0-1-1 0 0,1 1 0 0 0,-1-1 0 0 0,0 0 1 0 0,0 1-1 0 0,0-1 0 0 0,1 1 0 0 0,-1-1 1 0 0,0 1-1 0 0,0-1 0 0 0,0 1 0 0 0,0-1 1 0 0,0 1-1 0 0,0-1 0 0 0,0 1 0 0 0,0-1 1 0 0,0 1-1 0 0,0-1 0 0 0,0 1 1 0 0,0-1-1 0 0,0 0 0 0 0,0 1 0 0 0,0-1 1 0 0,-1 1-1 0 0,1-1 0 0 0,0 1 0 0 0,-8 19 29 0 0,7-19-30 0 0,-8 17 16 0 0,-1 0-1 0 0,-1-1 1 0 0,0 0 0 0 0,-16 18 0 0 0,-77 78 39 0 0,26-27-36 0 0,59-66-14 0 0,1 1 0 0 0,0 0 0 0 0,-20 36 0 0 0,24-39 6 0 0,-26 30 1 0 0,-10 11 32 0 0,43-49-33 0 0,-2 0 0 0 0,1-1 0 0 0,-1 0-1 0 0,-18 14 1 0 0,27-23-9 0 0,0 0-1 0 0,-1 1 0 0 0,1-1 1 0 0,0 0-1 0 0,0 0 1 0 0,0 1-1 0 0,0-1 1 0 0,-1 0-1 0 0,1 0 0 0 0,0 0 1 0 0,0 0-1 0 0,0 0 1 0 0,-1 1-1 0 0,1-1 1 0 0,0 0-1 0 0,0 0 1 0 0,-1 0-1 0 0,1 0 0 0 0,0 0 1 0 0,0 0-1 0 0,-1 0 1 0 0,1 0-1 0 0,0 0 1 0 0,-1 0-1 0 0,1 0 0 0 0,0 0 1 0 0,0 0-1 0 0,-1 0 1 0 0,1 0-1 0 0,0 0 1 0 0,0 0-1 0 0,-1 0 1 0 0,1 0-1 0 0,0 0 0 0 0,0-1 1 0 0,-1 1-1 0 0,1-1 1 0 0,0 1-1 0 0,0-1 0 0 0,1 0 1 0 0,-1 1-1 0 0,0-1 0 0 0,0 1 1 0 0,1-1-1 0 0,-1 0 0 0 0,0 1 1 0 0,1-1-1 0 0,-1 1 0 0 0,0-1 1 0 0,1 1-1 0 0,-1-1 0 0 0,1 1 1 0 0,-1-1-1 0 0,1 1 0 0 0,0-1 1 0 0,23-23 4 0 0,-2-1 0 0 0,23-32 1 0 0,33-39 32 0 0,-54 72-24 0 0,1 1 0 0 0,35-25-1 0 0,-46 38-11 0 0,1 1 0 0 0,1 0 0 0 0,0 1 0 0 0,0 0 0 0 0,0 2 0 0 0,21-6 0 0 0,-2 3 8 0 0,60-8-1 0 0,-83 16-9 0 0,1 0 0 0 0,-1 0 0 0 0,0 2 0 0 0,0 0 0 0 0,1 0 0 0 0,-1 1-1 0 0,0 0 1 0 0,17 6 0 0 0,26 19 11 0 0,-52-25-12 0 0,0 0 0 0 0,-1-1 0 0 0,1 1-1 0 0,0 0 1 0 0,-1 0 0 0 0,1 1-1 0 0,-1-1 1 0 0,0 0 0 0 0,0 1-1 0 0,0-1 1 0 0,0 1 0 0 0,0 0-1 0 0,-1 0 1 0 0,1 0 0 0 0,-1 0-1 0 0,0 0 1 0 0,0 0 0 0 0,0 0-1 0 0,1 4 1 0 0,-1-2 0 0 0,0 0 0 0 0,-1 0 0 0 0,1 0 0 0 0,-1 0 0 0 0,-1 0 0 0 0,1 0 0 0 0,-1 0 0 0 0,1 0 0 0 0,-1 0 0 0 0,-1 0 0 0 0,-2 8 0 0 0,0-5 7 0 0,0 0 0 0 0,-1-1 1 0 0,1 1-1 0 0,-2-1 0 0 0,1 0 1 0 0,-1-1-1 0 0,0 0 0 0 0,0 1 0 0 0,-1-2 1 0 0,1 1-1 0 0,-1-1 0 0 0,-1 0 0 0 0,-13 7 1 0 0,10-7 5 0 0,-1 1-1 0 0,0-2 1 0 0,0 0 0 0 0,-1 0 0 0 0,1-1-1 0 0,-1-1 1 0 0,0 0 0 0 0,-22 1 0 0 0,25-4-9 0 0,-1 0 0 0 0,1-1 0 0 0,0 0 0 0 0,0 0 1 0 0,0-1-1 0 0,0 0 0 0 0,1-1 0 0 0,-1 0 0 0 0,1-1 1 0 0,0 0-1 0 0,0 0 0 0 0,0-1 0 0 0,1 0 0 0 0,0-1 0 0 0,0 0 1 0 0,1 0-1 0 0,0 0 0 0 0,0-1 0 0 0,0 0 0 0 0,1 0 1 0 0,0-1-1 0 0,1 0 0 0 0,0 0 0 0 0,1 0 0 0 0,-5-11 0 0 0,-4-38 14 0 0,13 58-19 0 0,0 0 1 0 0,0 0-1 0 0,0 0 0 0 0,0 1 1 0 0,0-1-1 0 0,1 0 0 0 0,-1 0 1 0 0,0 0-1 0 0,0 0 0 0 0,0 0 1 0 0,0 0-1 0 0,0 0 1 0 0,0 0-1 0 0,1 0 0 0 0,-1 0 1 0 0,0 0-1 0 0,0 0 0 0 0,0 0 1 0 0,0 0-1 0 0,0 0 0 0 0,0 0 1 0 0,1-1-1 0 0,-1 1 0 0 0,0 0 1 0 0,0 0-1 0 0,0 0 0 0 0,0 0 1 0 0,0 0-1 0 0,0 0 0 0 0,0 0 1 0 0,0 0-1 0 0,1 0 0 0 0,-1 0 1 0 0,0 0-1 0 0,0-1 0 0 0,0 1 1 0 0,0 0-1 0 0,0 0 0 0 0,0 0 1 0 0,0 0-1 0 0,0 0 0 0 0,0 0 1 0 0,0-1-1 0 0,0 1 0 0 0,0 0 1 0 0,0 0-1 0 0,0 0 0 0 0,0 0 1 0 0,0 0-1 0 0,0 0 0 0 0,0-1 1 0 0,0 1-1 0 0,0 0 0 0 0,0 0 1 0 0,0 0-1 0 0,0 0 0 0 0,0 0 1 0 0,0 0-1 0 0,0 0 0 0 0,0-1 1 0 0,0 1-1 0 0,0 0 0 0 0,9 9 7 0 0,-1 11-16 0 0,0 0 1 0 0,-2 0-1 0 0,0 1 0 0 0,-2 0 1 0 0,0 0-1 0 0,1 26 0 0 0,2 1-23 0 0,9 124-62 0 0,-12-115 73 0 0,-2-31 6 0 0,2 0-1 0 0,1 0 1 0 0,9 25 0 0 0,-13-47 14 0 0,1 0 0 0 0,-1-1 0 0 0,1 1 1 0 0,0-1-1 0 0,0 0 0 0 0,0 1 0 0 0,0-1 1 0 0,1 0-1 0 0,-1 0 0 0 0,1 0 0 0 0,0-1 0 0 0,0 1 1 0 0,0-1-1 0 0,0 1 0 0 0,0-1 0 0 0,1 0 0 0 0,-1 0 1 0 0,1-1-1 0 0,-1 1 0 0 0,1-1 0 0 0,0 0 1 0 0,7 2-1 0 0,-6-2 0 0 0,0-1 0 0 0,-1 1 1 0 0,1-1-1 0 0,0-1 0 0 0,0 1 1 0 0,0 0-1 0 0,-1-1 0 0 0,1 0 0 0 0,0 0 1 0 0,-1-1-1 0 0,1 1 0 0 0,-1-1 1 0 0,1 0-1 0 0,-1 0 0 0 0,0-1 1 0 0,0 1-1 0 0,0-1 0 0 0,0 0 0 0 0,4-4 1 0 0,15-14-871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9:38.337"/>
    </inkml:context>
    <inkml:brush xml:id="br0">
      <inkml:brushProperty name="width" value="0.1" units="cm"/>
      <inkml:brushProperty name="height" value="0.1" units="cm"/>
      <inkml:brushProperty name="color" value="#AB008B"/>
    </inkml:brush>
  </inkml:definitions>
  <inkml:trace contextRef="#ctx0" brushRef="#br0">1 0 4120 0 0,'0'0'0'0'0,"0"2"296"0"0,3 5 0 0 0,6-2 0 0 0,-1-3 0 0 0,-3 1-216 0 0,-3-1 8 0 0,1 4 0 0 0,2 6 0 0 0,0 5-88 0 0,-1-7 16 0 0,-3 2-16 0 0,3 8 8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9:38.727"/>
    </inkml:context>
    <inkml:brush xml:id="br0">
      <inkml:brushProperty name="width" value="0.1" units="cm"/>
      <inkml:brushProperty name="height" value="0.1" units="cm"/>
      <inkml:brushProperty name="color" value="#AB008B"/>
    </inkml:brush>
  </inkml:definitions>
  <inkml:trace contextRef="#ctx0" brushRef="#br0">32 1 3504 0 0,'0'1'0'0'0,"0"6"0"0"0,-11 13 0 0 0,4 4 160 0 0,4-3 8 0 0,-1-2-8 0 0,-1 3 8 0 0,3-4-64 0 0,2-6-8 0 0,2 0 0 0 0,7-2 16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9:39.083"/>
    </inkml:context>
    <inkml:brush xml:id="br0">
      <inkml:brushProperty name="width" value="0.1" units="cm"/>
      <inkml:brushProperty name="height" value="0.1" units="cm"/>
      <inkml:brushProperty name="color" value="#AB008B"/>
    </inkml:brush>
  </inkml:definitions>
  <inkml:trace contextRef="#ctx0" brushRef="#br0">473 20 3112 0 0,'16'-1'128'0'0,"-1"0"-1"0"0,0-1 1 0 0,1-1 0 0 0,22-8 0 0 0,-38 11-123 0 0,1 0 0 0 0,-1 0 0 0 0,1-1-1 0 0,-1 1 1 0 0,0 0 0 0 0,1 0 0 0 0,-1 0 0 0 0,1 0 0 0 0,-1 0 0 0 0,0 0 0 0 0,1-1 0 0 0,-1 1 0 0 0,1 0 0 0 0,-1 0 0 0 0,0 0 0 0 0,1 0 0 0 0,-1 0 0 0 0,1 1 0 0 0,-1-1 0 0 0,1 0 0 0 0,-1 0 0 0 0,0 0 0 0 0,1 0 0 0 0,-1 0 0 0 0,0 0 0 0 0,1 1 0 0 0,-1-1 0 0 0,1 0 0 0 0,-1 0 0 0 0,0 1 0 0 0,1-1 0 0 0,-1 0 0 0 0,0 1 0 0 0,0-1 0 0 0,1 0 0 0 0,-1 1 0 0 0,0-1 0 0 0,0 0 0 0 0,1 1 0 0 0,-1-1 0 0 0,0 0 0 0 0,0 1 0 0 0,0-1 0 0 0,0 1 0 0 0,0-1 0 0 0,1 0 0 0 0,-1 1 0 0 0,-5 19-19 0 0,-2-2-7 0 0,-2-1 1 0 0,0 0-1 0 0,-1 0 1 0 0,-22 28-1 0 0,-57 54-84 0 0,-50 26-20 0 0,32-31 75 0 0,24 0 23 0 0,49-52 13 0 0,25-32 8 0 0,-1 0 0 0 0,-14 11 1 0 0,8-4-10 0 0,16-16 14 0 0,-1-1 1 0 0,1 1-1 0 0,-1-1 0 0 0,1 1 1 0 0,0-1-1 0 0,-1 1 1 0 0,1-1-1 0 0,0 1 0 0 0,-1 0 1 0 0,1-1-1 0 0,0 1 0 0 0,0-1 1 0 0,-1 1-1 0 0,1 0 0 0 0,0-1 1 0 0,0 1-1 0 0,0 0 0 0 0,0-1 1 0 0,0 1-1 0 0,0 0 0 0 0,0-1 1 0 0,0 1-1 0 0,0 0 1 0 0,1 0-1 0 0,-1-1 0 0 0,0-1 1 0 0,1 0 0 0 0,-1 1-1 0 0,1-1 1 0 0,-1 1-1 0 0,1-1 1 0 0,-1 1 0 0 0,1-1-1 0 0,0 1 1 0 0,-1 0-1 0 0,1-1 1 0 0,0 1 0 0 0,-1 0-1 0 0,1-1 1 0 0,0 1-1 0 0,-1 0 1 0 0,1 0-1 0 0,0 0 1 0 0,0 0 0 0 0,-1-1-1 0 0,2 1 1 0 0,17-8-7 0 0,20-26 8 0 0,37-41 0 0 0,-39 37 2 0 0,46-37 0 0 0,-36 39 10 0 0,-20 17 25 0 0,0-2 0 0 0,35-37 0 0 0,-60 56-34 0 0,-1 0 1 0 0,1 1-1 0 0,-1-1 1 0 0,1 1 0 0 0,0 0-1 0 0,0 0 1 0 0,0-1-1 0 0,0 1 1 0 0,0 0 0 0 0,0 1-1 0 0,0-1 1 0 0,0 0-1 0 0,2 0 1 0 0,4-2 29 0 0,1-1 72 0 0,-9 4-104 0 0,0 0 0 0 0,0 0 0 0 0,0 0 0 0 0,0 0-1 0 0,0 0 1 0 0,-1 0 0 0 0,1 0 0 0 0,0 0 0 0 0,0 0 0 0 0,0 0 0 0 0,0 0 0 0 0,0 0 0 0 0,0 0 0 0 0,0 0-1 0 0,0 0 1 0 0,0 0 0 0 0,0 0 0 0 0,-1 0 0 0 0,1 0 0 0 0,0 0 0 0 0,0 0 0 0 0,0 0 0 0 0,0 0 0 0 0,0 0-1 0 0,0 0 1 0 0,0 0 0 0 0,0 0 0 0 0,0-1 0 0 0,0 1 0 0 0,0 0 0 0 0,-1 0 0 0 0,1 0 0 0 0,0 0 0 0 0,0 0-1 0 0,0 0 1 0 0,0 0 0 0 0,0 0 0 0 0,0 0 0 0 0,0 0 0 0 0,0 0 0 0 0,0-1 0 0 0,0 1 0 0 0,0 0-1 0 0,0 0 1 0 0,0 0 0 0 0,0 0 0 0 0,0 0 0 0 0,0 0 0 0 0,0 0 0 0 0,0 0 0 0 0,0 0 0 0 0,0 0 0 0 0,0-1-1 0 0,0 1 1 0 0,0 0 0 0 0,0 0 0 0 0,0 0 0 0 0,0 0 0 0 0,0 0 0 0 0,0 0 0 0 0,0 0 0 0 0,0 0 0 0 0,0 0 18 0 0,-17-1 9 0 0,0 2 0 0 0,0 0 0 0 0,0 2 1 0 0,0-1-1 0 0,0 2 0 0 0,-17 6 0 0 0,27-8-26 0 0,-1 2-1 0 0,1-1 0 0 0,0 1 0 0 0,0 0 1 0 0,0 0-1 0 0,1 1 0 0 0,-1 0 1 0 0,1 0-1 0 0,0 0 0 0 0,1 1 0 0 0,-1 0 1 0 0,1 0-1 0 0,0 1 0 0 0,1-1 1 0 0,-6 11-1 0 0,-32 74 15 0 0,35-74-12 0 0,2 1 0 0 0,-7 36 0 0 0,10-7 90 0 0,2-46-90 0 0,0 0 1 0 0,1-1-1 0 0,-1 1 1 0 0,0 0-1 0 0,1-1 1 0 0,-1 1 0 0 0,1-1-1 0 0,-1 1 1 0 0,1-1-1 0 0,-1 1 1 0 0,1-1-1 0 0,0 0 1 0 0,-1 1 0 0 0,1-1-1 0 0,0 1 1 0 0,-1-1-1 0 0,1 0 1 0 0,0 0-1 0 0,-1 1 1 0 0,1-1 0 0 0,0 0-1 0 0,-1 0 1 0 0,1 0-1 0 0,0 0 1 0 0,0 0-1 0 0,1 0-1 0 0,0 1 0 0 0,-1-1 0 0 0,1 0-1 0 0,0 0 1 0 0,-1 0 0 0 0,1 0 0 0 0,-1 0-1 0 0,1 0 1 0 0,0-1 0 0 0,-1 1-1 0 0,1-1 1 0 0,2 0 0 0 0,14-9 27 0 0,-12 7-17 0 0,0 0-1 0 0,-1-1 1 0 0,0 1-1 0 0,1-1 0 0 0,7-7 1 0 0,7-9-573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9:42.005"/>
    </inkml:context>
    <inkml:brush xml:id="br0">
      <inkml:brushProperty name="width" value="0.1" units="cm"/>
      <inkml:brushProperty name="height" value="0.1" units="cm"/>
      <inkml:brushProperty name="color" value="#AB008B"/>
    </inkml:brush>
  </inkml:definitions>
  <inkml:trace contextRef="#ctx0" brushRef="#br0">16 0 3504 0 0,'0'0'587'0'0,"0"5"-543"0"0,-9 85 61 0 0,6-77-104 0 0,2-1 1 0 0,-1 1-1 0 0,2 0 0 0 0,-1-1 1 0 0,2 1-1 0 0,0 0 0 0 0,3 13 1 0 0,-3-13-21 0 0,2 1 99 0 0,-3-13-96 0 0,1-1 1 0 0,-1 0-1 0 0,0 0 0 0 0,1 1 0 0 0,-1-1 0 0 0,1 0 0 0 0,-1 0 0 0 0,0 0 0 0 0,1 0 0 0 0,-1 0 0 0 0,1 0 1 0 0,-1 0-1 0 0,0 0 0 0 0,1 0 0 0 0,-1 0 0 0 0,1 0 0 0 0,-1 0 0 0 0,1 0 0 0 0,-1 0 0 0 0,0 0 0 0 0,1 0 1 0 0,-1 0-1 0 0,1 0 0 0 0,-1-1 0 0 0,0 1 0 0 0,1 0 0 0 0,-1 0 0 0 0,1 0 0 0 0,-1-1 0 0 0,0 1 0 0 0,1 0 1 0 0,-1-1-1 0 0,0 1 0 0 0,1-1 0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9:42.407"/>
    </inkml:context>
    <inkml:brush xml:id="br0">
      <inkml:brushProperty name="width" value="0.1" units="cm"/>
      <inkml:brushProperty name="height" value="0.1" units="cm"/>
      <inkml:brushProperty name="color" value="#AB008B"/>
    </inkml:brush>
  </inkml:definitions>
  <inkml:trace contextRef="#ctx0" brushRef="#br0">25 131 3208 0 0,'20'-9'106'0'0,"0"0"0"0"0,0-1 0 0 0,-1-1-1 0 0,0-1 1 0 0,23-19 0 0 0,3-2 148 0 0,-42 31-237 0 0,-1 1-1 0 0,1-1 0 0 0,0 0 1 0 0,0 1-1 0 0,0-1 1 0 0,0 1-1 0 0,0 0 1 0 0,0 0-1 0 0,0 0 0 0 0,0 1 1 0 0,0-1-1 0 0,1 1 1 0 0,-1-1-1 0 0,0 1 1 0 0,0 0-1 0 0,1 0 0 0 0,-1 1 1 0 0,0-1-1 0 0,0 1 1 0 0,0-1-1 0 0,1 1 0 0 0,-1 0 1 0 0,5 3-1 0 0,-4-2-9 0 0,1 1-1 0 0,-1 0 1 0 0,0 1-1 0 0,0-1 1 0 0,0 1-1 0 0,0 0 1 0 0,-1-1-1 0 0,0 2 1 0 0,1-1-1 0 0,-1 0 1 0 0,-1 1-1 0 0,1-1 1 0 0,3 9 0 0 0,0 1-11 0 0,-3-7 4 0 0,0-1-1 0 0,0 1 1 0 0,-1-1-1 0 0,1 1 1 0 0,-2 0 0 0 0,1 0-1 0 0,-1 0 1 0 0,0 0-1 0 0,0 0 1 0 0,-1 11 0 0 0,-1-6-3 0 0,1-6 2 0 0,0-1 0 0 0,0 1 0 0 0,-1-1 0 0 0,0 1-1 0 0,0-1 1 0 0,0 0 0 0 0,-1 1 0 0 0,0-1 0 0 0,-3 7 0 0 0,-47 94-23 0 0,36-67 20 0 0,12-28 2 0 0,-1 1 0 0 0,0-1 0 0 0,-1 0 0 0 0,0 0 0 0 0,-9 11 0 0 0,-1-1 0 0 0,0-2 0 0 0,-2 1 1 0 0,0-2-1 0 0,-28 21 0 0 0,30-26 3 0 0,10-9 0 0 0,0 1 1 0 0,0 0-1 0 0,0-1 0 0 0,-9 4 1 0 0,13-7-2 0 0,-1 0 1 0 0,1 0-1 0 0,0-1 1 0 0,-1 1-1 0 0,1-1 0 0 0,-1 1 1 0 0,1-1-1 0 0,-1 0 1 0 0,1 0-1 0 0,-1 0 1 0 0,1 0-1 0 0,-1 0 1 0 0,1-1-1 0 0,-1 1 0 0 0,1-1 1 0 0,0 0-1 0 0,-3 0 1 0 0,-6-3-24 0 0,10 4 4 0 0,0 0 1 0 0,0-1-1 0 0,0 1 1 0 0,0 0 0 0 0,0 0-1 0 0,1-1 1 0 0,-1 1-1 0 0,0 0 1 0 0,0-1 0 0 0,0 1-1 0 0,1-1 1 0 0,-1 1-1 0 0,0-1 1 0 0,0 1 0 0 0,1-1-1 0 0,-1 0 1 0 0,1 1-1 0 0,-1-1 1 0 0,0 0 0 0 0,1 0-1 0 0,-1 1 1 0 0,1-1-1 0 0,0 0 1 0 0,-1 0 0 0 0,1 0-1 0 0,-1-1 1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9:42.769"/>
    </inkml:context>
    <inkml:brush xml:id="br0">
      <inkml:brushProperty name="width" value="0.1" units="cm"/>
      <inkml:brushProperty name="height" value="0.1" units="cm"/>
      <inkml:brushProperty name="color" value="#AB008B"/>
    </inkml:brush>
  </inkml:definitions>
  <inkml:trace contextRef="#ctx0" brushRef="#br0">28 1 3208 0 0,'0'18'155'0'0,"-2"-1"0"0"0,0 1 0 0 0,-1-1 0 0 0,-7 25 0 0 0,5-31-12 0 0,-1 7 101 0 0,6-17-243 0 0,1-1 1 0 0,-1 1-1 0 0,0-1 0 0 0,0 1 1 0 0,0-1-1 0 0,1 1 1 0 0,-1-1-1 0 0,0 1 1 0 0,1-1-1 0 0,-1 1 0 0 0,0-1 1 0 0,1 0-1 0 0,-1 1 1 0 0,1-1-1 0 0,-1 0 1 0 0,1 1-1 0 0,-1-1 0 0 0,0 0 1 0 0,1 1-1 0 0,-1-1 1 0 0,1 0-1 0 0,-1 0 1 0 0,1 0-1 0 0,0 0 0 0 0,-1 1 1 0 0,1-1-1 0 0,-1 0 1 0 0,1 0-1 0 0,-1 0 1 0 0,1 0-1 0 0,-1 0 0 0 0,1 0 1 0 0,-1 0-1 0 0,1 0 1 0 0,0-1-1 0 0,0 1 1 0 0,2-1-25 0 0,0 0 0 0 0,0 0 1 0 0,0 0-1 0 0,-1-1 1 0 0,1 1-1 0 0,0-1 1 0 0,0 0-1 0 0,-1 1 1 0 0,5-5-1 0 0,-5 4-303 0 0</inkml:trace>
  <inkml:trace contextRef="#ctx0" brushRef="#br0" timeOffset="1">151 46 3408 0 0,'-9'127'272'0'0,"9"-124"-237"0"0,0-1 1 0 0,0 1-1 0 0,1-1 1 0 0,-1 1-1 0 0,0 0 1 0 0,1-1-1 0 0,0 1 1 0 0,-1-1-1 0 0,1 1 1 0 0,0-1 0 0 0,0 0-1 0 0,1 1 1 0 0,-1-1-1 0 0,3 4 1 0 0,-3-5-24 0 0,1 0 0 0 0,-1 0-1 0 0,0 0 1 0 0,0 0 0 0 0,1 0 0 0 0,-1-1 0 0 0,1 1 0 0 0,-1-1 0 0 0,0 1 0 0 0,1-1 0 0 0,-1 1 0 0 0,1-1 0 0 0,0 1 0 0 0,-1-1 0 0 0,1 0 0 0 0,-1 0 0 0 0,1 0 0 0 0,-1 0 0 0 0,1 0 0 0 0,-1 0 0 0 0,1-1 0 0 0,-1 1 0 0 0,1-1 0 0 0,-1 1 0 0 0,1-1 0 0 0,1 0 0 0 0,11-4-51 0 0,-1 1 0 0 0,1 0 0 0 0,0 1 0 0 0,1 0 0 0 0,23-1 1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9:43.208"/>
    </inkml:context>
    <inkml:brush xml:id="br0">
      <inkml:brushProperty name="width" value="0.1" units="cm"/>
      <inkml:brushProperty name="height" value="0.1" units="cm"/>
      <inkml:brushProperty name="color" value="#AB008B"/>
    </inkml:brush>
  </inkml:definitions>
  <inkml:trace contextRef="#ctx0" brushRef="#br0">0 215 3312 0 0,'7'0'4'0'0,"19"1"223"0"0,1-1 0 0 0,-1-2 0 0 0,1 0-1 0 0,-1-1 1 0 0,0-2 0 0 0,34-11 0 0 0,190-88-247 0 0,-119 52-64 0 0,-104 43 69 0 0,-22 9 9 0 0,0-1 1 0 0,0-1-1 0 0,-1 1 0 0 0,1-1 0 0 0,-1 0 1 0 0,1 0-1 0 0,-1 0 0 0 0,0 0 1 0 0,6-5-1 0 0,-10 7 5 0 0,0 0 1 0 0,0 0 0 0 0,0 0-1 0 0,0 0 1 0 0,0 0 0 0 0,0-1-1 0 0,1 1 1 0 0,-1 0-1 0 0,0 0 1 0 0,0 0 0 0 0,0 0-1 0 0,0 0 1 0 0,0 0 0 0 0,0 0-1 0 0,0 0 1 0 0,0 0-1 0 0,1-1 1 0 0,-1 1 0 0 0,0 0-1 0 0,0 0 1 0 0,0 0-1 0 0,0 0 1 0 0,0 0 0 0 0,1 0-1 0 0,-1 0 1 0 0,0 0 0 0 0,0 0-1 0 0,0 0 1 0 0,0 0-1 0 0,0 0 1 0 0,1 0 0 0 0,-1 0-1 0 0,0 0 1 0 0,0 0 0 0 0,0 0-1 0 0,0 0 1 0 0,0 0-1 0 0,0 0 1 0 0,1 1 0 0 0,-1-1-1 0 0,0 0 1 0 0,0 0-1 0 0,0 0 1 0 0,0 0 0 0 0,0 0-1 0 0,0 0 1 0 0,0 0 0 0 0,1 0-1 0 0,-1 0 1 0 0,0 1-1 0 0,0-1 1 0 0,0 0 0 0 0,0 0-1 0 0,2 12-19 0 0,-5 13 13 0 0,-10 92 7 0 0,7-3 8 0 0,4-78 0 0 0,1-1 0 0 0,2 1 0 0 0,6 38 0 0 0,1 26 19 0 0,2 69 39 0 0,-5 1-5 0 0,-5-138-46 0 0,-1 54 65 0 0,1-79-66 0 0,0 0 0 0 0,-1 0-1 0 0,0 0 1 0 0,0 0 0 0 0,0 0-1 0 0,0 0 1 0 0,-1-1 0 0 0,-1 1-1 0 0,1-1 1 0 0,-6 10 0 0 0,7-13-6 0 0,0-1 1 0 0,-1 1 0 0 0,1-1 0 0 0,-1 1 0 0 0,1-1-1 0 0,-1 0 1 0 0,0 0 0 0 0,0 0 0 0 0,0 0 0 0 0,0 0-1 0 0,-1-1 1 0 0,1 1 0 0 0,0-1 0 0 0,-1 1-1 0 0,1-1 1 0 0,-1 0 0 0 0,1 0 0 0 0,-1 0 0 0 0,0 0-1 0 0,1 0 1 0 0,-1-1 0 0 0,0 1 0 0 0,0-1 0 0 0,0 0-1 0 0,1 1 1 0 0,-1-1 0 0 0,0-1 0 0 0,-3 1 0 0 0,-13-6 26 0 0,0 0 1 0 0,1 0-1 0 0,0-2 1 0 0,0-1-1 0 0,1 0 1 0 0,-22-15-1 0 0,28 17-10 0 0,-6-5-1 0 0,1-1 0 0 0,0-1 1 0 0,1-1-1 0 0,0 0 0 0 0,1-1 0 0 0,-22-33 0 0 0,-5-5-728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9:43.555"/>
    </inkml:context>
    <inkml:brush xml:id="br0">
      <inkml:brushProperty name="width" value="0.1" units="cm"/>
      <inkml:brushProperty name="height" value="0.1" units="cm"/>
      <inkml:brushProperty name="color" value="#AB008B"/>
    </inkml:brush>
  </inkml:definitions>
  <inkml:trace contextRef="#ctx0" brushRef="#br0">1 0 3808 0 0,'2'3'79'0'0,"1"1"-1"0"0,-1-1 1 0 0,0 0-1 0 0,0 0 1 0 0,-1 1 0 0 0,3 6-1 0 0,10 18 647 0 0,42 51-468 0 0,-37-61-144 0 0,-19-18-148 0 0,1 1 0 0 0,0 0 0 0 0,0-1 0 0 0,0 1-1 0 0,0-1 1 0 0,0 1 0 0 0,0-1 0 0 0,-1 0 0 0 0,1 1 0 0 0,0-1-1 0 0,0 0 1 0 0,0 1 0 0 0,1-1 0 0 0,-1 0 0 0 0,0 0 0 0 0,0 0 0 0 0,0 0-1 0 0,0 0 1 0 0,0 0 0 0 0,0-1 0 0 0,1 1 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35:33.675"/>
    </inkml:context>
    <inkml:brush xml:id="br0">
      <inkml:brushProperty name="width" value="0.1" units="cm"/>
      <inkml:brushProperty name="height" value="0.1" units="cm"/>
      <inkml:brushProperty name="color" value="#AB008B"/>
    </inkml:brush>
  </inkml:definitions>
  <inkml:trace contextRef="#ctx0" brushRef="#br0">0 167 5120 0 0,'2'0'57'0'0,"0"0"-1"0"0,-1-1 1 0 0,1 1 0 0 0,-1 0 0 0 0,1-1 0 0 0,-1 1 0 0 0,1-1-1 0 0,-1 0 1 0 0,1 1 0 0 0,-1-1 0 0 0,1 0 0 0 0,-1 0-1 0 0,0 0 1 0 0,3-2 0 0 0,15-9 603 0 0,-13 10-575 0 0,0-1 1 0 0,-1 0 0 0 0,1 0-1 0 0,6-5 1 0 0,12-6 6 0 0,-22 13-82 0 0,143-61 300 0 0,-114 50-280 0 0,0 2 0 0 0,58-11 0 0 0,-75 19-27 0 0,1 0 0 0 0,-1 1-1 0 0,0 1 1 0 0,22 2 0 0 0,-36-1-3 0 0,1-1 1 0 0,-1 0-1 0 0,0 0 0 0 0,1 1 1 0 0,-1-1-1 0 0,1 0 0 0 0,-1 1 1 0 0,0-1-1 0 0,1 0 1 0 0,-1 1-1 0 0,0-1 0 0 0,0 1 1 0 0,1-1-1 0 0,-1 0 1 0 0,0 1-1 0 0,0-1 0 0 0,0 1 1 0 0,1-1-1 0 0,-1 1 0 0 0,0-1 1 0 0,0 1-1 0 0,0-1 1 0 0,0 1-1 0 0,0-1 0 0 0,0 0 1 0 0,0 1-1 0 0,0-1 1 0 0,0 1-1 0 0,0-1 0 0 0,0 1 1 0 0,0-1-1 0 0,-1 2 1 0 0,-4 18 18 0 0,5-19-18 0 0,-11 36 28 0 0,-15 45 26 0 0,17-63-36 0 0,-4 15 55 0 0,-2-1 0 0 0,-35 58 0 0 0,22-38 33 0 0,24-42-77 0 0,-1-1 1 0 0,0 0 0 0 0,-1 0 0 0 0,-10 12-1 0 0,9-12-3 0 0,0-1 0 0 0,1 2-1 0 0,0-1 1 0 0,-5 13-1 0 0,-4 6 29 0 0,-7 4 24 0 0,21-32 165 0 0,7-5-173 0 0,47-9 95 0 0,4-2 10 0 0,-55 14-171 0 0,-1 0-1 0 0,1 0 1 0 0,0 1-1 0 0,-1-1 1 0 0,1 0-1 0 0,0 1 1 0 0,0 0-1 0 0,0-1 0 0 0,-1 1 1 0 0,1 0-1 0 0,0 0 1 0 0,0 0-1 0 0,0 0 1 0 0,0 0-1 0 0,0 0 1 0 0,-1 1-1 0 0,1-1 1 0 0,0 0-1 0 0,0 1 0 0 0,-1 0 1 0 0,1-1-1 0 0,0 1 1 0 0,0 0-1 0 0,-1 0 1 0 0,1 0-1 0 0,-1 0 1 0 0,1 0-1 0 0,-1 0 0 0 0,0 1 1 0 0,1-1-1 0 0,-1 0 1 0 0,0 1-1 0 0,0-1 1 0 0,0 1-1 0 0,0-1 1 0 0,0 1-1 0 0,0-1 1 0 0,0 1-1 0 0,0 0 0 0 0,-1 0 1 0 0,1-1-1 0 0,0 3 1 0 0,0 3-1 0 0,1-1 1 0 0,-2 1-1 0 0,1-1 1 0 0,-1 1-1 0 0,0-1 1 0 0,0 1 0 0 0,0 0-1 0 0,-1-1 1 0 0,0 1-1 0 0,-4 10 1 0 0,-15 51 2 0 0,14-44-3 0 0,-1 0-1 0 0,-1 0 1 0 0,-2-1-1 0 0,0 0 1 0 0,-1-1-1 0 0,-15 23 1 0 0,16-30 28 0 0,2 0 1 0 0,-14 30-1 0 0,17-31-1 0 0,-2-1-1 0 0,1 1 0 0 0,-2-1 0 0 0,-11 15 0 0 0,0 2 82 0 0,17-25-57 0 0,-1 0 0 0 0,0 0 0 0 0,0-1-1 0 0,-7 9 1 0 0,6-10 30 0 0,1 1-1 0 0,0 0 1 0 0,0 0 0 0 0,0 0-1 0 0,0 1 1 0 0,-2 5-1 0 0,5-9 155 0 0,0-2-222 0 0,0 1 0 0 0,0-1 0 0 0,0 0 1 0 0,0 1-1 0 0,0-1 0 0 0,0 1 0 0 0,0-1 0 0 0,1 1 0 0 0,-1-1 0 0 0,0 0 1 0 0,0 1-1 0 0,0-1 0 0 0,1 1 0 0 0,-1-1 0 0 0,0 1 0 0 0,1-1 0 0 0,-1 1 1 0 0,0-1-1 0 0,1 1 0 0 0,0-1 0 0 0,32-18 95 0 0,-17 11-91 0 0,0-2-1 0 0,-1 0 1 0 0,24-20 0 0 0,-31 23-23 0 0,1 1 1 0 0,-1-1-1 0 0,1 1 0 0 0,1 1 1 0 0,17-8-1 0 0,-14 4-106 0 0,-12 8 95 0 0,0 0 0 0 0,1 0-1 0 0,-1 0 1 0 0,0 0 0 0 0,0 1-1 0 0,1-1 1 0 0,-1 0 0 0 0,0 1-1 0 0,1-1 1 0 0,-1 1 0 0 0,0 0-1 0 0,1-1 1 0 0,-1 1 0 0 0,3 0-1 0 0,-3 0 12 0 0,14 1-410 0 0,-14 12-39 0 0,-1-1 406 0 0,0 19 149 0 0,-7 47 0 0 0,1-33 288 0 0,3-22-323 0 0,0 0 1 0 0,-11 32 0 0 0,1-9-32 0 0,-25 65 12 0 0,21-81-31 0 0,14-25-20 0 0,0-1 0 0 0,0 0 0 0 0,1 1 0 0 0,0 0 0 0 0,0 0 0 0 0,-3 7 0 0 0,3-3-5 0 0,-1-1 1 0 0,0 0-1 0 0,-5 10 1 0 0,4-11-4 0 0,1 0 1 0 0,0 0-1 0 0,-3 12 1 0 0,-4 11-53 0 0,9-26 60 0 0,-1 0 0 0 0,1 0 1 0 0,-1 1-1 0 0,1-1 0 0 0,0 0 1 0 0,0 1-1 0 0,1 5 0 0 0,0-9 197 0 0,1-3-153 0 0,3-3-16 0 0,1 0 1 0 0,-1 1-1 0 0,1-1 1 0 0,0 1-1 0 0,1 0 1 0 0,-1 0-1 0 0,1 0 1 0 0,7-3-1 0 0,23-17 95 0 0,92-70 93 0 0,-37 35-92 0 0,-3-2 44 0 0,-60 40-96 0 0,0 1 1 0 0,36-18-1 0 0,227-84-1288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9:43.902"/>
    </inkml:context>
    <inkml:brush xml:id="br0">
      <inkml:brushProperty name="width" value="0.1" units="cm"/>
      <inkml:brushProperty name="height" value="0.1" units="cm"/>
      <inkml:brushProperty name="color" value="#AB008B"/>
    </inkml:brush>
  </inkml:definitions>
  <inkml:trace contextRef="#ctx0" brushRef="#br0">124 1 3000 0 0,'5'0'36'0'0,"0"0"0"0"0,0 1 0 0 0,1 0 0 0 0,-1 0 0 0 0,0 0 0 0 0,0 0 0 0 0,0 1 0 0 0,0 0 0 0 0,-1 0 0 0 0,9 5 1 0 0,-11-6-18 0 0,0 1 1 0 0,0-1-1 0 0,-1 0 1 0 0,1 1-1 0 0,0-1 1 0 0,-1 1-1 0 0,1-1 1 0 0,-1 1-1 0 0,0 0 1 0 0,1 0-1 0 0,-1-1 1 0 0,0 1-1 0 0,0 0 1 0 0,0 0-1 0 0,0 0 1 0 0,-1 0-1 0 0,1 0 1 0 0,-1 1-1 0 0,1-1 1 0 0,-1 0-1 0 0,1 0 1 0 0,-1 0-1 0 0,0 0 1 0 0,0 1-1 0 0,0-1 1 0 0,-1 0 0 0 0,1 0-1 0 0,-1 2 1 0 0,-1 7-7 0 0,2-8-12 0 0,0 0 1 0 0,-1-1 0 0 0,1 1-1 0 0,-1 0 1 0 0,0-1-1 0 0,0 1 1 0 0,0-1 0 0 0,0 1-1 0 0,-3 3 1 0 0,-62 101 6 0 0,55-90-21 0 0,-15 30 0 0 0,19-31 0 0 0,-1-1 0 0 0,-21 28 0 0 0,-13 14-39 0 0,40-55 49 0 0,-4 8 2 0 0,4-9 2 0 0,3-6-1 0 0,1 1 0 0 0,0 1 0 0 0,1-1 0 0 0,-1 1 0 0 0,0-1 0 0 0,1 1 0 0 0,0 0 0 0 0,3-3 0 0 0,3-4 3 0 0,3-5-30 0 0,177-203-362 0 0,-183 211-2094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9:44.355"/>
    </inkml:context>
    <inkml:brush xml:id="br0">
      <inkml:brushProperty name="width" value="0.1" units="cm"/>
      <inkml:brushProperty name="height" value="0.1" units="cm"/>
      <inkml:brushProperty name="color" value="#AB008B"/>
    </inkml:brush>
  </inkml:definitions>
  <inkml:trace contextRef="#ctx0" brushRef="#br0">136 44 3408 0 0,'-1'0'13'0'0,"1"1"1"0"0,-1-1-1 0 0,0 1 0 0 0,1-1 1 0 0,-1 1-1 0 0,1-1 1 0 0,-1 1-1 0 0,1 0 0 0 0,-1-1 1 0 0,1 1-1 0 0,0 0 1 0 0,-1 0-1 0 0,1-1 0 0 0,0 1 1 0 0,0 0-1 0 0,-1 0 1 0 0,1 0-1 0 0,0-1 0 0 0,0 1 1 0 0,0 1-1 0 0,-7 24 333 0 0,-6 24-112 0 0,-24 63 0 0 0,8-55-184 0 0,20-42-37 0 0,1 1 0 0 0,-7 19 0 0 0,12-22-13 0 0,-4 4 0 0 0,8-17 0 0 0,0-1 0 0 0,0 1 0 0 0,0-1 0 0 0,-1 1 0 0 0,1-1 0 0 0,0 0 0 0 0,0 1 0 0 0,0-1 0 0 0,0 0 0 0 0,0 0 0 0 0,0 1 0 0 0,-1-1 0 0 0,1 0 0 0 0,0 0 0 0 0,0 0 0 0 0,0 0 0 0 0,0 0 0 0 0,0-1 0 0 0,0 1 0 0 0,0 0 0 0 0,0 0 0 0 0,0-1 0 0 0,-1 1 0 0 0,1 0 0 0 0,1-1 0 0 0,52-23 8 0 0,65-40 0 0 0,16-31 67 0 0,-109 76-54 0 0,-12 8 10 0 0,20-22 0 0 0,-23 22-9 0 0,24-20-1 0 0,-24 22-8 0 0,0 0-1 0 0,-1-1 0 0 0,10-13 1 0 0,-6 8 0 0 0,-13 14-12 0 0,0 0 0 0 0,-1 0 0 0 0,1-1 0 0 0,0 1 0 0 0,-1 0 0 0 0,1 0 0 0 0,-1 0 0 0 0,1 0 0 0 0,-1-1 0 0 0,0 1 0 0 0,1 0 0 0 0,-1-1-1 0 0,0 1 1 0 0,0 0 0 0 0,0 0 0 0 0,0-1 0 0 0,0 1 0 0 0,0 0 0 0 0,0-1 0 0 0,0 1 0 0 0,-1 0 0 0 0,1-2 0 0 0,-2-10 9 0 0,2 12-6 0 0,-1 0 1 0 0,0 0-1 0 0,1 0 1 0 0,-1 1-1 0 0,0-1 1 0 0,0 0-1 0 0,0 1 1 0 0,0-1-1 0 0,1 0 1 0 0,-1 1-1 0 0,0-1 1 0 0,0 1-1 0 0,0-1 1 0 0,0 1-1 0 0,0-1 1 0 0,0 1-1 0 0,0 0 1 0 0,0 0-1 0 0,-1-1 1 0 0,1 1-1 0 0,0 0 1 0 0,0 0-1 0 0,0 0 1 0 0,0 0-1 0 0,0 0 1 0 0,-2 1-1 0 0,-34 2 22 0 0,26 1-15 0 0,1 0 0 0 0,1 0 0 0 0,-1 0 0 0 0,1 1 0 0 0,0 1 0 0 0,0 0 0 0 0,0 0 0 0 0,1 1 0 0 0,0 0 0 0 0,0 0 0 0 0,0 1 0 0 0,1 0 0 0 0,1 0 0 0 0,-1 0 0 0 0,1 1 0 0 0,1 0 0 0 0,-7 13 0 0 0,-47 98 44 0 0,32-74-42 0 0,19-34-10 0 0,1-1 0 0 0,1 1 0 0 0,-7 15 0 0 0,3-1 5 0 0,6-17-2 0 0,1 0 0 0 0,-1-1 0 0 0,2 1 1 0 0,-2 10-1 0 0,-1 1 16 0 0,4-18-19 0 0,1 0 0 0 0,-1 0 0 0 0,1 0 0 0 0,-1 0 0 0 0,1 0 0 0 0,-1 0 0 0 0,1 0 1 0 0,0 0-1 0 0,0 0 0 0 0,0 0 0 0 0,0 0 0 0 0,0 0 0 0 0,1 0 0 0 0,-1 0 0 0 0,1 0 0 0 0,-1 0 0 0 0,1 0 0 0 0,0 0 0 0 0,-1 0 1 0 0,1-1-1 0 0,0 1 0 0 0,0 0 0 0 0,0 0 0 0 0,1-1 0 0 0,-1 1 0 0 0,3 2 0 0 0,-1-2 5 0 0,-1-1 0 0 0,1 1 0 0 0,0-1 0 0 0,0 1 1 0 0,0-1-1 0 0,0 0 0 0 0,0 0 0 0 0,1 0 0 0 0,-1-1 0 0 0,0 1 0 0 0,0-1 0 0 0,1 0 0 0 0,-1 0 0 0 0,0 0 0 0 0,0 0 0 0 0,1 0 0 0 0,-1-1 0 0 0,0 1 1 0 0,6-3-1 0 0,2 0 8 0 0,-1 0 1 0 0,0 0 0 0 0,0-1-1 0 0,-1-1 1 0 0,11-5-1 0 0,6-8 25 0 0,-15 10-22 0 0,0 1 0 0 0,21-10 0 0 0,-29 15-15 0 0,0 1 1 0 0,0-1-1 0 0,-1 0 0 0 0,1 0 1 0 0,0 0-1 0 0,-1 0 0 0 0,0-1 1 0 0,0 1-1 0 0,3-4 1 0 0,0 0 13 0 0,-5 5-13 0 0,1 1-1 0 0,-1-1 0 0 0,0 1 0 0 0,0 0 0 0 0,1-1 0 0 0,-1 1 0 0 0,0-1 0 0 0,1 1 0 0 0,-1 0 0 0 0,0-1 0 0 0,1 1 0 0 0,-1 0 1 0 0,0-1-1 0 0,1 1 0 0 0,-1 0 0 0 0,1 0 0 0 0,-1-1 0 0 0,1 1 0 0 0,-1 0 0 0 0,1 0 0 0 0,-1 0 0 0 0,0 0 0 0 0,1-1 0 0 0,-1 1 0 0 0,1 0 1 0 0,-1 0-1 0 0,1 0 0 0 0,-1 0 0 0 0,1 0 0 0 0,-1 0 0 0 0,1 0 0 0 0,-1 1 0 0 0,1-1 0 0 0,-11 18 27 0 0,5-12-24 0 0,1 0 0 0 0,-1 0 0 0 0,-1 0 0 0 0,1-1 1 0 0,-12 8-1 0 0,-2 4 14 0 0,5-5-8 0 0,-20 23 31 0 0,26-27-29 0 0,7-7-9 0 0,0 0 0 0 0,0-1 0 0 0,0 1 0 0 0,0 0 1 0 0,0 0-1 0 0,1 0 0 0 0,-1 1 0 0 0,0-1 0 0 0,1 0 0 0 0,-1 0 1 0 0,0 0-1 0 0,0 3 0 0 0,-4 10 28 0 0,4-12-119 0 0,0 0 0 0 0,0 1 0 0 0,0-1 0 0 0,1 0 0 0 0,-1 1-1 0 0,1-1 1 0 0,-1 1 0 0 0,1 3 0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9:44.871"/>
    </inkml:context>
    <inkml:brush xml:id="br0">
      <inkml:brushProperty name="width" value="0.1" units="cm"/>
      <inkml:brushProperty name="height" value="0.1" units="cm"/>
      <inkml:brushProperty name="color" value="#AB008B"/>
    </inkml:brush>
  </inkml:definitions>
  <inkml:trace contextRef="#ctx0" brushRef="#br0">336 1 3504 0 0,'0'4'58'0'0,"-1"0"0"0"0,1 1-1 0 0,-1-1 1 0 0,-1 1 0 0 0,1-1 0 0 0,0 0 0 0 0,-1 0-1 0 0,0 0 1 0 0,-4 6 0 0 0,-25 36 933 0 0,22-35-641 0 0,-1 3-319 0 0,-12 18-132 0 0,21-29 43 0 0,0-1 1 0 0,-1 0-1 0 0,1 0 0 0 0,-1 0 0 0 0,0 0 0 0 0,0 0 1 0 0,0 0-1 0 0,0-1 0 0 0,0 1 0 0 0,0 0 0 0 0,0-1 1 0 0,0 0-1 0 0,-1 1 0 0 0,1-1 0 0 0,-1 0 0 0 0,-2 1 1 0 0,5-2 21 0 0,0-2-13 0 0,1 1 38 0 0,-1 0 0 0 0,1 0 0 0 0,-1 0 0 0 0,1 0 0 0 0,0 0 0 0 0,-1 0 0 0 0,1 0 0 0 0,0 0 0 0 0,0 0 0 0 0,0 0 0 0 0,0 1 0 0 0,0-1-1 0 0,0 0 1 0 0,0 1 0 0 0,0-1 0 0 0,0 0 0 0 0,0 1 0 0 0,0-1 0 0 0,0 1 0 0 0,0-1 0 0 0,0 1 0 0 0,0 0 0 0 0,3-1 0 0 0,31-5-117 0 0,-33 8 125 0 0,0-1-1 0 0,0 0 1 0 0,0 1-1 0 0,0-1 1 0 0,0 1-1 0 0,0 0 1 0 0,0-1-1 0 0,0 1 1 0 0,-1 0 0 0 0,1 0-1 0 0,-1 0 1 0 0,1 1-1 0 0,-1-1 1 0 0,2 4-1 0 0,0 4 2 0 0,-1 0 0 0 0,-1 1 0 0 0,1-1 0 0 0,-1 20 0 0 0,2 16-4 0 0,9 115-18 0 0,-3-84 17 0 0,-5-60 6 0 0,-2-1 0 0 0,0 1-1 0 0,-1 0 1 0 0,-1 0 0 0 0,0 0-1 0 0,-1 0 1 0 0,-4 18 0 0 0,3-16 1 0 0,2-18 0 0 0,0 0 0 0 0,0 0 1 0 0,0 0-1 0 0,0 0 0 0 0,0 0 0 0 0,0 0 1 0 0,0 0-1 0 0,0 1 0 0 0,0-1 1 0 0,-1 0-1 0 0,1 0 0 0 0,0-1 0 0 0,-1 1 1 0 0,1 0-1 0 0,-1 0 0 0 0,1 0 1 0 0,-1 0-1 0 0,1 0 0 0 0,-1 0 0 0 0,0 0 1 0 0,0-1-1 0 0,1 1 0 0 0,-3 1 1 0 0,1 0-1 0 0,-1 0 1 0 0,-1 0 0 0 0,1 0 0 0 0,0-1 0 0 0,0 1-1 0 0,-1-1 1 0 0,1 0 0 0 0,0 0 0 0 0,-1 0 0 0 0,0 0 0 0 0,1-1-1 0 0,-1 1 1 0 0,1-1 0 0 0,-1 0 0 0 0,1 0 0 0 0,-5-1-1 0 0,1 0 3 0 0,0-1-1 0 0,1 0 0 0 0,-1 0 0 0 0,1 0 1 0 0,0-1-1 0 0,-1 0 0 0 0,1 0 0 0 0,-6-4 1 0 0,-3-5 10 0 0,0 1 0 0 0,1-2 0 0 0,0 0 0 0 0,1 0 0 0 0,-15-21 0 0 0,9 6-100 0 0,1-1 0 0 0,1-1 0 0 0,-25-63 0 0 0,39 86-2460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9:45.335"/>
    </inkml:context>
    <inkml:brush xml:id="br0">
      <inkml:brushProperty name="width" value="0.1" units="cm"/>
      <inkml:brushProperty name="height" value="0.1" units="cm"/>
      <inkml:brushProperty name="color" value="#AB008B"/>
    </inkml:brush>
  </inkml:definitions>
  <inkml:trace contextRef="#ctx0" brushRef="#br0">19 228 3312 0 0,'-1'1'12'0'0,"1"0"-1"0"0,0 0 1 0 0,-1-1-1 0 0,1 1 1 0 0,-1 0 0 0 0,1 0-1 0 0,-1 0 1 0 0,1-1-1 0 0,-1 1 1 0 0,1 0 0 0 0,-1-1-1 0 0,0 1 1 0 0,1 0 0 0 0,-1-1-1 0 0,0 1 1 0 0,0-1-1 0 0,1 1 1 0 0,-1-1 0 0 0,-2 1-1 0 0,2 0 284 0 0,-2-5-79 0 0,4 5-67 0 0,-1 0-146 0 0,1-1 0 0 0,-1 0 0 0 0,1 0 0 0 0,-1 0 0 0 0,1 0 0 0 0,-1 0-1 0 0,1 0 1 0 0,0 0 0 0 0,-1 0 0 0 0,1 0 0 0 0,-1 0 0 0 0,1 0 0 0 0,-1 0 0 0 0,1 0 0 0 0,-1 0-1 0 0,1 0 1 0 0,-1 0 0 0 0,1-1 0 0 0,-1 1 0 0 0,1 0 0 0 0,-1 0 0 0 0,1-1 0 0 0,-1 1-1 0 0,1 0 1 0 0,-1-1 0 0 0,1 1 0 0 0,-1 0 0 0 0,1-1 0 0 0,40-35-36 0 0,-2-1 1 0 0,42-51 0 0 0,-27 18-551 0 0,-49 64-2009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9:45.675"/>
    </inkml:context>
    <inkml:brush xml:id="br0">
      <inkml:brushProperty name="width" value="0.1" units="cm"/>
      <inkml:brushProperty name="height" value="0.1" units="cm"/>
      <inkml:brushProperty name="color" value="#AB008B"/>
    </inkml:brush>
  </inkml:definitions>
  <inkml:trace contextRef="#ctx0" brushRef="#br0">51 1 3000 0 0,'-5'105'112'0'0,"4"-99"-97"0"0,-1 0 0 0 0,1 0 0 0 0,-1 0-1 0 0,0 0 1 0 0,0 0 0 0 0,0-1 0 0 0,-1 1 0 0 0,-6 8 0 0 0,6-9 11 0 0,0 0 0 0 0,1-1 0 0 0,-1 1 0 0 0,1 0 0 0 0,0 1-1 0 0,0-1 1 0 0,1 0 0 0 0,0 0 0 0 0,-1 8 0 0 0,4-17-448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9:46.042"/>
    </inkml:context>
    <inkml:brush xml:id="br0">
      <inkml:brushProperty name="width" value="0.1" units="cm"/>
      <inkml:brushProperty name="height" value="0.1" units="cm"/>
      <inkml:brushProperty name="color" value="#AB008B"/>
    </inkml:brush>
  </inkml:definitions>
  <inkml:trace contextRef="#ctx0" brushRef="#br0">61 1 3112 0 0,'-6'7'41'0'0,"-1"2"1"0"0,1-1 0 0 0,0 0-1 0 0,-6 15 1 0 0,-3 3 47 0 0,13-23-70 0 0,1 0 0 0 0,0 0 1 0 0,0 0-1 0 0,0 0 0 0 0,0 0 0 0 0,0 0 0 0 0,1 0 0 0 0,0 0 0 0 0,-1 0 0 0 0,1 1 0 0 0,0-1 1 0 0,1 0-1 0 0,-1 0 0 0 0,1 5 0 0 0,-1-7-20 0 0,0 1 0 0 0,0-1 0 0 0,1 0 0 0 0,-1 0 0 0 0,0 0 0 0 0,0 0 0 0 0,1 1 1 0 0,-1-1-1 0 0,1 0 0 0 0,-1 0 0 0 0,1 0 0 0 0,-1 0 0 0 0,1 0 0 0 0,-1 0 0 0 0,1 0 0 0 0,1 1 0 0 0,-1-2 0 0 0,1 1-1 0 0,-1-1 1 0 0,1 0 0 0 0,-1 0-1 0 0,0 0 1 0 0,1-1-1 0 0,-1 1 1 0 0,0 0-1 0 0,1-1 1 0 0,-1 1-1 0 0,0 0 1 0 0,0-1 0 0 0,1 1-1 0 0,-1-1 1 0 0,2-1-1 0 0,59-31 4 0 0,-47 24-79 0 0,-1 1 1 0 0,2 0-1 0 0,-1 1 0 0 0,1 1 0 0 0,21-6 1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9:46.414"/>
    </inkml:context>
    <inkml:brush xml:id="br0">
      <inkml:brushProperty name="width" value="0.1" units="cm"/>
      <inkml:brushProperty name="height" value="0.1" units="cm"/>
      <inkml:brushProperty name="color" value="#AB008B"/>
    </inkml:brush>
  </inkml:definitions>
  <inkml:trace contextRef="#ctx0" brushRef="#br0">45 106 3312 0 0,'4'3'38'0'0,"0"0"1"0"0,-1-1-1 0 0,1 2 1 0 0,-1-1-1 0 0,0 0 1 0 0,0 0-1 0 0,0 1 1 0 0,0 0-1 0 0,-1 0 1 0 0,1 0-1 0 0,-1 0 1 0 0,0 0-1 0 0,0 0 1 0 0,-1 0-1 0 0,1 1 1 0 0,-1-1-1 0 0,0 0 1 0 0,0 1-1 0 0,0 8 1 0 0,-1-7-31 0 0,0 0 0 0 0,0 0 1 0 0,-1 0-1 0 0,0 0 0 0 0,0 0 1 0 0,-1 0-1 0 0,1 0 0 0 0,-1-1 1 0 0,-1 1-1 0 0,1 0 0 0 0,-1-1 1 0 0,0 0-1 0 0,0 1 0 0 0,-6 5 1 0 0,-27 40 7 0 0,11-11-7 0 0,25-37-7 0 0,6-5 2 0 0,7-6-1 0 0,-5 1-529 0 0</inkml:trace>
  <inkml:trace contextRef="#ctx0" brushRef="#br0" timeOffset="1">536 121 3000 0 0,'0'2'17'0'0,"0"-1"1"0"0,0 0-1 0 0,0 1 0 0 0,0-1 1 0 0,0 0-1 0 0,0 1 1 0 0,-1-1-1 0 0,1 0 0 0 0,0 1 1 0 0,-1-1-1 0 0,1 0 0 0 0,-1 0 1 0 0,1 1-1 0 0,-1-1 1 0 0,0 0-1 0 0,1 0 0 0 0,-1 0 1 0 0,0 0-1 0 0,0 0 1 0 0,0 0-1 0 0,0 0 0 0 0,0 0 1 0 0,0 0-1 0 0,0 0 0 0 0,0 0 1 0 0,0-1-1 0 0,0 1 1 0 0,0 0-1 0 0,-1-1 0 0 0,1 1 1 0 0,0-1-1 0 0,-1 0 0 0 0,1 1 1 0 0,0-1-1 0 0,0 0 1 0 0,-1 0-1 0 0,1 1 0 0 0,0-1 1 0 0,-3-1-1 0 0,2 1 1 0 0,-1 0 0 0 0,0-1 1 0 0,0 1-1 0 0,1-1 0 0 0,-1 0 0 0 0,1 0 0 0 0,-1 0 0 0 0,1 0 1 0 0,-1 0-1 0 0,1-1 0 0 0,0 1 0 0 0,-1-1 0 0 0,1 1 1 0 0,0-1-1 0 0,0 0 0 0 0,0 0 0 0 0,0 0 0 0 0,1 0 0 0 0,-4-5 1 0 0,-7-17-187 0 0,1 0 0 0 0,-14-45 0 0 0,23 61-2379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9:46.783"/>
    </inkml:context>
    <inkml:brush xml:id="br0">
      <inkml:brushProperty name="width" value="0.1" units="cm"/>
      <inkml:brushProperty name="height" value="0.1" units="cm"/>
      <inkml:brushProperty name="color" value="#AB008B"/>
    </inkml:brush>
  </inkml:definitions>
  <inkml:trace contextRef="#ctx0" brushRef="#br0">1 0 3112 0 0,'6'14'27'0'0,"-1"0"0"0"0,0 1 0 0 0,0-1 0 0 0,-2 1 0 0 0,3 16 0 0 0,4 80 253 0 0,-5-51-185 0 0,-4-48-83 0 0,13 167 130 0 0,-11-151-98 0 0,9 42 1 0 0,-6-40 6 0 0,3 44-1 0 0,0 8 3 0 0,-5-50-44 0 0,1 61 0 0 0,-4-53 14 0 0,1 1 1 0 0,12 65 0 0 0,-7-82-15 0 0,-6-21-7 0 0,0-1 0 0 0,0 1 0 0 0,0 0 0 0 0,0 0 0 0 0,-1 0 0 0 0,1 0 0 0 0,-1 0 0 0 0,0 0 1 0 0,0-1-1 0 0,0 5 0 0 0,0-6-2 0 0,0-1 0 0 0,0 0 1 0 0,0 0-1 0 0,0 1 1 0 0,0-1-1 0 0,0 0 1 0 0,0 1-1 0 0,0-1 1 0 0,0 0-1 0 0,0 0 0 0 0,0 1 1 0 0,0-1-1 0 0,0 0 1 0 0,0 0-1 0 0,0 1 1 0 0,0-1-1 0 0,0 0 0 0 0,0 1 1 0 0,1-1-1 0 0,-1 0 1 0 0,0 0-1 0 0,0 0 1 0 0,0 1-1 0 0,0-1 1 0 0,1 0-1 0 0,-1 0 0 0 0,0 0 1 0 0,0 1-1 0 0,1-1 1 0 0,-1 0-1 0 0,0 0 1 0 0,0 0-1 0 0,1 0 1 0 0,-1 0-1 0 0,0 1 0 0 0,0-1 1 0 0,1 0-1 0 0,-1 0 1 0 0,0 0-1 0 0,1 0 1 0 0,-1 0-1 0 0,0 0 1 0 0,0 0-1 0 0,1 0 0 0 0,-1 0 1 0 0,0 0-1 0 0,1 0 1 0 0,-1 0-1 0 0,0 0 1 0 0,0-1-1 0 0,1 1 0 0 0,-1 0 1 0 0,0 0-1 0 0,0 0 1 0 0,1 0-1 0 0,-1 0 1 0 0,0-1-1 0 0,0 1 1 0 0,1 0-1 0 0,-1 0 0 0 0,0 0 1 0 0,0 0-1 0 0,0-1 1 0 0,0 1-1 0 0,1-1 1 0 0,1 0 3 0 0,-1 0-1 0 0,1 0 1 0 0,-1-1 0 0 0,1 1 0 0 0,-1 0 0 0 0,1-1-1 0 0,-1 0 1 0 0,0 1 0 0 0,0-1 0 0 0,0 0 0 0 0,0 0 0 0 0,0 1-1 0 0,1-4 1 0 0,15-55-114 0 0,-4-1-1 0 0,10-101 0 0 0,-22 152-2686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9:47.343"/>
    </inkml:context>
    <inkml:brush xml:id="br0">
      <inkml:brushProperty name="width" value="0.1" units="cm"/>
      <inkml:brushProperty name="height" value="0.1" units="cm"/>
      <inkml:brushProperty name="color" value="#AB008B"/>
    </inkml:brush>
  </inkml:definitions>
  <inkml:trace contextRef="#ctx0" brushRef="#br0">155 1 3504 0 0,'2'12'33'0'0,"-1"1"0"0"0,0-1 1 0 0,-1 1-1 0 0,0-1 0 0 0,-1 1 0 0 0,-1-1 1 0 0,0 1-1 0 0,0-1 0 0 0,-1 0 0 0 0,-1 0 0 0 0,0 0 1 0 0,-6 12-1 0 0,-65 110 632 0 0,56-98-506 0 0,-12 25-20 0 0,30-59-133 0 0,-4 17 7 0 0,6-19-13 0 0,0 0-1 0 0,-1 1 0 0 0,1-1 0 0 0,0 0 0 0 0,-1 0 0 0 0,1 1 0 0 0,0-1 0 0 0,-1 0 0 0 0,1 0 0 0 0,0 0 0 0 0,0 0 0 0 0,-1 0 1 0 0,1 0-1 0 0,0 0 0 0 0,0 0 0 0 0,-1 0 0 0 0,1 0 0 0 0,0-1 0 0 0,-1 1 0 0 0,1 0 0 0 0,0 0 0 0 0,-1-1 0 0 0,1 1 0 0 0,0 0 0 0 0,0-1 1 0 0,17-6-8 0 0,-2-1 1 0 0,1 0 0 0 0,-1-2-1 0 0,21-14 1 0 0,29-17-11 0 0,-44 29 18 0 0,-13 7 0 0 0,0 0 0 0 0,1 0 0 0 0,-1 1 0 0 0,1 0 0 0 0,16-3 0 0 0,-15 4 2 0 0,-9 3-1 0 0,1-1 1 0 0,-1 0 0 0 0,1 1 0 0 0,-1 0 0 0 0,1-1-1 0 0,-1 1 1 0 0,1 0 0 0 0,3 1 0 0 0,-5-1-2 0 0,0 1 1 0 0,0-1-1 0 0,0 1 1 0 0,0-1-1 0 0,0 1 1 0 0,0 0-1 0 0,0-1 1 0 0,0 1-1 0 0,0 0 1 0 0,-1 0 0 0 0,1 0-1 0 0,0 0 1 0 0,0 0-1 0 0,-1 0 1 0 0,1 0-1 0 0,-1 0 1 0 0,1 0-1 0 0,-1 0 1 0 0,1 0-1 0 0,-1 0 1 0 0,1 0-1 0 0,-1 0 1 0 0,0 1 0 0 0,1 4 0 0 0,0-1 1 0 0,0 0-1 0 0,-1 1 1 0 0,0-1-1 0 0,0 1 1 0 0,-1-1-1 0 0,1 0 1 0 0,-1 1-1 0 0,0-1 1 0 0,0 0-1 0 0,-1 0 1 0 0,0 0-1 0 0,0 0 1 0 0,-5 10 0 0 0,-4 5 7 0 0,-2 1-1 0 0,-15 18 1 0 0,21-29-2 0 0,-7 7 7 0 0,0 0 0 0 0,-1-1 1 0 0,-22 18-1 0 0,17-15 2 0 0,0 1 0 0 0,-18 25 0 0 0,20-29 11 0 0,16-14-1 0 0,-1-1 0 0 0,1 1 0 0 0,0 0 1 0 0,0 0-1 0 0,0 0 0 0 0,0 0 0 0 0,0 1 0 0 0,-2 2 1 0 0,7-7 12 0 0,-1 0 1 0 0,1 0-1 0 0,-1 1 1 0 0,1-1-1 0 0,0 1 1 0 0,0 0 0 0 0,0 0-1 0 0,4-2 1 0 0,6-1 22 0 0,66-36 33 0 0,-46 23-47 0 0,43-18 0 0 0,-69 32-39 0 0,-1 0 0 0 0,1-1 0 0 0,-1 0 0 0 0,0 0 0 0 0,-1 0 0 0 0,1-1 0 0 0,-1 0 0 0 0,7-7 0 0 0,13-12 22 0 0,-22 21-21 0 0,0 0-1 0 0,0 0 1 0 0,0-1 0 0 0,0 1 0 0 0,-1 0 0 0 0,1-1-1 0 0,-1 0 1 0 0,0 0 0 0 0,0 0 0 0 0,0 0-1 0 0,-1 0 1 0 0,1 0 0 0 0,-1 0 0 0 0,0 0 0 0 0,-1 0-1 0 0,1-1 1 0 0,0 1 0 0 0,-1-5 0 0 0,-1-6 20 0 0,0 0 0 0 0,-1-1 0 0 0,-6-24 0 0 0,5 25-34 0 0,3 15 5 0 0,0-1-1 0 0,0 1 0 0 0,0 0 0 0 0,0-1 1 0 0,0 1-1 0 0,0 0 0 0 0,0-1 0 0 0,0 1 1 0 0,0 0-1 0 0,-1 0 0 0 0,1-1 0 0 0,0 1 1 0 0,0 0-1 0 0,0-1 0 0 0,0 1 0 0 0,0 0 1 0 0,0 0-1 0 0,-1-1 0 0 0,1 1 0 0 0,0 0 1 0 0,0 0-1 0 0,0-1 0 0 0,-1 1 0 0 0,1 0 1 0 0,0 0-1 0 0,0 0 0 0 0,-1-1 0 0 0,1 1 1 0 0,-1 0-1 0 0,-8-6 26 0 0,7 24-10 0 0,1 11-22 0 0,-2-1 0 0 0,-10 47 0 0 0,-2 14-8 0 0,11-67 5 0 0,-1 1 0 0 0,-1-1-1 0 0,-1 0 1 0 0,-11 23 0 0 0,-9 30-3 0 0,0 4 1 0 0,-7 26-2 0 0,22-64 3 0 0,8-32 8 0 0,1 1 0 0 0,0-1 0 0 0,0 1 0 0 0,1 0 0 0 0,-1 14 0 0 0,4-24 3 0 0,-1 1 1 0 0,1-1-1 0 0,-1 0 0 0 0,1 1 1 0 0,0-1-1 0 0,-1 1 1 0 0,1-1-1 0 0,-1 0 0 0 0,1 1 1 0 0,0-1-1 0 0,-1 0 1 0 0,1 0-1 0 0,0 0 0 0 0,-1 1 1 0 0,1-1-1 0 0,0 0 1 0 0,-1 0-1 0 0,1 0 0 0 0,0 0 1 0 0,-1 0-1 0 0,1 0 0 0 0,0 0 1 0 0,-1 0-1 0 0,1-1 1 0 0,0 1-1 0 0,-1 0 0 0 0,1 0 1 0 0,1-1-1 0 0,24-6 23 0 0,-5-4-7 0 0,-1-1 0 0 0,0-1 0 0 0,0 0-1 0 0,-2-2 1 0 0,33-31 0 0 0,1-2 44 0 0,10-11 43 0 0,-42 39-67 0 0,0 0 0 0 0,27-18 0 0 0,-19 18 0 0 0,0 2-1 0 0,1 1 0 0 0,1 1 1 0 0,1 2-1 0 0,0 1 0 0 0,47-13 1 0 0,30-1-789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9:47.707"/>
    </inkml:context>
    <inkml:brush xml:id="br0">
      <inkml:brushProperty name="width" value="0.1" units="cm"/>
      <inkml:brushProperty name="height" value="0.1" units="cm"/>
      <inkml:brushProperty name="color" value="#AB008B"/>
    </inkml:brush>
  </inkml:definitions>
  <inkml:trace contextRef="#ctx0" brushRef="#br0">0 0 8744 0 0,'0'1'3'0'0,"0"-1"1"0"0,1 1 0 0 0,-1-1-1 0 0,0 0 1 0 0,0 1 0 0 0,0-1-1 0 0,1 1 1 0 0,-1-1 0 0 0,0 1-1 0 0,0-1 1 0 0,1 0 0 0 0,-1 1-1 0 0,0-1 1 0 0,1 0 0 0 0,-1 1-1 0 0,1-1 1 0 0,-1 0 0 0 0,0 1-1 0 0,1-1 1 0 0,-1 0 0 0 0,1 0-1 0 0,-1 1 1 0 0,1-1 0 0 0,-1 0-1 0 0,1 0 1 0 0,-1 0 0 0 0,1 0-1 0 0,-1 0 1 0 0,1 0 0 0 0,22 3 208 0 0,-3-1-72 0 0,-16-1-126 0 0,0 0 0 0 0,0 0 0 0 0,1 0 0 0 0,-1-1 1 0 0,0 1-1 0 0,0-1 0 0 0,1 0 0 0 0,-1 0 0 0 0,9-2 0 0 0,10 0 24 0 0,122-8 297 0 0,-122 9-1494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35:35.264"/>
    </inkml:context>
    <inkml:brush xml:id="br0">
      <inkml:brushProperty name="width" value="0.1" units="cm"/>
      <inkml:brushProperty name="height" value="0.1" units="cm"/>
      <inkml:brushProperty name="color" value="#AB008B"/>
    </inkml:brush>
  </inkml:definitions>
  <inkml:trace contextRef="#ctx0" brushRef="#br0">1 427 5920 0 0,'0'-1'10'0'0,"0"1"1"0"0,1-1-1 0 0,-1 1 0 0 0,0-1 1 0 0,1 1-1 0 0,-1-1 0 0 0,1 1 1 0 0,-1 0-1 0 0,1-1 0 0 0,0 1 1 0 0,-1 0-1 0 0,1-1 0 0 0,-1 1 1 0 0,1 0-1 0 0,-1 0 0 0 0,1-1 1 0 0,0 1-1 0 0,-1 0 0 0 0,1 0 1 0 0,0 0-1 0 0,0 0 0 0 0,13-6 556 0 0,-8-1-171 0 0,0 0-1 0 0,0 0 1 0 0,-1 0-1 0 0,0-1 1 0 0,4-9-1 0 0,9-12-8 0 0,16-17 50 0 0,3 2-1 0 0,1 1 0 0 0,69-58 1 0 0,-91 87-441 0 0,1 2 1 0 0,-1 0-1 0 0,2 0 0 0 0,26-11 1 0 0,-35 18-22 0 0,0 1 1 0 0,0 1 0 0 0,1 0-1 0 0,-1 0 1 0 0,1 1-1 0 0,0 0 1 0 0,0 1-1 0 0,0 0 1 0 0,-1 1 0 0 0,1 0-1 0 0,12 1 1 0 0,-3 2-60 0 0,-6-2 44 0 0,0 1-1 0 0,0 1 0 0 0,0 0 0 0 0,0 0 0 0 0,23 11 0 0 0,-27-10 19 0 0,-4-2 11 0 0,1 1 0 0 0,-1-1-1 0 0,0 1 1 0 0,0 0 0 0 0,0 0-1 0 0,0 0 1 0 0,0 1 0 0 0,-1 0-1 0 0,1 0 1 0 0,-1 0 0 0 0,0 0-1 0 0,-1 1 1 0 0,1 0 0 0 0,-1-1-1 0 0,1 1 1 0 0,2 7 0 0 0,-3-5 5 0 0,0 1 0 0 0,0-1 1 0 0,-1 1-1 0 0,0 0 0 0 0,0 0 1 0 0,0 1-1 0 0,-1-1 0 0 0,-1 0 1 0 0,1 0-1 0 0,-1 1 0 0 0,-2 13 1 0 0,-5 24-14 0 0,4-21 13 0 0,-1 0 0 0 0,-1 0 0 0 0,-17 46 0 0 0,-71 132-57 0 0,80-182 46 0 0,0 0 1 0 0,-26 29-1 0 0,-8 11-25 0 0,39-50 28 0 0,0-1-1 0 0,-16 15 1 0 0,-10 13-66 0 0,29-32 68 0 0,1-1 1 0 0,-1 0-1 0 0,0 1 1 0 0,0-1-1 0 0,-1-1 0 0 0,1 1 1 0 0,-1-1-1 0 0,0 0 0 0 0,0 0 1 0 0,0-1-1 0 0,-1 0 0 0 0,1 0 1 0 0,-1 0-1 0 0,0-1 1 0 0,0 0-1 0 0,0-1 0 0 0,0 1 1 0 0,-8 0-1 0 0,12-3 10 0 0,0 1-1 0 0,0-1 1 0 0,-1 0-1 0 0,1 0 1 0 0,0 0 0 0 0,0 0-1 0 0,0 0 1 0 0,0-1-1 0 0,0 0 1 0 0,1 1-1 0 0,-1-1 1 0 0,0 0 0 0 0,1 0-1 0 0,0 0 1 0 0,-1-1-1 0 0,-3-3 1 0 0,2 1 4 0 0,0 0 1 0 0,0-1-1 0 0,1 1 1 0 0,0-1-1 0 0,0 1 1 0 0,0-1-1 0 0,-4-11 0 0 0,3 2 12 0 0,2 10-8 0 0,0 0 0 0 0,0 1 0 0 0,1-1-1 0 0,0 0 1 0 0,0 1 0 0 0,0-1 0 0 0,1 0-1 0 0,0 0 1 0 0,0 0 0 0 0,1-9 0 0 0,1 4-13 0 0,-1 1 1 0 0,0-1-1 0 0,0 1 0 0 0,-1-17 1 0 0,0 12-23 0 0,0 13 25 0 0,0 0 0 0 0,0 0 1 0 0,0 0-1 0 0,1 1 1 0 0,-1-1-1 0 0,1 0 0 0 0,-1 0 1 0 0,0 0-1 0 0,1 1 1 0 0,0-1-1 0 0,-1 0 0 0 0,1 1 1 0 0,-1-1-1 0 0,1 1 0 0 0,0-1 1 0 0,-1 0-1 0 0,1 1 1 0 0,0 0-1 0 0,-1-1 0 0 0,1 1 1 0 0,0-1-1 0 0,0 1 1 0 0,0 0-1 0 0,-1-1 0 0 0,1 1 1 0 0,0 0-1 0 0,2 0 0 0 0,-2-1-7 0 0,1 1 0 0 0,0 0-1 0 0,-1-1 1 0 0,1 1-1 0 0,0 0 1 0 0,-1 0-1 0 0,1 0 1 0 0,0 0-1 0 0,-1 0 1 0 0,1 1-1 0 0,0-1 1 0 0,-1 0-1 0 0,4 2 1 0 0,9 6-15 0 0,-10-6 23 0 0,-1 0 0 0 0,1 0 0 0 0,-1 0 0 0 0,0 0 0 0 0,0 0-1 0 0,0 1 1 0 0,0-1 0 0 0,-1 1 0 0 0,1 0 0 0 0,-1 0 0 0 0,1 0 0 0 0,1 4 0 0 0,24 41-24 0 0,30 72 1 0 0,-48-94 23 0 0,9 19-6 0 0,21 82 0 0 0,56 280-5 0 0,-28-125 76 0 0,8 42 17 0 0,-35-139-42 0 0,-4-66-21 0 0,-36-116-16 0 0,11 25-9 0 0,-12-27 9 0 0,0 0 1 0 0,0-1-1 0 0,0 1 1 0 0,1 0-1 0 0,-1-1 1 0 0,0 1-1 0 0,1 0 1 0 0,-1-1-1 0 0,0 1 1 0 0,1 0 0 0 0,-1-1-1 0 0,1 1 1 0 0,-1-1-1 0 0,1 1 1 0 0,-1-1-1 0 0,1 1 1 0 0,0-1-1 0 0,-1 1 1 0 0,1-1-1 0 0,-1 0 1 0 0,1 1-1 0 0,0-1 1 0 0,-1 0-1 0 0,1 0 1 0 0,0 1-1 0 0,0-1 1 0 0,-1 0-1 0 0,1 0 1 0 0,1 0-1 0 0,-1-3-13 0 0,0 0-1 0 0,0 0 0 0 0,-1 0 0 0 0,1 0 0 0 0,-1 0 0 0 0,1 0 1 0 0,-1-1-1 0 0,0 1 0 0 0,0 0 0 0 0,-2-6 0 0 0,2 2-44 0 0,-2-62-1233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9:48.060"/>
    </inkml:context>
    <inkml:brush xml:id="br0">
      <inkml:brushProperty name="width" value="0.1" units="cm"/>
      <inkml:brushProperty name="height" value="0.1" units="cm"/>
      <inkml:brushProperty name="color" value="#AB008B"/>
    </inkml:brush>
  </inkml:definitions>
  <inkml:trace contextRef="#ctx0" brushRef="#br0">0 136 8936 0 0,'4'0'0'0'0,"1"0"456"0"0,-4 2-232 0 0,11 1 16 0 0,-2 4-80 0 0,-1 1 0 0 0,-1-3 0 0 0,7 4 16 0 0</inkml:trace>
  <inkml:trace contextRef="#ctx0" brushRef="#br0" timeOffset="1">642 1 5720 0 0,'0'3'0'0'0,"0"2"0"0"0,10 8 0 0 0,17 6 336 0 0,5-1 0 0 0,3-3-8 0 0,2-1 8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51:37.366"/>
    </inkml:context>
    <inkml:brush xml:id="br0">
      <inkml:brushProperty name="width" value="0.1" units="cm"/>
      <inkml:brushProperty name="height" value="0.1" units="cm"/>
      <inkml:brushProperty name="color" value="#AB008B"/>
    </inkml:brush>
  </inkml:definitions>
  <inkml:trace contextRef="#ctx0" brushRef="#br0">0 96 2704 0 0,'0'0'192'0'0,"6"-1"-151"0"0,-1 1-40 0 0,0-1 5 0 0,0 1 0 0 0,0-1 0 0 0,0 0 0 0 0,0-1 0 0 0,0 1 0 0 0,0-1-1 0 0,6-3 1 0 0,-10 5-5 0 0,0 0-1 0 0,0 1 0 0 0,0-1 0 0 0,0 0 1 0 0,0 1-1 0 0,0-1 0 0 0,0 1 1 0 0,0-1-1 0 0,0 1 0 0 0,0 0 0 0 0,0-1 1 0 0,-1 1-1 0 0,1 0 0 0 0,0-1 1 0 0,0 1-1 0 0,-1 0 0 0 0,1 0 1 0 0,-1 0-1 0 0,1 0 0 0 0,0 1 0 0 0,2 2 1 0 0,6 7 7 0 0,-1 0 0 0 0,0 0 0 0 0,0 0 0 0 0,7 18 0 0 0,-15-29-5 0 0,0 1 0 0 0,1 0 1 0 0,-1-1-1 0 0,0 1 0 0 0,1-1 1 0 0,-1 1-1 0 0,0 0 0 0 0,1-1 1 0 0,-1 1-1 0 0,1-1 0 0 0,-1 1 0 0 0,1-1 1 0 0,-1 1-1 0 0,1-1 0 0 0,-1 0 1 0 0,1 1-1 0 0,0-1 0 0 0,-1 1 0 0 0,1-1 1 0 0,0 0-1 0 0,-1 0 0 0 0,1 1 1 0 0,0-1-1 0 0,-1 0 0 0 0,1 0 0 0 0,0 0 1 0 0,-1 0-1 0 0,2 0 0 0 0,0 0 5 0 0,-1 0-1 0 0,1-1 0 0 0,0 1 0 0 0,-1-1 0 0 0,1 0 0 0 0,0 1 0 0 0,-1-1 1 0 0,1 0-1 0 0,-1 0 0 0 0,1 0 0 0 0,0-1 0 0 0,5-4 45 0 0,-1 1-1 0 0,-1-1 0 0 0,8-10 1 0 0,-12 16-47 0 0,-1-1 0 0 0,1 1 0 0 0,-1-1 0 0 0,0 1 0 0 0,1 0-1 0 0,-1-1 1 0 0,1 1 0 0 0,-1 0 0 0 0,1-1 0 0 0,-1 1 0 0 0,1 0 0 0 0,-1 0 0 0 0,1-1 0 0 0,0 1 0 0 0,-1 0 0 0 0,1 0 0 0 0,-1 0 0 0 0,1 0 0 0 0,-1 0 0 0 0,1 0 0 0 0,0 0 0 0 0,-1 0 0 0 0,1 0 0 0 0,-1 0 0 0 0,1 0 0 0 0,0 0 0 0 0,-1 0 0 0 0,1 1 0 0 0,-1-1 0 0 0,1 0 0 0 0,-1 0 0 0 0,1 0 0 0 0,-1 1 0 0 0,1-1 0 0 0,0 1 0 0 0,18 4 46 0 0,106-13 241 0 0,-110 7-240 0 0,48-10 172 0 0,-46 7-126 0 0,1 1 1 0 0,30-2-1 0 0,-26 5-73 0 0,-10-1-9 0 0,0 1-1 0 0,1 1 1 0 0,-1 0-1 0 0,0 0 0 0 0,0 1 1 0 0,12 4-1 0 0,-18-4 0 0 0,0-1-1 0 0,0 1 1 0 0,1-1 0 0 0,-1 0-1 0 0,0-1 1 0 0,1 1 0 0 0,-1-1-1 0 0,1-1 1 0 0,-1 1-1 0 0,0-1 1 0 0,1 0 0 0 0,8-3-1 0 0,1-2 36 0 0,1-1-1 0 0,-1 0 1 0 0,16-11-1 0 0,-5 4 5 0 0,24-10 124 0 0,-37 19-114 0 0,-1 0-1 0 0,1 1 0 0 0,21-3 0 0 0,107-15 251 0 0,-114 19-275 0 0,37 1 0 0 0,-54 2-28 0 0,-7 0-88 0 0,0 1-1 0 0,0 0 1 0 0,0-1-1 0 0,0 1 1 0 0,0 0-1 0 0,0 1 1 0 0,0-1-1 0 0,3 3 1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21:45.695"/>
    </inkml:context>
    <inkml:brush xml:id="br0">
      <inkml:brushProperty name="width" value="0.1" units="cm"/>
      <inkml:brushProperty name="height" value="0.1" units="cm"/>
      <inkml:brushProperty name="color" value="#AB008B"/>
    </inkml:brush>
  </inkml:definitions>
  <inkml:trace contextRef="#ctx0" brushRef="#br0">159 1 4512 0 0,'0'0'216'0'0,"0"5"0"0"0,2 8-99 0 0,0 6 170 0 0,0 0 0 0 0,-2 25 0 0 0,-11 52-5 0 0,-27 111 0 0 0,17-108-244 0 0,-8 105-1 0 0,4-41 4 0 0,3-25 23 0 0,19-113-46 0 0,1-3-1 0 0,-6 30 0 0 0,3-21-12 0 0,5-30 5 0 0,-1 0 0 0 0,1 0 0 0 0,0 0 0 0 0,0 0 0 0 0,0 0 0 0 0,0 0 0 0 0,0 0 0 0 0,0 0 0 0 0,0 0 0 0 0,1 0 0 0 0,-1 0 0 0 0,0 0 0 0 0,1 0 0 0 0,-1 0-1 0 0,0 0 1 0 0,1 0 0 0 0,-1-1 0 0 0,1 1 0 0 0,-1 0 0 0 0,1 0 0 0 0,0 0 0 0 0,-1-1 0 0 0,1 1 0 0 0,0 0 0 0 0,0 0 0 0 0,1 0 0 0 0,6-22 126 0 0,38-93-43 0 0,16-45 7 0 0,-15 9-8 0 0,21-62 48 0 0,-62 197-125 0 0,0 0-1 0 0,1 0 0 0 0,1 1 1 0 0,13-19-1 0 0,-15 27-8 0 0,0 0 1 0 0,0 0-1 0 0,0 0 0 0 0,1 1 0 0 0,0 0 0 0 0,12-6 1 0 0,20-15-3 0 0,-36 24-1 0 0,0 0-1 0 0,0 0 0 0 0,0 0 1 0 0,1 1-1 0 0,-1-1 1 0 0,0 1-1 0 0,1 0 1 0 0,-1 0-1 0 0,1 0 1 0 0,-1 0-1 0 0,1 1 1 0 0,4-1-1 0 0,-7 2 0 0 0,-1-1-1 0 0,1 0 0 0 0,0 1 1 0 0,-1-1-1 0 0,1 0 1 0 0,-1 1-1 0 0,1-1 1 0 0,-1 1-1 0 0,1-1 1 0 0,-1 1-1 0 0,1 0 0 0 0,-1-1 1 0 0,1 1-1 0 0,-1-1 1 0 0,0 1-1 0 0,1 0 1 0 0,-1-1-1 0 0,0 1 1 0 0,1 0-1 0 0,-1-1 0 0 0,0 2 1 0 0,5 18 1 0 0,-4-18 1 0 0,0 6 0 0 0,-1 1 1 0 0,1-1 0 0 0,-2 1-1 0 0,1 0 1 0 0,-1-1 0 0 0,0 1 0 0 0,-1-1-1 0 0,-3 11 1 0 0,-1 7 14 0 0,-4 29 59 0 0,-2 0 0 0 0,-3 0 0 0 0,-2-2 0 0 0,-3 0 0 0 0,-28 56 0 0 0,34-83-52 0 0,-1 1 0 0 0,-1-2 0 0 0,-1 0 0 0 0,-2-1 1 0 0,0-1-1 0 0,-41 38 0 0 0,40-41 8 0 0,15-15 0 0 0,1 0 0 0 0,-1-1 1 0 0,0 0-1 0 0,0 0 0 0 0,-9 6 1 0 0,41-41 29 0 0,55-37-94 0 0,-46 38 6 0 0,40-40-1 0 0,-28 21-4 0 0,68-54 1 0 0,-93 89 54 0 0,-20 13-19 0 0,-1-1-1 0 0,1 1 1 0 0,0-1-1 0 0,0 0 0 0 0,-1 0 1 0 0,1 0-1 0 0,-1 0 1 0 0,1 0-1 0 0,1-3 0 0 0,-2 3-1071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21:46.041"/>
    </inkml:context>
    <inkml:brush xml:id="br0">
      <inkml:brushProperty name="width" value="0.1" units="cm"/>
      <inkml:brushProperty name="height" value="0.1" units="cm"/>
      <inkml:brushProperty name="color" value="#AB008B"/>
    </inkml:brush>
  </inkml:definitions>
  <inkml:trace contextRef="#ctx0" brushRef="#br0">1 0 5416 0 0,'7'96'1374'0'0,"0"-9"-75"0"0,8 69-1050 0 0,1-10-683 0 0,-16 303-176 0 0,-5-409 576 0 0,0 14-34 0 0,5-50 60 0 0,0 0-1 0 0,0 0 1 0 0,1 0-1 0 0,-1 0 1 0 0,1-1 0 0 0,0 1-1 0 0,0 0 1 0 0,0 0 0 0 0,0-1-1 0 0,3 6 1 0 0,4-1 56 0 0,-8-8-68 0 0,0 0-1 0 0,1 0 0 0 0,-1 0 1 0 0,0 0-1 0 0,0 0 0 0 0,0 0 0 0 0,0 0 1 0 0,1 0-1 0 0,-1 0 0 0 0,0 0 0 0 0,0 0 1 0 0,0 0-1 0 0,0 0 0 0 0,1-1 0 0 0,-1 1 1 0 0,0 0-1 0 0,0 0 0 0 0,0 0 0 0 0,0 0 1 0 0,0 0-1 0 0,1 0 0 0 0,-1-1 1 0 0,0 1-1 0 0,0 0 0 0 0,0 0 0 0 0,0 0 1 0 0,0 0-1 0 0,0 0 0 0 0,0-1 0 0 0,0 1 1 0 0,0 0-1 0 0,0 0 0 0 0,0 0 0 0 0,0 0 1 0 0,0-1-1 0 0,1 1 0 0 0,-1 0 0 0 0,0 0 1 0 0,-1 0-1 0 0,1-1 0 0 0,0 1 1 0 0,0 0-1 0 0,0 0 0 0 0,0 0 0 0 0,0 0 1 0 0,0-1-1 0 0,0 1 0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21:46.401"/>
    </inkml:context>
    <inkml:brush xml:id="br0">
      <inkml:brushProperty name="width" value="0.1" units="cm"/>
      <inkml:brushProperty name="height" value="0.1" units="cm"/>
      <inkml:brushProperty name="color" value="#AB008B"/>
    </inkml:brush>
  </inkml:definitions>
  <inkml:trace contextRef="#ctx0" brushRef="#br0">265 1 4312 0 0,'0'1'19'0'0,"0"0"0"0"0,1 1 0 0 0,-1-1 0 0 0,0 0 0 0 0,0 1 0 0 0,1-1 0 0 0,-1 0 0 0 0,0 1 0 0 0,-1-1 0 0 0,1 0 0 0 0,0 1 0 0 0,0-1 0 0 0,0 0 0 0 0,-1 1 0 0 0,1-1 0 0 0,-1 0 0 0 0,1 0 0 0 0,-1 1 0 0 0,1-1 0 0 0,-1 0 0 0 0,0 0 0 0 0,0 0 0 0 0,1 0 0 0 0,-1 0 0 0 0,0 0 0 0 0,0 0 0 0 0,0 0 0 0 0,-2 1 0 0 0,-12 19 279 0 0,2 7-163 0 0,1 0 0 0 0,2 0 0 0 0,-11 48 0 0 0,10-37-43 0 0,-1-2-70 0 0,-1 0 1 0 0,-21 37-1 0 0,9-14-32 0 0,15-36-11 0 0,0-1 0 0 0,-27 44-1 0 0,21-48-13 0 0,7-14-13 0 0,8-5 46 0 0,1 0-1 0 0,0 0 1 0 0,0-1 0 0 0,-1 1-1 0 0,1 0 1 0 0,0 0-1 0 0,0 0 1 0 0,0-1-1 0 0,-1 1 1 0 0,1 0-1 0 0,0 0 1 0 0,0-1-1 0 0,0 1 1 0 0,-1 0 0 0 0,1 0-1 0 0,0-1 1 0 0,0 1-1 0 0,0 0 1 0 0,0 0-1 0 0,0-1 1 0 0,0 1-1 0 0,0 0 1 0 0,0-1 0 0 0,0 1-1 0 0,0 0 1 0 0,0 0-1 0 0,0-1 1 0 0,0 1-1 0 0,0 0 1 0 0,0-1-1 0 0,0 1 1 0 0,0-1-1 0 0,-1-11-21 0 0,1 9 21 0 0,0 0-1 0 0,0 0 1 0 0,0 0 0 0 0,0 0-1 0 0,1 1 1 0 0,-1-1 0 0 0,1 0-1 0 0,0 0 1 0 0,-1 0 0 0 0,4-5-1 0 0,12-28 3 0 0,36-61 1 0 0,-43 83 0 0 0,1 1 0 0 0,0 0 0 0 0,1 0 0 0 0,0 1 1 0 0,1 1-1 0 0,0 0 0 0 0,17-12 0 0 0,-3 5 11 0 0,-12 7 4 0 0,26-14 0 0 0,-34 22-10 0 0,-1 1 0 0 0,1-1-1 0 0,-1 1 1 0 0,1 1 0 0 0,0-1 0 0 0,0 1 0 0 0,0 0 0 0 0,0 0 0 0 0,6 1-1 0 0,3 0 15 0 0,0 1 0 0 0,1 0 0 0 0,17 5 0 0 0,-26-5-10 0 0,0 1 0 0 0,0 1 0 0 0,0-1 0 0 0,0 1 0 0 0,0 0 0 0 0,0 1 0 0 0,-1 0 0 0 0,10 7-1 0 0,-1 2 22 0 0,0 1-1 0 0,-2 1 0 0 0,0 0 1 0 0,0 0-1 0 0,-2 2 0 0 0,17 29 0 0 0,-15-20 10 0 0,-1 1 0 0 0,-2 0 0 0 0,0 0 0 0 0,5 31 0 0 0,-4-3 16 0 0,-3 1 0 0 0,-3 0-1 0 0,-2 0 1 0 0,-5 72 0 0 0,-1-86 23 0 0,-16 84 0 0 0,16-109-49 0 0,-2 0 1 0 0,0 0 0 0 0,-2 0-1 0 0,1-1 1 0 0,-2 0 0 0 0,0 0-1 0 0,-16 21 1 0 0,21-33-10 0 0,0 0-1 0 0,0 0 1 0 0,0 0-1 0 0,-1-1 1 0 0,0 0-1 0 0,0 1 1 0 0,0-1-1 0 0,-5 3 1 0 0,7-5-16 0 0,0 0 0 0 0,0-1 1 0 0,-1 1-1 0 0,1 0 1 0 0,0-1-1 0 0,0 1 1 0 0,0-1-1 0 0,0 0 1 0 0,-1 1-1 0 0,1-1 1 0 0,0 0-1 0 0,0 0 1 0 0,-1-1-1 0 0,1 1 1 0 0,0 0-1 0 0,0-1 1 0 0,0 0-1 0 0,0 1 1 0 0,-1-1-1 0 0,-2-1 0 0 0,-8-5 15 0 0,1-1-1 0 0,-1 0 0 0 0,1-1 0 0 0,0 0 0 0 0,1-1 1 0 0,-18-20-1 0 0,10 7-338 0 0,1-1 1 0 0,-16-28 0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21:46.765"/>
    </inkml:context>
    <inkml:brush xml:id="br0">
      <inkml:brushProperty name="width" value="0.1" units="cm"/>
      <inkml:brushProperty name="height" value="0.1" units="cm"/>
      <inkml:brushProperty name="color" value="#AB008B"/>
    </inkml:brush>
  </inkml:definitions>
  <inkml:trace contextRef="#ctx0" brushRef="#br0">172 10 4512 0 0,'13'-5'361'0'0,"2"0"492"0"0,-15 6-839 0 0,0-1 0 0 0,1 0 1 0 0,-1 1-1 0 0,0-1 1 0 0,1 0-1 0 0,-1 1 0 0 0,0-1 1 0 0,1 1-1 0 0,-1-1 0 0 0,0 1 1 0 0,0-1-1 0 0,1 0 1 0 0,-1 1-1 0 0,0-1 0 0 0,0 1 1 0 0,0-1-1 0 0,0 1 1 0 0,0-1-1 0 0,0 1 0 0 0,0-1 1 0 0,0 1-1 0 0,0-1 0 0 0,0 1 1 0 0,0-1-1 0 0,0 1 1 0 0,0-1-1 0 0,0 1 0 0 0,0-1 1 0 0,0 1-1 0 0,0-1 1 0 0,-1 1-1 0 0,1-1 0 0 0,0 0 1 0 0,-1 2-1 0 0,-14 97 51 0 0,12-70-72 0 0,-1-1 0 0 0,-11 42 0 0 0,-4-14-60 0 0,-2-1 0 0 0,-55 101 0 0 0,75-153 64 0 0,0-1-1 0 0,-1 1 1 0 0,1 0 0 0 0,-1-1 0 0 0,0 1-1 0 0,0-1 1 0 0,0 0 0 0 0,0 0 0 0 0,0 0 0 0 0,-1 0-1 0 0,1 0 1 0 0,0 0 0 0 0,-1-1 0 0 0,1 1-1 0 0,-1-1 1 0 0,0 1 0 0 0,0-1 0 0 0,-3 1-1 0 0,6-2-22 0 0,-1-1-1 0 0,1 1 0 0 0,0 0 0 0 0,-1-1 0 0 0,1 1 0 0 0,0 0 0 0 0,0-1 0 0 0,-1 1 0 0 0,1-1 0 0 0,0 1 0 0 0,0 0 0 0 0,0-1 0 0 0,-1 1 0 0 0,1-1 0 0 0,0 1 0 0 0,0-1 0 0 0,0 1 0 0 0,0 0 0 0 0,0-1 0 0 0,0 1 0 0 0,0-1 0 0 0,0 1 0 0 0,0-1 0 0 0,0 1 0 0 0,0-1 0 0 0,0 1 0 0 0,0 0 0 0 0,0-1 0 0 0,1 1 0 0 0,-1-1 1 0 0</inkml:trace>
  <inkml:trace contextRef="#ctx0" brushRef="#br0" timeOffset="1">280 130 3808 0 0,'-5'29'0'0'0,"1"3"200"0"0,1 3 8 0 0,-4-2 0 0 0,-5-3 0 0 0,2 7-48 0 0,0 2 0 0 0,-3 1 0 0 0,-4 5 0 0 0,4-3-152 0 0,3-5 16 0 0,0 0-8 0 0,-7 10 0 0 0,2 3-16 0 0,-6-3 8 0 0,1-2 0 0 0,2 2 8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21:47.415"/>
    </inkml:context>
    <inkml:brush xml:id="br0">
      <inkml:brushProperty name="width" value="0.1" units="cm"/>
      <inkml:brushProperty name="height" value="0.1" units="cm"/>
      <inkml:brushProperty name="color" value="#AB008B"/>
    </inkml:brush>
  </inkml:definitions>
  <inkml:trace contextRef="#ctx0" brushRef="#br0">57 0 8744 0 0,'-14'184'-350'0'0,"5"-97"309"0"0,0 53 707 0 0,-15 116-797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21:48.168"/>
    </inkml:context>
    <inkml:brush xml:id="br0">
      <inkml:brushProperty name="width" value="0.1" units="cm"/>
      <inkml:brushProperty name="height" value="0.1" units="cm"/>
      <inkml:brushProperty name="color" value="#AB008B"/>
    </inkml:brush>
  </inkml:definitions>
  <inkml:trace contextRef="#ctx0" brushRef="#br0">47 28 5520 0 0,'5'-1'196'0'0,"-1"1"0"0"0,1-1 0 0 0,-1 0 0 0 0,0 0 0 0 0,0 0 0 0 0,1-1 0 0 0,-1 0 0 0 0,5-2 0 0 0,-5 2 17 0 0,0 0 0 0 0,1 0 0 0 0,-1 0 0 0 0,1 0 0 0 0,0 1 0 0 0,-1 0 0 0 0,1 0 0 0 0,7 0 0 0 0,-7 1-219 0 0,2 0-104 0 0,0 0 0 0 0,0 0 1 0 0,0 1-1 0 0,11 2 0 0 0,-15-2 58 0 0,0 0 0 0 0,0 1 0 0 0,0-1 0 0 0,0 1 0 0 0,0 0-1 0 0,0 0 1 0 0,0 0 0 0 0,-1 0 0 0 0,1 0 0 0 0,-1 1 0 0 0,1-1 0 0 0,2 5 0 0 0,-2-3 17 0 0,1 1 0 0 0,-2 0 0 0 0,1 0 0 0 0,0 0 0 0 0,-1 0 0 0 0,0 0-1 0 0,0 0 1 0 0,0 1 0 0 0,-1-1 0 0 0,0 1 0 0 0,0-1 0 0 0,0 1 0 0 0,-1-1 0 0 0,0 1 0 0 0,0-1 0 0 0,-1 10 0 0 0,-1-7 17 0 0,1 0 0 0 0,-1 0 0 0 0,-1 0 0 0 0,0 0 0 0 0,0 0 0 0 0,0 0 0 0 0,-1-1 0 0 0,0 0 1 0 0,-1 1-1 0 0,-8 9 0 0 0,-4 6-43 0 0,12-16 51 0 0,0 0-1 0 0,0 0 1 0 0,-1-1-1 0 0,-8 8 0 0 0,0-2-6 0 0,6-5 11 0 0,-1 0 0 0 0,0 0 0 0 0,0 0 1 0 0,-17 8-1 0 0,6-5-6 0 0,-9 4-7 0 0,28-14 18 0 0,0 0 0 0 0,0 1 0 0 0,0-1-1 0 0,0 0 1 0 0,0 1 0 0 0,0-1 0 0 0,0 1-1 0 0,0-1 1 0 0,1 1 0 0 0,-1-1 0 0 0,0 1 0 0 0,0 0-1 0 0,1-1 1 0 0,-2 2 0 0 0,-1 0-15 0 0,-1-12 9 0 0,5 8 6 0 0,0 0 1 0 0,0 0 0 0 0,0 0-1 0 0,0 0 1 0 0,1 0 0 0 0,-1 1-1 0 0,0-1 1 0 0,1 0 0 0 0,-1 1-1 0 0,1 0 1 0 0,0-1 0 0 0,-1 1-1 0 0,1 0 1 0 0,2-2 0 0 0,1 0-2 0 0,14-14 7 0 0,-1 1-11 0 0,28-18 0 0 0,-41 30 12 0 0,1 1 0 0 0,-1 0 0 0 0,0 1 1 0 0,1-1-1 0 0,0 1 0 0 0,-1 0 0 0 0,1 0 1 0 0,0 1-1 0 0,0 0 0 0 0,11-1 0 0 0,-16 2-2 0 0,-1 0 0 0 0,1 1-1 0 0,0-1 1 0 0,-1 0 0 0 0,1 1-1 0 0,-1-1 1 0 0,1 0 0 0 0,-1 1-1 0 0,1-1 1 0 0,-1 1 0 0 0,1-1-1 0 0,-1 1 1 0 0,1-1 0 0 0,-1 1-1 0 0,0-1 1 0 0,1 1 0 0 0,-1 0-1 0 0,0-1 1 0 0,1 1 0 0 0,-1-1-1 0 0,0 1 1 0 0,0 0 0 0 0,0-1 0 0 0,1 1-1 0 0,-1 0 1 0 0,0 1 0 0 0,2 18 34 0 0,-4-5-15 0 0,0 0 1 0 0,0-1-1 0 0,-2 1 1 0 0,-7 21-1 0 0,-28 55 54 0 0,29-67-49 0 0,-4 6 56 0 0,0-1 0 0 0,-2 0 0 0 0,-1-1-1 0 0,-24 30 1 0 0,2-7 251 0 0,38-50-239 0 0,3-3-82 0 0,-1 1 0 0 0,0 0 0 0 0,0 0 1 0 0,1-1-1 0 0,-1 1 0 0 0,1 0 0 0 0,-1 0 1 0 0,1 1-1 0 0,0-1 0 0 0,1-1 0 0 0,12-7 26 0 0,-7 2-20 0 0,-1 0-1 0 0,0-1 1 0 0,0 0 0 0 0,-1 0 0 0 0,0-1 0 0 0,7-13 0 0 0,0-4 36 0 0,10-30 1 0 0,-22 53-44 0 0,1-1 0 0 0,-1 1 0 0 0,1-1 1 0 0,0 1-1 0 0,0-1 0 0 0,0 1 0 0 0,1 0 0 0 0,-1 0 1 0 0,4-3-1 0 0,-6 5 1 0 0,-5-2 402 0 0,6 4-409 0 0,-1 0 0 0 0,1 0 0 0 0,-1-1 0 0 0,0 1 0 0 0,1 0 0 0 0,-1 0 0 0 0,0 0 0 0 0,1 0 0 0 0,-1 0 0 0 0,0 0-1 0 0,0 0 1 0 0,0 0 0 0 0,0 0 0 0 0,0 0 0 0 0,0 0 0 0 0,0 0 0 0 0,-1 0 0 0 0,1 2 0 0 0,-4 32 36 0 0,2-21-6 0 0,-12 180 171 0 0,14-76-165 0 0,2-86-40 0 0,-1 3-15 0 0,-1-33 11 0 0,0-1 0 0 0,-1 1 0 0 0,1-1 0 0 0,0 0 0 0 0,0 1 0 0 0,0-1 0 0 0,0 0 0 0 0,0 1 0 0 0,1-1 0 0 0,-1 0 0 0 0,0 1 0 0 0,0-1 0 0 0,1 0 0 0 0,-1 1 0 0 0,1-1 0 0 0,0 0 0 0 0,-1 0 0 0 0,1 1 0 0 0,0-1 0 0 0,0 1 0 0 0,3 3-12 0 0,-5 4-49 0 0,0-8-18 0 0,5-6-63 0 0,27-27 46 0 0,3 0 74 0 0,-12 2-178 0 0,0-1-1 0 0,-2-1 0 0 0,-1-1 1 0 0,-2 0-1 0 0,24-65 1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21:48.511"/>
    </inkml:context>
    <inkml:brush xml:id="br0">
      <inkml:brushProperty name="width" value="0.1" units="cm"/>
      <inkml:brushProperty name="height" value="0.1" units="cm"/>
      <inkml:brushProperty name="color" value="#AB008B"/>
    </inkml:brush>
  </inkml:definitions>
  <inkml:trace contextRef="#ctx0" brushRef="#br0">0 0 6520 0 0,'22'7'1154'0'0,"-17"-5"-879"0"0,0 0 0 0 0,0 0-1 0 0,0 0 1 0 0,0-1 0 0 0,0 0-1 0 0,6 1 1 0 0,19-1-307 0 0,49 1 357 0 0,-69-2-551 0 0,0-1 0 0 0,0 0-1 0 0,-1-1 1 0 0,1 0 0 0 0,15-5 0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21:48.888"/>
    </inkml:context>
    <inkml:brush xml:id="br0">
      <inkml:brushProperty name="width" value="0.1" units="cm"/>
      <inkml:brushProperty name="height" value="0.1" units="cm"/>
      <inkml:brushProperty name="color" value="#AB008B"/>
    </inkml:brush>
  </inkml:definitions>
  <inkml:trace contextRef="#ctx0" brushRef="#br0">255 1 7632 0 0,'-1'7'73'0'0,"0"0"0"0"0,0 0 0 0 0,-1 1-1 0 0,0-1 1 0 0,0 0 0 0 0,-6 11 0 0 0,-3 11 193 0 0,-2 17 80 0 0,-13 33 134 0 0,-3 28 60 0 0,11-58-424 0 0,12-29-110 0 0,-2 0-1 0 0,-12 24 0 0 0,12-28 19 0 0,1-1 0 0 0,-8 31 0 0 0,7-20 27 0 0,8-26-50 0 0,0 0 0 0 0,0 0 0 0 0,0 1-1 0 0,0-1 1 0 0,0 0 0 0 0,0 0 0 0 0,0 0 0 0 0,0 0-1 0 0,0 1 1 0 0,0-1 0 0 0,0 0 0 0 0,0 0 0 0 0,1 0 0 0 0,-1 0-1 0 0,0 0 1 0 0,0 1 0 0 0,0-1 0 0 0,0 0 0 0 0,0 0 0 0 0,0 0-1 0 0,0 0 1 0 0,1 0 0 0 0,-1 0 0 0 0,0 0 0 0 0,0 1 0 0 0,0-1-1 0 0,0 0 1 0 0,1 0 0 0 0,-1 0 0 0 0,0 0 0 0 0,0 0-1 0 0,0 0 1 0 0,0 0 0 0 0,1 0 0 0 0,-1 0 0 0 0,0 0 0 0 0,0 0-1 0 0,0 0 1 0 0,0 0 0 0 0,1 0 0 0 0,-1 0 0 0 0,0 0 0 0 0,0 0-1 0 0,0 0 1 0 0,0 0 0 0 0,1 0 0 0 0,16-3 9 0 0,21-9-7 0 0,6-9-1 0 0,115-49-28 0 0,-148 67 21 0 0,1 0 0 0 0,-1 1 0 0 0,1 0 0 0 0,15 0 0 0 0,-10 1-10 0 0,-16 0 9 0 0,1 1 0 0 0,-1-1 0 0 0,0 1 0 0 0,1 0 0 0 0,-1 0 0 0 0,1 0 0 0 0,-1 0 0 0 0,0 0 0 0 0,1 0-1 0 0,-1 0 1 0 0,0 1 0 0 0,1-1 0 0 0,-1 0 0 0 0,0 1 0 0 0,1-1 0 0 0,-1 1 0 0 0,0-1 0 0 0,0 1 0 0 0,1 0 0 0 0,-1-1 0 0 0,0 1 0 0 0,0 0 0 0 0,0 0 0 0 0,0 0 0 0 0,0 0 0 0 0,0 0 0 0 0,0 0-1 0 0,0 0 1 0 0,-1 0 0 0 0,1 0 0 0 0,0 1 0 0 0,-1-1 0 0 0,1 0 0 0 0,0 0 0 0 0,-1 1 0 0 0,0-1 0 0 0,1 0 0 0 0,-1 1 0 0 0,0-1 0 0 0,0 0 0 0 0,1 1 0 0 0,-1 2 0 0 0,-1 2-13 0 0,0-1 0 0 0,0 1 1 0 0,0-1-1 0 0,0 1 0 0 0,-1-1 1 0 0,0 1-1 0 0,0-1 1 0 0,0 0-1 0 0,-5 7 0 0 0,-11 13-13 0 0,-1-1 0 0 0,-1 0 0 0 0,-1-1 0 0 0,-1-1 0 0 0,-37 27 0 0 0,-33 35-113 0 0,39-31 80 0 0,-73 82-281 0 0,115-118 303 0 0,11-17 43 0 0,0 0-1 0 0,-1 0 0 0 0,1 0 1 0 0,0 1-1 0 0,0-1 0 0 0,0 0 1 0 0,-1 0-1 0 0,1 0 0 0 0,0 1 1 0 0,0-1-1 0 0,0 0 0 0 0,0 0 0 0 0,-1 1 1 0 0,1-1-1 0 0,0 0 0 0 0,0 0 1 0 0,0 1-1 0 0,0-1 0 0 0,0 0 1 0 0,0 1-1 0 0,0-1 0 0 0,0 0 1 0 0,0 0-1 0 0,0 1 0 0 0,0-1 1 0 0,0 0-1 0 0,0 1 0 0 0,0-1 0 0 0,0 0 1 0 0,0 0-1 0 0,0 1 0 0 0,0-1 1 0 0,0 0-1 0 0,1 0 0 0 0,-1 1 1 0 0,0-1-1 0 0,0 0 0 0 0,0 0 1 0 0,0 1-1 0 0,1-1 0 0 0,-1 0 1 0 0,0 0-1 0 0,0 0 0 0 0,0 1 0 0 0,1-1 1 0 0,-1 0-1 0 0,1 0 0 0 0,12-10 149 0 0,15 1 34 0 0,0-1-1 0 0,31-17 0 0 0,-31 13-1 0 0,47-16-1 0 0,66-12 562 0 0,-48 18-297 0 0,-61 17-276 0 0,-17 4 26 0 0,1 0 1 0 0,22 1-1 0 0,-23 1-565 0 0,0 0 1 0 0,23-5-1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35:35.776"/>
    </inkml:context>
    <inkml:brush xml:id="br0">
      <inkml:brushProperty name="width" value="0.1" units="cm"/>
      <inkml:brushProperty name="height" value="0.1" units="cm"/>
      <inkml:brushProperty name="color" value="#AB008B"/>
    </inkml:brush>
  </inkml:definitions>
  <inkml:trace contextRef="#ctx0" brushRef="#br0">0 302 4512 0 0,'1'0'6'0'0,"0"-1"-1"0"0,0 1 1 0 0,0-1 0 0 0,0 1-1 0 0,0-1 1 0 0,0 0 0 0 0,0 1 0 0 0,0-1-1 0 0,0 0 1 0 0,0 0 0 0 0,-1 0-1 0 0,1 0 1 0 0,0 0 0 0 0,-1 1 0 0 0,1-1-1 0 0,-1 0 1 0 0,1-1 0 0 0,-1 1-1 0 0,1 0 1 0 0,-1 0 0 0 0,0 0 0 0 0,1 0-1 0 0,-1 0 1 0 0,0 0 0 0 0,0 0-1 0 0,0-2 1 0 0,6-14 183 0 0,67-107 1308 0 0,-68 117-1423 0 0,0 1 0 0 0,0 0-1 0 0,1 0 1 0 0,0 1 0 0 0,9-7 0 0 0,17-17-53 0 0,-27 23-26 0 0,1 1 1 0 0,0 0 0 0 0,0 0-1 0 0,1 0 1 0 0,0 0 0 0 0,0 1-1 0 0,0 0 1 0 0,0 1 0 0 0,0 0-1 0 0,1 0 1 0 0,0 0 0 0 0,7-1-1 0 0,3 0-33 0 0,0 2 0 0 0,0 0-1 0 0,0 0 1 0 0,24 2 0 0 0,-32 1 4 0 0,0 1 1 0 0,0-1-1 0 0,0 2 0 0 0,0-1 1 0 0,0 1-1 0 0,14 7 0 0 0,55 31-125 0 0,-68-35 136 0 0,11 8-12 0 0,-1 1-1 0 0,0 1 1 0 0,-1 0-1 0 0,33 36 1 0 0,60 86 3 0 0,-69-81 4 0 0,85 119-4 0 0,-47-58 30 0 0,-72-99 3 0 0,0 0-1 0 0,-1 0 0 0 0,0 1 0 0 0,8 32 0 0 0,-6-10 3 0 0,11 45 15 0 0,-21-77-15 0 0,1 0 0 0 0,-1 0-1 0 0,-1 0 1 0 0,0 0 0 0 0,0 0-1 0 0,-4 17 1 0 0,4-26-3 0 0,-3 14 9 0 0,0 0 0 0 0,-1 0 0 0 0,-1 0 0 0 0,-7 13 0 0 0,10-24-6 0 0,0 0-1 0 0,-1 0 0 0 0,1 0 1 0 0,-1 0-1 0 0,0-1 0 0 0,0 1 1 0 0,0-1-1 0 0,0 0 1 0 0,-1 0-1 0 0,1 0 0 0 0,-1-1 1 0 0,0 1-1 0 0,1-1 1 0 0,-1 0-1 0 0,-1 0 0 0 0,1 0 1 0 0,0 0-1 0 0,-6 0 0 0 0,1 0 7 0 0,0 0-1 0 0,0-1 0 0 0,0-1 0 0 0,0 0 0 0 0,0 0 0 0 0,0-1 1 0 0,0 0-1 0 0,-1 0 0 0 0,1-1 0 0 0,1 0 0 0 0,-13-5 0 0 0,-2-2 17 0 0,0-1-1 0 0,-42-25 0 0 0,34 13-7 0 0,0 0-1 0 0,2-2 1 0 0,0-1 0 0 0,2-2-1 0 0,-31-37 1 0 0,39 44 4 0 0,-26-21 0 0 0,25 24 21 0 0,-31-35-1 0 0,34 33-17 0 0,13 16-16 0 0,1 0 1 0 0,0-1-1 0 0,0 1 0 0 0,0-1 0 0 0,0 1 0 0 0,0-1 0 0 0,1 0 1 0 0,0 0-1 0 0,-1 0 0 0 0,2 0 0 0 0,-1-1 0 0 0,0 1 0 0 0,1 0 1 0 0,0-1-1 0 0,0 1 0 0 0,-1-8 0 0 0,2 3 12 0 0,0 6-13 0 0,0 0 0 0 0,0 0-1 0 0,0-1 1 0 0,0 1 0 0 0,0 0 0 0 0,1 0 0 0 0,-1 0 0 0 0,1 0 0 0 0,0 0-1 0 0,0 0 1 0 0,0 0 0 0 0,0 0 0 0 0,1 0 0 0 0,2-5 0 0 0,11-13 6 0 0,-10 13-6 0 0,1 0 0 0 0,0 0 0 0 0,0 0 0 0 0,1 1 0 0 0,13-12-1 0 0,8 2 17 0 0,-27 17-21 0 0,0-1 0 0 0,0 1 1 0 0,0-1-1 0 0,0 1 0 0 0,0-1 0 0 0,0 1 0 0 0,0 0 0 0 0,0-1 0 0 0,0 1 0 0 0,0 0 1 0 0,0 0-1 0 0,0 0 0 0 0,0 0 0 0 0,0 0 0 0 0,0 0 0 0 0,1 0 0 0 0,-1 0 0 0 0,0 1 0 0 0,0-1 1 0 0,0 0-1 0 0,0 1 0 0 0,0-1 0 0 0,0 0 0 0 0,0 1 0 0 0,0-1 0 0 0,1 2 0 0 0,17 14 49 0 0,-16-14-39 0 0,1 1-1 0 0,-1-1 1 0 0,0 1-1 0 0,0-1 1 0 0,0 1-1 0 0,-1 0 1 0 0,1 0 0 0 0,-1 1-1 0 0,1-1 1 0 0,-1 0-1 0 0,2 6 1 0 0,1 11 2 0 0,0 0 1 0 0,-2 0-1 0 0,0 1 1 0 0,-2-1-1 0 0,0 1 1 0 0,-4 40-1 0 0,1-27 7 0 0,4 51-1 0 0,-4-12 30 0 0,2-72-49 0 0,0-1 0 0 0,0 0 0 0 0,0 1 0 0 0,0-1 0 0 0,0 0 0 0 0,0 1 0 0 0,0-1 0 0 0,0 1 0 0 0,1-1 0 0 0,-1 0 0 0 0,0 0 0 0 0,0 1 0 0 0,0-1 0 0 0,0 0 0 0 0,0 1 0 0 0,1-1 0 0 0,-1 0 0 0 0,0 1 0 0 0,0-1 0 0 0,1 0 0 0 0,-1 0 0 0 0,0 1 0 0 0,0-1 0 0 0,1 0 0 0 0,-1 0 0 0 0,0 0 0 0 0,1 0 0 0 0,-1 1 0 0 0,0-1 0 0 0,1 0 0 0 0,-1 0 0 0 0,0 0 0 0 0,1 0 0 0 0,-1 0 0 0 0,0 0 0 0 0,1 0 0 0 0,-1 0 0 0 0,0 0 0 0 0,1 0 0 0 0,-1 0 0 0 0,0 0 0 0 0,1 0 0 0 0,-1 0 1 0 0,0 0-1 0 0,1 0 0 0 0,-1 0 0 0 0,0 0 0 0 0,1-1 0 0 0,-1 1 0 0 0,0 0 0 0 0,1 0 0 0 0,-1 0 0 0 0,0 0 0 0 0,0-1 0 0 0,1 1 0 0 0,-1 0 0 0 0,0 0 0 0 0,1-1 0 0 0,16-15 60 0 0,-3-10 10 0 0,0-2-30 0 0,281-629-792 0 0,-282 627-4027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21:49.336"/>
    </inkml:context>
    <inkml:brush xml:id="br0">
      <inkml:brushProperty name="width" value="0.1" units="cm"/>
      <inkml:brushProperty name="height" value="0.1" units="cm"/>
      <inkml:brushProperty name="color" value="#AB008B"/>
    </inkml:brush>
  </inkml:definitions>
  <inkml:trace contextRef="#ctx0" brushRef="#br0">651 515 9040 0 0,'-2'0'37'0'0,"1"1"1"0"0,0-1-1 0 0,0 1 1 0 0,0 0 0 0 0,0 0-1 0 0,-1-1 1 0 0,1 1-1 0 0,0 0 1 0 0,0 0 0 0 0,0 0-1 0 0,1 0 1 0 0,-1 0-1 0 0,0 0 1 0 0,0 0-1 0 0,1 1 1 0 0,-1-1 0 0 0,0 0-1 0 0,1 0 1 0 0,-1 1-1 0 0,0 0 1 0 0,-7 32 1276 0 0,5-19-944 0 0,2-6-232 0 0,-1 0 0 0 0,1 0 1 0 0,0 1-1 0 0,1-1 0 0 0,0 0 1 0 0,3 17-1 0 0,-2-13-131 0 0,0 1 1 0 0,-1 16 0 0 0,-2 9-171 0 0,6 45 1 0 0,-1 28-532 0 0,-2-92 468 0 0,-1 26 250 0 0,0-45-101 0 0,0 1-1 0 0,0-1 0 0 0,-1 1 1 0 0,1-1-1 0 0,0 0 0 0 0,0 1 1 0 0,-1-1-1 0 0,1 1 0 0 0,-1-1 1 0 0,0 0-1 0 0,1 0 1 0 0,-1 1-1 0 0,0-1 0 0 0,1 0 1 0 0,-1 0-1 0 0,0 0 0 0 0,0 0 1 0 0,0 0-1 0 0,0 0 0 0 0,0 0 1 0 0,-1 0-1 0 0,1 0 0 0 0,-2 1 1 0 0</inkml:trace>
  <inkml:trace contextRef="#ctx0" brushRef="#br0" timeOffset="1">11 0 7632 0 0,'0'4'0'0'0,"0"6"0"0"0,-9 5 0 0 0,8 8 240 0 0,2 2-8 0 0,3-4 0 0 0,4 14 0 0 0,0-2-80 0 0,-2-4 8 0 0,0-4 8 0 0,6 3-8 0 0,-7-1-104 0 0,-2-7 0 0 0,-3-1 8 0 0,0 4 0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21:49.840"/>
    </inkml:context>
    <inkml:brush xml:id="br0">
      <inkml:brushProperty name="width" value="0.1" units="cm"/>
      <inkml:brushProperty name="height" value="0.1" units="cm"/>
      <inkml:brushProperty name="color" value="#AB008B"/>
    </inkml:brush>
  </inkml:definitions>
  <inkml:trace contextRef="#ctx0" brushRef="#br0">0 67 5416 0 0,'0'-1'18'0'0,"0"1"1"0"0,0-1-1 0 0,0 0 0 0 0,1 1 1 0 0,-1-1-1 0 0,0 1 0 0 0,0-1 1 0 0,0 0-1 0 0,1 1 1 0 0,-1-1-1 0 0,0 1 0 0 0,0-1 1 0 0,1 1-1 0 0,-1-1 0 0 0,1 0 1 0 0,-1 1-1 0 0,0 0 0 0 0,1-1 1 0 0,-1 1-1 0 0,1-1 1 0 0,-1 1-1 0 0,1-1 0 0 0,-1 1 1 0 0,1 0-1 0 0,0 0 0 0 0,0-1 1 0 0,20-12 730 0 0,-16 11-634 0 0,5-4-61 0 0,0 1 0 0 0,1 0 0 0 0,0 0 0 0 0,0 1 0 0 0,0 1 0 0 0,0 0 0 0 0,0 1 0 0 0,1 0 0 0 0,0 0 0 0 0,-1 1 0 0 0,13 1 0 0 0,-22 1-59 0 0,-1-1 0 0 0,0 1 0 0 0,1-1-1 0 0,-1 1 1 0 0,0 0 0 0 0,0 0 0 0 0,1 0 0 0 0,-1 0 0 0 0,0 0 0 0 0,0 0 0 0 0,0 0 0 0 0,0 0 0 0 0,0 0 0 0 0,-1 0 0 0 0,1 0 0 0 0,0 1-1 0 0,0-1 1 0 0,-1 0 0 0 0,1 1 0 0 0,-1-1 0 0 0,1 0 0 0 0,-1 1 0 0 0,0-1 0 0 0,1 1 0 0 0,-1 1 0 0 0,7 41-151 0 0,-7-30 130 0 0,-1 0 0 0 0,0 0 1 0 0,-1 0-1 0 0,0 0 1 0 0,-7 19-1 0 0,3-9-3 0 0,-2 3 8 0 0,-2 0 0 0 0,0-1 0 0 0,-2 0 0 0 0,0-1 0 0 0,-2-1 0 0 0,-24 34 0 0 0,11-26 15 0 0,25-30 6 0 0,0 0-1 0 0,1-1 1 0 0,-1 1-1 0 0,0-1 1 0 0,0 1-1 0 0,0-1 1 0 0,0 0-1 0 0,-1 0 1 0 0,1 0-1 0 0,0 0 0 0 0,0 0 1 0 0,-1-1-1 0 0,1 1 1 0 0,0 0-1 0 0,-3-1 1 0 0,-5 6 0 0 0,10-6 0 0 0,0 0 0 0 0,0 0 0 0 0,0 0 0 0 0,0 0 0 0 0,0 0 0 0 0,0 0 0 0 0,0 0 0 0 0,1 0 0 0 0,-1 0 0 0 0,0 0 0 0 0,0 0 0 0 0,0 0 0 0 0,0 0 0 0 0,0 0 0 0 0,0 0 0 0 0,0 0 0 0 0,0 0 0 0 0,0 0 0 0 0,0 0 0 0 0,0 0 0 0 0,1 1 0 0 0,-1-1 0 0 0,0 0 0 0 0,0 0 0 0 0,0 0 0 0 0,0 0 0 0 0,0 0 0 0 0,0 0 0 0 0,0 0 0 0 0,0 0 0 0 0,0 0 0 0 0,0 0 0 0 0,0 0 0 0 0,0 1 0 0 0,0-1 0 0 0,0 0 0 0 0,0 0 0 0 0,0 0 0 0 0,0 0 0 0 0,0 0 0 0 0,45-23 0 0 0,-28 13 0 0 0,32-13 0 0 0,-43 21 0 0 0,0 0 0 0 0,0 0 0 0 0,0 1 0 0 0,0 0 0 0 0,0 0 0 0 0,0 0 0 0 0,0 1 0 0 0,0 0 0 0 0,12 1 0 0 0,-2 2 1 0 0,0 1 1 0 0,0 1-1 0 0,0 0 1 0 0,16 7-1 0 0,-24-8 0 0 0,0 0 0 0 0,-1 0 0 0 0,1 1 0 0 0,-1-1 0 0 0,0 2-1 0 0,-1-1 1 0 0,1 1 0 0 0,-1 0 0 0 0,8 11 0 0 0,-12-15 1 0 0,0 1 0 0 0,0 0 0 0 0,0 1-1 0 0,-1-1 1 0 0,1 0 0 0 0,-1 0 0 0 0,0 1 0 0 0,0-1 0 0 0,0 1 0 0 0,0-1 0 0 0,-1 1 0 0 0,1-1 0 0 0,-1 1 0 0 0,0-1 0 0 0,-1 8-1 0 0,0-5 10 0 0,0-1-1 0 0,-1 1 1 0 0,0-1-1 0 0,0 1 0 0 0,0-1 1 0 0,0 0-1 0 0,-1 0 1 0 0,0 0-1 0 0,-4 5 0 0 0,-4 4 30 0 0,-2 0-1 0 0,1-1 0 0 0,-2-1 1 0 0,1 0-1 0 0,-20 13 0 0 0,17-12 17 0 0,1 1 0 0 0,-21 25 0 0 0,24-26-25 0 0,1 0-20 0 0,7-8-3 0 0,0-1-1 0 0,0 0 1 0 0,0 1 0 0 0,0-2 0 0 0,0 1-1 0 0,-1 0 1 0 0,0-1 0 0 0,0 0 0 0 0,0 0-1 0 0,-6 3 1 0 0,-8 11 197 0 0,19-18-198 0 0,0 1-1 0 0,0-1 1 0 0,1 0-1 0 0,-1 1 1 0 0,0-1-1 0 0,0 1 1 0 0,1-1-1 0 0,-1 0 1 0 0,0 1-1 0 0,1-1 1 0 0,-1 1-1 0 0,1-1 1 0 0,-1 1-1 0 0,0-1 1 0 0,1 1-1 0 0,-1-1 1 0 0,1 1-1 0 0,-1 0 0 0 0,1-1 1 0 0,1 0-1 0 0,99-38 144 0 0,152-63 255 0 0,-250 101-397 0 0,102-30 260 0 0,-63 20-142 0 0,50-21 0 0 0,-20 6-250 0 0,0 3 1 0 0,1 3-1 0 0,1 4 0 0 0,90-10 0 0 0,-149 25-5786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21:50.342"/>
    </inkml:context>
    <inkml:brush xml:id="br0">
      <inkml:brushProperty name="width" value="0.1" units="cm"/>
      <inkml:brushProperty name="height" value="0.1" units="cm"/>
      <inkml:brushProperty name="color" value="#AB008B"/>
    </inkml:brush>
  </inkml:definitions>
  <inkml:trace contextRef="#ctx0" brushRef="#br0">1 0 9648 0 0,'2'7'-45'0'0,"1"-1"0"0"0,0 1 1 0 0,1-1-1 0 0,5 8 1 0 0,-5-8-1 0 0,0-1 1 0 0,-1 1-1 0 0,0-1 1 0 0,0 1 0 0 0,3 10-1 0 0,16 79 406 0 0,-13-51 291 0 0,16 46 1 0 0,4-23-1260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21:50.766"/>
    </inkml:context>
    <inkml:brush xml:id="br0">
      <inkml:brushProperty name="width" value="0.1" units="cm"/>
      <inkml:brushProperty name="height" value="0.1" units="cm"/>
      <inkml:brushProperty name="color" value="#AB008B"/>
    </inkml:brush>
  </inkml:definitions>
  <inkml:trace contextRef="#ctx0" brushRef="#br0">0 238 9240 0 0,'7'-7'201'0'0,"-1"0"1"0"0,0-1-1 0 0,8-15 1 0 0,-10 16-22 0 0,0 1 0 0 0,1-1 0 0 0,-1 0 0 0 0,1 1 0 0 0,1 0 0 0 0,7-6 0 0 0,12-11 460 0 0,-15 14-428 0 0,0 1 0 0 0,20-14 0 0 0,-14 13-124 0 0,8-5-15 0 0,2 0 0 0 0,45-17-1 0 0,-62 29-66 0 0,0-1 0 0 0,0 1 0 0 0,0 0 1 0 0,0 1-1 0 0,0 0 0 0 0,1 0 0 0 0,-1 1 0 0 0,0 1 0 0 0,0-1 0 0 0,1 1 0 0 0,-1 1 0 0 0,15 4 1 0 0,-17-3-2 0 0,1 0 0 0 0,-1 0 1 0 0,0 1-1 0 0,0 1 0 0 0,-1-1 0 0 0,1 1 1 0 0,-1 0-1 0 0,0 0 0 0 0,0 1 1 0 0,-1-1-1 0 0,1 1 0 0 0,7 13 1 0 0,4 7 21 0 0,26 57 0 0 0,-23-42 3 0 0,64 162 3 0 0,-51-114-37 0 0,14 67-33 0 0,-17-45-124 0 0,-12-47 33 0 0,-12-41 62 0 0,0-1 1 0 0,1 0 0 0 0,1 0-1 0 0,21 40 1 0 0,-25-57 44 0 0,-1 0 1 0 0,-1 0-1 0 0,1 0 1 0 0,-1 1-1 0 0,0-1 0 0 0,0 0 1 0 0,0 1-1 0 0,-1 0 1 0 0,0-1-1 0 0,1 11 0 0 0,-2-15 8 0 0,0-1-1 0 0,0 1 0 0 0,0-1 1 0 0,0 1-1 0 0,0-1 1 0 0,0 1-1 0 0,-1 0 0 0 0,1-1 1 0 0,0 1-1 0 0,0-1 1 0 0,0 1-1 0 0,-1-1 1 0 0,1 1-1 0 0,0-1 0 0 0,0 1 1 0 0,-1-1-1 0 0,1 0 1 0 0,-1 1-1 0 0,1-1 0 0 0,0 1 1 0 0,-1-1-1 0 0,1 0 1 0 0,-1 1-1 0 0,1-1 0 0 0,-1 0 1 0 0,1 1-1 0 0,-1-1 1 0 0,1 0-1 0 0,-1 0 0 0 0,0 1 1 0 0,-22-2-244 0 0,-23-14 170 0 0,25 3-199 0 0,-1-2-1 0 0,2-1 1 0 0,0 0-1 0 0,1-1 1 0 0,-22-24-1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21:51.198"/>
    </inkml:context>
    <inkml:brush xml:id="br0">
      <inkml:brushProperty name="width" value="0.1" units="cm"/>
      <inkml:brushProperty name="height" value="0.1" units="cm"/>
      <inkml:brushProperty name="color" value="#AB008B"/>
    </inkml:brush>
  </inkml:definitions>
  <inkml:trace contextRef="#ctx0" brushRef="#br0">211 0 5920 0 0,'-1'1'121'0'0,"0"-1"-1"0"0,0 1 1 0 0,0-1 0 0 0,0 1 0 0 0,1-1-1 0 0,-1 1 1 0 0,0-1 0 0 0,0 1 0 0 0,1 0-1 0 0,-1-1 1 0 0,0 1 0 0 0,1 0 0 0 0,-1 0-1 0 0,1-1 1 0 0,-1 1 0 0 0,1 0 0 0 0,-1 0-1 0 0,1 0 1 0 0,0 0 0 0 0,-1 0 0 0 0,1 0 0 0 0,0 0-1 0 0,0 0 1 0 0,-1 1 0 0 0,-5 34-599 0 0,5-29 670 0 0,-31 167-769 0 0,23-135 500 0 0,-26 70 0 0 0,24-83 0 0 0,5-11 3 0 0,0 1 0 0 0,-2-2 0 0 0,-9 17 0 0 0,8-19 46 0 0,-1 0-1 0 0,-17 17 1 0 0,27-29 27 0 0,0 0 1 0 0,0 0-1 0 0,0 1 1 0 0,-1-1-1 0 0,1 0 1 0 0,0 0-1 0 0,0 0 0 0 0,0 0 1 0 0,0 0-1 0 0,0 0 1 0 0,0 0-1 0 0,-1 0 1 0 0,1 0-1 0 0,0 0 1 0 0,0 0-1 0 0,0 0 1 0 0,0 0-1 0 0,0 0 1 0 0,-1 0-1 0 0,1 0 0 0 0,0 0 1 0 0,0 0-1 0 0,0 0 1 0 0,0 0-1 0 0,0 0 1 0 0,-1 0-1 0 0,1 0 1 0 0,0 0-1 0 0,0 0 1 0 0,0 0-1 0 0,0 0 1 0 0,0 0-1 0 0,0 0 0 0 0,0 0 1 0 0,-1-1-1 0 0,1 1 1 0 0,0 0-1 0 0,0 0 1 0 0,0 0-1 0 0,0 0 1 0 0,0 0-1 0 0,0 0 1 0 0,0 0-1 0 0,0-1 1 0 0,0 1-1 0 0,-5-11-15 0 0,-1-16 1 0 0,6 24 13 0 0,-1-7 1 0 0,0 0-1 0 0,0 0 1 0 0,2 0-1 0 0,-1 0 1 0 0,1 0-1 0 0,3-13 1 0 0,2-28-3 0 0,-6 45 2 0 0,1-1 1 0 0,0 0-1 0 0,0 1 1 0 0,0-1-1 0 0,1 1 1 0 0,0-1 0 0 0,0 1-1 0 0,1 0 1 0 0,4-10-1 0 0,-5 13 2 0 0,0-1-1 0 0,1 1 0 0 0,-1 0 1 0 0,1-1-1 0 0,-1 1 1 0 0,1 0-1 0 0,0 1 1 0 0,0-1-1 0 0,0 0 0 0 0,1 1 1 0 0,-1 0-1 0 0,1 0 1 0 0,-1 0-1 0 0,1 0 1 0 0,0 0-1 0 0,6-1 0 0 0,5-1-7 0 0,-1 1-1 0 0,1 0 1 0 0,19 0-1 0 0,6-2-38 0 0,-30 4 36 0 0,0 0 0 0 0,1 1 0 0 0,-1 0-1 0 0,0 0 1 0 0,0 1 0 0 0,13 3 0 0 0,0-2-903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21:51.596"/>
    </inkml:context>
    <inkml:brush xml:id="br0">
      <inkml:brushProperty name="width" value="0.1" units="cm"/>
      <inkml:brushProperty name="height" value="0.1" units="cm"/>
      <inkml:brushProperty name="color" value="#AB008B"/>
    </inkml:brush>
  </inkml:definitions>
  <inkml:trace contextRef="#ctx0" brushRef="#br0">210 0 5416 0 0,'-2'12'316'0'0,"0"0"-1"0"0,-1 0 1 0 0,0-1 0 0 0,-1 1 0 0 0,-9 19 0 0 0,10-24-278 0 0,-8 17-28 0 0,-18 28 0 0 0,18-33-5 0 0,7-14-3 0 0,1-1-1 0 0,-1 1 1 0 0,0-1-1 0 0,0 0 1 0 0,-1 0-1 0 0,1 0 1 0 0,-1-1-1 0 0,-6 4 1 0 0,6-4 5 0 0,1 0 0 0 0,-1 1 0 0 0,1-1 1 0 0,-1 1-1 0 0,1 0 0 0 0,0 0 0 0 0,-5 8 0 0 0,8-11-6 0 0,1-1 0 0 0,-1 1 0 0 0,1-1 0 0 0,-1 1 0 0 0,1-1-1 0 0,-1 1 1 0 0,1-1 0 0 0,-1 1 0 0 0,1-1 0 0 0,-1 0 0 0 0,0 1 0 0 0,1-1 0 0 0,-1 0-1 0 0,0 0 1 0 0,1 1 0 0 0,-1-1 0 0 0,0 0 0 0 0,1 0 0 0 0,-1 0 0 0 0,0 0 0 0 0,0 0 0 0 0,1 0-1 0 0,-1 0 1 0 0,0 0 0 0 0,1 0 0 0 0,-1 0 0 0 0,0 0 0 0 0,1-1 0 0 0,-1 1 0 0 0,0 0 0 0 0,1 0-1 0 0,-1-1 1 0 0,0 1 0 0 0,0-1 0 0 0,-19-13 87 0 0,19 13-76 0 0,1-5 0 0 0,0 1-8 0 0,0 0-1 0 0,0 0 1 0 0,0 1-1 0 0,0-1 1 0 0,1 0-1 0 0,0 1 1 0 0,0-1 0 0 0,0 0-1 0 0,0 1 1 0 0,1-1-1 0 0,0 1 1 0 0,3-7-1 0 0,0 3 3 0 0,1-1-1 0 0,0 1 1 0 0,1 1-1 0 0,0-1 1 0 0,0 1-1 0 0,0 0 0 0 0,1 1 1 0 0,0 0-1 0 0,0 0 1 0 0,0 0-1 0 0,1 1 1 0 0,10-4-1 0 0,69-23 102 0 0,-49 19-47 0 0,-23 8-34 0 0,0 2 1 0 0,0 0-1 0 0,31-2 1 0 0,21-4 36 0 0,-15 2-64 0 0,1 3 0 0 0,80 2-1 0 0,-96 2-733 0 0,-25 0-4479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26:42.666"/>
    </inkml:context>
    <inkml:brush xml:id="br0">
      <inkml:brushProperty name="width" value="0.1" units="cm"/>
      <inkml:brushProperty name="height" value="0.1" units="cm"/>
      <inkml:brushProperty name="color" value="#AB008B"/>
    </inkml:brush>
  </inkml:definitions>
  <inkml:trace contextRef="#ctx0" brushRef="#br0">80 76 3912 0 0,'0'0'1456'0'0,"6"2"-1395"0"0,11 5-47 0 0,1 1 0 0 0,22 14 1 0 0,-27-14-9 0 0,0 0 0 0 0,1-1 0 0 0,0-1 0 0 0,1 0 0 0 0,-1-1 0 0 0,30 6 0 0 0,213 23 310 0 0,38-5 214 0 0,-266-26-441 0 0,0-2 0 0 0,0-1 1 0 0,34-5-1 0 0,85-20 350 0 0,-88 14-401 0 0,62-22 169 0 0,-121 32-205 0 0,0 1 1 0 0,0 0-1 0 0,1 0 1 0 0,-1 0-1 0 0,0-1 0 0 0,0 1 1 0 0,0 0-1 0 0,-1-1 0 0 0,1 1 1 0 0,0-1-1 0 0,0 1 1 0 0,0-1-1 0 0,0 1 0 0 0,0-1 1 0 0,0 0-1 0 0,-1 1 1 0 0,1-1-1 0 0,0 0 0 0 0,-1 0 1 0 0,1 0-1 0 0,0 0 0 0 0,0-1 1 0 0,-1 2 6 0 0,-8 0 72 0 0,-29-7-15 0 0,-46-14-1 0 0,26 5-36 0 0,-203-48 282 0 0,211 53-226 0 0,-1 2 1 0 0,-61-2-1 0 0,61 8 7 0 0,-133 1 513 0 0,159 3-576 0 0,0 1-1 0 0,1 2 1 0 0,-1 1-1 0 0,1 0 1 0 0,-37 15-1 0 0,34-10 26 0 0,1 0 82 0 0,-46 24-1 0 0,59-26-83 0 0,-7 3 99 0 0,0 0 0 0 0,1 2-1 0 0,-29 26 1 0 0,36-29-90 0 0,-8 7-39 0 0,18-16 6 0 0,0 0 0 0 0,1 0-1 0 0,-1-1 1 0 0,0 1 0 0 0,1 0-1 0 0,-1 0 1 0 0,1 0 0 0 0,0 0 0 0 0,-1 0-1 0 0,1 0 1 0 0,0 0 0 0 0,-1 0-1 0 0,1-1 1 0 0,0 1 0 0 0,0 0 0 0 0,0 0-1 0 0,0 0 1 0 0,0 0 0 0 0,0 2-1 0 0,2 0 59 0 0,0-1-1 0 0,0 1 1 0 0,1-1 0 0 0,-1 0-1 0 0,0 0 1 0 0,1 0-1 0 0,0 0 1 0 0,2 1-1 0 0,-1 0 41 0 0,2 0-63 0 0,0-1 0 0 0,0 1 1 0 0,0-1-1 0 0,0 0 0 0 0,0 0 0 0 0,11 2 0 0 0,-1-1-14 0 0,24 6 183 0 0,-1-3-1 0 0,61 3 1 0 0,30-10-92 0 0,-47-1-152 0 0,-23 3 0 0 0,147-6 33 0 0,-147 2 10 0 0,-28 2 24 0 0,36-5-1 0 0,8-9 399 0 0,-76 15-448 0 0,1 0 0 0 0,0 0 0 0 0,-1 0 0 0 0,1 0 0 0 0,0 0 0 0 0,-1 0 0 0 0,1 0 0 0 0,-1-1 0 0 0,1 1 0 0 0,0 0 0 0 0,-1 0 0 0 0,1-1 0 0 0,-1 1 0 0 0,1-1 0 0 0,0 1 0 0 0,-1 0 0 0 0,1-1 0 0 0,-1 1 0 0 0,1-1 0 0 0,-1 1 0 0 0,1-1 0 0 0,-1 0 3 0 0,0 1 0 0 0,0-1 1 0 0,0 1-1 0 0,0-1 0 0 0,-1 1 1 0 0,1 0-1 0 0,0-1 0 0 0,0 1 1 0 0,0-1-1 0 0,0 1 0 0 0,-1 0 1 0 0,1-1-1 0 0,0 1 0 0 0,0 0 1 0 0,-1-1-1 0 0,1 1 0 0 0,0 0 1 0 0,-1-1-1 0 0,1 1 0 0 0,0 0 1 0 0,-1 0-1 0 0,1-1 0 0 0,-1 1 1 0 0,-2-2 20 0 0,-1 0 1 0 0,1 0 0 0 0,-1 0 0 0 0,1 1 0 0 0,-1 0 0 0 0,-5-2 0 0 0,-10 0 106 0 0,-1 1 0 0 0,1 1 0 0 0,0 1 0 0 0,-1 0-1 0 0,1 2 1 0 0,0 0 0 0 0,-1 1 0 0 0,1 1 0 0 0,1 1 0 0 0,-1 0 0 0 0,1 2 0 0 0,0 0 0 0 0,0 1 0 0 0,-26 16 0 0 0,37-20-63 0 0,4-3-6 0 0,-1 1-1 0 0,0 0 0 0 0,1 1 1 0 0,0-1-1 0 0,0 1 1 0 0,0-1-1 0 0,-3 4 0 0 0,5-5-61 0 0,0 0-1 0 0,1 0 1 0 0,-1 0 0 0 0,1 1-1 0 0,-1-1 1 0 0,1 0-1 0 0,-1 0 1 0 0,1 0-1 0 0,0 1 1 0 0,0-1 0 0 0,-1 0-1 0 0,1 0 1 0 0,0 1-1 0 0,0-1 1 0 0,0 0-1 0 0,0 0 1 0 0,1 1 0 0 0,-1-1-1 0 0,0 0 1 0 0,0 0-1 0 0,1 1 1 0 0,-1-1-1 0 0,1 0 1 0 0,-1 0 0 0 0,1 0-1 0 0,-1 0 1 0 0,1 0-1 0 0,1 2 1 0 0,10 13-494 0 0,20 21 0 0 0,-26-30-902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26:43.266"/>
    </inkml:context>
    <inkml:brush xml:id="br0">
      <inkml:brushProperty name="width" value="0.1" units="cm"/>
      <inkml:brushProperty name="height" value="0.1" units="cm"/>
      <inkml:brushProperty name="color" value="#AB008B"/>
    </inkml:brush>
  </inkml:definitions>
  <inkml:trace contextRef="#ctx0" brushRef="#br0">1 0 5520 0 0,'0'28'503'0'0,"-1"-10"402"0"0,1-1 1 0 0,1 1-1 0 0,5 25 1 0 0,7 27-867 0 0,-3-1 0 0 0,2 83 1 0 0,-16 139-197 0 0,-5-203 20 0 0,0 40-60 0 0,6-68 200 0 0,1-41 0 0 0,1 0 0 0 0,1 1 1 0 0,3 23-1 0 0,-3-41 4 0 0,1 0 0 0 0,-1 0 0 0 0,1 0 1 0 0,-1 0-1 0 0,1 0 0 0 0,0 0 0 0 0,-1 0 1 0 0,1 0-1 0 0,0 0 0 0 0,0-1 0 0 0,1 1 1 0 0,-1 0-1 0 0,0-1 0 0 0,0 1 0 0 0,1-1 1 0 0,1 2-1 0 0,-2-3-44 0 0,0 1 0 0 0,-1-1 0 0 0,1 1 0 0 0,0-1-1 0 0,0 0 1 0 0,0 0 0 0 0,0 1 0 0 0,0-1 0 0 0,0 0 0 0 0,0 0 0 0 0,0 0 0 0 0,0 0 0 0 0,0 0-1 0 0,0 0 1 0 0,0 0 0 0 0,0 0 0 0 0,0 0 0 0 0,0-1 0 0 0,0 1 0 0 0,-1 0 0 0 0,1-1 0 0 0,0 1-1 0 0,0 0 1 0 0,0-1 0 0 0,0 1 0 0 0,0-1 0 0 0,-1 1 0 0 0,1-1 0 0 0,0 0 0 0 0,-1 1 0 0 0,1-1 0 0 0,1-1-1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26:43.678"/>
    </inkml:context>
    <inkml:brush xml:id="br0">
      <inkml:brushProperty name="width" value="0.1" units="cm"/>
      <inkml:brushProperty name="height" value="0.1" units="cm"/>
      <inkml:brushProperty name="color" value="#AB008B"/>
    </inkml:brush>
  </inkml:definitions>
  <inkml:trace contextRef="#ctx0" brushRef="#br0">9 61 4008 0 0,'12'-20'759'0'0,"-12"18"-674"0"0,1 0-1 0 0,0 1 1 0 0,-1-1-1 0 0,1 0 1 0 0,0 1 0 0 0,0-1-1 0 0,0 1 1 0 0,0-1-1 0 0,0 1 1 0 0,0 0-1 0 0,1 0 1 0 0,-1-1 0 0 0,0 1-1 0 0,1 0 1 0 0,-1 0-1 0 0,1 0 1 0 0,-1 0-1 0 0,1 0 1 0 0,2-1-1 0 0,6-1-111 0 0,-1 1 0 0 0,1-1-1 0 0,0 2 1 0 0,-1-1-1 0 0,1 1 1 0 0,0 1-1 0 0,0 0 1 0 0,0 0-1 0 0,0 1 1 0 0,-1 0 0 0 0,1 1-1 0 0,0 0 1 0 0,-1 0-1 0 0,1 1 1 0 0,-1 0-1 0 0,11 6 1 0 0,-3-1-89 0 0,-12-6 96 0 0,-1 0 1 0 0,1 0-1 0 0,-1 1 0 0 0,0-1 0 0 0,1 1 1 0 0,-1 0-1 0 0,4 4 0 0 0,-2 1-7 0 0,1 0-1 0 0,-2 0 1 0 0,1 1-1 0 0,-1-1 1 0 0,0 1-1 0 0,-1 1 0 0 0,6 16 1 0 0,-4-4 10 0 0,0 1 0 0 0,2 27 1 0 0,-7-42 10 0 0,-1-1 1 0 0,0 0-1 0 0,-1 0 1 0 0,1 0-1 0 0,-3 9 1 0 0,-2 18-9 0 0,4-22 15 0 0,-1 0-1 0 0,0 0 1 0 0,-1-1-1 0 0,0 1 1 0 0,-1-1 0 0 0,0 0-1 0 0,-1 0 1 0 0,0 0-1 0 0,-1-1 1 0 0,0 0-1 0 0,-13 16 1 0 0,13-21 17 0 0,0-2 0 0 0,1 1 0 0 0,-1-1 0 0 0,-1 0 0 0 0,1 0 0 0 0,0 0 0 0 0,-1-1 0 0 0,1 0-1 0 0,-1-1 1 0 0,0 1 0 0 0,1-1 0 0 0,-1 0 0 0 0,0-1 0 0 0,0 0 0 0 0,0 0 0 0 0,-8-1 0 0 0,4 1 17 0 0,-1 0 1 0 0,1 1-1 0 0,0 0 0 0 0,-20 6 0 0 0,10-3 5 0 0,18-3-53 0 0,-1 0-1 0 0,1-1 1 0 0,0 2-1 0 0,0-1 1 0 0,0 0-1 0 0,0 1 1 0 0,0-1-1 0 0,0 1 1 0 0,1 0-1 0 0,-1 0 1 0 0,0 0-1 0 0,1 0 1 0 0,0 0-1 0 0,-1 0 1 0 0,1 1 0 0 0,0-1-1 0 0,0 1 1 0 0,0 0-1 0 0,1 0 1 0 0,-1 0-1 0 0,1-1 1 0 0,-1 1-1 0 0,1 1 1 0 0,0-1-1 0 0,0 0 1 0 0,0 0-1 0 0,0 4 1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26:44.079"/>
    </inkml:context>
    <inkml:brush xml:id="br0">
      <inkml:brushProperty name="width" value="0.1" units="cm"/>
      <inkml:brushProperty name="height" value="0.1" units="cm"/>
      <inkml:brushProperty name="color" value="#AB008B"/>
    </inkml:brush>
  </inkml:definitions>
  <inkml:trace contextRef="#ctx0" brushRef="#br0">34 0 6824 0 0,'-9'165'1190'0'0,"5"-119"-1147"0"0,3-27-26 0 0,-13 101 229 0 0,9-112-1025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35:38.999"/>
    </inkml:context>
    <inkml:brush xml:id="br0">
      <inkml:brushProperty name="width" value="0.1" units="cm"/>
      <inkml:brushProperty name="height" value="0.1" units="cm"/>
      <inkml:brushProperty name="color" value="#AB008B"/>
    </inkml:brush>
  </inkml:definitions>
  <inkml:trace contextRef="#ctx0" brushRef="#br0">1 1 6328 0 0,'15'78'254'0'0,"-12"-59"-123"0"0,0 1 0 0 0,2-1 0 0 0,0-1 1 0 0,0 1-1 0 0,14 28 0 0 0,-9-30 25 0 0,1-1 1 0 0,0 0-1 0 0,1-1 0 0 0,1 0 1 0 0,0-1-1 0 0,1 0 0 0 0,0-2 0 0 0,22 17 1 0 0,7 0-168 0 0,0-1 0 0 0,58 26 0 0 0,-19-10-6 0 0,-49-27 15 0 0,1-2 0 0 0,0-1-1 0 0,1-2 1 0 0,0-1 0 0 0,59 10-1 0 0,-17-10 23 0 0,125 1 0 0 0,-163-12-8 0 0,-1-3 1 0 0,1-1 0 0 0,-1-1-1 0 0,0-3 1 0 0,0-1-1 0 0,36-14 1 0 0,8-8 14 0 0,118-65 0 0 0,-30 19 24 0 0,-56 28 74 0 0,-82 36-72 0 0,1 1-1 0 0,36-7 1 0 0,22-8 71 0 0,-72 22-94 0 0,-1 0 1 0 0,1 1 0 0 0,0 1 0 0 0,0 1 0 0 0,0 1-1 0 0,0 0 1 0 0,1 2 0 0 0,-1 0 0 0 0,0 1-1 0 0,0 1 1 0 0,30 8 0 0 0,17 2 124 0 0,-50-11-109 0 0,-1 1 1 0 0,27 8 0 0 0,2 4 63 0 0,85 35 100 0 0,-111-41-183 0 0,-1 0-1 0 0,-1 1 1 0 0,1 1 0 0 0,-2 1 0 0 0,20 18 0 0 0,2 5-433 0 0,-3 3 0 0 0,37 48-1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26:44.472"/>
    </inkml:context>
    <inkml:brush xml:id="br0">
      <inkml:brushProperty name="width" value="0.1" units="cm"/>
      <inkml:brushProperty name="height" value="0.1" units="cm"/>
      <inkml:brushProperty name="color" value="#AB008B"/>
    </inkml:brush>
  </inkml:definitions>
  <inkml:trace contextRef="#ctx0" brushRef="#br0">5 0 4720 0 0,'0'0'0'0'0,"-3"2"0"0"0,1 5 472 0 0,2-6 8 0 0,0 3-8 0 0,2-4 16 0 0,3 1-248 0 0,-2 4 0 0 0,-3 2 8 0 0,4-2-8 0 0,2 2-240 0 0,3 5 0 0 0,-1-4 0 0 0,2 10 0 0 0</inkml:trace>
  <inkml:trace contextRef="#ctx0" brushRef="#br0" timeOffset="1">77 392 4816 0 0,'6'-4'74'0'0,"-4"-2"163"0"0,0 4-169 0 0,1 0 1 0 0,-1 0-1 0 0,0 1 1 0 0,1-1 0 0 0,-1 0-1 0 0,1 1 1 0 0,-1-1-1 0 0,1 1 1 0 0,0 0 0 0 0,4-1-1 0 0,92-40 270 0 0,-40 16-303 0 0,-47 22-18 0 0,1 1 0 0 0,0 0 0 0 0,0 1 0 0 0,20-1-1 0 0,-2 0 20 0 0,-17 2-1 0 0,-1 0 0 0 0,1 2 0 0 0,-1 0 0 0 0,0 0-1 0 0,1 1 1 0 0,20 6 0 0 0,20 3 393 0 0,-34-11-1254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26:44.847"/>
    </inkml:context>
    <inkml:brush xml:id="br0">
      <inkml:brushProperty name="width" value="0.1" units="cm"/>
      <inkml:brushProperty name="height" value="0.1" units="cm"/>
      <inkml:brushProperty name="color" value="#AB008B"/>
    </inkml:brush>
  </inkml:definitions>
  <inkml:trace contextRef="#ctx0" brushRef="#br0">77 1 4216 0 0,'0'2'42'0'0,"-1"-1"1"0"0,1 1-1 0 0,0-1 1 0 0,-1 1-1 0 0,1-1 1 0 0,-1 0-1 0 0,1 1 0 0 0,-1-1 1 0 0,0 1-1 0 0,0-1 1 0 0,1 0-1 0 0,-1 0 1 0 0,-1 2-1 0 0,1-2 15 0 0,0 0 0 0 0,0 1 0 0 0,0-1 0 0 0,0 0 0 0 0,0 1 1 0 0,1-1-1 0 0,-1 1 0 0 0,0-1 0 0 0,1 1 0 0 0,-1-1 0 0 0,1 1 0 0 0,0-1 0 0 0,-1 3 0 0 0,1-2-17 0 0,0 1-1 0 0,-1-1 1 0 0,1 1-1 0 0,-1-1 1 0 0,0 0-1 0 0,0 1 0 0 0,0-1 1 0 0,0 0-1 0 0,0 0 1 0 0,-2 3-1 0 0,-5 10 110 0 0,-10 64-166 0 0,9-37-5 0 0,4-12-20 0 0,1 0-1 0 0,2 0 1 0 0,1 40 0 0 0,0-2-45 0 0,2-2 44 0 0,2 1 0 0 0,17 91 0 0 0,-14-125 47 0 0,14 39-1 0 0,-10-39 14 0 0,-8-27-14 0 0,0-1 0 0 0,1 1 1 0 0,-1-1-1 0 0,1 0 0 0 0,0 0 1 0 0,0 0-1 0 0,1-1 0 0 0,-1 1 1 0 0,1-1-1 0 0,0 0 0 0 0,0 1 1 0 0,7 4-1 0 0,-8-8 1 0 0,-1 1 0 0 0,0 0 0 0 0,1-1 0 0 0,-1 0 0 0 0,1 1 0 0 0,-1-1 0 0 0,1 0 0 0 0,0 0 0 0 0,-1-1 0 0 0,1 1 0 0 0,0-1 0 0 0,-1 1 0 0 0,1-1 0 0 0,0 0 0 0 0,0 0 0 0 0,0 0 0 0 0,-1 0 0 0 0,1 0 0 0 0,0-1 0 0 0,0 1 0 0 0,-1-1 0 0 0,1 0 0 0 0,0 0 0 0 0,-1 0 0 0 0,1 0 0 0 0,-1 0 0 0 0,1-1 0 0 0,3-2-1 0 0,30-25 80 0 0,34-35 0 0 0,-5 3 9 0 0,168-140-644 0 0,-221 191-3496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1:35.837"/>
    </inkml:context>
    <inkml:brush xml:id="br0">
      <inkml:brushProperty name="width" value="0.1" units="cm"/>
      <inkml:brushProperty name="height" value="0.1" units="cm"/>
      <inkml:brushProperty name="color" value="#AB008B"/>
    </inkml:brush>
  </inkml:definitions>
  <inkml:trace contextRef="#ctx0" brushRef="#br0">402 0 4312 0 0,'0'0'632'0'0,"5"3"-472"0"0,-3-1-154 0 0,14 10 196 0 0,-15-11-187 0 0,0-1-1 0 0,-1 1 1 0 0,1 0 0 0 0,-1-1-1 0 0,1 1 1 0 0,-1 0-1 0 0,1-1 1 0 0,-1 1 0 0 0,0 0-1 0 0,1 0 1 0 0,-1 0-1 0 0,0-1 1 0 0,0 1 0 0 0,1 0-1 0 0,-1 0 1 0 0,0 0-1 0 0,0 0 1 0 0,0-1 0 0 0,0 1-1 0 0,0 0 1 0 0,0 0-1 0 0,0 0 1 0 0,-1 1-1 0 0,1 27 76 0 0,-4-13-85 0 0,0-1 1 0 0,-2 1-1 0 0,0-1 0 0 0,-1 0 1 0 0,-16 26-1 0 0,8-14 4 0 0,-1 0 8 0 0,-2-1 0 0 0,-20 24-1 0 0,-4 4 21 0 0,31-40-21 0 0,-1 0 1 0 0,0-1-1 0 0,-1-1 1 0 0,0-1-1 0 0,-25 18 1 0 0,-11 9 58 0 0,-25 32 168 0 0,63-63-64 0 0,10-7-167 0 0,1 0 0 0 0,-1 0 0 0 0,0 1 1 0 0,0-1-1 0 0,1 0 0 0 0,-1 1 1 0 0,0-1-1 0 0,1 1 0 0 0,-1-1 1 0 0,1 1-1 0 0,-1-1 0 0 0,1 1 1 0 0,-1-1-1 0 0,1 1 0 0 0,-1 0 1 0 0,1-1-1 0 0,-1 2 0 0 0,1-2 1 0 0,0-1 0 0 0,0 1 0 0 0,0 0 0 0 0,1 0 0 0 0,-1 0 0 0 0,0-1 0 0 0,0 1 0 0 0,0 0 0 0 0,0 0 0 0 0,0-1 0 0 0,0 1 0 0 0,0 0 0 0 0,0-1 0 0 0,0 1 0 0 0,0 0 0 0 0,0 0 0 0 0,0-1 0 0 0,0 1 0 0 0,0 0 0 0 0,0 0 0 0 0,0-1-1 0 0,0 1 1 0 0,0 0 0 0 0,-1 0 0 0 0,1-1 0 0 0,0 1 0 0 0,0 0 0 0 0,0 0 0 0 0,0 0 0 0 0,0-1 0 0 0,-1 1 0 0 0,1 0 0 0 0,0 0 0 0 0,0 0 0 0 0,0-1 0 0 0,-1 1 0 0 0,1 0 0 0 0,0 0 0 0 0,0 0 0 0 0,-1 0 0 0 0,1 0 0 0 0,0 0 0 0 0,0-1 0 0 0,-1 1 0 0 0,1 0 0 0 0,0 0 0 0 0,0 0 0 0 0,-1 0 0 0 0,1 0 0 0 0,0 0 0 0 0,0 0 0 0 0,-1 0 0 0 0,1 0 0 0 0,0 0 0 0 0,0 0 0 0 0,-1 0-1 0 0,1 0 1 0 0,0 1 0 0 0,76-49 724 0 0,-56 33-666 0 0,1 2 0 0 0,1 0 0 0 0,0 1 0 0 0,0 2 1 0 0,1 0-1 0 0,33-9 0 0 0,-41 15-41 0 0,-11 3-21 0 0,1-1 0 0 0,0 1-1 0 0,0 0 1 0 0,0 0 0 0 0,0 1-1 0 0,0 0 1 0 0,0-1-1 0 0,-1 2 1 0 0,1-1 0 0 0,6 1-1 0 0,2 2 7 0 0,-9-3-1 0 0,0 1 1 0 0,0 0-1 0 0,0 0 1 0 0,1 0 0 0 0,-1 0-1 0 0,-1 0 1 0 0,1 1-1 0 0,0 0 1 0 0,0 0 0 0 0,-1 0-1 0 0,1 0 1 0 0,-1 1-1 0 0,5 3 1 0 0,8 8 53 0 0,-14-13-61 0 0,0 0 0 0 0,0 1 0 0 0,0-1 0 0 0,-1 1 0 0 0,1-1 0 0 0,0 1 0 0 0,-1 0 0 0 0,1 0 0 0 0,-1-1 0 0 0,0 1 0 0 0,1 0 0 0 0,-1 0 0 0 0,0 0 1 0 0,0 0-1 0 0,-1 1 0 0 0,1-1 0 0 0,1 3 0 0 0,-1 3 9 0 0,1-1 1 0 0,-1 1-1 0 0,0-1 1 0 0,0 1-1 0 0,-1 0 1 0 0,0-1-1 0 0,-1 1 1 0 0,1-1-1 0 0,-2 1 0 0 0,1 0 1 0 0,-1-1-1 0 0,0 0 1 0 0,-5 12-1 0 0,-61 102 570 0 0,58-106-438 0 0,-1 0-1 0 0,-1-1 1 0 0,0 0-1 0 0,0-1 1 0 0,-24 20-1 0 0,23-25 77 0 0,11-7-151 0 0,0 0-1 0 0,0 0 1 0 0,0 0-1 0 0,0 1 1 0 0,1-1-1 0 0,-1 1 1 0 0,0-1-1 0 0,1 1 1 0 0,-3 2-1 0 0,4-4-63 0 0,0 0 0 0 0,0 0 0 0 0,0 0 0 0 0,0 0 0 0 0,0 0 0 0 0,0 0 0 0 0,0 0 0 0 0,0 0 0 0 0,0 0 0 0 0,0 0 0 0 0,0 0 0 0 0,0 0 0 0 0,0-1 0 0 0,0 1 0 0 0,0 0 0 0 0,0 0 0 0 0,0 0 0 0 0,0 0 0 0 0,0 0 0 0 0,-1 0 0 0 0,1 0 0 0 0,0 0 0 0 0,0 0 0 0 0,0 0 0 0 0,0 0 0 0 0,0 0 0 0 0,0 0 0 0 0,0 0 0 0 0,0 0 0 0 0,0 0 0 0 0,0 0 0 0 0,0 0 0 0 0,0 0 0 0 0,0 0 0 0 0,0 0 0 0 0,-1 0 0 0 0,1 0 0 0 0,0 0 0 0 0,0 0 0 0 0,0 0 0 0 0,0 0 0 0 0,0 0 0 0 0,0 0 0 0 0,0 0 0 0 0,0 0 0 0 0,0 0 0 0 0,0 0 0 0 0,0 0 0 0 0,0 0 0 0 0,0 0 0 0 0,0 0 0 0 0,-1 0 0 0 0,1 0 0 0 0,0 0 0 0 0,0 1 0 0 0,0-1 0 0 0,5-8 374 0 0,100-65 148 0 0,-105 73-527 0 0,0-1 1 0 0,0 1-1 0 0,0 0 1 0 0,0 0-1 0 0,1 0 1 0 0,-1-1-1 0 0,0 1 1 0 0,0 0-1 0 0,0 0 1 0 0,0 0-1 0 0,0 0 1 0 0,1-1-1 0 0,-1 1 0 0 0,0 0 1 0 0,0 0-1 0 0,0 0 1 0 0,1 0-1 0 0,-1 0 1 0 0,0 0-1 0 0,0 0 1 0 0,1 0-1 0 0,-1-1 1 0 0,0 1-1 0 0,0 0 1 0 0,0 0-1 0 0,1 0 1 0 0,-1 0-1 0 0,0 0 0 0 0,0 0 1 0 0,1 0-1 0 0,-1 0 1 0 0,0 0-1 0 0,0 1 1 0 0,1-1-1 0 0,-1 0 1 0 0,0 0-1 0 0,0 0 1 0 0,0 0-1 0 0,1 0 1 0 0,-1 0-1 0 0,0 0 1 0 0,0 0-1 0 0,0 1 1 0 0,1-1-1 0 0,-1 0 0 0 0,0 0 1 0 0,0 0-1 0 0,0 0 1 0 0,0 1-1 0 0,0-1 1 0 0,1 0-1 0 0,-1 0 1 0 0,0 0-1 0 0,0 1 1 0 0,0-1-1 0 0,0 1 1 0 0,-3 19 89 0 0,-15 27-31 0 0,-66 101 6 0 0,2-30 235 0 0,51-74-268 0 0,-13 17 31 0 0,37-51-49 0 0,4-6-1 0 0,5-7 11 0 0,0 1-27 0 0,-1 0 0 0 0,1 0 0 0 0,0 0 0 0 0,0 0 0 0 0,0 0 0 0 0,0 0 0 0 0,1 1 0 0 0,-1-1 0 0 0,0 1 0 0 0,1 0 0 0 0,-1-1 0 0 0,4 0 0 0 0,21-12 3 0 0,36-34 31 0 0,88-85 1 0 0,-82 58 151 0 0,-48 50 18 0 0,-9 13-299 0 0,-1-1 0 0 0,-1-1 1 0 0,0 1-1 0 0,-1-1 0 0 0,0-1 1 0 0,-1 0-1 0 0,6-17 0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1:36.227"/>
    </inkml:context>
    <inkml:brush xml:id="br0">
      <inkml:brushProperty name="width" value="0.1" units="cm"/>
      <inkml:brushProperty name="height" value="0.1" units="cm"/>
      <inkml:brushProperty name="color" value="#AB008B"/>
    </inkml:brush>
  </inkml:definitions>
  <inkml:trace contextRef="#ctx0" brushRef="#br0">1 45 7136 0 0,'10'-6'1395'0'0,"9"3"-247"0"0,-16 3-1016 0 0,-1 0 0 0 0,1 0 0 0 0,0-1-1 0 0,-1 1 1 0 0,1-1 0 0 0,-1 1 0 0 0,0-1-1 0 0,4-2 1 0 0,4-3 93 0 0,0 1 1 0 0,19-8-1 0 0,-27 12-304 0 0,1 0 1 0 0,0 1-1 0 0,-1-1 0 0 0,1 0 0 0 0,-1 1 1 0 0,1-1-1 0 0,0 1 0 0 0,0 0 0 0 0,-1 0 1 0 0,1 0-1 0 0,0 0 0 0 0,-1 1 0 0 0,1-1 1 0 0,0 1-1 0 0,-1-1 0 0 0,1 1 0 0 0,3 2 1 0 0,-3-2-1 0 0,-1 1 1 0 0,-1 0 0 0 0,1 0-1 0 0,0 0 1 0 0,0 0 0 0 0,-1 0-1 0 0,1 0 1 0 0,-1 0 0 0 0,1 1-1 0 0,-1-1 1 0 0,0 1 0 0 0,0-1-1 0 0,0 1 1 0 0,-1-1 0 0 0,2 4-1 0 0,6 47-301 0 0,-4-24 210 0 0,-2-15 120 0 0,-1 1 1 0 0,0-1-1 0 0,-1 1 1 0 0,-1-1-1 0 0,-4 27 0 0 0,-1 28-20 0 0,5-59 58 0 0,-1 0 1 0 0,1 0-1 0 0,-1-1 0 0 0,-1 1 1 0 0,0-1-1 0 0,-5 12 1 0 0,-7 25 16 0 0,14-43 77 0 0,-1 0 0 0 0,1 0 1 0 0,0 0-1 0 0,-1 0 1 0 0,0-1-1 0 0,1 1 0 0 0,-1 0 1 0 0,-5 4-1 0 0,7-7 93 0 0,0-23 58 0 0,1 9-135 0 0,0-1 0 0 0,1 1 0 0 0,5-19 0 0 0,-4 21-34 0 0,-1-1 0 0 0,0 0 0 0 0,0 1 0 0 0,-1-18 0 0 0,-3-2-1164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1:36.592"/>
    </inkml:context>
    <inkml:brush xml:id="br0">
      <inkml:brushProperty name="width" value="0.1" units="cm"/>
      <inkml:brushProperty name="height" value="0.1" units="cm"/>
      <inkml:brushProperty name="color" value="#AB008B"/>
    </inkml:brush>
  </inkml:definitions>
  <inkml:trace contextRef="#ctx0" brushRef="#br0">1 180 5320 0 0,'11'-10'-12'0'0,"-8"8"24"0"0,-1-1 0 0 0,1 1 0 0 0,-1-1 0 0 0,1 1 0 0 0,-1-1 0 0 0,2-4 0 0 0,37-47 1636 0 0,-34 45-1433 0 0,1 1-1 0 0,0-1 1 0 0,1 2 0 0 0,16-13 0 0 0,-6 5-73 0 0,-14 11-189 0 0,0 1 1 0 0,1 0 0 0 0,-1 1-1 0 0,1-1 1 0 0,0 1 0 0 0,0 0-1 0 0,-1 0 1 0 0,1 1 0 0 0,1 0-1 0 0,-1 0 1 0 0,0 0-1 0 0,0 1 1 0 0,0 0 0 0 0,0 0-1 0 0,0 0 1 0 0,1 1 0 0 0,-1 0-1 0 0,0 0 1 0 0,0 0 0 0 0,0 1-1 0 0,-1 0 1 0 0,1 0 0 0 0,0 1-1 0 0,-1 0 1 0 0,7 3-1 0 0,-5 0 26 0 0,1 1-1 0 0,-1-1 1 0 0,-1 1-1 0 0,1 0 1 0 0,-1 1-1 0 0,-1-1 1 0 0,1 1-1 0 0,-1 1 0 0 0,-1-1 1 0 0,1 1-1 0 0,5 16 1 0 0,-1-1 10 0 0,2 4-3 0 0,-2 0 1 0 0,0 1 0 0 0,4 31 0 0 0,-10-38 9 0 0,7 41 8 0 0,-2 1 0 0 0,-2 89 0 0 0,-5-76 19 0 0,1-51 22 0 0,-2 0 1 0 0,-4 36 0 0 0,1-31 16 0 0,2 0 0 0 0,4 46 0 0 0,-1 22 18 0 0,-3-81-33 0 0,1 0 1 0 0,1 0-1 0 0,1 1 0 0 0,1-1 0 0 0,0-1 0 0 0,9 29 0 0 0,-7-23-21 0 0,-4-22-23 0 0,-1 1 1 0 0,0 0-1 0 0,0 0 1 0 0,1 0-1 0 0,-1 0 1 0 0,1 0-1 0 0,-1 0 1 0 0,1-1-1 0 0,0 1 1 0 0,0 0-1 0 0,0 0 1 0 0,0-1-1 0 0,0 1 1 0 0,0-1-1 0 0,0 1 1 0 0,2 1-1 0 0,2 1 667 0 0,-15-16-84 0 0,-1-5-507 0 0,1 0-1 0 0,1-1 1 0 0,-7-19-1 0 0,-8-14 55 0 0,-54-93-889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1:37.353"/>
    </inkml:context>
    <inkml:brush xml:id="br0">
      <inkml:brushProperty name="width" value="0.1" units="cm"/>
      <inkml:brushProperty name="height" value="0.1" units="cm"/>
      <inkml:brushProperty name="color" value="#AB008B"/>
    </inkml:brush>
  </inkml:definitions>
  <inkml:trace contextRef="#ctx0" brushRef="#br0">24 13 6016 0 0,'9'-1'414'0'0,"7"-1"938"0"0,-16 2-1327 0 0,0 0-1 0 0,1 0 0 0 0,-1 0 1 0 0,0 0-1 0 0,1 1 0 0 0,-1-1 0 0 0,0 0 1 0 0,1 0-1 0 0,-1 0 0 0 0,0 0 1 0 0,0 1-1 0 0,1-1 0 0 0,-1 0 0 0 0,0 0 1 0 0,1 0-1 0 0,-1 1 0 0 0,0-1 1 0 0,0 0-1 0 0,1 1 0 0 0,-1-1 1 0 0,0 0-1 0 0,0 0 0 0 0,0 1 0 0 0,0-1 1 0 0,1 0-1 0 0,-1 1 0 0 0,0-1 1 0 0,0 0-1 0 0,0 1 0 0 0,0-1 1 0 0,0 1-1 0 0,0-1 0 0 0,0 0 0 0 0,0 1 1 0 0,0-1-1 0 0,36-3 344 0 0,-10 2-404 0 0,31-5-1 0 0,-31 2-145 0 0,31 0 0 0 0,-37 3 136 0 0,23 1-47 0 0,-40 0 87 0 0,-1 1 0 0 0,1-1 1 0 0,0 1-1 0 0,0-1 0 0 0,-1 1 0 0 0,1 0 1 0 0,-1 0-1 0 0,1 0 0 0 0,0 0 1 0 0,-1 1-1 0 0,0-1 0 0 0,3 2 0 0 0,-1 1 0 0 0,-2-3 7 0 0,0 1 0 0 0,0 0 0 0 0,0 0 0 0 0,0 0 0 0 0,0 0 0 0 0,0 0 0 0 0,-1 0 0 0 0,3 4 0 0 0,-4-5 10 0 0,1 1 1 0 0,-1-1-1 0 0,0 1 0 0 0,0-1 0 0 0,0 0 0 0 0,0 1 0 0 0,0-1 0 0 0,0 0 0 0 0,-1 1 0 0 0,1-1 0 0 0,0 1 1 0 0,-1-1-1 0 0,1 0 0 0 0,-1 1 0 0 0,1-1 0 0 0,-1 0 0 0 0,1 0 0 0 0,-1 0 0 0 0,0 1 0 0 0,-1 0 0 0 0,-9 13 49 0 0,0 0-1 0 0,-1-1 0 0 0,-20 19 0 0 0,3-4 28 0 0,-47 43 141 0 0,15-17-152 0 0,56-50-60 0 0,0-1 0 0 0,0 1 0 0 0,-1-1 0 0 0,0-1 0 0 0,-10 6 0 0 0,16-9 146 0 0,2-1-137 0 0,-1 0 0 0 0,1 0 1 0 0,0 0-1 0 0,-1 0 0 0 0,1 0 0 0 0,0 1 1 0 0,0-1-1 0 0,0 1 0 0 0,-1-1 0 0 0,4 1 1 0 0,4-3 49 0 0,5-2 9 0 0,0 0 0 0 0,0 0 1 0 0,1 1-1 0 0,-1 1 0 0 0,1 1 0 0 0,17-2 0 0 0,-15 3 95 0 0,-15 1-164 0 0,-1 0 1 0 0,1-1-1 0 0,0 1 0 0 0,-1 0 0 0 0,1 0 1 0 0,0 0-1 0 0,0 1 0 0 0,-1-1 0 0 0,1 0 1 0 0,0 1-1 0 0,-1-1 0 0 0,1 1 0 0 0,0 0 1 0 0,-1-1-1 0 0,1 1 0 0 0,-1 0 0 0 0,3 2 1 0 0,-2-3-4 0 0,-1 1 1 0 0,0 0 0 0 0,1 0 0 0 0,-1 0-1 0 0,0 0 1 0 0,0 0 0 0 0,1 1-1 0 0,-1-1 1 0 0,0 0 0 0 0,0 0 0 0 0,0 1-1 0 0,0-1 1 0 0,-1 1 0 0 0,1-1-1 0 0,0 1 1 0 0,-1-1 0 0 0,1 1 0 0 0,0 2-1 0 0,-1 0 22 0 0,0 0-1 0 0,0 0 1 0 0,0 0-1 0 0,-1 0 1 0 0,1 0-1 0 0,-1-1 1 0 0,-2 8-1 0 0,-9 21 134 0 0,0 0 1 0 0,-2-1-1 0 0,-31 51 0 0 0,34-66-134 0 0,-1 0-1 0 0,-1-1 1 0 0,-1 0-1 0 0,0-1 1 0 0,0-1-1 0 0,-1 0 1 0 0,-22 13-1 0 0,28-20 22 0 0,-1-1-1 0 0,1-1 0 0 0,-15 5 1 0 0,22-8-54 0 0,-1 0 0 0 0,1-1 0 0 0,0 1 0 0 0,-1-1 0 0 0,1 0 0 0 0,-1 0 0 0 0,1 0 0 0 0,-5 0 0 0 0,-10-1 0 0 0,17 2 3 0 0,-1-1 0 0 0,1 0 0 0 0,0 0 0 0 0,0 0 0 0 0,0 1 0 0 0,-1-1 0 0 0,1 0 1 0 0,0 0-1 0 0,0 1 0 0 0,0-1 0 0 0,0 0 0 0 0,0 1 0 0 0,0-1 0 0 0,0 0 0 0 0,0 0 0 0 0,0 1 1 0 0,0-1-1 0 0,0 0 0 0 0,0 1 0 0 0,0-1 0 0 0,0 0 0 0 0,0 0 0 0 0,0 1 0 0 0,0-1 0 0 0,0 0 1 0 0,0 1-1 0 0,0-1 0 0 0,0 0 0 0 0,0 0 0 0 0,0 1 0 0 0,1-1 0 0 0,-1 0 0 0 0,0 0 0 0 0,0 1 1 0 0,0-1-1 0 0,0 0 0 0 0,1 0 0 0 0,-1 0 0 0 0,0 1 0 0 0,0-1 0 0 0,1 0 0 0 0,-1 0 0 0 0,0 0 1 0 0,0 0-1 0 0,1 1 0 0 0,-1-1 0 0 0,0 0 0 0 0,0 0 0 0 0,1 0 0 0 0,-1 0 0 0 0,0 0 0 0 0,1 0 1 0 0,-1 0-1 0 0,22-2 125 0 0,-1-1 1 0 0,1-1 0 0 0,-1 0-1 0 0,22-9 1 0 0,-11 4-59 0 0,-21 5-49 0 0,51-13 110 0 0,1 2-1 0 0,67-7 1 0 0,-33 10 8 0 0,-60 5-103 0 0,-1 3-1 0 0,1 1 1 0 0,47 3 0 0 0,15 0 212 0 0,-90 7 89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2:54.477"/>
    </inkml:context>
    <inkml:brush xml:id="br0">
      <inkml:brushProperty name="width" value="0.1" units="cm"/>
      <inkml:brushProperty name="height" value="0.1" units="cm"/>
      <inkml:brushProperty name="color" value="#AB008B"/>
    </inkml:brush>
  </inkml:definitions>
  <inkml:trace contextRef="#ctx0" brushRef="#br0">0 1013 3312 0 0,'13'-9'0'0'0,"-1"-1"0"0"0,0-1 0 0 0,0 0 0 0 0,-1 0 0 0 0,-1-1 0 0 0,12-18 0 0 0,26-28 3 0 0,107-80 97 0 0,-57 54-34 0 0,-32 30-37 0 0,-33 28-27 0 0,36-36 1 0 0,-36 29 2 0 0,2 1 0 0 0,43-31 1 0 0,-54 46-7 0 0,1 1 1 0 0,1 1 0 0 0,1 1-1 0 0,44-16 1 0 0,272-67-1 0 0,-237 73 1 0 0,149-30 0 0 0,445-36 8 0 0,-583 82 5 0 0,0 4 1 0 0,228 24-1 0 0,-328-18-12 0 0,234 36 18 0 0,-194-26-9 0 0,-1 2-1 0 0,77 30 1 0 0,-47-9 11 0 0,347 157 53 0 0,-53 24-26 0 0,-260-162-31 0 0,-2-2-3 0 0,-112-49-14 0 0,-1 0 1 0 0,0 1 0 0 0,0-1-1 0 0,0 1 1 0 0,0 0 0 0 0,0 1 0 0 0,-1-1-1 0 0,0 1 1 0 0,0 0 0 0 0,5 8-1 0 0,-7-10 2 0 0,0 0 0 0 0,-1 0-1 0 0,0 0 1 0 0,1 1 0 0 0,-1-1-1 0 0,0 0 1 0 0,-1 1 0 0 0,1-1-1 0 0,0 1 1 0 0,-1-1 0 0 0,0 1-1 0 0,0-1 1 0 0,0 1 0 0 0,0-1-1 0 0,-1 1 1 0 0,1-1 0 0 0,-1 0-1 0 0,0 1 1 0 0,0-1 0 0 0,-2 5-1 0 0,-10 18-471 0 0,10-20-1941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2:32.821"/>
    </inkml:context>
    <inkml:brush xml:id="br0">
      <inkml:brushProperty name="width" value="0.1" units="cm"/>
      <inkml:brushProperty name="height" value="0.1" units="cm"/>
      <inkml:brushProperty name="color" value="#AB008B"/>
    </inkml:brush>
  </inkml:definitions>
  <inkml:trace contextRef="#ctx0" brushRef="#br0">55 69 5416 0 0,'-10'18'183'0'0,"1"1"0"0"0,1 0 1 0 0,1 0-1 0 0,1 1 0 0 0,-7 36 1 0 0,12-51-149 0 0,1 0 1 0 0,-1 0-1 0 0,1 0 1 0 0,0 0-1 0 0,0-1 1 0 0,1 1-1 0 0,-1 0 1 0 0,1 0-1 0 0,0 0 1 0 0,0-1-1 0 0,1 1 1 0 0,-1 0-1 0 0,1-1 1 0 0,0 1-1 0 0,0-1 1 0 0,1 0-1 0 0,-1 0 0 0 0,1 0 1 0 0,0 0-1 0 0,0 0 1 0 0,0-1-1 0 0,1 1 1 0 0,-1-1-1 0 0,1 0 1 0 0,0 0-1 0 0,0 0 1 0 0,0 0-1 0 0,0-1 1 0 0,0 1-1 0 0,8 2 1 0 0,6 1-36 0 0,-1 0 1 0 0,1-2 0 0 0,0 0-1 0 0,23 3 1 0 0,75-1 4 0 0,-88-5-4 0 0,15-2 8 0 0,-1-1 0 0 0,56-9 0 0 0,85-27 29 0 0,-103 21-32 0 0,40-11-4 0 0,96-17 4 0 0,-112 28 10 0 0,1 6 0 0 0,0 4 1 0 0,143 8-1 0 0,-228 0-11 0 0,301 31 115 0 0,-143-9-30 0 0,189-1-1 0 0,-253-25-38 0 0,-18-1-18 0 0,-8 1 15 0 0,43 2 395 0 0,197 1 1142 0 0,-313 0-1497 0 0,21-3 202 0 0,-1-1 0 0 0,65-17-1 0 0,-54 10-137 0 0,59-18 170 0 0,0-5 0 0 0,100-48 0 0 0,-116 45-109 0 0,-57 26-98 0 0,0 2 1 0 0,46-8-1 0 0,-46 11-32 0 0,-13 2-45 0 0,-1 2 0 0 0,0 0 0 0 0,1 1 1 0 0,-1 1-1 0 0,1 1 0 0 0,-1 0 0 0 0,37 9 0 0 0,-43-7-23 0 0,0 0 1 0 0,0 1 0 0 0,-1 1-1 0 0,0 0 1 0 0,0 0-1 0 0,0 1 1 0 0,0 0-1 0 0,-1 1 1 0 0,0 1 0 0 0,0-1-1 0 0,-1 1 1 0 0,0 1-1 0 0,9 11 1 0 0,6 13-1664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2:35.780"/>
    </inkml:context>
    <inkml:brush xml:id="br0">
      <inkml:brushProperty name="width" value="0.1" units="cm"/>
      <inkml:brushProperty name="height" value="0.1" units="cm"/>
      <inkml:brushProperty name="color" value="#AB008B"/>
    </inkml:brush>
  </inkml:definitions>
  <inkml:trace contextRef="#ctx0" brushRef="#br0">358 0 4512 0 0,'0'0'384'0'0,"2"5"-192"0"0,1-1-134 0 0,-1-1 0 0 0,1 0 0 0 0,-1 0 0 0 0,1 0 1 0 0,0-1-1 0 0,0 1 0 0 0,0-1 0 0 0,1 1 0 0 0,-1-1 0 0 0,0 0 0 0 0,1 0 1 0 0,0-1-1 0 0,-1 1 0 0 0,1-1 0 0 0,0 1 0 0 0,0-1 0 0 0,7 1 0 0 0,10 3-14 0 0,0 2-1 0 0,0 1 0 0 0,19 10 1 0 0,-31-14-31 0 0,-3-2-9 0 0,-1 1 0 0 0,0 0 0 0 0,0 1 0 0 0,0-1 0 0 0,-1 1 1 0 0,1 0-1 0 0,-1 0 0 0 0,0 0 0 0 0,0 1 0 0 0,0 0 0 0 0,-1-1 0 0 0,0 1 0 0 0,0 1 0 0 0,0-1 0 0 0,0 0 0 0 0,-1 1 0 0 0,0-1 0 0 0,2 7 0 0 0,-4-7 1 0 0,0 1 0 0 0,-1-1 0 0 0,1 0 0 0 0,-1 0 0 0 0,0 0 0 0 0,0 0 0 0 0,-1 0 0 0 0,-2 5 0 0 0,1 0 0 0 0,0-2 1 0 0,0 0 0 0 0,-1 1-1 0 0,0-1 1 0 0,-1-1 0 0 0,0 1 0 0 0,0-1 0 0 0,-9 11 0 0 0,-46 41 55 0 0,29-25-43 0 0,27-28-14 0 0,0 0 0 0 0,-1-1 0 0 0,0 1 0 0 0,0-1 0 0 0,-1 0 1 0 0,1-1-1 0 0,-1 1 0 0 0,0-1 0 0 0,0 0 0 0 0,-1 0 1 0 0,-13 5-1 0 0,19-9-1 0 0,0 1 1 0 0,0-1 0 0 0,0 0-1 0 0,0 1 1 0 0,0-1-1 0 0,0 0 1 0 0,0 0-1 0 0,-1 0 1 0 0,1 0 0 0 0,0 0-1 0 0,0 0 1 0 0,0 0-1 0 0,0-1 1 0 0,0 1-1 0 0,0 0 1 0 0,0 0 0 0 0,-1-1-1 0 0,1 1 1 0 0,0-1-1 0 0,0 1 1 0 0,0-1-1 0 0,-1 0 1 0 0,1-1 3 0 0,1 1 0 0 0,-1-1-1 0 0,0 1 1 0 0,0-1 0 0 0,1 1 0 0 0,-1-1 0 0 0,1 1-1 0 0,0-1 1 0 0,-1 1 0 0 0,1-1 0 0 0,0 0-1 0 0,0 1 1 0 0,0-1 0 0 0,0-2 0 0 0,1 2 0 0 0,0-1 0 0 0,1 1 1 0 0,-1-1-1 0 0,0 1 0 0 0,1 0 0 0 0,0 0 1 0 0,-1-1-1 0 0,1 1 0 0 0,0 0 0 0 0,0 0 1 0 0,0 1-1 0 0,0-1 0 0 0,1 0 0 0 0,-1 1 1 0 0,0-1-1 0 0,4 0 0 0 0,4-6 23 0 0,-3 3 0 0 0,14-12 38 0 0,31-17 0 0 0,-46 31-42 0 0,-1 0-1 0 0,1 0 0 0 0,0 0 1 0 0,0 1-1 0 0,0 0 1 0 0,0 0-1 0 0,1 0 0 0 0,-1 1 1 0 0,1 0-1 0 0,-1 0 0 0 0,8 1 1 0 0,-9 0 17 0 0,-1 0 1 0 0,0 1-1 0 0,0 0 0 0 0,0 0 1 0 0,0 0-1 0 0,0 0 0 0 0,4 3 1 0 0,-7-3-25 0 0,1-1 0 0 0,-1 1 0 0 0,0 0 0 0 0,0 0 0 0 0,1 0 0 0 0,-1 0 0 0 0,0 0 0 0 0,0 0 0 0 0,0 0 0 0 0,0 1 0 0 0,0-1 0 0 0,0 0 1 0 0,0 0-1 0 0,0 1 0 0 0,-1-1 0 0 0,1 1 0 0 0,-1-1 0 0 0,1 1 0 0 0,-1-1 0 0 0,1 1 0 0 0,-1-1 0 0 0,1 3 0 0 0,2 17 125 0 0,-3-18-121 0 0,1 0 1 0 0,0 1-1 0 0,-1-1 1 0 0,0 1-1 0 0,0-1 1 0 0,0 1-1 0 0,0-1 1 0 0,0 1-1 0 0,-1-1 1 0 0,0 0-1 0 0,-1 6 0 0 0,-4 8 27 0 0,-1-1 0 0 0,-1 0 0 0 0,-1 0 0 0 0,0-1 0 0 0,0 0 0 0 0,-13 14 0 0 0,-78 78 145 0 0,10-10 59 0 0,63-65-215 0 0,-56 50 1 0 0,63-65-48 0 0,-13 14-76 0 0,-59 39 1 0 0,62-50 46 0 0,19-12 14 0 0,0 0 0 0 0,-1-1 0 0 0,-23 11 0 0 0,35-18 35 0 0,0 0 1 0 0,0 0 0 0 0,0 0-1 0 0,1-1 1 0 0,-1 1 0 0 0,0 0-1 0 0,0 0 1 0 0,0 0 0 0 0,0-1 0 0 0,0 1-1 0 0,0 0 1 0 0,1 0 0 0 0,-1-1-1 0 0,0 1 1 0 0,0 0 0 0 0,0 0-1 0 0,0 0 1 0 0,0-1 0 0 0,0 1-1 0 0,0 0 1 0 0,0 0 0 0 0,0-1-1 0 0,0 1 1 0 0,0 0 0 0 0,0 0-1 0 0,0-1 1 0 0,0 1 0 0 0,-1 0-1 0 0,1 0 1 0 0,0-1 0 0 0,0 1-1 0 0,0 0 1 0 0,0 0 0 0 0,0 0-1 0 0,0-1 1 0 0,-1 1 0 0 0,1 0 0 0 0,0 0-1 0 0,0 0 1 0 0,0-1 0 0 0,-1 1-1 0 0,1 0 1 0 0,0 0 0 0 0,0 0-1 0 0,0 0 1 0 0,-1 0 0 0 0,1 0-1 0 0,0 0 1 0 0,0-1 0 0 0,-1 1-1 0 0,1 0 1 0 0,0 0 0 0 0,59-17 207 0 0,-30 10-150 0 0,-1-2 1 0 0,31-14 0 0 0,-25 8-1299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2:36.285"/>
    </inkml:context>
    <inkml:brush xml:id="br0">
      <inkml:brushProperty name="width" value="0.1" units="cm"/>
      <inkml:brushProperty name="height" value="0.1" units="cm"/>
      <inkml:brushProperty name="color" value="#AB008B"/>
    </inkml:brush>
  </inkml:definitions>
  <inkml:trace contextRef="#ctx0" brushRef="#br0">444 41 5920 0 0,'4'1'174'0'0,"0"0"0"0"0,-1-1-1 0 0,1 1 1 0 0,-1-1 0 0 0,1 0 0 0 0,0 0 0 0 0,-1 0 0 0 0,1 0 0 0 0,6-2 0 0 0,1 1 213 0 0,0-1-232 0 0,1 0 0 0 0,-1 0-1 0 0,1-1 1 0 0,-1-1 0 0 0,13-5-1 0 0,19-6-859 0 0,-35 14 597 0 0,-1 0 0 0 0,1 0 0 0 0,-1 1 0 0 0,1-1 0 0 0,-1 2 0 0 0,12 1 0 0 0,-18-2 106 0 0,0 0 0 0 0,-1 1 1 0 0,1-1-1 0 0,0 0 0 0 0,-1 1 0 0 0,1-1 0 0 0,-1 1 1 0 0,1-1-1 0 0,-1 1 0 0 0,1-1 0 0 0,-1 1 0 0 0,1-1 0 0 0,-1 1 1 0 0,0 0-1 0 0,1-1 0 0 0,-1 1 0 0 0,0 0 0 0 0,1-1 0 0 0,-1 1 1 0 0,0 0-1 0 0,0-1 0 0 0,1 1 0 0 0,-1 0 0 0 0,0 0 0 0 0,0-1 1 0 0,0 1-1 0 0,0 0 0 0 0,0 0 0 0 0,0-1 0 0 0,0 1 1 0 0,-1 0-1 0 0,1-1 0 0 0,0 1 0 0 0,0 0 0 0 0,0 0 0 0 0,-1 0 1 0 0,-9 30-24 0 0,10-30 25 0 0,-12 23 12 0 0,-1-1 1 0 0,-2 0-1 0 0,0 0 0 0 0,-1-2 1 0 0,-1 0-1 0 0,-21 21 0 0 0,12-14 43 0 0,2 1 1 0 0,-24 36-1 0 0,31-40-2 0 0,-27 31 0 0 0,1-3 9 0 0,23-27-10 0 0,-37 35 0 0 0,3-5-31 0 0,45-44-12 0 0,-1-1-1 0 0,0-1 0 0 0,-1 0 0 0 0,0 0 1 0 0,0-1-1 0 0,-1 0 0 0 0,0-1 1 0 0,-1 0-1 0 0,-25 11 0 0 0,25-14 5 0 0,9-3-7 0 0,-1 0-1 0 0,0 0 0 0 0,1 0 1 0 0,-1-1-1 0 0,0 0 0 0 0,0 0 1 0 0,0 0-1 0 0,0 0 0 0 0,0-1 1 0 0,-10 0-1 0 0,15 0-5 0 0,-1 0 0 0 0,1 0 0 0 0,-1 0 0 0 0,1 0 0 0 0,-1 0 0 0 0,1 0 0 0 0,0 0 0 0 0,-1 0 0 0 0,1 0 0 0 0,-1-1 0 0 0,1 1 0 0 0,-1 0 0 0 0,1 0 0 0 0,-1 0 0 0 0,1-1 0 0 0,0 1 0 0 0,-1 0 0 0 0,1 0 0 0 0,-1-1 0 0 0,1 1 0 0 0,0 0 0 0 0,-1-1 0 0 0,1 1 0 0 0,0 0 0 0 0,-1-1 0 0 0,1 1 0 0 0,0 0 0 0 0,0-1 0 0 0,0 1 0 0 0,-1-1 0 0 0,1 1 1 0 0,0-1-1 0 0,0 1 0 0 0,0-1 0 0 0,0 1 0 0 0,0 0 0 0 0,0-1 0 0 0,-1 1 0 0 0,1-1 0 0 0,0 1 0 0 0,1-2 0 0 0,9-19-2 0 0,-6 14 2 0 0,104-180-1023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35:39.373"/>
    </inkml:context>
    <inkml:brush xml:id="br0">
      <inkml:brushProperty name="width" value="0.1" units="cm"/>
      <inkml:brushProperty name="height" value="0.1" units="cm"/>
      <inkml:brushProperty name="color" value="#AB008B"/>
    </inkml:brush>
  </inkml:definitions>
  <inkml:trace contextRef="#ctx0" brushRef="#br0">0 0 14168 0 0,'5'0'0'0'0,"9"0"0"0"0,9 5 0 0 0,3-3-296 0 0,0-2 0 0 0,-5 0 0 0 0,42 7 0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2:36.626"/>
    </inkml:context>
    <inkml:brush xml:id="br0">
      <inkml:brushProperty name="width" value="0.1" units="cm"/>
      <inkml:brushProperty name="height" value="0.1" units="cm"/>
      <inkml:brushProperty name="color" value="#AB008B"/>
    </inkml:brush>
  </inkml:definitions>
  <inkml:trace contextRef="#ctx0" brushRef="#br0">1 481 4816 0 0,'11'14'373'0'0,"0"0"1"0"0,11 17 0 0 0,-11-14 59 0 0,2 0 0 0 0,17 20 0 0 0,-3-14-490 0 0,0 0 0 0 0,1-2-1 0 0,2 0 1 0 0,0-2 0 0 0,58 27 0 0 0,-65-35 22 0 0,-17-7 23 0 0,0-1-1 0 0,0 0 1 0 0,1 0-1 0 0,-1 0 1 0 0,1-1-1 0 0,0 0 1 0 0,9 2-1 0 0,3-2-146 0 0,-1-1 0 0 0,0-1 0 0 0,0 0 0 0 0,1-2 0 0 0,24-4 0 0 0</inkml:trace>
  <inkml:trace contextRef="#ctx0" brushRef="#br0" timeOffset="1">474 46 8336 0 0,'41'5'493'0'0,"-34"-5"-388"0"0,1 0 0 0 0,-1 1-1 0 0,0 0 1 0 0,0 0 0 0 0,11 4 0 0 0,20 3 219 0 0,12-6 85 0 0,0-2-1 0 0,0-2 0 0 0,56-11 1 0 0,-77 10-478 0 0,-2 0 308 0 0,32-8 1 0 0,-52 10-341 0 0,-1-1 0 0 0,1 0 0 0 0,-1 0 0 0 0,0-1 0 0 0,0 0 0 0 0,0 0-1 0 0,0 0 1 0 0,0-1 0 0 0,-1 0 0 0 0,7-5 0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2:37.134"/>
    </inkml:context>
    <inkml:brush xml:id="br0">
      <inkml:brushProperty name="width" value="0.1" units="cm"/>
      <inkml:brushProperty name="height" value="0.1" units="cm"/>
      <inkml:brushProperty name="color" value="#AB008B"/>
    </inkml:brush>
  </inkml:definitions>
  <inkml:trace contextRef="#ctx0" brushRef="#br0">542 1 6632 0 0,'-23'28'78'0'0,"13"-15"300"0"0,0 0 0 0 0,2 1-1 0 0,-12 23 1 0 0,9-18-74 0 0,4-4-131 0 0,1 1 0 0 0,0-1-1 0 0,1 1 1 0 0,0 0 0 0 0,1 0-1 0 0,-1 17 1 0 0,-5 102-54 0 0,9-126-151 0 0,0 42-227 0 0,1 0 1 0 0,3-1-1 0 0,2 1 0 0 0,17 75 1 0 0,-17-106 196 0 0,-1-1-9 0 0,1-1 1 0 0,1 0-1 0 0,0 0 0 0 0,15 29 0 0 0,-11-30 27 0 0,-6-12 30 0 0,-1 0 1 0 0,0 1-1 0 0,0-1 0 0 0,0 1 0 0 0,-1 0 0 0 0,0 0 1 0 0,0-1-1 0 0,0 2 0 0 0,-1-1 0 0 0,0 0 0 0 0,1 9 0 0 0,6-4-8 0 0,-10-9 41 0 0,0 1 0 0 0,0-1 0 0 0,0 1 0 0 0,-1-1 0 0 0,1 0 0 0 0,-1 0 1 0 0,1 0-1 0 0,-4 1 0 0 0,2-1 9 0 0,0-1 0 0 0,-1 0 0 0 0,1 0 0 0 0,-1-1 0 0 0,1 1 0 0 0,-1-1 0 0 0,1 0 0 0 0,-1 0 0 0 0,1 0 0 0 0,-7-2 0 0 0,-44-14 38 0 0,8 2 122 0 0,29 9-101 0 0,0-1-1 0 0,0-1 0 0 0,0 0 1 0 0,-25-16-1 0 0,13 8-6 0 0,-3 5 13 0 0,29 10-88 0 0,0-1 0 0 0,-1 0 0 0 0,1 0 0 0 0,0-1 0 0 0,-8-3 0 0 0,-82-45 82 0 0,93 50-86 0 0,0-1 0 0 0,0 1 0 0 0,0-1 1 0 0,0 1-1 0 0,0-1 0 0 0,0 1 0 0 0,0 0 0 0 0,0 0 1 0 0,0-1-1 0 0,0 1 0 0 0,0 0 0 0 0,-1 0 0 0 0,1 0 1 0 0,-1 0-1 0 0,1 1-1 0 0,0-1 1 0 0,1 0-1 0 0,-1 0 0 0 0,1 0 1 0 0,-1 0-1 0 0,1 0 1 0 0,-1 0-1 0 0,1 0 1 0 0,-1-1-1 0 0,0 1 0 0 0,1 0 1 0 0,-1 0-1 0 0,1 0 1 0 0,-1 0-1 0 0,1-1 0 0 0,-1 1 1 0 0,1 0-1 0 0,-1-1 1 0 0,1 1-1 0 0,-1 0 1 0 0,1-1-1 0 0,0 1 0 0 0,-1 0 1 0 0,1-1-1 0 0,0 1 1 0 0,-1-1-1 0 0,1 1 1 0 0,0-1-1 0 0,-1 1 0 0 0,1-1 1 0 0,0 1-1 0 0,-1-1 1 0 0,-12-15 21 0 0,15 12-16 0 0,-1 1 0 0 0,1 0 0 0 0,0 0 1 0 0,1-1-1 0 0,-1 1 0 0 0,0 1 0 0 0,1-1 0 0 0,0 0 0 0 0,-1 0 0 0 0,1 1 0 0 0,6-4 0 0 0,8-8 51 0 0,27-34 55 0 0,-25 27-122 0 0,0 1-1 0 0,38-30 1 0 0,-52 46-29 0 0,0 1 1 0 0,0 0-1 0 0,1 0 0 0 0,-1 0 0 0 0,1 1 0 0 0,0 0 1 0 0,0 0-1 0 0,0 0 0 0 0,0 1 0 0 0,0 0 1 0 0,0 0-1 0 0,0 1 0 0 0,11-1 0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2:37.916"/>
    </inkml:context>
    <inkml:brush xml:id="br0">
      <inkml:brushProperty name="width" value="0.1" units="cm"/>
      <inkml:brushProperty name="height" value="0.1" units="cm"/>
      <inkml:brushProperty name="color" value="#AB008B"/>
    </inkml:brush>
  </inkml:definitions>
  <inkml:trace contextRef="#ctx0" brushRef="#br0">0 183 3808 0 0,'0'1'46'0'0,"0"0"-1"0"0,1 0 1 0 0,-1 0 0 0 0,0 0 0 0 0,0 0-1 0 0,1 0 1 0 0,-1 0 0 0 0,1-1 0 0 0,-1 1-1 0 0,1 0 1 0 0,-1 0 0 0 0,1 0 0 0 0,-1 0-1 0 0,1-1 1 0 0,0 1 0 0 0,-1 0 0 0 0,1-1-1 0 0,0 1 1 0 0,0 0 0 0 0,-1-1-1 0 0,1 1 1 0 0,0-1 0 0 0,0 1 0 0 0,0-1-1 0 0,0 0 1 0 0,0 1 0 0 0,0-1 0 0 0,0 0-1 0 0,0 0 1 0 0,0 1 0 0 0,0-1 0 0 0,0 0-1 0 0,0 0 1 0 0,0 0 0 0 0,-1 0 0 0 0,3-1-1 0 0,42-3 1459 0 0,-36 2-1518 0 0,-9 2 18 0 0,6-1 66 0 0,-1 1 1 0 0,1-1 0 0 0,-1-1 0 0 0,1 1 0 0 0,-1-1 0 0 0,1 0 0 0 0,-1 0 0 0 0,0 0 0 0 0,5-4-1 0 0,130-68-324 0 0,-128 67 132 0 0,0-1 1 0 0,0 2-1 0 0,1 0 0 0 0,26-9 1 0 0,-25 10-78 0 0,-1-1-1 0 0,0 0 1 0 0,0 0 0 0 0,-1-1 0 0 0,1-1-1 0 0,18-16 1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2:38.448"/>
    </inkml:context>
    <inkml:brush xml:id="br0">
      <inkml:brushProperty name="width" value="0.1" units="cm"/>
      <inkml:brushProperty name="height" value="0.1" units="cm"/>
      <inkml:brushProperty name="color" value="#AB008B"/>
    </inkml:brush>
  </inkml:definitions>
  <inkml:trace contextRef="#ctx0" brushRef="#br0">473 0 6632 0 0,'-2'4'-2'0'0,"0"0"0"0"0,1 0 0 0 0,-1 0 0 0 0,1 0 0 0 0,0 0 0 0 0,-1 7 0 0 0,-5 14-23 0 0,0-8-4 0 0,2 0-1 0 0,-5 19 1 0 0,8-23 48 0 0,-2 0 1 0 0,1-1 0 0 0,-2 0 0 0 0,1 0 0 0 0,-11 18 0 0 0,-13 10 77 0 0,-3-1-1 0 0,-66 68 1 0 0,33-40 179 0 0,1 5 88 0 0,54-63-204 0 0,9-9-150 0 0,0-1 1 0 0,0 1-1 0 0,0 0 0 0 0,0 0 0 0 0,0 0 1 0 0,0 0-1 0 0,0 0 0 0 0,0 0 0 0 0,0 0 0 0 0,0 0 1 0 0,0 0-1 0 0,0 0 0 0 0,0 0 0 0 0,0 0 1 0 0,0 0-1 0 0,0 0 0 0 0,0 0 0 0 0,0 0 0 0 0,0 0 1 0 0,0 0-1 0 0,-1 0 0 0 0,1 0 0 0 0,0 0 1 0 0,0 0-1 0 0,0 0 0 0 0,0 0 0 0 0,0 0 0 0 0,0 0 1 0 0,0 0-1 0 0,0 0 0 0 0,0 0 0 0 0,0 0 0 0 0,0 0 1 0 0,0 0-1 0 0,0 0 0 0 0,0 0 0 0 0,0 0 1 0 0,0 0-1 0 0,15-16 214 0 0,65-49-146 0 0,-41 32-38 0 0,79-51 1 0 0,-107 77-37 0 0,27-14 0 0 0,-37 20-4 0 0,1 0 0 0 0,0 1 0 0 0,-1-1 0 0 0,1 1 0 0 0,0-1 0 0 0,0 1 0 0 0,0-1 0 0 0,0 1 0 0 0,-1 0 0 0 0,1 0 0 0 0,0 0 1 0 0,0 0-1 0 0,0 0 0 0 0,0 1 0 0 0,0-1 0 0 0,-1 0 0 0 0,1 1 0 0 0,0-1 0 0 0,2 2 0 0 0,-3-1 10 0 0,0 0 0 0 0,0 0 0 0 0,0 0 0 0 0,0 0 0 0 0,-1 0 0 0 0,1 0 0 0 0,0 1 0 0 0,-1-1 0 0 0,1 0-1 0 0,-1 0 1 0 0,1 1 0 0 0,-1-1 0 0 0,1 0 0 0 0,-1 1 0 0 0,0-1 0 0 0,0 0 0 0 0,0 1 0 0 0,1-1 0 0 0,-1 1 0 0 0,-1-1 0 0 0,1 0 0 0 0,0 3 0 0 0,-8 35 65 0 0,-2-15-18 0 0,0-1 0 0 0,-1-1-1 0 0,-1 0 1 0 0,-18 24 0 0 0,-5 12 83 0 0,15-28-122 0 0,-2 0 1 0 0,-47 50-1 0 0,25-31-2 0 0,4-4 1 0 0,21-26 31 0 0,1 2-1 0 0,1 0 0 0 0,0 1 1 0 0,-26 47-1 0 0,38-58-29 0 0,1-1 0 0 0,0 2-1 0 0,0-1 1 0 0,-3 16-1 0 0,3-17 20 0 0,2-4 149 0 0,12-6-82 0 0,-2-2-157 0 0,15-3-434 0 0,42-17 0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2:38.864"/>
    </inkml:context>
    <inkml:brush xml:id="br0">
      <inkml:brushProperty name="width" value="0.1" units="cm"/>
      <inkml:brushProperty name="height" value="0.1" units="cm"/>
      <inkml:brushProperty name="color" value="#AB008B"/>
    </inkml:brush>
  </inkml:definitions>
  <inkml:trace contextRef="#ctx0" brushRef="#br0">519 5 5920 0 0,'15'3'1481'0'0,"-10"-5"-1463"0"0,1 0 1 0 0,-1 1-1 0 0,1 0 0 0 0,-1 1 1 0 0,1-1-1 0 0,-1 1 0 0 0,1 0 0 0 0,0 0 1 0 0,-1 1-1 0 0,1-1 0 0 0,-1 1 0 0 0,1 1 1 0 0,-1-1-1 0 0,1 1 0 0 0,-1 0 1 0 0,0 0-1 0 0,0 0 0 0 0,0 1 0 0 0,0 0 1 0 0,0 0-1 0 0,-1 0 0 0 0,1 1 1 0 0,-1-1-1 0 0,0 1 0 0 0,0 0 0 0 0,0 0 1 0 0,0 0-1 0 0,-1 1 0 0 0,0-1 0 0 0,4 8 1 0 0,-6-10-29 0 0,0 1 0 0 0,-1 0 0 0 0,1 0 0 0 0,0 0 0 0 0,-1 0 1 0 0,0-1-1 0 0,0 1 0 0 0,0 0 0 0 0,0 0 0 0 0,0 0 0 0 0,0 0 0 0 0,-1 0 0 0 0,1 0 1 0 0,-1 0-1 0 0,0-1 0 0 0,0 1 0 0 0,0 0 0 0 0,0 0 0 0 0,-3 2 0 0 0,-2 6-15 0 0,-1 0 0 0 0,-1-1 0 0 0,-9 11 0 0 0,6-7 27 0 0,-4 4-18 0 0,-1-1-1 0 0,0-1 1 0 0,-2 0 0 0 0,-35 24 0 0 0,-85 43-73 0 0,73-46 67 0 0,-64 25-10 0 0,2 0 9 0 0,124-61 21 0 0,0 1 0 0 0,1-1-1 0 0,-1 0 1 0 0,0 0 0 0 0,0 0 0 0 0,0 0-1 0 0,0 0 1 0 0,0-1 0 0 0,0 1 0 0 0,-1-1 0 0 0,1 0-1 0 0,0 0 1 0 0,-4-1 0 0 0,-3 1 0 0 0,9 2 1 0 0,4-3 3 0 0,16-12 10 0 0,1 1 1 0 0,0 0-1 0 0,0 2 0 0 0,1 0 0 0 0,31-9 1 0 0,3-3 22 0 0,215-78 200 0 0,-205 80-58 0 0,88-16-1 0 0,-139 34-104 0 0,1 0-1 0 0,-1 1 0 0 0,24 1 1 0 0,-38 0-89 0 0,1 0 0 0 0,0 1 0 0 0,-1-1 0 0 0,1 0 0 0 0,0 0 1 0 0,-1 1-1 0 0,1-1 0 0 0,-1 0 0 0 0,1 1 0 0 0,-1-1 0 0 0,1 0 0 0 0,-1 1 0 0 0,1-1 1 0 0,-1 1-1 0 0,0-1 0 0 0,1 1 0 0 0,-1-1 0 0 0,1 1 0 0 0,-1-1 0 0 0,0 1 0 0 0,0 0 1 0 0,1-1-1 0 0,-1 1 0 0 0,1 1-588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2:39.268"/>
    </inkml:context>
    <inkml:brush xml:id="br0">
      <inkml:brushProperty name="width" value="0.1" units="cm"/>
      <inkml:brushProperty name="height" value="0.1" units="cm"/>
      <inkml:brushProperty name="color" value="#AB008B"/>
    </inkml:brush>
  </inkml:definitions>
  <inkml:trace contextRef="#ctx0" brushRef="#br0">369 0 5120 0 0,'2'36'345'0'0,"-2"-26"-111"0"0,1 1 1 0 0,-1-1 0 0 0,0 0 0 0 0,-1 1-1 0 0,-4 18 1 0 0,-1-9-140 0 0,-1-1 1 0 0,-1-1-1 0 0,-1 0 0 0 0,-21 34 1 0 0,-53 61 309 0 0,75-102-400 0 0,-6 6-5 0 0,-18 24-13 0 0,-29 48 0 0 0,21-30-51 0 0,29-44 42 0 0,0 0 0 0 0,1 1-1 0 0,-11 24 1 0 0,16-29 5 0 0,4-9 7 0 0,0 0 0 0 0,-1 0-1 0 0,1 0 1 0 0,1 0 0 0 0,-1 1-1 0 0,0-1 1 0 0,0 0-1 0 0,1 1 1 0 0,0-1 0 0 0,-1 1-1 0 0,1-1 1 0 0,0 1 0 0 0,0-1-1 0 0,0 0 1 0 0,1 4-1 0 0,-1-6-12 0 0,0 1 0 0 0,0-1 0 0 0,1 0 0 0 0,-1 0 0 0 0,0 0 0 0 0,0 1 0 0 0,1-1 0 0 0,-1 0 0 0 0,0 0 0 0 0,0 0 0 0 0,1 0 0 0 0,-1 1 0 0 0,0-1 0 0 0,1 0-1 0 0,-1 0 1 0 0,0 0 0 0 0,1 0 0 0 0,-1 0 0 0 0,0 0 0 0 0,0 0 0 0 0,1 0 0 0 0,-1 0 0 0 0,0 0 0 0 0,1 0 0 0 0,-1 0 0 0 0,1 0 0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2:39.691"/>
    </inkml:context>
    <inkml:brush xml:id="br0">
      <inkml:brushProperty name="width" value="0.1" units="cm"/>
      <inkml:brushProperty name="height" value="0.1" units="cm"/>
      <inkml:brushProperty name="color" value="#AB008B"/>
    </inkml:brush>
  </inkml:definitions>
  <inkml:trace contextRef="#ctx0" brushRef="#br0">1 535 6016 0 0,'2'2'36'0'0,"0"0"0"0"0,0 0 0 0 0,0 0 1 0 0,0-1-1 0 0,0 1 0 0 0,1-1 0 0 0,-1 1 1 0 0,4 0-1 0 0,4 3 94 0 0,-7-3-57 0 0,1 1 0 0 0,-1 0 0 0 0,0-1 0 0 0,1 1 0 0 0,-1 0 0 0 0,5 8 0 0 0,3 1 25 0 0,145 144 619 0 0,-141-143-709 0 0,0-1 0 0 0,1 0 0 0 0,0-2 0 0 0,25 14 0 0 0,-32-19 4 0 0,-1-1 0 0 0,1-1 1 0 0,0 0-1 0 0,0 0 0 0 0,0 0 0 0 0,1-1 1 0 0,-1-1-1 0 0,1 0 0 0 0,-1 0 1 0 0,1-1-1 0 0,9 0 0 0 0,-11-2-13 0 0,1 0-1 0 0,-1 0 1 0 0,0-1-1 0 0,13-6 1 0 0,-8 3-901 0 0</inkml:trace>
  <inkml:trace contextRef="#ctx0" brushRef="#br0" timeOffset="1">392 81 8536 0 0,'63'-1'224'0'0,"29"-7"257"0"0,-74 6-411 0 0,0-1 0 0 0,0-1 0 0 0,32-11 0 0 0,6-11 274 0 0,-39 20-353 0 0,-16 6-42 0 0,0 0 1 0 0,0 0-1 0 0,1 0 1 0 0,-1 0-1 0 0,0-1 1 0 0,0 1-1 0 0,0-1 0 0 0,0 1 1 0 0,0-1-1 0 0,0 1 1 0 0,0-1-1 0 0,0 1 1 0 0,0-1-1 0 0,0 0 0 0 0,0 0 1 0 0,0 1-1 0 0,0-1 1 0 0,0 0-1 0 0,-1 0 1 0 0,1 0-1 0 0,0 0 1 0 0,-1 0-1 0 0,2-2 0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2:40.070"/>
    </inkml:context>
    <inkml:brush xml:id="br0">
      <inkml:brushProperty name="width" value="0.1" units="cm"/>
      <inkml:brushProperty name="height" value="0.1" units="cm"/>
      <inkml:brushProperty name="color" value="#AB008B"/>
    </inkml:brush>
  </inkml:definitions>
  <inkml:trace contextRef="#ctx0" brushRef="#br0">460 0 5416 0 0,'-1'1'44'0'0,"0"-1"0"0"0,0 1 0 0 0,0-1 0 0 0,0 1 0 0 0,0-1 0 0 0,0 1 0 0 0,0-1 0 0 0,0 1 0 0 0,0 0 0 0 0,0 0 0 0 0,0-1 1 0 0,1 1-1 0 0,-1 0 0 0 0,0 0 0 0 0,1 0 0 0 0,-1 0 0 0 0,0 0 0 0 0,1 0 0 0 0,0 0 0 0 0,-1 2 0 0 0,-11 25 1265 0 0,11-24-1181 0 0,-6 20 47 0 0,1-1 0 0 0,1 1 0 0 0,1 0-1 0 0,0 26 1 0 0,-4 23-187 0 0,-11 77-480 0 0,1 184 0 0 0,18-278 376 0 0,1 1 0 0 0,4 0 1 0 0,20 101-1 0 0,-18-122 82 0 0,-7-29 25 0 0,1-1 0 0 0,-1 0 0 0 0,2 0 0 0 0,-1 0 0 0 0,1 0 0 0 0,-1 0 0 0 0,2 0 0 0 0,-1-1-1 0 0,1 1 1 0 0,0 0 0 0 0,0-1 0 0 0,7 9 0 0 0,-11-48 1 0 0,-10-27 83 0 0,2-1-1 0 0,-2-80 1 0 0,6 63 20 0 0,1 16-13 0 0,-5-62 12 0 0,5 89-75 0 0,4 23 0 0 0,-1 1 1 0 0,-1 0-1 0 0,0-1 1 0 0,0 1 0 0 0,-1 0-1 0 0,-7-15 1 0 0,7 9 40 0 0,2 18-60 0 0,0 0 0 0 0,0 1 0 0 0,0-1 0 0 0,0 1 0 0 0,1-1 0 0 0,-1 1 0 0 0,0-1 0 0 0,0 1 0 0 0,1-1 0 0 0,-1 1 0 0 0,0 0 0 0 0,1-1 0 0 0,-1 1 0 0 0,1 0 0 0 0,-1 0 0 0 0,1 0 0 0 0,-1-1 0 0 0,0 3 0 0 0,-13 26 0 0 0,-2 4 0 0 0,-30 38 0 0 0,-60 98 0 0 0,92-146 0 0 0,-1-1 0 0 0,-25 27 0 0 0,-13 19 0 0 0,47-55 0 0 0,-5 8 0 0 0,11-20 0 0 0,0-1 0 0 0,-1 0 0 0 0,1 1 0 0 0,0-1 0 0 0,0 0 0 0 0,0 1 0 0 0,-1-1 0 0 0,1 0 0 0 0,0 0 0 0 0,0 1 0 0 0,-1-1 0 0 0,1 0 0 0 0,0 0 0 0 0,-1 1 0 0 0,1-1 0 0 0,0 0 0 0 0,-1 0 0 0 0,1 0 0 0 0,0 0 0 0 0,-1 0 0 0 0,1 1 0 0 0,0-1 0 0 0,-1 0 0 0 0,1 0 0 0 0,0 0 0 0 0,-1 0 0 0 0,1 0 0 0 0,0 0 0 0 0,-1 0 0 0 0,1 0 0 0 0,-1 0 0 0 0,1 0 0 0 0,0-1 0 0 0,-1 1 0 0 0,1 0 0 0 0,0 0 0 0 0,-1 0 0 0 0,1 0 0 0 0,0 0 0 0 0,-1-1 0 0 0,1 1 0 0 0,0 0 0 0 0,0 0 0 0 0,-1-1 0 0 0,1 1 0 0 0,0-1 1 0 0,-1 0 0 0 0,1 1 0 0 0,0-1 0 0 0,0 0 0 0 0,0 0 0 0 0,0 0 0 0 0,0 0 0 0 0,0 1 0 0 0,0-1 0 0 0,0 0 0 0 0,0 0 0 0 0,1 0 0 0 0,-1 1 0 0 0,0-1 0 0 0,0 0 0 0 0,1 0 0 0 0,-1 1 0 0 0,1-1 0 0 0,-1 0 0 0 0,1 0 0 0 0,-1 1 0 0 0,1-1 1 0 0,-1 1-1 0 0,1-1 0 0 0,-1 0 0 0 0,1 1 0 0 0,0-1 0 0 0,0 0 4 0 0,36-48-875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2:40.481"/>
    </inkml:context>
    <inkml:brush xml:id="br0">
      <inkml:brushProperty name="width" value="0.1" units="cm"/>
      <inkml:brushProperty name="height" value="0.1" units="cm"/>
      <inkml:brushProperty name="color" value="#AB008B"/>
    </inkml:brush>
  </inkml:definitions>
  <inkml:trace contextRef="#ctx0" brushRef="#br0">0 0 5120 0 0,'23'12'249'0'0,"-20"-10"-171"0"0,0 0 1 0 0,0 0 0 0 0,0-1 0 0 0,0 1-1 0 0,0-1 1 0 0,6 1 0 0 0,-6 0-14 0 0,0-1 1 0 0,0 0-1 0 0,-1 0 0 0 0,1 1 1 0 0,0 0-1 0 0,-1-1 0 0 0,0 1 1 0 0,1 0-1 0 0,-1 0 1 0 0,0 0-1 0 0,0 1 0 0 0,3 3 1 0 0,21 32 619 0 0,-25-37-684 0 0,5 12-110 0 0,-5-11 81 0 0,-1 0 0 0 0,1 0 1 0 0,0 0-1 0 0,0 0 1 0 0,0 0-1 0 0,0 0 1 0 0,0-1-1 0 0,1 1 0 0 0,-1 0 1 0 0,1-1-1 0 0,1 2 1 0 0,0 2-1063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2:40.872"/>
    </inkml:context>
    <inkml:brush xml:id="br0">
      <inkml:brushProperty name="width" value="0.1" units="cm"/>
      <inkml:brushProperty name="height" value="0.1" units="cm"/>
      <inkml:brushProperty name="color" value="#AB008B"/>
    </inkml:brush>
  </inkml:definitions>
  <inkml:trace contextRef="#ctx0" brushRef="#br0">98 564 4816 0 0,'-1'85'311'0'0,"0"-78"-243"0"0,-1 1 0 0 0,0 0 0 0 0,-1-1 0 0 0,0 1 1 0 0,0-1-1 0 0,0 0 0 0 0,-1 0 0 0 0,0 0 0 0 0,-1 0 1 0 0,-6 8-1 0 0,-5 8 29 0 0,-14 8 137 0 0,30-31-229 0 0,0 0 0 0 0,0 1 1 0 0,-1-1-1 0 0,1 0 0 0 0,0 0 0 0 0,0 0 0 0 0,0 0 1 0 0,0 0-1 0 0,0 1 0 0 0,0-1 0 0 0,0 0 1 0 0,-1 0-1 0 0,1 0 0 0 0,0 0 0 0 0,0 0 1 0 0,0 0-1 0 0,0 0 0 0 0,0 1 0 0 0,-1-1 1 0 0,1 0-1 0 0,0 0 0 0 0,0 0 0 0 0,0 0 1 0 0,0 0-1 0 0,-1 0 0 0 0,1 0 0 0 0,0 0 1 0 0,0 0-1 0 0,0 0 0 0 0,0 0 0 0 0,-1 0 0 0 0,1 0 1 0 0,0 0-1 0 0,0 0 0 0 0,0 0 0 0 0,0 0 1 0 0,-1 0-1 0 0,1 0 0 0 0,0 0 0 0 0,0-1 1 0 0,0 1-1 0 0,-1 0 0 0 0,-2-9 139 0 0,3-16-56 0 0,5 13-75 0 0,0 0 0 0 0,0 1 0 0 0,1 0 0 0 0,0 0 0 0 0,1 0 0 0 0,0 1-1 0 0,10-12 1 0 0,23-33 40 0 0,-27 32-40 0 0,1 1 1 0 0,1 1-1 0 0,1 0 0 0 0,26-26 1 0 0,-13 15 2 0 0,-22 22 1 0 0,2 1 0 0 0,16-14-1 0 0,-3 2 52 0 0,14-12-1 0 0,-34 32-64 0 0,-1 0 1 0 0,1 0-1 0 0,0 0 1 0 0,-1 0-1 0 0,1 1 0 0 0,0-1 1 0 0,0 0-1 0 0,-1 1 0 0 0,1-1 1 0 0,0 1-1 0 0,0-1 0 0 0,0 1 1 0 0,0 0-1 0 0,0 0 1 0 0,0 0-1 0 0,0 0 0 0 0,-1 0 1 0 0,1 0-1 0 0,0 1 0 0 0,2 0 1 0 0,-2 0-3 0 0,0 0 1 0 0,-1 0 0 0 0,1 0-1 0 0,-1 1 1 0 0,0-1 0 0 0,1 1-1 0 0,-1-1 1 0 0,0 1 0 0 0,0-1-1 0 0,0 1 1 0 0,0 0-1 0 0,0 0 1 0 0,0-1 0 0 0,0 1-1 0 0,-1 0 1 0 0,1 0 0 0 0,-1 0-1 0 0,1 0 1 0 0,-1 0 0 0 0,1 3-1 0 0,1 41 19 0 0,-7-11-14 0 0,-1 0-1 0 0,-1 0 1 0 0,-2-1-1 0 0,-24 59 1 0 0,8-24 10 0 0,21-55 0 0 0,1 0-1 0 0,0 1 0 0 0,1-1 0 0 0,1 0 0 0 0,0 26 0 0 0,1-39-12 0 0,0 1 0 0 0,0-1 1 0 0,0 0-1 0 0,0 0 0 0 0,0 0 0 0 0,0 1 0 0 0,1-1 1 0 0,-1 0-1 0 0,0 0 0 0 0,1 0 0 0 0,-1 0 0 0 0,0 0 0 0 0,1 1 1 0 0,0-1-1 0 0,-1 0 0 0 0,1 0 0 0 0,0 0 0 0 0,-1 0 0 0 0,1 0 1 0 0,0-1-1 0 0,0 1 0 0 0,0 0 0 0 0,0 0 0 0 0,0 0 0 0 0,0-1 1 0 0,0 1-1 0 0,0-1 0 0 0,0 1 0 0 0,0-1 0 0 0,1 1 1 0 0,1 0 4 0 0,1 0 1 0 0,-1-1 0 0 0,0 0 0 0 0,0 0 0 0 0,0 0 0 0 0,1 0 0 0 0,-1-1 0 0 0,0 1 0 0 0,6-2 0 0 0,-1-1-3 0 0,-1 0 0 0 0,0 0 0 0 0,1 0 0 0 0,-1-1 0 0 0,-1 0 0 0 0,1-1 0 0 0,0 0 0 0 0,7-6 0 0 0,18-13 3 0 0,-6 6-131 0 0,0-2 1 0 0,-1 0-1 0 0,-1-1 1 0 0,0-2-1 0 0,-2 0 1 0 0,26-36-1 0 0</inkml:trace>
  <inkml:trace contextRef="#ctx0" brushRef="#br0" timeOffset="1">701 306 5520 0 0,'2'-1'35'0'0,"-1"0"0"0"0,1 1 0 0 0,-1-1 0 0 0,1 1 0 0 0,-1-1 0 0 0,1 1 0 0 0,-1 0 0 0 0,1-1 0 0 0,0 1 0 0 0,-1 0 0 0 0,3 0 0 0 0,-2 0 27 0 0,0 0 0 0 0,0 0 0 0 0,0 0 0 0 0,0 0 0 0 0,0-1 0 0 0,0 1 0 0 0,0-1 0 0 0,0 1 0 0 0,4-3 0 0 0,90-63 886 0 0,-69 46-884 0 0,0 0-1 0 0,2 2 0 0 0,30-14 0 0 0,-49 27-70 0 0,-1 0-1 0 0,1 0 1 0 0,-1-1 0 0 0,-1-1-1 0 0,1 1 1 0 0,-1-1-1 0 0,0-1 1 0 0,-1 0 0 0 0,1 0-1 0 0,7-12 1 0 0,-14 17-7 0 0,0 0 0 0 0,1 0 0 0 0,-2 0 0 0 0,1 0 0 0 0,0 0 0 0 0,0 0 0 0 0,-1-1 0 0 0,0 1 0 0 0,0 0 0 0 0,0 0 0 0 0,0 0 0 0 0,-1-4 0 0 0,1-4-820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33:49.097"/>
    </inkml:context>
    <inkml:brush xml:id="br0">
      <inkml:brushProperty name="width" value="0.05" units="cm"/>
      <inkml:brushProperty name="height" value="0.05" units="cm"/>
    </inkml:brush>
  </inkml:definitions>
  <inkml:trace contextRef="#ctx0" brushRef="#br0">1 423 4312 0 0,'3'0'-1'0'0,"0"0"-1"0"0,0 0 1 0 0,0 0 0 0 0,0-1-1 0 0,0 1 1 0 0,0-1 0 0 0,0 0-1 0 0,5-2 1 0 0,12-3 72 0 0,12 0 238 0 0,51-2 1 0 0,8-1 84 0 0,211-43 324 0 0,-158 23-481 0 0,60-10-54 0 0,223-34-24 0 0,150-19-151 0 0,255 8-104 0 0,-627 68-747 0 0,-163 13-3267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35:42.297"/>
    </inkml:context>
    <inkml:brush xml:id="br0">
      <inkml:brushProperty name="width" value="0.1" units="cm"/>
      <inkml:brushProperty name="height" value="0.1" units="cm"/>
      <inkml:brushProperty name="color" value="#AB008B"/>
    </inkml:brush>
  </inkml:definitions>
  <inkml:trace contextRef="#ctx0" brushRef="#br0">44 746 3208 0 0,'0'0'11'0'0,"-5"-6"9"0"0,-17-19-3 0 0,11 18 31 0 0,6 4 51 0 0,7 1 66 0 0,6 4-44 0 0,-8-2-116 0 0,0 1 0 0 0,1-1-1 0 0,-1 0 1 0 0,0 0 0 0 0,1 1-1 0 0,-1-1 1 0 0,0 0 0 0 0,1 0-1 0 0,-1 0 1 0 0,1 0 0 0 0,-1 1-1 0 0,0-1 1 0 0,1 0 0 0 0,-1 0-1 0 0,1 0 1 0 0,-1 0 0 0 0,0 0-1 0 0,1 0 1 0 0,-1 0 0 0 0,1 0-1 0 0,-1 0 1 0 0,0 0 0 0 0,1 0-1 0 0,-1 0 1 0 0,1-1 0 0 0,65-32 83 0 0,-17 9-58 0 0,-1 3-10 0 0,1 1 1 0 0,56-13-1 0 0,73-29 70 0 0,-152 49-67 0 0,31-21 0 0 0,-33 19-8 0 0,29-14 1 0 0,-45 24-13 0 0,0-1 1 0 0,-1 1-1 0 0,0-2 0 0 0,0 1 1 0 0,0-1-1 0 0,-1 0 0 0 0,0 0 0 0 0,0-1 1 0 0,6-11-1 0 0,1 1 0 0 0,-8 11 5 0 0,0 0 0 0 0,-1 0 0 0 0,0-1 0 0 0,0 0 0 0 0,-1 0 0 0 0,0 0 0 0 0,0 0 0 0 0,0-1 0 0 0,-2 1 0 0 0,1-1 0 0 0,-1 1 0 0 0,0-1-1 0 0,0 0 1 0 0,-1 1 0 0 0,-1-1 0 0 0,1 0 0 0 0,-1 1 0 0 0,-1-1 0 0 0,1 1 0 0 0,-2-1 0 0 0,1 1 0 0 0,-7-15 0 0 0,3 15 10 0 0,0 0 0 0 0,-1 1 0 0 0,0 0 1 0 0,0 0-1 0 0,-1 0 0 0 0,0 1 0 0 0,-13-8 0 0 0,4 4 8 0 0,-2 1 0 0 0,1 1 0 0 0,-1 1 0 0 0,0 1 0 0 0,-1 0 0 0 0,-37-5 0 0 0,52 10-10 0 0,-1 1 1 0 0,1-1 0 0 0,-1 1 0 0 0,1 0 0 0 0,-1 0 0 0 0,1 1 0 0 0,-8 1-1 0 0,11-2-10 0 0,1 1 0 0 0,-1-1 0 0 0,1 1 0 0 0,0-1-1 0 0,-1 1 1 0 0,1 0 0 0 0,0-1 0 0 0,0 1 0 0 0,-1 0-1 0 0,1 0 1 0 0,0 0 0 0 0,0 0 0 0 0,0 0 0 0 0,0 0-1 0 0,0 1 1 0 0,0-1 0 0 0,1 0 0 0 0,-1 0 0 0 0,0 1-1 0 0,1-1 1 0 0,-1 0 0 0 0,0 1 0 0 0,1-1 0 0 0,0 1-1 0 0,-1-1 1 0 0,1 1 0 0 0,0-1 0 0 0,0 1 0 0 0,0-1-1 0 0,0 3 1 0 0,1 14 29 0 0,1 0 1 0 0,1 0-1 0 0,0-1 0 0 0,2 1 1 0 0,0-1-1 0 0,14 33 0 0 0,6 19 13 0 0,5 30 14 0 0,60 180 117 0 0,-53-171-107 0 0,-6 2 0 0 0,26 160 0 0 0,4 5 37 0 0,-26-132-37 0 0,1-2 10 0 0,-17-74 29 0 0,-3 1 1 0 0,14 131-1 0 0,-30-190-84 0 0,0-6-14 0 0,0 0 0 0 0,0 0 0 0 0,0 0 1 0 0,0 0-1 0 0,1 0 0 0 0,-1 0 0 0 0,1 0 0 0 0,0-1 1 0 0,0 1-1 0 0,0 0 0 0 0,0 0 0 0 0,0-1 1 0 0,0 1-1 0 0,1-1 0 0 0,-1 1 0 0 0,1-1 0 0 0,0 1 1 0 0,2 1-1 0 0,-4-4 16 0 0,-2-1-833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2:41.249"/>
    </inkml:context>
    <inkml:brush xml:id="br0">
      <inkml:brushProperty name="width" value="0.1" units="cm"/>
      <inkml:brushProperty name="height" value="0.1" units="cm"/>
      <inkml:brushProperty name="color" value="#AB008B"/>
    </inkml:brush>
  </inkml:definitions>
  <inkml:trace contextRef="#ctx0" brushRef="#br0">414 27 7360 0 0,'-13'-11'0'0'0,"-10"-1"0"0"0,17 9 0 0 0,5 3-2 0 0,0 0 1 0 0,1 1-1 0 0,-1-1 1 0 0,0 0-1 0 0,1 1 1 0 0,-1-1-1 0 0,0 0 1 0 0,1 1-1 0 0,-1-1 1 0 0,0 1 0 0 0,1-1-1 0 0,-1 1 1 0 0,1-1-1 0 0,-1 1 1 0 0,1 0-1 0 0,0-1 1 0 0,-1 1-1 0 0,1-1 1 0 0,-1 1-1 0 0,1 0 1 0 0,0 0-1 0 0,-1 0 1 0 0,-8 21-45 0 0,-2 33 40 0 0,2 1 0 0 0,2 1 0 0 0,2 67 0 0 0,-4 61 6 0 0,0-21 0 0 0,1 86 0 0 0,15-27 32 0 0,-4-176-23 0 0,-2-25-4 0 0,1 1 0 0 0,6 27 0 0 0,-6-40 47 0 0,0 1 0 0 0,-1 0 0 0 0,0 17 0 0 0,-1-28-51 0 0,0 0 14 0 0,0-27 186 0 0,9-244 84 0 0,-5 193-1137 0 0,-4 65-4270 0 0</inkml:trace>
  <inkml:trace contextRef="#ctx0" brushRef="#br0" timeOffset="1">273 516 5416 0 0,'-1'2'12'0'0,"-1"1"1"0"0,0-1-1 0 0,1 1 1 0 0,-1 0-1 0 0,1-1 0 0 0,0 1 1 0 0,0 0-1 0 0,0 0 1 0 0,0-1-1 0 0,0 7 1 0 0,-4 10 168 0 0,-18 46 555 0 0,17-45-613 0 0,0 0 0 0 0,-2-1 0 0 0,0 0 0 0 0,-1-1 0 0 0,-14 21 0 0 0,9-16-57 0 0,0 0 1 0 0,-16 40 0 0 0,0-9-48 0 0,21-41-12 0 0,-12 28-1 0 0,5-5-18 0 0,10-25 0 0 0,1 0 0 0 0,0 1-1 0 0,1 0 1 0 0,-4 20-1 0 0,8-32 12 0 0,0 0 0 0 0,0 0 0 0 0,0 0 0 0 0,0 1 0 0 0,0-1 0 0 0,0 0 0 0 0,0 0 0 0 0,0 0 0 0 0,0 1 0 0 0,0-1 0 0 0,0 0 0 0 0,0 0 0 0 0,0 0 0 0 0,0 0 0 0 0,0 1-1 0 0,0-1 1 0 0,0 0 0 0 0,0 0 0 0 0,0 0 0 0 0,0 1 0 0 0,0-1 0 0 0,0 0 0 0 0,0 0 0 0 0,-1 0 0 0 0,1 0 0 0 0,0 0 0 0 0,0 1 0 0 0,0-1 0 0 0,0 0 0 0 0,0 0 0 0 0,-1 0 0 0 0,1 0-1 0 0,0 0 1 0 0,0 0 0 0 0,0 0 0 0 0,0 1 0 0 0,-1-1 0 0 0,1 0 0 0 0,0 0 0 0 0,0 0 0 0 0,0 0 0 0 0,-1 0 0 0 0,1 0 0 0 0,0 0 0 0 0,0 0 0 0 0,0 0 0 0 0,-1 0 0 0 0,1 0-1 0 0,0 0 1 0 0,0 0 0 0 0,0 0 0 0 0,0 0 0 0 0,-1-1 0 0 0,1 1 0 0 0,0 0 0 0 0,0 0 0 0 0,0 0 0 0 0,0 0 0 0 0,-1 0 0 0 0,1 0 0 0 0,0 0 0 0 0,0-1 0 0 0,0 1 1 0 0,-1 0-1 0 0,1-1 1 0 0,0 1 0 0 0,0 0 0 0 0,0 0 0 0 0,0-1 0 0 0,0 1 0 0 0,0 0 0 0 0,0-1 0 0 0,0 1 0 0 0,0 0 0 0 0,-1-1-1 0 0,2 1 1 0 0,-1 0 0 0 0,0-1 0 0 0,0 1 0 0 0,0 0 0 0 0,0-1 0 0 0,0 1 0 0 0,0 0 0 0 0,0-1 0 0 0,0 1 0 0 0,0 0-1 0 0,0-1 1 0 0,1 1 0 0 0,-1 0 0 0 0,0 0 0 0 0,0-1 0 0 0,0 1 0 0 0,1 0 0 0 0,-1 0 0 0 0,0-1 0 0 0,0 1 0 0 0,1 0-1 0 0,-1 0 1 0 0,0 0 0 0 0,1 0 0 0 0,-1-1 0 0 0,0 1 0 0 0,0 0 0 0 0,1 0 0 0 0,1-1 0 0 0,0-1 0 0 0,-1 1 0 0 0,1 0 0 0 0,-1-1 0 0 0,1 1 0 0 0,-1-1 0 0 0,1 0 0 0 0,-1 1 0 0 0,2-4 0 0 0,4-5 0 0 0,82-93 0 0 0,-66 79 3 0 0,1 1-1 0 0,0 2 1 0 0,2 0 0 0 0,30-18 0 0 0,-35 24 5 0 0,-9 8-3 0 0,0 1 0 0 0,0-1 0 0 0,23-7 0 0 0,-22 10 0 0 0,-1-1 0 0 0,1-1 0 0 0,18-11 0 0 0,94-61 5 0 0,-103 66-932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2:41.924"/>
    </inkml:context>
    <inkml:brush xml:id="br0">
      <inkml:brushProperty name="width" value="0.1" units="cm"/>
      <inkml:brushProperty name="height" value="0.1" units="cm"/>
      <inkml:brushProperty name="color" value="#AB008B"/>
    </inkml:brush>
  </inkml:definitions>
  <inkml:trace contextRef="#ctx0" brushRef="#br0">426 1 4312 0 0,'0'3'26'0'0,"0"1"-1"0"0,-1 0 1 0 0,0-1 0 0 0,0 1 0 0 0,0-1-1 0 0,-1 1 1 0 0,1-1 0 0 0,-1 0 0 0 0,0 0-1 0 0,1 1 1 0 0,-2-1 0 0 0,1-1 0 0 0,-3 5-1 0 0,-36 33 478 0 0,35-34-465 0 0,-93 87 283 0 0,77-71-292 0 0,1 1-1 0 0,1 1 1 0 0,1 0-1 0 0,-30 54 1 0 0,1-3-53 0 0,28-49-29 0 0,-19 30-68 0 0,36-51 103 0 0,1 0 1 0 0,0 0-1 0 0,-1 1 1 0 0,1-1-1 0 0,1 0 1 0 0,-1 1-1 0 0,1-1 1 0 0,0 1-1 0 0,0 8 1 0 0,0-13 14 0 0,1-1 0 0 0,0 0 1 0 0,0 0-1 0 0,0 1 0 0 0,0-1 0 0 0,0 0 1 0 0,0 0-1 0 0,0 1 0 0 0,0-1 1 0 0,0 0-1 0 0,0 0 0 0 0,0 1 0 0 0,0-1 1 0 0,0 0-1 0 0,0 1 0 0 0,0-1 0 0 0,0 0 1 0 0,0 0-1 0 0,0 1 0 0 0,0-1 1 0 0,1 0-1 0 0,-1 0 0 0 0,0 1 0 0 0,0-1 1 0 0,0 0-1 0 0,0 0 0 0 0,0 1 0 0 0,1-1 1 0 0,-1 0-1 0 0,0 0 0 0 0,0 0 1 0 0,0 0-1 0 0,1 1 0 0 0,-1-1 0 0 0,0 0 1 0 0,0 0-1 0 0,1 0 0 0 0,-1 0 0 0 0,1 0 1 0 0,18-12-96 0 0,12-12 64 0 0,-16 14 22 0 0,24-23 0 0 0,-2-1 4 0 0,2 1 0 0 0,64-40 1 0 0,-89 64 15 0 0,0 1-1 0 0,1 1 1 0 0,0 0 0 0 0,0 1 0 0 0,0 0 0 0 0,1 1-1 0 0,30-5 1 0 0,-34 8-1 0 0,0 1 0 0 0,0 0-1 0 0,1 1 1 0 0,-1 1 0 0 0,0-1-1 0 0,0 2 1 0 0,0 0 0 0 0,0 0-1 0 0,0 1 1 0 0,-1 1 0 0 0,16 6 0 0 0,-19-6 3 0 0,-1 1 1 0 0,1-1-1 0 0,-1 2 1 0 0,0-1-1 0 0,-1 1 1 0 0,1 0-1 0 0,-1 1 1 0 0,0-1 0 0 0,0 1-1 0 0,-1 0 1 0 0,0 1-1 0 0,-1-1 1 0 0,1 1-1 0 0,4 14 1 0 0,-2-5 3 0 0,-1 1 0 0 0,0 0-1 0 0,-2 0 1 0 0,0 1 0 0 0,2 35 0 0 0,-1-1 7 0 0,-2-30 4 0 0,-2 0-1 0 0,0 0 1 0 0,-1 0-1 0 0,-4 26 1 0 0,-7 3 37 0 0,-2-2 0 0 0,-2 1 1 0 0,-41 90-1 0 0,48-124-38 0 0,-2-1 0 0 0,0 0 0 0 0,-1 0-1 0 0,0-1 1 0 0,-1-1 0 0 0,-1 0 0 0 0,-21 19 0 0 0,28-28-11 0 0,1-1 1 0 0,-1 0-1 0 0,0 0 1 0 0,0-1-1 0 0,-1 1 1 0 0,1-1-1 0 0,-1-1 1 0 0,0 1-1 0 0,1-1 1 0 0,-1 0-1 0 0,0-1 1 0 0,0 0-1 0 0,0 0 1 0 0,-1 0-1 0 0,1-1 1 0 0,0 0-1 0 0,-8-1 1 0 0,10 0 0 0 0,0 0 0 0 0,0 0 0 0 0,0 0 0 0 0,0-1 0 0 0,0 0 0 0 0,0 0 0 0 0,1 0 0 0 0,-1 0 0 0 0,1-1 0 0 0,0 0 0 0 0,-1 0 0 0 0,1 0 0 0 0,0 0 0 0 0,1-1 0 0 0,-1 1 0 0 0,1-1 0 0 0,-1 0 0 0 0,1 0 0 0 0,0 0 0 0 0,1-1 0 0 0,-1 1 0 0 0,1-1 0 0 0,0 1 0 0 0,-2-7 0 0 0,-11-40 111 0 0,2-1 0 0 0,2 0 0 0 0,-4-75 0 0 0,13 90-60 0 0,2-1 0 0 0,1 0 0 0 0,2 1-1 0 0,10-48 1 0 0,-12 79-43 0 0,0-1 1 0 0,1 1-1 0 0,0 0 0 0 0,0 0 1 0 0,0 0-1 0 0,1 0 0 0 0,0 0 1 0 0,0 0-1 0 0,0 1 0 0 0,7-9 0 0 0,-4 4 57 0 0,-6 9-73 0 0,0 0 0 0 0,1 1 0 0 0,-1-1 0 0 0,1 0 0 0 0,-1 0-1 0 0,1 0 1 0 0,-1 0 0 0 0,1 0 0 0 0,-1 0 0 0 0,1 1 0 0 0,0-1 0 0 0,-1 0 0 0 0,1 1 0 0 0,0-1 0 0 0,0 0 0 0 0,0 1 0 0 0,0-1-1 0 0,-1 1 1 0 0,1-1 0 0 0,0 1 0 0 0,0 0 0 0 0,2-1 0 0 0,-2 1 13 0 0,-2 6-16 0 0,1 1 1 0 0,-1-1 0 0 0,-1 1 0 0 0,1-1-1 0 0,-1 0 1 0 0,0 0 0 0 0,-5 10-1 0 0,-24 41 35 0 0,19-37-33 0 0,-23 35-12 0 0,22-37 1 0 0,1 1 0 0 0,1 1 1 0 0,-11 24-1 0 0,10-19 4 0 0,10-20 2 0 0,-1 0 1 0 0,1-1-1 0 0,0 1 1 0 0,0 0-1 0 0,0 0 1 0 0,1 1-1 0 0,0-1 1 0 0,0 0 0 0 0,-1 7-1 0 0,2-3 25 0 0,0-8-16 0 0,-1 0 0 0 0,1 0 1 0 0,0 0-1 0 0,0 0 0 0 0,0 0 0 0 0,0 0 0 0 0,0 0 0 0 0,1 0 0 0 0,-1 0 0 0 0,0 0 0 0 0,0 0 1 0 0,1 0-1 0 0,-1 0 0 0 0,0 0 0 0 0,1-1 0 0 0,0 3 0 0 0,0-3 15 0 0,-1 0 0 0 0,1 0 0 0 0,-1 0 0 0 0,1 0 0 0 0,0 0 0 0 0,-1 0 0 0 0,1 0 0 0 0,-1 0 0 0 0,1 0 0 0 0,0-1 0 0 0,-1 1 0 0 0,1 0 0 0 0,-1 0 0 0 0,1 0 0 0 0,-1-1 0 0 0,1 1 0 0 0,-1 0 0 0 0,1-1 0 0 0,0 1 0 0 0,4-3 16 0 0,56-21 47 0 0,149-68 49 0 0,-177 76-1231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2:42.305"/>
    </inkml:context>
    <inkml:brush xml:id="br0">
      <inkml:brushProperty name="width" value="0.1" units="cm"/>
      <inkml:brushProperty name="height" value="0.1" units="cm"/>
      <inkml:brushProperty name="color" value="#AB008B"/>
    </inkml:brush>
  </inkml:definitions>
  <inkml:trace contextRef="#ctx0" brushRef="#br0">1 1 8136 0 0,'3'1'0'0'0,"2"8"0"0"0,0 1 0 0 0,-2 1 184 0 0,2-1 0 0 0,1 1 0 0 0,2 2 0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4:34.769"/>
    </inkml:context>
    <inkml:brush xml:id="br0">
      <inkml:brushProperty name="width" value="0.1" units="cm"/>
      <inkml:brushProperty name="height" value="0.1" units="cm"/>
      <inkml:brushProperty name="color" value="#AB008B"/>
    </inkml:brush>
  </inkml:definitions>
  <inkml:trace contextRef="#ctx0" brushRef="#br0">174 1 4816 0 0,'-11'71'745'0'0,"-55"433"462"0"0,36-277-1149 0 0,14-121-44 0 0,-12 185 141 0 0,11-84-54 0 0,12-70-46 0 0,5-130-54 0 0,0-6-36 0 0,0 0-1 0 0,0 0-1 0 0,-1 0 1 0 0,1 0-1 0 0,0 0 1 0 0,0 0-1 0 0,0 0 0 0 0,0 0 1 0 0,1 0-1 0 0,-1 0 1 0 0,0 0-1 0 0,0 0 0 0 0,0 0 1 0 0,1 0-1 0 0,-1 0 1 0 0,1 0-1 0 0,-1 0 0 0 0,1 0 1 0 0,-1 0-1 0 0,1-1 1 0 0,-1 1-1 0 0,1 0 0 0 0,1 1 1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4:35.144"/>
    </inkml:context>
    <inkml:brush xml:id="br0">
      <inkml:brushProperty name="width" value="0.1" units="cm"/>
      <inkml:brushProperty name="height" value="0.1" units="cm"/>
      <inkml:brushProperty name="color" value="#AB008B"/>
    </inkml:brush>
  </inkml:definitions>
  <inkml:trace contextRef="#ctx0" brushRef="#br0">1 13 5120 0 0,'1'-1'13'0'0,"0"0"0"0"0,0 0 0 0 0,0 0 0 0 0,0 1-1 0 0,0-1 1 0 0,0 0 0 0 0,0 1 0 0 0,1-1 0 0 0,-1 0 0 0 0,0 1 0 0 0,0 0 0 0 0,1-1 0 0 0,-1 1 0 0 0,0 0 0 0 0,3-1 0 0 0,22-1 329 0 0,-4 2 89 0 0,-6-1-121 0 0,1 2 0 0 0,32 3-1 0 0,-37-1-276 0 0,0 0 1 0 0,0 1-1 0 0,-1 0 0 0 0,1 0 1 0 0,-1 1-1 0 0,0 1 0 0 0,13 8 1 0 0,-19-11-33 0 0,-1 0-1 0 0,1 1 1 0 0,-1 0 0 0 0,0 0 0 0 0,0 0 0 0 0,-1 1 0 0 0,1-1 0 0 0,-1 1-1 0 0,0 0 1 0 0,0 0 0 0 0,0 0 0 0 0,-1 0 0 0 0,0 0 0 0 0,0 0-1 0 0,0 1 1 0 0,-1-1 0 0 0,1 1 0 0 0,-1 8 0 0 0,0-13-1 0 0,1 13 0 0 0,-1 0 0 0 0,-1 1 0 0 0,0-1 0 0 0,0 0 0 0 0,-1 0 0 0 0,-5 18 0 0 0,3-20-10 0 0,0-1 1 0 0,-1 1-1 0 0,0-1 0 0 0,-1 0 1 0 0,-1 0-1 0 0,1-1 0 0 0,-2 1 1 0 0,1-1-1 0 0,-2-1 1 0 0,1 1-1 0 0,-1-1 0 0 0,-1-1 1 0 0,-17 15-1 0 0,5-6-7 0 0,7-6 3 0 0,0-1-1 0 0,0 0 1 0 0,-1-1-1 0 0,-28 13 1 0 0,29-20-12 0 0,9-4-4 0 0,42-29-2 0 0,-14 17 26 0 0,-12 6 2 0 0,1 1 1 0 0,1 0 0 0 0,-1 1-1 0 0,1 0 1 0 0,0 1-1 0 0,1 0 1 0 0,26-5-1 0 0,22-1-873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4:36.304"/>
    </inkml:context>
    <inkml:brush xml:id="br0">
      <inkml:brushProperty name="width" value="0.1" units="cm"/>
      <inkml:brushProperty name="height" value="0.1" units="cm"/>
      <inkml:brushProperty name="color" value="#AB008B"/>
    </inkml:brush>
  </inkml:definitions>
  <inkml:trace contextRef="#ctx0" brushRef="#br0">762 1 4616 0 0,'-1'15'133'0'0,"-1"0"1"0"0,0 1 0 0 0,-1-1-1 0 0,-8 26 1 0 0,-26 58 708 0 0,34-90-815 0 0,-29 73 276 0 0,-22 54-215 0 0,40-103-84 0 0,2 0 1 0 0,-9 40 0 0 0,-1 4-3 0 0,-2 1-18 0 0,-25 159 1 0 0,47-227 7 0 0,0 0 0 0 0,-1-1-1 0 0,0 1 1 0 0,-5 10 0 0 0,1-2-23 0 0,7-18 30 0 0,0 1 0 0 0,-1-1 0 0 0,1 1 0 0 0,0-1 0 0 0,0 1 0 0 0,-1-1 0 0 0,1 1-1 0 0,0 0 1 0 0,0-1 0 0 0,0 1 0 0 0,0-1 0 0 0,0 1 0 0 0,-1-1 0 0 0,1 1 0 0 0,0 0 0 0 0,0-1 0 0 0,1 1 0 0 0,-1-1 0 0 0,0 1 0 0 0,0-1-1 0 0,0 1 1 0 0,0 0 0 0 0,0-1 0 0 0,1 1 0 0 0,-1 0 0 0 0,11-7-43 0 0,15-21-13 0 0,45-59 57 0 0,-66 80 5 0 0,1-1 0 0 0,0 1 0 0 0,0 0 0 0 0,0 0 0 0 0,1 0 0 0 0,0 1 0 0 0,0 0 0 0 0,1 1 0 0 0,8-5-1 0 0,-13 7-2 0 0,-1 1 0 0 0,1 0 0 0 0,0 0 0 0 0,0 0 0 0 0,0 0 0 0 0,0 0 0 0 0,0 0 0 0 0,0 1 0 0 0,0 0 0 0 0,0-1 0 0 0,0 1 0 0 0,0 0-1 0 0,0 1 1 0 0,0-1 0 0 0,0 0 0 0 0,0 1 0 0 0,0 0 0 0 0,0-1 0 0 0,0 1 0 0 0,0 0 0 0 0,-1 1 0 0 0,1-1 0 0 0,0 0 0 0 0,-1 1-1 0 0,1 0 1 0 0,-1-1 0 0 0,1 1 0 0 0,2 3 0 0 0,1 1 4 0 0,-1 0 1 0 0,0 0-1 0 0,0 0 0 0 0,-1 1 0 0 0,0 0 1 0 0,6 11-1 0 0,-9-14-4 0 0,0 1 0 0 0,0 0 0 0 0,0-1 0 0 0,0 1 0 0 0,-1 0 0 0 0,1 0 0 0 0,-1-1 0 0 0,0 1 1 0 0,-1 0-1 0 0,1 0 0 0 0,-1-1 0 0 0,-2 9 0 0 0,-2 1 2 0 0,0 0 1 0 0,0 0-1 0 0,-1-1 0 0 0,-16 24 1 0 0,-40 50 32 0 0,4-6 29 0 0,51-71-51 0 0,0-1 0 0 0,-16 16 0 0 0,16-19-5 0 0,1 1 1 0 0,-1 0-1 0 0,2 0 0 0 0,-1 0 1 0 0,-7 15-1 0 0,12-21-7 0 0,0 0 0 0 0,0 0 0 0 0,0 0 1 0 0,0 0-1 0 0,0 0 0 0 0,0 0 0 0 0,0 0 0 0 0,0 0 1 0 0,0 0-1 0 0,0 0 0 0 0,0-1 0 0 0,-2 2 0 0 0,2-2-1 0 0,1 0 0 0 0,0 1 0 0 0,-1-1-1 0 0,1 0 1 0 0,0 0 0 0 0,0 0-1 0 0,-1 0 1 0 0,1 0 0 0 0,0 0 0 0 0,-1 0-1 0 0,1 1 1 0 0,0-1 0 0 0,-1 0-1 0 0,1 0 1 0 0,0 0 0 0 0,-1 0 0 0 0,1 0-1 0 0,0 0 1 0 0,-1 0 0 0 0,1-1-1 0 0,0 1 1 0 0,0 0 0 0 0,-1 0 0 0 0,1 0-1 0 0,0 0 1 0 0,-1 0 0 0 0,1 0-1 0 0,0-1 1 0 0,0 1 0 0 0,-1 0 0 0 0,1 0-1 0 0,0 0 1 0 0,0-1 0 0 0,-1 1-1 0 0,1 0 1 0 0,0 0 0 0 0,0-1 0 0 0,0 1-1 0 0,-1 0 1 0 0,1 0 0 0 0,0-1-1 0 0,0 1 1 0 0,0 0 0 0 0,0-1 0 0 0,0 1-1 0 0,0 0 1 0 0,0 0 0 0 0,-1-1-1 0 0,1 1 1 0 0,0 0 0 0 0,0-1 0 0 0,0 1-1 0 0,0 0 1 0 0,1-1 0 0 0,24-23 36 0 0,-8 4-31 0 0,2 1-1 0 0,0 0 1 0 0,1 2-1 0 0,30-22 0 0 0,-42 35-4 0 0,1-1 0 0 0,0 1 0 0 0,0 0 0 0 0,17-4 0 0 0,-1 0 10 0 0,-19 6 2 0 0,0 0 1 0 0,0 1-1 0 0,1 0 1 0 0,-1 1 0 0 0,0-1-1 0 0,0 1 1 0 0,12 1-1 0 0,-16-1-12 0 0,-1 0 0 0 0,0 0 0 0 0,1 0 1 0 0,-1 1-1 0 0,0-1 0 0 0,0 0 0 0 0,1 0 0 0 0,-1 1 0 0 0,0-1 0 0 0,0 1 0 0 0,1-1 0 0 0,-1 1 0 0 0,0 0 0 0 0,0-1 0 0 0,0 1 0 0 0,0 0 1 0 0,0 0-1 0 0,0-1 0 0 0,0 1 0 0 0,0 0 0 0 0,-1 0 0 0 0,1 0 0 0 0,0 0 0 0 0,0 0 0 0 0,-1 1 0 0 0,1-1 0 0 0,-1 0 0 0 0,1 0 0 0 0,-1 0 1 0 0,1 1-1 0 0,-1-1 0 0 0,0 0 0 0 0,1 0 0 0 0,-1 1 0 0 0,0-1 0 0 0,0 0 0 0 0,0 1 0 0 0,0-1 0 0 0,0 0 0 0 0,0 0 0 0 0,-1 1 0 0 0,1-1 1 0 0,0 0-1 0 0,-1 0 0 0 0,0 2 0 0 0,-2 5 14 0 0,0 0 1 0 0,-1 0-1 0 0,0 0 1 0 0,-1-1-1 0 0,1 1 1 0 0,-2-1 0 0 0,1-1-1 0 0,-1 1 1 0 0,-10 9-1 0 0,-5 2 43 0 0,-40 25 0 0 0,42-30-24 0 0,7-3-18 0 0,-1 0 1 0 0,1 1-1 0 0,-11 14 0 0 0,-1 0 10 0 0,12-11-19 0 0,0 1-1 0 0,1 0 0 0 0,-16 30 1 0 0,-5 6-3 0 0,-10 4 14 0 0,-75 74 1 0 0,102-113-19 0 0,-41 49 5 0 0,-20 21-4 0 0,52-63 1 0 0,1 1-1 0 0,2 1 1 0 0,0 1 0 0 0,-24 40-1 0 0,15-11 1 0 0,30-54-3 0 0,-1-1 1 0 0,1 1-1 0 0,-1-1 0 0 0,1 1 0 0 0,-1 0 1 0 0,1-1-1 0 0,-1 1 0 0 0,1 0 1 0 0,0-1-1 0 0,-1 1 0 0 0,1 0 0 0 0,0 0 1 0 0,0-1-1 0 0,0 1 0 0 0,0 0 0 0 0,-1 0 1 0 0,1-1-1 0 0,0 1 0 0 0,0 0 1 0 0,0 0-1 0 0,1-1 0 0 0,-1 1 0 0 0,0 1 1 0 0,1 9 0 0 0,-1-11 20 0 0,14-8 2 0 0,-8 6-19 0 0,63-45 46 0 0,-1-2 1 0 0,94-89-1 0 0,-57 45 14 0 0,-18 13-28 0 0,-43 39-15 0 0,58-43-1 0 0,-18 25 8 0 0,2 5 0 0 0,147-69 0 0 0,-216 116-5 0 0,0 0-1 0 0,0 2 0 0 0,1 0 1 0 0,0 1-1 0 0,22-3 1 0 0,-29 6 15 0 0,-1 0 1 0 0,1 1-1 0 0,0 1 0 0 0,0-1 1 0 0,0 2-1 0 0,-1-1 1 0 0,1 2-1 0 0,-1-1 1 0 0,1 1-1 0 0,10 5 0 0 0,-17-5-21 0 0,0-1 0 0 0,0 1 0 0 0,-1 0 0 0 0,1-1 0 0 0,-1 2 0 0 0,0-1 0 0 0,0 0 0 0 0,0 1 0 0 0,0-1 0 0 0,-1 1 0 0 0,1 0 0 0 0,-1 0 0 0 0,0 0 0 0 0,0 0 0 0 0,0 0-1 0 0,-1 0 1 0 0,2 6 0 0 0,-1-4-4 0 0,-1-1 0 0 0,0 1 0 0 0,0 0 0 0 0,0-1-1 0 0,-1 1 1 0 0,0 0 0 0 0,0 0 0 0 0,0 0-1 0 0,-1 0 1 0 0,0-1 0 0 0,0 1 0 0 0,-1 0 0 0 0,-2 8-1 0 0,-5 7 23 0 0,3-7 13 0 0,0 0 1 0 0,-1 0 0 0 0,-1-1 0 0 0,-17 24 0 0 0,0-8 48 0 0,-36 32 0 0 0,49-51-72 0 0,-1 0 0 0 0,-1 0-1 0 0,1-1 1 0 0,-1-1 0 0 0,-26 12 0 0 0,21-13-17 0 0,1-1 0 0 0,-1-1 0 0 0,-1-1 0 0 0,1 0 0 0 0,0-1 0 0 0,-1-2 0 0 0,0 0 0 0 0,1-1 0 0 0,-1 0 0 0 0,-21-5 1 0 0,27 3-17 0 0,0 0 1 0 0,0-2-1 0 0,0 1 0 0 0,1-2 1 0 0,0 0-1 0 0,0 0 1 0 0,0-2-1 0 0,0 1 1 0 0,1-1-1 0 0,0-1 1 0 0,1 0-1 0 0,0-1 1 0 0,0-1-1 0 0,-17-18 1 0 0,20 16-46 0 0,1-2 1 0 0,0 1 0 0 0,1-1 0 0 0,0 0-1 0 0,1 0 1 0 0,0 0 0 0 0,-4-28 0 0 0,6 31 31 0 0,-5-32-43 0 0,1-1 0 0 0,3 0 0 0 0,1 0 0 0 0,2 0 0 0 0,2 0 0 0 0,2 0 0 0 0,12-58 0 0 0,-9 54 47 0 0,-5 48 23 0 0,0-1 0 0 0,0 1 1 0 0,-1-1-1 0 0,1 1 0 0 0,0-1 0 0 0,0 1 1 0 0,0 0-1 0 0,1-1 0 0 0,-1 1 0 0 0,0 0 1 0 0,0 0-1 0 0,0 0 0 0 0,0 0 0 0 0,0 0 1 0 0,0 0-1 0 0,0 0 0 0 0,0 0 0 0 0,0 0 1 0 0,0 1-1 0 0,0-1 0 0 0,0 0 0 0 0,0 1 1 0 0,0-1-1 0 0,0 1 0 0 0,1 0 0 0 0,13 25 89 0 0,-4-8-13 0 0,-1 1 1 0 0,-1 1-1 0 0,9 28 0 0 0,71 315 278 0 0,-71-281-270 0 0,20 110 166 0 0,30 339 214 0 0,-60-442-336 0 0,-9-89-129 0 0,1 0 1 0 0,0 0 0 0 0,0 0-1 0 0,0 0 1 0 0,0 0 0 0 0,0-1 0 0 0,0 1-1 0 0,-1 0 1 0 0,1 0 0 0 0,0 0-1 0 0,0 0 1 0 0,0 0 0 0 0,0 0-1 0 0,0 0 1 0 0,0 0 0 0 0,-1 0 0 0 0,1 0-1 0 0,0 0 1 0 0,0 0 0 0 0,0 0-1 0 0,0 0 1 0 0,0 0 0 0 0,-1 1-1 0 0,1-1 1 0 0,0 0 0 0 0,0 0 0 0 0,0 0-1 0 0,0 0 1 0 0,0 0 0 0 0,0 0-1 0 0,0 0 1 0 0,-1 0 0 0 0,1 0-1 0 0,0 0 1 0 0,0 0 0 0 0,0 1 0 0 0,0-1-1 0 0,0 0 1 0 0,0 0 0 0 0,0 0-1 0 0,0 0 1 0 0,0 0 0 0 0,0 0-1 0 0,0 1 1 0 0,0-1 0 0 0,0 0-1 0 0,0 0 1 0 0,0 0 0 0 0,0 0 0 0 0,0 0-1 0 0,0 0 1 0 0,0 1 0 0 0,0-1-1 0 0,0 0 1 0 0,0 0 0 0 0,-7-10-817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4:36.657"/>
    </inkml:context>
    <inkml:brush xml:id="br0">
      <inkml:brushProperty name="width" value="0.1" units="cm"/>
      <inkml:brushProperty name="height" value="0.1" units="cm"/>
      <inkml:brushProperty name="color" value="#AB008B"/>
    </inkml:brush>
  </inkml:definitions>
  <inkml:trace contextRef="#ctx0" brushRef="#br0">194 0 7024 0 0,'-5'6'86'0'0,"0"-1"1"0"0,1 0 0 0 0,0 1 0 0 0,1 0-1 0 0,-1 0 1 0 0,1 0 0 0 0,0 1-1 0 0,0-1 1 0 0,1 1 0 0 0,0-1 0 0 0,0 1-1 0 0,-1 7 1 0 0,-1 4 2 0 0,-11 36 17 0 0,-6 23-83 0 0,-17 120 0 0 0,10 27-98 0 0,16-158 31 0 0,7-37 16 0 0,-5 44 0 0 0,2-26 11 0 0,5-38 15 0 0,1 0 0 0 0,0 1 0 0 0,0 15 0 0 0,2-8 6 0 0,0 0 1 0 0,1 1-1 0 0,1-1 1 0 0,1 0-1 0 0,8 29 0 0 0,-9-38-1018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4:37.035"/>
    </inkml:context>
    <inkml:brush xml:id="br0">
      <inkml:brushProperty name="width" value="0.1" units="cm"/>
      <inkml:brushProperty name="height" value="0.1" units="cm"/>
      <inkml:brushProperty name="color" value="#AB008B"/>
    </inkml:brush>
  </inkml:definitions>
  <inkml:trace contextRef="#ctx0" brushRef="#br0">0 188 5624 0 0,'25'-5'439'0'0,"13"-14"691"0"0,-34 17-1070 0 0,34-22 240 0 0,-12 7-9 0 0,2 1-1 0 0,44-20 1 0 0,-28 19-101 0 0,-21 7-189 0 0,0 2 0 0 0,1 0 0 0 0,0 1-1 0 0,0 2 1 0 0,35-5 0 0 0,82 6-1219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4:37.394"/>
    </inkml:context>
    <inkml:brush xml:id="br0">
      <inkml:brushProperty name="width" value="0.1" units="cm"/>
      <inkml:brushProperty name="height" value="0.1" units="cm"/>
      <inkml:brushProperty name="color" value="#AB008B"/>
    </inkml:brush>
  </inkml:definitions>
  <inkml:trace contextRef="#ctx0" brushRef="#br0">521 1 6224 0 0,'0'2'20'0'0,"-1"1"1"0"0,1-1 0 0 0,-1 0-1 0 0,0 0 1 0 0,0 1-1 0 0,0-1 1 0 0,0 0 0 0 0,0 0-1 0 0,0 0 1 0 0,-1 0-1 0 0,1 0 1 0 0,-1 0-1 0 0,1 0 1 0 0,-1-1 0 0 0,0 1-1 0 0,-3 2 1 0 0,-10 12 173 0 0,1 3-69 0 0,0 0 0 0 0,2 1 0 0 0,1 1 1 0 0,0 0-1 0 0,-10 28 0 0 0,3 6 67 0 0,-13 58-1 0 0,-17 62 94 0 0,27-100-99 0 0,-27 73 113 0 0,-6 23-77 0 0,14-10 75 0 0,-20 75 338 0 0,28-144-420 0 0,-7 28-16 0 0,33-79-111 0 0,5-43-120 0 0,1 0 0 0 0,-1 1 1 0 0,1-1-1 0 0,0 0 0 0 0,0 0 1 0 0,0 0-1 0 0,0 1 0 0 0,0-1 0 0 0,0 0 1 0 0,1 0-1 0 0,-1 1 0 0 0,0-1 1 0 0,1 0-1 0 0,1-2 0 0 0,-1-1-784 0 0</inkml:trace>
  <inkml:trace contextRef="#ctx0" brushRef="#br0" timeOffset="1">357 845 5624 0 0,'1'1'12'0'0,"0"0"0"0"0,1 0 1 0 0,-1 0-1 0 0,0 0 0 0 0,0 1 0 0 0,0-1 1 0 0,0 0-1 0 0,0 0 0 0 0,0 1 1 0 0,0-1-1 0 0,0 1 0 0 0,-1-1 0 0 0,1 1 1 0 0,-1-1-1 0 0,1 1 0 0 0,-1-1 0 0 0,1 3 1 0 0,4 35 417 0 0,-2-12-184 0 0,33 136 585 0 0,-20-92-656 0 0,3 22-173 0 0,10 105-161 0 0,-4 36-107 0 0,-23-191-657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4:37.774"/>
    </inkml:context>
    <inkml:brush xml:id="br0">
      <inkml:brushProperty name="width" value="0.1" units="cm"/>
      <inkml:brushProperty name="height" value="0.1" units="cm"/>
      <inkml:brushProperty name="color" value="#AB008B"/>
    </inkml:brush>
  </inkml:definitions>
  <inkml:trace contextRef="#ctx0" brushRef="#br0">0 296 5520 0 0,'9'-5'95'0'0,"0"-1"0"0"0,15-12 1 0 0,18-11 282 0 0,0 8 186 0 0,66-23 1 0 0,20 12 22 0 0,-5 9-1466 0 0</inkml:trace>
  <inkml:trace contextRef="#ctx0" brushRef="#br0" timeOffset="0.99">210 1 4512 0 0,'0'10'21'0'0,"0"16"476"0"0,0 1-1 0 0,2-1 1 0 0,6 33 0 0 0,11 34-62 0 0,11 52-292 0 0,-26-134-133 0 0,40 131 59 0 0,-39-127-67 0 0,2 0-1 0 0,0 0 0 0 0,1-1 1 0 0,0 0-1 0 0,1-1 0 0 0,21 25 0 0 0,-10-18-15 0 0,0-1 0 0 0,41 30 0 0 0,-52-43 9 0 0,0 0 0 0 0,1-1-1 0 0,0 0 1 0 0,0 0 0 0 0,0-1 0 0 0,1-1-1 0 0,-1 0 1 0 0,1 0 0 0 0,0-1 0 0 0,11 1-1 0 0,-9-2 2 0 0,0 0-1 0 0,0-1 0 0 0,0 0 0 0 0,0-2 1 0 0,0 1-1 0 0,0-1 0 0 0,0-1 1 0 0,-1 0-1 0 0,1-1 0 0 0,-1-1 0 0 0,0 0 1 0 0,0 0-1 0 0,-1-1 0 0 0,0 0 0 0 0,0-1 1 0 0,0-1-1 0 0,16-14 0 0 0,-11 6 16 0 0,-2-1 0 0 0,0 0-1 0 0,0-1 1 0 0,-2-1 0 0 0,0 0 0 0 0,12-29-1 0 0,-1-4-486 0 0,17-60 0 0 0,-37 101-3904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35:42.645"/>
    </inkml:context>
    <inkml:brush xml:id="br0">
      <inkml:brushProperty name="width" value="0.1" units="cm"/>
      <inkml:brushProperty name="height" value="0.1" units="cm"/>
      <inkml:brushProperty name="color" value="#AB008B"/>
    </inkml:brush>
  </inkml:definitions>
  <inkml:trace contextRef="#ctx0" brushRef="#br0">358 1 4216 0 0,'-22'78'482'0'0,"14"-45"13"0"0,-20 49 0 0 0,16-49-399 0 0,1-1 0 0 0,2 1 1 0 0,-7 49-1 0 0,-7 30 39 0 0,-100 300-326 0 0,107-363 132 0 0,1 0 0 0 0,3 0 0 0 0,1 1-1 0 0,-4 73 1 0 0,14-101-56 0 0,-1-1 0 0 0,0 0-1 0 0,-2-1 1 0 0,0 1 0 0 0,-2-1 0 0 0,-11 32 0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4:38.136"/>
    </inkml:context>
    <inkml:brush xml:id="br0">
      <inkml:brushProperty name="width" value="0.1" units="cm"/>
      <inkml:brushProperty name="height" value="0.1" units="cm"/>
      <inkml:brushProperty name="color" value="#AB008B"/>
    </inkml:brush>
  </inkml:definitions>
  <inkml:trace contextRef="#ctx0" brushRef="#br0">31 0 7528 0 0,'-4'0'0'0'0,"1"0"0"0"0,-2 5 0 0 0,-4 3 152 0 0,3 1 0 0 0,2-3 0 0 0,8 6 0 0 0,-3-5-120 0 0,3 1-8 0 0,-3 1 0 0 0,20 14 16 0 0,4 11-8 0 0,-3-3 16 0 0,-4 0 0 0 0,4 2-8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4:41.518"/>
    </inkml:context>
    <inkml:brush xml:id="br0">
      <inkml:brushProperty name="width" value="0.1" units="cm"/>
      <inkml:brushProperty name="height" value="0.1" units="cm"/>
      <inkml:brushProperty name="color" value="#AB008B"/>
    </inkml:brush>
  </inkml:definitions>
  <inkml:trace contextRef="#ctx0" brushRef="#br0">492 0 4216 0 0,'-226'505'760'0'0,"132"-288"-503"0"0,60-133-176 0 0,13-32 10 0 0,-26 92 0 0 0,9 44-81 0 0,11-50-4 0 0,25-130-6 0 0,1 1 0 0 0,0 0 0 0 0,1 0 0 0 0,-1 0 0 0 0,2-1 0 0 0,-1 1 0 0 0,1 0 0 0 0,1 0 0 0 0,-1 0 0 0 0,2-1 0 0 0,5 16 0 0 0,-8-24 4 0 0,0 1 0 0 0,0 0 0 0 0,0-1-1 0 0,1 1 1 0 0,-1-1 0 0 0,0 1 0 0 0,1-1 0 0 0,-1 1 0 0 0,0-1 0 0 0,1 1 0 0 0,-1-1 0 0 0,0 0 0 0 0,1 1-1 0 0,-1-1 1 0 0,1 0 0 0 0,-1 1 0 0 0,1-1 0 0 0,-1 0 0 0 0,1 1 0 0 0,-1-1 0 0 0,1 0 0 0 0,-1 0-1 0 0,1 0 1 0 0,0 1 0 0 0,-1-1 0 0 0,1 0 0 0 0,-1 0 0 0 0,1 0 0 0 0,-1 0 0 0 0,1 0 0 0 0,0 0 0 0 0,-1 0-1 0 0,1 0 1 0 0,-1 0 0 0 0,1-1 0 0 0,0 1 0 0 0,-1 0 0 0 0,1 0 0 0 0,-1 0 0 0 0,1-1 0 0 0,-1 1 0 0 0,1 0-1 0 0,-1-1 1 0 0,1 1 0 0 0,0-1 0 0 0,17-17-860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4:41.877"/>
    </inkml:context>
    <inkml:brush xml:id="br0">
      <inkml:brushProperty name="width" value="0.1" units="cm"/>
      <inkml:brushProperty name="height" value="0.1" units="cm"/>
      <inkml:brushProperty name="color" value="#AB008B"/>
    </inkml:brush>
  </inkml:definitions>
  <inkml:trace contextRef="#ctx0" brushRef="#br0">1 1 3504 0 0,'3'0'34'0'0,"0"1"0"0"0,0-1 0 0 0,0 1 0 0 0,0 0 0 0 0,0 0 0 0 0,0 1 0 0 0,0-1 0 0 0,0 0-1 0 0,0 1 1 0 0,-1 0 0 0 0,4 2 0 0 0,15 9 500 0 0,-15-10-487 0 0,0 1 0 0 0,0 0-1 0 0,0 0 1 0 0,-1 0 0 0 0,0 1-1 0 0,0 0 1 0 0,0 0 0 0 0,0 1 0 0 0,-1-1-1 0 0,0 1 1 0 0,5 10 0 0 0,1 1-95 0 0,-1 1 0 0 0,11 34 1 0 0,-16-35-26 0 0,-1-1 0 0 0,-1 1 0 0 0,0 0 0 0 0,-2 0 0 0 0,0-1 1 0 0,0 1-1 0 0,-4 18 0 0 0,4-32 58 0 0,-1 0 0 0 0,1 0 0 0 0,0 1 0 0 0,-1-1 0 0 0,0 0 0 0 0,0 0 0 0 0,0 0 0 0 0,0 0 0 0 0,0 0 0 0 0,-1 0 0 0 0,1 0 0 0 0,-1 0 0 0 0,0-1 0 0 0,0 1 0 0 0,0-1 0 0 0,0 1 1 0 0,-3 2-1 0 0,3-3 4 0 0,0-1 1 0 0,0 1 0 0 0,0 0-1 0 0,0 0 1 0 0,0 0-1 0 0,1 0 1 0 0,-1 0 0 0 0,-1 3-1 0 0,2-3-1 0 0,-1 1-1 0 0,1-1 1 0 0,-1 0-1 0 0,0 0 0 0 0,0 0 1 0 0,0 0-1 0 0,0 0 1 0 0,-5 3-1 0 0,-46 28-174 0 0,42-32 142 0 0,11-1 45 0 0,0 0 1 0 0,0-1-1 0 0,1 1 0 0 0,-1 0 0 0 0,0 0 0 0 0,0-1 0 0 0,0 1 0 0 0,0 0 0 0 0,0 0 0 0 0,0 0 0 0 0,0-1 0 0 0,0 1 0 0 0,0 0 1 0 0,1 0-1 0 0,-1-1 0 0 0,0 1 0 0 0,0 0 0 0 0,0 0 0 0 0,1 0 0 0 0,-1 0 0 0 0,0-1 0 0 0,0 1 0 0 0,0 0 0 0 0,1 0 0 0 0,-1 0 1 0 0,0 0-1 0 0,0 0 0 0 0,1 0 0 0 0,-1 0 0 0 0,0-1 0 0 0,0 1 0 0 0,1 0 0 0 0,-1 0 0 0 0,0 0 0 0 0,0 0 0 0 0,1 0 0 0 0,-1 0 1 0 0,0 0-1 0 0,0 0 0 0 0,1 0 0 0 0,-1 1 0 0 0,13-6 1 0 0,0-1 0 0 0,0 0 0 0 0,0-1 1 0 0,-1 0-1 0 0,0-1 0 0 0,14-12 0 0 0,8-4 6 0 0,1 2 6 0 0,1 1 1 0 0,41-16 0 0 0,-63 31-44 0 0,55-22-351 0 0,-64 27-1928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4:42.902"/>
    </inkml:context>
    <inkml:brush xml:id="br0">
      <inkml:brushProperty name="width" value="0.1" units="cm"/>
      <inkml:brushProperty name="height" value="0.1" units="cm"/>
      <inkml:brushProperty name="color" value="#AB008B"/>
    </inkml:brush>
  </inkml:definitions>
  <inkml:trace contextRef="#ctx0" brushRef="#br0">862 0 3312 0 0,'0'6'48'0'0,"-1"-1"0"0"0,0 0-1 0 0,0 1 1 0 0,-1-1 0 0 0,-3 9 0 0 0,-2 10 192 0 0,0-4-138 0 0,0-1 0 0 0,-1 0 1 0 0,-15 26-1 0 0,-6 14 55 0 0,-33 57-10 0 0,22-45-99 0 0,15-24-40 0 0,-34 71 16 0 0,48-91-24 0 0,-37 98 0 0 0,36-95 2 0 0,10-26-2 0 0,0 0 0 0 0,1 0 1 0 0,-1 1-1 0 0,0-1 1 0 0,1 0-1 0 0,0 1 1 0 0,0-1-1 0 0,1 1 1 0 0,-1-1-1 0 0,1 1 1 0 0,0-1-1 0 0,0 1 0 0 0,1 5 1 0 0,-1-9-1 0 0,0-1 0 0 0,0 1 0 0 0,0 0 0 0 0,1-1 0 0 0,-1 1 0 0 0,0-1 0 0 0,0 1 0 0 0,0 0 0 0 0,1-1 0 0 0,-1 1 0 0 0,0-1 0 0 0,1 1 0 0 0,-1 0 0 0 0,0-1 0 0 0,1 1 0 0 0,-1-1 0 0 0,1 1 0 0 0,-1-1 0 0 0,1 0 0 0 0,-1 1 0 0 0,1-1 0 0 0,-1 1 0 0 0,1-1 0 0 0,-1 0 0 0 0,1 1 0 0 0,0-1 0 0 0,-1 0 0 0 0,2 1 0 0 0,0-1 0 0 0,-1-1 0 0 0,1 1 0 0 0,-1 0 0 0 0,1 0 0 0 0,-1-1 0 0 0,0 1 0 0 0,1-1 0 0 0,-1 1 0 0 0,1-1 0 0 0,-1 1 0 0 0,0-1 0 0 0,3-1 0 0 0,5-6 0 0 0,1 1-1 0 0,13-16 1 0 0,-18 17 0 0 0,96-112-34 0 0,-79 88 14 0 0,2 1 0 0 0,1 1 0 0 0,1 1 0 0 0,50-40 0 0 0,-42 48-17 0 0,-33 19 35 0 0,0-1 1 0 0,1 0 0 0 0,-1 1 0 0 0,0-1 0 0 0,1 1 0 0 0,-1-1-1 0 0,0 1 1 0 0,1 0 0 0 0,-1-1 0 0 0,1 1 0 0 0,-1 0 0 0 0,1 0 0 0 0,-1 0-1 0 0,1 0 1 0 0,-1 1 0 0 0,1-1 0 0 0,-1 0 0 0 0,0 0 0 0 0,1 1-1 0 0,-1-1 1 0 0,1 1 0 0 0,-1 0 0 0 0,3 1 0 0 0,-2 0 1 0 0,-1 1 1 0 0,1 0-1 0 0,-1-1 0 0 0,1 1 0 0 0,-1 0 1 0 0,0 0-1 0 0,0 0 0 0 0,0 0 1 0 0,0 0-1 0 0,-1 0 0 0 0,1 0 1 0 0,-1 0-1 0 0,0 1 0 0 0,0-1 1 0 0,0 0-1 0 0,0 0 0 0 0,0 0 1 0 0,-2 4-1 0 0,-1 9 3 0 0,0 0 0 0 0,-7 16-1 0 0,10-30-1 0 0,-64 174 48 0 0,54-156-38 0 0,0 0 0 0 0,-1-1 0 0 0,-1 0 0 0 0,-23 27 0 0 0,-67 63 25 0 0,69-75-31 0 0,-76 67 26 0 0,96-89-26 0 0,1-1 0 0 0,0 0-1 0 0,-14 19 0 0 0,4-11 0 0 0,12-11 5 0 0,10-8-8 0 0,0-1-1 0 0,0 1 1 0 0,0 0-1 0 0,0 0 1 0 0,0 0 0 0 0,0 0-1 0 0,0 0 1 0 0,1 0 0 0 0,-1 0-1 0 0,0 0 1 0 0,0 0-1 0 0,0 0 1 0 0,0 0 0 0 0,0 0-1 0 0,0 0 1 0 0,0 0 0 0 0,0 0-1 0 0,0 0 1 0 0,0 0-1 0 0,0 0 1 0 0,1 0 0 0 0,-1 0-1 0 0,0 0 1 0 0,0 0 0 0 0,0 0-1 0 0,0 1 1 0 0,0-1-1 0 0,0 0 1 0 0,0 0 0 0 0,0 0-1 0 0,0 0 1 0 0,0 0 0 0 0,0 0-1 0 0,0 0 1 0 0,1 0-1 0 0,-1 0 1 0 0,0 0 0 0 0,0 0-1 0 0,0 0 1 0 0,0 0 0 0 0,0 0-1 0 0,0 1 1 0 0,0-1-1 0 0,0 0 1 0 0,0 0 0 0 0,0 0-1 0 0,0 0 1 0 0,0 0 0 0 0,0 0-1 0 0,0 0 1 0 0,0 0-1 0 0,0 0 1 0 0,0 0 0 0 0,0 1-1 0 0,0-1 1 0 0,0 0 0 0 0,0 0-1 0 0,0 0 1 0 0,0 0-1 0 0,0 0 1 0 0,0 0 0 0 0,0 0-1 0 0,0 0 1 0 0,-1 0 0 0 0,4 0 1 0 0,-1-1 0 0 0,0 1 0 0 0,0-1 1 0 0,0 0-1 0 0,1 0 0 0 0,-1 0 1 0 0,0 0-1 0 0,0 0 0 0 0,0-1 1 0 0,2-1-1 0 0,5-3 7 0 0,73-39 58 0 0,-40 21-13 0 0,1 1-1 0 0,65-23 1 0 0,-85 39-40 0 0,-16 6-7 0 0,-1-1 0 0 0,1 0 0 0 0,-1-1 0 0 0,1 0 0 0 0,6-3 0 0 0,-12 5-3 0 0,1 0 1 0 0,0 0-1 0 0,-1 0 0 0 0,1 1 0 0 0,0-1 0 0 0,0 0 1 0 0,0 1-1 0 0,0 0 0 0 0,0-1 0 0 0,-1 1 0 0 0,1 0 1 0 0,0 0-1 0 0,0 0 0 0 0,0 0 0 0 0,0 0 0 0 0,0 0 1 0 0,0 1-1 0 0,0-1 0 0 0,3 2 0 0 0,-5-2 67 0 0,-1 3-64 0 0,0 0-1 0 0,-1 0 1 0 0,1 0 0 0 0,-1 0-1 0 0,0 0 1 0 0,0-1 0 0 0,0 1-1 0 0,0-1 1 0 0,0 1 0 0 0,-5 3-1 0 0,-43 39 26 0 0,-23 18-9 0 0,34-29-7 0 0,-67 72 0 0 0,103-103-15 0 0,-52 63 78 0 0,-89 137 0 0 0,60-76-23 0 0,-49 82 55 0 0,95-154-69 0 0,-39 78-1 0 0,58-103-30 0 0,7-14 2 0 0,12-16-11 0 0,-1 1 0 0 0,1-1 0 0 0,0 0 0 0 0,-1 0 0 0 0,1 1 0 0 0,0-1 0 0 0,0 0 0 0 0,-1 0 0 0 0,1 1 0 0 0,0-1 0 0 0,0 0 0 0 0,0 1 0 0 0,-1-1 0 0 0,1 0-1 0 0,0 1 1 0 0,0-1 0 0 0,0 0 0 0 0,0 1 0 0 0,0-1 0 0 0,0 1 0 0 0,0-1 0 0 0,0 0 0 0 0,0 1 0 0 0,0-1 0 0 0,0 0 0 0 0,0 1 0 0 0,0-1 0 0 0,0 1 0 0 0,0-1 0 0 0,0 0 0 0 0,0 1 0 0 0,0-1 0 0 0,1 0 0 0 0,-1 1 0 0 0,0-1 0 0 0,0 1 0 0 0,15-4 36 0 0,18-12-13 0 0,-14 3-10 0 0,0-1 0 0 0,-1 0 0 0 0,-1-1 0 0 0,20-20 0 0 0,54-69 15 0 0,12-12 78 0 0,-96 108-98 0 0,14-15 14 0 0,2 1-1 0 0,1 1 1 0 0,0 1 0 0 0,46-28-1 0 0,-57 40-21 0 0,120-60 89 0 0,-109 56-51 0 0,1 2 0 0 0,0 0 0 0 0,41-7 1 0 0,-15 6 5 0 0,-22 3 4 0 0,1 2-1 0 0,47-2 0 0 0,-64 7-36 0 0,14-1 61 0 0,0 2-1 0 0,0 0 0 0 0,0 2 0 0 0,47 11 0 0 0,-52-10-28 0 0,12 2 6 0 0,-32-5-39 0 0,0-1 1 0 0,-1 1 0 0 0,1 0 0 0 0,0-1-1 0 0,-1 1 1 0 0,1 0 0 0 0,-1 0 0 0 0,1 0-1 0 0,-1 0 1 0 0,1 0 0 0 0,-1 0 0 0 0,0 1-1 0 0,1-1 1 0 0,1 3 0 0 0,-3-3-2 0 0,1 1 0 0 0,0 0 0 0 0,-1 0 0 0 0,0 0 0 0 0,1 0 0 0 0,-1-1 0 0 0,0 1 0 0 0,0 0 0 0 0,0 0 0 0 0,0 0-1 0 0,0 0 1 0 0,0 0 0 0 0,-1 0 0 0 0,1-1 0 0 0,-1 1 0 0 0,1 0 0 0 0,-1 0 0 0 0,0 0 0 0 0,1-1 0 0 0,-1 1 0 0 0,0 0 0 0 0,0-1 0 0 0,0 1 0 0 0,0-1 0 0 0,-1 1 0 0 0,-1 1 0 0 0,-3 3 8 0 0,1 0 0 0 0,-1-1 0 0 0,0 1 0 0 0,-1-1 0 0 0,-7 5 0 0 0,-102 69 169 0 0,110-75-170 0 0,-1 1-1 0 0,1-1 1 0 0,-1 0-1 0 0,-1 0 1 0 0,1-1-1 0 0,0 0 1 0 0,-14 4-1 0 0,7-3-1 0 0,11-3-11 0 0,-1 1-1 0 0,0-1 1 0 0,0 0-1 0 0,1-1 1 0 0,-1 1 0 0 0,0-1-1 0 0,0 0 1 0 0,0 0-1 0 0,-6 0 1 0 0,7-2-6 0 0,1 1-1 0 0,-1-1 1 0 0,1 0 0 0 0,0 0 0 0 0,0 0 0 0 0,0 0 0 0 0,0 0 0 0 0,0 0-1 0 0,1 0 1 0 0,-1-1 0 0 0,0 1 0 0 0,1-1 0 0 0,-2-4 0 0 0,-12-40-1018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4:43.253"/>
    </inkml:context>
    <inkml:brush xml:id="br0">
      <inkml:brushProperty name="width" value="0.1" units="cm"/>
      <inkml:brushProperty name="height" value="0.1" units="cm"/>
      <inkml:brushProperty name="color" value="#AB008B"/>
    </inkml:brush>
  </inkml:definitions>
  <inkml:trace contextRef="#ctx0" brushRef="#br0">103 0 4312 0 0,'1'1'3'0'0,"0"0"-1"0"0,0 0 1 0 0,0-1 0 0 0,0 1 0 0 0,0 0 0 0 0,-1 0-1 0 0,1 0 1 0 0,0 0 0 0 0,0 0 0 0 0,-1 0-1 0 0,1 0 1 0 0,-1 0 0 0 0,1 0 0 0 0,-1 1-1 0 0,1-1 1 0 0,-1 0 0 0 0,0 0 0 0 0,1 2 0 0 0,1 25 157 0 0,-2-21-92 0 0,-5 322 1377 0 0,0-132-1419 0 0,-14 210-524 0 0,6-188 261 0 0,10-173 144 0 0,-2-1 0 0 0,-2 0 0 0 0,-23 82 0 0 0,30-126 73 0 0,-1 1 0 0 0,1-1 0 0 0,0 0 0 0 0,-1 0 0 0 0,1 0 0 0 0,-1 1 0 0 0,1-1 0 0 0,-1 0 0 0 0,1 0 0 0 0,-1 0 0 0 0,0 0 0 0 0,1 0 0 0 0,-1 0 0 0 0,0 0 0 0 0,0 0 0 0 0,0 0 0 0 0,0-1 0 0 0,0 1 0 0 0,0 0 0 0 0,0 0 0 0 0,0-1 0 0 0,0 1 0 0 0,0-1 0 0 0,0 1 0 0 0,-1-1 0 0 0,1 1 0 0 0,0-1 0 0 0,0 0 0 0 0,0 0 0 0 0,-1 1 0 0 0,1-1 0 0 0,0 0 0 0 0,-2 0 0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4:43.608"/>
    </inkml:context>
    <inkml:brush xml:id="br0">
      <inkml:brushProperty name="width" value="0.1" units="cm"/>
      <inkml:brushProperty name="height" value="0.1" units="cm"/>
      <inkml:brushProperty name="color" value="#AB008B"/>
    </inkml:brush>
  </inkml:definitions>
  <inkml:trace contextRef="#ctx0" brushRef="#br0">261 2 3312 0 0,'9'7'-18'0'0,"-5"-8"78"0"0,-4 0-44 0 0,0 1-1 0 0,-1-1 0 0 0,1 1 0 0 0,0-1 0 0 0,0 1 0 0 0,-1 0 0 0 0,1-1 0 0 0,0 1 1 0 0,-1 0-1 0 0,1-1 0 0 0,0 1 0 0 0,-1 0 0 0 0,1-1 0 0 0,0 1 0 0 0,-1 0 0 0 0,1 0 1 0 0,0-1-1 0 0,-1 1 0 0 0,1 0 0 0 0,-1 0 0 0 0,1 0 0 0 0,-1-1 0 0 0,1 1 1 0 0,-1 0-1 0 0,1 0 0 0 0,-1 0 0 0 0,1 0 0 0 0,0 0 0 0 0,-1 0 0 0 0,1 0 0 0 0,-2 0 1 0 0,-16 19 550 0 0,11 1-485 0 0,1 3-22 0 0,-50 129 12 0 0,-65 167-30 0 0,111-295-21 0 0,1 1 0 0 0,1 0 0 0 0,1 0 0 0 0,1 1-1 0 0,1 0 1 0 0,2 0 0 0 0,-1 29 0 0 0,5-38-2 0 0,1-1 0 0 0,0 1-1 0 0,1 0 1 0 0,8 22 0 0 0,-10-36-15 0 0,0-1 0 0 0,0 0 0 0 0,1 1 0 0 0,-1-1 0 0 0,1 0-1 0 0,0 0 1 0 0,0 0 0 0 0,0 0 0 0 0,0 0 0 0 0,0 0 0 0 0,0 0 0 0 0,0 0-1 0 0,0-1 1 0 0,1 0 0 0 0,-1 1 0 0 0,1-1 0 0 0,-1 0 0 0 0,1 0 0 0 0,-1 0 0 0 0,1 0-1 0 0,0-1 1 0 0,-1 1 0 0 0,1-1 0 0 0,0 0 0 0 0,0 1 0 0 0,-1-1 0 0 0,1 0 0 0 0,0-1-1 0 0,0 1 1 0 0,-1 0 0 0 0,1-1 0 0 0,3-1 0 0 0,15-10-619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4:43.950"/>
    </inkml:context>
    <inkml:brush xml:id="br0">
      <inkml:brushProperty name="width" value="0.1" units="cm"/>
      <inkml:brushProperty name="height" value="0.1" units="cm"/>
      <inkml:brushProperty name="color" value="#AB008B"/>
    </inkml:brush>
  </inkml:definitions>
  <inkml:trace contextRef="#ctx0" brushRef="#br0">19 222 5120 0 0,'8'-11'12'0'0,"-7"10"-8"0"0,-1 0 0 0 0,1 0 1 0 0,0 0-1 0 0,-1 1 1 0 0,1-1-1 0 0,0 0 0 0 0,-1 0 1 0 0,1 1-1 0 0,0-1 0 0 0,0 0 1 0 0,0 1-1 0 0,0-1 1 0 0,0 1-1 0 0,-1-1 0 0 0,1 1 1 0 0,0-1-1 0 0,0 1 1 0 0,0 0-1 0 0,0-1 0 0 0,2 1 1 0 0,1-1 23 0 0,1-1 0 0 0,-1 0 1 0 0,0 0-1 0 0,0 0 0 0 0,0 0 1 0 0,0 0-1 0 0,0-1 0 0 0,-1 0 1 0 0,1 0-1 0 0,3-4 0 0 0,13-9 38 0 0,4-1 42 0 0,2 1-1 0 0,0 0 0 0 0,1 2 1 0 0,1 2-1 0 0,0 0 1 0 0,0 2-1 0 0,1 0 0 0 0,47-7 1 0 0,-24 3-76 0 0,-45 11-15 0 0,0 1 0 0 0,0-1 0 0 0,0 1 0 0 0,0 1 0 0 0,1-1 0 0 0,-1 1 0 0 0,0 1 0 0 0,1-1 0 0 0,-1 1 0 0 0,13 2-1 0 0,-15-1 34 0 0,0 0-1 0 0,0 1 0 0 0,0-1 0 0 0,-1 1 0 0 0,1 0 0 0 0,-1 1 0 0 0,7 3 0 0 0,-9-4-36 0 0,0 0-1 0 0,0 0 0 0 0,-1 0 1 0 0,1 0-1 0 0,-1 0 0 0 0,1 0 1 0 0,-1 0-1 0 0,0 0 0 0 0,0 1 1 0 0,0-1-1 0 0,0 1 0 0 0,0-1 0 0 0,-1 0 1 0 0,1 1-1 0 0,-1 0 0 0 0,1-1 1 0 0,-1 5-1 0 0,0 5 2 0 0,0 0 0 0 0,-1 0 0 0 0,0 1-1 0 0,0-1 1 0 0,-2 0 0 0 0,-4 16 0 0 0,-31 72 27 0 0,19-52-26 0 0,7-18-10 0 0,0 0 0 0 0,-2-1 0 0 0,-1-1 0 0 0,-1 0 0 0 0,-1-1 0 0 0,-2-1-1 0 0,-1-1 1 0 0,0 0 0 0 0,-2-2 0 0 0,-29 25 0 0 0,15-18-5 0 0,-83 63 41 0 0,11-19 372 0 0,89-59-335 0 0,17-13-31 0 0,0 1-1 0 0,0-1 0 0 0,-1 0 1 0 0,1 0-1 0 0,-1 0 0 0 0,0 0 1 0 0,0 0-1 0 0,1-1 0 0 0,-1 1 1 0 0,0-1-1 0 0,0 0 0 0 0,0 0 1 0 0,-5 1-1 0 0,7-2-3 0 0,18 0 30 0 0,-3-1-45 0 0,0-1 1 0 0,0 0-1 0 0,-1-1 0 0 0,25-9 1 0 0,3 0 4 0 0,6-1-42 0 0,64-29 1 0 0,9-3-7 0 0,-90 34 25 0 0,1 2 0 0 0,1 2 0 0 0,-1 0 0 0 0,55-2 0 0 0,-26 6 15 0 0,-28 0 80 0 0,60 5 0 0 0,-36 1-1125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4:44.324"/>
    </inkml:context>
    <inkml:brush xml:id="br0">
      <inkml:brushProperty name="width" value="0.1" units="cm"/>
      <inkml:brushProperty name="height" value="0.1" units="cm"/>
      <inkml:brushProperty name="color" value="#AB008B"/>
    </inkml:brush>
  </inkml:definitions>
  <inkml:trace contextRef="#ctx0" brushRef="#br0">403 0 7232 0 0,'-1'20'365'0'0,"-2"0"0"0"0,0-1 0 0 0,-8 26 0 0 0,0 2 276 0 0,-33 138 366 0 0,5-40-373 0 0,-104 322-56 0 0,108-375-447 0 0,4 1 1 0 0,-23 118-1 0 0,45-167-225 0 0,4-23-91 0 0,0 0 1 0 0,2-1-1 0 0,0 1 0 0 0,2 1 1 0 0,0-1-1 0 0,3 32 1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4:44.673"/>
    </inkml:context>
    <inkml:brush xml:id="br0">
      <inkml:brushProperty name="width" value="0.1" units="cm"/>
      <inkml:brushProperty name="height" value="0.1" units="cm"/>
      <inkml:brushProperty name="color" value="#AB008B"/>
    </inkml:brush>
  </inkml:definitions>
  <inkml:trace contextRef="#ctx0" brushRef="#br0">1 50 5920 0 0,'0'0'19'0'0,"1"0"0"0"0,-1 0 0 0 0,1 1 0 0 0,-1-1 0 0 0,0 0 0 0 0,1 1 0 0 0,-1-1 0 0 0,0 0 0 0 0,0 1 0 0 0,1-1 0 0 0,-1 0 0 0 0,0 1 0 0 0,1-1 0 0 0,-1 0 0 0 0,0 1 0 0 0,0-1 0 0 0,0 1 0 0 0,0-1 0 0 0,1 1 0 0 0,-1-1 0 0 0,0 0 0 0 0,0 1 0 0 0,0-1 0 0 0,0 1 0 0 0,0-1 0 0 0,0 1 0 0 0,0-1 0 0 0,0 1 0 0 0,0-1 0 0 0,0 1 0 0 0,-1 0 0 0 0,-1 25 1144 0 0,0-5-445 0 0,4 1-424 0 0,2-1 0 0 0,8 26 1 0 0,4 22-395 0 0,-3 93-363 0 0,3 10-274 0 0,-3-82 332 0 0,14 69-282 0 0,-21-127 557 0 0,-4-21 63 0 0,0-1 0 0 0,1 1 0 0 0,0 0 0 0 0,6 13-1 0 0,-3-17-808 0 0</inkml:trace>
  <inkml:trace contextRef="#ctx0" brushRef="#br0" timeOffset="1">229 283 4312 0 0,'3'-1'33'0'0,"0"-1"0"0"0,0 1 0 0 0,0-1-1 0 0,0 0 1 0 0,-1 1 0 0 0,1-1 0 0 0,-1 0 0 0 0,1 0 0 0 0,-1-1 0 0 0,0 1 0 0 0,0 0 0 0 0,2-4-1 0 0,20-16 254 0 0,1 7-148 0 0,63-31 90 0 0,-17 10-390 0 0,-2-3 0 0 0,78-57 0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4:45.018"/>
    </inkml:context>
    <inkml:brush xml:id="br0">
      <inkml:brushProperty name="width" value="0.1" units="cm"/>
      <inkml:brushProperty name="height" value="0.1" units="cm"/>
      <inkml:brushProperty name="color" value="#AB008B"/>
    </inkml:brush>
  </inkml:definitions>
  <inkml:trace contextRef="#ctx0" brushRef="#br0">32 1 6328 0 0,'-6'13'32'0'0,"1"1"0"0"0,0 0 0 0 0,1 0 0 0 0,1 0 0 0 0,0 1 0 0 0,1-1 0 0 0,-1 28-1 0 0,3 0 126 0 0,9 63 0 0 0,-2-67 61 0 0,12 43-1 0 0,-2-16 195 0 0,0-5-63 0 0,3 0 0 0 0,43 87 0 0 0,-43-100-210 0 0,-4-13-43 0 0,1-1-1 0 0,2 0 1 0 0,0-1-1 0 0,27 30 1 0 0,-22-35-107 0 0,2-1 1 0 0,0-1 0 0 0,38 26-1 0 0,-55-44-1 0 0,1-1-1 0 0,0 0 0 0 0,0-1 0 0 0,0 0 1 0 0,1-1-1 0 0,0 0 0 0 0,-1 0 0 0 0,16 2 1 0 0,-19-5-11 0 0,0 0 0 0 0,1 0-1 0 0,-1-1 1 0 0,1 0 0 0 0,-1 0 0 0 0,1 0 0 0 0,-1-1 0 0 0,1 0 0 0 0,-1-1 0 0 0,0 0 0 0 0,1 0 0 0 0,-1 0 0 0 0,10-6 0 0 0,-16 7 17 0 0,7-3 0 0 0,0 0 1 0 0,0 0-1 0 0,-1-1 0 0 0,1 0 0 0 0,-1 0 0 0 0,0-1 0 0 0,-1 0 1 0 0,0 0-1 0 0,10-13 0 0 0,-2-3 46 0 0,-1-1 0 0 0,-1-1 0 0 0,-1 0 0 0 0,-2 0 0 0 0,0-1 0 0 0,-1 0 0 0 0,-2-1 0 0 0,0 0 0 0 0,-2 0 0 0 0,-1 0 0 0 0,-1 0 0 0 0,-1-35 0 0 0,-2 1-1159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35:43.057"/>
    </inkml:context>
    <inkml:brush xml:id="br0">
      <inkml:brushProperty name="width" value="0.1" units="cm"/>
      <inkml:brushProperty name="height" value="0.1" units="cm"/>
      <inkml:brushProperty name="color" value="#AB008B"/>
    </inkml:brush>
  </inkml:definitions>
  <inkml:trace contextRef="#ctx0" brushRef="#br0">186 4 3808 0 0,'45'-2'453'0'0,"-29"1"-333"0"0,1 0 1 0 0,0 1-1 0 0,-1 1 0 0 0,33 6 1 0 0,-38-2-101 0 0,1 0 1 0 0,0 1-1 0 0,17 13 1 0 0,-17-12-14 0 0,-6-3-9 0 0,-1-1 0 0 0,0 1 0 0 0,1 1 0 0 0,-1-1 0 0 0,-1 1 0 0 0,1 0 0 0 0,-1 0 0 0 0,0 0 0 0 0,0 0 0 0 0,0 1 0 0 0,-1 0 0 0 0,0-1 0 0 0,0 1 0 0 0,4 13 0 0 0,-5-11-1 0 0,0 1 0 0 0,-1-1 0 0 0,0 1 1 0 0,0 0-1 0 0,-1-1 0 0 0,0 1 0 0 0,-1 0 0 0 0,0-1 0 0 0,0 1 1 0 0,-1-1-1 0 0,-4 13 0 0 0,-1 4-2 0 0,-9 30-9 0 0,-2-1 0 0 0,-34 67 0 0 0,36-93 10 0 0,-2-1-1 0 0,-1-2 0 0 0,-37 41 1 0 0,53-63 4 0 0,-67 86-14 0 0,66-85 14 0 0,-125 138-9 0 0,126-139 11 0 0,0 1-1 0 0,-1-1 1 0 0,0 0 0 0 0,1 0 0 0 0,-1 0 0 0 0,-1 0-1 0 0,1-1 1 0 0,-7 3 0 0 0,6-2 1 0 0,0-1-1 0 0,0 1 1 0 0,1 0 0 0 0,-1 0-1 0 0,-6 6 1 0 0,9-7 166 0 0,5-4-80 0 0,29-24-20 0 0,49-23 31 0 0,-51 29-69 0 0,1 2 1 0 0,0 1 0 0 0,35-14-1 0 0,-45 22-14 0 0,0-1 0 0 0,-1 0 0 0 0,21-16 1 0 0,-23 14 42 0 0,1 1 1 0 0,0 1-1 0 0,39-16 1 0 0,-3 8 29 0 0,-20 5-41 0 0,1 1 1 0 0,1 2-1 0 0,37-5 1 0 0,-60 14-78 0 0,0 1 1 0 0,0 1 0 0 0,0 0-1 0 0,0 1 1 0 0,-1 0 0 0 0,1 1-1 0 0,0 1 1 0 0,-1 0 0 0 0,0 1-1 0 0,0 0 1 0 0,15 10 0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4:45.404"/>
    </inkml:context>
    <inkml:brush xml:id="br0">
      <inkml:brushProperty name="width" value="0.1" units="cm"/>
      <inkml:brushProperty name="height" value="0.1" units="cm"/>
      <inkml:brushProperty name="color" value="#AB008B"/>
    </inkml:brush>
  </inkml:definitions>
  <inkml:trace contextRef="#ctx0" brushRef="#br0">36 1 8432 0 0,'-27'24'478'0'0,"27"-24"-433"0"0,-1 1-1 0 0,0 0 0 0 0,0 0 1 0 0,0 0-1 0 0,1 0 0 0 0,-1 0 1 0 0,0 0-1 0 0,1 0 0 0 0,-1 0 1 0 0,1 0-1 0 0,-1 1 0 0 0,1-1 1 0 0,0 0-1 0 0,0 0 0 0 0,-1 0 0 0 0,1 0 1 0 0,0 1-1 0 0,0-1 0 0 0,0 0 1 0 0,0 0-1 0 0,0 0 0 0 0,0 1 1 0 0,1-1-1 0 0,-1 0 0 0 0,1 2 1 0 0,12 32 494 0 0,-10-29-444 0 0,6 10 216 0 0,0 0 0 0 0,16 19 0 0 0,5 10 51 0 0,61 90 343 0 0,-72-108-1418 0 0,38 41-1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4:51.998"/>
    </inkml:context>
    <inkml:brush xml:id="br0">
      <inkml:brushProperty name="width" value="0.1" units="cm"/>
      <inkml:brushProperty name="height" value="0.1" units="cm"/>
      <inkml:brushProperty name="color" value="#AB008B"/>
    </inkml:brush>
  </inkml:definitions>
  <inkml:trace contextRef="#ctx0" brushRef="#br0">108 0 7328 0 0,'-82'100'504'0'0,"60"-69"1353"0"0,22-30-1853 0 0,0-1-1 0 0,-1 0 1 0 0,1 0 0 0 0,0 1-1 0 0,0-1 1 0 0,-1 1 0 0 0,1-1-1 0 0,0 0 1 0 0,0 1 0 0 0,0-1 0 0 0,-1 1-1 0 0,1-1 1 0 0,0 0 0 0 0,0 1-1 0 0,0-1 1 0 0,0 1 0 0 0,0-1-1 0 0,0 1 1 0 0,0-1 0 0 0,0 0-1 0 0,0 1 1 0 0,0-1 0 0 0,0 1-1 0 0,0-1 1 0 0,0 1 0 0 0,0-1-1 0 0,1 0 1 0 0,-1 1 0 0 0,0-1-1 0 0,0 1 1 0 0,0-1 0 0 0,1 0 0 0 0,-1 1-1 0 0,0-1 1 0 0,0 0 0 0 0,1 1-1 0 0,-1-1 1 0 0,0 0 0 0 0,1 1-1 0 0,-1-1 1 0 0,0 0 0 0 0,1 0-1 0 0,-1 1 1 0 0,1-1 0 0 0,-1 0-1 0 0,0 0 1 0 0,1 0 0 0 0,-1 0-1 0 0,1 1 1 0 0,-1-1 0 0 0,1 0-1 0 0,-1 0 1 0 0,0 0 0 0 0,1 0 0 0 0,0 0-1 0 0,30 1-41 0 0,-22-1 61 0 0,114 12 44 0 0,30 3 131 0 0,-131-13-140 0 0,0 1 0 0 0,29 8-1 0 0,-28-5-37 0 0,33 4 0 0 0,91 11 142 0 0,93-6 423 0 0,10-8-441 0 0,-237-6-137 0 0,126-1 213 0 0,145-18 0 0 0,-100 5 68 0 0,24 3-434 0 0,30-2 249 0 0,-135 3 32 0 0,104-6 39 0 0,-91 11 241 0 0,-64 1-277 0 0,0 2 1 0 0,82 10-1 0 0,192 59 467 0 0,-287-59-586 0 0,17 6 34 0 0,-34-9 32 0 0,1 0 1 0 0,-1-1-1 0 0,1-1 0 0 0,32 1 1 0 0,-5-2 20 0 0,-41-1-84 0 0,1-1 0 0 0,0-1 0 0 0,0 0-1 0 0,0 0 1 0 0,0-1 0 0 0,0 0 0 0 0,0 0-1 0 0,17-6 1 0 0,-24 6-22 0 0,46-20 165 0 0,-46 19-152 0 0,0 1 0 0 0,-1-1 0 0 0,1 0 0 0 0,0 0 0 0 0,-1 0 0 0 0,0 0 1 0 0,1 0-1 0 0,-1-1 0 0 0,0 1 0 0 0,0-1 0 0 0,0 1 0 0 0,-1-1 0 0 0,1 0 0 0 0,2-5 1 0 0,-4 3-73 0 0,0 0 0 0 0,-1 0 0 0 0,0 0 0 0 0,0 0 1 0 0,0 0-1 0 0,0 0 0 0 0,-1 0 0 0 0,0 1 0 0 0,0-1 1 0 0,-4-7-1 0 0,3 6-1112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5:20.598"/>
    </inkml:context>
    <inkml:brush xml:id="br0">
      <inkml:brushProperty name="width" value="0.1" units="cm"/>
      <inkml:brushProperty name="height" value="0.1" units="cm"/>
      <inkml:brushProperty name="color" value="#AB008B"/>
    </inkml:brush>
  </inkml:definitions>
  <inkml:trace contextRef="#ctx0" brushRef="#br0">0 74 3616 0 0,'0'0'23'0'0,"5"0"-13"0"0,-2 0-17 0 0,16 0 85 0 0,0 1 0 0 0,0 0 0 0 0,25 6 1 0 0,-32-5-68 0 0,0 0 1 0 0,-1-1 0 0 0,1 0-1 0 0,15-1 1 0 0,-16-1-6 0 0,1 1 0 0 0,-1 1 0 0 0,0 0 0 0 0,0 0 0 0 0,14 4 0 0 0,11 4 32 0 0,2-1-1 0 0,74 4 1 0 0,-57-7 5 0 0,4-3 25 0 0,-46-3-36 0 0,0 1 0 0 0,-1 1 0 0 0,1 0 0 0 0,0 0 0 0 0,-1 1 0 0 0,16 5 0 0 0,-12-2 4 0 0,0-1-1 0 0,1 0 1 0 0,-1-2 0 0 0,30 2-1 0 0,-15-2 69 0 0,69 3 118 0 0,262 3 705 0 0,-89-6 331 0 0,-186 3-924 0 0,152-6 283 0 0,-205 1-427 0 0,62-8 0 0 0,8 0 143 0 0,53-2 415 0 0,-21 1-73 0 0,-84 5-483 0 0,1-2 0 0 0,63-17 0 0 0,-51 10-139 0 0,-29 6-30 0 0,-13 4 9 0 0,43-14 1 0 0,-47 12-14 0 0,0 0-1 0 0,28-3 1 0 0,-27 6-9 0 0,0-2 1 0 0,22-6-1 0 0,-12 2-3 0 0,-1 2 0 0 0,1 1 0 0 0,1 2 0 0 0,-1 0 0 0 0,37 3 0 0 0,15-2 23 0 0,-22 0 130 0 0,47-3 213 0 0,28 1 90 0 0,-15 2-151 0 0,-18 2 89 0 0,-23 0-251 0 0,-52 1-123 0 0,0 0 0 0 0,48 10 1 0 0,13 2 120 0 0,77 6 112 0 0,10-9-1777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5:37.055"/>
    </inkml:context>
    <inkml:brush xml:id="br0">
      <inkml:brushProperty name="width" value="0.1" units="cm"/>
      <inkml:brushProperty name="height" value="0.1" units="cm"/>
      <inkml:brushProperty name="color" value="#AB008B"/>
    </inkml:brush>
  </inkml:definitions>
  <inkml:trace contextRef="#ctx0" brushRef="#br0">239 22 4120 0 0,'1'-4'51'0'0,"-1"1"-35"0"0,0 3-10 0 0,0-1 0 0 0,0 1 0 0 0,0-1 0 0 0,0 1 0 0 0,0-1 0 0 0,0 1 0 0 0,0-1 0 0 0,0 1 0 0 0,0-1-1 0 0,0 1 1 0 0,0-1 0 0 0,0 1 0 0 0,1-1 0 0 0,-1 1 0 0 0,0-1 0 0 0,0 1 0 0 0,0 0 0 0 0,1-1 0 0 0,-1 1-1 0 0,0-1 1 0 0,1 1 0 0 0,-1 0 0 0 0,0-1 0 0 0,1 1 0 0 0,-1 0 0 0 0,0-1 0 0 0,1 1 0 0 0,-1 0-1 0 0,1-1 1 0 0,-1 1 0 0 0,0 0 0 0 0,1 0 0 0 0,-1 0 0 0 0,1-1 0 0 0,-1 1 0 0 0,1 0 0 0 0,-1 0 0 0 0,1 0-1 0 0,-1 0 1 0 0,1 0 0 0 0,-1 0 0 0 0,1 0 0 0 0,-1 0 0 0 0,1 0 0 0 0,-1 0 0 0 0,1 0 0 0 0,-1 0 0 0 0,1 0-1 0 0,-1 0 1 0 0,1 1 0 0 0,-1-1 0 0 0,0 0 0 0 0,1 0 0 0 0,0 1 0 0 0,10 5 301 0 0,-8-5-287 0 0,0 1 1 0 0,0 0 0 0 0,0-1 0 0 0,0 1 0 0 0,-1 0 0 0 0,1 1-1 0 0,3 2 1 0 0,2 5-19 0 0,0 0 0 0 0,-1 1 0 0 0,0 0 1 0 0,0 1-1 0 0,9 22 0 0 0,17 67 7 0 0,-24-74-8 0 0,-5-11-2 0 0,-1-1 1 0 0,-1 1-1 0 0,0-1 1 0 0,-1 1 0 0 0,-1 20-1 0 0,-10 81-5 0 0,7-94 4 0 0,-9 51-5 0 0,-3-1-1 0 0,-3-1 0 0 0,-53 130 1 0 0,24-79-5 0 0,-39 165 1 0 0,66-214 11 0 0,-46 111 0 0 0,50-150 1 0 0,-7 19 5 0 0,12-32 58 0 0,7-21-134 0 0,6-12-499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5:37.576"/>
    </inkml:context>
    <inkml:brush xml:id="br0">
      <inkml:brushProperty name="width" value="0.1" units="cm"/>
      <inkml:brushProperty name="height" value="0.1" units="cm"/>
      <inkml:brushProperty name="color" value="#AB008B"/>
    </inkml:brush>
  </inkml:definitions>
  <inkml:trace contextRef="#ctx0" brushRef="#br0">1 3 3312 0 0,'3'1'19'0'0,"0"0"0"0"0,1-1 0 0 0,-1 1 0 0 0,1-1 0 0 0,-1 0 0 0 0,1 0 0 0 0,-1 0 1 0 0,0-1-1 0 0,1 1 0 0 0,3-2 0 0 0,-2 1 76 0 0,0 0 1 0 0,0 1-1 0 0,0-1 1 0 0,0 1-1 0 0,6 1 1 0 0,-4-1-58 0 0,0 1 0 0 0,0 1 1 0 0,-1-1-1 0 0,1 1 1 0 0,0 0-1 0 0,-1 1 1 0 0,0 0-1 0 0,12 6 1 0 0,-15-6-37 0 0,0-1 1 0 0,1 1-1 0 0,-1-1 1 0 0,-1 1-1 0 0,1 0 1 0 0,0 0-1 0 0,-1 1 0 0 0,0-1 1 0 0,1 0-1 0 0,-1 1 1 0 0,0-1-1 0 0,-1 1 1 0 0,1 0-1 0 0,-1 0 1 0 0,0 0-1 0 0,2 7 1 0 0,0 11-39 0 0,-2-1 1 0 0,0 0-1 0 0,-1 0 1 0 0,-1 1-1 0 0,-1-1 1 0 0,-1 0-1 0 0,-7 27 1 0 0,5-32 1 0 0,0 1 0 0 0,-13 24 0 0 0,6-14 9 0 0,4-12 11 0 0,0 0 0 0 0,-1 0 0 0 0,-14 16 0 0 0,8-11 6 0 0,7-8 0 0 0,-8 12-12 0 0,16-23 19 0 0,-1 0 0 0 0,0 0 0 0 0,1 0 1 0 0,-1 0-1 0 0,0 0 0 0 0,0-1 1 0 0,0 1-1 0 0,0 0 0 0 0,1 0 1 0 0,-1-1-1 0 0,0 1 0 0 0,0-1 1 0 0,-1 1-1 0 0,1-1 0 0 0,0 1 1 0 0,-2 0-1 0 0,44-21 52 0 0,-30 14-35 0 0,124-69-414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5:38.458"/>
    </inkml:context>
    <inkml:brush xml:id="br0">
      <inkml:brushProperty name="width" value="0.1" units="cm"/>
      <inkml:brushProperty name="height" value="0.1" units="cm"/>
      <inkml:brushProperty name="color" value="#AB008B"/>
    </inkml:brush>
  </inkml:definitions>
  <inkml:trace contextRef="#ctx0" brushRef="#br0">663 1 3616 0 0,'0'2'21'0'0,"0"1"-1"0"0,-1-1 1 0 0,1 1 0 0 0,-1-1 0 0 0,0 1-1 0 0,1-1 1 0 0,-1 0 0 0 0,0 1-1 0 0,-1-1 1 0 0,1 0 0 0 0,0 0 0 0 0,-1 0-1 0 0,1 0 1 0 0,-1 0 0 0 0,-2 2 0 0 0,-13 22 207 0 0,2 15 23 0 0,-15 72 0 0 0,24-87-168 0 0,-11 70-13 0 0,11-72-51 0 0,-5 45 1 0 0,9-51-18 0 0,2-16-2 0 0,0 0 0 0 0,0 0 0 0 0,0 1 0 0 0,1-1 0 0 0,-1 0 0 0 0,0 0 0 0 0,1 1 0 0 0,0-1 0 0 0,-1 0 0 0 0,3 3 0 0 0,2 18 0 0 0,-5-23 0 0 0,1 0 0 0 0,-1 0 0 0 0,0 1 0 0 0,0-1 0 0 0,0 0 0 0 0,0 0 0 0 0,0 0 0 0 0,0 1 0 0 0,0-1 0 0 0,1 0 0 0 0,-1 0 0 0 0,0 0 0 0 0,0 0 0 0 0,0 0 0 0 0,0 1 0 0 0,0-1 0 0 0,1 0 0 0 0,-1 0 0 0 0,0 0 0 0 0,0 0 0 0 0,0 0 0 0 0,1 0 0 0 0,-1 0 0 0 0,0 0 0 0 0,0 0 0 0 0,0 0 0 0 0,1 0 0 0 0,-1 0 0 0 0,0 1 0 0 0,0-1 0 0 0,0-1 0 0 0,1 1 0 0 0,-1 0 0 0 0,0 0 0 0 0,0 0 0 0 0,0 0 0 0 0,1 0 0 0 0,-1 0 0 0 0,0 0 0 0 0,0 0 0 0 0,0 0 0 0 0,1 0 0 0 0,-1 0 0 0 0,0 0 0 0 0,0-1 0 0 0,0 1 0 0 0,0 0 0 0 0,1 0 0 0 0,9-6 0 0 0,-10 6 0 0 0,165-103 9 0 0,-155 97-6 0 0,0 1-1 0 0,0 0 1 0 0,21-6-1 0 0,-19 7 2 0 0,0 0 0 0 0,20-11 0 0 0,-27 12-6 0 0,0 0 1 0 0,1 1 0 0 0,-1-1 0 0 0,1 1 0 0 0,-1 1 0 0 0,1-1 0 0 0,0 1 0 0 0,0 0 0 0 0,-1 0 0 0 0,1 1 0 0 0,0 0 0 0 0,9 0 0 0 0,-14 1 0 0 0,0-1 0 0 0,0 1 0 0 0,0-1 0 0 0,0 1 0 0 0,0-1 0 0 0,0 1 1 0 0,0 0-1 0 0,0 0 0 0 0,0-1 0 0 0,0 1 0 0 0,0 0 0 0 0,-1 0 0 0 0,1 0 0 0 0,0 0 0 0 0,-1 0 0 0 0,1 0 0 0 0,-1 0 0 0 0,1 0 0 0 0,-1 0 0 0 0,1 0 0 0 0,-1 0 0 0 0,1 1 0 0 0,-1-1 0 0 0,0 0 0 0 0,0 0 0 0 0,0 0 0 0 0,0 2 1 0 0,0 2-4 0 0,0 0 0 0 0,0 0 1 0 0,0 0-1 0 0,-1 0 1 0 0,-1 5-1 0 0,-12 39-3 0 0,-3 0 0 0 0,-32 64 0 0 0,10-24 3 0 0,29-68 5 0 0,0-1-1 0 0,-2-1 1 0 0,0 0 0 0 0,-1-1 0 0 0,-19 20 0 0 0,2-1 2 0 0,-43 50 37 0 0,52-70-30 0 0,17-15-3 0 0,1 0 0 0 0,0 1 1 0 0,-1-1-1 0 0,1 1 0 0 0,0 0 1 0 0,-4 6-1 0 0,7-9-5 0 0,-1 1 0 0 0,1-1 0 0 0,-1 1 0 0 0,1-1 0 0 0,0 1 0 0 0,-1-1-1 0 0,1 1 1 0 0,-1-1 0 0 0,0 0 0 0 0,1 1 0 0 0,-1-1 0 0 0,1 0 0 0 0,-1 1 0 0 0,1-1 0 0 0,-1 0-1 0 0,0 0 1 0 0,1 0 0 0 0,-1 1 0 0 0,0-1 0 0 0,1 0 0 0 0,-1 0 0 0 0,0 0 0 0 0,1 0 0 0 0,-1 0-1 0 0,-1 0 1 0 0,0 0 3 0 0,2 0 39 0 0,1 0-38 0 0,1 0 0 0 0,-1 0 0 0 0,1 0 1 0 0,-1-1-1 0 0,1 1 0 0 0,-1 0 0 0 0,1 0 1 0 0,-1-1-1 0 0,1 1 0 0 0,-1-1 0 0 0,0 1 1 0 0,3-2-1 0 0,6-6 17 0 0,0 1-1 0 0,0 0 1 0 0,1 1 0 0 0,0 0-1 0 0,0 1 1 0 0,19-6 0 0 0,-13 5 14 0 0,0 2 0 0 0,34-5 1 0 0,5 2 112 0 0,-55 7-140 0 0,0 0 1 0 0,1 0-1 0 0,-1 0 0 0 0,0 0 0 0 0,0 0 1 0 0,0 0-1 0 0,0 1 0 0 0,0-1 0 0 0,0 0 1 0 0,0 1-1 0 0,0-1 0 0 0,0 0 0 0 0,0 1 1 0 0,0-1-1 0 0,0 1 0 0 0,0 0 0 0 0,0-1 1 0 0,2 2-1 0 0,-32 28 48 0 0,0-8-44 0 0,0 1-1 0 0,2 1 0 0 0,1 2 0 0 0,1 1 0 0 0,2 0 0 0 0,0 2 0 0 0,2 1 0 0 0,-22 39 0 0 0,-6 29 5 0 0,-69 129 68 0 0,84-174-59 0 0,-58 69 0 0 0,-5 7 37 0 0,51-62-20 0 0,-44 71 51 0 0,83-124-81 0 0,-2-1 0 0 0,-16 21-1 0 0,24-33-8 0 0,0 0-1 0 0,0 0 0 0 0,1 1 1 0 0,-1-1-1 0 0,0 0 0 0 0,1 0 1 0 0,-1 1-1 0 0,1-1 0 0 0,-1 1 1 0 0,1-1-1 0 0,0 0 0 0 0,0 2 0 0 0,3 2 57 0 0,9-8 21 0 0,6-7-53 0 0,-2 1-3 0 0,0 0 0 0 0,-1-1 0 0 0,24-21 0 0 0,2-6 2 0 0,-2-2-1 0 0,37-49 0 0 0,12-10 27 0 0,-28 34-11 0 0,-37 40-6 0 0,0 0-1 0 0,2 2 0 0 0,1 0 1 0 0,31-19-1 0 0,-12 13 16 0 0,89-40 1 0 0,-86 46-14 0 0,1 2 0 0 0,1 1 0 0 0,102-21 0 0 0,-133 38-27 0 0,-1 0 0 0 0,23 1 0 0 0,-34 1-8 0 0,0 0 0 0 0,-1 1 0 0 0,1 0 1 0 0,-1 0-1 0 0,1 1 0 0 0,-1 0 1 0 0,1 0-1 0 0,-1 0 0 0 0,7 4 0 0 0,9 7 39 0 0,25 20-1 0 0,-40-27-25 0 0,1 0-1 0 0,-2 1 1 0 0,1-1 0 0 0,-1 2-1 0 0,0-1 1 0 0,8 15 0 0 0,-11-17-9 0 0,0 0 0 0 0,0 1 0 0 0,-1-1 0 0 0,0 1 0 0 0,0 0 0 0 0,-1 0 0 0 0,1 0 0 0 0,-1-1 0 0 0,0 1 0 0 0,-1 0 0 0 0,0 0 1 0 0,0 1-1 0 0,0-1 0 0 0,0 0 0 0 0,-1 0 0 0 0,0 0 0 0 0,-1-1 0 0 0,1 1 0 0 0,-1 0 0 0 0,-3 6 0 0 0,2-2 12 0 0,1-3 9 0 0,-1 0 0 0 0,0 0 1 0 0,0 0-1 0 0,0-1 1 0 0,-1 1-1 0 0,-7 9 0 0 0,-27 24 29 0 0,35-38-50 0 0,0 1 0 0 0,0-1 0 0 0,0 0 0 0 0,0 0 0 0 0,0 0 0 0 0,-1 0 0 0 0,1-1 0 0 0,-1 1 0 0 0,1-1 0 0 0,-1 0 0 0 0,0 0 0 0 0,-3 1 0 0 0,4-2-3 0 0,1 0 1 0 0,0-1-1 0 0,-1 1 1 0 0,1-1 0 0 0,0 1-1 0 0,-1-1 1 0 0,1 0-1 0 0,0 1 1 0 0,0-1 0 0 0,-1-1-1 0 0,1 1 1 0 0,0 0-1 0 0,0 0 1 0 0,0-1-1 0 0,0 1 1 0 0,1-1 0 0 0,-1 1-1 0 0,0-1 1 0 0,1 0-1 0 0,-1 0 1 0 0,-1-2-1 0 0,-4-6 17 0 0,1-1-1 0 0,-11-21 0 0 0,9 15-13 0 0,-9-19-324 0 0,2-1 0 0 0,-12-43 0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5:38.810"/>
    </inkml:context>
    <inkml:brush xml:id="br0">
      <inkml:brushProperty name="width" value="0.1" units="cm"/>
      <inkml:brushProperty name="height" value="0.1" units="cm"/>
      <inkml:brushProperty name="color" value="#AB008B"/>
    </inkml:brush>
  </inkml:definitions>
  <inkml:trace contextRef="#ctx0" brushRef="#br0">286 1 4816 0 0,'12'63'2192'0'0,"-11"-40"-1898"0"0,4 29 0 0 0,2 14-325 0 0,-7 2-134 0 0,-15 114-1 0 0,-27 65-322 0 0,2-78 345 0 0,2-4 21 0 0,-20 82-61 0 0,28-127 74 0 0,-17 133 1 0 0,30-133 91 0 0,7-55 5 0 0,-4 103 0 0 0,19-135 19 0 0,-5-33-6 0 0,0 1-1 0 0,0-1 0 0 0,0 1 0 0 0,0-1 0 0 0,0 1 1 0 0,0-1-1 0 0,0 1 0 0 0,0-1 0 0 0,0 1 0 0 0,1-1 0 0 0,-1 1 1 0 0,0-1-1 0 0,0 1 0 0 0,1-1 0 0 0,-1 1 0 0 0,0-1 0 0 0,1 1 1 0 0,-1-1-1 0 0,0 1 0 0 0,1-1 0 0 0,-1 0 0 0 0,1 1 0 0 0,-1-1 1 0 0,0 0-1 0 0,1 0 0 0 0,-1 1 0 0 0,1-1 0 0 0,-1 0 0 0 0,1 0 1 0 0,-1 1-1 0 0,1-1 0 0 0,-1 0 0 0 0,1 0 0 0 0,0 0 1 0 0,-1 0-1 0 0,1 0 0 0 0,-1 0 0 0 0,1 0 0 0 0,-1 0 0 0 0,1 0 1 0 0,-1 0-1 0 0,1 0 0 0 0,-1 0 0 0 0,1 0 0 0 0,-1-1 0 0 0,1 1 1 0 0,-1 0-1 0 0,1 0 0 0 0,-1-1 0 0 0,1 1 0 0 0,-1 0 0 0 0,1 0 1 0 0,-1-1-1 0 0,1 1 0 0 0,-1-1 0 0 0,7-5-753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5:39.492"/>
    </inkml:context>
    <inkml:brush xml:id="br0">
      <inkml:brushProperty name="width" value="0.1" units="cm"/>
      <inkml:brushProperty name="height" value="0.1" units="cm"/>
      <inkml:brushProperty name="color" value="#AB008B"/>
    </inkml:brush>
  </inkml:definitions>
  <inkml:trace contextRef="#ctx0" brushRef="#br0">32 224 5416 0 0,'0'1'11'0'0,"-1"-1"0"0"0,0 1 0 0 0,1 0 0 0 0,-1-1-1 0 0,0 1 1 0 0,0 0 0 0 0,1-1 0 0 0,-1 1 0 0 0,0-1 0 0 0,0 0 0 0 0,0 1 0 0 0,0-1 0 0 0,0 0 0 0 0,0 1 0 0 0,0-1 0 0 0,0 0 0 0 0,0 0 0 0 0,-1 0-1 0 0,1 0-1 0 0,1 0-1 0 0,-1 1 0 0 0,1-1 0 0 0,-1 0 0 0 0,1 0 0 0 0,-1 0 0 0 0,1 0 0 0 0,0 0 0 0 0,-1 0 0 0 0,1 0 0 0 0,-1 0 0 0 0,1-1 0 0 0,-1 1 0 0 0,1 0 0 0 0,-1 0 0 0 0,1 0 0 0 0,-1 0 0 0 0,1-1 0 0 0,-1 1 0 0 0,1 0 0 0 0,0 0 1 0 0,-1-1-1 0 0,1 1 0 0 0,0 0 0 0 0,-1-1 0 0 0,1 1 0 0 0,0 0 0 0 0,-1-1 0 0 0,1 1 0 0 0,0-1 0 0 0,0 1 0 0 0,-1 0 0 0 0,1-1 0 0 0,0-1 813 0 0,17 2-758 0 0,-6 1-52 0 0,0-1 0 0 0,0-1 0 0 0,0 1-1 0 0,0-2 1 0 0,0 0 0 0 0,17-5 0 0 0,-2-2 3 0 0,-8 4 14 0 0,-1-2-1 0 0,0 0 1 0 0,-1 0 0 0 0,27-17-1 0 0,20-13 48 0 0,-9 7-46 0 0,-23 12 5 0 0,64-26 0 0 0,-85 41-28 0 0,0 1 0 0 0,0-1 0 0 0,18 0 0 0 0,4-2 2 0 0,-20 2-12 0 0,1 1-1 0 0,-1 0 1 0 0,1 1 0 0 0,0 1-1 0 0,0 0 1 0 0,-1 0-1 0 0,1 2 1 0 0,0-1 0 0 0,15 5-1 0 0,-22-4 5 0 0,-4-2-3 0 0,0 0 0 0 0,0 1 0 0 0,0-1 0 0 0,0 1-1 0 0,0-1 1 0 0,0 1 0 0 0,0 0 0 0 0,0 0 0 0 0,0 0-1 0 0,-1 0 1 0 0,1 0 0 0 0,0 0 0 0 0,0 0 0 0 0,-1 1-1 0 0,1-1 1 0 0,-1 1 0 0 0,1-1 0 0 0,-1 1 0 0 0,0-1-1 0 0,0 1 1 0 0,1 0 0 0 0,-1 0 0 0 0,0-1 0 0 0,-1 1-1 0 0,1 0 1 0 0,0 0 0 0 0,0 4 0 0 0,1-3-1 0 0,-1 1 0 0 0,0 0 1 0 0,0-1-1 0 0,-1 1 0 0 0,1 0 0 0 0,-1-1 1 0 0,0 1-1 0 0,0 0 0 0 0,0 0 0 0 0,0-1 1 0 0,-1 1-1 0 0,0 0 0 0 0,1-1 1 0 0,-4 8-1 0 0,-5 19 0 0 0,-1 0 1 0 0,-2 0-1 0 0,-1-1 1 0 0,-1-1 0 0 0,-2 0-1 0 0,-26 35 1 0 0,20-30 15 0 0,17-25-5 0 0,1-1-1 0 0,-1 0 1 0 0,0 1 0 0 0,-1-2-1 0 0,0 1 1 0 0,0 0 0 0 0,0-1-1 0 0,-1-1 1 0 0,0 1-1 0 0,-14 8 1 0 0,19-12-1 0 0,-1-1-1 0 0,1 0 1 0 0,0 1-1 0 0,0 0 1 0 0,1-1-1 0 0,-1 1 1 0 0,0 0 0 0 0,0 0-1 0 0,1 0 1 0 0,-1 0-1 0 0,-1 5 1 0 0,45 6 51 0 0,55-3-10 0 0,37 7 122 0 0,-115-14-155 0 0,0 2 1 0 0,-1 0-1 0 0,1 1 0 0 0,-1 1 0 0 0,17 10 0 0 0,-21-10-12 0 0,-1 2-1 0 0,0-1 0 0 0,0 2 0 0 0,-1-1 0 0 0,0 2 1 0 0,-1 0-1 0 0,20 24 0 0 0,-24-26-1 0 0,-1 1 0 0 0,1 1 0 0 0,-2-1 0 0 0,0 1 1 0 0,0 0-1 0 0,-1 0 0 0 0,0 0 0 0 0,0 1 0 0 0,-2 0 0 0 0,1-1 0 0 0,0 15 0 0 0,-2-11 1 0 0,-1 0 0 0 0,-1-1 0 0 0,0 1 1 0 0,-1 0-1 0 0,0-1 0 0 0,-1 1 0 0 0,-8 22 0 0 0,3-17 4 0 0,0-1-1 0 0,-2 0 1 0 0,0-1-1 0 0,-24 32 1 0 0,-157 178 50 0 0,145-173-47 0 0,3 2 0 0 0,-49 83 0 0 0,45-66 8 0 0,-99 136 33 0 0,95-146-996 0 0,40-51-3875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5:40.149"/>
    </inkml:context>
    <inkml:brush xml:id="br0">
      <inkml:brushProperty name="width" value="0.1" units="cm"/>
      <inkml:brushProperty name="height" value="0.1" units="cm"/>
      <inkml:brushProperty name="color" value="#AB008B"/>
    </inkml:brush>
  </inkml:definitions>
  <inkml:trace contextRef="#ctx0" brushRef="#br0">0 0 3912 0 0,'2'0'26'0'0,"0"1"0"0"0,-1-1 1 0 0,1 0-1 0 0,0 1 0 0 0,-1-1 1 0 0,1 1-1 0 0,-1 0 0 0 0,1 0 1 0 0,-1-1-1 0 0,1 1 0 0 0,-1 0 1 0 0,0 0-1 0 0,1 0 0 0 0,-1 0 0 0 0,0 1 1 0 0,0-1-1 0 0,2 2 0 0 0,19 29 740 0 0,-15-20-597 0 0,7 11-81 0 0,-2 1 0 0 0,0 0 1 0 0,-2 1-1 0 0,0 1 0 0 0,-2-1 0 0 0,-1 1 1 0 0,7 45-1 0 0,5 193-167 0 0,-18-225 52 0 0,-2 170-957 0 0,1-195-2552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5:41.500"/>
    </inkml:context>
    <inkml:brush xml:id="br0">
      <inkml:brushProperty name="width" value="0.1" units="cm"/>
      <inkml:brushProperty name="height" value="0.1" units="cm"/>
      <inkml:brushProperty name="color" value="#AB008B"/>
    </inkml:brush>
  </inkml:definitions>
  <inkml:trace contextRef="#ctx0" brushRef="#br0">232 20 3112 0 0,'7'-6'48'0'0,"-6"5"-33"0"0,1 0 1 0 0,-1 0-1 0 0,0 0 0 0 0,1 0 1 0 0,-1 0-1 0 0,0 0 1 0 0,1 0-1 0 0,-1 0 0 0 0,1 0 1 0 0,-1 1-1 0 0,1-1 0 0 0,0 1 1 0 0,-1-1-1 0 0,4 1 1 0 0,2-2 274 0 0,-2 2-8 0 0,-4 13-126 0 0,-1 21-152 0 0,-2-1 0 0 0,-1 0 0 0 0,-1 1 0 0 0,-2-2 0 0 0,-2 1 0 0 0,-1-1 0 0 0,-1 0 1 0 0,-2 0-1 0 0,-21 39 0 0 0,11-28-4 0 0,1-2 3 0 0,-40 57 1 0 0,59-95-2 0 0,0-1 1 0 0,1 1-1 0 0,-1 0 0 0 0,1 0 1 0 0,-1 0-1 0 0,1 1 1 0 0,0-1-1 0 0,0 0 1 0 0,0 0-1 0 0,1 0 1 0 0,-1 1-1 0 0,1-1 1 0 0,0 0-1 0 0,0 6 1 0 0,0-9 64 0 0,30-2 24 0 0,0-1 0 0 0,0-1 1 0 0,54-15-1 0 0,-14 2 0 0 0,-43 10-63 0 0,-19 5-14 0 0,-1 0 0 0 0,1 0 0 0 0,-1 0 0 0 0,1 1 1 0 0,0 0-1 0 0,-1 1 0 0 0,1 0 0 0 0,0 0 0 0 0,0 1 0 0 0,-1-1 0 0 0,1 2 0 0 0,8 1 1 0 0,-12-1-8 0 0,1-1 0 0 0,-1 1 1 0 0,0-1-1 0 0,0 1 1 0 0,0 0-1 0 0,0 1 0 0 0,-1-1 1 0 0,1 1-1 0 0,-1-1 1 0 0,1 1-1 0 0,-1 0 0 0 0,0 1 1 0 0,0-1-1 0 0,0 0 1 0 0,-1 1-1 0 0,1 0 0 0 0,-1-1 1 0 0,0 1-1 0 0,2 6 1 0 0,3 5 14 0 0,-1 0 1 0 0,0 1 0 0 0,-2 0-1 0 0,0 0 1 0 0,3 26 0 0 0,2 88 89 0 0,-8-94-76 0 0,-7 158 53 0 0,2-126-31 0 0,4-45-13 0 0,1-1 0 0 0,2 1 0 0 0,9 44 0 0 0,-10-62-31 0 0,0 1 0 0 0,0-1 0 0 0,1 0 0 0 0,0 1 0 0 0,0-1 0 0 0,5 6 0 0 0,6 11 7 0 0,50 100 112 0 0,-32-69-46 0 0,1 0 84 0 0,-22-34-102 0 0,-8-14-37 0 0,0 0-1 0 0,0-1 1 0 0,0 1 0 0 0,-1 0 0 0 0,0 0-1 0 0,0 0 1 0 0,0 0 0 0 0,-1 1 0 0 0,2 10-1 0 0,-3-15-26 0 0,0 0 0 0 0,-1 1 0 0 0,1-1-1 0 0,0 0 1 0 0,-1 0 0 0 0,1 1 0 0 0,-1-1-1 0 0,1 0 1 0 0,-1 0 0 0 0,1 1-1 0 0,-1-1 1 0 0,0 0 0 0 0,0 0 0 0 0,0 0-1 0 0,0 0 1 0 0,0 0 0 0 0,0 0-1 0 0,0 0 1 0 0,0-1 0 0 0,0 1 0 0 0,0 0-1 0 0,0 0 1 0 0,0-1 0 0 0,-1 1-1 0 0,1-1 1 0 0,0 1 0 0 0,0-1 0 0 0,-1 0-1 0 0,1 1 1 0 0,0-1 0 0 0,-3 0 0 0 0,-7 2 13 0 0,1-1 0 0 0,0-1 0 0 0,-13-1 0 0 0,9 1 5 0 0,-43-4 79 0 0,0-2 0 0 0,0-2 0 0 0,-62-19 0 0 0,14 4 26 0 0,66 13-29 0 0,1-1-1 0 0,-47-21 1 0 0,76 28-31 0 0,0-1-1 0 0,1 0 0 0 0,-1 0 1 0 0,1 0-1 0 0,0-1 1 0 0,1-1-1 0 0,-14-13 0 0 0,18 17-45 0 0,0-1-1 0 0,-1 1 1 0 0,1-1-1 0 0,1 0 1 0 0,-1-1-1 0 0,1 1 0 0 0,-1 0 1 0 0,1-1-1 0 0,0 1 1 0 0,1-1-1 0 0,-1 0 1 0 0,1 1-1 0 0,0-1 1 0 0,0 0-1 0 0,0 0 1 0 0,1 0-1 0 0,0-6 0 0 0,2-4 24 0 0,1 0 0 0 0,1 1 0 0 0,0 0 0 0 0,1 0-1 0 0,1 0 1 0 0,0 0 0 0 0,1 1 0 0 0,0 0-1 0 0,1 1 1 0 0,1-1 0 0 0,14-16 0 0 0,9-7 21 0 0,55-50 0 0 0,-44 46-54 0 0,136-106 149 0 0,-172 142-153 0 0,6-6-121 0 0,0 1 1 0 0,1 1-1 0 0,1 0 0 0 0,0 1 1 0 0,0 1-1 0 0,0 0 0 0 0,0 1 1 0 0,1 1-1 0 0,29-5 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35:43.416"/>
    </inkml:context>
    <inkml:brush xml:id="br0">
      <inkml:brushProperty name="width" value="0.1" units="cm"/>
      <inkml:brushProperty name="height" value="0.1" units="cm"/>
      <inkml:brushProperty name="color" value="#AB008B"/>
    </inkml:brush>
  </inkml:definitions>
  <inkml:trace contextRef="#ctx0" brushRef="#br0">26 347 4912 0 0,'-1'0'13'0'0,"-1"0"1"0"0,1 0-1 0 0,0 0 0 0 0,-1 0 1 0 0,1 0-1 0 0,0-1 1 0 0,0 1-1 0 0,-1 0 0 0 0,1-1 1 0 0,0 1-1 0 0,0-1 0 0 0,-1 1 1 0 0,1-1-1 0 0,0 1 1 0 0,-1-2-1 0 0,1 1 12 0 0,1 1 1 0 0,-1-1-1 0 0,1 1 0 0 0,0-1 1 0 0,-1 0-1 0 0,1 1 0 0 0,0-1 1 0 0,-1 0-1 0 0,1 1 0 0 0,0-1 1 0 0,0 0-1 0 0,-1 0 0 0 0,1 1 1 0 0,0-1-1 0 0,0 0 0 0 0,0 0 1 0 0,0 1-1 0 0,0-1 0 0 0,0-1 1 0 0,1-2 128 0 0,0-1-1 0 0,1 1 1 0 0,-1 0 0 0 0,1 0 0 0 0,0-1 0 0 0,3-4 0 0 0,-1 0 8 0 0,3-4-116 0 0,0 1 0 0 0,1-1-1 0 0,0 2 1 0 0,0-1 0 0 0,1 1 0 0 0,12-11 0 0 0,19-24-45 0 0,-34 38 1 0 0,1 0 0 0 0,0 0 0 0 0,1 1 0 0 0,-1 0 0 0 0,1 1 0 0 0,1-1 0 0 0,-1 2 0 0 0,1-1 0 0 0,9-4 0 0 0,29-19 3 0 0,-40 24-85 0 0,-1 0-1 0 0,1 1 0 0 0,0 0 1 0 0,0 0-1 0 0,0 0 0 0 0,1 1 1 0 0,-1 0-1 0 0,1 1 0 0 0,0-1 1 0 0,8 0-1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5:41.851"/>
    </inkml:context>
    <inkml:brush xml:id="br0">
      <inkml:brushProperty name="width" value="0.1" units="cm"/>
      <inkml:brushProperty name="height" value="0.1" units="cm"/>
      <inkml:brushProperty name="color" value="#AB008B"/>
    </inkml:brush>
  </inkml:definitions>
  <inkml:trace contextRef="#ctx0" brushRef="#br0">51 1 5520 0 0,'-1'5'267'0'0,"-1"1"1"0"0,1-1-1 0 0,-1 0 0 0 0,0 1 1 0 0,-4 8-1 0 0,-1 1-139 0 0,0 8-111 0 0,1 0 0 0 0,-7 46 1 0 0,13-57-23 0 0,0-11-73 0 0,0 1 1 0 0,0 0 0 0 0,0-1-1 0 0,0 1 1 0 0,0-1-1 0 0,0 1 1 0 0,-1 0-1 0 0,1-1 1 0 0,0 1-1 0 0,-1-1 1 0 0,0 2-1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5:42.249"/>
    </inkml:context>
    <inkml:brush xml:id="br0">
      <inkml:brushProperty name="width" value="0.1" units="cm"/>
      <inkml:brushProperty name="height" value="0.1" units="cm"/>
      <inkml:brushProperty name="color" value="#AB008B"/>
    </inkml:brush>
  </inkml:definitions>
  <inkml:trace contextRef="#ctx0" brushRef="#br0">0 1494 4216 0 0,'32'-34'44'0'0,"34"-30"665"0"0,95-70 84 0 0,-94 81-604 0 0,-43 37-180 0 0,34-34-1 0 0,-46 39-11 0 0,0 0 1 0 0,1 0 0 0 0,0 2-1 0 0,1-1 1 0 0,0 2 0 0 0,0 0-1 0 0,20-8 1 0 0,-29 13-3 0 0,1 1-1 0 0,0 0 1 0 0,0 0-1 0 0,0 1 1 0 0,1-1-1 0 0,-1 1 1 0 0,0 1-1 0 0,0-1 1 0 0,1 1 0 0 0,-1 1-1 0 0,0-1 1 0 0,1 1-1 0 0,-1 0 1 0 0,0 0-1 0 0,0 0 1 0 0,0 1-1 0 0,0 0 1 0 0,0 1 0 0 0,0-1-1 0 0,-1 1 1 0 0,1 0-1 0 0,5 4 1 0 0,-7-3 0 0 0,1 0 0 0 0,-1 0 0 0 0,0 1 0 0 0,0 0 0 0 0,0-1 0 0 0,-1 1 0 0 0,1 1 0 0 0,-1-1-1 0 0,-1 0 1 0 0,1 1 0 0 0,-1 0 0 0 0,0-1 0 0 0,0 1 0 0 0,2 9 0 0 0,-2-5-1 0 0,-1 1 0 0 0,0 0-1 0 0,0 0 1 0 0,-1 1 0 0 0,-1-1-1 0 0,-3 21 1 0 0,2-22 3 0 0,-2 0 1 0 0,1 0 0 0 0,-2 0-1 0 0,1-1 1 0 0,-1 0-1 0 0,-7 10 1 0 0,-9 18-4 0 0,11-19 2 0 0,-22 31 0 0 0,-1 0-4 0 0,21-32 8 0 0,0 0 0 0 0,-1-1-1 0 0,0 0 1 0 0,-1-1 0 0 0,-1-1-1 0 0,-1 0 1 0 0,0-1 0 0 0,-30 19-1 0 0,25-25 18 0 0,20-6-12 0 0,1-1 0 0 0,-1 0 0 0 0,0 0-1 0 0,1 0 1 0 0,-1 0 0 0 0,0 0 0 0 0,0 0-1 0 0,1 0 1 0 0,-1 0 0 0 0,0 0 0 0 0,1 0-1 0 0,-1 0 1 0 0,0 0 0 0 0,0 0 0 0 0,1 0 0 0 0,-1-1-1 0 0,0 1 1 0 0,1 0 0 0 0,-1 0 0 0 0,0-1-1 0 0,1 1 1 0 0,-1-1 0 0 0,1 1 0 0 0,-1-1-1 0 0,0 1 1 0 0,0-1 0 0 0,1 0 11 0 0,0 1-10 0 0,0-1 0 0 0,0 1 0 0 0,0-1 0 0 0,0 1 1 0 0,1-1-1 0 0,-1 1 0 0 0,0-1 0 0 0,0 1 0 0 0,1-1 0 0 0,-1 1 1 0 0,0-1-1 0 0,0 1 0 0 0,1-1 0 0 0,-1 1 0 0 0,1 0 0 0 0,-1-1 0 0 0,0 1 1 0 0,1 0-1 0 0,-1-1 0 0 0,1 1 0 0 0,-1 0 0 0 0,1 0 0 0 0,-1-1 1 0 0,0 1-1 0 0,1 0 0 0 0,0 0 0 0 0,19-14 2 0 0,27-12 25 0 0,-31 18-14 0 0,-1 0-1 0 0,1-1 1 0 0,-2-1-1 0 0,24-20 1 0 0,-18 11 81 0 0,0 1 0 0 0,27-18 0 0 0,-42 31-78 0 0,0 0 1 0 0,0 0-1 0 0,-1-1 0 0 0,0 1 1 0 0,0-1-1 0 0,0 0 0 0 0,-1 0 1 0 0,0 0-1 0 0,0-1 1 0 0,0 1-1 0 0,-1-1 0 0 0,0 0 1 0 0,2-13-1 0 0,-4 14-11 0 0,0 0 0 0 0,0 0 0 0 0,0 0-1 0 0,-1 1 1 0 0,0-1 0 0 0,-1 0 0 0 0,1 0-1 0 0,-4-7 1 0 0,-1-9 28 0 0,-47-154 165 0 0,17 66-176 0 0,-46-98 35 0 0,52 140-17 0 0,-23-75 0 0 0,-23-92 148 0 0,37 120-135 0 0,27 82-45 0 0,-1-1-1 0 0,-2 2 1 0 0,-31-49 0 0 0,10 43-6 0 0,35 41-8 0 0,0 2 0 0 0,-1 0 0 0 0,2 1 0 0 0,-1-1 0 0 0,1 0 0 0 0,0 8 0 0 0,31 311 0 0 0,24 11 0 0 0,-15-95 0 0 0,222 1288 16 0 0,-227-1338-962 0 0,-27-152-3812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5:43.095"/>
    </inkml:context>
    <inkml:brush xml:id="br0">
      <inkml:brushProperty name="width" value="0.1" units="cm"/>
      <inkml:brushProperty name="height" value="0.1" units="cm"/>
      <inkml:brushProperty name="color" value="#AB008B"/>
    </inkml:brush>
  </inkml:definitions>
  <inkml:trace contextRef="#ctx0" brushRef="#br0">139 2 6016 0 0,'-5'0'76'0'0,"1"-1"0"0"0,0 1 0 0 0,0 0 0 0 0,0 0 0 0 0,-1 0 0 0 0,1 0-1 0 0,0 1 1 0 0,0 0 0 0 0,0 0 0 0 0,0 0 0 0 0,0 0 0 0 0,0 1 0 0 0,0-1 0 0 0,0 1 0 0 0,0 0 0 0 0,1 0 0 0 0,-1 1 0 0 0,1-1 0 0 0,0 1 0 0 0,-1-1 0 0 0,1 1 0 0 0,0 0 0 0 0,1 0 0 0 0,-1 1 0 0 0,0-1 0 0 0,1 1-1 0 0,-4 5 1 0 0,2 4-57 0 0,0 1-1 0 0,1 0 1 0 0,0-1-1 0 0,1 1 1 0 0,-1 16-1 0 0,1-6 7 0 0,-11 171 355 0 0,14-165-362 0 0,1 1 1 0 0,1-1 0 0 0,1 0 0 0 0,12 41 0 0 0,-11-54-7 0 0,0 0 1 0 0,1-1-1 0 0,1 0 0 0 0,0 0 1 0 0,14 22-1 0 0,-19-34-6 0 0,1-1 0 0 0,0 1 1 0 0,0-1-1 0 0,0 0 0 0 0,0 0 0 0 0,1 0 0 0 0,-1 0 0 0 0,1 0 0 0 0,0-1 1 0 0,0 1-1 0 0,0-1 0 0 0,0 0 0 0 0,0-1 0 0 0,0 1 0 0 0,1-1 0 0 0,-1 1 0 0 0,0-1 1 0 0,1 0-1 0 0,-1-1 0 0 0,1 1 0 0 0,-1-1 0 0 0,1 0 0 0 0,-1 0 0 0 0,1-1 0 0 0,-1 1 1 0 0,8-2-1 0 0,3-2 17 0 0,1-1 1 0 0,-1 0-1 0 0,0-1 1 0 0,0-1-1 0 0,-1 0 0 0 0,0-1 1 0 0,20-14-1 0 0,87-79 182 0 0,-75 60-31 0 0,-12 11-140 0 0,62-50-1066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5:43.478"/>
    </inkml:context>
    <inkml:brush xml:id="br0">
      <inkml:brushProperty name="width" value="0.1" units="cm"/>
      <inkml:brushProperty name="height" value="0.1" units="cm"/>
      <inkml:brushProperty name="color" value="#AB008B"/>
    </inkml:brush>
  </inkml:definitions>
  <inkml:trace contextRef="#ctx0" brushRef="#br0">2 377 5920 0 0,'-2'-9'250'0'0,"3"-4"380"0"0,-1 13-609 0 0,0-1 0 0 0,0 1 0 0 0,0 0 1 0 0,0 0-1 0 0,0-1 0 0 0,0 1 0 0 0,1 0 0 0 0,-1 0 0 0 0,0-1 1 0 0,0 1-1 0 0,0 0 0 0 0,0 0 0 0 0,0 0 0 0 0,0-1 1 0 0,1 1-1 0 0,-1 0 0 0 0,0 0 0 0 0,0 0 0 0 0,0-1 1 0 0,1 1-1 0 0,-1 0 0 0 0,0 0 0 0 0,0 0 0 0 0,1 0 0 0 0,-1 0 1 0 0,0 0-1 0 0,0-1 0 0 0,1 1 0 0 0,-1 0 0 0 0,0 0 1 0 0,0 0-1 0 0,1 0 0 0 0,-1 0 0 0 0,0 0 0 0 0,0 0 1 0 0,1 0-1 0 0,-1 0 0 0 0,11 8 268 0 0,10 19-166 0 0,-6 0-109 0 0,-1 1 1 0 0,-2 1-1 0 0,0 0 0 0 0,-2 0 0 0 0,6 33 0 0 0,7 30-14 0 0,-13-57 34 0 0,-1 0 0 0 0,-2 1 0 0 0,3 53 0 0 0,-9-66-6 0 0,0-10-6 0 0,0-1 1 0 0,-2 1-1 0 0,1 0 1 0 0,-4 15-1 0 0,1-11-5 0 0,-4 9 42 0 0,-11-48-25 0 0,13 4-35 0 0,0 0 0 0 0,1-1-1 0 0,-2-30 1 0 0,2 15-1 0 0,-10-81-39 0 0,6 0 1 0 0,4 0-1 0 0,17-180 0 0 0,-12 278 33 0 0,2 1-1 0 0,0-1 0 0 0,1 1 0 0 0,0-1 0 0 0,2 1 1 0 0,0 1-1 0 0,9-19 0 0 0,-12 29 18 0 0,0 0 0 0 0,0 0 1 0 0,0 1-1 0 0,0-1 0 0 0,1 1 1 0 0,0 0-1 0 0,0 0 0 0 0,0 0 0 0 0,0 0 1 0 0,1 1-1 0 0,0 0 0 0 0,-1 0 0 0 0,1 0 1 0 0,0 0-1 0 0,0 1 0 0 0,1 0 1 0 0,-1 0-1 0 0,0 0 0 0 0,1 1 0 0 0,-1-1 1 0 0,1 1-1 0 0,0 1 0 0 0,-1-1 0 0 0,12 1 1 0 0,-14 1-69 0 0,0-1 0 0 0,-1 1 1 0 0,1-1-1 0 0,0 1 0 0 0,-1 0 1 0 0,1 0-1 0 0,-1 0 0 0 0,1 0 1 0 0,2 3-1 0 0,-3-4-301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5:43.854"/>
    </inkml:context>
    <inkml:brush xml:id="br0">
      <inkml:brushProperty name="width" value="0.1" units="cm"/>
      <inkml:brushProperty name="height" value="0.1" units="cm"/>
      <inkml:brushProperty name="color" value="#AB008B"/>
    </inkml:brush>
  </inkml:definitions>
  <inkml:trace contextRef="#ctx0" brushRef="#br0">46 299 8336 0 0,'-3'-3'20'0'0,"-1"1"1"0"0,1-1-1 0 0,0 1 1 0 0,-1-1-1 0 0,1 0 1 0 0,1 0-1 0 0,-1-1 1 0 0,0 1-1 0 0,1 0 1 0 0,-3-6-1 0 0,4 7 29 0 0,-1 0-1 0 0,1-1 1 0 0,0 1-1 0 0,0-1 1 0 0,0 1-1 0 0,0-1 1 0 0,0 0 0 0 0,0 1-1 0 0,1-1 1 0 0,-1 0-1 0 0,1 1 1 0 0,0-1-1 0 0,0 0 1 0 0,0 0-1 0 0,0 1 1 0 0,2-6-1 0 0,15-17 386 0 0,-8 15-362 0 0,-3 2-64 0 0,1 0 0 0 0,0 1 0 0 0,1 0 0 0 0,0 0 0 0 0,0 0 0 0 0,0 1 0 0 0,1 0 0 0 0,0 1 0 0 0,0 0 0 0 0,17-6 0 0 0,-12 4-12 0 0,0-1 0 0 0,24-16 0 0 0,-29 17 1 0 0,0 0 0 0 0,0 1 0 0 0,1 1 0 0 0,0 0 0 0 0,1 0 1 0 0,-1 1-1 0 0,12-3 0 0 0,-1 2-2 0 0,-14 2 8 0 0,1 1-1 0 0,0 1 1 0 0,0-1 0 0 0,0 1 0 0 0,0 0 0 0 0,0 1 0 0 0,0 0 0 0 0,1 1 0 0 0,14 2 0 0 0,-18-2 2 0 0,4 1 20 0 0,-1 0 1 0 0,1 1 0 0 0,14 7 0 0 0,-21-9-15 0 0,1 1 1 0 0,0 0-1 0 0,-1 0 1 0 0,1 0-1 0 0,-1 0 1 0 0,1 0-1 0 0,-1 1 1 0 0,0-1-1 0 0,0 1 1 0 0,0-1-1 0 0,0 1 1 0 0,-1 0-1 0 0,1 0 1 0 0,1 3-1 0 0,4 16 48 0 0,0 0 0 0 0,-1 0 0 0 0,-1 0 0 0 0,-1 0 0 0 0,2 32 0 0 0,-5-36-53 0 0,-1 0 1 0 0,-1 0-1 0 0,0 0 1 0 0,-1 0-1 0 0,-1 0 1 0 0,-1 0-1 0 0,-6 19 0 0 0,5-26 16 0 0,0 0-1 0 0,0 0 1 0 0,-1-1-1 0 0,-14 18 1 0 0,18-24-12 0 0,-1-1 0 0 0,0 1 1 0 0,0-1-1 0 0,0 0 1 0 0,0 0-1 0 0,0 0 0 0 0,-1 0 1 0 0,0-1-1 0 0,1 1 0 0 0,-1-1 1 0 0,0 0-1 0 0,0 0 1 0 0,0 0-1 0 0,0-1 0 0 0,-6 2 1 0 0,-2-3-9 0 0,0-1 1 0 0,0 0-1 0 0,0-1 1 0 0,1-1 0 0 0,-1 0-1 0 0,-13-5 1 0 0,17 6 25 0 0,7 2-11 0 0,-1-1 1 0 0,1 1-1 0 0,-1 0 0 0 0,1-1 0 0 0,-1 1 0 0 0,1-1 0 0 0,0 0 0 0 0,-1 1 1 0 0,1-1-1 0 0,0 0 0 0 0,0 0 0 0 0,-1 0 0 0 0,1 0 0 0 0,0 0 0 0 0,0 0 0 0 0,0 0 1 0 0,0 0-1 0 0,0 0 0 0 0,-1-3 0 0 0,3 4-94 0 0,-1-1 0 0 0,1 1 0 0 0,0-1 0 0 0,-1 1 0 0 0,1-1 0 0 0,0 1 0 0 0,0 0 0 0 0,-1-1 0 0 0,1 1 0 0 0,0 0 0 0 0,0 0 0 0 0,-1-1 0 0 0,1 1 0 0 0,0 0-1 0 0,0 0 1 0 0,0 0 0 0 0,1 0 0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5:44.312"/>
    </inkml:context>
    <inkml:brush xml:id="br0">
      <inkml:brushProperty name="width" value="0.1" units="cm"/>
      <inkml:brushProperty name="height" value="0.1" units="cm"/>
      <inkml:brushProperty name="color" value="#AB008B"/>
    </inkml:brush>
  </inkml:definitions>
  <inkml:trace contextRef="#ctx0" brushRef="#br0">278 21 6016 0 0,'5'-4'217'0'0,"-4"3"-138"0"0,-1 1 0 0 0,1-1 0 0 0,0 1 0 0 0,-1-1 1 0 0,1 1-1 0 0,-1-1 0 0 0,1 0 0 0 0,-1 1 0 0 0,1-1 1 0 0,-1 0-1 0 0,1 1 0 0 0,-1-1 0 0 0,0 0 0 0 0,1 0 1 0 0,-1 1-1 0 0,0-1 0 0 0,0 0 0 0 0,1 0 0 0 0,-1 0 1 0 0,0-1 672 0 0,-2 4-688 0 0,-1-1-1 0 0,1 1 1 0 0,0 0-1 0 0,0 1 1 0 0,0-1-1 0 0,1 0 1 0 0,-1 1-1 0 0,1-1 1 0 0,-2 4-1 0 0,2-5-51 0 0,-71 100-150 0 0,-4 4-20 0 0,53-69 126 0 0,13-22 1 0 0,1 0 1 0 0,0 0 0 0 0,-8 22-1 0 0,3-5-20 0 0,5-13 31 0 0,2 0 0 0 0,0 0-1 0 0,-7 30 1 0 0,13-44 17 0 0,0 0 1 0 0,1 0 0 0 0,-1 0-1 0 0,1 0 1 0 0,0 0-1 0 0,0 0 1 0 0,0 0 0 0 0,0 0-1 0 0,1 0 1 0 0,0 0-1 0 0,0 0 1 0 0,0-1-1 0 0,0 1 1 0 0,0 0 0 0 0,1 0-1 0 0,0-1 1 0 0,0 1-1 0 0,0-1 1 0 0,0 1-1 0 0,0-1 1 0 0,1 0 0 0 0,-1 0-1 0 0,4 3 1 0 0,-2-3 2 0 0,1 0 0 0 0,0 0 0 0 0,-1 0-1 0 0,1-1 1 0 0,0 0 0 0 0,0 0 0 0 0,0 0 0 0 0,0 0 0 0 0,1-1 0 0 0,-1 0 0 0 0,0 0 0 0 0,6 0 0 0 0,10 0 9 0 0,37-3 1 0 0,-26 0 18 0 0,-13 2-15 0 0,3-2 23 0 0,-1 2-1 0 0,0 1 1 0 0,1 0-1 0 0,22 5 1 0 0,-35-3 1 0 0,0-1 0 0 0,0 1 1 0 0,0 0-1 0 0,0 1 0 0 0,-1 0 0 0 0,1 1 0 0 0,12 9 0 0 0,-3-3-5 0 0,-14-10 8 0 0,-1 1 0 0 0,1 0 1 0 0,-1 0-1 0 0,0 0 0 0 0,0 1 1 0 0,0-1-1 0 0,0 1 0 0 0,0-1 1 0 0,0 1-1 0 0,-1 0 0 0 0,1 0 1 0 0,-1 1-1 0 0,0-1 0 0 0,0 0 1 0 0,0 1-1 0 0,0-1 0 0 0,-1 1 1 0 0,1-1-1 0 0,-1 1 0 0 0,0 0 1 0 0,1 4-1 0 0,-1-3-5 0 0,-1 0-1 0 0,1 0 1 0 0,-1 0-1 0 0,0 0 1 0 0,-1 0 0 0 0,1 0-1 0 0,-1 0 1 0 0,0 0-1 0 0,0 0 1 0 0,-1 0 0 0 0,1 0-1 0 0,-1-1 1 0 0,0 1 0 0 0,-1-1-1 0 0,-2 5 1 0 0,-4 5 136 0 0,-2 0 1 0 0,1-1-1 0 0,-16 13 0 0 0,13-12 39 0 0,-20 26 0 0 0,17-17-109 0 0,-38 41 0 0 0,52-62-91 0 0,-2 1 7 0 0,0 1 0 0 0,1 0-1 0 0,-1 0 1 0 0,1 1 0 0 0,0-1-1 0 0,-4 7 1 0 0,85-140 494 0 0,-19 29-2042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5:44.775"/>
    </inkml:context>
    <inkml:brush xml:id="br0">
      <inkml:brushProperty name="width" value="0.1" units="cm"/>
      <inkml:brushProperty name="height" value="0.1" units="cm"/>
      <inkml:brushProperty name="color" value="#AB008B"/>
    </inkml:brush>
  </inkml:definitions>
  <inkml:trace contextRef="#ctx0" brushRef="#br0">297 62 6224 0 0,'2'-3'-23'0'0,"20"-22"228"0"0,-22 24-134 0 0,1 0 1 0 0,0 0-1 0 0,-1 0 0 0 0,1 0 0 0 0,-1 0 0 0 0,1 0 0 0 0,-1 0 1 0 0,0 0-1 0 0,1 0 0 0 0,-1 0 0 0 0,0 0 0 0 0,0 0 0 0 0,1 0 1 0 0,-1 0-1 0 0,0-1 0 0 0,0 1 0 0 0,0 0 0 0 0,0 0 0 0 0,-1 0 1 0 0,1 0-1 0 0,0 0 0 0 0,0 0 0 0 0,-1 0 0 0 0,1 0 0 0 0,-1 0 1 0 0,0-2-1 0 0,1 3-47 0 0,0-1 0 0 0,0 1 0 0 0,-1 0 1 0 0,1 0-1 0 0,0 0 0 0 0,0-1 0 0 0,-1 1 0 0 0,1 0 1 0 0,0 0-1 0 0,0 0 0 0 0,-1 0 0 0 0,1-1 0 0 0,0 1 1 0 0,-1 0-1 0 0,1 0 0 0 0,0 0 0 0 0,0 0 0 0 0,-1 0 1 0 0,1 0-1 0 0,0 0 0 0 0,-1 0 0 0 0,1 0 1 0 0,0 0-1 0 0,-1 0 0 0 0,1 0 0 0 0,0 0 0 0 0,0 0 1 0 0,-1 0-1 0 0,1 0 0 0 0,0 0 0 0 0,-1 0 0 0 0,1 1 1 0 0,0-1-1 0 0,0 0 0 0 0,-1 0 0 0 0,1 0 0 0 0,0 0 1 0 0,0 1-1 0 0,-1-1 0 0 0,1 0 0 0 0,-10 11-344 0 0,8-8 362 0 0,-4 3-147 0 0,0 1 0 0 0,-1-1 0 0 0,1-1-1 0 0,-14 9 1 0 0,-12 10-153 0 0,-56 69-615 0 0,72-75 779 0 0,1 1-1 0 0,0 0 1 0 0,2 0-1 0 0,0 2 1 0 0,2-1-1 0 0,0 2 0 0 0,1-1 1 0 0,-12 40-1 0 0,20-53 91 0 0,0 0-1 0 0,0 1 0 0 0,1-1 1 0 0,-1 11-1 0 0,2-16 8 0 0,0-1 1 0 0,0 1-1 0 0,1 0 0 0 0,-1 0 1 0 0,1 0-1 0 0,-1-1 0 0 0,1 1 1 0 0,0 0-1 0 0,0-1 0 0 0,0 1 1 0 0,0 0-1 0 0,1-1 0 0 0,-1 1 1 0 0,1-1-1 0 0,-1 0 0 0 0,4 4 1 0 0,-1-3 10 0 0,0 0-1 0 0,0 0 1 0 0,1 0 0 0 0,-1 0-1 0 0,1-1 1 0 0,0 1 0 0 0,0-1 0 0 0,0 0-1 0 0,0-1 1 0 0,0 1 0 0 0,0-1 0 0 0,0 0-1 0 0,1 0 1 0 0,5-1 0 0 0,12 1 44 0 0,-1-1-1 0 0,25-4 1 0 0,-20 1 4 0 0,-18 3-40 0 0,47-5 164 0 0,0 3 1 0 0,73 6-1 0 0,-116-3-139 0 0,-1 1-1 0 0,0 0 0 0 0,0 0 0 0 0,0 2 1 0 0,0-1-1 0 0,0 2 0 0 0,-1-1 0 0 0,0 2 0 0 0,0-1 1 0 0,0 2-1 0 0,13 9 0 0 0,-10-4 0 0 0,-11-10-16 0 0,0 0-1 0 0,-1-1 1 0 0,1 1-1 0 0,-1 1 1 0 0,1-1-1 0 0,-1 0 1 0 0,0 0 0 0 0,0 1-1 0 0,0 0 1 0 0,0-1-1 0 0,-1 1 1 0 0,1 0-1 0 0,-1 0 1 0 0,1 0-1 0 0,-1 0 1 0 0,0 0 0 0 0,0 0-1 0 0,0 0 1 0 0,-1 0-1 0 0,1 6 1 0 0,-1 2 35 0 0,-1-1 1 0 0,-1 1-1 0 0,0 0 1 0 0,0-1-1 0 0,-1 1 0 0 0,-1-1 1 0 0,0 0-1 0 0,0 0 1 0 0,-1-1-1 0 0,-6 12 1 0 0,-11 12 286 0 0,-37 44 0 0 0,44-58-286 0 0,7-10 44 0 0,-1 0 0 0 0,-17 13-1 0 0,16-14 48 0 0,0 1-1 0 0,-17 19 1 0 0,12-11-19 0 0,-1-1 0 0 0,-1 0-1 0 0,-35 24 1 0 0,35-27-54 0 0,0-1-127 0 0,-19 15 475 0 0,34-26-518 0 0,0 1 0 0 0,1-1 1 0 0,-1 1-1 0 0,1 0 0 0 0,0 0 1 0 0,-1 0-1 0 0,1 0 1 0 0,0 0-1 0 0,0 0 0 0 0,0 0 1 0 0,0 0-1 0 0,0 0 0 0 0,1 0 1 0 0,-1 0-1 0 0,0 5 0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5:47.037"/>
    </inkml:context>
    <inkml:brush xml:id="br0">
      <inkml:brushProperty name="width" value="0.1" units="cm"/>
      <inkml:brushProperty name="height" value="0.1" units="cm"/>
      <inkml:brushProperty name="color" value="#AB008B"/>
    </inkml:brush>
  </inkml:definitions>
  <inkml:trace contextRef="#ctx0" brushRef="#br0">31 73 4008 0 0,'-4'-5'293'0'0,"1"0"1"0"0,-1 1 0 0 0,1-1-1 0 0,0 0 1 0 0,1-1-1 0 0,-1 1 1 0 0,1 0 0 0 0,0-1-1 0 0,-2-10 1 0 0,4 16-265 0 0,0 0 1 0 0,0-1-1 0 0,0 1 1 0 0,-1 0-1 0 0,1-1 1 0 0,0 1-1 0 0,0 0 1 0 0,0-1-1 0 0,0 1 0 0 0,0 0 1 0 0,0-1-1 0 0,0 1 1 0 0,0 0-1 0 0,0-1 1 0 0,1 1-1 0 0,-1 0 1 0 0,0-1-1 0 0,0 1 1 0 0,0 0-1 0 0,0-1 1 0 0,0 1-1 0 0,0 0 1 0 0,1 0-1 0 0,-1-1 1 0 0,0 1-1 0 0,0 0 0 0 0,1-1 1 0 0,-1 1-1 0 0,0 0 1 0 0,0 0-1 0 0,1 0 1 0 0,-1-1-1 0 0,0 1 1 0 0,0 0-1 0 0,1 0 1 0 0,-1 0-1 0 0,0 0 1 0 0,1-1-1 0 0,16 5 184 0 0,-12-2-229 0 0,0 0 0 0 0,0 1 0 0 0,0 0 0 0 0,-1 0-1 0 0,7 6 1 0 0,6 9-27 0 0,-2 1 1 0 0,0 0-1 0 0,-1 1 1 0 0,0 1-1 0 0,-2 0 1 0 0,11 27-1 0 0,47 144-196 0 0,-41-99 215 0 0,32 192 1 0 0,-45-176 21 0 0,7 59 3 0 0,-15-56 73 0 0,11 103 162 0 0,-20-192-156 0 0,0-21-57 0 0,1-1 0 0 0,0 1 1 0 0,-1 0-1 0 0,1-1 0 0 0,0 1 1 0 0,0 0-1 0 0,0-1 0 0 0,0 1 1 0 0,0 0-1 0 0,0-1 0 0 0,0 1 1 0 0,1-1-1 0 0,-1 1 0 0 0,1 0 1 0 0,-1-1-1 0 0,1 1 0 0 0,-1-1 1 0 0,1 1-1 0 0,0-1 0 0 0,2 3 353 0 0,0-11-218 0 0,0 0 0 0 0,0-1 0 0 0,3-14 0 0 0,1-17-1226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5:47.460"/>
    </inkml:context>
    <inkml:brush xml:id="br0">
      <inkml:brushProperty name="width" value="0.1" units="cm"/>
      <inkml:brushProperty name="height" value="0.1" units="cm"/>
      <inkml:brushProperty name="color" value="#AB008B"/>
    </inkml:brush>
  </inkml:definitions>
  <inkml:trace contextRef="#ctx0" brushRef="#br0">97 26 7432 0 0,'0'0'542'0'0,"23"-1"678"0"0,51-9-69 0 0,48-4-568 0 0,-104 14-425 0 0,0 2 1 0 0,-1 0 0 0 0,31 8-1 0 0,-19-4-72 0 0,-24-4-86 0 0,0-1 0 0 0,0 1 0 0 0,0 0 0 0 0,0 1 0 0 0,0-1 0 0 0,8 7 0 0 0,15 7 0 0 0,-25-14-3 0 0,1 0 0 0 0,-1 0 1 0 0,0 0-1 0 0,0 1 0 0 0,-1 0 1 0 0,1-1-1 0 0,0 1 0 0 0,-1 0 1 0 0,0 0-1 0 0,0 0 1 0 0,0 1-1 0 0,0-1 0 0 0,0 1 1 0 0,2 4-1 0 0,-1 2-5 0 0,1-1-1 0 0,-1 1 1 0 0,-1 0 0 0 0,2 14-1 0 0,-3-11 8 0 0,-1 0 0 0 0,0 0 0 0 0,-1 0 0 0 0,-1 0 0 0 0,0 0 0 0 0,-5 16 0 0 0,-28 74 5 0 0,26-79-1 0 0,-9 27 41 0 0,-33 78 96 0 0,48-123-137 0 0,-9 20 4 0 0,-1 0 1 0 0,-23 33 0 0 0,3-15 1 0 0,-2-1 0 0 0,-41 39 0 0 0,54-62 2 0 0,-1 0 1 0 0,0-2-1 0 0,-2-1 1 0 0,0 0-1 0 0,-37 17 1 0 0,57-32 2 0 0,-1 1-1 0 0,1-1 1 0 0,-1-1 0 0 0,1 1 0 0 0,-1-1 0 0 0,0 0 0 0 0,0 0 0 0 0,-8 0 0 0 0,13-1 102 0 0,1-1-105 0 0,0 1 1 0 0,0 0-1 0 0,0 0 1 0 0,0 0-1 0 0,0-1 0 0 0,0 1 1 0 0,0 0-1 0 0,0 0 1 0 0,0 0-1 0 0,0-1 0 0 0,0 1 1 0 0,0 0-1 0 0,0 0 1 0 0,0 0-1 0 0,0-1 0 0 0,0 1 1 0 0,0 0-1 0 0,0 0 1 0 0,0 0-1 0 0,0-1 0 0 0,0 1 1 0 0,0 0-1 0 0,0 0 1 0 0,1 0-1 0 0,-1-1 0 0 0,0 1 1 0 0,0 0-1 0 0,0 0 1 0 0,0 0-1 0 0,0 0 0 0 0,1-1 1 0 0,-1 1-1 0 0,0 0 1 0 0,0 0-1 0 0,0 0 0 0 0,0 0 1 0 0,1 0-1 0 0,131-94-1152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5:48.011"/>
    </inkml:context>
    <inkml:brush xml:id="br0">
      <inkml:brushProperty name="width" value="0.1" units="cm"/>
      <inkml:brushProperty name="height" value="0.1" units="cm"/>
      <inkml:brushProperty name="color" value="#AB008B"/>
    </inkml:brush>
  </inkml:definitions>
  <inkml:trace contextRef="#ctx0" brushRef="#br0">379 112 9344 0 0,'0'-2'32'0'0,"0"1"0"0"0,0-1 0 0 0,-1 1 1 0 0,1-1-1 0 0,-1 1 0 0 0,1-1 0 0 0,-1 1 0 0 0,1-1 1 0 0,-1 1-1 0 0,0 0 0 0 0,0-1 0 0 0,0 1 0 0 0,0 0 1 0 0,0 0-1 0 0,0 0 0 0 0,0-1 0 0 0,0 1 0 0 0,-2-1 1 0 0,-29-18 1067 0 0,14 10-642 0 0,11 5-358 0 0,0 0 0 0 0,0 1 0 0 0,0 0 0 0 0,0 1 0 0 0,-1-1 0 0 0,0 1 0 0 0,1 1 0 0 0,-1 0 0 0 0,0 0-1 0 0,0 0 1 0 0,0 1 0 0 0,-1 0 0 0 0,1 1 0 0 0,0-1 0 0 0,-13 3 0 0 0,8 0-181 0 0,8-2 62 0 0,0 1 0 0 0,0 0 0 0 0,0 0 0 0 0,0 0-1 0 0,0 1 1 0 0,0-1 0 0 0,1 1 0 0 0,-1 0 0 0 0,0 1 0 0 0,1-1 0 0 0,0 1-1 0 0,0 0 1 0 0,0 0 0 0 0,-6 5 0 0 0,3 1-29 0 0,0 0 0 0 0,0 0 1 0 0,1 1-1 0 0,0 0 0 0 0,1 0 0 0 0,0 0 0 0 0,0 0 0 0 0,1 1 1 0 0,-4 17-1 0 0,0 11 31 0 0,-5 54 0 0 0,9-60 8 0 0,1-10 1 0 0,2 0 1 0 0,0 0 0 0 0,5 42 0 0 0,-3-56 27 0 0,1 1 1 0 0,0 0-1 0 0,0 0 0 0 0,1-1 1 0 0,0 0-1 0 0,1 1 1 0 0,0-1-1 0 0,1-1 0 0 0,0 1 1 0 0,0-1-1 0 0,8 11 1 0 0,-9-14 8 0 0,1-1 1 0 0,-1 1-1 0 0,1-1 1 0 0,-1 0 0 0 0,2 0-1 0 0,-1 0 1 0 0,0-1-1 0 0,0 1 1 0 0,8 2-1 0 0,-9-5-13 0 0,0 0-1 0 0,1 0 1 0 0,-1 0-1 0 0,0 0 0 0 0,1 0 1 0 0,-1-1-1 0 0,1 0 0 0 0,-1 0 1 0 0,1 0-1 0 0,-1-1 0 0 0,1 0 1 0 0,-1 1-1 0 0,7-3 0 0 0,-2-1 5 0 0,-1 1-1 0 0,1-1 0 0 0,-1 0 1 0 0,0-1-1 0 0,-1 0 0 0 0,1 0 1 0 0,-1-1-1 0 0,0 0 1 0 0,0 0-1 0 0,-1 0 0 0 0,0-1 1 0 0,6-8-1 0 0,8-12 73 0 0,29-56-1 0 0,-48 81-88 0 0,16-33 14 0 0,-2 0 1 0 0,-2-2-1 0 0,13-53 1 0 0,4-12 4 0 0,-25 89-16 0 0,1 1 0 0 0,10-17 0 0 0,-11 21 8 0 0,0-1 1 0 0,-1 1-1 0 0,0-1 0 0 0,0 0 1 0 0,-1 1-1 0 0,4-19 0 0 0,-6 19 20 0 0,0 3 8 0 0,-2 7-1 0 0,-4 35 172 0 0,4-27-194 0 0,0 1 0 0 0,1-1 0 0 0,0 1 0 0 0,3 13 0 0 0,0 14 6 0 0,-2 12 45 0 0,3 0 0 0 0,1 0 1 0 0,3-1-1 0 0,26 93 1 0 0,-33-139-66 0 0,0 0 1 0 0,1 0-1 0 0,-1 0 1 0 0,1 0-1 0 0,-1 0 1 0 0,1-1 0 0 0,0 1-1 0 0,0 0 1 0 0,0-1-1 0 0,0 0 1 0 0,1 1-1 0 0,-1-1 1 0 0,1 0 0 0 0,-1 0-1 0 0,1 0 1 0 0,3 2-1 0 0,-4-5 1 0 0,0 0 1 0 0,1 0-1 0 0,-1 0 0 0 0,0 0 0 0 0,0 0 0 0 0,0 0 0 0 0,0-1 1 0 0,0 1-1 0 0,-1-1 0 0 0,1 1 0 0 0,0-1 0 0 0,-1 0 1 0 0,1 1-1 0 0,2-5 0 0 0,0 1 0 0 0,0 0-93 0 0,0-1 0 0 0,0 0 0 0 0,-1 0-1 0 0,0 0 1 0 0,0 0 0 0 0,0-1 0 0 0,-1 1 0 0 0,0-1 0 0 0,-1 1 0 0 0,1-1 0 0 0,-1 0-1 0 0,0-7 1 0 0,0 9-568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35:43.807"/>
    </inkml:context>
    <inkml:brush xml:id="br0">
      <inkml:brushProperty name="width" value="0.1" units="cm"/>
      <inkml:brushProperty name="height" value="0.1" units="cm"/>
      <inkml:brushProperty name="color" value="#AB008B"/>
    </inkml:brush>
  </inkml:definitions>
  <inkml:trace contextRef="#ctx0" brushRef="#br0">2 0 4512 0 0,'4'4'33'0'0,"3"3"242"0"0,-7-7-266 0 0,0 1 0 0 0,0-1 1 0 0,0 0-1 0 0,-1 0 1 0 0,1 1-1 0 0,0-1 0 0 0,0 0 1 0 0,0 0-1 0 0,0 1 1 0 0,0-1-1 0 0,0 0 1 0 0,0 0-1 0 0,0 0 0 0 0,-1 1 1 0 0,1-1-1 0 0,0 0 1 0 0,0 0-1 0 0,0 0 0 0 0,-1 1 1 0 0,1-1-1 0 0,0 0 1 0 0,0 0-1 0 0,0 0 1 0 0,-1 0-1 0 0,1 0 0 0 0,0 0 1 0 0,0 0-1 0 0,-1 1 1 0 0,1-1-1 0 0,0 0 1 0 0,0 0-1 0 0,-1 0 0 0 0,1 0 1 0 0,0 0-1 0 0,-1 0 8 0 0,1 0 0 0 0,0 0 0 0 0,-1 0 0 0 0,1 1 0 0 0,-1-1 0 0 0,1 0 0 0 0,0 0 0 0 0,-1 1 0 0 0,1-1 0 0 0,0 0 0 0 0,0 1 0 0 0,-1-1 0 0 0,1 0 0 0 0,0 1 0 0 0,0-1 0 0 0,-1 0 0 0 0,1 1 0 0 0,0-1 0 0 0,0 0 0 0 0,0 1 1 0 0,0-1-1 0 0,0 1 0 0 0,0-1 0 0 0,-1 0 0 0 0,1 1 0 0 0,0-1 0 0 0,0 1 0 0 0,0-1 0 0 0,0 1 0 0 0,0-1 0 0 0,1 0 0 0 0,-1 1 0 0 0,0-1 0 0 0,0 1 0 0 0,7 19 467 0 0,-1-3-169 0 0,0 16-220 0 0,-2 0 0 0 0,1 46 1 0 0,-5-45-98 0 0,3 0 0 0 0,12 63 0 0 0,-7-58-1 0 0,-2 0 0 0 0,3 62 1 0 0,1 18-24 0 0,-5-88 11 0 0,-1 1 0 0 0,-1 58 0 0 0,-2-7-8 0 0,2-27 6 0 0,-4-44 10 0 0,1 9-15 0 0,1-15 13 0 0,2-7 6 0 0,11-9 3 0 0,-12 9 0 0 0,0 0 0 0 0,0 0 0 0 0,0 0 0 0 0,-1 0 0 0 0,1-1 0 0 0,0 1 0 0 0,0-1 0 0 0,-1 1 0 0 0,1-1 0 0 0,-1 0 0 0 0,1 0 0 0 0,0-2 0 0 0,26-41 3 0 0,64-120 26 0 0,-82 144-26 0 0,-1 1 7 0 0,1 0 0 0 0,18-26 0 0 0,54-92 63 0 0,-32 51-2 0 0,45-74-762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5:48.437"/>
    </inkml:context>
    <inkml:brush xml:id="br0">
      <inkml:brushProperty name="width" value="0.1" units="cm"/>
      <inkml:brushProperty name="height" value="0.1" units="cm"/>
      <inkml:brushProperty name="color" value="#AB008B"/>
    </inkml:brush>
  </inkml:definitions>
  <inkml:trace contextRef="#ctx0" brushRef="#br0">1 999 9944 0 0,'0'4'152'0'0,"0"1"1"0"0,0-1 0 0 0,1 0-1 0 0,-1 1 1 0 0,1-1 0 0 0,0 0 0 0 0,1 0-1 0 0,-1 0 1 0 0,1 0 0 0 0,2 5-1 0 0,1-1 315 0 0,1 0-1 0 0,0 0 1 0 0,11 11-1 0 0,18 15 334 0 0,54 41 0 0 0,-77-65-820 0 0,0 2 1 0 0,-1-1 0 0 0,0 1-1 0 0,11 18 1 0 0,-10-13 3 0 0,27 27 0 0 0,-31-36 13 0 0,1 0 0 0 0,-1 0-1 0 0,0 0 0 0 0,0 1 1 0 0,-1 0-1 0 0,12 19 1 0 0,4 15-5 0 0,-14-29 8 0 0,-1 1 0 0 0,0-1 0 0 0,-1 2 1 0 0,8 27-1 0 0,8 23-3 0 0,-16-50 2 0 0,-2-1-1 0 0,0 1 0 0 0,6 31 1 0 0,-5 1 14 0 0,11 71 70 0 0,-16-109-49 0 0,0-1 1 0 0,-1 1 0 0 0,0-1-1 0 0,-1 1 1 0 0,1-1 0 0 0,-2 1-1 0 0,0-1 1 0 0,-3 12 0 0 0,5-20-31 0 0,0-1 0 0 0,-1 0 0 0 0,1 1 1 0 0,0-1-1 0 0,0 1 0 0 0,0-1 1 0 0,0 0-1 0 0,0 1 0 0 0,-1-1 1 0 0,1 0-1 0 0,0 1 0 0 0,0-1 1 0 0,-1 0-1 0 0,1 0 0 0 0,0 1 1 0 0,0-1-1 0 0,-1 0 0 0 0,1 0 1 0 0,0 1-1 0 0,-1-1 0 0 0,1 0 1 0 0,0 0-1 0 0,-1 0 0 0 0,1 1 0 0 0,0-1 1 0 0,-1 0-1 0 0,1 0 0 0 0,-1 0 1 0 0,1 0-1 0 0,0 0 0 0 0,-1 0 1 0 0,1 0-1 0 0,0 0 0 0 0,-1 0 1 0 0,1 0-1 0 0,-1 0 0 0 0,1 0 1 0 0,0 0-1 0 0,-1 0 0 0 0,1-1 1 0 0,0 1-1 0 0,-1 0 0 0 0,1 0 1 0 0,-1 0-1 0 0,1 0 0 0 0,0-1 0 0 0,0 1 1 0 0,-1 0-1 0 0,1 0 0 0 0,0-1 1 0 0,-1 1-1 0 0,1 0 0 0 0,0 0 1 0 0,0-1-1 0 0,-1 1 0 0 0,1 0 1 0 0,0-1-1 0 0,0 1 0 0 0,0 0 1 0 0,0-1-1 0 0,-1 1 0 0 0,1-1 1 0 0,0 1-1 0 0,0 0 0 0 0,0-1 1 0 0,0 0-1 0 0,-12-58 77 0 0,-6-17-57 0 0,4-1-1 0 0,-7-116 1 0 0,19 69 88 0 0,5 0 0 0 0,5 0 0 0 0,34-171 0 0 0,116-324 174 0 0,-86 352-2356 0 0,-65 241-8243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6:03.224"/>
    </inkml:context>
    <inkml:brush xml:id="br0">
      <inkml:brushProperty name="width" value="0.1" units="cm"/>
      <inkml:brushProperty name="height" value="0.1" units="cm"/>
      <inkml:brushProperty name="color" value="#AB008B"/>
    </inkml:brush>
  </inkml:definitions>
  <inkml:trace contextRef="#ctx0" brushRef="#br0">75 1 9344 0 0,'0'0'600'0'0,"-4"3"0"0"0,2-1-359 0 0,1-1-127 0 0,0 1 0 0 0,-1-1 0 0 0,1 0-1 0 0,0 0 1 0 0,0 0 0 0 0,-1 0 0 0 0,1 0 0 0 0,0 0 0 0 0,-1 0 0 0 0,1-1 0 0 0,-1 1 0 0 0,1 0 0 0 0,-1-1 0 0 0,1 1 0 0 0,-3 0 0 0 0,4 2 14 0 0,1 1 1 0 0,-1-1 0 0 0,1 0 0 0 0,0 1-1 0 0,0-1 1 0 0,0 0 0 0 0,0 0 0 0 0,3 4 0 0 0,-3-4-31 0 0,8 24-25 0 0,0 1-1 0 0,-2 1 1 0 0,-2 0-1 0 0,0 0 1 0 0,1 39 0 0 0,-11 148 429 0 0,1-134-441 0 0,-4 36-64 0 0,-1 74 19 0 0,8-145 113 0 0,-13 85 1 0 0,3-42-73 0 0,9-69-55 0 0,-2 14 7 0 0,2 51 0 0 0,3-66 12 0 0,0 0-1 0 0,-1 0 1 0 0,-1 0 0 0 0,-2 0 0 0 0,1 0-1 0 0,-2-1 1 0 0,-1 0 0 0 0,-8 24 0 0 0,13-42-15 0 0,-1 0 0 0 0,1 0 0 0 0,0 0 0 0 0,-1 0 1 0 0,1 0-1 0 0,0 0 0 0 0,0 0 0 0 0,0 0 1 0 0,0 0-1 0 0,0 0 0 0 0,0 0 0 0 0,0 0 1 0 0,0 0-1 0 0,0 0 0 0 0,0 1 0 0 0,0-1 1 0 0,1 0-1 0 0,-1 0 0 0 0,1 0 0 0 0,0 2 1 0 0,5 1 439 0 0,-13-42-143 0 0,0 13-222 0 0,3-29-2066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6:03.593"/>
    </inkml:context>
    <inkml:brush xml:id="br0">
      <inkml:brushProperty name="width" value="0.1" units="cm"/>
      <inkml:brushProperty name="height" value="0.1" units="cm"/>
      <inkml:brushProperty name="color" value="#AB008B"/>
    </inkml:brush>
  </inkml:definitions>
  <inkml:trace contextRef="#ctx0" brushRef="#br0">1 164 5416 0 0,'8'-6'668'0'0,"0"0"-1"0"0,0-1 1 0 0,11-11 0 0 0,-11 10 117 0 0,1 0 1 0 0,15-10 0 0 0,89-58-2216 0 0,-109 73 1331 0 0,0 1 0 0 0,0 0-1 0 0,0 0 1 0 0,0 1-1 0 0,0-1 1 0 0,1 1 0 0 0,-1 0-1 0 0,0 0 1 0 0,8 0-1 0 0,43 0-876 0 0,-31 2 697 0 0,-22-1 254 0 0,1 0 0 0 0,-1 1-1 0 0,0-1 1 0 0,1 1 0 0 0,-1-1-1 0 0,0 1 1 0 0,0 0 0 0 0,0 0-1 0 0,1 0 1 0 0,-1 0 0 0 0,0 0-1 0 0,0 1 1 0 0,-1-1 0 0 0,1 1 0 0 0,0-1-1 0 0,0 1 1 0 0,-1 0 0 0 0,1-1-1 0 0,-1 1 1 0 0,1 0 0 0 0,-1 0-1 0 0,0 0 1 0 0,1 0 0 0 0,-1 0-1 0 0,0 0 1 0 0,-1 1 0 0 0,1-1 0 0 0,0 0-1 0 0,0 3 1 0 0,0 1 8 0 0,1 0 1 0 0,-1 0 0 0 0,-1 0-1 0 0,1 0 1 0 0,-1 0-1 0 0,0 0 1 0 0,0 0-1 0 0,-1 0 1 0 0,0 0 0 0 0,-3 12-1 0 0,-57 141-56 0 0,40-116 65 0 0,-36 84 8 0 0,35-80 5 0 0,16-37 36 0 0,1 0 0 0 0,0 1 0 0 0,-7 20 0 0 0,71-46 792 0 0,-4-7-453 0 0,-37 14-1206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6:04.526"/>
    </inkml:context>
    <inkml:brush xml:id="br0">
      <inkml:brushProperty name="width" value="0.1" units="cm"/>
      <inkml:brushProperty name="height" value="0.1" units="cm"/>
      <inkml:brushProperty name="color" value="#AB008B"/>
    </inkml:brush>
  </inkml:definitions>
  <inkml:trace contextRef="#ctx0" brushRef="#br0">180 0 5720 0 0,'-3'2'84'0'0,"-1"-1"1"0"0,1 1-1 0 0,0-1 1 0 0,0 1-1 0 0,0 0 1 0 0,0 0-1 0 0,0 0 1 0 0,0 1-1 0 0,0-1 1 0 0,1 1-1 0 0,-1-1 1 0 0,1 1-1 0 0,0 0 1 0 0,-4 5-1 0 0,-10 12 375 0 0,14-17-386 0 0,-1 0 1 0 0,1 1-1 0 0,0-1 0 0 0,0 1 0 0 0,0 0 0 0 0,0 0 0 0 0,1 0 0 0 0,0 0 0 0 0,-1 0 0 0 0,1 0 0 0 0,0 5 0 0 0,-6 17 236 0 0,3-4-126 0 0,3-19-172 0 0,1 1-1 0 0,-1-1 1 0 0,1 0-1 0 0,-1 0 1 0 0,0 0 0 0 0,0 1-1 0 0,0-1 1 0 0,-3 5-1 0 0,1-4 6 0 0,1 1-1 0 0,0-1 1 0 0,0 1-1 0 0,1 0 1 0 0,-1 0 0 0 0,1 0-1 0 0,0 0 1 0 0,0 9-1 0 0,-8 27 97 0 0,3-5-43 0 0,5-31-62 0 0,1 1 0 0 0,-1 0 0 0 0,0-1 0 0 0,-1 1 0 0 0,1 0 0 0 0,-5 8 0 0 0,4-8 15 0 0,0-1 1 0 0,1 1-1 0 0,0-1 0 0 0,0 1 1 0 0,0 8-1 0 0,3-16 7 0 0,1 0-1 0 0,-1-1 1 0 0,0 1-1 0 0,0-1 1 0 0,0 1-1 0 0,0-1 0 0 0,0 0 1 0 0,-1 0-1 0 0,3-5 1 0 0,5-9 144 0 0,2 1-11 0 0,0 1 0 0 0,1 0 1 0 0,0 1-1 0 0,21-19 0 0 0,-29 30-123 0 0,0 0 0 0 0,0 0 0 0 0,0 0 0 0 0,1 1 0 0 0,-1 0 0 0 0,1 0 0 0 0,0 0 0 0 0,-1 0 0 0 0,9-1-1 0 0,-10 2-43 0 0,1 1 0 0 0,-1 0 0 0 0,0 0 0 0 0,0 0-1 0 0,1 0 1 0 0,-1 1 0 0 0,0-1 0 0 0,0 1-1 0 0,1 0 1 0 0,-1 0 0 0 0,0 0 0 0 0,0 0 0 0 0,0 0-1 0 0,0 1 1 0 0,0-1 0 0 0,3 4 0 0 0,-5-4-17 0 0,1 0 0 0 0,-1 1 0 0 0,1-1 0 0 0,-1 1 0 0 0,0-1 0 0 0,0 1 0 0 0,0 0-1 0 0,0-1 1 0 0,0 1 0 0 0,0 0 0 0 0,0 0 0 0 0,0 0 0 0 0,-1 0 0 0 0,1-1 0 0 0,-1 1 0 0 0,0 0 0 0 0,1 0 0 0 0,-1 0 0 0 0,0 0 0 0 0,0 0 0 0 0,0 0 0 0 0,-1 3 0 0 0,0 5-11 0 0,0 0 0 0 0,-1 0 0 0 0,-4 10 0 0 0,3-11-18 0 0,1-2 19 0 0,-1 0-1 0 0,-1 0 0 0 0,1-1 0 0 0,-1 1 0 0 0,-6 8 1 0 0,-8 14-61 0 0,-54 89-147 0 0,53-88 204 0 0,-45 55 44 0 0,55-70 66 0 0,4-8-5 0 0,1 0-1 0 0,0 1 1 0 0,0-1-1 0 0,0 1 1 0 0,-4 16-1 0 0,4-12 97 0 0,-2 11 36 0 0,6-23-180 0 0,0 1 1 0 0,0-1 0 0 0,0 1-1 0 0,0-1 1 0 0,1 1-1 0 0,-1-1 1 0 0,0 1-1 0 0,0-1 1 0 0,1 1 0 0 0,-1-1-1 0 0,0 1 1 0 0,1-1-1 0 0,-1 1 1 0 0,0-1-1 0 0,1 0 1 0 0,-1 1 0 0 0,1-1-1 0 0,-1 0 1 0 0,0 1-1 0 0,1-1 1 0 0,-1 0-1 0 0,1 1 1 0 0,-1-1 0 0 0,1 0-1 0 0,0 0 1 0 0,-1 0-1 0 0,1 1 1 0 0,-1-1-1 0 0,1 0 1 0 0,-1 0 0 0 0,1 0-1 0 0,-1 0 1 0 0,1 0-1 0 0,-1 0 1 0 0,1 0 0 0 0,0 0-1 0 0,0-1 1 0 0,48 6 955 0 0,-48-4-959 0 0,1-1 0 0 0,-1 0-1 0 0,0 1 1 0 0,0-1 0 0 0,0 1 0 0 0,0 0 0 0 0,0-1-1 0 0,0 1 1 0 0,1 0 0 0 0,-2 0 0 0 0,1-1 0 0 0,0 1 0 0 0,0 0-1 0 0,0 0 1 0 0,0 0 0 0 0,0 0 0 0 0,-1 0 0 0 0,2 2-1 0 0,14 25 258 0 0,-10-16-241 0 0,-1-6 9 0 0,-1 1 1 0 0,2-1-1 0 0,-1 0 1 0 0,9 7 0 0 0,-9-9-18 0 0,0 0 1 0 0,-1 0-1 0 0,0 1 1 0 0,0-1 0 0 0,0 1-1 0 0,0 0 1 0 0,3 7-1 0 0,-5-8-20 0 0,0 0 0 0 0,0-1 0 0 0,0 1 0 0 0,0-1 0 0 0,1 0 1 0 0,-1 1-1 0 0,1-1 0 0 0,0 0 0 0 0,0 0 0 0 0,0-1 0 0 0,1 1 0 0 0,-1-1 0 0 0,0 0 0 0 0,5 3 0 0 0,0 1-15 0 0,-7-6 1 0 0,0 1 0 0 0,-1 0 0 0 0,1-1 0 0 0,0 1 0 0 0,0-1 0 0 0,0 1 0 0 0,0-1 0 0 0,-1 0 0 0 0,1 1 0 0 0,0-1 0 0 0,0 0 0 0 0,0 1 0 0 0,0-1 0 0 0,0 0 0 0 0,0 0 0 0 0,0 0 0 0 0,0 0 0 0 0,0 0 0 0 0,0 0 0 0 0,2-1 0 0 0,11 1-37 0 0,0 1 1 0 0,1 0 0 0 0,-1 1-1 0 0,0 1 1 0 0,0 0 0 0 0,20 7-1 0 0,-26-6 44 0 0,1-1 0 0 0,-1 1-1 0 0,0 1 1 0 0,-1 0-1 0 0,1 0 1 0 0,-1 0 0 0 0,0 1-1 0 0,-1 0 1 0 0,1 0 0 0 0,-1 0-1 0 0,9 13 1 0 0,19 31 32 0 0,30 60 1 0 0,-60-101-24 0 0,0 1 0 0 0,0-1 0 0 0,-1 1 0 0 0,-1 0 0 0 0,0 0 0 0 0,2 16 0 0 0,-1 63 65 0 0,-3-69-25 0 0,-1-14-26 0 0,1-1 1 0 0,-1 1-1 0 0,0-1 1 0 0,0 1-1 0 0,0-1 1 0 0,-1 1 0 0 0,0-1-1 0 0,-4 8 1 0 0,-4 14 30 0 0,9-25-48 0 0,0 1-1 0 0,0-1 1 0 0,0 0-1 0 0,0 1 1 0 0,-1-1 0 0 0,1 0-1 0 0,0 0 1 0 0,-1 0 0 0 0,0 0-1 0 0,1 0 1 0 0,-1 0 0 0 0,0-1-1 0 0,0 1 1 0 0,0 0-1 0 0,0-1 1 0 0,0 0 0 0 0,0 1-1 0 0,-1-1 1 0 0,1 0 0 0 0,0 0-1 0 0,-1 0 1 0 0,1-1 0 0 0,-1 1-1 0 0,1 0 1 0 0,-5 0 0 0 0,-5-1 45 0 0,1 0 1 0 0,-1 0 0 0 0,1-1-1 0 0,-17-3 1 0 0,13 2-5 0 0,-3-1-35 0 0,1-1 0 0 0,-1 0 1 0 0,1-2-1 0 0,0 0 0 0 0,-30-16 0 0 0,15 4 53 0 0,-55-41 0 0 0,56 40 62 0 0,-3-3 182 0 0,22 17-115 0 0,11 4-164 0 0,0 1 0 0 0,0 0-1 0 0,0-1 1 0 0,0 1-1 0 0,1 0 1 0 0,-1-1-1 0 0,0 1 1 0 0,0-1-1 0 0,0 0 1 0 0,0 1 0 0 0,0-1-1 0 0,1 1 1 0 0,-1-1-1 0 0,0 0 1 0 0,0 0-1 0 0,0-1 1 0 0,-2-1 144 0 0,3 3-170 0 0,0 0 1 0 0,0 0-1 0 0,0 0 0 0 0,0 0 1 0 0,0 0-1 0 0,0 0 1 0 0,0-1-1 0 0,0 1 0 0 0,0 0 1 0 0,-1 0-1 0 0,1 0 1 0 0,0 0-1 0 0,0 0 0 0 0,0 0 1 0 0,0 0-1 0 0,0 0 1 0 0,0 0-1 0 0,0 0 0 0 0,0 0 1 0 0,0-1-1 0 0,0 1 1 0 0,0 0-1 0 0,0 0 0 0 0,0 0 1 0 0,0 0-1 0 0,0 0 1 0 0,0 0-1 0 0,0 0 0 0 0,0 0 1 0 0,0 0-1 0 0,0-1 1 0 0,0 1-1 0 0,0 0 0 0 0,0 0 1 0 0,0 0-1 0 0,0 0 1 0 0,0 0-1 0 0,0 0 0 0 0,0 0 1 0 0,0 0-1 0 0,0-1 1 0 0,0 1-1 0 0,0 0 0 0 0,0 0 1 0 0,0 0-1 0 0,0 0 1 0 0,0 0-1 0 0,1 0 1 0 0,-1 0-1 0 0,0 0 0 0 0,0 0 1 0 0,0 0-1 0 0,0 0 1 0 0,0 0-1 0 0,0 0 0 0 0,0 0 1 0 0,0 0-1 0 0,0-1 1 0 0,0 1-1 0 0,1 0 0 0 0,-1 0 1 0 0,0 0-1 0 0,0 0 1 0 0,7-26 354 0 0,4 12-332 0 0,0 0 1 0 0,0 2-1 0 0,20-17 0 0 0,3-4-8 0 0,127-118 570 0 0,-60 53-418 0 0,-93 90-470 0 0,0 1-1 0 0,1 1 0 0 0,0 0 0 0 0,0 0 0 0 0,0 1 0 0 0,18-8 0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6:04.889"/>
    </inkml:context>
    <inkml:brush xml:id="br0">
      <inkml:brushProperty name="width" value="0.1" units="cm"/>
      <inkml:brushProperty name="height" value="0.1" units="cm"/>
      <inkml:brushProperty name="color" value="#AB008B"/>
    </inkml:brush>
  </inkml:definitions>
  <inkml:trace contextRef="#ctx0" brushRef="#br0">11 1 14368 0 0,'0'3'0'0'0,"0"2"0"0"0,-10 12 0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6:21.720"/>
    </inkml:context>
    <inkml:brush xml:id="br0">
      <inkml:brushProperty name="width" value="0.1" units="cm"/>
      <inkml:brushProperty name="height" value="0.1" units="cm"/>
      <inkml:brushProperty name="color" value="#AB008B"/>
    </inkml:brush>
  </inkml:definitions>
  <inkml:trace contextRef="#ctx0" brushRef="#br0">34 1366 3112 0 0,'0'0'55'0'0,"-3"-5"-29"0"0,0 2-4 0 0,1 1 0 0 0,0 0-1 0 0,1 0 1 0 0,-1 0 0 0 0,1 0 0 0 0,-1 0-1 0 0,1-1 1 0 0,0 1 0 0 0,0 0-1 0 0,0 0 1 0 0,0-1 0 0 0,0 1 0 0 0,-1-5-1 0 0,-8-60 121 0 0,10 46-140 0 0,1 0 0 0 0,1 0 0 0 0,0 0 0 0 0,2 0 0 0 0,0 1 1 0 0,1 0-1 0 0,11-26 0 0 0,-5 17-1 0 0,-6 13 2 0 0,2 0-1 0 0,14-26 0 0 0,-9 20 2 0 0,2 1-1 0 0,1 0 1 0 0,0 1 0 0 0,2 1 0 0 0,19-19 0 0 0,54-39-3 0 0,54-53 23 0 0,157-157 67 0 0,-270 262-63 0 0,1 1 0 0 0,2 2 0 0 0,0 2 0 0 0,69-31 0 0 0,-21 19 45 0 0,96-24 0 0 0,-112 37-46 0 0,-3 1-10 0 0,0 2 0 0 0,94-11 1 0 0,-23 14 43 0 0,0 7 0 0 0,167 13 0 0 0,-220 1-35 0 0,206 23 104 0 0,-94-3-80 0 0,-44-8 103 0 0,153 41 0 0 0,-275-54-121 0 0,0 1 1 0 0,0 1 0 0 0,-1 2-1 0 0,0 0 1 0 0,-1 2 0 0 0,0 1-1 0 0,-1 1 1 0 0,0 1 0 0 0,28 25-1 0 0,14 26 35 0 0,-4 2 0 0 0,89 128-1 0 0,-128-160-14 0 0,28 63 0 0 0,-32-61-13 0 0,-12-21-3 0 0,0 0 0 0 0,-1 1 1 0 0,0 0-1 0 0,-2 0 0 0 0,0 0 1 0 0,-2 0-1 0 0,2 36 0 0 0,-5-39-23 0 0,0 0 0 0 0,-1 0-1 0 0,-1 0 1 0 0,-1 0-1 0 0,0 0 1 0 0,-1 0-1 0 0,0-1 1 0 0,-1 0 0 0 0,-1 0-1 0 0,-1 0 1 0 0,0-1-1 0 0,-1 0 1 0 0,-19 23-1 0 0,14-23 22 0 0,-1-1 0 0 0,-1 0 0 0 0,0-1 0 0 0,-19 11 0 0 0,1 0 18 0 0,-19 9 11 0 0,-1-2 0 0 0,-1-2 0 0 0,-70 24 0 0 0,113-47-55 0 0,-245 76 121 0 0,47-17 30 0 0,-28 39-255 0 0,213-92-392 0 0,8-3-3928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6:55.284"/>
    </inkml:context>
    <inkml:brush xml:id="br0">
      <inkml:brushProperty name="width" value="0.1" units="cm"/>
      <inkml:brushProperty name="height" value="0.1" units="cm"/>
      <inkml:brushProperty name="color" value="#AB008B"/>
    </inkml:brush>
  </inkml:definitions>
  <inkml:trace contextRef="#ctx0" brushRef="#br0">1 227 4512 0 0,'0'6'192'0'0,"1"2"-116"0"0,0 1 0 0 0,0-1 0 0 0,1 0 0 0 0,0 1-1 0 0,0-1 1 0 0,1 0 0 0 0,0 0 0 0 0,0 0 0 0 0,1-1 0 0 0,0 1 0 0 0,0-1 0 0 0,1 0 0 0 0,0 0 0 0 0,0 0 0 0 0,1-1 0 0 0,9 8-1 0 0,-3-4-45 0 0,-8-6-27 0 0,0-1 0 0 0,1 1 1 0 0,-1-1-1 0 0,0 0 0 0 0,1-1 0 0 0,0 1 0 0 0,0-1 0 0 0,0 0 1 0 0,0 0-1 0 0,0 0 0 0 0,0-1 0 0 0,7 1 0 0 0,-2 0 0 0 0,1-1 1 0 0,-1 0-1 0 0,1-1 0 0 0,-1-1 1 0 0,1 1-1 0 0,-1-2 0 0 0,0 1 0 0 0,1-2 1 0 0,-1 1-1 0 0,17-8 0 0 0,-10 3 0 0 0,-9 3-2 0 0,0 1 0 0 0,-1-1 1 0 0,0 0-1 0 0,12-9 0 0 0,-3-1 13 0 0,0 0-1 0 0,23-27 1 0 0,-34 34-2 0 0,0 0 0 0 0,0-1 0 0 0,0 1 0 0 0,-1-1 0 0 0,0 0 0 0 0,0 0 0 0 0,-1 0 1 0 0,0-1-1 0 0,2-10 0 0 0,-4 14 13 0 0,0-1 1 0 0,0 0-1 0 0,-1 0 0 0 0,1 1 1 0 0,-2-11-1 0 0,0 13-11 0 0,1 0-1 0 0,-1 0 1 0 0,0 0 0 0 0,0 0-1 0 0,-1 0 1 0 0,1 0 0 0 0,0 1 0 0 0,-1-1-1 0 0,0 0 1 0 0,0 1 0 0 0,1 0-1 0 0,-1-1 1 0 0,-3-1 0 0 0,-7-9 32 0 0,9 9-34 0 0,-1 0 0 0 0,1 1-1 0 0,-1-1 1 0 0,1 1 0 0 0,-1 0 0 0 0,0 0-1 0 0,0 1 1 0 0,-6-4 0 0 0,-28-10 176 0 0,-79-23 0 0 0,87 29-98 0 0,26 8-72 0 0,0 0-1 0 0,0 1 0 0 0,0 0 0 0 0,0 0 0 0 0,0 0 1 0 0,0 0-1 0 0,0 0 0 0 0,0 1 0 0 0,-1 0 1 0 0,1 0-1 0 0,0 0 0 0 0,-8 1 0 0 0,1 0 27 0 0,11-1-42 0 0,-1 0 0 0 0,1 0 0 0 0,0-1 1 0 0,-1 1-1 0 0,1 0 0 0 0,-1 0 0 0 0,1 0 0 0 0,-1 1 0 0 0,1-1 0 0 0,-1 0 0 0 0,1 0 0 0 0,-1 0 0 0 0,1 0 1 0 0,-1 0-1 0 0,1 1 0 0 0,0-1 0 0 0,-1 0 0 0 0,1 0 0 0 0,-1 1 0 0 0,1-1 0 0 0,0 0 0 0 0,-1 0 1 0 0,1 1-1 0 0,0-1 0 0 0,-1 0 0 0 0,1 1 0 0 0,0-1 0 0 0,-1 1 0 0 0,1-1 0 0 0,0 0 0 0 0,0 1 0 0 0,0-1 1 0 0,-1 1-1 0 0,1 0 0 0 0,-2 4 20 0 0,1-4-13 0 0,1-1 0 0 0,0 1-1 0 0,-1 0 1 0 0,1 0 0 0 0,0 0-1 0 0,-1 0 1 0 0,1-1 0 0 0,0 1 0 0 0,0 0-1 0 0,0 0 1 0 0,0 0 0 0 0,0 0-1 0 0,0 0 1 0 0,0 0 0 0 0,0 0-1 0 0,0 0 1 0 0,0-1 0 0 0,1 1 0 0 0,-1 0-1 0 0,0 0 1 0 0,0 0 0 0 0,1 1-1 0 0,14 47 258 0 0,-11-33-167 0 0,1-1 0 0 0,13 29 0 0 0,46 98 349 0 0,-48-109-309 0 0,-1 1 0 0 0,18 63 0 0 0,9 74 193 0 0,-40-159-324 0 0,36 178 188 0 0,6 29 139 0 0,-29-162-305 0 0,6 34 3 0 0,-24-99 102 0 0,-8-21-141 0 0,5 10-1278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6:55.741"/>
    </inkml:context>
    <inkml:brush xml:id="br0">
      <inkml:brushProperty name="width" value="0.1" units="cm"/>
      <inkml:brushProperty name="height" value="0.1" units="cm"/>
      <inkml:brushProperty name="color" value="#AB008B"/>
    </inkml:brush>
  </inkml:definitions>
  <inkml:trace contextRef="#ctx0" brushRef="#br0">93 37 5224 0 0,'0'-3'79'0'0,"0"1"1"0"0,-1-1-1 0 0,0 0 1 0 0,1 1 0 0 0,-1-1-1 0 0,0 0 1 0 0,-3-3-1 0 0,-1-6 1430 0 0,8 14-1306 0 0,-1 11-721 0 0,-5-3 353 0 0,1 1 0 0 0,1-1-1 0 0,0 18 1 0 0,-4 21-83 0 0,-45 145-488 0 0,49-190 728 0 0,0-1 2 0 0,-4 13-33 0 0,0-1 1 0 0,2 2-1 0 0,0-1 0 0 0,-1 18 0 0 0,4-33 39 0 0,0-1 0 0 0,0 1 0 0 0,0 0 0 0 0,0-1 0 0 0,0 1 0 0 0,1-1 1 0 0,-1 1-1 0 0,0-1 0 0 0,1 1 0 0 0,-1 0 0 0 0,0-1 0 0 0,1 1 0 0 0,-1-1 0 0 0,0 0 0 0 0,1 1 0 0 0,-1-1 0 0 0,1 1 0 0 0,-1-1 0 0 0,1 1 0 0 0,-1-1 0 0 0,1 0 0 0 0,-1 0 0 0 0,1 1 0 0 0,0-1 0 0 0,-1 0 0 0 0,1 0 0 0 0,-1 1 0 0 0,1-1 1 0 0,0 0-1 0 0,-1 0 0 0 0,1 0 0 0 0,0 0 0 0 0,0 0 0 0 0,0 0-46 0 0,0 0 1 0 0,1 0 0 0 0,-1 0 0 0 0,0 0-1 0 0,0 0 1 0 0,0 0 0 0 0,0 0 0 0 0,0 0-1 0 0,0-1 1 0 0,1 1 0 0 0,-1 0 0 0 0,0-1-1 0 0,0 1 1 0 0,0-1 0 0 0,1 0 0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6:56.098"/>
    </inkml:context>
    <inkml:brush xml:id="br0">
      <inkml:brushProperty name="width" value="0.1" units="cm"/>
      <inkml:brushProperty name="height" value="0.1" units="cm"/>
      <inkml:brushProperty name="color" value="#AB008B"/>
    </inkml:brush>
  </inkml:definitions>
  <inkml:trace contextRef="#ctx0" brushRef="#br0">0 580 3912 0 0,'1'1'20'0'0,"-1"0"0"0"0,1-1 0 0 0,0 1 1 0 0,-1-1-1 0 0,1 1 0 0 0,0 0 0 0 0,-1-1 0 0 0,1 0 0 0 0,0 1 0 0 0,-1-1 1 0 0,1 1-1 0 0,0-1 0 0 0,0 0 0 0 0,0 1 0 0 0,0-1 0 0 0,-1 0 1 0 0,1 0-1 0 0,0 0 0 0 0,1 0 0 0 0,17 8 396 0 0,-9-1-316 0 0,0-1-1 0 0,0 0 1 0 0,1 0 0 0 0,18 6 0 0 0,-20-9-72 0 0,0 1 0 0 0,0 0-1 0 0,0 0 1 0 0,-1 1-1 0 0,1 0 1 0 0,-1 0-1 0 0,-1 1 1 0 0,12 11 0 0 0,-13-12-27 0 0,1 1 1 0 0,-1-1-1 0 0,1-1 1 0 0,0 1 0 0 0,0-1-1 0 0,0 0 1 0 0,9 3 0 0 0,14 8 5 0 0,-20-10-118 0 0,0 0 0 0 0,0 0 1 0 0,0-1-1 0 0,1-1 0 0 0,11 3 1 0 0</inkml:trace>
  <inkml:trace contextRef="#ctx0" brushRef="#br0" timeOffset="1">287 1 5120 0 0,'0'7'123'0'0,"0"-6"-103"0"0,0-1-1 0 0,0 0 1 0 0,0 0 0 0 0,0 1 0 0 0,0-1-1 0 0,0 0 1 0 0,0 1 0 0 0,0-1 0 0 0,0 0-1 0 0,0 0 1 0 0,0 1 0 0 0,0-1 0 0 0,0 0-1 0 0,0 0 1 0 0,0 1 0 0 0,0-1 0 0 0,0 0-1 0 0,1 0 1 0 0,-1 0 0 0 0,0 1 0 0 0,0-1-1 0 0,0 0 1 0 0,0 0 0 0 0,0 0 0 0 0,1 1-1 0 0,-1-1 1 0 0,0 0 0 0 0,0 0 0 0 0,0 0-1 0 0,1 0 1 0 0,-1 1 0 0 0,0-1-1 0 0,0 0 1 0 0,1 0 0 0 0,-1 0 0 0 0,0 0-1 0 0,0 0 1 0 0,1 0 0 0 0,-1 0 0 0 0,9 5 137 0 0,28 26 863 0 0,-30-25-1064 0 0,27 29-622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6:56.436"/>
    </inkml:context>
    <inkml:brush xml:id="br0">
      <inkml:brushProperty name="width" value="0.1" units="cm"/>
      <inkml:brushProperty name="height" value="0.1" units="cm"/>
      <inkml:brushProperty name="color" value="#AB008B"/>
    </inkml:brush>
  </inkml:definitions>
  <inkml:trace contextRef="#ctx0" brushRef="#br0">14 77 3712 0 0,'-7'37'2025'0'0,"5"-31"-1911"0"0,1 1-1 0 0,-1 0 1 0 0,1 0 0 0 0,0 8-1 0 0,2-5-233 0 0,0 1 0 0 0,1-1 0 0 0,0 1 0 0 0,7 19 0 0 0,5 28-113 0 0,15 102-304 0 0,-28-154 494 0 0,-1-6 27 0 0,-1 1 0 0 0,1-1 0 0 0,0 1 0 0 0,0-1-1 0 0,0 0 1 0 0,0 1 0 0 0,0-1 0 0 0,0 0 0 0 0,0 1 0 0 0,0-1 0 0 0,0 1-1 0 0,0-1 1 0 0,0 0 0 0 0,0 1 0 0 0,0-1 0 0 0,0 1 0 0 0,1-1 0 0 0,-1 0-1 0 0,0 1 1 0 0,0-1 0 0 0,0 0 0 0 0,0 1 0 0 0,1-1 0 0 0,-1 0 0 0 0,0 1-1 0 0,0-1 1 0 0,1 0 0 0 0,-1 0 0 0 0,0 1 0 0 0,1-1 0 0 0,-1 0 0 0 0,0 0-1 0 0,1 1 1 0 0,-1-1 0 0 0,0 0 0 0 0,1 0 0 0 0,-1 0 0 0 0,1 0 0 0 0</inkml:trace>
  <inkml:trace contextRef="#ctx0" brushRef="#br0" timeOffset="1">141 109 3912 0 0,'3'0'30'0'0,"-1"-1"0"0"0,1 0 0 0 0,-1 1 0 0 0,0-1 0 0 0,0 0 0 0 0,1-1 0 0 0,-1 1 0 0 0,0 0 0 0 0,0-1 0 0 0,0 1 0 0 0,0-1 0 0 0,0 1 0 0 0,2-4 0 0 0,19-12 257 0 0,31-10-31 0 0,-41 20-178 0 0,-1 1-1 0 0,1 0 1 0 0,0 1 0 0 0,0 0-1 0 0,1 0 1 0 0,26-4 0 0 0,-36 9-71 0 0,8-2 36 0 0,0 2 1 0 0,1-1-1 0 0,12 2 1 0 0,-21-1-21 0 0,0 1 1 0 0,0 0 0 0 0,-1 0-1 0 0,1 0 1 0 0,0 0-1 0 0,-1 1 1 0 0,1-1 0 0 0,-1 1-1 0 0,1 0 1 0 0,-1 0 0 0 0,0 0-1 0 0,0 0 1 0 0,5 6-1 0 0,-6-6 11 0 0,1 0-1 0 0,-1 1 1 0 0,0 0-1 0 0,0-1 1 0 0,-1 1-1 0 0,4 6 1 0 0,-5-8-64 0 0,1 0 0 0 0,-1 0 0 0 0,0 0 0 0 0,1 0 0 0 0,-1 0 0 0 0,0 0 0 0 0,0 0 0 0 0,0 0 0 0 0,0 0 0 0 0,0 0 0 0 0,0 0 0 0 0,0 0 0 0 0,0 0 0 0 0,0 0 0 0 0,0 0 0 0 0,0 0 0 0 0,-1 0 0 0 0,1 0 0 0 0,-1 0 0 0 0,1 0 0 0 0,0 0 0 0 0,-1 0 0 0 0,0 1 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35:44.413"/>
    </inkml:context>
    <inkml:brush xml:id="br0">
      <inkml:brushProperty name="width" value="0.1" units="cm"/>
      <inkml:brushProperty name="height" value="0.1" units="cm"/>
      <inkml:brushProperty name="color" value="#AB008B"/>
    </inkml:brush>
  </inkml:definitions>
  <inkml:trace contextRef="#ctx0" brushRef="#br0">0 628 4312 0 0,'2'-14'169'0'0,"-1"1"0"0"0,2-1 0 0 0,0 1 0 0 0,0 0 0 0 0,7-15 0 0 0,1-7 113 0 0,-7 22-241 0 0,1-1 1 0 0,1 1 0 0 0,0 0-1 0 0,0 1 1 0 0,1-1-1 0 0,1 2 1 0 0,0-1-1 0 0,1 1 1 0 0,0 0 0 0 0,1 0-1 0 0,0 1 1 0 0,0 1-1 0 0,1 0 1 0 0,16-11-1 0 0,-7 8-60 0 0,0 1 0 0 0,0 1-1 0 0,1 1 1 0 0,0 0 0 0 0,1 2-1 0 0,0 0 1 0 0,0 2 0 0 0,29-4-1 0 0,-47 8 18 0 0,10-1-21 0 0,0-1 0 0 0,0 2-1 0 0,0 0 1 0 0,1 1 0 0 0,-1 0 0 0 0,0 1 0 0 0,0 0 0 0 0,0 1 0 0 0,16 5 0 0 0,-5 2-19 0 0,44 23 1 0 0,-41-19 9 0 0,-24-11 23 0 0,1 0 0 0 0,-1 0 0 0 0,1 0 0 0 0,-1 1 0 0 0,0-1 0 0 0,0 1 0 0 0,6 6 0 0 0,-8-7 6 0 0,-1 0 1 0 0,0 0 0 0 0,1 0 0 0 0,-1 0 0 0 0,0 0 0 0 0,0 0 0 0 0,-1 1 0 0 0,1-1 0 0 0,0 0 0 0 0,-1 1 0 0 0,0-1 0 0 0,1 0 0 0 0,-1 1 0 0 0,0-1 0 0 0,0 1-1 0 0,0-1 1 0 0,-1 0 0 0 0,1 1 0 0 0,0-1 0 0 0,-2 4 0 0 0,0 4 2 0 0,-1 1 0 0 0,0-1 0 0 0,0 0-1 0 0,-1 0 1 0 0,0 0 0 0 0,-10 16 0 0 0,-10 12 0 0 0,15-22 0 0 0,-1 1 0 0 0,-1-1 1 0 0,0-1-1 0 0,-23 24 0 0 0,29-35 11 0 0,0-1 1 0 0,0 1-1 0 0,0-1 0 0 0,0 0 1 0 0,0 0-1 0 0,-1 0 0 0 0,1-1 1 0 0,-1 0-1 0 0,0 0 0 0 0,1-1 0 0 0,-1 1 1 0 0,0-1-1 0 0,0 0 0 0 0,0-1 1 0 0,0 1-1 0 0,-11-2 0 0 0,13 0-6 0 0,0-1 0 0 0,0 1 0 0 0,1-1 0 0 0,-1 0-1 0 0,0 0 1 0 0,1 0 0 0 0,0-1 0 0 0,-1 1 0 0 0,1-1 0 0 0,0 0 0 0 0,0 0-1 0 0,0 0 1 0 0,1 0 0 0 0,-1 0 0 0 0,1-1 0 0 0,0 1 0 0 0,-4-8 0 0 0,-2-5 3 0 0,1-1 0 0 0,-8-30 0 0 0,10 30-8 0 0,0 0 3 0 0,1 0 0 0 0,1-1 1 0 0,0 1-1 0 0,0-27 0 0 0,7-70 10 0 0,-2 77-10 0 0,-1 21 1 0 0,0 0 0 0 0,1 1 0 0 0,0-1-1 0 0,1 1 1 0 0,1 0 0 0 0,1 0 0 0 0,11-26 0 0 0,-7 24 13 0 0,10-16 6 0 0,-18 32-20 0 0,1-1-1 0 0,-1 0 1 0 0,1 1-1 0 0,-1 0 1 0 0,1-1 0 0 0,0 1-1 0 0,0 0 1 0 0,-1 0-1 0 0,1 0 1 0 0,0 0-1 0 0,0 0 1 0 0,0 0-1 0 0,0 0 1 0 0,5 0-1 0 0,-3 1 1 0 0,0 1-1 0 0,0 0 1 0 0,0 0-1 0 0,0 0 1 0 0,0 1-1 0 0,0 0 1 0 0,0-1-1 0 0,0 1 1 0 0,0 0-1 0 0,-1 1 1 0 0,1-1-1 0 0,4 5 0 0 0,-2-1 0 0 0,-1 1 0 0 0,1 0-1 0 0,-2 1 1 0 0,1-1-1 0 0,-1 1 1 0 0,0 0-1 0 0,0 0 1 0 0,-1 0-1 0 0,0 1 1 0 0,-1-1-1 0 0,1 1 1 0 0,0 10-1 0 0,2 15 2 0 0,-1 0 0 0 0,-1 0 0 0 0,-2 0 0 0 0,-2 1-1 0 0,-1-1 1 0 0,-1 0 0 0 0,-2 0 0 0 0,-1 0 0 0 0,-2 0-1 0 0,-17 45 1 0 0,24-78-3 0 0,1 1 0 0 0,-1-1 0 0 0,1 1 0 0 0,-1-1 0 0 0,0 1 0 0 0,1-1 0 0 0,-1 1 0 0 0,0-1 0 0 0,0 1 0 0 0,0-1 0 0 0,0 0 0 0 0,0 0 0 0 0,-1 1 0 0 0,1-1 0 0 0,0 0 0 0 0,0 0 0 0 0,-1 0 0 0 0,1 0 0 0 0,-1-1 0 0 0,1 1 0 0 0,-1 0 0 0 0,1-1 0 0 0,-1 1 0 0 0,1 0 0 0 0,-1-1 0 0 0,0 0 0 0 0,1 1 0 0 0,-1-1 0 0 0,0 0 0 0 0,1 0 0 0 0,-1 0 0 0 0,0 0 0 0 0,1 0 0 0 0,-4-1 0 0 0,1 0 0 0 0,1-1 0 0 0,-1 1 0 0 0,0-1 0 0 0,1 0 0 0 0,0 0 0 0 0,-1 0 0 0 0,1 0 0 0 0,0-1-1 0 0,0 1 1 0 0,0-1 0 0 0,0 0 0 0 0,1 0 0 0 0,-5-5 0 0 0,-48-68 0 0 0,-63-96 0 0 0,92 134 0 0 0,-63-70 0 0 0,89 108 0 0 0,-14-11 4 0 0,-13 10 0 0 0,27 1-4 0 0,-1 0 0 0 0,1 1 1 0 0,-1-1-1 0 0,0 1 1 0 0,1-1-1 0 0,0 0 0 0 0,-1 1 1 0 0,1-1-1 0 0,-1 1 0 0 0,1-1 1 0 0,-1 1-1 0 0,1 0 0 0 0,0-1 1 0 0,0 1-1 0 0,-1-1 0 0 0,1 1 1 0 0,0 0-1 0 0,0-1 0 0 0,0 1 1 0 0,-1 0-1 0 0,1-1 0 0 0,0 1 1 0 0,0 0-1 0 0,0-1 0 0 0,0 1 1 0 0,0 0-1 0 0,0-1 0 0 0,1 2 1 0 0,1 33 13 0 0,22 100 18 0 0,5 30 10 0 0,-2-26-2 0 0,-1-12-17 0 0,-22-105-15 0 0,1-1 0 0 0,10 26-1 0 0,6 21 9 0 0,-13-37-2 0 0,1 1 1 0 0,1-2-1 0 0,2 0 0 0 0,20 37 1 0 0,-28-60-11 0 0,0 0 0 0 0,1 0 0 0 0,0 0 0 0 0,0-1 0 0 0,1 1 0 0 0,0-1 0 0 0,0-1 0 0 0,1 1 1 0 0,-1-1-1 0 0,10 5 0 0 0,-12-7-3 0 0,0-1 1 0 0,1 0 0 0 0,-1 0 0 0 0,1-1-1 0 0,-1 1 1 0 0,1-1 0 0 0,0 0 0 0 0,-1 0-1 0 0,1-1 1 0 0,0 1 0 0 0,0-1 0 0 0,0 0 0 0 0,0 0-1 0 0,-1-1 1 0 0,1 1 0 0 0,0-1 0 0 0,0 0-1 0 0,-1-1 1 0 0,8-2 0 0 0,79-33-23 0 0,-10 6-322 0 0,148-81 0 0 0,-220 106-3782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6:56.866"/>
    </inkml:context>
    <inkml:brush xml:id="br0">
      <inkml:brushProperty name="width" value="0.1" units="cm"/>
      <inkml:brushProperty name="height" value="0.1" units="cm"/>
      <inkml:brushProperty name="color" value="#AB008B"/>
    </inkml:brush>
  </inkml:definitions>
  <inkml:trace contextRef="#ctx0" brushRef="#br0">14 1 4312 0 0,'-14'21'1124'0'0,"15"-18"-1033"0"0,0-1 1 0 0,0 1 0 0 0,0 0-1 0 0,-1 0 1 0 0,1 0 0 0 0,-1 0-1 0 0,0 0 1 0 0,0 0 0 0 0,-1 4-1 0 0,3 19-87 0 0,33 116-42 0 0,-30-118-778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6:57.287"/>
    </inkml:context>
    <inkml:brush xml:id="br0">
      <inkml:brushProperty name="width" value="0.1" units="cm"/>
      <inkml:brushProperty name="height" value="0.1" units="cm"/>
      <inkml:brushProperty name="color" value="#AB008B"/>
    </inkml:brush>
  </inkml:definitions>
  <inkml:trace contextRef="#ctx0" brushRef="#br0">192 8 3912 0 0,'51'-4'546'0'0,"-38"3"-305"0"0,1-1 1 0 0,-1 2-1 0 0,0 0 0 0 0,24 3 0 0 0,-37-3-242 0 0,1 1 1 0 0,-1 0 0 0 0,1 0-1 0 0,-1 0 1 0 0,1-1-1 0 0,-1 1 1 0 0,0 0 0 0 0,1 0-1 0 0,-1 0 1 0 0,0 0-1 0 0,1 0 1 0 0,-1 0 0 0 0,0 0-1 0 0,0 0 1 0 0,0 0-1 0 0,0 0 1 0 0,0 0 0 0 0,0 0-1 0 0,0 0 1 0 0,-1 0-1 0 0,1 0 1 0 0,-1 1 0 0 0,-4 28 57 0 0,5-27-56 0 0,-3 6 15 0 0,0 1 0 0 0,-1-1 0 0 0,0 0 0 0 0,0 0 0 0 0,-10 15 0 0 0,-4 7 16 0 0,-109 276 288 0 0,104-254-262 0 0,15-35-29 0 0,0-1-1 0 0,-6 21 1 0 0,7-17 9 0 0,-1 0-1 0 0,-13 24 1 0 0,-12 29 65 0 0,25-53-29 0 0,2 0 0 0 0,0 1 0 0 0,1 0 0 0 0,-2 24-1 0 0,13-54 46 0 0,4-8-951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6:57.693"/>
    </inkml:context>
    <inkml:brush xml:id="br0">
      <inkml:brushProperty name="width" value="0.1" units="cm"/>
      <inkml:brushProperty name="height" value="0.1" units="cm"/>
      <inkml:brushProperty name="color" value="#AB008B"/>
    </inkml:brush>
  </inkml:definitions>
  <inkml:trace contextRef="#ctx0" brushRef="#br0">1 94 4720 0 0,'14'9'-31'0'0,"-14"-9"43"0"0,0 0 0 0 0,0 1 0 0 0,1-1 0 0 0,-1 0 0 0 0,0 0 0 0 0,0 0 0 0 0,0 0 0 0 0,1 0 0 0 0,-1 0-1 0 0,0 0 1 0 0,0 0 0 0 0,1 0 0 0 0,-1 0 0 0 0,0 0 0 0 0,0 0 0 0 0,1 0 0 0 0,-1 0 0 0 0,0 0-1 0 0,0 0 1 0 0,1 0 0 0 0,-1 0 0 0 0,0 0 0 0 0,0 0 0 0 0,1 0 0 0 0,-1 0 0 0 0,0 0 0 0 0,0 0 0 0 0,0 0-1 0 0,1-1 1 0 0,-1 1 0 0 0,0 0 0 0 0,0 0 0 0 0,0 0 0 0 0,1 0 0 0 0,-1-1 0 0 0,0 1 0 0 0,0 0-1 0 0,0 0 1 0 0,0 0 0 0 0,0-1 0 0 0,1 1 0 0 0,-1 0 0 0 0,0 0 0 0 0,0-1 0 0 0,0 1 0 0 0,0 0-1 0 0,0 0 1 0 0,0-1 0 0 0,0 1 0 0 0,0 0 0 0 0,0 0 0 0 0,0-1 0 0 0,0 0 292 0 0,32-7 934 0 0,-11 1-1243 0 0,-11 4 6 0 0,3 1-25 0 0,0-2 0 0 0,1 1-1 0 0,-1-2 1 0 0,-1 0 0 0 0,1 0 0 0 0,-1-1 0 0 0,14-10 0 0 0,-24 15 9 0 0,1 0 0 0 0,-1-1 0 0 0,0 0 0 0 0,0 0 0 0 0,-1 0 0 0 0,1 1 0 0 0,0-2 0 0 0,-1 1 0 0 0,1 0 0 0 0,-1 0 0 0 0,1 0 0 0 0,-1-1 0 0 0,0 1 0 0 0,1-4 0 0 0,-12 20 7 0 0,0 28 24 0 0,-26 64 0 0 0,-4 17 16 0 0,14-27 72 0 0,21-73-79 0 0,3-17 52 0 0,0 0 0 0 0,0 0-1 0 0,1 1 1 0 0,0-1 0 0 0,1 1-1 0 0,-1-1 1 0 0,1 1-1 0 0,0-1 1 0 0,2 10 0 0 0,-2-15-67 0 0,1-1 0 0 0,-1 1 0 0 0,1-1 0 0 0,0 1 1 0 0,-1-1-1 0 0,1 1 0 0 0,0-1 0 0 0,-1 1 0 0 0,1-1 1 0 0,0 0-1 0 0,-1 1 0 0 0,1-1 0 0 0,0 0 0 0 0,0 0 0 0 0,0 1 1 0 0,-1-1-1 0 0,1 0 0 0 0,0 0 0 0 0,0 0 0 0 0,0 0 1 0 0,-1 0-1 0 0,1 0 0 0 0,0 0 0 0 0,0 0 0 0 0,0-1 0 0 0,22-3 392 0 0,-8 0-324 0 0,-13 4-66 0 0,1-1 0 0 0,0 0 1 0 0,0 0-1 0 0,0 0 0 0 0,-1 0 1 0 0,1-1-1 0 0,-1 1 0 0 0,4-2 0 0 0,-1-2 2 0 0,-1 1-1 0 0,1 0 0 0 0,-1-1 0 0 0,1 0 0 0 0,-1 0 0 0 0,-1 0 0 0 0,1-1 0 0 0,-1 1 1 0 0,0-1-1 0 0,0 0 0 0 0,0 0 0 0 0,-1 0 0 0 0,0 0 0 0 0,0 0 0 0 0,-1-1 0 0 0,0 1 1 0 0,0 0-1 0 0,0-8 0 0 0,-1 10 4 0 0,1-1-1 0 0,-2 0 1 0 0,1 1 0 0 0,0-1 0 0 0,-1 0 0 0 0,0 1 0 0 0,0-1-1 0 0,-1 1 1 0 0,1-1 0 0 0,-1 1 0 0 0,0-1 0 0 0,0 1 0 0 0,0 0-1 0 0,0 0 1 0 0,-6-7 0 0 0,7 11-22 0 0,0-1-1 0 0,1 0 1 0 0,-1 0-1 0 0,0 0 1 0 0,1 0 0 0 0,-1 1-1 0 0,1-1 1 0 0,-1 0-1 0 0,1 0 1 0 0,-1 0-1 0 0,1 0 1 0 0,0 0 0 0 0,0 0-1 0 0,-1 0 1 0 0,1-1-1 0 0,0 1 1 0 0,0 0 0 0 0,0 0-1 0 0,0 0 1 0 0,0 0-1 0 0,0 0 1 0 0,1 0-1 0 0,-1 0 1 0 0,0 0 0 0 0,0 0-1 0 0,1 0 1 0 0,-1 0-1 0 0,1 0 1 0 0,-1 0-1 0 0,1 0 1 0 0,-1 0 0 0 0,1 0-1 0 0,-1 1 1 0 0,1-1-1 0 0,1-1 1 0 0,4-4-74 0 0,0 0 0 0 0,0 0 0 0 0,13-8 0 0 0,-2 0 1 0 0,-13 11 61 0 0,1-1 1 0 0,0 1-1 0 0,0 0 0 0 0,0 0 1 0 0,1 1-1 0 0,-1-1 1 0 0,0 1-1 0 0,7-1 0 0 0,-9 2 13 0 0,0 0-1 0 0,0 0 1 0 0,0 0-1 0 0,0 1 1 0 0,0-1-1 0 0,0 1 1 0 0,0 0-1 0 0,0 0 1 0 0,0 0-1 0 0,0 1 1 0 0,0-1-1 0 0,0 1 1 0 0,0-1-1 0 0,0 1 1 0 0,0 0-1 0 0,-1 0 1 0 0,4 2-1 0 0,-4-2 5 0 0,0 0 0 0 0,0 0 0 0 0,0 0 0 0 0,-1 1 0 0 0,1-1 0 0 0,-1 1 0 0 0,1-1-1 0 0,-1 1 1 0 0,0-1 0 0 0,1 1 0 0 0,-1 0 0 0 0,0 0 0 0 0,0-1 0 0 0,0 1 0 0 0,1 4 0 0 0,2 4 10 0 0,-1 1-1 0 0,0-1 1 0 0,0 1 0 0 0,-1-1 0 0 0,0 1 0 0 0,-1 0 0 0 0,-1 13-1 0 0,0-13 17 0 0,-2 0 0 0 0,0 0 0 0 0,0 0 0 0 0,-1 0 0 0 0,0-1 0 0 0,-1 1 0 0 0,0-1 0 0 0,-1 0 0 0 0,0 0-1 0 0,0 0 1 0 0,-1-1 0 0 0,0 0 0 0 0,-12 13 0 0 0,12-11-16 0 0,6-9-10 0 0,-1-1 1 0 0,1 0-1 0 0,-1 1 0 0 0,1-1 0 0 0,-1 0 1 0 0,0 1-1 0 0,1-1 0 0 0,-1 0 0 0 0,0 0 1 0 0,0 0-1 0 0,0 0 0 0 0,0 0 0 0 0,0 0 1 0 0,0 0-1 0 0,0 0 0 0 0,-1 0 0 0 0,-1 1 1 0 0,2-2-9 0 0,7-12-127 0 0,13-3 101 0 0,29-18 0 0 0,-26 18 23 0 0,21-17 1 0 0,37-31-1048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6:58.257"/>
    </inkml:context>
    <inkml:brush xml:id="br0">
      <inkml:brushProperty name="width" value="0.1" units="cm"/>
      <inkml:brushProperty name="height" value="0.1" units="cm"/>
      <inkml:brushProperty name="color" value="#AB008B"/>
    </inkml:brush>
  </inkml:definitions>
  <inkml:trace contextRef="#ctx0" brushRef="#br0">1 325 8432 0 0,'7'0'159'0'0,"0"-1"0"0"0,0 0 0 0 0,0 0 0 0 0,0-1 0 0 0,0 1 0 0 0,-1-2 0 0 0,1 1 0 0 0,-1-1-1 0 0,1 0 1 0 0,-1 0 0 0 0,0 0 0 0 0,6-6 0 0 0,91-59 237 0 0,-29 17-391 0 0,-35 26-254 0 0,-2-2 1 0 0,50-46-1 0 0,-84 70 187 0 0,-2 3 52 0 0,0-1 0 0 0,-1 1-1 0 0,1 0 1 0 0,-1-1 0 0 0,1 1 0 0 0,0-1-1 0 0,-1 1 1 0 0,1-1 0 0 0,-1 1-1 0 0,1-1 1 0 0,-1 1 0 0 0,1-1-1 0 0,-1 1 1 0 0,1-1 0 0 0,-1 0 0 0 0,0 1-1 0 0,1-1 1 0 0,-1 0 0 0 0,0 1-1 0 0,0-1 1 0 0,1 0 0 0 0,-1 1 0 0 0,0-1-1 0 0,0 0 1 0 0,0 0 0 0 0,0 1-1 0 0,0-1 1 0 0,0 0 0 0 0,0 1 0 0 0,0-1-1 0 0,0 0 1 0 0,-1-1 0 0 0,1 2-61 0 0,-14-5-44 0 0,-142-12 61 0 0,143 16 60 0 0,-22-1 16 0 0,34 2-18 0 0,0 0 0 0 0,0 0 0 0 0,0 0 0 0 0,-1 1 1 0 0,1-1-1 0 0,0 0 0 0 0,0 0 0 0 0,0 1 0 0 0,0-1 0 0 0,0 0 0 0 0,0 1 0 0 0,-1-1 0 0 0,1 1 0 0 0,0 0 1 0 0,0-1-1 0 0,1 1 0 0 0,-1 0 0 0 0,0 0 0 0 0,0-1 0 0 0,0 1 0 0 0,-1 1 0 0 0,2-1 182 0 0,1 12-155 0 0,0 0 0 0 0,1 0 0 0 0,1 0 0 0 0,0-1 0 0 0,1 1 0 0 0,0-1 0 0 0,1 0 1 0 0,6 13-1 0 0,134 399-255 0 0,-85-229 129 0 0,-38-138 15 0 0,-15-41 79 0 0,0-1-1 0 0,-2 1 1 0 0,0 1 0 0 0,0-1-1 0 0,2 26 1 0 0,-5-28 16 0 0,-2-13 7 0 0,1 1-1 0 0,-1-1 1 0 0,0 1 0 0 0,0-1-1 0 0,0 1 1 0 0,0-1 0 0 0,0 1-1 0 0,0-1 1 0 0,0 1-1 0 0,0-1 1 0 0,-1 2 0 0 0,0-2 8 0 0,1 0 0 0 0,-1-1 0 0 0,1 1 0 0 0,-1-1 0 0 0,0 1 0 0 0,0 0 0 0 0,1-1 0 0 0,-1 1-1 0 0,0-1 1 0 0,0 0 0 0 0,1 1 0 0 0,-1-1 0 0 0,0 0 0 0 0,0 1 0 0 0,0-1 0 0 0,0 0 0 0 0,0 0 0 0 0,0 0 0 0 0,1 0 0 0 0,-1 0 0 0 0,0 0 0 0 0,0 0 0 0 0,0 0 0 0 0,-1 0 0 0 0,-21 0 143 0 0,0-2 0 0 0,-1 0 0 0 0,1-2 0 0 0,0 0 0 0 0,1-1 0 0 0,-1-2 0 0 0,-30-12 0 0 0,49 17-132 0 0,1 1-1 0 0,0-1 1 0 0,-1 0 0 0 0,1 0 0 0 0,0 0-1 0 0,0 0 1 0 0,0-1 0 0 0,1 1-1 0 0,-1-1 1 0 0,0 0 0 0 0,1 0 0 0 0,-3-4-1 0 0,5 6-28 0 0,-1 0 0 0 0,1 0-1 0 0,0 0 1 0 0,0 0 0 0 0,0 0-1 0 0,-1 0 1 0 0,1 0 0 0 0,0 0-1 0 0,0-1 1 0 0,1 1-1 0 0,-1 0 1 0 0,0 0 0 0 0,0 0-1 0 0,0 0 1 0 0,1 0 0 0 0,-1 0-1 0 0,1 0 1 0 0,-1 0 0 0 0,1 0-1 0 0,-1 0 1 0 0,1 0 0 0 0,-1 0-1 0 0,1 0 1 0 0,0 0 0 0 0,-1 0-1 0 0,1 1 1 0 0,0-1 0 0 0,0 0-1 0 0,0 1 1 0 0,1-2 0 0 0,14-17 14 0 0,100-136 18 0 0,-2 10 36 0 0,-14 11-1692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6:58.790"/>
    </inkml:context>
    <inkml:brush xml:id="br0">
      <inkml:brushProperty name="width" value="0.1" units="cm"/>
      <inkml:brushProperty name="height" value="0.1" units="cm"/>
      <inkml:brushProperty name="color" value="#AB008B"/>
    </inkml:brush>
  </inkml:definitions>
  <inkml:trace contextRef="#ctx0" brushRef="#br0">1 131 6928 0 0,'2'0'24'0'0,"0"0"1"0"0,0 0-1 0 0,0 0 1 0 0,0 0-1 0 0,0-1 1 0 0,0 1-1 0 0,0 0 1 0 0,0-1-1 0 0,0 0 1 0 0,0 1-1 0 0,0-1 1 0 0,0 0 0 0 0,0 0-1 0 0,0 0 1 0 0,-1 0-1 0 0,1 0 1 0 0,2-3-1 0 0,12-10 228 0 0,-1 2-1 0 0,2-1 1 0 0,0 2-1 0 0,0 0 1 0 0,1 1-1 0 0,0 1 1 0 0,1 1-1 0 0,0 1 1 0 0,0 0-1 0 0,25-5 1 0 0,-37 11-279 0 0,0 0 1 0 0,0 0 0 0 0,0 1-1 0 0,0 0 1 0 0,1 0-1 0 0,-1 0 1 0 0,0 1 0 0 0,0 0-1 0 0,14 5 1 0 0,-16-5-13 0 0,0 1 1 0 0,-1 0 0 0 0,1 0-1 0 0,0 0 1 0 0,-1 1-1 0 0,0 0 1 0 0,1 0 0 0 0,-1 0-1 0 0,0 0 1 0 0,0 1-1 0 0,-1-1 1 0 0,1 1 0 0 0,-1 0-1 0 0,4 6 1 0 0,-4-4 22 0 0,0 0 0 0 0,-1 0 0 0 0,1 1 1 0 0,-2-1-1 0 0,1 1 0 0 0,-1-1 0 0 0,0 1 1 0 0,0 0-1 0 0,0 7 0 0 0,-5 61-61 0 0,4-71 65 0 0,-3 13-26 0 0,0 0 0 0 0,-2 0 0 0 0,0-1 0 0 0,-11 26 0 0 0,0 1 9 0 0,5-13 14 0 0,-2 0-1 0 0,0-1 0 0 0,-2-1 0 0 0,-1 0 1 0 0,-23 28-1 0 0,34-49-1 0 0,0-1 1 0 0,-1 0-1 0 0,0 0 1 0 0,-1-1 0 0 0,1 0-1 0 0,-1 0 1 0 0,0 0-1 0 0,-8 3 1 0 0,13-7 9 0 0,-1 0 1 0 0,1 0-1 0 0,0 0 1 0 0,-1-1-1 0 0,1 1 1 0 0,0 0-1 0 0,-1-1 1 0 0,1 0-1 0 0,-1 0 1 0 0,1 0-1 0 0,-1 0 1 0 0,1 0-1 0 0,-5-1 0 0 0,5 1 6 0 0,0-1-1 0 0,1 0 0 0 0,-1 0 0 0 0,0 0 0 0 0,1 0 0 0 0,-1 0 1 0 0,1 0-1 0 0,-1 0 0 0 0,1-1 0 0 0,0 1 0 0 0,0 0 0 0 0,-1-1 0 0 0,1 1 1 0 0,0-1-1 0 0,0 0 0 0 0,0 1 0 0 0,1-1 0 0 0,-1 0 0 0 0,0 1 0 0 0,1-1 1 0 0,-1-2-1 0 0,-3-7 3 0 0,1-1 1 0 0,1 0-1 0 0,0 0 1 0 0,1 0 0 0 0,1 0-1 0 0,-1 0 1 0 0,3-18-1 0 0,18-85 18 0 0,-17 101-18 0 0,0 0 6 0 0,1 0 1 0 0,1 0-1 0 0,11-25 1 0 0,-15 35-7 0 0,1 0 1 0 0,1 0-1 0 0,-1 0 1 0 0,0 1-1 0 0,1-1 0 0 0,0 1 1 0 0,0 0-1 0 0,0 0 1 0 0,0 0-1 0 0,0 0 1 0 0,1 0-1 0 0,-1 0 1 0 0,1 1-1 0 0,0 0 0 0 0,-1 0 1 0 0,1 0-1 0 0,6-2 1 0 0,-4 3 1 0 0,-1 1 1 0 0,0-1-1 0 0,0 1 1 0 0,1 0-1 0 0,-1 1 1 0 0,0-1-1 0 0,0 1 1 0 0,1 0-1 0 0,-1 0 1 0 0,0 1-1 0 0,0-1 1 0 0,0 1-1 0 0,0 0 1 0 0,-1 1-1 0 0,1-1 1 0 0,4 4 0 0 0,10 7 26 0 0,0 1 0 0 0,22 21 0 0 0,-25-21-19 0 0,6 7 130 0 0,-1 1-1 0 0,27 35 0 0 0,-32-35 4 0 0,-10-13-60 0 0,-1-1-1 0 0,1-1 1 0 0,1 1-1 0 0,11 11 1 0 0,-17-19-79 0 0,-1 0 1 0 0,0 1-1 0 0,1-1 1 0 0,-1 0-1 0 0,1 1 1 0 0,-1-1 0 0 0,1 0-1 0 0,-1 0 1 0 0,0 1-1 0 0,1-1 1 0 0,-1 0-1 0 0,1 0 1 0 0,-1 0 0 0 0,1 0-1 0 0,-1 1 1 0 0,1-1-1 0 0,-1 0 1 0 0,1 0-1 0 0,-1 0 1 0 0,1 0-1 0 0,-1 0 1 0 0,1 0 0 0 0,-1-1-1 0 0,1 1 1 0 0,-1 0-1 0 0,1 0 1 0 0,-1 0-1 0 0,1 0 1 0 0,-1-1-1 0 0,1 1 1 0 0,-1 0 0 0 0,1 0-1 0 0,-1-1 1 0 0,0 1-1 0 0,1 0 1 0 0,-1-1-1 0 0,1 1 1 0 0,-1-1-1 0 0,1 0 2 0 0,0-1-1 0 0,0 1 1 0 0,-1 0-1 0 0,1-1 0 0 0,-1 1 1 0 0,1-1-1 0 0,-1 0 0 0 0,0 1 1 0 0,1-1-1 0 0,-1 1 1 0 0,0-1-1 0 0,0 1 0 0 0,0-1 1 0 0,0 0-1 0 0,-1-2 0 0 0,-3-24-1244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6:59.354"/>
    </inkml:context>
    <inkml:brush xml:id="br0">
      <inkml:brushProperty name="width" value="0.1" units="cm"/>
      <inkml:brushProperty name="height" value="0.1" units="cm"/>
      <inkml:brushProperty name="color" value="#AB008B"/>
    </inkml:brush>
  </inkml:definitions>
  <inkml:trace contextRef="#ctx0" brushRef="#br0">1 230 6520 0 0,'18'-6'1193'0'0,"-9"5"-963"0"0,0 0 0 0 0,0-1 1 0 0,16-5-1 0 0,1 0-88 0 0,19-3 103 0 0,66-11 6 0 0,-44 5-240 0 0,-51 11-20 0 0,0 1 1 0 0,0 1-1 0 0,21-2 1 0 0,-2-2-5 0 0,-14 2-95 0 0,-21 5 101 0 0,0 0 0 0 0,1 0 0 0 0,-1 0 1 0 0,0-1-1 0 0,0 1 0 0 0,0 0 0 0 0,1 0 0 0 0,-1 0 0 0 0,0 0 1 0 0,0 0-1 0 0,0 0 0 0 0,0 0 0 0 0,1 0 0 0 0,-1 0 1 0 0,0-1-1 0 0,0 1 0 0 0,0 0 0 0 0,0 0 0 0 0,1 0 1 0 0,-1 0-1 0 0,0-1 0 0 0,0 1 0 0 0,0 0 0 0 0,0 0 1 0 0,0 0-1 0 0,0-1 0 0 0,0 1 0 0 0,0 0 0 0 0,0 0 1 0 0,0 0-1 0 0,0-1 0 0 0,0 1 0 0 0,0 0 0 0 0,0 0 1 0 0,0 0-1 0 0,0-1 0 0 0,0 1 0 0 0,0 0 0 0 0,0-1 1 0 0,-6-10-72 0 0,-12-8 6 0 0,1 8 55 0 0,0 1 0 0 0,-1 1-1 0 0,0 1 1 0 0,-36-12-1 0 0,13 5 7 0 0,24 10 13 0 0,1 1 0 0 0,-1 0 0 0 0,0 2 0 0 0,0-1 0 0 0,0 2 0 0 0,-27 1 0 0 0,43 0 18 0 0,9 4 10 0 0,25 20-31 0 0,3-1-2 0 0,-1 2 0 0 0,-1 1 0 0 0,-2 2 0 0 0,46 51 0 0 0,-57-54 13 0 0,-2 2 1 0 0,-2 0-1 0 0,24 48 1 0 0,-31-54 3 0 0,-1 0 0 0 0,-2 1 1 0 0,0 0-1 0 0,-1 0 0 0 0,5 42 1 0 0,-10-57 5 0 0,-1-1 0 0 0,0 1 1 0 0,0-1-1 0 0,0 1 0 0 0,-1-1 0 0 0,0 1 1 0 0,-1-1-1 0 0,1 1 0 0 0,-1-1 0 0 0,0 0 1 0 0,-1 0-1 0 0,-3 7 0 0 0,3-8-11 0 0,0-1-1 0 0,0 0 0 0 0,0 1 1 0 0,-1-1-1 0 0,0 0 1 0 0,0-1-1 0 0,0 1 1 0 0,0-1-1 0 0,0 0 1 0 0,-1 0-1 0 0,1 0 1 0 0,-1 0-1 0 0,0-1 0 0 0,0 0 1 0 0,-5 2-1 0 0,-2-1-3 0 0,1 1 0 0 0,0-2 0 0 0,-1 0 0 0 0,1 0 0 0 0,-1-1 0 0 0,0 0 0 0 0,0-1 0 0 0,1-1 0 0 0,-1 0 0 0 0,0 0 0 0 0,1-1 0 0 0,-1 0-1 0 0,1-1 1 0 0,0-1 0 0 0,0 0 0 0 0,0 0 0 0 0,0-1 0 0 0,0 0 0 0 0,1-1 0 0 0,0 0 0 0 0,1-1 0 0 0,-16-13 0 0 0,17 13 0 0 0,5 5 6 0 0,0-1 0 0 0,0 1 0 0 0,0-1 0 0 0,0 0 0 0 0,1 1 0 0 0,-1-1 0 0 0,1 0 0 0 0,-1-1 0 0 0,1 1 0 0 0,0 0 0 0 0,1-1 0 0 0,-1 1 0 0 0,0-1 0 0 0,1 0 0 0 0,0 1 0 0 0,0-1 0 0 0,0 0 0 0 0,0-5 0 0 0,1 6 28 0 0,0 1 0 0 0,0-1-1 0 0,1 1 1 0 0,0-1-1 0 0,-1 1 1 0 0,1-1 0 0 0,0 1-1 0 0,0-1 1 0 0,0 1-1 0 0,1 0 1 0 0,-1 0 0 0 0,0-1-1 0 0,1 1 1 0 0,0 0-1 0 0,-1 0 1 0 0,1 1 0 0 0,0-1-1 0 0,0 0 1 0 0,3-2-1 0 0,4-2 34 0 0,1 0 0 0 0,0 0-1 0 0,12-5 1 0 0,-9 5 47 0 0,2 0-50 0 0,-1 1 0 0 0,1 0 1 0 0,0 2-1 0 0,0-1 0 0 0,18 0 1 0 0,-13 1-1 0 0,-18 3-59 0 0,0 0 0 0 0,-1 0 0 0 0,1 0-1 0 0,0 0 1 0 0,0 0 0 0 0,-1 0 0 0 0,1 1 0 0 0,0-1 0 0 0,-1 1 0 0 0,1 0-1 0 0,0-1 1 0 0,-1 1 0 0 0,1 0 0 0 0,-1 0 0 0 0,3 1 0 0 0,-4-1-2 0 0,1-1 1 0 0,0 1 0 0 0,0-1 0 0 0,-1 1-1 0 0,1 0 1 0 0,0 0 0 0 0,-1-1 0 0 0,1 1-1 0 0,-1 0 1 0 0,1 0 0 0 0,-1-1 0 0 0,1 1-1 0 0,-1 0 1 0 0,1 0 0 0 0,-1 0 0 0 0,0 0-1 0 0,0 0 1 0 0,1 0 0 0 0,-1-1 0 0 0,0 1-1 0 0,0 0 1 0 0,0 0 0 0 0,0 0 0 0 0,0 0-1 0 0,0 0 1 0 0,0 0 0 0 0,0 0-1 0 0,-1 0 1 0 0,1 1 0 0 0,-4 9-1404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6:59.732"/>
    </inkml:context>
    <inkml:brush xml:id="br0">
      <inkml:brushProperty name="width" value="0.1" units="cm"/>
      <inkml:brushProperty name="height" value="0.1" units="cm"/>
      <inkml:brushProperty name="color" value="#AB008B"/>
    </inkml:brush>
  </inkml:definitions>
  <inkml:trace contextRef="#ctx0" brushRef="#br0">0 603 9536 0 0,'6'-4'62'0'0,"1"1"0"0"0,-1-1 0 0 0,1 2 0 0 0,0-1 0 0 0,-1 1 0 0 0,1 0 0 0 0,9-2 0 0 0,11-3 218 0 0,218-81 748 0 0,-166 58-808 0 0,74-30 157 0 0,92-33-12 0 0,-203 79-311 0 0,356-103 207 0 0,172 12 92 0 0,-76 40-1547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8:50.470"/>
    </inkml:context>
    <inkml:brush xml:id="br0">
      <inkml:brushProperty name="width" value="0.1" units="cm"/>
      <inkml:brushProperty name="height" value="0.1" units="cm"/>
      <inkml:brushProperty name="color" value="#AB008B"/>
    </inkml:brush>
  </inkml:definitions>
  <inkml:trace contextRef="#ctx0" brushRef="#br0">0 62 3808 0 0,'5'-1'0'0'0,"0"0"0"0"0,0 0 1 0 0,0-1-1 0 0,-1 1 0 0 0,1-1 0 0 0,0 0 1 0 0,-1-1-1 0 0,0 1 0 0 0,1-1 0 0 0,3-3 1 0 0,-3 4 3 0 0,-1-1 0 0 0,1 1 1 0 0,0 0-1 0 0,0 1 0 0 0,0-1 1 0 0,0 1-1 0 0,5-1 0 0 0,9-3 18 0 0,9-1 0 0 0,-1 1 0 0 0,1 2 1 0 0,-1 0-1 0 0,48 3 0 0 0,-63 0-23 0 0,54 4 0 0 0,-40-2-15 0 0,36 0 0 0 0,-36-3 12 0 0,37 6 0 0 0,-30-2-3 0 0,-17-3 4 0 0,-1 0 0 0 0,23-4 0 0 0,-23 2-10 0 0,1 1 0 0 0,23 1 0 0 0,-3 4 2 0 0,0 3 0 0 0,0 1 0 0 0,51 18 0 0 0,-3-1 6 0 0,-50-14 5 0 0,33 15 0 0 0,2 1 0 0 0,-42-17 0 0 0,-1 1 0 0 0,-1 1 0 0 0,31 20 0 0 0,-51-29 0 0 0,1 0 0 0 0,0 0 0 0 0,-1-1 0 0 0,1 0 0 0 0,1 0 0 0 0,-1-1 0 0 0,12 2 0 0 0,-11-2 0 0 0,0 0 0 0 0,0 1 0 0 0,-1-1 0 0 0,1 1 0 0 0,-1 1 0 0 0,10 4 0 0 0,28 17 8 0 0,1-1 1 0 0,1-3-1 0 0,0-1 1 0 0,2-3-1 0 0,84 18 1 0 0,-91-25 31 0 0,-29-5-28 0 0,1-1 0 0 0,0-1 0 0 0,0 0 0 0 0,0-1 0 0 0,0 0 0 0 0,16-1 0 0 0,56-11 30 0 0,9 7 18 0 0,-21 2-25 0 0,-10-2-18 0 0,231-21 247 0 0,-262 22-212 0 0,-12 2-35 0 0,0-1 0 0 0,29-8 0 0 0,62-10 40 0 0,-90 15-47 0 0,41-4-1 0 0,0 1 4 0 0,80-13 8 0 0,-52 9-12 0 0,159-33 54 0 0,107-15 83 0 0,-124 30-45 0 0,-143 17-79 0 0,50-6 14 0 0,159-11 49 0 0,-19-26-742 0 0,-266 52-2522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8:58.596"/>
    </inkml:context>
    <inkml:brush xml:id="br0">
      <inkml:brushProperty name="width" value="0.1" units="cm"/>
      <inkml:brushProperty name="height" value="0.1" units="cm"/>
      <inkml:brushProperty name="color" value="#AB008B"/>
    </inkml:brush>
  </inkml:definitions>
  <inkml:trace contextRef="#ctx0" brushRef="#br0">1 255 3912 0 0,'135'-4'41'0'0,"-108"4"18"0"0,-1-2-1 0 0,27-5 1 0 0,-1 0 108 0 0,151-21 112 0 0,-61-6-314 0 0,-101 21 1 0 0,84-12 0 0 0,101 5-14 0 0,-197 20 42 0 0,0 1 0 0 0,-1 2 0 0 0,1 1-1 0 0,43 11 1 0 0,-30-6-2 0 0,44 4 0 0 0,-68-11 1 0 0,30 8 1 0 0,-34-6-1 0 0,1-1 0 0 0,0 0 0 0 0,16 0 0 0 0,25-2-11 0 0,131 0-12 0 0,-24-11 3 0 0,-134 9 18 0 0,-19 1 6 0 0,0 0 1 0 0,0-1-1 0 0,14-3 0 0 0,-12 1 2 0 0,0 1-1 0 0,0 1 0 0 0,0 0 1 0 0,1 1-1 0 0,-1 0 0 0 0,21 3 1 0 0,73 20-9 0 0,-74-14 8 0 0,55 6 0 0 0,-66-13 1 0 0,12 2-1 0 0,0-1 0 0 0,1-2 1 0 0,57-6-1 0 0,-61 1 2 0 0,-16 3 0 0 0,0-1 0 0 0,0-1 0 0 0,17-4 0 0 0,-21 4 0 0 0,1 0 0 0 0,21-2 0 0 0,-23 5 0 0 0,0-1 0 0 0,0-1 0 0 0,0 0 0 0 0,0 0 0 0 0,14-6 0 0 0,3-3 0 0 0,-1 2 0 0 0,1 1 0 0 0,49-8 0 0 0,-43 10 0 0 0,31-6 0 0 0,75-4 0 0 0,-34 2-8 0 0,45 5-40 0 0,-52 0 32 0 0,5 0 0 0 0,-24 1 3 0 0,34-4 5 0 0,0 0 5 0 0,25-1 12 0 0,64 3 47 0 0,-163 10-39 0 0,6-1 17 0 0,0 2 0 0 0,58 9 0 0 0,-30 1 22 0 0,-46-8-22 0 0,0 1 0 0 0,44 13 1 0 0,-16 1 8 0 0,2-1 0 0 0,0-4 1 0 0,0-2-1 0 0,77 6 1 0 0,57 2 76 0 0,-177-19-113 0 0,41 1 39 0 0,0 2 0 0 0,-1 3 1 0 0,68 16-1 0 0,-90-12-28 0 0,0 2 0 0 0,-1 1 1 0 0,-1 1-1 0 0,0 1 0 0 0,32 24 0 0 0,-20-10-241 0 0,-2 3 0 0 0,43 42 0 0 0,-69-62-2929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9:00.236"/>
    </inkml:context>
    <inkml:brush xml:id="br0">
      <inkml:brushProperty name="width" value="0.1" units="cm"/>
      <inkml:brushProperty name="height" value="0.1" units="cm"/>
      <inkml:brushProperty name="color" value="#AB008B"/>
    </inkml:brush>
  </inkml:definitions>
  <inkml:trace contextRef="#ctx0" brushRef="#br0">0 438 2608 0 0,'7'-1'8'0'0,"96"-11"101"0"0,-55 8-48 0 0,1 2 0 0 0,72 7 0 0 0,-28 1-56 0 0,-48-5-6 0 0,46 9 1 0 0,-52-5 0 0 0,1-3 0 0 0,63-2 0 0 0,-32-2 0 0 0,-30 2 0 0 0,85 1 0 0 0,154-20 0 0 0,-156 9 5 0 0,-25 4-2 0 0,5-5 24 0 0,333-41 243 0 0,-363 44-221 0 0,16-2 32 0 0,6-1-7 0 0,-25 5-16 0 0,94-12 78 0 0,-97 9-93 0 0,25-4 18 0 0,-5 5 93 0 0,18-5-14 0 0,-36 6-86 0 0,33-5-20 0 0,-51 7 32 0 0,0-1-1 0 0,54-16 0 0 0,-85 17-16 0 0,41-3-1 0 0,11-2 23 0 0,72-11 134 0 0,-74 12-110 0 0,88-4-42 0 0,33-6 57 0 0,-178 17-99 0 0,267-51 323 0 0,15 11 139 0 0,-160 27-395 0 0,-90 11-12 0 0,85 5 0 0 0,-44 2 8 0 0,215 9-606 0 0,-299-11 481 0 0,6-1-3844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37:11.578"/>
    </inkml:context>
    <inkml:brush xml:id="br0">
      <inkml:brushProperty name="width" value="0.1" units="cm"/>
      <inkml:brushProperty name="height" value="0.1" units="cm"/>
      <inkml:brushProperty name="color" value="#AB008B"/>
    </inkml:brush>
  </inkml:definitions>
  <inkml:trace contextRef="#ctx0" brushRef="#br0">0 49 5320 0 0,'0'53'568'0'0,"0"-52"-533"0"0,1 1-1 0 0,-1-1 1 0 0,0 1 0 0 0,1-1 0 0 0,-1 1 0 0 0,1-1 0 0 0,-1 1-1 0 0,1-1 1 0 0,0 0 0 0 0,0 1 0 0 0,0-1 0 0 0,0 0 0 0 0,0 1-1 0 0,0-1 1 0 0,0 0 0 0 0,0 0 0 0 0,0 0 0 0 0,0 0 0 0 0,1 0-1 0 0,-1 0 1 0 0,0 0 0 0 0,2 0 0 0 0,36 15 500 0 0,-28-12-367 0 0,7 3-96 0 0,1 0 0 0 0,1-2 0 0 0,-1 0 0 0 0,1-1 0 0 0,26 2 0 0 0,-15-3-41 0 0,36 9 1 0 0,-36-5-24 0 0,50 3-1 0 0,120 10 28 0 0,4 0 85 0 0,-99-12-46 0 0,-53-2-3 0 0,0-3 0 0 0,66-4 0 0 0,-38-4 17 0 0,-39 3 4 0 0,64-10 1 0 0,149-58 78 0 0,-19 5-111 0 0,45-12-67 0 0,-169 48 6 0 0,-99 25 5 0 0,0 1-1 0 0,0 1 1 0 0,0 0 0 0 0,0 1 0 0 0,0 0 0 0 0,0 1 0 0 0,0 1 0 0 0,1 0 0 0 0,-1 1 0 0 0,24 6-1 0 0,-4 1 46 0 0,-5-1 52 0 0,0 1 0 0 0,34 15 0 0 0,-29-8 202 0 0,1-1 1 0 0,40 10-1 0 0,-13-15 162 0 0,-50-8-364 0 0,-1 0 0 0 0,0-1 0 0 0,1 0 0 0 0,-1 0 0 0 0,1-1 0 0 0,-1-1 0 0 0,1 1 0 0 0,-1-2 0 0 0,18-4 0 0 0,-18 4-68 0 0,1 0-1 0 0,0 0 0 0 0,-1 1 1 0 0,1 0-1 0 0,0 1 0 0 0,0 0 1 0 0,0 1-1 0 0,18 3 0 0 0,-25-3 7 0 0,0 1 1 0 0,0 0-1 0 0,0 0 0 0 0,0 0 0 0 0,0 0 0 0 0,-1 1 0 0 0,1 0 0 0 0,-1-1 1 0 0,0 1-1 0 0,0 1 0 0 0,4 3 0 0 0,22 35-1466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9:01.697"/>
    </inkml:context>
    <inkml:brush xml:id="br0">
      <inkml:brushProperty name="width" value="0.1" units="cm"/>
      <inkml:brushProperty name="height" value="0.1" units="cm"/>
      <inkml:brushProperty name="color" value="#AB008B"/>
    </inkml:brush>
  </inkml:definitions>
  <inkml:trace contextRef="#ctx0" brushRef="#br0">0 373 4312 0 0,'83'-24'119'0'0,"4"-2"150"0"0,-16 4-152 0 0,87-25 11 0 0,-110 31-93 0 0,-38 12-29 0 0,-1 0-1 0 0,2 1 1 0 0,-1 0-1 0 0,11-1 1 0 0,81-8-54 0 0,-86 11 34 0 0,0-1 0 0 0,24-7 1 0 0,19-2-9 0 0,40 7-2 0 0,-63 4 10 0 0,-1-2 1 0 0,60-11 0 0 0,58-14-60 0 0,-30 8-28 0 0,49 7 85 0 0,-63 7 13 0 0,-45 1-3 0 0,-19 2-7 0 0,71-12 0 0 0,-42 4-4 0 0,-19 5 3 0 0,-17 2 3 0 0,0 1 0 0 0,39 4 0 0 0,-45 0 10 0 0,203 13-30 0 0,-67-15-33 0 0,-139 2 56 0 0,-7 0 1 0 0,0-1-1 0 0,0-1 1 0 0,0 0-1 0 0,37-7 1 0 0,-23 1 6 0 0,0 1-1 0 0,51 1 1 0 0,-19 1 2 0 0,-46 1-1 0 0,-2 2 0 0 0,-1-2 0 0 0,1 0 0 0 0,28-8 0 0 0,-39 7 0 0 0,22-7 0 0 0,1 1 0 0 0,0 1 0 0 0,0 2 0 0 0,48-3 0 0 0,-79 9 0 0 0,12-1-1 0 0,0 1 0 0 0,0 1 0 0 0,-1 0 0 0 0,1 0 0 0 0,-1 1 1 0 0,1 1-1 0 0,-1 0 0 0 0,15 6 0 0 0,63 31-550 0 0,-80-35-2202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9:05.223"/>
    </inkml:context>
    <inkml:brush xml:id="br0">
      <inkml:brushProperty name="width" value="0.1" units="cm"/>
      <inkml:brushProperty name="height" value="0.1" units="cm"/>
      <inkml:brushProperty name="color" value="#AB008B"/>
    </inkml:brush>
  </inkml:definitions>
  <inkml:trace contextRef="#ctx0" brushRef="#br0">0 119 4312 0 0,'303'-47'616'0'0,"-239"34"-545"0"0,-2-2 16 0 0,-36 8-6 0 0,46-6 0 0 0,0 6-48 0 0,143-8 112 0 0,-170 14-116 0 0,-1 2-1 0 0,81 13 1 0 0,-109-10-30 0 0,0 0 0 0 0,-1 0-1 0 0,1 2 1 0 0,-1 0 0 0 0,0 1 0 0 0,26 16 0 0 0,-16-6-2 0 0,-1 1 0 0 0,40 40 1 0 0,-18-12-686 0 0,-37-37-2752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9:07.190"/>
    </inkml:context>
    <inkml:brush xml:id="br0">
      <inkml:brushProperty name="width" value="0.1" units="cm"/>
      <inkml:brushProperty name="height" value="0.1" units="cm"/>
      <inkml:brushProperty name="color" value="#AB008B"/>
    </inkml:brush>
  </inkml:definitions>
  <inkml:trace contextRef="#ctx0" brushRef="#br0">1 596 3312 0 0,'74'12'76'0'0,"-29"-6"7"0"0,-8 1-52 0 0,-5-1 30 0 0,0-1 0 0 0,33 1 0 0 0,0-14-29 0 0,-54 7-37 0 0,0 0-1 0 0,0-1 0 0 0,0-1 1 0 0,14-3-1 0 0,18-5-16 0 0,-22 8 20 0 0,39 1 0 0 0,8-1 3 0 0,224-18 48 0 0,-113 11 25 0 0,-118 9-62 0 0,120-17 0 0 0,-170 16-12 0 0,55-3 13 0 0,-40 4-12 0 0,39-7-1 0 0,-32 3 2 0 0,-1-2-1 0 0,1-2 0 0 0,-2-1 1 0 0,57-25-1 0 0,-80 31-1 0 0,0 1 0 0 0,0 0 0 0 0,0 0 0 0 0,10-1 0 0 0,-9 2 0 0 0,-1 0 0 0 0,0 0 0 0 0,0-1 0 0 0,11-5 0 0 0,2-1 22 0 0,0 0 0 0 0,1 2 0 0 0,23-5 0 0 0,-35 10-17 0 0,151-31 63 0 0,31-22 46 0 0,-20-7-41 0 0,-153 54-64 0 0,93-24 17 0 0,20-8-11 0 0,-130 40-14 0 0,130-29 7 0 0,-23 11-8 0 0,-4 2-14 0 0,-59 8 11 0 0,19-6-3 0 0,-27 4 4 0 0,1 1 1 0 0,1 2-1 0 0,-1 2 0 0 0,63-1 1 0 0,11-4 9 0 0,-43 7 0 0 0,47 1 8 0 0,-44-5-8 0 0,12-4 8 0 0,72 7-14 0 0,58 1 55 0 0,-135 6 19 0 0,-46-3-49 0 0,-29-1-24 0 0,0 1-1 0 0,-1 0 1 0 0,1 0-1 0 0,0 0 1 0 0,0 1-1 0 0,-1-1 1 0 0,1 1 0 0 0,5 2-1 0 0,-5-2 0 0 0,1 1 0 0 0,0-1-1 0 0,-1 0 1 0 0,1-1 0 0 0,0 1 0 0 0,0-1 0 0 0,6-1-1 0 0,33 4 8 0 0,143 38-9 0 0,-128-31 11 0 0,-14-4 3 0 0,49 10 25 0 0,-66-12 9 0 0,1 0-1 0 0,-1 3 1 0 0,45 14 0 0 0,-66-18-32 0 0,-1-1 0 0 0,1 0 1 0 0,12 1-1 0 0,-12-2-9 0 0,-1 1-1 0 0,1 0 0 0 0,0 0 1 0 0,8 3-1 0 0,-1 0 6 0 0,0 0 0 0 0,1-2 0 0 0,-1 1 0 0 0,26 1 0 0 0,3 0-1 0 0,25 3 10 0 0,121-1 0 0 0,-128-4-13 0 0,0 2-1 0 0,109 24 1 0 0,-143-22-7 0 0,25 5 6 0 0,102 6 32 0 0,24-1-15 0 0,-111-9-3 0 0,116 28 0 0 0,-136-16-13 0 0,-40-16-6 0 0,1 0 0 0 0,0-1-1 0 0,0 1 1 0 0,17 2-1 0 0,313 39 14 0 0,-289-42-12 0 0,53-4 0 0 0,-27-1 0 0 0,400-36 84 0 0,-400 28-59 0 0,72-7 1 0 0,-92 13-22 0 0,159-4 25 0 0,-162 9-24 0 0,-1 2 0 0 0,62 11 0 0 0,103 38-537 0 0,-211-51 405 0 0,17 5-3215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39:35.539"/>
    </inkml:context>
    <inkml:brush xml:id="br0">
      <inkml:brushProperty name="width" value="0.1" units="cm"/>
      <inkml:brushProperty name="height" value="0.1" units="cm"/>
      <inkml:brushProperty name="color" value="#AB008B"/>
    </inkml:brush>
  </inkml:definitions>
  <inkml:trace contextRef="#ctx0" brushRef="#br0">42 35 3112 0 0,'0'0'637'0'0,"-2"5"-575"0"0,-5 9-17 0 0,0-2-3 0 0,2 0 1 0 0,-1 0-1 0 0,-3 15 0 0 0,7-18-38 0 0,0 1-1 0 0,1 0 1 0 0,0-1-1 0 0,1 1 1 0 0,0 0 0 0 0,1 0-1 0 0,0-1 1 0 0,2 12-1 0 0,1-1 2 0 0,-4-17-4 0 0,0 1 1 0 0,1-1 0 0 0,-1 0-1 0 0,1 0 1 0 0,0 1-1 0 0,0-1 1 0 0,0 0-1 0 0,0 0 1 0 0,1 0-1 0 0,-1 0 1 0 0,1 0-1 0 0,0 0 1 0 0,0-1-1 0 0,0 1 1 0 0,4 4 0 0 0,45 37 10 0 0,-35-32-5 0 0,-1 1-1 0 0,21 23 1 0 0,-30-29-2 0 0,1-1 0 0 0,1 0 1 0 0,-1 0-1 0 0,1-1 1 0 0,0 0-1 0 0,0 0 0 0 0,0-1 1 0 0,1 0-1 0 0,13 5 1 0 0,6 2 12 0 0,-18-7-13 0 0,-1-1 0 0 0,1 0 0 0 0,1-1 0 0 0,12 2 0 0 0,25 6 27 0 0,-6-3 30 0 0,-8-3 4 0 0,-4 4 30 0 0,0-3 0 0 0,0 0 0 0 0,0-2 0 0 0,1-1 0 0 0,0-1 0 0 0,-1-2 0 0 0,1-1 0 0 0,37-8 0 0 0,27-6 111 0 0,-37 1-70 0 0,-7 1 43 0 0,-14 3-130 0 0,-30 9-40 0 0,1-1-1 0 0,-1 0 1 0 0,0-1-1 0 0,0 1 0 0 0,-1-1 1 0 0,1-1-1 0 0,7-5 0 0 0,26-16 71 0 0,-33 22-64 0 0,21-10 128 0 0,50-18 0 0 0,129-29 220 0 0,-157 45-298 0 0,18-4 43 0 0,-46 14-14 0 0,36-12 1 0 0,-39 11-65 0 0,-1 1 0 0 0,1 1 0 0 0,22-4-1 0 0,7-3 16 0 0,-38 9-24 0 0,0 0 0 0 0,0 0 0 0 0,18-2 0 0 0,19 1 88 0 0,36-2 57 0 0,-16 5 54 0 0,69-9-1 0 0,-113 8-132 0 0,1 2-1 0 0,42 4 1 0 0,3 0 8 0 0,-38-3 43 0 0,52 10 0 0 0,20 1 87 0 0,19-7 70 0 0,5-5-136 0 0,-61 2 184 0 0,68-8 0 0 0,-112 5-275 0 0,0 1 1 0 0,-1 1-1 0 0,1 1 1 0 0,21 5-1 0 0,38 3 183 0 0,12-2-130 0 0,-41-2-11 0 0,74-2 0 0 0,-69-3-114 0 0,-38 0 1 0 0,0-1 0 0 0,25-4-1 0 0,-16 3-37 0 0,0 1 0 0 0,0 0 0 0 0,0 3-1 0 0,0 0 1 0 0,32 9 0 0 0,-48-10 17 0 0,23 5-41 0 0,-16-3 30 0 0,-1 0 0 0 0,28 0 0 0 0,42 1-55 0 0,-39-2 13 0 0,91-6 1 0 0,81-26 2 0 0,-171 21 75 0 0,-20 2 35 0 0,-1-1 1 0 0,51-21-1 0 0,4-1 92 0 0,53-17 166 0 0,-28 9-24 0 0,0 1-29 0 0,-90 29-188 0 0,0 1 1 0 0,0 1-1 0 0,1 1 0 0 0,-1 1 0 0 0,1 0 0 0 0,34 1 0 0 0,-3 3 84 0 0,72 11 0 0 0,-74-3-551 0 0,0 2 0 0 0,90 34 0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58:23.527"/>
    </inkml:context>
    <inkml:brush xml:id="br0">
      <inkml:brushProperty name="width" value="0.1" units="cm"/>
      <inkml:brushProperty name="height" value="0.1" units="cm"/>
      <inkml:brushProperty name="color" value="#AB008B"/>
    </inkml:brush>
  </inkml:definitions>
  <inkml:trace contextRef="#ctx0" brushRef="#br0">0 221 5224 0 0,'0'0'1832'0'0,"5"3"-1623"0"0,0 0-165 0 0,-1 0-1 0 0,1-1 1 0 0,0 1-1 0 0,0-1 1 0 0,0 0-1 0 0,0-1 1 0 0,0 1-1 0 0,0-1 1 0 0,0 0-1 0 0,7 0 1 0 0,25 2 6 0 0,-22-1 14 0 0,-1-1 0 0 0,1-1-1 0 0,0 0 1 0 0,0-1-1 0 0,16-2 1 0 0,31-4 70 0 0,-45 7-131 0 0,0-2 0 0 0,22-4-1 0 0,10-5 19 0 0,1 2-1 0 0,0 3 0 0 0,79-1 1 0 0,38 16 52 0 0,-86-7 101 0 0,-44-1 191 0 0,53-3 0 0 0,47-4 362 0 0,-102 3-346 0 0,58 4 0 0 0,-28 1-190 0 0,-10 4-161 0 0,-34-3-20 0 0,-13-2 13 0 0,-1-1-1 0 0,1 0 1 0 0,-1 0-1 0 0,0-1 1 0 0,1 0 0 0 0,-1 0-1 0 0,13-4 1 0 0,-1 0 131 0 0,-12 4-65 0 0,1-1 0 0 0,-1 0-1 0 0,0-1 1 0 0,0 0 0 0 0,0 0 0 0 0,0 0 0 0 0,-1-1 0 0 0,1 0 0 0 0,10-9 0 0 0,15-8 129 0 0,0 1-1 0 0,0 2 1 0 0,57-22 0 0 0,-76 36-139 0 0,0 0 0 0 0,0 1 0 0 0,0 1 0 0 0,14-2 0 0 0,30-5-42 0 0,-47 7-13 0 0,-1 0-1 0 0,1 1 1 0 0,12 0 0 0 0,-12 1 60 0 0,-1-1 0 0 0,1 0 0 0 0,11-3 1 0 0,6-3 196 0 0,0 1 0 0 0,1 1 0 0 0,35-1 1 0 0,-51 5-256 0 0,1 1 1 0 0,0 1-1 0 0,-1 0 1 0 0,1 1-1 0 0,0 0 1 0 0,-1 1 0 0 0,0 1-1 0 0,1 0 1 0 0,15 7-1 0 0,6 4-6 0 0,-22-10 141 0 0,-1 0 1 0 0,20 12-1 0 0,-13-6 48 0 0,0-1-1 0 0,0-1 0 0 0,1 0 1 0 0,29 8-1 0 0,80 15-369 0 0,-90-22 49 0 0,-29-7 110 0 0,-1 0 1 0 0,1-1-1 0 0,0 0 1 0 0,12 1-1 0 0,-7-2 12 0 0,1 1-1 0 0,-1 0 1 0 0,0 1-1 0 0,16 5 1 0 0,-26-6-10 0 0,46 5 30 0 0,-41-6 3 0 0,1 0 0 0 0,0 1 0 0 0,15 4 0 0 0,0 2 53 0 0,0-1 0 0 0,0-1 0 0 0,46 5-1 0 0,-60-11-32 0 0,1 1-1 0 0,-1-1 1 0 0,1-1-1 0 0,0 0 0 0 0,-1-1 1 0 0,0 0-1 0 0,1-1 1 0 0,-1 0-1 0 0,0 0 0 0 0,19-10 1 0 0,-25 10-238 0 0,1 0 1 0 0,-1-1 0 0 0,1 0-1 0 0,-1 0 1 0 0,0 0 0 0 0,0-1-1 0 0,-1 1 1 0 0,1-1 0 0 0,-1 0 0 0 0,0 0-1 0 0,3-7 1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58:29.212"/>
    </inkml:context>
    <inkml:brush xml:id="br0">
      <inkml:brushProperty name="width" value="0.1" units="cm"/>
      <inkml:brushProperty name="height" value="0.1" units="cm"/>
      <inkml:brushProperty name="color" value="#AB008B"/>
    </inkml:brush>
  </inkml:definitions>
  <inkml:trace contextRef="#ctx0" brushRef="#br0">17 460 4912 0 0,'-3'7'120'0'0,"0"1"0"0"0,1 0 1 0 0,0 0-1 0 0,1 0 0 0 0,-2 15 0 0 0,2-10 33 0 0,0-9-103 0 0,1 1 0 0 0,0-1 1 0 0,0 0-1 0 0,0 1 1 0 0,0-1-1 0 0,0 1 0 0 0,1-1 1 0 0,0 1-1 0 0,0-1 1 0 0,0 0-1 0 0,4 9 0 0 0,-3-9-20 0 0,3 6 48 0 0,1 0 0 0 0,0 0 0 0 0,0 0 0 0 0,10 11 0 0 0,-12-18-64 0 0,-1 0-1 0 0,0 0 1 0 0,1 0 0 0 0,0-1 0 0 0,-1 1-1 0 0,1-1 1 0 0,0 0 0 0 0,0 0-1 0 0,0 0 1 0 0,1-1 0 0 0,-1 0 0 0 0,0 1-1 0 0,1-1 1 0 0,6 0 0 0 0,5 1-4 0 0,0-1 0 0 0,0-1 0 0 0,0 0 1 0 0,0-1-1 0 0,0-1 0 0 0,0 0 0 0 0,-1-2 1 0 0,1 1-1 0 0,-1-2 0 0 0,1 0 0 0 0,-1-1 0 0 0,-1 0 1 0 0,1-2-1 0 0,13-8 0 0 0,-7 2-2 0 0,-6 6-4 0 0,-1-1 0 0 0,0-1 1 0 0,-1 0-1 0 0,0-1 0 0 0,-1 0 0 0 0,13-15 0 0 0,-2-5 3 0 0,40-48 2 0 0,78-105 52 0 0,-107 137-31 0 0,-28 40-16 0 0,-1-1 0 0 0,0 0 0 0 0,-1-1 0 0 0,0 1 0 0 0,0-1-1 0 0,-1 1 1 0 0,4-13 0 0 0,-6 17-6 0 0,-1 0 0 0 0,1 0 0 0 0,0 0 0 0 0,-1 0 0 0 0,0 0 0 0 0,0-1 0 0 0,-1 1-1 0 0,1 0 1 0 0,-1 0 0 0 0,0 0 0 0 0,0 0 0 0 0,0 1 0 0 0,0-1 0 0 0,-1 0 0 0 0,1 0 0 0 0,-1 1 0 0 0,0-1 0 0 0,-4-5-1 0 0,3 5 16 0 0,-1 1-1 0 0,1 0 0 0 0,-1 0 0 0 0,1 0 0 0 0,-1 0 0 0 0,0 0 0 0 0,0 1 0 0 0,0 0 0 0 0,0 0 0 0 0,-1 0 1 0 0,1 0-1 0 0,0 1 0 0 0,-1 0 0 0 0,1-1 0 0 0,-1 2 0 0 0,0-1 0 0 0,1 0 0 0 0,-6 1 0 0 0,7 0 7 0 0,0-1-1 0 0,0 1 0 0 0,1 0 0 0 0,-1 0 0 0 0,0 0 0 0 0,0 1 0 0 0,0-1 0 0 0,0 1 0 0 0,0-1 0 0 0,0 1 1 0 0,0 0-1 0 0,1 0 0 0 0,-1 1 0 0 0,0-1 0 0 0,1 0 0 0 0,-5 4 0 0 0,4-2 19 0 0,0 0-1 0 0,0 0 1 0 0,0 0-1 0 0,0 1 1 0 0,1-1-1 0 0,-1 1 1 0 0,1 0-1 0 0,0 0 1 0 0,0 0-1 0 0,-2 6 1 0 0,0 2 16 0 0,1 0 1 0 0,0 0 0 0 0,1 0-1 0 0,0 0 1 0 0,1 0-1 0 0,0 0 1 0 0,2 18-1 0 0,15 88 508 0 0,-4-42-378 0 0,-5-25-117 0 0,28 94 0 0 0,-30-129-124 0 0,1-1 0 0 0,1 0 0 0 0,1 0 1 0 0,15 22-1 0 0,-22-35 38 0 0,1 0-1 0 0,-1 0 1 0 0,1 0-1 0 0,-1-1 1 0 0,1 1-1 0 0,0 0 1 0 0,0-1 0 0 0,-1 1-1 0 0,1-1 1 0 0,1 0-1 0 0,-1 1 1 0 0,0-1-1 0 0,0 0 1 0 0,0 0 0 0 0,1 0-1 0 0,-1-1 1 0 0,0 1-1 0 0,1-1 1 0 0,-1 1-1 0 0,0-1 1 0 0,1 0 0 0 0,-1 1-1 0 0,1-1 1 0 0,-1-1-1 0 0,1 1 1 0 0,-1 0-1 0 0,0-1 1 0 0,1 1 0 0 0,-1-1-1 0 0,0 1 1 0 0,1-1-1 0 0,-1 0 1 0 0,0 0-1 0 0,0 0 1 0 0,0-1 0 0 0,0 1-1 0 0,0 0 1 0 0,2-2-1 0 0,29-35 341 0 0,-1-1 0 0 0,-3-2-1 0 0,47-84 1 0 0,7-19 647 0 0,-75 132-895 0 0,0 1-1 0 0,12-14 1 0 0,-14 19-179 0 0,-1 0 1 0 0,0 0-1 0 0,0 0 0 0 0,-1-1 0 0 0,0 1 1 0 0,0-1-1 0 0,0 0 0 0 0,-1 0 0 0 0,4-13 1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58:29.555"/>
    </inkml:context>
    <inkml:brush xml:id="br0">
      <inkml:brushProperty name="width" value="0.1" units="cm"/>
      <inkml:brushProperty name="height" value="0.1" units="cm"/>
      <inkml:brushProperty name="color" value="#AB008B"/>
    </inkml:brush>
  </inkml:definitions>
  <inkml:trace contextRef="#ctx0" brushRef="#br0">6 191 5720 0 0,'-5'13'1669'0'0,"5"-11"-1529"0"0,0-1 0 0 0,0 1 0 0 0,0 0 0 0 0,0 0 0 0 0,0-1 1 0 0,0 1-1 0 0,1 0 0 0 0,-1 0 0 0 0,0-1 0 0 0,1 1 0 0 0,1 3 0 0 0,33 41-803 0 0,-19-27 319 0 0,-2 1 1 0 0,0 0 0 0 0,14 29-1 0 0,-17-22 67 0 0,-2 1 0 0 0,0 0-1 0 0,7 47 1 0 0,3 12 66 0 0,-18-84 205 0 0,0 0-1 0 0,-1 0 0 0 0,0-1 1 0 0,0 1-1 0 0,0 0 1 0 0,0 0-1 0 0,0 0 1 0 0,-1 0-1 0 0,0 3 1 0 0,-1 13-18 0 0,2-19 24 0 0,0 0 1 0 0,0 0 0 0 0,0 0-1 0 0,0 0 1 0 0,0 1 0 0 0,0-1-1 0 0,0 0 1 0 0,0 0 0 0 0,0 0-1 0 0,0 0 1 0 0,0 1 0 0 0,0-1-1 0 0,0 0 1 0 0,0 0 0 0 0,0 0-1 0 0,0 0 1 0 0,0 1 0 0 0,0-1-1 0 0,0 0 1 0 0,0 0 0 0 0,0 0-1 0 0,0 0 1 0 0,-1 1 0 0 0,1-1-1 0 0,0 0 1 0 0,0 0 0 0 0,0 0-1 0 0,0 0 1 0 0,0 0 0 0 0,0 0-1 0 0,-1 0 1 0 0,1 1 0 0 0,0-1-1 0 0,0 0 1 0 0,0 0 0 0 0,0 0-1 0 0,0 0 1 0 0,-1 0 0 0 0,1 0-1 0 0,0 0 1 0 0,0 0 0 0 0,0 0-1 0 0,-1 0 1 0 0,1 0 0 0 0,0 0-1 0 0,0 0 1 0 0,0 0 0 0 0,0 0-1 0 0,-1 0 1 0 0,1 0 0 0 0,0 0-1 0 0,0 0 1 0 0,0 0 0 0 0,0 0-1 0 0,-1 0 1 0 0,1 0 0 0 0,0-1-1 0 0,0 1 1 0 0,0 0 0 0 0,0 0-1 0 0,0 0 1 0 0,-1 0 0 0 0,1 0-1 0 0,0 0 1 0 0,0 0 0 0 0,0-1-1 0 0,0 1 1 0 0,0 0 0 0 0,0 0-1 0 0,-10-15 64 0 0,4-4-37 0 0,2 1-1 0 0,0-1 1 0 0,1 0-1 0 0,-1-37 1 0 0,4 15 43 0 0,9-55 1 0 0,-8 83-58 0 0,1-3 21 0 0,0 1-1 0 0,1-1 1 0 0,0 0-1 0 0,1 1 1 0 0,10-23-1 0 0,6-12 73 0 0,-13 30-53 0 0,1 0 0 0 0,10-18 1 0 0,0 6-116 0 0,1 2-1 0 0,40-49 1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58:30.053"/>
    </inkml:context>
    <inkml:brush xml:id="br0">
      <inkml:brushProperty name="width" value="0.1" units="cm"/>
      <inkml:brushProperty name="height" value="0.1" units="cm"/>
      <inkml:brushProperty name="color" value="#AB008B"/>
    </inkml:brush>
  </inkml:definitions>
  <inkml:trace contextRef="#ctx0" brushRef="#br0">152 100 4008 0 0,'1'-18'542'0'0,"-1"15"-378"0"0,1 0 0 0 0,-1 0 0 0 0,0 0 0 0 0,0 0 1 0 0,0 0-1 0 0,-1 0 0 0 0,1 0 0 0 0,-1 0 0 0 0,1 0 0 0 0,-1 0 1 0 0,-2-4-1 0 0,2 4-192 0 0,-1 0 0 0 0,0 0 0 0 0,1 1 0 0 0,-1-1 0 0 0,-1 0 0 0 0,1 1 0 0 0,0 0 0 0 0,0-1 0 0 0,-1 1 0 0 0,0 0 1 0 0,1 0-1 0 0,-1 0 0 0 0,0 1 0 0 0,0-1 0 0 0,0 1 0 0 0,0-1 0 0 0,0 1 0 0 0,0 0 0 0 0,-4-1 0 0 0,6 3 20 0 0,0-1 1 0 0,1 0-1 0 0,-1 0 0 0 0,0 0 1 0 0,0 1-1 0 0,1-1 0 0 0,-1 0 1 0 0,0 1-1 0 0,1-1 0 0 0,-1 1 1 0 0,0-1-1 0 0,1 1 0 0 0,-1-1 1 0 0,1 1-1 0 0,-1-1 0 0 0,1 1 1 0 0,-1 0-1 0 0,1-1 0 0 0,-1 1 1 0 0,1 0-1 0 0,-1 0 0 0 0,-12 21 14 0 0,10-16-22 0 0,0-1 13 0 0,-4 8-4 0 0,-1-1 0 0 0,2 1-1 0 0,0 0 1 0 0,0 1 0 0 0,2-1 0 0 0,-1 1-1 0 0,-3 21 1 0 0,3 4-1 0 0,3-27 6 0 0,0-1 0 0 0,1 0-1 0 0,0 1 1 0 0,1 16 0 0 0,1-24 8 0 0,-1-1-1 0 0,1 1 1 0 0,0-1 0 0 0,0 1-1 0 0,0-1 1 0 0,0 0-1 0 0,1 1 1 0 0,-1-1-1 0 0,1 0 1 0 0,0 0-1 0 0,0 0 1 0 0,0 0-1 0 0,0-1 1 0 0,1 1 0 0 0,-1 0-1 0 0,1-1 1 0 0,0 0-1 0 0,5 5 1 0 0,-5-5 12 0 0,0 0 0 0 0,1 0 0 0 0,-1 0 0 0 0,1 0 1 0 0,-1-1-1 0 0,1 1 0 0 0,6 1 0 0 0,-8-3-14 0 0,0 0-1 0 0,0 0 1 0 0,0 0 0 0 0,0 0-1 0 0,0-1 1 0 0,0 1-1 0 0,-1 0 1 0 0,1-1 0 0 0,0 1-1 0 0,0-1 1 0 0,0 0 0 0 0,0 0-1 0 0,-1 0 1 0 0,1 0 0 0 0,0 0-1 0 0,-1 0 1 0 0,4-2-1 0 0,31-30 202 0 0,-1 0 0 0 0,-1-3 0 0 0,41-56 0 0 0,-74 91-191 0 0,0-1-1 0 0,1 1 1 0 0,-1-1-1 0 0,0 1 0 0 0,1 0 1 0 0,-1-1-1 0 0,1 1 1 0 0,-1 0-1 0 0,1 0 0 0 0,0 0 1 0 0,-1 0-1 0 0,1 1 1 0 0,0-1-1 0 0,0 0 0 0 0,0 1 1 0 0,-1-1-1 0 0,1 1 1 0 0,0 0-1 0 0,0-1 0 0 0,0 1 1 0 0,4 0-1 0 0,3-3 77 0 0,4-1 147 0 0,-13 4-235 0 0,1 0 0 0 0,-1 0 0 0 0,0 1 0 0 0,0-1 0 0 0,1 0 0 0 0,-1 0 0 0 0,0 0 0 0 0,0 1 0 0 0,0-1 0 0 0,1 0 0 0 0,-1 1 0 0 0,0-1 0 0 0,0 0 0 0 0,0 0 0 0 0,0 1 0 0 0,1-1 0 0 0,-1 0 0 0 0,0 1 0 0 0,0-1 0 0 0,0 0 0 0 0,0 1 0 0 0,0-1 0 0 0,0 0 0 0 0,0 1 0 0 0,0-1 0 0 0,0 0 0 0 0,0 1 0 0 0,0-1 0 0 0,0 0-1 0 0,0 1 1 0 0,0-1 0 0 0,0 0 0 0 0,0 1 0 0 0,-1-1 0 0 0,1 0 0 0 0,0 0 0 0 0,0 1 0 0 0,0-1 0 0 0,0 0 0 0 0,-1 1 0 0 0,1-1 0 0 0,0 0 0 0 0,-18 61 64 0 0,10-33-55 0 0,-16 40 0 0 0,22-64-9 0 0,0 0 1 0 0,1 0-1 0 0,0 1 1 0 0,0-1-1 0 0,0 0 0 0 0,0 1 1 0 0,0-1-1 0 0,1 5 0 0 0,-2 0 78 0 0,0 5 533 0 0,2-14-601 0 0,0 0 1 0 0,0 0-1 0 0,0 1 0 0 0,1-1 0 0 0,-1 0 1 0 0,0 1-1 0 0,0-1 0 0 0,1 0 0 0 0,-1 0 1 0 0,0 1-1 0 0,0-1 0 0 0,1 0 0 0 0,-1 0 1 0 0,0 0-1 0 0,1 0 0 0 0,-1 1 0 0 0,0-1 1 0 0,1 0-1 0 0,-1 0 0 0 0,0 0 0 0 0,1 0 1 0 0,-1 0-1 0 0,0 0 0 0 0,1 0 0 0 0,-1 0 1 0 0,0 0-1 0 0,1 0 0 0 0,-1 0 1 0 0,0 0-1 0 0,1 0 0 0 0,-1 0 0 0 0,0 0 1 0 0,1 0-1 0 0,-1 0 0 0 0,0-1 0 0 0,1 1 1 0 0,-1 0-1 0 0,1 0 0 0 0,7-3 67 0 0,1 0-1 0 0,-1 0 1 0 0,1-1 0 0 0,-1 0 0 0 0,0 0-1 0 0,-1-1 1 0 0,9-6 0 0 0,46-44 117 0 0,-8 7-110 0 0,-27 31-12 0 0,-21 14-57 0 0,-1 0 1 0 0,1-1-1 0 0,-1 0 1 0 0,6-4-1 0 0,4-7-1213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58:30.441"/>
    </inkml:context>
    <inkml:brush xml:id="br0">
      <inkml:brushProperty name="width" value="0.1" units="cm"/>
      <inkml:brushProperty name="height" value="0.1" units="cm"/>
      <inkml:brushProperty name="color" value="#AB008B"/>
    </inkml:brush>
  </inkml:definitions>
  <inkml:trace contextRef="#ctx0" brushRef="#br0">198 41 5520 0 0,'0'-2'116'0'0,"0"1"0"0"0,0-1 0 0 0,0 0 0 0 0,0 1 0 0 0,-1-1 0 0 0,1 0-1 0 0,0 1 1 0 0,-1-1 0 0 0,1 1 0 0 0,-1-1 0 0 0,0 1 0 0 0,0-1 0 0 0,1 1 0 0 0,-1-1 0 0 0,0 1 0 0 0,0-1 0 0 0,0 1 0 0 0,0 0 0 0 0,-1 0 0 0 0,1 0 0 0 0,-3-2 0 0 0,-2-4 159 0 0,-21 20-644 0 0,22-8 290 0 0,-1 0 0 0 0,1 0 0 0 0,-1 0 0 0 0,2 1 0 0 0,-1 0-1 0 0,1 0 1 0 0,-6 9 0 0 0,-21 49-110 0 0,24-47 104 0 0,3-8 52 0 0,-12 25-175 0 0,-16 55 1 0 0,29-77 193 0 0,0 0 0 0 0,1 0 0 0 0,0 0 1 0 0,1 0-1 0 0,0 0 0 0 0,1 0 0 0 0,0 0 0 0 0,5 23 0 0 0,-4-21 13 0 0,-1-13 1 0 0,0 1 0 0 0,0-1 0 0 0,0 0 1 0 0,0 0-1 0 0,0 0 0 0 0,0 0 0 0 0,0 0 0 0 0,0 0 0 0 0,1 0 0 0 0,-1 0 0 0 0,0 0 0 0 0,1 0 0 0 0,-1 0 1 0 0,1 0-1 0 0,-1 0 0 0 0,1 0 0 0 0,-1 0 0 0 0,1 0 0 0 0,0-1 0 0 0,-1 1 0 0 0,1 0 0 0 0,0 0 0 0 0,0 0 1 0 0,-1-1-1 0 0,1 1 0 0 0,0-1 0 0 0,0 1 0 0 0,0-1 0 0 0,0 1 0 0 0,0-1 0 0 0,0 1 0 0 0,0-1 0 0 0,0 0 1 0 0,0 1-1 0 0,1-1 0 0 0,2 1 28 0 0,-1 0 0 0 0,1 0 0 0 0,-1 0 0 0 0,1 0 0 0 0,0-1 0 0 0,-1 0 0 0 0,1 0 0 0 0,0 0 0 0 0,0 0 0 0 0,-1 0 1 0 0,1-1-1 0 0,0 0 0 0 0,-1 1 0 0 0,1-1 0 0 0,-1-1 0 0 0,1 1 0 0 0,-1 0 0 0 0,0-1 0 0 0,5-3 0 0 0,12-5 26 0 0,-5 2-6 0 0,-1 0 0 0 0,1-1 0 0 0,15-14-1 0 0,-9 7 26 0 0,-15 13-40 0 0,-1-1-1 0 0,1-1 1 0 0,-1 1 0 0 0,0-1-1 0 0,0 0 1 0 0,0 0-1 0 0,-1 0 1 0 0,1-1 0 0 0,3-5-1 0 0,-8 2-928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58:30.788"/>
    </inkml:context>
    <inkml:brush xml:id="br0">
      <inkml:brushProperty name="width" value="0.1" units="cm"/>
      <inkml:brushProperty name="height" value="0.1" units="cm"/>
      <inkml:brushProperty name="color" value="#AB008B"/>
    </inkml:brush>
  </inkml:definitions>
  <inkml:trace contextRef="#ctx0" brushRef="#br0">0 304 5416 0 0,'132'-7'2185'0'0,"-103"6"-2181"0"0,-1-2 1 0 0,0-1-1 0 0,0-1 0 0 0,-1-1 0 0 0,29-11 0 0 0,-48 13-19 0 0,-1 0 0 0 0,0-1 0 0 0,0 1 0 0 0,0-1 0 0 0,0 0 0 0 0,-1-1 0 0 0,0 0 0 0 0,0 0 0 0 0,-1 0 0 0 0,7-9 0 0 0,-4 5-38 0 0,-2 2 18 0 0,-1 0 0 0 0,0 0 0 0 0,5-10 1 0 0,4-8 29 0 0,-11 21 5 0 0,-1 1 0 0 0,-1-1 0 0 0,1 0 0 0 0,-1 0 0 0 0,1 1 0 0 0,-1-1 0 0 0,0-7 0 0 0,2-3 0 0 0,-3 13 2 0 0,0 1 1 0 0,1-1-1 0 0,-1 0 1 0 0,0 0 0 0 0,0 0-1 0 0,0 0 1 0 0,0 1-1 0 0,-1-1 1 0 0,1 0-1 0 0,0 0 1 0 0,-1 1 0 0 0,1-1-1 0 0,-1 0 1 0 0,0 0-1 0 0,1 1 1 0 0,-1-1-1 0 0,0 0 1 0 0,0 1-1 0 0,0-1 1 0 0,0 1 0 0 0,-1 0-1 0 0,1-1 1 0 0,0 1-1 0 0,0 0 1 0 0,-1 0-1 0 0,1-1 1 0 0,-1 1-1 0 0,1 0 1 0 0,-4-1 0 0 0,2 1 7 0 0,0-1 1 0 0,0 1 0 0 0,0 0 0 0 0,0 0 0 0 0,-1 0-1 0 0,1 1 1 0 0,0-1 0 0 0,0 1 0 0 0,-1 0-1 0 0,1 0 1 0 0,-1 0 0 0 0,1 0 0 0 0,0 0 0 0 0,0 1-1 0 0,-6 1 1 0 0,-7 4 3 0 0,0 1 0 0 0,1 0 1 0 0,0 2-1 0 0,0-1 0 0 0,-20 17 0 0 0,-63 61 148 0 0,82-71-124 0 0,-3 3-25 0 0,1 2 0 0 0,1 0 0 0 0,1 1 0 0 0,1 1 0 0 0,1 0 0 0 0,1 1 0 0 0,-18 42 0 0 0,27-56-10 0 0,1 0 0 0 0,0 0 0 0 0,1 1 0 0 0,0-1 0 0 0,1 0 0 0 0,-1 1 0 0 0,2 0 0 0 0,0-1 0 0 0,0 1 0 0 0,0-1 0 0 0,1 1 0 0 0,1-1 0 0 0,0 1-1 0 0,0-1 1 0 0,0 0 0 0 0,1 0 0 0 0,1 0 0 0 0,0 0 0 0 0,7 13 0 0 0,-9-20 9 0 0,0 1 0 0 0,0-1 0 0 0,0 0 0 0 0,0 1 0 0 0,1-1 0 0 0,-1 0 0 0 0,1-1 0 0 0,-1 1 0 0 0,1 0 0 0 0,0-1 0 0 0,0 1 0 0 0,-1-1 0 0 0,1 0 0 0 0,0 0-1 0 0,0 0 1 0 0,0 0 0 0 0,1-1 0 0 0,-1 1 0 0 0,0-1 0 0 0,0 1 0 0 0,0-1 0 0 0,0 0 0 0 0,5-1 0 0 0,5-1 91 0 0,0-1-1 0 0,0 0 0 0 0,-1 0 1 0 0,16-7-1 0 0,-18 6-86 0 0,30-13 202 0 0,0-2 1 0 0,58-38-1 0 0,-58 33-69 0 0,-15 10-498 0 0,0 0 0 0 0,33-12 0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37:12.363"/>
    </inkml:context>
    <inkml:brush xml:id="br0">
      <inkml:brushProperty name="width" value="0.1" units="cm"/>
      <inkml:brushProperty name="height" value="0.1" units="cm"/>
      <inkml:brushProperty name="color" value="#AB008B"/>
    </inkml:brush>
  </inkml:definitions>
  <inkml:trace contextRef="#ctx0" brushRef="#br0">1 91 5720 0 0,'2'8'97'0'0,"1"-2"1"0"0,0 1 0 0 0,1 0-1 0 0,0-1 1 0 0,0 1-1 0 0,0-1 1 0 0,1 0-1 0 0,-1 0 1 0 0,2-1 0 0 0,-1 1-1 0 0,0-1 1 0 0,1-1-1 0 0,0 1 1 0 0,7 3-1 0 0,2 1 110 0 0,0-2 0 0 0,0 1 0 0 0,1-2 0 0 0,0 0 0 0 0,22 4 0 0 0,14 3 34 0 0,1-2 1 0 0,0-2-1 0 0,0-3 0 0 0,85 0 1 0 0,67 0-126 0 0,-36 1-39 0 0,336 4 184 0 0,-345-9-203 0 0,234-7 64 0 0,-135-21-48 0 0,-188 18-13 0 0,180-28 203 0 0,-59 7-64 0 0,-37 6-43 0 0,-35 5-216 0 0,178-6 0 0 0,-128 30-91 0 0,-72-1 84 0 0,-26-7 15 0 0,-50 1 15 0 0,0 0-1 0 0,40 5 1 0 0,81 17-195 0 0,-114-18 218 0 0,0 0-1 0 0,1-2 1 0 0,-1-2-1 0 0,1 0 1 0 0,50-10 0 0 0,21-1 26 0 0,-58 7 113 0 0,83-22 0 0 0,-10 2 118 0 0,-72 17-22 0 0,74-24-1 0 0,51-15-1493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58:31.281"/>
    </inkml:context>
    <inkml:brush xml:id="br0">
      <inkml:brushProperty name="width" value="0.1" units="cm"/>
      <inkml:brushProperty name="height" value="0.1" units="cm"/>
      <inkml:brushProperty name="color" value="#AB008B"/>
    </inkml:brush>
  </inkml:definitions>
  <inkml:trace contextRef="#ctx0" brushRef="#br0">0 161 6632 0 0,'1'0'65'0'0,"1"0"0"0"0,-1 0 1 0 0,0 0-1 0 0,0 1 0 0 0,0-1 1 0 0,0 0-1 0 0,1 0 0 0 0,-1 1 0 0 0,0-1 1 0 0,0 1-1 0 0,0-1 0 0 0,0 1 1 0 0,0-1-1 0 0,0 1 0 0 0,0 0 1 0 0,0-1-1 0 0,0 1 0 0 0,-1 0 0 0 0,1 0 1 0 0,0 0-1 0 0,1 1 0 0 0,-1-1 33 0 0,0 1-1 0 0,0-1 0 0 0,0 0 0 0 0,1 0 1 0 0,-1 0-1 0 0,0 0 0 0 0,1 0 1 0 0,-1 0-1 0 0,0 0 0 0 0,1 0 0 0 0,-1-1 1 0 0,3 2-1 0 0,3 1 34 0 0,0 0-1 0 0,-1 0 1 0 0,1 1-1 0 0,-1 0 1 0 0,0 0-1 0 0,11 10 1 0 0,30 33-61 0 0,-37-36-74 0 0,-1 1 0 0 0,0 0 0 0 0,-1 1 1 0 0,-1 0-1 0 0,0 0 0 0 0,0 0 0 0 0,-2 1 0 0 0,1 0 0 0 0,6 29 1 0 0,-9-24-7 0 0,0 0 1 0 0,-1 1-1 0 0,-1 0 0 0 0,-1-1 1 0 0,-1 1-1 0 0,0 0 1 0 0,-5 20-1 0 0,-1-6 30 0 0,-11 37-1 0 0,14-58 92 0 0,-1-1 1 0 0,0-1 0 0 0,0 1-1 0 0,-2-1 1 0 0,1 0 0 0 0,-12 14-1 0 0,18-25-102 0 0,-1 1 0 0 0,1-1 1 0 0,0 0-1 0 0,-1 1 0 0 0,1-1 0 0 0,-1 0 0 0 0,1 1 0 0 0,-1-1 0 0 0,1 0 0 0 0,0 0 0 0 0,-1 1 0 0 0,1-1 0 0 0,-1 0 0 0 0,1 0 0 0 0,-1 0 1 0 0,1 0-1 0 0,-1 0 0 0 0,1 1 0 0 0,-1-1 0 0 0,1 0 0 0 0,-1 0 0 0 0,0 0 0 0 0,1-1 0 0 0,-1 1 0 0 0,1 0 0 0 0,-1 0 0 0 0,1 0 0 0 0,-1 0 1 0 0,1 0-1 0 0,-1-1 0 0 0,1 1 0 0 0,0 0 0 0 0,-1 0 0 0 0,1-1 0 0 0,-1 1 0 0 0,1 0 0 0 0,-1-1 0 0 0,1 1 0 0 0,-1-1 0 0 0,-15-17 213 0 0,15 16-212 0 0,-6-8-8 0 0,1 0 0 0 0,0 0-1 0 0,1-1 1 0 0,0 0 0 0 0,0-1 0 0 0,1 1 0 0 0,-4-21-1 0 0,2 2-5 0 0,-2-61 1 0 0,8 84 5 0 0,0-1 0 0 0,1 0 0 0 0,-1 1 0 0 0,2-1 1 0 0,-1 1-1 0 0,1-1 0 0 0,0 1 0 0 0,0-1 0 0 0,1 1 0 0 0,6-11 1 0 0,23-59 51 0 0,-20 46 23 0 0,24-45 1 0 0,-16 41 13 0 0,1 1 0 0 0,2 1 0 0 0,45-49 0 0 0,-33 44 43 0 0,-19 19-848 0 0,22-18 1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58:32.134"/>
    </inkml:context>
    <inkml:brush xml:id="br0">
      <inkml:brushProperty name="width" value="0.1" units="cm"/>
      <inkml:brushProperty name="height" value="0.1" units="cm"/>
      <inkml:brushProperty name="color" value="#AB008B"/>
    </inkml:brush>
  </inkml:definitions>
  <inkml:trace contextRef="#ctx0" brushRef="#br0">1 436 9240 0 0,'3'-4'72'0'0,"-1"1"1"0"0,1-1 0 0 0,-1 0-1 0 0,0 0 1 0 0,0 0 0 0 0,0-1 0 0 0,-1 1-1 0 0,0 0 1 0 0,0-1 0 0 0,0 1-1 0 0,1-5 1 0 0,8-28 516 0 0,107-164 415 0 0,-102 177-996 0 0,-5 10-18 0 0,1 0 1 0 0,1 1-1 0 0,0 0 1 0 0,0 0-1 0 0,29-20 1 0 0,-37 31 12 0 0,-1-1 0 0 0,1 1 0 0 0,-1 0 0 0 0,1 0 0 0 0,0 1 1 0 0,0-1-1 0 0,0 1 0 0 0,0 0 0 0 0,0 0 0 0 0,0 0 0 0 0,0 0 1 0 0,0 1-1 0 0,0 0 0 0 0,0 0 0 0 0,1 0 0 0 0,-1 0 0 0 0,0 1 1 0 0,0-1-1 0 0,0 1 0 0 0,0 0 0 0 0,0 0 0 0 0,0 1 0 0 0,0-1 1 0 0,0 1-1 0 0,-1 0 0 0 0,1 0 0 0 0,0 0 0 0 0,5 5 0 0 0,-3-2 32 0 0,0 1-1 0 0,-1-1 0 0 0,1 1 1 0 0,-2 0-1 0 0,1 0 0 0 0,0 0 1 0 0,-1 1-1 0 0,0-1 0 0 0,-1 1 1 0 0,0 0-1 0 0,0 0 0 0 0,0 1 1 0 0,-1-1-1 0 0,3 15 0 0 0,-3-3 24 0 0,0-1 0 0 0,-1 1 0 0 0,-2 0-1 0 0,-2 27 1 0 0,1-35-27 0 0,0 0 0 0 0,0 0 1 0 0,-1 0-1 0 0,-1 0 0 0 0,0 0 0 0 0,0-1 0 0 0,-1 0 0 0 0,-11 18 1 0 0,-3 0 35 0 0,-1-2 0 0 0,-2-1 0 0 0,-29 28 0 0 0,17-21 34 0 0,15-15-8 0 0,-21 17 1 0 0,24-22-83 0 0,8-6 2 0 0,0 0 0 0 0,-1 0 0 0 0,-12 6 0 0 0,18-11-14 0 0,0 0 0 0 0,0 0-1 0 0,0 0 1 0 0,0 0 0 0 0,-1 0 0 0 0,1-1 0 0 0,0 1-1 0 0,0-1 1 0 0,-1 0 0 0 0,1 0 0 0 0,0 0 0 0 0,-1 0-1 0 0,1-1 1 0 0,-6-1 0 0 0,4 1-8 0 0,0 0 1 0 0,0-1-1 0 0,1 0 1 0 0,-1 0-1 0 0,0 0 1 0 0,1 0-1 0 0,-7-6 1 0 0,9 7 1 0 0,1 0-1 0 0,0 0 1 0 0,0-1 0 0 0,0 1-1 0 0,0-1 1 0 0,0 1 0 0 0,1-1-1 0 0,-1 1 1 0 0,0-1 0 0 0,1 0-1 0 0,-1 1 1 0 0,1-1 0 0 0,0 0 0 0 0,-1 1-1 0 0,1-1 1 0 0,0 0 0 0 0,0 1-1 0 0,0-1 1 0 0,0 0 0 0 0,0 1-1 0 0,1-1 1 0 0,-1 0 0 0 0,0 0 0 0 0,1 1-1 0 0,-1-1 1 0 0,2-2 0 0 0,3-7-14 0 0,0 0 1 0 0,1 1-1 0 0,0-1 1 0 0,0 1 0 0 0,1 0-1 0 0,1 1 1 0 0,0 0 0 0 0,17-16-1 0 0,15-18-147 0 0,-35 37 146 0 0,10-13 2 0 0,0 1-1 0 0,1 0 0 0 0,1 1 1 0 0,1 1-1 0 0,31-23 0 0 0,-22 20-1 0 0,-1-1 0 0 0,27-28 0 0 0,-28 25-208 0 0,48-36 1 0 0,-54 41 193 0 0,-18 17 35 0 0,0-1 0 0 0,0 0 0 0 0,1 1-1 0 0,-1-1 1 0 0,1 1 0 0 0,0-1 0 0 0,-1 1 0 0 0,1-1-1 0 0,0 1 1 0 0,0 0 0 0 0,0 0 0 0 0,0 0 0 0 0,0 0-1 0 0,0 0 1 0 0,0 1 0 0 0,0-1 0 0 0,2 0 0 0 0,-3 1-10 0 0,0 1 0 0 0,0-1 0 0 0,0 0-1 0 0,0 0 1 0 0,-1 1 0 0 0,1-1 0 0 0,0 0 0 0 0,0 1 0 0 0,0-1 0 0 0,-1 1 0 0 0,1-1 0 0 0,0 1 0 0 0,-1 0 0 0 0,1-1 0 0 0,0 1 0 0 0,-1 0 0 0 0,1-1 0 0 0,-1 1 0 0 0,1 0 0 0 0,-1 0 0 0 0,1-1 0 0 0,-1 1 0 0 0,0 0 0 0 0,1 0 0 0 0,-1 0 0 0 0,0 0 0 0 0,0 0 0 0 0,1-1 0 0 0,-1 1 0 0 0,0 0-1 0 0,0 0 1 0 0,0 0 0 0 0,0 0 0 0 0,0 2 0 0 0,-4 39 12 0 0,3-32-30 0 0,-2 19 22 0 0,-1 0 1 0 0,-1-1-1 0 0,-2 0 0 0 0,-15 42 1 0 0,-23 52 96 0 0,39-103-23 0 0,0 0 1 0 0,2 0-1 0 0,0 0 0 0 0,-1 25 0 0 0,0-4 80 0 0,4-32-133 0 0,0 0 0 0 0,0 0 0 0 0,1 0 0 0 0,0 0 0 0 0,0 0 0 0 0,1 0-1 0 0,0 0 1 0 0,0 0 0 0 0,1-1 0 0 0,0 1 0 0 0,0 0 0 0 0,1-1 0 0 0,0 1 0 0 0,0-1 0 0 0,1 0 0 0 0,0 0 0 0 0,6 8 0 0 0,-9-14 3 0 0,0 1 0 0 0,0-1 0 0 0,1 0 1 0 0,-1 1-1 0 0,1-1 0 0 0,-1 0 0 0 0,1 0 1 0 0,0 0-1 0 0,-1 0 0 0 0,1 0 0 0 0,0 0 1 0 0,0 0-1 0 0,-1-1 0 0 0,1 1 0 0 0,0-1 1 0 0,0 1-1 0 0,0-1 0 0 0,0 0 0 0 0,3 0 1 0 0,-2 0-3 0 0,1 0 0 0 0,-1-1 1 0 0,1 0-1 0 0,-1 0 0 0 0,1 0 1 0 0,-1 0-1 0 0,1 0 1 0 0,-1-1-1 0 0,6-3 0 0 0,2-2-4 0 0,-1-1 0 0 0,1-1-1 0 0,-1 1 1 0 0,11-15 0 0 0,4-5 34 0 0,32-53 1 0 0,-9 12 47 0 0,14-29 102 0 0,-1 3-52 0 0,-57 90-135 0 0,-1 1 0 0 0,1-1 0 0 0,-1-1 0 0 0,1 1 0 0 0,-1 0 0 0 0,-1-1 0 0 0,1 0-1 0 0,-1 1 1 0 0,0-1 0 0 0,0 0 0 0 0,-1 0 0 0 0,1-8 0 0 0,-2 14 21 0 0,0 0-19 0 0,-3 0-2 0 0,1 1-7 0 0,0 0 0 0 0,0 0 0 0 0,0 1 0 0 0,-1-1 0 0 0,1 1 0 0 0,1-1 0 0 0,-1 1 0 0 0,0 0-1 0 0,0 0 1 0 0,1 0 0 0 0,-1 0 0 0 0,1 0 0 0 0,-1 0 0 0 0,1 0 0 0 0,-2 5 0 0 0,2-5 0 0 0,-15 25 10 0 0,-21 51 0 0 0,33-65-8 0 0,-1 0 1 0 0,2 1 0 0 0,-1-1-1 0 0,2 1 1 0 0,0 0 0 0 0,0 19 0 0 0,2-31-2 0 0,0 0 0 0 0,0-1 0 0 0,0 1 0 0 0,0 0 0 0 0,0 0 0 0 0,0 0 0 0 0,1 0 0 0 0,-1-1 0 0 0,1 1 0 0 0,-1 0 0 0 0,1 0 0 0 0,0-1 0 0 0,0 1 0 0 0,0-1 0 0 0,0 1 0 0 0,0 0 0 0 0,2 1 0 0 0,-2-2 0 0 0,0 0-1 0 0,0-1 1 0 0,1 1-1 0 0,-1-1 1 0 0,0 1-1 0 0,1-1 1 0 0,-1 0-1 0 0,1 1 1 0 0,-1-1-1 0 0,1 0 1 0 0,-1 0-1 0 0,0 0 0 0 0,1 0 1 0 0,-1 0-1 0 0,1 0 1 0 0,-1-1-1 0 0,1 1 1 0 0,-1 0-1 0 0,0-1 1 0 0,1 1-1 0 0,-1-1 1 0 0,0 1-1 0 0,2-2 1 0 0,8-4 10 0 0,-2 0 1 0 0,1 0 0 0 0,-1-1-1 0 0,0 0 1 0 0,11-11 0 0 0,-15 13-3 0 0,1-1 4 0 0,-1 0-1 0 0,1 0 1 0 0,-1-1-1 0 0,7-13 0 0 0,3-3 3 0 0,-10 16-260 0 0,-1 1 0 0 0,0-1 1 0 0,-1 0-1 0 0,0 0 0 0 0,0-1 0 0 0,4-14 0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58:32.594"/>
    </inkml:context>
    <inkml:brush xml:id="br0">
      <inkml:brushProperty name="width" value="0.1" units="cm"/>
      <inkml:brushProperty name="height" value="0.1" units="cm"/>
      <inkml:brushProperty name="color" value="#AB008B"/>
    </inkml:brush>
  </inkml:definitions>
  <inkml:trace contextRef="#ctx0" brushRef="#br0">0 230 9344 0 0,'3'-2'605'0'0,"5"5"737"0"0,6 9 697 0 0,20 9-1497 0 0,-28-17-543 0 0,1 1 0 0 0,0-2 0 0 0,1 1 0 0 0,-1-1 0 0 0,1 0 1 0 0,-1 0-1 0 0,1-1 0 0 0,0 0 0 0 0,0 0 0 0 0,0-1 0 0 0,0 0 1 0 0,0-1-1 0 0,9 0 0 0 0,-6 0 0 0 0,0-1-1 0 0,0-1 1 0 0,-1 0-1 0 0,1 0 1 0 0,0-1 0 0 0,-1-1-1 0 0,0 0 1 0 0,0 0 0 0 0,12-7-1 0 0,-12 5-19 0 0,0 0-1 0 0,0 0 1 0 0,-1-1-1 0 0,0 0 1 0 0,0-1 0 0 0,-1 0-1 0 0,0 0 1 0 0,0-1-1 0 0,-1 0 1 0 0,0 0-1 0 0,0-1 1 0 0,8-17 0 0 0,4-5-75 0 0,-16 27 95 0 0,0 1 0 0 0,0-1 0 0 0,0 0-1 0 0,0-1 1 0 0,-1 1 0 0 0,0 0 0 0 0,3-10-1 0 0,-1 2-2 0 0,-4 12 3 0 0,1 0 1 0 0,-1 0-1 0 0,1 0 1 0 0,-1 0-1 0 0,1 0 1 0 0,-1 0-1 0 0,0 0 1 0 0,0 0-1 0 0,1 0 1 0 0,-1 0-1 0 0,0 0 0 0 0,0 0 1 0 0,0 0-1 0 0,0 0 1 0 0,0 0-1 0 0,0 0 1 0 0,0 0-1 0 0,-1 0 1 0 0,1 0-1 0 0,0 0 1 0 0,-1 0-1 0 0,1 0 0 0 0,-1-1 1 0 0,-1-1 3 0 0,0 1 1 0 0,-1 0-1 0 0,1-1 0 0 0,-1 1 1 0 0,1 0-1 0 0,-1 0 0 0 0,0 1 1 0 0,0-1-1 0 0,0 0 0 0 0,-3 0 0 0 0,3 1 2 0 0,0 1 0 0 0,1 0 0 0 0,-1 0 0 0 0,0 0 0 0 0,1 1 0 0 0,-1-1 0 0 0,0 1 0 0 0,1-1 0 0 0,-1 1 0 0 0,1 0 0 0 0,-1 0 0 0 0,1 0 0 0 0,0 0 0 0 0,-1 1 0 0 0,-1 1 0 0 0,1-2-4 0 0,-3 2 7 0 0,-1 1 0 0 0,0 0-1 0 0,1 0 1 0 0,0 1 0 0 0,0-1-1 0 0,0 1 1 0 0,-7 9 0 0 0,6-6 0 0 0,1 0 0 0 0,0 0 0 0 0,1 1 0 0 0,0 0 0 0 0,0 0 0 0 0,-7 18 0 0 0,4 0 17 0 0,-4 7-10 0 0,2-1-1 0 0,1 1 0 0 0,2 1 1 0 0,2 0-1 0 0,-2 39 1 0 0,6-56 10 0 0,1-1 0 0 0,1 0 0 0 0,1 1 0 0 0,0-1 0 0 0,1 0 1 0 0,1 0-1 0 0,8 21 0 0 0,-9-24-12 0 0,-3-13-12 0 0,0 0 1 0 0,1 0 0 0 0,-1 0-1 0 0,0 0 1 0 0,0 0-1 0 0,1 0 1 0 0,-1 0 0 0 0,0 0-1 0 0,1 0 1 0 0,-1-1 0 0 0,1 1-1 0 0,-1 0 1 0 0,1 0 0 0 0,-1 0-1 0 0,1 0 1 0 0,0-1-1 0 0,-1 1 1 0 0,1 0 0 0 0,0-1-1 0 0,0 1 1 0 0,0 0 0 0 0,-1-1-1 0 0,2 1 1 0 0,4 2 1 0 0,0 0 0 0 0,0 0 1 0 0,0 0-1 0 0,0-1 0 0 0,1 0 1 0 0,-1 0-1 0 0,1-1 0 0 0,-1 0 0 0 0,1 0 1 0 0,9 0-1 0 0,-4-2 27 0 0,-1 0 1 0 0,0 0 0 0 0,1-1-1 0 0,-1 0 1 0 0,0-1-1 0 0,12-5 1 0 0,-17 6-13 0 0,1-1 0 0 0,-1 0 0 0 0,1 0 0 0 0,-1-1 1 0 0,0 0-1 0 0,0 0 0 0 0,0 0 0 0 0,-1-1 0 0 0,1 0 0 0 0,8-10 0 0 0,-7 6 54 0 0,1 0 1 0 0,1 1-1 0 0,0 0 0 0 0,12-9 1 0 0,14-13 189 0 0,18-25-2111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58:32.994"/>
    </inkml:context>
    <inkml:brush xml:id="br0">
      <inkml:brushProperty name="width" value="0.1" units="cm"/>
      <inkml:brushProperty name="height" value="0.1" units="cm"/>
      <inkml:brushProperty name="color" value="#AB008B"/>
    </inkml:brush>
  </inkml:definitions>
  <inkml:trace contextRef="#ctx0" brushRef="#br0">2 409 8136 0 0,'10'0'12'0'0,"147"-7"1633"0"0,-137 5-1445 0 0,1-1-1 0 0,-1-1 1 0 0,-1 0 0 0 0,1-2-1 0 0,-1-1 1 0 0,23-10-1 0 0,-22 7-313 0 0,10-6-39 0 0,31-19 0 0 0,-53 30 122 0 0,0-1 0 0 0,-1 0-1 0 0,1 0 1 0 0,-1-1-1 0 0,-1 0 1 0 0,1 0 0 0 0,-1-1-1 0 0,8-13 1 0 0,2-7-68 0 0,-7 14 79 0 0,-1 0 0 0 0,-1-1 0 0 0,0-1 0 0 0,9-30 0 0 0,-16 45 20 0 0,1-2 8 0 0,1-1 0 0 0,-1 0 0 0 0,-1 0 0 0 0,1 0 0 0 0,-1 0 1 0 0,1-1-1 0 0,-1 1 0 0 0,0 0 0 0 0,-1 0 0 0 0,1 0 0 0 0,-1 0 0 0 0,-1-6 0 0 0,1 8-2 0 0,0-1 0 0 0,0 0-1 0 0,0 0 1 0 0,0 0-1 0 0,0 1 1 0 0,-1-1-1 0 0,-1-2 1 0 0,2 4-5 0 0,0 0 0 0 0,0 0 0 0 0,0 1 0 0 0,0-1 0 0 0,0 0 0 0 0,1 1 0 0 0,-1-1 0 0 0,0 1 0 0 0,0-1 0 0 0,0 1 0 0 0,-1 0 0 0 0,1-1 0 0 0,0 1 0 0 0,0 0 0 0 0,0 0 0 0 0,0 0 0 0 0,0 0 1 0 0,0 0-1 0 0,0 0 0 0 0,0 0 0 0 0,0 0 0 0 0,-1 0 0 0 0,-1 1 0 0 0,-9 2-4 0 0,0 1 0 0 0,1 1 1 0 0,-1 0-1 0 0,-20 12 1 0 0,16-8-4 0 0,-9 7-39 0 0,1 1 1 0 0,0 1-1 0 0,2 1 1 0 0,-28 29-1 0 0,13-13-56 0 0,14-11 84 0 0,0 1-1 0 0,2 0 1 0 0,1 2 0 0 0,-31 54-1 0 0,23-27 104 0 0,-39 101-1 0 0,61-136-35 0 0,0-1 0 0 0,1 1 0 0 0,1 0 0 0 0,-3 25 1 0 0,6-33 23 0 0,1-1 1 0 0,0 0-1 0 0,1 1 1 0 0,0-1-1 0 0,1 1 1 0 0,0-1-1 0 0,0 0 1 0 0,1 0-1 0 0,7 16 1 0 0,-8-23-55 0 0,-1-1-1 0 0,1 1 1 0 0,0-1-1 0 0,0 1 1 0 0,0-1 0 0 0,0 0-1 0 0,0 0 1 0 0,1 0 0 0 0,-1 0-1 0 0,1 0 1 0 0,-1 0-1 0 0,1-1 1 0 0,0 1 0 0 0,0-1-1 0 0,-1 0 1 0 0,1 0-1 0 0,0 0 1 0 0,0 0 0 0 0,0 0-1 0 0,0-1 1 0 0,0 1 0 0 0,0-1-1 0 0,0 0 1 0 0,1 0-1 0 0,-1 0 1 0 0,3-1 0 0 0,6 0 15 0 0,0 0 1 0 0,0-1-1 0 0,0-1 1 0 0,0 0-1 0 0,14-6 1 0 0,14-7 56 0 0,-2-3 1 0 0,0-1-1 0 0,61-44 1 0 0,92-92 121 0 0,-43 2-394 0 0,-120 124-1096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58:33.383"/>
    </inkml:context>
    <inkml:brush xml:id="br0">
      <inkml:brushProperty name="width" value="0.1" units="cm"/>
      <inkml:brushProperty name="height" value="0.1" units="cm"/>
      <inkml:brushProperty name="color" value="#AB008B"/>
    </inkml:brush>
  </inkml:definitions>
  <inkml:trace contextRef="#ctx0" brushRef="#br0">0 112 9648 0 0,'2'-4'0'0'0,"5"2"0"0"0,35-11 0 0 0,12-5 536 0 0,-7-4 8 0 0,-5 2-8 0 0,20-12 8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00:16.187"/>
    </inkml:context>
    <inkml:brush xml:id="br0">
      <inkml:brushProperty name="width" value="0.1" units="cm"/>
      <inkml:brushProperty name="height" value="0.1" units="cm"/>
      <inkml:brushProperty name="color" value="#AB008B"/>
    </inkml:brush>
  </inkml:definitions>
  <inkml:trace contextRef="#ctx0" brushRef="#br0">0 0 4120 0 0,'0'0'193'0'0,"5"2"-91"0"0,2 0-66 0 0,13 6 122 0 0,-10 24 184 0 0,-7-24-329 0 0,0 0 1 0 0,-1 0 0 0 0,0 0 0 0 0,-1 0 0 0 0,1 0 0 0 0,-1 10 0 0 0,2 11 10 0 0,6 46-24 0 0,-2 132 0 0 0,-5-70 0 0 0,17 30 6 0 0,-9-95-4 0 0,0 23 20 0 0,10 61 37 0 0,-11-78 42 0 0,-7-53-384 0 0,10 46 0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00:16.680"/>
    </inkml:context>
    <inkml:brush xml:id="br0">
      <inkml:brushProperty name="width" value="0.1" units="cm"/>
      <inkml:brushProperty name="height" value="0.1" units="cm"/>
      <inkml:brushProperty name="color" value="#AB008B"/>
    </inkml:brush>
  </inkml:definitions>
  <inkml:trace contextRef="#ctx0" brushRef="#br0">166 81 3504 0 0,'8'-16'304'0'0,"-8"14"-260"0"0,1-1 0 0 0,0 1 0 0 0,0 0-1 0 0,0 0 1 0 0,0 0 0 0 0,0 0 0 0 0,0 0 0 0 0,1 0-1 0 0,-1 0 1 0 0,1 0 0 0 0,-1 0 0 0 0,1 1 0 0 0,0-1-1 0 0,-1 0 1 0 0,1 1 0 0 0,0 0 0 0 0,0-1 0 0 0,0 1-1 0 0,0 0 1 0 0,0 0 0 0 0,0 0 0 0 0,1 0 0 0 0,-1 1-1 0 0,0-1 1 0 0,0 0 0 0 0,1 1 0 0 0,2-1 0 0 0,32-9-16 0 0,-31 7-26 0 0,1 1 1 0 0,-1 0-1 0 0,1 0 1 0 0,0 1-1 0 0,-1 0 0 0 0,8-1 1 0 0,10 2-2 0 0,-1 1 0 0 0,0 0 0 0 0,0 2 0 0 0,-1 1 0 0 0,1 0 0 0 0,0 2 0 0 0,31 12 0 0 0,-52-17 3 0 0,1 1 0 0 0,0 0 0 0 0,0-1 0 0 0,-1 1 0 0 0,1 0 0 0 0,-1 0 0 0 0,1 1 0 0 0,-1-1 1 0 0,0 0-1 0 0,0 1 0 0 0,0 0 0 0 0,0-1 0 0 0,0 1 0 0 0,-1 0 0 0 0,1 0 0 0 0,-1 0 0 0 0,2 5 0 0 0,-5-5 5 0 0,1-1-1 0 0,-1 1 0 0 0,1-1 1 0 0,-1 1-1 0 0,0-1 0 0 0,0 0 1 0 0,0 0-1 0 0,0 0 0 0 0,-1 0 1 0 0,-2 3-1 0 0,0-1 6 0 0,-109 119 119 0 0,56-59-84 0 0,38-44-17 0 0,1 1-1 0 0,-22 31 1 0 0,15-15 52 0 0,-31 37 1 0 0,46-61-44 0 0,-1-1 0 0 0,0 0 1 0 0,-1 0-1 0 0,0-2 0 0 0,-1 0 0 0 0,-15 9 0 0 0,19-13 11 0 0,0 0 0 0 0,1 1 0 0 0,0 0 0 0 0,0 0 0 0 0,0 1 0 0 0,1 0 0 0 0,-11 15 0 0 0,16-19-10 0 0,-9 13 364 0 0,12-16-398 0 0,-1-1 0 0 0,1 1 0 0 0,0-1 0 0 0,0 0 0 0 0,0 1 0 0 0,0-1 0 0 0,0 1 0 0 0,0-1 0 0 0,0 1 0 0 0,0-1 0 0 0,0 1 0 0 0,0-1 0 0 0,0 1 0 0 0,0-1 0 0 0,0 1 0 0 0,0-1 0 0 0,0 1 0 0 0,0-1 0 0 0,0 1 0 0 0,1-1 0 0 0,-1 0 0 0 0,0 1 0 0 0,0-1 0 0 0,1 1 0 0 0,-1-1 0 0 0,0 0 0 0 0,0 1 0 0 0,1-1 0 0 0,-1 0 0 0 0,1 1 0 0 0,-1-1 0 0 0,0 0 0 0 0,1 1 0 0 0,-1-1 0 0 0,1 0 0 0 0,-1 0 0 0 0,0 0 0 0 0,1 1 0 0 0,0-1 0 0 0,14 9-815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00:17.124"/>
    </inkml:context>
    <inkml:brush xml:id="br0">
      <inkml:brushProperty name="width" value="0.1" units="cm"/>
      <inkml:brushProperty name="height" value="0.1" units="cm"/>
      <inkml:brushProperty name="color" value="#AB008B"/>
    </inkml:brush>
  </inkml:definitions>
  <inkml:trace contextRef="#ctx0" brushRef="#br0">6 188 4816 0 0,'-3'-18'247'0'0,"2"16"-203"0"0,1 1 1 0 0,-1-1-1 0 0,1 0 0 0 0,0 1 0 0 0,-1-1 1 0 0,1 0-1 0 0,0 1 0 0 0,0-1 1 0 0,0 0-1 0 0,0 1 0 0 0,0-1 0 0 0,1 0 1 0 0,-1 1-1 0 0,0-1 0 0 0,1 0 1 0 0,0-2-1 0 0,2-1 96 0 0,-1 3-94 0 0,-1-1 0 0 0,0 1-1 0 0,0-1 1 0 0,0 1 0 0 0,0-1 0 0 0,0 0 0 0 0,0 1 0 0 0,-1-1 0 0 0,1-4-1 0 0,-1 5-29 0 0,1 1-1 0 0,-1 0 0 0 0,0-1 0 0 0,1 1 1 0 0,-1 0-1 0 0,1-1 0 0 0,0 1 0 0 0,-1 0 0 0 0,1 0 1 0 0,0-1-1 0 0,0 1 0 0 0,-1 0 0 0 0,1 0 0 0 0,0 0 1 0 0,0 0-1 0 0,0 0 0 0 0,1 0 0 0 0,-1 1 0 0 0,1-2 1 0 0,29-15 54 0 0,-19 11-50 0 0,17-13-13 0 0,-23 14-4 0 0,0 1-1 0 0,-1 0 0 0 0,2 1 1 0 0,-1-1-1 0 0,0 1 1 0 0,1 1-1 0 0,-1-1 1 0 0,1 1-1 0 0,0 0 0 0 0,0 1 1 0 0,11-2-1 0 0,-6 2-2 0 0,1 0-4 0 0,0 1 1 0 0,0 0-1 0 0,17 3 0 0 0,-26-2 4 0 0,-1-1-1 0 0,0 1 0 0 0,0 0 1 0 0,0 0-1 0 0,0 0 0 0 0,0 0 1 0 0,0 1-1 0 0,0-1 0 0 0,-1 1 0 0 0,1 0 1 0 0,0 0-1 0 0,-1 0 0 0 0,0 0 1 0 0,1 0-1 0 0,-1 0 0 0 0,0 1 1 0 0,0-1-1 0 0,3 5 0 0 0,8 13 0 0 0,-11-18 1 0 0,0 1-1 0 0,0-1 1 0 0,0 1-1 0 0,-1 0 1 0 0,1-1-1 0 0,-1 1 1 0 0,1 0-1 0 0,-1 0 1 0 0,0 0-1 0 0,0 0 1 0 0,0 0-1 0 0,-1 0 1 0 0,1 0-1 0 0,-1 1 1 0 0,0-1-1 0 0,1 0 0 0 0,-1 0 1 0 0,-1 4-1 0 0,-1 3 0 0 0,-1-1-1 0 0,0 1 1 0 0,0-1-1 0 0,-1 0 0 0 0,-1 0 1 0 0,1 0-1 0 0,-1-1 1 0 0,-1 0-1 0 0,1 0 0 0 0,-1 0 1 0 0,-1 0-1 0 0,0-1 1 0 0,0 0-1 0 0,0-1 0 0 0,-1 0 1 0 0,0 0-1 0 0,0 0 0 0 0,0-1 1 0 0,-1 0-1 0 0,1-1 1 0 0,-1 1-1 0 0,-1-2 0 0 0,1 0 1 0 0,0 0-1 0 0,-1 0 1 0 0,1-1-1 0 0,-1-1 0 0 0,-11 1 1 0 0,15-2 4 0 0,1 0-1 0 0,0 0 1 0 0,0-1 0 0 0,-1 0 0 0 0,1 0 0 0 0,0 0-1 0 0,0-1 1 0 0,-6-2 0 0 0,11 4 2 0 0,-1 0 0 0 0,1 0-1 0 0,-1 0 1 0 0,1-1 0 0 0,0 1 0 0 0,0 0-1 0 0,-1 0 1 0 0,1-1 0 0 0,0 1 0 0 0,-1 0-1 0 0,1 0 1 0 0,0-1 0 0 0,0 1 0 0 0,-1 0-1 0 0,1-1 1 0 0,0 1 0 0 0,0 0 0 0 0,0 0-1 0 0,0-1 1 0 0,-1 1 0 0 0,1-1 0 0 0,0 1-1 0 0,0 0 1 0 0,0-1 0 0 0,0 1 0 0 0,0 0-1 0 0,0-1 1 0 0,0 1 0 0 0,0-1 0 0 0,0 1-1 0 0,0 0 1 0 0,0-1 0 0 0,0 1 0 0 0,0 0-1 0 0,0-1 1 0 0,0 1 0 0 0,1 0 0 0 0,-1-1 0 0 0,0 1-1 0 0,0 0 1 0 0,0-1 0 0 0,1 1 0 0 0,-1 0-1 0 0,0-1 1 0 0,0 1 0 0 0,0 0 0 0 0,1 0-1 0 0,-1-1 1 0 0,0 1 0 0 0,1 0 0 0 0,-1 0-1 0 0,0-1 1 0 0,1 1 0 0 0,-1 0 0 0 0,0 0-1 0 0,1 0 1 0 0,-1 0 0 0 0,0 0 0 0 0,1 0-1 0 0,-1-1 1 0 0,0 1 0 0 0,1 0 0 0 0,-1 0-1 0 0,1 0 1 0 0,-1 0 0 0 0,0 0 0 0 0,1 0-1 0 0,0 1 1 0 0,13-1-124 0 0,0 2 1 0 0,1 0-1 0 0,-1 0 0 0 0,0 2 1 0 0,0-1-1 0 0,16 8 0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00:17.774"/>
    </inkml:context>
    <inkml:brush xml:id="br0">
      <inkml:brushProperty name="width" value="0.1" units="cm"/>
      <inkml:brushProperty name="height" value="0.1" units="cm"/>
      <inkml:brushProperty name="color" value="#AB008B"/>
    </inkml:brush>
  </inkml:definitions>
  <inkml:trace contextRef="#ctx0" brushRef="#br0">163 724 4312 0 0,'4'-6'93'0'0,"1"-1"-1"0"0,-1 1 1 0 0,0-1-1 0 0,0 0 1 0 0,0 0 0 0 0,-1 0-1 0 0,-1-1 1 0 0,1 1 0 0 0,-1-1-1 0 0,2-13 1 0 0,7-18 200 0 0,-10 35-275 0 0,-1 0 1 0 0,1 0 0 0 0,0 0-1 0 0,-1 0 1 0 0,0-1 0 0 0,0 1-1 0 0,0 0 1 0 0,-1 0 0 0 0,1 0-1 0 0,-1 0 1 0 0,-2-6 0 0 0,3 9-10 0 0,-12-10-170 0 0,9 10 157 0 0,0 0 0 0 0,0 0 0 0 0,0 1 0 0 0,0-1 0 0 0,-1 1 0 0 0,1-1-1 0 0,0 1 1 0 0,0 0 0 0 0,0 0 0 0 0,-1 1 0 0 0,1-1 0 0 0,0 1 0 0 0,0-1 0 0 0,0 1 0 0 0,0 0 0 0 0,0 0 0 0 0,0 0 0 0 0,0 1 0 0 0,0-1 0 0 0,1 1 0 0 0,-1-1 0 0 0,0 1 0 0 0,-2 2 0 0 0,-8 6-3 0 0,1 1 0 0 0,-1 0 0 0 0,-10 14 0 0 0,23-25 6 0 0,-7 9 1 0 0,1 0 0 0 0,0 0 0 0 0,0 1-1 0 0,1 0 1 0 0,0 0 0 0 0,1 0-1 0 0,0 0 1 0 0,1 1 0 0 0,-4 17 0 0 0,-1 3 0 0 0,7-28 4 0 0,1 0 0 0 0,0-1 0 0 0,0 1 0 0 0,0 0 0 0 0,0 0 0 0 0,0 0 0 0 0,1 0 0 0 0,-1 0 0 0 0,1-1-1 0 0,0 1 1 0 0,-1 0 0 0 0,2 0 0 0 0,-1-1 0 0 0,0 1 0 0 0,0-1 0 0 0,1 1 0 0 0,-1-1 0 0 0,1 0 0 0 0,0 1 0 0 0,0-1 0 0 0,0 0 0 0 0,0 0 0 0 0,0 0 0 0 0,0 0 0 0 0,1-1 0 0 0,-1 1 0 0 0,0-1 0 0 0,1 1 0 0 0,0-1 0 0 0,-1 0 0 0 0,1 0 0 0 0,0 0 0 0 0,-1 0 0 0 0,1 0 0 0 0,0-1 0 0 0,5 1-1 0 0,6-2 20 0 0,0-1-1 0 0,0-1 0 0 0,0-1 1 0 0,0 1-1 0 0,-1-2 0 0 0,0 0 0 0 0,0-1 1 0 0,0 0-1 0 0,15-10 0 0 0,75-52 170 0 0,-89 58-155 0 0,-2 0 0 0 0,1 0 0 0 0,-1-2 0 0 0,19-23-1 0 0,2-1 21 0 0,-3 3 23 0 0,28-40 0 0 0,-47 56-43 0 0,-1 0-1 0 0,-1-1 0 0 0,10-26 0 0 0,-9 20-9 0 0,-3 2 43 0 0,0 0-1 0 0,-1-1 0 0 0,-2 1 0 0 0,0-1 0 0 0,-2 0 0 0 0,0-41 1 0 0,-1 38 0 0 0,3-47 59 0 0,-3 69-115 0 0,-2 1 0 0 0,1-1 0 0 0,0 1 0 0 0,-1-1 0 0 0,1 1 0 0 0,-1-1 0 0 0,0 1 0 0 0,0 0 0 0 0,-1-1 0 0 0,1 1 0 0 0,-1 0-1 0 0,1 0 1 0 0,-1 0 0 0 0,0 0 0 0 0,-5-5 0 0 0,-5 2 33 0 0,8 13 24 0 0,-4 11-29 0 0,-1 1-12 0 0,1 0-1 0 0,0 1 1 0 0,1 0-1 0 0,2 0 1 0 0,-5 27 0 0 0,1-7-17 0 0,2-1-2 0 0,2 1 0 0 0,0 63 0 0 0,2-42-11 0 0,2 7 46 0 0,12 128 0 0 0,-8-181-25 0 0,0 0 0 0 0,9 24-1 0 0,1 7 79 0 0,-12-41-71 0 0,1 0-1 0 0,-1 0 1 0 0,1 0-1 0 0,0-1 1 0 0,0 1-1 0 0,0-1 1 0 0,4 6-1 0 0,-5-9-18 0 0,0 1 0 0 0,0-1 0 0 0,0 0 0 0 0,1 1 0 0 0,-1-1 0 0 0,0 0 0 0 0,1 0 0 0 0,0 1 0 0 0,-1-1 0 0 0,1 0 0 0 0,-1-1 0 0 0,1 1 0 0 0,0 0 1 0 0,0 0-1 0 0,-1-1 0 0 0,1 1 0 0 0,0-1 0 0 0,0 0 0 0 0,0 1 0 0 0,3-1 0 0 0,6-18-9 0 0,-2 2-221 0 0,-1 0 0 0 0,-1-1 0 0 0,0 1 1 0 0,4-19-1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00:18.124"/>
    </inkml:context>
    <inkml:brush xml:id="br0">
      <inkml:brushProperty name="width" value="0.1" units="cm"/>
      <inkml:brushProperty name="height" value="0.1" units="cm"/>
      <inkml:brushProperty name="color" value="#AB008B"/>
    </inkml:brush>
  </inkml:definitions>
  <inkml:trace contextRef="#ctx0" brushRef="#br0">1 1 5824 0 0,'1'0'84'0'0,"1"1"0"0"0,0 0 0 0 0,0-1 0 0 0,-1 1 0 0 0,1 0 0 0 0,-1 0 1 0 0,1 0-1 0 0,0 0 0 0 0,-1 0 0 0 0,0 0 0 0 0,1 1 0 0 0,-1-1 0 0 0,0 0 0 0 0,2 3 0 0 0,16 23 1336 0 0,-15-23-1385 0 0,0 1 0 0 0,1-1 0 0 0,-1 0 0 0 0,1 0 0 0 0,-1 0 0 0 0,1 0 0 0 0,0-1 0 0 0,10 5 0 0 0,21 17-79 0 0,-31-21 20 0 0,0-1-1 0 0,1 1 1 0 0,-1-1 0 0 0,1 0 0 0 0,0-1-1 0 0,0 1 1 0 0,0-1 0 0 0,0 0 0 0 0,6 1 0 0 0,59 7-294 0 0,-64-10 196 0 0,-1 0 0 0 0,1 0 1 0 0,-1-1-1 0 0,1 0 0 0 0,-1 0 0 0 0,1-1 1 0 0,-1 0-1 0 0,0 0 0 0 0,10-5 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1:42.341"/>
    </inkml:context>
    <inkml:brush xml:id="br0">
      <inkml:brushProperty name="width" value="0.1" units="cm"/>
      <inkml:brushProperty name="height" value="0.1" units="cm"/>
      <inkml:brushProperty name="color" value="#AB008B"/>
    </inkml:brush>
  </inkml:definitions>
  <inkml:trace contextRef="#ctx0" brushRef="#br0">0 132 3912 0 0,'14'0'16'0'0,"-9"0"28"0"0,0-1-1 0 0,0 1 0 0 0,0 0 0 0 0,0 1 0 0 0,0-1 0 0 0,0 1 0 0 0,0 0 1 0 0,0 1-1 0 0,7 2 0 0 0,53 21 172 0 0,-49-16-202 0 0,0 0 1 0 0,0 1-1 0 0,24 22 1 0 0,-25-19-5 0 0,1 0 0 0 0,30 17 0 0 0,-35-24-16 0 0,-1 1 1 0 0,1 1 0 0 0,8 8-1 0 0,27 20-15 0 0,-1-4 38 0 0,-37-26-11 0 0,0 1 0 0 0,0-1 1 0 0,0-1-1 0 0,1 0 0 0 0,-1 0 1 0 0,1 0-1 0 0,1-1 1 0 0,11 3-1 0 0,-6-3 26 0 0,0 0-1 0 0,1-1 1 0 0,-1-1 0 0 0,1-1-1 0 0,23 0 1 0 0,-5-2 29 0 0,-17 1-11 0 0,0-1 1 0 0,-1 0-1 0 0,29-7 0 0 0,122-46 203 0 0,-54 17 16 0 0,-89 31-226 0 0,1 0-1 0 0,1 2 1 0 0,30-1-1 0 0,12-1 80 0 0,-35 3-16 0 0,55 1 0 0 0,-58 3-37 0 0,1-1 0 0 0,34-6 0 0 0,35-7 115 0 0,-44 6-94 0 0,83-21-1 0 0,48-11 58 0 0,7 22-19 0 0,-119 13-8 0 0,-1 3 109 0 0,-50 2-108 0 0,46-4 0 0 0,82-27 103 0 0,-71 16-76 0 0,83-25-1 0 0,-30-5 46 0 0,-83 25-123 0 0,81-18 0 0 0,-87 29 177 0 0,0 2 1 0 0,1 2 0 0 0,89 4-1 0 0,-133 0-232 0 0,294 27 1298 0 0,-249-23-980 0 0,58-1 1 0 0,-62-5-208 0 0,26 2 37 0 0,35 4 62 0 0,-68-3-110 0 0,0 0-1 0 0,0 3 1 0 0,47 9-1 0 0,-26-1 91 0 0,11 3 12 0 0,-3-1 0 0 0,-12-4-74 0 0,-32-6-87 0 0,-1-1 1 0 0,1-1-1 0 0,22 0 1 0 0,1 0 26 0 0,6-1 85 0 0,90-9 1 0 0,-3 0 127 0 0,-14-1 67 0 0,-70 4-346 0 0,17-1 32 0 0,47 2 38 0 0,66 3-52 0 0,-38 1 7 0 0,-60-2-1 0 0,69-7 425 0 0,-107 5-435 0 0,135-9 868 0 0,-159 11-737 0 0,-1 2 0 0 0,1 1 1 0 0,35 6-1 0 0,24 1 399 0 0,-60-6-330 0 0,36 7-1 0 0,17 3-45 0 0,-39-9 89 0 0,39 2 263 0 0,193-24 47 0 0,-133 8-968 0 0,-110 9 225 0 0,-15 0 77 0 0,1 1-1 0 0,-1 0 0 0 0,0 1 1 0 0,1 1-1 0 0,-1-1 0 0 0,18 5 0 0 0,7 3-282 0 0,45 5 0 0 0,-3 0 146 0 0,-40-7 345 0 0,0-2-1 0 0,64 0 0 0 0,-52-4 162 0 0,80 12 1064 0 0,-125-12-1311 0 0,44 0 496 0 0,-39 0-429 0 0,0-1 1 0 0,1 1-1 0 0,13 2 0 0 0,16 8 145 0 0,-28-7-234 0 0,0 0 1 0 0,0-1 0 0 0,11 1 0 0 0,2 0 12 0 0,-1 1 1 0 0,34 11-1 0 0,18 4 5 0 0,-38-13 13 0 0,0-3 0 0 0,0 0 0 0 0,69-6 0 0 0,-83 3 106 0 0,-1 1-1 0 0,1 1 0 0 0,-1 1 1 0 0,32 8-1 0 0,-22 0-23 0 0,-26-8-80 0 0,0-1 0 0 0,1 1 0 0 0,0-2 0 0 0,8 3 0 0 0,55 12 294 0 0,-52-10-296 0 0,-1-2-1 0 0,1 0 1 0 0,0-1-1 0 0,20 1 0 0 0,45 2 36 0 0,-74-5-56 0 0,0-1 0 0 0,0 0 0 0 0,11-2 0 0 0,17 0 28 0 0,72 3-197 0 0,24 1-297 0 0,-96-3 271 0 0,1 1 0 0 0,39 6-1 0 0,-67-5 151 0 0,0 0 0 0 0,-1-1 0 0 0,11-1 0 0 0,-12 0-22 0 0,1 1 0 0 0,0 0-1 0 0,12 1 1 0 0,93 11-151 0 0,-103-12 197 0 0,1 0 1 0 0,20-3-1 0 0,9-1 39 0 0,1 3 168 0 0,1-3 0 0 0,-1-1 1 0 0,0-2-1 0 0,53-17 0 0 0,-77 19-84 0 0,11-3-15 0 0,1 0 1 0 0,-1 2-1 0 0,31-3 0 0 0,-1 4 34 0 0,73-3 94 0 0,179-7 212 0 0,-288 13-442 0 0,35-10-1 0 0,8-1 13 0 0,48-10 2 0 0,-29 4-11 0 0,-45 12-28 0 0,133-17 138 0 0,-147 22-84 0 0,-1 1-1 0 0,1 2 1 0 0,-1 1-1 0 0,46 8 1 0 0,3 8 43 0 0,-48-11-3164 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00:18.502"/>
    </inkml:context>
    <inkml:brush xml:id="br0">
      <inkml:brushProperty name="width" value="0.1" units="cm"/>
      <inkml:brushProperty name="height" value="0.1" units="cm"/>
      <inkml:brushProperty name="color" value="#AB008B"/>
    </inkml:brush>
  </inkml:definitions>
  <inkml:trace contextRef="#ctx0" brushRef="#br0">452 1 5320 0 0,'2'2'30'0'0,"-1"0"1"0"0,1 0 0 0 0,-1 0-1 0 0,0 0 1 0 0,1 0 0 0 0,-1 1-1 0 0,0-1 1 0 0,0 0 0 0 0,-1 1-1 0 0,1-1 1 0 0,0 1 0 0 0,-1-1-1 0 0,1 5 1 0 0,-2 36 686 0 0,0-22-510 0 0,0 6-105 0 0,-1-1-1 0 0,-1 0 0 0 0,-1 1 1 0 0,-14 42-1 0 0,-44 99-56 0 0,42-120-37 0 0,-61 148 7 0 0,1 33 2 0 0,43-138 8 0 0,24-63-9 0 0,-9 32 0 0 0,-14 32 54 0 0,7-18 58 0 0,17-37-39 0 0,-18 48 254 0 0,27-73-281 0 0,0 0 1 0 0,0 0-1 0 0,1 0 1 0 0,0 1-1 0 0,1 20 0 0 0,3-16 63 0 0,-1-15-153 0 0,-1-1-1 0 0,1 1 1 0 0,-1 0 0 0 0,1-1 0 0 0,-1 1-1 0 0,0 0 1 0 0,0 0 0 0 0,0-1-1 0 0,0 1 1 0 0,0 0 0 0 0,0-1-1 0 0,0 1 1 0 0,-1 0 0 0 0,1 0 0 0 0,-1-1-1 0 0,1 1 1 0 0,-1-1 0 0 0,0 1-1 0 0,0 1 1 0 0</inkml:trace>
  <inkml:trace contextRef="#ctx0" brushRef="#br0" timeOffset="1">533 1016 7232 0 0,'0'4'0'0'0,"0"1"0"0"0,1-2 0 0 0,4 4 360 0 0,0 4 0 0 0,-1-4 0 0 0,-1-2 8 0 0,-1-1 64 0 0,1-1-8 0 0,-3 2 8 0 0,0 2 0 0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01:00.880"/>
    </inkml:context>
    <inkml:brush xml:id="br0">
      <inkml:brushProperty name="width" value="0.1" units="cm"/>
      <inkml:brushProperty name="height" value="0.1" units="cm"/>
      <inkml:brushProperty name="color" value="#AB008B"/>
    </inkml:brush>
  </inkml:definitions>
  <inkml:trace contextRef="#ctx0" brushRef="#br0">535 1 6632 0 0,'0'0'4408'0'0,"2"5"-4274"0"0,3 9-23 0 0,2 1 0 0 0,0-1 0 0 0,0-1 0 0 0,1 0 0 0 0,17 21 0 0 0,-17-22-100 0 0,-1 1-1 0 0,-1 0 1 0 0,0-1 0 0 0,0 2 0 0 0,-2-1 0 0 0,4 16 0 0 0,2 1 1 0 0,1 16 1 0 0,-8-34 15 0 0,-1 0-1 0 0,9 22 1 0 0,4 3 125 0 0,9 42-1 0 0,-20-64-113 0 0,3 13 37 0 0,-4-18-50 0 0,-1 0 0 0 0,1 0 0 0 0,1 0 0 0 0,6 14 0 0 0,14 24 105 0 0,-17-32-59 0 0,1-1 0 0 0,0 0 0 0 0,1 0 0 0 0,13 16 0 0 0,3 2 252 0 0,34 58-1 0 0,-5-6-67 0 0,10 15-232 0 0,-50-77-2 0 0,22 49 1 0 0,-3-4 4 0 0,0-1 183 0 0,-2 2 1 0 0,-3 2 0 0 0,27 105-1 0 0,-41-114-18 0 0,7 72 0 0 0,-4-22 26 0 0,-6 1-107 0 0,-6-54-46 0 0,12 390 307 0 0,-13-327-345 0 0,-1-71-13 0 0,-5 68 1 0 0,-12 123 2 0 0,2-11 38 0 0,-14-35-25 0 0,5-51 12 0 0,-64 289 691 0 0,44-260-352 0 0,15-75 206 0 0,-77 185-1 0 0,52-163-186 0 0,-39 104 199 0 0,26-49-106 0 0,-102 199-1 0 0,118-276-262 0 0,25-50 31 0 0,-48 78 0 0 0,27-58-30 0 0,27-39-91 0 0,-2-1 1 0 0,-2 0-1 0 0,-42 46 0 0 0,15-26 120 0 0,-53 72 0 0 0,-15 15 206 0 0,65-77-322 0 0,51-58-142 0 0,-1 0 0 0 0,0 0 0 0 0,0-1 1 0 0,0 1-1 0 0,0 0 0 0 0,0-1 0 0 0,0 1 1 0 0,0-1-1 0 0,0 1 0 0 0,0-1 1 0 0,0 1-1 0 0,0-1 0 0 0,-1 1 0 0 0,1-1-1 0 0,1 0 0 0 0,-1 0 0 0 0,1 0 1 0 0,-1 0-1 0 0,1 0 0 0 0,-1 0 0 0 0,1 1 0 0 0,-1-1 0 0 0,1 0 0 0 0,-1 0 0 0 0,1 1 0 0 0,-1-1 0 0 0,1 0 0 0 0,-1 1 0 0 0,1-1 0 0 0,0 0 0 0 0,-1 1 0 0 0,1-1 0 0 0,-1 0 0 0 0,1 1 0 0 0,0-1 0 0 0,-1 1 0 0 0,1-1 0 0 0,0 1 0 0 0,0-1 0 0 0,0 1 0 0 0,-1-1 0 0 0,1 1 1 0 0,0-1-1 0 0,0 1 0 0 0,-3 7-1634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01:01.227"/>
    </inkml:context>
    <inkml:brush xml:id="br0">
      <inkml:brushProperty name="width" value="0.1" units="cm"/>
      <inkml:brushProperty name="height" value="0.1" units="cm"/>
      <inkml:brushProperty name="color" value="#AB008B"/>
    </inkml:brush>
  </inkml:definitions>
  <inkml:trace contextRef="#ctx0" brushRef="#br0">6 0 11760 0 0,'0'0'0'0'0,"-5"9"0"0"0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01:03.352"/>
    </inkml:context>
    <inkml:brush xml:id="br0">
      <inkml:brushProperty name="width" value="0.1" units="cm"/>
      <inkml:brushProperty name="height" value="0.1" units="cm"/>
      <inkml:brushProperty name="color" value="#AB008B"/>
    </inkml:brush>
  </inkml:definitions>
  <inkml:trace contextRef="#ctx0" brushRef="#br0">117 0 9536 0 0,'-7'4'204'0'0,"1"0"0"0"0,-1 0 0 0 0,1 0 0 0 0,0 1 0 0 0,1 0 0 0 0,-1 0 0 0 0,-5 7 0 0 0,-3 3 996 0 0,12-14-1103 0 0,1 0 1 0 0,0 1 0 0 0,0 0-1 0 0,-1-1 1 0 0,1 1 0 0 0,0 0-1 0 0,0 0 1 0 0,1-1 0 0 0,-1 1-1 0 0,0 0 1 0 0,1 0 0 0 0,-1 3 0 0 0,-4 10 122 0 0,-4 16-189 0 0,2 1 1 0 0,2 0-1 0 0,0 0 0 0 0,2 0 0 0 0,2 0 1 0 0,3 44-1 0 0,-1-59-22 0 0,2 0-1 0 0,5 26 1 0 0,0-6-23 0 0,-7-35 13 0 0,0-1 0 0 0,-1 1 0 0 0,1-1 0 0 0,0 1 0 0 0,0-1 0 0 0,0 1 0 0 0,0-1 0 0 0,0 0 0 0 0,0 0 0 0 0,0 1 0 0 0,1-1 0 0 0,-1 0 0 0 0,0 0 0 0 0,1 0 0 0 0,-1 0 0 0 0,1-1 0 0 0,-1 1 0 0 0,1 0 0 0 0,-1 0 0 0 0,1-1 0 0 0,-1 1 0 0 0,3-1 0 0 0,-1 1 1 0 0,0 0 0 0 0,1 0 1 0 0,-1 0-1 0 0,0-1 1 0 0,1 0-1 0 0,-1 0 1 0 0,1 0-1 0 0,-1 0 0 0 0,0 0 1 0 0,5-1-1 0 0,16-6 6 0 0,-16 6-4 0 0,-1-1 1 0 0,1-1 0 0 0,-1 1 0 0 0,10-6 0 0 0,68-40 64 0 0,-28 16 272 0 0,71-31-1 0 0,-16 24-305 0 0,-99 36-11 0 0,1 0 0 0 0,-1 1 1 0 0,1 0-1 0 0,0 1 1 0 0,0 1-1 0 0,20 1 1 0 0,-22 2 120 0 0,0-1 0 0 0,21 9 1 0 0,1-1-1874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01:03.767"/>
    </inkml:context>
    <inkml:brush xml:id="br0">
      <inkml:brushProperty name="width" value="0.1" units="cm"/>
      <inkml:brushProperty name="height" value="0.1" units="cm"/>
      <inkml:brushProperty name="color" value="#AB008B"/>
    </inkml:brush>
  </inkml:definitions>
  <inkml:trace contextRef="#ctx0" brushRef="#br0">9 0 15072 0 0,'-9'220'1713'0'0,"12"-178"-1321"0"0,-1-29-75 0 0,-1-1 0 0 0,0 21 1 0 0,-4 3 94 0 0,1 1-1 0 0,3-1 1 0 0,0 1 0 0 0,3-1 0 0 0,11 52-1 0 0,15 9 374 0 0,-12-61-3148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01:04.188"/>
    </inkml:context>
    <inkml:brush xml:id="br0">
      <inkml:brushProperty name="width" value="0.1" units="cm"/>
      <inkml:brushProperty name="height" value="0.1" units="cm"/>
      <inkml:brushProperty name="color" value="#AB008B"/>
    </inkml:brush>
  </inkml:definitions>
  <inkml:trace contextRef="#ctx0" brushRef="#br0">170 0 13360 0 0,'-2'3'38'0'0,"0"0"1"0"0,1 0-1 0 0,-1 0 1 0 0,1 0 0 0 0,-1 0-1 0 0,1 1 1 0 0,0-1-1 0 0,0 0 1 0 0,1 0 0 0 0,-1 5-1 0 0,-4 12 506 0 0,-15 22 1255 0 0,15-32-1403 0 0,0-1 0 0 0,1 1 0 0 0,-6 18 0 0 0,-41 153 2339 0 0,24-90-2415 0 0,21-63-449 0 0,1 0 0 0 0,1 1 0 0 0,2-1 0 0 0,1 43 0 0 0,1-61 113 0 0,0-8-219 0 0,0-1 0 0 0,0 1 0 0 0,0-1 0 0 0,0 1 0 0 0,-1-1 0 0 0,1 1 0 0 0,-1-1 1 0 0,1 0-1 0 0,-1 1 0 0 0,-1 2 0 0 0</inkml:trace>
  <inkml:trace contextRef="#ctx0" brushRef="#br0" timeOffset="1">0 37 15680 0 0,'6'7'235'0'0,"-1"0"0"0"0,1-1 1 0 0,1 0-1 0 0,-1 0 0 0 0,1-1 1 0 0,0 1-1 0 0,0-1 0 0 0,0-1 1 0 0,1 0-1 0 0,10 5 0 0 0,21 13 768 0 0,40 30 561 0 0,66 49 394 0 0,-49-9-1408 0 0,-33-33-190 0 0,-42-36-3245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01:04.594"/>
    </inkml:context>
    <inkml:brush xml:id="br0">
      <inkml:brushProperty name="width" value="0.1" units="cm"/>
      <inkml:brushProperty name="height" value="0.1" units="cm"/>
      <inkml:brushProperty name="color" value="#AB008B"/>
    </inkml:brush>
  </inkml:definitions>
  <inkml:trace contextRef="#ctx0" brushRef="#br0">29 0 16575 0 0,'-10'52'840'0'0,"0"22"2122"0"0,7-58-2429 0 0,0 1 0 0 0,1 0 0 0 0,1-1 0 0 0,1 29 0 0 0,6-2-165 0 0,2 33-80 0 0,-6-62-285 0 0,0 0-1 0 0,1 1 1 0 0,1-1 0 0 0,0-1-1 0 0,1 1 1 0 0,0 0 0 0 0,1-1-1 0 0,0 0 1 0 0,1-1 0 0 0,1 1-1 0 0,0-1 1 0 0,1-1 0 0 0,0 1-1 0 0,0-2 1 0 0,1 1 0 0 0,21 16-1 0 0,-12-16-21 0 0,0-1 0 0 0,1 0 0 0 0,0-1 0 0 0,0-1 0 0 0,1-1-1 0 0,40 7 1 0 0,35 14-29 0 0,60 18 6 0 0,-127-35-1 0 0,39 20 0 0 0,-59-26 12 0 0,-1 0-1 0 0,1 0 1 0 0,-1 1-1 0 0,-1 0 1 0 0,1 1-1 0 0,-1 0 1 0 0,0 0-1 0 0,10 13 1 0 0,-16-17-20 0 0,0 0 0 0 0,1-1 0 0 0,-1 1 0 0 0,0 0 0 0 0,0-1 0 0 0,0 1 1 0 0,-1 0-1 0 0,1 0 0 0 0,-1 0 0 0 0,0 0 0 0 0,0 0 0 0 0,0 0 0 0 0,0 0 0 0 0,0 0 0 0 0,-1 3 0 0 0,0 10 83 0 0,0-11-46 0 0,-1 0-1 0 0,0 0 1 0 0,-1-1-1 0 0,1 1 1 0 0,-1-1-1 0 0,1 1 1 0 0,-1-1-1 0 0,-1 0 0 0 0,1 0 1 0 0,-6 5-1 0 0,-14 15-25 0 0,0-2-1 0 0,-34 26 0 0 0,42-38 27 0 0,0-1 0 0 0,0 0-1 0 0,-1 0 1 0 0,0-2 0 0 0,-33 11-1 0 0,30-12 13 0 0,0-1 0 0 0,-1-1 0 0 0,1-1 0 0 0,-1 0 0 0 0,0-2 0 0 0,0 0 0 0 0,0-1 0 0 0,0-1 0 0 0,0-1 0 0 0,-26-6 0 0 0,-8-9-2748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01:04.977"/>
    </inkml:context>
    <inkml:brush xml:id="br0">
      <inkml:brushProperty name="width" value="0.1" units="cm"/>
      <inkml:brushProperty name="height" value="0.1" units="cm"/>
      <inkml:brushProperty name="color" value="#AB008B"/>
    </inkml:brush>
  </inkml:definitions>
  <inkml:trace contextRef="#ctx0" brushRef="#br0">0 185 11448 0 0,'33'-11'1310'0'0,"59"-30"0"0"0,-36 15-232 0 0,-46 21-924 0 0,23-10 498 0 0,0 2-1 0 0,51-14 0 0 0,101-6-243 0 0,-141 28-510 0 0,69-4-2050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01:05.327"/>
    </inkml:context>
    <inkml:brush xml:id="br0">
      <inkml:brushProperty name="width" value="0.1" units="cm"/>
      <inkml:brushProperty name="height" value="0.1" units="cm"/>
      <inkml:brushProperty name="color" value="#AB008B"/>
    </inkml:brush>
  </inkml:definitions>
  <inkml:trace contextRef="#ctx0" brushRef="#br0">17 0 15680 0 0,'-1'0'21'0'0,"0"1"1"0"0,1-1 0 0 0,-1 0-1 0 0,0 1 1 0 0,0-1 0 0 0,0 1-1 0 0,0-1 1 0 0,0 1 0 0 0,1 0-1 0 0,-1-1 1 0 0,0 1 0 0 0,0 0-1 0 0,1 0 1 0 0,-1-1 0 0 0,1 1-1 0 0,-1 0 1 0 0,1 0 0 0 0,-1 0-1 0 0,1 0 1 0 0,-1 0 0 0 0,1 0-1 0 0,0-1 1 0 0,-1 1 0 0 0,1 0-1 0 0,0 0 1 0 0,0 0 0 0 0,0 0-1 0 0,0 0 1 0 0,0 0 0 0 0,0 0-1 0 0,0 0 1 0 0,0 0 0 0 0,0 0-1 0 0,0 0 1 0 0,0 0 0 0 0,1 0-1 0 0,-1 0 1 0 0,0 0 0 0 0,1 0-1 0 0,-1 0 1 0 0,1 0 0 0 0,-1 0-1 0 0,1 0 1 0 0,-1-1 0 0 0,1 1-1 0 0,0 0 1 0 0,-1 0 0 0 0,1-1-1 0 0,0 1 1 0 0,1 0 0 0 0,12 0 1339 0 0,-4 2-1230 0 0,1 0 0 0 0,-1-1 0 0 0,1-1 0 0 0,0 0 0 0 0,-1 0 0 0 0,1-1 0 0 0,15-2 0 0 0,22 2-100 0 0,-20 4 11 0 0,0 1 1 0 0,0 2 0 0 0,0 0-1 0 0,0 2 1 0 0,47 22 0 0 0,-40-16 50 0 0,-25-10-58 0 0,0 0-1 0 0,-1 1 1 0 0,1 0-1 0 0,-1 0 1 0 0,-1 1-1 0 0,1 1 1 0 0,-1-1 0 0 0,-1 1-1 0 0,1 1 1 0 0,-1-1-1 0 0,11 18 1 0 0,-13-18-14 0 0,-1 0 1 0 0,0 0-1 0 0,0 0 1 0 0,-1 0-1 0 0,0 1 1 0 0,0-1-1 0 0,-1 1 1 0 0,0 0-1 0 0,-1 0 1 0 0,1 14-1 0 0,-1 7-6 0 0,-6 53 0 0 0,4-64-24 0 0,-1 0-1 0 0,-1 0 1 0 0,-1-1-1 0 0,-12 35 0 0 0,4-27-89 0 0,-23 42 0 0 0,5-15-429 0 0,23-36 300 0 0,6-11-2370 0 0</inkml:trace>
  <inkml:trace contextRef="#ctx0" brushRef="#br0" timeOffset="1">441 1123 14776 0 0,'0'3'0'0'0,"0"2"0"0"0,5-2 0 0 0,3-3 688 0 0,-3 0 0 0 0,4 0 7 0 0,19-16-7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02:35.304"/>
    </inkml:context>
    <inkml:brush xml:id="br0">
      <inkml:brushProperty name="width" value="0.1" units="cm"/>
      <inkml:brushProperty name="height" value="0.1" units="cm"/>
      <inkml:brushProperty name="color" value="#AB008B"/>
    </inkml:brush>
  </inkml:definitions>
  <inkml:trace contextRef="#ctx0" brushRef="#br0">0 354 3408 0 0,'0'0'1196'0'0,"6"-2"-1171"0"0,21-4 8 0 0,0 2 0 0 0,44-3 0 0 0,-57 6-10 0 0,1 0 0 0 0,-1-1 0 0 0,19-5 0 0 0,13-3 21 0 0,65-15 179 0 0,-103 24-206 0 0,0-1 1 0 0,-1 0 0 0 0,0-1-1 0 0,1 0 1 0 0,-1 0 0 0 0,0 0-1 0 0,0-1 1 0 0,9-6 0 0 0,2-4 87 0 0,24-25 0 0 0,-8 8 245 0 0,-27 23-300 0 0,0 1 0 0 0,0-1 0 0 0,-1 0 0 0 0,0-1 0 0 0,0 0 0 0 0,-1 0 0 0 0,0 0-1 0 0,0 0 1 0 0,5-18 0 0 0,-10 26-38 0 0,1-1 1 0 0,-1 1-1 0 0,1-1 0 0 0,-1 1 0 0 0,0-1 1 0 0,0 1-1 0 0,0-1 0 0 0,1 0 0 0 0,-2 1 1 0 0,1-1-1 0 0,0 1 0 0 0,0-1 0 0 0,0 1 1 0 0,-1-1-1 0 0,1 0 0 0 0,-1 1 0 0 0,1-1 1 0 0,-1 1-1 0 0,1 0 0 0 0,-1-1 0 0 0,0 1 1 0 0,0 0-1 0 0,0-1 0 0 0,-1 0 0 0 0,-1-1 4 0 0,0 0 0 0 0,-1 0 0 0 0,1 0 0 0 0,-1 1 0 0 0,1 0 0 0 0,-1-1 0 0 0,-5-1-1 0 0,3 2 6 0 0,-1 0 0 0 0,1 1-1 0 0,0-1 1 0 0,0 1-1 0 0,-1 0 1 0 0,1 1-1 0 0,-1 0 1 0 0,1 0 0 0 0,0 0-1 0 0,-9 2 1 0 0,-19 0 76 0 0,31-2-91 0 0,-1 0 0 0 0,0 1 0 0 0,0 0 0 0 0,0-1 0 0 0,0 1 0 0 0,0 1 0 0 0,1-1 0 0 0,-1 0 0 0 0,1 1 0 0 0,-1 0 0 0 0,1 0-1 0 0,-1 0 1 0 0,1 0 0 0 0,-5 4 0 0 0,-16 10 67 0 0,18-12-26 0 0,0 0 1 0 0,0 1-1 0 0,0-1 1 0 0,1 1-1 0 0,0 0 0 0 0,-8 10 1 0 0,8-9-30 0 0,4-3 7 0 0,-1 0 0 0 0,0 1-1 0 0,1-1 1 0 0,0 1-1 0 0,0 0 1 0 0,0-1-1 0 0,0 1 1 0 0,1 0-1 0 0,-1-1 1 0 0,1 6 0 0 0,-1 2 82 0 0,-2 25 91 0 0,1 1 0 0 0,3 44 1 0 0,1-13-114 0 0,-7 140 236 0 0,6-174-280 0 0,1 1 0 0 0,2-1 0 0 0,9 39 0 0 0,-12-70-1 0 0,-1-1 0 0 0,1 0 1 0 0,-1 1-1 0 0,1-1 0 0 0,0 0 0 0 0,0 0 0 0 0,0 0 0 0 0,0 0 1 0 0,0 0-1 0 0,1 0 0 0 0,-1 0 0 0 0,1 0 0 0 0,-1-1 0 0 0,1 1 1 0 0,0 0-1 0 0,-1-1 0 0 0,1 1 0 0 0,0-1 0 0 0,0 0 0 0 0,0 0 1 0 0,0 1-1 0 0,0-1 0 0 0,4 1 0 0 0,-3-1 12 0 0,0-1-1 0 0,1 0 0 0 0,-1 1 1 0 0,0-1-1 0 0,0 0 1 0 0,0 0-1 0 0,1-1 0 0 0,-1 1 1 0 0,0-1-1 0 0,0 0 1 0 0,0 0-1 0 0,0 0 0 0 0,0 0 1 0 0,0 0-1 0 0,0 0 1 0 0,0-1-1 0 0,3-2 0 0 0,-1 1-23 0 0,10-6 117 0 0,0-1 1 0 0,0-1 0 0 0,19-19 0 0 0,54-64 5 0 0,-20 30-7 0 0,-51 48-50 0 0,1 0 0 0 0,22-15 0 0 0,-6 4-1579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1:44.981"/>
    </inkml:context>
    <inkml:brush xml:id="br0">
      <inkml:brushProperty name="width" value="0.1" units="cm"/>
      <inkml:brushProperty name="height" value="0.1" units="cm"/>
      <inkml:brushProperty name="color" value="#AB008B"/>
    </inkml:brush>
  </inkml:definitions>
  <inkml:trace contextRef="#ctx0" brushRef="#br0">0 229 4416 0 0,'0'0'1185'0'0,"7"3"-1049"0"0,136 64 142 0 0,-84-38-276 0 0,-53-26-1 0 0,44 23 36 0 0,1-3-1 0 0,98 30 1 0 0,-110-43-16 0 0,-8-1 26 0 0,61 8-1 0 0,-39-15-28 0 0,0-2-1 0 0,0-3 0 0 0,70-12 0 0 0,-39 5 0 0 0,42-7-6 0 0,107-9 144 0 0,-84 11-8 0 0,26-1-51 0 0,-49 10 107 0 0,163-29-1 0 0,-75 7-43 0 0,71-14 114 0 0,-234 34-171 0 0,61-3 0 0 0,-10 2 98 0 0,-56 5-107 0 0,0 2 0 0 0,74 6 0 0 0,-28 1 85 0 0,32 3 168 0 0,2-5-297 0 0,-55-3-33 0 0,22-2 80 0 0,0-5 0 0 0,116-22 0 0 0,-129 17 12 0 0,15-3-88 0 0,169-20 560 0 0,146-26 797 0 0,-146 17-830 0 0,-216 37-1236 0 0,85-25 0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02:35.678"/>
    </inkml:context>
    <inkml:brush xml:id="br0">
      <inkml:brushProperty name="width" value="0.1" units="cm"/>
      <inkml:brushProperty name="height" value="0.1" units="cm"/>
      <inkml:brushProperty name="color" value="#AB008B"/>
    </inkml:brush>
  </inkml:definitions>
  <inkml:trace contextRef="#ctx0" brushRef="#br0">0 149 8744 0 0,'10'0'258'0'0,"-1"0"1"0"0,1-1-1 0 0,-1-1 0 0 0,1 0 1 0 0,-1 0-1 0 0,0-1 0 0 0,0 0 1 0 0,0 0-1 0 0,13-7 1 0 0,-17 8-242 0 0,0 0 0 0 0,0 0 1 0 0,0 1-1 0 0,1 0 0 0 0,7-1 1 0 0,16-4-109 0 0,10-6-479 0 0,55-11 0 0 0,-5 8 158 0 0,-37 6 358 0 0,-39 6 102 0 0,1 0 1 0 0,24 0-1 0 0,-32 3-17 0 0,-1-1 0 0 0,1 0-1 0 0,-1 0 1 0 0,0 0 0 0 0,1 0 0 0 0,8-5 0 0 0,-11 5-112 0 0,-1 1-1 0 0,0-1 1 0 0,0-1 0 0 0,0 1-1 0 0,0 0 1 0 0,0 0 0 0 0,0-1-1 0 0,0 1 1 0 0,0-1 0 0 0,0 0-1 0 0,-1 0 1 0 0,1 1 0 0 0,0-1-1 0 0,-1 0 1 0 0,0 0-1 0 0,2-3 1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02:36.059"/>
    </inkml:context>
    <inkml:brush xml:id="br0">
      <inkml:brushProperty name="width" value="0.1" units="cm"/>
      <inkml:brushProperty name="height" value="0.1" units="cm"/>
      <inkml:brushProperty name="color" value="#AB008B"/>
    </inkml:brush>
  </inkml:definitions>
  <inkml:trace contextRef="#ctx0" brushRef="#br0">44 0 9040 0 0,'0'12'126'0'0,"-1"-1"0"0"0,0 0 1 0 0,-1 0-1 0 0,0 0 0 0 0,0 0 1 0 0,-1 0-1 0 0,-6 12 0 0 0,6-13 63 0 0,1 0-1 0 0,-1 0 0 0 0,2 0 1 0 0,-1 0-1 0 0,1 12 0 0 0,-5 30 608 0 0,3-35-658 0 0,1 0 0 0 0,1 0 0 0 0,2 32 0 0 0,0-12 135 0 0,-1-31-249 0 0,1 0 0 0 0,-1 0 0 0 0,1-1 0 0 0,0 1-1 0 0,1-1 1 0 0,-1 1 0 0 0,1-1 0 0 0,0 1 0 0 0,1-1 0 0 0,-1 0 0 0 0,1 0 0 0 0,0 0 0 0 0,1 0-1 0 0,-1-1 1 0 0,1 1 0 0 0,-1-1 0 0 0,1 0 0 0 0,5 4 0 0 0,-2-2 6 0 0,0-1 1 0 0,0-1-1 0 0,0 1 1 0 0,0-1-1 0 0,1-1 1 0 0,-1 1-1 0 0,1-1 1 0 0,0-1-1 0 0,0 1 1 0 0,0-1-1 0 0,16 2 1 0 0,-15-4-16 0 0,-1-1 0 0 0,1 0 0 0 0,-1 0 0 0 0,1 0 0 0 0,-1-1 1 0 0,1-1-1 0 0,11-4 0 0 0,28-6 19 0 0,-38 10-20 0 0,1 0 0 0 0,-1 0 1 0 0,1-1-1 0 0,-1 0 1 0 0,0-1-1 0 0,-1 0 0 0 0,1-1 1 0 0,13-9-1 0 0,2-6 46 0 0,36-35 0 0 0,-38 34-161 0 0,1-2-702 0 0,22-27-1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02:36.546"/>
    </inkml:context>
    <inkml:brush xml:id="br0">
      <inkml:brushProperty name="width" value="0.1" units="cm"/>
      <inkml:brushProperty name="height" value="0.1" units="cm"/>
      <inkml:brushProperty name="color" value="#AB008B"/>
    </inkml:brush>
  </inkml:definitions>
  <inkml:trace contextRef="#ctx0" brushRef="#br0">1 1 8536 0 0,'1'1'60'0'0,"-1"0"1"0"0,1 0 0 0 0,0 0-1 0 0,-1 1 1 0 0,1-1 0 0 0,0 0-1 0 0,-1 1 1 0 0,0-1 0 0 0,1 1-1 0 0,-1-1 1 0 0,0 0-1 0 0,0 1 1 0 0,0-1 0 0 0,0 1-1 0 0,0-1 1 0 0,0 2 0 0 0,0-1 34 0 0,0 0 1 0 0,0 0-1 0 0,0 0 1 0 0,0 0 0 0 0,1 0-1 0 0,-1 0 1 0 0,1 0-1 0 0,-1 0 1 0 0,2 2-1 0 0,6 12 118 0 0,-1 0 0 0 0,-1 0 0 0 0,0 0 0 0 0,6 32 1 0 0,4 73-595 0 0,-8-55 255 0 0,-1 39-118 0 0,-7-72 210 0 0,10 63 0 0 0,-4-68 55 0 0,16 71 53 0 0,28 45-348 0 0,-47-139 287 0 0,-1-1 0 0 0,1 1-1 0 0,1-1 1 0 0,-1 0 0 0 0,1 0 0 0 0,-1 0-1 0 0,1-1 1 0 0,0 1 0 0 0,1-1-1 0 0,-1 0 1 0 0,0 0 0 0 0,1 0-1 0 0,0-1 1 0 0,-1 0 0 0 0,1 0 0 0 0,0 0-1 0 0,0 0 1 0 0,6 0 0 0 0,-7-1-9 0 0,1 0 0 0 0,-1-1 1 0 0,1 0-1 0 0,-1 0 1 0 0,1-1-1 0 0,-1 1 1 0 0,1-1-1 0 0,-1 0 0 0 0,1 0 1 0 0,-1 0-1 0 0,0-1 1 0 0,0 1-1 0 0,0-1 0 0 0,0 0 1 0 0,6-4-1 0 0,6-4 32 0 0,0-2 0 0 0,19-17 0 0 0,-12 10-17 0 0,96-91 89 0 0,-20 16 81 0 0,-61 56-1549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02:36.941"/>
    </inkml:context>
    <inkml:brush xml:id="br0">
      <inkml:brushProperty name="width" value="0.1" units="cm"/>
      <inkml:brushProperty name="height" value="0.1" units="cm"/>
      <inkml:brushProperty name="color" value="#AB008B"/>
    </inkml:brush>
  </inkml:definitions>
  <inkml:trace contextRef="#ctx0" brushRef="#br0">1 0 12360 0 0,'0'0'0'0'0,"8"9"0"0"0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02:42.509"/>
    </inkml:context>
    <inkml:brush xml:id="br0">
      <inkml:brushProperty name="width" value="0.1" units="cm"/>
      <inkml:brushProperty name="height" value="0.1" units="cm"/>
      <inkml:brushProperty name="color" value="#AB008B"/>
    </inkml:brush>
  </inkml:definitions>
  <inkml:trace contextRef="#ctx0" brushRef="#br0">232 0 6016 0 0,'0'0'3808'0'0,"-2"7"-3664"0"0,-5 15-25 0 0,-61 164 200 0 0,44-125-307 0 0,19-47 47 0 0,0 1 1 0 0,-1-1-1 0 0,0-1 0 0 0,-1 1 0 0 0,-1-1 1 0 0,-10 14-1 0 0,-6 0 99 0 0,13-15 71 0 0,-19 24 0 0 0,29-34-213 0 0,1-1 0 0 0,-1 1-1 0 0,0 0 1 0 0,1-1 0 0 0,-1 1 0 0 0,1 0 0 0 0,0-1 0 0 0,0 1-1 0 0,-1 0 1 0 0,1-1 0 0 0,0 1 0 0 0,1 2 0 0 0,-1-4-7 0 0,0 0 1 0 0,0 1-1 0 0,0-1 0 0 0,0 0 1 0 0,0 1-1 0 0,1-1 1 0 0,-1 1-1 0 0,0-1 1 0 0,0 0-1 0 0,0 1 0 0 0,0-1 1 0 0,0 1-1 0 0,0-1 1 0 0,0 0-1 0 0,-1 1 0 0 0,1-1 1 0 0,0 0-1 0 0,0 1 1 0 0,0-1-1 0 0,0 1 1 0 0,0-1-1 0 0,-1 0 0 0 0,1 1 1 0 0,0-1-1 0 0,0 0 1 0 0,0 1-1 0 0,-1-1 1 0 0,1 0-1 0 0,0 0 0 0 0,-1 1 1 0 0,1-1-1 0 0,0 0 1 0 0,0 0-1 0 0,-1 1 0 0 0,1-1 1 0 0,-1 0-1 0 0,1 0 1 0 0,0 0-1 0 0,-1 0 1 0 0,0 1-1 0 0,5-2 20 0 0,-1 0 1 0 0,1 0-1 0 0,-1 0 1 0 0,0 0-1 0 0,1 0 1 0 0,4-4-1 0 0,-1 2-6 0 0,-1 0-98 0 0,-1 0-1 0 0,1 0 0 0 0,-1-1 1 0 0,8-6-1 0 0,-5 4-1055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02:42.993"/>
    </inkml:context>
    <inkml:brush xml:id="br0">
      <inkml:brushProperty name="width" value="0.1" units="cm"/>
      <inkml:brushProperty name="height" value="0.1" units="cm"/>
      <inkml:brushProperty name="color" value="#AB008B"/>
    </inkml:brush>
  </inkml:definitions>
  <inkml:trace contextRef="#ctx0" brushRef="#br0">404 1 6632 0 0,'2'0'85'0'0,"0"0"0"0"0,0 0 0 0 0,-1 0 0 0 0,1 0 0 0 0,0 0 0 0 0,0 1 0 0 0,0-1 0 0 0,-1 1 1 0 0,1-1-1 0 0,0 1 0 0 0,-1 0 0 0 0,1-1 0 0 0,0 1 0 0 0,-1 0 0 0 0,4 2 1126 0 0,0 1-798 0 0,3 7-409 0 0,-7-10-27 0 0,-1-1-1 0 0,1 1 0 0 0,0 0 1 0 0,-1 0-1 0 0,1 0 0 0 0,-1 0 1 0 0,1-1-1 0 0,-1 1 0 0 0,1 0 0 0 0,-1 0 1 0 0,0 0-1 0 0,1 0 0 0 0,-1 0 1 0 0,0 0-1 0 0,0 0 0 0 0,0 0 1 0 0,0 0-1 0 0,0 0 0 0 0,0 0 1 0 0,0 0-1 0 0,0 0 0 0 0,0 0 0 0 0,-1 2 1 0 0,-1 23-147 0 0,-2 1 0 0 0,-1-1 1 0 0,-15 48-1 0 0,7-46 73 0 0,-1 0 1 0 0,-31 48-1 0 0,29-51 82 0 0,4-8-12 0 0,0-1 1 0 0,-2 0 0 0 0,-25 24-1 0 0,25-27 19 0 0,-1 0-1 0 0,0-1 0 0 0,-1-1 0 0 0,0-1 1 0 0,-1 0-1 0 0,0-1 0 0 0,0 0 1 0 0,-32 10-1 0 0,28-12 14 0 0,18-6-4 0 0,0 0 1 0 0,1 0 0 0 0,-1 0-1 0 0,0 0 1 0 0,1 0-1 0 0,-1-1 1 0 0,0 1-1 0 0,0-1 1 0 0,0 0-1 0 0,0 0 1 0 0,1 0 0 0 0,-5 0-1 0 0,-3-1 22 0 0,1 0 11 0 0,9 1-30 0 0,0 0 0 0 0,0 0-1 0 0,0 0 1 0 0,-1 0 0 0 0,1 0 0 0 0,0 0 0 0 0,0-1 0 0 0,0 1-1 0 0,0 0 1 0 0,0 0 0 0 0,0 0 0 0 0,0 0 0 0 0,0 0 0 0 0,0 0-1 0 0,0-1 1 0 0,-1 1 0 0 0,1 0 0 0 0,0 0 0 0 0,0 0 0 0 0,0 0 0 0 0,0-1-1 0 0,0 1 1 0 0,0 0 0 0 0,0 0 0 0 0,0 0 0 0 0,0 0 0 0 0,0 0-1 0 0,0-1 1 0 0,0 1 0 0 0,1 0 0 0 0,-1 0 0 0 0,0 0 0 0 0,0 0-1 0 0,0 0 1 0 0,0-1 0 0 0,0 1 0 0 0,0 0 0 0 0,0 0 0 0 0,0 0-1 0 0,0 0 1 0 0,0 0 0 0 0,1 0 0 0 0,-1-1 0 0 0,0 1 0 0 0,0 0-1 0 0,1-5 198 0 0,2-7-87 0 0,10-4-69 0 0,0 0 0 0 0,2 1 0 0 0,0 1 0 0 0,0 1 0 0 0,2 0 0 0 0,32-20 0 0 0,-2 7 178 0 0,72-30 0 0 0,-105 51-211 0 0,0 0 0 0 0,0 1 0 0 0,0 1 1 0 0,1 0-1 0 0,-1 1 0 0 0,1 1 0 0 0,-1 0 0 0 0,22 2 0 0 0,-24 0-8 0 0,-1 0 0 0 0,1 1 0 0 0,-1 0 0 0 0,0 1 1 0 0,0 0-1 0 0,0 1 0 0 0,0 0 0 0 0,0 1 0 0 0,-1 0 1 0 0,0 0-1 0 0,13 10 0 0 0,-19-10-5 0 0,1 0 0 0 0,0 0 0 0 0,-1 0 0 0 0,0 1 0 0 0,-1 0 0 0 0,1 0 0 0 0,-1 0 0 0 0,0 0 0 0 0,0 0 0 0 0,-1 0 0 0 0,0 1 0 0 0,0-1 0 0 0,0 1 0 0 0,-1 0 1 0 0,0 0-1 0 0,0-1 0 0 0,-1 1 0 0 0,0 0 0 0 0,0 0 0 0 0,-1 0 0 0 0,-1 10 0 0 0,-7 30 23 0 0,9-38 5 0 0,-1 0 0 0 0,-1-1 0 0 0,0 1 0 0 0,0 0 0 0 0,-1-1 0 0 0,0 1 0 0 0,0-1 0 0 0,-6 10 0 0 0,-24 29 130 0 0,-12 19 126 0 0,29-42-137 0 0,-1-1-1 0 0,0-1 1 0 0,-2-1 0 0 0,-1 0-1 0 0,-23 18 1 0 0,37-33-103 0 0,-5 4 112 0 0,-1 0-1 0 0,-24 15 0 0 0,33-23-120 0 0,-1 0 0 0 0,1 0 0 0 0,-1 0 1 0 0,1 0-1 0 0,-1-1 0 0 0,0 1 0 0 0,1-1 0 0 0,-1 0 0 0 0,0-1 0 0 0,0 1 0 0 0,0 0 0 0 0,0-1 1 0 0,0 0-1 0 0,0 0 0 0 0,0 0 0 0 0,-4-1 0 0 0,4-1 11 0 0,1-1 0 0 0,-1 0 0 0 0,1 1 1 0 0,-1-1-1 0 0,1 0 0 0 0,0 0 0 0 0,0-1 0 0 0,0 1 0 0 0,0-1 0 0 0,1 0 1 0 0,-1 1-1 0 0,1-1 0 0 0,-3-7 0 0 0,-2-11 24 0 0,1 0 0 0 0,-5-24 0 0 0,-5-22-3 0 0,13 54-40 0 0,0 1-1 0 0,1-1 1 0 0,1 1 0 0 0,0-1-1 0 0,1 1 1 0 0,0-1-1 0 0,1 0 1 0 0,0 1 0 0 0,5-17-1 0 0,-5 27 9 0 0,0 0-1 0 0,0-1 0 0 0,0 1 1 0 0,1 0-1 0 0,0-1 1 0 0,2-2-1 0 0,-3 4-181 0 0,1 0 1 0 0,-1 0 0 0 0,0 0-1 0 0,0 0 1 0 0,0 0-1 0 0,0 0 1 0 0,-1 0 0 0 0,1 0-1 0 0,-1 0 1 0 0,2-5-1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02:43.365"/>
    </inkml:context>
    <inkml:brush xml:id="br0">
      <inkml:brushProperty name="width" value="0.1" units="cm"/>
      <inkml:brushProperty name="height" value="0.1" units="cm"/>
      <inkml:brushProperty name="color" value="#AB008B"/>
    </inkml:brush>
  </inkml:definitions>
  <inkml:trace contextRef="#ctx0" brushRef="#br0">117 1 8136 0 0,'3'8'260'0'0,"-1"0"1"0"0,1 1 0 0 0,-2-1-1 0 0,1 1 1 0 0,-1-1 0 0 0,0 1-1 0 0,-1 0 1 0 0,0-1 0 0 0,-1 1-1 0 0,1 0 1 0 0,-2-1 0 0 0,-1 10-1 0 0,-2 22 448 0 0,2-17-601 0 0,0 0 1 0 0,-2 0 0 0 0,0-1 0 0 0,-1 0 0 0 0,-2 0 0 0 0,0 0-1 0 0,-15 25 1 0 0,4-6 11 0 0,8-16 2 0 0,-15 24 1 0 0,25-46-40 0 0,5-8-49 0 0,12-18-27 0 0,3-9-1699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02:43.762"/>
    </inkml:context>
    <inkml:brush xml:id="br0">
      <inkml:brushProperty name="width" value="0.1" units="cm"/>
      <inkml:brushProperty name="height" value="0.1" units="cm"/>
      <inkml:brushProperty name="color" value="#AB008B"/>
    </inkml:brush>
  </inkml:definitions>
  <inkml:trace contextRef="#ctx0" brushRef="#br0">149 1 9344 0 0,'14'36'1721'0'0,"-11"-1"-1162"0"0,-2-1 1 0 0,-4 56-1 0 0,1-51-185 0 0,0-20-205 0 0,-1-1 0 0 0,-9 34 0 0 0,-1 6 63 0 0,8-35-212 0 0,-14 41 0 0 0,11-42-24 0 0,-7 39 0 0 0,10-38 4 0 0,-1 0 0 0 0,-9 21 0 0 0,1-1 0 0 0,6 4 11 0 0,7-38-5 0 0,0 0 0 0 0,-1 0 0 0 0,0 0 0 0 0,-3 9 0 0 0,-2 1 14 0 0,2-1-1 0 0,0 1 1 0 0,-3 26 0 0 0,8-45-19 0 0,0 1 1 0 0,0 0 0 0 0,0 0 0 0 0,0 0 0 0 0,-1-1 0 0 0,1 1-1 0 0,0 0 1 0 0,0 0 0 0 0,0 0 0 0 0,1-1 0 0 0,-1 1 0 0 0,0 0-1 0 0,0 0 1 0 0,0 0 0 0 0,1-1 0 0 0,-1 1 0 0 0,0 0 0 0 0,1 0 0 0 0,-1-1-1 0 0,0 1 1 0 0,2 1 0 0 0,9 0 114 0 0,-10-2-99 0 0,7-12-1770 0 0</inkml:trace>
  <inkml:trace contextRef="#ctx0" brushRef="#br0" timeOffset="1">201 369 9536 0 0,'57'-24'1211'0'0,"-37"15"-372"0"0,1 0-1 0 0,22-14 0 0 0,-31 16-754 0 0,0 1 0 0 0,0 0 1 0 0,1 0-1 0 0,0 2 0 0 0,0-1 0 0 0,0 2 0 0 0,0 0 0 0 0,1 0 0 0 0,-1 1 0 0 0,1 1 0 0 0,-1 0 0 0 0,1 1 0 0 0,0 1 0 0 0,-1 0 0 0 0,22 4 1 0 0,1 13-2001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02:44.131"/>
    </inkml:context>
    <inkml:brush xml:id="br0">
      <inkml:brushProperty name="width" value="0.1" units="cm"/>
      <inkml:brushProperty name="height" value="0.1" units="cm"/>
      <inkml:brushProperty name="color" value="#AB008B"/>
    </inkml:brush>
  </inkml:definitions>
  <inkml:trace contextRef="#ctx0" brushRef="#br0">0 0 9744 0 0,'2'3'334'0'0,"-1"-1"0"0"0,1 0 0 0 0,0 0 1 0 0,0 0-1 0 0,1 0 0 0 0,-1 0 0 0 0,0 0 0 0 0,3 1 1 0 0,-4 31 1081 0 0,-11 144-1384 0 0,9-172-388 0 0,-1 1 1 0 0,1-1 0 0 0,-1 0 0 0 0,-4 10 0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02:44.485"/>
    </inkml:context>
    <inkml:brush xml:id="br0">
      <inkml:brushProperty name="width" value="0.1" units="cm"/>
      <inkml:brushProperty name="height" value="0.1" units="cm"/>
      <inkml:brushProperty name="color" value="#AB008B"/>
    </inkml:brush>
  </inkml:definitions>
  <inkml:trace contextRef="#ctx0" brushRef="#br0">4 5 9744 0 0,'-4'10'2020'0'0,"8"-10"-582"0"0,19-2-1842 0 0,-13-1 370 0 0,-2 1 48 0 0,0 0-1 0 0,-1 0 0 0 0,1 1 0 0 0,0-1 0 0 0,0 2 0 0 0,0-1 1 0 0,0 1-1 0 0,0 1 0 0 0,0-1 0 0 0,0 1 0 0 0,0 1 0 0 0,10 2 1 0 0,8 6 90 0 0,-20-8-71 0 0,1 0 0 0 0,0 0-1 0 0,-1 1 1 0 0,0 0 0 0 0,0 0 0 0 0,0 1-1 0 0,0 0 1 0 0,0 0 0 0 0,-1 0-1 0 0,1 1 1 0 0,6 7 0 0 0,1 3-8 0 0,-8-9-7 0 0,0-1 0 0 0,0 1 1 0 0,0 0-1 0 0,-1 1 0 0 0,0-1 1 0 0,0 1-1 0 0,-1-1 0 0 0,0 1 1 0 0,4 13-1 0 0,1 8 34 0 0,-6-21-44 0 0,0 1 0 0 0,0-1 0 0 0,0 1 0 0 0,-1 0 0 0 0,0 8 0 0 0,-1-12-8 0 0,1 46 84 0 0,-3 0 0 0 0,-10 65 0 0 0,4-76-60 0 0,1 2 50 0 0,-5 54 0 0 0,2-25 554 0 0,10-61-443 0 0,0 12 801 0 0,0-20-955 0 0,0-1 0 0 0,1 1 0 0 0,-1-1 0 0 0,0 1 0 0 0,0-1 0 0 0,0 1 0 0 0,1-1 0 0 0,-1 1 1 0 0,0-1-1 0 0,0 1 0 0 0,1-1 0 0 0,-1 0 0 0 0,0 1 0 0 0,1-1 0 0 0,-1 1 0 0 0,0-1 0 0 0,1 0 0 0 0,-1 1 0 0 0,1-1 0 0 0,-1 0 0 0 0,1 0 0 0 0,-1 1 0 0 0,1-1 0 0 0,-1 0 0 0 0,1 0 0 0 0,-1 0 0 0 0,1 1 1 0 0,-1-1-1 0 0,1 0 0 0 0,-1 0 0 0 0,1 0 0 0 0,0 0 0 0 0,4-19 992 0 0,-2 11-3166 0 0</inkml:trace>
  <inkml:trace contextRef="#ctx0" brushRef="#br0" timeOffset="1">459 565 13560 0 0,'3'1'0'0'0,"2"4"0"0"0,-3-1 0 0 0,-2 1 928 0 0,0-2 0 0 0,3-1 0 0 0,8 3 7 0 0,-3 3-239 0 0,-3 0 16 0 0,-5-6-16 0 0,8-2 16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34:03.480"/>
    </inkml:context>
    <inkml:brush xml:id="br0">
      <inkml:brushProperty name="width" value="0.1" units="cm"/>
      <inkml:brushProperty name="height" value="0.1" units="cm"/>
      <inkml:brushProperty name="color" value="#AB008B"/>
    </inkml:brush>
  </inkml:definitions>
  <inkml:trace contextRef="#ctx0" brushRef="#br0">1 181 7936 0 0,'82'-51'248'0'0,"34"-19"555"0"0,-97 61-698 0 0,-1 0 0 0 0,2 2 0 0 0,-1 0 0 0 0,36-7 0 0 0,-22 9-60 0 0,0 1 0 0 0,1 1 0 0 0,-1 2 0 0 0,42 3 0 0 0,-69 0-11 0 0,0-1 0 0 0,0 1 0 0 0,1 0 0 0 0,-1 0 0 0 0,0 1 1 0 0,-1 0-1 0 0,1 0 0 0 0,0 0 0 0 0,-1 0 0 0 0,0 1 0 0 0,5 5 0 0 0,0-1-17 0 0,-1 0 0 0 0,-1 1 0 0 0,1 1 0 0 0,10 16-1 0 0,-17-22-16 0 0,0 1-1 0 0,0 0 0 0 0,-1-1 1 0 0,1 1-1 0 0,-1 0 0 0 0,-1-1 0 0 0,1 1 1 0 0,-1 0-1 0 0,1 0 0 0 0,-1 0 1 0 0,-1 0-1 0 0,1 0 0 0 0,-1-1 0 0 0,-1 8 1 0 0,-1 9-6 0 0,-1 12 2 0 0,-1 0-1 0 0,-1 0 0 0 0,-2 0 1 0 0,-20 51-1 0 0,9-38 13 0 0,-3 0 0 0 0,-37 59-1 0 0,34-63 1 0 0,17-26-1 0 0,-2 0 0 0 0,0 0-1 0 0,-1-1 1 0 0,-19 20 0 0 0,28-32-6 0 0,-87 78 31 0 0,80-73-26 0 0,-1-1 0 0 0,0 0 0 0 0,0 0 0 0 0,-1-1-1 0 0,0-1 1 0 0,0 0 0 0 0,-23 7 0 0 0,34-12-6 0 0,0 0 0 0 0,0 0 1 0 0,-1 0-1 0 0,1 1 1 0 0,0-1-1 0 0,0 0 0 0 0,0 0 1 0 0,-1 0-1 0 0,1 0 1 0 0,0 0-1 0 0,0 0 0 0 0,-1 0 1 0 0,1 0-1 0 0,0 0 1 0 0,0 0-1 0 0,0 0 0 0 0,-1 0 1 0 0,1 0-1 0 0,0 0 1 0 0,0 0-1 0 0,-1 0 0 0 0,1 0 1 0 0,0 0-1 0 0,0-1 1 0 0,0 1-1 0 0,-1 0 0 0 0,1 0 1 0 0,0 0-1 0 0,0 0 1 0 0,0 0-1 0 0,0 0 0 0 0,-1-1 1 0 0,1 1-1 0 0,0 0 1 0 0,0 0-1 0 0,0 0 0 0 0,0 0 1 0 0,0-1-1 0 0,0 1 1 0 0,-1 0-1 0 0,1 0 0 0 0,0 0 1 0 0,0-1-1 0 0,0 1 1 0 0,0 0-1 0 0,0 0 0 0 0,0 0 1 0 0,0-1-1 0 0,0 1 1 0 0,0 0-1 0 0,0 0 0 0 0,0-1 1 0 0,0 1-1 0 0,0 0 1 0 0,0 0 0 0 0,0-1 0 0 0,0 1 0 0 0,0 0-1 0 0,0 0 1 0 0,0 0 0 0 0,0-1 0 0 0,0 1 0 0 0,0 0 0 0 0,0 0 0 0 0,0 0 0 0 0,0-1 0 0 0,0 1 0 0 0,0 0 0 0 0,0 0 0 0 0,0 0 0 0 0,0 0 0 0 0,0-1 0 0 0,0 1 0 0 0,0 0 0 0 0,-1 0 0 0 0,1 0 0 0 0,0 0 0 0 0,0-1 0 0 0,0 1 0 0 0,0 0 0 0 0,0 0 0 0 0,0 0 0 0 0,-1 0 0 0 0,1 0 0 0 0,0 0 0 0 0,0 0 0 0 0,0-1 0 0 0,0 1 0 0 0,-1 0 0 0 0,1 0 0 0 0,0 0 0 0 0,0 0-1 0 0,0 0 1 0 0,-1 0 0 0 0,1 0 0 0 0,0 0 0 0 0,-1-1 3 0 0,1 1-1 0 0,-1-1 0 0 0,1 0 0 0 0,0 1 0 0 0,-1-1 1 0 0,1 0-1 0 0,0 1 0 0 0,0-1 0 0 0,-1 0 0 0 0,1 0 1 0 0,0 1-1 0 0,0-1 0 0 0,0 0 0 0 0,0 0 0 0 0,0 0 1 0 0,0 1-1 0 0,0-1 0 0 0,0 0 0 0 0,0 0 0 0 0,0 1 1 0 0,1-2-1 0 0,3-24 9 0 0,15-36 39 0 0,36-79 0 0 0,-18 50 7 0 0,-30 74 18 0 0,-5 15-54 0 0,-1-1 0 0 0,0 1 0 0 0,0 0 0 0 0,0 0 0 0 0,-1-1 0 0 0,1 1 0 0 0,0-1 0 0 0,-1 1 0 0 0,0 0 0 0 0,1-1 0 0 0,-1 1 0 0 0,0-1 0 0 0,0 1 0 0 0,-1-1-1 0 0,1 1 1 0 0,-1-4 0 0 0,2-8 4 0 0,-1 10-27 0 0,-9-4-2 0 0,-5-2-5 0 0,12 8 3 0 0,-1 0 0 0 0,0 0-1 0 0,0 0 1 0 0,0 0 0 0 0,-1 0 0 0 0,1 0-1 0 0,0 1 1 0 0,-1 0 0 0 0,1-1-1 0 0,-1 1 1 0 0,1 1 0 0 0,-1-1 0 0 0,-4 0-1 0 0,-20-2-55 0 0,17 1 68 0 0,0 1 0 0 0,0 0 0 0 0,0 1-1 0 0,0 0 1 0 0,-18 3 0 0 0,27-2 3 0 0,0 0 0 0 0,1 0 0 0 0,-1 0 0 0 0,0 1 0 0 0,1-1 0 0 0,0 1 0 0 0,-1-1 0 0 0,1 1-1 0 0,0 0 1 0 0,0-1 0 0 0,-1 1 0 0 0,1 0 0 0 0,-1 3 0 0 0,-11 27 385 0 0,11-21-357 0 0,0 0 0 0 0,1 1 0 0 0,0-1 0 0 0,1 0 0 0 0,1 14 1 0 0,-1 33 18 0 0,-10 255 314 0 0,3-38-75 0 0,-1 23-117 0 0,7 60 138 0 0,1-320-296 0 0,0-30-14 0 0,0 1 0 0 0,0-1 0 0 0,0 0 1 0 0,1 0-1 0 0,3 15 0 0 0,-1-16 27 0 0,-1 0 1 0 0,-1 0-1 0 0,1 0 1 0 0,-1 0-1 0 0,0 10 1 0 0,18-19 93 0 0,-18 1-132 0 0,1 0 1 0 0,0 0-1 0 0,-1 0 1 0 0,1 0 0 0 0,-1 0-1 0 0,0-1 1 0 0,1 1 0 0 0,-1 0-1 0 0,0-1 1 0 0,2-2 0 0 0,0 0-1635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1:46.759"/>
    </inkml:context>
    <inkml:brush xml:id="br0">
      <inkml:brushProperty name="width" value="0.1" units="cm"/>
      <inkml:brushProperty name="height" value="0.1" units="cm"/>
      <inkml:brushProperty name="color" value="#AB008B"/>
    </inkml:brush>
  </inkml:definitions>
  <inkml:trace contextRef="#ctx0" brushRef="#br0">1 121 6928 0 0,'11'-5'69'0'0,"1"2"1"0"0,-1-1 0 0 0,1 1-1 0 0,0 1 1 0 0,23-2 0 0 0,64 5 607 0 0,-59 1-524 0 0,10 1 77 0 0,85 18-1 0 0,-110-16-216 0 0,402 57-36 0 0,-50-43-18 0 0,-45-1 41 0 0,-94-2 0 0 0,-125-3 8 0 0,-7 0 30 0 0,-4-13 9 0 0,143-17 0 0 0,-240 17-46 0 0,26-4-1 0 0,1-1 0 0 0,-1-2 0 0 0,52-19 0 0 0,82-47-1 0 0,-16 0 67 0 0,-116 56-115 0 0,-15 9-201 0 0,-1-2-1 0 0,1 0 0 0 0,15-12 0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03:05.630"/>
    </inkml:context>
    <inkml:brush xml:id="br0">
      <inkml:brushProperty name="width" value="0.1" units="cm"/>
      <inkml:brushProperty name="height" value="0.1" units="cm"/>
      <inkml:brushProperty name="color" value="#AB008B"/>
    </inkml:brush>
  </inkml:definitions>
  <inkml:trace contextRef="#ctx0" brushRef="#br0">73 1 6016 0 0,'0'0'750'0'0,"-4"2"-483"0"0,-1 0-41 0 0,0 0 0 0 0,0 0-1 0 0,0 0 1 0 0,-1-1 0 0 0,-9 2 0 0 0,14-3-190 0 0,-1 0 0 0 0,1 0 0 0 0,0 0 0 0 0,0 0 0 0 0,0 1 0 0 0,-1-1 0 0 0,1 0 0 0 0,0 1-1 0 0,0-1 1 0 0,0 1 0 0 0,0 0 0 0 0,0-1 0 0 0,0 1 0 0 0,0 0 0 0 0,0 0 0 0 0,0-1 0 0 0,0 1 0 0 0,1 0 0 0 0,-1 0 0 0 0,0 0 0 0 0,0 0 0 0 0,1 0 0 0 0,-1 0 0 0 0,0 0 0 0 0,1 0 0 0 0,0 0 0 0 0,-1 1 0 0 0,1-1 0 0 0,-1 0 0 0 0,1 0 0 0 0,0 0 0 0 0,0 0 0 0 0,0 1 0 0 0,0-1 0 0 0,0 0 0 0 0,0 0 0 0 0,0 2 0 0 0,1 5-29 0 0,0 1 1 0 0,1 0 0 0 0,0-1-1 0 0,4 12 1 0 0,0 1 79 0 0,0 8-53 0 0,0 1 0 0 0,-3 0 0 0 0,1 55 0 0 0,-9 16 151 0 0,5-95-166 0 0,0-1 0 0 0,0 1 0 0 0,1-1 0 0 0,0 1 0 0 0,0-1 0 0 0,0 0 0 0 0,0 1-1 0 0,4 7 1 0 0,-3-8-8 0 0,0 1-1 0 0,0 0 1 0 0,-1 0-1 0 0,1 0 1 0 0,-1 0-1 0 0,0 7 1 0 0,4 20 42 0 0,0-10 67 0 0,-5-21-100 0 0,0 0-1 0 0,-1 0 0 0 0,1-1 0 0 0,0 1 0 0 0,-1 0 1 0 0,1-1-1 0 0,-1 1 0 0 0,1 0 0 0 0,-1-1 0 0 0,0 1 1 0 0,-1 2-1 0 0,1-3-12 0 0,1-1-1 0 0,-1 1 1 0 0,1 0 0 0 0,-1 0 0 0 0,1-1 0 0 0,-1 1-1 0 0,1 0 1 0 0,-1 0 0 0 0,1 0 0 0 0,0 0 0 0 0,-1 0-1 0 0,1 0 1 0 0,0 0 0 0 0,0 0 0 0 0,0 0-1 0 0,0 0 1 0 0,0 0 0 0 0,0 0 0 0 0,0 0 0 0 0,0 0-1 0 0,0 0 1 0 0,0-1 0 0 0,1 1 0 0 0,-1 0-1 0 0,0 0 1 0 0,1 0 0 0 0,-1 0 0 0 0,0 0 0 0 0,1 0-1 0 0,-1 0 1 0 0,1-1 0 0 0,0 1 0 0 0,-1 0 0 0 0,2 0-1 0 0,9 12 252 0 0,-11-12-244 0 0,0-1 0 0 0,1 1 0 0 0,-1-1 1 0 0,1 1-1 0 0,-1-1 0 0 0,0 1 0 0 0,1-1 0 0 0,-1 0 0 0 0,1 1 1 0 0,-1-1-1 0 0,1 0 0 0 0,-1 1 0 0 0,1-1 0 0 0,0 0 1 0 0,-1 0-1 0 0,1 0 0 0 0,-1 1 0 0 0,1-1 0 0 0,-1 0 1 0 0,1 0-1 0 0,0 0 0 0 0,-1 0 0 0 0,1 0 0 0 0,-1 0 1 0 0,1 0-1 0 0,0 0 0 0 0,-1 0 0 0 0,1 0 0 0 0,-1-1 0 0 0,2 1 1 0 0,0-1-29 0 0,0 1 0 0 0,0-1 0 0 0,0 0 0 0 0,0 0 0 0 0,0 0 0 0 0,0 0 1 0 0,-1-1-1 0 0,1 1 0 0 0,0 0 0 0 0,-1-1 0 0 0,1 1 0 0 0,0-1 0 0 0,-1 0 0 0 0,0 1 1 0 0,2-4-1 0 0,-1 3-867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03:06.217"/>
    </inkml:context>
    <inkml:brush xml:id="br0">
      <inkml:brushProperty name="width" value="0.1" units="cm"/>
      <inkml:brushProperty name="height" value="0.1" units="cm"/>
      <inkml:brushProperty name="color" value="#AB008B"/>
    </inkml:brush>
  </inkml:definitions>
  <inkml:trace contextRef="#ctx0" brushRef="#br0">265 1 5520 0 0,'0'0'1344'0'0,"-11"3"130"0"0,10 0-1524 0 0,1-3 17 0 0,0 1 0 0 0,-1-1 0 0 0,1 1 0 0 0,0-1 0 0 0,0 1 0 0 0,0-1 0 0 0,0 1 0 0 0,-1-1 0 0 0,1 1-1 0 0,0-1 1 0 0,0 1 0 0 0,0-1 0 0 0,0 1 0 0 0,0 0 0 0 0,0-1 0 0 0,0 1 0 0 0,0-1 0 0 0,0 1 0 0 0,1-1 0 0 0,-1 1 0 0 0,0-1 0 0 0,0 1 0 0 0,0-1-1 0 0,1 1 1 0 0,-1-1 0 0 0,0 1 0 0 0,0-1 0 0 0,1 1 0 0 0,-4 28-594 0 0,4-28 622 0 0,-1 1 0 0 0,0-1 0 0 0,0 1-1 0 0,0-1 1 0 0,1 1 0 0 0,-1-1-1 0 0,1 1 1 0 0,-1-1 0 0 0,1 0-1 0 0,0 1 1 0 0,0-1 0 0 0,-1 0-1 0 0,1 1 1 0 0,0-1 0 0 0,0 0 0 0 0,0 0-1 0 0,0 0 1 0 0,0 0 0 0 0,0 0-1 0 0,1 0 1 0 0,-1 0 0 0 0,0 0-1 0 0,0-1 1 0 0,1 1 0 0 0,-1 0-1 0 0,1-1 1 0 0,1 2 0 0 0,6 0-44 0 0,-1 0 0 0 0,1 0 1 0 0,16 1-1 0 0,-6 0 18 0 0,-9-3 34 0 0,-1 0 1 0 0,1-1-1 0 0,0 0 1 0 0,10-2-1 0 0,7-8 605 0 0,-28 12-598 0 0,0 0 0 0 0,1 0 0 0 0,-1 0 0 0 0,0-1 0 0 0,1 1 0 0 0,-1 0 0 0 0,1 0 0 0 0,-1 0 0 0 0,1 0 0 0 0,0 0 0 0 0,-1 1 0 0 0,1-1 0 0 0,0 0 0 0 0,0 0 0 0 0,-1 1 0 0 0,-3 13 37 0 0,-4 2-18 0 0,-1 0 1 0 0,-1-1-1 0 0,0-1 1 0 0,-1 0-1 0 0,-17 19 1 0 0,4-9 31 0 0,-1 0 0 0 0,-30 21 0 0 0,37-33-58 0 0,-1 0 1 0 0,-1-2-1 0 0,1 0 0 0 0,-2-1 1 0 0,0-1-1 0 0,-33 9 1 0 0,48-17-4 0 0,0 1 0 0 0,-1-2 0 0 0,1 1 0 0 0,-1-1 0 0 0,1 0 0 0 0,-12-2 0 0 0,18 2 1 0 0,-1 0-1 0 0,1 0 1 0 0,-1 0 0 0 0,1 0-1 0 0,-1 0 1 0 0,1 0 0 0 0,-1 0 0 0 0,0-1-1 0 0,1 1 1 0 0,0 0 0 0 0,-1 0 0 0 0,1-1-1 0 0,-1 1 1 0 0,1 0 0 0 0,-1-1-1 0 0,1 1 1 0 0,-1 0 0 0 0,1-1 0 0 0,0 1-1 0 0,-1-1 1 0 0,1 1 0 0 0,0-1 0 0 0,0 1-1 0 0,-1 0 1 0 0,1-1 0 0 0,0 1 0 0 0,0-1-1 0 0,-1 1 1 0 0,1-1 0 0 0,0 0-1 0 0,0 1 1 0 0,0-1 0 0 0,0 1 0 0 0,0-1-1 0 0,0 1 1 0 0,0-1 0 0 0,0 1 0 0 0,0-1-1 0 0,0 1 1 0 0,0-1 0 0 0,0 1-1 0 0,1-1 1 0 0,-1 1 0 0 0,0-1 0 0 0,0 1-1 0 0,0-1 1 0 0,1 1 0 0 0,-1-1 0 0 0,0 1-1 0 0,1-1 1 0 0,-1 1 0 0 0,0-1 0 0 0,1 1-1 0 0,-1 0 1 0 0,1-1 0 0 0,0 1-1 0 0,1-4 6 0 0,1 1 0 0 0,-1 1 0 0 0,1-1 0 0 0,0 0 0 0 0,0 1 0 0 0,1-1 0 0 0,4-2 0 0 0,48-20 177 0 0,1 3 0 0 0,62-16 0 0 0,-92 30-156 0 0,-10 2-1 0 0,32-5 0 0 0,-36 8-22 0 0,0 0 0 0 0,0-1 0 0 0,-1 0 0 0 0,14-7 0 0 0,-12 5 23 0 0,-1 1 0 0 0,28-7 0 0 0,27-4 227 0 0,-54 12-58 0 0,-13 3-204 0 0,0 1 0 0 0,-1-1 0 0 0,1 1 0 0 0,0 0 0 0 0,-1-1 0 0 0,1 1 0 0 0,0 0 0 0 0,0-1 0 0 0,-1 1 0 0 0,1 0 0 0 0,0 0 0 0 0,0 0 0 0 0,0 0 0 0 0,-1 0 0 0 0,1 0 0 0 0,0 0 0 0 0,0 0 0 0 0,-1 0 0 0 0,1 0 0 0 0,0 0 0 0 0,0 0 0 0 0,0 1 0 0 0,-1-1 0 0 0,1 0 0 0 0,0 0 0 0 0,-1 1 0 0 0,1-1 0 0 0,0 1 0 0 0,-1-1 0 0 0,1 1 0 0 0,0-1 0 0 0,-1 1 0 0 0,1-1 0 0 0,-1 1 0 0 0,1-1 0 0 0,-1 1 0 0 0,1 0 0 0 0,-1-1 0 0 0,1 1 0 0 0,-1 0 0 0 0,1 0 0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03:07.703"/>
    </inkml:context>
    <inkml:brush xml:id="br0">
      <inkml:brushProperty name="width" value="0.1" units="cm"/>
      <inkml:brushProperty name="height" value="0.1" units="cm"/>
      <inkml:brushProperty name="color" value="#AB008B"/>
    </inkml:brush>
  </inkml:definitions>
  <inkml:trace contextRef="#ctx0" brushRef="#br0">4 94 6928 0 0,'-4'-2'669'0'0,"10"-4"810"0"0,15-4 741 0 0,-5 6-2182 0 0,0-1 0 0 0,0-1 1 0 0,16-7-1 0 0,-12 4-44 0 0,29-7 0 0 0,-20 8-7 0 0,-20 4 6 0 0,1 2 0 0 0,0-1 0 0 0,0 1 0 0 0,0 1-1 0 0,1-1 1 0 0,-1 2 0 0 0,0 0 0 0 0,11 1 0 0 0,11 0-2 0 0,-21-1-46 0 0,0 1 0 0 0,20 3 1 0 0,-28-3 39 0 0,0 0 0 0 0,-1-1 1 0 0,1 1-1 0 0,-1 0 0 0 0,1 0 1 0 0,-1 0-1 0 0,0 1 0 0 0,1-1 0 0 0,-1 1 1 0 0,0-1-1 0 0,0 1 0 0 0,0 0 1 0 0,0 0-1 0 0,0 0 0 0 0,0 0 1 0 0,2 3-1 0 0,5 5-46 0 0,-8-10 53 0 0,0 1 0 0 0,0-1 0 0 0,0 1-1 0 0,-1 0 1 0 0,1-1 0 0 0,0 1 0 0 0,-1-1 0 0 0,1 1 0 0 0,0 0-1 0 0,-1 0 1 0 0,1-1 0 0 0,-1 1 0 0 0,1 0 0 0 0,-1 0 0 0 0,0 0-1 0 0,1 0 1 0 0,-1-1 0 0 0,0 1 0 0 0,1 0 0 0 0,-1 0 0 0 0,0 0-1 0 0,0 0 1 0 0,0 0 0 0 0,0 0 0 0 0,0 0 0 0 0,0 1 0 0 0,-6 17-46 0 0,-1-1 0 0 0,-1 0 0 0 0,-15 26 0 0 0,19-36 57 0 0,-2 0 0 0 0,1 0 1 0 0,-1-1-1 0 0,0 0 0 0 0,-1 0 0 0 0,1 0 0 0 0,-1-1 0 0 0,-1 0 1 0 0,-10 7-1 0 0,-31 16 351 0 0,-64 49 1 0 0,107-73-280 0 0,0 0 0 0 0,0-1 1 0 0,0 0-1 0 0,-1 0 0 0 0,1-1 0 0 0,-1 0 0 0 0,0 0 1 0 0,0-1-1 0 0,-8 3 0 0 0,14-5-71 0 0,1 0 0 0 0,0 0 0 0 0,-1 0 0 0 0,1 0 0 0 0,0 0 0 0 0,-1 0-1 0 0,1 0 1 0 0,0 0 0 0 0,0 0 0 0 0,-1 0 0 0 0,1 0 0 0 0,0 1 0 0 0,-1-1 0 0 0,1 0 0 0 0,0 0 0 0 0,0 0 0 0 0,-1 1 0 0 0,1-1 0 0 0,0 0-1 0 0,0 0 1 0 0,0 0 0 0 0,-1 1 0 0 0,1-1 0 0 0,0 0 0 0 0,0 0 0 0 0,0 1 0 0 0,0-1 0 0 0,-1 0 0 0 0,1 1 0 0 0,0-1 0 0 0,0 0-1 0 0,0 0 1 0 0,0 1 0 0 0,0-1 0 0 0,0 0 0 0 0,0 1 0 0 0,-1 1 79 0 0,-3-6 98 0 0,4 3-141 0 0,0 0 0 0 0,0-1 0 0 0,0 1 0 0 0,1 0 0 0 0,-1 0 0 0 0,0 0-1 0 0,1 0 1 0 0,-1 0 0 0 0,1 0 0 0 0,-1 0 0 0 0,1 0 0 0 0,0 0 0 0 0,-1 0 0 0 0,1 0 0 0 0,0 1-1 0 0,0-1 1 0 0,-1 0 0 0 0,1 0 0 0 0,2 0 0 0 0,26-27-33 0 0,-21 21 84 0 0,82-73 127 0 0,-85 76-200 0 0,0 1 0 0 0,-1-1 0 0 0,2 1 1 0 0,-1 0-1 0 0,7-2 0 0 0,16-10 34 0 0,-16 10-30 0 0,-11 5-17 0 0,0 0-1 0 0,-1 0 0 0 0,1-1 0 0 0,0 1 0 0 0,0 0 0 0 0,0-1 0 0 0,0 1 1 0 0,-1 0-1 0 0,1-1 0 0 0,0 1 0 0 0,0-1 0 0 0,-1 1 0 0 0,1-1 0 0 0,0 0 0 0 0,-1 1 1 0 0,1-1-1 0 0,0 0 0 0 0,-1 1 0 0 0,1-1 0 0 0,-1-1 0 0 0,0 2-2 0 0,0-1 0 0 0,0 0 0 0 0,0 1-1 0 0,-1-1 1 0 0,1 0 0 0 0,0 1 0 0 0,-1-1 0 0 0,1 0 0 0 0,-1 1-1 0 0,1-1 1 0 0,0 1 0 0 0,-1-1 0 0 0,1 1 0 0 0,-1-1-1 0 0,0 1 1 0 0,1-1 0 0 0,-1 1 0 0 0,1-1 0 0 0,-1 1-1 0 0,0 0 1 0 0,1-1 0 0 0,-1 1 0 0 0,0 0 0 0 0,1 0-1 0 0,-1-1 1 0 0,-1 1 0 0 0,-20-9 39 0 0,22 9-41 0 0,-12-3 0 0 0,1 1 0 0 0,-21-3 0 0 0,20 4 0 0 0,0 0 0 0 0,-20-7 0 0 0,22 6 0 0 0,1 1 0 0 0,0 0 0 0 0,-20 0 0 0 0,24 17 8 0 0,-4 16-4 0 0,1 2 1 0 0,-5 51 0 0 0,-5 67 5 0 0,10-99-10 0 0,3-26 0 0 0,-2 38 0 0 0,2-21-4 0 0,3-34 3 0 0,1-1 0 0 0,0 1 0 0 0,0-1 1 0 0,1 11-1 0 0,0 1-1 0 0,0-17 1 0 0,0 0 1 0 0,0 0-1 0 0,0-1 0 0 0,1 1 0 0 0,-1 0 1 0 0,2 4-1 0 0,1 10-1 0 0,-3-16 2 0 0,0 0 0 0 0,0-1 0 0 0,0 1 0 0 0,0 0 0 0 0,0-1 0 0 0,1 1 0 0 0,-1-1 0 0 0,1 1 0 0 0,-1 0 0 0 0,1-1 1 0 0,0 1-1 0 0,0-1 0 0 0,-1 0 0 0 0,3 3 0 0 0,1 2 252 0 0,-4-5-318 0 0,0-1 0 0 0,0 1 0 0 0,1-1 0 0 0,-1 1 0 0 0,0-1 0 0 0,1 1 0 0 0,-1-1 0 0 0,0 1-1 0 0,1-1 1 0 0,-1 0 0 0 0,1 1 0 0 0,-1-1 0 0 0,0 1 0 0 0,1-1 0 0 0,-1 0 0 0 0,1 0 0 0 0,-1 1 0 0 0,1-1 0 0 0,-1 0 0 0 0,1 0 0 0 0,0 1 0 0 0,-1-1 0 0 0,1 0 0 0 0,-1 0 0 0 0,1 0 0 0 0,-1 0-1 0 0,1 0 1 0 0,0 0 0 0 0,0 0 0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03:08.403"/>
    </inkml:context>
    <inkml:brush xml:id="br0">
      <inkml:brushProperty name="width" value="0.1" units="cm"/>
      <inkml:brushProperty name="height" value="0.1" units="cm"/>
      <inkml:brushProperty name="color" value="#AB008B"/>
    </inkml:brush>
  </inkml:definitions>
  <inkml:trace contextRef="#ctx0" brushRef="#br0">1 140 6328 0 0,'4'-4'320'0'0,"1"0"1"0"0,0 0-1 0 0,0 0 1 0 0,0 1-1 0 0,0-1 1 0 0,1 1-1 0 0,0 1 1 0 0,-1-1-1 0 0,1 1 1 0 0,10-3-1 0 0,-7 2-173 0 0,32-10-705 0 0,-23 7 205 0 0,0 0 0 0 0,24-12-1 0 0,-23 8 172 0 0,1 1 0 0 0,1 0 0 0 0,0 1 0 0 0,42-9 0 0 0,-58 16 138 0 0,-3 1 28 0 0,1-1 1 0 0,-1 1-1 0 0,1-1 0 0 0,-1 1 0 0 0,1 0 0 0 0,-1 0 0 0 0,1 0 0 0 0,-1 1 1 0 0,3 0-1 0 0,-4-1 15 0 0,-1 0 1 0 0,0 0-1 0 0,1 0 1 0 0,-1 1-1 0 0,1-1 0 0 0,-1 0 1 0 0,0 0-1 0 0,1 1 1 0 0,-1-1-1 0 0,0 0 1 0 0,0 1-1 0 0,1-1 0 0 0,-1 0 1 0 0,0 1-1 0 0,0-1 1 0 0,0 0-1 0 0,1 1 1 0 0,-1-1-1 0 0,0 1 0 0 0,0-1 1 0 0,0 0-1 0 0,0 2 1 0 0,-3 16 7 0 0,-2-7-6 0 0,0-1 0 0 0,-1 0 0 0 0,0 0 0 0 0,-1 0 1 0 0,0-1-1 0 0,0 0 0 0 0,-1 0 0 0 0,0-1 0 0 0,-1 1 0 0 0,-13 8 0 0 0,9-6 11 0 0,8-7-9 0 0,0 0 0 0 0,-1-1 0 0 0,1 0 0 0 0,-1 0 0 0 0,-7 3 0 0 0,7-4 2 0 0,0 1-1 0 0,1 0 0 0 0,-1 0 1 0 0,-8 6-1 0 0,8-1 6 0 0,6-8-6 0 0,0 1-1 0 0,-1 0 0 0 0,1-1 0 0 0,0 1 0 0 0,-1-1 1 0 0,1 1-1 0 0,-1 0 0 0 0,1-1 0 0 0,-1 1 1 0 0,1-1-1 0 0,-1 1 0 0 0,1-1 0 0 0,-1 1 0 0 0,0-1 1 0 0,1 0-1 0 0,-1 1 0 0 0,0-1 0 0 0,1 0 0 0 0,-1 1 1 0 0,0-1-1 0 0,0 0 0 0 0,0 0 36 0 0,26-3 42 0 0,-9-1-48 0 0,31-5 1 0 0,-6 1 67 0 0,-40 8-87 0 0,0 0 0 0 0,0-1-1 0 0,1 1 1 0 0,-1 0 0 0 0,0-1-1 0 0,0 1 1 0 0,1 0 0 0 0,-1 0-1 0 0,0 0 1 0 0,0 0 0 0 0,1 0 0 0 0,-1 1-1 0 0,0-1 1 0 0,0 0 0 0 0,1 1-1 0 0,-1-1 1 0 0,0 0 0 0 0,0 1 0 0 0,0-1-1 0 0,0 1 1 0 0,0 0 0 0 0,0-1-1 0 0,0 1 1 0 0,0 0 0 0 0,0 0 0 0 0,0 0-1 0 0,0 0 1 0 0,0 0 0 0 0,0 0-1 0 0,0 0 1 0 0,-1 0 0 0 0,1 0 0 0 0,-1 0-1 0 0,1 0 1 0 0,0 0 0 0 0,-1 0-1 0 0,0 0 1 0 0,1 1 0 0 0,-1-1 0 0 0,0 0-1 0 0,1 0 1 0 0,-1 1 0 0 0,0-1-1 0 0,0 2 1 0 0,0 3 26 0 0,0-1 0 0 0,-1 1-1 0 0,1-1 1 0 0,-1 1 0 0 0,0-1 0 0 0,0 0-1 0 0,-1 1 1 0 0,0-1 0 0 0,-3 7 0 0 0,0-4 0 0 0,0 0 1 0 0,-1 0-1 0 0,0 0 0 0 0,-1-1 1 0 0,1 0-1 0 0,-14 10 1 0 0,-12 14 90 0 0,25-23-45 0 0,-1-1 0 0 0,1-1-1 0 0,-1 0 1 0 0,-1 0-1 0 0,1 0 1 0 0,-1-1 0 0 0,0 0-1 0 0,0-1 1 0 0,-11 4-1 0 0,4-7 179 0 0,10-1-19 0 0,7-1 328 0 0,4-5-290 0 0,5-2-70 0 0,19-7-49 0 0,-18 10-123 0 0,0-1 0 0 0,18-13 1 0 0,-22 15-19 0 0,0 0 0 0 0,0 0 0 0 0,0 0 0 0 0,1 1 1 0 0,-1 1-1 0 0,1-1 0 0 0,10-1 0 0 0,11-4 89 0 0,40-26 45 0 0,-54 30-63 0 0,0 0-1 0 0,0 1 0 0 0,1 1 1 0 0,-1 0-1 0 0,22 1 0 0 0,-33 3-1613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03:08.754"/>
    </inkml:context>
    <inkml:brush xml:id="br0">
      <inkml:brushProperty name="width" value="0.1" units="cm"/>
      <inkml:brushProperty name="height" value="0.1" units="cm"/>
      <inkml:brushProperty name="color" value="#AB008B"/>
    </inkml:brush>
  </inkml:definitions>
  <inkml:trace contextRef="#ctx0" brushRef="#br0">1 0 8136 0 0,'9'0'2959'0'0,"-10"1"-2919"0"0,1-1-1 0 0,0 1 1 0 0,0-1 0 0 0,0 1-1 0 0,-1 0 1 0 0,1-1 0 0 0,0 1 0 0 0,0-1-1 0 0,0 1 1 0 0,0-1 0 0 0,0 1 0 0 0,0-1-1 0 0,0 1 1 0 0,0 0 0 0 0,0-1-1 0 0,1 1 1 0 0,-1-1 0 0 0,0 1 0 0 0,0-1-1 0 0,0 1 1 0 0,0-1 0 0 0,1 1-1 0 0,-1-1 1 0 0,0 1 0 0 0,1 0 0 0 0,8 15-83 0 0,1-1 0 0 0,0 1 0 0 0,1-2 1 0 0,0 1-1 0 0,1-2 0 0 0,1 0 0 0 0,0 0 0 0 0,1-1 1 0 0,0 0-1 0 0,1-2 0 0 0,20 13 0 0 0,-10-3-1318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59:47.688"/>
    </inkml:context>
    <inkml:brush xml:id="br0">
      <inkml:brushProperty name="width" value="0.1" units="cm"/>
      <inkml:brushProperty name="height" value="0.1" units="cm"/>
      <inkml:brushProperty name="color" value="#AB008B"/>
    </inkml:brush>
  </inkml:definitions>
  <inkml:trace contextRef="#ctx0" brushRef="#br0">1 127 6520 0 0,'0'0'1000'0'0,"4"0"-704"0"0,37-3 37 0 0,0-2 0 0 0,-1-1 0 0 0,51-16 0 0 0,-87 21-312 0 0,15-2 26 0 0,-1 0-1 0 0,1 2 1 0 0,0 0 0 0 0,0 1-1 0 0,27 4 1 0 0,11-1 34 0 0,-42-1-71 0 0,1 0 0 0 0,0 1-1 0 0,-1 1 1 0 0,24 8 0 0 0,15 4-21 0 0,243 60-260 0 0,-276-72 259 0 0,-1 0-1 0 0,1-1 1 0 0,41 0 0 0 0,63-10 20 0 0,-79 3 6 0 0,247-37-3 0 0,-133 14 25 0 0,-62 12 51 0 0,137-15 46 0 0,149-9-88 0 0,-116 17 273 0 0,-68 10 158 0 0,12 1 153 0 0,-26 3-49 0 0,-2 6-306 0 0,-94 4-80 0 0,-46-1-18 0 0,1 3 1 0 0,83 17-1 0 0,-113-20-1678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3:59:48.466"/>
    </inkml:context>
    <inkml:brush xml:id="br0">
      <inkml:brushProperty name="width" value="0.1" units="cm"/>
      <inkml:brushProperty name="height" value="0.1" units="cm"/>
      <inkml:brushProperty name="color" value="#AB008B"/>
    </inkml:brush>
  </inkml:definitions>
  <inkml:trace contextRef="#ctx0" brushRef="#br0">0 160 4312 0 0,'8'3'235'0'0,"-1"-1"0"0"0,1 0-1 0 0,0 0 1 0 0,-1-1 0 0 0,1 0 0 0 0,0 0 0 0 0,0-1 0 0 0,0 0-1 0 0,0 0 1 0 0,0-1 0 0 0,11-2 0 0 0,19 0 404 0 0,-13 0-561 0 0,0 0 0 0 0,25-8 0 0 0,31-3-140 0 0,169-4-690 0 0,-221 16 636 0 0,34 3-1 0 0,4-1-43 0 0,-14 1 96 0 0,-1 2 0 0 0,97 19 0 0 0,15 2-36 0 0,1-3 45 0 0,-81-8 12 0 0,102 5-28 0 0,-182-18 70 0 0,37 2-9 0 0,-1-3-1 0 0,79-10 1 0 0,79-28 11 0 0,-158 27 1 0 0,-1-1 1 0 0,66-32-1 0 0,5-3 16 0 0,-69 35 8 0 0,51-9 0 0 0,-57 15-3 0 0,-23 4-84 0 0,0 1 1 0 0,-1 1-1 0 0,1 0 1 0 0,0 1-1 0 0,0 0 1 0 0,0 1-1 0 0,-1 0 1 0 0,1 1-1 0 0,13 4 0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01:13.115"/>
    </inkml:context>
    <inkml:brush xml:id="br0">
      <inkml:brushProperty name="width" value="0.1" units="cm"/>
      <inkml:brushProperty name="height" value="0.1" units="cm"/>
      <inkml:brushProperty name="color" value="#AB008B"/>
    </inkml:brush>
  </inkml:definitions>
  <inkml:trace contextRef="#ctx0" brushRef="#br0">1 2336 3112 0 0,'5'4'31'0'0,"0"0"0"0"0,1-1 0 0 0,-1 1 0 0 0,1-1 0 0 0,0 0-1 0 0,0 0 1 0 0,0-1 0 0 0,0 0 0 0 0,0 0 0 0 0,1 0 0 0 0,-1-1 0 0 0,1 0 0 0 0,-1 0 0 0 0,1-1 0 0 0,-1 0 0 0 0,1 0 0 0 0,-1 0 0 0 0,1-1 0 0 0,11-2 0 0 0,1-2-18 0 0,-1 0 1 0 0,1-2 0 0 0,-2 0 0 0 0,1-1-1 0 0,-1 0 1 0 0,0-1 0 0 0,-1-2 0 0 0,26-19 0 0 0,-12 5-2 0 0,-2-1 0 0 0,-1-1 1 0 0,26-34-1 0 0,-34 39-10 0 0,0 1 1 0 0,33-27-1 0 0,-5 4-1 0 0,-27 26-1 0 0,0 2 0 0 0,1 0 0 0 0,38-20 0 0 0,10-8 0 0 0,66-56 22 0 0,-106 76-11 0 0,-2 0 1 0 0,36-44-1 0 0,18-33 31 0 0,50-58 17 0 0,31-7-24 0 0,-76 82 61 0 0,111-142 1 0 0,-149 161-37 0 0,2 2 0 0 0,3 3 0 0 0,110-98 0 0 0,-19 48 56 0 0,-114 86-73 0 0,28-29 0 0 0,-5 3 17 0 0,-16 15 18 0 0,-3-1 1 0 0,34-46 0 0 0,-56 67-35 0 0,26-39 91 0 0,-28 38-75 0 0,0 1-1 0 0,1 1 1 0 0,0 0-1 0 0,19-17 1 0 0,-29 31-80 0 0,-1-1 0 0 0,1 1 1 0 0,0-1-1 0 0,0 0 0 0 0,-1 1 1 0 0,1-1-1 0 0,0 0 0 0 0,-1 1 1 0 0,1-1-1 0 0,-1 0 0 0 0,1 0 1 0 0,-1 1-1 0 0,1-1 0 0 0,-1 0 1 0 0,1 0-1 0 0,-1 0 0 0 0,0 0 0 0 0,0 0 1 0 0,1 0-1 0 0,-1 0 0 0 0,0 1 1 0 0,0-1-1 0 0,0 0 0 0 0,0 0 1 0 0,0 0-1 0 0,0 0 0 0 0,0 0 1 0 0,0 0-1 0 0,-1-2 0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01:13.595"/>
    </inkml:context>
    <inkml:brush xml:id="br0">
      <inkml:brushProperty name="width" value="0.1" units="cm"/>
      <inkml:brushProperty name="height" value="0.1" units="cm"/>
      <inkml:brushProperty name="color" value="#AB008B"/>
    </inkml:brush>
  </inkml:definitions>
  <inkml:trace contextRef="#ctx0" brushRef="#br0">0 258 5224 0 0,'1'-1'11'0'0,"0"-1"0"0"0,-1 1 1 0 0,1 0-1 0 0,0 0 0 0 0,0 0 0 0 0,0 0 0 0 0,0 0 1 0 0,0 0-1 0 0,0 0 0 0 0,0 1 0 0 0,0-1 1 0 0,0 0-1 0 0,0 0 0 0 0,0 1 0 0 0,0-1 0 0 0,1 1 1 0 0,-1-1-1 0 0,0 1 0 0 0,0 0 0 0 0,1-1 0 0 0,-1 1 1 0 0,2 0-1 0 0,4-3 35 0 0,123-55 446 0 0,-11 3-234 0 0,-95 44-184 0 0,25-15-1 0 0,-35 17-36 0 0,1 1 0 0 0,0 0-1 0 0,0 2 1 0 0,1-1-1 0 0,24-5 1 0 0,91-8 255 0 0,-96 13-241 0 0,0 2 0 0 0,1 2 0 0 0,0 1 0 0 0,40 3 0 0 0,-65 0-23 0 0,0 0-1 0 0,-1 0 1 0 0,1 1 0 0 0,-1 0 0 0 0,1 1 0 0 0,-1 0-1 0 0,0 1 1 0 0,0 0 0 0 0,10 6 0 0 0,-15-7-15 0 0,-1 0 1 0 0,0 0-1 0 0,0 1 0 0 0,0-1 1 0 0,0 1-1 0 0,-1 0 1 0 0,1 0-1 0 0,-1 0 1 0 0,0 0-1 0 0,0 1 0 0 0,-1-1 1 0 0,1 1-1 0 0,-1 0 1 0 0,0 0-1 0 0,0 0 1 0 0,-1 0-1 0 0,1 0 0 0 0,-1 0 1 0 0,0 0-1 0 0,0 7 1 0 0,-1 5 32 0 0,0-1 0 0 0,0 0 0 0 0,-2 1 0 0 0,-5 24 0 0 0,-21 64 26 0 0,26-97-61 0 0,-11 31 29 0 0,-2 0 0 0 0,-1-1 1 0 0,-3-1-1 0 0,-1-1 0 0 0,-1 0 0 0 0,-36 45 0 0 0,-10 17-66 0 0,-86 165 0 0 0,106-176-844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01:14.944"/>
    </inkml:context>
    <inkml:brush xml:id="br0">
      <inkml:brushProperty name="width" value="0.1" units="cm"/>
      <inkml:brushProperty name="height" value="0.1" units="cm"/>
      <inkml:brushProperty name="color" value="#AB008B"/>
    </inkml:brush>
  </inkml:definitions>
  <inkml:trace contextRef="#ctx0" brushRef="#br0">407 6 5520 0 0,'1'-1'33'0'0,"0"0"1"0"0,0 1-1 0 0,0-1 0 0 0,0 1 1 0 0,0-1-1 0 0,0 1 1 0 0,0 0-1 0 0,0-1 0 0 0,0 1 1 0 0,0 0-1 0 0,0 0 1 0 0,0-1-1 0 0,0 1 0 0 0,1 0 1 0 0,-1 0-1 0 0,0 0 1 0 0,0 0-1 0 0,0 1 0 0 0,0-1 1 0 0,0 0-1 0 0,0 0 1 0 0,0 1-1 0 0,2 0 0 0 0,26 9 887 0 0,-20-6-773 0 0,0 0-1 0 0,19 6 1 0 0,-21-8-75 0 0,0 0 0 0 0,0 0-1 0 0,0 1 1 0 0,0 0 0 0 0,-1 1 0 0 0,12 7 0 0 0,-17-11-73 0 0,-1 1 1 0 0,1-1-1 0 0,-1 1 1 0 0,1-1-1 0 0,-1 1 1 0 0,1-1-1 0 0,-1 1 0 0 0,1-1 1 0 0,-1 1-1 0 0,0 0 1 0 0,1-1-1 0 0,-1 1 1 0 0,0-1-1 0 0,0 1 1 0 0,0 0-1 0 0,1-1 1 0 0,-1 1-1 0 0,0 0 0 0 0,0 0 1 0 0,0-1-1 0 0,0 1 1 0 0,0 0-1 0 0,0-1 1 0 0,0 1-1 0 0,0 0 1 0 0,-1-1-1 0 0,1 1 1 0 0,0 0-1 0 0,0-1 1 0 0,0 1-1 0 0,-1 0 0 0 0,1-1 1 0 0,-1 1-1 0 0,-16 22-32 0 0,7-12 21 0 0,4-3 3 0 0,-1 0 1 0 0,-1-1-1 0 0,1 1 1 0 0,-13 7 0 0 0,-8 10-20 0 0,7-5-11 0 0,-1-1 0 0 0,-47 32 0 0 0,67-49 36 0 0,-1-1-1 0 0,0 1 1 0 0,0 0 0 0 0,0-1-1 0 0,0 0 1 0 0,-1 0 0 0 0,1 0-1 0 0,0 0 1 0 0,0 0 0 0 0,-1 0-1 0 0,1-1 1 0 0,0 0 0 0 0,-1 0-1 0 0,1 0 1 0 0,-7 0 0 0 0,0 1-23 0 0,7-2 7 0 0,2-10 9 0 0,1 10 10 0 0,1-5-1 0 0,0 1 0 0 0,0-1 0 0 0,0 0 0 0 0,1 1-1 0 0,0-1 1 0 0,0 1 0 0 0,0 0 0 0 0,0 0 0 0 0,1 0 0 0 0,0 0 0 0 0,0 0 0 0 0,1 0 0 0 0,-1 1-1 0 0,1-1 1 0 0,0 1 0 0 0,5-4 0 0 0,4-4 14 0 0,0 1 0 0 0,1 1 0 0 0,0 0 0 0 0,20-9-1 0 0,-31 17-7 0 0,0 1 0 0 0,0 0-1 0 0,1 0 1 0 0,-1 0 0 0 0,0 0-1 0 0,1 1 1 0 0,-1-1 0 0 0,1 1-1 0 0,-1 0 1 0 0,1 0-1 0 0,5 1 1 0 0,-7-1-4 0 0,-1 0 1 0 0,0 0-1 0 0,1 1 0 0 0,-1-1 0 0 0,0 0 0 0 0,1 1 1 0 0,-1-1-1 0 0,0 1 0 0 0,0-1 0 0 0,1 1 1 0 0,-1 0-1 0 0,0 0 0 0 0,0-1 0 0 0,0 1 0 0 0,0 0 1 0 0,0 0-1 0 0,0 0 0 0 0,0 0 0 0 0,0 0 1 0 0,-1 0-1 0 0,1 0 0 0 0,0 1 0 0 0,0-1 1 0 0,-1 0-1 0 0,1 0 0 0 0,-1 0 0 0 0,1 1 0 0 0,-1-1 1 0 0,0 0-1 0 0,1 1 0 0 0,-1-1 0 0 0,0 0 1 0 0,0 2-1 0 0,-1 16-2 0 0,-1 0 0 0 0,0-1 1 0 0,-2 1-1 0 0,-5 19 0 0 0,-28 71-8 0 0,31-90 7 0 0,-55 125-32 0 0,19-46 19 0 0,-62 124-22 0 0,8-16 18 0 0,67-135 18 0 0,-38 88 96 0 0,59-143-59 0 0,1 1-1 0 0,-7 22 0 0 0,12-33-11 0 0,1-1 0 0 0,-1 1 0 0 0,1 0-1 0 0,1 0 1 0 0,-1 0 0 0 0,1-1 0 0 0,0 1 0 0 0,0 0 0 0 0,1 0 0 0 0,-1 0 0 0 0,3 6-1 0 0,-2-11-11 0 0,0 1-1 0 0,0 0 0 0 0,0-1 1 0 0,0 1-1 0 0,0-1 0 0 0,1 1 1 0 0,-1-1-1 0 0,1 1 1 0 0,-1-1-1 0 0,1 0 0 0 0,-1 0 1 0 0,1 0-1 0 0,0 0 0 0 0,-1 0 1 0 0,1 0-1 0 0,0 0 0 0 0,0-1 1 0 0,0 1-1 0 0,-1-1 0 0 0,1 1 1 0 0,0-1-1 0 0,0 0 0 0 0,0 1 1 0 0,2-1-1 0 0,4 0-1 0 0,0 0 1 0 0,0 0-1 0 0,-1 0 1 0 0,15-3-1 0 0,-14 0-75 0 0,0 1 0 0 0,0-1 0 0 0,13-8 0 0 0,-12 7-733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1:48.162"/>
    </inkml:context>
    <inkml:brush xml:id="br0">
      <inkml:brushProperty name="width" value="0.1" units="cm"/>
      <inkml:brushProperty name="height" value="0.1" units="cm"/>
      <inkml:brushProperty name="color" value="#AB008B"/>
    </inkml:brush>
  </inkml:definitions>
  <inkml:trace contextRef="#ctx0" brushRef="#br0">402 606 9344 0 0,'-72'-12'7'0'0,"46"7"1"0"0,-28-2 1 0 0,-141-1 1968 0 0,191 8-1905 0 0,1 0 0 0 0,-1 0-1 0 0,1 0 1 0 0,-1 0 0 0 0,0-1 0 0 0,1 1 0 0 0,-1-1-1 0 0,1 0 1 0 0,-1 0 0 0 0,1 0 0 0 0,-1-1 0 0 0,1 1-1 0 0,-6-4 1 0 0,47-30 256 0 0,-6 7-275 0 0,2 2-1 0 0,0 1 1 0 0,2 1-1 0 0,0 2 0 0 0,73-31 1 0 0,7 6 2 0 0,1 5 0 0 0,125-26 0 0 0,-97 33-35 0 0,254-53 36 0 0,-154 56 86 0 0,325-2 0 0 0,-434 32-94 0 0,245 28 0 0 0,-250-4-26 0 0,-1 5 0 0 0,175 62 0 0 0,-276-78-19 0 0,-1 1 0 0 0,0 1 1 0 0,46 30-1 0 0,-62-35 0 0 0,0 1 1 0 0,-1 0-1 0 0,0 1 0 0 0,0 0 0 0 0,-1 0 0 0 0,0 1 0 0 0,-1 1 0 0 0,0 0 0 0 0,-1 0 0 0 0,7 13 1 0 0,-11-14-1 0 0,0-1 0 0 0,-1 0 0 0 0,-1 1 1 0 0,1 0-1 0 0,-2 0 0 0 0,1 0 0 0 0,-1 0 0 0 0,-1-1 1 0 0,0 1-1 0 0,-1 0 0 0 0,0 0 0 0 0,-1 0 1 0 0,0 0-1 0 0,-3 11 0 0 0,-5 10 1 0 0,-2-1 1 0 0,-1 0-1 0 0,-22 38 0 0 0,17-38 2 0 0,-1-1 0 0 0,-2-2-1 0 0,0 0 1 0 0,-2-1 0 0 0,-50 45 0 0 0,19-26 0 0 0,-117 75 1 0 0,-157 58 40 0 0,272-154-19 0 0,-1-2 0 0 0,-1-2 0 0 0,-86 18 0 0 0,48-20 38 0 0,-136 9 0 0 0,173-26-20 0 0,0-2 1 0 0,0-3 0 0 0,0-2-1 0 0,0-3 1 0 0,0-3 0 0 0,2-2-1 0 0,-1-2 1 0 0,-77-33 0 0 0,124 43-3 0 0,1 0 1 0 0,0-1 0 0 0,0 0 0 0 0,0 0 0 0 0,1-1-1 0 0,0 0 1 0 0,0-1 0 0 0,1 0 0 0 0,0 0 0 0 0,0-1 0 0 0,1 0-1 0 0,-10-16 1 0 0,16 23-100 0 0,0 0 0 0 0,0 1 0 0 0,1-1 0 0 0,-1 0 0 0 0,1 0 0 0 0,0 0 0 0 0,-1 0 0 0 0,1 0 0 0 0,0 0 0 0 0,0 1 0 0 0,0-1 0 0 0,0 0 0 0 0,1 0 0 0 0,-1 0 0 0 0,0 0 0 0 0,1 0 0 0 0,0 0 0 0 0,-1 1 0 0 0,1-1 0 0 0,0 0 0 0 0,0 0-1 0 0,0 1 1 0 0,0-1 0 0 0,0 1 0 0 0,0-1 0 0 0,0 1 0 0 0,0-1 0 0 0,3-1 0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01:15.302"/>
    </inkml:context>
    <inkml:brush xml:id="br0">
      <inkml:brushProperty name="width" value="0.1" units="cm"/>
      <inkml:brushProperty name="height" value="0.1" units="cm"/>
      <inkml:brushProperty name="color" value="#AB008B"/>
    </inkml:brush>
  </inkml:definitions>
  <inkml:trace contextRef="#ctx0" brushRef="#br0">359 1 6016 0 0,'-1'0'16'0'0,"1"0"0"0"0,-1 0 1 0 0,0 0-1 0 0,0 0 0 0 0,0 0 0 0 0,0 0 1 0 0,0 0-1 0 0,1 0 0 0 0,-1 0 0 0 0,0 1 1 0 0,0-1-1 0 0,0 0 0 0 0,1 1 0 0 0,-1-1 1 0 0,0 0-1 0 0,0 1 0 0 0,1-1 0 0 0,-1 1 1 0 0,0-1-1 0 0,1 1 0 0 0,-1-1 1 0 0,1 1-1 0 0,-1 0 0 0 0,0-1 0 0 0,1 1 1 0 0,-1 1-1 0 0,-20 24 690 0 0,17-20-565 0 0,-65 81 1085 0 0,65-83-1180 0 0,-1 1 1 0 0,1-1-1 0 0,-1 0 1 0 0,1 0 0 0 0,-8 4-1 0 0,-11 10 75 0 0,-18 22-101 0 0,-53 66 1 0 0,87-96 7 0 0,1 0 0 0 0,1 0 0 0 0,-6 13-1 0 0,-3 7 62 0 0,10-25-59 0 0,4-4-26 0 0,-1 0-1 0 0,1-1 1 0 0,-1 1 0 0 0,1-1-1 0 0,-1 1 1 0 0,1 0-1 0 0,0-1 1 0 0,-1 1-1 0 0,1 0 1 0 0,0 0 0 0 0,0-1-1 0 0,-1 1 1 0 0,1 0-1 0 0,0-1 1 0 0,0 1 0 0 0,0 0-1 0 0,0 0 1 0 0,0 0-1 0 0,0-1 1 0 0,0 1 0 0 0,0 0-1 0 0,0 0 1 0 0,0-1-1 0 0,1 1 1 0 0,-1 0-1 0 0,0 0 1 0 0,0-1 0 0 0,1 1-1 0 0,-1 0 1 0 0,1 0-1 0 0,0 0 101 0 0,23-1 138 0 0,16-6-186 0 0,0-1 0 0 0,0-2 0 0 0,39-15 0 0 0,-32 9 12 0 0,62-11 0 0 0,8 0-68 0 0,-112 25 3 0 0,0 0 0 0 0,0-1 0 0 0,0 0 0 0 0,0 0 0 0 0,0 0 0 0 0,0 0 1 0 0,6-6-1 0 0,7-1-1307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01:16.040"/>
    </inkml:context>
    <inkml:brush xml:id="br0">
      <inkml:brushProperty name="width" value="0.1" units="cm"/>
      <inkml:brushProperty name="height" value="0.1" units="cm"/>
      <inkml:brushProperty name="color" value="#AB008B"/>
    </inkml:brush>
  </inkml:definitions>
  <inkml:trace contextRef="#ctx0" brushRef="#br0">516 0 5416 0 0,'-1'23'394'0'0,"-2"-1"0"0"0,-1 1 1 0 0,0-1-1 0 0,-9 22 0 0 0,7-19-213 0 0,-1-6-158 0 0,-1-1 0 0 0,0 1 0 0 0,-2-2 0 0 0,-13 22 0 0 0,12-22-25 0 0,-82 128-33 0 0,55-84-3 0 0,-40 78-25 0 0,-66 174-49 0 0,128-272 61 0 0,13-30 27 0 0,-1-1 0 0 0,0-1-1 0 0,-1 1 1 0 0,-8 13 0 0 0,11-20 17 0 0,0 0 0 0 0,1 0 0 0 0,-1 0 0 0 0,1 1 0 0 0,-1-1 1 0 0,1 0-1 0 0,0 4 0 0 0,-4 8-7 0 0,4-12 16 0 0,0-8 13 0 0,1 4-15 0 0,0 1 1 0 0,0 0-1 0 0,0-1 0 0 0,0 1 0 0 0,-1-1 0 0 0,1 1 1 0 0,0 0-1 0 0,0-1 0 0 0,0 1 0 0 0,0-1 0 0 0,0 1 1 0 0,0-1-1 0 0,1 1 0 0 0,-1 0 0 0 0,0-1 0 0 0,0 1 0 0 0,0-1 1 0 0,0 1-1 0 0,0 0 0 0 0,1-1 0 0 0,-1 1 0 0 0,0 0 1 0 0,0-1-1 0 0,0 1 0 0 0,1 0 0 0 0,-1-1 0 0 0,1 0 0 0 0,85-113 27 0 0,-60 82-5 0 0,0 1 0 0 0,2 1 0 0 0,53-44 0 0 0,-54 49-10 0 0,10-8 5 0 0,-2 7-11 0 0,-25 18-4 0 0,0 0 0 0 0,0 1 0 0 0,1 0 0 0 0,16-7 0 0 0,108-47 16 0 0,-119 54-17 0 0,-11 5 1 0 0,0 0-1 0 0,0 0 1 0 0,0 0 0 0 0,1 0 0 0 0,-1 1 0 0 0,0 0-1 0 0,1 0 1 0 0,8-1 0 0 0,8 2 7 0 0,-17-1-6 0 0,-1 1-1 0 0,1 0 1 0 0,-1 0-1 0 0,1 0 1 0 0,-1 0-1 0 0,0 1 1 0 0,1 0-1 0 0,-1 0 0 0 0,0 0 1 0 0,0 0-1 0 0,7 4 1 0 0,-9-4-3 0 0,0 0 0 0 0,-1 0-1 0 0,1 0 1 0 0,-1 0 0 0 0,1 0 0 0 0,-1 1 0 0 0,1-1 0 0 0,-1 1 0 0 0,0-1 0 0 0,0 1-1 0 0,0-1 1 0 0,0 1 0 0 0,0 0 0 0 0,0 0 0 0 0,0-1 0 0 0,0 1 0 0 0,-1 0 0 0 0,1 0-1 0 0,-1 0 1 0 0,1 0 0 0 0,-1 0 0 0 0,0 0 0 0 0,0 0 0 0 0,0 0 0 0 0,0 2 0 0 0,0 5-2 0 0,-2 1 1 0 0,1-1 0 0 0,-6 19 0 0 0,3-13 1 0 0,1-6 0 0 0,0 0 1 0 0,0 0-1 0 0,-1 0 0 0 0,0-1 1 0 0,-1 1-1 0 0,0-1 1 0 0,0 0-1 0 0,-1 0 0 0 0,-9 9 1 0 0,-2 1 3 0 0,0-2 0 0 0,-32 23 0 0 0,30-25 26 0 0,-1-1 0 0 0,0-1 0 0 0,-1-1 0 0 0,-27 11 0 0 0,34-17 22 0 0,1-1 0 0 0,-1 0-1 0 0,0-1 1 0 0,0 0 0 0 0,0-1 0 0 0,-1-1 0 0 0,1 0 0 0 0,-19-2 0 0 0,24 0-28 0 0,1-1 0 0 0,-1 0 0 0 0,1-1 0 0 0,-14-5-1 0 0,4 1 33 0 0,16 6-51 0 0,1 0 1 0 0,0 1-1 0 0,0-1 1 0 0,-1 0 0 0 0,1 0-1 0 0,0 0 1 0 0,0 0-1 0 0,0 0 1 0 0,0 0 0 0 0,0 0-1 0 0,0 0 1 0 0,0 0-1 0 0,0-1 1 0 0,0 1-1 0 0,1 0 1 0 0,-1 0 0 0 0,1-1-1 0 0,-1 1 1 0 0,1-1-1 0 0,-1 1 1 0 0,1 0 0 0 0,0-1-1 0 0,-1 1 1 0 0,1-1-1 0 0,0 1 1 0 0,0-1-1 0 0,0 1 1 0 0,0-1 0 0 0,0 1-1 0 0,1-1 1 0 0,-1 1-1 0 0,0-1 1 0 0,1 1-1 0 0,-1 0 1 0 0,1-1 0 0 0,-1 1-1 0 0,1 0 1 0 0,0-1-1 0 0,-1 1 1 0 0,1 0 0 0 0,0 0-1 0 0,1-2 1 0 0,22-20-25 0 0,-21 20 13 0 0,0-1 1 0 0,0 1-1 0 0,1 0 1 0 0,-1 0-1 0 0,0 0 0 0 0,1 1 1 0 0,0-1-1 0 0,0 1 1 0 0,4-2-1 0 0,7-2-36 0 0,1 1 0 0 0,1 1 0 0 0,-1 0 0 0 0,0 2-1 0 0,1 0 1 0 0,-1 0 0 0 0,1 2 0 0 0,0 0 0 0 0,29 4 0 0 0,-21-2-59 0 0,48 12 1 0 0,-64-12 86 0 0,-1 1 1 0 0,1 0 0 0 0,0 1-1 0 0,-1 0 1 0 0,0 0 0 0 0,0 1-1 0 0,0 0 1 0 0,10 9-1 0 0,19 23 4 0 0,-25-24 4 0 0,25 20 0 0 0,-30-27-950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01:16.439"/>
    </inkml:context>
    <inkml:brush xml:id="br0">
      <inkml:brushProperty name="width" value="0.1" units="cm"/>
      <inkml:brushProperty name="height" value="0.1" units="cm"/>
      <inkml:brushProperty name="color" value="#AB008B"/>
    </inkml:brush>
  </inkml:definitions>
  <inkml:trace contextRef="#ctx0" brushRef="#br0">1 1 8744 0 0,'1'2'0'0'0,"4"9"0"0"0,-1-6 0 0 0,-4 0 24 0 0,0 4 0 0 0,3 4 8 0 0,7 6 0 0 0,0 1 96 0 0,-1-3 8 0 0,-1-7-16 0 0,12 13 16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01:16.796"/>
    </inkml:context>
    <inkml:brush xml:id="br0">
      <inkml:brushProperty name="width" value="0.1" units="cm"/>
      <inkml:brushProperty name="height" value="0.1" units="cm"/>
      <inkml:brushProperty name="color" value="#AB008B"/>
    </inkml:brush>
  </inkml:definitions>
  <inkml:trace contextRef="#ctx0" brushRef="#br0">327 1 5824 0 0,'-72'29'2160'0'0,"49"-17"-1894"0"0,-39 25 0 0 0,38-21-226 0 0,5-2-61 0 0,1 0 0 0 0,-26 28 0 0 0,43-40 16 0 0,-1-1 1 0 0,1 1-1 0 0,0 0 1 0 0,-1-1 0 0 0,1 1 0 0 0,0 0 0 0 0,0 0 0 0 0,0 0-1 0 0,0 0 1 0 0,1 0 0 0 0,-1 0 0 0 0,1 0 0 0 0,-1 0 0 0 0,1 0-1 0 0,0 0 1 0 0,-1 3 0 0 0,-1 11-25 0 0,-2-8-10 0 0,4-8 36 0 0,0 1 0 0 0,-1-1 0 0 0,1 0 0 0 0,0 1 0 0 0,0-1 0 0 0,0 0 0 0 0,-1 1 0 0 0,1-1 0 0 0,0 0 0 0 0,0 1 0 0 0,0-1 1 0 0,0 0-1 0 0,0 1 0 0 0,-1-1 0 0 0,1 1 0 0 0,0-1 0 0 0,0 0 0 0 0,0 1 0 0 0,0-1 0 0 0,0 0 0 0 0,0 1 0 0 0,0-1 0 0 0,1 1 0 0 0,-1-1 0 0 0,0 0 0 0 0,0 1 0 0 0,0-1 0 0 0,0 0 0 0 0,0 1 0 0 0,0-1 0 0 0,1 0 0 0 0,-1 1 0 0 0,0-1 0 0 0,0 0 0 0 0,1 1 0 0 0,-1-1 0 0 0,0 0 0 0 0,0 0 0 0 0,1 1 0 0 0,-1-1 0 0 0,0 0 0 0 0,1 0 0 0 0,-1 1 0 0 0,0-1 0 0 0,1 0 0 0 0,-1 0 0 0 0,0 0 0 0 0,1 0 0 0 0,-1 0 0 0 0,1 0 0 0 0,0 1 0 0 0,-1-1 2 0 0,1 0 0 0 0,0 0 0 0 0,0 0 0 0 0,0 0 0 0 0,-1 0 0 0 0,1 0 0 0 0,0-1-1 0 0,0 1 1 0 0,-1 0 0 0 0,1 0 0 0 0,0-1 0 0 0,0 1 0 0 0,-1 0 0 0 0,1-1 0 0 0,0 1-1 0 0,-1 0 1 0 0,2-2 0 0 0,5-1-5 0 0,50-17-53 0 0,106-21 0 0 0,-147 38 55 0 0,-1-1 0 0 0,18-8 0 0 0,-23 8 2 0 0,1 0 1 0 0,-1 1-1 0 0,1 0 0 0 0,0 0 1 0 0,21-1-1 0 0,-17 2 2 0 0,-14 2 0 0 0,0-1 0 0 0,0 1 0 0 0,0 0 0 0 0,0-1 0 0 0,0 1 0 0 0,-1 0 0 0 0,1 0 0 0 0,0 0 0 0 0,0 0 0 0 0,0 0 0 0 0,0 0 0 0 0,0 0 0 0 0,0 0 0 0 0,0 0 0 0 0,0 1 0 0 0,-1-1 0 0 0,1 0 0 0 0,0 0 0 0 0,0 1 0 0 0,0-1 0 0 0,0 1 0 0 0,1 0 0 0 0,4-1-6 0 0,-6 0 6 0 0,-1 0-1 0 0,1 0 1 0 0,0 0 0 0 0,0 0 0 0 0,0 0 0 0 0,0 0-1 0 0,0 0 1 0 0,0 0 0 0 0,0 1 0 0 0,0-1 0 0 0,0 0-1 0 0,0 0 1 0 0,0 0 0 0 0,0 0 0 0 0,0 0-1 0 0,0 0 1 0 0,0 0 0 0 0,0 1 0 0 0,0-1 0 0 0,0 0-1 0 0,0 0 1 0 0,0 0 0 0 0,0 0 0 0 0,0 0 0 0 0,0 0-1 0 0,0 0 1 0 0,0 1 0 0 0,0-1 0 0 0,0 0-1 0 0,0 0 1 0 0,0 0 0 0 0,0 0 0 0 0,0 0 0 0 0,1 0-1 0 0,-1 0 1 0 0,0 0 0 0 0,0 0 0 0 0,0 0 0 0 0,0 1-1 0 0,0-1 1 0 0,0 0 0 0 0,0 0 0 0 0,0 0-1 0 0,0 0 1 0 0,1 0 0 0 0,-1 0 0 0 0,0 0 0 0 0,0 0-1 0 0,0 0 1 0 0,0 0 0 0 0,0 0 0 0 0,0 0 0 0 0,0 0-1 0 0,1 0 1 0 0,-1 0 0 0 0,0 0 0 0 0,0 0 0 0 0,0 0-1 0 0,0 0 1 0 0,-1 4-4 0 0,-1-1 0 0 0,0 1 0 0 0,0-1 1 0 0,-1 0-1 0 0,1 1 0 0 0,-1-1 0 0 0,1 0 0 0 0,-1 0 0 0 0,-6 4 0 0 0,-5 8-10 0 0,-17 16-15 0 0,-64 53-1 0 0,8-8 9 0 0,30-24 7 0 0,32-31 8 0 0,1 2-1 0 0,1 0 0 0 0,-28 38 1 0 0,30-37 3 0 0,18-21 12 0 0,0 0 1 0 0,-1 1-1 0 0,2-1 0 0 0,-1 1 1 0 0,0 0-1 0 0,1 0 0 0 0,-4 6 1 0 0,6-9-2 0 0,0-1 0 0 0,0 1 0 0 0,-1-1 0 0 0,1 1 0 0 0,0-1 0 0 0,0 1 0 0 0,0-1 0 0 0,0 1 1 0 0,0-1-1 0 0,0 1 0 0 0,0-1 0 0 0,0 1 0 0 0,0-1 0 0 0,0 1 0 0 0,0-1 0 0 0,0 1 0 0 0,0-1 0 0 0,0 1 0 0 0,0-1 0 0 0,0 1 0 0 0,0-1 1 0 0,1 1-1 0 0,-1-1 0 0 0,0 1 0 0 0,0-1 0 0 0,1 0 0 0 0,-1 1 0 0 0,0-1 0 0 0,1 1 0 0 0,0-1 0 0 0,0 1 8 0 0,0 0 0 0 0,0-1 0 0 0,1 1 0 0 0,-1-1 0 0 0,0 1 0 0 0,1-1 0 0 0,-1 1 0 0 0,0-1 0 0 0,1 0-1 0 0,-1 0 1 0 0,3 0 0 0 0,40-5 176 0 0,176-30 152 0 0,-116 19-1296 0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01:17.382"/>
    </inkml:context>
    <inkml:brush xml:id="br0">
      <inkml:brushProperty name="width" value="0.1" units="cm"/>
      <inkml:brushProperty name="height" value="0.1" units="cm"/>
      <inkml:brushProperty name="color" value="#AB008B"/>
    </inkml:brush>
  </inkml:definitions>
  <inkml:trace contextRef="#ctx0" brushRef="#br0">752 13 5920 0 0,'-1'-6'768'0'0,"1"6"-729"0"0,0 0-1 0 0,0-1 1 0 0,0 1-1 0 0,0 0 1 0 0,0 0-1 0 0,0 0 1 0 0,0-1-1 0 0,0 1 1 0 0,0 0-1 0 0,0 0 1 0 0,0 0-1 0 0,0-1 0 0 0,0 1 1 0 0,0 0-1 0 0,0 0 1 0 0,0 0-1 0 0,0-1 1 0 0,0 1-1 0 0,0 0 1 0 0,1 0-1 0 0,-1 0 1 0 0,0-1-1 0 0,0 1 1 0 0,0 0-1 0 0,0 0 0 0 0,0 0 1 0 0,0 0-1 0 0,1-1 1 0 0,-1 1-1 0 0,0 0 1 0 0,0 0-1 0 0,0 0 1 0 0,0 0-1 0 0,1 0 1 0 0,-1 0-1 0 0,0-1 1 0 0,0 1-1 0 0,0 0 0 0 0,1 0 1 0 0,-1 0-1 0 0,0 0 1 0 0,0 0-1 0 0,0 0 1 0 0,1 0-1 0 0,-1 0 1 0 0,0 0-1 0 0,0 0 1 0 0,1 0-1 0 0,-1 0 1 0 0,0 0-1 0 0,0 0 0 0 0,0 0 1 0 0,1 0-1 0 0,-1 1 1 0 0,0-1-1 0 0,0 0 1 0 0,0 0-1 0 0,1 0 1 0 0,-1 0-1 0 0,1 0-122 0 0,-1 1 85 0 0,1 0 1 0 0,-1-1 0 0 0,1 1 0 0 0,-1 0-1 0 0,0 0 1 0 0,1 0 0 0 0,-1 0-1 0 0,0-1 1 0 0,0 1 0 0 0,1 0 0 0 0,-1 0-1 0 0,0 0 1 0 0,0 0 0 0 0,0 0-1 0 0,0 0 1 0 0,0 0 0 0 0,0-1 0 0 0,-1 1-1 0 0,1 0 1 0 0,0 0 0 0 0,0 0-1 0 0,-1 0 1 0 0,0 1 0 0 0,-6 25-26 0 0,2-14 15 0 0,0 0-1 0 0,-1 0 1 0 0,-1-1 0 0 0,0 0-1 0 0,0 0 1 0 0,-2 0 0 0 0,1-1-1 0 0,-1 0 1 0 0,-1-1 0 0 0,0 0-1 0 0,-18 13 1 0 0,-10 5-35 0 0,-2-1 1 0 0,-47 22-1 0 0,5-2-80 0 0,54-31 58 0 0,-1 2-48 0 0,-44 33 1 0 0,28-13 29 0 0,26-19 23 0 0,-2-1 0 0 0,-1-2 0 0 0,0 0 0 0 0,-36 20 0 0 0,34-23-24 0 0,21-11 62 0 0,-1 1 1 0 0,0-1-1 0 0,0 0 0 0 0,0 0 0 0 0,0-1 1 0 0,0 1-1 0 0,-1-1 0 0 0,1 0 1 0 0,0 0-1 0 0,-9 1 0 0 0,12-2 6 0 0,14-1-31 0 0,1-8 51 0 0,0 0 1 0 0,22-18-1 0 0,-22 15 5 0 0,31-19-1 0 0,11 4 28 0 0,1 3 0 0 0,1 2 0 0 0,1 2 0 0 0,64-11 0 0 0,63-14 278 0 0,-167 40-246 0 0,33-14 1 0 0,6-2 36 0 0,-36 14-35 0 0,27-13 1 0 0,-8 3 371 0 0,-41 17-439 0 0,0 0 1 0 0,0 0-1 0 0,0 0 1 0 0,0 0 0 0 0,0-1-1 0 0,0 1 1 0 0,0 0-1 0 0,0 0 1 0 0,0 0 0 0 0,0 0-1 0 0,0 0 1 0 0,0 0-1 0 0,0 0 1 0 0,0 0-1 0 0,-1 0 1 0 0,1 0 0 0 0,0 0-1 0 0,0 0 1 0 0,0 0-1 0 0,0 0 1 0 0,0 0-1 0 0,0 0 1 0 0,0-1 0 0 0,0 1-1 0 0,0 0 1 0 0,0 0-1 0 0,0 0 1 0 0,0 0 0 0 0,0 0-1 0 0,0 0 1 0 0,0 0-1 0 0,0 0 1 0 0,0 0-1 0 0,0 0 1 0 0,0 0 0 0 0,0 0-1 0 0,0 0 1 0 0,0-1-1 0 0,0 1 1 0 0,1 0-1 0 0,-1 0 1 0 0,0 0 0 0 0,0 0-1 0 0,0 0 1 0 0,0 0-1 0 0,0 0 1 0 0,0 0 0 0 0,0 0-1 0 0,0 0 1 0 0,0 0-1 0 0,0 0 1 0 0,0 0-1 0 0,0 0 1 0 0,0 0 0 0 0,0 0-1 0 0,0 0 1 0 0,0 0-1 0 0,1 0 1 0 0,-1 0-1 0 0,0 0 1 0 0,0 0 0 0 0,0 0-1 0 0,0 0 1 0 0,0 0-1 0 0,0 0 1 0 0,0 0 0 0 0,0 0-1 0 0,0 0 1 0 0,0 0-1 0 0,-8-3 51 0 0,-14 3-72 0 0,17 0 16 0 0,0 1 1 0 0,-1-1-1 0 0,1 0 0 0 0,0 0 0 0 0,0-1 0 0 0,0 1 0 0 0,0-1 0 0 0,0 0 0 0 0,0 0 0 0 0,-6-3 1 0 0,-9-2-39 0 0,-92-26-307 0 0,87 26 219 0 0,12 2 54 0 0,0 0 1 0 0,0 2-1 0 0,-1 0 0 0 0,-20-1 1 0 0,17 2 28 0 0,-19 1-65 0 0,35 0 108 0 0,-1 0 0 0 0,0 1 1 0 0,1-1-1 0 0,-1 0 0 0 0,1 1 1 0 0,-1-1-1 0 0,1 1 0 0 0,-1 0 1 0 0,1-1-1 0 0,-1 1 0 0 0,1 0 1 0 0,0 0-1 0 0,-1 0 0 0 0,1 0 0 0 0,0 0 1 0 0,0 0-1 0 0,0 0 0 0 0,-1 2 1 0 0,-6 7-1 0 0,1 0 0 0 0,1 1 1 0 0,0 0-1 0 0,1 0 0 0 0,0 0 1 0 0,0 1-1 0 0,1 0 0 0 0,1 0 1 0 0,0 0-1 0 0,0 0 0 0 0,0 21 1 0 0,3-16 2 0 0,0-8 2 0 0,0 1-1 0 0,0-1 0 0 0,-1 0 0 0 0,0 0 1 0 0,0 0-1 0 0,-4 11 0 0 0,0-1 20 0 0,1 0 0 0 0,-2 32 1 0 0,4-28 43 0 0,-7 31-1 0 0,7-45-15 0 0,1-1 0 0 0,0 0-1 0 0,0 0 1 0 0,1 1 0 0 0,0-1-1 0 0,1 0 1 0 0,1 13 0 0 0,-3-13 200 0 0,2-5-1274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01:17.765"/>
    </inkml:context>
    <inkml:brush xml:id="br0">
      <inkml:brushProperty name="width" value="0.1" units="cm"/>
      <inkml:brushProperty name="height" value="0.1" units="cm"/>
      <inkml:brushProperty name="color" value="#AB008B"/>
    </inkml:brush>
  </inkml:definitions>
  <inkml:trace contextRef="#ctx0" brushRef="#br0">0 0 4816 0 0,'2'0'31'0'0,"-1"0"0"0"0,1 0 0 0 0,-1 1 0 0 0,0-1 0 0 0,1 0 1 0 0,-1 1-1 0 0,1-1 0 0 0,-1 1 0 0 0,0-1 0 0 0,1 1 0 0 0,-1-1 0 0 0,0 1 0 0 0,0 0 0 0 0,1 0 1 0 0,-1 0-1 0 0,0 0 0 0 0,0 0 0 0 0,0 0 0 0 0,0 0 0 0 0,0 0 0 0 0,0 0 0 0 0,0 0 0 0 0,-1 0 1 0 0,1 1-1 0 0,0-1 0 0 0,-1 0 0 0 0,1 1 0 0 0,0 1 0 0 0,1 4 235 0 0,0 0-1 0 0,-1 0 1 0 0,0 0-1 0 0,1 11 1 0 0,-1-2-79 0 0,4 34-315 0 0,-3 55-1 0 0,0-13-142 0 0,-2-86 208 0 0,1 1 0 0 0,-1-1-1 0 0,1 1 1 0 0,0-1 0 0 0,1 1-1 0 0,0-1 1 0 0,0 0 0 0 0,0 0-1 0 0,1 0 1 0 0,0 0 0 0 0,0 0 0 0 0,0 0-1 0 0,1-1 1 0 0,0 1 0 0 0,0-1-1 0 0,0 0 1 0 0,0-1 0 0 0,7 6-1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01:18.167"/>
    </inkml:context>
    <inkml:brush xml:id="br0">
      <inkml:brushProperty name="width" value="0.1" units="cm"/>
      <inkml:brushProperty name="height" value="0.1" units="cm"/>
      <inkml:brushProperty name="color" value="#AB008B"/>
    </inkml:brush>
  </inkml:definitions>
  <inkml:trace contextRef="#ctx0" brushRef="#br0">418 67 9744 0 0,'9'-1'-80'0'0,"0"0"0"0"0,0 0 1 0 0,-1-1-1 0 0,1 0 1 0 0,9-4-1 0 0,-10 3-20 0 0,1 0 0 0 0,-1 1 0 0 0,16-2 0 0 0,-7 2 49 0 0,29-7-1 0 0,12-1 361 0 0,12-6 499 0 0,-48 13-485 0 0,-17 2-206 0 0,-1 1 1 0 0,1-1 0 0 0,0 1 0 0 0,-1 0 0 0 0,1 1-1 0 0,0-1 1 0 0,5 2 0 0 0,5-1 295 0 0,7 3 340 0 0,-21-3-731 0 0,-1-1 0 0 0,1 1 1 0 0,0 0-1 0 0,-1-1 1 0 0,1 1-1 0 0,-1 0 0 0 0,1-1 1 0 0,-1 1-1 0 0,1 0 1 0 0,-1 0-1 0 0,1 0 0 0 0,-1-1 1 0 0,0 1-1 0 0,1 0 1 0 0,-1 0-1 0 0,0 0 0 0 0,0 0 1 0 0,0 0-1 0 0,0 0 1 0 0,0-1-1 0 0,0 1 0 0 0,0 0 1 0 0,0 0-1 0 0,0 0 1 0 0,0 1-1 0 0,-3 9 16 0 0,1 0 1 0 0,-1 0 0 0 0,-1 0-1 0 0,0-1 1 0 0,-1 0-1 0 0,-7 14 1 0 0,3-6 28 0 0,-68 116 173 0 0,44-68-118 0 0,-84 122-1 0 0,71-129-50 0 0,-3-2 1 0 0,-57 52 0 0 0,-1 5 48 0 0,69-70-79 0 0,19-20-25 0 0,2 1 1 0 0,0 0-1 0 0,-21 49 0 0 0,-2 0 26 0 0,-24 40 172 0 0,61-108-190 0 0,0 1-1 0 0,0-1 1 0 0,1 0-1 0 0,0 1 1 0 0,-2 9-1 0 0,1-5 51 0 0,7-8 29 0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01:18.554"/>
    </inkml:context>
    <inkml:brush xml:id="br0">
      <inkml:brushProperty name="width" value="0.1" units="cm"/>
      <inkml:brushProperty name="height" value="0.1" units="cm"/>
      <inkml:brushProperty name="color" value="#AB008B"/>
    </inkml:brush>
  </inkml:definitions>
  <inkml:trace contextRef="#ctx0" brushRef="#br0">18 84 7328 0 0,'4'5'287'0'0,"0"-1"0"0"0,-1 1 1 0 0,1 0-1 0 0,-1 0 0 0 0,0 0 0 0 0,-1 0 1 0 0,1 1-1 0 0,-1-1 0 0 0,0 1 0 0 0,0 0 1 0 0,-1-1-1 0 0,0 1 0 0 0,0 0 0 0 0,1 10 1 0 0,-2 8-406 0 0,-1 0-1 0 0,-5 34 1 0 0,0-8-36 0 0,-15 121-974 0 0,13-131 797 0 0,0 9-108 0 0,3-21-962 0 0</inkml:trace>
  <inkml:trace contextRef="#ctx0" brushRef="#br0" timeOffset="1">37 1 8032 0 0,'3'2'90'0'0,"1"0"1"0"0,-1 1-1 0 0,0 0 1 0 0,0-1-1 0 0,5 7 1 0 0,11 9 334 0 0,8 2-175 0 0,4 3 406 0 0,59 34-1 0 0,-40-29-433 0 0,-34-18-410 0 0,1 0-1 0 0,0-2 1 0 0,1 0 0 0 0,27 9-1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01:23.951"/>
    </inkml:context>
    <inkml:brush xml:id="br0">
      <inkml:brushProperty name="width" value="0.1" units="cm"/>
      <inkml:brushProperty name="height" value="0.1" units="cm"/>
      <inkml:brushProperty name="color" value="#AB008B"/>
    </inkml:brush>
  </inkml:definitions>
  <inkml:trace contextRef="#ctx0" brushRef="#br0">99 372 6328 0 0,'0'0'2473'0'0,"-1"4"-2212"0"0,-31 240 213 0 0,25-185-405 0 0,-12 135 4 0 0,17-161-60 0 0,-13 64 0 0 0,9-64 7 0 0,-1-7 376 0 0,3-87 596 0 0,0-32-896 0 0,8 28 20 0 0,-1 36 11 0 0,-1-1 0 0 0,-2 1 0 0 0,-6-53 0 0 0,4 71-110 0 0,1 0 0 0 0,0 0 0 0 0,1 0 0 0 0,0 0 1 0 0,2-13-1 0 0,-1 13-6 0 0,3-54 59 0 0,9-7-62 0 0,-10 52-23 0 0,5-11-74 0 0,18-36-256 0 0,-18 44 247 0 0,1 1 1 0 0,0 0 0 0 0,2 1 0 0 0,0 0 0 0 0,20-27 0 0 0,9 8 81 0 0,-4 4 25 0 0,-30 31 14 0 0,1 0 1 0 0,-1 1-1 0 0,1-1 1 0 0,0 2-1 0 0,0-1 1 0 0,0 1-1 0 0,8-3 1 0 0,-1 0 8 0 0,44-12 77 0 0,-27 9-54 0 0,56-8-26 0 0,-71 14-23 0 0,32-1-1 0 0,-22 2 16 0 0,-18 2 22 0 0,-1 0 1 0 0,1 1-1 0 0,-1 0 0 0 0,1 1 0 0 0,-1-1 0 0 0,1 1 1 0 0,-1 1-1 0 0,0 0 0 0 0,0 0 0 0 0,0 0 0 0 0,-1 1 0 0 0,8 4 1 0 0,-8-3 9 0 0,0 1 1 0 0,-1 0 0 0 0,1 0 0 0 0,-1 0-1 0 0,-1 1 1 0 0,1 0 0 0 0,-1-1-1 0 0,0 2 1 0 0,4 10 0 0 0,0 3 41 0 0,-1 0 1 0 0,0 1 0 0 0,-2 0-1 0 0,3 24 1 0 0,0-1 17 0 0,6 68 70 0 0,-3-10-292 0 0,10 99-336 0 0,-14-111 425 0 0,-4 46 10 0 0,0 1 16 0 0,5 1 157 0 0,-9-97-89 0 0,2 5 54 0 0,-3-15 59 0 0,0-8 114 0 0,2-24-294 0 0,0 0-1 0 0,0 0 0 0 0,0 0 1 0 0,0 1-1 0 0,0-1 0 0 0,0 0 1 0 0,0 0-1 0 0,0 0 1 0 0,0 0-1 0 0,0 0 0 0 0,0 0 1 0 0,0 1-1 0 0,0-1 0 0 0,0 0 1 0 0,0 0-1 0 0,0 0 1 0 0,0 0-1 0 0,0 0 0 0 0,-1 0 1 0 0,1 1-1 0 0,0-1 0 0 0,0 0 1 0 0,0 0-1 0 0,0 0 0 0 0,0 0 1 0 0,0 0-1 0 0,0 0 1 0 0,0 0-1 0 0,0 1 0 0 0,0-1 1 0 0,-1 0-1 0 0,1 0 0 0 0,0 0 1 0 0,0 0-1 0 0,0 0 1 0 0,0 0-1 0 0,0 0 0 0 0,0 0 1 0 0,-1 0-1 0 0,1 0 0 0 0,0 0 1 0 0,0 0-1 0 0,0 0 0 0 0,0 0 1 0 0,0 0-1 0 0,0 0 1 0 0,-1 0-1 0 0,1 0 0 0 0,0 0 1 0 0,0 0-1 0 0,0 0 0 0 0,0 0 1 0 0,0 0-1 0 0,0 0 0 0 0,-1 0 1 0 0,-9-8 168 0 0,-12-18-78 0 0,18 22-71 0 0,-95-130 331 0 0,46 56-1990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01:24.751"/>
    </inkml:context>
    <inkml:brush xml:id="br0">
      <inkml:brushProperty name="width" value="0.1" units="cm"/>
      <inkml:brushProperty name="height" value="0.1" units="cm"/>
      <inkml:brushProperty name="color" value="#AB008B"/>
    </inkml:brush>
  </inkml:definitions>
  <inkml:trace contextRef="#ctx0" brushRef="#br0">60 120 6016 0 0,'-1'-1'115'0'0,"1"1"0"0"0,-1-1 0 0 0,0 0 0 0 0,0 1 0 0 0,0-1 0 0 0,1 0 0 0 0,-1 0 1 0 0,0 1-1 0 0,1-1 0 0 0,-1 0 0 0 0,1 0 0 0 0,-1 0 0 0 0,1 0 0 0 0,-1 0 0 0 0,1 0 0 0 0,0 0 0 0 0,0 0 0 0 0,-1 0 1 0 0,1 0-1 0 0,0-1 0 0 0,-1-10 1572 0 0,1 12-1674 0 0,0 0 0 0 0,0 0 0 0 0,0 1 0 0 0,0-1 0 0 0,0 0 0 0 0,0 0 0 0 0,0 0 0 0 0,0 0 0 0 0,0 0 0 0 0,0 0 0 0 0,0 0 0 0 0,0 0 0 0 0,0 0 0 0 0,0 0 0 0 0,0 0 0 0 0,0 0 0 0 0,1 0 0 0 0,-1 0 0 0 0,0 0 0 0 0,0 0 0 0 0,0 0 0 0 0,0 0 0 0 0,0 0 0 0 0,0 0 0 0 0,0 0 0 0 0,0 0 0 0 0,0 0 0 0 0,0 0 0 0 0,0 0 0 0 0,0 0 0 0 0,1 0 0 0 0,-1 0 0 0 0,0 0 0 0 0,0 0 0 0 0,0 0 0 0 0,0 0 0 0 0,0 0 0 0 0,0 0 0 0 0,0 0 0 0 0,0 0 0 0 0,0 0 0 0 0,0-1 0 0 0,0 1 0 0 0,0 0 0 0 0,0 0 0 0 0,0 0 0 0 0,0 0 0 0 0,0 0 0 0 0,0 0 0 0 0,0 0 0 0 0,0 0 0 0 0,0 0 0 0 0,0 0 1 0 0,1 0-1 0 0,-1 0 0 0 0,0 0 0 0 0,0 0 0 0 0,0-1 0 0 0,0 1 0 0 0,0 0 0 0 0,0 0 0 0 0,-1 0 0 0 0,3 1-32 0 0,0 0 0 0 0,-1 0 0 0 0,1 0 0 0 0,0-1 0 0 0,0 1 1 0 0,0 0-1 0 0,-1-1 0 0 0,1 1 0 0 0,0-1 0 0 0,0 0 0 0 0,3 0 0 0 0,9 3-150 0 0,86 20-722 0 0,-83-20 756 0 0,10 1-81 0 0,0-2-1 0 0,33-1 0 0 0,10 1-45 0 0,-48-1 135 0 0,-15-2 113 0 0,-1 1 0 0 0,0 1-1 0 0,1-1 1 0 0,-1 1 0 0 0,0 0 0 0 0,1 0 0 0 0,-1 1-1 0 0,0 0 1 0 0,12 5 0 0 0,-8-5-4 0 0,-2-1 16 0 0,-14 5 11 0 0,-71 39 7 0 0,-102 54 74 0 0,47-32-50 0 0,59-28-87 0 0,70-39 42 0 0,1 1-1 0 0,0 0 0 0 0,0 0 1 0 0,-1 0-1 0 0,1 0 1 0 0,0 0-1 0 0,0 0 1 0 0,0 1-1 0 0,0-1 1 0 0,0 1-1 0 0,0-1 1 0 0,0 1-1 0 0,1 0 0 0 0,-1 0 1 0 0,0 0-1 0 0,1 0 1 0 0,0 0-1 0 0,-2 2 1 0 0,37 11 813 0 0,-19-11-731 0 0,1-2 0 0 0,0 0 0 0 0,0-1 0 0 0,-1 0 0 0 0,1-1 0 0 0,0-1 0 0 0,0 0 1 0 0,21-6-1 0 0,8-4 240 0 0,69-26 1 0 0,-59 12-14 0 0,-36 15-188 0 0,31-10 0 0 0,59-20 108 0 0,-109 39-210 0 0,0-1 0 0 0,0 1 0 0 0,1 0 0 0 0,-1-1-1 0 0,0 1 1 0 0,0 0 0 0 0,0-1 0 0 0,0 1 0 0 0,-1 0 0 0 0,1-1 0 0 0,0 1 0 0 0,-1 0 0 0 0,1-1 0 0 0,0 1-1 0 0,-1 0 1 0 0,1 0 0 0 0,-1 0 0 0 0,-1-2 0 0 0,-13-7 126 0 0,-1 2-33 0 0,-12-12 53 0 0,1-1 1 0 0,-35-36-1 0 0,46 39 80 0 0,1 0 0 0 0,-24-39 0 0 0,2 3 69 0 0,28 47-191 0 0,9 7-115 0 0,-1 0 0 0 0,1 0 0 0 0,-1 0 0 0 0,1-1 0 0 0,-1 1 0 0 0,1 0 0 0 0,-1-1 0 0 0,1 1-1 0 0,-1-1 1 0 0,1 1 0 0 0,-1 0 0 0 0,1-1 0 0 0,-1 1 0 0 0,1-1 0 0 0,0 1 0 0 0,-1-1 0 0 0,1 1 0 0 0,0-1 0 0 0,0 1 0 0 0,-1-1 0 0 0,1 0 0 0 0,0 1 0 0 0,0-1 0 0 0,0 1 0 0 0,0-2 0 0 0,-1 2 16 0 0,-1 0-17 0 0,2 18-30 0 0,2-9 24 0 0,0 0-1 0 0,1 0 1 0 0,0 0 0 0 0,0-1-1 0 0,1 1 1 0 0,7 12-1 0 0,12 26-6 0 0,-8 0 49 0 0,-2 1 0 0 0,-2 0 1 0 0,-2 0-1 0 0,-2 1 0 0 0,-2 0 1 0 0,-3 0-1 0 0,-2 1 1 0 0,-7 61-1 0 0,5-85-21 0 0,1-7 69 0 0,-8 36 1 0 0,8-51-79 0 0,0 0 0 0 0,-1 0 1 0 0,1 0-1 0 0,0 0 1 0 0,-1 0-1 0 0,0-1 0 0 0,0 1 1 0 0,0 0-1 0 0,-1-1 1 0 0,1 0-1 0 0,-1 1 1 0 0,0-1-1 0 0,1 0 0 0 0,-7 4 1 0 0,-17 15-1737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1:48.587"/>
    </inkml:context>
    <inkml:brush xml:id="br0">
      <inkml:brushProperty name="width" value="0.1" units="cm"/>
      <inkml:brushProperty name="height" value="0.1" units="cm"/>
      <inkml:brushProperty name="color" value="#AB008B"/>
    </inkml:brush>
  </inkml:definitions>
  <inkml:trace contextRef="#ctx0" brushRef="#br0">16 1 15472 0 0,'-4'2'0'0'0,"3"3"0"0"0,-10-2 0 0 0,11 7 880 0 0,6 8-1 0 0,4 6 1 0 0,0-1 0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11:25.093"/>
    </inkml:context>
    <inkml:brush xml:id="br0">
      <inkml:brushProperty name="width" value="0.1" units="cm"/>
      <inkml:brushProperty name="height" value="0.1" units="cm"/>
      <inkml:brushProperty name="color" value="#AB008B"/>
    </inkml:brush>
  </inkml:definitions>
  <inkml:trace contextRef="#ctx0" brushRef="#br0">278 41 3808 0 0,'4'-5'159'0'0,"-2"3"-166"0"0,-1-1 77 0 0,1 0 0 0 0,1 1 0 0 0,-1-1-1 0 0,0 0 1 0 0,1 1 0 0 0,-1-1 0 0 0,1 1 0 0 0,0 0-1 0 0,0 0 1 0 0,0 0 0 0 0,0 1 0 0 0,0-1-1 0 0,5-1 257 0 0,-9 9-296 0 0,0 1 0 0 0,0-1 0 0 0,-1 0 0 0 0,-4 11 0 0 0,-2 8-20 0 0,-27 88 93 0 0,-69 151 0 0 0,50-136 7 0 0,1 14 27 0 0,18-29 7 0 0,29-94-70 0 0,0 1-1 0 0,2 0 0 0 0,-4 40 1 0 0,8-59-95 0 0,0 0 0 0 0,0 0 0 0 0,0 1 0 0 0,0-1 0 0 0,0 0 0 0 0,0 0 1 0 0,0 0-1 0 0,0 0 0 0 0,1 0 0 0 0,-1 0 0 0 0,0 0 0 0 0,1 0 0 0 0,-1-1 0 0 0,1 1 0 0 0,-1 0 1 0 0,1 0-1 0 0,-1 0 0 0 0,1 0 0 0 0,0 0 0 0 0,1 1 0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11:25.459"/>
    </inkml:context>
    <inkml:brush xml:id="br0">
      <inkml:brushProperty name="width" value="0.1" units="cm"/>
      <inkml:brushProperty name="height" value="0.1" units="cm"/>
      <inkml:brushProperty name="color" value="#AB008B"/>
    </inkml:brush>
  </inkml:definitions>
  <inkml:trace contextRef="#ctx0" brushRef="#br0">1 0 6016 0 0,'2'1'59'0'0,"0"-1"0"0"0,0 1 0 0 0,0 0 0 0 0,0-1 0 0 0,0 1 0 0 0,0 0 0 0 0,0 0 0 0 0,0 0 0 0 0,0 1 0 0 0,0-1 0 0 0,3 3 0 0 0,22 22 1071 0 0,-16-16-872 0 0,63 69 198 0 0,-16-16 30 0 0,73 49 81 0 0,-50-45-28 0 0,-66-54-336 0 0,-2 0 0 0 0,0 1 0 0 0,-1 1 0 0 0,12 17 1 0 0,-22-29-306 0 0,0 0 0 0 0,0 0 1 0 0,-1 1-1 0 0,1-1 1 0 0,-1 1-1 0 0,0-1 0 0 0,0 1 1 0 0,1 3-1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11:25.959"/>
    </inkml:context>
    <inkml:brush xml:id="br0">
      <inkml:brushProperty name="width" value="0.1" units="cm"/>
      <inkml:brushProperty name="height" value="0.1" units="cm"/>
      <inkml:brushProperty name="color" value="#AB008B"/>
    </inkml:brush>
  </inkml:definitions>
  <inkml:trace contextRef="#ctx0" brushRef="#br0">3 1 6016 0 0,'-3'1'3377'0'0,"6"7"-2602"0"0,13 66 1100 0 0,13 46-1550 0 0,-19-95-215 0 0,1-1 0 0 0,0 1 0 0 0,29 41 0 0 0,-37-61-89 0 0,1-1 1 0 0,-1 1 0 0 0,1-1 0 0 0,0 0-1 0 0,1 0 1 0 0,-1 0 0 0 0,1-1-1 0 0,-1 0 1 0 0,10 5 0 0 0,1 0 22 0 0,31 9-1 0 0,-6-2 6 0 0,-18-7-29 0 0,43 10 1 0 0,1 1 7 0 0,54 25 11 0 0,-102-39-2 0 0,-1 1 0 0 0,-1 1 0 0 0,29 15 0 0 0,-40-19-27 0 0,0 0 0 0 0,-1 0 1 0 0,0 0-1 0 0,0 0 0 0 0,0 1 0 0 0,0-1 0 0 0,0 1 0 0 0,-1 0 1 0 0,1 0-1 0 0,-1 1 0 0 0,0-1 0 0 0,-1 1 0 0 0,1-1 1 0 0,-1 1-1 0 0,0 0 0 0 0,0 0 0 0 0,0 0 0 0 0,-1 0 1 0 0,1 0-1 0 0,-1 1 0 0 0,-1-1 0 0 0,1 0 0 0 0,-1 1 1 0 0,0-1-1 0 0,0 0 0 0 0,0 0 0 0 0,-1 1 0 0 0,0-1 1 0 0,0 0-1 0 0,-2 7 0 0 0,-4 7 21 0 0,-1-1-1 0 0,-1 1 1 0 0,0-1 0 0 0,-2-1-1 0 0,0 0 1 0 0,-1 0 0 0 0,0-1-1 0 0,-2-1 1 0 0,-25 25 0 0 0,9-15-13 0 0,-1-1 0 0 0,-50 30 0 0 0,11-8 1 0 0,16-14-10 0 0,38-23-3 0 0,-28 19 0 0 0,42-26-91 0 0,-1 1-1 0 0,0-1 0 0 0,0-1 1 0 0,0 1-1 0 0,0 0 0 0 0,0-1 1 0 0,0 0-1 0 0,-1 0 0 0 0,1 0 1 0 0,0 0-1 0 0,-1 0 0 0 0,1 0 1 0 0,0-1-1 0 0,-1 0 0 0 0,1 0 1 0 0,-1 0-1 0 0,1 0 0 0 0,-1 0 1 0 0,-3-1-1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11:26.326"/>
    </inkml:context>
    <inkml:brush xml:id="br0">
      <inkml:brushProperty name="width" value="0.1" units="cm"/>
      <inkml:brushProperty name="height" value="0.1" units="cm"/>
      <inkml:brushProperty name="color" value="#AB008B"/>
    </inkml:brush>
  </inkml:definitions>
  <inkml:trace contextRef="#ctx0" brushRef="#br0">0 38 10040 0 0,'2'2'54'0'0,"0"-1"0"0"0,1 1 0 0 0,-1-1 0 0 0,0 0 1 0 0,0 0-1 0 0,1 0 0 0 0,-1 0 0 0 0,0 0 0 0 0,1 0 1 0 0,-1-1-1 0 0,1 1 0 0 0,0-1 0 0 0,-1 1 0 0 0,1-1 0 0 0,-1 0 1 0 0,1 0-1 0 0,4-1 0 0 0,5 0 445 0 0,1-2 0 0 0,15-4 0 0 0,-12 3-243 0 0,35-5 593 0 0,97-5 0 0 0,-99 11-621 0 0,28 0-83 0 0,26-3-2026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11:26.737"/>
    </inkml:context>
    <inkml:brush xml:id="br0">
      <inkml:brushProperty name="width" value="0.1" units="cm"/>
      <inkml:brushProperty name="height" value="0.1" units="cm"/>
      <inkml:brushProperty name="color" value="#AB008B"/>
    </inkml:brush>
  </inkml:definitions>
  <inkml:trace contextRef="#ctx0" brushRef="#br0">1 43 6632 0 0,'0'-1'28'0'0,"-1"1"-1"0"0,1 0 1 0 0,0 0 0 0 0,0-1 0 0 0,0 1-1 0 0,0 0 1 0 0,0-1 0 0 0,0 1 0 0 0,0 0-1 0 0,0-1 1 0 0,0 1 0 0 0,0 0 0 0 0,1-1-1 0 0,-1 1 1 0 0,0 0 0 0 0,0-1 0 0 0,0 1-1 0 0,0 0 1 0 0,0 0 0 0 0,0-1-1 0 0,1 1 1 0 0,-1 0 0 0 0,0 0 0 0 0,0-1-1 0 0,0 1 1 0 0,1 0 0 0 0,-1 0 0 0 0,0-1-1 0 0,0 1 1 0 0,1 0 0 0 0,-1 0 0 0 0,0 0-1 0 0,1 0 1 0 0,-1-1 0 0 0,0 1 0 0 0,0 0-1 0 0,1 0 1 0 0,-1 0 0 0 0,0 0 0 0 0,1 0-1 0 0,-1 0 1 0 0,0 0 0 0 0,1 0 0 0 0,0 0-1 0 0,24-6 2064 0 0,-9 3-1454 0 0,-1 1-688 0 0,1 0 0 0 0,0 0 0 0 0,28 2 0 0 0,15-1-135 0 0,37-14-596 0 0,-95 14 751 0 0,-1 1 1 0 0,1 0-1 0 0,0 0 1 0 0,0-1-1 0 0,0 1 1 0 0,0 0 0 0 0,-1 0-1 0 0,1 0 1 0 0,0 0-1 0 0,0 0 1 0 0,0 0-1 0 0,0 0 1 0 0,0 0 0 0 0,-1 1-1 0 0,1-1 1 0 0,0 0-1 0 0,0 0 1 0 0,0 1-1 0 0,-1-1 1 0 0,1 1-1 0 0,0-1 1 0 0,0 0 0 0 0,-1 1-1 0 0,1-1 1 0 0,0 1-1 0 0,-1 0 1 0 0,1-1-1 0 0,0 1 1 0 0,-1 0-1 0 0,1-1 1 0 0,-1 1 0 0 0,1 0-1 0 0,-1-1 1 0 0,0 1-1 0 0,1 0 1 0 0,-1 0-1 0 0,0 0 1 0 0,1-1-1 0 0,-1 1 1 0 0,0 0 0 0 0,0 1-1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11:27.116"/>
    </inkml:context>
    <inkml:brush xml:id="br0">
      <inkml:brushProperty name="width" value="0.1" units="cm"/>
      <inkml:brushProperty name="height" value="0.1" units="cm"/>
      <inkml:brushProperty name="color" value="#AB008B"/>
    </inkml:brush>
  </inkml:definitions>
  <inkml:trace contextRef="#ctx0" brushRef="#br0">1 172 5720 0 0,'1'0'176'0'0,"0"-1"-1"0"0,0 0 1 0 0,0 1 0 0 0,0-1-1 0 0,0 1 1 0 0,0-1 0 0 0,0 1 0 0 0,1 0-1 0 0,-1 0 1 0 0,0-1 0 0 0,0 1 0 0 0,0 0-1 0 0,1 0 1 0 0,-1 0 0 0 0,2 0 0 0 0,33 1 123 0 0,7-1-346 0 0,-12-4 43 0 0,0-2 0 0 0,-1-2 0 0 0,0-1 0 0 0,0-1 0 0 0,29-14 0 0 0,56-21-42 0 0,-65 27 12 0 0,36-6-10 0 0,-41 13 25 0 0,-29 7-230 0 0,1 2-1 0 0,0 0 1 0 0,-1 1 0 0 0,29 2-1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11:27.516"/>
    </inkml:context>
    <inkml:brush xml:id="br0">
      <inkml:brushProperty name="width" value="0.1" units="cm"/>
      <inkml:brushProperty name="height" value="0.1" units="cm"/>
      <inkml:brushProperty name="color" value="#AB008B"/>
    </inkml:brush>
  </inkml:definitions>
  <inkml:trace contextRef="#ctx0" brushRef="#br0">1 0 9648 0 0,'2'10'116'0'0,"-1"0"1"0"0,1 1 0 0 0,-2-1-1 0 0,1 0 1 0 0,-3 19-1 0 0,1-15 121 0 0,1 1-1 0 0,2 23 1 0 0,10 90 854 0 0,-6-45-766 0 0,5 108 82 0 0,-9-142-280 0 0,-6 76 0 0 0,0-73 19 0 0,4 53-1 0 0,2-70-108 0 0,5 41 79 0 0,-7-75-112 0 0,0-1 0 0 0,1 1-1 0 0,-1 0 1 0 0,0 0 0 0 0,1 0-1 0 0,-1 0 1 0 0,0 0 0 0 0,1-1-1 0 0,-1 1 1 0 0,1 0 0 0 0,-1 0-1 0 0,1-1 1 0 0,0 1 0 0 0,-1 0-1 0 0,1-1 1 0 0,0 1 0 0 0,0-1-1 0 0,-1 1 1 0 0,1-1 0 0 0,0 1-1 0 0,0-1 1 0 0,0 1 0 0 0,-1-1-1 0 0,1 0 1 0 0,0 0 0 0 0,0 1 0 0 0,0-1-1 0 0,0 0 1 0 0,0 0 0 0 0,1 0-1 0 0,0 0 0 0 0,-1 0-1 0 0,1 0 1 0 0,-1-1-1 0 0,1 1 1 0 0,-1 0-1 0 0,1-1 1 0 0,-1 1-1 0 0,1-1 1 0 0,-1 0-1 0 0,1 0 1 0 0,-1 1 0 0 0,0-1-1 0 0,0 0 1 0 0,1 0-1 0 0,-1 0 1 0 0,0 0-1 0 0,0 0 1 0 0,0-1-1 0 0,0 1 1 0 0,0 0-1 0 0,0 0 1 0 0,1-3-1 0 0,17-29-1710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11:27.890"/>
    </inkml:context>
    <inkml:brush xml:id="br0">
      <inkml:brushProperty name="width" value="0.1" units="cm"/>
      <inkml:brushProperty name="height" value="0.1" units="cm"/>
      <inkml:brushProperty name="color" value="#AB008B"/>
    </inkml:brush>
  </inkml:definitions>
  <inkml:trace contextRef="#ctx0" brushRef="#br0">152 0 7328 0 0,'-1'9'282'0'0,"0"0"-1"0"0,0 0 1 0 0,-2 0 0 0 0,1 0 0 0 0,-1-1 0 0 0,0 1 0 0 0,-1-1 0 0 0,0 1-1 0 0,0-1 1 0 0,-7 9 0 0 0,5-6-104 0 0,0-1 1 0 0,0 1-1 0 0,1 1 0 0 0,-6 20 1 0 0,-10 51 412 0 0,-13 64-117 0 0,16-2-460 0 0,11-80-7 0 0,6-39-2 0 0,1 0 0 0 0,1-1-1 0 0,6 32 1 0 0,-6-49-6 0 0,2 9 3 0 0,0-1 0 0 0,8 21 0 0 0,3 11 0 0 0,-12-39-1 0 0,1 0 0 0 0,0 0 0 0 0,0 0 0 0 0,1-1 1 0 0,0 1-1 0 0,8 12 0 0 0,-11-19-1 0 0,1 0 1 0 0,-1 0-1 0 0,1 0 0 0 0,0 0 0 0 0,-1 0 1 0 0,1 0-1 0 0,0 0 0 0 0,0 0 1 0 0,0-1-1 0 0,1 1 0 0 0,-1-1 0 0 0,0 0 1 0 0,1 1-1 0 0,-1-1 0 0 0,0 0 0 0 0,1 0 1 0 0,-1-1-1 0 0,1 1 0 0 0,0 0 0 0 0,-1-1 1 0 0,1 0-1 0 0,0 1 0 0 0,-1-1 1 0 0,1 0-1 0 0,-1 0 0 0 0,1-1 0 0 0,5 0 1 0 0,-4-1 5 0 0,1 0 0 0 0,-1 0 0 0 0,1 0 0 0 0,-1 0 1 0 0,0-1-1 0 0,0 0 0 0 0,0 0 0 0 0,0 0 0 0 0,0 0 1 0 0,-1-1-1 0 0,7-7 0 0 0,2-6 12 0 0,17-28 0 0 0,-11 16-2 0 0,-10 17-8 0 0,0 0 0 0 0,0-1 0 0 0,-1 1 0 0 0,0-2 0 0 0,-2 1-1 0 0,1-1 1 0 0,-2 0 0 0 0,6-24 0 0 0,-9 30-8 0 0,0 4 1 0 0,0 1-1 0 0,0-1 0 0 0,-1 0 1 0 0,0 1-1 0 0,0-1 1 0 0,0 0-1 0 0,0 1 1 0 0,0-1-1 0 0,-1 0 0 0 0,1 1 1 0 0,-1-1-1 0 0,0 1 1 0 0,0-1-1 0 0,0 1 1 0 0,-1-1-1 0 0,1 1 1 0 0,-1 0-1 0 0,0-1 0 0 0,0 1 1 0 0,-3-4-1 0 0,-7-7 5 0 0,-57-74 33 0 0,63 81-9 0 0,1 0 0 0 0,-1 1 0 0 0,-1-1 1 0 0,1 1-1 0 0,-1 0 0 0 0,0 1 0 0 0,-1-1 0 0 0,-12-6 1 0 0,15 11-30 0 0,0 0 0 0 0,1 1 0 0 0,-1-1 0 0 0,0 1 0 0 0,0 0 0 0 0,1 0 0 0 0,-1 1 0 0 0,-6 1 0 0 0,3 17-1576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11:28.239"/>
    </inkml:context>
    <inkml:brush xml:id="br0">
      <inkml:brushProperty name="width" value="0.1" units="cm"/>
      <inkml:brushProperty name="height" value="0.1" units="cm"/>
      <inkml:brushProperty name="color" value="#AB008B"/>
    </inkml:brush>
  </inkml:definitions>
  <inkml:trace contextRef="#ctx0" brushRef="#br0">0 233 9744 0 0,'2'-1'53'0'0,"-1"0"0"0"0,0 1 0 0 0,0-1 0 0 0,1-1 1 0 0,-1 1-1 0 0,0 0 0 0 0,0 0 0 0 0,0 0 0 0 0,0 0 1 0 0,-1-1-1 0 0,1 1 0 0 0,0 0 0 0 0,1-4 0 0 0,10-13 765 0 0,89-67 1119 0 0,-84 73-1811 0 0,1 0 0 0 0,0 1 0 0 0,1 1 0 0 0,23-9 0 0 0,-12 7-87 0 0,-13 4-22 0 0,0 2 0 0 0,1 0 0 0 0,31-7-1 0 0,-44 13-13 0 0,-1-1 1 0 0,1 1-1 0 0,0-1 0 0 0,-1 1 0 0 0,1 1 1 0 0,-1-1-1 0 0,1 1 0 0 0,0-1 0 0 0,-1 1 1 0 0,0 1-1 0 0,1-1 0 0 0,-1 1 1 0 0,0-1-1 0 0,1 1 0 0 0,-1 0 0 0 0,0 1 1 0 0,0-1-1 0 0,-1 1 0 0 0,1 0 0 0 0,4 3 1 0 0,-4-1-1 0 0,0 0 0 0 0,0 0 0 0 0,0 0 0 0 0,0 1 0 0 0,-1-1 0 0 0,0 1 0 0 0,0 0 0 0 0,0-1 0 0 0,-1 1 0 0 0,0 1 0 0 0,0-1 0 0 0,1 7 0 0 0,-1 6 5 0 0,0 0-1 0 0,-2 32 1 0 0,0-9 0 0 0,0-27-4 0 0,-1 0 0 0 0,-3 16 0 0 0,-1 5 18 0 0,4-30-16 0 0,0-1 0 0 0,0 0 0 0 0,-1-1 1 0 0,1 1-1 0 0,-5 8 0 0 0,-3 11 13 0 0,8-22-19 0 0,0 1 1 0 0,0 0 0 0 0,-1-1-1 0 0,1 0 1 0 0,-1 1 0 0 0,1-1-1 0 0,-1 0 1 0 0,0 0 0 0 0,0 0-1 0 0,0 0 1 0 0,0 0 0 0 0,0 0-1 0 0,0 0 1 0 0,-1-1 0 0 0,1 1-1 0 0,0-1 1 0 0,-1 0 0 0 0,1 0-1 0 0,-1 0 1 0 0,0 0 0 0 0,1 0-1 0 0,-1 0 1 0 0,0-1 0 0 0,1 1-1 0 0,-4-1 1 0 0,-7 2-1 0 0,1-1-1 0 0,-1-1 1 0 0,1 0 0 0 0,-14-3 0 0 0,17 3 0 0 0,-1-1 0 0 0,1-1 0 0 0,0 1 0 0 0,0-1 0 0 0,0-1 0 0 0,0 0 0 0 0,0 0 0 0 0,1-1 0 0 0,-1 0 0 0 0,1 0 0 0 0,0-1 0 0 0,0 0 0 0 0,1-1 0 0 0,-13-10 0 0 0,20 15-12 0 0,0 1 0 0 0,0 0 1 0 0,-1 0-1 0 0,1 0 0 0 0,0-1 1 0 0,0 1-1 0 0,0 0 0 0 0,0 0 1 0 0,0-1-1 0 0,0 1 0 0 0,0 0 1 0 0,-1 0-1 0 0,1-1 0 0 0,0 1 1 0 0,0 0-1 0 0,0 0 0 0 0,0-1 1 0 0,0 1-1 0 0,0 0 0 0 0,0 0 1 0 0,0-1-1 0 0,0 1 0 0 0,1 0 1 0 0,-1 0-1 0 0,0-1 0 0 0,0 1 1 0 0,0 0-1 0 0,0 0 0 0 0,0-1 1 0 0,0 1-1 0 0,0 0 0 0 0,1 0 1 0 0,-1 0-1 0 0,0-1 0 0 0,0 1 1 0 0,0 0-1 0 0,0 0 0 0 0,1 0 1 0 0,-1 0-1 0 0,0-1 0 0 0,0 1 1 0 0,1 0-1 0 0,-1 0 0 0 0,0 0 1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11:28.667"/>
    </inkml:context>
    <inkml:brush xml:id="br0">
      <inkml:brushProperty name="width" value="0.1" units="cm"/>
      <inkml:brushProperty name="height" value="0.1" units="cm"/>
      <inkml:brushProperty name="color" value="#AB008B"/>
    </inkml:brush>
  </inkml:definitions>
  <inkml:trace contextRef="#ctx0" brushRef="#br0">41 0 10544 0 0,'-1'13'121'0'0,"-1"-1"0"0"0,0 0 0 0 0,0 0 0 0 0,-5 12 0 0 0,-1 7 251 0 0,1 8-62 0 0,1 0-1 0 0,3 1 1 0 0,1 44-1 0 0,14 122 1288 0 0,-4-103-1289 0 0,5-4-308 0 0,0-16 0 0 0,-3-18 0 0 0,2 16 0 0 0,-12-75 0 0 0,0 0 0 0 0,0-1 0 0 0,1 1 0 0 0,0-1 0 0 0,1 1 0 0 0,-1-1 0 0 0,1 0 0 0 0,0 1 0 0 0,4 6 0 0 0,-3-1-1835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1:50.975"/>
    </inkml:context>
    <inkml:brush xml:id="br0">
      <inkml:brushProperty name="width" value="0.1" units="cm"/>
      <inkml:brushProperty name="height" value="0.1" units="cm"/>
      <inkml:brushProperty name="color" value="#AB008B"/>
    </inkml:brush>
  </inkml:definitions>
  <inkml:trace contextRef="#ctx0" brushRef="#br0">507 1 3808 0 0,'3'22'36'0'0,"-1"1"-1"0"0,-1-1 1 0 0,-1 1 0 0 0,-3 29 0 0 0,0 9 105 0 0,-2 16 82 0 0,-26 132 0 0 0,21-153-250 0 0,-27 121 6 0 0,9-50 0 0 0,3-20-12 0 0,-46 126 1 0 0,-60 94-5 0 0,117-294 41 0 0,-2 0 0 0 0,-2-1 1 0 0,-1-1-1 0 0,-1-1 0 0 0,-2 0 1 0 0,-33 35-1 0 0,50-62 41 0 0,7-10 6 0 0,12-22 87 0 0,-10 22-100 0 0,18-36 12 0 0,83-180 11 0 0,-27 15-18 0 0,34-98 71 0 0,-110 299-112 0 0,3-8 5 0 0,0 0-1 0 0,1 0 1 0 0,0 0 0 0 0,2 1-1 0 0,-1 0 1 0 0,15-20-1 0 0,-20 33-6 0 0,-1-1 0 0 0,0 1 1 0 0,1 0-1 0 0,-1-1 0 0 0,0 1 0 0 0,1 0 0 0 0,0 0 0 0 0,-1 0 0 0 0,1 0 0 0 0,-1 0 0 0 0,1 0 1 0 0,0 0-1 0 0,0 1 0 0 0,0-1 0 0 0,-1 1 0 0 0,1-1 0 0 0,0 1 0 0 0,0 0 0 0 0,0 0 0 0 0,0 0 1 0 0,0 0-1 0 0,0 0 0 0 0,0 0 0 0 0,0 0 0 0 0,-1 1 0 0 0,1-1 0 0 0,0 1 0 0 0,3 0 1 0 0,-2 1-2 0 0,0 0 1 0 0,0 0 0 0 0,0 1 0 0 0,0-1 0 0 0,0 0 0 0 0,-1 1 0 0 0,1 0 0 0 0,-1 0 0 0 0,0 0 0 0 0,1 0 0 0 0,-1 0 0 0 0,-1 0 0 0 0,1 0 0 0 0,1 5 0 0 0,13 30 0 0 0,-2 0 0 0 0,16 72 0 0 0,-12-18 13 0 0,7 130-1 0 0,-11 23 62 0 0,-13-223-49 0 0,1-1 0 0 0,0 1 1 0 0,2-1-1 0 0,10 38 0 0 0,-10-45-22 0 0,-4-12 4 0 0,1 1 1 0 0,0-1-1 0 0,-1 0 1 0 0,1 1-1 0 0,0-1 0 0 0,0 0 1 0 0,1 1-1 0 0,1 2 1 0 0,-2-4-5 0 0,-1-1 0 0 0,1 1 0 0 0,0-1 1 0 0,0 1-1 0 0,0-1 0 0 0,0 1 0 0 0,-1-1 1 0 0,1 0-1 0 0,0 1 0 0 0,0-1 0 0 0,0 0 0 0 0,0 0 1 0 0,0 1-1 0 0,0-1 0 0 0,0 0 0 0 0,0 0 1 0 0,0 0-1 0 0,0 0 0 0 0,0 0 0 0 0,0-1 1 0 0,0 1-1 0 0,0 0 0 0 0,0 0 0 0 0,-1-1 0 0 0,1 1 1 0 0,0 0-1 0 0,1-2 0 0 0,0 1-19 0 0,0 0 1 0 0,-1 0-1 0 0,1 0 0 0 0,-1-1 1 0 0,1 1-1 0 0,-1-1 0 0 0,0 1 0 0 0,0-1 1 0 0,1 0-1 0 0,-1 1 0 0 0,0-1 0 0 0,-1 0 1 0 0,1 0-1 0 0,0 1 0 0 0,0-1 1 0 0,0-2-1 0 0,0 1-355 0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11:29.014"/>
    </inkml:context>
    <inkml:brush xml:id="br0">
      <inkml:brushProperty name="width" value="0.1" units="cm"/>
      <inkml:brushProperty name="height" value="0.1" units="cm"/>
      <inkml:brushProperty name="color" value="#AB008B"/>
    </inkml:brush>
  </inkml:definitions>
  <inkml:trace contextRef="#ctx0" brushRef="#br0">128 101 8432 0 0,'1'-1'96'0'0,"0"-1"1"0"0,0 1-1 0 0,0 0 1 0 0,0 0-1 0 0,0 0 1 0 0,0 0-1 0 0,0 1 1 0 0,0-1-1 0 0,0 0 0 0 0,0 0 1 0 0,0 1-1 0 0,0-1 1 0 0,3 0-1 0 0,-4 0-23 0 0,1 1 0 0 0,0 0 0 0 0,0 0 0 0 0,0-1 0 0 0,0 1 0 0 0,-1-1 0 0 0,1 1 0 0 0,0-1 0 0 0,0 1 0 0 0,-1-1 0 0 0,1 1 0 0 0,0-1 0 0 0,-1 0 0 0 0,1 1 0 0 0,-1-1 0 0 0,1 0 0 0 0,-1 1-1 0 0,1-1 1 0 0,-1 0 0 0 0,0 0 0 0 0,1 0 0 0 0,-1 1 0 0 0,0-1 0 0 0,1 0 0 0 0,-1 0 0 0 0,0 0 0 0 0,0-1 0 0 0,0 2 12 0 0,10 0 51 0 0,1 3-132 0 0,0 1 0 0 0,0 1 0 0 0,-1-1 0 0 0,0 1-1 0 0,16 11 1 0 0,-23-13-12 0 0,1-1 0 0 0,-1 1 1 0 0,0 0-1 0 0,0 0 0 0 0,0 1 0 0 0,0-1 0 0 0,0 1 0 0 0,-1-1 0 0 0,1 1 0 0 0,-1 0 1 0 0,0 0-1 0 0,0 0 0 0 0,-1 0 0 0 0,1 0 0 0 0,-1 0 0 0 0,0 0 0 0 0,0 1 1 0 0,1 6-1 0 0,-2-1-63 0 0,0-1 0 0 0,0 1 1 0 0,-1-1-1 0 0,0 1 1 0 0,-1-1-1 0 0,0 1 1 0 0,0-1-1 0 0,-1 0 0 0 0,0 0 1 0 0,-1 0-1 0 0,0 0 1 0 0,-6 8-1 0 0,-4 4-41 0 0,-1 0 0 0 0,-1-1 0 0 0,-24 23 0 0 0,16-19 29 0 0,-1 0-1 0 0,-54 39 1 0 0,34-19 124 0 0,44-44-37 0 0,1 0 0 0 0,0 1 0 0 0,0-1 0 0 0,-1 0 0 0 0,1 1 0 0 0,0-1 0 0 0,0 1 0 0 0,0-1 0 0 0,-1 0 0 0 0,1 1 0 0 0,0-1 0 0 0,0 1 0 0 0,0-1 0 0 0,0 1 0 0 0,0-1 0 0 0,0 0 0 0 0,0 1 0 0 0,0-1 0 0 0,0 1 0 0 0,0-1 0 0 0,0 1 0 0 0,0-1 0 0 0,0 0 0 0 0,1 1 0 0 0,-1-1 0 0 0,0 1 0 0 0,0-1-1 0 0,0 0 1 0 0,1 1 0 0 0,-1-1 0 0 0,0 0 0 0 0,0 1 0 0 0,1-1 0 0 0,-1 0 0 0 0,0 1 0 0 0,1-1 0 0 0,-1 0 0 0 0,0 1 0 0 0,1-1 0 0 0,-1 0 0 0 0,0 0 0 0 0,1 0 0 0 0,-1 1 0 0 0,0-1 0 0 0,1 0 0 0 0,-1 0 0 0 0,1 0 0 0 0</inkml:trace>
  <inkml:trace contextRef="#ctx0" brushRef="#br0" timeOffset="1">570 0 7232 0 0,'-1'2'1'0'0,"0"-1"-1"0"0,0 1 1 0 0,0 0 0 0 0,0 0 0 0 0,0 0 0 0 0,0 0 0 0 0,1-1-1 0 0,-1 1 1 0 0,1 0 0 0 0,-1 0 0 0 0,1 0 0 0 0,0 0 0 0 0,0 0 0 0 0,0 3-1 0 0,-1 2 77 0 0,-2 22 329 0 0,2-17-126 0 0,-1 1 0 0 0,0 0 0 0 0,-4 13 1 0 0,-36 114 1699 0 0,20-56-992 0 0,22-83-1002 0 0,0-1-1 0 0,0 1 1 0 0,0-1 0 0 0,-1 1 0 0 0,1-1 0 0 0,0 1 0 0 0,-1-1 0 0 0,1 1 0 0 0,0-1 0 0 0,-1 1-1 0 0,1-1 1 0 0,-1 0 0 0 0,1 1 0 0 0,-1-1 0 0 0,1 0 0 0 0,-1 1 0 0 0,1-1 0 0 0,-1 0 0 0 0,1 0-1 0 0,-1 1 1 0 0,1-1 0 0 0,-1 0 0 0 0,1 0 0 0 0,-1 0 0 0 0,0 0 0 0 0,1 0 0 0 0,-1 0 0 0 0,1 0 0 0 0,-1 0-1 0 0,0 0 1 0 0,1 0 0 0 0,-1 0 0 0 0,0 0 0 0 0,-2 0-973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11:29.409"/>
    </inkml:context>
    <inkml:brush xml:id="br0">
      <inkml:brushProperty name="width" value="0.1" units="cm"/>
      <inkml:brushProperty name="height" value="0.1" units="cm"/>
      <inkml:brushProperty name="color" value="#AB008B"/>
    </inkml:brush>
  </inkml:definitions>
  <inkml:trace contextRef="#ctx0" brushRef="#br0">1 0 6520 0 0,'3'3'0'0'0,"2"3"0"0"0,7 2 0 0 0,0 5 480 0 0,1 1-8 0 0,-1-8 8 0 0,1 6-8 0 0</inkml:trace>
  <inkml:trace contextRef="#ctx0" brushRef="#br0" timeOffset="1">283 320 7936 0 0,'3'2'64'0'0,"5"2"391"0"0,-11-10-6 0 0,0 8 331 0 0,11-4-603 0 0,48-14-1 0 0,-3 0-143 0 0,-41 12-23 0 0,1 1 0 0 0,1 0 0 0 0,-1 1 0 0 0,0 0-1 0 0,0 1 1 0 0,27 1 0 0 0,-39 0-8 0 0,3 2-1250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11:29.808"/>
    </inkml:context>
    <inkml:brush xml:id="br0">
      <inkml:brushProperty name="width" value="0.1" units="cm"/>
      <inkml:brushProperty name="height" value="0.1" units="cm"/>
      <inkml:brushProperty name="color" value="#AB008B"/>
    </inkml:brush>
  </inkml:definitions>
  <inkml:trace contextRef="#ctx0" brushRef="#br0">104 1 6016 0 0,'-1'9'127'0'0,"0"1"0"0"0,-1-1 0 0 0,0 1 0 0 0,0-1 0 0 0,-1 0 0 0 0,-1 0 0 0 0,1 0 1 0 0,-2-1-1 0 0,-4 9 0 0 0,3-7 56 0 0,1 0 1 0 0,1 1 0 0 0,-1-1 0 0 0,2 1-1 0 0,-6 22 1 0 0,7-22-138 0 0,0 0 0 0 0,-1-1 0 0 0,-6 14-1 0 0,5-15-15 0 0,1 0-1 0 0,0 1 1 0 0,1-1-1 0 0,-2 14 1 0 0,1 9 11 0 0,0-12 3 0 0,2 0 0 0 0,0 0 0 0 0,4 36 0 0 0,-1-47 4 0 0,1 1 1 0 0,-1-1-1 0 0,1 0 0 0 0,1 0 1 0 0,6 12-1 0 0,9 23 237 0 0,-18-39-259 0 0,1-1 1 0 0,0 0-1 0 0,0 0 1 0 0,0 0-1 0 0,0 0 0 0 0,1-1 1 0 0,-1 1-1 0 0,1-1 1 0 0,0 1-1 0 0,3 2 1 0 0,-4-4-15 0 0,0 0 0 0 0,0-1 0 0 0,1 1 1 0 0,-1-1-1 0 0,0 1 0 0 0,1-1 1 0 0,-1 0-1 0 0,1 0 0 0 0,-1 0 0 0 0,1 0 1 0 0,-1-1-1 0 0,1 1 0 0 0,0-1 1 0 0,-1 1-1 0 0,1-1 0 0 0,0 0 0 0 0,4 0 1 0 0,8-3 93 0 0,-1-1 0 0 0,0 0 0 0 0,0-1 0 0 0,0 0 0 0 0,-1-1 0 0 0,0-1 0 0 0,22-14 0 0 0,82-66-287 0 0,-81 58-748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11:30.920"/>
    </inkml:context>
    <inkml:brush xml:id="br0">
      <inkml:brushProperty name="width" value="0.1" units="cm"/>
      <inkml:brushProperty name="height" value="0.1" units="cm"/>
      <inkml:brushProperty name="color" value="#AB008B"/>
    </inkml:brush>
  </inkml:definitions>
  <inkml:trace contextRef="#ctx0" brushRef="#br0">1 101 9536 0 0,'5'-3'512'0'0,"81"-33"1710"0"0,-78 32-2088 0 0,1 1 0 0 0,-1 1 0 0 0,1-1 0 0 0,-1 2 0 0 0,1-1 0 0 0,16 0 0 0 0,-14 1-50 0 0,0 0 0 0 0,0-1 0 0 0,12-3 0 0 0,-2 0-12 0 0,1 0 0 0 0,23-1 0 0 0,17-4-66 0 0,-43 6-573 0 0,-1 2 0 0 0,33-1 0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11:31.274"/>
    </inkml:context>
    <inkml:brush xml:id="br0">
      <inkml:brushProperty name="width" value="0.1" units="cm"/>
      <inkml:brushProperty name="height" value="0.1" units="cm"/>
      <inkml:brushProperty name="color" value="#AB008B"/>
    </inkml:brush>
  </inkml:definitions>
  <inkml:trace contextRef="#ctx0" brushRef="#br0">0 155 9744 0 0,'5'2'106'0'0,"-4"-1"-60"0"0,-1-1 0 0 0,1 0 0 0 0,-1 0 0 0 0,1 1-1 0 0,-1-1 1 0 0,1 0 0 0 0,-1 0 0 0 0,1 1 0 0 0,-1-1-1 0 0,1 0 1 0 0,0 0 0 0 0,-1 0 0 0 0,1 0 0 0 0,-1 0-1 0 0,1 0 1 0 0,-1 0 0 0 0,1 0 0 0 0,-1 0 0 0 0,1 0-1 0 0,0 0 1 0 0,-1 0 0 0 0,1 0 0 0 0,-1-1 0 0 0,1 1-1 0 0,-1 0 1 0 0,1 0 0 0 0,-1 0 0 0 0,1-1 0 0 0,-1 1-1 0 0,1 0 1 0 0,-1-1 0 0 0,1 1 0 0 0,-1-1 0 0 0,16-7 55 0 0,-1 0 0 0 0,1 2 0 0 0,30-9-1 0 0,20-9 73 0 0,-22 8-172 0 0,61-16-1 0 0,-76 24 7 0 0,127-31-1329 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11:35.367"/>
    </inkml:context>
    <inkml:brush xml:id="br0">
      <inkml:brushProperty name="width" value="0.1" units="cm"/>
      <inkml:brushProperty name="height" value="0.1" units="cm"/>
      <inkml:brushProperty name="color" value="#AB008B"/>
    </inkml:brush>
  </inkml:definitions>
  <inkml:trace contextRef="#ctx0" brushRef="#br0">1 13 9944 0 0,'4'0'1008'0'0,"96"6"3593"0"0,-88-6-4144 0 0,0 0 0 0 0,21-3 0 0 0,10 0-263 0 0,16-4-209 0 0,-47 5-67 0 0,-1 0 1 0 0,0 1-1 0 0,1 0 0 0 0,19 2 0 0 0,-17 0-25 0 0,-5 0-17 0 0,0 0 0 0 0,0 1 0 0 0,16 4 0 0 0,-21-4 93 0 0,-1-1 0 0 0,0 1 0 0 0,0-1 0 0 0,0 1 0 0 0,0 0 0 0 0,0 0-1 0 0,-1 1 1 0 0,1-1 0 0 0,-1 0 0 0 0,1 1 0 0 0,-1 0 0 0 0,0-1 0 0 0,3 6 0 0 0,-1-1-11 0 0,0 1 1 0 0,-1-1 0 0 0,0 1 0 0 0,0-1 0 0 0,-1 1 0 0 0,0 0 0 0 0,-1 0 0 0 0,0 0 0 0 0,0 0 0 0 0,0 0 0 0 0,-2 15 0 0 0,-1 4-16 0 0,-2 1 1 0 0,-8 28-1 0 0,6-31 32 0 0,-8 28-32 0 0,-27 67 0 0 0,8-26 20 0 0,-6-1 26 0 0,1-2 21 0 0,28-59-2 0 0,4-16 10 0 0,1 0 1 0 0,0 0 0 0 0,-3 28-1 0 0,7-36 0 0 0,0 8 76 0 0,0 32 0 0 0,1-47-91 0 0,0 0 0 0 0,0 0 0 0 0,0 0 0 0 0,0 0 0 0 0,0 0 0 0 0,0 0 0 0 0,0 0 0 0 0,1 1 0 0 0,-1-1 0 0 0,0 0 0 0 0,1 0 0 0 0,-1 0 0 0 0,1 0 0 0 0,-1 0 0 0 0,1 0 0 0 0,1 1 0 0 0,4 6 10 0 0,-3-7-14 0 0,0 0 0 0 0,0 0 0 0 0,0-1 1 0 0,0 1-1 0 0,0-1 0 0 0,0 0 0 0 0,1 0 1 0 0,-1 0-1 0 0,0 0 0 0 0,5-1 0 0 0,-4 1 0 0 0,5-2 0 0 0,1 1 0 0 0,0-1 0 0 0,-1-1 0 0 0,1 1 0 0 0,-1-2 1 0 0,0 1-1 0 0,0-1 0 0 0,12-7 0 0 0,7-7 27 0 0,29-24-1 0 0,-31 23 30 0 0,14-11 77 0 0,1 1 0 0 0,1 3 1 0 0,75-36-1 0 0,-43 23-1819 0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11:35.795"/>
    </inkml:context>
    <inkml:brush xml:id="br0">
      <inkml:brushProperty name="width" value="0.1" units="cm"/>
      <inkml:brushProperty name="height" value="0.1" units="cm"/>
      <inkml:brushProperty name="color" value="#AB008B"/>
    </inkml:brush>
  </inkml:definitions>
  <inkml:trace contextRef="#ctx0" brushRef="#br0">1 245 10544 0 0,'7'-12'656'0'0,"1"1"1"0"0,1 0-1 0 0,0 0 1 0 0,20-19-1 0 0,-22 24-522 0 0,5-5 49 0 0,0 1 0 0 0,1 1 0 0 0,1 0 0 0 0,-1 1 0 0 0,22-10 1 0 0,15-8 53 0 0,-23 8-70 0 0,35-18-86 0 0,-55 33-99 0 0,0 0 0 0 0,0 0 0 0 0,0 1 0 0 0,0 0 0 0 0,0 0 1 0 0,1 1-1 0 0,9-2 0 0 0,-14 4 3 0 0,0-1 0 0 0,-1 0 1 0 0,1 1-1 0 0,0-1 0 0 0,0 1 0 0 0,-1 0 1 0 0,1 0-1 0 0,0 0 0 0 0,-1 0 0 0 0,1 0 0 0 0,-1 1 1 0 0,0-1-1 0 0,1 1 0 0 0,-1 0 0 0 0,0-1 1 0 0,0 1-1 0 0,0 0 0 0 0,3 4 0 0 0,1 2-23 0 0,0 0 1 0 0,0 1-1 0 0,7 15 0 0 0,-11-18 28 0 0,0-1 0 0 0,-1 1 1 0 0,0 0-1 0 0,0 0 0 0 0,0-1 0 0 0,-1 1 1 0 0,1 0-1 0 0,-1 0 0 0 0,-1 0 0 0 0,-1 8 0 0 0,1 10-34 0 0,0 11 0 0 0,-2 0 1 0 0,-1 0-1 0 0,-1 0 1 0 0,-15 46 0 0 0,12-57 51 0 0,-1-1 1 0 0,-2 0 0 0 0,0 0-1 0 0,-1-1 1 0 0,-30 39 0 0 0,39-57 2 0 0,0 0 1 0 0,0 0 0 0 0,0 0 0 0 0,-1-1 0 0 0,1 0 0 0 0,-1 0 0 0 0,0 0 0 0 0,0 0-1 0 0,0 0 1 0 0,0-1 0 0 0,0 1 0 0 0,-9 2 0 0 0,10-4 1 0 0,-1 0-1 0 0,0-1 1 0 0,0 1-1 0 0,0-1 1 0 0,0 0 0 0 0,0 0-1 0 0,0 0 1 0 0,0 0-1 0 0,0-1 1 0 0,0 0 0 0 0,0 0-1 0 0,1 0 1 0 0,-1 0-1 0 0,0 0 1 0 0,-6-5 0 0 0,-1 0 32 0 0,0-1 1 0 0,1-1-1 0 0,1 0 1 0 0,-1 0-1 0 0,1-1 1 0 0,1 0-1 0 0,0-1 1 0 0,0 0 0 0 0,1 0-1 0 0,0-1 1 0 0,-9-19-1 0 0,13 26-121 0 0,1-1 0 0 0,0 0 0 0 0,1 0-1 0 0,-1 0 1 0 0,1 0 0 0 0,0 0 0 0 0,0 0 0 0 0,0 0-1 0 0,1 0 1 0 0,0 0 0 0 0,0 0 0 0 0,0 0-1 0 0,1 0 1 0 0,0 0 0 0 0,0 0 0 0 0,0 0 0 0 0,0 0-1 0 0,1 0 1 0 0,0 0 0 0 0,0 0 0 0 0,0 1 0 0 0,0-1-1 0 0,1 1 1 0 0,4-6 0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11:36.146"/>
    </inkml:context>
    <inkml:brush xml:id="br0">
      <inkml:brushProperty name="width" value="0.1" units="cm"/>
      <inkml:brushProperty name="height" value="0.1" units="cm"/>
      <inkml:brushProperty name="color" value="#AB008B"/>
    </inkml:brush>
  </inkml:definitions>
  <inkml:trace contextRef="#ctx0" brushRef="#br0">8 1 12360 0 0,'-7'19'356'0'0,"6"14"445"0"0,2-1-197 0 0,9 232 1078 0 0,0-56-798 0 0,0-50-689 0 0,0-14-186 0 0,-8-68 345 0 0,17 99 0 0 0,0-83 385 0 0,-13-68-347 0 0,-5-22-572 0 0,0 1 0 0 0,0 0-1 0 0,0-1 1 0 0,-1 1 0 0 0,1 0 0 0 0,-1-1-1 0 0,0 1 1 0 0,1 0 0 0 0,-2 5-1 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11:36.496"/>
    </inkml:context>
    <inkml:brush xml:id="br0">
      <inkml:brushProperty name="width" value="0.1" units="cm"/>
      <inkml:brushProperty name="height" value="0.1" units="cm"/>
      <inkml:brushProperty name="color" value="#AB008B"/>
    </inkml:brush>
  </inkml:definitions>
  <inkml:trace contextRef="#ctx0" brushRef="#br0">1 20 10752 0 0,'0'0'29'0'0,"0"0"0"0"0,1 1 0 0 0,-1-1 0 0 0,0 0 1 0 0,1 0-1 0 0,-1 0 0 0 0,0 0 0 0 0,0 0 0 0 0,1 0 1 0 0,-1 0-1 0 0,0-1 0 0 0,1 1 0 0 0,-1 0 1 0 0,0 0-1 0 0,0 0 0 0 0,1 0 0 0 0,-1 0 0 0 0,0 0 1 0 0,0 0-1 0 0,1-1 0 0 0,-1 1 0 0 0,0 0 0 0 0,0 0 1 0 0,0 0-1 0 0,1-1 0 0 0,-1 1 0 0 0,0 0 0 0 0,0 0 1 0 0,0 0-1 0 0,0-1 0 0 0,1 1 0 0 0,-1 0 0 0 0,0 0 1 0 0,0-1-1 0 0,0 1 0 0 0,0 0 0 0 0,0-1 0 0 0,0 1 1 0 0,0 0-1 0 0,0 0 0 0 0,0-1 0 0 0,0 1 0 0 0,0 0 1 0 0,0-1-1 0 0,0 1 0 0 0,0 0 12 0 0,0-1 0 0 0,0 1 0 0 0,0 0 0 0 0,0-1 0 0 0,0 1 0 0 0,0 0 1 0 0,0 0-1 0 0,0-1 0 0 0,0 1 0 0 0,0 0 0 0 0,0-1 0 0 0,1 1 0 0 0,-1 0 0 0 0,0 0 0 0 0,0-1 0 0 0,0 1 0 0 0,0 0 1 0 0,0 0-1 0 0,1-1 0 0 0,-1 1 0 0 0,0 0 0 0 0,0 0 0 0 0,0 0 0 0 0,1-1 0 0 0,-1 1 0 0 0,0 0 0 0 0,0 0 0 0 0,1 0 0 0 0,-1 0 1 0 0,0-1-1 0 0,0 1 0 0 0,1 0 0 0 0,-1 0 0 0 0,0 0 0 0 0,0 0 0 0 0,1 0 0 0 0,-1 0 0 0 0,0 0 0 0 0,1 0 0 0 0,-1 0 0 0 0,0 0 1 0 0,0 0-1 0 0,1 0 0 0 0,-1 0 0 0 0,1 0 0 0 0,17-2 1947 0 0,-16 1-1811 0 0,0 1 0 0 0,0-1 0 0 0,0 1 0 0 0,0 0 0 0 0,0-1 1 0 0,0 1-1 0 0,0 0 0 0 0,0 1 0 0 0,0-1 0 0 0,1 0 0 0 0,2 1 0 0 0,11 5-315 0 0,0 1 0 0 0,0 1 0 0 0,-1 0 0 0 0,0 1 0 0 0,0 0 0 0 0,-1 2 0 0 0,0-1 0 0 0,22 24-1 0 0,-32-30 101 0 0,-1 0-1 0 0,0 0 1 0 0,0 1-1 0 0,0-1 0 0 0,-1 1 1 0 0,1-1-1 0 0,-1 1 1 0 0,0 0-1 0 0,0 0 0 0 0,-1 0 1 0 0,0 0-1 0 0,0 0 0 0 0,0 0 1 0 0,1 10-1 0 0,-3 2-73 0 0,1 0-1 0 0,-2 0 0 0 0,-4 19 1 0 0,1-8 14 0 0,3-18 86 0 0,-1 0 0 0 0,-1 0 0 0 0,0-1 0 0 0,0 1 0 0 0,-1-1 0 0 0,0 0 0 0 0,0-1 0 0 0,-1 1 0 0 0,0-1 0 0 0,-1 0 0 0 0,-8 8 0 0 0,2-1-10 0 0,-4 8-8 0 0,13-17 2 0 0,0 0-1 0 0,-1 0 0 0 0,0 0 0 0 0,0-1 0 0 0,-9 8 1 0 0,2-3 22 0 0,0 1 0 0 0,1 0 0 0 0,1 0 1 0 0,-1 1-1 0 0,2 1 0 0 0,-14 22 1 0 0,23-35-26 0 0,0 0 0 0 0,0 1 0 0 0,0-1 0 0 0,0 0 0 0 0,0 1 0 0 0,0-1 0 0 0,-1 0 0 0 0,1 0 1 0 0,0 1-1 0 0,0-1 0 0 0,0 0 0 0 0,0 0 0 0 0,0 0 0 0 0,-1 1 0 0 0,1-1 0 0 0,0 0 0 0 0,0 0 1 0 0,-1 0-1 0 0,1 1 0 0 0,0-1 0 0 0,0 0 0 0 0,0 0 0 0 0,-1 0 0 0 0,1 0 0 0 0,0 0 1 0 0,-1 0-1 0 0,1 1 0 0 0,0-1 0 0 0,0 0 0 0 0,-1 0 0 0 0,1 0 0 0 0,0 0 0 0 0,0 0 0 0 0,-1 0 1 0 0,1 0-1 0 0,0 0 0 0 0,-1 0 0 0 0,1 0 0 0 0,0-1 0 0 0,0 1 0 0 0,-1 0 0 0 0,1 0 0 0 0,0 0 1 0 0,0 0-1 0 0,-1 0 0 0 0,1 0 0 0 0,0 0 0 0 0,0-1 0 0 0,-1 1 0 0 0,1 0 0 0 0,0 0 1 0 0,0 0-1 0 0,0-1 0 0 0,-1 1 0 0 0,1 0 0 0 0,0 0 0 0 0,0-1 0 0 0,0 1 0 0 0,0 0 0 0 0,-1-1 1 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11:36.835"/>
    </inkml:context>
    <inkml:brush xml:id="br0">
      <inkml:brushProperty name="width" value="0.1" units="cm"/>
      <inkml:brushProperty name="height" value="0.1" units="cm"/>
      <inkml:brushProperty name="color" value="#AB008B"/>
    </inkml:brush>
  </inkml:definitions>
  <inkml:trace contextRef="#ctx0" brushRef="#br0">1 1 10344 0 0,'48'22'1424'0'0,"-26"-13"-760"0"0,-1 1 0 0 0,25 17 0 0 0,169 135 2229 0 0,-208-157-2881 0 0,2 2-225 0 0,-1 0 0 0 0,1 1 0 0 0,-1 0 0 0 0,-1 1 0 0 0,1 0 0 0 0,10 16 0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1:51.367"/>
    </inkml:context>
    <inkml:brush xml:id="br0">
      <inkml:brushProperty name="width" value="0.1" units="cm"/>
      <inkml:brushProperty name="height" value="0.1" units="cm"/>
      <inkml:brushProperty name="color" value="#AB008B"/>
    </inkml:brush>
  </inkml:definitions>
  <inkml:trace contextRef="#ctx0" brushRef="#br0">1 128 3712 0 0,'2'-3'65'0'0,"1"0"1"0"0,0 1 0 0 0,0-1-1 0 0,1 1 1 0 0,6-4-1 0 0,-9 5-30 0 0,21-12 305 0 0,39-15 0 0 0,-10 5-308 0 0,-34 15-26 0 0,1 0 1 0 0,21-6 0 0 0,-21 9-8 0 0,-13 3-2 0 0,0 0 0 0 0,1 1 1 0 0,-1 0-1 0 0,1 0 0 0 0,10 0 1 0 0,-14 0-5 0 0,0 1 1 0 0,0 0 0 0 0,0 0 0 0 0,0 1 0 0 0,0-1 0 0 0,0 0-1 0 0,0 1 1 0 0,-1-1 0 0 0,1 1 0 0 0,0-1 0 0 0,0 1 0 0 0,0 0-1 0 0,0 0 1 0 0,-1 0 0 0 0,1 0 0 0 0,0 0 0 0 0,-1 0 0 0 0,1 0-1 0 0,1 3 1 0 0,-2-3 2 0 0,0 1 0 0 0,0 0 0 0 0,0 0 0 0 0,0 0 0 0 0,-1 0 0 0 0,1 0-1 0 0,-1 0 1 0 0,1 0 0 0 0,-1 1 0 0 0,0-1 0 0 0,0 0 0 0 0,0 0 0 0 0,0 0 0 0 0,0 0 0 0 0,0 0-1 0 0,-1 0 1 0 0,0 3 0 0 0,-3 12 0 0 0,-2 1 1 0 0,-13 28-1 0 0,3-7-1 0 0,-6 15 4 0 0,-39 65 1 0 0,-10 24 0 0 0,66-132 1 0 0,0-1 0 0 0,-1 0 0 0 0,-1 0 0 0 0,-9 12 0 0 0,-8 13 2 0 0,22-32-2 0 0,0 0-1 0 0,0 0 1 0 0,0 0 0 0 0,-1-1-1 0 0,1 1 1 0 0,-1 0 0 0 0,1-1-1 0 0,-1 0 1 0 0,0 1 0 0 0,0-1-1 0 0,-3 1 1 0 0,30-31-41 0 0,-1 7 40 0 0,23-27 0 0 0,-30 30 0 0 0,0 2 0 0 0,1-1 0 0 0,28-19 0 0 0,-33 27 3 0 0,0-1-1 0 0,15-16 1 0 0,-16 15 0 0 0,0 0-1 0 0,18-12 1 0 0,53-38 12 0 0,-78 57-111 0 0,1 1 0 0 0,-1-2 0 0 0,-1 1 0 0 0,1 0 0 0 0,5-9 0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11:37.190"/>
    </inkml:context>
    <inkml:brush xml:id="br0">
      <inkml:brushProperty name="width" value="0.1" units="cm"/>
      <inkml:brushProperty name="height" value="0.1" units="cm"/>
      <inkml:brushProperty name="color" value="#AB008B"/>
    </inkml:brush>
  </inkml:definitions>
  <inkml:trace contextRef="#ctx0" brushRef="#br0">256 0 10544 0 0,'-7'13'221'0'0,"1"0"0"0"0,0 0 1 0 0,1 0-1 0 0,0 1 0 0 0,1-1 0 0 0,-4 25 1 0 0,-6 17 527 0 0,2-15-153 0 0,-20 78 622 0 0,-9 93 86 0 0,2-48-657 0 0,23-109-621 0 0,-15 105-1 0 0,20-73-115 0 0,3-28-159 0 0,0 61 0 0 0,7-89 220 0 0,0-22 22 0 0,1 1 0 0 0,0-1 0 0 0,0 1 0 0 0,1-1 0 0 0,0 1 0 0 0,4 12 0 0 0,7-43-2027 0 0</inkml:trace>
  <inkml:trace contextRef="#ctx0" brushRef="#br0" timeOffset="1">334 184 10544 0 0,'-4'-1'259'0'0,"9"3"345"0"0,11 4 606 0 0,-3-1-97 0 0,-12-4-1045 0 0,0-1 0 0 0,0 1-1 0 0,0 0 1 0 0,0-1 0 0 0,0 1 0 0 0,0-1-1 0 0,0 0 1 0 0,0 1 0 0 0,0-1 0 0 0,0 0-1 0 0,1 0 1 0 0,-1 1 0 0 0,0-1-1 0 0,2 0 1 0 0,32-3 555 0 0,1-1 0 0 0,-1-1-1 0 0,37-12 1 0 0,-29 7-170 0 0,-24 6-246 0 0,0 0-1 0 0,0-2 0 0 0,-1 0 1 0 0,22-11-1 0 0,-16 6 71 0 0,13-8-2301 0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11:37.539"/>
    </inkml:context>
    <inkml:brush xml:id="br0">
      <inkml:brushProperty name="width" value="0.1" units="cm"/>
      <inkml:brushProperty name="height" value="0.1" units="cm"/>
      <inkml:brushProperty name="color" value="#AB008B"/>
    </inkml:brush>
  </inkml:definitions>
  <inkml:trace contextRef="#ctx0" brushRef="#br0">113 1 11048 0 0,'-4'6'351'0'0,"0"0"1"0"0,0 0 0 0 0,1 0-1 0 0,0 1 1 0 0,1 0 0 0 0,-1 0 0 0 0,1-1-1 0 0,-1 11 1 0 0,0-6 20 0 0,-54 228 2436 0 0,48-191-2798 0 0,2 1 1 0 0,-1 77 0 0 0,8-89-335 0 0,11 73 0 0 0,-10-103 284 0 0,1 0 0 0 0,-1 0 0 0 0,1 0 0 0 0,1-1 0 0 0,-1 1 0 0 0,1 0 0 0 0,5 9 0 0 0,-5-13 24 0 0,-1 0 0 0 0,0 0 0 0 0,1 1 0 0 0,-1-1 0 0 0,1-1 0 0 0,0 1 1 0 0,0 0-1 0 0,0-1 0 0 0,0 1 0 0 0,1-1 0 0 0,-1 0 0 0 0,0 0 0 0 0,1-1 0 0 0,7 3 0 0 0,-9-3 7 0 0,1-1-1 0 0,-1 0 1 0 0,1 0-1 0 0,-1 0 1 0 0,1 0-1 0 0,0 0 1 0 0,-1-1-1 0 0,1 1 1 0 0,-1-1 0 0 0,1 1-1 0 0,-1-1 1 0 0,1 0-1 0 0,-1 0 1 0 0,4-2-1 0 0,32-21-39 0 0,-35 21 46 0 0,9-6-2 0 0,-1 0 0 0 0,-1-1 0 0 0,0 0 0 0 0,0-1 0 0 0,15-20 0 0 0,32-65-25 0 0,-30 48 26 0 0,-6 9-1992 0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11:37.888"/>
    </inkml:context>
    <inkml:brush xml:id="br0">
      <inkml:brushProperty name="width" value="0.1" units="cm"/>
      <inkml:brushProperty name="height" value="0.1" units="cm"/>
      <inkml:brushProperty name="color" value="#AB008B"/>
    </inkml:brush>
  </inkml:definitions>
  <inkml:trace contextRef="#ctx0" brushRef="#br0">203 48 9744 0 0,'5'34'746'0'0,"1"0"124"0"0,-5-31-845 0 0,-1-1-1 0 0,0 0 1 0 0,1 0 0 0 0,0 1 0 0 0,-1-1 0 0 0,1 0 0 0 0,0 0 0 0 0,0 0-1 0 0,0 0 1 0 0,0 0 0 0 0,1 0 0 0 0,-1 0 0 0 0,0 0 0 0 0,1-1 0 0 0,0 1-1 0 0,-1 0 1 0 0,1-1 0 0 0,0 1 0 0 0,0-1 0 0 0,0 0 0 0 0,-1 1 0 0 0,2-1-1 0 0,-1 0 1 0 0,0 0 0 0 0,0 0 0 0 0,4 1 0 0 0,-1-1-32 0 0,-1 0 1 0 0,1 0-1 0 0,-1 0 0 0 0,1 0 1 0 0,-1 0-1 0 0,1-1 1 0 0,0 0-1 0 0,-1 0 0 0 0,1 0 1 0 0,0-1-1 0 0,-1 1 1 0 0,8-3-1 0 0,-5 1 17 0 0,-1-1 1 0 0,0 0-1 0 0,0 0 1 0 0,0-1-1 0 0,0 0 0 0 0,0 0 1 0 0,6-6-1 0 0,-10 9-2 0 0,0-1 0 0 0,-1 1 0 0 0,1-1-1 0 0,-1 0 1 0 0,0 0 0 0 0,1 0 0 0 0,-1 1 0 0 0,0-1-1 0 0,0 0 1 0 0,0-1 0 0 0,0 1 0 0 0,-1 0-1 0 0,1 0 1 0 0,-1 0 0 0 0,1 0 0 0 0,-1 0 0 0 0,0-1-1 0 0,1 1 1 0 0,-1 0 0 0 0,0 0 0 0 0,-1-1-1 0 0,1 1 1 0 0,0 0 0 0 0,-1 0 0 0 0,1 0 0 0 0,-2-4-1 0 0,0 2 5 0 0,1 1-1 0 0,-1 0 0 0 0,0 0 0 0 0,0 0 0 0 0,0 0 1 0 0,0 0-1 0 0,-1 0 0 0 0,1 1 0 0 0,-1-1 0 0 0,0 1 1 0 0,0 0-1 0 0,0 0 0 0 0,0 0 0 0 0,0 0 1 0 0,-6-3-1 0 0,-4 1 24 0 0,1-1 0 0 0,-1 2 0 0 0,-13-3 0 0 0,-8-2-19 0 0,30 7-12 0 0,0 0-1 0 0,0 0 0 0 0,0 1 1 0 0,-1-1-1 0 0,1 1 0 0 0,0 0 1 0 0,-1 0-1 0 0,1 1 0 0 0,0-1 1 0 0,0 1-1 0 0,-1 0 0 0 0,1 0 1 0 0,0 0-1 0 0,0 1 0 0 0,0 0 1 0 0,0-1-1 0 0,0 1 0 0 0,1 1 1 0 0,-5 2-1 0 0,0 0 1 0 0,1 2 0 0 0,-1-1 0 0 0,1 1 0 0 0,1 1 0 0 0,-1-1 0 0 0,1 1 0 0 0,-7 11 0 0 0,0 1 22 0 0,0 0-1 0 0,2 1 1 0 0,0 1-1 0 0,1 0 1 0 0,1 0 0 0 0,2 1-1 0 0,0 0 1 0 0,-7 40 0 0 0,11-41 51 0 0,1 0 0 0 0,1 0 0 0 0,1 0 0 0 0,6 43 1 0 0,-6-60-70 0 0,1 1 0 0 0,1-1 0 0 0,-1 0 0 0 0,1 0 0 0 0,0 1 0 0 0,0-1-1 0 0,0 0 1 0 0,1-1 0 0 0,0 1 0 0 0,0 0 0 0 0,0-1 0 0 0,0 0 0 0 0,1 1 0 0 0,0-1 0 0 0,0-1 0 0 0,0 1 0 0 0,0-1 0 0 0,0 1 0 0 0,1-1 0 0 0,0 0 0 0 0,-1-1 0 0 0,1 1 0 0 0,0-1 0 0 0,0 0 0 0 0,10 3 0 0 0,-3-3 10 0 0,-1 0 0 0 0,1-1 0 0 0,-1 0 0 0 0,1-1 0 0 0,-1 0-1 0 0,12-2 1 0 0,67-14 55 0 0,-66 11-60 0 0,9-4 0 0 0,0-2 0 0 0,-1-2 1 0 0,0 0-1 0 0,49-30 0 0 0,-59 28-271 0 0,-1 0 0 0 0,0-2 0 0 0,-1 0-1 0 0,-1-1 1 0 0,26-32 0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11:38.233"/>
    </inkml:context>
    <inkml:brush xml:id="br0">
      <inkml:brushProperty name="width" value="0.1" units="cm"/>
      <inkml:brushProperty name="height" value="0.1" units="cm"/>
      <inkml:brushProperty name="color" value="#AB008B"/>
    </inkml:brush>
  </inkml:definitions>
  <inkml:trace contextRef="#ctx0" brushRef="#br0">353 158 9744 0 0,'5'-5'143'0'0,"0"-1"1"0"0,0 1-1 0 0,0-1 1 0 0,-1 0 0 0 0,0 0-1 0 0,0 0 1 0 0,-1-1-1 0 0,0 0 1 0 0,0 1-1 0 0,0-1 1 0 0,3-14 0 0 0,2-4 193 0 0,-7 24-313 0 0,0-1 0 0 0,-1 0 0 0 0,1 0 1 0 0,-1 1-1 0 0,1-1 0 0 0,-1 0 0 0 0,0 0 1 0 0,0 0-1 0 0,0 1 0 0 0,0-1 0 0 0,0 0 0 0 0,0 0 1 0 0,0 0-1 0 0,-1-3 0 0 0,0 5 1 0 0,1-1 0 0 0,-1 0 0 0 0,1 0-1 0 0,-1 0 1 0 0,1 0 0 0 0,-1 1 0 0 0,0-1 0 0 0,1 0 0 0 0,-1 0-1 0 0,0 1 1 0 0,0-1 0 0 0,1 1 0 0 0,-1-1 0 0 0,0 0 0 0 0,0 1-1 0 0,0 0 1 0 0,0-1 0 0 0,0 1 0 0 0,0-1 0 0 0,-1 1 0 0 0,-2-1 26 0 0,0 1 1 0 0,0 0-1 0 0,0 0 1 0 0,0 0 0 0 0,0 0-1 0 0,0 1 1 0 0,0-1 0 0 0,0 1-1 0 0,0 0 1 0 0,0 0-1 0 0,0 1 1 0 0,-5 2 0 0 0,-10 5-57 0 0,1 1-1 0 0,1 1 1 0 0,0 1 0 0 0,-27 24 0 0 0,-61 68-43 0 0,57-55 28 0 0,37-38-3 0 0,1 0-1 0 0,1 0 0 0 0,-9 14 1 0 0,15-20-2 0 0,0 0 1 0 0,0 0-1 0 0,0 0 1 0 0,1 1 0 0 0,0-1-1 0 0,0 1 1 0 0,1-1 0 0 0,-1 1-1 0 0,1 0 1 0 0,0 10 0 0 0,1-15 18 0 0,0 0 0 0 0,1-1 0 0 0,-1 1 1 0 0,1 0-1 0 0,-1 0 0 0 0,1 0 1 0 0,-1 0-1 0 0,1 0 0 0 0,-1-1 0 0 0,1 1 1 0 0,0 0-1 0 0,-1 0 0 0 0,1-1 0 0 0,0 1 1 0 0,0-1-1 0 0,-1 1 0 0 0,1-1 0 0 0,0 1 1 0 0,0-1-1 0 0,0 1 0 0 0,0-1 1 0 0,0 0-1 0 0,0 1 0 0 0,0-1 0 0 0,0 0 1 0 0,0 0-1 0 0,0 0 0 0 0,0 1 0 0 0,1-2 1 0 0,33 3 38 0 0,109-4 135 0 0,54-2-1 0 0,-172 3-109 0 0,-1 2 1 0 0,1 1 0 0 0,47 9 0 0 0,-56-7-29 0 0,-1 1-1 0 0,0 0 1 0 0,0 1-1 0 0,-1 1 1 0 0,0 1 0 0 0,27 17-1 0 0,-39-23-22 0 0,0 0 1 0 0,0 0-1 0 0,0 1 0 0 0,-1-1 0 0 0,1 1 0 0 0,-1 0 1 0 0,1 0-1 0 0,-1 0 0 0 0,0 0 0 0 0,0 0 0 0 0,0 1 0 0 0,-1-1 1 0 0,1 1-1 0 0,-1-1 0 0 0,0 1 0 0 0,0-1 0 0 0,0 1 0 0 0,0 0 1 0 0,-1-1-1 0 0,1 1 0 0 0,-1 0 0 0 0,0 0 0 0 0,0-1 1 0 0,0 1-1 0 0,-1 4 0 0 0,-2 1 9 0 0,0 1 0 0 0,0-1 0 0 0,-1 0 0 0 0,0 0 0 0 0,0-1 0 0 0,-1 1 0 0 0,0-1 0 0 0,-7 8 0 0 0,-6 5 55 0 0,-1-1 1 0 0,-1 0-1 0 0,-31 23 1 0 0,-72 42 346 0 0,47-39-87 0 0,43-28-66 0 0,-35 27 0 0 0,27-17 77 0 0,29-21-210 0 0,0 1 0 0 0,1 0 0 0 0,0 0 0 0 0,0 2 0 0 0,1-1 0 0 0,-13 16-1 0 0,22-24-275 0 0,1 1 0 0 0,-1-1 0 0 0,0 1 1 0 0,0 0-1 0 0,1 0 0 0 0,-1-1 0 0 0,1 1 0 0 0,0 0 0 0 0,-1 0 0 0 0,1-1 0 0 0,0 4 0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11:38.583"/>
    </inkml:context>
    <inkml:brush xml:id="br0">
      <inkml:brushProperty name="width" value="0.1" units="cm"/>
      <inkml:brushProperty name="height" value="0.1" units="cm"/>
      <inkml:brushProperty name="color" value="#AB008B"/>
    </inkml:brush>
  </inkml:definitions>
  <inkml:trace contextRef="#ctx0" brushRef="#br0">1 1 21967 0 0,'0'11'1360'0'0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10:24.183"/>
    </inkml:context>
    <inkml:brush xml:id="br0">
      <inkml:brushProperty name="width" value="0.1" units="cm"/>
      <inkml:brushProperty name="height" value="0.1" units="cm"/>
      <inkml:brushProperty name="color" value="#AB008B"/>
    </inkml:brush>
  </inkml:definitions>
  <inkml:trace contextRef="#ctx0" brushRef="#br0">1 62 6016 0 0,'7'1'230'0'0,"111"8"876"0"0,3 1-345 0 0,41 1-697 0 0,-100-8-107 0 0,96 16-1 0 0,-9 1 2 0 0,170 2 234 0 0,-179-11 100 0 0,214-9 0 0 0,-224-9-144 0 0,92-8-8 0 0,-39-6-142 0 0,38-5-12 0 0,-122 17 31 0 0,-38 5-2 0 0,99-6 250 0 0,-19 3-44 0 0,-46 4-82 0 0,107-1 221 0 0,-101 1-256 0 0,24-3-35 0 0,299-22 209 0 0,-364 26-24 0 0,114 8 1 0 0,-77 1-94 0 0,-8-3 195 0 0,145 28 0 0 0,-169-23-77 0 0,0-2 1 0 0,109-3-1 0 0,-63-3-150 0 0,101-8 62 0 0,-83-1 25 0 0,363 5 462 0 0,-43 1 394 0 0,20-29-862 0 0,-368 18-197 0 0,154-14-3 0 0,-199 24-5 0 0,-1 3 1 0 0,88 9 0 0 0,-100 0-228 0 0,81 27 0 0 0,-97-28-1220 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10:25.205"/>
    </inkml:context>
    <inkml:brush xml:id="br0">
      <inkml:brushProperty name="width" value="0.1" units="cm"/>
      <inkml:brushProperty name="height" value="0.1" units="cm"/>
      <inkml:brushProperty name="color" value="#AB008B"/>
    </inkml:brush>
  </inkml:definitions>
  <inkml:trace contextRef="#ctx0" brushRef="#br0">1 179 6224 0 0,'0'0'281'0'0,"8"-3"4"0"0,23-9 357 0 0,1 2 0 0 0,51-9 0 0 0,79-4 1097 0 0,-35 5-1300 0 0,103-10 104 0 0,-4 0-190 0 0,-199 23-330 0 0,118-13 140 0 0,-47 12-10 0 0,51-2 22 0 0,-52 8-15 0 0,-1 3 0 0 0,171 29 0 0 0,-64 3 215 0 0,-65-12-245 0 0,34 2-83 0 0,-69-11-39 0 0,77 6 18 0 0,13 3 13 0 0,56 5 202 0 0,-245-27-237 0 0,158 28 76 0 0,-132-23-11 0 0,0-1-1 0 0,57 1 1 0 0,60-9 20 0 0,-112 2-81 0 0,131-18 31 0 0,-63 5-18 0 0,-40 6 46 0 0,59-4 203 0 0,-82 11-1992 0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10:25.933"/>
    </inkml:context>
    <inkml:brush xml:id="br0">
      <inkml:brushProperty name="width" value="0.1" units="cm"/>
      <inkml:brushProperty name="height" value="0.1" units="cm"/>
      <inkml:brushProperty name="color" value="#AB008B"/>
    </inkml:brush>
  </inkml:definitions>
  <inkml:trace contextRef="#ctx0" brushRef="#br0">1 94 9944 0 0,'122'11'3889'0'0,"-79"-9"-3651"0"0,80 1 283 0 0,-38-7-441 0 0,156-27 1 0 0,20-4 210 0 0,-148 22-201 0 0,179-13 174 0 0,-264 26-231 0 0,213 1 288 0 0,-210 1-270 0 0,262 27 211 0 0,129 8-45 0 0,171-41 164 0 0,-481 0-246 0 0,68-4 2 0 0,115-2-365 0 0,-198 9 406 0 0,11-2 351 0 0,159 17 0 0 0,-174-2-149 0 0,-11-3 54 0 0,95 24 0 0 0,-65-10-79 0 0,-60-13-63 0 0,63 19 0 0 0,-49-10-229 0 0,-41-13-4 0 0,-1 1 1 0 0,0 1-1 0 0,25 13 0 0 0,-44-19-23 0 0,14 10 95 0 0,-19-12-130 0 0,0 0 0 0 0,0 0 0 0 0,0 1 0 0 0,0-1 0 0 0,0 0 0 0 0,0 0 0 0 0,0 0 0 0 0,1 0 1 0 0,-1 0-1 0 0,0 1 0 0 0,0-1 0 0 0,0 0 0 0 0,0 0 0 0 0,0 0 0 0 0,0 0 0 0 0,0 0 0 0 0,0 1 0 0 0,0-1 1 0 0,0 0-1 0 0,0 0 0 0 0,0 0 0 0 0,0 1 0 0 0,0-1 0 0 0,0 0 0 0 0,0 0 0 0 0,0 0 0 0 0,0 0 1 0 0,0 1-1 0 0,0-1 0 0 0,0 0 0 0 0,0 0 0 0 0,0 0 0 0 0,0 0 0 0 0,0 0 0 0 0,-1 1 0 0 0,1-1 0 0 0,0 0 1 0 0,-13 5 6 0 0,-11-4-2578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10:26.721"/>
    </inkml:context>
    <inkml:brush xml:id="br0">
      <inkml:brushProperty name="width" value="0.1" units="cm"/>
      <inkml:brushProperty name="height" value="0.1" units="cm"/>
      <inkml:brushProperty name="color" value="#AB008B"/>
    </inkml:brush>
  </inkml:definitions>
  <inkml:trace contextRef="#ctx0" brushRef="#br0">1 102 6328 0 0,'10'-4'65'0'0,"0"1"1"0"0,0 0 0 0 0,0 1-1 0 0,14-1 1 0 0,7 1 159 0 0,40 3 1 0 0,-22 0-95 0 0,-34-1-87 0 0,87 0 299 0 0,157-19 0 0 0,-57-4-14 0 0,-107 14-250 0 0,100-5-79 0 0,17-1 0 0 0,-147 10 0 0 0,69 4 0 0 0,-15 2 0 0 0,88 1 3 0 0,-63 0 2 0 0,-114-2-520 0 0,37-5 0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10:28.222"/>
    </inkml:context>
    <inkml:brush xml:id="br0">
      <inkml:brushProperty name="width" value="0.1" units="cm"/>
      <inkml:brushProperty name="height" value="0.1" units="cm"/>
      <inkml:brushProperty name="color" value="#AB008B"/>
    </inkml:brush>
  </inkml:definitions>
  <inkml:trace contextRef="#ctx0" brushRef="#br0">1 241 3808 0 0,'79'25'67'0'0,"-48"-17"171"0"0,48 20 0 0 0,-11 2 31 0 0,3-2 1 0 0,97 24 0 0 0,122 4-261 0 0,-159-37 6 0 0,147 11 2 0 0,675-37 134 0 0,-422-24 132 0 0,-290 15-174 0 0,137-16 77 0 0,18 0 89 0 0,840-88 384 0 0,-530 14-115 0 0,80 36 207 0 0,-435 47-510 0 0,326-18 21 0 0,-422 28-220 0 0,392-12 39 0 0,-17 30 16 0 0,-178 8 621 0 0,218-15 348 0 0,-549-1-902 0 0,81-6-1272 0 0,-184 8-5838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1:51.963"/>
    </inkml:context>
    <inkml:brush xml:id="br0">
      <inkml:brushProperty name="width" value="0.1" units="cm"/>
      <inkml:brushProperty name="height" value="0.1" units="cm"/>
      <inkml:brushProperty name="color" value="#AB008B"/>
    </inkml:brush>
  </inkml:definitions>
  <inkml:trace contextRef="#ctx0" brushRef="#br0">145 1 3808 0 0,'-8'34'10'0'0,"4"-16"215"0"0,-4 31 1 0 0,-6 40 208 0 0,3-22-265 0 0,-24 150 70 0 0,17-115-71 0 0,-8 133 1 0 0,8-51-177 0 0,16-152-11 0 0,2 59 1 0 0,2-32 0 0 0,-2-44 7 0 0,1 0 0 0 0,3 20 0 0 0,-3-30 4 0 0,0-1-1 0 0,0 1 1 0 0,1 0 0 0 0,-1-1 0 0 0,1 1-1 0 0,0-1 1 0 0,0 0 0 0 0,0 0 0 0 0,1 0 0 0 0,0 0-1 0 0,3 5 1 0 0,-5-9 4 0 0,0 1 0 0 0,0-1-1 0 0,0 0 1 0 0,0 1 0 0 0,0-1 0 0 0,-1 0-1 0 0,1 0 1 0 0,0 0 0 0 0,0 0 0 0 0,0 0-1 0 0,0 0 1 0 0,0 0 0 0 0,0 0-1 0 0,0 0 1 0 0,0 0 0 0 0,-1 0 0 0 0,1 0-1 0 0,0-1 1 0 0,0 1 0 0 0,1-1 0 0 0,20-8 6 0 0,-17 7-10 0 0,1-1 7 0 0,0-1 0 0 0,0 0-1 0 0,0 0 1 0 0,0 0 0 0 0,7-8 0 0 0,12-9 0 0 0,-3 5-1 0 0,2 1 1 0 0,0 1-1 0 0,34-14 1 0 0,-48 24 7 0 0,1 1 1 0 0,0 0-1 0 0,0 0 1 0 0,0 1 0 0 0,0 0-1 0 0,0 1 1 0 0,0 1 0 0 0,1-1-1 0 0,-1 2 1 0 0,0 0 0 0 0,13 2-1 0 0,-21-2-2 0 0,-1-1 0 0 0,1 1 0 0 0,-1-1-1 0 0,1 1 1 0 0,-1 0 0 0 0,1 0 0 0 0,-1 1 0 0 0,0-1 0 0 0,1 0-1 0 0,-1 1 1 0 0,0-1 0 0 0,0 1 0 0 0,0 0 0 0 0,0-1-1 0 0,0 1 1 0 0,0 0 0 0 0,-1 0 0 0 0,1 0 0 0 0,-1 1 0 0 0,1-1-1 0 0,-1 0 1 0 0,0 1 0 0 0,0-1 0 0 0,0 1 0 0 0,0-1-1 0 0,0 1 1 0 0,-1-1 0 0 0,1 1 0 0 0,-1-1 0 0 0,0 1 0 0 0,1 0-1 0 0,-2 4 1 0 0,1 7 2 0 0,-2 0 0 0 0,0 0-1 0 0,-1 0 1 0 0,-7 24 0 0 0,8-31-8 0 0,-4 9 5 0 0,-1 0 0 0 0,0 0 0 0 0,-1-1 0 0 0,-14 19 0 0 0,-3 8 1 0 0,13-23 0 0 0,-1-1 0 0 0,-16 19 0 0 0,-15 21 2 0 0,35-44 5 0 0,-1-1-1 0 0,0 0 1 0 0,-1 0 0 0 0,0-1 0 0 0,-1 0-1 0 0,-1-1 1 0 0,0 0 0 0 0,0-1 0 0 0,-1 0-1 0 0,-19 9 1 0 0,26-15 23 0 0,-1 0 0 0 0,1 0 0 0 0,0 1 0 0 0,-10 9 0 0 0,16-13-5 0 0,48-2 59 0 0,0 3 0 0 0,0 2 0 0 0,56 12 0 0 0,10 7-27 0 0,40 12 43 0 0,-140-33-133 0 0,0 0 0 0 0,0-1 1 0 0,0 0-1 0 0,1 0 0 0 0,23-4 0 0 0,-22 2-476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12:26.997"/>
    </inkml:context>
    <inkml:brush xml:id="br0">
      <inkml:brushProperty name="width" value="0.1" units="cm"/>
      <inkml:brushProperty name="height" value="0.1" units="cm"/>
      <inkml:brushProperty name="color" value="#AB008B"/>
    </inkml:brush>
  </inkml:definitions>
  <inkml:trace contextRef="#ctx0" brushRef="#br0">0 901 4120 0 0,'0'0'143'0'0,"6"0"-5"0"0,29-2 9 0 0,-1-2 0 0 0,50-11 1 0 0,39-6 105 0 0,-53 12-250 0 0,-40 4-1 0 0,35-1 1 0 0,264-6-3 0 0,-239 8 0 0 0,-28 5 0 0 0,-40 1 0 0 0,40-3 0 0 0,176-6 10 0 0,-123 7-5 0 0,61 7-4 0 0,-122-7 12 0 0,-37-1-3 0 0,-1 1-1 0 0,28 3 0 0 0,64 5 68 0 0,-24-3-44 0 0,18 4 2 0 0,61 7 64 0 0,-13 19 124 0 0,-33-8-99 0 0,9 2-12 0 0,45-8 61 0 0,257-1 0 0 0,-234-7-64 0 0,-134-6-67 0 0,-1-3 1 0 0,108-6-1 0 0,19-23 176 0 0,37 1 164 0 0,7-21-214 0 0,-84 27 135 0 0,-45 6-274 0 0,54-2 8 0 0,-79 8 11 0 0,113-23 1 0 0,-136 19 31 0 0,64-3 1 0 0,-37 5 12 0 0,92-8 95 0 0,-76 8 72 0 0,96-19 0 0 0,-70 7-94 0 0,143-4 1 0 0,-180 18-74 0 0,91-19-28 0 0,-135 18-42 0 0,569-78 341 0 0,-375 73-380 0 0,-37 0-47 0 0,-64 6-34 0 0,1 0 3 0 0,15 0 2 0 0,-36 2 52 0 0,32-5 19 0 0,118-11-12 0 0,-227 16 37 0 0,168-13 74 0 0,24 4 325 0 0,56 2-80 0 0,-107 9-207 0 0,-29-1 0 0 0,32-3 196 0 0,-51 0-96 0 0,20 10 17 0 0,-19 1 20 0 0,160 0 279 0 0,-132 7-351 0 0,35 1-4 0 0,137-7 93 0 0,-258-3-250 0 0,-43-1-13 0 0,49-2 0 0 0,244-19 82 0 0,-117 26 48 0 0,-72-3-45 0 0,-27 0 47 0 0,165 11 229 0 0,-47 0-164 0 0,-179-16-155 0 0,-1-2 0 0 0,67-15 1 0 0,-54 9-17 0 0,14-7-9 0 0,-1-2 0 0 0,-1-3-1 0 0,74-34 1 0 0,42-26-5 0 0,47-18 1 0 0,-184 78-313 0 0,-1-2 0 0 0,0-3 1 0 0,-2-1-1 0 0,-2-2 0 0 0,69-59 1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12:39.099"/>
    </inkml:context>
    <inkml:brush xml:id="br0">
      <inkml:brushProperty name="width" value="0.1" units="cm"/>
      <inkml:brushProperty name="height" value="0.1" units="cm"/>
      <inkml:brushProperty name="color" value="#AB008B"/>
    </inkml:brush>
  </inkml:definitions>
  <inkml:trace contextRef="#ctx0" brushRef="#br0">1 279 7528 0 0,'13'-11'69'0'0,"1"0"1"0"0,26-17-1 0 0,-32 24 24 0 0,0 1 0 0 0,0-1 0 0 0,0 1 0 0 0,1 0 0 0 0,0 1 0 0 0,-1 0 0 0 0,16-1 0 0 0,48-6-4 0 0,118-31 0 0 0,70-40-437 0 0,-202 62 339 0 0,1 3 0 0 0,0 2-1 0 0,89-8 1 0 0,-76 15 9 0 0,0 3-1 0 0,118 11 1 0 0,-91 7 23 0 0,-1 5 1 0 0,148 51-1 0 0,-21 14 47 0 0,38 12-10 0 0,-106-56-45 0 0,-72-21-6 0 0,153 26 24 0 0,-77-25-28 0 0,143 22 5 0 0,-178-26-8 0 0,2-6 1 0 0,183-8 0 0 0,-138-18 1 0 0,-24 1 1 0 0,241-30 109 0 0,-66 4-5 0 0,239-8 11 0 0,-274 26-98 0 0,377-43 114 0 0,-46-2-36 0 0,44-11 22 0 0,-534 59-112 0 0,145-22-1154 0 0,-249 37-4686 0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12:52.916"/>
    </inkml:context>
    <inkml:brush xml:id="br0">
      <inkml:brushProperty name="width" value="0.1" units="cm"/>
      <inkml:brushProperty name="height" value="0.1" units="cm"/>
      <inkml:brushProperty name="color" value="#AB008B"/>
    </inkml:brush>
  </inkml:definitions>
  <inkml:trace contextRef="#ctx0" brushRef="#br0">1 250 4512 0 0,'0'0'192'0'0,"5"-1"0"0"0,151-53 963 0 0,-105 33-1152 0 0,103-25-1 0 0,-112 38 3 0 0,85-21 4 0 0,-76 16-5 0 0,60-8 0 0 0,-15 3-2 0 0,187-18-1 0 0,-60 34 6 0 0,-63 3 6 0 0,217 12-10 0 0,-15 18-3 0 0,-241-20 1 0 0,165 20 6 0 0,9 10 17 0 0,-10 5 18 0 0,99 18 37 0 0,272 71-8 0 0,-438-95-61 0 0,97 22 17 0 0,-314-62-27 0 0,88 21 54 0 0,96 11-1 0 0,-87-22-16 0 0,401 22 140 0 0,-227-44 21 0 0,-1-11 0 0 0,286-63 0 0 0,-396 55-81 0 0,100-22 23 0 0,-22 0-53 0 0,61-16 81 0 0,-51 16-1028 0 0,-224 48-4088 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13:09.342"/>
    </inkml:context>
    <inkml:brush xml:id="br0">
      <inkml:brushProperty name="width" value="0.1" units="cm"/>
      <inkml:brushProperty name="height" value="0.1" units="cm"/>
      <inkml:brushProperty name="color" value="#AB008B"/>
    </inkml:brush>
  </inkml:definitions>
  <inkml:trace contextRef="#ctx0" brushRef="#br0">1 363 2904 0 0,'28'4'148'0'0,"1"-2"0"0"0,0 0 1 0 0,35-4-1 0 0,-33 1-106 0 0,0 1 1 0 0,40 5-1 0 0,-10 6-2 0 0,-32-5-20 0 0,0-1 1 0 0,42 2-1 0 0,-45-9-15 0 0,-18 2-1 0 0,-1-1 0 0 0,0 1 0 0 0,1 0 0 0 0,8 2 1 0 0,9 1 53 0 0,0 0 0 0 0,39-2-1 0 0,-13-1 19 0 0,8 5-13 0 0,-35-2-46 0 0,29-1 0 0 0,49-1 67 0 0,40-2 128 0 0,-48 1-105 0 0,-44 1-79 0 0,68 7 169 0 0,-16 0-25 0 0,-6-12 0 0 0,-10-1-30 0 0,-65 4-114 0 0,-1-1 1 0 0,41-10-1 0 0,18-2 125 0 0,-43 9-41 0 0,14-1 24 0 0,33 8 85 0 0,-27-1-113 0 0,-1-1 0 0 0,70-11 0 0 0,-116 10-90 0 0,48-8 189 0 0,74-22-1 0 0,-94 20-190 0 0,-16 5 6 0 0,-1 0 1 0 0,29-14 0 0 0,-26 10 77 0 0,0 1-1 0 0,37-9 1 0 0,-7 3 70 0 0,162-38 100 0 0,-141 42-132 0 0,32-7 69 0 0,57-24 24 0 0,-144 36-193 0 0,1 0 1 0 0,22-11-1 0 0,-24 9-6 0 0,0 1-1 0 0,26-7 0 0 0,25-1 44 0 0,-16 2-50 0 0,69-7 0 0 0,-80 16-23 0 0,-9 0-3 0 0,34 1 0 0 0,-43 3-3 0 0,87 6 0 0 0,208 23-10 0 0,-158-30 22 0 0,-64-1 0 0 0,93 17 43 0 0,-96-5 140 0 0,-51-4 38 0 0,63 17 0 0 0,0 0 5 0 0,96 28 150 0 0,-29-5-184 0 0,396 54 331 0 0,-478-88-387 0 0,179 0 0 0 0,-28-23 95 0 0,-228 10-223 0 0,0 0 1 0 0,0-1 0 0 0,0-1 0 0 0,0 0-1 0 0,0-1 1 0 0,-1 0 0 0 0,0-1 0 0 0,22-11-1 0 0,12-7-1312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13:18.306"/>
    </inkml:context>
    <inkml:brush xml:id="br0">
      <inkml:brushProperty name="width" value="0.1" units="cm"/>
      <inkml:brushProperty name="height" value="0.1" units="cm"/>
      <inkml:brushProperty name="color" value="#AB008B"/>
    </inkml:brush>
  </inkml:definitions>
  <inkml:trace contextRef="#ctx0" brushRef="#br0">1 228 4120 0 0,'51'28'253'0'0,"-33"-17"-119"0"0,0-2 0 0 0,22 9 0 0 0,-16-9-74 0 0,1-1 1 0 0,0-2 0 0 0,1 0 0 0 0,-1-2 0 0 0,1-1 0 0 0,50 0 0 0 0,-9-7-53 0 0,-1-4-1 0 0,113-27 1 0 0,-139 24-5 0 0,48-21 0 0 0,1-1 0 0 0,-2 8 27 0 0,0 4-1 0 0,109-12 0 0 0,-135 25-19 0 0,143-11 74 0 0,-85 9-34 0 0,17 0 127 0 0,-91 9-99 0 0,61 3 103 0 0,-11 8-18 0 0,135 31-1 0 0,-174-29-87 0 0,1-1-1 0 0,0-3 0 0 0,1-3 0 0 0,0-2 1 0 0,93-7-1 0 0,-3-10 388 0 0,-22 4-349 0 0,29-1 240 0 0,86 17 218 0 0,-88 0-398 0 0,79 5 144 0 0,81 3 383 0 0,-212-6-619 0 0,124 24-1 0 0,-193-27-24 0 0,38 3-1 0 0,5-1 49 0 0,274 42 247 0 0,-132-32-94 0 0,-108-18-206 0 0,-3-1-22 0 0,-10 3 147 0 0,97-12 0 0 0,41-8 151 0 0,265-33 265 0 0,-356 34-218 0 0,-2 12-257 0 0,-44 4-63 0 0,263-3 594 0 0,-67 3-104 0 0,-105-7-155 0 0,-142 6-306 0 0,-11 1-16 0 0,38-7-1 0 0,7-2 135 0 0,92-2 1 0 0,-101 9-165 0 0,-34 2-14 0 0,11 0 66 0 0,66-13 1 0 0,56-5 83 0 0,-26 4-81 0 0,53-3 54 0 0,-117 14-117 0 0,274-10-121 0 0,-213 11 62 0 0,-46 2 8 0 0,199-12-25 0 0,114-2 4 0 0,-354 16 40 0 0,151 4-7 0 0,297 44 619 0 0,-41 5-35 0 0,-98-12-152 0 0,-56-11-29 0 0,103 14 78 0 0,-342-34-488 0 0,1-2 0 0 0,0-4 0 0 0,0-3 0 0 0,126-13 0 0 0,-174 7-163 0 0,0 0 0 0 0,30-13 1 0 0,-33 11-1515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13:19.726"/>
    </inkml:context>
    <inkml:brush xml:id="br0">
      <inkml:brushProperty name="width" value="0.1" units="cm"/>
      <inkml:brushProperty name="height" value="0.1" units="cm"/>
      <inkml:brushProperty name="color" value="#AB008B"/>
    </inkml:brush>
  </inkml:definitions>
  <inkml:trace contextRef="#ctx0" brushRef="#br0">0 847 3912 0 0,'0'0'376'0'0,"7"2"-256"0"0,200 58 227 0 0,-146-45-350 0 0,102 12 11 0 0,-79-16-8 0 0,-30-5 0 0 0,104-1 0 0 0,-43-4 0 0 0,212 5 0 0 0,-35 12 0 0 0,-132-5 0 0 0,190 32 0 0 0,-115-11 3 0 0,56 5 51 0 0,160 2 265 0 0,-139-17-99 0 0,-270-21-127 0 0,62-6 1 0 0,-35 1-7 0 0,185-11 180 0 0,-7-12-102 0 0,-33-6-15 0 0,-111 13-26 0 0,353-64 553 0 0,-146 11-360 0 0,-169 38-264 0 0,-56 11-13 0 0,95-10 1 0 0,187-23 79 0 0,-77 14 37 0 0,-101 16 35 0 0,-75 10-96 0 0,245-43 283 0 0,9-9-75 0 0,454-53 245 0 0,-734 109-548 0 0,116-17 85 0 0,113-12 223 0 0,265-3-230 0 0,-442 38-70 0 0,130-1 6 0 0,-132 8-14 0 0,198 7 12 0 0,-120-3 3 0 0,73 4 10 0 0,1053 49 450 0 0,-935-71-311 0 0,-269 2-106 0 0,432-43 379 0 0,-388 24-198 0 0,329-97-1 0 0,-473 113-193 0 0,1-2 1 0 0,-2-2-1 0 0,0-1 1 0 0,58-39-1 0 0,0-14-1421 0 0,-76 55-5971 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13:32.488"/>
    </inkml:context>
    <inkml:brush xml:id="br0">
      <inkml:brushProperty name="width" value="0.1" units="cm"/>
      <inkml:brushProperty name="height" value="0.1" units="cm"/>
      <inkml:brushProperty name="color" value="#AB008B"/>
    </inkml:brush>
  </inkml:definitions>
  <inkml:trace contextRef="#ctx0" brushRef="#br0">0 71 3504 0 0,'117'7'381'0'0,"-17"-2"-214"0"0,33 6-3 0 0,17 4-141 0 0,-25 0-22 0 0,-38-3 6 0 0,-36-7-6 0 0,5 2 6 0 0,74-1-1 0 0,-19-10-4 0 0,123-22-1 0 0,-67 2-1 0 0,123-23 0 0 0,-176 30 9 0 0,-24 5 6 0 0,2 0 67 0 0,0 5-1 0 0,0 3 1 0 0,1 4 0 0 0,-1 5 0 0 0,113 19 0 0 0,5-5 64 0 0,-91-10-2 0 0,-62-7-54 0 0,1-2 0 0 0,68-9 0 0 0,-5 0-29 0 0,43 0 236 0 0,35-5-86 0 0,-134 7-2 0 0,130 2 0 0 0,-97 17-753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13:33.318"/>
    </inkml:context>
    <inkml:brush xml:id="br0">
      <inkml:brushProperty name="width" value="0.1" units="cm"/>
      <inkml:brushProperty name="height" value="0.1" units="cm"/>
      <inkml:brushProperty name="color" value="#AB008B"/>
    </inkml:brush>
  </inkml:definitions>
  <inkml:trace contextRef="#ctx0" brushRef="#br0">0 359 2904 0 0,'0'0'2105'0'0,"6"2"-1971"0"0,8 0-143 0 0,1-1 1 0 0,-1-1 0 0 0,1 0 0 0 0,0 0-1 0 0,-1-2 1 0 0,1 0 0 0 0,18-5 0 0 0,33-3-132 0 0,13 1-79 0 0,150-37 0 0 0,-175 33 190 0 0,0 4 0 0 0,72-5 0 0 0,114 7-72 0 0,-175 6 94 0 0,166 6 10 0 0,-123-1 5 0 0,205-8 105 0 0,-84-1 98 0 0,-73-5-44 0 0,-39 1-92 0 0,185-5 239 0 0,-146 0-203 0 0,19-1 232 0 0,137-26 225 0 0,-49 3-200 0 0,-224 35-345 0 0,504-35 458 0 0,-262 37-418 0 0,221-10 307 0 0,-371 7-143 0 0,204-15 198 0 0,116-7 90 0 0,-366 26-1500 0 0,-68 0-4511 0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13:38.684"/>
    </inkml:context>
    <inkml:brush xml:id="br0">
      <inkml:brushProperty name="width" value="0.1" units="cm"/>
      <inkml:brushProperty name="height" value="0.1" units="cm"/>
      <inkml:brushProperty name="color" value="#AB008B"/>
    </inkml:brush>
  </inkml:definitions>
  <inkml:trace contextRef="#ctx0" brushRef="#br0">1 511 4512 0 0,'2'-1'40'0'0,"1"0"1"0"0,-1 1 0 0 0,0 0-1 0 0,1-1 1 0 0,-1 1-1 0 0,1 0 1 0 0,-1 1 0 0 0,1-1-1 0 0,-1 0 1 0 0,1 1-1 0 0,-1-1 1 0 0,0 1-1 0 0,1 0 1 0 0,-1-1 0 0 0,4 3-1 0 0,3 1 86 0 0,0-1-1 0 0,0 0 0 0 0,1-1 1 0 0,-1 0-1 0 0,1 0 1 0 0,-1-1-1 0 0,11 0 1 0 0,68-5 14 0 0,-26-1-75 0 0,40-3-42 0 0,165-35-1 0 0,-228 35-13 0 0,149-33 109 0 0,-74 27-12 0 0,57-12-12 0 0,-5 0 45 0 0,117-38 141 0 0,-240 56-218 0 0,0 2-1 0 0,48-2 1 0 0,-2 1 16 0 0,-3 2 2 0 0,12-2 16 0 0,-49 2-16 0 0,1 3 1 0 0,72 6-1 0 0,-101-2-47 0 0,32 8 0 0 0,-2-1 45 0 0,3-1 15 0 0,111 12 170 0 0,300-11 998 0 0,-122-9-505 0 0,-294 1-652 0 0,18-1 39 0 0,216-18 509 0 0,-239 13-581 0 0,114-9 401 0 0,33 1-166 0 0,-110 9-176 0 0,56 1 156 0 0,270-2 285 0 0,-338 1-473 0 0,49-3 91 0 0,43-11-128 0 0,170-21 103 0 0,-163 23-121 0 0,-58 7-13 0 0,-31 4-4 0 0,-41 1-19 0 0,214-26 99 0 0,-172 16-15 0 0,88-25 1 0 0,18-7 180 0 0,-152 40-694 0 0,1 1-1 0 0,0 2 1 0 0,44 2-1 0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13:46.309"/>
    </inkml:context>
    <inkml:brush xml:id="br0">
      <inkml:brushProperty name="width" value="0.1" units="cm"/>
      <inkml:brushProperty name="height" value="0.1" units="cm"/>
      <inkml:brushProperty name="color" value="#AB008B"/>
    </inkml:brush>
  </inkml:definitions>
  <inkml:trace contextRef="#ctx0" brushRef="#br0">1 0 3312 0 0,'4'7'14'0'0,"-3"-5"3"0"0,0 0 0 0 0,0 0 0 0 0,0 1 0 0 0,1-1 0 0 0,-1 0 0 0 0,1-1 0 0 0,-1 1-1 0 0,1 0 1 0 0,0 0 0 0 0,0-1 0 0 0,0 1 0 0 0,0-1 0 0 0,0 1 0 0 0,0-1-1 0 0,0 0 1 0 0,3 1 0 0 0,-4-1 11 0 0,1 0-1 0 0,-1-1 1 0 0,1 1-1 0 0,-1 0 0 0 0,1 0 1 0 0,-1 0-1 0 0,0 0 1 0 0,0 0-1 0 0,1 0 1 0 0,-1 0-1 0 0,1 3 1 0 0,0-3-15 0 0,-1 0-1 0 0,0 1 1 0 0,0-1 0 0 0,1 0 0 0 0,-1 1 0 0 0,0-1 0 0 0,1 0 0 0 0,-1 0 0 0 0,1 0-1 0 0,0-1 1 0 0,2 2 0 0 0,114 34 105 0 0,-47-8-109 0 0,-39-15-5 0 0,-27-11-3 0 0,0 0-1 0 0,0 0 1 0 0,0 0-1 0 0,0 0 1 0 0,0-1-1 0 0,8 1 1 0 0,15 0 11 0 0,0-1 0 0 0,1-1 1 0 0,-1-2-1 0 0,0-1 0 0 0,38-9 0 0 0,-9 0 53 0 0,51-12 176 0 0,-79 13-186 0 0,-23 8-37 0 0,1 0 0 0 0,0 1 0 0 0,0 0-1 0 0,0 0 1 0 0,15-1 0 0 0,33-5 108 0 0,-40 6-76 0 0,-1-1 0 0 0,20 1 0 0 0,0-1 8 0 0,-26 1-41 0 0,0 2 0 0 0,1-1 1 0 0,-1 1-1 0 0,10 1 0 0 0,58 2 109 0 0,-54-4-3 0 0,-1 2 0 0 0,39 6 0 0 0,-32-2-39 0 0,30 0 0 0 0,-37-3-29 0 0,-1 0-1 0 0,0 1 1 0 0,0 0 0 0 0,24 9-1 0 0,49 11 226 0 0,-60-12-156 0 0,50 9 0 0 0,-59-18 15 0 0,-19-2-96 0 0,0 0 0 0 0,0 1 0 0 0,0 0-1 0 0,0 0 1 0 0,0 0 0 0 0,6 3 0 0 0,11 3 24 0 0,0-2 0 0 0,0 0 0 0 0,0-1 0 0 0,30 2-1 0 0,66-6 245 0 0,-48-3-263 0 0,-19 3-42 0 0,100 3 13 0 0,-45-7-13 0 0,-76 4 46 0 0,0-1 1 0 0,36-7-1 0 0,-28 3 27 0 0,232-21 450 0 0,-217 22-229 0 0,105 5 1 0 0,54 21 285 0 0,-113-11-318 0 0,111 14 362 0 0,-201-24-581 0 0,55 5 144 0 0,0-2 0 0 0,72-7 0 0 0,173-25-3 0 0,-270 25-182 0 0,-26 3-4 0 0,-1-1-1 0 0,0-1 1 0 0,24-5-1 0 0,-25 4 2 0 0,1 0-1 0 0,0 1 0 0 0,0 1 1 0 0,0 0-1 0 0,24 1 0 0 0,-15 0 2 0 0,-16 0-5 0 0,-1 0 0 0 0,1-1-1 0 0,-1 1 1 0 0,1-1-1 0 0,-1 0 1 0 0,0-1 0 0 0,1 1-1 0 0,-1-1 1 0 0,0 0 0 0 0,0 0-1 0 0,0 0 1 0 0,0 0-1 0 0,0-1 1 0 0,4-3 0 0 0,-7 5 5 0 0,0 0 0 0 0,1-1 0 0 0,-1 1 0 0 0,1 1 0 0 0,-1-1 0 0 0,0 0 0 0 0,1 0 0 0 0,-1 0 0 0 0,1 1 0 0 0,0-1 0 0 0,-1 1 0 0 0,1-1 0 0 0,-1 1 0 0 0,1 0 0 0 0,0 0 0 0 0,1 0 0 0 0,1 0-39 0 0,-4 0 13 0 0,0 1 0 0 0,0-1-1 0 0,0 0 1 0 0,1 0 0 0 0,-1 0 0 0 0,0 0 0 0 0,0 0 0 0 0,0 0 0 0 0,0 0 0 0 0,0 0 0 0 0,0 0-1 0 0,0 0 1 0 0,1 0 0 0 0,-1 0 0 0 0,0 0 0 0 0,0 0 0 0 0,0 0 0 0 0,0 0 0 0 0,0 0-1 0 0,0 0 1 0 0,1 0 0 0 0,-1 0 0 0 0,0 0 0 0 0,0 0 0 0 0,0 0 0 0 0,0 0 0 0 0,0 0 0 0 0,0 0-1 0 0,0 0 1 0 0,1-1 0 0 0,-1 1 0 0 0,0 0 0 0 0,0 0 0 0 0,0 0 0 0 0,0 0 0 0 0,0 0-1 0 0,0 0 1 0 0,0 0 0 0 0,0 0 0 0 0,0 0 0 0 0,0-1 0 0 0,0 1 0 0 0,0 0 0 0 0,1 0 0 0 0,-1 0-1 0 0,0 0 1 0 0,0 0 0 0 0,0 0 0 0 0,0 0 0 0 0,0-1 0 0 0,0 1 0 0 0,0 0 0 0 0,0 0-1 0 0,0 0 1 0 0,0 0 0 0 0,0 0 0 0 0,0 0 0 0 0,0-1 0 0 0,-1 1 0 0 0,1 0 0 0 0,0 0 0 0 0,0 0-1 0 0,0 0 1 0 0,0 0 0 0 0,0 0 0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1:52.654"/>
    </inkml:context>
    <inkml:brush xml:id="br0">
      <inkml:brushProperty name="width" value="0.1" units="cm"/>
      <inkml:brushProperty name="height" value="0.1" units="cm"/>
      <inkml:brushProperty name="color" value="#AB008B"/>
    </inkml:brush>
  </inkml:definitions>
  <inkml:trace contextRef="#ctx0" brushRef="#br0">81 1 5416 0 0,'-9'89'1821'0'0,"9"-11"-1777"0"0,-2 126 95 0 0,-1-151-101 0 0,-19 97 0 0 0,-20 97 32 0 0,41-243-36 0 0,1-1 0 0 0,-1 1 0 0 0,1 0 0 0 0,0-1 0 0 0,0 1 0 0 0,0 0 0 0 0,1-1 0 0 0,-1 1 0 0 0,3 5 0 0 0,9-27 105 0 0,20-35-1 0 0,-23 36-113 0 0,1 1-1 0 0,21-28 1 0 0,-14 24-12 0 0,-10 11-4 0 0,0 1 0 0 0,1 0 0 0 0,0 0 0 0 0,12-9 0 0 0,-17 15-7 0 0,1-1-1 0 0,0 2 1 0 0,-1-1 0 0 0,1 0 0 0 0,0 1 0 0 0,0-1-1 0 0,0 1 1 0 0,0 0 0 0 0,0 1 0 0 0,0-1 0 0 0,0 1-1 0 0,0 0 1 0 0,0-1 0 0 0,0 2 0 0 0,8 0 0 0 0,-9 0-3 0 0,0-1 1 0 0,0 1 0 0 0,0 0-1 0 0,0 0 1 0 0,0 0 0 0 0,0 0-1 0 0,-1 1 1 0 0,1-1-1 0 0,0 1 1 0 0,-1 0 0 0 0,1 0-1 0 0,-1 0 1 0 0,1 0 0 0 0,3 4-1 0 0,-3-1-2 0 0,1 0 0 0 0,-1 0-1 0 0,0 0 1 0 0,-1 0-1 0 0,1 0 1 0 0,-1 1 0 0 0,3 6-1 0 0,-1 8-8 0 0,0 0 1 0 0,-1 0-1 0 0,1 29 0 0 0,-4-49 12 0 0,2 36-25 0 0,-5 58 0 0 0,2-80 14 0 0,-1 0-1 0 0,-1 0 1 0 0,0-1-1 0 0,-1 1 1 0 0,0-1-1 0 0,-1 1 1 0 0,-7 12-1 0 0,-66 99-70 0 0,70-111 76 0 0,-7 11-10 0 0,14-24 14 0 0,0 0 1 0 0,0 0-1 0 0,0 0 1 0 0,0-1-1 0 0,0 1 1 0 0,0 0 0 0 0,0 0-1 0 0,0-1 1 0 0,0 1-1 0 0,0 0 1 0 0,0-1-1 0 0,0 1 1 0 0,0-1 0 0 0,-1 1-1 0 0,1-1 1 0 0,0 0-1 0 0,0 0 1 0 0,-3 1-1 0 0,4-1 2 0 0,0 0-1 0 0,-1 0 1 0 0,1 0-1 0 0,-1 0 1 0 0,1 0-1 0 0,0-1 0 0 0,-1 1 1 0 0,1 0-1 0 0,0 0 1 0 0,-1 0-1 0 0,1 0 1 0 0,0 0-1 0 0,-1-1 1 0 0,1 1-1 0 0,0 0 0 0 0,0 0 1 0 0,-1 0-1 0 0,1-1 1 0 0,0 1-1 0 0,0 0 1 0 0,-1 0-1 0 0,1-1 0 0 0,0 1 1 0 0,0 0-1 0 0,-1-1 1 0 0,1 1-1 0 0,0 0 1 0 0,0-1-1 0 0,0 1 1 0 0,0 0-1 0 0,0-1 0 0 0,0 1 1 0 0,0 0-1 0 0,0-1 1 0 0,0 1-1 0 0,-1-1 1 0 0,2 1-1 0 0,-1 0 0 0 0,0-1 1 0 0,0 1-1 0 0,0 0 1 0 0,0-1-1 0 0,0 1 1 0 0,0 0-1 0 0,0-1 1 0 0,0 1-1 0 0,0 0 0 0 0,1-1 1 0 0,-1 1-1 0 0,0 0 1 0 0,0-1-1 0 0,0 1 1 0 0,1 0-1 0 0,-1 0 0 0 0,0-1 1 0 0,0 1-1 0 0,1 0 1 0 0,16-25-1 0 0,-14 21-3 0 0,16-25 2 0 0,-15 21 1 0 0,0 1 1 0 0,0 0-1 0 0,1 0 0 0 0,0 0 1 0 0,1 1-1 0 0,-1 0 1 0 0,1 0-1 0 0,0 0 0 0 0,1 1 1 0 0,-1 0-1 0 0,13-7 1 0 0,-17 11 0 0 0,1 0 0 0 0,-1 0 0 0 0,1 1 0 0 0,0-1 0 0 0,-1 1 0 0 0,1-1 0 0 0,0 1 0 0 0,-1 0 0 0 0,1 0 0 0 0,0 0 0 0 0,-1 1 0 0 0,1-1 0 0 0,0 1 0 0 0,-1-1 0 0 0,1 1 0 0 0,-1 0 0 0 0,1 0 0 0 0,-1 0 0 0 0,1 0 0 0 0,-1 1 0 0 0,1-1 0 0 0,-1 0 0 0 0,0 1 0 0 0,0 0 0 0 0,0-1 0 0 0,0 1 0 0 0,0 0 0 0 0,2 4 0 0 0,5 4 0 0 0,-2 0 0 0 0,1 0 0 0 0,-2 1 0 0 0,11 19 0 0 0,-13-19 0 0 0,0-1 0 0 0,0 1 0 0 0,-1 0 0 0 0,-1 0 0 0 0,1 0 0 0 0,-2 0 0 0 0,1 15 0 0 0,-5 80 0 0 0,-1-31 0 0 0,4-54-7 0 0,0 0 1 0 0,-2 0 0 0 0,0 0-1 0 0,-8 26 1 0 0,10-44 4 0 0,-1 0 0 0 0,1 0 0 0 0,-1 0 1 0 0,1 0-1 0 0,0 0 0 0 0,0 0 0 0 0,1 5 0 0 0,0 6-7 0 0,-1-13 6 0 0,0 0 0 0 0,0 0-1 0 0,0 0 1 0 0,-1 0 0 0 0,1-1 0 0 0,0 1 0 0 0,0 0 0 0 0,-1 0 0 0 0,1 0 0 0 0,0-1 0 0 0,-1 1-1 0 0,1 0 1 0 0,-1-1 0 0 0,1 1 0 0 0,-1 0 0 0 0,1-1 0 0 0,-1 1 0 0 0,0 0 0 0 0,1-1 0 0 0,-1 1-1 0 0,0-1 1 0 0,1 1 0 0 0,-1-1 0 0 0,0 1 0 0 0,0-1 0 0 0,1 0 0 0 0,-1 1 0 0 0,0-1 0 0 0,0 0-1 0 0,0 0 1 0 0,1 0 0 0 0,-1 0 0 0 0,0 1 0 0 0,0-1 0 0 0,-1 0 0 0 0,2-1 3 0 0,0 1 0 0 0,0 0 0 0 0,-1 0 0 0 0,1 0 0 0 0,0 0 0 0 0,0 0 0 0 0,0-1 0 0 0,0 1 0 0 0,0 0 0 0 0,0 0 0 0 0,0 0 0 0 0,0 0 0 0 0,0-1 0 0 0,0 1 0 0 0,0 0 0 0 0,0 0 0 0 0,0 0 0 0 0,0-1 0 0 0,0 1 0 0 0,0 0 0 0 0,0 0 0 0 0,0 0 0 0 0,0 0 0 0 0,0-1 0 0 0,0 1 0 0 0,0 0 0 0 0,0 0 0 0 0,0 0 0 0 0,0 0 0 0 0,1-1 0 0 0,-1 1 0 0 0,0 0 0 0 0,0 0 0 0 0,0 0 0 0 0,0 0 0 0 0,0 0 0 0 0,0 0 0 0 0,1-1 0 0 0,-1 1 0 0 0,0 0 0 0 0,0 0 0 0 0,0 0 0 0 0,0 0 0 0 0,1 0 0 0 0,6-8 0 0 0,-1 2 0 0 0,0-1 0 0 0,-1 0 0 0 0,1-1 0 0 0,-2 1 0 0 0,1-1 0 0 0,-1 0 0 0 0,4-10 0 0 0,6-10 0 0 0,20-39 16 0 0,27-48 41 0 0,-44 79-57 0 0,-1 0 0 0 0,-2-1 0 0 0,-1 0 0 0 0,7-40 0 0 0,-8 31-781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13:47.991"/>
    </inkml:context>
    <inkml:brush xml:id="br0">
      <inkml:brushProperty name="width" value="0.1" units="cm"/>
      <inkml:brushProperty name="height" value="0.1" units="cm"/>
      <inkml:brushProperty name="color" value="#AB008B"/>
    </inkml:brush>
  </inkml:definitions>
  <inkml:trace contextRef="#ctx0" brushRef="#br0">0 460 3312 0 0,'145'-25'115'0'0,"-76"22"-46"0"0,-23 1-29 0 0,-26 2-10 0 0,1 1 0 0 0,35 6 0 0 0,2 1 17 0 0,140 8-46 0 0,327 15-27 0 0,-434-34 23 0 0,27 1-2 0 0,13-5 0 0 0,-50 0 2 0 0,81-10 19 0 0,-31 1 3 0 0,-23 2 16 0 0,134-35 0 0 0,-95 17 67 0 0,-23 10-2 0 0,-37 8-64 0 0,-13 3 30 0 0,125-2 0 0 0,-198 13-66 0 0,30-1 22 0 0,45-6 1 0 0,73-3 78 0 0,175-44 174 0 0,-219 41-217 0 0,-6 0 28 0 0,-57 8-19 0 0,70 0 0 0 0,-62 4-38 0 0,84 7 64 0 0,-88-2-18 0 0,50-2 1 0 0,-66-3-35 0 0,220-20 196 0 0,-37 0 32 0 0,-69 10-176 0 0,-53 6-34 0 0,237 2 272 0 0,-213 6-186 0 0,58 7-61 0 0,-64-2 2 0 0,-63-5-39 0 0,-6 0 4 0 0,0-2 0 0 0,74-7 0 0 0,-49 0 12 0 0,96 4 1 0 0,52-4 23 0 0,-3-9 99 0 0,-156 12-116 0 0,9 0 73 0 0,19 0-9 0 0,-1-4 0 0 0,111-23-1 0 0,-155 21-277 0 0,0-2 0 0 0,-1-1 0 0 0,59-30 0 0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13:52.789"/>
    </inkml:context>
    <inkml:brush xml:id="br0">
      <inkml:brushProperty name="width" value="0.1" units="cm"/>
      <inkml:brushProperty name="height" value="0.1" units="cm"/>
      <inkml:brushProperty name="color" value="#AB008B"/>
    </inkml:brush>
  </inkml:definitions>
  <inkml:trace contextRef="#ctx0" brushRef="#br0">1 366 3312 0 0,'73'7'392'0'0,"111"26"0"0"0,12 2 104 0 0,-21-23-496 0 0,-141-10 1 0 0,96 8 39 0 0,24 2 127 0 0,-97-6-95 0 0,-43-4-43 0 0,-1 0-1 0 0,1-1 1 0 0,18-1 0 0 0,103 0 247 0 0,-24 1-122 0 0,-87-1-93 0 0,-1 1-1 0 0,24 5 1 0 0,5 0 37 0 0,-27-4-46 0 0,9 0 58 0 0,41-1 0 0 0,-47-1-23 0 0,0 1 0 0 0,43 8 0 0 0,1 0 39 0 0,69 2 183 0 0,146 15 378 0 0,-115-8-294 0 0,-79-16-26 0 0,-8 5-224 0 0,108-6-1 0 0,-4-1-66 0 0,-28-5 120 0 0,-141 5-156 0 0,-1-1-1 0 0,1-1 1 0 0,28-7-1 0 0,21-2 342 0 0,-11 6-52 0 0,129-8 319 0 0,36 4-264 0 0,-63-8-16 0 0,81-2 31 0 0,-181 16-126 0 0,88-15 1 0 0,-93 9-239 0 0,-3 1 131 0 0,63-18 0 0 0,34-8-53 0 0,4-1 164 0 0,-95 17-102 0 0,-29 7-72 0 0,54-10 0 0 0,-76 19-95 0 0,0 1 1 0 0,-1-2-1 0 0,1 1 1 0 0,-1-1-1 0 0,0 0 1 0 0,12-7-1 0 0,-13 6 10 0 0,1 1-1 0 0,-1 0 1 0 0,1 0-1 0 0,0 0 1 0 0,0 1 0 0 0,0 0-1 0 0,0 0 1 0 0,10-1-1 0 0,33-7 119 0 0,-38 7-114 0 0,0 0 0 0 0,-1 1 0 0 0,20-1 0 0 0,8 3 37 0 0,-1-2 0 0 0,1-2-1 0 0,52-11 1 0 0,-69 11-46 0 0,0 1-1 0 0,28 0 1 0 0,17-3 26 0 0,-40 3 20 0 0,1 2 0 0 0,44 2 0 0 0,-42 0-34 0 0,-1 0-1 0 0,33-5 1 0 0,-31-1-9 0 0,-19 2-12 0 0,-1 2-1 0 0,0-1 0 0 0,1 1 0 0 0,-1 1 0 0 0,1 0 0 0 0,15 2 1 0 0,-2 1 11 0 0,1-2 1 0 0,31 0-1 0 0,-24-2 35 0 0,41 7 71 0 0,-50-3-51 0 0,29 0 0 0 0,2-1 235 0 0,59 8 1 0 0,-60-4-97 0 0,60 0 0 0 0,235-11 846 0 0,-160-7-542 0 0,206-39 0 0 0,-312 39-427 0 0,169-18 270 0 0,-216 28-327 0 0,50 2 1 0 0,-37 0-11 0 0,119 9-11 0 0,-67-3 11 0 0,21 2-1 0 0,106 1-169 0 0,-179-10 56 0 0,102-5-245 0 0,-62-2 279 0 0,56-9 125 0 0,-129 14-30 0 0,0-1-1 0 0,0-1 1 0 0,0 0 0 0 0,-1 0-1 0 0,0-2 1 0 0,0 0-1 0 0,16-11 1 0 0,-26 15-175 0 0,0 0 0 0 0,0-1 0 0 0,0 1 0 0 0,-1-1-1 0 0,0 1 1 0 0,0-1 0 0 0,0 0 0 0 0,0 0 0 0 0,0-1 0 0 0,-1 1-1 0 0,0-1 1 0 0,0 1 0 0 0,0-1 0 0 0,2-9 0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14:08.345"/>
    </inkml:context>
    <inkml:brush xml:id="br0">
      <inkml:brushProperty name="width" value="0.1" units="cm"/>
      <inkml:brushProperty name="height" value="0.1" units="cm"/>
      <inkml:brushProperty name="color" value="#AB008B"/>
    </inkml:brush>
  </inkml:definitions>
  <inkml:trace contextRef="#ctx0" brushRef="#br0">1 329 6328 0 0,'0'0'1560'0'0,"5"4"-1499"0"0,-1-1-54 0 0,1 1 1 0 0,-1 0 1 0 0,1-1-1 0 0,0 0 1 0 0,0 0 0 0 0,0 0-1 0 0,11 4 1 0 0,39 5 60 0 0,151 44-21 0 0,-161-42-103 0 0,52 10-1 0 0,-26-10 36 0 0,0-2-1 0 0,86 3 0 0 0,-50-11 122 0 0,-24-1 363 0 0,86-6 0 0 0,-98-1-230 0 0,34-4 105 0 0,38-4-138 0 0,-11 1-20 0 0,158-45 148 0 0,-42 5-217 0 0,-117 23-46 0 0,-15 2 1 0 0,60-23 36 0 0,-63 16-40 0 0,-9 3-37 0 0,46-11 14 0 0,-45 16-29 0 0,-43 9 29 0 0,1 3 0 0 0,0 2 0 0 0,79-3 0 0 0,7 8 140 0 0,36 0 87 0 0,187-1 347 0 0,-301 4-515 0 0,1-4-1 0 0,-1-3 0 0 0,99-27 1 0 0,-165 35-205 0 0,0 0-1 0 0,-1 1 1 0 0,1 0 0 0 0,0 0 0 0 0,1 0 0 0 0,-1 0 0 0 0,0 1 0 0 0,0 0 0 0 0,0 0 0 0 0,0 0-1 0 0,8 2 1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14:09.411"/>
    </inkml:context>
    <inkml:brush xml:id="br0">
      <inkml:brushProperty name="width" value="0.1" units="cm"/>
      <inkml:brushProperty name="height" value="0.1" units="cm"/>
      <inkml:brushProperty name="color" value="#AB008B"/>
    </inkml:brush>
  </inkml:definitions>
  <inkml:trace contextRef="#ctx0" brushRef="#br0">1 112 3712 0 0,'19'22'111'0'0,"4"5"147"0"0,49 44 1 0 0,-63-63-218 0 0,2 0 1 0 0,-1-1-1 0 0,1 0 0 0 0,0-1 1 0 0,0 0-1 0 0,1-1 0 0 0,0 0 1 0 0,23 5-1 0 0,-10-4-30 0 0,1-2 1 0 0,0-1-1 0 0,0-1 0 0 0,0-2 1 0 0,1 0-1 0 0,-1-1 1 0 0,0-2-1 0 0,44-10 1 0 0,30-15-9 0 0,-63 16 9 0 0,2 2 0 0 0,54-7 1 0 0,186 12 19 0 0,-82 5-4 0 0,48-28 16 0 0,-126 10-4 0 0,60-14 53 0 0,-17 2 42 0 0,277-11 47 0 0,-264 30-55 0 0,25 3 144 0 0,-84 6-200 0 0,152-9 131 0 0,16-7 60 0 0,-89 7-118 0 0,17 2 46 0 0,-75 12 190 0 0,-56 1-294 0 0,90 8 125 0 0,28 0-19 0 0,-181-12-181 0 0,6-1 6 0 0,1 2-1 0 0,36 5 0 0 0,-54-5-14 0 0,0 1 0 0 0,-1 0 0 0 0,1 0 0 0 0,-1 0 0 0 0,1 0 0 0 0,-1 1 0 0 0,0 0 0 0 0,0 1 0 0 0,0 0 0 0 0,0-1 0 0 0,-1 2 0 0 0,1-1 0 0 0,8 10 0 0 0,7 15-946 0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14:09.782"/>
    </inkml:context>
    <inkml:brush xml:id="br0">
      <inkml:brushProperty name="width" value="0.1" units="cm"/>
      <inkml:brushProperty name="height" value="0.1" units="cm"/>
      <inkml:brushProperty name="color" value="#AB008B"/>
    </inkml:brush>
  </inkml:definitions>
  <inkml:trace contextRef="#ctx0" brushRef="#br0">1 0 9040 0 0,'0'2'0'0'0,"0"10"0"0"0,1 16 0 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14:10.952"/>
    </inkml:context>
    <inkml:brush xml:id="br0">
      <inkml:brushProperty name="width" value="0.1" units="cm"/>
      <inkml:brushProperty name="height" value="0.1" units="cm"/>
      <inkml:brushProperty name="color" value="#AB008B"/>
    </inkml:brush>
  </inkml:definitions>
  <inkml:trace contextRef="#ctx0" brushRef="#br0">0 166 2904 0 0,'38'-8'46'0'0,"39"-15"-1"0"0,-26 7 0 0 0,9-3 46 0 0,-33 9-19 0 0,1 2-1 0 0,43-7 0 0 0,147-9 64 0 0,-64 8-79 0 0,155-8-34 0 0,-272 22-20 0 0,434 11 5 0 0,-303 0 11 0 0,94 12 29 0 0,43-7 25 0 0,-197-8-53 0 0,14 1-5 0 0,-20-8 4 0 0,125 3 38 0 0,-120 13 0 0 0,-8-1-3 0 0,415 53 514 0 0,37 50-317 0 0,-296-45-135 0 0,-169-44-59 0 0,107 21 1 0 0,-183-47-56 0 0,256 38 88 0 0,-217-36-41 0 0,1-2 0 0 0,-1-2 0 0 0,72-9 0 0 0,-16-5 56 0 0,0-5 1 0 0,127-40 0 0 0,-173 38-750 0 0,-47 17-2863 0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14:27.328"/>
    </inkml:context>
    <inkml:brush xml:id="br0">
      <inkml:brushProperty name="width" value="0.1" units="cm"/>
      <inkml:brushProperty name="height" value="0.1" units="cm"/>
      <inkml:brushProperty name="color" value="#AB008B"/>
    </inkml:brush>
  </inkml:definitions>
  <inkml:trace contextRef="#ctx0" brushRef="#br0">0 347 5416 0 0,'8'13'173'0'0,"0"-1"0"0"0,0 0 0 0 0,1 0 0 0 0,1-1-1 0 0,0 0 1 0 0,0-1 0 0 0,1 0 0 0 0,1 0 0 0 0,23 14 0 0 0,-25-18-127 0 0,1 0-1 0 0,-1-1 1 0 0,1-1-1 0 0,0 0 1 0 0,0 0-1 0 0,0-1 0 0 0,1-1 1 0 0,11 2-1 0 0,123 9 47 0 0,-57-4-80 0 0,-1 3-1 0 0,92 26 0 0 0,-112-23-10 0 0,159 27 12 0 0,-163-31-11 0 0,67 4 5 0 0,-98-12-6 0 0,114 7 31 0 0,-119-9-23 0 0,44-4 0 0 0,-46 1-4 0 0,1 1 0 0 0,26 3 0 0 0,87 3 33 0 0,-89-5 15 0 0,60 8 0 0 0,-87-6-15 0 0,-1-1-1 0 0,1-1 1 0 0,24-4-1 0 0,28 0 125 0 0,44-6-34 0 0,-90 7-84 0 0,174-29 649 0 0,-178 28-647 0 0,45-14 0 0 0,-8 1 106 0 0,97-20 132 0 0,-88 20-224 0 0,101-10-1 0 0,-129 21-18 0 0,48-13 0 0 0,24-4 225 0 0,-13 10 162 0 0,106 0 0 0 0,302 10 397 0 0,-250-3-614 0 0,90 2 253 0 0,-210-4-329 0 0,-3 1-35 0 0,146-2 227 0 0,-146 4-213 0 0,56-4 154 0 0,0-7-127 0 0,-143 10-46 0 0,-1 1-1 0 0,1 2 1 0 0,93 8 0 0 0,-35 13 46 0 0,183 29 257 0 0,-138-18-34 0 0,1-7-112 0 0,-109-15-168 0 0,1-2 0 0 0,66-2 1 0 0,25 2 158 0 0,-27-2 45 0 0,-78-4-235 0 0,0 2-1 0 0,47 7 0 0 0,-28-2 165 0 0,0-2 0 0 0,91-5 0 0 0,-86 0-252 0 0,-56 1 35 0 0,201-10-119 0 0,-105-6-197 0 0,-35 10 107 0 0,22 0-104 0 0,27-4 34 0 0,-72 7 241 0 0,-16 1 21 0 0,1 1-1 0 0,28 2 0 0 0,-2 2 65 0 0,77-6 0 0 0,-71-2 270 0 0,0-3 1 0 0,65-18 0 0 0,8 7 603 0 0,-67 8-416 0 0,89-5 0 0 0,-52 7-286 0 0,-26 3-179 0 0,30-4 144 0 0,30-10 7 0 0,78-15-148 0 0,-160 23-29 0 0,95-26 2 0 0,-94 23 37 0 0,70-10 1 0 0,-50 11 19 0 0,-35 9-4 0 0,0 1 0 0 0,48 2 0 0 0,17-2-6 0 0,118-20 279 0 0,-196 22-311 0 0,1-2 0 0 0,-1-1-1 0 0,0-1 1 0 0,0-1 0 0 0,-1-1-1 0 0,0-1 1 0 0,0-1 0 0 0,-1-1 0 0 0,28-18-1 0 0,-30 16-898 0 0,-1-2-1 0 0,30-28 1 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14:29.130"/>
    </inkml:context>
    <inkml:brush xml:id="br0">
      <inkml:brushProperty name="width" value="0.1" units="cm"/>
      <inkml:brushProperty name="height" value="0.1" units="cm"/>
      <inkml:brushProperty name="color" value="#AB008B"/>
    </inkml:brush>
  </inkml:definitions>
  <inkml:trace contextRef="#ctx0" brushRef="#br0">2 89 3408 0 0,'0'4'153'0'0,"0"-1"-147"0"0,-1-2 16 0 0,1 0 0 0 0,0 0 0 0 0,0 0 0 0 0,0 0 0 0 0,0 0 0 0 0,0 0-1 0 0,0 0 1 0 0,0 0 0 0 0,0 0 0 0 0,0 0 0 0 0,1 0 0 0 0,-1 0 0 0 0,0 0 0 0 0,1 0 0 0 0,-1 0 0 0 0,0 0 0 0 0,1 0 0 0 0,0 0 0 0 0,-1-1 0 0 0,1 1 0 0 0,-1 0-1 0 0,1 0 1 0 0,0 0 0 0 0,0-1 0 0 0,0 2 0 0 0,-1-2-13 0 0,1 0 0 0 0,-1 0 1 0 0,1 0-1 0 0,-1 1 0 0 0,0-1 0 0 0,1 0 0 0 0,-1 0 0 0 0,0 1 0 0 0,0-1 1 0 0,1 0-1 0 0,-1 1 0 0 0,0-1 0 0 0,0 0 0 0 0,1 1 0 0 0,-1-1 0 0 0,0 0 0 0 0,0 1 1 0 0,0-1-1 0 0,0 0 0 0 0,0 1 0 0 0,1-1 0 0 0,-1 1 0 0 0,0-1 0 0 0,0 0 1 0 0,0 1-1 0 0,0 0-5 0 0,0-1 1 0 0,0 0 0 0 0,0 1 0 0 0,0-1 0 0 0,0 0-1 0 0,0 0 1 0 0,0 1 0 0 0,0-1 0 0 0,0 0 0 0 0,0 1-1 0 0,1-1 1 0 0,-1 0 0 0 0,0 0 0 0 0,0 1-1 0 0,0-1 1 0 0,0 0 0 0 0,1 0 0 0 0,-1 1 0 0 0,0-1-1 0 0,0 0 1 0 0,1 0 0 0 0,-1 0 0 0 0,0 1-1 0 0,0-1 1 0 0,1 0 0 0 0,-1 0 0 0 0,0 0 0 0 0,0 0-1 0 0,1 0 1 0 0,-1 0 0 0 0,0 0 0 0 0,1 0 0 0 0,-1 0-1 0 0,0 1 1 0 0,1-1 0 0 0,-1 0 0 0 0,0 0-1 0 0,1 0 1 0 0,-1-1 0 0 0,0 1 0 0 0,0 0 0 0 0,1 0-1 0 0,0 0 1 0 0,1 0 1 0 0,1 1-1 0 0,0 0 1 0 0,0-1-1 0 0,0 1 1 0 0,-1 0 0 0 0,1 0-1 0 0,0 0 1 0 0,-1 1-1 0 0,3 1 1 0 0,19 7 2 0 0,-7-7 25 0 0,0-1 0 0 0,1 0 1 0 0,-1-2-1 0 0,33-2 0 0 0,3-1 231 0 0,10-5-24 0 0,93 3 497 0 0,-140 5-683 0 0,50 1 320 0 0,129-17-1 0 0,-157 11-237 0 0,-22 3-106 0 0,0 0 0 0 0,-1-1 0 0 0,27-9 0 0 0,-21 4-6 0 0,0 2 0 0 0,1 1-1 0 0,0 1 1 0 0,0 0 0 0 0,27 0 0 0 0,21-4 39 0 0,-44 4-27 0 0,27-1 1 0 0,86-8 100 0 0,-2 0 10 0 0,1 1 125 0 0,18-3 122 0 0,-102 13-273 0 0,71-1 166 0 0,-74 3-154 0 0,-33-1-38 0 0,35 4 1 0 0,212 36 456 0 0,199 22-82 0 0,-342-42-422 0 0,0 0-32 0 0,-93-17-14 0 0,230 10 2 0 0,-244-12 27 0 0,1 1 0 0 0,17 3 0 0 0,3 0 63 0 0,-27-1 101 0 0,-13 4 51 0 0,-14 5-818 0 0,16-11-108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14:30.932"/>
    </inkml:context>
    <inkml:brush xml:id="br0">
      <inkml:brushProperty name="width" value="0.1" units="cm"/>
      <inkml:brushProperty name="height" value="0.1" units="cm"/>
      <inkml:brushProperty name="color" value="#AB008B"/>
    </inkml:brush>
  </inkml:definitions>
  <inkml:trace contextRef="#ctx0" brushRef="#br0">0 1 3000 0 0,'0'0'416'0'0,"5"2"-352"0"0,37 19 138 0 0,-28-13-183 0 0,1 0 0 0 0,-1-1 0 0 0,1-1 0 0 0,25 6 0 0 0,223 61 4 0 0,-151-39-19 0 0,-80-23 2 0 0,2-1 0 0 0,44 8 1 0 0,35-4 42 0 0,146 0 0 0 0,-249-14-46 0 0,46-1 80 0 0,110 14 1 0 0,-115-6 134 0 0,76 0 0 0 0,-53-4-136 0 0,302 9 261 0 0,-288-16-241 0 0,-21 0-35 0 0,107-6 79 0 0,-16 0-33 0 0,18 0 145 0 0,-85-1-65 0 0,-60 6-99 0 0,47-1-1 0 0,85-7 246 0 0,45 7 34 0 0,-58-3 31 0 0,62 14-56 0 0,-167 0-236 0 0,-27-3 11 0 0,32 1 1 0 0,34-3 103 0 0,56-2 49 0 0,-120 1-186 0 0,-1 0-1 0 0,1 2 1 0 0,-1 0 0 0 0,1 1 0 0 0,-1 1 0 0 0,25 7-1 0 0,-11 0-395 0 0,-1 1 0 0 0,49 25 0 0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14:44.237"/>
    </inkml:context>
    <inkml:brush xml:id="br0">
      <inkml:brushProperty name="width" value="0.1" units="cm"/>
      <inkml:brushProperty name="height" value="0.1" units="cm"/>
      <inkml:brushProperty name="color" value="#AB008B"/>
    </inkml:brush>
  </inkml:definitions>
  <inkml:trace contextRef="#ctx0" brushRef="#br0">1 409 3808 0 0,'0'0'593'0'0,"4"1"-507"0"0,11-1-80 0 0,-1 0 0 0 0,28-4 0 0 0,15-1-14 0 0,155 0-49 0 0,-120-2 72 0 0,315-6 507 0 0,-362 10-429 0 0,1-2 0 0 0,-1-2 0 0 0,45-13 0 0 0,20-3 141 0 0,-38 9-139 0 0,80-12 69 0 0,-86 16-5 0 0,22 0 64 0 0,11-2-55 0 0,-81 9-124 0 0,0 0 1 0 0,0 2-1 0 0,0 0 1 0 0,19 1-1 0 0,-2 1 38 0 0,0-2-1 0 0,34-5 0 0 0,-38 3-30 0 0,1 0-10 0 0,95-7 202 0 0,-19 3 113 0 0,6 0-201 0 0,87-2 254 0 0,-177 9-347 0 0,441 20 571 0 0,-343 2-576 0 0,118 10-10 0 0,-95-12-47 0 0,14 0 0 0 0,-61-8 5 0 0,37 2 23 0 0,-15-8 37 0 0,371 13 1234 0 0,-417-18-1095 0 0,250-6 419 0 0,31-36 366 0 0,-149 12-736 0 0,21-3 202 0 0,-165 24-260 0 0,101-1 1 0 0,-90 7-99 0 0,85 0 23 0 0,108-8 305 0 0,-220 5-329 0 0,-14 3-4 0 0,-1-2-1 0 0,0-1 1 0 0,0-1 0 0 0,0-1-1 0 0,52-21 1 0 0,-70 22-55 0 0,1-1 1 0 0,-1 0 0 0 0,-1-1 0 0 0,1 0 0 0 0,-1-1 0 0 0,0 0 0 0 0,-1-1 0 0 0,0 0 0 0 0,-1-1 0 0 0,15-19 0 0 0,3-18-1805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1:53.535"/>
    </inkml:context>
    <inkml:brush xml:id="br0">
      <inkml:brushProperty name="width" value="0.1" units="cm"/>
      <inkml:brushProperty name="height" value="0.1" units="cm"/>
      <inkml:brushProperty name="color" value="#AB008B"/>
    </inkml:brush>
  </inkml:definitions>
  <inkml:trace contextRef="#ctx0" brushRef="#br0">424 0 4008 0 0,'-2'2'31'0'0,"0"-1"0"0"0,1 0 0 0 0,-1 1-1 0 0,1 0 1 0 0,-1-1 0 0 0,1 1 0 0 0,0 0 0 0 0,0-1 0 0 0,0 1 0 0 0,0 0 0 0 0,0 0 0 0 0,0 0 0 0 0,0 4-1 0 0,-11 37 707 0 0,6-19-490 0 0,-15 33-242 0 0,-44 80 1 0 0,10-24-168 0 0,-83 185-239 0 0,128-279 361 0 0,0-1-1 0 0,-1-1 1 0 0,-1 0 0 0 0,-1 0 0 0 0,-29 29 0 0 0,34-41-28 0 0,5-6-6 0 0,3 0 71 0 0,0 0 1 0 0,1 0-1 0 0,-1 0 0 0 0,0 1 1 0 0,1-1-1 0 0,-1 0 1 0 0,0 0-1 0 0,1 0 1 0 0,-1 1-1 0 0,1-1 1 0 0,-1 0-1 0 0,1 0 1 0 0,-1 1-1 0 0,1-1 0 0 0,1 0 1 0 0,32-32-16 0 0,-2-1-1 0 0,38-50 1 0 0,-49 58 11 0 0,27-24 0 0 0,-40 42 5 0 0,-3 3 1 0 0,0 1 0 0 0,0 0 0 0 0,0 0 1 0 0,1 0-1 0 0,8-5 0 0 0,-12 8 3 0 0,0 0 1 0 0,1 0-1 0 0,-1 0 1 0 0,0 1-1 0 0,1-1 1 0 0,-1 0-1 0 0,0 1 1 0 0,1 0 0 0 0,-1-1-1 0 0,0 1 1 0 0,1 0-1 0 0,-1 0 1 0 0,1 1-1 0 0,-1-1 1 0 0,0 0-1 0 0,1 1 1 0 0,-1-1-1 0 0,0 1 1 0 0,4 1 0 0 0,-4 1 2 0 0,0-1 1 0 0,-1 1 0 0 0,1-1 0 0 0,0 1-1 0 0,-1 0 1 0 0,0 0 0 0 0,0 0 0 0 0,0-1-1 0 0,0 1 1 0 0,0 0 0 0 0,0 0 0 0 0,-1 0-1 0 0,1 6 1 0 0,0-1 3 0 0,2 9 1 0 0,-1-1 0 0 0,-1 1 0 0 0,0 0-1 0 0,-3 27 1 0 0,-15 66 26 0 0,10-86-30 0 0,0 0 0 0 0,-2-1 0 0 0,0-1 0 0 0,-2 0 1 0 0,-16 27-1 0 0,-24 52 12 0 0,12-18 58 0 0,-9 20-3 0 0,3 12 6 0 0,36-99-56 0 0,8-14-13 0 0,0 0-1 0 0,0-1 1 0 0,0 1-1 0 0,0 0 1 0 0,0 0-1 0 0,0 0 1 0 0,1 0-1 0 0,-1 0 1 0 0,1 0-1 0 0,-1 0 1 0 0,1 2-1 0 0,0-4-1 0 0,1 1 0 0 0,-1-1 1 0 0,0 0-1 0 0,1 1 0 0 0,-1-1 0 0 0,1 0 0 0 0,0 0 0 0 0,-1 0 0 0 0,1 1 1 0 0,-1-1-1 0 0,1 0 0 0 0,-1 0 0 0 0,1 0 0 0 0,-1 0 0 0 0,1 0 0 0 0,0 0 0 0 0,-1 0 1 0 0,1 0-1 0 0,-1 0 0 0 0,1 0 0 0 0,-1-1 0 0 0,1 1 0 0 0,-1 0 0 0 0,1 0 0 0 0,0-1 1 0 0,15-3 35 0 0,-9 0-30 0 0,-1 0 0 0 0,0-1 0 0 0,0 0-1 0 0,0 0 1 0 0,-1 0 0 0 0,10-12 0 0 0,1-1 9 0 0,155-167 174 0 0,-139 144-159 0 0,-19 23-15 0 0,1 1 0 0 0,23-22 0 0 0,152-132 193 0 0,-167 153-187 0 0,17-15 1 0 0,-37 30-27 0 0,0 1 0 0 0,0 0 0 0 0,-1 0 0 0 0,1-1 0 0 0,-1 1 0 0 0,1-1 0 0 0,-1 1 0 0 0,0-1 0 0 0,0 1 0 0 0,0-1 0 0 0,0 0 0 0 0,-1 0 0 0 0,1 0 0 0 0,0-5 0 0 0,-3 3 15 0 0,2 5-18 0 0,-1-1 1 0 0,1 1-1 0 0,0 0 1 0 0,0 0-1 0 0,0 0 1 0 0,-1-1 0 0 0,1 1-1 0 0,0 0 1 0 0,0 0-1 0 0,0 0 1 0 0,0-1-1 0 0,0 1 1 0 0,0 0 0 0 0,-1 0-1 0 0,1-1 1 0 0,0 1-1 0 0,0 0 1 0 0,0 0-1 0 0,0-1 1 0 0,0 1 0 0 0,0 0-1 0 0,0 0 1 0 0,0-1-1 0 0,0 1 1 0 0,0 0 0 0 0,0 0-1 0 0,0-1 1 0 0,0 1-1 0 0,1 0 1 0 0,-1 0-1 0 0,0-1 1 0 0,0 1 0 0 0,0 0-1 0 0,0 0 1 0 0,0-1-1 0 0,1 1 1 0 0,0-1 10 0 0,-5-1-4 0 0,0 2-1 0 0,8 1 4 0 0,4 3-7 0 0,0 0-1 0 0,0 1 0 0 0,-1 0 0 0 0,0 0 0 0 0,0 1 0 0 0,0-1 0 0 0,-1 2 0 0 0,0-1 0 0 0,0 1 0 0 0,0-1 1 0 0,-1 1-1 0 0,0 1 0 0 0,4 9 0 0 0,-6-12 0 0 0,0 0-1 0 0,-1 0 1 0 0,1 1 0 0 0,-1-1 0 0 0,-1 1-1 0 0,1 0 1 0 0,-1 0 0 0 0,0-1 0 0 0,0 1 0 0 0,-1 0-1 0 0,1 0 1 0 0,-1 0 0 0 0,-1 0 0 0 0,1 0-1 0 0,-1 0 1 0 0,0-1 0 0 0,-1 1 0 0 0,-2 9-1 0 0,0-7 3 0 0,1-1-1 0 0,-2 1 0 0 0,1-1 0 0 0,-1 0 0 0 0,0 0 0 0 0,0-1 0 0 0,-1 0 0 0 0,1 0 0 0 0,-1 0 0 0 0,-1 0 0 0 0,1-1 0 0 0,-14 8 0 0 0,-64 35 54 0 0,73-43-50 0 0,0 0 0 0 0,0-1 0 0 0,0 0 0 0 0,-1-1 0 0 0,1 0-1 0 0,-14 1 1 0 0,-48 2 15 0 0,35-7-22 0 0,30 1 1 0 0,7 1 0 0 0,1 0 0 0 0,0-1 0 0 0,0 1 0 0 0,0 0 0 0 0,0 0 0 0 0,0-1 0 0 0,0 1 0 0 0,0 0 0 0 0,1 0 0 0 0,-1-1 0 0 0,0 1 0 0 0,0 0 0 0 0,0-1 0 0 0,1 1 0 0 0,-1 0 0 0 0,0-1 0 0 0,1 1 0 0 0,-1 0 0 0 0,1-1 0 0 0,-1 1 0 0 0,2 0 0 0 0,0 4 1 0 0,3 12 1 0 0,-2 1-1 0 0,0-1 0 0 0,-1 1 1 0 0,0 0-1 0 0,-2-1 0 0 0,-1 22 1 0 0,1 3 3 0 0,7 42 27 0 0,-3-62-1 0 0,-2 1-1 0 0,-1-1 0 0 0,-2 38 0 0 0,0-59-28 0 0,1 0-1 0 0,0 0 0 0 0,-1 0 0 0 0,1 1 0 0 0,0-1 0 0 0,0 0 0 0 0,0 0 0 0 0,0 0 0 0 0,0 0 0 0 0,0 0 1 0 0,0 0-1 0 0,0 0 0 0 0,0 0 0 0 0,0 0 0 0 0,1 0 0 0 0,-1 0 0 0 0,0 0 0 0 0,1 0 0 0 0,-1 0 0 0 0,1 0 1 0 0,-1 0-1 0 0,1 0 0 0 0,-1 0 0 0 0,1-1 0 0 0,0 1 0 0 0,-1 0 0 0 0,1 0 0 0 0,0-1 0 0 0,0 1 0 0 0,0 0 1 0 0,-1-1-1 0 0,1 1 0 0 0,0-1 0 0 0,0 1 0 0 0,1 0 0 0 0,5 3 36 0 0,-3-6-29 0 0,0 0-1 0 0,-1 0 1 0 0,1 0 0 0 0,-1 0 0 0 0,0-1 0 0 0,6-5-1 0 0,-7 5-4 0 0,21-18 17 0 0,-2-1 0 0 0,-1-2 1 0 0,-1 0-1 0 0,26-42 0 0 0,50-107-313 0 0,-69 123-249 0 0,-20 38-3733 0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14:48.010"/>
    </inkml:context>
    <inkml:brush xml:id="br0">
      <inkml:brushProperty name="width" value="0.1" units="cm"/>
      <inkml:brushProperty name="height" value="0.1" units="cm"/>
      <inkml:brushProperty name="color" value="#AB008B"/>
    </inkml:brush>
  </inkml:definitions>
  <inkml:trace contextRef="#ctx0" brushRef="#br0">0 147 4720 0 0,'0'0'351'0'0,"6"0"-174"0"0,347-49 416 0 0,-325 45-586 0 0,5-2-6 0 0,4 0 2 0 0,66-3 1 0 0,-52 9-6 0 0,54 1-4 0 0,138 6 6 0 0,-84-5 0 0 0,-108-3 12 0 0,0-2 1 0 0,81-15 0 0 0,39-4 19 0 0,-23 11 24 0 0,-57 2 29 0 0,0 5 0 0 0,104 8 0 0 0,19 32-19 0 0,-166-26-56 0 0,32 8 37 0 0,105 39 1 0 0,-114-32 50 0 0,0-4 1 0 0,2-2 0 0 0,86 10-1 0 0,-131-26-65 0 0,29 4 94 0 0,71 17 0 0 0,82 20-42 0 0,-83-20 27 0 0,-80-14-61 0 0,1-2-1 0 0,0-2 0 0 0,0-3 0 0 0,79-3 0 0 0,-21-19 7 0 0,-23 3 45 0 0,44-6 90 0 0,17-2-10 0 0,66-3 109 0 0,-106 21 92 0 0,-20 1-90 0 0,193-8-10 0 0,-26 3-83 0 0,45-12-200 0 0,-2-2 118 0 0,-131 8 31 0 0,-55 4-40 0 0,66-7 41 0 0,143-10 38 0 0,218-10 138 0 0,-372 27-292 0 0,40-3 21 0 0,7 0 5 0 0,63-2-16 0 0,-182 17-24 0 0,204 6 120 0 0,-221 1-86 0 0,0-3 0 0 0,119-10-1 0 0,-144 0-1406 0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15:09.437"/>
    </inkml:context>
    <inkml:brush xml:id="br0">
      <inkml:brushProperty name="width" value="0.1" units="cm"/>
      <inkml:brushProperty name="height" value="0.1" units="cm"/>
      <inkml:brushProperty name="color" value="#AB008B"/>
    </inkml:brush>
  </inkml:definitions>
  <inkml:trace contextRef="#ctx0" brushRef="#br0">1 0 5120 0 0,'0'7'273'0'0,"0"4"-71"0"0,1 0-1 0 0,0 0 1 0 0,5 18 0 0 0,-4-23-69 0 0,-1 0 0 0 0,0 0-1 0 0,0 1 1 0 0,-1-1 0 0 0,0 10 0 0 0,0-13-60 0 0,0-3-69 0 0,1 1 0 0 0,-1-1-1 0 0,0 1 1 0 0,0-1-1 0 0,0 1 1 0 0,1-1-1 0 0,-1 1 1 0 0,0-1-1 0 0,0 1 1 0 0,1-1-1 0 0,-1 1 1 0 0,0-1-1 0 0,1 0 1 0 0,-1 1-1 0 0,1-1 1 0 0,-1 1-1 0 0,1-1 1 0 0,-1 0 0 0 0,0 0-1 0 0,1 1 1 0 0,-1-1-1 0 0,1 0 1 0 0,-1 0-1 0 0,1 0 1 0 0,0 1-1 0 0,-1-1 1 0 0,1 0-1 0 0,-1 0 1 0 0,1 0-1 0 0,-1 0 1 0 0,1 0-1 0 0,-1 0 1 0 0,1 0-1 0 0,-1 0 1 0 0,1 0 0 0 0,-1 0-1 0 0,1 0 1 0 0,0-1-1 0 0,27-4-27 0 0,-22 3 24 0 0,74-5-16 0 0,-52 5 38 0 0,-1 1 0 0 0,0 1 0 0 0,1 1 0 0 0,-1 1 0 0 0,37 8 1 0 0,-35-5-10 0 0,24 1 32 0 0,-1-2-1 0 0,79-3 1 0 0,-80-1-28 0 0,-34 1 1 0 0,0-1 0 0 0,24-3-1 0 0,21-4 65 0 0,68 3-1 0 0,-44 2 116 0 0,43 4 61 0 0,-35 0-137 0 0,-87-2-112 0 0,21 0 64 0 0,0 0 1 0 0,0 2-1 0 0,46 9 1 0 0,-50-6-14 0 0,39 3 0 0 0,-35-6-24 0 0,29 7 0 0 0,-16-2 151 0 0,0-3-1 0 0,0-1 1 0 0,73-5 0 0 0,-27 0-86 0 0,286 2 715 0 0,-111 18-393 0 0,-92-4-312 0 0,78 19-1 0 0,-53-6 110 0 0,-45-7 93 0 0,54 3-113 0 0,149-12 152 0 0,-199-8-200 0 0,21-2 30 0 0,88 5 21 0 0,96 5 299 0 0,-74-11-270 0 0,-184-3-168 0 0,223-27 153 0 0,-237 12-133 0 0,149-53-1 0 0,-168 48-19 0 0,-13 5-1767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26:20.133"/>
    </inkml:context>
    <inkml:brush xml:id="br0">
      <inkml:brushProperty name="width" value="0.1" units="cm"/>
      <inkml:brushProperty name="height" value="0.1" units="cm"/>
      <inkml:brushProperty name="color" value="#AB008B"/>
    </inkml:brush>
  </inkml:definitions>
  <inkml:trace contextRef="#ctx0" brushRef="#br0">3 430 4008 0 0,'-1'-2'32'0'0,"0"0"1"0"0,1-1-1 0 0,0 1 0 0 0,-1-1 1 0 0,1 1-1 0 0,0 0 1 0 0,0-1-1 0 0,0 1 0 0 0,1-1 1 0 0,-1 1-1 0 0,0 0 1 0 0,1-1-1 0 0,0 1 0 0 0,0 0 1 0 0,-1 0-1 0 0,1-1 1 0 0,1 1-1 0 0,-1 0 0 0 0,2-3 1 0 0,9-18 257 0 0,-10 19-237 0 0,0-1-1 0 0,0 1 1 0 0,1-1-1 0 0,0 1 1 0 0,5-8-1 0 0,-3 8-22 0 0,0 0 1 0 0,0-1-1 0 0,0 2 0 0 0,1-1 1 0 0,-1 1-1 0 0,1-1 0 0 0,0 2 1 0 0,0-1-1 0 0,0 1 0 0 0,0-1 0 0 0,11-1 1 0 0,6 0-7 0 0,45-3 0 0 0,-55 6-11 0 0,252-8 67 0 0,-231 7-57 0 0,1 2-1 0 0,-1 2 1 0 0,0 1-1 0 0,64 14 0 0 0,135 43 92 0 0,-124-39-75 0 0,27 6 147 0 0,-114-22-128 0 0,0-2 0 0 0,1 0 0 0 0,-1-1 0 0 0,1-1 0 0 0,-1-2 0 0 0,1 0 0 0 0,-1-1 0 0 0,1-1 0 0 0,-1-1 0 0 0,0-2 0 0 0,0 0 0 0 0,-1-1 0 0 0,0-1-1 0 0,29-15 1 0 0,254-138 485 0 0,-155 88-196 0 0,-122 65-281 0 0,0 1 1 0 0,0 1-1 0 0,0 1 1 0 0,47-2 0 0 0,7-1 56 0 0,121-27 102 0 0,-111 19-228 0 0,-66 12-4 0 0,22-5-8 0 0,-40 7 31 0 0,-1 1 0 0 0,1 1 1 0 0,-1-1-1 0 0,1 1 0 0 0,0 0 1 0 0,-1 1-1 0 0,1-1 0 0 0,6 3 0 0 0,-12-3 13 0 0,0 1-1 0 0,0 0 0 0 0,0-1 0 0 0,0 1 1 0 0,0 0-1 0 0,0 0 0 0 0,0 0 1 0 0,0 0-1 0 0,0 0 0 0 0,-1 0 0 0 0,1 0 1 0 0,0 0-1 0 0,-1 0 0 0 0,1 0 0 0 0,-1 0 1 0 0,1 0-1 0 0,-1 2 0 0 0,8 26 301 0 0,-3-12-200 0 0,-4-14-169 0 0,0-1 0 0 0,0 1 0 0 0,0-1 0 0 0,0 1 0 0 0,0 0 0 0 0,-1-1 0 0 0,1 1 0 0 0,-1 0-1 0 0,0 0 1 0 0,0-1 0 0 0,0 1 0 0 0,0 0 0 0 0,0 0 0 0 0,-1-1 0 0 0,1 1 0 0 0,-1 0 0 0 0,1-1 0 0 0,-1 1 0 0 0,-2 3 0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26:26.455"/>
    </inkml:context>
    <inkml:brush xml:id="br0">
      <inkml:brushProperty name="width" value="0.1" units="cm"/>
      <inkml:brushProperty name="height" value="0.1" units="cm"/>
      <inkml:brushProperty name="color" value="#AB008B"/>
    </inkml:brush>
  </inkml:definitions>
  <inkml:trace contextRef="#ctx0" brushRef="#br0">0 43 4616 0 0,'77'-5'460'0'0,"-53"3"-367"0"0,0 0-1 0 0,1 2 0 0 0,37 4 0 0 0,307 74 144 0 0,-211-38-228 0 0,-126-35-6 0 0,-1 0 0 0 0,1-2-1 0 0,36-1 1 0 0,-21-3-1 0 0,37-1 17 0 0,158-23 0 0 0,101-54 65 0 0,-208 54 10 0 0,247-13 0 0 0,-215 41 19 0 0,-31 0-28 0 0,-25 1 146 0 0,201 31-1 0 0,-236-18-168 0 0,87 31 1 0 0,-95-27-14 0 0,65 31 146 0 0,-93-34-105 0 0,0-2 0 0 0,59 14 0 0 0,-71-23-28 0 0,3 0 89 0 0,48 5-1 0 0,-4-7 141 0 0,296 22 511 0 0,-254-15-702 0 0,198 11 207 0 0,-36-31 14 0 0,-164 3-105 0 0,-13 2-186 0 0,-39 3 0 0 0,91 4 54 0 0,6 0-55 0 0,-70-5-21 0 0,51-3 1 0 0,125-4 115 0 0,20-2 530 0 0,-207 3-435 0 0,200-24 125 0 0,-225 23-213 0 0,0-4-1 0 0,0-1 1 0 0,90-37 0 0 0,-87 27-489 0 0,-2-3 1 0 0,55-35 0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26:28.019"/>
    </inkml:context>
    <inkml:brush xml:id="br0">
      <inkml:brushProperty name="width" value="0.1" units="cm"/>
      <inkml:brushProperty name="height" value="0.1" units="cm"/>
      <inkml:brushProperty name="color" value="#AB008B"/>
    </inkml:brush>
  </inkml:definitions>
  <inkml:trace contextRef="#ctx0" brushRef="#br0">47 180 5720 0 0,'-4'4'46'0'0,"1"-1"0"0"0,0 1 0 0 0,0 1 0 0 0,0-1-1 0 0,0 0 1 0 0,1 1 0 0 0,-1-1 0 0 0,1 1 0 0 0,0 0 0 0 0,1 0 0 0 0,-1 0 0 0 0,1 0 0 0 0,0 0 0 0 0,0 0 0 0 0,1 0 0 0 0,-1 0 0 0 0,1 9-1 0 0,1-11 3 0 0,-1 1-1 0 0,1 0 0 0 0,-1-1 1 0 0,1 1-1 0 0,0-1 0 0 0,0 0 0 0 0,1 1 1 0 0,-1-1-1 0 0,1 0 0 0 0,0 1 1 0 0,-1-1-1 0 0,1 0 0 0 0,1 0 0 0 0,3 4 1 0 0,0 1 4 0 0,0-1-4 0 0,1 0-1 0 0,-1-1 1 0 0,12 10 0 0 0,-15-14-45 0 0,-1 0 1 0 0,1-1-1 0 0,-1 1 0 0 0,1-1 1 0 0,0 0-1 0 0,0 0 1 0 0,-1 0-1 0 0,1 0 0 0 0,0 0 1 0 0,0-1-1 0 0,0 1 1 0 0,0-1-1 0 0,0 0 0 0 0,0 0 1 0 0,5 0-1 0 0,5-2 3 0 0,-1-1 0 0 0,0 0 0 0 0,0-1 0 0 0,0 0 0 0 0,11-6 0 0 0,58-34 10 0 0,-40 21-12 0 0,-13 7 2 0 0,0-1-1 0 0,-2-2 1 0 0,47-41 0 0 0,16-22-6 0 0,-80 73 0 0 0,1-2 0 0 0,12-17 0 0 0,-12 14 0 0 0,-8 12-2 0 0,-1 0 1 0 0,1 0 0 0 0,-1-1-1 0 0,0 1 1 0 0,1-1 0 0 0,-1 0-1 0 0,-1 1 1 0 0,1-1 0 0 0,0 0-1 0 0,-1 1 1 0 0,1-5 0 0 0,-1 7-7 0 0,-7 11-50 0 0,-3 15 48 0 0,-1 0-1 0 0,-1-1 0 0 0,-23 36 1 0 0,-55 66-4 0 0,-12 22 102 0 0,-51 111 232 0 0,28-32-46 0 0,90-163-208 0 0,-17 36 149 0 0,42-86-59 0 0,10-14-75 0 0,1-2-14 0 0,10-5-32 0 0,-9 6-32 0 0,-1-1 0 0 0,0 0 0 0 0,1 0 0 0 0,-1 0 0 0 0,0 0 0 0 0,0 0 0 0 0,0 0 0 0 0,0-1-1 0 0,0 1 1 0 0,0 0 0 0 0,0 0 0 0 0,0-1 0 0 0,0-2 0 0 0,6-7 8 0 0,20-29 92 0 0,2 2 1 0 0,1 1 0 0 0,49-45-1 0 0,-54 54-87 0 0,15-14-18 0 0,-38 40-1 0 0,1 0 1 0 0,-1 0-1 0 0,1 0 0 0 0,0 0 1 0 0,0 1-1 0 0,0-1 1 0 0,0 1-1 0 0,0 0 1 0 0,0 0-1 0 0,0 0 0 0 0,0 0 1 0 0,0 0-1 0 0,7 0 1 0 0,-10 2 1 0 0,1-1 0 0 0,-1 1 0 0 0,0 0 1 0 0,1 0-1 0 0,-1 0 0 0 0,0-1 0 0 0,0 1 1 0 0,1 0-1 0 0,-1 0 0 0 0,0 0 0 0 0,0-1 1 0 0,0 1-1 0 0,0 0 0 0 0,0 0 0 0 0,0 0 1 0 0,0-1-1 0 0,-1 1 0 0 0,1 0 0 0 0,0 0 1 0 0,-1 1-1 0 0,-2 15 9 0 0,-2 4 69 0 0,0 0 0 0 0,-2 0 0 0 0,-16 35 0 0 0,-8 23 309 0 0,-60 307 609 0 0,83-345-904 0 0,-21 58 1 0 0,27-94-62 0 0,1 0 0 0 0,0 0 0 0 0,0-1 0 0 0,0 1 0 0 0,0 0 0 0 0,1 0 0 0 0,0 0 0 0 0,0 0 0 0 0,0 0 0 0 0,1 0 0 0 0,0 0 0 0 0,0 0 0 0 0,0 0 0 0 0,0 0 0 0 0,1 0 0 0 0,0-1 0 0 0,0 1 0 0 0,0 0 0 0 0,4 5 0 0 0,-5-9-17 0 0,-1-1 0 0 0,0 1 1 0 0,1-1-1 0 0,-1 0 0 0 0,1 1 1 0 0,-1-1-1 0 0,0 0 0 0 0,1 1 1 0 0,-1-1-1 0 0,1 0 0 0 0,-1 0 1 0 0,1 1-1 0 0,-1-1 0 0 0,1 0 1 0 0,-1 0-1 0 0,1 0 0 0 0,-1 0 1 0 0,1 1-1 0 0,-1-1 0 0 0,1 0 1 0 0,-1 0-1 0 0,1 0 0 0 0,-1 0 1 0 0,1 0-1 0 0,-1 0 0 0 0,1-1 1 0 0,-1 1-1 0 0,1 0 0 0 0,-1 0 1 0 0,1 0-1 0 0,-1 0 0 0 0,1-1 1 0 0,-1 1-1 0 0,1 0 0 0 0,-1 0 1 0 0,0-1-1 0 0,1 1 0 0 0,-1 0 0 0 0,1-1 1 0 0,-1 1-1 0 0,0 0 0 0 0,1-2 1 0 0,10-13-1579 0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26:28.419"/>
    </inkml:context>
    <inkml:brush xml:id="br0">
      <inkml:brushProperty name="width" value="0.1" units="cm"/>
      <inkml:brushProperty name="height" value="0.1" units="cm"/>
      <inkml:brushProperty name="color" value="#AB008B"/>
    </inkml:brush>
  </inkml:definitions>
  <inkml:trace contextRef="#ctx0" brushRef="#br0">1 229 6224 0 0,'3'-3'194'0'0,"0"1"0"0"0,-1 0 1 0 0,1 0-1 0 0,-1-1 0 0 0,1 1 0 0 0,-1-1 1 0 0,0 0-1 0 0,0 0 0 0 0,0 0 0 0 0,0 0 1 0 0,-1 0-1 0 0,1 0 0 0 0,1-6 1 0 0,14-22 563 0 0,12-8-452 0 0,-13 16-715 0 0,31-31 0 0 0,-40 46 271 0 0,-6 7 96 0 0,0-1 0 0 0,1 0 0 0 0,0 1 0 0 0,-1-1 1 0 0,1 1-1 0 0,0-1 0 0 0,-1 1 0 0 0,1 0 0 0 0,0 0 0 0 0,0 0 0 0 0,0 0 0 0 0,0 0 1 0 0,0 0-1 0 0,4-1 0 0 0,15-2-212 0 0,-14 3 133 0 0,-1-1 1 0 0,1 1 0 0 0,0 1-1 0 0,-1-1 1 0 0,1 1-1 0 0,0 0 1 0 0,11 2-1 0 0,-14-1 108 0 0,0 0 0 0 0,1 1 0 0 0,-1-1 0 0 0,0 1 0 0 0,0 0 0 0 0,0 1 0 0 0,0-1 0 0 0,0 1 1 0 0,-1 0-1 0 0,1-1 0 0 0,-1 2 0 0 0,0-1 0 0 0,1 0 0 0 0,-2 1 0 0 0,4 4 0 0 0,5 7-21 0 0,-2 1 0 0 0,12 24 1 0 0,-21-39 33 0 0,8 16-2 0 0,-1 1 0 0 0,-2-1 0 0 0,1 1-1 0 0,2 22 1 0 0,6 75 3 0 0,-3-22 5 0 0,-3-13 150 0 0,-2 122 0 0 0,-6-199-150 0 0,10 121 1102 0 0,-11-132-1111 0 0,0 1 0 0 0,-1-1 0 0 0,0 0 0 0 0,0 1 0 0 0,-4-9 1 0 0,4 11-657 0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26:28.856"/>
    </inkml:context>
    <inkml:brush xml:id="br0">
      <inkml:brushProperty name="width" value="0.1" units="cm"/>
      <inkml:brushProperty name="height" value="0.1" units="cm"/>
      <inkml:brushProperty name="color" value="#AB008B"/>
    </inkml:brush>
  </inkml:definitions>
  <inkml:trace contextRef="#ctx0" brushRef="#br0">25 10 8032 0 0,'42'-4'2400'0'0,"-36"2"-2400"0"0,-1 1 0 0 0,0 0 1 0 0,0 0-1 0 0,1 1 1 0 0,-1 0-1 0 0,0 0 1 0 0,1 0-1 0 0,-1 0 1 0 0,0 1-1 0 0,1 0 1 0 0,-1 0-1 0 0,0 1 0 0 0,0-1 1 0 0,6 4-1 0 0,-9-4-12 0 0,1 0 0 0 0,-1 0 0 0 0,0 1 0 0 0,0-1 0 0 0,0 1 0 0 0,0-1 0 0 0,0 1 0 0 0,-1 0 0 0 0,1 0 0 0 0,2 2 0 0 0,-4-2 4 0 0,0-1-1 0 0,0 1 1 0 0,1 0 0 0 0,-1-1-1 0 0,0 1 1 0 0,0-1 0 0 0,-1 1-1 0 0,1-1 1 0 0,0 1 0 0 0,0-1-1 0 0,-1 1 1 0 0,1-1 0 0 0,-1 1-1 0 0,1-1 1 0 0,-1 1 0 0 0,0-1-1 0 0,0 1 1 0 0,0 0 0 0 0,-12 24-13 0 0,-2-1 0 0 0,0-1 1 0 0,-1-1-1 0 0,-1 0 0 0 0,-27 28 1 0 0,39-47 13 0 0,0 1-1 0 0,0 0 1 0 0,1 0 0 0 0,0 1 0 0 0,0-1 0 0 0,0 1 0 0 0,1 0 0 0 0,-4 7 0 0 0,1-4 24 0 0,3-5 19 0 0,14-4-17 0 0,14-5-15 0 0,0 0 0 0 0,0-2 1 0 0,-1-1-1 0 0,0-1 0 0 0,0-1 0 0 0,-1-1 1 0 0,-1-2-1 0 0,37-24 0 0 0,-34 16-1232 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26:29.222"/>
    </inkml:context>
    <inkml:brush xml:id="br0">
      <inkml:brushProperty name="width" value="0.1" units="cm"/>
      <inkml:brushProperty name="height" value="0.1" units="cm"/>
      <inkml:brushProperty name="color" value="#AB008B"/>
    </inkml:brush>
  </inkml:definitions>
  <inkml:trace contextRef="#ctx0" brushRef="#br0">0 507 6328 0 0,'0'1'61'0'0,"1"0"1"0"0,-1 1-1 0 0,1-1 1 0 0,-1 0-1 0 0,1 0 0 0 0,0 1 1 0 0,0-1-1 0 0,-1 0 1 0 0,1 0-1 0 0,0 0 1 0 0,0 0-1 0 0,0 0 0 0 0,0 0 1 0 0,0 0-1 0 0,0 0 1 0 0,0-1-1 0 0,1 1 0 0 0,-1 0 1 0 0,0-1-1 0 0,2 2 1 0 0,29 10 1232 0 0,-30-12-1299 0 0,1 0 0 0 0,-1 0 0 0 0,1 0 0 0 0,-1-1 0 0 0,1 1 0 0 0,-1-1 0 0 0,0 0 0 0 0,1 0 0 0 0,-1 0 0 0 0,0 0 0 0 0,0 0 0 0 0,1 0 0 0 0,-1-1 0 0 0,0 1 0 0 0,0-1 0 0 0,-1 1 0 0 0,1-1 0 0 0,0 0 0 0 0,2-2 0 0 0,3-9-256 0 0,0-1 0 0 0,-1 1 1 0 0,0-1-1 0 0,-1 0 0 0 0,6-25 1 0 0</inkml:trace>
  <inkml:trace contextRef="#ctx0" brushRef="#br0" timeOffset="1">264 1 5120 0 0,'1'14'293'0'0,"0"0"0"0"0,2 0 0 0 0,0 0 0 0 0,7 22 0 0 0,3 12 307 0 0,32 315-565 0 0,-32-224-49 0 0,38 297 16 0 0,-49-403 80 0 0,-2 54 0 0 0,-1-33-17 0 0,-1-59 27 0 0,2 6-52 0 0,2 1-19 0 0,-7-12 17 0 0,0-1-1 0 0,1 1 0 0 0,1-1 1 0 0,-4-20-1 0 0,-6-27-984 0 0,9 45-3939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26:29.755"/>
    </inkml:context>
    <inkml:brush xml:id="br0">
      <inkml:brushProperty name="width" value="0.1" units="cm"/>
      <inkml:brushProperty name="height" value="0.1" units="cm"/>
      <inkml:brushProperty name="color" value="#AB008B"/>
    </inkml:brush>
  </inkml:definitions>
  <inkml:trace contextRef="#ctx0" brushRef="#br0">102 1 7528 0 0,'2'2'27'0'0,"0"1"1"0"0,-1-1 0 0 0,1 1 0 0 0,0 0-1 0 0,-1 0 1 0 0,1 0 0 0 0,-1 0 0 0 0,0 0-1 0 0,0 0 1 0 0,0 0 0 0 0,-1 0-1 0 0,1 0 1 0 0,0 6 0 0 0,-3 47 630 0 0,1-26-448 0 0,0 80 279 0 0,1-105-475 0 0,-1 0 0 0 0,1 0 0 0 0,-1 0 1 0 0,-1 0-1 0 0,1 0 0 0 0,-1-1 0 0 0,-3 8 0 0 0,-5 18 58 0 0,10-26-63 0 0,-1 0 11 0 0,1 0-1 0 0,-1 0 1 0 0,0 0-1 0 0,0 0 0 0 0,-1 0 1 0 0,1 0-1 0 0,-1-1 1 0 0,0 1-1 0 0,1 0 0 0 0,-2-1 1 0 0,1 1-1 0 0,-3 2 1 0 0,-14 25 150 0 0,16-25-113 0 0,0 0 0 0 0,-1 0 0 0 0,0-1 0 0 0,-7 9-1 0 0,8-10 45 0 0,-1 1 0 0 0,1-1 0 0 0,0 1-1 0 0,0-1 1 0 0,1 1 0 0 0,-1 0 0 0 0,1 0-1 0 0,-2 8 1 0 0,4-12-83 0 0,0-1-1 0 0,0 1 1 0 0,0 0-1 0 0,-1-1 1 0 0,1 1-1 0 0,0 0 1 0 0,0-1 0 0 0,0 1-1 0 0,0 0 1 0 0,0-1-1 0 0,1 1 1 0 0,-1 0-1 0 0,0-1 1 0 0,0 1 0 0 0,0-1-1 0 0,0 1 1 0 0,1 0-1 0 0,-1-1 1 0 0,0 1-1 0 0,1-1 1 0 0,-1 1 0 0 0,0-1-1 0 0,1 1 1 0 0,-1-1-1 0 0,1 1 1 0 0,-1-1-1 0 0,1 1 1 0 0,-1-1 0 0 0,1 1-1 0 0,-1-1 1 0 0,1 0-1 0 0,-1 1 1 0 0,1-1 0 0 0,0 0-1 0 0,-1 0 1 0 0,1 1-1 0 0,-1-1 1 0 0,1 0-1 0 0,1 0 1 0 0,30 0 261 0 0,-20-1-245 0 0,8 0 14 0 0,-1-1-1 0 0,32-7 1 0 0,-27 4-8 0 0,31-3 1 0 0,-53 8-40 0 0,-1 0-1 0 0,1-1 1 0 0,0 1 0 0 0,0 0 0 0 0,-1 1-1 0 0,1-1 1 0 0,0 0 0 0 0,-1 0-1 0 0,1 1 1 0 0,0-1 0 0 0,-1 1-1 0 0,1-1 1 0 0,0 1 0 0 0,-1 0 0 0 0,1-1-1 0 0,-1 1 1 0 0,0 0 0 0 0,1 0-1 0 0,-1 0 1 0 0,1 0 0 0 0,-1 1 0 0 0,0-1-1 0 0,0 0 1 0 0,0 0 0 0 0,0 1-1 0 0,0-1 1 0 0,0 1 0 0 0,0-1 0 0 0,0 1-1 0 0,-1-1 1 0 0,1 1 0 0 0,0-1-1 0 0,-1 1 1 0 0,0 0 0 0 0,1-1-1 0 0,-1 1 1 0 0,0 0 0 0 0,0 0 0 0 0,1-1-1 0 0,-2 1 1 0 0,1 0 0 0 0,0-1-1 0 0,0 1 1 0 0,0 0 0 0 0,-1-1 0 0 0,0 3-1 0 0,-5 17-18 0 0,0-1 0 0 0,-2-1 1 0 0,0 1-1 0 0,-1-1 0 0 0,-19 28 0 0 0,12-21 10 0 0,-19 46 1 0 0,29-59 12 0 0,0 0 0 0 0,-11 14 1 0 0,10-15 4 0 0,0 0 1 0 0,-8 20 0 0 0,-7 5 118 0 0,21-34-57 0 0,3-3-13 0 0,4-6 40 0 0,-4 4-46 0 0,14-6 50 0 0,-1 0 0 0 0,17-13 1 0 0,-23 15-92 0 0,-1 0 1 0 0,1 0-1 0 0,0 1 1 0 0,0 0-1 0 0,1 1 1 0 0,-1 0-1 0 0,1 1 1 0 0,0-1 0 0 0,0 2-1 0 0,14-3 1 0 0,-22 5-18 0 0,1 1 1 0 0,-1-1-1 0 0,0 1 1 0 0,1-1 0 0 0,-1 1-1 0 0,0 0 1 0 0,0 0-1 0 0,1 0 1 0 0,-1 0 0 0 0,0 0-1 0 0,0 0 1 0 0,0 1-1 0 0,0-1 1 0 0,-1 1-1 0 0,1-1 1 0 0,0 1 0 0 0,2 3-1 0 0,0-1-1 0 0,0 1 0 0 0,-1 0 0 0 0,1 0 0 0 0,-1 0 0 0 0,4 9 0 0 0,2 13-44 0 0,-1-1-1 0 0,-2 1 1 0 0,-1 0 0 0 0,-1 1 0 0 0,-1-1 0 0 0,-1 43 0 0 0,-2-59 62 0 0,0 5-130 0 0,1 1 1 0 0,0-1-1 0 0,1 0 1 0 0,8 32-1 0 0,-7-40 112 0 0,-1 1 0 0 0,-1 0 0 0 0,1 0 0 0 0,-1-1 0 0 0,-1 1 1 0 0,0 10-1 0 0,0-18 7 0 0,0-1 0 0 0,0 1 0 0 0,-1-1 0 0 0,1 1 0 0 0,0-1 1 0 0,0 1-1 0 0,0-1 0 0 0,0 1 0 0 0,0-1 0 0 0,0 1 0 0 0,0-1 1 0 0,1 1-1 0 0,-1-1 0 0 0,0 1 0 0 0,0-1 0 0 0,0 1 0 0 0,0-1 1 0 0,1 1-1 0 0,-1-1 0 0 0,0 0 0 0 0,0 1 0 0 0,1-1 0 0 0,-1 1 1 0 0,0-1-1 0 0,1 0 0 0 0,-1 1 0 0 0,1-1 0 0 0,-1 0 0 0 0,0 1 1 0 0,1-1-1 0 0,-1 0 0 0 0,1 0 0 0 0,-1 1 0 0 0,1-1 0 0 0,-1 0 1 0 0,1 0-1 0 0,-1 0 0 0 0,1 0 0 0 0,-1 1 0 0 0,1-1 0 0 0,-1 0 1 0 0,1 0-1 0 0,-1 0 0 0 0,1 0 0 0 0,0 0 0 0 0,0-1 5 0 0,1 1 0 0 0,-1-1 0 0 0,1 0 0 0 0,-1 1-1 0 0,1-1 1 0 0,-1 0 0 0 0,1 0 0 0 0,-1 0 0 0 0,0 0 0 0 0,0 0-1 0 0,1 0 1 0 0,1-2 0 0 0,5-8 22 0 0,-1-1-1 0 0,0 1 1 0 0,-1-1 0 0 0,0-1-1 0 0,-1 1 1 0 0,0-1 0 0 0,0 0-1 0 0,-2 0 1 0 0,0 0 0 0 0,0 0-1 0 0,0-17 1 0 0,37-257-1219 0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26:30.176"/>
    </inkml:context>
    <inkml:brush xml:id="br0">
      <inkml:brushProperty name="width" value="0.1" units="cm"/>
      <inkml:brushProperty name="height" value="0.1" units="cm"/>
      <inkml:brushProperty name="color" value="#AB008B"/>
    </inkml:brush>
  </inkml:definitions>
  <inkml:trace contextRef="#ctx0" brushRef="#br0">1 123 7328 0 0,'0'-11'9'0'0,"0"9"115"0"0,0 0 1 0 0,0 0-1 0 0,0 0 1 0 0,0 0-1 0 0,0 0 0 0 0,1 0 1 0 0,-1 0-1 0 0,0 0 1 0 0,1 0-1 0 0,0 1 1 0 0,-1-1-1 0 0,2-2 0 0 0,3-11 690 0 0,-5 13-752 0 0,0 1 1 0 0,0-1 0 0 0,1 1-1 0 0,-1-1 1 0 0,1 1 0 0 0,-1-1-1 0 0,1 1 1 0 0,-1-1 0 0 0,1 1-1 0 0,0-1 1 0 0,0 1 0 0 0,0 0-1 0 0,0 0 1 0 0,0-1 0 0 0,0 1-1 0 0,0 0 1 0 0,2-1 0 0 0,14-12-43 0 0,-15 11-43 0 0,1 0 1 0 0,-1 1-1 0 0,1 0 1 0 0,0-1-1 0 0,0 1 1 0 0,0 0-1 0 0,0 0 1 0 0,0 1-1 0 0,0-1 0 0 0,0 1 1 0 0,1-1-1 0 0,-1 1 1 0 0,0 0-1 0 0,1 0 1 0 0,-1 1-1 0 0,1-1 1 0 0,-1 1-1 0 0,1-1 1 0 0,6 2-1 0 0,7 1-164 0 0,-13-2 162 0 0,-1 0 1 0 0,1 1-1 0 0,-1-1 0 0 0,0 1 1 0 0,1-1-1 0 0,-1 1 0 0 0,0 0 1 0 0,1 1-1 0 0,-1-1 0 0 0,0 0 1 0 0,0 1-1 0 0,0 0 1 0 0,0-1-1 0 0,0 1 0 0 0,-1 0 1 0 0,1 1-1 0 0,0-1 0 0 0,-1 0 1 0 0,0 1-1 0 0,1 0 0 0 0,1 3 1 0 0,4 8-28 0 0,-1 0-1 0 0,0 1 1 0 0,-1 0 0 0 0,0 0 0 0 0,-2 1 0 0 0,0-1 0 0 0,0 1 0 0 0,-2 0 0 0 0,0 0 0 0 0,0 0-1 0 0,-2 27 1 0 0,-2-12 2 0 0,-2 0 0 0 0,-1 0 0 0 0,-1 0-1 0 0,-2 0 1 0 0,-12 31 0 0 0,11-37 19 0 0,-1 0 1 0 0,0-1-1 0 0,-2 0 0 0 0,-1-1 1 0 0,-28 37-1 0 0,34-49 18 0 0,6-10 11 0 0,0 0 1 0 0,0 1-1 0 0,0-1 1 0 0,0 0-1 0 0,0 0 0 0 0,0 0 1 0 0,0 0-1 0 0,0 0 1 0 0,0 0-1 0 0,0 0 1 0 0,0 0-1 0 0,-1 0 1 0 0,1-1-1 0 0,0 1 0 0 0,-1-1 1 0 0,1 1-1 0 0,-2 0 1 0 0,2-1 1 0 0,0 1 0 0 0,0-1-1 0 0,0 0 1 0 0,0 0 0 0 0,0 0 0 0 0,0 0 0 0 0,-1 0 0 0 0,1 0 0 0 0,0 0 0 0 0,0 0 0 0 0,0 0 0 0 0,0 0 0 0 0,0 0 0 0 0,0-1-1 0 0,0 1 1 0 0,0 0 0 0 0,0-1 0 0 0,0 1 0 0 0,0-1 0 0 0,0 1 0 0 0,0-1 0 0 0,0 0 0 0 0,-1-1 0 0 0,0 1-1 0 0,1-1 1 0 0,0 0-1 0 0,-1 0 1 0 0,1 0-1 0 0,0 0 1 0 0,0-1 0 0 0,0 1-1 0 0,1 0 1 0 0,-1 0-1 0 0,0-5 1 0 0,-1-6-2 0 0,1 0-1 0 0,0-1 1 0 0,3-16 0 0 0,-2 20 2 0 0,1-7 2 0 0,-2 1 9 0 0,2-1-1 0 0,0 1 1 0 0,1 0-1 0 0,0 0 1 0 0,1 0-1 0 0,1 0 1 0 0,9-22-1 0 0,-13 37-9 0 0,1 0 0 0 0,-1 0 0 0 0,1 0 1 0 0,0 0-1 0 0,-1 0 0 0 0,1 0 0 0 0,0 0 0 0 0,-1 1 0 0 0,1-1 0 0 0,0 0 0 0 0,0 1 0 0 0,0-1 0 0 0,0 0 0 0 0,0 1 0 0 0,0-1 0 0 0,0 1 0 0 0,0 0 0 0 0,0-1 0 0 0,0 1 0 0 0,0 0 0 0 0,0-1 0 0 0,0 1 0 0 0,0 0 0 0 0,0 0 0 0 0,0 0 0 0 0,1 0 0 0 0,-1 0 0 0 0,0 0 0 0 0,0 0 0 0 0,0 1 0 0 0,0-1 0 0 0,0 0 0 0 0,0 0 0 0 0,0 1 0 0 0,0-1 0 0 0,0 1 0 0 0,0-1 0 0 0,2 2 0 0 0,7 3-39 0 0,2 0-1 0 0,-1 0 1 0 0,16 3 0 0 0,-6-2 23 0 0,-15-4-169 0 0,0-1 0 0 0,0 1-1 0 0,0-1 1 0 0,0-1-1 0 0,8 1 1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1:53.939"/>
    </inkml:context>
    <inkml:brush xml:id="br0">
      <inkml:brushProperty name="width" value="0.1" units="cm"/>
      <inkml:brushProperty name="height" value="0.1" units="cm"/>
      <inkml:brushProperty name="color" value="#AB008B"/>
    </inkml:brush>
  </inkml:definitions>
  <inkml:trace contextRef="#ctx0" brushRef="#br0">1 0 4816 0 0,'10'24'42'0'0,"3"12"172"0"0,-10-13 47 0 0,0-1 1 0 0,-2 27-1 0 0,0-9-100 0 0,-1 261 470 0 0,-16-49-511 0 0,11-202-111 0 0,3-30-6 0 0,0 0 1 0 0,2 27-1 0 0,0-42-2 0 0,0-1 0 0 0,1 1 0 0 0,0-1 0 0 0,0 0 0 0 0,0 1 0 0 0,0-1-1 0 0,1 0 1 0 0,-1 0 0 0 0,1 0 0 0 0,0 0 0 0 0,1 0 0 0 0,-1 0 0 0 0,1-1-1 0 0,-1 1 1 0 0,7 5 0 0 0,-7-7 0 0 0,-1-1-1 0 0,1 0 1 0 0,0 0-1 0 0,0 0 1 0 0,0 0-1 0 0,0-1 0 0 0,0 1 1 0 0,0-1-1 0 0,0 1 1 0 0,0-1-1 0 0,0 1 1 0 0,0-1-1 0 0,0 0 1 0 0,0 0-1 0 0,0 0 1 0 0,0 0-1 0 0,1-1 1 0 0,-1 1-1 0 0,0 0 1 0 0,0-1-1 0 0,2 0 1 0 0,7-3 0 0 0,0 0 0 0 0,17-10 1 0 0,-12 6-2 0 0,48-23 7 0 0,-1-3 0 0 0,-2-3-1 0 0,-2-3 1 0 0,-2-2 0 0 0,63-58 0 0 0,178-173 97 0 0,-113 72-896 0 0,-170 181-3625 0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26:30.894"/>
    </inkml:context>
    <inkml:brush xml:id="br0">
      <inkml:brushProperty name="width" value="0.1" units="cm"/>
      <inkml:brushProperty name="height" value="0.1" units="cm"/>
      <inkml:brushProperty name="color" value="#AB008B"/>
    </inkml:brush>
  </inkml:definitions>
  <inkml:trace contextRef="#ctx0" brushRef="#br0">204 32 5120 0 0,'3'0'88'0'0,"0"-1"0"0"0,0 0 1 0 0,0 1-1 0 0,0-1 0 0 0,-1 0 1 0 0,1 0-1 0 0,0 0 0 0 0,-1-1 1 0 0,1 1-1 0 0,3-3 0 0 0,-3 2 12 0 0,-1 0-1 0 0,1 1 1 0 0,-1-1-1 0 0,1 1 1 0 0,0 0-1 0 0,0 0 0 0 0,-1 0 1 0 0,1 0-1 0 0,0 0 1 0 0,5 0-1 0 0,24-1 370 0 0,12 0-435 0 0,-41 2-47 0 0,-1 0-1 0 0,0 1 1 0 0,1-1-1 0 0,-1 1 1 0 0,1 0-1 0 0,-1 0 1 0 0,0 0-1 0 0,0 0 1 0 0,1 0-1 0 0,-1 0 0 0 0,0 1 1 0 0,0-1-1 0 0,0 1 1 0 0,0-1-1 0 0,2 4 1 0 0,-1-2-4 0 0,-1 1 0 0 0,0-1 0 0 0,1 1 1 0 0,-1 0-1 0 0,-1 0 0 0 0,1 0 0 0 0,-1 0 0 0 0,1 0 0 0 0,-1 0 1 0 0,0 0-1 0 0,0 1 0 0 0,-1-1 0 0 0,0 0 0 0 0,1 1 1 0 0,-1-1-1 0 0,-1 0 0 0 0,1 0 0 0 0,0 1 0 0 0,-1-1 0 0 0,0 0 1 0 0,0 0-1 0 0,-1 1 0 0 0,-2 6 0 0 0,-4 5-4 0 0,1 0 0 0 0,-2-1 0 0 0,0 0 0 0 0,-17 21-1 0 0,18-27-3 0 0,0 0-1 0 0,-1-1 1 0 0,-12 10 0 0 0,-18 17-35 0 0,3-4 59 0 0,32-29 41 0 0,7-5-18 0 0,34-8 54 0 0,-1 2 0 0 0,52-6-1 0 0,-86 15-71 0 0,-1 0 1 0 0,1 0-1 0 0,-1-1 0 0 0,1 1 0 0 0,-1 0 0 0 0,1 0 0 0 0,-1 1 1 0 0,0-1-1 0 0,1 0 0 0 0,-1 0 0 0 0,1 1 0 0 0,-1-1 1 0 0,1 1-1 0 0,-1-1 0 0 0,0 1 0 0 0,0 0 0 0 0,1 0 1 0 0,-1-1-1 0 0,0 1 0 0 0,0 0 0 0 0,0 0 0 0 0,0 0 1 0 0,2 2-1 0 0,-2-1 4 0 0,1 1 0 0 0,-1-1 0 0 0,0 1 0 0 0,0-1 0 0 0,0 1 0 0 0,0-1 0 0 0,-1 1 0 0 0,1 0 0 0 0,-1-1 0 0 0,1 1 0 0 0,-1 5 0 0 0,0 3 13 0 0,-1 1-1 0 0,-1-1 0 0 0,0 0 0 0 0,-5 20 1 0 0,-5 2 1 0 0,-18 34-1 0 0,10-25-3 0 0,14-28-4 0 0,-2-1 1 0 0,0 0-1 0 0,0 0 0 0 0,-1 0 0 0 0,-19 18 0 0 0,-61 52 42 0 0,1-2-30 0 0,-7 19 20 0 0,85-88-36 0 0,14-14-1 0 0,20-20 3 0 0,-14 13-11 0 0,68-48 1 0 0,-36 28 4 0 0,-28 20 14 0 0,0 0-1 0 0,0 0 1 0 0,0 2-1 0 0,1 0 1 0 0,0 0-1 0 0,1 1 1 0 0,0 1-1 0 0,-1 1 1 0 0,2 0-1 0 0,-1 1 1 0 0,0 1-1 0 0,31-1 1 0 0,-46 3-13 0 0,0 0 1 0 0,0 0 0 0 0,-1 1-1 0 0,1-1 1 0 0,0 0 0 0 0,0 0-1 0 0,-1 0 1 0 0,1 0 0 0 0,0 1-1 0 0,-1-1 1 0 0,1 0 0 0 0,0 1-1 0 0,-1-1 1 0 0,1 1 0 0 0,0-1-1 0 0,-1 0 1 0 0,1 1 0 0 0,-1-1-1 0 0,1 1 1 0 0,-1 0 0 0 0,1-1-1 0 0,-1 1 1 0 0,1 1-1 0 0,4 20 103 0 0,-9 27 11 0 0,3-45-106 0 0,-9 35 113 0 0,-1 0 0 0 0,-2-1 0 0 0,-31 64 0 0 0,16-38-48 0 0,16-40 57 0 0,0-1-1 0 0,-31 42 1 0 0,7-11 121 0 0,25-39-208 0 0,-1 0 0 0 0,-1 0-1 0 0,0-1 1 0 0,-16 13 0 0 0,19-18 8 0 0,8-8-39 0 0,0 1 1 0 0,1-1 0 0 0,-1 0-1 0 0,0 0 1 0 0,0 0-1 0 0,0 0 1 0 0,1 0 0 0 0,-1 0-1 0 0,0 0 1 0 0,0-1-1 0 0,0 1 1 0 0,-3 0 0 0 0,4-1-12 0 0,1 0 1 0 0,-1 0-1 0 0,0 0 1 0 0,1 0 0 0 0,-1 0-1 0 0,0 0 1 0 0,1 0 0 0 0,-1 0-1 0 0,1-1 1 0 0,-1 1-1 0 0,0 0 1 0 0,1 0 0 0 0,-1-1-1 0 0,1 1 1 0 0,-1 0 0 0 0,1-1-1 0 0,-1 1 1 0 0,1 0 0 0 0,-1-1-1 0 0,1 1 1 0 0,-1-1-1 0 0,1 1 1 0 0,0-1 0 0 0,-1 1-1 0 0,1-1 1 0 0,0 1 0 0 0,-1-1-1 0 0,1 1 1 0 0,0-1-1 0 0,0 1 1 0 0,-1-1 0 0 0,1 0-1 0 0,0 1 1 0 0,0-1 0 0 0,0 1-1 0 0,0-1 1 0 0,0 0-1 0 0,0 1 1 0 0,0-1 0 0 0,0 0-1 0 0,0 0 1 0 0,0-15-1256 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26:31.530"/>
    </inkml:context>
    <inkml:brush xml:id="br0">
      <inkml:brushProperty name="width" value="0.1" units="cm"/>
      <inkml:brushProperty name="height" value="0.1" units="cm"/>
      <inkml:brushProperty name="color" value="#AB008B"/>
    </inkml:brush>
  </inkml:definitions>
  <inkml:trace contextRef="#ctx0" brushRef="#br0">1 59 6928 0 0,'24'-8'223'0'0,"-19"7"-114"0"0,0 0 0 0 0,-1-1 0 0 0,1 0-1 0 0,0 1 1 0 0,-1-2 0 0 0,0 1 0 0 0,7-5 0 0 0,-5 3 118 0 0,0 1 0 0 0,1-1-1 0 0,-1 1 1 0 0,1 0-1 0 0,0 0 1 0 0,0 1-1 0 0,0 0 1 0 0,0 0-1 0 0,13-1 1 0 0,6 1 219 0 0,36 1 0 0 0,-35 1-309 0 0,-25 1-146 0 0,-1-1 0 0 0,0 0 1 0 0,0 1-1 0 0,0-1 0 0 0,0 1 0 0 0,0-1 1 0 0,0 1-1 0 0,1 0 0 0 0,-1-1 0 0 0,-1 1 1 0 0,1 0-1 0 0,0 0 0 0 0,0-1 0 0 0,0 1 1 0 0,0 0-1 0 0,0 0 0 0 0,-1 0 0 0 0,1 0 0 0 0,0 0 1 0 0,-1 0-1 0 0,1 1 0 0 0,-1-1 0 0 0,1 0 1 0 0,-1 0-1 0 0,0 0 0 0 0,0 0 0 0 0,1 1 1 0 0,-1 0-1 0 0,1 3-60 0 0,0 1-1 0 0,0-1 1 0 0,-1 0 0 0 0,1 0 0 0 0,-2 8 0 0 0,-16 101-74 0 0,13-97 116 0 0,0-2 1 0 0,-1 1-1 0 0,-1 0 0 0 0,0-1 1 0 0,-10 16-1 0 0,-12 24-62 0 0,20-36 22 0 0,-1-1-1 0 0,-2 0 1 0 0,-15 22-1 0 0,12-21 17 0 0,8-10 9 0 0,1-1-1 0 0,-2 0 0 0 0,-11 12 0 0 0,17-19 40 0 0,0 1-1 0 0,-1-1 1 0 0,1 0-1 0 0,0 0 0 0 0,-1 0 1 0 0,1 0-1 0 0,-1 0 1 0 0,1 0-1 0 0,-1-1 0 0 0,1 1 1 0 0,-1-1-1 0 0,0 1 1 0 0,1-1-1 0 0,-1 1 0 0 0,0-1 1 0 0,1 0-1 0 0,-1 0 1 0 0,0 0-1 0 0,0 0 0 0 0,1 0 1 0 0,-1 0-1 0 0,0 0 1 0 0,1 0-1 0 0,-1-1 0 0 0,0 1 1 0 0,1-1-1 0 0,-3 0 1 0 0,2-1 4 0 0,0 1 0 0 0,1 0 0 0 0,-1-1 0 0 0,0 0 0 0 0,1 0 0 0 0,-1 1 0 0 0,1-1 0 0 0,-1 0 0 0 0,1 0 0 0 0,0 0 0 0 0,0 0 0 0 0,0 0 0 0 0,0-1 0 0 0,-1-2 0 0 0,-6-33 25 0 0,7 29-17 0 0,0-1 0 0 0,1 1 0 0 0,1 0 1 0 0,-1-1-1 0 0,1 1 0 0 0,1 0 0 0 0,0 0 0 0 0,0 0 0 0 0,1 0 0 0 0,0 0 0 0 0,0 1 1 0 0,5-10-1 0 0,0 3-30 0 0,-8 12 13 0 0,1 1 1 0 0,0 0-1 0 0,0 0 1 0 0,0 0-1 0 0,1 0 1 0 0,-1 0-1 0 0,0 0 1 0 0,1 0-1 0 0,-1 1 1 0 0,1-1-1 0 0,0 0 1 0 0,-1 1-1 0 0,1-1 1 0 0,4-1-1 0 0,18-13-258 0 0,-19 15 228 0 0,-1 0 0 0 0,1-1 0 0 0,0 2 0 0 0,0-1 0 0 0,-1 1 0 0 0,1-1 0 0 0,0 1 0 0 0,0 1 0 0 0,0-1 1 0 0,-1 1-1 0 0,1 0 0 0 0,0 0 0 0 0,6 2 0 0 0,8 4 0 0 0,35 18 0 0 0,-43-20 29 0 0,21 14 3 0 0,-1 2-1 0 0,-1 0 1 0 0,-1 2 0 0 0,38 39 0 0 0,4 13 111 0 0,-12-9 165 0 0,-57-65-264 0 0,-1 1 0 0 0,1-1 0 0 0,-1 0 1 0 0,1 0-1 0 0,0 0 0 0 0,0-1 0 0 0,-1 1 0 0 0,1 0 1 0 0,0-1-1 0 0,0 1 0 0 0,0-1 0 0 0,0 1 1 0 0,0-1-1 0 0,-1 0 0 0 0,1 0 0 0 0,0 0 1 0 0,3 0-1 0 0,-4 0 10 0 0,1-9-1152 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26:31.940"/>
    </inkml:context>
    <inkml:brush xml:id="br0">
      <inkml:brushProperty name="width" value="0.1" units="cm"/>
      <inkml:brushProperty name="height" value="0.1" units="cm"/>
      <inkml:brushProperty name="color" value="#AB008B"/>
    </inkml:brush>
  </inkml:definitions>
  <inkml:trace contextRef="#ctx0" brushRef="#br0">1 101 9536 0 0,'2'2'61'0'0,"1"0"0"0"0,-1-1 0 0 0,1 1 0 0 0,-1-1 0 0 0,1 0 0 0 0,0 0 0 0 0,0 0 0 0 0,0 0 0 0 0,-1 0 0 0 0,1-1 0 0 0,0 1 0 0 0,0-1 0 0 0,0 0 0 0 0,0 1 0 0 0,0-2 0 0 0,0 1 0 0 0,0 0 0 0 0,0 0 0 0 0,3-2 0 0 0,12-1 561 0 0,-1-2 1 0 0,18-6-1 0 0,-10 3-288 0 0,148-35 243 0 0,-122 35-484 0 0,-37 6-4 0 0,-1 0 0 0 0,19-5 0 0 0,-19 4-21 0 0,1 0 0 0 0,-1 1 0 0 0,1 1-1 0 0,0 0 1 0 0,-1 1 0 0 0,25 3 0 0 0,-33-3-21 0 0,-1 0 1 0 0,1 0-1 0 0,-1-1 0 0 0,1 0 1 0 0,-1 0-1 0 0,1 0 0 0 0,-1 0 1 0 0,1 0-1 0 0,-1-1 0 0 0,0 0 1 0 0,7-4-1 0 0,-6 6-1682 0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26:32.273"/>
    </inkml:context>
    <inkml:brush xml:id="br0">
      <inkml:brushProperty name="width" value="0.1" units="cm"/>
      <inkml:brushProperty name="height" value="0.1" units="cm"/>
      <inkml:brushProperty name="color" value="#AB008B"/>
    </inkml:brush>
  </inkml:definitions>
  <inkml:trace contextRef="#ctx0" brushRef="#br0">0 232 10752 0 0,'11'0'155'0'0,"0"-1"0"0"0,0-1 0 0 0,-1 0 1 0 0,1 0-1 0 0,-1-1 0 0 0,0 0 1 0 0,16-8-1 0 0,67-40 1864 0 0,-44 23-1502 0 0,-19 13-378 0 0,-2-1-1 0 0,0-2 0 0 0,44-36 1 0 0,-60 41-7 0 0,-12 13-191 0 0,0-1 0 0 0,0 1-1 0 0,0 0 1 0 0,0-1-1 0 0,1 1 1 0 0,-1-1-1 0 0,0 1 1 0 0,0 0-1 0 0,0-1 1 0 0,0 1-1 0 0,0-1 1 0 0,0 1-1 0 0,0 0 1 0 0,0-1-1 0 0,0 1 1 0 0,0-1-1 0 0,0 1 1 0 0,-1 0-1 0 0,1-1 1 0 0,0 1-1 0 0,0 0 1 0 0,0-1-1 0 0,0 1 1 0 0,-1-1-1 0 0,1 1 1 0 0,0 0-1 0 0,0 0 1 0 0,-1-1-1 0 0,1 1 1 0 0,0 0-1 0 0,0-1 1 0 0,-1 1-1 0 0,1 0 1 0 0,-1-1-1 0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26:32.654"/>
    </inkml:context>
    <inkml:brush xml:id="br0">
      <inkml:brushProperty name="width" value="0.1" units="cm"/>
      <inkml:brushProperty name="height" value="0.1" units="cm"/>
      <inkml:brushProperty name="color" value="#AB008B"/>
    </inkml:brush>
  </inkml:definitions>
  <inkml:trace contextRef="#ctx0" brushRef="#br0">102 0 6928 0 0,'4'11'1937'0'0,"4"6"-1480"0"0,-1 0 0 0 0,-1 0 0 0 0,0 1 0 0 0,4 24 0 0 0,8 27-549 0 0,-6-24-188 0 0,11 87 0 0 0,-9-44-20 0 0,8 47-177 0 0,-5 1 1 0 0,-1 163-1 0 0,-16-265 414 0 0,-1 0 0 0 0,-2 0 1 0 0,-1 0-1 0 0,-2 0 0 0 0,-12 38 1 0 0,18-72 61 0 0,0 0 0 0 0,0 1 0 0 0,0-1 1 0 0,0 0-1 0 0,0 1 0 0 0,0-1 0 0 0,0 0 0 0 0,0 0 1 0 0,-1 1-1 0 0,1-1 0 0 0,0 0 0 0 0,0 0 1 0 0,0 1-1 0 0,0-1 0 0 0,0 0 0 0 0,-1 0 0 0 0,1 0 1 0 0,0 1-1 0 0,0-1 0 0 0,0 0 0 0 0,-1 0 0 0 0,1 0 1 0 0,0 1-1 0 0,0-1 0 0 0,-1 0 0 0 0,1 0 1 0 0,0 0-1 0 0,0 0 0 0 0,-1 0 0 0 0,1 0 0 0 0,0 0 1 0 0,-1 0-1 0 0,1 0 0 0 0,-7-7-11 0 0,-2-18 20 0 0,-13-138-868 0 0</inkml:trace>
  <inkml:trace contextRef="#ctx0" brushRef="#br0" timeOffset="1">156 535 5720 0 0,'-1'5'175'0'0,"1"0"0"0"0,-2 0 0 0 0,1 0 1 0 0,0 0-1 0 0,-1-1 0 0 0,0 1 0 0 0,0 0 0 0 0,-5 7 0 0 0,4-6-21 0 0,0 0 0 0 0,0 0 0 0 0,0 0-1 0 0,-2 11 1 0 0,0 5-59 0 0,-2 0 1 0 0,-1 0-1 0 0,0-1 0 0 0,-13 23 0 0 0,-12 30 36 0 0,27-55-158 0 0,5-14 14 0 0,0-1 0 0 0,-1 0-1 0 0,1-1 1 0 0,-1 1 0 0 0,0 0 0 0 0,0 0 0 0 0,0-1 0 0 0,0 1 0 0 0,-4 4 0 0 0,4-6-13 0 0,1 0 0 0 0,0 0 0 0 0,0 1 0 0 0,0-1 0 0 0,0 0 0 0 0,0 0 0 0 0,0 1 0 0 0,0-1 0 0 0,1 0 0 0 0,0 1 0 0 0,-1-1 0 0 0,1 1 0 0 0,0-1 0 0 0,0 1 0 0 0,0 3 0 0 0,0-5-7 0 0,5-6-1034 0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26:33.013"/>
    </inkml:context>
    <inkml:brush xml:id="br0">
      <inkml:brushProperty name="width" value="0.1" units="cm"/>
      <inkml:brushProperty name="height" value="0.1" units="cm"/>
      <inkml:brushProperty name="color" value="#AB008B"/>
    </inkml:brush>
  </inkml:definitions>
  <inkml:trace contextRef="#ctx0" brushRef="#br0">10 8 5416 0 0,'-3'-8'224'0'0,"-1"9"280"0"0,4-1-488 0 0,-1 1 1 0 0,1-1-1 0 0,0 0 1 0 0,0 0-1 0 0,0 0 1 0 0,0 1-1 0 0,0-1 1 0 0,-1 0-1 0 0,1 0 1 0 0,0 0-1 0 0,0 1 1 0 0,0-1-1 0 0,0 0 1 0 0,0 0-1 0 0,0 1 0 0 0,0-1 1 0 0,0 0-1 0 0,0 0 1 0 0,0 1-1 0 0,0-1 1 0 0,0 0-1 0 0,0 1 1 0 0,0-1-1 0 0,0 0 1 0 0,0 0-1 0 0,0 1 1 0 0,0-1-1 0 0,0 0 1 0 0,0 0-1 0 0,0 0 1 0 0,0 1-1 0 0,0-1 1 0 0,1 0-1 0 0,-1 0 1 0 0,0 1-1 0 0,0-1 1 0 0,0 0-1 0 0,0 0 1 0 0,1 0-1 0 0,-1 1 0 0 0,0-1 1 0 0,0 0-1 0 0,0 0 1 0 0,1 0-1 0 0,-1 0 1 0 0,0 0-1 0 0,0 0 1 0 0,1 1-1 0 0,-1-1 1 0 0,1 2 26 0 0,0 0 0 0 0,-1 0 0 0 0,1 0 0 0 0,0 0 1 0 0,-1 0-1 0 0,0 0 0 0 0,1 1 0 0 0,-1-1 0 0 0,0 0 0 0 0,0 0 0 0 0,-1 4 1 0 0,3 15 82 0 0,15 18-29 0 0,-16-38-110 0 0,0 0 0 0 0,-1 1 0 0 0,1-1 0 0 0,0 0 0 0 0,0 0 0 0 0,0 0 0 0 0,1 0 0 0 0,-1 0 0 0 0,0 0 0 0 0,2 1 0 0 0,-2-2-19 0 0,0 1 0 0 0,-1-1 0 0 0,1 0 0 0 0,-1 0 0 0 0,1 0 0 0 0,-1 0 0 0 0,1 0 0 0 0,0 0 0 0 0,-1 0 0 0 0,1 0 0 0 0,-1 0 0 0 0,1 0 0 0 0,0 0 0 0 0,-1 0 0 0 0,1-1 0 0 0,-1 1 0 0 0,1 0 0 0 0,-1 0-1 0 0,1 0 1 0 0,-1-1 0 0 0,1 1 0 0 0,-1 0 0 0 0,1-1 0 0 0,-1 1 0 0 0,1 0 0 0 0,-1-1 0 0 0,1 0 0 0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26:33.649"/>
    </inkml:context>
    <inkml:brush xml:id="br0">
      <inkml:brushProperty name="width" value="0.1" units="cm"/>
      <inkml:brushProperty name="height" value="0.1" units="cm"/>
      <inkml:brushProperty name="color" value="#AB008B"/>
    </inkml:brush>
  </inkml:definitions>
  <inkml:trace contextRef="#ctx0" brushRef="#br0">413 30 6224 0 0,'0'-1'31'0'0,"1"0"1"0"0,0 0 0 0 0,-1 0-1 0 0,1 0 1 0 0,0 0-1 0 0,0 0 1 0 0,0 0-1 0 0,-1 0 1 0 0,1 1 0 0 0,0-1-1 0 0,0 0 1 0 0,0 1-1 0 0,1-1 1 0 0,-1 0-1 0 0,0 1 1 0 0,2-1 0 0 0,22-10 1012 0 0,-22 10-915 0 0,-2 0-95 0 0,0 1-1 0 0,0-1 1 0 0,0 1-1 0 0,0 0 1 0 0,0-1-1 0 0,0 1 1 0 0,0 0-1 0 0,0 0 1 0 0,0-1-1 0 0,0 1 1 0 0,0 0-1 0 0,0 0 0 0 0,0 0 1 0 0,1 1-1 0 0,-1-1 1 0 0,0 0-1 0 0,0 0 1 0 0,1 1-1 0 0,-1-1-24 0 0,-1 1 0 0 0,0-1 1 0 0,1 1-1 0 0,-1-1 0 0 0,1 1 0 0 0,-1-1 0 0 0,0 1 0 0 0,1-1 0 0 0,-1 1 0 0 0,0-1 0 0 0,0 1 0 0 0,1-1 1 0 0,-1 1-1 0 0,0 0 0 0 0,0-1 0 0 0,0 1 0 0 0,0 0 0 0 0,0-1 0 0 0,0 1 0 0 0,0-1 0 0 0,0 1 0 0 0,0 1 1 0 0,-1 5-21 0 0,-1 0 1 0 0,0 0-1 0 0,0-1 1 0 0,-4 10-1 0 0,3-7 50 0 0,-8 15-35 0 0,-1 1 0 0 0,-24 37 0 0 0,-7 13 3 0 0,32-55-8 0 0,-1 0 1 0 0,-20 24-1 0 0,17-24-11 0 0,-20 34 1 0 0,34-53 11 0 0,1 0 0 0 0,-1 0 0 0 0,0 0 0 0 0,1 1 0 0 0,-1-1 0 0 0,1 0 0 0 0,0 0 0 0 0,-1 1 0 0 0,1-1 0 0 0,0 0 0 0 0,0 1 0 0 0,0-1 1 0 0,0 0-1 0 0,0 1 0 0 0,0-1 0 0 0,0 0 0 0 0,0 1 0 0 0,0-1 0 0 0,0 0 0 0 0,2 3 0 0 0,-2-4 2 0 0,0 0 1 0 0,0 1-1 0 0,0-1 1 0 0,0 1-1 0 0,0-1 1 0 0,0 1-1 0 0,0-1 0 0 0,0 0 1 0 0,0 1-1 0 0,-1-1 1 0 0,1 1-1 0 0,0-1 0 0 0,0 1 1 0 0,0-1-1 0 0,0 0 1 0 0,0 1-1 0 0,-1-1 0 0 0,1 0 1 0 0,0 1-1 0 0,0-1 1 0 0,-1 0-1 0 0,1 1 1 0 0,0-1-1 0 0,-1 0 0 0 0,0 1 1 0 0,0 2 141 0 0,12 0-70 0 0,-5-2-54 0 0,0-1-1 0 0,-1 0 1 0 0,1 0-1 0 0,0 0 1 0 0,-1-1-1 0 0,1 1 1 0 0,0-1-1 0 0,-1-1 1 0 0,7-1-1 0 0,48-22 69 0 0,-43 17-27 0 0,84-31 242 0 0,-97 37-289 0 0,1 1 1 0 0,0-1-1 0 0,-1 1 0 0 0,1 1 0 0 0,0-1 1 0 0,-1 1-1 0 0,1-1 0 0 0,7 2 0 0 0,-1-1 74 0 0,-11 0-82 0 0,1 0 0 0 0,-1 1 0 0 0,1-1 0 0 0,-1 0 0 0 0,0 1-1 0 0,0-1 1 0 0,1 0 0 0 0,-1 1 0 0 0,0-1 0 0 0,0 1 0 0 0,1-1 0 0 0,-1 0 0 0 0,0 1 0 0 0,0-1 0 0 0,0 1-1 0 0,1-1 1 0 0,-1 1 0 0 0,0-1 0 0 0,0 1 0 0 0,0-1 0 0 0,0 0 0 0 0,0 1 0 0 0,0-1 0 0 0,0 1 0 0 0,0-1 0 0 0,0 1-1 0 0,0-1 1 0 0,-1 1 0 0 0,1 0 0 0 0,-6 19 72 0 0,-53 62-15 0 0,-68 72 0 0 0,92-107 19 0 0,25-38 175 0 0,12-9 177 0 0,9 0-284 0 0,-8 0-132 0 0,1-1 0 0 0,0 1 0 0 0,-1-1 1 0 0,1 0-1 0 0,0 0 0 0 0,6-3 0 0 0,12-4 23 0 0,106-31 327 0 0,-99 34-190 0 0,-28 5-165 0 0,0 0 0 0 0,0 0 0 0 0,0 0 0 0 0,0 1 0 0 0,0-1 0 0 0,0 0 0 0 0,0 0 0 0 0,-1 1 0 0 0,1-1 0 0 0,0 0 0 0 0,0 1 0 0 0,0-1 0 0 0,0 1 0 0 0,0-1 0 0 0,-1 1 0 0 0,1-1 0 0 0,0 1 0 0 0,0 0 0 0 0,-1-1 0 0 0,1 1 0 0 0,0 0 1 0 0,-1 0-1 0 0,1-1 0 0 0,-1 1 0 0 0,1 0 0 0 0,-1 0 0 0 0,1 1 0 0 0,-2 2 8 0 0,1-1 1 0 0,-1 1 0 0 0,0-1 0 0 0,-1 1 0 0 0,1-1 0 0 0,0 1-1 0 0,-1-1 1 0 0,-3 5 0 0 0,0 1 6 0 0,-10 20-28 0 0,-1 0 0 0 0,-2-1 0 0 0,-1-2 0 0 0,-40 46 0 0 0,16-23 25 0 0,-1-2-1 0 0,-96 78 1 0 0,79-81 132 0 0,20-14-14 0 0,-60 55 1 0 0,101-84 83 0 0,5-1-83 0 0,15-5-35 0 0,25-7-77 0 0,217-82 264 0 0,-225 74-234 0 0,-1-1 0 0 0,-1-1 0 0 0,0-2 0 0 0,41-39-1 0 0,21-13 432 0 0,-61 53-271 0 0,-28 18-148 0 0,1 0-1 0 0,-1-1 1 0 0,0 0-1 0 0,-1 0 1 0 0,13-13 0 0 0,-6 6 65 0 0,-12 12-131 0 0,0 0 1 0 0,-1 0 0 0 0,0 0-1 0 0,1 0 1 0 0,-1 0 0 0 0,0 0 0 0 0,1 0-1 0 0,-1-1 1 0 0,0 1 0 0 0,0 0-1 0 0,0-1 1 0 0,0 1 0 0 0,0-1-1 0 0,0 1 1 0 0,0-1 0 0 0,-1 1 0 0 0,1-1-1 0 0,-1 0 1 0 0,1 1 0 0 0,-1-1-1 0 0,1 0 1 0 0,-1 1 0 0 0,0-1-1 0 0,0 0 1 0 0,0-2 0 0 0,-14-8 72 0 0,5 5-30 0 0,-27-26 110 0 0,-13-17-113 0 0,12 6-17 0 0,-41-66 0 0 0,71 100 49 0 0,1 0 1 0 0,-2 0 0 0 0,1 1 0 0 0,-1 0 0 0 0,-1 1-1 0 0,1 0 1 0 0,-18-12 0 0 0,25 19-62 0 0,0 0 1 0 0,1 1-1 0 0,-1-1 0 0 0,0 1 1 0 0,1-1-1 0 0,-1 1 0 0 0,0 0 1 0 0,0-1-1 0 0,1 1 0 0 0,-1 0 0 0 0,0-1 1 0 0,0 1-1 0 0,0 0 0 0 0,0 0 1 0 0,1 0-1 0 0,-1-1 0 0 0,0 1 0 0 0,0 0 1 0 0,0 0-1 0 0,0 0 0 0 0,1 1 1 0 0,-1-1-1 0 0,0 0 0 0 0,0 0 1 0 0,0 0-1 0 0,0 1 0 0 0,1-1 0 0 0,-1 0 1 0 0,0 1-1 0 0,0-1 0 0 0,1 0 1 0 0,-1 1-1 0 0,0-1 0 0 0,0 1 1 0 0,1 0-1 0 0,-1-1 0 0 0,1 1 0 0 0,-1-1 1 0 0,1 1-1 0 0,-1 0 0 0 0,1-1 1 0 0,-1 1-1 0 0,1 0 0 0 0,-1 0 0 0 0,1-1 1 0 0,0 1-1 0 0,-1 2 0 0 0,-2 4 48 0 0,1 0 0 0 0,0 1-1 0 0,1-1 1 0 0,-2 11 0 0 0,2-8-118 0 0,-6 49 34 0 0,3-1-1 0 0,3 62 0 0 0,2-61-74 0 0,1 29-96 0 0,17 97 0 0 0,26 87-170 0 0,-23-151 211 0 0,17 147-211 0 0,-22-135 87 0 0,1 210 0 0 0,-24-141-1890 0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26:34.338"/>
    </inkml:context>
    <inkml:brush xml:id="br0">
      <inkml:brushProperty name="width" value="0.1" units="cm"/>
      <inkml:brushProperty name="height" value="0.1" units="cm"/>
      <inkml:brushProperty name="color" value="#AB008B"/>
    </inkml:brush>
  </inkml:definitions>
  <inkml:trace contextRef="#ctx0" brushRef="#br0">0 211 9648 0 0,'0'0'537'0'0,"4"3"4"0"0,0-1-418 0 0,0 0 1 0 0,0 0-1 0 0,0 0 0 0 0,0 0 0 0 0,0-1 0 0 0,0 0 0 0 0,0 0 0 0 0,1 0 0 0 0,-1 0 0 0 0,0-1 0 0 0,1 1 1 0 0,6-1-1 0 0,61-7 844 0 0,-52 5-881 0 0,9-3 66 0 0,0 0 0 0 0,52-18 0 0 0,53-30 171 0 0,-131 51-322 0 0,88-45 1 0 0,-70 34-1 0 0,-1 2 0 0 0,1 0 0 0 0,1 2 0 0 0,0 0 0 0 0,24-6 0 0 0,53-3-1773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26:34.719"/>
    </inkml:context>
    <inkml:brush xml:id="br0">
      <inkml:brushProperty name="width" value="0.1" units="cm"/>
      <inkml:brushProperty name="height" value="0.1" units="cm"/>
      <inkml:brushProperty name="color" value="#AB008B"/>
    </inkml:brush>
  </inkml:definitions>
  <inkml:trace contextRef="#ctx0" brushRef="#br0">1 0 9944 0 0,'0'4'122'0'0,"0"0"0"0"0,-1 1 0 0 0,2-1 0 0 0,-1 0 0 0 0,0 0 1 0 0,1 0-1 0 0,0 0 0 0 0,0 0 0 0 0,0 0 0 0 0,0 0 0 0 0,1 0 0 0 0,-1 0 1 0 0,1-1-1 0 0,0 1 0 0 0,0 0 0 0 0,1-1 0 0 0,2 4 0 0 0,16 22 941 0 0,-16-21-926 0 0,0 0-1 0 0,1-1 1 0 0,0 0 0 0 0,0 0 0 0 0,1 0-1 0 0,10 8 1 0 0,-9-8-123 0 0,11 8 316 0 0,-19-14-423 0 0,1-1 0 0 0,0 1 0 0 0,-1-1 1 0 0,1 1-1 0 0,0-1 0 0 0,0 0 0 0 0,-1 1 0 0 0,1-1 0 0 0,0 0 0 0 0,0 0 0 0 0,-1 1 1 0 0,1-1-1 0 0,0 0 0 0 0,0 0 0 0 0,-1 0 0 0 0,1 0 0 0 0,0 0 0 0 0,0 0 0 0 0,0 0 0 0 0,1-1 1 0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26:35.115"/>
    </inkml:context>
    <inkml:brush xml:id="br0">
      <inkml:brushProperty name="width" value="0.1" units="cm"/>
      <inkml:brushProperty name="height" value="0.1" units="cm"/>
      <inkml:brushProperty name="color" value="#AB008B"/>
    </inkml:brush>
  </inkml:definitions>
  <inkml:trace contextRef="#ctx0" brushRef="#br0">0 53 9040 0 0,'12'-1'225'0'0,"0"-1"1"0"0,0 0-1 0 0,0-1 1 0 0,0 0 0 0 0,-1 0-1 0 0,20-10 1 0 0,-22 9-32 0 0,0 0 0 0 0,1 0 0 0 0,-1 1-1 0 0,0 0 1 0 0,1 1 0 0 0,0 0 0 0 0,0 0 0 0 0,-1 1 0 0 0,1 1 0 0 0,19 0 0 0 0,-22 1-207 0 0,1 1 0 0 0,-1 0 0 0 0,1 0 0 0 0,-1 0 0 0 0,0 1 0 0 0,0 0 0 0 0,-1 1 0 0 0,1-1 0 0 0,9 8 0 0 0,-13-9-10 0 0,-1 0-1 0 0,1 1 1 0 0,-1-1 0 0 0,0 1 0 0 0,1 0-1 0 0,-1 0 1 0 0,0 0 0 0 0,-1 0 0 0 0,1 0-1 0 0,-1 0 1 0 0,1 0 0 0 0,-1 1-1 0 0,0-1 1 0 0,0 0 0 0 0,0 1 0 0 0,-1-1-1 0 0,1 1 1 0 0,-1-1 0 0 0,0 1 0 0 0,0-1-1 0 0,0 1 1 0 0,0-1 0 0 0,-1 6 0 0 0,-9 39 36 0 0,-1-1 1 0 0,-3 0-1 0 0,-1-1 1 0 0,-3 0-1 0 0,-40 76 1 0 0,54-117-11 0 0,-11 23 23 0 0,-1 0-1 0 0,-32 40 1 0 0,28-40-47 0 0,17-22 7 0 0,-1 0-1 0 0,0-1 1 0 0,0 1 0 0 0,-1-1-1 0 0,1 0 1 0 0,-8 6 0 0 0,70-78-512 0 0,-58 67 526 0 0,6-8 70 0 0,0 1-1 0 0,0 0 1 0 0,1 0-1 0 0,13-11 1 0 0,-18 17-48 0 0,0-1 0 0 0,0 1 0 0 0,0 0 0 0 0,0 0-1 0 0,0 0 1 0 0,0 0 0 0 0,1 0 0 0 0,-1 1 0 0 0,0-1 0 0 0,0 1 0 0 0,1-1 0 0 0,-1 1 0 0 0,0 0 0 0 0,1 0 0 0 0,-1 0 0 0 0,0 0 0 0 0,0 0 0 0 0,1 1 0 0 0,-1-1 0 0 0,0 1 0 0 0,0-1 0 0 0,1 1-1 0 0,-1 0 1 0 0,0 0 0 0 0,0 0 0 0 0,2 1 0 0 0,-2 0-15 0 0,0-1-1 0 0,0 1 0 0 0,-1 0 0 0 0,1 0 1 0 0,-1 0-1 0 0,1 0 0 0 0,-1 0 0 0 0,2 3 1 0 0,6 9 35 0 0,-3-7-8 0 0,0-1 0 0 0,-1 2 0 0 0,0-1 0 0 0,0 1 0 0 0,0-1-1 0 0,-1 1 1 0 0,0 1 0 0 0,-1-1 0 0 0,3 10 0 0 0,2 11 29 0 0,5 42-1 0 0,-1-7 34 0 0,0 0 31 0 0,-8-38-66 0 0,9 32-1 0 0,-8-39-23 0 0,3 29 0 0 0,-6-31-20 0 0,1-1 0 0 0,0 0 0 0 0,6 15 1 0 0,-6-21-9 0 0,0-1 0 0 0,-1 1 0 0 0,0 0 0 0 0,0 0 0 0 0,-1-1 1 0 0,0 1-1 0 0,-1 13 0 0 0,0-22 0 0 0,0 0-1 0 0,0-1 1 0 0,0 1 0 0 0,0 0-1 0 0,1 0 1 0 0,-1 0 0 0 0,0-1-1 0 0,0 1 1 0 0,1 0 0 0 0,-1 0-1 0 0,0-1 1 0 0,1 1 0 0 0,-1 0-1 0 0,1 0 1 0 0,-1-1 0 0 0,1 1-1 0 0,0-1 1 0 0,0 2 0 0 0,-1-2-48 0 0,0 0 0 0 0,0 0 1 0 0,1 0-1 0 0,-1 0 0 0 0,0 1 0 0 0,0-1 1 0 0,1 0-1 0 0,-1 0 0 0 0,0 0 1 0 0,0 0-1 0 0,1 0 0 0 0,-1 0 0 0 0,0 0 1 0 0,0 0-1 0 0,1 0 0 0 0,-1 0 1 0 0,0 0-1 0 0,0 0 0 0 0,1 0 1 0 0,-1 0-1 0 0,0 0 0 0 0,0 0 0 0 0,1 0 1 0 0,-1 0-1 0 0,0 0 0 0 0,0 0 1 0 0,1 0-1 0 0,-1 0 0 0 0,0 0 0 0 0,0 0 1 0 0,1-1-1 0 0,-1 1 0 0 0,0 0 1 0 0,0 0-1 0 0,0 0 0 0 0,1 0 0 0 0,-1-1 1 0 0,0 1-1 0 0,0 0 0 0 0,0 0 1 0 0,0-1-1 0 0,1 1 0 0 0,-1 0 0 0 0,0 0 1 0 0,0-1-1 0 0,0 1 0 0 0,0 0 1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2:07.745"/>
    </inkml:context>
    <inkml:brush xml:id="br0">
      <inkml:brushProperty name="width" value="0.1" units="cm"/>
      <inkml:brushProperty name="height" value="0.1" units="cm"/>
      <inkml:brushProperty name="color" value="#AB008B"/>
    </inkml:brush>
  </inkml:definitions>
  <inkml:trace contextRef="#ctx0" brushRef="#br0">648 21 5920 0 0,'-15'-5'118'0'0,"1"1"1"0"0,-1 1 0 0 0,0 0-1 0 0,-1 0 1 0 0,-29 1-1 0 0,15 3 163 0 0,0 1 0 0 0,-32 6-1 0 0,56-6-255 0 0,0 0 0 0 0,0 0 1 0 0,0 1-1 0 0,0-1 0 0 0,0 1 0 0 0,1 1 0 0 0,-1-1 0 0 0,1 1 1 0 0,0 0-1 0 0,0 0 0 0 0,0 0 0 0 0,-5 7 0 0 0,-7 8-17 0 0,-24 36 0 0 0,22-24-8 0 0,2 0 0 0 0,1 1 0 0 0,-12 37 0 0 0,-2 2 0 0 0,-13 18-1 0 0,-17 39 10 0 0,38-84 1 0 0,18-37 0 0 0,-1 1 0 0 0,1 1 0 0 0,0-1 0 0 0,1 0 0 0 0,0 1 0 0 0,-3 13 0 0 0,4-5 50 0 0,0 0 0 0 0,0 25-1 0 0,2-36-45 0 0,0 0-1 0 0,1-1 0 0 0,0 1 0 0 0,0-1 0 0 0,1 1 0 0 0,-1-1 0 0 0,1 0 1 0 0,0 0-1 0 0,1 1 0 0 0,-1-1 0 0 0,5 6 0 0 0,-2-5-2 0 0,-1-1 0 0 0,1 1-1 0 0,0-1 1 0 0,1-1 0 0 0,-1 1 0 0 0,1-1-1 0 0,0 1 1 0 0,0-2 0 0 0,1 1 0 0 0,-1-1-1 0 0,1 0 1 0 0,11 4 0 0 0,-16-6-8 0 0,16 6 11 0 0,0-1 1 0 0,1-1-1 0 0,0-1 0 0 0,19 3 1 0 0,-24-4-10 0 0,-1 0-1 0 0,0 1 1 0 0,14 6 0 0 0,32 9 8 0 0,-37-14-9 0 0,39 8 83 0 0,81 29-1 0 0,-113-31-75 0 0,17 6 43 0 0,89 47 0 0 0,-127-59-28 0 0,1 1 0 0 0,-1 0 0 0 0,-1 0 0 0 0,1 1 0 0 0,-1 0 0 0 0,0 0 0 0 0,-1 1 0 0 0,8 10 0 0 0,-11-13 3 0 0,0 0 0 0 0,-1-1 0 0 0,1 1 0 0 0,-1 1 0 0 0,0-1 0 0 0,0 0 0 0 0,0 1 0 0 0,-1-1 0 0 0,0 1 0 0 0,0-1 1 0 0,0 1-1 0 0,-1-1 0 0 0,0 1 0 0 0,0 0 0 0 0,0-1 0 0 0,-2 8 0 0 0,-1 0 24 0 0,-1 0 1 0 0,0-1 0 0 0,-1 1-1 0 0,-1-1 1 0 0,0 0-1 0 0,0-1 1 0 0,-2 1-1 0 0,1-1 1 0 0,-12 12 0 0 0,-8 11 66 0 0,-44 42 1 0 0,55-62-88 0 0,0 0 1 0 0,-1-1 0 0 0,-1 0-1 0 0,-36 18 1 0 0,43-26-16 0 0,-45 22 189 0 0,-91 60 0 0 0,145-86-194 0 0,0 0-1 0 0,0 1 1 0 0,0 0 0 0 0,0-1-1 0 0,1 1 1 0 0,-1 0-1 0 0,1 0 1 0 0,-1 0 0 0 0,1 0-1 0 0,0 0 1 0 0,-1 0 0 0 0,1 1-1 0 0,0-1 1 0 0,1 0-1 0 0,-1 0 1 0 0,0 1 0 0 0,1-1-1 0 0,-1 1 1 0 0,1-1 0 0 0,0 1-1 0 0,-1-1 1 0 0,1 0-1 0 0,0 1 1 0 0,1-1 0 0 0,-1 1-1 0 0,1 3 1 0 0,0-2-95 0 0,0-1 1 0 0,1 1 0 0 0,-1-1-1 0 0,0 1 1 0 0,1-1 0 0 0,0 0-1 0 0,0 0 1 0 0,0 0-1 0 0,0 0 1 0 0,1 0 0 0 0,-1 0-1 0 0,1-1 1 0 0,-1 1 0 0 0,1-1-1 0 0,0 0 1 0 0,3 2-1 0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26:35.480"/>
    </inkml:context>
    <inkml:brush xml:id="br0">
      <inkml:brushProperty name="width" value="0.1" units="cm"/>
      <inkml:brushProperty name="height" value="0.1" units="cm"/>
      <inkml:brushProperty name="color" value="#AB008B"/>
    </inkml:brush>
  </inkml:definitions>
  <inkml:trace contextRef="#ctx0" brushRef="#br0">340 37 9744 0 0,'0'1'29'0'0,"0"-1"0"0"0,0 1 0 0 0,0-1-1 0 0,0 1 1 0 0,0 0 0 0 0,0-1 0 0 0,0 1 0 0 0,1-1 0 0 0,-1 1 0 0 0,0-1 0 0 0,0 1 0 0 0,1 0 0 0 0,-1-1 0 0 0,0 1 0 0 0,1-1 0 0 0,-1 1 0 0 0,1-1 0 0 0,-1 0 0 0 0,1 1 0 0 0,-1-1 0 0 0,1 1 0 0 0,-1-1-1 0 0,1 0 1 0 0,-1 1 0 0 0,1-1 0 0 0,-1 0 0 0 0,1 0 0 0 0,-1 0 0 0 0,1 1 0 0 0,0-1 0 0 0,-1 0 0 0 0,1 0 0 0 0,-1 0 0 0 0,1 0 0 0 0,0 0 0 0 0,-1 0 0 0 0,1 0 0 0 0,-1 0 0 0 0,1 0 0 0 0,0 0 0 0 0,0-1-1 0 0,34-7 1856 0 0,-23 4-1526 0 0,56-19 231 0 0,-35 10-451 0 0,-18 11-1880 0 0</inkml:trace>
  <inkml:trace contextRef="#ctx0" brushRef="#br0" timeOffset="1">0 737 9648 0 0,'2'0'60'0'0,"0"-1"0"0"0,0 1 0 0 0,-1-1 0 0 0,1 0 0 0 0,0 1 0 0 0,-1-1 0 0 0,1 0 0 0 0,0 0 0 0 0,-1-1 1 0 0,1 1-1 0 0,-1 0 0 0 0,3-3 0 0 0,19-21 1154 0 0,-17 17-984 0 0,29-26 260 0 0,75-58 0 0 0,-23 21-422 0 0,38-22-154 0 0,-69 53 67 0 0,-35 23 33 0 0,-15 12-3 0 0,0 0 1 0 0,0 0 0 0 0,11-6 0 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26:35.825"/>
    </inkml:context>
    <inkml:brush xml:id="br0">
      <inkml:brushProperty name="width" value="0.1" units="cm"/>
      <inkml:brushProperty name="height" value="0.1" units="cm"/>
      <inkml:brushProperty name="color" value="#AB008B"/>
    </inkml:brush>
  </inkml:definitions>
  <inkml:trace contextRef="#ctx0" brushRef="#br0">20 1 5824 0 0,'-2'2'70'0'0,"0"1"-1"0"0,0-1 1 0 0,1 1 0 0 0,-1-1-1 0 0,0 1 1 0 0,1 0 0 0 0,0 0-1 0 0,-1 0 1 0 0,1 0 0 0 0,1 0-1 0 0,-1 0 1 0 0,0 0 0 0 0,1 0-1 0 0,-1 0 1 0 0,1 0 0 0 0,0 1-1 0 0,0-1 1 0 0,0 0 0 0 0,0 0 0 0 0,1 0-1 0 0,0 0 1 0 0,-1 0 0 0 0,1 0-1 0 0,0 0 1 0 0,0 0 0 0 0,0 0-1 0 0,1 0 1 0 0,-1 0 0 0 0,4 4-1 0 0,4 5-39 0 0,-5-7-32 0 0,-1 1 0 0 0,1-1 0 0 0,1-1 0 0 0,-1 1 0 0 0,8 6-1 0 0,-10-10-2 0 0,0 0-1 0 0,0 0 0 0 0,0 0 0 0 0,0 0 0 0 0,0 0 0 0 0,0-1 0 0 0,0 1 0 0 0,0-1 0 0 0,0 1 1 0 0,0-1-1 0 0,0 0 0 0 0,1 1 0 0 0,-1-1 0 0 0,0-1 0 0 0,0 1 0 0 0,0 0 0 0 0,0 0 0 0 0,0-1 1 0 0,1 1-1 0 0,2-2 0 0 0,4-2-147 0 0,-1 0 0 0 0,0-1 0 0 0,0 0 0 0 0,-1 0 0 0 0,0-1 0 0 0,0 0 0 0 0,0 0 0 0 0,0-1 0 0 0,6-8 0 0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26:36.188"/>
    </inkml:context>
    <inkml:brush xml:id="br0">
      <inkml:brushProperty name="width" value="0.1" units="cm"/>
      <inkml:brushProperty name="height" value="0.1" units="cm"/>
      <inkml:brushProperty name="color" value="#AB008B"/>
    </inkml:brush>
  </inkml:definitions>
  <inkml:trace contextRef="#ctx0" brushRef="#br0">204 1 6520 0 0,'6'8'35'0'0,"-4"-6"-19"0"0,-1-1 0 0 0,0 0 1 0 0,0 1-1 0 0,0 0 0 0 0,-1-1 0 0 0,1 1 1 0 0,0-1-1 0 0,0 1 0 0 0,-1 0 1 0 0,1 0-1 0 0,-1-1 0 0 0,0 1 0 0 0,1 0 1 0 0,-1 0-1 0 0,0-1 0 0 0,0 1 1 0 0,0 2-1 0 0,10 306 1153 0 0,-12-239-496 0 0,-4-1-1 0 0,-25 124 0 0 0,26-173-578 0 0,-35 145 627 0 0,28-121-582 0 0,8-26-35 0 0,-2-1 0 0 0,-12 29 0 0 0,14-32-38 0 0,3-13-49 0 0,1 0-1 0 0,-1 0 0 0 0,1 0 1 0 0,-1 0-1 0 0,1 0 0 0 0,-1 0 1 0 0,0 0-1 0 0,0 0 0 0 0,0 0 1 0 0,0 0-1 0 0,0-1 0 0 0,0 1 1 0 0,-1 0-1 0 0,1-1 0 0 0,-4 3 1 0 0,3-40 84 0 0,-3-65-1529 0 0</inkml:trace>
  <inkml:trace contextRef="#ctx0" brushRef="#br0" timeOffset="1">24 468 6632 0 0,'6'155'3728'0'0,"-4"-118"-3724"0"0,-1-25-56 0 0,0-1 1 0 0,0 1-1 0 0,-1-1 1 0 0,-1 1-1 0 0,0-1 1 0 0,-1 1-1 0 0,-3 13 1 0 0,-1-4-126 0 0,1 1 1 0 0,-1 23 0 0 0,3-21-11 0 0,0-11 135 0 0,3-9 14 0 0,-1 0 1 0 0,0-1-1 0 0,1 1 0 0 0,0 0 1 0 0,0 0-1 0 0,0 6 0 0 0,1-9 21 0 0,-1 1-1 0 0,1-1 1 0 0,-1 1-1 0 0,1-1 1 0 0,0 0-1 0 0,-1 0 1 0 0,1 1-1 0 0,0-1 1 0 0,0 0-1 0 0,0 0 0 0 0,0 0 1 0 0,0 0-1 0 0,0 0 1 0 0,0 0-1 0 0,0 0 1 0 0,1 0-1 0 0,-1 0 1 0 0,0-1-1 0 0,1 1 0 0 0,-1 0 1 0 0,2 0-1 0 0,-2-1 13 0 0,0 0-1 0 0,0 1 0 0 0,0-1 1 0 0,0 0-1 0 0,0 0 0 0 0,0 0 0 0 0,0 0 1 0 0,0 0-1 0 0,0 0 0 0 0,0 0 1 0 0,0 0-1 0 0,0 0 0 0 0,0-1 0 0 0,0 1 1 0 0,0 0-1 0 0,0-1 0 0 0,0 1 0 0 0,-1 0 1 0 0,1-1-1 0 0,0 1 0 0 0,0-1 1 0 0,0 1-1 0 0,0-1 0 0 0,-1 0 0 0 0,1 1 1 0 0,1-2-1 0 0,18-25-25 0 0,-10 13 19 0 0,8-11-7 0 0,20-35 1 0 0,10-15-28 0 0,-9 19-491 0 0,43-80 0 0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26:36.546"/>
    </inkml:context>
    <inkml:brush xml:id="br0">
      <inkml:brushProperty name="width" value="0.1" units="cm"/>
      <inkml:brushProperty name="height" value="0.1" units="cm"/>
      <inkml:brushProperty name="color" value="#AB008B"/>
    </inkml:brush>
  </inkml:definitions>
  <inkml:trace contextRef="#ctx0" brushRef="#br0">0 1 5320 0 0,'4'11'207'0'0,"-1"1"0"0"0,-1 0 1 0 0,0-1-1 0 0,1 25 0 0 0,2 11 325 0 0,7 24-334 0 0,4 0 0 0 0,2-2 0 0 0,50 124 0 0 0,-57-170-197 0 0,-4-5 2 0 0,0-1 1 0 0,21 32 0 0 0,-25-45-4 0 0,-1-1 1 0 0,1 1 0 0 0,0 0 0 0 0,1-1-1 0 0,-1 0 1 0 0,0 1 0 0 0,1-1 0 0 0,0-1-1 0 0,0 1 1 0 0,0 0 0 0 0,0-1 0 0 0,0 0-1 0 0,0 0 1 0 0,1 0 0 0 0,-1-1 0 0 0,1 1-1 0 0,5 0 1 0 0,-8-2 1 0 0,1 0 1 0 0,0 0-1 0 0,-1-1 1 0 0,1 1-1 0 0,0 0 0 0 0,-1-1 1 0 0,1 0-1 0 0,0 0 1 0 0,-1 0-1 0 0,1 0 0 0 0,-1 0 1 0 0,1 0-1 0 0,-1-1 1 0 0,3-1-1 0 0,28-26 19 0 0,-24 17-173 0 0,0-1 0 0 0,0 0-1 0 0,-2 0 1 0 0,1-1-1 0 0,9-25 1 0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26:36.907"/>
    </inkml:context>
    <inkml:brush xml:id="br0">
      <inkml:brushProperty name="width" value="0.1" units="cm"/>
      <inkml:brushProperty name="height" value="0.1" units="cm"/>
      <inkml:brushProperty name="color" value="#AB008B"/>
    </inkml:brush>
  </inkml:definitions>
  <inkml:trace contextRef="#ctx0" brushRef="#br0">178 1 8536 0 0,'-33'86'425'0'0,"18"-50"-188"0"0,3-11 216 0 0,-20 34-1 0 0,20-39-158 0 0,1 1 0 0 0,-15 38 0 0 0,-7 15-215 0 0,33-73-76 0 0,-1 0 0 0 0,1 1 0 0 0,-1-1 0 0 0,1 0 0 0 0,0 0 0 0 0,-1 1 0 0 0,1-1 0 0 0,0 0 0 0 0,0 1 0 0 0,0-1 0 0 0,0 0-1 0 0,0 2 1 0 0,0 5 119 0 0,17-8 150 0 0,0-4-157 0 0,0-1 0 0 0,0 0 1 0 0,0-1-1 0 0,19-11 1 0 0,33-12-28 0 0,120-43 55 0 0,-133 41-1653 0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26:37.253"/>
    </inkml:context>
    <inkml:brush xml:id="br0">
      <inkml:brushProperty name="width" value="0.1" units="cm"/>
      <inkml:brushProperty name="height" value="0.1" units="cm"/>
      <inkml:brushProperty name="color" value="#AB008B"/>
    </inkml:brush>
  </inkml:definitions>
  <inkml:trace contextRef="#ctx0" brushRef="#br0">1 221 12360 0 0,'42'-6'64'0'0,"-15"1"129"0"0,1 0 105 0 0,1-2 1 0 0,-1 0-1 0 0,-1-2 1 0 0,37-16-1 0 0,-39 12 144 0 0,43-29 1 0 0,-43 25-149 0 0,38-19 0 0 0,-31 20 26 0 0,-25 11-212 0 0,0 1 1 0 0,0 0-1 0 0,1 1 1 0 0,0 0-1 0 0,-1 0 1 0 0,1 0-1 0 0,0 1 1 0 0,0 0-1 0 0,0 1 1 0 0,9-1-1 0 0,-17 2-108 0 0,1 0 0 0 0,-1 1-1 0 0,1-1 1 0 0,-1 0 0 0 0,1 1-1 0 0,-1-1 1 0 0,1 1 0 0 0,-1-1-1 0 0,1 0 1 0 0,-1 1 0 0 0,1-1-1 0 0,-1 1 1 0 0,0-1-1 0 0,1 1 1 0 0,-1-1 0 0 0,0 1-1 0 0,0-1 1 0 0,1 1 0 0 0,-1 0-1 0 0,0-1 1 0 0,0 1 0 0 0,0-1-1 0 0,0 1 1 0 0,0 0-1 0 0,1-1 1 0 0,-1 1 0 0 0,0-1-1 0 0,0 1 1 0 0,-1 0 0 0 0,1-1-1 0 0,0 1 1 0 0,0-1 0 0 0,0 1-1 0 0,0 0 1 0 0,0-1 0 0 0,-1 1-1 0 0,1-1 1 0 0,-1 1-1 0 0,-7 26-41 0 0,-35 55-382 0 0,40-75 411 0 0,1-2-6 0 0,0 1 0 0 0,-1-1-1 0 0,0 1 1 0 0,0-1 0 0 0,0 0-1 0 0,-1 0 1 0 0,-7 9-1 0 0,9-11 15 0 0,1 0-1 0 0,-1 0 0 0 0,1 0 1 0 0,0 0-1 0 0,-1 1 0 0 0,2-1 0 0 0,-1 0 1 0 0,0 1-1 0 0,1-1 0 0 0,-1 1 0 0 0,1-1 1 0 0,0 0-1 0 0,0 1 0 0 0,1 3 0 0 0,-2 9-3 0 0,1 4 4 0 0,1 1 0 0 0,0-1 0 0 0,8 34 0 0 0,20 61 71 0 0,180 425-17 0 0,-204-529-48 0 0,8 21 17 0 0,0 0 1 0 0,-2 1-1 0 0,-2 0 1 0 0,-1 1 0 0 0,4 38-1 0 0,-12-70-15 0 0,1 1 0 0 0,-1-1-1 0 0,0 0 1 0 0,0 0 0 0 0,0 1-1 0 0,-1-1 1 0 0,1 0 0 0 0,-1 0-1 0 0,1 0 1 0 0,-1 1 0 0 0,1-1-1 0 0,-1 0 1 0 0,0 0-1 0 0,0 0 1 0 0,0 0 0 0 0,0 0-1 0 0,-1 0 1 0 0,1-1 0 0 0,0 1-1 0 0,-1 0 1 0 0,0-1 0 0 0,1 1-1 0 0,-1-1 1 0 0,0 1 0 0 0,1-1-1 0 0,-1 0 1 0 0,0 1-1 0 0,0-1 1 0 0,0 0 0 0 0,0-1-1 0 0,0 1 1 0 0,-1 0 0 0 0,1 0-1 0 0,0-1 1 0 0,0 1 0 0 0,-3-1-1 0 0,-4 1 4 0 0,-1 0 0 0 0,1-1 0 0 0,0 0-1 0 0,-1 0 1 0 0,1-1 0 0 0,0 0 0 0 0,-14-4-1 0 0,3-1 4 0 0,-1 0 0 0 0,1-2-1 0 0,1 0 1 0 0,-1-1-1 0 0,2-1 1 0 0,-30-20-1 0 0,23 10-1 0 0,0 0 0 0 0,2-2 0 0 0,-37-43 0 0 0,22 19-2100 0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26:37.598"/>
    </inkml:context>
    <inkml:brush xml:id="br0">
      <inkml:brushProperty name="width" value="0.1" units="cm"/>
      <inkml:brushProperty name="height" value="0.1" units="cm"/>
      <inkml:brushProperty name="color" value="#AB008B"/>
    </inkml:brush>
  </inkml:definitions>
  <inkml:trace contextRef="#ctx0" brushRef="#br0">1 0 8536 0 0,'1'10'3328'0'0,"-1"-8"-3322"0"0,0-1 0 0 0,0 0 0 0 0,0 0 1 0 0,1 0-1 0 0,-1 1 0 0 0,0-1 0 0 0,0 0 1 0 0,1 0-1 0 0,-1 0 0 0 0,0 1 1 0 0,1-1-1 0 0,0 0 0 0 0,-1 0 0 0 0,1 0 1 0 0,-1 0-1 0 0,1 0 0 0 0,0 0 0 0 0,0 0 1 0 0,1 1-1 0 0,7 12-266 0 0,-9-14 252 0 0,2 5-93 0 0,0 0 1 0 0,0-1-1 0 0,0 1 0 0 0,1-1 0 0 0,-1 1 0 0 0,1-1 0 0 0,0 0 1 0 0,0 0-1 0 0,7 6 0 0 0,-3-4-84 0 0,0 1-1 0 0,-1 0 1 0 0,8 11 0 0 0,-11-13 134 0 0,1-1 0 0 0,-1 1 0 0 0,1-1 0 0 0,0 1 0 0 0,0-1 0 0 0,1 0 0 0 0,-1-1 0 0 0,1 1 0 0 0,0-1 0 0 0,0 0 0 0 0,9 4 0 0 0,-13-6 24 0 0,-1-1 0 0 0,1 0 0 0 0,0 0 0 0 0,0 0 0 0 0,-1 0 1 0 0,1-1-1 0 0,0 1 0 0 0,0 0 0 0 0,-1 0 0 0 0,1 0 0 0 0,0-1 0 0 0,-1 1 1 0 0,1 0-1 0 0,0-1 0 0 0,-1 1 0 0 0,1 0 0 0 0,0-1 0 0 0,-1 1 0 0 0,1-1 1 0 0,0 0-1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26:37.960"/>
    </inkml:context>
    <inkml:brush xml:id="br0">
      <inkml:brushProperty name="width" value="0.1" units="cm"/>
      <inkml:brushProperty name="height" value="0.1" units="cm"/>
      <inkml:brushProperty name="color" value="#AB008B"/>
    </inkml:brush>
  </inkml:definitions>
  <inkml:trace contextRef="#ctx0" brushRef="#br0">1 592 7936 0 0,'0'1'26'0'0,"1"-1"1"0"0,-1 1-1 0 0,1-1 1 0 0,0 0-1 0 0,-1 1 1 0 0,1-1-1 0 0,-1 0 0 0 0,1 1 1 0 0,0-1-1 0 0,-1 0 1 0 0,1 0-1 0 0,0 0 1 0 0,-1 0-1 0 0,1 0 1 0 0,0 1-1 0 0,-1-1 1 0 0,1 0-1 0 0,0 0 0 0 0,-1-1 1 0 0,1 1-1 0 0,0 0 1 0 0,-1 0-1 0 0,1 0 1 0 0,0 0-1 0 0,-1-1 1 0 0,1 1-1 0 0,0 0 1 0 0,0-1 12 0 0,0 1 0 0 0,0-1 0 0 0,0 1 1 0 0,0 0-1 0 0,0 0 0 0 0,0 0 1 0 0,0 0-1 0 0,0-1 0 0 0,0 1 0 0 0,0 0 1 0 0,0 1-1 0 0,0-1 0 0 0,0 0 1 0 0,0 0-1 0 0,0 0 0 0 0,0 1 0 0 0,1-1 1 0 0,3 1 39 0 0,-1-1 0 0 0,1 0-1 0 0,0 0 1 0 0,-1 0 0 0 0,1-1 0 0 0,0 0 0 0 0,-1 1 0 0 0,1-2 0 0 0,0 1 0 0 0,5-3 0 0 0,7-1 98 0 0,-10 4-155 0 0,0 0 0 0 0,0 0 1 0 0,0 1-1 0 0,0 0 0 0 0,0 0 0 0 0,13 2 1 0 0,-18-1-4 0 0,1-1 1 0 0,-1 1 0 0 0,1-1-1 0 0,-1 1 1 0 0,0 0 0 0 0,0 0-1 0 0,1 0 1 0 0,-1 0 0 0 0,0 0-1 0 0,0 1 1 0 0,0-1 0 0 0,0 1-1 0 0,-1-1 1 0 0,1 1 0 0 0,0 0 0 0 0,0-1-1 0 0,-1 1 1 0 0,1 0 0 0 0,-1 0-1 0 0,0 0 1 0 0,0 0 0 0 0,0 0-1 0 0,1 3 1 0 0,3 10 17 0 0,-1-1 0 0 0,-1 1 0 0 0,3 29 0 0 0,-5-36-28 0 0,-1-1 0 0 0,-1 1 1 0 0,1-1-1 0 0,-1 1 0 0 0,-1-1 0 0 0,1 0 0 0 0,-1 1 1 0 0,-1-1-1 0 0,-6 14 0 0 0,-4 6 158 0 0,-19 53 1 0 0,31-76-132 0 0,-1-1 1 0 0,1 1-1 0 0,-1-1 1 0 0,0 0 0 0 0,0 1-1 0 0,0-1 1 0 0,0 0-1 0 0,-1 0 1 0 0,1 0 0 0 0,-1-1-1 0 0,0 1 1 0 0,0-1-1 0 0,0 1 1 0 0,0-1 0 0 0,-6 3-1 0 0,7-4-29 0 0,2 0 250 0 0,10-23 383 0 0,0 12-588 0 0,0 0-1 0 0,0 1 1 0 0,14-10-1 0 0,11-9 4 0 0,-29 23-48 0 0,3-4 15 0 0,1 0 1 0 0,1 0 0 0 0,-1 1-1 0 0,2 0 1 0 0,20-10 0 0 0,1 1-538 0 0,0-2 1 0 0,33-25-1 0 0</inkml:trace>
  <inkml:trace contextRef="#ctx0" brushRef="#br0" timeOffset="1">863 284 12664 0 0,'6'-4'72'0'0,"0"0"1"0"0,1 1 0 0 0,-1-1 0 0 0,1 1-1 0 0,0 1 1 0 0,8-3 0 0 0,18-7 242 0 0,80-33 703 0 0,-34 13 293 0 0,109-58-1 0 0,-162 77-1167 0 0,1 0 0 0 0,0 2 0 0 0,0 1 0 0 0,40-8 0 0 0,-65 17-289 0 0,-1 1 62 0 0,0 0 0 0 0,0 0 0 0 0,0 0 0 0 0,0-1 0 0 0,0 1 0 0 0,0 0 1 0 0,0 0-1 0 0,0-1 0 0 0,0 1 0 0 0,0-1 0 0 0,0 1 0 0 0,0-1 0 0 0,0 1 0 0 0,-1-1 0 0 0,1 0 0 0 0,0 1 0 0 0,0-1 0 0 0,-1 0 0 0 0,1 0 0 0 0,0 1 0 0 0,-1-1 0 0 0,1 0 0 0 0,-1 0 0 0 0,1-1 0 0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26:38.299"/>
    </inkml:context>
    <inkml:brush xml:id="br0">
      <inkml:brushProperty name="width" value="0.1" units="cm"/>
      <inkml:brushProperty name="height" value="0.1" units="cm"/>
      <inkml:brushProperty name="color" value="#AB008B"/>
    </inkml:brush>
  </inkml:definitions>
  <inkml:trace contextRef="#ctx0" brushRef="#br0">0 0 10344 0 0,'9'141'1214'0'0,"-5"-49"53"0"0,0 14-28 0 0,-2-10-587 0 0,-2 25-292 0 0,-8-9-377 0 0,-3 77-170 0 0,12-181 170 0 0,-1 0 0 0 0,1 0 0 0 0,0 0 0 0 0,0-1 1 0 0,1 1-1 0 0,4 10 0 0 0,-6-17-1 0 0,0-1 0 0 0,1 0 0 0 0,-1 0-1 0 0,0 0 1 0 0,0 0 0 0 0,0 1 0 0 0,1-1 0 0 0,-1 0-1 0 0,0 0 1 0 0,0 0 0 0 0,1 0 0 0 0,-1 0-1 0 0,0 0 1 0 0,1 1 0 0 0,-1-1 0 0 0,0 0 0 0 0,0 0-1 0 0,1 0 1 0 0,-1 0 0 0 0,0 0 0 0 0,1 0 0 0 0,-1 0-1 0 0,0 0 1 0 0,1-1 0 0 0,-1 1 0 0 0,0 0 0 0 0,0 0-1 0 0,1 0 1 0 0,-1 0 0 0 0,0 0 0 0 0,0 0-1 0 0,1 0 1 0 0,-1-1 0 0 0,0 1 0 0 0,0 0 0 0 0,1 0-1 0 0,-1 0 1 0 0,0-1 0 0 0,0 1 0 0 0,0 0 0 0 0,1 0-1 0 0,-1 0 1 0 0,0-1 0 0 0,0 1 0 0 0,0-1 0 0 0</inkml:trace>
  <inkml:trace contextRef="#ctx0" brushRef="#br0" timeOffset="1">267 432 7328 0 0,'1'1'29'0'0,"-1"0"0"0"0,0-1 0 0 0,0 1 0 0 0,1-1 0 0 0,-1 1 0 0 0,0-1 0 0 0,1 0 0 0 0,-1 1 0 0 0,1-1 0 0 0,-1 1 0 0 0,0-1 0 0 0,1 0 0 0 0,-1 1 0 0 0,1-1 1 0 0,-1 0-1 0 0,1 1 0 0 0,-1-1 0 0 0,1 0 0 0 0,-1 0 0 0 0,1 0 0 0 0,-1 1 0 0 0,1-1 0 0 0,0 0 0 0 0,-1 0 0 0 0,1 0 0 0 0,-1 0 0 0 0,1 0 0 0 0,-1 0 0 0 0,1 0 0 0 0,0 0 0 0 0,0 0 0 0 0,18 5 1355 0 0,7 10-826 0 0,0 0-233 0 0,39 30-1 0 0,-42-25-504 0 0,-1 1 1 0 0,-1 1-1 0 0,-1 0 1 0 0,-1 2 0 0 0,-1 1-1 0 0,17 30 1 0 0,-29-47-7 0 0,3 10 259 0 0,-9-18-109 0 0,0 0 1 0 0,1 1-1 0 0,-1-1 1 0 0,0 0-1 0 0,0 1 1 0 0,0-1-1 0 0,0 0 1 0 0,0 1-1 0 0,0-1 1 0 0,0 0-1 0 0,0 1 1 0 0,0-1-1 0 0,0 0 1 0 0,0 1-1 0 0,0-1 1 0 0,0 0-1 0 0,0 1 1 0 0,0-1-1 0 0,0 0 0 0 0,0 1 1 0 0,-1-1-1 0 0,1 0 1 0 0,0 1-1 0 0,0-1 1 0 0,0 0-1 0 0,-1 0 1 0 0,1 1-1 0 0,0-1 1 0 0,0 0-1 0 0,0 0 1 0 0,-1 1-1 0 0,1-1 1 0 0,0 0-1 0 0,-1 0 1 0 0,1 0-1 0 0,0 1 1 0 0,-1-1-1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26:39.091"/>
    </inkml:context>
    <inkml:brush xml:id="br0">
      <inkml:brushProperty name="width" value="0.1" units="cm"/>
      <inkml:brushProperty name="height" value="0.1" units="cm"/>
      <inkml:brushProperty name="color" value="#AB008B"/>
    </inkml:brush>
  </inkml:definitions>
  <inkml:trace contextRef="#ctx0" brushRef="#br0">1 0 13360 0 0,'0'1'-3'0'0,"0"0"0"0"0,-1-1 1 0 0,1 1-1 0 0,0 0 0 0 0,0 0 1 0 0,1-1-1 0 0,-1 1 0 0 0,0 0 1 0 0,0-1-1 0 0,0 1 0 0 0,0 0 1 0 0,1 0-1 0 0,-1-1 0 0 0,0 1 1 0 0,1 0-1 0 0,-1-1 0 0 0,1 2 0 0 0,16 18-161 0 0,-12-16 113 0 0,10 11 35 0 0,2-1 1 0 0,0-1 0 0 0,0 0 0 0 0,1-1 0 0 0,33 15 0 0 0,33 23 711 0 0,-75-44-609 0 0,0 1 0 0 0,0 1 0 0 0,-1 0 1 0 0,0 0-1 0 0,0 0 0 0 0,8 13 1 0 0,-13-17-23 0 0,0 1 0 0 0,0-1 0 0 0,-1 1 0 0 0,0 0 0 0 0,0 0 0 0 0,0 0-1 0 0,-1 0 1 0 0,1 0 0 0 0,-1 0 0 0 0,-1 0 0 0 0,1 0 0 0 0,-1 1 0 0 0,1 5 0 0 0,-3 3 120 0 0,0 0 0 0 0,0-1-1 0 0,-7 21 1 0 0,5-22-61 0 0,0-4 59 0 0,-2 7 234 0 0,8-12-145 0 0,7-7 43 0 0,36-31-180 0 0,2 0-82 0 0,-43 32-52 0 0,0 1 1 0 0,0 0-1 0 0,1 0 0 0 0,-1 0 1 0 0,1 1-1 0 0,-1 0 1 0 0,1 0-1 0 0,-1 0 0 0 0,1 0 1 0 0,7 0-1 0 0,-9 1 1 0 0,0 0-1 0 0,0 0 1 0 0,0 0 0 0 0,0 0-1 0 0,0 1 1 0 0,0 0 0 0 0,0-1-1 0 0,0 1 1 0 0,0 0-1 0 0,-1 0 1 0 0,1 0 0 0 0,5 3-1 0 0,-6-2 16 0 0,-1 0 0 0 0,1 0 0 0 0,0 0 0 0 0,-1 0 0 0 0,0 0 0 0 0,1 0 0 0 0,-1 0 0 0 0,0 0 0 0 0,0 1 0 0 0,0-1 0 0 0,0 0 0 0 0,-1 1 0 0 0,1-1 0 0 0,-1 0 0 0 0,1 1 0 0 0,-1 4-1 0 0,1 10 40 0 0,0 1 0 0 0,-1-1-1 0 0,-1 0 1 0 0,-1 1-1 0 0,0-1 1 0 0,-2 0 0 0 0,0 0-1 0 0,0 0 1 0 0,-12 25-1 0 0,-5 2 109 0 0,-1-1 0 0 0,-34 48 0 0 0,51-82-193 0 0,4-7-6 0 0,-1 0 1 0 0,1 0 0 0 0,0 0-1 0 0,-1 0 1 0 0,0 0-1 0 0,1 0 1 0 0,-1 0 0 0 0,0 0-1 0 0,0 0 1 0 0,-4 2-1 0 0,-4 8-1189 0 0,15-14 1166 0 0,1 0-1 0 0,-1 0 0 0 0,0 0 0 0 0,1 0 1 0 0,-1 1-1 0 0,8-1 0 0 0,14-4-43 0 0,-2-2 58 0 0,-6 2-23 0 0,33-8 1 0 0,-46 13 38 0 0,1 1 0 0 0,0-1 0 0 0,0 1 0 0 0,-1 0-1 0 0,1 0 1 0 0,0 1 0 0 0,0 0 0 0 0,12 3 0 0 0,-17-3 19 0 0,4 0 0 0 0,0 1 0 0 0,0 0 0 0 0,-1 0 0 0 0,1 0 0 0 0,-1 0 0 0 0,1 1 0 0 0,-1 0 0 0 0,0 0 1 0 0,0 0-1 0 0,-1 1 0 0 0,1 0 0 0 0,-1 0 0 0 0,1 0 0 0 0,3 5 0 0 0,-5-4 25 0 0,1-1-1 0 0,-1 1 1 0 0,1 1 0 0 0,-2-1-1 0 0,1 0 1 0 0,0 1 0 0 0,-1 0 0 0 0,0-1-1 0 0,-1 1 1 0 0,1 0 0 0 0,-1 0-1 0 0,0 0 1 0 0,-1 0 0 0 0,1 0-1 0 0,-1 0 1 0 0,0 0 0 0 0,-1 0 0 0 0,1 0-1 0 0,-1 0 1 0 0,0 0 0 0 0,-1 0-1 0 0,-2 7 1 0 0,-2 9-8 0 0,-1-1 0 0 0,-1 0 0 0 0,0-1 0 0 0,-2 0-1 0 0,0 0 1 0 0,-2-1 0 0 0,0-1 0 0 0,-20 25 0 0 0,13-15 9 0 0,-4 4 26 0 0,12-19-33 0 0,10-11-8 0 0,0 0 0 0 0,0-1 0 0 0,0 1-1 0 0,0-1 1 0 0,0 1 0 0 0,-1-1 0 0 0,1 0-1 0 0,0 0 1 0 0,-1 1 0 0 0,1-1 0 0 0,-1 0-1 0 0,-2 1 1 0 0,3-2-1 0 0,1 1-1 0 0,-1-1 1 0 0,1 0 0 0 0,-1 1-1 0 0,1-1 1 0 0,-1 0-1 0 0,1 1 1 0 0,0-1 0 0 0,-1 1-1 0 0,1-1 1 0 0,0 1 0 0 0,-1-1-1 0 0,1 1 1 0 0,0-1-1 0 0,0 1 1 0 0,-1-1 0 0 0,1 1-1 0 0,0-1 1 0 0,0 1 0 0 0,0 0-1 0 0,-1 3-31 0 0,1-7-75 0 0,21-9 33 0 0,53-36-1 0 0,3 3 0 0 0,97-40 1 0 0,-69 40 428 0 0,82-31 421 0 0,-144 61-602 0 0,0 1 0 0 0,1 3 0 0 0,70-9 0 0 0,54 11 360 0 0,-142 9-364 0 0,0 2 0 0 0,-1 0 0 0 0,1 2 0 0 0,38 11 0 0 0,-4 2-2271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34:04.231"/>
    </inkml:context>
    <inkml:brush xml:id="br0">
      <inkml:brushProperty name="width" value="0.1" units="cm"/>
      <inkml:brushProperty name="height" value="0.1" units="cm"/>
      <inkml:brushProperty name="color" value="#AB008B"/>
    </inkml:brush>
  </inkml:definitions>
  <inkml:trace contextRef="#ctx0" brushRef="#br0">0 285 7136 0 0,'3'-6'282'0'0,"-1"1"1"0"0,1-1-1 0 0,0 0 0 0 0,1 1 1 0 0,-1 0-1 0 0,1-1 1 0 0,0 2-1 0 0,0-1 1 0 0,1 0-1 0 0,6-4 0 0 0,6-2-254 0 0,-12 8-36 0 0,-1 0 0 0 0,1 0 1 0 0,-1 0-1 0 0,0 0 0 0 0,7-7 1 0 0,1-1-1 0 0,-1 1 1 0 0,2 1 0 0 0,-1 0-1 0 0,1 1 1 0 0,1 0 0 0 0,16-7 0 0 0,93-35-13 0 0,-123 50 20 0 0,83-23 16 0 0,-56 17 51 0 0,37-14-1 0 0,-52 16-33 0 0,0 0 1 0 0,1 1-1 0 0,-1 1 0 0 0,1 0 0 0 0,0 1 0 0 0,19 0 0 0 0,-26 2-26 0 0,0-1 0 0 0,-1 2-1 0 0,1-1 1 0 0,-1 1 0 0 0,1-1-1 0 0,-1 1 1 0 0,1 1 0 0 0,-1-1-1 0 0,0 1 1 0 0,0 0 0 0 0,6 5-1 0 0,22 11 12 0 0,-27-16-20 0 0,-1 1 0 0 0,1 0 1 0 0,-1 0-1 0 0,0 0 0 0 0,0 0 1 0 0,0 1-1 0 0,0 0 0 0 0,-1 0 1 0 0,0 0-1 0 0,0 0 0 0 0,6 12 0 0 0,2 6-11 0 0,15 42 0 0 0,-20-47 12 0 0,0 5 2 0 0,-1 0 0 0 0,-1 1 0 0 0,-1-1 0 0 0,-1 1-1 0 0,-1 0 1 0 0,-2 26 0 0 0,3 15 2 0 0,-3-55-2 0 0,4 26 24 0 0,-3 0 0 0 0,-1 0 0 0 0,-8 58 0 0 0,6-71 17 0 0,-4 19 102 0 0,5-40-138 0 0,0 0 0 0 0,1 0 0 0 0,-1-1 0 0 0,0 1 0 0 0,0 0 0 0 0,0-1 0 0 0,0 1 0 0 0,0 0 0 0 0,0-1 0 0 0,0 1 0 0 0,-1-1 1 0 0,1 0-1 0 0,0 1 0 0 0,-1-1 0 0 0,1 0 0 0 0,-1 0 0 0 0,0 0 0 0 0,1 0 0 0 0,-3 1 0 0 0,2-2 1 0 0,0 1-1 0 0,0-1 1 0 0,0 0 0 0 0,0 1 0 0 0,0-1-1 0 0,0 0 1 0 0,0 0 0 0 0,0-1-1 0 0,0 1 1 0 0,0 0 0 0 0,0-1 0 0 0,0 1-1 0 0,0-1 1 0 0,0 0 0 0 0,0 1-1 0 0,0-1 1 0 0,0 0 0 0 0,1 0-1 0 0,-1 0 1 0 0,-2-3 0 0 0,-6-3 2 0 0,0-1 1 0 0,-11-13-1 0 0,15 15-2 0 0,-50-57 8 0 0,-22-22-15 0 0,71 78 0 0 0,-15-13-33 0 0,-37-27 0 0 0,46 33-66 0 0,13 14 94 0 0,0-1 1 0 0,-1 0-1 0 0,1 0 1 0 0,-1 1-1 0 0,1-1 1 0 0,-1 0-1 0 0,1 1 1 0 0,-1-1-1 0 0,0 0 1 0 0,1 1-1 0 0,-1-1 1 0 0,0 1-1 0 0,1-1 1 0 0,-1 1-1 0 0,0 0 0 0 0,0-1 1 0 0,0 1-1 0 0,1 0 1 0 0,-1-1-1 0 0,0 1 1 0 0,0 0-1 0 0,0 0 1 0 0,0 0-1 0 0,0 0 1 0 0,1 0-1 0 0,-1 0 1 0 0,0 0-1 0 0,-1 0 1 0 0,-35-12 261 0 0,41 27-244 0 0,6-1-42 0 0,-8-12 18 0 0,0 0 0 0 0,0 0 0 0 0,-1 0 0 0 0,1 1 0 0 0,-1-1 0 0 0,1 1-1 0 0,-1-1 1 0 0,0 1 0 0 0,0 0 0 0 0,0-1 0 0 0,0 1 0 0 0,-1 0 0 0 0,1 0 0 0 0,-1-1 0 0 0,1 6 0 0 0,-2 16-203 0 0,-5 31 1 0 0,6-54 210 0 0,0 0 1 0 0,0 0-1 0 0,0 0 1 0 0,0 0-1 0 0,-1 0 1 0 0,1 0-1 0 0,0-1 1 0 0,0 1-1 0 0,-1 0 1 0 0,1 0-1 0 0,-1 0 1 0 0,1 0-1 0 0,-1-1 1 0 0,1 1-1 0 0,-1 0 0 0 0,1-1 1 0 0,-1 1-1 0 0,1 0 1 0 0,-2 0-1 0 0,1-1 2 0 0,0 0 0 0 0,1 0 0 0 0,-1 0 0 0 0,1 0-1 0 0,-1 0 1 0 0,0 0 0 0 0,1 0 0 0 0,-1 0 0 0 0,1 0-1 0 0,-1-1 1 0 0,1 1 0 0 0,-1 0 0 0 0,1 0 0 0 0,-1-1-1 0 0,0 1 1 0 0,1 0 0 0 0,0-1 0 0 0,-1 1 0 0 0,1 0-1 0 0,-1-1 1 0 0,1 1 0 0 0,-1-1 0 0 0,1 1 0 0 0,0-1-1 0 0,-1 1 1 0 0,1-1 0 0 0,0 1 0 0 0,-1-2 0 0 0,-1-9 1 0 0,2 3 0 0 0,-5-21 15 0 0,2-1 0 0 0,1 0 0 0 0,1 0 0 0 0,1 0 0 0 0,2 1 0 0 0,6-31 0 0 0,-8 58-6 0 0,0 1-1 0 0,1-1 1 0 0,-1 0 0 0 0,1 1-1 0 0,-1-1 1 0 0,1 0 0 0 0,0 1 0 0 0,0-1-1 0 0,0 1 1 0 0,-1-1 0 0 0,2 1-1 0 0,-1 0 1 0 0,0-1 0 0 0,0 1-1 0 0,0 0 1 0 0,1 0 0 0 0,-1 0 0 0 0,0 0-1 0 0,1 0 1 0 0,-1 0 0 0 0,1 0-1 0 0,2-1 1 0 0,-3-4 93 0 0,-1 6-100 0 0,0 0 0 0 0,0 0 0 0 0,-1 0 0 0 0,1-1 0 0 0,0 1 0 0 0,0 0-1 0 0,0 0 1 0 0,0 0 0 0 0,0-1 0 0 0,0 1 0 0 0,0 0 0 0 0,0 0 0 0 0,0-1 0 0 0,0 1 0 0 0,0 0 0 0 0,0 0 0 0 0,0 0 0 0 0,0-1 0 0 0,0 1 0 0 0,0 0 0 0 0,1 0 0 0 0,-1 0 0 0 0,0-1 0 0 0,0 1-1 0 0,0 0 1 0 0,0 0 0 0 0,0 0 0 0 0,0 0 0 0 0,0-1 0 0 0,1 1 0 0 0,-1 0 0 0 0,0 0 0 0 0,0 0 0 0 0,0 0 0 0 0,0 0 0 0 0,1-1 0 0 0,-1 1 0 0 0,0 0 0 0 0,0 0 0 0 0,0 0 0 0 0,1 0-1 0 0,-1 0 1 0 0,0 0 0 0 0,1 0 0 0 0,1-1 12 0 0,13-1-151 0 0,-1 0 0 0 0,16 0 1 0 0,-26 2 100 0 0,0 0 1 0 0,-1 0 0 0 0,1 1-1 0 0,0-1 1 0 0,-1 1 0 0 0,1 0-1 0 0,-1 0 1 0 0,1 0 0 0 0,-1 0-1 0 0,0 1 1 0 0,1-1 0 0 0,-1 1-1 0 0,0 0 1 0 0,4 3 0 0 0,-2-1-10 0 0,0 1 0 0 0,1 0-1 0 0,-2 1 1 0 0,1-1 0 0 0,-1 1 0 0 0,0 0 0 0 0,0 0 0 0 0,0 0 0 0 0,-1 1 0 0 0,0-1 0 0 0,-1 1 0 0 0,1 0-1 0 0,-1 0 1 0 0,0 0 0 0 0,-1 0 0 0 0,2 12 0 0 0,-4 1 13 0 0,0 0 0 0 0,-1 1-1 0 0,-1-1 1 0 0,-7 26 0 0 0,4-27-17 0 0,-1 1 0 0 0,0-1 0 0 0,-2-1 0 0 0,-16 28 0 0 0,3-7 54 0 0,15-28-5 0 0,0 1-1 0 0,-15 16 1 0 0,-9 13 26 0 0,30-40-24 0 0,1 0 0 0 0,-1 0 0 0 0,1-1 0 0 0,-1 1 0 0 0,0 0 0 0 0,1-1 0 0 0,-1 1 0 0 0,0-1 0 0 0,0 1 0 0 0,0-1 0 0 0,1 1 0 0 0,-1-1 0 0 0,0 1 0 0 0,0-1 0 0 0,-1 1 0 0 0,-3-3 14 0 0,8-5-8 0 0,3-27 17 0 0,13-10-1127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2:08.109"/>
    </inkml:context>
    <inkml:brush xml:id="br0">
      <inkml:brushProperty name="width" value="0.1" units="cm"/>
      <inkml:brushProperty name="height" value="0.1" units="cm"/>
      <inkml:brushProperty name="color" value="#AB008B"/>
    </inkml:brush>
  </inkml:definitions>
  <inkml:trace contextRef="#ctx0" brushRef="#br0">0 0 9240 0 0,'13'39'1256'0'0,"7"67"-534"0"0,23 134-246 0 0,-37-195-322 0 0,1 0 0 0 0,3-1 0 0 0,1 0 0 0 0,21 50 0 0 0,-25-77-114 0 0,3 7 126 0 0,1 0-1 0 0,0-1 1 0 0,18 25-1 0 0,-28-47-215 0 0,-1 0-1 0 0,0-1 1 0 0,1 1-1 0 0,-1 0 1 0 0,1-1-1 0 0,-1 1 1 0 0,1 0-1 0 0,0-1 1 0 0,-1 1-1 0 0,1-1 1 0 0,0 1-1 0 0,-1-1 1 0 0,1 1-1 0 0,0-1 1 0 0,-1 0-1 0 0,1 1 1 0 0,0-1-1 0 0,0 0 1 0 0,-1 0 0 0 0,1 1-1 0 0,0-1 1 0 0,0 0-1 0 0,0 0 1 0 0,0 0-1 0 0,-1 0 1 0 0,1 0-1 0 0,0 0 1 0 0,0 0-1 0 0,0-1 1 0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26:39.458"/>
    </inkml:context>
    <inkml:brush xml:id="br0">
      <inkml:brushProperty name="width" value="0.1" units="cm"/>
      <inkml:brushProperty name="height" value="0.1" units="cm"/>
      <inkml:brushProperty name="color" value="#AB008B"/>
    </inkml:brush>
  </inkml:definitions>
  <inkml:trace contextRef="#ctx0" brushRef="#br0">0 15 18991 0 0,'12'0'0'0'0,"11"0"0"0"0,31-15 0 0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30:31.073"/>
    </inkml:context>
    <inkml:brush xml:id="br0">
      <inkml:brushProperty name="width" value="0.1" units="cm"/>
      <inkml:brushProperty name="height" value="0.1" units="cm"/>
      <inkml:brushProperty name="color" value="#AB008B"/>
    </inkml:brush>
  </inkml:definitions>
  <inkml:trace contextRef="#ctx0" brushRef="#br0">0 69 3000 0 0,'13'20'92'0'0,"1"-1"1"0"0,0-1 0 0 0,1 0-1 0 0,1-1 1 0 0,28 23-1 0 0,-24-21-38 0 0,3 0-14 0 0,2 0 0 0 0,0-2 1 0 0,31 16-1 0 0,-1 0-9 0 0,-31-20-9 0 0,41 18-1 0 0,-45-23-15 0 0,-1 1-1 0 0,0 0 1 0 0,0 2-1 0 0,19 14 1 0 0,218 177 26 0 0,-242-193-24 0 0,0 0-1 0 0,0-1 1 0 0,1 0 0 0 0,0-1 0 0 0,24 8-1 0 0,81 16 60 0 0,-74-23 3 0 0,-1-2 0 0 0,2-2-1 0 0,-1-2 1 0 0,0-2 0 0 0,0-2-1 0 0,65-11 1 0 0,110-14 47 0 0,4-2 116 0 0,-182 20-128 0 0,0-3 0 0 0,-1-1 0 0 0,73-35 0 0 0,18-6 108 0 0,-86 41-107 0 0,78-13 0 0 0,-54 13-56 0 0,362-83 480 0 0,-262 64-350 0 0,155-38 224 0 0,-58 11-83 0 0,23-7-177 0 0,85-25 351 0 0,-134 64 22 0 0,-72 12-272 0 0,126-1 258 0 0,-204 14-362 0 0,256-2 413 0 0,167-14-249 0 0,-263 18-148 0 0,181 3 22 0 0,-180 17 181 0 0,60 3 205 0 0,-105-11-267 0 0,-90-6-95 0 0,140-13 0 0 0,12-17-6 0 0,48-3-96 0 0,-228 27-799 0 0,106 13 1 0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30:51.804"/>
    </inkml:context>
    <inkml:brush xml:id="br0">
      <inkml:brushProperty name="width" value="0.1" units="cm"/>
      <inkml:brushProperty name="height" value="0.1" units="cm"/>
      <inkml:brushProperty name="color" value="#AB008B"/>
    </inkml:brush>
  </inkml:definitions>
  <inkml:trace contextRef="#ctx0" brushRef="#br0">0 0 3912 0 0,'0'0'312'0'0,"0"6"-152"0"0,0 18-23 0 0,0-23-129 0 0,0 0-1 0 0,1 0 0 0 0,-1 0 1 0 0,0 0-1 0 0,0 0 0 0 0,0 0 1 0 0,1 0-1 0 0,-1-1 1 0 0,1 1-1 0 0,-1 0 0 0 0,0 0 1 0 0,1 0-1 0 0,0 0 0 0 0,-1-1 1 0 0,1 1-1 0 0,-1 0 1 0 0,1-1-1 0 0,0 1 0 0 0,-1 0 1 0 0,1-1-1 0 0,0 1 0 0 0,1 0 1 0 0,20 8 215 0 0,-16-7-198 0 0,169 43-4 0 0,-27-8-5 0 0,124 37 41 0 0,-246-68-42 0 0,0-1 0 0 0,0-1 0 0 0,0-2 0 0 0,0 0 0 0 0,0-2 0 0 0,33-3 0 0 0,157-33 54 0 0,-172 28-44 0 0,57-11 104 0 0,1 5 1 0 0,1 5 0 0 0,0 4-1 0 0,145 12 1 0 0,-161-4 65 0 0,0-3 1 0 0,90-13-1 0 0,65-1 12 0 0,-215 14-182 0 0,197 8 219 0 0,-184-3-189 0 0,1 2-1 0 0,53 15 0 0 0,163 41 130 0 0,-205-55-159 0 0,0-2 0 0 0,0-2 0 0 0,57-4 0 0 0,-63-5 82 0 0,0-3 0 0 0,-1-1 0 0 0,70-25 0 0 0,8-1 393 0 0,97-30 432 0 0,-211 62-875 0 0,1 0-1 0 0,-1 1 1 0 0,1 0 0 0 0,0 1 0 0 0,0 0-1 0 0,0 1 1 0 0,0 0 0 0 0,-1 0-1 0 0,1 1 1 0 0,0 0 0 0 0,0 1 0 0 0,0 0-1 0 0,17 7 1 0 0,7 4 41 0 0,-1 2-1 0 0,46 28 1 0 0,-46-24-97 0 0,82 47-1257 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33:36.875"/>
    </inkml:context>
    <inkml:brush xml:id="br0">
      <inkml:brushProperty name="width" value="0.1" units="cm"/>
      <inkml:brushProperty name="height" value="0.1" units="cm"/>
      <inkml:brushProperty name="color" value="#AB008B"/>
    </inkml:brush>
  </inkml:definitions>
  <inkml:trace contextRef="#ctx0" brushRef="#br0">789 72 3616 0 0,'-9'-1'125'0'0,"1"0"-1"0"0,0-1 1 0 0,0 0 0 0 0,0 0-1 0 0,0-1 1 0 0,0 0 0 0 0,0 0-1 0 0,1-1 1 0 0,-11-7 0 0 0,8 1 130 0 0,9 9-247 0 0,0 0 1 0 0,1 0 0 0 0,-1 0 0 0 0,0 0-1 0 0,0 0 1 0 0,1 0 0 0 0,-1 0 0 0 0,0 1 0 0 0,0-1-1 0 0,0 0 1 0 0,0 0 0 0 0,0 1 0 0 0,0-1-1 0 0,-2 0 1 0 0,-11-4 30 0 0,11 3-36 0 0,0 0-1 0 0,1 1 1 0 0,-1 0-1 0 0,0 0 1 0 0,0 0 0 0 0,0 0-1 0 0,0 0 1 0 0,0 1-1 0 0,0-1 1 0 0,0 1 0 0 0,0 0-1 0 0,0 0 1 0 0,0 0-1 0 0,0 0 1 0 0,0 0 0 0 0,0 1-1 0 0,0-1 1 0 0,0 1 0 0 0,0 0-1 0 0,0 0 1 0 0,0 0-1 0 0,1 0 1 0 0,-1 0 0 0 0,-5 4-1 0 0,-1 3 1 0 0,-1 1 0 0 0,1-1 0 0 0,0 2 0 0 0,1-1 0 0 0,0 1 0 0 0,-7 12 0 0 0,-3 2 0 0 0,-33 58 16 0 0,5-9 4 0 0,-105 178 25 0 0,145-240-44 0 0,-46 93 182 0 0,-65 193 0 0 0,99-246-71 0 0,6-16-22 0 0,2 1 0 0 0,1 0 0 0 0,-5 50 0 0 0,5 111 161 0 0,9-138-122 0 0,2 0 1 0 0,17 95-1 0 0,-6-84-2 0 0,25 114 88 0 0,60 144 142 0 0,-78-276-250 0 0,3-1 0 0 0,50 84 0 0 0,-5-11-24 0 0,-30-42-22 0 0,23 44 87 0 0,-60-125-146 0 0,0 1 1 0 0,0 0-1 0 0,0 0 1 0 0,-1 0-1 0 0,1 0 1 0 0,0 0-1 0 0,-1 0 1 0 0,0 0-1 0 0,1 0 1 0 0,-1 0-1 0 0,0 0 1 0 0,0 0-1 0 0,0 0 1 0 0,0 0-1 0 0,-1 0 1 0 0,1 0-1 0 0,-1 0 1 0 0,1 0 0 0 0,-1 0-1 0 0,1 0 1 0 0,-2 2-1 0 0,-7 1-1044 0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33:37.583"/>
    </inkml:context>
    <inkml:brush xml:id="br0">
      <inkml:brushProperty name="width" value="0.1" units="cm"/>
      <inkml:brushProperty name="height" value="0.1" units="cm"/>
      <inkml:brushProperty name="color" value="#AB008B"/>
    </inkml:brush>
  </inkml:definitions>
  <inkml:trace contextRef="#ctx0" brushRef="#br0">0 79 5416 0 0,'2'2'45'0'0,"-1"-1"-1"0"0,0 0 1 0 0,1 0 0 0 0,-1 1-1 0 0,0-1 1 0 0,0 1 0 0 0,0-1 0 0 0,0 1-1 0 0,0 0 1 0 0,0-1 0 0 0,1 4-1 0 0,11 17 597 0 0,9-1-297 0 0,1-1-1 0 0,31 20 0 0 0,-46-35-273 0 0,1 0-1 0 0,-1 0 1 0 0,1-1-1 0 0,0 0 0 0 0,0-1 1 0 0,0 0-1 0 0,1 0 0 0 0,-1-1 1 0 0,1 0-1 0 0,-1-1 0 0 0,13 0 1 0 0,-15-1-71 0 0,1-1 0 0 0,-1 0 1 0 0,0-1-1 0 0,1 0 0 0 0,-1 0 0 0 0,0-1 1 0 0,0 1-1 0 0,0-2 0 0 0,-1 1 0 0 0,1-1 1 0 0,-1 0-1 0 0,0 0 0 0 0,10-9 0 0 0,-2 1-1 0 0,-1-1-1 0 0,0 0 1 0 0,-1-1 0 0 0,13-21-1 0 0,-13 14-111 0 0,-1 0-1 0 0,12-32 0 0 0,-17 40-605 0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33:37.965"/>
    </inkml:context>
    <inkml:brush xml:id="br0">
      <inkml:brushProperty name="width" value="0.1" units="cm"/>
      <inkml:brushProperty name="height" value="0.1" units="cm"/>
      <inkml:brushProperty name="color" value="#AB008B"/>
    </inkml:brush>
  </inkml:definitions>
  <inkml:trace contextRef="#ctx0" brushRef="#br0">251 0 4616 0 0,'-2'15'215'0'0,"0"-1"1"0"0,0 0 0 0 0,-1 0-1 0 0,-1 0 1 0 0,-9 22 0 0 0,-7 24 362 0 0,-2 23-577 0 0,-6 24-1 0 0,-27 121-46 0 0,-2 5-332 0 0,48-182 241 0 0,-4 17 86 0 0,3 0 1 0 0,0 76-1 0 0,9-129 49 0 0,2-1 0 0 0,0 1 0 0 0,5 24 0 0 0,-5-25 34 0 0,-1-13-30 0 0,0-1 0 0 0,0 0-1 0 0,0 0 1 0 0,0 1 0 0 0,0-1 0 0 0,0 0-1 0 0,0 0 1 0 0,0 1 0 0 0,0-1 0 0 0,0 0 0 0 0,0 0-1 0 0,0 0 1 0 0,0 1 0 0 0,0-1 0 0 0,0 0-1 0 0,0 0 1 0 0,0 1 0 0 0,0-1 0 0 0,0 0 0 0 0,0 0-1 0 0,1 1 1 0 0,-1-1 0 0 0,0 0 0 0 0,0 0-1 0 0,0 0 1 0 0,0 1 0 0 0,0-1 0 0 0,1 0 0 0 0,-1 0-1 0 0,0 0 1 0 0,0 0 0 0 0,0 1 0 0 0,1-1-1 0 0,-1 0 1 0 0,0 0 0 0 0,0 0 0 0 0,1 0-1 0 0,-1 0 1 0 0,0 0 0 0 0,0 0 0 0 0,0 0 0 0 0,1 0-1 0 0,-1 0 1 0 0,0 0 0 0 0,0 0 0 0 0,1 0-1 0 0,-1 0 1 0 0,0 0 0 0 0,0 0 0 0 0,1 0 0 0 0,-1 0-1 0 0,0 0 1 0 0,0 0 0 0 0,1 0 0 0 0,-1 0-1 0 0,0 0 1 0 0,0 0 0 0 0,0 0 0 0 0,1 0 0 0 0,-1-1-1 0 0,0 1 1 0 0,0 0 0 0 0,5-27 104 0 0,9-68-703 0 0,-13 85-3272 0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33:38.331"/>
    </inkml:context>
    <inkml:brush xml:id="br0">
      <inkml:brushProperty name="width" value="0.1" units="cm"/>
      <inkml:brushProperty name="height" value="0.1" units="cm"/>
      <inkml:brushProperty name="color" value="#AB008B"/>
    </inkml:brush>
  </inkml:definitions>
  <inkml:trace contextRef="#ctx0" brushRef="#br0">0 220 4312 0 0,'8'-1'751'0'0,"3"-7"74"0"0,-1 3-807 0 0,0 0 0 0 0,0-1 0 0 0,-1-1 0 0 0,0 0 0 0 0,0 0 0 0 0,0-1 0 0 0,-1 0 0 0 0,8-10 0 0 0,-4 4-14 0 0,1 1 0 0 0,19-14 0 0 0,59-31-2 0 0,-83 54-2 0 0,0 0 0 0 0,0 0 0 0 0,0 1 0 0 0,0 0 0 0 0,0 1 0 0 0,1 0 0 0 0,0 0 0 0 0,-1 0 0 0 0,1 1 0 0 0,0 1 0 0 0,0-1 0 0 0,-1 2 0 0 0,1-1 0 0 0,16 4 0 0 0,-18-3 0 0 0,0 1 0 0 0,0 0 0 0 0,0 1 0 0 0,0-1 0 0 0,-1 1 0 0 0,1 1 0 0 0,-1-1 0 0 0,0 1 0 0 0,0 0 0 0 0,0 1 0 0 0,0-1 0 0 0,-1 1 0 0 0,0 1 0 0 0,0-1 0 0 0,0 0 0 0 0,-1 1 0 0 0,0 0 0 0 0,4 7 0 0 0,0 0 0 0 0,-1 1 0 0 0,0 0 0 0 0,-1 0 0 0 0,-1 1 0 0 0,0-1 0 0 0,-1 1 0 0 0,0 0 0 0 0,-1 0 0 0 0,-1 1 0 0 0,0 24 0 0 0,-4-8 0 0 0,1 5 0 0 0,-2 0 0 0 0,-1 0 1 0 0,-2 0-1 0 0,-12 38 0 0 0,7-39 1 0 0,4-12 22 0 0,0-1 0 0 0,-1 0 0 0 0,-2 0 0 0 0,0-1 0 0 0,-2-1 0 0 0,-17 28-1 0 0,28-48-38 0 0,0 0 0 0 0,-1 0 0 0 0,1 0 0 0 0,0 1 0 0 0,0-1 0 0 0,-1 0 0 0 0,1 0 0 0 0,-1-1 0 0 0,1 1 0 0 0,-1 0 0 0 0,1 0 0 0 0,-1-1-1 0 0,1 1 1 0 0,-1-1 0 0 0,0 1 0 0 0,1-1 0 0 0,-1 0 0 0 0,0 0 0 0 0,1 1 0 0 0,-1-1 0 0 0,0 0 0 0 0,1-1 0 0 0,-1 1 0 0 0,0 0 0 0 0,1 0-1 0 0,-1-1 1 0 0,0 1 0 0 0,1-1 0 0 0,-1 1 0 0 0,1-1 0 0 0,-1 0 0 0 0,1 0 0 0 0,-2-1 0 0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33:39.015"/>
    </inkml:context>
    <inkml:brush xml:id="br0">
      <inkml:brushProperty name="width" value="0.1" units="cm"/>
      <inkml:brushProperty name="height" value="0.1" units="cm"/>
      <inkml:brushProperty name="color" value="#AB008B"/>
    </inkml:brush>
  </inkml:definitions>
  <inkml:trace contextRef="#ctx0" brushRef="#br0">297 44 4312 0 0,'0'-14'336'0'0,"6"12"308"0"0,10-3-230 0 0,-9 2-396 0 0,1 1-1 0 0,-1-1 1 0 0,1 1-1 0 0,-1 0 0 0 0,1 1 1 0 0,12-2-1 0 0,51 2-83 0 0,-26 2 18 0 0,75-6-82 0 0,-120 5 128 0 0,0 0 1 0 0,1-1-1 0 0,-1 1 1 0 0,0 0-1 0 0,1 0 0 0 0,-1 0 1 0 0,0 0-1 0 0,1 0 1 0 0,-1 0-1 0 0,1 0 0 0 0,-1 0 1 0 0,0 0-1 0 0,1 0 1 0 0,-1 0-1 0 0,0 0 1 0 0,1 0-1 0 0,-1 0 0 0 0,0 1 1 0 0,1-1-1 0 0,-1 0 1 0 0,0 0-1 0 0,1 0 0 0 0,-1 0 1 0 0,0 1-1 0 0,1-1 1 0 0,-1 0-1 0 0,0 0 1 0 0,0 1-1 0 0,1-1 0 0 0,-1 0 1 0 0,0 0-1 0 0,0 1 1 0 0,1-1-1 0 0,-1 0 0 0 0,0 1 1 0 0,0-1-1 0 0,0 0 1 0 0,0 1-1 0 0,0-1 1 0 0,1 0-1 0 0,-1 1 0 0 0,0-1 1 0 0,0 0-1 0 0,0 1 1 0 0,0-1-1 0 0,0 1 1 0 0,0-1-1 0 0,0 0 0 0 0,0 1 1 0 0,0-1-1 0 0,0 0 1 0 0,-1 1-1 0 0,1-1 0 0 0,0 0 1 0 0,0 1-1 0 0,-14 19-48 0 0,11-16 49 0 0,-74 82-95 0 0,27-32 75 0 0,33-35 14 0 0,3-4-1 0 0,-22 31 0 0 0,11-11 10 0 0,16-22 2 0 0,-16 26-1 0 0,9-16 4 0 0,14-21-6 0 0,0 0 1 0 0,1 0 0 0 0,-1-1-1 0 0,1 1 1 0 0,0 0-1 0 0,0 0 1 0 0,-1 0-1 0 0,1 0 1 0 0,0 1 0 0 0,1-1-1 0 0,-1 0 1 0 0,0 0-1 0 0,1 1 1 0 0,-1-1-1 0 0,1 0 1 0 0,-1 3 0 0 0,1-4 35 0 0,10-9 18 0 0,0 5-38 0 0,0 0 0 0 0,-1 0 1 0 0,0-1-1 0 0,1-1 1 0 0,8-5-1 0 0,22-10 45 0 0,-38 19-54 0 0,1 0-1 0 0,-1 0 1 0 0,1 0-1 0 0,-1 0 0 0 0,1 0 1 0 0,-1 0-1 0 0,1 1 1 0 0,0-1-1 0 0,0 1 1 0 0,-1 0-1 0 0,1 0 1 0 0,0 0-1 0 0,0 0 1 0 0,-1 0-1 0 0,1 1 0 0 0,0-1 1 0 0,-1 1-1 0 0,1 0 1 0 0,-1 0-1 0 0,1 0 1 0 0,4 2-1 0 0,-7-2 0 0 0,0 0 0 0 0,1 0 0 0 0,-1 0 0 0 0,0 0 0 0 0,0 0-1 0 0,0 0 1 0 0,0 0 0 0 0,0 0 0 0 0,0 0 0 0 0,0 0 0 0 0,-1 0 0 0 0,1 0-1 0 0,0 0 1 0 0,-1 0 0 0 0,1 0 0 0 0,0 0 0 0 0,-1 1 0 0 0,-9 24 15 0 0,9-24-16 0 0,-11 22 12 0 0,-1 0 1 0 0,0-1-1 0 0,-21 25 0 0 0,28-40-14 0 0,-18 24 32 0 0,-43 44 0 0 0,26-39-1 0 0,27-24-9 0 0,-1 1-1 0 0,-18 22 0 0 0,-73 95 75 0 0,39-41-53 0 0,49-58-33 0 0,15-25 17 0 0,0-1 0 0 0,0 0 0 0 0,-1 0 1 0 0,0 0-1 0 0,-8 9 0 0 0,22-17 28 0 0,-1-1 0 0 0,1 0 0 0 0,11-6 0 0 0,-10 2-43 0 0,0 0 1 0 0,0-1-1 0 0,0-1 0 0 0,-1 1 1 0 0,13-17-1 0 0,20-16 65 0 0,-22 24-37 0 0,100-78 79 0 0,-97 79-111 0 0,-1 1 0 0 0,2 1 0 0 0,38-16-1 0 0,119-39 61 0 0,-147 55-14 0 0,37-21 0 0 0,2 0 133 0 0,-67 33-156 0 0,11-4 9 0 0,-18 6-36 0 0,0 0 0 0 0,0 0 1 0 0,0 0-1 0 0,1 0 0 0 0,-1 0 1 0 0,0 0-1 0 0,0 0 0 0 0,1 0 0 0 0,-1 0 1 0 0,0 0-1 0 0,0 0 0 0 0,1 0 1 0 0,-1 0-1 0 0,0 0 0 0 0,0 0 1 0 0,0-1-1 0 0,0 1 0 0 0,1 0 0 0 0,-1 0 1 0 0,0 0-1 0 0,0 0 0 0 0,0-1 1 0 0,0 1-1 0 0,1 0 0 0 0,-1 0 1 0 0,0 0-1 0 0,0-1 0 0 0,0 1 0 0 0,0 0 1 0 0,0 0-1 0 0,0-1 0 0 0,0 1 1 0 0,0 0-1 0 0,0 0 0 0 0,0 0 1 0 0,0-1-1 0 0,0 1 0 0 0,0 0 0 0 0,0 0 1 0 0,0-1-1 0 0,0 1 0 0 0,0 0 1 0 0,0 0-1 0 0,0-1 0 0 0,0 1 1 0 0,0 0-1 0 0,0 0 0 0 0,0-1 0 0 0,-9-6 82 0 0,0 0-1 0 0,0 0 1 0 0,-19-9-1 0 0,-7-6-77 0 0,-11-14 4 0 0,-72-73 0 0 0,44 38-8 0 0,65 62-16 0 0,-2 0-21 0 0,1 0-1 0 0,0-1 1 0 0,1 0-1 0 0,0 0 1 0 0,-8-14 0 0 0,17 23-11 0 0,2 6 13 0 0,0-1 0 0 0,0 1 0 0 0,0 0 0 0 0,0 0 0 0 0,-1 0 0 0 0,0 0 0 0 0,0 0 1 0 0,1 9-1 0 0,2 9 13 0 0,11 38-12 0 0,4 19 0 0 0,49 129-1 0 0,-20-72 28 0 0,-16-40 6 0 0,40 121 97 0 0,-13-65-889 0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33:39.701"/>
    </inkml:context>
    <inkml:brush xml:id="br0">
      <inkml:brushProperty name="width" value="0.1" units="cm"/>
      <inkml:brushProperty name="height" value="0.1" units="cm"/>
      <inkml:brushProperty name="color" value="#AB008B"/>
    </inkml:brush>
  </inkml:definitions>
  <inkml:trace contextRef="#ctx0" brushRef="#br0">23 311 5120 0 0,'-9'3'263'0'0,"8"-4"-231"0"0,1 2 0 0 0,-1-1 0 0 0,1 0 0 0 0,-1 0 0 0 0,0 0 0 0 0,1 0 0 0 0,-1 0 0 0 0,1 0 0 0 0,-1 0 0 0 0,1 1 0 0 0,-1-1 0 0 0,1 0 0 0 0,-1 0 0 0 0,1 1 0 0 0,-1-1 0 0 0,1 0 0 0 0,-1 1 0 0 0,1-1 0 0 0,-1 1 0 0 0,1-1 0 0 0,0 1 0 0 0,-1-1 0 0 0,1 1 0 0 0,0-1 0 0 0,-1 1-1 0 0,1 0 1 0 0,23 1 1511 0 0,-6 3-1534 0 0,0-2 1 0 0,1 0-1 0 0,-1-1 0 0 0,1 0 1 0 0,0-2-1 0 0,-1 0 0 0 0,28-4 1 0 0,-16 0-16 0 0,-21 3 1 0 0,0 0 1 0 0,0-1 0 0 0,0 1 0 0 0,0-2-1 0 0,0 1 1 0 0,0-1 0 0 0,9-5 0 0 0,20-14-18 0 0,50-34-99 0 0,-68 43 106 0 0,-13 9 7 0 0,0 0 0 0 0,0 0 0 0 0,-1 0 0 0 0,10-11 0 0 0,-8 7 2 0 0,1 1-1 0 0,-1 0 0 0 0,14-9 1 0 0,-20 15 5 0 0,1 0 1 0 0,-1 0-1 0 0,0 0 1 0 0,0-1-1 0 0,0 1 1 0 0,0 0 0 0 0,0 0-1 0 0,0-1 1 0 0,-1 1-1 0 0,1-1 1 0 0,0 1-1 0 0,-1-1 1 0 0,1 1-1 0 0,-1-1 1 0 0,1 1-1 0 0,-1-1 1 0 0,0 0-1 0 0,1 1 1 0 0,-1-4-1 0 0,-2 2 4 0 0,-1-1-1 0 0,1 1 0 0 0,-1 0 1 0 0,0 0-1 0 0,0 0 0 0 0,0 0 0 0 0,0 0 1 0 0,0 1-1 0 0,-1-1 0 0 0,1 1 1 0 0,-6-3-1 0 0,-7-6 4 0 0,-3-4-7 0 0,8 5-2 0 0,-1 1 0 0 0,-17-10 0 0 0,23 16 2 0 0,1 0 1 0 0,0 1-1 0 0,0 0 0 0 0,-1 0 1 0 0,1 1-1 0 0,-1-1 1 0 0,1 1-1 0 0,-1 1 0 0 0,-10-1 1 0 0,15 3 1 0 0,0 1 1 0 0,1 0-1 0 0,0 0 1 0 0,0 0-1 0 0,-1-1 1 0 0,2 1-1 0 0,-1 0 1 0 0,0 0-1 0 0,1 3 0 0 0,25 122 12 0 0,-12-63-2 0 0,43 178 47 0 0,-35-166-18 0 0,42 96 0 0 0,-10-30 65 0 0,66 160 20 0 0,-113-288-114 0 0,0 0-1 0 0,-2 0 0 0 0,6 21 0 0 0,-10-32-4 0 0,0 0-1 0 0,0 0 1 0 0,-1 1 0 0 0,1-1 0 0 0,-1 1-1 0 0,0-1 1 0 0,0 0 0 0 0,0 1 0 0 0,-1-1-1 0 0,0 0 1 0 0,0 0 0 0 0,0 1 0 0 0,0-1-1 0 0,-1 0 1 0 0,1 0 0 0 0,-1 0 0 0 0,-3 5-1 0 0,3-8-3 0 0,1 1 0 0 0,-1-1 0 0 0,0 1 0 0 0,0-1 0 0 0,0 0-1 0 0,0 0 1 0 0,0 1 0 0 0,0-1 0 0 0,0-1 0 0 0,0 1-1 0 0,0 0 1 0 0,-5 0 0 0 0,-34 6 8 0 0,24-5-2 0 0,-10 2-7 0 0,-1-2 0 0 0,1 0 0 0 0,-1-2 0 0 0,0-1 0 0 0,1-2 0 0 0,0 0 0 0 0,-39-11 0 0 0,23 6-1 0 0,29 6 0 0 0,-1-1 0 0 0,-27-10 0 0 0,13 4 79 0 0,22 8-31 0 0,0-1 1 0 0,1 0-1 0 0,-1-1 1 0 0,-6-3-1 0 0,11 5-40 0 0,0 0 1 0 0,1 0-1 0 0,-1 0 0 0 0,0-1 1 0 0,1 1-1 0 0,-1 0 0 0 0,1-1 0 0 0,0 1 1 0 0,-1-1-1 0 0,1 0 0 0 0,0 1 0 0 0,0-1 1 0 0,0 0-1 0 0,0 0 0 0 0,0 0 1 0 0,1 1-1 0 0,-1-1 0 0 0,0-3 0 0 0,1 3 4 0 0,0 0-1 0 0,1 0 1 0 0,-1-1-1 0 0,0 1 1 0 0,1 1-1 0 0,0-1 1 0 0,-1 0-1 0 0,1 0 1 0 0,0 0-1 0 0,0 0 1 0 0,0 0-1 0 0,0 1 0 0 0,1-1 1 0 0,-1 0-1 0 0,0 1 1 0 0,1-1-1 0 0,-1 1 1 0 0,4-3-1 0 0,9-11 85 0 0,151-180-19 0 0,-95 115-81 0 0,-30 35-17 0 0,2 2 0 0 0,82-66 0 0 0,-93 82-392 0 0,0-1 0 0 0,34-42-1 0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33:40.034"/>
    </inkml:context>
    <inkml:brush xml:id="br0">
      <inkml:brushProperty name="width" value="0.1" units="cm"/>
      <inkml:brushProperty name="height" value="0.1" units="cm"/>
      <inkml:brushProperty name="color" value="#AB008B"/>
    </inkml:brush>
  </inkml:definitions>
  <inkml:trace contextRef="#ctx0" brushRef="#br0">230 31 4816 0 0,'-1'0'30'0'0,"0"-1"1"0"0,0 1 0 0 0,0 0-1 0 0,0-1 1 0 0,0 1-1 0 0,0-1 1 0 0,0 1-1 0 0,0-1 1 0 0,0 0-1 0 0,0 1 1 0 0,0-1-1 0 0,1 0 1 0 0,-1 0 0 0 0,0 1-1 0 0,0-1 1 0 0,1 0-1 0 0,-1 0 1 0 0,0-1-1 0 0,0 1 17 0 0,0-1-1 0 0,1 1 1 0 0,-1 0-1 0 0,0 0 1 0 0,0 0-1 0 0,0 0 0 0 0,0 0 1 0 0,0 0-1 0 0,-1 0 1 0 0,1 0-1 0 0,0 0 1 0 0,0 1-1 0 0,-1-1 1 0 0,1 0-1 0 0,0 1 0 0 0,-1-1 1 0 0,1 1-1 0 0,-1-1 1 0 0,-1 1-1 0 0,1 0 4 0 0,0 0-1 0 0,0 1 1 0 0,0-1-1 0 0,1 1 1 0 0,-1 0-1 0 0,0-1 1 0 0,1 1-1 0 0,-1 0 1 0 0,0 0-1 0 0,1 0 0 0 0,-1 0 1 0 0,1 0-1 0 0,0 1 1 0 0,-1-1-1 0 0,1 0 1 0 0,0 1-1 0 0,0-1 1 0 0,0 1-1 0 0,-2 2 1 0 0,-20 40-287 0 0,14-25 247 0 0,-11 20-145 0 0,3 1 1 0 0,0 2 0 0 0,-17 73-1 0 0,21-70 70 0 0,-6 29-22 0 0,17-66 77 0 0,1 0 1 0 0,0 0-1 0 0,1 1 0 0 0,0-1 0 0 0,0 0 0 0 0,3 16 0 0 0,-2-23 9 0 0,-1 1-1 0 0,1-1 0 0 0,-1 1 1 0 0,1-1-1 0 0,0 0 1 0 0,0 1-1 0 0,-1-1 1 0 0,1 0-1 0 0,0 0 0 0 0,0 1 1 0 0,0-1-1 0 0,0 0 1 0 0,1 0-1 0 0,-1 0 1 0 0,0 0-1 0 0,0 0 0 0 0,1-1 1 0 0,-1 1-1 0 0,0 0 1 0 0,1-1-1 0 0,-1 1 1 0 0,0-1-1 0 0,1 1 0 0 0,-1-1 1 0 0,1 1-1 0 0,-1-1 1 0 0,3 0-1 0 0,2 1 3 0 0,0-1-1 0 0,0 0 1 0 0,0 0-1 0 0,0 0 0 0 0,6-2 1 0 0,2-1 0 0 0,-1 0 0 0 0,0 0 0 0 0,0-1-1 0 0,0-1 1 0 0,0 0 0 0 0,-1-1 0 0 0,0-1 0 0 0,0 1 0 0 0,-1-2 0 0 0,1 0 0 0 0,-2 0 0 0 0,1-1 0 0 0,-1 0 0 0 0,0-1-1 0 0,-1 0 1 0 0,0 0 0 0 0,-1-1 0 0 0,11-20 0 0 0,-4 2-780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2:08.456"/>
    </inkml:context>
    <inkml:brush xml:id="br0">
      <inkml:brushProperty name="width" value="0.1" units="cm"/>
      <inkml:brushProperty name="height" value="0.1" units="cm"/>
      <inkml:brushProperty name="color" value="#AB008B"/>
    </inkml:brush>
  </inkml:definitions>
  <inkml:trace contextRef="#ctx0" brushRef="#br0">0 95 7632 0 0,'27'-27'821'0'0,"-17"20"-628"0"0,1 1-1 0 0,-1-1 1 0 0,1 2-1 0 0,0-1 1 0 0,0 2-1 0 0,0-1 1 0 0,1 1-1 0 0,0 1 1 0 0,23-4-1 0 0,-4 1-210 0 0,-12 3-63 0 0,1 0 0 0 0,0 2 0 0 0,-1 0 0 0 0,1 2 0 0 0,0 0 0 0 0,26 5 0 0 0,-6 2 22 0 0,-1 2 0 0 0,53 20 0 0 0,-67-21 37 0 0,0 2 1 0 0,39 22 0 0 0,-53-26 14 0 0,0 1 0 0 0,0-1 0 0 0,-1 2 0 0 0,0 0 0 0 0,0 0 0 0 0,-1 0 0 0 0,12 18 0 0 0,-18-23 7 0 0,-1 1 0 0 0,1 1 0 0 0,-1-1 0 0 0,0 0 0 0 0,-1 0 0 0 0,1 1 0 0 0,-1-1 0 0 0,0 1 0 0 0,-1-1 1 0 0,1 1-1 0 0,-1-1 0 0 0,0 7 0 0 0,-2 12 2 0 0,-6 35 1 0 0,3-31 0 0 0,-3 10 9 0 0,-1 0-1 0 0,-3-1 1 0 0,-16 39-1 0 0,23-63-10 0 0,-13 28-1 0 0,-43 71 0 0 0,38-73 0 0 0,-36 49-5 0 0,3-6-4 0 0,31-39-30 0 0,-1-1 0 0 0,-2-2 0 0 0,-2 0-1 0 0,-1-3 1 0 0,-2 0 0 0 0,-38 32 0 0 0,50-54 1 0 0,1-1 0 0 0,-27 14 0 0 0,-23 16-184 0 0,42-14 286 0 0,27-29 288 0 0,8-2 57 0 0,13-4-1484 0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33:41.514"/>
    </inkml:context>
    <inkml:brush xml:id="br0">
      <inkml:brushProperty name="width" value="0.1" units="cm"/>
      <inkml:brushProperty name="height" value="0.1" units="cm"/>
      <inkml:brushProperty name="color" value="#AB008B"/>
    </inkml:brush>
  </inkml:definitions>
  <inkml:trace contextRef="#ctx0" brushRef="#br0">177 0 4720 0 0,'-6'8'145'0'0,"-1"13"211"0"0,3-7-102 0 0,-12 23 99 0 0,9-23-252 0 0,1 1 0 0 0,0-1 1 0 0,-4 19-1 0 0,-46 160 290 0 0,27-129-302 0 0,15-33 61 0 0,12-27-98 0 0,0 0 0 0 0,0 0 0 0 0,0 1 1 0 0,1-1-1 0 0,-1 0 0 0 0,1 0 0 0 0,0 1 0 0 0,0-1 1 0 0,0 1-1 0 0,1 6 0 0 0,2-12-41 0 0,0 0-1 0 0,0 0 0 0 0,0 0 1 0 0,1 0-1 0 0,-1 0 1 0 0,1 1-1 0 0,-1-1 0 0 0,3 1 1 0 0,-2-1 3 0 0,9-4-6 0 0,0 0 0 0 0,-1 0 0 0 0,1-1 0 0 0,-2-1 0 0 0,1 0 1 0 0,0 0-1 0 0,13-13 0 0 0,-10 8 12 0 0,1 1 0 0 0,24-15 0 0 0,-32 22-10 0 0,-2 1-1 0 0,1-2 0 0 0,0 1 0 0 0,6-8 0 0 0,-6 7-1 0 0,-1 0 1 0 0,1 0 0 0 0,13-7-1 0 0,-18 11-5 0 0,0 1-1 0 0,0-1 0 0 0,0 0 1 0 0,1 1-1 0 0,-1-1 0 0 0,0 0 0 0 0,0 0 1 0 0,0 0-1 0 0,0 1 0 0 0,0-1 1 0 0,0 0-1 0 0,-1 0 0 0 0,1-1 0 0 0,0 1 1 0 0,0 0-1 0 0,0-2 0 0 0,-1 2 6 0 0,0-1-1 0 0,0 1 0 0 0,0 0 0 0 0,0 0 1 0 0,-1 0-1 0 0,1-1 0 0 0,0 1 1 0 0,-1 0-1 0 0,1 0 0 0 0,-1 0 0 0 0,1 0 1 0 0,-1 0-1 0 0,0 0 0 0 0,0 0 1 0 0,1 0-1 0 0,-3-1 0 0 0,-4-7 17 0 0,0 2 1 0 0,-1-1-1 0 0,-16-12 0 0 0,21 17-23 0 0,0 1 0 0 0,0 0 0 0 0,-1 0 0 0 0,1 0 0 0 0,-1 0 0 0 0,1 1 0 0 0,-1-1 0 0 0,0 1 0 0 0,1 0 0 0 0,-1 0 0 0 0,0 0 0 0 0,0 1 0 0 0,0-1 0 0 0,-4 1 0 0 0,6 0-1 0 0,1 1-1 0 0,-1-1 0 0 0,1 1 1 0 0,0-1-1 0 0,-1 1 1 0 0,1 0-1 0 0,0 0 1 0 0,0-1-1 0 0,-1 1 1 0 0,1 0-1 0 0,0 0 0 0 0,0 0 1 0 0,0 1-1 0 0,0-1 1 0 0,0 0-1 0 0,0 0 1 0 0,0 0-1 0 0,1 1 1 0 0,-1-1-1 0 0,0 0 1 0 0,1 1-1 0 0,-1-1 0 0 0,1 1 1 0 0,-1-1-1 0 0,1 2 1 0 0,-8 42-24 0 0,8-39 21 0 0,-4 119-77 0 0,3-116 77 0 0,1 1 1 0 0,1-1-1 0 0,1 12 0 0 0,0 24-2 0 0,-2-43 6 0 0,0 0 0 0 0,0 0-1 0 0,0 0 1 0 0,0 0 0 0 0,1 0 0 0 0,-1 0 0 0 0,0 0 0 0 0,1 0 0 0 0,0 0 0 0 0,-1 0 0 0 0,1-1-1 0 0,0 1 1 0 0,0 0 0 0 0,0 0 0 0 0,0 0 0 0 0,0-1 0 0 0,3 3 0 0 0,-3 4 61 0 0,-2-6 25 0 0,1-6-30 0 0,0 4-63 0 0,-16-1 5 0 0,12 1 4 0 0,1-1 0 0 0,-1 1 0 0 0,1 0-1 0 0,0 0 1 0 0,-1 0 0 0 0,1 1 0 0 0,-1-1 0 0 0,1 1 0 0 0,0 0-1 0 0,-1 0 1 0 0,1 0 0 0 0,0 0 0 0 0,0 0 0 0 0,0 1 0 0 0,0-1 0 0 0,0 1-1 0 0,0 0 1 0 0,-3 2 0 0 0,2 1-1 0 0,0-1 1 0 0,0 1-1 0 0,0 0 1 0 0,0 0-1 0 0,0 0 0 0 0,1 0 1 0 0,0 1-1 0 0,0-1 1 0 0,1 1-1 0 0,0 0 0 0 0,0 0 1 0 0,0-1-1 0 0,-1 8 0 0 0,3-13-2 0 0,0 1 0 0 0,0-1-1 0 0,-1 0 1 0 0,1 0 0 0 0,0 1-1 0 0,0-1 1 0 0,0 0 0 0 0,0 1-1 0 0,0-1 1 0 0,0 0 0 0 0,0 1-1 0 0,0-1 1 0 0,0 0 0 0 0,0 1-1 0 0,0-1 1 0 0,0 0 0 0 0,0 1-1 0 0,0-1 1 0 0,0 0 0 0 0,1 1-1 0 0,-1-1 1 0 0,0 0-1 0 0,0 0 1 0 0,0 1 0 0 0,0-1-1 0 0,1 0 1 0 0,-1 1 0 0 0,0-1-1 0 0,0 0 1 0 0,0 0 0 0 0,1 0-1 0 0,-1 1 1 0 0,0-1 0 0 0,1 0-1 0 0,-1 0 1 0 0,0 0 0 0 0,0 1-1 0 0,1-1 1 0 0,14-4-37 0 0,14-14-15 0 0,-20 10 40 0 0,-1-1 1 0 0,0 0 0 0 0,-1 0-1 0 0,0-1 1 0 0,-1 0-1 0 0,0 0 1 0 0,9-20-1 0 0,-9 16-9 0 0,1 0-1 0 0,1 1 1 0 0,17-22-1 0 0,-23 32 20 0 0,1 1-1 0 0,-1 0 0 0 0,1 0 0 0 0,0 0 0 0 0,0 0 0 0 0,0 0 1 0 0,4-2-1 0 0,16-10-13 0 0,-23 13 16 0 0,1 1 0 0 0,-1-1 0 0 0,1 1 0 0 0,-1-1 0 0 0,1 1 0 0 0,-1-1 0 0 0,1 1 0 0 0,-1 0 0 0 0,1-1 0 0 0,-1 1 0 0 0,1 0 0 0 0,-1-1 0 0 0,1 1 0 0 0,-1 0 0 0 0,1 0 0 0 0,0-1 0 0 0,-1 1 0 0 0,1 0 1 0 0,0 0-1 0 0,-1 0 0 0 0,1 0 0 0 0,-1 0 0 0 0,1 0 0 0 0,0 0 0 0 0,-1 0 0 0 0,1 0 0 0 0,1 1 0 0 0,-1-1 1 0 0,-1 1-1 0 0,1 0 1 0 0,0-1 0 0 0,0 1 0 0 0,-1 0-1 0 0,1 0 1 0 0,0 0 0 0 0,-1-1 0 0 0,1 1-1 0 0,-1 0 1 0 0,1 0 0 0 0,-1 0 0 0 0,1 0-1 0 0,-1 2 1 0 0,2 3 7 0 0,-1 0-1 0 0,1 0 0 0 0,-2 0 1 0 0,1 8-1 0 0,-3 8 43 0 0,0 0 0 0 0,-2 0 0 0 0,-1-1 0 0 0,-12 37 0 0 0,0-2 33 0 0,-7 75 44 0 0,11-51-92 0 0,3 19-18 0 0,4-22-17 0 0,5-71 1 0 0,1 1 1 0 0,0 0-1 0 0,1 0 0 0 0,1 9 0 0 0,1 15-184 0 0,-3-31 178 0 0,1 0-1 0 0,-1 0 1 0 0,1 0 0 0 0,0 0 0 0 0,-1 0 0 0 0,1 0 0 0 0,-1 0 0 0 0,1-1 0 0 0,-1 1-1 0 0,1 0 1 0 0,0 0 0 0 0,-1 0 0 0 0,1-1 0 0 0,-1 1 0 0 0,1 0 0 0 0,-1 0 0 0 0,1-1-1 0 0,-1 1 1 0 0,1 0 0 0 0,-1-1 0 0 0,1 1 0 0 0,-1-1 0 0 0,0 1 0 0 0,1-1 0 0 0,0 0-1 0 0,12-30-46 0 0,-9 25 48 0 0,-1-1 0 0 0,0 1 0 0 0,0-1-1 0 0,2-8 1 0 0,77-335 3 0 0,-74 326 28 0 0,0 0 0 0 0,1 0-1 0 0,2 2 1 0 0,0-1 0 0 0,23-33 0 0 0,-23 40-20 0 0,0 1 0 0 0,2 0 0 0 0,-1 1-1 0 0,2 0 1 0 0,0 1 0 0 0,0 1 0 0 0,22-15 0 0 0,-29 23-17 0 0,1 0 0 0 0,-1 1 0 0 0,1 0 0 0 0,-1 0 0 0 0,12-3 0 0 0,-15 5 6 0 0,0 0 0 0 0,-1 1 0 0 0,1-1 0 0 0,0 1 0 0 0,0 0 0 0 0,-1 0 0 0 0,1 0 0 0 0,0 0 0 0 0,-1 1 0 0 0,1 0 0 0 0,0 0 0 0 0,-1-1 0 0 0,1 2 0 0 0,5 1 0 0 0,-3 0 10 0 0,0 0-1 0 0,-1 0 1 0 0,0 1 0 0 0,1 0 0 0 0,-1 0 0 0 0,0 0 0 0 0,-1 0 0 0 0,1 1-1 0 0,-1 0 1 0 0,0-1 0 0 0,0 2 0 0 0,6 9 0 0 0,-3 1 55 0 0,-1 1 1 0 0,0-1-1 0 0,-1 1 1 0 0,0 1-1 0 0,-1-1 1 0 0,-2 0-1 0 0,1 1 1 0 0,-2 0-1 0 0,-1-1 1 0 0,-1 21-1 0 0,-3-1 161 0 0,-1 0 1 0 0,-2 0-1 0 0,-21 63 0 0 0,24-90-194 0 0,0-1-1 0 0,-1 1 1 0 0,0-1-1 0 0,-1 0 1 0 0,0 0 0 0 0,-1 0-1 0 0,1-1 1 0 0,-2 0-1 0 0,1 0 1 0 0,-1-1-1 0 0,0 0 1 0 0,-1 0 0 0 0,1-1-1 0 0,-1 0 1 0 0,-14 6-1 0 0,18-10-15 0 0,0-1-1 0 0,0 0 0 0 0,0 0 1 0 0,0-1-1 0 0,0 0 0 0 0,0 0 0 0 0,-1 0 1 0 0,1 0-1 0 0,0-1 0 0 0,0 0 1 0 0,-7-2-1 0 0,-11 0 20 0 0,15 2-31 0 0,1-1 0 0 0,-1 0 0 0 0,0 0 1 0 0,1 0-1 0 0,0-1 0 0 0,-1 0 0 0 0,1 0 0 0 0,0-1 0 0 0,1 0 0 0 0,-1 0 0 0 0,1-1 1 0 0,-1 1-1 0 0,1-1 0 0 0,-8-10 0 0 0,8 8-14 0 0,0 0 1 0 0,1 0-1 0 0,-1-1 0 0 0,1 0 0 0 0,1 0 1 0 0,0 0-1 0 0,0-1 0 0 0,0 1 1 0 0,1-1-1 0 0,1 0 0 0 0,-4-16 0 0 0,6 21 7 0 0,1 1 0 0 0,-1-1 0 0 0,1 1 0 0 0,-1-1 0 0 0,1 1-1 0 0,0-1 1 0 0,1 1 0 0 0,-1 0 0 0 0,0-1 0 0 0,1 1 0 0 0,0 0-1 0 0,0 0 1 0 0,0 0 0 0 0,0 0 0 0 0,0 1 0 0 0,1-1 0 0 0,4-4-1 0 0,-1 0 3 0 0,5-4 5 0 0,0 1 0 0 0,0 1 0 0 0,1 0 0 0 0,0 0 0 0 0,0 1 0 0 0,24-11 0 0 0,-18 10 0 0 0,-2-1 0 0 0,32-23 0 0 0,-43 29 0 0 0,1 0 0 0 0,-1 0 0 0 0,1 1 0 0 0,0 0 0 0 0,1 0 0 0 0,-1 0 0 0 0,13-3 0 0 0,8-3-2 0 0,-17 4-7 0 0,-7 4-1 0 0,-1 0-1 0 0,1-1 0 0 0,0 1 1 0 0,0 0-1 0 0,0 1 1 0 0,6-2-1 0 0,-9 2 10 0 0,0 0 0 0 0,1 0 0 0 0,-1 0-1 0 0,0 0 1 0 0,0 0 0 0 0,1 0 0 0 0,-1 0 0 0 0,0 0 0 0 0,0 1 0 0 0,1-1 0 0 0,-1 0-1 0 0,0 0 1 0 0,0 0 0 0 0,1 0 0 0 0,-1 0 0 0 0,0 0 0 0 0,0 1 0 0 0,0-1 0 0 0,0 0-1 0 0,1 0 1 0 0,-1 0 0 0 0,0 1 0 0 0,0-1 0 0 0,0 0 0 0 0,0 0 0 0 0,0 0 0 0 0,0 1-1 0 0,1-1 1 0 0,-1 0 0 0 0,0 0 0 0 0,0 1 0 0 0,-3 16-14 0 0,0-12 18 0 0,0 0-1 0 0,1 1 1 0 0,-2-1 0 0 0,1 0 0 0 0,-1-1 0 0 0,1 1 0 0 0,-1-1-1 0 0,-1 1 1 0 0,1-1 0 0 0,0-1 0 0 0,-1 1 0 0 0,0 0 0 0 0,-10 4-1 0 0,4-2-1 0 0,-1 0-1 0 0,0-1 0 0 0,0-1 0 0 0,0 0 1 0 0,-19 3-1 0 0,25-6-81 0 0,0 0 0 0 0,0 1 0 0 0,0 0 0 0 0,0 0 0 0 0,1 0 0 0 0,-1 0 0 0 0,1 1 0 0 0,-1 0 0 0 0,1 0 0 0 0,-6 5 0 0 0,-3 1-111 0 0,13-9 188 0 0,0 1 1 0 0,0-1-1 0 0,0 1 1 0 0,1-1-1 0 0,-1 1 1 0 0,0 0-1 0 0,0-1 1 0 0,0 1-1 0 0,1 0 1 0 0,-1 0-1 0 0,0-1 1 0 0,1 1-1 0 0,-1 0 1 0 0,0 0-1 0 0,1 0 1 0 0,-1 0-1 0 0,1 0 1 0 0,0 0-1 0 0,-1 0 1 0 0,1 0-1 0 0,0 0 1 0 0,-1 0-1 0 0,1 0 1 0 0,0 0-1 0 0,0 0 1 0 0,0 0-1 0 0,0 0 1 0 0,0 0-1 0 0,0 0 1 0 0,1 2-1 0 0,-4 30-42 0 0,2 14 25 0 0,3 22-10 0 0,-1-40 47 0 0,4 37-1 0 0,-4-18 125 0 0,-1-11 68 0 0,2-34-160 0 0,0 1 0 0 0,1-1-1 0 0,-1 0 1 0 0,1 0-1 0 0,0 0 1 0 0,0 0 0 0 0,0 0-1 0 0,0-1 1 0 0,5 4-1 0 0,12-7 16 0 0,-1-1 0 0 0,-1-1-1 0 0,1-1 1 0 0,0-1-1 0 0,-1 0 1 0 0,0-1-1 0 0,0-1 1 0 0,0-1 0 0 0,-1 0-1 0 0,28-20 1 0 0,5-6-18 0 0,-2-2 1 0 0,48-48 0 0 0,35-54-344 0 0,-111 116-659 0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33:55.701"/>
    </inkml:context>
    <inkml:brush xml:id="br0">
      <inkml:brushProperty name="width" value="0.1" units="cm"/>
      <inkml:brushProperty name="height" value="0.1" units="cm"/>
      <inkml:brushProperty name="color" value="#AB008B"/>
    </inkml:brush>
  </inkml:definitions>
  <inkml:trace contextRef="#ctx0" brushRef="#br0">61 24 3616 0 0,'0'0'1120'0'0,"5"-3"-1015"0"0,7-1-82 0 0,-1 0 0 0 0,1 1 0 0 0,-1 0 0 0 0,1 1-1 0 0,0 0 1 0 0,0 1 0 0 0,15 0 0 0 0,-22 0-23 0 0,1 1 0 0 0,0 1 0 0 0,-1-1 0 0 0,1 1 0 0 0,-1 0 0 0 0,1 0 0 0 0,-1 1 0 0 0,0-1 0 0 0,1 1 0 0 0,4 3 0 0 0,-7-3 0 0 0,-1 0 0 0 0,1 0 0 0 0,-1 0 0 0 0,1 0 0 0 0,-1 1 0 0 0,0-1 0 0 0,0 0 0 0 0,0 1 0 0 0,0 0 0 0 0,0 0 0 0 0,-1-1 0 0 0,1 1 0 0 0,-1 0 0 0 0,0 0 0 0 0,0 0 0 0 0,0 1 0 0 0,0-1 0 0 0,0 6 0 0 0,0-2 0 0 0,0 0 0 0 0,-1 0 0 0 0,0 1 0 0 0,-1-1 0 0 0,0 0 0 0 0,0 1 0 0 0,-4 12 0 0 0,-20 50 0 0 0,16-47 0 0 0,-4 9 0 0 0,-19 31 0 0 0,0-2 1 0 0,19-33 13 0 0,-2-2-1 0 0,-2 0 0 0 0,0-1 1 0 0,-1-1-1 0 0,-34 35 0 0 0,37-45 9 0 0,6-5 51 0 0,9-9-56 0 0,0 0 0 0 0,0 0 0 0 0,0 0 0 0 0,0 0 0 0 0,0 0 0 0 0,0 0-1 0 0,0 0 1 0 0,0 0 0 0 0,0 0 0 0 0,0 0 0 0 0,0 0 0 0 0,0 0 0 0 0,0 0 0 0 0,0 0 0 0 0,0 1 0 0 0,0-1 0 0 0,0 0 0 0 0,0 0 0 0 0,0 0 0 0 0,0 0 0 0 0,0 0 0 0 0,0 0 0 0 0,0 0-1 0 0,0 0 1 0 0,0 0 0 0 0,0 0 0 0 0,0 0 0 0 0,0 0 0 0 0,0 0 0 0 0,0 0 0 0 0,0 0 0 0 0,0 0 0 0 0,0 1 0 0 0,0-1 0 0 0,0 0 0 0 0,0 0 0 0 0,0 0 0 0 0,0 0 0 0 0,0 0 0 0 0,0 0-1 0 0,28-11-1 0 0,-12 3 20 0 0,0 2 1 0 0,1 0-1 0 0,0 1 0 0 0,26-4 0 0 0,-39 8-28 0 0,-1 1 0 0 0,1-1 1 0 0,0 1-1 0 0,-1 0 0 0 0,1 1 0 0 0,0-1 0 0 0,-1 0 1 0 0,1 1-1 0 0,0 0 0 0 0,-1 0 0 0 0,1 0 0 0 0,-1 0 1 0 0,0 1-1 0 0,1-1 0 0 0,-1 1 0 0 0,0 0 0 0 0,0 0 1 0 0,0 0-1 0 0,0 0 0 0 0,0 1 0 0 0,0-1 0 0 0,-1 1 1 0 0,1 0-1 0 0,-1-1 0 0 0,0 1 0 0 0,0 0 0 0 0,3 5 0 0 0,-2-2 1 0 0,-1-1-1 0 0,1 1 0 0 0,-1-1 0 0 0,-1 1 0 0 0,1 0 0 0 0,-1 0 0 0 0,0 0 0 0 0,0 0 0 0 0,-1 0 0 0 0,1 0 0 0 0,-1 0 0 0 0,-1 0 0 0 0,1 0 0 0 0,-3 10 1 0 0,0-4 11 0 0,-1-1 0 0 0,0-1 0 0 0,-1 1 1 0 0,0 0-1 0 0,0-1 0 0 0,-14 18 1 0 0,-69 103 189 0 0,86-128-200 0 0,-1 0 0 0 0,1-1-1 0 0,-1 1 1 0 0,0-1 0 0 0,1 0 0 0 0,-1 1 0 0 0,0-1-1 0 0,0 0 1 0 0,-1-1 0 0 0,1 1 0 0 0,0-1 0 0 0,-6 2-1 0 0,-6 4 69 0 0,14-6 108 0 0,1-3-179 0 0,1 0 0 0 0,0 0 0 0 0,0 0 0 0 0,0 1 0 0 0,0-1 0 0 0,0 0 0 0 0,0 1 0 0 0,0-1 0 0 0,0 0-1 0 0,1 1 1 0 0,-1 0 0 0 0,1-1 0 0 0,-1 1 0 0 0,3-2 0 0 0,28-20 4 0 0,-25 19-5 0 0,4-4-5 0 0,-8 4 7 0 0,1 1 1 0 0,0 1-1 0 0,-1-1 1 0 0,1 1-1 0 0,7-4 0 0 0,-11 6-3 0 0,1 0 0 0 0,0 0-1 0 0,-1 0 1 0 0,1-1-1 0 0,0 1 1 0 0,-1 0 0 0 0,1 0-1 0 0,0 0 1 0 0,0 0-1 0 0,-1 0 1 0 0,1 0 0 0 0,0 0-1 0 0,-1 0 1 0 0,1 1-1 0 0,0-1 1 0 0,-1 0 0 0 0,1 0-1 0 0,0 1 1 0 0,-1-1-1 0 0,1 0 1 0 0,0 1 0 0 0,-1-1-1 0 0,1 0 1 0 0,-1 1-1 0 0,1-1 1 0 0,0 1 0 0 0,-1-1-1 0 0,0 1 1 0 0,1-1-1 0 0,-1 1 1 0 0,1 0 0 0 0,-1-1-1 0 0,1 1 1 0 0,-1 0-1 0 0,0-1 1 0 0,0 1 0 0 0,1 0-1 0 0,-1-1 1 0 0,0 1 0 0 0,0 1-1 0 0,13 20 94 0 0,-11-20-93 0 0,-1 0-1 0 0,1 1 1 0 0,-1-1-1 0 0,1 1 1 0 0,-1-1-1 0 0,0 1 1 0 0,0 0 0 0 0,0-1-1 0 0,0 1 1 0 0,0 3-1 0 0,1 57 60 0 0,-3-50-37 0 0,1-1 0 0 0,0 0 0 0 0,1 0 1 0 0,1 0-1 0 0,-1 0 0 0 0,8 21 1 0 0,-9-32-7 0 0,0 0 0 0 0,0 0 0 0 0,0-1 0 0 0,1 1 0 0 0,-1 0 0 0 0,0 0 0 0 0,1 0 0 0 0,-1 0 0 0 0,1-1 0 0 0,-1 1 0 0 0,1 0 0 0 0,-1 0 0 0 0,1-1 0 0 0,-1 1 0 0 0,1 0 0 0 0,0-1 0 0 0,-1 1 0 0 0,1-1 1 0 0,0 1-1 0 0,0-1 0 0 0,-1 1 0 0 0,1-1 0 0 0,1 1 0 0 0,0-1-10 0 0,-1 0 0 0 0,0-1 1 0 0,1 1-1 0 0,-1-1 0 0 0,0 1 1 0 0,1-1-1 0 0,-1 0 0 0 0,0 1 1 0 0,0-1-1 0 0,0 0 0 0 0,0 0 0 0 0,2-1 1 0 0,5-4 46 0 0,-1 0-17 0 0,0 0 0 0 0,0-1 0 0 0,0 0 0 0 0,-1-1 1 0 0,0 1-1 0 0,0-1 0 0 0,-1 0 0 0 0,0-1 0 0 0,5-12 0 0 0,6-7 15 0 0,46-91 35 0 0,-25 45-60 0 0,-20 41-1162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33:56.310"/>
    </inkml:context>
    <inkml:brush xml:id="br0">
      <inkml:brushProperty name="width" value="0.1" units="cm"/>
      <inkml:brushProperty name="height" value="0.1" units="cm"/>
      <inkml:brushProperty name="color" value="#AB008B"/>
    </inkml:brush>
  </inkml:definitions>
  <inkml:trace contextRef="#ctx0" brushRef="#br0">1 344 5120 0 0,'7'8'393'0'0,"-1"0"0"0"0,0 0 1 0 0,0 1-1 0 0,5 12 0 0 0,-3-3-390 0 0,-1 0-1 0 0,-1 0 1 0 0,-1 1-1 0 0,4 29 0 0 0,2-1-104 0 0,-8-36 50 0 0,0 1 1 0 0,0 0 0 0 0,0 17-1 0 0,7 76-362 0 0,-5 6-68 0 0,-5-111 480 0 0,0 0 0 0 0,0 1 0 0 0,0-1 0 0 0,0 0 0 0 0,0 0 0 0 0,0 0 0 0 0,0 0 0 0 0,0 0 0 0 0,0 1 0 0 0,0-1 0 0 0,0 0 0 0 0,0 0 0 0 0,0 0 0 0 0,0 0 0 0 0,0 0 0 0 0,0 1 0 0 0,0-1 0 0 0,0 0 0 0 0,0 0 0 0 0,0 0 0 0 0,0 0-1 0 0,0 0 1 0 0,0 0 0 0 0,0 1 0 0 0,0-1 0 0 0,0 0 0 0 0,0 0 0 0 0,0 0 0 0 0,-1 0 0 0 0,1 0 0 0 0,0 0 0 0 0,0 0 0 0 0,0 0 0 0 0,0 1 0 0 0,0-1 0 0 0,0 0 0 0 0,-1 0 0 0 0,1 0 0 0 0,0 0 0 0 0,0 0 0 0 0,0 0 0 0 0,0 0 0 0 0,0 0 0 0 0,0 0-1 0 0,-1 0 1 0 0,1 0 0 0 0,0 0 0 0 0,0 0 0 0 0,-4-7-40 0 0,-3-86-3 0 0,0 20 34 0 0,-6-73-7 0 0,1 45-10 0 0,11 90 22 0 0,0 1 0 0 0,-1 0 0 0 0,-1-1 0 0 0,0 1 0 0 0,-8-18 0 0 0,7 19-8 0 0,1 0 0 0 0,0-1 0 0 0,0 1 0 0 0,1-1 0 0 0,0 0 0 0 0,-1-14 0 0 0,-7-45-182 0 0,9 60 190 0 0,1 0 1 0 0,0-1-1 0 0,1 1 1 0 0,0 0-1 0 0,1 0 1 0 0,0 0-1 0 0,0 0 0 0 0,1 0 1 0 0,0 0-1 0 0,0 1 1 0 0,6-10-1 0 0,8-7-23 0 0,-13 21 19 0 0,0 0 1 0 0,-1-1-1 0 0,0 0 0 0 0,4-8 1 0 0,-6 11 8 0 0,-1 0 0 0 0,1 1 0 0 0,0-1 1 0 0,0 1-1 0 0,0-1 0 0 0,0 1 0 0 0,0 0 1 0 0,0-1-1 0 0,0 1 0 0 0,0 0 0 0 0,1 0 0 0 0,-1-1 1 0 0,0 1-1 0 0,1 0 0 0 0,-1 0 0 0 0,1 1 0 0 0,-1-1 1 0 0,1 0-1 0 0,-1 0 0 0 0,1 1 0 0 0,0-1 0 0 0,-1 1 1 0 0,1-1-1 0 0,0 1 0 0 0,-1 0 0 0 0,1 0 0 0 0,0 0 1 0 0,0 0-1 0 0,-1 0 0 0 0,1 0 0 0 0,0 0 1 0 0,-1 0-1 0 0,1 1 0 0 0,0-1 0 0 0,2 2 0 0 0,7 1-5 0 0,1 2-1 0 0,-2-1 0 0 0,1 1 1 0 0,12 9-1 0 0,-9-7 5 0 0,-2 1 6 0 0,0 0 0 0 0,-1 0 1 0 0,0 1-1 0 0,0 1 0 0 0,-1 0 1 0 0,0 0-1 0 0,15 22 0 0 0,-4-2 18 0 0,31 62 1 0 0,-32-48 10 0 0,27 84 0 0 0,1 51 7 0 0,-33-118-25 0 0,60 266 112 0 0,-69-297-118 0 0,-2-15 27 0 0,-2 1 0 0 0,0-1 0 0 0,1 19 0 0 0,-3-27-14 0 0,0-6-15 0 0,0 0 1 0 0,0 0 0 0 0,0 0-1 0 0,0 0 1 0 0,0 0 0 0 0,0 0-1 0 0,0 0 1 0 0,-1 0 0 0 0,1 0-1 0 0,0 0 1 0 0,-1 0 0 0 0,1 0-1 0 0,0 0 1 0 0,-1 0 0 0 0,0 0-1 0 0,1 0 1 0 0,-2 1 0 0 0,2-1 0 0 0,-1-1 0 0 0,0 0 0 0 0,1 0 0 0 0,-1 0 0 0 0,0 0 0 0 0,1 1 0 0 0,-1-1 0 0 0,1 0 0 0 0,-1 0 0 0 0,0 0-1 0 0,1 0 1 0 0,-1-1 0 0 0,0 1 0 0 0,1 0 0 0 0,-1 0 0 0 0,1 0 0 0 0,-1 0 0 0 0,0-1 0 0 0,1 1 0 0 0,-1 0 0 0 0,1 0 0 0 0,-1-1 0 0 0,1 1 0 0 0,-1 0 0 0 0,1-1 0 0 0,-1 1 0 0 0,0-2 0 0 0,-22-16 9 0 0,-5-11-756 0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33:56.948"/>
    </inkml:context>
    <inkml:brush xml:id="br0">
      <inkml:brushProperty name="width" value="0.1" units="cm"/>
      <inkml:brushProperty name="height" value="0.1" units="cm"/>
      <inkml:brushProperty name="color" value="#AB008B"/>
    </inkml:brush>
  </inkml:definitions>
  <inkml:trace contextRef="#ctx0" brushRef="#br0">0 0 3912 0 0,'1'3'104'0'0,"1"-1"0"0"0,-1 1 0 0 0,1-1 1 0 0,-1 0-1 0 0,1 1 0 0 0,0-1 0 0 0,0 0 0 0 0,0 0 1 0 0,0 0-1 0 0,0 0 0 0 0,0-1 0 0 0,4 3 1 0 0,-4-3-96 0 0,0 0 0 0 0,1 0 0 0 0,-1 0 0 0 0,1 0 0 0 0,-1-1 0 0 0,0 1 0 0 0,1-1 0 0 0,-1 1 0 0 0,1-1 0 0 0,-1 0 0 0 0,1 0 0 0 0,4-1 0 0 0,17 3-24 0 0,152 24-394 0 0,-162-24 396 0 0,-11-2 8 0 0,-1 0 1 0 0,0 0-1 0 0,0 1 0 0 0,1-1 0 0 0,-1 1 0 0 0,0-1 0 0 0,0 1 1 0 0,0 0-1 0 0,0-1 0 0 0,0 1 0 0 0,0 0 0 0 0,0 1 1 0 0,0-1-1 0 0,0 0 0 0 0,0 0 0 0 0,-1 1 0 0 0,1-1 0 0 0,0 1 1 0 0,-1 0-1 0 0,1-1 0 0 0,1 4 0 0 0,-3-3 4 0 0,0-1-1 0 0,0 1 1 0 0,-1-1 0 0 0,1 1-1 0 0,0-1 1 0 0,-1 1-1 0 0,1-1 1 0 0,-1 1 0 0 0,0-1-1 0 0,1 0 1 0 0,-1 1-1 0 0,0-1 1 0 0,-1 2 0 0 0,-14 19-13 0 0,7-14 12 0 0,1 0 1 0 0,-1-1-1 0 0,0 0 0 0 0,-1 0 1 0 0,0-1-1 0 0,-12 5 1 0 0,-23 15-4 0 0,33-20 3 0 0,11-5 2 0 0,-1-1 0 0 0,1 0-1 0 0,0 1 1 0 0,0-1 0 0 0,0 1-1 0 0,0-1 1 0 0,-1 1 0 0 0,1 0 0 0 0,0-1-1 0 0,0 1 1 0 0,0 0 0 0 0,0 0 0 0 0,0-1-1 0 0,1 1 1 0 0,-1 0 0 0 0,0 0-1 0 0,0 0 1 0 0,0 0 0 0 0,1 0 0 0 0,-1 0-1 0 0,1 1 1 0 0,-2 1 0 0 0,33-8 33 0 0,-25 4-27 0 0,0 1 0 0 0,0-1 1 0 0,0-1-1 0 0,10-3 0 0 0,-12 4-2 0 0,0-1 0 0 0,1 1 0 0 0,-1 0 0 0 0,1 0 1 0 0,-1 1-1 0 0,1-1 0 0 0,-1 1 0 0 0,1 0 0 0 0,6 0 0 0 0,-9 1 2 0 0,27 8 73 0 0,-29-9-77 0 0,1 0-1 0 0,0 0 1 0 0,-1 1 0 0 0,1-1-1 0 0,0 1 1 0 0,-1-1 0 0 0,1 1 0 0 0,0-1-1 0 0,-1 1 1 0 0,1-1 0 0 0,-1 1-1 0 0,1-1 1 0 0,0 1 0 0 0,-1-1 0 0 0,0 1-1 0 0,1 0 1 0 0,-1 0 0 0 0,1-1-1 0 0,-1 1 1 0 0,0 0 0 0 0,0-1-1 0 0,1 1 1 0 0,-1 0 0 0 0,0 0 0 0 0,0 0-1 0 0,0-1 1 0 0,0 1 0 0 0,0 0-1 0 0,0 0 1 0 0,0-1 0 0 0,0 1-1 0 0,0 0 1 0 0,0 1 0 0 0,-4 6 4 0 0,0-1-1 0 0,-1 0 1 0 0,1 0 0 0 0,-1 0 0 0 0,0-1 0 0 0,-1 0-1 0 0,0 0 1 0 0,0 0 0 0 0,-10 7 0 0 0,-7 8 8 0 0,-63 74 72 0 0,75-80-60 0 0,0 0 0 0 0,1 1 0 0 0,1 0 0 0 0,-14 31 0 0 0,20-40-56 0 0,-1 4 352 0 0,4-11-316 0 0,0 1 0 0 0,1-1 0 0 0,-1 0 1 0 0,0 0-1 0 0,1 1 0 0 0,-1-1 0 0 0,0 0 0 0 0,1 0 1 0 0,-1 0-1 0 0,1 0 0 0 0,-1 1 0 0 0,0-1 1 0 0,1 0-1 0 0,-1 0 0 0 0,1 0 0 0 0,-1 0 1 0 0,0 0-1 0 0,1 0 0 0 0,-1 0 0 0 0,1 0 0 0 0,-1 0 1 0 0,0 0-1 0 0,1 0 0 0 0,-1 0 0 0 0,1 0 1 0 0,-1-1-1 0 0,0 1 0 0 0,1 0 0 0 0,-1 0 0 0 0,0 0 1 0 0,1 0-1 0 0,0-1 0 0 0,14-5 17 0 0,1-1 0 0 0,-1 0-1 0 0,0-1 1 0 0,-1 0 0 0 0,1-1 0 0 0,13-13 0 0 0,5-1 30 0 0,24-11 21 0 0,-34 21-31 0 0,25-18 0 0 0,-10 6 103 0 0,64-33-1 0 0,-49 30-60 0 0,-13 7-65 0 0,-30 17-92 0 0,0 0 0 0 0,0-1 1 0 0,-1 0-1 0 0,0-1 0 0 0,0 0 1 0 0,0-1-1 0 0,-1 1 0 0 0,0-2 1 0 0,8-8-1 0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33:57.308"/>
    </inkml:context>
    <inkml:brush xml:id="br0">
      <inkml:brushProperty name="width" value="0.1" units="cm"/>
      <inkml:brushProperty name="height" value="0.1" units="cm"/>
      <inkml:brushProperty name="color" value="#AB008B"/>
    </inkml:brush>
  </inkml:definitions>
  <inkml:trace contextRef="#ctx0" brushRef="#br0">0 194 5120 0 0,'0'0'592'0'0,"20"-6"577"0"0,23-8-805 0 0,-30 10-294 0 0,0 0 0 0 0,17-8-1 0 0,18-17-47 0 0,-33 18-24 0 0,1 2 1 0 0,27-13 0 0 0,13-3-1 0 0,-35 15 0 0 0,1 1 0 0 0,-1 0 0 0 0,39-8 0 0 0,-20 5-938 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33:57.661"/>
    </inkml:context>
    <inkml:brush xml:id="br0">
      <inkml:brushProperty name="width" value="0.1" units="cm"/>
      <inkml:brushProperty name="height" value="0.1" units="cm"/>
      <inkml:brushProperty name="color" value="#AB008B"/>
    </inkml:brush>
  </inkml:definitions>
  <inkml:trace contextRef="#ctx0" brushRef="#br0">156 0 4816 0 0,'-2'4'46'0'0,"0"0"1"0"0,0 0-1 0 0,0 0 0 0 0,1 1 1 0 0,-1-1-1 0 0,1 0 1 0 0,0 1-1 0 0,1-1 0 0 0,-1 1 1 0 0,1-1-1 0 0,-1 7 0 0 0,8 53 864 0 0,-2-32-671 0 0,56 334 1 0 0,-31-212-264 0 0,-11-77 10 0 0,-13-54 0 0 0,0 0-1 0 0,-1 0 1 0 0,2 41-1 0 0,-5-18 0 0 0,0-27 6 0 0,-1-1 0 0 0,-1 1-1 0 0,-1 0 1 0 0,0-1 0 0 0,-2 1-1 0 0,0-1 1 0 0,-10 34 0 0 0,12-50 7 0 0,1 1 1 0 0,-1-1 0 0 0,0 0-1 0 0,0 0 1 0 0,0 0 0 0 0,-1 0-1 0 0,1 0 1 0 0,0 0 0 0 0,-1-1-1 0 0,1 1 1 0 0,-1 0 0 0 0,0-1-1 0 0,1 1 1 0 0,-1-1 0 0 0,0 1-1 0 0,0-1 1 0 0,0 0 0 0 0,0 0-1 0 0,0 0 1 0 0,0 0 0 0 0,0 0-1 0 0,-1 0 1 0 0,1-1 0 0 0,0 1-1 0 0,0-1 1 0 0,-1 1 0 0 0,1-1-1 0 0,0 0 1 0 0,-1 0 0 0 0,1 0-1 0 0,0 0 1 0 0,-1 0 0 0 0,-3-2-1 0 0,-2 0 3 0 0,-1-1 0 0 0,2 1-1 0 0,-1-2 1 0 0,0 1 0 0 0,0-1-1 0 0,1 0 1 0 0,0-1 0 0 0,0 0-1 0 0,0 0 1 0 0,-10-11 0 0 0,0-1 15 0 0,1-1 0 0 0,-21-31 0 0 0,31 40 12 0 0,0 0-1 0 0,1-1 1 0 0,1 1-1 0 0,0-1 0 0 0,0 0 1 0 0,1 0-1 0 0,0 0 1 0 0,0-1-1 0 0,1 1 0 0 0,1-1 1 0 0,0 1-1 0 0,0-16 0 0 0,2 18 12 0 0,1 1-1 0 0,0 0 0 0 0,0-1 0 0 0,0 1 1 0 0,4-7-1 0 0,5-16 56 0 0,-8 21-71 0 0,1 1 0 0 0,0-1 0 0 0,0 1 0 0 0,1 0-1 0 0,0 0 1 0 0,1 0 0 0 0,11-13 0 0 0,56-49 153 0 0,-45 45-80 0 0,-6 6-12 0 0,28-17 0 0 0,-34 25-337 0 0,0-1-1 0 0,0 0 1 0 0,14-16 0 0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33:58.052"/>
    </inkml:context>
    <inkml:brush xml:id="br0">
      <inkml:brushProperty name="width" value="0.1" units="cm"/>
      <inkml:brushProperty name="height" value="0.1" units="cm"/>
      <inkml:brushProperty name="color" value="#AB008B"/>
    </inkml:brush>
  </inkml:definitions>
  <inkml:trace contextRef="#ctx0" brushRef="#br0">208 0 4416 0 0,'0'1'24'0'0,"0"-1"1"0"0,0 1 0 0 0,0 0-1 0 0,0-1 1 0 0,0 1 0 0 0,0-1-1 0 0,0 1 1 0 0,-1-1-1 0 0,1 1 1 0 0,0-1 0 0 0,0 0-1 0 0,-1 1 1 0 0,1-1-1 0 0,0 1 1 0 0,0-1 0 0 0,-1 1-1 0 0,1-1 1 0 0,-1 0-1 0 0,1 1 1 0 0,0-1 0 0 0,-1 0-1 0 0,1 1 1 0 0,-1-1-1 0 0,0 1 22 0 0,0-1 0 0 0,0 1 0 0 0,1 0 0 0 0,-1-1 0 0 0,0 1 0 0 0,1 0 0 0 0,-1-1 0 0 0,0 1 0 0 0,1 0 0 0 0,-1 0 0 0 0,1 0-1 0 0,-1 0 1 0 0,1 0 0 0 0,0 0 0 0 0,-1 1 0 0 0,-41 136 757 0 0,33-113-859 0 0,-1 0-1 0 0,-2-1 1 0 0,-19 32-1 0 0,-33 56-141 0 0,60-105 185 0 0,1 0 0 0 0,-1 1 1 0 0,1 0-1 0 0,1 0 0 0 0,0 0 1 0 0,0 0-1 0 0,0 0 0 0 0,1 0 1 0 0,0 10-1 0 0,2-17 13 0 0,-1-1 0 0 0,1 1 0 0 0,0-1 0 0 0,-1 0 0 0 0,1 1 0 0 0,0-1 0 0 0,0 0 0 0 0,-1 0 0 0 0,1 1-1 0 0,0-1 1 0 0,0 0 0 0 0,-1 0 0 0 0,1 0 0 0 0,0 0 0 0 0,0 0 0 0 0,0 0 0 0 0,-1 0 0 0 0,1 0 0 0 0,1-1 0 0 0,-1 1 0 0 0,30-1 4 0 0,0-3 0 0 0,0 0 0 0 0,34-10 0 0 0,29-5 6 0 0,-56 8-739 0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33:58.434"/>
    </inkml:context>
    <inkml:brush xml:id="br0">
      <inkml:brushProperty name="width" value="0.1" units="cm"/>
      <inkml:brushProperty name="height" value="0.1" units="cm"/>
      <inkml:brushProperty name="color" value="#AB008B"/>
    </inkml:brush>
  </inkml:definitions>
  <inkml:trace contextRef="#ctx0" brushRef="#br0">378 0 4312 0 0,'0'1'27'0'0,"0"-1"0"0"0,0 1 0 0 0,0-1 0 0 0,0 0 0 0 0,0 1 0 0 0,0-1 0 0 0,0 1 0 0 0,0-1 0 0 0,0 1 0 0 0,-1-1 0 0 0,1 1 0 0 0,0-1 0 0 0,0 0 0 0 0,0 1 0 0 0,-1-1 0 0 0,1 1 0 0 0,0-1 0 0 0,0 0 0 0 0,-1 1 0 0 0,1-1 0 0 0,0 0 0 0 0,-1 1 0 0 0,1-1 0 0 0,0 0 0 0 0,-1 1 0 0 0,1-1 0 0 0,0 0 0 0 0,-1 0 0 0 0,1 0 0 0 0,-1 1 0 0 0,-7 5 448 0 0,3 14-234 0 0,1-1-192 0 0,-41 78-18 0 0,-77 125 0 0 0,86-171-39 0 0,-71 81 0 0 0,71-98 8 0 0,35-33 0 0 0,0-1 0 0 0,1 1 0 0 0,-1 0 0 0 0,0 0 0 0 0,1 0 0 0 0,-1 0 0 0 0,1 0 0 0 0,-1 0 0 0 0,1 0 0 0 0,-1 0 0 0 0,1 0 0 0 0,0 0 0 0 0,0 0 0 0 0,-1 0 0 0 0,1 2 0 0 0,1-5 3 0 0,0-1-1 0 0,0 1 1 0 0,1 0 0 0 0,-1 0 0 0 0,0 0 0 0 0,1 1 0 0 0,-1-1-1 0 0,1 0 1 0 0,0 1 0 0 0,0-1 0 0 0,0 0 0 0 0,-1 1 0 0 0,1 0-1 0 0,1 0 1 0 0,-1-1 0 0 0,4 0 0 0 0,15-13 19 0 0,50-55-6 0 0,9-8 3 0 0,-1 10 44 0 0,-76 67-48 0 0,0-1 1 0 0,0 1 0 0 0,0 0-1 0 0,0 0 1 0 0,0 0-1 0 0,0 1 1 0 0,6-2-1 0 0,11-2-806 0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33:58.833"/>
    </inkml:context>
    <inkml:brush xml:id="br0">
      <inkml:brushProperty name="width" value="0.1" units="cm"/>
      <inkml:brushProperty name="height" value="0.1" units="cm"/>
      <inkml:brushProperty name="color" value="#AB008B"/>
    </inkml:brush>
  </inkml:definitions>
  <inkml:trace contextRef="#ctx0" brushRef="#br0">1 0 4512 0 0,'10'71'1265'0'0,"-5"-30"-981"0"0,11 43-1 0 0,-8-46-257 0 0,5 55 0 0 0,0 20-22 0 0,0 22-36 0 0,-14-6-40 0 0,0-124 65 0 0,1-5-7 0 0,0 0 0 0 0,0 0 0 0 0,0 1 0 0 0,0-1 0 0 0,0 0 1 0 0,-1 0-1 0 0,1 0 0 0 0,0 0 0 0 0,0 0 0 0 0,0 0 0 0 0,0 0 0 0 0,0 1 0 0 0,0-1 0 0 0,0 0 0 0 0,0 0 0 0 0,0 0 0 0 0,0 0 0 0 0,0 0 0 0 0,0 0 1 0 0,0 0-1 0 0,0 1 0 0 0,0-1 0 0 0,0 0 0 0 0,0 0 0 0 0,0 0 0 0 0,0 0 0 0 0,0 0 0 0 0,0 0 0 0 0,0 1 0 0 0,0-1 0 0 0,0 0 0 0 0,1 0 0 0 0,-1 0 0 0 0,0 0 1 0 0,0 0-1 0 0,0 0 0 0 0,0 0 0 0 0,0 0 0 0 0,0 1 0 0 0,0-1 0 0 0,0 0 0 0 0,0 0 0 0 0,1 0 0 0 0,-1 0 0 0 0,0 0 0 0 0,0 0 0 0 0,0 0 0 0 0,0 0 1 0 0,0 0-1 0 0,0 0 0 0 0,0 0 0 0 0,1 0 0 0 0,-1 0 0 0 0,0 0 0 0 0,0 0 0 0 0,0 0 0 0 0,0 0 0 0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33:59.224"/>
    </inkml:context>
    <inkml:brush xml:id="br0">
      <inkml:brushProperty name="width" value="0.1" units="cm"/>
      <inkml:brushProperty name="height" value="0.1" units="cm"/>
      <inkml:brushProperty name="color" value="#AB008B"/>
    </inkml:brush>
  </inkml:definitions>
  <inkml:trace contextRef="#ctx0" brushRef="#br0">56 1 3616 0 0,'2'22'175'0'0,"-2"-16"-49"0"0,0 1 1 0 0,0-1-1 0 0,0 0 0 0 0,-2 12 1 0 0,-2 4 76 0 0,-1 8 71 0 0,-1 0 0 0 0,-15 40 0 0 0,4 1-411 0 0,16-64 77 0 0,0 1 1 0 0,0-1 0 0 0,1 1 0 0 0,1 9 0 0 0,-1-1-244 0 0,25-22 103 0 0,-11-5 186 0 0,-1-1 1 0 0,0 0-1 0 0,0-1 0 0 0,16-23 0 0 0,38-62-25 0 0,-66 96 38 0 0,0 1-1 0 0,1-1 0 0 0,-1 0 1 0 0,1 1-1 0 0,0-1 0 0 0,-1 1 1 0 0,1 0-1 0 0,0 0 0 0 0,0-1 1 0 0,0 1-1 0 0,0 0 0 0 0,0 1 1 0 0,0-1-1 0 0,0 0 0 0 0,0 0 1 0 0,0 1-1 0 0,4-1 1 0 0,-6 2 0 0 0,1-1 1 0 0,-1 1-1 0 0,0-1 1 0 0,1 1-1 0 0,-1 0 1 0 0,0-1-1 0 0,0 1 1 0 0,1 0 0 0 0,-1-1-1 0 0,0 1 1 0 0,0 0-1 0 0,0-1 1 0 0,0 1-1 0 0,0 0 1 0 0,0-1-1 0 0,0 1 1 0 0,0 0-1 0 0,0-1 1 0 0,0 1 0 0 0,0 0-1 0 0,-1-1 1 0 0,1 1-1 0 0,0 0 1 0 0,0-1-1 0 0,-1 2 1 0 0,1-1-2 0 0,-3 21 0 0 0,-1-1 0 0 0,0 0-1 0 0,-10 26 1 0 0,-3 6 2 0 0,-15 37 0 0 0,25-71 0 0 0,1 0 0 0 0,-4 25 0 0 0,-6 18 0 0 0,12-47 11 0 0,1 1-1 0 0,0 0 1 0 0,-2 29-1 0 0,4-27 6 0 0,-1 0 0 0 0,-5 23-1 0 0,5-36-4 0 0,1-1 0 0 0,0 1 1 0 0,0-1-1 0 0,1 1 0 0 0,-1 0 0 0 0,1-1 0 0 0,0 1 0 0 0,1 0 0 0 0,-1-1 0 0 0,1 1 0 0 0,2 7 1 0 0,-3-11-9 0 0,0-1 0 0 0,0 1 0 0 0,0-1 0 0 0,0 1 0 0 0,1-1 0 0 0,-1 0 0 0 0,0 1 1 0 0,0-1-1 0 0,1 0 0 0 0,-1 1 0 0 0,0-1 0 0 0,1 1 0 0 0,-1-1 0 0 0,0 0 0 0 0,1 0 1 0 0,-1 1-1 0 0,0-1 0 0 0,1 0 0 0 0,-1 0 0 0 0,0 1 0 0 0,1-1 0 0 0,-1 0 1 0 0,1 0-1 0 0,-1 0 0 0 0,1 0 0 0 0,-1 0 0 0 0,1 1 0 0 0,-1-1 0 0 0,0 0 0 0 0,1 0 1 0 0,-1 0-1 0 0,1 0 0 0 0,0 0 0 0 0,15-10 167 0 0,5-17-777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2:09.025"/>
    </inkml:context>
    <inkml:brush xml:id="br0">
      <inkml:brushProperty name="width" value="0.1" units="cm"/>
      <inkml:brushProperty name="height" value="0.1" units="cm"/>
      <inkml:brushProperty name="color" value="#AB008B"/>
    </inkml:brush>
  </inkml:definitions>
  <inkml:trace contextRef="#ctx0" brushRef="#br0">134 64 6520 0 0,'-2'1'74'0'0,"1"-1"0"0"0,-1 0 0 0 0,1 1 0 0 0,-1-1 0 0 0,1 1 0 0 0,-1 0-1 0 0,1-1 1 0 0,0 1 0 0 0,-1 0 0 0 0,1 0 0 0 0,0 0 0 0 0,0 0 0 0 0,0 0 0 0 0,0 0 0 0 0,0 0 0 0 0,-2 2 0 0 0,-15 23 1737 0 0,16-22-1615 0 0,-4 7-85 0 0,0 0 1 0 0,2 0 0 0 0,-1 1 0 0 0,1-1-1 0 0,-4 22 1 0 0,-1 2-102 0 0,-4 9-113 0 0,2 1 0 0 0,2 0 1 0 0,2 1-1 0 0,2-1 0 0 0,2 1 1 0 0,4 61-1 0 0,0-91 80 0 0,16 138-90 0 0,-12-115 87 0 0,-5-29 18 0 0,1-1 0 0 0,0 1 0 0 0,1-1-1 0 0,0 0 1 0 0,0 0 0 0 0,1 1 0 0 0,0-1 0 0 0,0-1 0 0 0,1 1-1 0 0,0-1 1 0 0,9 14 0 0 0,-12-22-56 0 0,-1 1 1 0 0,1 0-1 0 0,-1-1 0 0 0,1 1 0 0 0,0 0 1 0 0,-1-1-1 0 0,1 1 0 0 0,0-1 1 0 0,0 1-1 0 0,-1-1 0 0 0,1 1 0 0 0,0-1 1 0 0,0 0-1 0 0,0 1 0 0 0,-1-1 1 0 0,1 0-1 0 0,0 0 0 0 0,1 1 0 0 0</inkml:trace>
  <inkml:trace contextRef="#ctx0" brushRef="#br0" timeOffset="1">166 1 5920 0 0,'0'0'27'0'0,"1"1"1"0"0,-1-1 0 0 0,1 1-1 0 0,0-1 1 0 0,0 1-1 0 0,-1-1 1 0 0,1 1 0 0 0,0-1-1 0 0,0 0 1 0 0,-1 1-1 0 0,1-1 1 0 0,0 0-1 0 0,0 0 1 0 0,0 0 0 0 0,0 0-1 0 0,-1 0 1 0 0,1 0-1 0 0,0 0 1 0 0,2 0 0 0 0,-2 0 36 0 0,1 0 1 0 0,0 0 0 0 0,-1 0 0 0 0,1 0-1 0 0,0 0 1 0 0,-1 1 0 0 0,1-1 0 0 0,-1 1 0 0 0,1-1-1 0 0,0 1 1 0 0,-1-1 0 0 0,1 1 0 0 0,1 1-1 0 0,7 3 236 0 0,-5-2-184 0 0,0 0-1 0 0,0 0 1 0 0,0 0-1 0 0,0 0 1 0 0,0 1-1 0 0,-1 0 1 0 0,1 0-1 0 0,-1 0 1 0 0,5 7-1 0 0,146 211 1050 0 0,-119-176-1129 0 0,1-3 0 0 0,44 40 0 0 0,-67-69-30 0 0,20 19 16 0 0,22 23-25 0 0,87 109 0 0 0,-114-130-1284 0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33:59.583"/>
    </inkml:context>
    <inkml:brush xml:id="br0">
      <inkml:brushProperty name="width" value="0.1" units="cm"/>
      <inkml:brushProperty name="height" value="0.1" units="cm"/>
      <inkml:brushProperty name="color" value="#AB008B"/>
    </inkml:brush>
  </inkml:definitions>
  <inkml:trace contextRef="#ctx0" brushRef="#br0">54 104 3504 0 0,'26'-27'848'0'0,"-3"0"-383"0"0,-12 16-409 0 0,-10 9-51 0 0,0 1 0 0 0,1 0 0 0 0,-1-1 0 0 0,0 1 0 0 0,1 0 1 0 0,-1 0-1 0 0,1-1 0 0 0,-1 1 0 0 0,1 0 0 0 0,2-1 0 0 0,12-4-2 0 0,-12 3-1 0 0,1 1 0 0 0,-1 0 0 0 0,1 0 0 0 0,0 0 0 0 0,-1 0 0 0 0,1 1 0 0 0,0 0 0 0 0,0 0 0 0 0,0 0 0 0 0,0 1 0 0 0,0-1 0 0 0,0 1 0 0 0,0 1 0 0 0,0-1 0 0 0,0 1 0 0 0,0 0 0 0 0,8 2 0 0 0,-3 1 6 0 0,0 0 0 0 0,-1 1-1 0 0,0 0 1 0 0,0 0 0 0 0,-1 1 0 0 0,1 0 0 0 0,-1 1 0 0 0,9 8 0 0 0,-12-9-2 0 0,1 0 1 0 0,-1 0-1 0 0,-1 1 1 0 0,1-1-1 0 0,-1 1 1 0 0,0 0-1 0 0,0 0 1 0 0,-1 1 0 0 0,0-1-1 0 0,0 1 1 0 0,1 8-1 0 0,-2-6 0 0 0,2 8 10 0 0,-1 0-1 0 0,-1-1 1 0 0,0 22-1 0 0,-3-12 9 0 0,-1 0 0 0 0,-1 0-1 0 0,-7 26 1 0 0,8-47-12 0 0,-1 0 0 0 0,0 0 0 0 0,0 0 0 0 0,0-1 0 0 0,0 1 0 0 0,-1-1 0 0 0,0 0 0 0 0,0 0 0 0 0,-1 0 0 0 0,0 0 0 0 0,-9 7 0 0 0,13-11-7 0 0,-1-1-1 0 0,1 1 1 0 0,-1-1 0 0 0,1 0 0 0 0,-1 0 0 0 0,1 1-1 0 0,-1-1 1 0 0,1 0 0 0 0,-1 0 0 0 0,0 0-1 0 0,1 0 1 0 0,-1-1 0 0 0,1 1 0 0 0,-4-1 0 0 0,-20-7 43 0 0,-14-9 47 0 0,-56-32 0 0 0,66 24-29 0 0,26 21-55 0 0,0 1 1 0 0,-1 0-1 0 0,1 0 0 0 0,-1 0 1 0 0,1 0-1 0 0,-1 1 0 0 0,0-1 1 0 0,0 1-1 0 0,-6-3 0 0 0,2 2 6 0 0,0-1 1 0 0,0 0-1 0 0,0-1 0 0 0,0 0 1 0 0,-7-6-1 0 0,13 10-14 0 0,1-1 0 0 0,0 1 0 0 0,0-1 0 0 0,0 0 0 0 0,-1 1 0 0 0,1-1 0 0 0,1 0 0 0 0,-1 1 0 0 0,0-1 0 0 0,0 0 0 0 0,1 0 0 0 0,-1-3 0 0 0,0 4-1 0 0,1 0-1 0 0,0 0 1 0 0,0 1 0 0 0,0-1-1 0 0,0 0 1 0 0,-1 0 0 0 0,1 0-1 0 0,0 0 1 0 0,1 0 0 0 0,-1 0-1 0 0,0 0 1 0 0,0 0 0 0 0,0 1-1 0 0,0-1 1 0 0,1 0 0 0 0,-1 0-1 0 0,0 0 1 0 0,1 0 0 0 0,-1 1-1 0 0,1-1 1 0 0,-1 0 0 0 0,1 0-1 0 0,-1 1 1 0 0,1-1 0 0 0,0 0-1 0 0,-1 1 1 0 0,2-2-1 0 0,13-6 30 0 0,0-1 0 0 0,16-14-1 0 0,-22 16-20 0 0,0 0-1 0 0,0 0 1 0 0,1 1-1 0 0,0 1 1 0 0,0 0-1 0 0,0 0 1 0 0,14-4-1 0 0,1 3 54 0 0,1 1 0 0 0,0 2 0 0 0,0 0 0 0 0,27 1 0 0 0,-37 3-33 0 0,-1 0-1 0 0,0 0 1 0 0,28 8 0 0 0,-11-7-757 0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33:59.943"/>
    </inkml:context>
    <inkml:brush xml:id="br0">
      <inkml:brushProperty name="width" value="0.1" units="cm"/>
      <inkml:brushProperty name="height" value="0.1" units="cm"/>
      <inkml:brushProperty name="color" value="#AB008B"/>
    </inkml:brush>
  </inkml:definitions>
  <inkml:trace contextRef="#ctx0" brushRef="#br0">216 1 4816 0 0,'6'2'261'0'0,"0"2"0"0"0,0-1 0 0 0,0 1 0 0 0,-1 0 1 0 0,0 0-1 0 0,1 0 0 0 0,5 7 0 0 0,7 10-331 0 0,4 5 0 0 0,-19-20 46 0 0,0 1 0 0 0,0-1 0 0 0,0 1 0 0 0,-1 0 1 0 0,0-1-1 0 0,0 1 0 0 0,-1 0 0 0 0,0 0 0 0 0,0 0 0 0 0,0 0 0 0 0,-1 0 0 0 0,0 0 0 0 0,-1 0 0 0 0,1 0 0 0 0,-1 0 0 0 0,-3 8 0 0 0,0 10 15 0 0,3-14 4 0 0,-1-1 0 0 0,0 1 0 0 0,-1-1 0 0 0,0 0 1 0 0,-5 12-1 0 0,-31 63-41 0 0,22-44 17 0 0,-2 0 1 0 0,-2-2 0 0 0,-32 47 0 0 0,25-43 18 0 0,23-34 8 0 0,1-1 1 0 0,-2 1-1 0 0,1-1 0 0 0,-1-1 1 0 0,0 1-1 0 0,-1-1 0 0 0,0 0 0 0 0,-10 8 1 0 0,2-2 0 0 0,14-11 2 0 0,-1 0-1 0 0,0 0 0 0 0,0 0 0 0 0,0 0 0 0 0,0 0 0 0 0,0 0 1 0 0,-1-1-1 0 0,1 1 0 0 0,-1-1 0 0 0,1 0 0 0 0,0 0 1 0 0,-1 0-1 0 0,0 0 0 0 0,1 0 0 0 0,-1 0 0 0 0,-4 0 0 0 0,6-1 214 0 0,2-1-205 0 0,-1 0 0 0 0,1 0 0 0 0,-1 0 0 0 0,1 0 0 0 0,0 1 0 0 0,0-1 0 0 0,0 0 0 0 0,-1 0 0 0 0,1 1-1 0 0,0-1 1 0 0,0 0 0 0 0,0 1 0 0 0,0-1 0 0 0,0 1 0 0 0,0 0 0 0 0,2-1 0 0 0,2-2 8 0 0,152-99 228 0 0,-149 97-210 0 0,0 1-1 0 0,1 0 1 0 0,-1 0 0 0 0,1 1-1 0 0,0 0 1 0 0,9-2-1 0 0,-8 3-240 0 0,-1-1-1 0 0,0 0 1 0 0,13-6-1 0 0</inkml:trace>
  <inkml:trace contextRef="#ctx0" brushRef="#br0" timeOffset="1">434 396 8032 0 0,'4'3'0'0'0,"1"2"0"0"0,0-3 0 0 0,-2-2 224 0 0,-1 0 8 0 0,3 0 0 0 0,13 40 0 0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34:44.928"/>
    </inkml:context>
    <inkml:brush xml:id="br0">
      <inkml:brushProperty name="width" value="0.1" units="cm"/>
      <inkml:brushProperty name="height" value="0.1" units="cm"/>
      <inkml:brushProperty name="color" value="#AB008B"/>
    </inkml:brush>
  </inkml:definitions>
  <inkml:trace contextRef="#ctx0" brushRef="#br0">355 238 4512 0 0,'0'0'1693'0'0,"6"-5"-1642"0"0,23-19 17 0 0,25-27 1 0 0,-31 28-10 0 0,0 1 0 0 0,2 2 1 0 0,30-21-1 0 0,-43 33-46 0 0,-1 2-1 0 0,1 0 0 0 0,0 0 0 0 0,1 1 0 0 0,-1 1 0 0 0,1 0 0 0 0,0 0 0 0 0,0 2 0 0 0,0-1 1 0 0,1 2-1 0 0,22-1 0 0 0,-30 2 12 0 0,0-1 1 0 0,1 1-1 0 0,-1 1 1 0 0,0-1-1 0 0,1 1 1 0 0,-1 0-1 0 0,0 1 1 0 0,0-1-1 0 0,0 1 1 0 0,0 0-1 0 0,0 1 1 0 0,6 3-1 0 0,-11-6-19 0 0,1 1-1 0 0,-1 1 0 0 0,0-1 0 0 0,1 0 1 0 0,-1 0-1 0 0,0 0 0 0 0,0 1 0 0 0,1-1 1 0 0,-1 1-1 0 0,0-1 0 0 0,-1 1 0 0 0,1-1 0 0 0,0 1 1 0 0,0-1-1 0 0,-1 1 0 0 0,1 0 0 0 0,-1-1 1 0 0,1 1-1 0 0,0 2 0 0 0,-1-1 2 0 0,-1 0-1 0 0,1 0 1 0 0,0 0-1 0 0,-1 0 1 0 0,1 0-1 0 0,-1 0 1 0 0,0 0 0 0 0,0 0-1 0 0,0 0 1 0 0,-2 4-1 0 0,-4 4 12 0 0,0 0-1 0 0,0 0 1 0 0,-2-1-1 0 0,-9 10 1 0 0,15-16-11 0 0,-23 22 54 0 0,-2-1 0 0 0,-35 25-1 0 0,32-26-24 0 0,-41 38-1 0 0,57-48-25 0 0,-1-1 1 0 0,-1-1-1 0 0,0 0 0 0 0,-33 16 1 0 0,39-22-6 0 0,5-3 7 0 0,1 0 0 0 0,-1 0 0 0 0,1 1 0 0 0,-6 4-1 0 0,10-7 4 0 0,0-1-1 0 0,0 1 0 0 0,1 0 0 0 0,-1-1 0 0 0,0 1 0 0 0,0-1 0 0 0,0 1 0 0 0,0-1 0 0 0,0 1 0 0 0,0-1 0 0 0,0 0 0 0 0,-1 1 0 0 0,1-1 0 0 0,-1 0 1 0 0,1-3 259 0 0,9-3-144 0 0,78-39 398 0 0,-47 27-495 0 0,-37 17-31 0 0,13-5 34 0 0,-11 8-16 0 0,-6 6-10 0 0,-12 17-19 0 0,0-1 1 0 0,-27 35-1 0 0,15-22-1 0 0,-16 27-6 0 0,10-16-6 0 0,-1-1-1 0 0,-46 49 0 0 0,54-70 19 0 0,-2-2 0 0 0,-48 37 0 0 0,-33 16 550 0 0,94-72-284 0 0,13-5-234 0 0,0 1 0 0 0,0-1 0 0 0,0 0 0 0 0,0 0 0 0 0,0 1 0 0 0,0-1 0 0 0,0 1 0 0 0,0-1 0 0 0,0 1 0 0 0,0-1 0 0 0,0 1 0 0 0,0-1 0 0 0,-1 3 429 0 0,8-6-352 0 0,31-10-29 0 0,0-1 0 0 0,58-32-1 0 0,0 0-34 0 0,44-22-2 0 0,-108 52-40 0 0,36-14 0 0 0,-53 24 2 0 0,3 0 0 0 0,1 0 0 0 0,-1 1 0 0 0,1 1 0 0 0,0 1 0 0 0,0 0 0 0 0,33 0 0 0 0,-25 2 7 0 0,-20 1 1 0 0,1-1 0 0 0,-1 1 0 0 0,1 0 0 0 0,10 2-1 0 0,2 2 22 0 0,1 1-1 0 0,-1 0 0 0 0,19 9 1 0 0,-22-10-17 0 0,-15-4-10 0 0,1 0 0 0 0,-1 0 0 0 0,0 0-1 0 0,0 0 1 0 0,1 0 0 0 0,-1 1 0 0 0,0-1 0 0 0,0 0 0 0 0,1 1 0 0 0,-1-1 0 0 0,0 1-1 0 0,0 0 1 0 0,0-1 0 0 0,0 1 0 0 0,0 0 0 0 0,0 0 0 0 0,0-1 0 0 0,2 3 0 0 0,-4 0 11 0 0,1-1 1 0 0,0 1-1 0 0,-1-1 1 0 0,0 1 0 0 0,0-1-1 0 0,0 1 1 0 0,0-1-1 0 0,0 1 1 0 0,-2 2 0 0 0,1-4-14 0 0,-1 1 1 0 0,1-1 0 0 0,0 0-1 0 0,-1 0 1 0 0,1 0-1 0 0,-1 0 1 0 0,1 0 0 0 0,-5 0-1 0 0,-8 3 3 0 0,-3 3 67 0 0,0 0 1 0 0,0-2 0 0 0,0 0-1 0 0,-1-2 1 0 0,-23 3 0 0 0,-97-2 485 0 0,119-4-528 0 0,18 3 56 0 0,0 0 0 0 0,0 1 0 0 0,1-1 0 0 0,-1 1 1 0 0,1-1-1 0 0,-2 6 0 0 0,3 6 93 0 0,0-6-148 0 0,0 1 1 0 0,1 0 0 0 0,0-1 0 0 0,2 13-1 0 0,9 29 26 0 0,3 11-16 0 0,6 67 1 0 0,-19-104-35 0 0,7 95 20 0 0,-5-61-15 0 0,-1 28 18 0 0,-11 19 153 0 0,8-105-172 0 0,0 1 0 0 0,0 0 1 0 0,-1 0-1 0 0,1 0 0 0 0,-1 0 0 0 0,0-1 0 0 0,1 1 1 0 0,-1 0-1 0 0,0-1 0 0 0,0 1 0 0 0,0 0 0 0 0,0-1 1 0 0,0 1-1 0 0,-1-1 0 0 0,1 0 0 0 0,0 1 0 0 0,-1-1 1 0 0,1 0-1 0 0,-4 2 0 0 0,5-3 15 0 0,-17-13 104 0 0,10 6-124 0 0,-1 0 0 0 0,2-1 0 0 0,-1 1 0 0 0,1-1 0 0 0,1-1 0 0 0,-8-12 0 0 0,8 12 0 0 0,-2-4-158 0 0,0 0 0 0 0,2 0 0 0 0,-1-1 0 0 0,2 0 0 0 0,-1 0 0 0 0,2 0 0 0 0,0 0 0 0 0,1-1 0 0 0,0 1 1 0 0,1-18-1 0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34:45.449"/>
    </inkml:context>
    <inkml:brush xml:id="br0">
      <inkml:brushProperty name="width" value="0.1" units="cm"/>
      <inkml:brushProperty name="height" value="0.1" units="cm"/>
      <inkml:brushProperty name="color" value="#AB008B"/>
    </inkml:brush>
  </inkml:definitions>
  <inkml:trace contextRef="#ctx0" brushRef="#br0">1 144 9536 0 0,'1'0'66'0'0,"-1"0"0"0"0,1-1-1 0 0,0 1 1 0 0,0-1 0 0 0,0 1 0 0 0,0-1 0 0 0,0 1 0 0 0,-1-1 0 0 0,1 0 0 0 0,0 1 0 0 0,-1-1 0 0 0,1 0 0 0 0,0 0 0 0 0,-1 1 0 0 0,1-1-1 0 0,-1 0 1 0 0,1-2 0 0 0,11-11 958 0 0,-3 9-894 0 0,1-1 1 0 0,0 1-1 0 0,0 1 0 0 0,1 0 0 0 0,-1 0 0 0 0,1 1 1 0 0,18-3-1 0 0,-25 5-174 0 0,20-5-164 0 0,29-13 1 0 0,-30 10 47 0 0,31-7 1 0 0,-26 7 105 0 0,13-1-12 0 0,-25 5 63 0 0,-15 5 4 0 0,1-1 0 0 0,-1 0 0 0 0,0 1 0 0 0,0-1 0 0 0,1 1 0 0 0,-1 0 0 0 0,1-1 0 0 0,-1 1 0 0 0,0 0 0 0 0,1 0 0 0 0,-1 0 1 0 0,1 0-1 0 0,-1 0 0 0 0,0 0 0 0 0,3 1 0 0 0,7-2 62 0 0,-2 1 131 0 0,-8 1-191 0 0,-1-1 0 0 0,0 1 1 0 0,1-1-1 0 0,-1 1 1 0 0,0 0-1 0 0,0-1 0 0 0,1 1 1 0 0,-1 0-1 0 0,0-1 0 0 0,0 1 1 0 0,0-1-1 0 0,0 1 1 0 0,0 0-1 0 0,0-1 0 0 0,0 1 1 0 0,0 0-1 0 0,0-1 0 0 0,0 1 1 0 0,0 0-1 0 0,-1 0 1 0 0,-58 237 132 0 0,30-156-87 0 0,-5 18 72 0 0,5 13-66 0 0,5-17 52 0 0,-40 100 1 0 0,54-169-10 0 0,-6 37 1 0 0,5-22-46 0 0,9-28 19 0 0,0 1-1 0 0,0-1 0 0 0,2 1 1 0 0,0 15-1 0 0,0-8 92 0 0,0-20-68 0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34:45.999"/>
    </inkml:context>
    <inkml:brush xml:id="br0">
      <inkml:brushProperty name="width" value="0.1" units="cm"/>
      <inkml:brushProperty name="height" value="0.1" units="cm"/>
      <inkml:brushProperty name="color" value="#AB008B"/>
    </inkml:brush>
  </inkml:definitions>
  <inkml:trace contextRef="#ctx0" brushRef="#br0">81 42 8432 0 0,'10'-2'579'0'0,"0"0"0"0"0,0-1-1 0 0,0-1 1 0 0,15-6 0 0 0,-14 6-589 0 0,0 0 0 0 0,1 1 0 0 0,-1 0 0 0 0,1 1-1 0 0,-1 0 1 0 0,1 1 0 0 0,0 0 0 0 0,-1 1 0 0 0,15 1-1 0 0,-5-1-93 0 0,-10 1 32 0 0,0 1-1 0 0,0 0 1 0 0,-1 0 0 0 0,1 1 0 0 0,0 1 0 0 0,-1 0 0 0 0,0 0-1 0 0,12 7 1 0 0,-18-9 44 0 0,-1 1 0 0 0,1-1-1 0 0,-1 1 1 0 0,1 0-1 0 0,-1 0 1 0 0,0 0 0 0 0,0 0-1 0 0,0 1 1 0 0,-1-1-1 0 0,1 1 1 0 0,-1-1 0 0 0,0 1-1 0 0,0 0 1 0 0,0 0-1 0 0,0 0 1 0 0,-1 1 0 0 0,1-1-1 0 0,-1 0 1 0 0,0 0 0 0 0,0 7-1 0 0,0-4 12 0 0,-1-1-1 0 0,1 1 1 0 0,-2 0-1 0 0,1-1 1 0 0,-1 1 0 0 0,1 0-1 0 0,-2-1 1 0 0,1 1-1 0 0,-1-1 1 0 0,0 0 0 0 0,0 1-1 0 0,-1-1 1 0 0,-4 7-1 0 0,-8 12-67 0 0,-1-1 0 0 0,-1 0-1 0 0,-30 30 1 0 0,-32 16 11 0 0,53-48 43 0 0,-12 4-36 0 0,-5 4 7 0 0,42-29 60 0 0,0 0-1 0 0,0 0 1 0 0,0 0 0 0 0,-1 0-1 0 0,1 0 1 0 0,0 0-1 0 0,-1 0 1 0 0,1 0 0 0 0,0-1-1 0 0,-1 1 1 0 0,1-1 0 0 0,-1 1-1 0 0,0-1 1 0 0,1 0-1 0 0,-1 1 1 0 0,1-1 0 0 0,-1 0-1 0 0,1 0 1 0 0,-1 0 0 0 0,0 0-1 0 0,1 0 1 0 0,-1 0-1 0 0,1-1 1 0 0,-4 0 0 0 0,5 0 6 0 0,-1 0 0 0 0,0 0 1 0 0,1 1-1 0 0,-1-1 0 0 0,0 0 1 0 0,1 0-1 0 0,-1 0 1 0 0,1 0-1 0 0,0 0 0 0 0,-1 0 1 0 0,1 0-1 0 0,0 0 0 0 0,0 0 1 0 0,0 0-1 0 0,-1-1 0 0 0,1 1 1 0 0,1-2-1 0 0,-2-22 148 0 0,1 24-148 0 0,0 0-1 0 0,0 1 0 0 0,0 0-1 0 0,0 0 1 0 0,0 0-1 0 0,0 0 1 0 0,0 0 0 0 0,0 0-1 0 0,0 0 1 0 0,0 0-1 0 0,0-1 1 0 0,0 1 0 0 0,0 0-1 0 0,0 0 1 0 0,0 0 0 0 0,0 0-1 0 0,0 0 1 0 0,0 0-1 0 0,0 0 1 0 0,0-1 0 0 0,0 1-1 0 0,0 0 1 0 0,0 0-1 0 0,0 0 1 0 0,0 0 0 0 0,0 0-1 0 0,0 0 1 0 0,-1 0-1 0 0,1 0 1 0 0,0 0 0 0 0,0-1-1 0 0,0 1 1 0 0,0 0 0 0 0,0 0-1 0 0,0 0 1 0 0,0 0-1 0 0,0 0 1 0 0,0 0 0 0 0,0 0-1 0 0,-1 0 1 0 0,1 0-1 0 0,0 0 1 0 0,0 0 0 0 0,0 0-1 0 0,0 0 1 0 0,0 0-1 0 0,0 0 1 0 0,0 0 0 0 0,-1 0-1 0 0,1 0 1 0 0,0 0 0 0 0,0 0-1 0 0,0 0 1 0 0,0 0-1 0 0,0 0 1 0 0,0 0 0 0 0,0 0-1 0 0,-1 0 1 0 0,1 0-1 0 0,0 0 1 0 0,0 0 0 0 0,0 0-1 0 0,0 0 1 0 0,0 0-1 0 0,0 0 1 0 0,0 1 0 0 0,0-1-1 0 0,0 0 1 0 0,-1 0-1 0 0,-3 10 66 0 0,3 10-20 0 0,-1 1 0 0 0,-1-1 0 0 0,-1 1-1 0 0,-8 25 1 0 0,11-43-40 0 0,-1 8 14 0 0,-1-1 0 0 0,0 0 0 0 0,-1-1-1 0 0,0 1 1 0 0,0 0 0 0 0,-1-1 0 0 0,-11 15 0 0 0,15-21-20 0 0,-1-1 0 0 0,0 0 0 0 0,1 1 1 0 0,-1-1-1 0 0,1 1 0 0 0,0 0 0 0 0,0-1 1 0 0,-1 5-1 0 0,-7 14 88 0 0,3-14-25 0 0,5-7-56 0 0,1 1 1 0 0,-1-1 0 0 0,1 1-1 0 0,-1-1 1 0 0,1 1 0 0 0,-1-1-1 0 0,1 1 1 0 0,0-1 0 0 0,-1 1-1 0 0,1 0 1 0 0,0-1 0 0 0,-1 1 0 0 0,1 0-1 0 0,0-1 1 0 0,0 1 0 0 0,0 0-1 0 0,-1-1 1 0 0,1 1 0 0 0,0 1 217 0 0,1-2-220 0 0,-1 0 1 0 0,0 0-1 0 0,1 0 1 0 0,-1 0 0 0 0,1 0-1 0 0,-1 0 1 0 0,1 0-1 0 0,-1 0 1 0 0,0 0-1 0 0,1 0 1 0 0,-1 0 0 0 0,1 0-1 0 0,-1 0 1 0 0,1 0-1 0 0,-1 0 1 0 0,0 0-1 0 0,1 0 1 0 0,-1 1 0 0 0,1-1-1 0 0,-1 0 1 0 0,0 0-1 0 0,1 1 1 0 0,-1-1 0 0 0,0 0-1 0 0,1 0 1 0 0,-1 1-1 0 0,0-1 1 0 0,1 0-1 0 0,-1 1 1 0 0,0-1 0 0 0,0 0-1 0 0,0 1 1 0 0,1-1-1 0 0,-1 1 1 0 0,0-1-1 0 0,0 0 1 0 0,0 1 0 0 0,0-1-1 0 0,1 1 1 0 0,-1 0-1 0 0,0 0-8 0 0,0 0 0 0 0,0 0 0 0 0,1 0 0 0 0,-1 0 0 0 0,0-1-1 0 0,1 1 1 0 0,-1 0 0 0 0,0 0 0 0 0,1 0 0 0 0,0 0 0 0 0,-1-1 0 0 0,1 1-1 0 0,-1 0 1 0 0,1-1 0 0 0,0 1 0 0 0,-1 0 0 0 0,2 0 0 0 0,29 22-78 0 0,62 41-134 0 0,-55-37 205 0 0,-29-20 6 0 0,-1-1-1 0 0,1 0 0 0 0,16 8 1 0 0,183 91-134 0 0,-151-81-1288 0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34:46.706"/>
    </inkml:context>
    <inkml:brush xml:id="br0">
      <inkml:brushProperty name="width" value="0.1" units="cm"/>
      <inkml:brushProperty name="height" value="0.1" units="cm"/>
      <inkml:brushProperty name="color" value="#AB008B"/>
    </inkml:brush>
  </inkml:definitions>
  <inkml:trace contextRef="#ctx0" brushRef="#br0">94 0 7832 0 0,'1'0'28'0'0,"0"0"1"0"0,0 0 0 0 0,0 0-1 0 0,0 0 1 0 0,0 0 0 0 0,0 1-1 0 0,0-1 1 0 0,0 0 0 0 0,-1 0-1 0 0,1 1 1 0 0,0-1 0 0 0,0 1-1 0 0,0-1 1 0 0,0 1 0 0 0,0-1-1 0 0,-1 1 1 0 0,1-1 0 0 0,0 1-1 0 0,-1 0 1 0 0,1-1 0 0 0,0 1-1 0 0,-1 0 1 0 0,1 0 0 0 0,0-1-1 0 0,-1 1 1 0 0,0 0 0 0 0,1 0-1 0 0,-1 0 1 0 0,1 0 0 0 0,-1 0-1 0 0,0 0 1 0 0,1 1 0 0 0,4 9-23 0 0,-4-6 0 0 0,1 1 0 0 0,-1-1 0 0 0,0 0 0 0 0,0 0 0 0 0,-1 1 0 0 0,0-1 0 0 0,0 7-1 0 0,-4 39-14 0 0,3-41 0 0 0,-1 1 0 0 0,0-1-1 0 0,-1 0 1 0 0,0 0 0 0 0,0 0-1 0 0,-1 0 1 0 0,-1 0 0 0 0,0-1-1 0 0,-6 11 1 0 0,5-15 10 0 0,1 1 0 0 0,-1-1 1 0 0,0-1-1 0 0,0 1 0 0 0,-1-1 0 0 0,0 0 1 0 0,1 0-1 0 0,-1-1 0 0 0,0 1 0 0 0,-10 2 0 0 0,17-6 13 0 0,-1 0-1 0 0,1 0 0 0 0,0 0 0 0 0,0 0 1 0 0,0 0-1 0 0,0 0 0 0 0,-1 0 1 0 0,1 0-1 0 0,0 0 0 0 0,0 0 0 0 0,0 0 1 0 0,-1 0-1 0 0,1 0 0 0 0,0 0 0 0 0,0 0 1 0 0,0-1-1 0 0,0 1 0 0 0,-1 0 0 0 0,1 0 1 0 0,0 0-1 0 0,0 0 0 0 0,0 0 1 0 0,0 0-1 0 0,-1 0 0 0 0,1-1 0 0 0,0 1 1 0 0,0 0-1 0 0,0 0 0 0 0,0 0 0 0 0,0 0 1 0 0,0 0-1 0 0,0-1 0 0 0,0 1 0 0 0,-1 0 1 0 0,1 0-1 0 0,0 0 0 0 0,0 0 0 0 0,0-1 1 0 0,0 1-1 0 0,0 0 0 0 0,0 0 1 0 0,0 0-1 0 0,0-1 0 0 0,0 1 0 0 0,0 0 1 0 0,0 0-1 0 0,0 0 0 0 0,0 0 0 0 0,0-1 1 0 0,0 1-1 0 0,0 0 0 0 0,1 0 0 0 0,-1-1-2 0 0,0 1 0 0 0,0-1-1 0 0,0 1 1 0 0,1 0 0 0 0,-1-1-1 0 0,0 1 1 0 0,0-1-1 0 0,1 1 1 0 0,-1 0 0 0 0,0-1-1 0 0,1 1 1 0 0,-1 0-1 0 0,0 0 1 0 0,1-1 0 0 0,-1 1-1 0 0,0 0 1 0 0,1 0 0 0 0,-1-1-1 0 0,1 1 1 0 0,-1 0-1 0 0,0 0 1 0 0,1 0 0 0 0,-1 0-1 0 0,1 0 1 0 0,-1 0-1 0 0,1 0 1 0 0,-1 0 0 0 0,1 0-1 0 0,-1 0 1 0 0,0 0 0 0 0,1 0-1 0 0,-1 0 1 0 0,1 0-1 0 0,0 0 1 0 0,6 1 17 0 0,-1 0 0 0 0,1 1 0 0 0,0 0 0 0 0,-1 0 0 0 0,1 0 0 0 0,6 5 0 0 0,-11-6-25 0 0,0 0 0 0 0,0 0 0 0 0,0 1 0 0 0,-1-1 0 0 0,1 0 1 0 0,0 1-1 0 0,-1 0 0 0 0,1-1 0 0 0,-1 1 0 0 0,0 0 0 0 0,0 0 0 0 0,1 0 0 0 0,-1 0 1 0 0,0 0-1 0 0,-1 0 0 0 0,1 0 0 0 0,0 0 0 0 0,-1 0 0 0 0,1 0 0 0 0,-1 1 0 0 0,1-1 0 0 0,-1 0 1 0 0,0 4-1 0 0,-9 107 21 0 0,-1 3 8 0 0,11-116-32 0 0,-1 1 0 0 0,0-1 0 0 0,0 1 0 0 0,1-1 1 0 0,-1 1-1 0 0,0-1 0 0 0,0 0 0 0 0,1 1 0 0 0,-1-1 1 0 0,0 1-1 0 0,1-1 0 0 0,-1 0 0 0 0,1 1 0 0 0,-1-1 1 0 0,1 0-1 0 0,-1 0 0 0 0,0 1 0 0 0,1-1 0 0 0,-1 0 1 0 0,1 0-1 0 0,-1 0 0 0 0,1 1 0 0 0,-1-1 0 0 0,1 0 1 0 0,-1 0-1 0 0,1 0 0 0 0,-1 0 0 0 0,1 0 0 0 0,-1 0 1 0 0,1 0-1 0 0,0 0 0 0 0,-1 0 0 0 0,1 0 0 0 0,-1 0 0 0 0,1-1 1 0 0,-1 1-1 0 0,1 0 0 0 0,2-1 3 0 0,-1 1 0 0 0,1-1-1 0 0,-1 1 1 0 0,1-1 0 0 0,-1 0-1 0 0,0 0 1 0 0,1 0 0 0 0,2-2 0 0 0,6-5 2 0 0,0 1 6 0 0,-1 0 0 0 0,0-1-1 0 0,0-1 1 0 0,-1 1 0 0 0,0-2 0 0 0,0 1 0 0 0,12-19 0 0 0,-4 3-12 0 0,35-40-1 0 0,-24 32-23 0 0,-20 26 15 0 0,-7 6-5 0 0,0 0 1 0 0,1 0-1 0 0,-1 0 0 0 0,0 0 1 0 0,0 0-1 0 0,0 0 0 0 0,0-1 1 0 0,0 1-1 0 0,0 0 1 0 0,-1 0-1 0 0,1-1 0 0 0,1-1 1 0 0,-3 0-33 0 0,1 3 48 0 0,0 0-1 0 0,0 0 1 0 0,0 0 0 0 0,-1-1-1 0 0,1 1 1 0 0,0 0-1 0 0,0 0 1 0 0,0 0 0 0 0,0 0-1 0 0,0 0 1 0 0,0 0-1 0 0,-1-1 1 0 0,1 1 0 0 0,0 0-1 0 0,0 0 1 0 0,0 0 0 0 0,0 0-1 0 0,0-1 1 0 0,0 1-1 0 0,0 0 1 0 0,0 0 0 0 0,0 0-1 0 0,0 0 1 0 0,0-1 0 0 0,0 1-1 0 0,0 0 1 0 0,0 0-1 0 0,0 0 1 0 0,0-1 0 0 0,0 1-1 0 0,0 0 1 0 0,0 0-1 0 0,0 0 1 0 0,0 0 0 0 0,0-1-1 0 0,0 1 1 0 0,0 0 0 0 0,0 0-1 0 0,0 0 1 0 0,1 0-1 0 0,-1 0 1 0 0,0-1 0 0 0,0 1-1 0 0,0 0 1 0 0,0 0 0 0 0,0 0-1 0 0,0 0 1 0 0,1 0-1 0 0,-1 0 1 0 0,0-1 0 0 0,0 1-1 0 0,0 0 1 0 0,0 0 0 0 0,1 0-1 0 0,-1 0 1 0 0,0 0-1 0 0,0 0 1 0 0,0 0 0 0 0,0 0-1 0 0,1 0 1 0 0,-1 0-1 0 0,0 0 1 0 0,0 0 0 0 0,0 0-1 0 0,0 0 1 0 0,1 0 0 0 0,-1 0-1 0 0,2 1 32 0 0,-11 1 13 0 0,8 26 27 0 0,-5-11-68 0 0,-1 9-346 0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34:47.773"/>
    </inkml:context>
    <inkml:brush xml:id="br0">
      <inkml:brushProperty name="width" value="0.1" units="cm"/>
      <inkml:brushProperty name="height" value="0.1" units="cm"/>
      <inkml:brushProperty name="color" value="#AB008B"/>
    </inkml:brush>
  </inkml:definitions>
  <inkml:trace contextRef="#ctx0" brushRef="#br0">313 32 5720 0 0,'4'-3'40'0'0,"1"1"0"0"0,0 0 0 0 0,0 1 0 0 0,0-1 1 0 0,1 1-1 0 0,6-1 0 0 0,14-4 520 0 0,-16 3-431 0 0,1 0-1 0 0,0 1 1 0 0,1 0-1 0 0,-1 1 1 0 0,0 0 0 0 0,0 1-1 0 0,1 0 1 0 0,11 2-1 0 0,-2 0-105 0 0,-17-2-18 0 0,0 0-1 0 0,0 1 1 0 0,1-1 0 0 0,-1 1 0 0 0,0 0 0 0 0,0 0 0 0 0,0 1 0 0 0,0-1 0 0 0,0 1 0 0 0,0 0 0 0 0,5 3 0 0 0,-5-2-5 0 0,0 0 0 0 0,-1-1 0 0 0,0 1 0 0 0,1 0 0 0 0,-1 1 0 0 0,0-1 0 0 0,0 1 0 0 0,-1-1 0 0 0,1 1 0 0 0,-1 0 0 0 0,3 4 0 0 0,-5-6 0 0 0,1 0 0 0 0,0 1 0 0 0,-1-1 0 0 0,1 0 0 0 0,-1 0 0 0 0,0 0 0 0 0,0 1 0 0 0,0-1 0 0 0,0 0 0 0 0,0 1 0 0 0,0-1 0 0 0,0 0 0 0 0,-1 0 0 0 0,1 1 0 0 0,-1-1 0 0 0,0 0 0 0 0,0 0 0 0 0,0 0 0 0 0,0 0 0 0 0,0 0 0 0 0,0 0 0 0 0,0 0 0 0 0,-3 2 0 0 0,-8 10 5 0 0,0-1 1 0 0,-1 0-1 0 0,-1-1 0 0 0,0-1 1 0 0,-1 0-1 0 0,-29 16 1 0 0,21-15 2 0 0,0-1 1 0 0,-1 0-1 0 0,0-2 0 0 0,-31 7 1 0 0,42-12-4 0 0,1 0 1 0 0,1 1-1 0 0,-1 1 1 0 0,-20 12 0 0 0,-2 1 8 0 0,-14 5 62 0 0,47-24-73 0 0,1 0-1 0 0,-1 0 0 0 0,1 0 0 0 0,-1 0 0 0 0,0 0 1 0 0,1 0-1 0 0,-1 1 0 0 0,1-1 0 0 0,-1 0 0 0 0,1 0 1 0 0,0 1-1 0 0,-1-1 0 0 0,1 0 0 0 0,-1 1 0 0 0,1-1 1 0 0,-1 0-1 0 0,1 1 0 0 0,0-1 0 0 0,-1 1 0 0 0,1-1 1 0 0,0 0-1 0 0,-1 1 0 0 0,1-1 0 0 0,0 1 0 0 0,0-1 1 0 0,0 1-1 0 0,-1-1 0 0 0,1 2 0 0 0,1-2 7 0 0,0 1 0 0 0,0-1-1 0 0,0 0 1 0 0,0 1-1 0 0,0-1 1 0 0,0 0 0 0 0,0 1-1 0 0,0-1 1 0 0,0 0 0 0 0,0 0-1 0 0,0 0 1 0 0,0 0-1 0 0,0 0 1 0 0,1 0 0 0 0,0 0-8 0 0,0 1 1 0 0,-1 0 0 0 0,1 0-1 0 0,0-1 1 0 0,-1 1 0 0 0,1 0-1 0 0,-1 1 1 0 0,1-1-1 0 0,-1 0 1 0 0,0 0 0 0 0,1 0-1 0 0,-1 1 1 0 0,0-1 0 0 0,2 3-1 0 0,13 24 27 0 0,-14-17-8 0 0,0 0 1 0 0,-1 0-1 0 0,0 1 1 0 0,0-1-1 0 0,-2 0 1 0 0,1 1-1 0 0,-1-1 1 0 0,-5 21-1 0 0,-5 6 84 0 0,-17 44-1 0 0,23-66-98 0 0,-36 71-5 0 0,27-58 0 0 0,-16 41 0 0 0,11-23 0 0 0,13-34 0 0 0,0 1 0 0 0,1 0 0 0 0,-4 22 0 0 0,3 2 14 0 0,1-4 51 0 0,-13 46 0 0 0,17-57 185 0 0,1-23-245 0 0,0 0 0 0 0,0 1 0 0 0,0-1 0 0 0,0 0 0 0 0,0 1 0 0 0,-1-1 0 0 0,1 0 0 0 0,0 1 0 0 0,0-1 0 0 0,0 0 0 0 0,0 1 0 0 0,0-1 0 0 0,1 0 0 0 0,-1 0 0 0 0,0 1 0 0 0,0-1 0 0 0,0 0 0 0 0,0 1 0 0 0,0-1 0 0 0,0 0 0 0 0,0 1 0 0 0,1-1 0 0 0,-1 0 0 0 0,0 0 0 0 0,0 1 0 0 0,0-1 0 0 0,1 0 0 0 0,-1 0 0 0 0,0 0-1 0 0,0 1 1 0 0,0-1 0 0 0,1 0 0 0 0,-1 0 0 0 0,0 0 0 0 0,1 0 0 0 0,-1 1 0 0 0,0-1 0 0 0,0 0 0 0 0,1 0 0 0 0,-1 0 0 0 0,0 0 0 0 0,1 0 0 0 0,-1 0 0 0 0,1 0 0 0 0,4-5 2 0 0,0-1 0 0 0,0 1-1 0 0,-1-1 1 0 0,1 0-1 0 0,-1-1 1 0 0,-1 1 0 0 0,1-1-1 0 0,-1 1 1 0 0,4-12 0 0 0,5-10 2 0 0,37-99 6 0 0,-2 3 148 0 0,-30 82 63 0 0,-12 27-90 0 0,14-27 0 0 0,-16 38-111 0 0,0-1 0 0 0,0 1-1 0 0,0 0 1 0 0,1 0-1 0 0,-1 0 1 0 0,1 0-1 0 0,0 0 1 0 0,0 1-1 0 0,8-5 1 0 0,21-13 29 0 0,2 1 0 0 0,0 2 0 0 0,41-15 0 0 0,-19 11-37 0 0,-36 13-43 0 0,43-12 0 0 0,25-3-354 0 0,-85 23 353 0 0,2 0-7 0 0,0 0 0 0 0,1 0 0 0 0,0 0-1 0 0,-1 1 1 0 0,1 0 0 0 0,-1 0-1 0 0,1 1 1 0 0,0 0 0 0 0,7 2 0 0 0,-6-2 23 0 0,-1 1 1 0 0,1 1 0 0 0,-1-1-1 0 0,0 1 1 0 0,10 6-1 0 0,-15-8 15 0 0,1 1 0 0 0,-1 0 0 0 0,1 0 0 0 0,-1 0 0 0 0,0 1-1 0 0,0-1 1 0 0,0 1 0 0 0,0-1 0 0 0,0 1 0 0 0,-1-1-1 0 0,1 1 1 0 0,-1 0 0 0 0,1 0 0 0 0,-1 0 0 0 0,0 0 0 0 0,1 5-1 0 0,1 5 74 0 0,-1 0 1 0 0,0 0-1 0 0,0 0 0 0 0,-1 1 0 0 0,-1-1 0 0 0,-1 0 0 0 0,0 0 0 0 0,0 1 0 0 0,-1-1 0 0 0,-1 0 1 0 0,-8 23-1 0 0,1-4 41 0 0,-3-1 0 0 0,0-1 1 0 0,-2 0-1 0 0,-30 44 1 0 0,18-29 138 0 0,24-37-218 0 0,0-1 0 0 0,-1 0 0 0 0,0 0 0 0 0,-1-1 0 0 0,0 1 1 0 0,0-1-1 0 0,0 0 0 0 0,-6 5 0 0 0,10-10-36 0 0,0-1 0 0 0,0 1 0 0 0,1-1 0 0 0,-1 1 0 0 0,0-1 0 0 0,0 0-1 0 0,0 1 1 0 0,0-1 0 0 0,0 0 0 0 0,1 0 0 0 0,-1 0 0 0 0,0 0 0 0 0,0 0 0 0 0,0 0 0 0 0,0 0 0 0 0,0 0 0 0 0,-1 0 0 0 0,1 0-1 0 0,0 0 0 0 0,1-1 0 0 0,-1 1 0 0 0,0 0 0 0 0,0 0 1 0 0,1 0-1 0 0,-1 0 0 0 0,0 0 0 0 0,1 1 0 0 0,-1-1 1 0 0,0 0-1 0 0,1 0 0 0 0,-1 0 0 0 0,0 0 0 0 0,1 1 0 0 0,-1-1 1 0 0,0 0-1 0 0,1 1 0 0 0,-1-1 0 0 0,1 1 0 0 0,-1-1 0 0 0,0 1 1 0 0,0-1-2 0 0,0 0 0 0 0,1 0-1 0 0,-1 0 1 0 0,0 0 0 0 0,1 0 0 0 0,-1 0 0 0 0,0 0 0 0 0,0 0 0 0 0,1 0 0 0 0,-1 0 0 0 0,0 0 0 0 0,1-1 0 0 0,-1 1 0 0 0,0 0 0 0 0,1-1 0 0 0,-1 1 0 0 0,0 0-1 0 0,1-1 1 0 0,-1 1 0 0 0,1-1 0 0 0,-1 1 0 0 0,1-1 0 0 0,-1 1 0 0 0,1-1 0 0 0,-1 1 0 0 0,0-2 0 0 0,-21-21 7 0 0,15 15 0 0 0,-2-1 2 0 0,-77-76-2 0 0,69 69 50 0 0,-1 1 1 0 0,-1 0 0 0 0,-24-13 0 0 0,23 19-26 0 0,17 8-26 0 0,0 0-1 0 0,0 0 0 0 0,0 0 0 0 0,0-1 0 0 0,0 1 1 0 0,1-1-1 0 0,-6-4 0 0 0,-1 3 19 0 0,3 1 62 0 0,11-1 188 0 0,25-4-246 0 0,1 2 1 0 0,43-2-1 0 0,-46 5-22 0 0,0 0-1 0 0,0-2 0 0 0,45-13 0 0 0,-63 14-106 0 0,1 1 0 0 0,-1 0 0 0 0,1 1 1 0 0,0 0-1 0 0,18 2 0 0 0,-14-1-1010 0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34:48.143"/>
    </inkml:context>
    <inkml:brush xml:id="br0">
      <inkml:brushProperty name="width" value="0.1" units="cm"/>
      <inkml:brushProperty name="height" value="0.1" units="cm"/>
      <inkml:brushProperty name="color" value="#AB008B"/>
    </inkml:brush>
  </inkml:definitions>
  <inkml:trace contextRef="#ctx0" brushRef="#br0">373 1 6632 0 0,'0'0'25'0'0,"0"0"0"0"0,0 0 0 0 0,0 0 0 0 0,0 0 0 0 0,0 1 0 0 0,0-1 0 0 0,0 0 0 0 0,0 0 0 0 0,0 0 0 0 0,0 0 0 0 0,0 0 0 0 0,0 0 0 0 0,-1 0 0 0 0,1 0 0 0 0,0 0 0 0 0,0 0 0 0 0,0 0 0 0 0,0 1 0 0 0,0-1 0 0 0,0 0 0 0 0,0 0 0 0 0,0 0 0 0 0,-1 0 0 0 0,1 0 0 0 0,0 0 0 0 0,0 0 0 0 0,0 0 0 0 0,0 0 0 0 0,0 0 0 0 0,0 0 0 0 0,0 0 0 0 0,-1 0 0 0 0,1 0 0 0 0,0 0 0 0 0,0 0 0 0 0,0 0 0 0 0,0 0 0 0 0,0 0 0 0 0,0-1 0 0 0,0 1 0 0 0,0 0 0 0 0,-1 0 0 0 0,1 0 0 0 0,0 0 0 0 0,0 0 0 0 0,0 0 0 0 0,0 0 0 0 0,0 0 0 0 0,0 0 0 0 0,0 0 0 0 0,0 0 0 0 0,0-1 0 0 0,-4 16 1468 0 0,3-5-1478 0 0,-1 0 0 0 0,0 0 0 0 0,0 0-1 0 0,0-1 1 0 0,-2 1 0 0 0,1 0-1 0 0,-10 16 1 0 0,0 6-242 0 0,4-10-6 0 0,-1 0-1 0 0,-20 30 1 0 0,17-23 92 0 0,12-24 104 0 0,-1 1 0 0 0,-1-1-1 0 0,1 0 1 0 0,-1 0 0 0 0,1-1 0 0 0,-1 1-1 0 0,-1 0 1 0 0,1-1 0 0 0,-7 7 0 0 0,7-9 15 0 0,-19 17-94 0 0,-40 26 0 0 0,38-28 51 0 0,20-13 47 0 0,-1-1-1 0 0,0 1 1 0 0,0-1 0 0 0,0 0 0 0 0,0 0 0 0 0,0-1 0 0 0,0 1 0 0 0,-1-1-1 0 0,0 0 1 0 0,-6 1 0 0 0,-15 7-69 0 0,24-9 50 0 0,0 1-1 0 0,0-1 1 0 0,1 0-1 0 0,-1 0 1 0 0,0 0-1 0 0,-6 1 1 0 0,8-2-1 0 0,3 1 26 0 0,0 0 0 0 0,0 0 0 0 0,0 0-1 0 0,0 0 1 0 0,-1 0 0 0 0,1 0 0 0 0,1-1 0 0 0,-1 1-1 0 0,0-1 1 0 0,3 1 0 0 0,212-37 284 0 0,-200 32-213 0 0,1 0 1 0 0,-1-1-1 0 0,0-1 1 0 0,-1-1-1 0 0,1 0 1 0 0,15-10-1 0 0,34-14 219 0 0,-58 28-246 0 0,0 1-1 0 0,1-1 0 0 0,0 2 1 0 0,-1-1-1 0 0,1 1 0 0 0,0 1 0 0 0,15 0 1 0 0,0 2 325 0 0,37 8 1 0 0,-15 8-1369 0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34:48.523"/>
    </inkml:context>
    <inkml:brush xml:id="br0">
      <inkml:brushProperty name="width" value="0.1" units="cm"/>
      <inkml:brushProperty name="height" value="0.1" units="cm"/>
      <inkml:brushProperty name="color" value="#AB008B"/>
    </inkml:brush>
  </inkml:definitions>
  <inkml:trace contextRef="#ctx0" brushRef="#br0">14 0 8936 0 0,'0'4'0'0'0,"0"1"0"0"0,-3 0 0 0 0,0 0 424 0 0,3 3 8 0 0,0 5 0 0 0,-7 6 0 0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34:48.889"/>
    </inkml:context>
    <inkml:brush xml:id="br0">
      <inkml:brushProperty name="width" value="0.1" units="cm"/>
      <inkml:brushProperty name="height" value="0.1" units="cm"/>
      <inkml:brushProperty name="color" value="#AB008B"/>
    </inkml:brush>
  </inkml:definitions>
  <inkml:trace contextRef="#ctx0" brushRef="#br0">1 418 9944 0 0,'2'-1'-1'0'0,"0"-1"0"0"0,0 1 1 0 0,0 0-1 0 0,0 0 0 0 0,0 0 1 0 0,1 0-1 0 0,-1 0 0 0 0,4 0 1 0 0,8-3 43 0 0,23-11 374 0 0,1 2 0 0 0,78-17 0 0 0,-27 9 325 0 0,-56 12-445 0 0,41-5 0 0 0,468-76 459 0 0,-96 24-732 0 0,-428 64-19 0 0,613-66 81 0 0,-568 62-79 0 0,270-43 33 0 0,-206 29-1746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2:09.394"/>
    </inkml:context>
    <inkml:brush xml:id="br0">
      <inkml:brushProperty name="width" value="0.1" units="cm"/>
      <inkml:brushProperty name="height" value="0.1" units="cm"/>
      <inkml:brushProperty name="color" value="#AB008B"/>
    </inkml:brush>
  </inkml:definitions>
  <inkml:trace contextRef="#ctx0" brushRef="#br0">48 1 7136 0 0,'0'5'11'0'0,"-1"1"0"0"0,0 0 1 0 0,0 0-1 0 0,0-1 0 0 0,-1 1 1 0 0,0 0-1 0 0,-3 6 0 0 0,-7 23 149 0 0,8-9 20 0 0,0 1-1 0 0,1 43 0 0 0,0-4 50 0 0,-4 73 7 0 0,5 1-1 0 0,7-1 1 0 0,41 251 0 0 0,-11-156-1375 0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14:34:49.274"/>
    </inkml:context>
    <inkml:brush xml:id="br0">
      <inkml:brushProperty name="width" value="0.1" units="cm"/>
      <inkml:brushProperty name="height" value="0.1" units="cm"/>
      <inkml:brushProperty name="color" value="#AB008B"/>
    </inkml:brush>
  </inkml:definitions>
  <inkml:trace contextRef="#ctx0" brushRef="#br0">0 4 5920 0 0,'4'0'0'0'0,"1"0"0"0"0,-4-3 0 0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01:21:03.711"/>
    </inkml:context>
    <inkml:brush xml:id="br0">
      <inkml:brushProperty name="width" value="0.1" units="cm"/>
      <inkml:brushProperty name="height" value="0.1" units="cm"/>
      <inkml:brushProperty name="color" value="#AB008B"/>
    </inkml:brush>
  </inkml:definitions>
  <inkml:trace contextRef="#ctx0" brushRef="#br0">668 14 7432 0 0,'-33'-6'619'0'0,"0"2"0"0"0,-65 1 0 0 0,85 4-516 0 0,2 0 0 0 0,-1 1 0 0 0,0 1 0 0 0,0 0 0 0 0,1 1 0 0 0,-1 0 1 0 0,1 1-1 0 0,-17 9 0 0 0,10-3-63 0 0,1 1 0 0 0,0 0 1 0 0,1 1-1 0 0,-17 18 0 0 0,20-18-22 0 0,-17 26-1 0 0,-2 3-1 0 0,7-13-9 0 0,2 0-1 0 0,2 2 1 0 0,-35 65 0 0 0,27-49-7 0 0,23-41 0 0 0,1 1 0 0 0,1 1 0 0 0,-1-1 0 0 0,1 1 0 0 0,1-1 0 0 0,-1 1 0 0 0,-3 13 0 0 0,3 1 0 0 0,0 0 0 0 0,1 1 0 0 0,1-1 0 0 0,2 25 0 0 0,1-44 0 0 0,0 1 0 0 0,0-1 0 0 0,0 0 0 0 0,1 1 0 0 0,-1-1 0 0 0,1 0 0 0 0,0 0 0 0 0,0 0 0 0 0,0 0 0 0 0,0-1 0 0 0,0 1 0 0 0,1 0 0 0 0,-1-1 0 0 0,1 0 0 0 0,0 0 0 0 0,0 1 0 0 0,5 2 0 0 0,5 5 0 0 0,76 70 12 0 0,29 26 9 0 0,-101-90-18 0 0,0 2-1 0 0,-1 0 1 0 0,-1 1-1 0 0,-1 0 1 0 0,12 22-1 0 0,4 4-1 0 0,-23-36 5 0 0,-1 1-1 0 0,0 1 1 0 0,-1-1 0 0 0,1 1 0 0 0,-2 0-1 0 0,7 22 1 0 0,-10-26-3 0 0,0 0 0 0 0,0 0 0 0 0,0 1 0 0 0,-1-1 0 0 0,0 0 0 0 0,-1 0 0 0 0,0 0 0 0 0,0 0 0 0 0,0 0 0 0 0,-1 0 0 0 0,0 0 0 0 0,-5 12 0 0 0,2-8 10 0 0,0-1 0 0 0,-1 0 0 0 0,0 0 0 0 0,-1-1 1 0 0,-12 14-1 0 0,15-18-9 0 0,-1 0 1 0 0,0 0 0 0 0,-1-1-1 0 0,1 0 1 0 0,-1 0-1 0 0,0 0 1 0 0,0-1-1 0 0,0 0 1 0 0,-1 0-1 0 0,-10 3 1 0 0,6-3 0 0 0,-5 1 0 0 0,0 1 1 0 0,0 1-1 0 0,0 0 0 0 0,-19 10 0 0 0,4 0 244 0 0,-49 16 0 0 0,54-22-89 0 0,16-7-120 0 0,8-2-28 0 0,0-1-1 0 0,1 1 0 0 0,-1-1 0 0 0,0 1 0 0 0,0 0 0 0 0,0-1 0 0 0,1 1 0 0 0,-1 0 1 0 0,0 0-1 0 0,1 0 0 0 0,-1 1 0 0 0,0-1 0 0 0,1 0 0 0 0,0 0 0 0 0,-1 1 0 0 0,1-1 1 0 0,0 1-1 0 0,0-1 0 0 0,0 1 0 0 0,0 0 0 0 0,0-1 0 0 0,-1 4 0 0 0,1-3 4 0 0,-1 4-5 0 0,1 0 0 0 0,-1 0 1 0 0,1 0-1 0 0,0 1 0 0 0,0 6 0 0 0,2-6-12 0 0,0-1 0 0 0,0 1 0 0 0,1 0 0 0 0,-1-1 0 0 0,1 1 0 0 0,1-1-1 0 0,4 10 1 0 0,4 11-10 0 0,8 39-10 0 0,-4 1 1 0 0,10 89-1 0 0,-18-110 28 0 0,38 453 61 0 0,-20 13 65 0 0,3 91 439 0 0,-12-217-104 0 0,3 59 170 0 0,-22-293-406 0 0,0-34-69 0 0,2-85-659 0 0,-2 0 1 0 0,-10 52 0 0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01:21:04.668"/>
    </inkml:context>
    <inkml:brush xml:id="br0">
      <inkml:brushProperty name="width" value="0.1" units="cm"/>
      <inkml:brushProperty name="height" value="0.1" units="cm"/>
      <inkml:brushProperty name="color" value="#AB008B"/>
    </inkml:brush>
  </inkml:definitions>
  <inkml:trace contextRef="#ctx0" brushRef="#br0">12 61 7632 0 0,'6'-2'808'0'0,"31"-8"651"0"0,-1 1 0 0 0,42-4 0 0 0,-71 12-1466 0 0,-1 0 0 0 0,1-1-1 0 0,0 1 1 0 0,0-1 0 0 0,7-4 0 0 0,-9 3-12 0 0,1 1 0 0 0,0 0 0 0 0,0 0 0 0 0,0 1 0 0 0,1 0 0 0 0,10-1 0 0 0,-11 2-19 0 0,-2-1-26 0 0,1 1 0 0 0,0 1 1 0 0,-1-1-1 0 0,1 0 0 0 0,8 3 1 0 0,-12-3 53 0 0,-1 1 0 0 0,1-1 1 0 0,-1 0-1 0 0,1 0 1 0 0,-1 1-1 0 0,1-1 0 0 0,-1 0 1 0 0,1 1-1 0 0,-1-1 1 0 0,1 0-1 0 0,-1 1 0 0 0,0-1 1 0 0,1 1-1 0 0,-1-1 1 0 0,0 1-1 0 0,1-1 0 0 0,-1 1 1 0 0,0-1-1 0 0,1 1 1 0 0,-1 0-1 0 0,0 1 1 0 0,0-1 0 0 0,0 0 0 0 0,0 0 0 0 0,0 0 0 0 0,0 0 0 0 0,0 0 0 0 0,0 0 0 0 0,-1 0 0 0 0,1 0 0 0 0,0 0-1 0 0,-1 0 1 0 0,1 0 0 0 0,-1 0 0 0 0,1 0 0 0 0,-2 1 0 0 0,-22 41-75 0 0,20-36 80 0 0,2-4 1 0 0,0 1 1 0 0,1 0-1 0 0,-1-1 1 0 0,1 1-1 0 0,0 0 0 0 0,-1 5 1 0 0,-3 9 191 0 0,4-14-109 0 0,0 0 0 0 0,0 0 1 0 0,0 0-1 0 0,0 0 1 0 0,1 0-1 0 0,0 5 1 0 0,-8 189 1511 0 0,5-174-1386 0 0,-9 39 1 0 0,-1 2 173 0 0,4-14-173 0 0,5-31-166 0 0,1 1-1 0 0,-1 25 0 0 0,3-39-9 0 0,1-1 1 0 0,-1 0-1 0 0,-1 0 1 0 0,-2 9-1 0 0,0 0 84 0 0,-2 2-111 0 0,0 0-1 0 0,0-1 1 0 0,-14 23 0 0 0,16-32-38 0 0,-1 0 1 0 0,0-1 0 0 0,-1 0 0 0 0,1 0 0 0 0,-12 9-1 0 0,-1 2-190 0 0,17-16 224 0 0,-1 0 1 0 0,1-1 0 0 0,-1 1 0 0 0,1-1 0 0 0,-1 1 0 0 0,1-1 0 0 0,-1 1-1 0 0,1-1 1 0 0,-1 0 0 0 0,1 0 0 0 0,-1 1 0 0 0,1-1 0 0 0,-1 0 0 0 0,1 0-1 0 0,-1-1 1 0 0,1 1 0 0 0,-4-1 0 0 0,3 1 11 0 0,1-1 1 0 0,-1 1-1 0 0,0 0 1 0 0,0 0-1 0 0,0 0 1 0 0,0 0-1 0 0,0 0 1 0 0,0 0-1 0 0,0 1 1 0 0,0-1-1 0 0,0 0 1 0 0,0 1-1 0 0,0 0 1 0 0,-1 0-1 0 0,-7 4 97 0 0,8-4-93 0 0,1-1-1 0 0,0 1 1 0 0,-1-1 0 0 0,1 1-1 0 0,0-1 1 0 0,0 1-1 0 0,-1 0 1 0 0,1 0 0 0 0,0-1-1 0 0,0 1 1 0 0,0 0 0 0 0,0 0-1 0 0,0 0 1 0 0,0 0 0 0 0,0 0-1 0 0,0 0 1 0 0,0 1 0 0 0,1-1-1 0 0,-1 0 1 0 0,-1 2 0 0 0,-3 6 64 0 0,3-5 138 0 0,12-2-99 0 0,34 3 126 0 0,-27-2-141 0 0,1-1-1 0 0,20 0 1 0 0,40-10-5 0 0,-52 4-39 0 0,38-1-1 0 0,-14 3 7 0 0,-28 1-93 0 0,0 1 0 0 0,36 3-1 0 0,-56-2-87 0 0,-1-1-1 0 0,1 1 0 0 0,0-1 0 0 0,0 0 0 0 0,0 0 0 0 0,-1 0 0 0 0,1 0 1 0 0,0 0-1 0 0,0 0 0 0 0,0 0 0 0 0,0-1 0 0 0,-1 1 0 0 0,1-1 0 0 0,0 1 1 0 0,0-1-1 0 0,-1 0 0 0 0,1 0 0 0 0,0 1 0 0 0,1-3 0 0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01:21:05.443"/>
    </inkml:context>
    <inkml:brush xml:id="br0">
      <inkml:brushProperty name="width" value="0.1" units="cm"/>
      <inkml:brushProperty name="height" value="0.1" units="cm"/>
      <inkml:brushProperty name="color" value="#AB008B"/>
    </inkml:brush>
  </inkml:definitions>
  <inkml:trace contextRef="#ctx0" brushRef="#br0">4 58 9536 0 0,'-3'5'1227'0'0,"14"-8"-82"0"0,27-1-909 0 0,0-3 0 0 0,38-10-1 0 0,-45 8-252 0 0,0 2-1 0 0,1 2 1 0 0,54-3-1 0 0,-44 7-6 0 0,-20 0 11 0 0,-1 1 0 0 0,1 1 0 0 0,0 1 0 0 0,30 6 0 0 0,-40-5 57 0 0,1 1 1 0 0,-1 1 0 0 0,0 0 0 0 0,0 0 0 0 0,-1 1-1 0 0,0 1 1 0 0,0 0 0 0 0,0 0 0 0 0,-1 1-1 0 0,0 0 1 0 0,13 15 0 0 0,-21-20-53 0 0,0 1 0 0 0,0-1 1 0 0,0 1-1 0 0,-1 0 0 0 0,1-1 0 0 0,-1 1 0 0 0,0 0 0 0 0,0 0 1 0 0,0 0-1 0 0,-1 0 0 0 0,1 0 0 0 0,-1 0 0 0 0,0 0 1 0 0,-1 5-1 0 0,1-1-12 0 0,-1 0 0 0 0,0 0 0 0 0,-1 0 0 0 0,1 0 0 0 0,-6 12 0 0 0,2-9-10 0 0,0-1 0 0 0,0 0 0 0 0,-1 0 0 0 0,-1-1 0 0 0,0 1 0 0 0,0-1 1 0 0,-1-1-1 0 0,0 0 0 0 0,-11 10 0 0 0,1-4 6 0 0,-1 0-1 0 0,0 0 1 0 0,0-2 0 0 0,-2-1-1 0 0,-39 17 1 0 0,10-10-28 0 0,-76 18 1 0 0,118-35 46 0 0,0 1 0 0 0,1-1 0 0 0,-1 0 0 0 0,0-1 0 0 0,0 0 0 0 0,0 0 0 0 0,-12-2 0 0 0,14-1 5 0 0,-1-1 0 0 0,0 1 0 0 0,1-1 0 0 0,0-1 0 0 0,0 1 0 0 0,0-1 0 0 0,0 0 0 0 0,-8-9 0 0 0,12 11 0 0 0,-2-3-2 0 0,1 1 1 0 0,-1-2 0 0 0,1 1-1 0 0,1 0 1 0 0,-1-1 0 0 0,1 1-1 0 0,-2-10 1 0 0,4 10-7 0 0,0 5 6 0 0,0 1 1 0 0,0 0 0 0 0,0 0 0 0 0,0-1 0 0 0,0 1 0 0 0,0 0 0 0 0,0-1 0 0 0,0 1 0 0 0,0 0 0 0 0,0 0 0 0 0,0-1 0 0 0,0 1 0 0 0,0 0 0 0 0,0-1 0 0 0,0 1 0 0 0,0 0-1 0 0,0 0 1 0 0,0-1 0 0 0,0 1 0 0 0,0 0 0 0 0,-1-1 0 0 0,1 1 0 0 0,0 0 0 0 0,0 0 0 0 0,0 0 0 0 0,0-1 0 0 0,-1 1 0 0 0,1 0 0 0 0,0 0 0 0 0,0 0 0 0 0,-1-1 0 0 0,1 1-1 0 0,0 0 1 0 0,0 0 0 0 0,-1 0 0 0 0,1 0 0 0 0,0 0 0 0 0,0-1 0 0 0,-1 1 0 0 0,1 0 0 0 0,-1 1 1 0 0,1-1 1 0 0,0 0-1 0 0,0 1 0 0 0,-1-1 1 0 0,1 0-1 0 0,0 1 0 0 0,0-1 1 0 0,0 1-1 0 0,0-1 0 0 0,0 1 1 0 0,-1-1-1 0 0,1 0 1 0 0,0 1-1 0 0,0-1 0 0 0,0 1 1 0 0,0-1-1 0 0,0 1 0 0 0,0-1 1 0 0,1 1-1 0 0,-1-1 0 0 0,0 0 1 0 0,0 1-1 0 0,0 1 3 0 0,3 21 36 0 0,7 28 0 0 0,1 7 20 0 0,-2 0 249 0 0,-3 0 0 0 0,-4 105 0 0 0,-2-146-252 0 0,1 1 0 0 0,0-1 0 0 0,5 23 0 0 0,1 16 23 0 0,-5-45-2 0 0,0 1 1 0 0,1 0 0 0 0,0-1 0 0 0,6 14 0 0 0,7 24 35 0 0,-9-25-656 0 0,0 1 0 0 0,2-1-1 0 0,21 39 1 0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01:21:05.795"/>
    </inkml:context>
    <inkml:brush xml:id="br0">
      <inkml:brushProperty name="width" value="0.1" units="cm"/>
      <inkml:brushProperty name="height" value="0.1" units="cm"/>
      <inkml:brushProperty name="color" value="#AB008B"/>
    </inkml:brush>
  </inkml:definitions>
  <inkml:trace contextRef="#ctx0" brushRef="#br0">25 0 11760 0 0,'-5'5'0'0'0,"3"1"0"0"0,-5 8 0 0 0,3 4 320 0 0,4-5 8 0 0,0 3 0 0 0,-7-8 0 0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01:21:06.197"/>
    </inkml:context>
    <inkml:brush xml:id="br0">
      <inkml:brushProperty name="width" value="0.1" units="cm"/>
      <inkml:brushProperty name="height" value="0.1" units="cm"/>
      <inkml:brushProperty name="color" value="#AB008B"/>
    </inkml:brush>
  </inkml:definitions>
  <inkml:trace contextRef="#ctx0" brushRef="#br0">187 0 8136 0 0,'-1'85'2347'0'0,"-4"0"1"0"0,-19 98-1 0 0,19-157-2235 0 0,2-3-5 0 0,-1-1 0 0 0,-1 0 0 0 0,-1 0 0 0 0,-1 0 0 0 0,-1-1 0 0 0,-18 36 1 0 0,-27 49 366 0 0,50-102-469 0 0,1-1 0 0 0,-1 1-1 0 0,0-1 1 0 0,0 0 0 0 0,0 0 0 0 0,-6 5-1 0 0,-4 3 115 0 0,17-38-1717 0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01:21:06.557"/>
    </inkml:context>
    <inkml:brush xml:id="br0">
      <inkml:brushProperty name="width" value="0.1" units="cm"/>
      <inkml:brushProperty name="height" value="0.1" units="cm"/>
      <inkml:brushProperty name="color" value="#AB008B"/>
    </inkml:brush>
  </inkml:definitions>
  <inkml:trace contextRef="#ctx0" brushRef="#br0">1 171 6016 0 0,'4'0'12'0'0,"7"0"522"0"0,-1 0 0 0 0,0 0 0 0 0,19 4 0 0 0,-25-2-369 0 0,0-1 0 0 0,1 1 0 0 0,-1 0 0 0 0,0 0 0 0 0,0 0-1 0 0,0 1 1 0 0,0-1 0 0 0,-1 1 0 0 0,1 0 0 0 0,-1 0 0 0 0,4 5-1 0 0,3 3-311 0 0,-1 0 0 0 0,-1 1-1 0 0,0 1 1 0 0,-1-1 0 0 0,0 1-1 0 0,-1 1 1 0 0,-1-1-1 0 0,0 1 1 0 0,6 27 0 0 0,-2 8-451 0 0,6 76 0 0 0,-13-1-153 0 0,2 10-2 0 0,-7-110 638 0 0,0-5-37 0 0,3-19 131 0 0,1-3-115 0 0,2-17 123 0 0,12-38-1 0 0,5-17 8 0 0,42-171 207 0 0,-44 190-121 0 0,4 0 0 0 0,39-76 0 0 0,-43 96-6 0 0,-8 16-12 0 0,1-1 0 0 0,22-30 0 0 0,-29 46-21 0 0,1-1 1 0 0,-1 1 0 0 0,1 0-1 0 0,1 0 1 0 0,-1 1-1 0 0,1-1 1 0 0,-1 1-1 0 0,1 1 1 0 0,0-1-1 0 0,1 1 1 0 0,-1 0-1 0 0,1 0 1 0 0,6-2-1 0 0,-11 5-20 0 0,0-1 0 0 0,-1 1 0 0 0,1-1 0 0 0,-1 1-1 0 0,1 0 1 0 0,0-1 0 0 0,-1 1 0 0 0,1 0 0 0 0,0 0-1 0 0,-1 0 1 0 0,1 1 0 0 0,0-1 0 0 0,-1 0 0 0 0,1 0-1 0 0,0 1 1 0 0,-1-1 0 0 0,1 1 0 0 0,-1 0 0 0 0,1-1-1 0 0,-1 1 1 0 0,1 0 0 0 0,-1 0 0 0 0,0 0 0 0 0,2 1-1 0 0,5 3 11 0 0,-2-1-9 0 0,0 0 1 0 0,0-1 0 0 0,-1 2-1 0 0,0-1 1 0 0,0 1 0 0 0,0 0 0 0 0,0 0-1 0 0,0 0 1 0 0,6 12 0 0 0,3 9 56 0 0,-2 0 0 0 0,-1 1 0 0 0,13 48 1 0 0,10 88 152 0 0,-27-108-133 0 0,-1 92 0 0 0,-2-8 167 0 0,4-8 77 0 0,-10-112-298 0 0,2-18-37 0 0,0 0 0 0 0,0 1 1 0 0,-1-1-1 0 0,1 0 0 0 0,0 0 0 0 0,0 0 0 0 0,0 0 0 0 0,0 0 0 0 0,0 0 1 0 0,0 1-1 0 0,1-1 0 0 0,-1 0 0 0 0,1 2 0 0 0,-1-3-2 0 0,1 1 0 0 0,0 0-1 0 0,0-1 1 0 0,0 0 0 0 0,0 1 0 0 0,0-1-1 0 0,-1 1 1 0 0,1-1 0 0 0,0 0 0 0 0,0 0 0 0 0,0 1-1 0 0,0-1 1 0 0,0 0 0 0 0,0 0 0 0 0,0 0-1 0 0,0 0 1 0 0,0 0 0 0 0,0 0 0 0 0,0-1-1 0 0,0 1 1 0 0,0 0 0 0 0,2-1 0 0 0,3-1-44 0 0,1-1 0 0 0,-1 0 0 0 0,0 0 0 0 0,0-1 0 0 0,0 1 0 0 0,6-6 0 0 0,-8 6-600 0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01:21:07.086"/>
    </inkml:context>
    <inkml:brush xml:id="br0">
      <inkml:brushProperty name="width" value="0.1" units="cm"/>
      <inkml:brushProperty name="height" value="0.1" units="cm"/>
      <inkml:brushProperty name="color" value="#AB008B"/>
    </inkml:brush>
  </inkml:definitions>
  <inkml:trace contextRef="#ctx0" brushRef="#br0">454 208 5120 0 0,'-2'-2'74'0'0,"-1"-1"1"0"0,1 0 0 0 0,-1 1-1 0 0,1 0 1 0 0,-1 0 0 0 0,0 0-1 0 0,0 0 1 0 0,0 0-1 0 0,0 0 1 0 0,0 1 0 0 0,-1 0-1 0 0,1-1 1 0 0,0 1 0 0 0,-1 0-1 0 0,1 1 1 0 0,-6-2-1 0 0,-7 0 497 0 0,-1 1-1 0 0,-20 1 0 0 0,23 0-444 0 0,-7 0-90 0 0,0 2 0 0 0,-1 0 0 0 0,1 1 0 0 0,0 1 0 0 0,-27 9 0 0 0,39-8-30 0 0,0 0-1 0 0,0 0 1 0 0,0 1-1 0 0,1 0 1 0 0,0 0 0 0 0,0 1-1 0 0,0 0 1 0 0,1 0-1 0 0,-9 13 1 0 0,9-11-1 0 0,1 0-1 0 0,0 1 1 0 0,1 0-1 0 0,-7 16 1 0 0,5-11 0 0 0,2-1-2 0 0,0 1 1 0 0,1 0-1 0 0,0 1 0 0 0,-2 30 1 0 0,6-42-4 0 0,-1 1 0 0 0,1 0 0 0 0,0 0 0 0 0,0 0 0 0 0,1 0 0 0 0,-1 0 0 0 0,1 0-1 0 0,0 0 1 0 0,1 0 0 0 0,-1 0 0 0 0,3 5 0 0 0,-3-7-6 0 0,0-1 0 0 0,0 0 0 0 0,1 1 0 0 0,-1-1 1 0 0,1 0-1 0 0,-1 0 0 0 0,1 1 0 0 0,0-2 0 0 0,0 1 1 0 0,0 0-1 0 0,0 0 0 0 0,0 0 0 0 0,0-1 0 0 0,1 1 0 0 0,-1-1 1 0 0,0 0-1 0 0,1 0 0 0 0,-1 0 0 0 0,1 0 0 0 0,3 1 0 0 0,0-1-26 0 0,0-1 0 0 0,1 1 0 0 0,-1-1 0 0 0,0 0-1 0 0,0-1 1 0 0,0 0 0 0 0,1 0 0 0 0,-1 0-1 0 0,0 0 1 0 0,9-5 0 0 0,5-2-30 0 0,32-21-1 0 0,-33 19 57 0 0,3-4-32 0 0,-2-1-1 0 0,1-1 1 0 0,22-23-1 0 0,34-26-164 0 0,5-3 172 0 0,-81 67 32 0 0,0 0 0 0 0,0 1-1 0 0,0-1 1 0 0,0 0 0 0 0,0 1-1 0 0,0-1 1 0 0,0 0 0 0 0,0 1 0 0 0,0-1-1 0 0,0 1 1 0 0,1 0 0 0 0,-1-1 0 0 0,2 1-1 0 0,6 9 197 0 0,-2 0 104 0 0,-4-5-275 0 0,-1 0 1 0 0,0 0-1 0 0,0 0 1 0 0,0 0-1 0 0,-1 0 0 0 0,0 0 1 0 0,1 0-1 0 0,-2 0 0 0 0,2 7 1 0 0,3 12 73 0 0,-3-10-32 0 0,0-1-1 0 0,0 1 1 0 0,-1-1 0 0 0,-2 20-1 0 0,1-17 39 0 0,0 0-1 0 0,4 24 1 0 0,3-16 42 0 0,-5-20-97 0 0,-1 1 1 0 0,0-1-1 0 0,0 1 1 0 0,0-1-1 0 0,0 1 1 0 0,-1-1-1 0 0,1 6 1 0 0,-1-9-47 0 0,0 0 0 0 0,0 0 1 0 0,0 1-1 0 0,0-1 1 0 0,0 0-1 0 0,0 0 0 0 0,0 1 1 0 0,0-1-1 0 0,0 0 0 0 0,0 0 1 0 0,1 1-1 0 0,-1-1 0 0 0,0 0 1 0 0,0 0-1 0 0,0 1 1 0 0,0-1-1 0 0,0 0 0 0 0,1 0 1 0 0,-1 0-1 0 0,0 0 0 0 0,0 1 1 0 0,0-1-1 0 0,1 0 1 0 0,-1 0-1 0 0,0 0 0 0 0,0 0 1 0 0,1 0-1 0 0,-1 0 0 0 0,0 1 1 0 0,0-1-1 0 0,0 0 0 0 0,1 0 1 0 0,-1 0-1 0 0,0 0 1 0 0,0 0-1 0 0,1 0 0 0 0,-1 0 1 0 0,0 0-1 0 0,1 0 0 0 0,-1 0 1 0 0,0 0-1 0 0,0 0 1 0 0,1 0-1 0 0,-1 0 0 0 0,0-1 1 0 0,0 1-1 0 0,0 0 0 0 0,1 0 1 0 0,-1 0-1 0 0,0 0 0 0 0,0 0 1 0 0,1 0-1 0 0,-1-1 1 0 0,0 1-1 0 0,0 0 0 0 0,18-11 130 0 0,-12 7-124 0 0,0 1-5 0 0,-1 1 0 0 0,1-1-1 0 0,-1 0 1 0 0,0 0 0 0 0,0 0-1 0 0,0-1 1 0 0,-1 0 0 0 0,1 0-1 0 0,-1 0 1 0 0,0-1 0 0 0,4-5-1 0 0,17-19 53 0 0,-2-1 0 0 0,27-47 0 0 0,-2 2 75 0 0,-32 51-33 0 0,25-47 0 0 0,30-71 167 0 0,-59 101-267 0 0,-12 41-2 0 0,0-1 0 0 0,0 0 1 0 0,1 0-1 0 0,-1 0 0 0 0,0 1 0 0 0,0-1 1 0 0,0 0-1 0 0,0 0 0 0 0,0 0 1 0 0,0 1-1 0 0,0-1 0 0 0,0 0 0 0 0,0 0 1 0 0,0 0-1 0 0,0 1 0 0 0,-1-1 1 0 0,1 0-1 0 0,0 0 0 0 0,-1 1 0 0 0,1-1 1 0 0,0 0-1 0 0,-1 1 0 0 0,1-1 1 0 0,-1 0-1 0 0,1 1 0 0 0,-1-1 0 0 0,1 0 1 0 0,-1 1-1 0 0,1-1 0 0 0,-1 1 1 0 0,0-1-1 0 0,1 1 0 0 0,-1-1 0 0 0,0 1 1 0 0,0 0-1 0 0,1-1 0 0 0,-1 1 1 0 0,0 0-1 0 0,0 0 0 0 0,1-1 0 0 0,-1 1 1 0 0,0 0-1 0 0,0 0 0 0 0,0 0 1 0 0,1 0-1 0 0,-1 0 0 0 0,0 0 0 0 0,0 0 1 0 0,0 0-1 0 0,1 0 0 0 0,-1 1 1 0 0,0-1-1 0 0,0 0 0 0 0,1 0 0 0 0,-3 2 1 0 0,-20 15-12 0 0,1 2 1 0 0,0 1 0 0 0,1 0-1 0 0,1 2 1 0 0,1 0-1 0 0,-25 40 1 0 0,27-18 7 0 0,14-34 1 0 0,-1-1-1 0 0,1 1 1 0 0,-10 15-1 0 0,9-17 7 0 0,1-1 0 0 0,-1 1 0 0 0,1 0 0 0 0,1 0 0 0 0,0 0 0 0 0,0 1 0 0 0,0-1 0 0 0,1 0 0 0 0,1 1 0 0 0,0 15 0 0 0,-1-16-2 0 0,1-8 0 0 0,0 1 0 0 0,-1 0 0 0 0,1-1 0 0 0,0 1 0 0 0,0-1 0 0 0,0 1 0 0 0,0 0 0 0 0,0-1 0 0 0,0 1 0 0 0,0-1-1 0 0,0 1 1 0 0,0 0 0 0 0,0-1 0 0 0,0 1 0 0 0,0 0 0 0 0,0-1 0 0 0,1 1 0 0 0,-1-1 0 0 0,0 1 0 0 0,0-1 0 0 0,1 1 0 0 0,-1 0 0 0 0,0-1 0 0 0,1 1 0 0 0,-1-1 0 0 0,0 0 0 0 0,1 1 0 0 0,-1-1 0 0 0,1 1 0 0 0,-1-1 0 0 0,1 1 0 0 0,-1-1 0 0 0,1 0 0 0 0,-1 0 0 0 0,1 1 0 0 0,0-1 0 0 0,-1 0 0 0 0,1 0 0 0 0,-1 1 0 0 0,1-1 0 0 0,0 0 0 0 0,-1 0 0 0 0,1 0 0 0 0,-1 0 0 0 0,1 0-1 0 0,0 0 1 0 0,-1 0 0 0 0,1 0 0 0 0,-1 0 0 0 0,2 0 0 0 0,205-7 2 0 0,-197 7-14 0 0,-5-1 32 0 0,-1 1-1 0 0,0 0 1 0 0,1 0 0 0 0,-1 0 0 0 0,1 0-1 0 0,-1 1 1 0 0,1 0 0 0 0,-1 0 0 0 0,0 0-1 0 0,0 0 1 0 0,1 1 0 0 0,-1 0 0 0 0,0 0-1 0 0,0 0 1 0 0,-1 0 0 0 0,6 4 0 0 0,4 3 2 0 0,-10-7-15 0 0,-1-1 0 0 0,0 1 0 0 0,1-1 0 0 0,-1 1 1 0 0,0 0-1 0 0,0 0 0 0 0,0 0 0 0 0,2 3 0 0 0,-3-4-4 0 0,0 0 0 0 0,-1 0 0 0 0,1 0 0 0 0,-1 0 0 0 0,0 0 0 0 0,1-1 0 0 0,-1 1 0 0 0,0 0 0 0 0,1 0-1 0 0,-1 0 1 0 0,0 0 0 0 0,0 0 0 0 0,0 0 0 0 0,0 0 0 0 0,0 0 0 0 0,0 0 0 0 0,0 0 0 0 0,0 0 0 0 0,0 0 0 0 0,-1 0 0 0 0,1 0-1 0 0,-1 1 1 0 0,1 1 0 0 0,-2 3 18 0 0,-1 0 1 0 0,1 0 0 0 0,-1 0 0 0 0,0 0 0 0 0,-1-1 0 0 0,1 1-1 0 0,-1-1 1 0 0,0 0 0 0 0,0 0 0 0 0,-1 0 0 0 0,0-1-1 0 0,0 1 1 0 0,-8 5 0 0 0,10-8 16 0 0,1 1 1 0 0,-1 0-1 0 0,0 0 1 0 0,1 0-1 0 0,0 1 0 0 0,0-1 1 0 0,0 1-1 0 0,-3 6 0 0 0,3-6 80 0 0,0 0 0 0 0,0 0 0 0 0,-1 0-1 0 0,1 0 1 0 0,-5 5 0 0 0,5-8 499 0 0,5-5-687 0 0,2-5-1441 0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01:21:07.503"/>
    </inkml:context>
    <inkml:brush xml:id="br0">
      <inkml:brushProperty name="width" value="0.1" units="cm"/>
      <inkml:brushProperty name="height" value="0.1" units="cm"/>
      <inkml:brushProperty name="color" value="#AB008B"/>
    </inkml:brush>
  </inkml:definitions>
  <inkml:trace contextRef="#ctx0" brushRef="#br0">229 0 10848 0 0,'-5'21'-19'0'0,"-1"-7"131"0"0,3 3 205 0 0,0-1 0 0 0,-1 34 0 0 0,-2 14 311 0 0,-26 112 186 0 0,-4 21-376 0 0,18-36-367 0 0,-15 84-185 0 0,15-99-3 0 0,2-11 30 0 0,-16 81-14 0 0,28-176 93 0 0,4-34 7 0 0,0 0 0 0 0,0 0 0 0 0,-1 0 0 0 0,0 0 0 0 0,-1 0-1 0 0,1 0 1 0 0,-1 0 0 0 0,-2 5 0 0 0,4-11-39 0 0,-1 1 0 0 0,1-1 0 0 0,0 0 0 0 0,0 0 0 0 0,0 1 0 0 0,0-1 0 0 0,-1 0 0 0 0,1 1 0 0 0,0-1 0 0 0,0 0 0 0 0,0 0 0 0 0,0 1-1 0 0,0-1 1 0 0,0 0 0 0 0,0 1 0 0 0,0-1 0 0 0,0 0 0 0 0,0 1 0 0 0,0-1 0 0 0,0 0 0 0 0,0 1 0 0 0,0-1 0 0 0,0 0 0 0 0,1 0 0 0 0,-1 1 0 0 0,0-1 0 0 0,0 0 0 0 0,0 1-1 0 0,0-1 1 0 0,0 0 0 0 0,1 0 0 0 0,-1 1 0 0 0,0-1 0 0 0,0 0 0 0 0,0 0 0 0 0,1 0 0 0 0,-1 1 0 0 0,0-1 0 0 0,0 0 0 0 0,1 0 0 0 0,-1 0 0 0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01:21:07.913"/>
    </inkml:context>
    <inkml:brush xml:id="br0">
      <inkml:brushProperty name="width" value="0.1" units="cm"/>
      <inkml:brushProperty name="height" value="0.1" units="cm"/>
      <inkml:brushProperty name="color" value="#AB008B"/>
    </inkml:brush>
  </inkml:definitions>
  <inkml:trace contextRef="#ctx0" brushRef="#br0">310 0 9040 0 0,'-8'14'265'0'0,"0"-1"-1"0"0,-1 0 1 0 0,-1 0 0 0 0,0-1 0 0 0,0 0 0 0 0,-2-1 0 0 0,1 0 0 0 0,-26 17 0 0 0,30-22-41 0 0,-1 0 0 0 0,1 1 0 0 0,0-1 0 0 0,0 1 0 0 0,1 1 0 0 0,-11 15 0 0 0,7-9-66 0 0,-12 10 178 0 0,18-20-325 0 0,0 0 0 0 0,0 0-1 0 0,0 1 1 0 0,1-1 0 0 0,-4 7-1 0 0,0 1 8 0 0,0-1 1 0 0,0 0-1 0 0,-1-1 0 0 0,-12 13 0 0 0,18-20-13 0 0,0-1 0 0 0,1 1 0 0 0,-1 0-1 0 0,0 0 1 0 0,1 0 0 0 0,0 1 0 0 0,0-1 0 0 0,0 0 0 0 0,-1 6 0 0 0,-5 13-71 0 0,5-19 53 0 0,2-1 1 0 0,-1 1 0 0 0,0-1 0 0 0,0 1 0 0 0,1-1 0 0 0,-1 1 0 0 0,1 0 0 0 0,0-1 0 0 0,0 1 0 0 0,0 0-1 0 0,0-1 1 0 0,1 1 0 0 0,-1-1 0 0 0,0 1 0 0 0,1-1 0 0 0,1 5 0 0 0,0-3-8 0 0,0 1 0 0 0,1-1 0 0 0,-1 1 0 0 0,1-1 0 0 0,0 0 0 0 0,0 0 0 0 0,0-1 0 0 0,6 6 0 0 0,-2-3 6 0 0,0 0 0 0 0,1-1 0 0 0,-1 1 0 0 0,1-1 0 0 0,1-1 0 0 0,-1 0 0 0 0,1 0 0 0 0,16 5 0 0 0,34 7-22 0 0,-37-9 34 0 0,0-1-1 0 0,0-1 1 0 0,44 4-1 0 0,-14-5 35 0 0,59 14-1 0 0,-99-16-27 0 0,4 2-2 0 0,0 0-1 0 0,0 1 1 0 0,-1 1 0 0 0,1 0-1 0 0,-1 1 1 0 0,0 1 0 0 0,-1 0 0 0 0,0 1-1 0 0,0 0 1 0 0,18 18 0 0 0,-30-25-139 0 0,1 0 0 0 0,-1 0 1 0 0,0 0-1 0 0,0 1 0 0 0,0-1 1 0 0,0 1-1 0 0,-1-1 0 0 0,1 1 1 0 0,0 0-1 0 0,-1 0 0 0 0,1 2 1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2:11.947"/>
    </inkml:context>
    <inkml:brush xml:id="br0">
      <inkml:brushProperty name="width" value="0.1" units="cm"/>
      <inkml:brushProperty name="height" value="0.1" units="cm"/>
      <inkml:brushProperty name="color" value="#AB008B"/>
    </inkml:brush>
  </inkml:definitions>
  <inkml:trace contextRef="#ctx0" brushRef="#br0">310 1 4512 0 0,'0'0'1096'0'0,"2"7"-995"0"0,2 8-60 0 0,0 1 0 0 0,-2 0-1 0 0,2 27 1 0 0,-2 59 18 0 0,-2-95-64 0 0,-2 20 9 0 0,-1 1 1 0 0,-9 39-1 0 0,3-15 6 0 0,1 0-6 0 0,-17 89 3 0 0,16-108-9 0 0,-2 1 1 0 0,-16 34-1 0 0,-10 30-1 0 0,34-91 4 0 0,0 1-1 0 0,0-1 1 0 0,-1 0 0 0 0,0 0-1 0 0,-1 0 1 0 0,1-1 0 0 0,-10 10 0 0 0,-10 15 1 0 0,17-27 11 0 0,8-5-5 0 0,2 0-5 0 0,4-2 2 0 0,-1-1-1 0 0,0 0 1 0 0,0 0 0 0 0,0-1 0 0 0,0 0-1 0 0,6-7 1 0 0,79-73 83 0 0,-76 73-64 0 0,0 1 0 0 0,1 1 1 0 0,0 0-1 0 0,28-12 0 0 0,2 2-6 0 0,-19 7 133 0 0,0 2 0 0 0,56-15 0 0 0,-61 21-46 0 0,-11 2-41 0 0,0 0-1 0 0,0 0 0 0 0,0 2 0 0 0,0-1 0 0 0,0 1 0 0 0,0 1 0 0 0,0 0 1 0 0,0 0-1 0 0,0 2 0 0 0,11 1 0 0 0,-20-2-30 0 0,1 0 0 0 0,-1 1 0 0 0,0-1 0 0 0,0 0 0 0 0,0 1 0 0 0,0 0 1 0 0,0-1-1 0 0,-1 1 0 0 0,1 0 0 0 0,0 0 0 0 0,1 2 0 0 0,7 8 58 0 0,-9-12-83 0 0,-1 1 1 0 0,1 0-1 0 0,-1 0 0 0 0,1 0 1 0 0,-1 0-1 0 0,1 0 1 0 0,-1 0-1 0 0,1 0 0 0 0,-1 0 1 0 0,0 0-1 0 0,0 0 0 0 0,1 0 1 0 0,-1 0-1 0 0,0 0 0 0 0,0 0 1 0 0,0 0-1 0 0,0 0 0 0 0,0 0 1 0 0,0 0-1 0 0,-1 0 0 0 0,1 1 1 0 0,-9 26 59 0 0,5-16-32 0 0,0 0-9 0 0,0-1 0 0 0,-1 0 0 0 0,0 0 0 0 0,-1-1 0 0 0,-13 20 0 0 0,-43 44 142 0 0,13-17-15 0 0,-10 14 20 0 0,-25 33-9 0 0,-25 52-66 0 0,-57 89-239 0 0,135-197 48 0 0,11-18 59 0 0,1 1-1 0 0,1 1 1 0 0,-19 48-1 0 0,26-52 17 0 0,8-22 13 0 0,0 0 1 0 0,1 0-1 0 0,-1 0 1 0 0,1 1-1 0 0,0-1 1 0 0,1 0 0 0 0,0 1-1 0 0,0-1 1 0 0,0 1-1 0 0,1-1 1 0 0,0 1-1 0 0,0 8 1 0 0,2-9-1 0 0,0 1 0 0 0,0 0 1 0 0,-1 0-1 0 0,-1 0 1 0 0,1 0-1 0 0,-1 13 0 0 0,0-11-2 0 0,0 0 0 0 0,1 0 0 0 0,1 0 0 0 0,2 11 0 0 0,0-4 0 0 0,-4-16-9 0 0,0 1-1 0 0,0 0 0 0 0,0-1 0 0 0,0 1 1 0 0,1-1-1 0 0,-1 1 0 0 0,0-1 0 0 0,0 1 0 0 0,1-1 1 0 0,-1 1-1 0 0,0-1 0 0 0,1 1 0 0 0,-1-1 1 0 0,1 1-1 0 0,-1-1 0 0 0,0 0 0 0 0,1 1 0 0 0,-1-1 1 0 0,1 1-1 0 0,-1-1 0 0 0,1 0 0 0 0,-1 0 1 0 0,1 1-1 0 0,-1-1 0 0 0,1 0 0 0 0,-1 0 0 0 0,1 0 1 0 0,0 0-1 0 0,-1 1 0 0 0,1-1 0 0 0,-1 0 1 0 0,1 0-1 0 0,-1 0 0 0 0,1 0 0 0 0,0 0 1 0 0,-1 0-1 0 0,1-1 0 0 0,-1 1 0 0 0,1 0 0 0 0,-1 0 1 0 0,1 0-1 0 0,0 0 0 0 0,-1-1 0 0 0,1 1 1 0 0,0-1-1 0 0,0 1-291 0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01:21:08.298"/>
    </inkml:context>
    <inkml:brush xml:id="br0">
      <inkml:brushProperty name="width" value="0.1" units="cm"/>
      <inkml:brushProperty name="height" value="0.1" units="cm"/>
      <inkml:brushProperty name="color" value="#AB008B"/>
    </inkml:brush>
  </inkml:definitions>
  <inkml:trace contextRef="#ctx0" brushRef="#br0">156 1 7136 0 0,'7'0'56'0'0,"-4"-1"191"0"0,1 1 0 0 0,-1 0 0 0 0,1 0 0 0 0,-1 1 0 0 0,1-1 0 0 0,-1 1 0 0 0,6 1 0 0 0,-7-1-152 0 0,-1 0 0 0 0,1 0 0 0 0,-1 0-1 0 0,0 0 1 0 0,1 1 0 0 0,-1-1 0 0 0,0 0 0 0 0,0 1 0 0 0,0-1 0 0 0,0 1-1 0 0,0-1 1 0 0,0 1 0 0 0,0-1 0 0 0,0 1 0 0 0,-1-1 0 0 0,1 1 0 0 0,-1 0-1 0 0,1 2 1 0 0,3 5-6 0 0,-2 0-1 0 0,1 1 1 0 0,-1-1-1 0 0,-1 1 1 0 0,0 0-1 0 0,0 0 0 0 0,-1 0 1 0 0,-1 11-1 0 0,-1 4-66 0 0,-20 135-9 0 0,-33 58-141 0 0,28-113 82 0 0,-7 21-9 0 0,9-46-43 0 0,-21 120 1 0 0,41-174 82 0 0,-4 20-50 0 0,9-45 59 0 0,-1 0-1 0 0,1 0 1 0 0,-1-1-1 0 0,1 1 1 0 0,0 0 0 0 0,-1 0-1 0 0,1 0 1 0 0,0 0-1 0 0,0 0 1 0 0,0 0 0 0 0,-1 0-1 0 0,1 0 1 0 0,0 0-1 0 0,0 0 1 0 0,1 0 0 0 0,-1 0-1 0 0,0 0 1 0 0,0 0-1 0 0,0-1 1 0 0,1 1 0 0 0,-1 0-1 0 0,0 0 1 0 0,1 0 0 0 0,-1 0-1 0 0,1 0 1 0 0,-1 0-1 0 0,1-1 1 0 0,-1 1 0 0 0,1 0-1 0 0,-1 0 1 0 0,1-1-1 0 0,0 1 1 0 0,0 0 0 0 0,-1-1-1 0 0,1 1 1 0 0,0-1-1 0 0,0 1 1 0 0,0-1 0 0 0,0 1-1 0 0,-1-1 1 0 0,1 0-1 0 0,0 1 1 0 0,0-1 0 0 0,0 0-1 0 0,0 0 1 0 0,0 0-1 0 0,0 0 1 0 0,0 0 0 0 0,0 0-1 0 0,0 0 1 0 0,0 0-1 0 0,0 0 1 0 0,1 0 0 0 0,77-13 52 0 0,0-4 0 0 0,-1-3 1 0 0,88-35-1 0 0,-132 43 75 0 0,-4 3-7 0 0,33-17 0 0 0,-55 21-450 0 0,-1 0-1 0 0,1 0 0 0 0,9-8 1 0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01:21:08.658"/>
    </inkml:context>
    <inkml:brush xml:id="br0">
      <inkml:brushProperty name="width" value="0.1" units="cm"/>
      <inkml:brushProperty name="height" value="0.1" units="cm"/>
      <inkml:brushProperty name="color" value="#AB008B"/>
    </inkml:brush>
  </inkml:definitions>
  <inkml:trace contextRef="#ctx0" brushRef="#br0">0 262 4512 0 0,'18'-15'99'0'0,"-1"-8"365"0"0,0 1 0 0 0,2 1 0 0 0,0 0 1 0 0,1 2-1 0 0,1 0 0 0 0,1 1 1 0 0,44-27-1 0 0,-38 27-434 0 0,-23 13-24 0 0,1 1-1 0 0,-1 0 0 0 0,1 1 0 0 0,0-1 1 0 0,0 1-1 0 0,0 1 0 0 0,0-1 0 0 0,1 1 0 0 0,8-2 1 0 0,7 1-38 0 0,-15 1-14 0 0,1 1 1 0 0,-1 1-1 0 0,0-1 1 0 0,12 2 0 0 0,-16-1 31 0 0,0 1 1 0 0,-1-1-1 0 0,1 1 1 0 0,0 0 0 0 0,0 0-1 0 0,-1 0 1 0 0,1 1 0 0 0,-1-1-1 0 0,1 1 1 0 0,-1-1-1 0 0,0 1 1 0 0,1 0 0 0 0,-1 0-1 0 0,0 0 1 0 0,2 3-1 0 0,10 10-133 0 0,-1 1 0 0 0,0 1 0 0 0,11 21 0 0 0,-21-33 137 0 0,-1 0 1 0 0,1 0-1 0 0,-1 0 1 0 0,0 1-1 0 0,0-1 1 0 0,-1 1-1 0 0,0-1 1 0 0,0 1 0 0 0,0 0-1 0 0,-1 0 1 0 0,1-1-1 0 0,-1 1 1 0 0,-1 0-1 0 0,1 0 1 0 0,-1-1 0 0 0,-2 8-1 0 0,-3 10-48 0 0,2-9-23 0 0,0-1 0 0 0,0 0 0 0 0,-11 21 0 0 0,13-31 83 0 0,0 1 0 0 0,-1-1 0 0 0,1 1 0 0 0,-1-1 1 0 0,0 0-1 0 0,0 0 0 0 0,0 0 0 0 0,0 0 0 0 0,0 0 1 0 0,-1-1-1 0 0,1 0 0 0 0,-1 1 0 0 0,0-1 0 0 0,1-1 0 0 0,-1 1 1 0 0,-5 1-1 0 0,5-2 38 0 0,-1-1 1 0 0,1 1 0 0 0,0-1-1 0 0,0 0 1 0 0,0 0-1 0 0,-1-1 1 0 0,1 1-1 0 0,0-1 1 0 0,0 0 0 0 0,0 0-1 0 0,0 0 1 0 0,0-1-1 0 0,0 1 1 0 0,0-1 0 0 0,0 0-1 0 0,1 0 1 0 0,-6-4-1 0 0,4 2 11 0 0,0 1 0 0 0,1-1 0 0 0,-1 0-1 0 0,1 0 1 0 0,0 0 0 0 0,0-1 0 0 0,0 1 0 0 0,0-1-1 0 0,1 0 1 0 0,0 0 0 0 0,0 0 0 0 0,-3-8-1 0 0,6 12-37 0 0,-1-1 0 0 0,0 1-1 0 0,1 0 1 0 0,-1-1-1 0 0,1 1 1 0 0,0-1-1 0 0,0 1 1 0 0,-1-1 0 0 0,1 1-1 0 0,0-1 1 0 0,0 1-1 0 0,0 0 1 0 0,0-1-1 0 0,1 1 1 0 0,-1-1 0 0 0,0 1-1 0 0,0-1 1 0 0,1 1-1 0 0,-1 0 1 0 0,1-1 0 0 0,0 1-1 0 0,-1 0 1 0 0,1-1-1 0 0,0 1 1 0 0,0 0-1 0 0,0 0 1 0 0,-1 0 0 0 0,1-1-1 0 0,1 1 1 0 0,-1 0-1 0 0,0 0 1 0 0,0 1-1 0 0,0-1 1 0 0,0 0 0 0 0,1 0-1 0 0,1-1 1 0 0,10-6-1012 0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01:21:09.032"/>
    </inkml:context>
    <inkml:brush xml:id="br0">
      <inkml:brushProperty name="width" value="0.1" units="cm"/>
      <inkml:brushProperty name="height" value="0.1" units="cm"/>
      <inkml:brushProperty name="color" value="#AB008B"/>
    </inkml:brush>
  </inkml:definitions>
  <inkml:trace contextRef="#ctx0" brushRef="#br0">409 0 6928 0 0,'-6'2'39'0'0,"0"-1"0"0"0,0 1 0 0 0,0-1 1 0 0,0 2-1 0 0,1-1 0 0 0,-8 5 0 0 0,-8 2 79 0 0,-6 1-34 0 0,15-7-59 0 0,0 2 0 0 0,1-1 0 0 0,-1 2 0 0 0,1 0 0 0 0,-11 7 0 0 0,7-3-16 0 0,0 2 0 0 0,1-1 0 0 0,0 2-1 0 0,1 0 1 0 0,1 0 0 0 0,-21 30 0 0 0,2 0 4 0 0,22-31 6 0 0,0-1 0 0 0,1 1 0 0 0,1 1 0 0 0,0-1 0 0 0,-7 19-1 0 0,6-10 82 0 0,1 1 0 0 0,2 0-1 0 0,-4 25 1 0 0,8-36-46 0 0,0 0-1 0 0,1 0 1 0 0,0 0 0 0 0,0 0-1 0 0,1 0 1 0 0,1 0-1 0 0,0 0 1 0 0,6 17 0 0 0,-4-15-8 0 0,-4-10-29 0 0,1-1-1 0 0,-1 0 1 0 0,1 1 0 0 0,0-1 0 0 0,0 0 0 0 0,-1 0 0 0 0,1 0-1 0 0,1 0 1 0 0,-1 0 0 0 0,0 0 0 0 0,0 0 0 0 0,1 0 0 0 0,-1 0-1 0 0,1 0 1 0 0,0-1 0 0 0,-1 1 0 0 0,1-1 0 0 0,0 1-1 0 0,0-1 1 0 0,0 0 0 0 0,0 1 0 0 0,0-1 0 0 0,0 0 0 0 0,5 1-1 0 0,-4-1 8 0 0,7 2-9 0 0,-1 0 1 0 0,0 0-1 0 0,1-1 1 0 0,0 0-1 0 0,0-1 1 0 0,-1 0-1 0 0,1 0 0 0 0,0-1 1 0 0,0-1-1 0 0,14-1 1 0 0,5-8 81 0 0,0-1 0 0 0,-1-1 0 0 0,30-17 1 0 0,-27 13-69 0 0,-23 12-143 0 0,0 0 0 0 0,-1-1 0 0 0,1 0-1 0 0,-1 0 1 0 0,0-1 0 0 0,-1 0 0 0 0,0 0-1 0 0,0-1 1 0 0,10-13 0 0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01:21:09.888"/>
    </inkml:context>
    <inkml:brush xml:id="br0">
      <inkml:brushProperty name="width" value="0.1" units="cm"/>
      <inkml:brushProperty name="height" value="0.1" units="cm"/>
      <inkml:brushProperty name="color" value="#AB008B"/>
    </inkml:brush>
  </inkml:definitions>
  <inkml:trace contextRef="#ctx0" brushRef="#br0">205 54 3112 0 0,'0'0'763'0'0,"-17"-28"2386"0"0,13 25-3213 0 0,0 0 0 0 0,-1 0 0 0 0,1 1 0 0 0,0 0 0 0 0,-1 0 0 0 0,-5-2 0 0 0,8 3 34 0 0,0 1 0 0 0,1-1 0 0 0,-1 1 1 0 0,0 0-1 0 0,1 0 0 0 0,-1 0 0 0 0,0 0 0 0 0,0 0 0 0 0,1 0 0 0 0,-1 0 0 0 0,0 0 0 0 0,0 1 1 0 0,1-1-1 0 0,-1 1 0 0 0,0-1 0 0 0,1 1 0 0 0,-1 0 0 0 0,1 0 0 0 0,-1 0 0 0 0,1-1 0 0 0,-3 3 0 0 0,-3 4 4 0 0,0 1 0 0 0,0 0 0 0 0,1 0 0 0 0,0 0 0 0 0,1 1 0 0 0,0 0 0 0 0,0 0 0 0 0,1 0 0 0 0,-5 16 0 0 0,-22 92-104 0 0,29-110 120 0 0,-2 19-30 0 0,0 1 0 0 0,1 28-1 0 0,-1 15-3 0 0,3-61 40 0 0,0 0 0 0 0,0 0 0 0 0,0 0 0 0 0,2 17 0 0 0,-1-24 5 0 0,0 0 0 0 0,1-1 1 0 0,-1 1-1 0 0,0 0 0 0 0,1 0 1 0 0,0 0-1 0 0,-1 0 0 0 0,1 0 1 0 0,0-1-1 0 0,0 1 1 0 0,0 0-1 0 0,0 0 0 0 0,0-1 1 0 0,0 1-1 0 0,1-1 0 0 0,-1 1 1 0 0,0-1-1 0 0,1 0 0 0 0,-1 0 1 0 0,1 1-1 0 0,0-1 0 0 0,-1 0 1 0 0,4 1-1 0 0,-3-3 11 0 0,0 1 0 0 0,0-1 1 0 0,0 0-1 0 0,0 0 0 0 0,0 0 0 0 0,0 0 0 0 0,0 0 0 0 0,-1 0 0 0 0,4-4 0 0 0,-2 3 11 0 0,4-4-12 0 0,-1 0-1 0 0,0 0 1 0 0,-1 0-1 0 0,1-1 1 0 0,-1 0 0 0 0,0-1-1 0 0,-1 1 1 0 0,0-1-1 0 0,5-11 1 0 0,1-2-2 0 0,40-74-9 0 0,38-69 0 0 0,-84 159 0 0 0,11-20-7 0 0,20-25 1 0 0,-30 43 5 0 0,1 1-1 0 0,0-1 1 0 0,1 1 0 0 0,-1 0-1 0 0,1 1 1 0 0,0 0-1 0 0,15-9 1 0 0,-21 14 3 0 0,1-1-1 0 0,-1 0 1 0 0,0 1 0 0 0,1-1 0 0 0,-1 1-1 0 0,0-1 1 0 0,1 1 0 0 0,-1-1 0 0 0,1 1-1 0 0,-1 0 1 0 0,0 0 0 0 0,4 0-1 0 0,-18 30 458 0 0,-12 28-193 0 0,7-14-196 0 0,0 0 83 0 0,-22 79 1 0 0,36-102-9 0 0,4-17-99 0 0,-1 0 0 0 0,0 0 0 0 0,0 1 0 0 0,0-1 0 0 0,-3 6 0 0 0,2 8 251 0 0,3-13 48 0 0,-1-13-28 0 0,1 6-295 0 0,0 1 0 0 0,0-1 0 0 0,0 1-1 0 0,0-1 1 0 0,1 1 0 0 0,-1-1 0 0 0,0 1 0 0 0,1 0 0 0 0,-1 0 0 0 0,3-2 0 0 0,1-1 34 0 0,3-7-71 0 0,-1 0 0 0 0,0 0 0 0 0,0 0 0 0 0,8-22 0 0 0,-10 24-642 0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01:21:10.250"/>
    </inkml:context>
    <inkml:brush xml:id="br0">
      <inkml:brushProperty name="width" value="0.1" units="cm"/>
      <inkml:brushProperty name="height" value="0.1" units="cm"/>
      <inkml:brushProperty name="color" value="#AB008B"/>
    </inkml:brush>
  </inkml:definitions>
  <inkml:trace contextRef="#ctx0" brushRef="#br0">45 0 9944 0 0,'-3'72'339'0'0,"-14"77"0"0"0,2-16 40 0 0,12-104-296 0 0,0-7 16 0 0,2 1 0 0 0,0-1 0 0 0,4 32 0 0 0,-2-33 265 0 0,0 1 1 0 0,-4 37-1 0 0,1-40-156 0 0,1 0 1 0 0,1 0-1 0 0,1 1 0 0 0,3 19 0 0 0,13 124 721 0 0,-13-112-738 0 0,-2-35-88 0 0,1 1 0 0 0,1-1 0 0 0,10 27 0 0 0,-1 1 127 0 0,-12-42-324 0 0,-1 0 1 0 0,1 0-1 0 0,0 0 1 0 0,-1-1-1 0 0,1 1 1 0 0,0 0-1 0 0,0 0 1 0 0,0 0-1 0 0,1-1 1 0 0,-1 1-1 0 0,0 0 1 0 0,1-1-1 0 0,-1 1 1 0 0,1-1-1 0 0,-1 1 1 0 0,1-1-1 0 0,3 2 1 0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01:21:10.619"/>
    </inkml:context>
    <inkml:brush xml:id="br0">
      <inkml:brushProperty name="width" value="0.1" units="cm"/>
      <inkml:brushProperty name="height" value="0.1" units="cm"/>
      <inkml:brushProperty name="color" value="#AB008B"/>
    </inkml:brush>
  </inkml:definitions>
  <inkml:trace contextRef="#ctx0" brushRef="#br0">18 1 9040 0 0,'-1'0'50'0'0,"1"1"1"0"0,0-1-1 0 0,0 1 1 0 0,0-1 0 0 0,0 1-1 0 0,0-1 1 0 0,1 1-1 0 0,-1-1 1 0 0,0 1-1 0 0,0-1 1 0 0,0 1 0 0 0,0-1-1 0 0,0 1 1 0 0,1-1-1 0 0,-1 1 1 0 0,0-1-1 0 0,0 1 1 0 0,1-1-1 0 0,-1 0 1 0 0,0 1 0 0 0,1-1-1 0 0,-1 0 1 0 0,0 1-1 0 0,1-1 1 0 0,-1 0-1 0 0,1 1 1 0 0,-1-1 0 0 0,1 0-1 0 0,-1 0 1 0 0,1 1-1 0 0,-1-1 1 0 0,1 0-1 0 0,-1 0 1 0 0,0 0 0 0 0,1 0-1 0 0,0 1 1 0 0,-1-1-1 0 0,1 0 1 0 0,0 0 24 0 0,0 0 0 0 0,0 0 0 0 0,0 0 0 0 0,-1 0 0 0 0,1 1 0 0 0,0-1 0 0 0,0 0 0 0 0,-1 1 0 0 0,1-1 0 0 0,0 1 0 0 0,0-1 0 0 0,-1 1 0 0 0,1-1 0 0 0,0 1 0 0 0,-1-1 0 0 0,1 1 0 0 0,-1 0 0 0 0,1-1 0 0 0,-1 1 0 0 0,1 0 0 0 0,0 0 0 0 0,1 6-17 0 0,-1-1-1 0 0,1 1 0 0 0,-1 0 0 0 0,-1-1 1 0 0,1 1-1 0 0,-1 0 0 0 0,0 0 1 0 0,-1-1-1 0 0,-1 10 0 0 0,1-1-10 0 0,-9 77-23 0 0,-2 43-69 0 0,10-103-44 0 0,-9 42-1 0 0,-2 23-16 0 0,13-92 103 0 0,0 1 0 0 0,1-1 1 0 0,0 0-1 0 0,-1 1 0 0 0,2-1 1 0 0,-1 0-1 0 0,1 0 0 0 0,0 0 1 0 0,0 0-1 0 0,0 0 0 0 0,6 8 1 0 0,-8-13 2 0 0,1 1 0 0 0,0-1 0 0 0,0 0 0 0 0,0 0 0 0 0,0 0 0 0 0,0 0 0 0 0,0 0 0 0 0,0 0 0 0 0,0 0 0 0 0,0 0 0 0 0,0 0 0 0 0,-1 0 0 0 0,1 0 0 0 0,0-1 0 0 0,0 1 0 0 0,0 0 0 0 0,0-1 0 0 0,0 1 0 0 0,-1-1 0 0 0,1 1 0 0 0,1-2 0 0 0,18-10 0 0 0,-10 0 0 0 0,3-16-1620 0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01:21:11.021"/>
    </inkml:context>
    <inkml:brush xml:id="br0">
      <inkml:brushProperty name="width" value="0.1" units="cm"/>
      <inkml:brushProperty name="height" value="0.1" units="cm"/>
      <inkml:brushProperty name="color" value="#AB008B"/>
    </inkml:brush>
  </inkml:definitions>
  <inkml:trace contextRef="#ctx0" brushRef="#br0">12 404 6016 0 0,'1'1'25'0'0,"-1"-1"0"0"0,1 1 1 0 0,-1 0-1 0 0,1-1 1 0 0,-1 1-1 0 0,0 0 0 0 0,1-1 1 0 0,-1 1-1 0 0,0 0 0 0 0,1 0 1 0 0,-1-1-1 0 0,0 1 0 0 0,0 0 1 0 0,0 0-1 0 0,0 0 0 0 0,0 1 1 0 0,-6 23 1452 0 0,0-3-522 0 0,3 1-168 0 0,3-20-754 0 0,-1 0 0 0 0,1 0 0 0 0,-1 0 1 0 0,1 0-1 0 0,0-1 0 0 0,0 1 1 0 0,0 0-1 0 0,1 5 0 0 0,5 28 284 0 0,-6-32-316 0 0,0 0 0 0 0,0 0 0 0 0,1 0 0 0 0,0 1 0 0 0,0-1 0 0 0,0 0 0 0 0,0-1-1 0 0,0 1 1 0 0,1 0 0 0 0,-1 0 0 0 0,1-1 0 0 0,0 1 0 0 0,0 0 0 0 0,1-1 0 0 0,-1 0 0 0 0,1 0 0 0 0,0 0 0 0 0,-1 0 0 0 0,1 0 0 0 0,7 4 0 0 0,1 2-2 0 0,0 0 0 0 0,-1 1 0 0 0,0 0 0 0 0,9 11 0 0 0,-11-10 0 0 0,2-1 0 0 0,-1 0 0 0 0,1 0 0 0 0,14 9 0 0 0,2-2 0 0 0,-10-8 0 0 0,-1 1 0 0 0,-1 1 1 0 0,0 0-1 0 0,14 15 0 0 0,-23-20 4 0 0,0-1 1 0 0,0 0-1 0 0,1 0 1 0 0,0 0-1 0 0,0-1 1 0 0,0 0-1 0 0,0 0 1 0 0,0 0-1 0 0,1-1 1 0 0,-1 0-1 0 0,1 0 1 0 0,0-1-1 0 0,8 2 1 0 0,-12-3-1 0 0,-1 0 0 0 0,1 0-1 0 0,-1 0 1 0 0,1 0 0 0 0,-1 0 0 0 0,0 1 0 0 0,1-1 0 0 0,2 4 0 0 0,-2-3 6 0 0,-2-2-64 0 0,-1 0 1 0 0,1 0-1 0 0,-1 0 1 0 0,1 0-1 0 0,-1 0 0 0 0,1 0 1 0 0,-1 0-1 0 0,1 0 1 0 0,-1 0-1 0 0,0 0 0 0 0,1-1 1 0 0,-1 1-1 0 0,1 0 0 0 0,-1 0 1 0 0,1 0-1 0 0,-1-1 1 0 0,0 1-1 0 0,1 0 0 0 0,-1 0 1 0 0,0-1-1 0 0,1 1 1 0 0,-1 0-1 0 0,1-1 0 0 0</inkml:trace>
  <inkml:trace contextRef="#ctx0" brushRef="#br0" timeOffset="1">425 1 7936 0 0,'1'5'112'0'0,"-1"1"0"0"0,1 0 0 0 0,1-1 0 0 0,-1 1 0 0 0,1-1 0 0 0,0 1 0 0 0,2 4 0 0 0,9 30 670 0 0,7 123 356 0 0,-14-121-869 0 0,-3 0 0 0 0,-4 76 0 0 0,1-82-204 0 0,-5 28 177 0 0,-14 74 1 0 0,-2 20 286 0 0,18-124-426 0 0,1-15 8 0 0,0 0 0 0 0,2 0 0 0 0,3 35 0 0 0,-1-39 7 0 0,7 34 124 0 0,-8-46-194 0 0,0 0 0 0 0,0 0 0 0 0,0-1 0 0 0,0 1 0 0 0,1 0 0 0 0,-1-1 0 0 0,1 1-1 0 0,-1-1 1 0 0,1 0 0 0 0,0 1 0 0 0,0-1 0 0 0,0 0 0 0 0,3 3 0 0 0,1-4-1686 0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01:21:11.395"/>
    </inkml:context>
    <inkml:brush xml:id="br0">
      <inkml:brushProperty name="width" value="0.1" units="cm"/>
      <inkml:brushProperty name="height" value="0.1" units="cm"/>
      <inkml:brushProperty name="color" value="#AB008B"/>
    </inkml:brush>
  </inkml:definitions>
  <inkml:trace contextRef="#ctx0" brushRef="#br0">81 149 7136 0 0,'5'-12'421'0'0,"-1"-1"0"0"0,0 1 1 0 0,-1-1-1 0 0,-1 0 1 0 0,0-1-1 0 0,1-19 0 0 0,-2 17-176 0 0,-1 15-200 0 0,0 0 0 0 0,1 1-1 0 0,-1-1 1 0 0,0 0-1 0 0,0 0 1 0 0,0 0 0 0 0,-1 1-1 0 0,1-1 1 0 0,0 0 0 0 0,0 0-1 0 0,0 1 1 0 0,0-1-1 0 0,-1 0 1 0 0,1 1 0 0 0,0-1-1 0 0,-1 0 1 0 0,1 0 0 0 0,-1 1-1 0 0,1-1 1 0 0,-1 1-1 0 0,1-1 1 0 0,-1 0 0 0 0,1 1-1 0 0,-1-1 1 0 0,1 1-1 0 0,-1-1 1 0 0,0 1 0 0 0,1 0-1 0 0,-2-1 1 0 0,1 0 52 0 0,1 2-112 0 0,0-1 0 0 0,0 0 0 0 0,0 0 0 0 0,0 0 0 0 0,0 0 0 0 0,0 0 0 0 0,0 0 1 0 0,0 1-1 0 0,0-1 0 0 0,-1 0 0 0 0,1 0 0 0 0,0 0 0 0 0,0 0 0 0 0,0 0 0 0 0,0 0 0 0 0,0 0 0 0 0,0 0 0 0 0,-1 1 0 0 0,1-1 0 0 0,0 0 0 0 0,0 0 0 0 0,0 0 0 0 0,0 0 0 0 0,-1 0 0 0 0,1 0 0 0 0,0 0 0 0 0,0 0 0 0 0,0 0 0 0 0,0 0 0 0 0,0 0 0 0 0,-1 0 0 0 0,1 0 0 0 0,0 0 0 0 0,0 0 0 0 0,0 0 0 0 0,0 0 0 0 0,0-1 0 0 0,-1 1 0 0 0,1 0 0 0 0,0 0 0 0 0,0 0 0 0 0,0 0 0 0 0,0 0 0 0 0,0 0 0 0 0,-1 0 0 0 0,1 0 1 0 0,0 0-1 0 0,0-1 0 0 0,0 1 0 0 0,0 0 0 0 0,0 0 0 0 0,0 0 0 0 0,0 0 0 0 0,0 0 0 0 0,0-1 0 0 0,0 1 0 0 0,0 0 0 0 0,-1 0 0 0 0,1 0 0 0 0,0 0 0 0 0,0 0 0 0 0,0-1 0 0 0,0 1 0 0 0,0 0 0 0 0,-9 13-276 0 0,-5 11 138 0 0,1 1 0 0 0,2 0-1 0 0,1 1 1 0 0,0 0 0 0 0,-7 38-1 0 0,16-58 125 0 0,0 0-1 0 0,0 1 1 0 0,1-1-1 0 0,0 1 1 0 0,0-1-1 0 0,1 1 1 0 0,2 12-1 0 0,-2-17 36 0 0,0 0 0 0 0,0 0-1 0 0,0 0 1 0 0,0 0-1 0 0,0 0 1 0 0,1 0 0 0 0,-1 0-1 0 0,1 0 1 0 0,-1-1-1 0 0,1 1 1 0 0,-1-1 0 0 0,1 1-1 0 0,0-1 1 0 0,0 0-1 0 0,0 1 1 0 0,0-1 0 0 0,0 0-1 0 0,0 0 1 0 0,0 0-1 0 0,0-1 1 0 0,0 1 0 0 0,1 0-1 0 0,-1-1 1 0 0,4 1-1 0 0,0 0 9 0 0,1-1 0 0 0,-1 1 0 0 0,0-1 0 0 0,0-1-1 0 0,1 1 1 0 0,-1-1 0 0 0,0 0 0 0 0,0 0-1 0 0,0-1 1 0 0,0 0 0 0 0,0 0 0 0 0,0 0 0 0 0,7-5-1 0 0,6-4 29 0 0,-1-1 0 0 0,27-22 0 0 0,-29 20-26 0 0,2 1 1 0 0,20-12-1 0 0,-28 19-5 0 0,0-1-1 0 0,16-13 1 0 0,-18 13 5 0 0,-1 1 1 0 0,1 0 0 0 0,1 1-1 0 0,12-7 1 0 0,-16 10 356 0 0,0 0 0 0 0,0 1-1 0 0,0 0 1 0 0,-1 0 0 0 0,1 1 0 0 0,0-1 0 0 0,7 1 0 0 0,2 21 195 0 0,-12-5-482 0 0,-1 0 0 0 0,-3 32 0 0 0,1-13 129 0 0,1-35-144 0 0,5-20-26 0 0,48-30-1794 0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01:21:11.940"/>
    </inkml:context>
    <inkml:brush xml:id="br0">
      <inkml:brushProperty name="width" value="0.1" units="cm"/>
      <inkml:brushProperty name="height" value="0.1" units="cm"/>
      <inkml:brushProperty name="color" value="#AB008B"/>
    </inkml:brush>
  </inkml:definitions>
  <inkml:trace contextRef="#ctx0" brushRef="#br0">0 219 7936 0 0,'2'0'112'0'0,"-1"0"0"0"0,0 0 1 0 0,0 0-1 0 0,1 0 0 0 0,-1 0 0 0 0,0 0 1 0 0,0 0-1 0 0,1 1 0 0 0,-1-1 0 0 0,0 0 1 0 0,0 1-1 0 0,0-1 0 0 0,0 1 0 0 0,0 0 1 0 0,0-1-1 0 0,1 1 0 0 0,-1 0 0 0 0,-1 0 1 0 0,1-1-1 0 0,0 1 0 0 0,0 0 0 0 0,0 0 1 0 0,0 0-1 0 0,-1 0 0 0 0,2 2 0 0 0,12 13 1010 0 0,2-4-1155 0 0,-13-11 21 0 0,-1 1-1 0 0,1-1 1 0 0,-1 1-1 0 0,1 0 1 0 0,-1 0-1 0 0,0 0 0 0 0,0 0 1 0 0,0 0-1 0 0,0 1 1 0 0,-1-1-1 0 0,1 0 1 0 0,-1 1-1 0 0,1 0 0 0 0,-1-1 1 0 0,2 5-1 0 0,29 103-835 0 0,-11-70 506 0 0,-21-39 326 0 0,24-19-24 0 0,-16 4 91 0 0,-1-1 0 0 0,0 1 1 0 0,6-19-1 0 0,14-32 132 0 0,-6 22-132 0 0,-12 25-12 0 0,0 0 1 0 0,15-23-1 0 0,2 2 113 0 0,-20 28-76 0 0,1 0 1 0 0,1 1-1 0 0,13-16 0 0 0,-11 22 27 0 0,0-2-51 0 0,-10 5-50 0 0,1 0-1 0 0,-1 1 1 0 0,0-1-1 0 0,1 1 1 0 0,-1-1-1 0 0,1 1 1 0 0,-1-1 0 0 0,1 1-1 0 0,-1-1 1 0 0,1 1-1 0 0,-1-1 1 0 0,1 1-1 0 0,-1 0 1 0 0,1-1 0 0 0,0 1-1 0 0,-1 0 1 0 0,1-1-1 0 0,0 1 1 0 0,-1 0-1 0 0,1 0 1 0 0,0 0 0 0 0,-1 0-1 0 0,1 0 1 0 0,0 0-1 0 0,-1 0 1 0 0,1 0-1 0 0,0 0 1 0 0,0 0 0 0 0,-1 0-1 0 0,1 0 1 0 0,0 0-1 0 0,-1 0 1 0 0,1 1-1 0 0,0-1 1 0 0,-1 0 0 0 0,1 0-1 0 0,-1 1 1 0 0,1-1-1 0 0,0 1 1 0 0,-1-1-1 0 0,1 0 1 0 0,0 2 0 0 0,12 4 47 0 0,-9 9 51 0 0,8 23 65 0 0,-2 1-1 0 0,7 51 1 0 0,-17-86-144 0 0,1 1 0 0 0,-2 0 0 0 0,1-1 0 0 0,0 1 0 0 0,-1-1 0 0 0,0 1 0 0 0,-2 5 0 0 0,-2 23 117 0 0,5-8 469 0 0,18-33-463 0 0,23-34-12 0 0,65-86 0 0 0,-91 107-118 0 0,1 2 0 0 0,1-1 0 0 0,26-21 0 0 0,-32 31-6 0 0,0 1 1 0 0,2 0 0 0 0,-1 1 0 0 0,1 0 0 0 0,0 1-1 0 0,28-11 1 0 0,-41 18-8 0 0,1 0 1 0 0,-1 0-1 0 0,1 0 0 0 0,-1-1 0 0 0,1 1 1 0 0,0 0-1 0 0,-1 0 0 0 0,1 0 0 0 0,-1 0 1 0 0,1 0-1 0 0,-1 0 0 0 0,1 0 0 0 0,-1 1 1 0 0,1-1-1 0 0,-1 0 0 0 0,1 0 0 0 0,0 0 1 0 0,-1 1-1 0 0,1-1 0 0 0,-1 0 0 0 0,0 0 1 0 0,1 1-1 0 0,-1-1 0 0 0,1 0 0 0 0,-1 1 1 0 0,1-1-1 0 0,-1 1 0 0 0,0-1 0 0 0,1 0 1 0 0,-1 1-1 0 0,1 0 0 0 0,6 18 112 0 0,-4-10-63 0 0,-1-5-36 0 0,0-1 1 0 0,-1 1-1 0 0,0-1 1 0 0,1 1-1 0 0,-1-1 0 0 0,-1 1 1 0 0,1 0-1 0 0,0-1 1 0 0,-1 1-1 0 0,0 0 0 0 0,0 4 1 0 0,-6 46 187 0 0,1-19-40 0 0,2-12-52 0 0,2-13-15 0 0,0-1 0 0 0,0 1 0 0 0,1-1-1 0 0,0 1 1 0 0,2 14 0 0 0,-2-23-79 0 0,0 0 1 0 0,0 0-1 0 0,0 0 1 0 0,0-1-1 0 0,0 1 0 0 0,0 0 1 0 0,0 0-1 0 0,0 0 1 0 0,0 0-1 0 0,0 0 1 0 0,-1-1-1 0 0,1 1 0 0 0,0 0 1 0 0,-2 1-1 0 0,-1 9 123 0 0,0 5 36 0 0,2-16-165 0 0,1 1-1 0 0,0-1 0 0 0,-1 1 1 0 0,1 0-1 0 0,0-1 0 0 0,0 1 1 0 0,0-1-1 0 0,-1 1 0 0 0,1 0 1 0 0,0-1-1 0 0,0 1 1 0 0,0 0-1 0 0,0-1 0 0 0,0 1 1 0 0,0 0-1 0 0,0-1 0 0 0,0 1 1 0 0,1 0-1 0 0,-1-1 0 0 0,0 1 1 0 0,0-1-1 0 0,0 1 1 0 0,1 0-1 0 0,-1-1 0 0 0,0 1 1 0 0,1-1-1 0 0,-1 1 0 0 0,1-1 1 0 0,-1 1-1 0 0,0-1 0 0 0,1 1 1 0 0,0 0 10 0 0,-10-1-2003 0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01:21:12.343"/>
    </inkml:context>
    <inkml:brush xml:id="br0">
      <inkml:brushProperty name="width" value="0.1" units="cm"/>
      <inkml:brushProperty name="height" value="0.1" units="cm"/>
      <inkml:brushProperty name="color" value="#AB008B"/>
    </inkml:brush>
  </inkml:definitions>
  <inkml:trace contextRef="#ctx0" brushRef="#br0">1 307 8936 0 0,'21'-5'647'0'0,"-18"4"-510"0"0,0 0 0 0 0,0 0 0 0 0,-1 0 0 0 0,1 1 0 0 0,0-1 0 0 0,0 1 1 0 0,6-1-1 0 0,56 1 1203 0 0,82-11 1 0 0,-95 10-1001 0 0,-46 1-356 0 0,-1 1-1 0 0,1-1 1 0 0,0 0-1 0 0,-1 0 0 0 0,1-1 1 0 0,-1 0-1 0 0,1 0 1 0 0,-1 0-1 0 0,1-1 0 0 0,-1 0 1 0 0,1 0-1 0 0,-1 0 1 0 0,6-4-1 0 0,-6 3-33 0 0,-1-1 0 0 0,1 0 0 0 0,-1 0 1 0 0,1 0-1 0 0,-1 0 0 0 0,0-1 0 0 0,-1 0 0 0 0,1 0 0 0 0,-1 0 1 0 0,0 0-1 0 0,0 0 0 0 0,-1-1 0 0 0,0 1 0 0 0,0-1 1 0 0,0 0-1 0 0,0 0 0 0 0,0-7 0 0 0,-1 5 28 0 0,0 1 0 0 0,0-1 1 0 0,-1 0-1 0 0,0 0 0 0 0,-1 0 0 0 0,0 0 1 0 0,0 0-1 0 0,-1 1 0 0 0,1-1 0 0 0,-2 0 1 0 0,1 1-1 0 0,-7-13 0 0 0,7 16 23 0 0,-1 0 1 0 0,1 0-1 0 0,-1 0 1 0 0,0 0-1 0 0,0 1 0 0 0,0-1 1 0 0,-1 1-1 0 0,1 0 1 0 0,-1 0-1 0 0,0 0 0 0 0,0 0 1 0 0,0 1-1 0 0,0 0 1 0 0,0 0-1 0 0,0 0 0 0 0,0 0 1 0 0,-1 0-1 0 0,1 1 1 0 0,-1 0-1 0 0,0 0 0 0 0,1 0 1 0 0,-1 1-1 0 0,0-1 1 0 0,1 1-1 0 0,-1 0 0 0 0,0 1 1 0 0,1-1-1 0 0,-1 1 1 0 0,0 0-1 0 0,1 0 0 0 0,-1 0 1 0 0,1 1-1 0 0,-1-1 1 0 0,1 1-1 0 0,0 0 0 0 0,0 0 1 0 0,-5 4-1 0 0,2-1 16 0 0,-2 1 13 0 0,0 1 0 0 0,1-1 0 0 0,0 2-1 0 0,0-1 1 0 0,-8 12 0 0 0,10-11-14 0 0,0 0 10 0 0,0 0 0 0 0,1 0-1 0 0,0 0 1 0 0,-5 13-1 0 0,-11 19 153 0 0,17-33-143 0 0,0 1-1 0 0,0 0 1 0 0,0-1-1 0 0,1 1 1 0 0,0 1 0 0 0,1-1-1 0 0,-3 16 1 0 0,3 62 46 0 0,3-50 53 0 0,-1-29-103 0 0,1 1 1 0 0,0-1 0 0 0,1 0 0 0 0,0 1 0 0 0,0-1-1 0 0,3 9 1 0 0,1-2-1 0 0,-2-6 4 0 0,1 0 0 0 0,0-1 0 0 0,0 0 0 0 0,1 0 0 0 0,-1 0 0 0 0,2-1 0 0 0,-1 0 0 0 0,1 0 1 0 0,10 6-1 0 0,-9-5-23 0 0,1-1 1 0 0,1 0-1 0 0,10 5 1 0 0,-17-9-8 0 0,1 0 0 0 0,1 0 0 0 0,-1-1 0 0 0,0 0 0 0 0,0 0-1 0 0,0 0 1 0 0,1 0 0 0 0,-1-1 0 0 0,0 1 0 0 0,1-1 0 0 0,6-1 0 0 0,86-12 55 0 0,-89 11-53 0 0,0-1 0 0 0,0 0 0 0 0,0 0 0 0 0,0-1 0 0 0,0 1 0 0 0,-1-2 0 0 0,11-7 1 0 0,11-5 34 0 0,51-33-46 0 0,-60 37-1634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2:12.366"/>
    </inkml:context>
    <inkml:brush xml:id="br0">
      <inkml:brushProperty name="width" value="0.1" units="cm"/>
      <inkml:brushProperty name="height" value="0.1" units="cm"/>
      <inkml:brushProperty name="color" value="#AB008B"/>
    </inkml:brush>
  </inkml:definitions>
  <inkml:trace contextRef="#ctx0" brushRef="#br0">1 153 4720 0 0,'29'-31'353'0'0,"-20"20"-126"0"0,1 1 0 0 0,0 0 1 0 0,0 0-1 0 0,1 1 0 0 0,0 0 0 0 0,1 1 0 0 0,0 1 0 0 0,0 0 0 0 0,20-9 0 0 0,-15 10-271 0 0,-1 1 1 0 0,1 1 0 0 0,0 1 0 0 0,22-2-1 0 0,-30 4-30 0 0,-1 1-1 0 0,1 0 0 0 0,0 0 1 0 0,0 1-1 0 0,-1 1 1 0 0,1-1-1 0 0,0 1 0 0 0,-1 1 1 0 0,1-1-1 0 0,9 6 0 0 0,-13-6 31 0 0,0 0 0 0 0,1 1 0 0 0,-1 0-1 0 0,0 0 1 0 0,-1 0 0 0 0,1 1-1 0 0,0 0 1 0 0,-1-1 0 0 0,0 2-1 0 0,0-1 1 0 0,0 0 0 0 0,0 1-1 0 0,-1 0 1 0 0,0 0 0 0 0,0 0-1 0 0,5 10 1 0 0,11 23-123 0 0,-14-32 146 0 0,-2 0 0 0 0,1 0 1 0 0,-1 1-1 0 0,0 0 0 0 0,0-1 1 0 0,2 13-1 0 0,0 5-11 0 0,-2 1 1 0 0,-1 0-1 0 0,-1 0 0 0 0,-2 28 1 0 0,0-25-3 0 0,1-20 21 0 0,0 1 0 0 0,-1-1-1 0 0,0 1 1 0 0,0-1 0 0 0,-5 16-1 0 0,-53 129-75 0 0,55-142 85 0 0,-2 0 0 0 0,1-1 0 0 0,-1 1 0 0 0,-1-1 0 0 0,0 0 0 0 0,-1-1 0 0 0,-16 17-1 0 0,-67 51 33 0 0,85-73-23 0 0,-15 8 12 0 0,18-11-12 0 0,1 0-1 0 0,0 0 0 0 0,0 0 1 0 0,0 0-1 0 0,0 0 1 0 0,0 0-1 0 0,0 1 0 0 0,0-1 1 0 0,0 1-1 0 0,1 0 1 0 0,-1-1-1 0 0,-2 5 1 0 0,3-5 7 0 0,1 0 1 0 0,0 0-1 0 0,-1 0 1 0 0,0 0-1 0 0,1 0 1 0 0,-1 0 0 0 0,0 0-1 0 0,1 0 1 0 0,-1 0-1 0 0,0 0 1 0 0,0 0-1 0 0,0-1 1 0 0,0 1 0 0 0,0 0-1 0 0,0-1 1 0 0,0 1-1 0 0,0 0 1 0 0,0-1-1 0 0,0 1 1 0 0,0-1 0 0 0,0 0-1 0 0,0 1 1 0 0,0-1-1 0 0,-1 0 1 0 0,1 0 0 0 0,0 0-1 0 0,0 1 1 0 0,0-1-1 0 0,-2-1 1 0 0,2 1 31 0 0,-5-2-632 0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01:21:13.205"/>
    </inkml:context>
    <inkml:brush xml:id="br0">
      <inkml:brushProperty name="width" value="0.1" units="cm"/>
      <inkml:brushProperty name="height" value="0.1" units="cm"/>
      <inkml:brushProperty name="color" value="#AB008B"/>
    </inkml:brush>
  </inkml:definitions>
  <inkml:trace contextRef="#ctx0" brushRef="#br0">465 35 4416 0 0,'9'-6'4111'0'0,"-8"6"-4069"0"0,-2 0 115 0 0,-15-12-874 0 0,2 6 465 0 0,12 5 226 0 0,-1-1 1 0 0,1 1 0 0 0,-1 0-1 0 0,0 0 1 0 0,1 1 0 0 0,-1-1 0 0 0,-5-1-1 0 0,-8 1 11 0 0,0 1 0 0 0,0 0-1 0 0,1 1 1 0 0,-1 1-1 0 0,0 0 1 0 0,1 2-1 0 0,-1-1 1 0 0,1 2 0 0 0,0 0-1 0 0,0 1 1 0 0,1 0-1 0 0,-1 1 1 0 0,-15 11-1 0 0,0 0 70 0 0,23-15-43 0 0,0 1 0 0 0,1 0 1 0 0,0 0-1 0 0,0 0 0 0 0,0 1 0 0 0,0 0 0 0 0,1 0 0 0 0,0 1 1 0 0,-6 7-1 0 0,-4 10 19 0 0,3-5 114 0 0,1 0 0 0 0,0 0 0 0 0,-11 30 0 0 0,17-34 27 0 0,1-1 0 0 0,1 0 0 0 0,0 1 0 0 0,0-1 0 0 0,1 1 0 0 0,0 21-1 0 0,2-34-139 0 0,1 0-1 0 0,-1 0 1 0 0,0 0-1 0 0,1 1 0 0 0,-1-1 1 0 0,1 0-1 0 0,-1 0 1 0 0,1 0-1 0 0,0 0 0 0 0,0 0 1 0 0,-1 0-1 0 0,1 0 1 0 0,0 0-1 0 0,0 0 0 0 0,0 0 1 0 0,0 0-1 0 0,0-1 1 0 0,0 1-1 0 0,1 1 1 0 0,27 14 93 0 0,-17-11 22 0 0,3 2-78 0 0,1 0 0 0 0,23 5 0 0 0,20 8 33 0 0,-8 0 167 0 0,-36-14-149 0 0,0-1 0 0 0,-1 2 0 0 0,21 11 0 0 0,-6-1 64 0 0,-21-13-133 0 0,0 0-1 0 0,0 1 1 0 0,-1 0-1 0 0,7 6 1 0 0,29 20 159 0 0,-32-23-22 0 0,0-1-1 0 0,13 14 0 0 0,-23-19-164 0 0,0-1-1 0 0,0 1 1 0 0,0 0 0 0 0,-1-1-1 0 0,1 1 1 0 0,-1 0-1 0 0,1 0 1 0 0,-1-1 0 0 0,0 1-1 0 0,0 0 1 0 0,0 0 0 0 0,0 0-1 0 0,0-1 1 0 0,0 1 0 0 0,0 0-1 0 0,0 0 1 0 0,-1 0 0 0 0,1-1-1 0 0,-1 1 1 0 0,0 2-1 0 0,-15 37 142 0 0,13-37-144 0 0,0 1 0 0 0,0-1 0 0 0,-1 0 0 0 0,1 0 0 0 0,-1 0 0 0 0,0-1 0 0 0,0 1 0 0 0,0-1 0 0 0,0 0 0 0 0,-1 0 0 0 0,1-1 0 0 0,-7 3 0 0 0,-19 14 86 0 0,19-11-24 0 0,-1-1 0 0 0,0 0 0 0 0,0-1 0 0 0,0 0 0 0 0,-1-1 0 0 0,-23 6 0 0 0,23-6-59 0 0,1 0 0 0 0,-1 1-1 0 0,2 1 1 0 0,-17 10 0 0 0,5-2 17 0 0,10-10 128 0 0,8-9 308 0 0,5 3-459 0 0,0 0 1 0 0,0 0 0 0 0,1 0 0 0 0,-1 0 0 0 0,0 0 0 0 0,1 0 0 0 0,-1 0 0 0 0,0 0 0 0 0,1 0-1 0 0,-1 0 1 0 0,1 0 0 0 0,0 0 0 0 0,-1 0 0 0 0,1 0 0 0 0,0 1 0 0 0,-1-1 0 0 0,1 0 0 0 0,1 0 0 0 0,4-5-73 0 0,0-1 1 0 0,0 1-1 0 0,-1-1 1 0 0,0 0 0 0 0,4-8-1 0 0,-4 5-1362 0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01:21:13.593"/>
    </inkml:context>
    <inkml:brush xml:id="br0">
      <inkml:brushProperty name="width" value="0.1" units="cm"/>
      <inkml:brushProperty name="height" value="0.1" units="cm"/>
      <inkml:brushProperty name="color" value="#AB008B"/>
    </inkml:brush>
  </inkml:definitions>
  <inkml:trace contextRef="#ctx0" brushRef="#br0">29 233 11448 0 0,'0'1'53'0'0,"0"0"-1"0"0,0 0 1 0 0,0 0 0 0 0,0-1 0 0 0,0 1 0 0 0,0 0 0 0 0,0 0 0 0 0,0-1 0 0 0,1 1 0 0 0,-1 0-1 0 0,0 0 1 0 0,1-1 0 0 0,-1 1 0 0 0,0 0 0 0 0,1-1 0 0 0,-1 1 0 0 0,1 0 0 0 0,-1-1-1 0 0,1 1 1 0 0,-1-1 0 0 0,1 1 0 0 0,0-1 0 0 0,-1 1 0 0 0,1-1 0 0 0,0 1 0 0 0,-1-1 0 0 0,1 0-1 0 0,0 1 1 0 0,0-1 0 0 0,-1 0 0 0 0,1 0 0 0 0,0 0 0 0 0,0 1 0 0 0,-1-1 0 0 0,1 0 0 0 0,0 0-1 0 0,0 0 1 0 0,0 0 0 0 0,1 0 66 0 0,0 0-1 0 0,0 1 1 0 0,-1-1-1 0 0,1 0 1 0 0,0 1 0 0 0,-1 0-1 0 0,1-1 1 0 0,-1 1-1 0 0,1 0 1 0 0,-1 0-1 0 0,1 0 1 0 0,1 1 0 0 0,2 3 185 0 0,1 0 1 0 0,0-1 0 0 0,0 0 0 0 0,0 0 0 0 0,1 0 0 0 0,-1-1 0 0 0,1 0 0 0 0,0 0 0 0 0,-1-1 0 0 0,1 0 0 0 0,10 2 0 0 0,-9-2-249 0 0,-4 0-60 0 0,0-1 0 0 0,0 0 0 0 0,0 0 0 0 0,1-1 0 0 0,-1 1 0 0 0,0-1 0 0 0,0 0 0 0 0,0 0 0 0 0,1 0 0 0 0,-1 0 0 0 0,0-1 0 0 0,0 0 0 0 0,0 0 0 0 0,0 0 0 0 0,0 0 0 0 0,0-1 0 0 0,0 1 0 0 0,0-1 0 0 0,5-3 0 0 0,-4 1-31 0 0,1 0 0 0 0,-1 0 0 0 0,0 0 0 0 0,0-1-1 0 0,0 0 1 0 0,0 1 0 0 0,-1-2 0 0 0,0 1 0 0 0,0-1-1 0 0,0 1 1 0 0,-1-1 0 0 0,0 0 0 0 0,0 0-1 0 0,-1 0 1 0 0,1-1 0 0 0,-1 1 0 0 0,0-1 0 0 0,-1 1-1 0 0,0-1 1 0 0,0 1 0 0 0,0-10 0 0 0,2-8 3 0 0,-1 9 4 0 0,0 0-1 0 0,-1-21 1 0 0,-1 33 21 0 0,0-1 1 0 0,-1 0 0 0 0,1 1 0 0 0,-1-1 0 0 0,0 1 0 0 0,0-1 0 0 0,0 1 0 0 0,0-1 0 0 0,-1 1 0 0 0,1 0 0 0 0,-1 0-1 0 0,0 0 1 0 0,0 0 0 0 0,0 0 0 0 0,-3-3 0 0 0,3 4 13 0 0,0 0 0 0 0,0 0 0 0 0,-1 0-1 0 0,1 1 1 0 0,-1-1 0 0 0,1 1 0 0 0,-1-1 0 0 0,0 1-1 0 0,1 0 1 0 0,-1 0 0 0 0,0 0 0 0 0,0 0 0 0 0,0 1-1 0 0,0-1 1 0 0,0 1 0 0 0,0 0 0 0 0,0 0 0 0 0,0 0-1 0 0,0 0 1 0 0,0 0 0 0 0,1 1 0 0 0,-1-1 0 0 0,0 1-1 0 0,0 0 1 0 0,0 0 0 0 0,0 0 0 0 0,1 0 0 0 0,-5 2-1 0 0,-14 9 241 0 0,17-10-201 0 0,-1 1 0 0 0,0-1 0 0 0,1 1 0 0 0,-1 0-1 0 0,1 1 1 0 0,0-1 0 0 0,-6 7 0 0 0,-5 6-7 0 0,6-6-13 0 0,0 0-1 0 0,0 0 1 0 0,1 1-1 0 0,0 0 1 0 0,1 1-1 0 0,0-1 1 0 0,1 1 0 0 0,-5 15-1 0 0,-31 90 227 0 0,33-92-124 0 0,5-13-47 0 0,0-1-1 0 0,1 1 0 0 0,-2 14 0 0 0,0 3 37 0 0,4-24-83 0 0,-1 0 0 0 0,1 0 0 0 0,0 0 0 0 0,1 0 0 0 0,-1 0 0 0 0,1 0 0 0 0,0 0 0 0 0,1 0 1 0 0,-1 0-1 0 0,1 0 0 0 0,0 0 0 0 0,0 0 0 0 0,2 5 0 0 0,5 18 294 0 0,-8-25-307 0 0,1 0-1 0 0,0 1 0 0 0,0-1 1 0 0,0 0-1 0 0,0 0 1 0 0,0 0-1 0 0,0 0 0 0 0,3 4 1 0 0,0-2 19 0 0,1 0 1 0 0,-1 0 0 0 0,1 0-1 0 0,0-1 1 0 0,0 0-1 0 0,7 5 1 0 0,10 8 235 0 0,-21-16-256 0 0,1-1 0 0 0,0 1 0 0 0,0 0 0 0 0,0 0 0 0 0,0-1 0 0 0,0 1 0 0 0,-1-1 0 0 0,1 0 0 0 0,0 0 0 0 0,0 1 0 0 0,0-1 0 0 0,0 0 0 0 0,0-1 0 0 0,0 1 0 0 0,0 0 1 0 0,0-1-1 0 0,3 0 0 0 0,31-11-93 0 0,-27 8 46 0 0,0 0 1 0 0,0-1 0 0 0,-1-1-1 0 0,0 1 1 0 0,0-2 0 0 0,7-6-1 0 0,40-47-342 0 0,-42 46 252 0 0,1-4-32 0 0,0 1 0 0 0,-1-2-1 0 0,15-29 1 0 0,-8 4-2654 0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01:21:13.995"/>
    </inkml:context>
    <inkml:brush xml:id="br0">
      <inkml:brushProperty name="width" value="0.1" units="cm"/>
      <inkml:brushProperty name="height" value="0.1" units="cm"/>
      <inkml:brushProperty name="color" value="#AB008B"/>
    </inkml:brush>
  </inkml:definitions>
  <inkml:trace contextRef="#ctx0" brushRef="#br0">2 492 11152 0 0,'0'0'648'0'0,"0"3"648"0"0,-1 2-1116 0 0,1 0 0 0 0,0 0 0 0 0,0 1 0 0 0,0-1 0 0 0,1 0 0 0 0,-1 0 0 0 0,1 0 0 0 0,1 0 0 0 0,-1-1 0 0 0,1 1 0 0 0,0 0 0 0 0,0 0 0 0 0,0-1 0 0 0,0 1 0 0 0,1-1 0 0 0,5 7 0 0 0,-3-4-216 0 0,1 2 0 0 0,-2-1 0 0 0,6 10 0 0 0,-7-10-4 0 0,2 0 1 0 0,-1 0 0 0 0,1-1 0 0 0,5 8 0 0 0,12 17-46 0 0,-18-25 68 0 0,-1-1 0 0 0,1 0 1 0 0,1-1-1 0 0,4 7 1 0 0,-4-6-27 0 0,-1 0 0 0 0,0 1 0 0 0,0 0 0 0 0,-1-1 1 0 0,0 1-1 0 0,0 1 0 0 0,4 12 0 0 0,-4-10-6 0 0,0 0-7 0 0,1-1 0 0 0,0 1 0 0 0,1-1 1 0 0,10 16-1 0 0,-12-19 7 0 0,-5-20 79 0 0,3-12 31 0 0,1 0 0 0 0,1 0-1 0 0,1 0 1 0 0,9-26 0 0 0,37-99 205 0 0,0 46-266 0 0,-32 66 35 0 0,2 2 0 0 0,2 0 1 0 0,46-58-1 0 0,-7-7 177 0 0,-29 54-182 0 0,-20 30-486 0 0,0 0 0 0 0,1 0 1 0 0,30-29-1 0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01:21:14.355"/>
    </inkml:context>
    <inkml:brush xml:id="br0">
      <inkml:brushProperty name="width" value="0.1" units="cm"/>
      <inkml:brushProperty name="height" value="0.1" units="cm"/>
      <inkml:brushProperty name="color" value="#AB008B"/>
    </inkml:brush>
  </inkml:definitions>
  <inkml:trace contextRef="#ctx0" brushRef="#br0">0 159 11152 0 0,'0'7'-419'0'0,"1"-14"2143"0"0,3 1 461 0 0,-4 6-2139 0 0,1 0 0 0 0,-1 1 0 0 0,1-1 0 0 0,-1 0 0 0 0,1 1 0 0 0,-1-1 0 0 0,1 0 0 0 0,-1 1 0 0 0,1-1 0 0 0,-1 1 0 0 0,1-1 0 0 0,-1 1 0 0 0,0-1 0 0 0,1 1 0 0 0,-1-1 0 0 0,0 1 0 0 0,0-1 0 0 0,1 1 0 0 0,-1 0 0 0 0,0 0 0 0 0,25 35 888 0 0,52 128-181 0 0,-22-76-94 0 0,-53-83-592 0 0,1 0-1 0 0,0 0 1 0 0,0-1 0 0 0,0 1-1 0 0,0-1 1 0 0,1 1 0 0 0,0-1-1 0 0,0 0 1 0 0,0-1 0 0 0,0 1-1 0 0,0-1 1 0 0,1 1 0 0 0,8 3-1 0 0,3 1 181 0 0,26 17-1 0 0,-35-20-178 0 0,0 0-1 0 0,0-1 1 0 0,0 0-1 0 0,1 0 0 0 0,-1 0 1 0 0,1-1-1 0 0,0-1 1 0 0,0 1-1 0 0,0-1 0 0 0,0 0 1 0 0,0-1-1 0 0,10 1 1 0 0,-16-2-70 0 0,1 0 0 0 0,0 0 1 0 0,0-1-1 0 0,0 1 0 0 0,-1-1 1 0 0,1 0-1 0 0,0 1 0 0 0,0-1 1 0 0,-1 0-1 0 0,1-1 0 0 0,-1 1 1 0 0,1 0-1 0 0,-1-1 0 0 0,1 0 1 0 0,-1 1-1 0 0,0-1 0 0 0,0 0 1 0 0,0 0-1 0 0,0 0 0 0 0,0 0 1 0 0,0 0-1 0 0,-1-1 0 0 0,1 1 1 0 0,2-6-1 0 0,1-3-13 0 0,-1-1 0 0 0,0 0 0 0 0,-1 0 0 0 0,3-19 0 0 0,1-1-4 0 0,7-16-116 0 0,7-34-140 0 0,-14 48 52 0 0,23-59-1 0 0,-4 15-65 0 0,-20 58-396 0 0,1 0 0 0 0,1 0 0 0 0,13-22 1 0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01:21:14.717"/>
    </inkml:context>
    <inkml:brush xml:id="br0">
      <inkml:brushProperty name="width" value="0.1" units="cm"/>
      <inkml:brushProperty name="height" value="0.1" units="cm"/>
      <inkml:brushProperty name="color" value="#AB008B"/>
    </inkml:brush>
  </inkml:definitions>
  <inkml:trace contextRef="#ctx0" brushRef="#br0">1 416 10248 0 0,'0'0'76'0'0,"0"-1"1"0"0,0 0 0 0 0,0 1-1 0 0,1-1 1 0 0,-1 0-1 0 0,0 1 1 0 0,1-1 0 0 0,-1 0-1 0 0,0 1 1 0 0,1-1-1 0 0,-1 1 1 0 0,0-1 0 0 0,1 1-1 0 0,-1-1 1 0 0,1 1-1 0 0,0-1 1 0 0,-1 1 0 0 0,1-1-1 0 0,-1 1 1 0 0,1 0-1 0 0,-1-1 1 0 0,1 1 0 0 0,0 0-1 0 0,-1 0 1 0 0,1-1-1 0 0,0 1 1 0 0,-1 0 0 0 0,1 0-1 0 0,0 0 1 0 0,-1 0-1 0 0,1 0 1 0 0,0 0 0 0 0,0 0-1 0 0,-1 0 1 0 0,1 0-1 0 0,0 0 1 0 0,0 0 0 0 0,2 0 55 0 0,-1 0 1 0 0,0 0-1 0 0,0 0 1 0 0,0-1-1 0 0,0 1 1 0 0,1-1-1 0 0,-1 1 1 0 0,4-3 0 0 0,5-2 123 0 0,0 1 0 0 0,1 1 1 0 0,-1 0-1 0 0,24-3 1 0 0,-23 4-98 0 0,18-2 475 0 0,58 0 0 0 0,-36-7-222 0 0,-47 10-370 0 0,0 0 0 0 0,0 0 0 0 0,0-1 0 0 0,-1 1-1 0 0,1-1 1 0 0,0 0 0 0 0,-1 0 0 0 0,1-1 0 0 0,-1 0 0 0 0,5-4 0 0 0,13-5 46 0 0,-13 6-63 0 0,1 0 1 0 0,-1-1-1 0 0,0 1 0 0 0,0-2 1 0 0,-1 1-1 0 0,0-1 0 0 0,0-1 1 0 0,-1 1-1 0 0,0-1 0 0 0,0-1 1 0 0,-1 1-1 0 0,-1-1 0 0 0,1 0 1 0 0,-2 0-1 0 0,1-1 0 0 0,-1 1 1 0 0,-1-1-1 0 0,4-18 0 0 0,-7 17-85 0 0,1 0 0 0 0,-2-1-1 0 0,-1-13 1 0 0,0 8-28 0 0,1 15 53 0 0,0 0 1 0 0,0 0-1 0 0,0 0 1 0 0,0 1-1 0 0,-1-1 0 0 0,1 0 1 0 0,-1 1-1 0 0,0-1 1 0 0,0 1-1 0 0,0 0 0 0 0,0 0 1 0 0,0-1-1 0 0,0 1 0 0 0,0 1 1 0 0,-1-1-1 0 0,1 0 1 0 0,-1 0-1 0 0,1 1 0 0 0,-1 0 1 0 0,0-1-1 0 0,0 1 0 0 0,1 0 1 0 0,-1 0-1 0 0,0 1 1 0 0,0-1-1 0 0,0 0 0 0 0,0 1 1 0 0,-4 0-1 0 0,-1 0-66 0 0,0-1 42 0 0,-1 1-1 0 0,1 0 1 0 0,0 0-1 0 0,-1 1 1 0 0,1 0 0 0 0,0 0-1 0 0,0 1 1 0 0,-1 0-1 0 0,1 1 1 0 0,1-1 0 0 0,-1 2-1 0 0,-12 6 1 0 0,4 1 41 0 0,0 2 1 0 0,1 0-1 0 0,0 0 0 0 0,1 2 1 0 0,1 0-1 0 0,0 0 1 0 0,1 1-1 0 0,1 1 0 0 0,-10 19 1 0 0,-20 33 18 0 0,7-14 362 0 0,-35 81-1 0 0,65-125-299 0 0,1 1 0 0 0,1-1 0 0 0,0 1 0 0 0,0 0 0 0 0,1-1 0 0 0,0 1 0 0 0,2 14-1 0 0,-2 8-53 0 0,1-30 8 0 0,1 1 0 0 0,-1-1 0 0 0,0 1-1 0 0,1-1 1 0 0,0 1 0 0 0,0-1-1 0 0,0 1 1 0 0,1-1 0 0 0,-1 0 0 0 0,1 0-1 0 0,0 1 1 0 0,5 6 0 0 0,2 0 155 0 0,-1-1 1 0 0,21 19-1 0 0,-14-14-155 0 0,-10-12 3 0 0,-1 0 0 0 0,1 0 0 0 0,-1 0 0 0 0,1-1-1 0 0,0 1 1 0 0,0-1 0 0 0,0-1 0 0 0,1 1-1 0 0,-1-1 1 0 0,0 0 0 0 0,6 1 0 0 0,13 3 158 0 0,-12-2-154 0 0,-1-1 0 0 0,1-1 0 0 0,0 0-1 0 0,0-1 1 0 0,-1 0 0 0 0,1-1-1 0 0,0 0 1 0 0,0-1 0 0 0,-1 0-1 0 0,1-1 1 0 0,-1 0 0 0 0,16-7-1 0 0,-8 2 10 0 0,0 0 0 0 0,-1-2-1 0 0,0 0 1 0 0,-1-1-1 0 0,0-1 1 0 0,19-18-1 0 0,-8 2 229 0 0,47-61-1 0 0,-19 11-3158 0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01:21:15.108"/>
    </inkml:context>
    <inkml:brush xml:id="br0">
      <inkml:brushProperty name="width" value="0.1" units="cm"/>
      <inkml:brushProperty name="height" value="0.1" units="cm"/>
      <inkml:brushProperty name="color" value="#AB008B"/>
    </inkml:brush>
  </inkml:definitions>
  <inkml:trace contextRef="#ctx0" brushRef="#br0">0 655 14168 0 0,'60'14'4053'0'0,"-55"-12"-3893"0"0,-1 0 0 0 0,1 0 0 0 0,0 0 0 0 0,-1 1 0 0 0,7 4 0 0 0,11 6 242 0 0,-16-9-326 0 0,0-1 0 0 0,0 2 0 0 0,0-1 0 0 0,0 1 0 0 0,-1 0 0 0 0,0 0-1 0 0,0 0 1 0 0,0 1 0 0 0,-1-1 0 0 0,0 1 0 0 0,0 0 0 0 0,0 1-1 0 0,-1-1 1 0 0,0 1 0 0 0,0-1 0 0 0,0 1 0 0 0,2 13 0 0 0,-1-2 5 0 0,0 1-1 0 0,-1 0 1 0 0,-1-1 0 0 0,-1 1 0 0 0,-2 31 0 0 0,-3-23 157 0 0,-8 32 0 0 0,10-48-155 0 0,0-6 3 0 0,1 0 1 0 0,-1-1-1 0 0,1 1 1 0 0,-1-1-1 0 0,-1 0 1 0 0,1 1-1 0 0,0-1 1 0 0,-1 0 0 0 0,0-1-1 0 0,-4 5 1 0 0,-1 2 83 0 0,2-2-161 0 0,6-7-10 0 0,0-1-1 0 0,0 0 1 0 0,0 0-1 0 0,0 0 1 0 0,0 0-1 0 0,-1 0 1 0 0,1 0 0 0 0,0 0-1 0 0,0 0 1 0 0,0 0-1 0 0,0 1 1 0 0,0-1-1 0 0,0 0 1 0 0,0 0 0 0 0,0 0-1 0 0,0 0 1 0 0,-1 0-1 0 0,1 0 1 0 0,0 0-1 0 0,0 0 1 0 0,0 0 0 0 0,0 0-1 0 0,0 0 1 0 0,0 0-1 0 0,0 0 1 0 0,-1 0 0 0 0,1 0-1 0 0,0 0 1 0 0,0 0-1 0 0,0 0 1 0 0,0 0-1 0 0,0 0 1 0 0,0 0 0 0 0,0 0-1 0 0,-1 0 1 0 0,1 0-1 0 0,0 0 1 0 0,0 0-1 0 0,0 0 1 0 0,0 0 0 0 0,0-1-1 0 0,0 1 1 0 0,0 0-1 0 0,0 0 1 0 0,0 0-1 0 0,0 0 1 0 0,-1 0 0 0 0,1 0-1 0 0,0 0 1 0 0,0 0-1 0 0,0-1 1 0 0,2-5-555 0 0,-2 5 529 0 0,0 1 0 0 0,1-1 0 0 0,-1 0 0 0 0,0 1 0 0 0,0-1 0 0 0,1 1 0 0 0,-1-1 0 0 0,0 0 0 0 0,0 1 0 0 0,0-1 0 0 0,0 0 0 0 0,0 1 0 0 0,0-1 0 0 0,0 1 0 0 0,0-1 0 0 0,0 0 0 0 0,0 1 0 0 0,0-1 0 0 0,0 0 0 0 0,0 1 0 0 0,0-1 0 0 0,-1 1 0 0 0,1-1 0 0 0,0 0 0 0 0,-1 1 0 0 0,1-1 0 0 0,0 1 0 0 0,-1-1 0 0 0,1 0 11 0 0,-1 1 0 0 0,1 0 0 0 0,0-1 0 0 0,-1 1 0 0 0,1 0 0 0 0,0-1 0 0 0,0 1-1 0 0,0-1 1 0 0,-1 1 0 0 0,1-1 0 0 0,0 1 0 0 0,0 0 0 0 0,0-1 0 0 0,0 1 0 0 0,0-1 0 0 0,0 1-1 0 0,0-1 1 0 0,0 1 0 0 0,0 0 0 0 0,0-1 0 0 0,0 1 0 0 0,0-1 0 0 0,0 0 0 0 0,1-4-62 0 0,4-50-88 0 0,2-1 0 0 0,3 1 0 0 0,2 0-1 0 0,3 1 1 0 0,28-68 0 0 0,-22 67 222 0 0,2 0 0 0 0,2 2 0 0 0,38-58 0 0 0,-35 69 79 0 0,-8 11 62 0 0,32-37-1 0 0,98-125 222 0 0,-102 118-3072 0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01:22:06.677"/>
    </inkml:context>
    <inkml:brush xml:id="br0">
      <inkml:brushProperty name="width" value="0.1" units="cm"/>
      <inkml:brushProperty name="height" value="0.1" units="cm"/>
      <inkml:brushProperty name="color" value="#AB008B"/>
    </inkml:brush>
  </inkml:definitions>
  <inkml:trace contextRef="#ctx0" brushRef="#br0">318 1278 7528 0 0,'0'0'144'0'0,"-1"-6"-71"0"0,-1-14-7 0 0,1 12 94 0 0,1 0-1 0 0,-2 1 1 0 0,1-1 0 0 0,-1 0-1 0 0,0 1 1 0 0,0-1-1 0 0,-1 1 1 0 0,-6-12 0 0 0,-4 0 82 0 0,4 5-26 0 0,0 1 0 0 0,-2-1-1 0 0,0 1 1 0 0,-20-19 0 0 0,27 30-194 0 0,1 1-1 0 0,-1-1 1 0 0,1 0 0 0 0,-1 1-1 0 0,0 0 1 0 0,0-1 0 0 0,1 1-1 0 0,-1 1 1 0 0,0-1 0 0 0,-5 0-1 0 0,6 1-20 0 0,1 0 0 0 0,-1 0 0 0 0,1 0 0 0 0,-1 0 0 0 0,1 0 0 0 0,-1 0 0 0 0,0 1 0 0 0,1-1 0 0 0,-1 1 0 0 0,1 0 0 0 0,-1 0 0 0 0,1 0 0 0 0,0 0-1 0 0,-1 0 1 0 0,-2 3 0 0 0,-6 6-14 0 0,1 0-1 0 0,0 1 1 0 0,1 1 0 0 0,0-1-1 0 0,1 2 1 0 0,1-1-1 0 0,0 1 1 0 0,0 0-1 0 0,1 0 1 0 0,1 1 0 0 0,0 0-1 0 0,-3 19 1 0 0,-1 25-158 0 0,4 0 1 0 0,2 1 0 0 0,5 63-1 0 0,-2-69 59 0 0,0-34 100 0 0,0 1 0 0 0,1-1 0 0 0,5 24 0 0 0,-3-29 46 0 0,1-1 0 0 0,0 1 0 0 0,1-1 0 0 0,8 16 0 0 0,-10-24 17 0 0,0 1 0 0 0,0-2 0 0 0,0 1 0 0 0,1 0 1 0 0,-1-1-1 0 0,1 1 0 0 0,0-1 0 0 0,0 0 0 0 0,1 0 0 0 0,-1-1 1 0 0,1 1-1 0 0,9 4 0 0 0,-10-7-3 0 0,-1 0-1 0 0,1 0 1 0 0,-1 0 0 0 0,0-1-1 0 0,1 0 1 0 0,-1 1-1 0 0,1-1 1 0 0,-1-1 0 0 0,1 1-1 0 0,6-1 1 0 0,32-10 210 0 0,-42 11-249 0 0,4-2 6 0 0,-1 1 0 0 0,0-1 1 0 0,0 1-1 0 0,0-1 1 0 0,0 0-1 0 0,0 0 0 0 0,0 0 1 0 0,0 0-1 0 0,-1-1 1 0 0,1 1-1 0 0,-1-1 0 0 0,1 0 1 0 0,-1 1-1 0 0,0-1 1 0 0,2-4-1 0 0,5-6 24 0 0,25-37 21 0 0,-1-1 0 0 0,37-84 0 0 0,-31 46 104 0 0,30-106-1 0 0,-62 175-143 0 0,90-274 253 0 0,-40 98 59 0 0,-21 62-188 0 0,-11 18-91 0 0,0 3 62 0 0,23-73 157 0 0,-39 149-243 0 0,-7 29-16 0 0,-1-1-1 0 0,0 1 1 0 0,-1-13-1 0 0,0 15 2 0 0,0-1-1 0 0,1 0 0 0 0,0 0 0 0 0,3-14 0 0 0,-3 18-3 0 0,0-1-1 0 0,0 0 1 0 0,0 0 0 0 0,0 0-1 0 0,-1 0 1 0 0,1 0 0 0 0,-1 0-1 0 0,0 0 1 0 0,-1 0-1 0 0,1 0 1 0 0,-1 0 0 0 0,1 0-1 0 0,-4-8 1 0 0,4 9-9 0 0,-1 2 49 0 0,-1 20 162 0 0,-6 11-192 0 0,1 1 0 0 0,2-1 0 0 0,-3 55 0 0 0,-11 403 92 0 0,14-283-79 0 0,6-136 24 0 0,11 75-1 0 0,-1-22 30 0 0,7 147 3 0 0,0-126 294 0 0,-7-72-146 0 0,9 48-125 0 0,-20-118-106 0 0,1 0 1 0 0,-1 1 0 0 0,0-1-1 0 0,1 0 1 0 0,-1 0 0 0 0,1 0-1 0 0,-1 0 1 0 0,1 0 0 0 0,-1 0-1 0 0,1 0 1 0 0,0 0-1 0 0,-1-1 1 0 0,1 1 0 0 0,0 0-1 0 0,0 0 1 0 0,0 0 0 0 0,0-1-1 0 0,-1 1 1 0 0,1-1-1 0 0,0 1 1 0 0,0 0 0 0 0,0-1-1 0 0,1 0 1 0 0,-1 1 0 0 0,0-1-1 0 0,0 1 1 0 0,0-1-1 0 0,0 0 1 0 0,0 0 0 0 0,0 0-1 0 0,0 0 1 0 0,2 0 0 0 0,-1-1 6 0 0,-1 0 0 0 0,0-1 0 0 0,0 1 1 0 0,0-1-1 0 0,0 1 0 0 0,-1 0 1 0 0,1-1-1 0 0,0 0 0 0 0,0 1 1 0 0,-1-1-1 0 0,1 1 0 0 0,-1-1 0 0 0,1-3 1 0 0,1-2 32 0 0,86-251 312 0 0,-58 140-2306 0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01:22:07.100"/>
    </inkml:context>
    <inkml:brush xml:id="br0">
      <inkml:brushProperty name="width" value="0.1" units="cm"/>
      <inkml:brushProperty name="height" value="0.1" units="cm"/>
      <inkml:brushProperty name="color" value="#AB008B"/>
    </inkml:brush>
  </inkml:definitions>
  <inkml:trace contextRef="#ctx0" brushRef="#br0">29 371 11448 0 0,'1'0'29'0'0,"0"0"0"0"0,0 1 0 0 0,-1-1 0 0 0,1 0 0 0 0,0 0 0 0 0,0 0 0 0 0,0 0 0 0 0,-1 1 0 0 0,1-1 0 0 0,0 0 0 0 0,-1 1 0 0 0,1-1 0 0 0,0 1 0 0 0,-1-1 0 0 0,1 0 0 0 0,0 1 0 0 0,-1-1 0 0 0,1 1 0 0 0,-1 0 0 0 0,1-1 0 0 0,-1 1 0 0 0,1-1 0 0 0,-1 1 0 0 0,1 1 0 0 0,6 21 1396 0 0,1 1-390 0 0,-5-20-897 0 0,0 0 0 0 0,1-1 1 0 0,-1 1-1 0 0,1-1 0 0 0,0 0 0 0 0,0 0 0 0 0,1 0 1 0 0,-1 0-1 0 0,0-1 0 0 0,1 0 0 0 0,0 0 0 0 0,9 3 1 0 0,7 1-200 0 0,36 5 0 0 0,-52-10 73 0 0,7 0-83 0 0,0-1 1 0 0,0 0-1 0 0,0-1 1 0 0,0 0 0 0 0,0-1-1 0 0,-1 0 1 0 0,16-5-1 0 0,-20 5 67 0 0,-5 1 1 0 0,1 0 1 0 0,-1 0 0 0 0,1 0-1 0 0,-1-1 1 0 0,1 1 0 0 0,-1-1-1 0 0,0 1 1 0 0,0-1 0 0 0,1 0-1 0 0,-1 0 1 0 0,-1 0 0 0 0,1 0-1 0 0,0 0 1 0 0,0 0 0 0 0,2-5-1 0 0,18-41-58 0 0,-17 34 50 0 0,1 1-18 0 0,-1 0 0 0 0,-1-1-1 0 0,0 0 1 0 0,0 0 0 0 0,-2-1-1 0 0,0 1 1 0 0,0-1 0 0 0,-1 1-1 0 0,-1-1 1 0 0,-2-19 0 0 0,-1 16 3 0 0,-1 0 1 0 0,-1 0 0 0 0,0 1-1 0 0,-1-1 1 0 0,-1 1 0 0 0,-17-29-1 0 0,21 42 18 0 0,0-1 1 0 0,-1 1-1 0 0,0 0 0 0 0,0-1 0 0 0,0 2 0 0 0,0-1 0 0 0,0 0 1 0 0,-1 1-1 0 0,-6-3 0 0 0,9 4 6 0 0,-1 1-1 0 0,1-1 1 0 0,-1 1 0 0 0,1 0-1 0 0,-1 0 1 0 0,0 0 0 0 0,1 0-1 0 0,-1 1 1 0 0,0-1 0 0 0,0 1 0 0 0,1-1-1 0 0,-1 1 1 0 0,0 0 0 0 0,0 0-1 0 0,0 1 1 0 0,1-1 0 0 0,-1 0-1 0 0,0 1 1 0 0,0 0 0 0 0,-2 1 0 0 0,1 1 2 0 0,0 0 0 0 0,0 1-1 0 0,0-1 1 0 0,1 1 0 0 0,0 0 0 0 0,0 0 0 0 0,0 0 0 0 0,-5 9 0 0 0,-3 5 3 0 0,-21 28 120 0 0,-50 91-1 0 0,67-104-29 0 0,0 0 0 0 0,3 0-1 0 0,0 1 1 0 0,-6 39-1 0 0,9-29-77 0 0,-4 51 0 0 0,12-78-9 0 0,1 0 0 0 0,1 0 0 0 0,0 0 0 0 0,1 0 0 0 0,1 0 0 0 0,6 21 0 0 0,-4-21-6 0 0,6 19 24 0 0,16 38-1 0 0,-22-63-5 0 0,0 0-1 0 0,1-1 1 0 0,0 0 0 0 0,1 0-1 0 0,0 0 1 0 0,1-1 0 0 0,14 14-1 0 0,-20-21-16 0 0,7 6 9 0 0,0 1-1 0 0,0-2 0 0 0,1 1 1 0 0,0-1-1 0 0,1-1 0 0 0,21 11 1 0 0,-28-16-10 0 0,1 2 0 0 0,0-1 0 0 0,1 0 0 0 0,0 0 0 0 0,-1 0 0 0 0,1-1 0 0 0,0 0 0 0 0,-1 0 0 0 0,1 0 0 0 0,0-1 0 0 0,0 0 0 0 0,0 0 0 0 0,0 0 0 0 0,0-1 0 0 0,9-2 0 0 0,-8 0-3 0 0,0 1 0 0 0,0-1 0 0 0,-1-1-1 0 0,0 0 1 0 0,1 1 0 0 0,-2-2 0 0 0,1 1 0 0 0,0-1 0 0 0,-1 0 0 0 0,6-6 0 0 0,2-6-10 0 0,24-37 1 0 0,-15 21 11 0 0,6-12-1000 0 0,35-77 1 0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01:22:07.476"/>
    </inkml:context>
    <inkml:brush xml:id="br0">
      <inkml:brushProperty name="width" value="0.1" units="cm"/>
      <inkml:brushProperty name="height" value="0.1" units="cm"/>
      <inkml:brushProperty name="color" value="#AB008B"/>
    </inkml:brush>
  </inkml:definitions>
  <inkml:trace contextRef="#ctx0" brushRef="#br0">217 0 9040 0 0,'-2'0'44'0'0,"1"0"0"0"0,0 0 0 0 0,0 0 0 0 0,0 0-1 0 0,0 0 1 0 0,-1 0 0 0 0,1 1 0 0 0,0-1 0 0 0,0 0 0 0 0,0 1 0 0 0,0-1 0 0 0,0 0 0 0 0,0 1 0 0 0,0-1 0 0 0,0 1 0 0 0,0 0 0 0 0,0-1 0 0 0,0 1 0 0 0,0 0 0 0 0,0 0 0 0 0,0-1 0 0 0,0 1 0 0 0,1 0 0 0 0,-1 0 0 0 0,0 0 0 0 0,1 0 0 0 0,-1 0-1 0 0,0 0 1 0 0,0 1 0 0 0,1 0 79 0 0,0 0 0 0 0,-1 0 0 0 0,1-1 0 0 0,-1 1 0 0 0,1 0 0 0 0,-1-1 0 0 0,0 1 0 0 0,0-1 0 0 0,0 1 0 0 0,0-1 0 0 0,0 1 0 0 0,-2 1 0 0 0,1-1-43 0 0,0 1 0 0 0,0-1 1 0 0,0 1-1 0 0,1 0 1 0 0,-1 0-1 0 0,1-1 1 0 0,0 1-1 0 0,0 0 1 0 0,-1 4-1 0 0,-29 211 367 0 0,14-77-575 0 0,0 17-3 0 0,-3 19 31 0 0,4 7 48 0 0,3-24 88 0 0,-4 124 53 0 0,4-106 6 0 0,1-9 68 0 0,12-137-103 0 0,1 0-1 0 0,2 0 1 0 0,8 42-1 0 0,-7-54-25 0 0,-2 1-1 0 0,0 24 1 0 0,0-9 96 0 0,-2-23 14 0 0,0-17 66 0 0,-3-23-45 0 0,-19-56-505 0 0,19 70-910 0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01:22:07.820"/>
    </inkml:context>
    <inkml:brush xml:id="br0">
      <inkml:brushProperty name="width" value="0.1" units="cm"/>
      <inkml:brushProperty name="height" value="0.1" units="cm"/>
      <inkml:brushProperty name="color" value="#AB008B"/>
    </inkml:brush>
  </inkml:definitions>
  <inkml:trace contextRef="#ctx0" brushRef="#br0">0 22 10752 0 0,'63'-6'2975'0'0,"-10"1"-2001"0"0,271-6 1135 0 0,-167 11-1990 0 0,-58 4 296 0 0,-42-2-2643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2:12.832"/>
    </inkml:context>
    <inkml:brush xml:id="br0">
      <inkml:brushProperty name="width" value="0.1" units="cm"/>
      <inkml:brushProperty name="height" value="0.1" units="cm"/>
      <inkml:brushProperty name="color" value="#AB008B"/>
    </inkml:brush>
  </inkml:definitions>
  <inkml:trace contextRef="#ctx0" brushRef="#br0">1 78 5416 0 0,'7'-1'80'0'0,"0"0"0"0"0,0-1 0 0 0,0 0 0 0 0,0-1 0 0 0,-1 1 0 0 0,1-1 0 0 0,7-5 0 0 0,8-2 120 0 0,6 0-87 0 0,1 1 1 0 0,0 1 0 0 0,56-7-1 0 0,-78 14-100 0 0,1 0-1 0 0,-1 0 1 0 0,0 1-1 0 0,1 0 1 0 0,-1 0-1 0 0,1 1 1 0 0,-1 0-1 0 0,0 0 1 0 0,0 0-1 0 0,10 5 1 0 0,2-1-13 0 0,-13-4 1 0 0,-1 0-1 0 0,1 0 1 0 0,-1 1-1 0 0,0 0 1 0 0,1 0-1 0 0,-1 0 1 0 0,0 0-1 0 0,0 1 1 0 0,0 0-1 0 0,-1 0 0 0 0,1 1 1 0 0,-1-1-1 0 0,0 1 1 0 0,0 0-1 0 0,5 5 1 0 0,-5-3-1 0 0,-2-3 3 0 0,1 1 0 0 0,-1-1 0 0 0,0 0-1 0 0,0 1 1 0 0,0 0 0 0 0,-1-1 0 0 0,1 1-1 0 0,-1 0 1 0 0,0 0 0 0 0,1 5-1 0 0,-1 1 20 0 0,-1 1-1 0 0,0-1 1 0 0,-1 1-1 0 0,0-1 1 0 0,-1 0-1 0 0,1 0 1 0 0,-6 16-1 0 0,0-4-11 0 0,-1 0 0 0 0,-1 0 0 0 0,-1-1 0 0 0,-1 0 0 0 0,0 0 0 0 0,-2-2 0 0 0,0 1 0 0 0,-1-2 0 0 0,-21 22 0 0 0,2-3 5 0 0,25-27-11 0 0,0 0 0 0 0,0-1-1 0 0,-1 0 1 0 0,0-1 0 0 0,-1 0-1 0 0,0 0 1 0 0,0-1 0 0 0,-14 7-1 0 0,0-4 27 0 0,-47 13-1 0 0,60-18-16 0 0,10-4-11 0 0,0-1 1 0 0,-1 1-1 0 0,1-1 0 0 0,0 1 0 0 0,0-1 0 0 0,-1 1 0 0 0,1-1 0 0 0,0 0 0 0 0,0 1 0 0 0,-1-1 0 0 0,1 0 0 0 0,0 0 0 0 0,-1 0 0 0 0,1 0 0 0 0,0 0 1 0 0,-1-1-1 0 0,1 1 0 0 0,0 0 0 0 0,-2-1 0 0 0,2 1-1 0 0,1 0-1 0 0,0 0 1 0 0,0 0 0 0 0,-1 0 0 0 0,1-1 0 0 0,0 1 0 0 0,0 0 0 0 0,0 0-1 0 0,-1 0 1 0 0,1 0 0 0 0,0 0 0 0 0,0 0 0 0 0,0-1 0 0 0,-1 1 0 0 0,1 0-1 0 0,0 0 1 0 0,0 0 0 0 0,0-1 0 0 0,0 1 0 0 0,0 0 0 0 0,-1 0-1 0 0,1 0 1 0 0,0-1 0 0 0,0 1 0 0 0,0 0 0 0 0,0 0 0 0 0,0-1 0 0 0,0 1-1 0 0,0 0 1 0 0,0 0 0 0 0,0-1 0 0 0,0 1 0 0 0,0 0 0 0 0,0 0 0 0 0,0 0-1 0 0,0-1 1 0 0,0 1 0 0 0,0 0 0 0 0,0 0 0 0 0,0-1 0 0 0,0 1 0 0 0,0 0-1 0 0,1 0 1 0 0,-1-1 0 0 0,0 1 0 0 0,0 0 0 0 0,0 0 0 0 0,0 0-1 0 0,0 0 1 0 0,1-1 0 0 0,-1 1 0 0 0,10-10 9 0 0,5 2-8 0 0,0 1 0 0 0,1 1 0 0 0,-1 0 0 0 0,1 1 0 0 0,1 1 0 0 0,-1 1 0 0 0,0 0-1 0 0,1 1 1 0 0,18 0 0 0 0,-31 2 1 0 0,-1 0 1 0 0,1 0-1 0 0,-1 0 0 0 0,1 1 1 0 0,-1-1-1 0 0,1 1 0 0 0,-1 0 0 0 0,0 0 1 0 0,1 0-1 0 0,-1 1 0 0 0,0-1 0 0 0,0 1 1 0 0,0 0-1 0 0,0 0 0 0 0,0 0 1 0 0,0 0-1 0 0,-1 0 0 0 0,1 1 0 0 0,-1-1 1 0 0,1 1-1 0 0,-1 0 0 0 0,0-1 1 0 0,0 1-1 0 0,3 7 0 0 0,-2-3 6 0 0,0 0 1 0 0,-1 1-1 0 0,0-1 0 0 0,0 1 1 0 0,-1 0-1 0 0,0 0 0 0 0,0-1 0 0 0,-1 1 1 0 0,0 0-1 0 0,-1 11 0 0 0,0-2 1 0 0,0-7-5 0 0,0-1 0 0 0,0 1-1 0 0,-1 0 1 0 0,0 0 0 0 0,-5 13 0 0 0,3-14-3 0 0,3-3 0 0 0,-1 0 0 0 0,0 0 0 0 0,-1-1 0 0 0,1 1 0 0 0,-1-1 0 0 0,0 0-1 0 0,0 1 1 0 0,-1-1 0 0 0,0-1 0 0 0,1 1 0 0 0,-2-1 0 0 0,1 1 0 0 0,0-1 0 0 0,-8 5-1 0 0,2-2 5 0 0,0 0-1 0 0,-16 14 0 0 0,23-17-4 0 0,0-1 0 0 0,0 0 0 0 0,0 1 0 0 0,0-1-1 0 0,0 1 1 0 0,1 0 0 0 0,0 0 0 0 0,0 0 0 0 0,0 0 0 0 0,-2 5 0 0 0,4-9 3 0 0,0 1 0 0 0,0 0 0 0 0,0 0 0 0 0,-1-1 0 0 0,1 1 0 0 0,0 0 0 0 0,-1-1 0 0 0,1 1 0 0 0,0-1 0 0 0,-1 1 0 0 0,1 0 0 0 0,-1-1 0 0 0,1 1 0 0 0,-1-1 0 0 0,1 1 0 0 0,-1-1 0 0 0,0 1 0 0 0,1-1 0 0 0,-1 0 0 0 0,0 1 0 0 0,-2-2 63 0 0,5-3-18 0 0,92-78 379 0 0,-60 54-383 0 0,0-2-1 0 0,46-53 0 0 0,-75 78-41 0 0,8-11 23 0 0,-1 1-1 0 0,0-2 1 0 0,-1 0 0 0 0,0 0-1 0 0,-2-1 1 0 0,9-20 0 0 0,-4-2-1065 0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01:22:08.461"/>
    </inkml:context>
    <inkml:brush xml:id="br0">
      <inkml:brushProperty name="width" value="0.1" units="cm"/>
      <inkml:brushProperty name="height" value="0.1" units="cm"/>
      <inkml:brushProperty name="color" value="#AB008B"/>
    </inkml:brush>
  </inkml:definitions>
  <inkml:trace contextRef="#ctx0" brushRef="#br0">403 120 10544 0 0,'-4'-2'99'0'0,"1"0"0"0"0,0 0 0 0 0,0 0 0 0 0,0 0 0 0 0,0 0 0 0 0,0-1 0 0 0,0 1 0 0 0,1-1 0 0 0,-1 0 0 0 0,-2-4 0 0 0,1 3 90 0 0,1 0 0 0 0,-1 0 0 0 0,1 0 0 0 0,-10-6 0 0 0,2 3 5 0 0,-53-30 847 0 0,58 34-946 0 0,-1 1 1 0 0,0-1-1 0 0,0 1 1 0 0,0 0-1 0 0,0 1 1 0 0,-1 0-1 0 0,-13-1 1 0 0,8 1 48 0 0,11 0-141 0 0,0 0 0 0 0,-1 1 0 0 0,1 0 0 0 0,0-1-1 0 0,0 1 1 0 0,0 0 0 0 0,0 0 0 0 0,0 1 0 0 0,0-1-1 0 0,0 0 1 0 0,0 0 0 0 0,-1 1 0 0 0,1 0 0 0 0,0-1-1 0 0,0 1 1 0 0,-2 1 0 0 0,-1 3-24 0 0,0-1 0 0 0,-1 0 0 0 0,1-1 0 0 0,-10 6 0 0 0,6-4-19 0 0,4-1 12 0 0,0 1 0 0 0,0-1 1 0 0,1 1-1 0 0,0 1 0 0 0,0-1 1 0 0,0 0-1 0 0,1 1 0 0 0,0 0 1 0 0,-5 11-1 0 0,-1 2-57 0 0,2-6 44 0 0,0 1 0 0 0,1 0-1 0 0,1 0 1 0 0,0 1 0 0 0,1-1 0 0 0,0 1-1 0 0,1 0 1 0 0,1 0 0 0 0,1 1 0 0 0,0-1-1 0 0,0 0 1 0 0,2 0 0 0 0,0 1 0 0 0,1-1-1 0 0,0 0 1 0 0,1 0 0 0 0,9 26 0 0 0,-9-35 35 0 0,-1 0 1 0 0,1 0 0 0 0,0 0 0 0 0,0 0-1 0 0,1 0 1 0 0,0-1 0 0 0,7 9 0 0 0,-9-12 4 0 0,0 0-1 0 0,0 0 1 0 0,0-1 0 0 0,0 1 0 0 0,1-1 0 0 0,-1 1 0 0 0,0-1 0 0 0,1 0 0 0 0,-1 0 0 0 0,1 0 0 0 0,-1 0 0 0 0,1 0 0 0 0,0 0 0 0 0,-1-1 0 0 0,1 1 0 0 0,0-1 0 0 0,0 0 0 0 0,-1 0 0 0 0,1 0 0 0 0,4-1 0 0 0,-5 1 1 0 0,0-1 0 0 0,1 0 1 0 0,-1 0-1 0 0,0 0 1 0 0,0 0-1 0 0,0-1 0 0 0,0 1 1 0 0,0 0-1 0 0,0-1 0 0 0,0 0 1 0 0,0 1-1 0 0,0-1 1 0 0,-1 0-1 0 0,2-2 0 0 0,12-11 4 0 0,11-9 9 0 0,-1-1 1 0 0,42-54-1 0 0,-31 34 15 0 0,7-8 1 0 0,28-33 50 0 0,-39 49-12 0 0,-19 22-67 0 0,0-1-1 0 0,20-16 0 0 0,-29 28 27 0 0,0 1-1 0 0,0 0 1 0 0,0 0-1 0 0,1 1 1 0 0,-1-1-1 0 0,1 1 1 0 0,-1 0-1 0 0,1 0 1 0 0,0 0-1 0 0,0 1 1 0 0,0 0-1 0 0,0 0 1 0 0,0 0-1 0 0,6 0 1 0 0,-10 1-13 0 0,1 0 1 0 0,-1 1-1 0 0,0-1 1 0 0,1 1-1 0 0,-1-1 1 0 0,1 1-1 0 0,-1 0 1 0 0,0-1-1 0 0,0 1 1 0 0,1 0-1 0 0,-1 0 1 0 0,0 0-1 0 0,0 0 0 0 0,0 0 1 0 0,0 0-1 0 0,0 0 1 0 0,0 0-1 0 0,0 0 1 0 0,0 1-1 0 0,-1-1 1 0 0,1 0-1 0 0,0 0 1 0 0,-1 1-1 0 0,1-1 1 0 0,-1 1-1 0 0,1-1 0 0 0,-1 2 1 0 0,2 5-17 0 0,0-1 1 0 0,0 0-1 0 0,0 14 1 0 0,-3 23 18 0 0,-2 0 0 0 0,-1 0 0 0 0,-2 0 1 0 0,-19 63-1 0 0,16-73-5 0 0,-3-1-1 0 0,-25 54 1 0 0,30-66-6 0 0,6-18-5 0 0,0 0 0 0 0,1 0 1 0 0,-1 0-1 0 0,-1-1 0 0 0,1 1 0 0 0,0 0 1 0 0,-1 0-1 0 0,1-1 0 0 0,-1 1 1 0 0,-2 1-1 0 0,4-4 0 0 0,0 0 0 0 0,0 0 0 0 0,0 0 1 0 0,0 0-1 0 0,0 0 0 0 0,0 0 0 0 0,0 0 0 0 0,0 0 1 0 0,0 0-1 0 0,0 0 0 0 0,0 0 0 0 0,0 0 0 0 0,0 0 1 0 0,0 0-1 0 0,0 0 0 0 0,0-1 0 0 0,0 1 0 0 0,0 0 0 0 0,0 0 1 0 0,0 0-1 0 0,0 0 0 0 0,0 0 0 0 0,0 0 0 0 0,0 0 1 0 0,0 0-1 0 0,0 0 0 0 0,0 0 0 0 0,0 0 0 0 0,-1 0 1 0 0,1 0-1 0 0,0 0 0 0 0,0 0 0 0 0,0 0 0 0 0,0 0 1 0 0,0 0-1 0 0,0 0 0 0 0,0 0 0 0 0,0 0 0 0 0,0 0 0 0 0,0 0 1 0 0,0 0-1 0 0,0 0 0 0 0,0 0 0 0 0,0 0 0 0 0,0 0 1 0 0,-1 0-1 0 0,1 0 0 0 0,0 0 0 0 0,0 0 0 0 0,0 0 1 0 0,0 0-1 0 0,0 0 0 0 0,0 0 0 0 0,0 0 0 0 0,0 0 0 0 0,0 0 1 0 0,0 0-1 0 0,0 0 0 0 0,0 0 0 0 0,2-10 35 0 0,9-14 44 0 0,32-42 21 0 0,-13 17-85 0 0,106-131 62 0 0,-99 131-52 0 0,-28 35-17 0 0,1 0 0 0 0,1 0-1 0 0,0 2 1 0 0,14-14 0 0 0,-9 6-2 0 0,-15 18-5 0 0,0 0 1 0 0,0 0-1 0 0,0 1 0 0 0,0-1 1 0 0,1 0-1 0 0,-1 1 1 0 0,0-1-1 0 0,1 1 1 0 0,-1 0-1 0 0,1-1 1 0 0,-1 1-1 0 0,1 0 1 0 0,0 0-1 0 0,0 0 1 0 0,-1 0-1 0 0,1 0 0 0 0,0 0 1 0 0,0 1-1 0 0,3-2 1 0 0,3-2 6 0 0,2 0-9 0 0,-9 4 0 0 0,-1 0 1 0 0,1 0 0 0 0,-1 1-1 0 0,1-1 1 0 0,-1 0 0 0 0,1 1 0 0 0,-1-1-1 0 0,0 1 1 0 0,1-1 0 0 0,-1 0-1 0 0,1 1 1 0 0,-1-1 0 0 0,0 1 0 0 0,1-1-1 0 0,-1 1 1 0 0,0-1 0 0 0,0 1-1 0 0,1-1 1 0 0,-1 1 0 0 0,0 0-1 0 0,0-1 1 0 0,0 1 0 0 0,0-1 0 0 0,0 1-1 0 0,0-1 1 0 0,0 1 0 0 0,0 0-1 0 0,0-1 1 0 0,0 1 0 0 0,0-1 0 0 0,0 2-1 0 0,-1 24 4 0 0,0-24-3 0 0,-3 22 2 0 0,-1-1 0 0 0,-13 40 0 0 0,-7 24 9 0 0,2 7 47 0 0,12-54 73 0 0,-9 68-1 0 0,19-96-104 0 0,1 1 0 0 0,0 0-1 0 0,1 0 1 0 0,0 0 0 0 0,1 0 0 0 0,0-1 0 0 0,5 16 0 0 0,-7-27-21 0 0,1-1 1 0 0,-1 1 0 0 0,1 0-1 0 0,-1 0 1 0 0,1-1 0 0 0,-1 1-1 0 0,1 0 1 0 0,-1-1 0 0 0,1 1 0 0 0,0-1-1 0 0,-1 1 1 0 0,1-1 0 0 0,0 1-1 0 0,-1-1 1 0 0,1 1 0 0 0,0-1 0 0 0,0 0-1 0 0,-1 1 1 0 0,1-1 0 0 0,0 0-1 0 0,0 0 1 0 0,0 1 0 0 0,0-1 0 0 0,-1 0-1 0 0,1 0 1 0 0,0 0 0 0 0,0 0-1 0 0,0 0 1 0 0,0 0 0 0 0,-1 0-1 0 0,2-1 1 0 0,1 1 25 0 0,0-1 0 0 0,0 0 0 0 0,0 0 0 0 0,-1 0-1 0 0,1 0 1 0 0,0 0 0 0 0,4-3 0 0 0,13-6 104 0 0,-16 8-103 0 0,1 1 1 0 0,-1-1-1 0 0,0-1 0 0 0,-1 1 1 0 0,1 0-1 0 0,0-1 1 0 0,0 0-1 0 0,5-5 1 0 0,50-68 183 0 0,-24 28-129 0 0,-17 22 8 0 0,23-42-1 0 0,5-10 317 0 0,-14 25-74 0 0,-21 33-231 0 0,1 1 0 0 0,14-18 0 0 0,-15 23-44 0 0,-7 10-27 0 0,-1-1 0 0 0,1 0 0 0 0,0 1 1 0 0,0 0-1 0 0,0 0 0 0 0,1 0 0 0 0,0 1 1 0 0,5-4-1 0 0,6-6 157 0 0,-15 12-158 0 0,0 0 1 0 0,1 0-1 0 0,-1 0 0 0 0,0 0 0 0 0,0 0 0 0 0,1 0 0 0 0,-1 0 1 0 0,1 0-1 0 0,-1 0 0 0 0,1 1 0 0 0,-1-1 0 0 0,1 1 0 0 0,-1-1 1 0 0,1 1-1 0 0,-1-1 0 0 0,3 1 0 0 0,-3 0 278 0 0,2 4-292 0 0,-1-1-52 0 0,0 1 0 0 0,0 0 0 0 0,-1 0 1 0 0,0 1-1 0 0,0-1 0 0 0,0 0 0 0 0,0 0 0 0 0,0 0 0 0 0,-1 1 0 0 0,0-1 0 0 0,-1 9 1 0 0,1-6-35 0 0,0 0 0 0 0,1 0 0 0 0,-1 0 0 0 0,3 11 0 0 0,0-11 53 0 0,1 8-116 0 0,0 0 1 0 0,-1-1-1 0 0,0 1 1 0 0,0 28-1 0 0,-3-38 99 0 0,0 0-1 0 0,1 0 1 0 0,-1 1-1 0 0,1-1 1 0 0,0 0-1 0 0,1 0 1 0 0,-1 0-1 0 0,1 0 1 0 0,0 0-1 0 0,0-1 1 0 0,0 1-1 0 0,1 0 1 0 0,5 7-1 0 0,-7-12 17 0 0,0 0-1 0 0,0 1 0 0 0,0-1 0 0 0,-1 1 1 0 0,1-1-1 0 0,0 0 0 0 0,0 0 0 0 0,0 0 1 0 0,0 0-1 0 0,0 0 0 0 0,0 0 0 0 0,0 0 0 0 0,0 0 1 0 0,0 0-1 0 0,0 0 0 0 0,0 0 0 0 0,-1 0 1 0 0,1-1-1 0 0,0 1 0 0 0,0 0 0 0 0,0-1 1 0 0,0 1-1 0 0,0 0 0 0 0,-1-1 0 0 0,2 0 1 0 0,20-15-57 0 0,-18 12 66 0 0,-1-1-1 0 0,0 1 1 0 0,0-1 0 0 0,0 1 0 0 0,-1-1-1 0 0,1 0 1 0 0,2-10 0 0 0,2-4-3 0 0,37-95 164 0 0,-18 45-2502 0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01:22:08.834"/>
    </inkml:context>
    <inkml:brush xml:id="br0">
      <inkml:brushProperty name="width" value="0.1" units="cm"/>
      <inkml:brushProperty name="height" value="0.1" units="cm"/>
      <inkml:brushProperty name="color" value="#AB008B"/>
    </inkml:brush>
  </inkml:definitions>
  <inkml:trace contextRef="#ctx0" brushRef="#br0">205 0 10752 0 0,'0'0'649'0'0,"2"6"648"0"0,9 22-492 0 0,-8-23-680 0 0,0 1 1 0 0,-1 0-1 0 0,0 1 1 0 0,0-1 0 0 0,0 0-1 0 0,0 1 1 0 0,-1-1-1 0 0,0 14 1 0 0,-1 43 181 0 0,-4 0 0 0 0,-12 66 0 0 0,-37 134-103 0 0,30-108-251 0 0,3-7-128 0 0,-2-39 37 0 0,-22 95-59 0 0,13-28 61 0 0,20-93 101 0 0,4-5-1 0 0,3-19-6 0 0,7-39 26 0 0,-3-19 15 0 0,0-1 1 0 0,0 0 0 0 0,1 0 0 0 0,-1 1 0 0 0,0-1 0 0 0,0 0 0 0 0,0 0 0 0 0,0 1-1 0 0,0-1 1 0 0,0 0 0 0 0,0 0 0 0 0,1 1 0 0 0,-1-1 0 0 0,0 0 0 0 0,0 0 0 0 0,0 1-1 0 0,1-1 1 0 0,-1 0 0 0 0,0 0 0 0 0,0 0 0 0 0,1 0 0 0 0,-1 1 0 0 0,0-1 0 0 0,0 0-1 0 0,1 0 1 0 0,-1 0 0 0 0,0 0 0 0 0,0 0 0 0 0,1 0 0 0 0,-1 0 0 0 0,0 0 0 0 0,0 0-1 0 0,1 0 1 0 0,-1 0 0 0 0,0 0 0 0 0,1 0 0 0 0,-1 0 0 0 0,0 0 0 0 0,0 0 0 0 0,1 0-1 0 0,-1 0 1 0 0,0 0 0 0 0,0 0 0 0 0,1 0 0 0 0,-1-1 0 0 0,0 1 0 0 0,0 0 0 0 0,1 0-1 0 0,-1 0 1 0 0,0 0 0 0 0,0-1 0 0 0,1 1 0 0 0,-1 0 0 0 0,0 0 0 0 0,0 0 0 0 0,0-1-1 0 0,0 1 1 0 0,0 0 0 0 0,1 0 0 0 0,-1-1 0 0 0,0 1 0 0 0,0 0 0 0 0,0-1 0 0 0,15-31 1 0 0,7-6 6 0 0,0-17-832 0 0,-18 45-233 0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01:22:09.224"/>
    </inkml:context>
    <inkml:brush xml:id="br0">
      <inkml:brushProperty name="width" value="0.1" units="cm"/>
      <inkml:brushProperty name="height" value="0.1" units="cm"/>
      <inkml:brushProperty name="color" value="#AB008B"/>
    </inkml:brush>
  </inkml:definitions>
  <inkml:trace contextRef="#ctx0" brushRef="#br0">7 290 6632 0 0,'-4'17'766'0'0,"3"-16"-667"0"0,1-1-1 0 0,0 1 1 0 0,-1 0 0 0 0,1-1 0 0 0,0 1 0 0 0,0 0-1 0 0,0 0 1 0 0,-1-1 0 0 0,1 1 0 0 0,0 0 0 0 0,0 0 0 0 0,0 0-1 0 0,0-1 1 0 0,0 1 0 0 0,1 0 0 0 0,-1 0 0 0 0,1 0-49 0 0,-1 0 1 0 0,1-1-1 0 0,0 1 1 0 0,0-1-1 0 0,0 1 1 0 0,-1-1 0 0 0,1 0-1 0 0,0 1 1 0 0,0-1-1 0 0,0 0 1 0 0,0 1-1 0 0,0-1 1 0 0,0 0 0 0 0,0 0-1 0 0,0 0 1 0 0,0 0-1 0 0,0 0 1 0 0,0 0-1 0 0,1 0 1 0 0,5-1 13 0 0,-1 0 0 0 0,0 0 1 0 0,0-1-1 0 0,0 0 0 0 0,0 0 0 0 0,6-3 1 0 0,20-6-70 0 0,-5 5-84 0 0,-1 0 0 0 0,-1-2-1 0 0,0-1 1 0 0,31-15 0 0 0,-27 10-114 0 0,0 1-1 0 0,57-15 1 0 0,-68 24 156 0 0,0 1-1 0 0,30-1 0 0 0,14-3-3 0 0,-26 3 24 0 0,-32 5-36 0 0,0-1 1 0 0,0 0-1 0 0,0-1 0 0 0,0 1 0 0 0,0-1 0 0 0,0 1 0 0 0,0-1 0 0 0,0-1 1 0 0,0 1-1 0 0,0 0 0 0 0,0-1 0 0 0,-1 0 0 0 0,1 0 0 0 0,-1 0 1 0 0,7-5-1 0 0</inkml:trace>
  <inkml:trace contextRef="#ctx0" brushRef="#br0" timeOffset="1">346 0 11760 0 0,'-11'169'648'0'0,"10"-147"-346"0"0,-7 37 1 0 0,0-1 154 0 0,-6 38 299 0 0,-1 21 211 0 0,7-16 3 0 0,4-65-554 0 0,1 1 0 0 0,3-1-1 0 0,5 67 1 0 0,2-44 267 0 0,-1-7-2750 0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01:22:10.167"/>
    </inkml:context>
    <inkml:brush xml:id="br0">
      <inkml:brushProperty name="width" value="0.1" units="cm"/>
      <inkml:brushProperty name="height" value="0.1" units="cm"/>
      <inkml:brushProperty name="color" value="#AB008B"/>
    </inkml:brush>
  </inkml:definitions>
  <inkml:trace contextRef="#ctx0" brushRef="#br0">853 231 9944 0 0,'-8'-15'807'0'0,"0"1"1"0"0,-1 0 0 0 0,0 0 0 0 0,-1 1-1 0 0,-15-16 1 0 0,6 9-133 0 0,11 11-211 0 0,0 1 0 0 0,-15-13 0 0 0,-3-2 302 0 0,21 19-607 0 0,1 0 0 0 0,-1-1 1 0 0,0 1-1 0 0,0 1 0 0 0,-1-1 0 0 0,1 1 0 0 0,-1 0 0 0 0,-9-4 0 0 0,6 4 53 0 0,5 1-208 0 0,1 1 1 0 0,-1-1-1 0 0,0 1 0 0 0,0 0 1 0 0,1 0-1 0 0,-1 0 0 0 0,0 1 0 0 0,0-1 1 0 0,0 1-1 0 0,0 0 0 0 0,0 0 1 0 0,0 0-1 0 0,0 1 0 0 0,0-1 0 0 0,0 1 1 0 0,0 0-1 0 0,0 0 0 0 0,0 0 0 0 0,-5 3 1 0 0,-23 10-185 0 0,27-13 148 0 0,-1 1 0 0 0,1 0 0 0 0,-1 1 0 0 0,1-1 0 0 0,0 1 0 0 0,0 0 0 0 0,0 1 0 0 0,0-1 0 0 0,1 1 0 0 0,-8 7 0 0 0,-4 10-96 0 0,1 0 1 0 0,0 1-1 0 0,2 1 1 0 0,-20 46-1 0 0,12-13-10 0 0,-15 64-1 0 0,17-65 70 0 0,13-39 13 0 0,0 1 0 0 0,2-1 1 0 0,-1 1-1 0 0,-3 33 0 0 0,8-20 18 0 0,4 33 0 0 0,-3-51 34 0 0,0-1 0 0 0,2 0 1 0 0,-1 0-1 0 0,1 0 0 0 0,1 0 0 0 0,5 11 0 0 0,0-4 5 0 0,-4-8-1 0 0,0 0 1 0 0,1 0-1 0 0,8 9 1 0 0,-11-15 0 0 0,0-1-1 0 0,0 1 1 0 0,1-1-1 0 0,-1 0 0 0 0,1-1 1 0 0,0 1-1 0 0,0-1 1 0 0,0 1-1 0 0,0-1 1 0 0,8 2-1 0 0,-7-1 15 0 0,1-2-1 0 0,0 1 1 0 0,0-1-1 0 0,1 0 0 0 0,-1 0 1 0 0,0 0-1 0 0,0-1 1 0 0,0 0-1 0 0,1 0 0 0 0,-1-1 1 0 0,0 0-1 0 0,0 0 1 0 0,0 0-1 0 0,0-1 0 0 0,0 1 1 0 0,0-2-1 0 0,0 1 1 0 0,-1-1-1 0 0,9-4 0 0 0,33-32 37 0 0,-1-2-1 0 0,50-58 0 0 0,4-4 34 0 0,-30 29 80 0 0,35-30 281 0 0,-91 90-402 0 0,20-25-1 0 0,7-6 37 0 0,-17 16-71 0 0,-23 28-19 0 0,0 0-1 0 0,0 1 0 0 0,0-1 0 0 0,-1 1 0 0 0,1-1 0 0 0,0 1 0 0 0,0-1 0 0 0,0 1 0 0 0,0-1 0 0 0,0 1 1 0 0,0 0-1 0 0,0 0 0 0 0,0-1 0 0 0,0 1 0 0 0,0 0 0 0 0,2 0 0 0 0,4 0-150 0 0,-10 1 40 0 0,3-1-40 0 0,-1 2 4 0 0,-14 66 32 0 0,-3-1 1 0 0,-33 80-1 0 0,41-119 69 0 0,1 1-8 0 0,-7 34 0 0 0,1 0-13 0 0,-16 64 23 0 0,-15 52 446 0 0,31-130-239 0 0,-14 90-1 0 0,19-82 61 0 0,-27 80 0 0 0,-30 55 633 0 0,49-144-657 0 0,1-3 53 0 0,-28 55 0 0 0,35-83-168 0 0,0 0 0 0 0,0-1 0 0 0,-2 0 0 0 0,0 0 1 0 0,-1-1-1 0 0,-15 13 0 0 0,24-24-51 0 0,-1 0 1 0 0,0 0-1 0 0,0-1 1 0 0,-1 0-1 0 0,1 0 1 0 0,-1 0-1 0 0,0-1 0 0 0,1 1 1 0 0,-1-1-1 0 0,0-1 1 0 0,0 1-1 0 0,-12 0 1 0 0,9-1 37 0 0,-1-1 1 0 0,0-1-1 0 0,1 1 1 0 0,-1-2-1 0 0,1 1 1 0 0,-1-1 0 0 0,-13-5-1 0 0,-4-4 71 0 0,0-2 0 0 0,1 0 0 0 0,1-2-1 0 0,-32-23 1 0 0,12 3-156 0 0,-56-58 0 0 0,73 66 18 0 0,23 23 14 0 0,1 0 0 0 0,0-1 1 0 0,0 0-1 0 0,0 0 0 0 0,1 0 0 0 0,0-1 0 0 0,0 1 1 0 0,0-1-1 0 0,0 1 0 0 0,1-1 0 0 0,0 0 1 0 0,1 0-1 0 0,-1 0 0 0 0,1 0 0 0 0,-1-12 0 0 0,2 8-363 0 0,0 0-1 0 0,1 0 1 0 0,0 0-1 0 0,1 0 1 0 0,0 0-1 0 0,1 0 1 0 0,0 0-1 0 0,6-12 1 0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01:22:10.637"/>
    </inkml:context>
    <inkml:brush xml:id="br0">
      <inkml:brushProperty name="width" value="0.1" units="cm"/>
      <inkml:brushProperty name="height" value="0.1" units="cm"/>
      <inkml:brushProperty name="color" value="#AB008B"/>
    </inkml:brush>
  </inkml:definitions>
  <inkml:trace contextRef="#ctx0" brushRef="#br0">288 250 11856 0 0,'1'-1'42'0'0,"1"0"0"0"0,0 0 0 0 0,-1 0 0 0 0,0-1 0 0 0,1 1 1 0 0,-1 0-1 0 0,0-1 0 0 0,0 1 0 0 0,1-1 0 0 0,-1 1 0 0 0,0-1 0 0 0,0 0 1 0 0,-1 1-1 0 0,1-1 0 0 0,0 0 0 0 0,0-2 0 0 0,6-32 1312 0 0,-6 26-1002 0 0,-1 7-113 0 0,0 0 1 0 0,0 0-1 0 0,0 0 0 0 0,0 0 0 0 0,-1 0 1 0 0,1 0-1 0 0,-1 0 0 0 0,0 0 0 0 0,-2-4 0 0 0,-2-11 493 0 0,3 12-515 0 0,0 0-1 0 0,0 0 1 0 0,-1 0-1 0 0,0 0 1 0 0,-1 0 0 0 0,1 1-1 0 0,-1-1 1 0 0,0 1-1 0 0,0 0 1 0 0,-1 0-1 0 0,0 0 1 0 0,1 1 0 0 0,-11-8-1 0 0,-3-3 108 0 0,15 12-355 0 0,0 0 0 0 0,-1 1-1 0 0,1-1 1 0 0,-1 1 0 0 0,1 0 0 0 0,-1 0-1 0 0,0 1 1 0 0,0-1 0 0 0,0 1 0 0 0,0-1-1 0 0,0 1 1 0 0,0 1 0 0 0,0-1 0 0 0,0 0-1 0 0,0 1 1 0 0,0 0 0 0 0,0 0 0 0 0,0 0-1 0 0,-1 1 1 0 0,1-1 0 0 0,0 1 0 0 0,0 0-1 0 0,0 0 1 0 0,0 0 0 0 0,0 1 0 0 0,1-1-1 0 0,-1 1 1 0 0,0 0 0 0 0,1 0 0 0 0,-1 0 0 0 0,1 1-1 0 0,0-1 1 0 0,-1 1 0 0 0,1 0 0 0 0,0 0-1 0 0,-2 3 1 0 0,-5 9-157 0 0,0 1 0 0 0,1 0-1 0 0,1 0 1 0 0,0 1 0 0 0,1 0-1 0 0,1 0 1 0 0,-4 19 0 0 0,4-6-22 0 0,1 0 1 0 0,2 1 0 0 0,0 42-1 0 0,3-40 66 0 0,-1-14 32 0 0,1 0 0 0 0,1 0 0 0 0,6 32 0 0 0,-6-43 97 0 0,1 0-1 0 0,0-1 1 0 0,1 1 0 0 0,-1-1-1 0 0,1 0 1 0 0,1 0-1 0 0,5 9 1 0 0,-7-13 8 0 0,1 0-1 0 0,-1-1 1 0 0,1 1-1 0 0,0 0 1 0 0,0-1-1 0 0,0 1 1 0 0,1-1 0 0 0,-1 0-1 0 0,0 0 1 0 0,1 0-1 0 0,-1-1 1 0 0,1 1 0 0 0,0-1-1 0 0,-1 0 1 0 0,1 0-1 0 0,5 1 1 0 0,-5-2 4 0 0,0 1 0 0 0,0-1 0 0 0,0 0 0 0 0,0-1 0 0 0,0 1 0 0 0,-1-1 0 0 0,1 0 0 0 0,0 0 0 0 0,0 0 0 0 0,-1 0 1 0 0,1 0-1 0 0,0-1 0 0 0,-1 0 0 0 0,1 0 0 0 0,-1 0 0 0 0,6-4 0 0 0,3-4 30 0 0,0-1 0 0 0,18-21 0 0 0,-21 21-6 0 0,47-60 84 0 0,-14 16-13 0 0,10-16 69 0 0,6-6-57 0 0,-50 69-104 0 0,-1 0 1 0 0,2 0-1 0 0,-1 1 1 0 0,1 0-1 0 0,0 1 1 0 0,17-10-1 0 0,27-9-7 0 0,-52 24 4 0 0,0 1-1 0 0,-1-1 0 0 0,1 1 1 0 0,0 0-1 0 0,-1-1 0 0 0,1 1 1 0 0,0-1-1 0 0,-1 1 0 0 0,1 0 1 0 0,0 0-1 0 0,0 0 0 0 0,-1-1 1 0 0,1 1-1 0 0,0 0 0 0 0,0 0 1 0 0,-1 0-1 0 0,1 0 0 0 0,0 0 1 0 0,0 0-1 0 0,-1 0 0 0 0,1 0 1 0 0,0 1-1 0 0,0-1 0 0 0,-1 0 0 0 0,1 0 1 0 0,0 1-1 0 0,0-1 0 0 0,-1 0 1 0 0,1 1-1 0 0,0-1 0 0 0,-1 1 1 0 0,1-1-1 0 0,-1 1 0 0 0,1-1 1 0 0,-1 1-1 0 0,1-1 0 0 0,-1 1 1 0 0,1-1-1 0 0,-1 1 0 0 0,1 0 1 0 0,-1-1-1 0 0,1 1 0 0 0,-1 0 1 0 0,0 0-1 0 0,0-1 0 0 0,1 1 1 0 0,-1 0-1 0 0,0 0 0 0 0,0-1 1 0 0,0 2-1 0 0,2 3-24 0 0,-1 0-1 0 0,-1 0 1 0 0,1 0 0 0 0,-1 0 0 0 0,1 1-1 0 0,-2 7 1 0 0,-4 70-12 0 0,-3 20 17 0 0,6-51-10 0 0,1-48 30 0 0,1-6-2 0 0,4-8 7 0 0,-3 8-43 0 0,0 0 0 0 0,1 0 0 0 0,-1 0 0 0 0,0 0 0 0 0,0 0 0 0 0,0 0 0 0 0,0 0 0 0 0,-1 0 0 0 0,1-1 0 0 0,-1 1 0 0 0,1 0 0 0 0,-1-1 0 0 0,0 1 0 0 0,0 0 0 0 0,0-1 0 0 0,0 1 0 0 0,0 0 0 0 0,-1-3 0 0 0,1 1-1084 0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01:22:11.042"/>
    </inkml:context>
    <inkml:brush xml:id="br0">
      <inkml:brushProperty name="width" value="0.1" units="cm"/>
      <inkml:brushProperty name="height" value="0.1" units="cm"/>
      <inkml:brushProperty name="color" value="#AB008B"/>
    </inkml:brush>
  </inkml:definitions>
  <inkml:trace contextRef="#ctx0" brushRef="#br0">1 154 10752 0 0,'2'0'127'0'0,"1"0"1"0"0,-1 1 0 0 0,1 0-1 0 0,-1-1 1 0 0,1 1 0 0 0,-1 0 0 0 0,0 0-1 0 0,1 0 1 0 0,3 3 0 0 0,-3-2 70 0 0,-1 0 1 0 0,1-1 0 0 0,0 1 0 0 0,0-1-1 0 0,0 0 1 0 0,6 1 0 0 0,21 0 352 0 0,0-2 0 0 0,0-1 1 0 0,0-2-1 0 0,0-1 0 0 0,44-11 0 0 0,-46 7-189 0 0,-1-1 0 0 0,0-1 0 0 0,37-20-1 0 0,-28 13-62 0 0,-11 7 15 0 0,29-8 0 0 0,-3 1 106 0 0,-42 14-339 0 0,-1-1-1 0 0,0 0 1 0 0,0-1 0 0 0,9-7 0 0 0,-14 6-2540 0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01:22:11.430"/>
    </inkml:context>
    <inkml:brush xml:id="br0">
      <inkml:brushProperty name="width" value="0.1" units="cm"/>
      <inkml:brushProperty name="height" value="0.1" units="cm"/>
      <inkml:brushProperty name="color" value="#AB008B"/>
    </inkml:brush>
  </inkml:definitions>
  <inkml:trace contextRef="#ctx0" brushRef="#br0">309 1 15272 0 0,'0'9'54'0'0,"0"1"1"0"0,-1 0 0 0 0,0-1-1 0 0,-1 1 1 0 0,0-1 0 0 0,-4 13-1 0 0,-4 29 267 0 0,8-39-240 0 0,0 0 0 0 0,-7 20 0 0 0,-29 88 193 0 0,-14 37 9 0 0,15-76-319 0 0,18-39-11 0 0,-21 62 0 0 0,16-26 56 0 0,-22 82 256 0 0,39-127 11 0 0,2 0-1 0 0,2 0 0 0 0,0 51 1 0 0,4-80-235 0 0,-1 1 1 0 0,0-1 0 0 0,1 0-1 0 0,0 1 1 0 0,0-1 0 0 0,0 0-1 0 0,1 0 1 0 0,-1 0-1 0 0,3 4 1 0 0,-3-6-20 0 0,0-1 0 0 0,-1 0 0 0 0,1 1 0 0 0,0-1-1 0 0,0 0 1 0 0,0 0 0 0 0,0 0 0 0 0,0 1 0 0 0,0-1 0 0 0,1 0 0 0 0,-1 0 0 0 0,0 0-1 0 0,0-1 1 0 0,1 1 0 0 0,-1 0 0 0 0,0 0 0 0 0,1-1 0 0 0,-1 1 0 0 0,1-1 0 0 0,-1 1-1 0 0,1-1 1 0 0,-1 0 0 0 0,1 0 0 0 0,0 1 0 0 0,-1-1 0 0 0,1 0 0 0 0,-1 0 0 0 0,3-1-1 0 0,-1-1 17 0 0,0 0-1 0 0,-1 0 1 0 0,1 0 0 0 0,-1 0-1 0 0,1 0 1 0 0,-1-1-1 0 0,0 1 1 0 0,0-1-1 0 0,0 0 1 0 0,2-4-1 0 0,2-1 29 0 0,4-7-13 0 0,-1 1 0 0 0,-1-1 0 0 0,-1-1-1 0 0,0 1 1 0 0,-1-1 0 0 0,6-22 0 0 0,-2 6-22 0 0,18-60-165 0 0,-22 71-2228 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01:22:11.776"/>
    </inkml:context>
    <inkml:brush xml:id="br0">
      <inkml:brushProperty name="width" value="0.1" units="cm"/>
      <inkml:brushProperty name="height" value="0.1" units="cm"/>
      <inkml:brushProperty name="color" value="#AB008B"/>
    </inkml:brush>
  </inkml:definitions>
  <inkml:trace contextRef="#ctx0" brushRef="#br0">1 355 10248 0 0,'1'-1'67'0'0,"0"1"1"0"0,0-1 0 0 0,0 1 0 0 0,0-1-1 0 0,0 1 1 0 0,0-1 0 0 0,0 1-1 0 0,0 0 1 0 0,1 0 0 0 0,-1 0 0 0 0,0-1-1 0 0,0 1 1 0 0,0 0 0 0 0,0 0-1 0 0,1 1 1 0 0,-1-1 0 0 0,0 0 0 0 0,0 0-1 0 0,0 1 1 0 0,0-1 0 0 0,2 1-1 0 0,-1-1 93 0 0,0 1 0 0 0,0-1 0 0 0,0 1 0 0 0,1-1 0 0 0,-1 0 0 0 0,0 0 0 0 0,0 0 0 0 0,5-1 0 0 0,26-7 254 0 0,1 1-1 0 0,1 1 1 0 0,53-2 0 0 0,82-5-593 0 0,-142 8 137 0 0,-2 0 0 0 0,1-1 0 0 0,0-2 0 0 0,28-12 1 0 0,-46 15 16 0 0,0 1 0 0 0,0-1 0 0 0,0-1 0 0 0,0 1 0 0 0,-1-2 1 0 0,0 1-1 0 0,0-1 0 0 0,-1 0 0 0 0,0-1 0 0 0,0 1 1 0 0,0-2-1 0 0,7-12 0 0 0,-10 15 24 0 0,-1-1 0 0 0,0 1 0 0 0,0-1 0 0 0,-1 0-1 0 0,1 0 1 0 0,1-12 0 0 0,-4 16 1 0 0,1-1 0 0 0,-1 0 0 0 0,0 0 0 0 0,0 0 0 0 0,-1 0 0 0 0,1 0-1 0 0,-1 0 1 0 0,1 0 0 0 0,-1 0 0 0 0,-1 1 0 0 0,1-1 0 0 0,0 0 0 0 0,-1 1 0 0 0,-2-5 0 0 0,0 4 0 0 0,1 1 1 0 0,-1 0-1 0 0,1 0 1 0 0,-1 0-1 0 0,0 0 1 0 0,0 1 0 0 0,0 0-1 0 0,0 0 1 0 0,0 0-1 0 0,-1 0 1 0 0,-5-1-1 0 0,-8-5 2 0 0,11 6-2 0 0,0 0 1 0 0,-1 0 0 0 0,1 0 0 0 0,-1 1 0 0 0,1 0 0 0 0,-1 0 0 0 0,0 1 0 0 0,1 0 0 0 0,-1 1 0 0 0,1 0 0 0 0,-1 0 0 0 0,-13 4 0 0 0,3-1 1 0 0,0 2 0 0 0,1 0 1 0 0,-1 1-1 0 0,-18 12 1 0 0,21-10 26 0 0,0 1 1 0 0,1 0-1 0 0,1 1 1 0 0,0 1 0 0 0,-15 16-1 0 0,-51 71 211 0 0,68-83-225 0 0,-2 2 45 0 0,2 1 0 0 0,0 0 1 0 0,1 1-1 0 0,1 0 0 0 0,1 1 1 0 0,0 0-1 0 0,-6 36 0 0 0,2 10 194 0 0,-4 77 0 0 0,14-111-186 0 0,1-23-28 0 0,0 1 0 0 0,1 0 1 0 0,1 0-1 0 0,0 0 0 0 0,0 0 0 0 0,1 0 0 0 0,1 0 0 0 0,3 11 1 0 0,-4-18-39 0 0,-1 1 1 0 0,1-1 0 0 0,0 0 0 0 0,1 0 0 0 0,-1 0 0 0 0,1-1 0 0 0,0 1 0 0 0,0 0 0 0 0,0-1 0 0 0,0 0 0 0 0,0 0 0 0 0,1 0 0 0 0,-1 0 0 0 0,1 0 0 0 0,0-1 0 0 0,0 1 0 0 0,0-1 0 0 0,0 0 0 0 0,0 0 0 0 0,1-1 0 0 0,7 3 0 0 0,3-2-11 0 0,0-1 0 0 0,0 0 0 0 0,0 0 0 0 0,0-2 0 0 0,1 0-1 0 0,-1 0 1 0 0,0-2 0 0 0,0 0 0 0 0,17-6 0 0 0,8-4 52 0 0,-1-2 1 0 0,40-22-1 0 0,62-41 315 0 0,-102 56-325 0 0,-27 13-316 0 0,1 0 0 0 0,-1-1-1 0 0,-1-1 1 0 0,0 1 0 0 0,0-2-1 0 0,12-17 1 0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01:22:12.161"/>
    </inkml:context>
    <inkml:brush xml:id="br0">
      <inkml:brushProperty name="width" value="0.1" units="cm"/>
      <inkml:brushProperty name="height" value="0.1" units="cm"/>
      <inkml:brushProperty name="color" value="#AB008B"/>
    </inkml:brush>
  </inkml:definitions>
  <inkml:trace contextRef="#ctx0" brushRef="#br0">2 220 13560 0 0,'-1'20'317'0'0,"1"-10"188"0"0,0 0-1 0 0,0 0 0 0 0,0-1 0 0 0,2 1 1 0 0,-1 0-1 0 0,1-1 0 0 0,5 15 0 0 0,-2-9-100 0 0,-1 0-1 0 0,0 0 0 0 0,2 28 0 0 0,3 11 72 0 0,51 180-219 0 0,-57-223-256 0 0,0 0 0 0 0,1-1 0 0 0,1 1 0 0 0,9 16 0 0 0,-13-26-2 0 0,-1-1-1 0 0,1 1 0 0 0,0-1 1 0 0,0 1-1 0 0,0-1 0 0 0,1 1 1 0 0,-1-1-1 0 0,0 0 0 0 0,0 1 1 0 0,0-1-1 0 0,0 0 0 0 0,0 0 1 0 0,0 0-1 0 0,0 0 0 0 0,0 0 1 0 0,1 0-1 0 0,-1 0 0 0 0,0 0 1 0 0,0 0-1 0 0,0-1 0 0 0,0 1 1 0 0,0 0-1 0 0,0-1 0 0 0,0 1 1 0 0,0-1-1 0 0,0 1 0 0 0,0-1 1 0 0,0 0-1 0 0,0 1 0 0 0,0-1 1 0 0,0 0-1 0 0,1-1 0 0 0,4-13-50 0 0,0 0 0 0 0,-1 0 0 0 0,4-24-1 0 0,-2 10 33 0 0,40-131-138 0 0,-13 50 47 0 0,21-59 17 0 0,-51 160 67 0 0,-1 1-1 0 0,1-1 0 0 0,1 1 1 0 0,-1 0-1 0 0,1 1 0 0 0,1-1 1 0 0,-1 1-1 0 0,1 0 0 0 0,9-8 1 0 0,-15 15 22 0 0,0-1 0 0 0,0 1 1 0 0,1 0-1 0 0,-1-1 0 0 0,0 1 0 0 0,0 0 1 0 0,1 0-1 0 0,-1-1 0 0 0,0 1 0 0 0,1 0 1 0 0,-1 0-1 0 0,0-1 0 0 0,1 1 0 0 0,-1 0 1 0 0,1 0-1 0 0,-1 0 0 0 0,0 0 1 0 0,1-1-1 0 0,-1 1 0 0 0,1 0 0 0 0,-1 0 1 0 0,0 0-1 0 0,1 0 0 0 0,-1 0 0 0 0,1 0 1 0 0,-1 0-1 0 0,1 0 0 0 0,-1 0 0 0 0,0 0 1 0 0,1 1-1 0 0,-1-1 0 0 0,1 0 1 0 0,-1 0-1 0 0,0 0 0 0 0,1 0 0 0 0,-1 1 1 0 0,0-1-1 0 0,1 0 0 0 0,-1 0 0 0 0,0 1 1 0 0,1-1-1 0 0,-1 0 0 0 0,0 0 0 0 0,1 1 1 0 0,-1 0-1 0 0,11 23-48 0 0,-6-8 12 0 0,8 17 25 0 0,-1 1-1 0 0,-2 0 1 0 0,-1 1 0 0 0,-2 1 0 0 0,2 35 0 0 0,-1-18 29 0 0,-3-12-1 0 0,-3-24-1 0 0,0 0 0 0 0,1 0 1 0 0,1 1-1 0 0,7 18 1 0 0,28 71 54 0 0,-38-105-63 0 0,0-1 0 0 0,0 1 0 0 0,1 0 0 0 0,-1-1-1 0 0,1 1 1 0 0,-1-1 0 0 0,1 0 0 0 0,-1 1 0 0 0,1-1 0 0 0,0 0 0 0 0,2 2-1 0 0,-3-3 0 0 0,-1 1 0 0 0,1-1 0 0 0,0 1-1 0 0,0-1 1 0 0,0 1 0 0 0,-1-1 0 0 0,1 0-1 0 0,0 1 1 0 0,0-1 0 0 0,0 0-1 0 0,0 0 1 0 0,0 0 0 0 0,0 1 0 0 0,0-1-1 0 0,0 0 1 0 0,0 0 0 0 0,-1-1 0 0 0,1 1-1 0 0,0 0 1 0 0,0 0 0 0 0,0 0 0 0 0,0 0-1 0 0,0-1 1 0 0,0 1 0 0 0,1-1-1 0 0,10-9 8 0 0,-10 8-7 0 0,1 0 0 0 0,-1 0 0 0 0,0-1 0 0 0,1 1 0 0 0,-1 0 0 0 0,0-1 0 0 0,0 0 0 0 0,-1 1-1 0 0,1-1 1 0 0,0 0 0 0 0,1-4 0 0 0,81-191 11 0 0,51-103 651 0 0,-71 167-167 0 0,-56 105-243 0 0,-8 26-479 0 0,1-1-1 0 0,0 1 1 0 0,0-1-1 0 0,0 1 1 0 0,0-1 0 0 0,1 1-1 0 0,-1-1 1 0 0,1 1-1 0 0,3-5 1 0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01:22:12.542"/>
    </inkml:context>
    <inkml:brush xml:id="br0">
      <inkml:brushProperty name="width" value="0.1" units="cm"/>
      <inkml:brushProperty name="height" value="0.1" units="cm"/>
      <inkml:brushProperty name="color" value="#AB008B"/>
    </inkml:brush>
  </inkml:definitions>
  <inkml:trace contextRef="#ctx0" brushRef="#br0">126 410 14776 0 0,'1'1'29'0'0,"-1"-1"1"0"0,1 0 0 0 0,-1 0 0 0 0,0 0 0 0 0,1 0 0 0 0,-1 0 0 0 0,0 0 0 0 0,1 0 0 0 0,-1 0 0 0 0,1 0-1 0 0,-1 0 1 0 0,0 0 0 0 0,1 0 0 0 0,-1 0 0 0 0,1 0 0 0 0,-1 0 0 0 0,0 0 0 0 0,1 0 0 0 0,-1-1-1 0 0,0 1 1 0 0,1 0 0 0 0,-1 0 0 0 0,0 0 0 0 0,1-1 0 0 0,-1 1 0 0 0,0 0 0 0 0,1 0 0 0 0,-1-1 0 0 0,0 1-1 0 0,0 0 1 0 0,1 0 0 0 0,-1-1 0 0 0,0 1 0 0 0,0 0 0 0 0,0-1 0 0 0,1 1 0 0 0,-1-1 0 0 0,0 1-1 0 0,0 0 1 0 0,0-1 0 0 0,0 1 0 0 0,0 0 0 0 0,0-1 0 0 0,0 1 0 0 0,0-1 0 0 0,0 1 0 0 0,0 0 0 0 0,0-1-1 0 0,0 1 1 0 0,0-1 0 0 0,3-20 1039 0 0,66-218 1435 0 0,-65 222-2454 0 0,0 0 0 0 0,-2 0 0 0 0,0-1 1 0 0,0 1-1 0 0,-2-26 0 0 0,0 33-230 0 0,0 9 33 0 0,-11 9-314 0 0,-13 18 180 0 0,-22 32 0 0 0,15-18 251 0 0,17-22 5 0 0,1 0-1 0 0,0 2 0 0 0,1-1 1 0 0,1 2-1 0 0,-15 39 1 0 0,21-46-37 0 0,0 0 0 0 0,2 1 1 0 0,-1 0-1 0 0,2 0 0 0 0,0 0 0 0 0,0 20 1 0 0,2-24 32 0 0,0-5 7 0 0,0 0-1 0 0,0 0 1 0 0,0 1 0 0 0,1-1-1 0 0,0 0 1 0 0,0 0 0 0 0,0 0-1 0 0,1 0 1 0 0,4 10 0 0 0,4 7-36 0 0,-9-19 43 0 0,0 0 1 0 0,1 0-1 0 0,-1 0 1 0 0,1 0-1 0 0,0 0 1 0 0,0 0-1 0 0,1-1 1 0 0,-1 1-1 0 0,1-1 1 0 0,-1 0-1 0 0,1 1 1 0 0,6 3-1 0 0,-6-4 2 0 0,1-1 0 0 0,0 0 1 0 0,0 0-1 0 0,0 0 0 0 0,0 0 0 0 0,0-1 0 0 0,1 1 0 0 0,-1-1 1 0 0,0 0-1 0 0,1 0 0 0 0,-1-1 0 0 0,1 1 0 0 0,-1-1 0 0 0,1 0 1 0 0,-1-1-1 0 0,0 1 0 0 0,1-1 0 0 0,-1 1 0 0 0,1-1 0 0 0,-1-1 1 0 0,0 1-1 0 0,0 0 0 0 0,8-5 0 0 0,-11 6 13 0 0,5-3 0 0 0,-1 1 0 0 0,1-1-1 0 0,0 0 1 0 0,-1 0 0 0 0,0 0 0 0 0,0-1-1 0 0,0 0 1 0 0,0 0 0 0 0,-1 0 0 0 0,8-9-1 0 0,120-156 19 0 0,-104 125-12 0 0,-26 38-3 0 0,1 0 1 0 0,1 0-1 0 0,-1 0 0 0 0,1 1 0 0 0,0-1 1 0 0,0 1-1 0 0,1 0 0 0 0,0 0 0 0 0,7-6 0 0 0,-10 10 8 0 0,-1 1 0 0 0,1-1-1 0 0,-1 1 1 0 0,1-1-1 0 0,-1 1 1 0 0,1-1 0 0 0,-1 1-1 0 0,1 0 1 0 0,-1 0-1 0 0,1 0 1 0 0,0 0 0 0 0,1 0-1 0 0,12-1 302 0 0,-10 21-224 0 0,-1-6-64 0 0,-1 0-1 0 0,0 1 1 0 0,0-1 0 0 0,0 29 0 0 0,-2-29 6 0 0,0 0 0 0 0,1 0 1 0 0,0 0-1 0 0,1 0 1 0 0,7 20-1 0 0,-3-14 54 0 0,12 24 28 0 0,-18-42-77 0 0,1 1-1 0 0,-1 0 1 0 0,1-1-1 0 0,0 1 0 0 0,0-1 1 0 0,0 0-1 0 0,0 1 1 0 0,1-1-1 0 0,-1 0 1 0 0,1 0-1 0 0,4 2 0 0 0,-6-29 1324 0 0,-3 2-2384 0 0,-8-40 1 0 0,9 62 685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2:13.225"/>
    </inkml:context>
    <inkml:brush xml:id="br0">
      <inkml:brushProperty name="width" value="0.1" units="cm"/>
      <inkml:brushProperty name="height" value="0.1" units="cm"/>
      <inkml:brushProperty name="color" value="#AB008B"/>
    </inkml:brush>
  </inkml:definitions>
  <inkml:trace contextRef="#ctx0" brushRef="#br0">15 0 5520 0 0,'-1'0'9'0'0,"0"1"0"0"0,1-1 0 0 0,-1 0 0 0 0,0 0 0 0 0,1 0 1 0 0,-1 1-1 0 0,1-1 0 0 0,-1 0 0 0 0,0 1 0 0 0,1-1 0 0 0,-1 0 0 0 0,1 1 1 0 0,-1-1-1 0 0,1 1 0 0 0,-1-1 0 0 0,1 0 0 0 0,0 1 0 0 0,-1 0 0 0 0,1-1 0 0 0,-1 1 1 0 0,1-1-1 0 0,0 1 0 0 0,0-1 0 0 0,-1 1 0 0 0,1 0 0 0 0,0-1 0 0 0,0 1 0 0 0,0 0 1 0 0,0-1-1 0 0,-1 1 0 0 0,1-1 0 0 0,0 2 0 0 0,0 28 537 0 0,0-19-353 0 0,2 96 235 0 0,4 0-1 0 0,22 110 1 0 0,-15-122-327 0 0,75 360-132 0 0,-68-376 4 0 0,49 124 0 0 0,-49-154 15 0 0,3-1-1 0 0,2-1 0 0 0,48 69 0 0 0,-58-99 15 0 0,-1-1 1 0 0,2 0 0 0 0,0-1-1 0 0,1 0 1 0 0,28 18 0 0 0,-43-32 4 0 0,0 1 0 0 0,0-1-1 0 0,0 0 1 0 0,0 1 0 0 0,0-1 0 0 0,0 0 0 0 0,0 0 0 0 0,0 0 0 0 0,1-1 0 0 0,-1 1-1 0 0,0 0 1 0 0,1-1 0 0 0,-1 0 0 0 0,1 1 0 0 0,-1-1 0 0 0,0 0 0 0 0,1 0 0 0 0,-1 0-1 0 0,0-1 1 0 0,1 1 0 0 0,-1-1 0 0 0,1 1 0 0 0,-1-1 0 0 0,0 0 0 0 0,0 0 0 0 0,1 0-1 0 0,-1 0 1 0 0,0 0 0 0 0,0 0 0 0 0,0 0 0 0 0,0-1 0 0 0,0 1 0 0 0,-1-1 0 0 0,1 0-1 0 0,3-3 1 0 0,2-5 38 0 0,0 0 0 0 0,-1 0-1 0 0,0 0 1 0 0,-1-1-1 0 0,7-18 1 0 0,-10 25-50 0 0,16-46-482 0 0,23-102 0 0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01:22:12.950"/>
    </inkml:context>
    <inkml:brush xml:id="br0">
      <inkml:brushProperty name="width" value="0.1" units="cm"/>
      <inkml:brushProperty name="height" value="0.1" units="cm"/>
      <inkml:brushProperty name="color" value="#AB008B"/>
    </inkml:brush>
  </inkml:definitions>
  <inkml:trace contextRef="#ctx0" brushRef="#br0">0 0 12760 0 0,'1'2'70'0'0,"-1"0"0"0"0,1 0 0 0 0,-1 0 1 0 0,1-1-1 0 0,0 1 0 0 0,-1 0 1 0 0,1-1-1 0 0,0 1 0 0 0,0 0 0 0 0,0-1 1 0 0,1 1-1 0 0,-1-1 0 0 0,0 0 0 0 0,0 1 1 0 0,1-1-1 0 0,-1 0 0 0 0,1 0 1 0 0,2 2-1 0 0,10 9 771 0 0,2 7-108 0 0,-1 1 1 0 0,0 1 0 0 0,-2 0-1 0 0,0 0 1 0 0,-1 2 0 0 0,9 25-1 0 0,-16-36-583 0 0,1 0-1 0 0,0 0 1 0 0,8 12-1 0 0,-5-11-140 0 0,12 29 0 0 0,-16-30 30 0 0,1 0-1 0 0,0 0 1 0 0,1-1-1 0 0,0 0 0 0 0,10 13 1 0 0,-14-20-195 0 0,0-1 0 0 0,1 1 1 0 0,-1-1-1 0 0,0 0 0 0 0,1 0 0 0 0,0 0 0 0 0,0-1 1 0 0,0 1-1 0 0,0-1 0 0 0,0 0 0 0 0,0 0 1 0 0,0-1-1 0 0,1 1 0 0 0,-1-1 0 0 0,1 0 0 0 0,-1 0 1 0 0,1 0-1 0 0,4 0 0 0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01:22:13.335"/>
    </inkml:context>
    <inkml:brush xml:id="br0">
      <inkml:brushProperty name="width" value="0.1" units="cm"/>
      <inkml:brushProperty name="height" value="0.1" units="cm"/>
      <inkml:brushProperty name="color" value="#AB008B"/>
    </inkml:brush>
  </inkml:definitions>
  <inkml:trace contextRef="#ctx0" brushRef="#br0">474 1 9040 0 0,'-22'74'180'0'0,"9"-36"1161"0"0,-1-2 1 0 0,-34 64-1 0 0,4-11-91 0 0,-55 160 11 0 0,82-205-1238 0 0,-68 202 31 0 0,31-59-176 0 0,33-108 66 0 0,11-42-20 0 0,2 0-1 0 0,1 0 1 0 0,3 0-1 0 0,-2 40 1 0 0,2-9 37 0 0,4-66 49 0 0,0-1 0 0 0,-1 1 1 0 0,1-1-1 0 0,-1 1 0 0 0,1-1 0 0 0,-1 1 1 0 0,1-1-1 0 0,-1 1 0 0 0,0-1 1 0 0,0 0-1 0 0,0 1 0 0 0,-1 0 0 0 0,2-2-43 0 0,0 0 0 0 0,0 0 0 0 0,0-1 0 0 0,0 1-1 0 0,0 0 1 0 0,0 0 0 0 0,0 0 0 0 0,0-1 0 0 0,0 1 0 0 0,0 0 0 0 0,0 0-1 0 0,0 0 1 0 0,0-1 0 0 0,0 1 0 0 0,0 0 0 0 0,0 0 0 0 0,-1 0-1 0 0,1-1 1 0 0,0 1 0 0 0,0 0 0 0 0,0 0 0 0 0,0 0 0 0 0,0 0-1 0 0,-1-1 1 0 0,1 1 0 0 0,0 0 0 0 0,0 0 0 0 0,0 0 0 0 0,0 0-1 0 0,-1 0 1 0 0,1 0 0 0 0,0 0 0 0 0,0 0 0 0 0,0-1 0 0 0,-1 1-1 0 0,1 0 1 0 0,0 0 0 0 0,0 0 0 0 0,0 0 0 0 0,-1 0 0 0 0,1 0-1 0 0,0 0 1 0 0,0 0 0 0 0,-1 0 0 0 0,1 0 0 0 0,0 0 0 0 0,0 1-1 0 0,0-1 1 0 0,-1 0 0 0 0,1 0 0 0 0,0 0 0 0 0,0 0 0 0 0,0 0-1 0 0,-1 0 1 0 0,1 0 0 0 0,0 0 0 0 0,0 1 0 0 0,0-1 0 0 0,0 0-1 0 0,0 0 1 0 0,-1 0 0 0 0,1 1 0 0 0</inkml:trace>
  <inkml:trace contextRef="#ctx0" brushRef="#br0" timeOffset="1">83 1164 10344 0 0,'-5'0'0'0'0,"-1"5"0"0"0,-1 1 0 0 0,9-6 608 0 0,3-20 0 0 0,1-16-8 0 0,8-26 8 0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0:51:27.349"/>
    </inkml:context>
    <inkml:brush xml:id="br0">
      <inkml:brushProperty name="width" value="0.05" units="cm"/>
      <inkml:brushProperty name="height" value="0.05" units="cm"/>
    </inkml:brush>
  </inkml:definitions>
  <inkml:trace contextRef="#ctx0" brushRef="#br0">1 330 1896 0 0,'0'0'40'0'0,"2"-5"-24"0"0,1 0 1 0 0,0 0-1 0 0,1 0 1 0 0,-1 0 0 0 0,1 1-1 0 0,0-1 1 0 0,0 1 0 0 0,1 0-1 0 0,-1 0 1 0 0,1 0 0 0 0,0 1-1 0 0,0 0 1 0 0,0 0 0 0 0,10-5-1 0 0,49-18 103 0 0,-44 20-111 0 0,-1 0 1 0 0,20-11 0 0 0,19-5 10 0 0,51-4 0 0 0,-32 8 21 0 0,-34 8-12 0 0,49-18 1 0 0,-55 16 62 0 0,42-9 0 0 0,-61 16-47 0 0,-1 0 0 0 0,0-1 0 0 0,29-14 0 0 0,-40 17-36 0 0,1 1 1 0 0,-1 0 0 0 0,0 1 0 0 0,1 0 0 0 0,7-1 0 0 0,5-1 12 0 0,12-2 30 0 0,-24 5-29 0 0,-1-1 1 0 0,1 0 0 0 0,-1 0 0 0 0,1-1 0 0 0,7-3 0 0 0,-10 4 0 0 0,0 0 0 0 0,0 0 0 0 0,1 0 0 0 0,-1 0 0 0 0,0 1 0 0 0,0-1 0 0 0,0 1 0 0 0,0 0 0 0 0,1 0 0 0 0,4 2 0 0 0,11-1 72 0 0,-13-2-54 0 0,-6 1-50 0 0,-1 0-1 0 0,1 0 1 0 0,-1-1 0 0 0,0 1-1 0 0,1 0 1 0 0,-1 0 0 0 0,1 0-1 0 0,-1 0 1 0 0,1 0 0 0 0,-1 0-1 0 0,0 0 1 0 0,1 0 0 0 0,-1 0 0 0 0,1 0-1 0 0,-1 0 1 0 0,0 0 0 0 0,1 0-1 0 0,-1 1 1 0 0,1-1 0 0 0,-1 0-1 0 0,0 0 1 0 0,1 0 0 0 0,-1 1-1 0 0,0-1 1 0 0,1 0 0 0 0,-1 0-1 0 0,0 1 1 0 0,1-1 0 0 0,-1 0 0 0 0,1 1-1 0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0:51:32.378"/>
    </inkml:context>
    <inkml:brush xml:id="br0">
      <inkml:brushProperty name="width" value="0.1" units="cm"/>
      <inkml:brushProperty name="height" value="0.1" units="cm"/>
      <inkml:brushProperty name="color" value="#AB008B"/>
    </inkml:brush>
  </inkml:definitions>
  <inkml:trace contextRef="#ctx0" brushRef="#br0">1 196 3808 0 0,'0'0'1519'0'0,"7"0"-764"0"0,217-6 1777 0 0,-197 5-2742 0 0,53-10 0 0 0,-51 5-64 0 0,34-1 0 0 0,11-3-96 0 0,-13 6 121 0 0,101-22 0 0 0,-99 14 168 0 0,78-5 0 0 0,-116 15 64 0 0,43-11 1 0 0,-45 8-7 0 0,0 1 0 0 0,28-1 0 0 0,101 0-41 0 0,-112 1 78 0 0,-29 2-6 0 0,0 1 1 0 0,21-1-1 0 0,60 2 211 0 0,6-1 137 0 0,-39 5-275 0 0,6-1 96 0 0,107 20-1 0 0,-123-14-32 0 0,86 4-1 0 0,52-10 228 0 0,-136-3-327 0 0,-1-3 12 0 0,1-2 1 0 0,53-12 0 0 0,-54 8 55 0 0,0 2-1 0 0,56-1 1 0 0,-32 4 54 0 0,30 2 53 0 0,50-1 91 0 0,2 1-62 0 0,113 18 120 0 0,-148-4-237 0 0,16-1-34 0 0,77 2 168 0 0,189 6 552 0 0,-167-6-573 0 0,-2 7 426 0 0,-30 0-304 0 0,-177-19-303 0 0,261 4 653 0 0,145-17 19 0 0,-366 10-709 0 0,68-4-12 0 0,21-1 13 0 0,-71 4-13 0 0,58 3 10 0 0,13 0 27 0 0,111 1 526 0 0,-102 2-357 0 0,136-7 603 0 0,-143 5-485 0 0,-34 1-86 0 0,471 24 532 0 0,-319-3-535 0 0,132 2 130 0 0,-195-16-351 0 0,-7 1 12 0 0,281 22-181 0 0,71 3-242 0 0,-268-41 390 0 0,-198 2 63 0 0,160-13 204 0 0,-108 6-62 0 0,243-28 464 0 0,111-5 74 0 0,-480 42-730 0 0,516-31 271 0 0,104 31 45 0 0,-454 5-324 0 0,108 5 1 0 0,73-9 4 0 0,-26-1 0 0 0,-98 7 55 0 0,148 10 56 0 0,77 28-19 0 0,-163-20 46 0 0,-57-22-103 0 0,167-16-16 0 0,-154-9-11 0 0,-113 14-32 0 0,64-3-5 0 0,-32 6 14 0 0,112-2-4 0 0,413-21-10 0 0,-501 18 2 0 0,262-20 23 0 0,-96 3 10 0 0,-265 22 14 0 0,69-2 32 0 0,241 17 33 0 0,-56 1-58 0 0,-120 1-23 0 0,-113-2-6 0 0,126-8 1 0 0,-53-11-7 0 0,221-22 8 0 0,-145-3 102 0 0,-245 34-96 0 0,0 0 0 0 0,0 2 0 0 0,1 1 0 0 0,-1 1 1 0 0,33 7-1 0 0,-53-7-74 0 0,-1 0 1 0 0,1 1 0 0 0,11 5-1 0 0,-6-1-2379 0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0:51:33.083"/>
    </inkml:context>
    <inkml:brush xml:id="br0">
      <inkml:brushProperty name="width" value="0.1" units="cm"/>
      <inkml:brushProperty name="height" value="0.1" units="cm"/>
      <inkml:brushProperty name="color" value="#AB008B"/>
    </inkml:brush>
  </inkml:definitions>
  <inkml:trace contextRef="#ctx0" brushRef="#br0">0 47 7328 0 0,'23'-5'88'0'0,"43"-3"0"0"0,70 6 245 0 0,-99 3-140 0 0,187 20 772 0 0,-132-9-791 0 0,483 61 382 0 0,-75-9-555 0 0,1368 43 54 0 0,-1647-113-22 0 0,229-36-1 0 0,211-76 66 0 0,-276 25 72 0 0,-218 51-1454 0 0,-133 34-5026 0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0:52:29.387"/>
    </inkml:context>
    <inkml:brush xml:id="br0">
      <inkml:brushProperty name="width" value="0.1" units="cm"/>
      <inkml:brushProperty name="height" value="0.1" units="cm"/>
      <inkml:brushProperty name="color" value="#AB008B"/>
    </inkml:brush>
  </inkml:definitions>
  <inkml:trace contextRef="#ctx0" brushRef="#br0">34 331 3208 0 0,'0'0'288'0'0,"-3"-6"-143"0"0,-1-2-96 0 0,2 5-31 0 0,0 0 0 0 0,1 0-1 0 0,-1 0 1 0 0,1-1-1 0 0,-1 1 1 0 0,1-1-1 0 0,0 1 1 0 0,0-1 0 0 0,1 1-1 0 0,-1-1 1 0 0,1 1-1 0 0,0-1 1 0 0,0 0-1 0 0,0 1 1 0 0,0-1 0 0 0,1-4-1 0 0,5-12 68 0 0,-3 6-70 0 0,0 1 1 0 0,1 0 0 0 0,1 1 0 0 0,0-1 0 0 0,1 1 0 0 0,0 0 0 0 0,1 0 0 0 0,13-17 0 0 0,-17 26-15 0 0,8-11 4 0 0,24-20 1 0 0,-30 29-6 0 0,0 1 1 0 0,1 0-1 0 0,0 1 0 0 0,0 0 1 0 0,0-1-1 0 0,0 2 1 0 0,12-4-1 0 0,-1 0 4 0 0,-5 2-3 0 0,1 1 0 0 0,25-5 1 0 0,-34 8-1 0 0,-1 0 1 0 0,1 0-1 0 0,0 0 1 0 0,0 0-1 0 0,0 1 1 0 0,0-1-1 0 0,0 1 1 0 0,-1 0-1 0 0,1 0 1 0 0,0 1-1 0 0,-1-1 1 0 0,1 1 0 0 0,-1 0-1 0 0,5 2 1 0 0,3 3 6 0 0,-1 1 1 0 0,1 1 0 0 0,-2-1 0 0 0,1 1 0 0 0,-1 1 0 0 0,10 14 0 0 0,-14-17-3 0 0,0 1-1 0 0,-1-1 0 0 0,0 1 1 0 0,0 0-1 0 0,-1 1 1 0 0,0-1-1 0 0,-1 1 1 0 0,0-1-1 0 0,0 1 1 0 0,1 10-1 0 0,-3-16-4 0 0,16 113 46 0 0,-14-105-37 0 0,-1 0 0 0 0,0-1 0 0 0,-1 1 0 0 0,0 0 0 0 0,0 0 0 0 0,-3 13 0 0 0,-3 4 21 0 0,-9 31 0 0 0,13-49-21 0 0,-1-1 1 0 0,0 0-1 0 0,-9 15 0 0 0,11-22-3 0 0,-1 1 0 0 0,1-1 1 0 0,-1 0-1 0 0,0 1 0 0 0,0-1 1 0 0,1 0-1 0 0,-2 0 0 0 0,1-1 1 0 0,0 1-1 0 0,0 0 0 0 0,-1-1 0 0 0,1 1 1 0 0,0-1-1 0 0,-1 0 0 0 0,0 0 1 0 0,1 0-1 0 0,-4 1 0 0 0,-2 0 18 0 0,0-1 0 0 0,-1 0-1 0 0,1 0 1 0 0,0-1 0 0 0,0 0 0 0 0,-1-1-1 0 0,1 0 1 0 0,0 0 0 0 0,0 0 0 0 0,0-1-1 0 0,0 0 1 0 0,0-1 0 0 0,0 0 0 0 0,1 0-1 0 0,-14-8 1 0 0,8 2-10 0 0,1 0 1 0 0,0 0-1 0 0,0-1 0 0 0,1 0 1 0 0,0-1-1 0 0,1-1 1 0 0,-15-20-1 0 0,-51-66 49 0 0,28 34 32 0 0,47 62-177 0 0,0-1 1 0 0,0 0-1 0 0,0 0 1 0 0,1 1-1 0 0,-1-1 1 0 0,1 0-1 0 0,0-6 1 0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0:52:29.856"/>
    </inkml:context>
    <inkml:brush xml:id="br0">
      <inkml:brushProperty name="width" value="0.1" units="cm"/>
      <inkml:brushProperty name="height" value="0.1" units="cm"/>
      <inkml:brushProperty name="color" value="#AB008B"/>
    </inkml:brush>
  </inkml:definitions>
  <inkml:trace contextRef="#ctx0" brushRef="#br0">0 2 3000 0 0,'7'0'178'0'0,"-4"-1"-52"0"0,1 1 0 0 0,-1-1 0 0 0,0 1 0 0 0,1 0 0 0 0,-1 1 0 0 0,0-1 0 0 0,1 0 0 0 0,-1 1 0 0 0,0 0 0 0 0,0 0 0 0 0,1 0 0 0 0,3 2 0 0 0,17 5-729 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0:52:30.373"/>
    </inkml:context>
    <inkml:brush xml:id="br0">
      <inkml:brushProperty name="width" value="0.1" units="cm"/>
      <inkml:brushProperty name="height" value="0.1" units="cm"/>
      <inkml:brushProperty name="color" value="#AB008B"/>
    </inkml:brush>
  </inkml:definitions>
  <inkml:trace contextRef="#ctx0" brushRef="#br0">4 299 4216 0 0,'-1'-2'13'0'0,"1"1"0"0"0,-1 0 0 0 0,1-1-1 0 0,-1 1 1 0 0,1-1 0 0 0,0 1 0 0 0,0 0 0 0 0,0-1 0 0 0,0 1 0 0 0,0-1 0 0 0,0 1 0 0 0,0-1 0 0 0,0 1 0 0 0,0 0-1 0 0,1-1 1 0 0,0-2 0 0 0,11-28 287 0 0,-3 9-83 0 0,-6 18-181 0 0,-1-1 0 0 0,1 1 1 0 0,0-1-1 0 0,0 1 0 0 0,1 0 1 0 0,-1 0-1 0 0,1 0 0 0 0,7-6 0 0 0,5-7 78 0 0,2-1-93 0 0,2 0 1 0 0,0 1 0 0 0,1 1-1 0 0,0 1 1 0 0,33-18-1 0 0,-46 31-5 0 0,0-1-1 0 0,0 1 1 0 0,1 0 0 0 0,-1 1-1 0 0,1 0 1 0 0,-1 0-1 0 0,1 1 1 0 0,0 0 0 0 0,0 0-1 0 0,-1 1 1 0 0,1 0-1 0 0,0 1 1 0 0,0 0 0 0 0,0 0-1 0 0,-1 1 1 0 0,13 4-1 0 0,-16-4-9 0 0,0 0-1 0 0,0 0 0 0 0,0 0 0 0 0,-1 1 1 0 0,1 0-1 0 0,-1 0 0 0 0,0 0 0 0 0,0 0 0 0 0,0 1 1 0 0,0 0-1 0 0,0 0 0 0 0,-1 0 0 0 0,0 0 0 0 0,0 0 1 0 0,0 0-1 0 0,5 10 0 0 0,1 6 23 0 0,-1 1 0 0 0,10 34 0 0 0,-13-40-3 0 0,-1-1-7 0 0,-1 1 0 0 0,-1-1 0 0 0,0 1 0 0 0,0 0 0 0 0,-2 0 0 0 0,0 0 0 0 0,0-1 0 0 0,-2 1 0 0 0,0 0 0 0 0,0 0 0 0 0,-2-1 0 0 0,-5 18 0 0 0,-1-6 1 0 0,-1 0 1 0 0,-1-1 0 0 0,-1 0-1 0 0,-1 0 1 0 0,-26 32 0 0 0,37-53-1 0 0,0 0 1 0 0,0-1-1 0 0,0 0 0 0 0,-1 1 1 0 0,1-1-1 0 0,-1-1 1 0 0,0 1-1 0 0,0 0 0 0 0,0-1 1 0 0,0 0-1 0 0,0 0 0 0 0,0 0 1 0 0,0 0-1 0 0,-1-1 1 0 0,1 0-1 0 0,-1 0 0 0 0,1 0 1 0 0,-1 0-1 0 0,0-1 1 0 0,1 1-1 0 0,-1-1 0 0 0,1-1 1 0 0,-1 1-1 0 0,0 0 0 0 0,1-1 1 0 0,-1 0-1 0 0,1 0 1 0 0,-1-1-1 0 0,1 1 0 0 0,0-1 1 0 0,-1 0-1 0 0,1 0 1 0 0,0 0-1 0 0,0-1 0 0 0,1 1 1 0 0,-5-4-1 0 0,0 0 2 0 0,-4-2 13 0 0,1-1 1 0 0,0 0-1 0 0,0 0 1 0 0,1-1 0 0 0,1 0-1 0 0,-1-1 1 0 0,-14-22-1 0 0,19 25-9 0 0,0 1-1 0 0,-1-1 0 0 0,-10-10 0 0 0,11 14 1 0 0,1-1-1 0 0,-1 0 1 0 0,1 0 0 0 0,0 0-1 0 0,1-1 1 0 0,0 1 0 0 0,-1-1-1 0 0,-2-7 1 0 0,5 7-864 0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0:52:30.737"/>
    </inkml:context>
    <inkml:brush xml:id="br0">
      <inkml:brushProperty name="width" value="0.1" units="cm"/>
      <inkml:brushProperty name="height" value="0.1" units="cm"/>
      <inkml:brushProperty name="color" value="#AB008B"/>
    </inkml:brush>
  </inkml:definitions>
  <inkml:trace contextRef="#ctx0" brushRef="#br0">0 1 2304 0 0,'4'2'0'0'0,"1"5"0"0"0,6-6 0 0 0,-2 5 424 0 0,-4-1 8 0 0,-2-1-16 0 0,8-1 16 0 0,7-1-216 0 0,-4-2 8 0 0,-3 0 0 0 0,5 0 0 0 0,5 0-232 0 0,-1 0 8 0 0,-10 0-8 0 0,6 0 8 0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0:52:31.068"/>
    </inkml:context>
    <inkml:brush xml:id="br0">
      <inkml:brushProperty name="width" value="0.1" units="cm"/>
      <inkml:brushProperty name="height" value="0.1" units="cm"/>
      <inkml:brushProperty name="color" value="#AB008B"/>
    </inkml:brush>
  </inkml:definitions>
  <inkml:trace contextRef="#ctx0" brushRef="#br0">1 365 6520 0 0,'12'-14'-156'0'0,"0"-2"-1"0"0,0 1 1 0 0,-2-2 0 0 0,0 1 0 0 0,9-22-1 0 0,-1 5 48 0 0,-4 6 290 0 0,0 2 1 0 0,2 0-1 0 0,28-33 0 0 0,-35 48-35 0 0,1-1-1 0 0,0 1 0 0 0,0 1 0 0 0,1 0 0 0 0,14-8 0 0 0,-23 15-95 0 0,1 0 0 0 0,-1 1 0 0 0,1-1 0 0 0,-1 1 0 0 0,1 0 0 0 0,-1 0 0 0 0,1 0 0 0 0,0 0-1 0 0,0 0 1 0 0,-1 0 0 0 0,1 1 0 0 0,5-1 0 0 0,-5 2 5 0 0,-1 0 0 0 0,1 0 0 0 0,0 0-1 0 0,0 0 1 0 0,-1 0 0 0 0,1 0 0 0 0,-1 1 0 0 0,1-1-1 0 0,-1 1 1 0 0,0 0 0 0 0,4 4 0 0 0,0-1 14 0 0,-2 0 1 0 0,1 1-1 0 0,0 0 1 0 0,-1 0-1 0 0,0 0 1 0 0,-1 0-1 0 0,1 1 1 0 0,3 9-1 0 0,0 3-24 0 0,8 36-1 0 0,-10-35-1 0 0,-1 0-1 0 0,-2 0 0 0 0,0 1 0 0 0,-1-1 0 0 0,0 1 0 0 0,-2 0 0 0 0,-1-1 1 0 0,0 0-1 0 0,-2 1 0 0 0,0-1 0 0 0,-1 0 0 0 0,-15 36 0 0 0,12-38-10 0 0,8-15-26 0 0,-1 0 1 0 0,0 1 0 0 0,0-1-1 0 0,0 0 1 0 0,-1 0-1 0 0,1-1 1 0 0,-1 1-1 0 0,0 0 1 0 0,0 0-1 0 0,0-1 1 0 0,0 1 0 0 0,0-1-1 0 0,0 0 1 0 0,-1 1-1 0 0,1-1 1 0 0,-1 0-1 0 0,1 0 1 0 0,-1-1 0 0 0,0 1-1 0 0,-4 1 1 0 0,-11 4-6 0 0,17-6-1 0 0,-1 0 1 0 0,0 0-1 0 0,1 0 0 0 0,-1-1 0 0 0,0 1 1 0 0,1 0-1 0 0,-1-1 0 0 0,0 0 0 0 0,0 1 1 0 0,0-1-1 0 0,1 0 0 0 0,-1 0 0 0 0,0 0 1 0 0,0 0-1 0 0,0 0 0 0 0,1-1 0 0 0,-1 1 1 0 0,0 0-1 0 0,0-1 0 0 0,1 1 0 0 0,-1-1 1 0 0,0 0-1 0 0,1 0 0 0 0,-1 1 0 0 0,-1-3 1 0 0,-1 1-1 0 0,-2-1 0 0 0,0 0 0 0 0,0 0 1 0 0,0-1-1 0 0,0 0 0 0 0,1 0 0 0 0,0-1 1 0 0,0 1-1 0 0,0-1 0 0 0,0 0 0 0 0,1-1 1 0 0,0 1-1 0 0,0-1 0 0 0,0 0 0 0 0,-3-7 1 0 0,3 4-7 0 0,2 6 1 0 0,1 0 1 0 0,-1 0-1 0 0,1 0 1 0 0,0 0-1 0 0,0 0 0 0 0,0 0 1 0 0,0 0-1 0 0,1 0 1 0 0,-1 0-1 0 0,1-1 1 0 0,0 1-1 0 0,0 0 1 0 0,0 0-1 0 0,0-1 1 0 0,0 1-1 0 0,1 0 1 0 0,0 0-1 0 0,1-4 1 0 0,8-15-1212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2:13.627"/>
    </inkml:context>
    <inkml:brush xml:id="br0">
      <inkml:brushProperty name="width" value="0.1" units="cm"/>
      <inkml:brushProperty name="height" value="0.1" units="cm"/>
      <inkml:brushProperty name="color" value="#AB008B"/>
    </inkml:brush>
  </inkml:definitions>
  <inkml:trace contextRef="#ctx0" brushRef="#br0">1 1 5520 0 0,'3'3'0'0'0,"2"2"0"0"0,-3-2 0 0 0,-2 4 368 0 0,0 5 8 0 0,3-2-8 0 0,7 5 8 0 0,2 3-144 0 0,-5 1 8 0 0,1-2 0 0 0,9 11 0 0 0,1 12-152 0 0,1-3 8 0 0,-4 0 0 0 0,-1 10 0 0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0:52:31.413"/>
    </inkml:context>
    <inkml:brush xml:id="br0">
      <inkml:brushProperty name="width" value="0.1" units="cm"/>
      <inkml:brushProperty name="height" value="0.1" units="cm"/>
      <inkml:brushProperty name="color" value="#AB008B"/>
    </inkml:brush>
  </inkml:definitions>
  <inkml:trace contextRef="#ctx0" brushRef="#br0">0 1 11760 0 0,'4'0'0'0'0,"1"0"0"0"0,-3 0 0 0 0,2 0 32 0 0,1 0 16 0 0,0 2-16 0 0,4 3 16 0 0,5 2 336 0 0,-3-7 0 0 0,-4 0 8 0 0,0-7 0 0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0:52:31.805"/>
    </inkml:context>
    <inkml:brush xml:id="br0">
      <inkml:brushProperty name="width" value="0.1" units="cm"/>
      <inkml:brushProperty name="height" value="0.1" units="cm"/>
      <inkml:brushProperty name="color" value="#AB008B"/>
    </inkml:brush>
  </inkml:definitions>
  <inkml:trace contextRef="#ctx0" brushRef="#br0">1 194 7432 0 0,'76'-55'1374'0'0,"-39"28"311"0"0,57-33 1 0 0,-90 58-1607 0 0,8-5 62 0 0,1 0 1 0 0,0 1 0 0 0,0 0-1 0 0,0 1 1 0 0,1 0 0 0 0,0 2-1 0 0,17-4 1 0 0,-23 6-195 0 0,0 0 0 0 0,0 0 1 0 0,0 1-1 0 0,0 0 0 0 0,0 0 1 0 0,0 1-1 0 0,0 0 0 0 0,0 0 0 0 0,0 1 1 0 0,13 5-1 0 0,-13-4-5 0 0,1 1 1 0 0,-2 0-1 0 0,1 0 1 0 0,0 1-1 0 0,-1 0 1 0 0,0 0-1 0 0,0 1 1 0 0,-1 0-1 0 0,1 0 1 0 0,-1 1-1 0 0,-1 0 1 0 0,1 0-1 0 0,-1 0 1 0 0,0 0-1 0 0,6 16 1 0 0,-9-18 27 0 0,0 0 0 0 0,-1 0-1 0 0,0 0 1 0 0,0 1 0 0 0,-1-1 0 0 0,0 0-1 0 0,1 1 1 0 0,-2-1 0 0 0,1 1 0 0 0,-1-1 0 0 0,0 0-1 0 0,0 0 1 0 0,0 1 0 0 0,-2 4 0 0 0,-5 10-82 0 0,0-2 0 0 0,-12 23 1 0 0,17-35 112 0 0,-5 8-31 0 0,-1-1-1 0 0,0 0 0 0 0,0 0 1 0 0,-1-1-1 0 0,-1 0 0 0 0,0-1 1 0 0,0 0-1 0 0,-1-1 0 0 0,-1 0 1 0 0,1-1-1 0 0,-2-1 0 0 0,1 0 1 0 0,-28 12-1 0 0,31-17 8 0 0,0-1 0 0 0,1 0 1 0 0,-1-1-1 0 0,0 0 0 0 0,0-1 0 0 0,0 1 1 0 0,0-2-1 0 0,1 0 0 0 0,-1 0 0 0 0,0-1 1 0 0,0 0-1 0 0,-9-3 0 0 0,16 4-26 0 0,-1-1 1 0 0,0 1-1 0 0,1-1 0 0 0,0 0 1 0 0,-1 0-1 0 0,1 0 1 0 0,0-1-1 0 0,0 1 0 0 0,0-1 1 0 0,0 1-1 0 0,0-1 0 0 0,1 0 1 0 0,-1 0-1 0 0,1-1 0 0 0,0 1 1 0 0,0 0-1 0 0,0-1 0 0 0,0 1 1 0 0,1-1-1 0 0,-1 1 1 0 0,1-1-1 0 0,0 0 0 0 0,0 0 1 0 0,0 0-1 0 0,1 0 0 0 0,-1-5 1 0 0</inkml:trace>
  <inkml:trace contextRef="#ctx0" brushRef="#br0" timeOffset="1">278 256 9648 0 0,'-2'1'0'0'0,"-1"8"0"0"0,1 11 0 0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0:52:38.662"/>
    </inkml:context>
    <inkml:brush xml:id="br0">
      <inkml:brushProperty name="width" value="0.1" units="cm"/>
      <inkml:brushProperty name="height" value="0.1" units="cm"/>
      <inkml:brushProperty name="color" value="#AB008B"/>
    </inkml:brush>
  </inkml:definitions>
  <inkml:trace contextRef="#ctx0" brushRef="#br0">0 93 2304 0 0,'9'-4'0'0'0,"11"-5"0"0"0,-1-10 0 0 0,1 3 144 0 0,-2 5 8 0 0,1 2-8 0 0,58-10 88 0 0,-58 14-208 0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0:52:43.769"/>
    </inkml:context>
    <inkml:brush xml:id="br0">
      <inkml:brushProperty name="width" value="0.1" units="cm"/>
      <inkml:brushProperty name="height" value="0.1" units="cm"/>
      <inkml:brushProperty name="color" value="#AB008B"/>
    </inkml:brush>
  </inkml:definitions>
  <inkml:trace contextRef="#ctx0" brushRef="#br0">16 1 5824 0 0,'0'8'93'0'0,"1"-7"-42"0"0,-1 1 1 0 0,0-1 0 0 0,0 1-1 0 0,0-1 1 0 0,0 1 0 0 0,0-1 0 0 0,0 1-1 0 0,0 0 1 0 0,0-1 0 0 0,0 1 0 0 0,-1-1-1 0 0,1 1 1 0 0,-1-1 0 0 0,1 0 0 0 0,-1 1-1 0 0,0-1 1 0 0,0 2 0 0 0,-1 1 173 0 0,0-1 0 0 0,1 1-1 0 0,-1-1 1 0 0,1 1 0 0 0,0 0 0 0 0,0-1 0 0 0,0 1 0 0 0,0 6 0 0 0,6-3-299 0 0,-4-7 38 0 0,-1 0-1 0 0,1 1 1 0 0,-1-1-1 0 0,0 1 1 0 0,1-1-1 0 0,-1 1 1 0 0,1-1-1 0 0,-1 1 1 0 0,0-1-1 0 0,0 1 1 0 0,1-1-1 0 0,-1 1 1 0 0,0 0-1 0 0,0-1 0 0 0,0 1 1 0 0,0-1-1 0 0,1 1 1 0 0,-1 0-1 0 0,0-1 1 0 0,0 1-1 0 0,0-1 1 0 0,-1 2-1 0 0,2-1-8 0 0,0 1-1 0 0,-1 0 1 0 0,1 0-1 0 0,0-1 0 0 0,0 1 1 0 0,0-1-1 0 0,0 1 0 0 0,0-1 1 0 0,1 1-1 0 0,-1-1 1 0 0,0 0-1 0 0,1 1 0 0 0,-1-1 1 0 0,1 0-1 0 0,-1 0 0 0 0,1 0 1 0 0,1 1-1 0 0,0-1 13 0 0,-1 1-1 0 0,0-1 0 0 0,0 1 1 0 0,0-1-1 0 0,0 1 1 0 0,0 0-1 0 0,-1 0 0 0 0,1 0 1 0 0,2 4-1 0 0,-1 1-881 0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0:52:44.604"/>
    </inkml:context>
    <inkml:brush xml:id="br0">
      <inkml:brushProperty name="width" value="0.1" units="cm"/>
      <inkml:brushProperty name="height" value="0.1" units="cm"/>
      <inkml:brushProperty name="color" value="#AB008B"/>
    </inkml:brush>
  </inkml:definitions>
  <inkml:trace contextRef="#ctx0" brushRef="#br0">1 41 6928 0 0,'2'2'16'0'0,"0"-1"0"0"0,0 1 0 0 0,1-1 1 0 0,-1 0-1 0 0,1 0 0 0 0,-1 0 0 0 0,0 0 0 0 0,1 0 1 0 0,0 0-1 0 0,-1-1 0 0 0,1 1 0 0 0,-1-1 1 0 0,1 0-1 0 0,0 0 0 0 0,2 0 0 0 0,47-5 384 0 0,-33 3-325 0 0,19-4 15 0 0,41-11 0 0 0,35-4 308 0 0,-106 20-318 0 0,0 0 1 0 0,0 1-1 0 0,0 0 1 0 0,11 2 0 0 0,-16-2-58 0 0,0 1 0 0 0,0 0 0 0 0,0 0 1 0 0,0 0-1 0 0,0 0 0 0 0,0 0 0 0 0,-1 1 0 0 0,1-1 1 0 0,0 1-1 0 0,-1 0 0 0 0,1 0 0 0 0,-1 0 1 0 0,4 4-1 0 0,42 39 218 0 0,-46-40-230 0 0,1-1 0 0 0,-1 0 0 0 0,0 1 0 0 0,0-1 0 0 0,0 1 0 0 0,1 6 0 0 0,6 13 8 0 0,-7-16-12 0 0,1 0-1 0 0,-1 1 1 0 0,0-1-1 0 0,-1 0 1 0 0,0 1 0 0 0,0 11-1 0 0,1 6-4 0 0,-1-6 8 0 0,-1 1 0 0 0,-1 0 0 0 0,-6 30 0 0 0,5-32 11 0 0,-4 10 23 0 0,0-1 0 0 0,-2 1-1 0 0,-13 29 1 0 0,9-27 17 0 0,-13 56-1 0 0,11-30 1 0 0,9-40-29 0 0,1-1-1 0 0,0 1 1 0 0,-1 23-1 0 0,-6 22 113 0 0,11-53-91 0 0,0-9-48 0 0,0 1-1 0 0,0-1 1 0 0,0 1-1 0 0,0-1 1 0 0,0 1-1 0 0,0-1 1 0 0,0 1-1 0 0,0 0 1 0 0,0-1-1 0 0,0 1 1 0 0,0-1-1 0 0,0 1 1 0 0,1-1-1 0 0,-1 1 1 0 0,0-1-1 0 0,0 1 1 0 0,1-1-1 0 0,-1 1 1 0 0,0-1-1 0 0,1 0 1 0 0,-1 1-1 0 0,1-1 1 0 0,-1 1-1 0 0,0-1 1 0 0,1 0-1 0 0,-1 1 1 0 0,1-1-1 0 0,-1 0 1 0 0,1 0-1 0 0,-1 1 1 0 0,1-1-1 0 0,-1 0 1 0 0,1 0-1 0 0,0 0 1 0 0,0 1 29 0 0,20-14 160 0 0,9-8-2 0 0,0-1 0 0 0,-1-1 0 0 0,41-45 0 0 0,-41 38-160 0 0,2 2 0 0 0,47-34 0 0 0,21-11 38 0 0,-85 61-59 0 0,-1 0 0 0 0,-1-1 1 0 0,0 0-1 0 0,20-29 0 0 0,-14 14-1432 0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0:52:45.101"/>
    </inkml:context>
    <inkml:brush xml:id="br0">
      <inkml:brushProperty name="width" value="0.1" units="cm"/>
      <inkml:brushProperty name="height" value="0.1" units="cm"/>
      <inkml:brushProperty name="color" value="#AB008B"/>
    </inkml:brush>
  </inkml:definitions>
  <inkml:trace contextRef="#ctx0" brushRef="#br0">21 1 6016 0 0,'-3'4'119'0'0,"1"0"-1"0"0,-1 0 1 0 0,1 1 0 0 0,0-1 0 0 0,0 1 0 0 0,1 0 0 0 0,0-1-1 0 0,-1 1 1 0 0,1 0 0 0 0,1 0 0 0 0,-1 0 0 0 0,1 0 0 0 0,0 6-1 0 0,0-3 95 0 0,1 0-1 0 0,-1 0 0 0 0,2 0 0 0 0,-1 0 0 0 0,1 0 1 0 0,0-1-1 0 0,5 11 0 0 0,53 92 3 0 0,-17-13-223 0 0,-6 7-220 0 0,-17-42 54 0 0,-16-52 104 0 0,0 1-1 0 0,0-1 0 0 0,1 0 0 0 0,1 0 1 0 0,0 0-1 0 0,0-1 0 0 0,1 0 1 0 0,0 0-1 0 0,0-1 0 0 0,1 0 0 0 0,0 0 1 0 0,1-1-1 0 0,-1 0 0 0 0,1 0 0 0 0,1-1 1 0 0,-1 0-1 0 0,1-1 0 0 0,0 0 0 0 0,15 5 1 0 0,-12-5 87 0 0,-1 1 1 0 0,19 11-1 0 0,16 8 56 0 0,-34-19-20 0 0,3 0 32 0 0,-1 1 1 0 0,-1 0-1 0 0,1 1 1 0 0,20 16-1 0 0,-31-20-41 0 0,0 0 0 0 0,-1 0 0 0 0,1 1 0 0 0,3 8 0 0 0,6 6 183 0 0,-11-16-206 0 0,0-1 0 0 0,-1 1 0 0 0,1 0 0 0 0,-1 0 0 0 0,0 0 0 0 0,0 0 0 0 0,0 0 0 0 0,0 0 0 0 0,0 0 0 0 0,-1 0 0 0 0,1 0 0 0 0,-1 1 0 0 0,0-1 0 0 0,0 0 0 0 0,0 0 0 0 0,0 0 0 0 0,-1 1 0 0 0,1-1 0 0 0,-1 0 0 0 0,0 0 0 0 0,0 0 0 0 0,0 0 0 0 0,0 0 0 0 0,-1 0 0 0 0,1 0 0 0 0,-1-1 0 0 0,-2 5 0 0 0,-7 8 39 0 0,0 0 0 0 0,-1-1 0 0 0,-23 22 1 0 0,18-19-21 0 0,8-9-22 0 0,0-1-1 0 0,0 0 1 0 0,-1 0 0 0 0,0-1-1 0 0,0-1 1 0 0,-1 1 0 0 0,-21 6-1 0 0,25-10-12 0 0,0-1 0 0 0,0 0 0 0 0,0 0 0 0 0,0-1 0 0 0,0 1 0 0 0,0-2 0 0 0,-10 0 0 0 0,12-1-2 0 0,0 0 0 0 0,1-1-1 0 0,-1 1 1 0 0,1-1-1 0 0,0 0 1 0 0,0 0-1 0 0,0 0 1 0 0,0 0 0 0 0,-5-6-1 0 0,-3-2-2 0 0,4 3-160 0 0,1 0 1 0 0,-1 0 0 0 0,-11-17-1 0 0,15 19-441 0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0:52:45.463"/>
    </inkml:context>
    <inkml:brush xml:id="br0">
      <inkml:brushProperty name="width" value="0.1" units="cm"/>
      <inkml:brushProperty name="height" value="0.1" units="cm"/>
      <inkml:brushProperty name="color" value="#AB008B"/>
    </inkml:brush>
  </inkml:definitions>
  <inkml:trace contextRef="#ctx0" brushRef="#br0">1 53 6824 0 0,'2'-3'0'0'0,"10"-4"0"0"0,4-2 0 0 0,-4 4 416 0 0,-1 1 8 0 0,5-1-16 0 0,5 0 16 0 0,-5 1-224 0 0,-5 2 8 0 0,1-3 0 0 0,-1 1-8 0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0:52:45.850"/>
    </inkml:context>
    <inkml:brush xml:id="br0">
      <inkml:brushProperty name="width" value="0.1" units="cm"/>
      <inkml:brushProperty name="height" value="0.1" units="cm"/>
      <inkml:brushProperty name="color" value="#AB008B"/>
    </inkml:brush>
  </inkml:definitions>
  <inkml:trace contextRef="#ctx0" brushRef="#br0">102 0 4120 0 0,'-10'15'257'0'0,"9"-14"-198"0"0,0 1-1 0 0,0-1 1 0 0,0 1-1 0 0,0 0 0 0 0,0-1 1 0 0,0 1-1 0 0,0 0 1 0 0,1 0-1 0 0,-1-1 1 0 0,1 1-1 0 0,-1 3 1 0 0,-6 59 331 0 0,2 0 0 0 0,6 77 0 0 0,0-53-359 0 0,-1-74-33 0 0,0 0 0 0 0,2 0 0 0 0,0 0 1 0 0,0 0-1 0 0,1 0 0 0 0,1-1 0 0 0,9 23 0 0 0,-10-29 2 0 0,0 0-1 0 0,1 0 0 0 0,0-1 1 0 0,1 0-1 0 0,-1 1 1 0 0,1-1-1 0 0,0-1 1 0 0,1 1-1 0 0,-1-1 0 0 0,1 0 1 0 0,0 0-1 0 0,0-1 1 0 0,1 1-1 0 0,0-1 0 0 0,13 5 1 0 0,-3-3 5 0 0,1-1-1 0 0,1 0 1 0 0,22 1 0 0 0,-18-2 181 0 0,35 9 1 0 0,-32-5-12 0 0,-10-3-98 0 0,-1-1 0 0 0,0 2 1 0 0,0 0-1 0 0,-1 1 0 0 0,21 13 0 0 0,-27-14-56 0 0,0 0 0 0 0,0 0 0 0 0,-1 1-1 0 0,0 0 1 0 0,0 0 0 0 0,-1 1-1 0 0,0 0 1 0 0,9 14 0 0 0,-12-16-14 0 0,0-1 0 0 0,-1 1 1 0 0,0 0-1 0 0,0-1 0 0 0,0 1 1 0 0,0 0-1 0 0,-1 0 0 0 0,0 0 1 0 0,-1 0-1 0 0,1 0 0 0 0,-1 1 1 0 0,0-1-1 0 0,-1 0 0 0 0,0 0 0 0 0,0 0 1 0 0,-1 6-1 0 0,-1-3 12 0 0,0-1-1 0 0,0 0 1 0 0,-1 0-1 0 0,1 0 1 0 0,-2 0-1 0 0,1 0 1 0 0,-1-1-1 0 0,-1 0 1 0 0,1 0-1 0 0,-1 0 1 0 0,0-1-1 0 0,-1 0 1 0 0,1 0-1 0 0,-1-1 1 0 0,0 1-1 0 0,-1-1 1 0 0,1-1-1 0 0,-1 0 1 0 0,0 0-1 0 0,0 0 1 0 0,-1-1-1 0 0,1 0 1 0 0,0-1-1 0 0,-18 3 1 0 0,0-1-16 0 0,-1-1 0 0 0,0-1 1 0 0,0-1-1 0 0,-40-4 0 0 0,53 1 0 0 0,0-1-1 0 0,0 0 1 0 0,0-1 0 0 0,0-1-1 0 0,0 0 1 0 0,1 0 0 0 0,0-1-1 0 0,0-1 1 0 0,0 0-1 0 0,-11-10 1 0 0,6 3-249 0 0,1-1 1 0 0,1-1-1 0 0,-21-24 0 0 0</inkml:trace>
  <inkml:trace contextRef="#ctx0" brushRef="#br0" timeOffset="1">93 220 5920 0 0,'9'-5'0'0'0,"16"-6"0"0"0,8-3 0 0 0,5 0 344 0 0,1 0-8 0 0,7-6 8 0 0,2-1 8 0 0,-9 1-136 0 0,-5 6 0 0 0,0-4 0 0 0,5 6 8 0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0:52:46.193"/>
    </inkml:context>
    <inkml:brush xml:id="br0">
      <inkml:brushProperty name="width" value="0.1" units="cm"/>
      <inkml:brushProperty name="height" value="0.1" units="cm"/>
      <inkml:brushProperty name="color" value="#AB008B"/>
    </inkml:brush>
  </inkml:definitions>
  <inkml:trace contextRef="#ctx0" brushRef="#br0">0 26 7136 0 0,'24'-7'450'0'0,"0"1"0"0"0,0 2 1 0 0,0 0-1 0 0,1 1 0 0 0,-1 2 0 0 0,34 2 1 0 0,-54-1-445 0 0,-1 2 1 0 0,1-1 0 0 0,-1 0-1 0 0,1 1 1 0 0,-1-1 0 0 0,0 1-1 0 0,0 0 1 0 0,1 0 0 0 0,-1 0-1 0 0,0 1 1 0 0,-1-1 0 0 0,1 1-1 0 0,0 0 1 0 0,2 4 0 0 0,1 0 0 0 0,-1 0 0 0 0,0 0 0 0 0,0 1 0 0 0,6 15 1 0 0,-8-13-7 0 0,-2 0 1 0 0,1 1-1 0 0,-1-1 1 0 0,-1 0 0 0 0,1 1-1 0 0,-2-1 1 0 0,0 0-1 0 0,0 0 1 0 0,-4 15 0 0 0,-21 101-2 0 0,21-100 0 0 0,-15 45 0 0 0,-2 7 0 0 0,4-18 0 0 0,13-45 0 0 0,0 0 0 0 0,2 0 0 0 0,-4 23 0 0 0,6-27 0 0 0,0-6 0 0 0,0 0 0 0 0,1 0 0 0 0,0 0 0 0 0,0 0 0 0 0,0 0 0 0 0,1 0 0 0 0,1 6 0 0 0,-2-10 0 0 0,0-1 0 0 0,1 0 0 0 0,-1 1 0 0 0,0-1 0 0 0,1 1 0 0 0,-1-1 0 0 0,1 0 0 0 0,-1 1 0 0 0,0-1 0 0 0,1 0 0 0 0,-1 0 0 0 0,1 1 0 0 0,-1-1 0 0 0,1 0 0 0 0,-1 0 0 0 0,1 0 0 0 0,-1 0 0 0 0,1 0 0 0 0,-1 0 0 0 0,1 1 0 0 0,-1-1 0 0 0,1 0 0 0 0,-1 0 0 0 0,1 0 0 0 0,-1-1 0 0 0,1 1 0 0 0,-1 0 0 0 0,1 0 0 0 0,-1 0 0 0 0,1 0 0 0 0,17-5 0 0 0,-16 4 0 0 0,3-1 0 0 0,-1 1 1 0 0,1-2-1 0 0,-1 1 0 0 0,0 0 1 0 0,0-1-1 0 0,1 0 1 0 0,6-6-1 0 0,6-5 5 0 0,25-13 3 0 0,-21 12 7 0 0,1 0-1 0 0,0 1 0 0 0,1 2 1 0 0,1 0-1 0 0,0 2 1 0 0,34-11-1 0 0,-51 20-95 0 0,14-5-316 0 0,1 2 0 0 0,39-4 0 0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0:52:46.664"/>
    </inkml:context>
    <inkml:brush xml:id="br0">
      <inkml:brushProperty name="width" value="0.1" units="cm"/>
      <inkml:brushProperty name="height" value="0.1" units="cm"/>
      <inkml:brushProperty name="color" value="#AB008B"/>
    </inkml:brush>
  </inkml:definitions>
  <inkml:trace contextRef="#ctx0" brushRef="#br0">1 1 7328 0 0,'1'8'338'0'0,"0"1"1"0"0,1 0 0 0 0,0-1 0 0 0,4 11-1 0 0,0-1 15 0 0,-1-2-53 0 0,2-1 0 0 0,0 1 0 0 0,0-1 0 0 0,20 27 0 0 0,-18-29-221 0 0,-1 0-1 0 0,0 0 1 0 0,-1 1-1 0 0,0 0 1 0 0,-1 0-1 0 0,4 16 1 0 0,-8-24-74 0 0,0 1 0 0 0,0-1-1 0 0,1 0 1 0 0,0 0 0 0 0,0 0 0 0 0,7 9 0 0 0,11 24 17 0 0,20 47 3 0 0,-39-83-28 0 0,0 0 0 0 0,0 1 0 0 0,1-1 0 0 0,-1 0 0 0 0,1 0 0 0 0,-1 0 0 0 0,1 0 0 0 0,0-1 0 0 0,0 1 0 0 0,0-1 0 0 0,6 4 0 0 0,41 18-57 0 0,-33-16 52 0 0,-3-3-14 0 0,1 0 0 0 0,24 5-1 0 0,-22-6-48 0 0,29 11 0 0 0,-7-2 4 0 0,-23-9 44 0 0,30 14 1 0 0,-43-16 19 0 0,1 0 1 0 0,0 0-1 0 0,-1 0 1 0 0,1 0-1 0 0,-1 1 1 0 0,0-1-1 0 0,0 1 1 0 0,0 0 0 0 0,0 0-1 0 0,-1 0 1 0 0,1 0-1 0 0,3 7 1 0 0,5 9 2 0 0,-8-16 15 0 0,-1 0-1 0 0,0 0 0 0 0,0 0 0 0 0,0 0 1 0 0,0 1-1 0 0,-1-1 0 0 0,0 1 1 0 0,1-1-1 0 0,-1 1 0 0 0,0-1 0 0 0,-1 1 1 0 0,1 0-1 0 0,-1-1 0 0 0,1 6 0 0 0,-3-2-11 0 0,1 0 0 0 0,-1 0 0 0 0,-1 0 0 0 0,1 0 0 0 0,-1 0 0 0 0,-1-1 0 0 0,1 1 0 0 0,-1-1 0 0 0,0 0-1 0 0,0 0 1 0 0,-9 9 0 0 0,-4 1 24 0 0,-1 0 0 0 0,-23 17-1 0 0,15-13 93 0 0,21-16-85 0 0,-1 0 0 0 0,1 0 1 0 0,-1-1-1 0 0,0 1 0 0 0,0-1 0 0 0,0-1 1 0 0,-1 1-1 0 0,1-1 0 0 0,-1 0 0 0 0,1 0 1 0 0,-1-1-1 0 0,0 0 0 0 0,1 0 1 0 0,-1-1-1 0 0,0 0 0 0 0,0 0 0 0 0,1 0 1 0 0,-1-1-1 0 0,0 0 0 0 0,-11-3 1 0 0,15 3-98 0 0,0-1 0 0 0,0 0 1 0 0,1 0-1 0 0,-1 1 0 0 0,0-2 1 0 0,-4-3-1 0 0,3 2-1026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2:14.007"/>
    </inkml:context>
    <inkml:brush xml:id="br0">
      <inkml:brushProperty name="width" value="0.1" units="cm"/>
      <inkml:brushProperty name="height" value="0.1" units="cm"/>
      <inkml:brushProperty name="color" value="#AB008B"/>
    </inkml:brush>
  </inkml:definitions>
  <inkml:trace contextRef="#ctx0" brushRef="#br0">0 0 6328 0 0,'0'3'0'0'0,"0"2"0"0"0,0 4 0 0 0,5-4 312 0 0,0 0 0 0 0,4 5 0 0 0,1 7 8 0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0:52:47.046"/>
    </inkml:context>
    <inkml:brush xml:id="br0">
      <inkml:brushProperty name="width" value="0.1" units="cm"/>
      <inkml:brushProperty name="height" value="0.1" units="cm"/>
      <inkml:brushProperty name="color" value="#AB008B"/>
    </inkml:brush>
  </inkml:definitions>
  <inkml:trace contextRef="#ctx0" brushRef="#br0">0 160 7024 0 0,'9'-4'0'0'0,"14"-8"0"0"0,6-6 0 0 0,1 2 632 0 0,0-1-8 0 0,2-3 8 0 0,-2 6-8 0 0,4 7 256 0 0,0-6 8 0 0,-1 3-8 0 0,8 4 16 0 0,-5 1-696 0 0,-4-4 16 0 0,-6 0-8 0 0,10 18 8 0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0:52:47.382"/>
    </inkml:context>
    <inkml:brush xml:id="br0">
      <inkml:brushProperty name="width" value="0.1" units="cm"/>
      <inkml:brushProperty name="height" value="0.1" units="cm"/>
      <inkml:brushProperty name="color" value="#AB008B"/>
    </inkml:brush>
  </inkml:definitions>
  <inkml:trace contextRef="#ctx0" brushRef="#br0">0 0 7136 0 0,'0'15'354'0'0,"1"-1"-1"0"0,0 1 1 0 0,1-1 0 0 0,1 0 0 0 0,0 0-1 0 0,1 0 1 0 0,0 0 0 0 0,12 23 0 0 0,-12-28-180 0 0,-1 0 0 0 0,0 1 0 0 0,0-1 0 0 0,-1 1 0 0 0,0 0 1 0 0,1 14-1 0 0,-2-14-92 0 0,0 1 0 0 0,1-1 1 0 0,0 0-1 0 0,1 1 1 0 0,5 11-1 0 0,0-7 1 0 0,1 0 0 0 0,0-1 0 0 0,1-1 0 0 0,0 1 0 0 0,1-1 0 0 0,1-1 0 0 0,25 21 0 0 0,-31-29-77 0 0,0 0-1 0 0,0 0 1 0 0,1-1 0 0 0,7 4 0 0 0,11 5 5 0 0,-11-4 7 0 0,0-1 0 0 0,1-1 1 0 0,0-1-1 0 0,20 6 0 0 0,-19-7 17 0 0,0 1-1 0 0,0 1 1 0 0,15 8-1 0 0,3 3-24 0 0,-25-13-9 0 0,1 0 0 0 0,-1 2-1 0 0,0-1 1 0 0,0 1 0 0 0,13 11 0 0 0,-8-4 5 0 0,-1-2 15 0 0,-2 1 0 0 0,1 0 0 0 0,18 26 0 0 0,-27-34-18 0 0,-1 0 1 0 0,0 1-1 0 0,0-1 1 0 0,0 1-1 0 0,0-1 1 0 0,-1 1-1 0 0,1 0 0 0 0,-1-1 1 0 0,0 1-1 0 0,-1 0 1 0 0,1 0-1 0 0,-1 0 1 0 0,0 0-1 0 0,0 0 1 0 0,-1-1-1 0 0,1 1 1 0 0,-3 9-1 0 0,1-8-5 0 0,-1 0 0 0 0,1-1 1 0 0,-1 1-1 0 0,0-1 0 0 0,0 0 0 0 0,-1 1 1 0 0,1-2-1 0 0,-1 1 0 0 0,-1 0 0 0 0,-5 5 0 0 0,-8 6-10 0 0,-28 17-1 0 0,42-30 13 0 0,-11 7-1 0 0,1-1 1 0 0,-2 0 0 0 0,1-1 0 0 0,-1-1-1 0 0,0-1 1 0 0,-1 0 0 0 0,0-1 0 0 0,-20 3-1 0 0,24-6 10 0 0,0 0 0 0 0,1-2 0 0 0,-1 1 0 0 0,0-2 0 0 0,0 1 0 0 0,1-2 0 0 0,-1 0 0 0 0,0 0 0 0 0,1-1 0 0 0,0-1 0 0 0,-24-10 0 0 0,15 3-383 0 0,0-1 1 0 0,1-1-1 0 0,-22-19 0 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0:52:47.734"/>
    </inkml:context>
    <inkml:brush xml:id="br0">
      <inkml:brushProperty name="width" value="0.1" units="cm"/>
      <inkml:brushProperty name="height" value="0.1" units="cm"/>
      <inkml:brushProperty name="color" value="#AB008B"/>
    </inkml:brush>
  </inkml:definitions>
  <inkml:trace contextRef="#ctx0" brushRef="#br0">1 20 9240 0 0,'7'-2'0'0'0,"16"-1"0"0"0,11 1 0 0 0,-2-3 496 0 0,-6 1 0 0 0,3 4 0 0 0,3-4 0 0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0:52:48.064"/>
    </inkml:context>
    <inkml:brush xml:id="br0">
      <inkml:brushProperty name="width" value="0.1" units="cm"/>
      <inkml:brushProperty name="height" value="0.1" units="cm"/>
      <inkml:brushProperty name="color" value="#AB008B"/>
    </inkml:brush>
  </inkml:definitions>
  <inkml:trace contextRef="#ctx0" brushRef="#br0">0 40 8136 0 0,'5'-4'165'0'0,"0"0"0"0"0,-1 1 0 0 0,2-1 0 0 0,-1 1 1 0 0,0 0-1 0 0,1 0 0 0 0,-1 1 0 0 0,1-1 0 0 0,0 1 1 0 0,0 1-1 0 0,0-1 0 0 0,9-1 0 0 0,4 2-188 0 0,0-1 0 0 0,33 4 0 0 0,-48-2 1 0 0,0 0-1 0 0,0 1 1 0 0,1 0 0 0 0,-1 0-1 0 0,0 0 1 0 0,0 0-1 0 0,0 1 1 0 0,0 0-1 0 0,-1 0 1 0 0,1 0-1 0 0,0 0 1 0 0,-1 0-1 0 0,1 1 1 0 0,-1-1-1 0 0,0 1 1 0 0,0 0 0 0 0,0 0-1 0 0,0 0 1 0 0,0 1-1 0 0,-1-1 1 0 0,0 1-1 0 0,1-1 1 0 0,-1 1-1 0 0,-1 0 1 0 0,1 0-1 0 0,0 0 1 0 0,-1 0-1 0 0,2 8 1 0 0,1 8 25 0 0,0 1 1 0 0,-2 0-1 0 0,-1 0 0 0 0,-1 31 0 0 0,0-29-44 0 0,-2 9 89 0 0,-1-1 1 0 0,-2 1-1 0 0,-16 58 0 0 0,2-12 118 0 0,13-32-103 0 0,6-36-15 0 0,-1 1 1 0 0,-1-1-1 0 0,-4 20 0 0 0,6-29-40 0 0,0 0-1 0 0,0 0 1 0 0,0 0 0 0 0,1-1-1 0 0,-1 1 1 0 0,0 0 0 0 0,1 0-1 0 0,-1 0 1 0 0,0 0 0 0 0,1-1-1 0 0,-1 1 1 0 0,1 0-1 0 0,-1-1 1 0 0,1 1 0 0 0,0 0-1 0 0,-1-1 1 0 0,1 1 0 0 0,0 0-1 0 0,-1-1 1 0 0,1 1 0 0 0,0-1-1 0 0,0 0 1 0 0,0 1 0 0 0,-1-1-1 0 0,1 1 1 0 0,0-1 0 0 0,0 0-1 0 0,0 0 1 0 0,0 0 0 0 0,-1 1-1 0 0,1-1 1 0 0,0 0-1 0 0,0 0 1 0 0,0 0 0 0 0,0 0-1 0 0,0 0 1 0 0,1-1 0 0 0,45-26-6 0 0,-8 4-5 0 0,37-27 0 0 0,58-44 164 0 0,-43 32-2 0 0,-7-6 291 0 0,-76 61-472 0 0,0 0 0 0 0,0 0-1 0 0,-1-1 1 0 0,0 0 0 0 0,-1 0 0 0 0,10-17-1 0 0,-9 14-931 0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0:52:48.472"/>
    </inkml:context>
    <inkml:brush xml:id="br0">
      <inkml:brushProperty name="width" value="0.1" units="cm"/>
      <inkml:brushProperty name="height" value="0.1" units="cm"/>
      <inkml:brushProperty name="color" value="#AB008B"/>
    </inkml:brush>
  </inkml:definitions>
  <inkml:trace contextRef="#ctx0" brushRef="#br0">30 0 10248 0 0,'-2'51'606'0'0,"-10"53"0"0"0,1-10 806 0 0,10-86-1241 0 0,-1 10 278 0 0,1-1 0 0 0,1 0 0 0 0,0 0 0 0 0,3 18 0 0 0,-1-23-173 0 0,1-1 0 0 0,0 0 1 0 0,0 0-1 0 0,1 1 0 0 0,0-2 1 0 0,1 1-1 0 0,9 14 0 0 0,-11-20-208 0 0,0-1 0 0 0,0 0 0 0 0,1 0 0 0 0,0 0-1 0 0,0 0 1 0 0,0 0 0 0 0,0-1 0 0 0,0 0-1 0 0,1 0 1 0 0,-1 0 0 0 0,1 0 0 0 0,0-1-1 0 0,0 0 1 0 0,0 0 0 0 0,0 0 0 0 0,0 0 0 0 0,1-1-1 0 0,5 1 1 0 0,41 7 171 0 0,-29-5-232 0 0,44 3 0 0 0,-29-4-333 0 0,76 16 0 0 0,-103-17 268 0 0,12 3-111 0 0,1 0 1 0 0,-1 2-1 0 0,0 1 1 0 0,37 18-1 0 0,-52-22 58 0 0,0 1 0 0 0,0 0-1 0 0,-1 1 1 0 0,0 0 0 0 0,0 0 0 0 0,10 12-1 0 0,-16-16 109 0 0,-1-1-1 0 0,0 0 0 0 0,0 0 0 0 0,1 0 0 0 0,-1 1 0 0 0,0-1 0 0 0,0 0 0 0 0,0 0 0 0 0,-1 1 0 0 0,1-1 0 0 0,0 0 0 0 0,0 0 0 0 0,-1 1 1 0 0,1-1-1 0 0,-1 0 0 0 0,1 0 0 0 0,-1 0 0 0 0,1 0 0 0 0,-1 0 0 0 0,0 0 0 0 0,1 0 0 0 0,-1 0 0 0 0,-1 2 0 0 0,-22 25 18 0 0,21-25-10 0 0,-8 7 24 0 0,-1 0-1 0 0,-1-1 0 0 0,1 0 1 0 0,-20 9-1 0 0,23-13-4 0 0,-3 1-4 0 0,0 0-1 0 0,0-1 0 0 0,0 0 0 0 0,-1-1 0 0 0,1-1 0 0 0,-1 0 0 0 0,0 0 0 0 0,0-1 0 0 0,0-1 0 0 0,0 0 0 0 0,-1-1 0 0 0,1-1 1 0 0,0 0-1 0 0,0 0 0 0 0,-15-5 0 0 0,4-3-674 0 0,0-1 0 0 0,-33-20 0 0 0</inkml:trace>
  <inkml:trace contextRef="#ctx0" brushRef="#br0" timeOffset="1">106 248 7832 0 0,'6'-3'0'0'0,"10"-1"0"0"0,18-3 0 0 0,-3-10 568 0 0,-2-3 8 0 0,6 4-16 0 0,-1-3 16 0 0,3-4-344 0 0,-3-2 16 0 0,-5-5-16 0 0,-1 5 8 0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0:52:48.815"/>
    </inkml:context>
    <inkml:brush xml:id="br0">
      <inkml:brushProperty name="width" value="0.1" units="cm"/>
      <inkml:brushProperty name="height" value="0.1" units="cm"/>
      <inkml:brushProperty name="color" value="#AB008B"/>
    </inkml:brush>
  </inkml:definitions>
  <inkml:trace contextRef="#ctx0" brushRef="#br0">19 0 9240 0 0,'0'3'8'0'0,"-1"1"0"0"0,1-1 0 0 0,-1 0-1 0 0,0 0 1 0 0,0 0 0 0 0,-2 5 0 0 0,-3 15 130 0 0,1 63 369 0 0,5-77-457 0 0,1 0-1 0 0,0 0 1 0 0,0 0 0 0 0,1 0 0 0 0,0 0 0 0 0,1-1 0 0 0,4 12-1 0 0,1 0 488 0 0,-7-17-471 0 0,-1 0 1 0 0,1-1-1 0 0,0 1 1 0 0,0-1-1 0 0,1 1 1 0 0,-1-1-1 0 0,1 1 1 0 0,-1-1-1 0 0,1 0 1 0 0,0 0-1 0 0,2 3 1 0 0,7 5 119 0 0,-4-3-54 0 0,1-1 0 0 0,0 1-1 0 0,15 9 1 0 0,-13-10-32 0 0,1-1 1 0 0,-1 0-1 0 0,1 0 0 0 0,0-1 0 0 0,0 0 0 0 0,16 2 1 0 0,84 20 136 0 0,-97-22-207 0 0,-1 0 0 0 0,0 0-1 0 0,0 2 1 0 0,17 8 0 0 0,21 9 40 0 0,-42-19-60 0 0,0 0 0 0 0,0 1 0 0 0,-1 0 0 0 0,0 0 0 0 0,0 1 1 0 0,10 8-1 0 0,10 7 44 0 0,-24-17-48 0 0,0-1 0 0 0,-1 0 0 0 0,1 1 0 0 0,-1 0 0 0 0,0 0 0 0 0,0 0 0 0 0,0 0 0 0 0,0 1 1 0 0,-1-1-1 0 0,1 1 0 0 0,-1 0 0 0 0,2 6 0 0 0,1 7 23 0 0,-1 0 0 0 0,3 18-1 0 0,-5-23 11 0 0,-1-3-23 0 0,-1 0 0 0 0,0 0-1 0 0,0 1 1 0 0,-1-1 0 0 0,-1 0 0 0 0,1 0 0 0 0,-5 11 0 0 0,4-14-11 0 0,-1 0 1 0 0,-1 0-1 0 0,1-1 1 0 0,-1 1-1 0 0,0-1 1 0 0,-1 1-1 0 0,1-1 1 0 0,-1-1 0 0 0,0 1-1 0 0,-1-1 1 0 0,1 0-1 0 0,-1 0 1 0 0,0 0-1 0 0,-1-1 1 0 0,-7 5-1 0 0,-5 1 14 0 0,1 0 0 0 0,-2-2 0 0 0,1 0-1 0 0,-27 7 1 0 0,27-11 14 0 0,1-1 1 0 0,-1-1-1 0 0,0 0 0 0 0,0-1 1 0 0,0-1-1 0 0,-28-4 0 0 0,1-3-943 0 0,-56-15 1 0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0:52:49.174"/>
    </inkml:context>
    <inkml:brush xml:id="br0">
      <inkml:brushProperty name="width" value="0.1" units="cm"/>
      <inkml:brushProperty name="height" value="0.1" units="cm"/>
      <inkml:brushProperty name="color" value="#AB008B"/>
    </inkml:brush>
  </inkml:definitions>
  <inkml:trace contextRef="#ctx0" brushRef="#br0">0 146 8936 0 0,'11'-5'0'0'0,"19"-9"0"0"0,8-11 0 0 0,-1 5 632 0 0,-3 6-8 0 0,1 3 8 0 0,2-6 8 0 0,-6 4-504 0 0,1 4 24 0 0,1 1-8 0 0,-11-1 0 0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0:52:49.500"/>
    </inkml:context>
    <inkml:brush xml:id="br0">
      <inkml:brushProperty name="width" value="0.1" units="cm"/>
      <inkml:brushProperty name="height" value="0.1" units="cm"/>
      <inkml:brushProperty name="color" value="#AB008B"/>
    </inkml:brush>
  </inkml:definitions>
  <inkml:trace contextRef="#ctx0" brushRef="#br0">0 48 9536 0 0,'8'-1'220'0'0,"-1"0"1"0"0,1-1 0 0 0,-1 1 0 0 0,0-1-1 0 0,0-1 1 0 0,13-5 0 0 0,15-5 75 0 0,-31 12-272 0 0,6-3 64 0 0,-1 1 0 0 0,1 1 0 0 0,0 0 0 0 0,0 0 0 0 0,0 1 0 0 0,1 0 0 0 0,-1 1 0 0 0,12 1 0 0 0,-10 0-35 0 0,-1 1 0 0 0,1 1 0 0 0,-1 0 0 0 0,0 0 0 0 0,19 9 0 0 0,-26-9-34 0 0,0-1 1 0 0,0 1 0 0 0,0 0 0 0 0,0 0-1 0 0,-1 0 1 0 0,1 0 0 0 0,-1 1 0 0 0,1-1-1 0 0,-1 1 1 0 0,-1 0 0 0 0,1 0 0 0 0,0 0-1 0 0,-1 0 1 0 0,0 0 0 0 0,0 1 0 0 0,0-1 0 0 0,1 6-1 0 0,0 1 10 0 0,-1 0 0 0 0,-1 0 0 0 0,1 0 0 0 0,-2 0-1 0 0,1 0 1 0 0,-2 0 0 0 0,1 0 0 0 0,-1 0 0 0 0,-4 16 0 0 0,-5 8 82 0 0,-20 53 1 0 0,4-17-20 0 0,9-24-42 0 0,12-35-40 0 0,0 1-1 0 0,0-1 1 0 0,2 1 0 0 0,-1-1 0 0 0,2 1-1 0 0,-1 0 1 0 0,2 0 0 0 0,-1 17 0 0 0,3-27-2 0 0,0 0-1 0 0,0 0 1 0 0,-1-1 0 0 0,2 1 0 0 0,-1 0 0 0 0,0 0 0 0 0,0 0 0 0 0,1-1 0 0 0,0 1 0 0 0,-1-1 0 0 0,1 1 0 0 0,0-1 0 0 0,0 0 0 0 0,1 0 0 0 0,-1 1-1 0 0,0-2 1 0 0,1 1 0 0 0,4 3 0 0 0,-5-5-6 0 0,0 1 0 0 0,0-1 0 0 0,1 1 0 0 0,-1-1 0 0 0,0 0 0 0 0,1 0 0 0 0,-1 0 0 0 0,0 0 0 0 0,0 0 0 0 0,1-1-1 0 0,-1 1 1 0 0,4-2 0 0 0,3 0 0 0 0,2 1 1 0 0,1 0 0 0 0,0-1 0 0 0,-1 0 0 0 0,1-1 0 0 0,-1-1 1 0 0,0 0-1 0 0,0 0 0 0 0,-1-1 0 0 0,1 0 0 0 0,-1-1 0 0 0,0 0 0 0 0,0-1 0 0 0,-1 0 0 0 0,12-11 1 0 0,8-10 5 0 0,41-49 1 0 0,-59 62 6 0 0,-1 0 0 0 0,0 0 0 0 0,-1-1 0 0 0,0 0-1 0 0,11-34 1 0 0,-11 23-1734 0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0:52:49.848"/>
    </inkml:context>
    <inkml:brush xml:id="br0">
      <inkml:brushProperty name="width" value="0.1" units="cm"/>
      <inkml:brushProperty name="height" value="0.1" units="cm"/>
      <inkml:brushProperty name="color" value="#AB008B"/>
    </inkml:brush>
  </inkml:definitions>
  <inkml:trace contextRef="#ctx0" brushRef="#br0">130 0 9536 0 0,'1'2'116'0'0,"-1"-1"0"0"0,0 0 0 0 0,0 1 1 0 0,-1-1-1 0 0,1 1 0 0 0,0-1 0 0 0,0 0 1 0 0,-1 1-1 0 0,1-1 0 0 0,-1 0 0 0 0,1 1 1 0 0,-1-1-1 0 0,-1 2 0 0 0,-1 10 1311 0 0,-6 216 135 0 0,5-154-1560 0 0,2-42 1 0 0,3 58 1 0 0,0-85-4 0 0,-1-1 1 0 0,2 1-1 0 0,-1-1 1 0 0,0 0-1 0 0,1 0 1 0 0,0 0-1 0 0,0 0 1 0 0,1 0-1 0 0,0 0 1 0 0,-1 0-1 0 0,1-1 1 0 0,1 1-1 0 0,-1-1 1 0 0,1 0 0 0 0,0 0-1 0 0,0 0 1 0 0,0-1-1 0 0,0 1 1 0 0,0-1-1 0 0,8 4 1 0 0,6 3 22 0 0,1-2 0 0 0,0 0 1 0 0,1-1-1 0 0,22 5 0 0 0,-6-1 50 0 0,161 39 204 0 0,-186-47-210 0 0,-1 1 0 0 0,0 0 0 0 0,0 0-1 0 0,0 1 1 0 0,18 11 0 0 0,-26-14-43 0 0,1 1 0 0 0,-1-1 1 0 0,1 0-1 0 0,-1 1 0 0 0,0-1 0 0 0,0 1 1 0 0,0 0-1 0 0,0 0 0 0 0,0 0 0 0 0,-1 0 1 0 0,0 0-1 0 0,1 0 0 0 0,-1 0 0 0 0,0 0 1 0 0,0 0-1 0 0,-1 1 0 0 0,1-1 0 0 0,-1 0 1 0 0,1 1-1 0 0,-1-1 0 0 0,0 0 0 0 0,-1 1 1 0 0,0 5-1 0 0,-3 4-26 0 0,0 1 0 0 0,-1-1 0 0 0,0 0 0 0 0,-1-1 0 0 0,-1 1-1 0 0,0-1 1 0 0,0-1 0 0 0,-1 1 0 0 0,-1-1 0 0 0,-13 13 0 0 0,11-14-24 0 0,-1-1 0 0 0,0 0-1 0 0,0 0 1 0 0,-1-1 0 0 0,0-1 0 0 0,-1 0-1 0 0,0-1 1 0 0,0 0 0 0 0,0-1 0 0 0,0-1-1 0 0,-1 0 1 0 0,-22 2 0 0 0,30-6 21 0 0,1 0 0 0 0,-1 0 0 0 0,1 0 0 0 0,-1-1 1 0 0,0 0-1 0 0,1 0 0 0 0,-1-1 0 0 0,1 0 0 0 0,0 0 0 0 0,0 0 0 0 0,0-1 1 0 0,-9-5-1 0 0,0-2-499 0 0,0-1 1 0 0,-24-22-1 0 0,33 28-19 0 0</inkml:trace>
  <inkml:trace contextRef="#ctx0" brushRef="#br0" timeOffset="1">1 218 7832 0 0,'5'-5'0'0'0,"11"-6"0"0"0,13-14 0 0 0,4 2 872 0 0,-1-2 0 0 0,2 1 0 0 0,0-1 8 0 0,0 5-336 0 0,-4 6 16 0 0,2-4-16 0 0,-4 3 16 0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0:52:50.362"/>
    </inkml:context>
    <inkml:brush xml:id="br0">
      <inkml:brushProperty name="width" value="0.1" units="cm"/>
      <inkml:brushProperty name="height" value="0.1" units="cm"/>
      <inkml:brushProperty name="color" value="#AB008B"/>
    </inkml:brush>
  </inkml:definitions>
  <inkml:trace contextRef="#ctx0" brushRef="#br0">97 219 6224 0 0,'0'3'165'0'0,"-1"-1"1"0"0,0 1-1 0 0,1 0 1 0 0,-1 0-1 0 0,0 0 1 0 0,0-1-1 0 0,-3 5 1 0 0,-6 20 179 0 0,4 9 3 0 0,-1 0-1 0 0,-22 61 1 0 0,24-79-273 0 0,0 0 1 0 0,1 0 0 0 0,-1 23-1 0 0,-4 14 167 0 0,8-49-220 0 0,-1 4 46 0 0,0-1-1 0 0,1 1 1 0 0,0-1-1 0 0,1 20 1 0 0,0-27-53 0 0,0 0 0 0 0,0 1 0 0 0,1-1 0 0 0,-1 0 1 0 0,1 0-1 0 0,0 0 0 0 0,0 1 0 0 0,-1-1 0 0 0,2 0 0 0 0,-1 0 1 0 0,0 0-1 0 0,0 0 0 0 0,0-1 0 0 0,1 1 0 0 0,-1 0 0 0 0,1-1 0 0 0,0 1 1 0 0,-1 0-1 0 0,1-1 0 0 0,0 0 0 0 0,0 1 0 0 0,0-1 0 0 0,0 0 1 0 0,0 0-1 0 0,0 0 0 0 0,4 1 0 0 0,12 1 39 0 0,-1 0 0 0 0,1-1 0 0 0,-1-1 0 0 0,1 0 0 0 0,-1-1 0 0 0,1-1 0 0 0,32-7 0 0 0,27 0-17 0 0,-62 8-12 0 0,123-2 219 0 0,-120 4-205 0 0,0 0-1 0 0,0 1 1 0 0,0 1-1 0 0,-1 0 1 0 0,28 12-1 0 0,-20-6 13 0 0,-1 1-1 0 0,33 22 1 0 0,-50-28-23 0 0,0-1 0 0 0,0 1 0 0 0,-1 0 0 0 0,0 1 0 0 0,0 0 1 0 0,-1 0-1 0 0,0 0 0 0 0,0 1 0 0 0,0-1 0 0 0,0 1 0 0 0,-1 0 0 0 0,4 10 1 0 0,-8-14-9 0 0,1-1 0 0 0,-1 0 0 0 0,0 1 1 0 0,0-1-1 0 0,0 1 0 0 0,-1-1 0 0 0,1 0 1 0 0,0 0-1 0 0,-1 1 0 0 0,0-1 0 0 0,1 0 0 0 0,-1 0 1 0 0,0 1-1 0 0,0-1 0 0 0,0 0 0 0 0,-1 0 1 0 0,1 0-1 0 0,-2 1 0 0 0,-1 3 61 0 0,0 0-1 0 0,-1-1 0 0 0,0 0 1 0 0,-9 9-1 0 0,0-4-44 0 0,-1 1 0 0 0,0-2 0 0 0,-1 0-1 0 0,0-1 1 0 0,-1 0 0 0 0,1-2 0 0 0,-1 0-1 0 0,0 0 1 0 0,-1-2 0 0 0,1 0 0 0 0,-1-1 0 0 0,0-1-1 0 0,0-1 1 0 0,0 0 0 0 0,0-1 0 0 0,0-1-1 0 0,-22-4 1 0 0,28 2-16 0 0,0-1 1 0 0,0-1-1 0 0,0 1 0 0 0,1-2 0 0 0,-1 0 0 0 0,2 0 0 0 0,-1-1 0 0 0,1 0 0 0 0,0-1 1 0 0,0 0-1 0 0,1-1 0 0 0,0 0 0 0 0,-15-20 0 0 0,15 17-10 0 0,0 0 0 0 0,1-1 0 0 0,0 0 0 0 0,1 0 0 0 0,1-1 0 0 0,0 0 1 0 0,1 0-1 0 0,1-1 0 0 0,0 1 0 0 0,1-1 0 0 0,-2-22 0 0 0,4 23 0 0 0,-1-7 11 0 0,1 1 1 0 0,1 0-1 0 0,0-1 0 0 0,2 1 0 0 0,7-37 0 0 0,2 17-17 0 0,-9 29-7 0 0,1 0 1 0 0,0-1 0 0 0,1 1-1 0 0,0 0 1 0 0,1 1 0 0 0,0-1-1 0 0,1 1 1 0 0,0 0 0 0 0,9-11-1 0 0,19-15-41 0 0,1 1-1 0 0,2 2 1 0 0,1 2 0 0 0,1 1-1 0 0,2 2 1 0 0,52-26 0 0 0,80-48-203 0 0,-159 94 234 0 0,1 0 1 0 0,32-11-1 0 0,-12 6 0 0 0,-31 12-130 0 0,-4 1 92 0 0,1-1 1 0 0,-1 1-1 0 0,1 0 1 0 0,-1 0-1 0 0,1 0 0 0 0,-1 0 1 0 0,1 0-1 0 0,-1-1 1 0 0,0 1-1 0 0,1 0 0 0 0,-1 0 1 0 0,1-1-1 0 0,-1 1 1 0 0,0 0-1 0 0,1-1 0 0 0,-1 1 1 0 0,0 0-1 0 0,1-1 1 0 0,-1 1-1 0 0,0 0 0 0 0,0-1 1 0 0,1 1-1 0 0,-1-1 1 0 0,0 1-1 0 0,0-1 0 0 0,0 1 1 0 0,1-1-1 0 0,-1 1 1 0 0,0-1-1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34:04.779"/>
    </inkml:context>
    <inkml:brush xml:id="br0">
      <inkml:brushProperty name="width" value="0.1" units="cm"/>
      <inkml:brushProperty name="height" value="0.1" units="cm"/>
      <inkml:brushProperty name="color" value="#AB008B"/>
    </inkml:brush>
  </inkml:definitions>
  <inkml:trace contextRef="#ctx0" brushRef="#br0">106 1 6520 0 0,'19'19'1504'0'0,"-17"-18"-1404"0"0,-1 1 0 0 0,1-1-1 0 0,-1 1 1 0 0,1 0 0 0 0,-1-1 0 0 0,0 1 0 0 0,1 0 0 0 0,-1 0 0 0 0,0 0 0 0 0,0 0-1 0 0,0 0 1 0 0,-1 0 0 0 0,1 0 0 0 0,0 0 0 0 0,-1 0 0 0 0,1 0 0 0 0,-1 1 0 0 0,0-1 0 0 0,0 3-1 0 0,0 0-83 0 0,-1 0-1 0 0,0 1 1 0 0,0-1-1 0 0,0 0 1 0 0,-1 0-1 0 0,1 0 1 0 0,-4 5-1 0 0,-31 44-118 0 0,-10 25-226 0 0,38-66 264 0 0,0 0-21 0 0,7-11 64 0 0,0 0 1 0 0,0 0-1 0 0,0 0 1 0 0,0 0-1 0 0,-1 0 1 0 0,1-1-1 0 0,0 1 1 0 0,-1 0-1 0 0,0-1 1 0 0,1 1-1 0 0,-5 2 1 0 0,-7 2-53 0 0,25-16 60 0 0,-8 8 26 0 0,0-2-1 0 0,-1 1 1 0 0,1 0 0 0 0,-1-1 0 0 0,4-3 0 0 0,6-8 77 0 0,141-115 343 0 0,-152 128-435 0 0,1 0 0 0 0,0 0 0 0 0,-1 0 1 0 0,1 0-1 0 0,0 0 0 0 0,0 0 0 0 0,0 1 1 0 0,1 0-1 0 0,-1-1 0 0 0,0 1 1 0 0,1 0-1 0 0,-1 1 0 0 0,0-1 0 0 0,1 1 1 0 0,-1-1-1 0 0,5 1 0 0 0,-8 0 16 0 0,-5 13 34 0 0,-72 206 397 0 0,43-145-329 0 0,23-54 36 0 0,-13 37-1 0 0,23-54-142 0 0,0 0 0 0 0,0 0 0 0 0,-1 0 0 0 0,1 0 0 0 0,-1 0 0 0 0,1 0 0 0 0,-1 0 0 0 0,0-1 0 0 0,-3 5 0 0 0,19 9 24 0 0,-12-16-29 0 0,0 1-1 0 0,1-1 1 0 0,-1 0-1 0 0,1 0 1 0 0,-1 0-1 0 0,1 0 1 0 0,-1 0-1 0 0,1 0 1 0 0,-1-1-1 0 0,4 0 1 0 0,12-1-8 0 0,-7 3 0 0 0,0 0 0 0 0,1-1 0 0 0,-1 0 0 0 0,16-3 1 0 0,12-1 4 0 0,-23 3 0 0 0,0-1 0 0 0,0 0 0 0 0,23-8 0 0 0,-30 7 5 0 0,-3 2 13 0 0,0-1 1 0 0,-1 0-1 0 0,1 0 1 0 0,-1 0-1 0 0,0-1 1 0 0,1 1-1 0 0,-1-1 1 0 0,-1-1-1 0 0,1 1 1 0 0,0-1-1 0 0,-1 1 1 0 0,1-1-1 0 0,-1 0 1 0 0,6-9-1 0 0,2-6-1331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2:14.660"/>
    </inkml:context>
    <inkml:brush xml:id="br0">
      <inkml:brushProperty name="width" value="0.1" units="cm"/>
      <inkml:brushProperty name="height" value="0.1" units="cm"/>
      <inkml:brushProperty name="color" value="#AB008B"/>
    </inkml:brush>
  </inkml:definitions>
  <inkml:trace contextRef="#ctx0" brushRef="#br0">105 111 4816 0 0,'-72'-85'1017'0'0,"57"74"-823"0"0,14 11-147 0 0,-1-1 0 0 0,1 0 0 0 0,-1 0 1 0 0,1 0-1 0 0,-1 0 0 0 0,1 0 0 0 0,0 0 0 0 0,0 0 1 0 0,-1-1-1 0 0,1 1 0 0 0,-1-2 0 0 0,3 2-39 0 0,-1 1 0 0 0,1 0 0 0 0,-1 0 0 0 0,1 0 0 0 0,-1 0 1 0 0,1 0-1 0 0,-1 0 0 0 0,1 0 0 0 0,-1 0 0 0 0,1 1 0 0 0,-1-1 0 0 0,1 0 0 0 0,-1 0 0 0 0,1 0 0 0 0,-1 0 0 0 0,1 1 0 0 0,-1-1 0 0 0,1 0 0 0 0,-1 1 0 0 0,1-1 0 0 0,-1 0 1 0 0,1 1-1 0 0,-1-1 0 0 0,0 0 0 0 0,1 1 0 0 0,-1-1 0 0 0,0 1 0 0 0,1-1 0 0 0,-1 1 0 0 0,18 15 1 0 0,32 32 82 0 0,56 70 0 0 0,-62-74 48 0 0,-32-34-445 0 0,-2 1 1 0 0,14 15-1 0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0:52:50.719"/>
    </inkml:context>
    <inkml:brush xml:id="br0">
      <inkml:brushProperty name="width" value="0.1" units="cm"/>
      <inkml:brushProperty name="height" value="0.1" units="cm"/>
      <inkml:brushProperty name="color" value="#AB008B"/>
    </inkml:brush>
  </inkml:definitions>
  <inkml:trace contextRef="#ctx0" brushRef="#br0">0 1751 10344 0 0,'13'-5'0'0'0,"6"0"0"0"0,327-139 982 0 0,-158 59-450 0 0,841-310 1184 0 0,-554 220-1354 0 0,476-139-122 0 0,24 44-257 0 0,-489 139 50 0 0,214-76-1796 0 0,-636 188-7122 0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2:10:42.208"/>
    </inkml:context>
    <inkml:brush xml:id="br0">
      <inkml:brushProperty name="width" value="0.1" units="cm"/>
      <inkml:brushProperty name="height" value="0.1" units="cm"/>
      <inkml:brushProperty name="color" value="#AB008B"/>
    </inkml:brush>
  </inkml:definitions>
  <inkml:trace contextRef="#ctx0" brushRef="#br0">35 10 4816 0 0,'-11'-1'98'0'0,"9"0"-57"0"0,0 1 1 0 0,0 0-1 0 0,-1-1 1 0 0,1 1-1 0 0,0-1 1 0 0,0 0 0 0 0,0 0-1 0 0,0 0 1 0 0,-3-2-1 0 0,6 4 5 0 0,-1-1 0 0 0,0 1 0 0 0,1-1 0 0 0,-1 0 0 0 0,0 1 0 0 0,1-1 0 0 0,-1 1 0 0 0,0-1 0 0 0,0 1 0 0 0,1-1 0 0 0,-1 1 0 0 0,0-1 0 0 0,0 1 0 0 0,0-1 0 0 0,0 1 0 0 0,0-1 0 0 0,0 1 0 0 0,0 0 0 0 0,1-1 0 0 0,-2 1 0 0 0,1-1 0 0 0,0 1 0 0 0,0-1 0 0 0,0 1 0 0 0,0 0 0 0 0,-1 1-37 0 0,1-1 1 0 0,0 0-1 0 0,0 0 0 0 0,0 0 1 0 0,0 0-1 0 0,0 0 1 0 0,0 1-1 0 0,0-1 1 0 0,1 0-1 0 0,-1 0 0 0 0,0 0 1 0 0,0 0-1 0 0,1 0 1 0 0,-1 0-1 0 0,1 0 1 0 0,-1 1-1 0 0,1-1 0 0 0,1 1 1 0 0,81 112 110 0 0,-6-6-79 0 0,-63-91-36 0 0,1-1 0 0 0,0-1 0 0 0,1 0-1 0 0,18 13 1 0 0,-5-7 5 0 0,2-1 0 0 0,34 17-1 0 0,-51-30-1 0 0,0-1 0 0 0,1-1 0 0 0,0 0 0 0 0,0-1 0 0 0,0 0 0 0 0,1-2 0 0 0,21 2 0 0 0,75-5 88 0 0,6 0 42 0 0,8 4 72 0 0,49 5 316 0 0,25-1 128 0 0,-155-7-540 0 0,30-1 192 0 0,89-12 0 0 0,71-24 271 0 0,-210 33-525 0 0,18-5 92 0 0,59-22 1 0 0,18-4-99 0 0,303-25 40 0 0,-250 55 71 0 0,-23 2-63 0 0,57-4-29 0 0,73-7 247 0 0,169-34 423 0 0,-196 14-296 0 0,-159 23-406 0 0,86-7 375 0 0,-158 18-348 0 0,814 3 1268 0 0,-560 9-1071 0 0,214 20 6 0 0,-25 34 102 0 0,8 1 137 0 0,-416-62-1345 0 0,78-3 0 0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2:10:55.908"/>
    </inkml:context>
    <inkml:brush xml:id="br0">
      <inkml:brushProperty name="width" value="0.1" units="cm"/>
      <inkml:brushProperty name="height" value="0.1" units="cm"/>
      <inkml:brushProperty name="color" value="#AB008B"/>
    </inkml:brush>
  </inkml:definitions>
  <inkml:trace contextRef="#ctx0" brushRef="#br0">1 232 4008 0 0,'23'46'142'0'0,"-12"-22"115"0"0,29 44 0 0 0,-29-51-150 0 0,-9-13-79 0 0,-1-1 0 0 0,1 0 1 0 0,0 1-1 0 0,1-1 0 0 0,-1 0 0 0 0,0 0 1 0 0,1 0-1 0 0,0-1 0 0 0,0 1 0 0 0,-1 0 1 0 0,2-1-1 0 0,-1 0 0 0 0,0 0 0 0 0,6 3 1 0 0,-2-3-10 0 0,-1 1 1 0 0,0 0-1 0 0,0 0 1 0 0,0 1-1 0 0,0-1 1 0 0,8 7-1 0 0,-10-6-17 0 0,1 0 1 0 0,0-1-1 0 0,1 1 0 0 0,-1-1 0 0 0,0 0 0 0 0,1-1 0 0 0,0 0 0 0 0,9 3 1 0 0,107 25 15 0 0,-87-19-11 0 0,-1-2 1 0 0,51 6 0 0 0,-41-12 54 0 0,0-2 0 0 0,-1-2 0 0 0,1-2 0 0 0,-1-2 1 0 0,1-2-1 0 0,-2-1 0 0 0,80-27 0 0 0,-112 31-49 0 0,26-8 64 0 0,38-19 0 0 0,-36 15 0 0 0,0 2 0 0 0,0 2-1 0 0,68-12 1 0 0,-14 3 58 0 0,195-59 130 0 0,107-27 474 0 0,-212 55-453 0 0,33-8 604 0 0,-157 48-672 0 0,12-2-85 0 0,127-12 0 0 0,-135 25-9 0 0,54-4 166 0 0,214-3 234 0 0,-209 9-368 0 0,-56-1-78 0 0,193 7 526 0 0,135 28-222 0 0,-297-26-280 0 0,-17-2 119 0 0,103 22 0 0 0,-102-12-104 0 0,92 7 1 0 0,83-6 79 0 0,-46-5 0 0 0,62-5 31 0 0,-122-7-205 0 0,147-17 135 0 0,-271 14-116 0 0,52-7 57 0 0,51-3 27 0 0,67-1 23 0 0,68-2 13 0 0,270 54 27 0 0,-529-39-188 0 0,255 36 114 0 0,-139-18-12 0 0,219 2-1 0 0,122-38-38 0 0,3-33 6 0 0,-134 10-12 0 0,-287 37-55 0 0,365-23 29 0 0,-404 27-32 0 0,287 4 24 0 0,-1 24 119 0 0,35 20 12 0 0,45 7-117 0 0,-231-31-1851 0 0,-111-18-7311 0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2:11:05.953"/>
    </inkml:context>
    <inkml:brush xml:id="br0">
      <inkml:brushProperty name="width" value="0.1" units="cm"/>
      <inkml:brushProperty name="height" value="0.1" units="cm"/>
      <inkml:brushProperty name="color" value="#AB008B"/>
    </inkml:brush>
  </inkml:definitions>
  <inkml:trace contextRef="#ctx0" brushRef="#br0">1 370 8744 0 0,'25'10'40'0'0,"1"0"0"0"0,1-2 0 0 0,-1-1 0 0 0,2-1 0 0 0,-1-2 0 0 0,0 0 0 0 0,33-1 0 0 0,97-16 442 0 0,-83 4 93 0 0,431-60 168 0 0,-241 36-850 0 0,93-16 230 0 0,62-30 93 0 0,-66 21-121 0 0,-293 49-85 0 0,144-7 12 0 0,-132 12-12 0 0,230 12 16 0 0,-152 0-51 0 0,141 5-38 0 0,336 6 334 0 0,154-3 525 0 0,-323-2-416 0 0,401-8 343 0 0,-445-15-542 0 0,-154 4-133 0 0,-98 3-12 0 0,123 3 46 0 0,-31 0-26 0 0,473 10 129 0 0,-221 0-77 0 0,-304-6-90 0 0,54-1 4 0 0,194-2 10 0 0,-98 2-19 0 0,-120 1-6 0 0,325 21 105 0 0,-317-11 19 0 0,670 8 71 0 0,-73-63 376 0 0,-324 11-593 0 0,-78 20 52 0 0,-7 3 5 0 0,-4 1 50 0 0,-334 2-49 0 0,140-10 86 0 0,50-21 95 0 0,188-20 62 0 0,-289 32-263 0 0,55-6 10 0 0,201 14 193 0 0,-316 12-1897 0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2:11:07.215"/>
    </inkml:context>
    <inkml:brush xml:id="br0">
      <inkml:brushProperty name="width" value="0.1" units="cm"/>
      <inkml:brushProperty name="height" value="0.1" units="cm"/>
      <inkml:brushProperty name="color" value="#AB008B"/>
    </inkml:brush>
  </inkml:definitions>
  <inkml:trace contextRef="#ctx0" brushRef="#br0">0 185 5120 0 0,'254'4'514'0'0,"-81"-3"-178"0"0,93 4-28 0 0,499 9-172 0 0,-344-18-134 0 0,-65-1-6 0 0,-24 1 0 0 0,57 3 12 0 0,108-5 8 0 0,-206-2 1 0 0,-98 4 6 0 0,183 3 63 0 0,448-11 418 0 0,-662 14-474 0 0,115-2 10 0 0,657 16 343 0 0,-731-8-353 0 0,-47-6-2 0 0,36 2 32 0 0,337-3 195 0 0,-448-3-209 0 0,406-17 163 0 0,115-3-7 0 0,166 11-83 0 0,123-5-73 0 0,-765 14-42 0 0,370-13 18 0 0,826-49 166 0 0,-876 42-92 0 0,-13 0-1150 0 0,-413 21-4496 0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2:16:00.330"/>
    </inkml:context>
    <inkml:brush xml:id="br0">
      <inkml:brushProperty name="width" value="0.1" units="cm"/>
      <inkml:brushProperty name="height" value="0.1" units="cm"/>
      <inkml:brushProperty name="color" value="#AB008B"/>
    </inkml:brush>
  </inkml:definitions>
  <inkml:trace contextRef="#ctx0" brushRef="#br0">388 3913 3000 0 0,'-9'-9'-5'0'0,"-28"-26"158"0"0,2-2 1 0 0,1-1-1 0 0,-53-81 0 0 0,68 87-105 0 0,1 0 0 0 0,2-2 0 0 0,1 0 0 0 0,-12-42 0 0 0,-2-43 28 0 0,-18-146 0 0 0,38 185-36 0 0,4 1 0 0 0,9-148 0 0 0,2 133-39 0 0,-2 32 2 0 0,12-66 0 0 0,55-187-2 0 0,-37 189-1 0 0,70-172 0 0 0,-50 153 0 0 0,-22 56 0 0 0,62-161-3 0 0,-75 207 2 0 0,2 2 0 0 0,2 0 0 0 0,47-64 0 0 0,49-37-6 0 0,152-142 0 0 0,-226 240 6 0 0,1 2 0 0 0,2 2 0 0 0,2 2 0 0 0,65-37 1 0 0,-8 18-5 0 0,1 4 0 0 0,160-53 0 0 0,-191 84 5 0 0,1 4 0 0 0,109-12 0 0 0,-145 25 0 0 0,-1 3 0 0 0,1 1 0 0 0,0 2 0 0 0,-1 2 0 0 0,1 1 0 0 0,-1 3 0 0 0,0 1 0 0 0,69 24 0 0 0,-62-15 5 0 0,-2 3 0 0 0,0 2 0 0 0,-1 1 0 0 0,-1 3 0 0 0,51 39 0 0 0,-66-42-1 0 0,-2 2-1 0 0,0 0 1 0 0,-2 1 0 0 0,-1 2 0 0 0,-1 1 0 0 0,-1 0-1 0 0,-2 2 1 0 0,19 38 0 0 0,-13-15 15 0 0,-3 1 0 0 0,-2 2 0 0 0,-3 0 1 0 0,-2 1-1 0 0,-3 0 0 0 0,-2 1 0 0 0,4 91 0 0 0,-11-30 51 0 0,-20 229 0 0 0,4-258-49 0 0,-4-1 0 0 0,-4-1-1 0 0,-37 105 1 0 0,9-73 9 0 0,-5-3-1 0 0,-110 184 1 0 0,-73 104 90 0 0,199-349-59 0 0,-83 100 0 0 0,-56 30 31 0 0,142-154-70 0 0,0-1 0 0 0,-3-1 0 0 0,0-2 1 0 0,-2-2-1 0 0,-1-2 0 0 0,-57 27 1 0 0,84-46-12 0 0,0-1 0 0 0,-1 0 1 0 0,1-1-1 0 0,-1-1 1 0 0,0 0-1 0 0,0-1 1 0 0,0-1-1 0 0,-27 0 0 0 0,30-1-3 0 0,1-1-1 0 0,-1-1 0 0 0,1 0 0 0 0,-1-1 0 0 0,1 0 0 0 0,0 0 1 0 0,0-1-1 0 0,0 0 0 0 0,1-1 0 0 0,-1 0 0 0 0,1-1 0 0 0,-13-9 1 0 0,6 1 0 0 0,1-2 1 0 0,0 1-1 0 0,0-2 1 0 0,2 0 0 0 0,0 0-1 0 0,1-1 1 0 0,1-1 0 0 0,-14-31-1 0 0,14 24-3 0 0,1-1 1 0 0,1-1-1 0 0,1 1 0 0 0,1-1 1 0 0,2 0-1 0 0,-2-34 0 0 0,6-37-667 0 0,1 78-2741 0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2:16:07.732"/>
    </inkml:context>
    <inkml:brush xml:id="br0">
      <inkml:brushProperty name="width" value="0.1" units="cm"/>
      <inkml:brushProperty name="height" value="0.1" units="cm"/>
      <inkml:brushProperty name="color" value="#AB008B"/>
    </inkml:brush>
  </inkml:definitions>
  <inkml:trace contextRef="#ctx0" brushRef="#br0">0 119 3112 0 0,'83'-96'135'0'0,"-82"94"-128"0"0,1 0 0 0 0,-1 0 0 0 0,1 1 0 0 0,-1-1 0 0 0,1 1 0 0 0,0-1 0 0 0,-1 1 0 0 0,1 0 0 0 0,0-1 1 0 0,0 1-1 0 0,0 0 0 0 0,0 0 0 0 0,0 0 0 0 0,0 1 0 0 0,0-1 0 0 0,1 0 0 0 0,-1 1 0 0 0,0 0 0 0 0,0-1 1 0 0,0 1-1 0 0,1 0 0 0 0,-1 0 0 0 0,0 0 0 0 0,0 0 0 0 0,0 1 0 0 0,1-1 0 0 0,-1 1 0 0 0,0-1 0 0 0,0 1 1 0 0,0 0-1 0 0,0-1 0 0 0,0 1 0 0 0,3 2 0 0 0,3 3-9 0 0,0 0-1 0 0,-1 0 1 0 0,0 1 0 0 0,0 0-1 0 0,0 1 1 0 0,5 7 0 0 0,-12-14 2 0 0,19 24-14 0 0,28 54 0 0 0,-32-52 5 0 0,0-2-1 0 0,22 28 1 0 0,-15-26 5 0 0,-10-10 1 0 0,1-2 0 0 0,0 1 1 0 0,1-2-1 0 0,0 0 0 0 0,1-1 0 0 0,26 18 0 0 0,23 3 15 0 0,92 33 0 0 0,-134-58-6 0 0,-7-4 1 0 0,-1 1-1 0 0,15 8 0 0 0,-16-8 12 0 0,0 0-1 0 0,0-2 1 0 0,22 6-1 0 0,-11-3 12 0 0,5 0-10 0 0,1-2 1 0 0,60 4-1 0 0,5 0 15 0 0,-52-5 2 0 0,79-1-1 0 0,-72-4-26 0 0,57-6 30 0 0,-15 0 33 0 0,-52 4-34 0 0,28 0 41 0 0,65-1-20 0 0,242 9-2 0 0,-62-31 31 0 0,-172 9-73 0 0,-25 4 17 0 0,126-32 1 0 0,-148 27 5 0 0,173-9 1 0 0,-188 21-35 0 0,60-12 11 0 0,-60 7-2 0 0,156-28-10 0 0,-83 22-3 0 0,170-23 0 0 0,-86-14 0 0 0,22-3 0 0 0,-61 21 2 0 0,-106 18 0 0 0,0 3 0 0 0,141-5 0 0 0,-209 20-2 0 0,279 10 32 0 0,56 25 32 0 0,-215-20-48 0 0,155 8 61 0 0,-85-24-39 0 0,48 0-16 0 0,-130 3-12 0 0,189 13 18 0 0,-111 15-595 0 0,-188-27-2345 0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2:16:08.945"/>
    </inkml:context>
    <inkml:brush xml:id="br0">
      <inkml:brushProperty name="width" value="0.1" units="cm"/>
      <inkml:brushProperty name="height" value="0.1" units="cm"/>
      <inkml:brushProperty name="color" value="#AB008B"/>
    </inkml:brush>
  </inkml:definitions>
  <inkml:trace contextRef="#ctx0" brushRef="#br0">0 433 3312 0 0,'232'31'104'0'0,"-187"-27"-44"0"0,0-3 1 0 0,50-5-1 0 0,0 0-14 0 0,-34 3-44 0 0,119-18 1 0 0,-3-15-6 0 0,-120 24-14 0 0,74-1-1 0 0,-41 4 1 0 0,81 0-5 0 0,-44 5 3 0 0,-83 1 12 0 0,45 5 0 0 0,13 1-2 0 0,299-19-15 0 0,-272-3 23 0 0,-47 4-6 0 0,126-16 6 0 0,-152 22 1 0 0,-9 1 0 0 0,0 2 0 0 0,57 2 0 0 0,-67 4 0 0 0,29 2-1 0 0,119 21 1 0 0,-137-16-2 0 0,98 7 0 0 0,52-13-1 0 0,-156-4 3 0 0,187 9 0 0 0,-157-4 1 0 0,134 8 7 0 0,-19-2 0 0 0,59-1 2 0 0,67-24 19 0 0,-9-4 3 0 0,30-26 15 0 0,-233 30-39 0 0,-1-3 1 0 0,118-39 0 0 0,-87 5 22 0 0,-14 5-8 0 0,292-67-459 0 0,-391 110-1903 0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2:17:58.252"/>
    </inkml:context>
    <inkml:brush xml:id="br0">
      <inkml:brushProperty name="width" value="0.1" units="cm"/>
      <inkml:brushProperty name="height" value="0.1" units="cm"/>
      <inkml:brushProperty name="color" value="#AB008B"/>
    </inkml:brush>
  </inkml:definitions>
  <inkml:trace contextRef="#ctx0" brushRef="#br0">0 1 9344 0 0,'2'14'5'0'0,"0"1"0"0"0,1-1 0 0 0,1 0 0 0 0,0 0 1 0 0,1 0-1 0 0,0-1 0 0 0,9 16 0 0 0,-12-26 24 0 0,0 0 1 0 0,0-1-1 0 0,0 0 1 0 0,0 1-1 0 0,1-1 0 0 0,-1 0 1 0 0,1 0-1 0 0,-1-1 0 0 0,1 1 1 0 0,0 0-1 0 0,0-1 1 0 0,-1 0-1 0 0,1 1 0 0 0,0-1 1 0 0,1 0-1 0 0,-1-1 0 0 0,0 1 1 0 0,0 0-1 0 0,0-1 0 0 0,0 0 1 0 0,0 0-1 0 0,1 0 1 0 0,-1 0-1 0 0,0 0 0 0 0,0-1 1 0 0,5 0-1 0 0,8-3 168 0 0,1-1 0 0 0,-1 0 0 0 0,28-14-1 0 0,-24 10-64 0 0,8-3-71 0 0,0 1-1 0 0,0 1 1 0 0,1 1 0 0 0,0 1-1 0 0,39-4 1 0 0,-46 11 98 0 0,0 0-1 0 0,39 4 1 0 0,-50-2-126 0 0,1 1 1 0 0,-1 1-1 0 0,0 0 0 0 0,0 0 1 0 0,0 1-1 0 0,19 10 0 0 0,29 16 34 0 0,-30-15 83 0 0,30 19 0 0 0,-44-26-115 0 0,1 0 0 0 0,0-1 0 0 0,0-1 0 0 0,0-1 0 0 0,1 0 0 0 0,-1-1 0 0 0,1-1 1 0 0,0 0-1 0 0,0-1 0 0 0,1-1 0 0 0,-1-1 0 0 0,27-3 0 0 0,165-12 109 0 0,-3-4 175 0 0,-134 17-200 0 0,111 13 0 0 0,-52-2-59 0 0,20 2 89 0 0,-72-3-52 0 0,1-4-1 0 0,81-7 1 0 0,-40 2 65 0 0,-30 2-87 0 0,278-14 567 0 0,-285 7-419 0 0,52-2-28 0 0,145 2 591 0 0,-165 2-519 0 0,218 4 548 0 0,71-3 25 0 0,-300-5-528 0 0,40-2 161 0 0,38 4-392 0 0,147 2 430 0 0,20 32-349 0 0,-46 8-769 0 0,-182-18 430 0 0,122 14-169 0 0,69-22 774 0 0,-238-14-263 0 0,0-3-1 0 0,86-19 1 0 0,-118 14 52 0 0,49-19 1 0 0,34-10 321 0 0,-122 40-700 0 0,28-4 615 0 0,-31 5-526 0 0,0 0 1 0 0,-1 0-1 0 0,1 0 1 0 0,-1 0-1 0 0,1 0 1 0 0,0 0-1 0 0,-1 0 0 0 0,1 0 1 0 0,0 0-1 0 0,-1 1 1 0 0,1-1-1 0 0,-1 0 1 0 0,1 1-1 0 0,-1-1 1 0 0,1 0-1 0 0,-1 1 1 0 0,1-1-1 0 0,-1 0 1 0 0,1 1-1 0 0,-1-1 1 0 0,1 1-1 0 0,-1-1 1 0 0,1 1-1 0 0,-1-1 0 0 0,0 1 1 0 0,1-1-1 0 0,-1 1 1 0 0,0-1-1 0 0,0 1 1 0 0,1 0-1 0 0,-1-1 1 0 0,0 1-1 0 0,0-1 1 0 0,0 1-1 0 0,0 0 1 0 0,0-1-1 0 0,0 1 1 0 0,0 1-1 0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2:17:59.595"/>
    </inkml:context>
    <inkml:brush xml:id="br0">
      <inkml:brushProperty name="width" value="0.1" units="cm"/>
      <inkml:brushProperty name="height" value="0.1" units="cm"/>
      <inkml:brushProperty name="color" value="#AB008B"/>
    </inkml:brush>
  </inkml:definitions>
  <inkml:trace contextRef="#ctx0" brushRef="#br0">0 252 5920 0 0,'53'16'265'0'0,"21"9"226"0"0,-48-16-374 0 0,1-2 0 0 0,44 9 0 0 0,-12-4-90 0 0,-23-6-18 0 0,1-1 0 0 0,60 1-1 0 0,-52-5-16 0 0,51 9 0 0 0,-75-7 1 0 0,0-1 0 0 0,1-1 1 0 0,-1-1-1 0 0,0-1 0 0 0,29-5 1 0 0,-31 5 0 0 0,1 1 1 0 0,0 0 0 0 0,31 5-1 0 0,11 1-3 0 0,188-17-15 0 0,-68-1 8 0 0,-84 6 15 0 0,113-23 0 0 0,-78 9 32 0 0,220-38 94 0 0,-12 1-47 0 0,-111 24 3 0 0,292-31 198 0 0,-303 35-154 0 0,-139 16-48 0 0,114-5 0 0 0,-5 6-40 0 0,-109 4-31 0 0,97 5-1 0 0,165 37 49 0 0,-208-18-19 0 0,-49-7-8 0 0,131 19 145 0 0,264 30 634 0 0,-371-48-723 0 0,257 1 732 0 0,-33-19-397 0 0,-232 5-306 0 0,98 0 108 0 0,-57-6-73 0 0,-43 1-52 0 0,590-1 1022 0 0,-610 10-970 0 0,191-6-62 0 0,117 3 472 0 0,126-9-254 0 0,-295 2-151 0 0,-12-2-1673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3:04.271"/>
    </inkml:context>
    <inkml:brush xml:id="br0">
      <inkml:brushProperty name="width" value="0.1" units="cm"/>
      <inkml:brushProperty name="height" value="0.1" units="cm"/>
      <inkml:brushProperty name="color" value="#AB008B"/>
    </inkml:brush>
  </inkml:definitions>
  <inkml:trace contextRef="#ctx0" brushRef="#br0">783 0 3808 0 0,'0'0'975'0'0,"-4"5"-958"0"0,-7 9 11 0 0,0 0 0 0 0,2 0-1 0 0,-10 17 1 0 0,9-13 29 0 0,0 0-1 0 0,-24 27 0 0 0,4-10 35 0 0,9-11-29 0 0,0-1 0 0 0,-36 30 0 0 0,-49 36 207 0 0,95-79-246 0 0,0 0 0 0 0,-10 12 0 0 0,-12 12 26 0 0,6-7 9 0 0,1 1-1 0 0,-23 32 1 0 0,-19 20 103 0 0,-38 47 275 0 0,93-112-364 0 0,3-6-35 0 0,2 0-1 0 0,-1 1 0 0 0,1 0 1 0 0,1 1-1 0 0,0-1 1 0 0,-8 17-1 0 0,10-17 118 0 0,4-8-143 0 0,0-1 0 0 0,1 0 1 0 0,-1 0-1 0 0,0 1 0 0 0,1-1 1 0 0,0 1-1 0 0,-1-1 1 0 0,1 0-1 0 0,0 1 0 0 0,0-1 1 0 0,-1 1-1 0 0,2 2 0 0 0,22-3 148 0 0,1-4-1008 0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2:20:10.762"/>
    </inkml:context>
    <inkml:brush xml:id="br0">
      <inkml:brushProperty name="width" value="0.1" units="cm"/>
      <inkml:brushProperty name="height" value="0.1" units="cm"/>
      <inkml:brushProperty name="color" value="#AB008B"/>
    </inkml:brush>
  </inkml:definitions>
  <inkml:trace contextRef="#ctx0" brushRef="#br0">319 1 6520 0 0,'0'0'2377'0'0,"5"0"-2010"0"0,-1 0-345 0 0,10 2 454 0 0,-13-1-437 0 0,-1-1 0 0 0,0 1 0 0 0,1 0 0 0 0,-1-1 0 0 0,0 1 0 0 0,1 0 0 0 0,-1-1 0 0 0,0 1 0 0 0,0 0 0 0 0,0 0 0 0 0,0-1 0 0 0,0 1 0 0 0,0 0 0 0 0,0 0 1 0 0,0-1-1 0 0,0 1 0 0 0,0 0 0 0 0,0-1 0 0 0,0 1 0 0 0,-1 0 0 0 0,1 0 0 0 0,0-1 0 0 0,0 1 0 0 0,-1 0 0 0 0,0 0 0 0 0,-6 33 349 0 0,-3 9-80 0 0,-53 153-105 0 0,7-24-30 0 0,39-128-78 0 0,-49 120 242 0 0,39-110-327 0 0,13-28 48 0 0,2 1 0 0 0,0 0 0 0 0,-12 49 1 0 0,8-31 31 0 0,12-36-60 0 0,1 1 1 0 0,0 0-1 0 0,-4 19 1 0 0,7-25-19 0 0,0-3 18 0 0,9-12 0 0 0,-7 9-69 0 0,0 1 0 0 0,0-1 0 0 0,0 1 0 0 0,0-1 1 0 0,0 0-1 0 0,-1 0 0 0 0,1 0 0 0 0,-1 0 1 0 0,1 0-1 0 0,-1 0 0 0 0,0 0 0 0 0,0 0 0 0 0,0-1 1 0 0,1-3-1 0 0,1 0-969 0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2:20:11.118"/>
    </inkml:context>
    <inkml:brush xml:id="br0">
      <inkml:brushProperty name="width" value="0.1" units="cm"/>
      <inkml:brushProperty name="height" value="0.1" units="cm"/>
      <inkml:brushProperty name="color" value="#AB008B"/>
    </inkml:brush>
  </inkml:definitions>
  <inkml:trace contextRef="#ctx0" brushRef="#br0">0 0 9744 0 0,'5'12'237'0'0,"-1"1"0"0"0,0-1 0 0 0,0 1 0 0 0,-2-1 0 0 0,3 18 0 0 0,5 25 597 0 0,-6-34-546 0 0,-1 1 0 0 0,-1 0 0 0 0,-1-1 0 0 0,-3 33 0 0 0,2 26 566 0 0,0-68-651 0 0,0 0-1 0 0,-4 21 0 0 0,2-23-120 0 0,1 0 0 0 0,0 0 1 0 0,0 1-1 0 0,2 13 0 0 0,1 10 152 0 0,-2-27-216 0 0,0 0 0 0 0,0 0 0 0 0,1 0 0 0 0,0 0 0 0 0,3 12 0 0 0,-1-2 10 0 0,2 10 34 0 0,-5-27-62 0 0,0 1-1 0 0,0-1 0 0 0,0 1 0 0 0,1-1 1 0 0,-1 1-1 0 0,0-1 0 0 0,0 1 0 0 0,1-1 1 0 0,-1 1-1 0 0,0-1 0 0 0,1 0 0 0 0,-1 1 1 0 0,0-1-1 0 0,1 0 0 0 0,-1 1 1 0 0,1-1-1 0 0,-1 0 0 0 0,1 1 0 0 0,-1-1 1 0 0,0 0-1 0 0,1 0 0 0 0,-1 1 0 0 0,1-1 1 0 0,-1 0-1 0 0,1 0 0 0 0,0 0 0 0 0,-1 0 1 0 0,1 0-1 0 0,-1 0 0 0 0,1 0 1 0 0,-1 0-1 0 0,1 0 0 0 0,-1 0 0 0 0,1 0 1 0 0,-1 0-1 0 0,1 0 0 0 0,-1 0 0 0 0,1-1 1 0 0,-1 1-1 0 0,1 0 0 0 0,0-1-78 0 0,0 0 0 0 0,-1-1 0 0 0,1 1 0 0 0,0 0 0 0 0,-1 0 0 0 0,1-1 0 0 0,-1 1 0 0 0,0 0 0 0 0,1 0 0 0 0,-1-1 0 0 0,0 1 0 0 0,0 0 1 0 0,0-1-1 0 0,0 1 0 0 0,0 0 0 0 0,0-3 0 0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2:20:11.506"/>
    </inkml:context>
    <inkml:brush xml:id="br0">
      <inkml:brushProperty name="width" value="0.1" units="cm"/>
      <inkml:brushProperty name="height" value="0.1" units="cm"/>
      <inkml:brushProperty name="color" value="#AB008B"/>
    </inkml:brush>
  </inkml:definitions>
  <inkml:trace contextRef="#ctx0" brushRef="#br0">1 297 11352 0 0,'3'-3'21'0'0,"1"1"0"0"0,0 0 0 0 0,0 1 1 0 0,-1-1-1 0 0,1 1 0 0 0,1 0 0 0 0,-1 0 1 0 0,0 0-1 0 0,5 0 0 0 0,3-2 247 0 0,5-2 176 0 0,0-1 0 0 0,-1-1 0 0 0,23-13 0 0 0,-25 13-45 0 0,1 0-1 0 0,-1 0 1 0 0,31-8-1 0 0,14-2 812 0 0,-44 12-1393 0 0,1 0 0 0 0,-1 1 1 0 0,1 1-1 0 0,31-3 0 0 0</inkml:trace>
  <inkml:trace contextRef="#ctx0" brushRef="#br0" timeOffset="1">297 1 10752 0 0,'5'9'206'0'0,"-3"-5"76"0"0,0-1 1 0 0,0 1-1 0 0,0 0 0 0 0,-1 0 0 0 0,0 0 0 0 0,1 0 1 0 0,-1 0-1 0 0,-1 0 0 0 0,1 0 0 0 0,0 8 0 0 0,-3 21 11 0 0,-2-1 0 0 0,-1 1 0 0 0,-1-1 0 0 0,-19 56 1 0 0,0 43-208 0 0,14-89-125 0 0,-7 44 0 0 0,6-22-84 0 0,-1 11-34 0 0,9-46 75 0 0,2-18 31 0 0,1 0-1 0 0,0 0 0 0 0,2 19 1 0 0,-2-30 52 0 0,1 1 0 0 0,0-1 1 0 0,0 1-1 0 0,0-1 0 0 0,0 1 1 0 0,0-1-1 0 0,0 0 1 0 0,0 1-1 0 0,0-1 0 0 0,0 1 1 0 0,0-1-1 0 0,1 1 0 0 0,-1-1 1 0 0,0 0-1 0 0,0 1 1 0 0,0-1-1 0 0,0 1 0 0 0,1-1 1 0 0,-1 0-1 0 0,0 1 0 0 0,0-1 1 0 0,1 0-1 0 0,-1 1 1 0 0,0-1-1 0 0,1 0 0 0 0,-1 1 1 0 0,1-1-1 0 0,8-9-2042 0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2:20:11.850"/>
    </inkml:context>
    <inkml:brush xml:id="br0">
      <inkml:brushProperty name="width" value="0.1" units="cm"/>
      <inkml:brushProperty name="height" value="0.1" units="cm"/>
      <inkml:brushProperty name="color" value="#AB008B"/>
    </inkml:brush>
  </inkml:definitions>
  <inkml:trace contextRef="#ctx0" brushRef="#br0">1 415 7232 0 0,'0'24'1287'0'0,"1"1"1"0"0,6 30-1 0 0,2 21-1262 0 0,-7-53-105 0 0,1 0 0 0 0,8 35-1 0 0,-3-31-108 0 0,-5-15 65 0 0,0 0 1 0 0,0-1 0 0 0,2 0-1 0 0,-1 1 1 0 0,1-2-1 0 0,13 21 1 0 0,-11-22 62 0 0,-5-5 16 0 0,0 0 0 0 0,1 0 1 0 0,0 0-1 0 0,0-1 1 0 0,0 0-1 0 0,0 1 0 0 0,0-1 1 0 0,1 0-1 0 0,0 0 1 0 0,-1-1-1 0 0,1 1 0 0 0,8 3 1 0 0,-8-6 38 0 0,0 0 1 0 0,0 0-1 0 0,0 0 1 0 0,0 0 0 0 0,0-1-1 0 0,0 0 1 0 0,0 1-1 0 0,0-2 1 0 0,0 1-1 0 0,0 0 1 0 0,5-3-1 0 0,-5 1 4 0 0,0-1-1 0 0,0 1 0 0 0,-1-1 1 0 0,7-7-1 0 0,5-6-13 0 0,-8 11 15 0 0,-1 0 0 0 0,0 0 0 0 0,0 0 0 0 0,0-1 0 0 0,-1 0-1 0 0,1 0 1 0 0,-2 0 0 0 0,1-1 0 0 0,-1 0 0 0 0,-1 0 0 0 0,1 0 0 0 0,-1 0 0 0 0,0 0 0 0 0,-1-1 0 0 0,0 1-1 0 0,1-16 1 0 0,3-61-1115 0 0</inkml:trace>
  <inkml:trace contextRef="#ctx0" brushRef="#br0" timeOffset="1">59 0 8744 0 0,'0'0'0'0'0,"0"2"0"0"0,6 3 184 0 0,1 1 8 0 0,-6-6-8 0 0,12 7 16 0 0,-1 3 104 0 0,2-1 0 0 0,-1-3 0 0 0,-2-1 8 0 0,-1-3-160 0 0,-1 1 0 0 0,0 1 0 0 0,0-2 0 0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2:20:12.182"/>
    </inkml:context>
    <inkml:brush xml:id="br0">
      <inkml:brushProperty name="width" value="0.1" units="cm"/>
      <inkml:brushProperty name="height" value="0.1" units="cm"/>
      <inkml:brushProperty name="color" value="#AB008B"/>
    </inkml:brush>
  </inkml:definitions>
  <inkml:trace contextRef="#ctx0" brushRef="#br0">168 1 9648 0 0,'-1'5'20'0'0,"1"0"1"0"0,-1 0 0 0 0,0 0 0 0 0,0-1-1 0 0,-3 9 1 0 0,-2 10 192 0 0,0 6 209 0 0,-1 0 0 0 0,-1 0 0 0 0,-23 54 0 0 0,21-59-227 0 0,0 0 0 0 0,2 0 0 0 0,1 2 0 0 0,-8 47 0 0 0,-9 25 88 0 0,16-73-249 0 0,2 1 0 0 0,-7 46 0 0 0,12-46 63 0 0,1 0 1 0 0,1-1-1 0 0,1 1 0 0 0,9 37 1 0 0,-11-61-85 0 0,0-1 0 0 0,0 1 0 0 0,1-1 1 0 0,-1 1-1 0 0,1-1 0 0 0,-1 0 1 0 0,1 1-1 0 0,0-1 0 0 0,-1 0 1 0 0,1 1-1 0 0,0-1 0 0 0,0 0 0 0 0,0 0 1 0 0,0 0-1 0 0,1 1 0 0 0,-1-1-94 0 0,0-1-1 0 0,0 1 0 0 0,-1-1 1 0 0,1 0-1 0 0,0 0 0 0 0,0 1 1 0 0,0-1-1 0 0,0 0 0 0 0,0 0 1 0 0,-1 0-1 0 0,1 0 0 0 0,0 0 1 0 0,0 0-1 0 0,0 0 0 0 0,0 0 1 0 0,0-1-1 0 0,-1 1 0 0 0,1 0 1 0 0,0 0-1 0 0,0-1 0 0 0,1 0 1 0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2:20:12.535"/>
    </inkml:context>
    <inkml:brush xml:id="br0">
      <inkml:brushProperty name="width" value="0.1" units="cm"/>
      <inkml:brushProperty name="height" value="0.1" units="cm"/>
      <inkml:brushProperty name="color" value="#AB008B"/>
    </inkml:brush>
  </inkml:definitions>
  <inkml:trace contextRef="#ctx0" brushRef="#br0">107 59 10248 0 0,'54'-6'2561'0'0,"44"-18"-515"0"0,-7 1-1867 0 0,-80 21-162 0 0,1 1 0 0 0,0-1 0 0 0,0 2 0 0 0,0 0 0 0 0,19 2 0 0 0,-30-1-17 0 0,0-1 1 0 0,0 0-1 0 0,0 1 1 0 0,0-1-1 0 0,-1 1 1 0 0,1-1-1 0 0,0 1 1 0 0,0 0 0 0 0,-1-1-1 0 0,1 1 1 0 0,0 0-1 0 0,-1 0 1 0 0,1-1-1 0 0,0 1 1 0 0,-1 0 0 0 0,1 0-1 0 0,-1 0 1 0 0,0 0-1 0 0,1-1 1 0 0,-1 1-1 0 0,0 0 1 0 0,1 0-1 0 0,-1 0 1 0 0,0 0 0 0 0,0 0-1 0 0,0 0 1 0 0,0 0-1 0 0,0 0 1 0 0,0 0-1 0 0,0 0 1 0 0,0 2 0 0 0,0 1-1 0 0,-1 1 1 0 0,1-1 0 0 0,-1 1 0 0 0,0-1-1 0 0,0 0 1 0 0,-1 1 0 0 0,-2 5 0 0 0,-11 21-22 0 0,-2-1 1 0 0,-1-1 0 0 0,-2 0 0 0 0,0-2 0 0 0,-2 0 0 0 0,-1-1-1 0 0,-37 32 1 0 0,-1-6 46 0 0,-92 101 0 0 0,118-117 185 0 0,99-85 536 0 0,-23 19-734 0 0,-20 15-2 0 0,1 0 0 0 0,0 2-1 0 0,40-18 1 0 0,76-21 33 0 0,-116 44-43 0 0,26-11-10 0 0,-33 12 2 0 0,1 1 0 0 0,1 1 0 0 0,26-7 0 0 0,-40 12-82 0 0,0-1 0 0 0,0 0 1 0 0,0 1-1 0 0,0-1 0 0 0,0-1 1 0 0,0 1-1 0 0,0 0 0 0 0,-1-1 1 0 0,1 1-1 0 0,-1-1 1 0 0,1 0-1 0 0,-1 0 0 0 0,1 0 1 0 0,-1 0-1 0 0,0 0 0 0 0,0 0 1 0 0,0-1-1 0 0,0 1 0 0 0,0-1 1 0 0,-1 1-1 0 0,1-1 1 0 0,1-3-1 0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2:20:12.902"/>
    </inkml:context>
    <inkml:brush xml:id="br0">
      <inkml:brushProperty name="width" value="0.1" units="cm"/>
      <inkml:brushProperty name="height" value="0.1" units="cm"/>
      <inkml:brushProperty name="color" value="#AB008B"/>
    </inkml:brush>
  </inkml:definitions>
  <inkml:trace contextRef="#ctx0" brushRef="#br0">272 0 9344 0 0,'-14'197'2568'0'0,"5"-154"-1949"0"0,-1 0 0 0 0,-26 69 0 0 0,18-60-394 0 0,-11 30 43 0 0,-25 86 20 0 0,14-29-311 0 0,26-101 2 0 0,3 1 0 0 0,1 0 1 0 0,2 0-1 0 0,-5 60 1 0 0,11-74 1 0 0,-1 21-8 0 0,2-45 23 0 0,1 1 0 0 0,1-1-1 0 0,-1 0 1 0 0,0 0 0 0 0,0 1-1 0 0,0-1 1 0 0,1 0 0 0 0,-1 0 0 0 0,0 0-1 0 0,1 1 1 0 0,-1-1 0 0 0,1 0-1 0 0,0 0 1 0 0,-1 0 0 0 0,1 0-1 0 0,0 0 1 0 0,0 0 0 0 0,0 0 0 0 0,-1 0-1 0 0,1 0 1 0 0,0 0 0 0 0,0-1-1 0 0,0 1 1 0 0,0 0 0 0 0,1 0 0 0 0,1 0-1 0 0,-2-1 3 0 0,-1 0-1 0 0,1 0 1 0 0,0 0-1 0 0,0 0 1 0 0,-1 0-1 0 0,1 0 1 0 0,0 0-1 0 0,0 0 1 0 0,0 0 0 0 0,-1 0-1 0 0,1-1 1 0 0,0 1-1 0 0,0 0 1 0 0,-1 0-1 0 0,1-1 1 0 0,0 1-1 0 0,-1-1 1 0 0,1 1-1 0 0,0-1 1 0 0,-1 1-1 0 0,1-1 1 0 0,-1 1-1 0 0,2-2 1 0 0,14-19-46 0 0,-11 14 45 0 0,19-27-1767 0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2:20:13.300"/>
    </inkml:context>
    <inkml:brush xml:id="br0">
      <inkml:brushProperty name="width" value="0.1" units="cm"/>
      <inkml:brushProperty name="height" value="0.1" units="cm"/>
      <inkml:brushProperty name="color" value="#AB008B"/>
    </inkml:brush>
  </inkml:definitions>
  <inkml:trace contextRef="#ctx0" brushRef="#br0">20 0 10040 0 0,'-11'228'2723'0'0,"3"-107"-1601"0"0,8-118-1104 0 0,0 1 0 0 0,0-1 1 0 0,0 1-1 0 0,1-1 0 0 0,0 1 1 0 0,-1-1-1 0 0,1 0 0 0 0,1 0 0 0 0,-1 1 1 0 0,0-1-1 0 0,1 0 0 0 0,-1 0 1 0 0,1 0-1 0 0,0 0 0 0 0,0 0 0 0 0,0-1 1 0 0,1 1-1 0 0,-1-1 0 0 0,3 3 1 0 0,4 2-23 0 0,-1-1 0 0 0,1 0 0 0 0,1 0 0 0 0,16 7 1 0 0,-21-11 3 0 0,1 0 0 0 0,-1-1 0 0 0,0 1 0 0 0,1-1 0 0 0,-1-1 0 0 0,0 1 0 0 0,1-1 0 0 0,-1 0 0 0 0,1 0 0 0 0,8-2 0 0 0,-5 1 0 0 0,-1-1 0 0 0,1 0 0 0 0,-1 0 0 0 0,1-1 0 0 0,-1 0 0 0 0,9-5 0 0 0,-6 0 0 0 0,0 1 0 0 0,-1-1 0 0 0,14-14 0 0 0,-14 12 0 0 0,1 1 0 0 0,-1 1 0 0 0,17-11 0 0 0,-19 14-255 0 0,1-1 1 0 0,-2 0 0 0 0,1 0-1 0 0,-1-1 1 0 0,0 0 0 0 0,11-14 0 0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2:20:13.843"/>
    </inkml:context>
    <inkml:brush xml:id="br0">
      <inkml:brushProperty name="width" value="0.1" units="cm"/>
      <inkml:brushProperty name="height" value="0.1" units="cm"/>
      <inkml:brushProperty name="color" value="#AB008B"/>
    </inkml:brush>
  </inkml:definitions>
  <inkml:trace contextRef="#ctx0" brushRef="#br0">177 0 11152 0 0,'-1'9'245'0'0,"-1"0"1"0"0,0-1-1 0 0,0 1 1 0 0,-1-1-1 0 0,-6 14 1 0 0,2-6 97 0 0,-3 6 637 0 0,-1 0 0 0 0,-24 36 0 0 0,29-48-824 0 0,-3 4 76 0 0,0 0 0 0 0,2 1-1 0 0,-1 0 1 0 0,-6 20 0 0 0,2-5 48 0 0,10-25-260 0 0,0 0 1 0 0,-1 1-1 0 0,2-1 0 0 0,-1 1 1 0 0,-1 10-1 0 0,-6 25-31 0 0,7-34 9 0 0,0 1 1 0 0,1 1-1 0 0,-2 12 0 0 0,3-20 14 0 0,0 1-1 0 0,0 0 0 0 0,0 0 0 0 0,1-1 0 0 0,-1 1 0 0 0,0 0 0 0 0,1-1 0 0 0,-1 1 1 0 0,1-1-1 0 0,-1 1 0 0 0,1-1 0 0 0,1 3 0 0 0,-2-4 6 0 0,1 1 0 0 0,-1-1 0 0 0,1 1 0 0 0,-1-1 0 0 0,1 1 0 0 0,-1-1 0 0 0,1 1 0 0 0,0-1 0 0 0,-1 0 0 0 0,1 1 0 0 0,0-1 0 0 0,-1 0 0 0 0,1 1 0 0 0,0-1 0 0 0,-1 0 0 0 0,1 0 0 0 0,0 0 0 0 0,0 0 0 0 0,1 1 0 0 0,2-2 72 0 0,0 0 0 0 0,1 0-1 0 0,-1 0 1 0 0,0 0 0 0 0,1 0-1 0 0,-1-1 1 0 0,5-2-1 0 0,4-2 6 0 0,-6 3-61 0 0,0-1-1 0 0,0 0 0 0 0,0 0 0 0 0,9-8 0 0 0,17-10 55 0 0,-2 9 268 0 0,61-19 0 0 0,-91 32-345 0 0,12-6 118 0 0,-13 6-127 0 0,1-1-1 0 0,-1 1 0 0 0,1-1 1 0 0,0 1-1 0 0,-1 0 0 0 0,1 0 0 0 0,0-1 1 0 0,-1 1-1 0 0,1 0 0 0 0,0 0 1 0 0,-1 0-1 0 0,1-1 0 0 0,0 1 1 0 0,-1 0-1 0 0,1 0 0 0 0,0 0 1 0 0,0 0-1 0 0,-1 0 0 0 0,1 1 0 0 0,0-1 1 0 0,-1 0-1 0 0,1 0 0 0 0,0 0 1 0 0,-1 1-1 0 0,1-1 0 0 0,0 0 1 0 0,-1 1-1 0 0,1-1 0 0 0,-1 0 0 0 0,1 1 1 0 0,0-1-1 0 0,-1 1 0 0 0,1-1 1 0 0,0 1-1 0 0,11 7-92 0 0,-6-2-36 0 0,-10 12-23 0 0,-1-7-40 0 0,-1 0-1 0 0,0 0 0 0 0,-1-1 0 0 0,0 0 0 0 0,-11 13 0 0 0,7-10 20 0 0,1 0 0 0 0,-10 19-1 0 0,4-1-21 0 0,8-13-174 0 0,-21 33 1 0 0,26-46 251 0 0,0 1 0 0 0,0 0 0 0 0,1 0 0 0 0,0 0 0 0 0,-2 10 0 0 0,1-8-98 0 0,3-7 207 0 0,0-1 0 0 0,0 1 0 0 0,0-1 0 0 0,-1 1 0 0 0,1 0 0 0 0,0-1 1 0 0,0 1-1 0 0,0-1 0 0 0,0 1 0 0 0,0-1 0 0 0,0 1 0 0 0,0-1 1 0 0,1 1-1 0 0,-1 0 0 0 0,0-1 0 0 0,0 1 0 0 0,0-1 0 0 0,0 1 1 0 0,1-1-1 0 0,-1 1 0 0 0,0-1 0 0 0,1 1 0 0 0,-1-1 0 0 0,0 0 1 0 0,1 1-1 0 0,-1-1 0 0 0,0 1 0 0 0,1-1 0 0 0,-1 0 0 0 0,1 1 0 0 0,-1-1 1 0 0,1 0-1 0 0,-1 1 0 0 0,1-1 0 0 0,-1 0 0 0 0,1 0 0 0 0,-1 0 1 0 0,1 1-1 0 0,-1-1 0 0 0,1 0 0 0 0,-1 0 0 0 0,1 0 0 0 0,-1 0 1 0 0,1 0-1 0 0,-1 0 0 0 0,1 0 0 0 0,0 0 0 0 0,-1 0 0 0 0,1 0 1 0 0,-1 0-1 0 0,1-1 0 0 0,-1 1 0 0 0,2 0 0 0 0,17-8 36 0 0,0-1 0 0 0,26-17-1 0 0,6-3 301 0 0,-49 28-258 0 0,0-1 1 0 0,0 1-1 0 0,0 0 1 0 0,1 0-1 0 0,-1 0 1 0 0,0 1-1 0 0,1-1 1 0 0,-1 1-1 0 0,1-1 1 0 0,-1 1-1 0 0,1 0 1 0 0,2 0-1 0 0,-4 0-44 0 0,0 1 0 0 0,0-1 0 0 0,-1 1-1 0 0,1-1 1 0 0,0 1 0 0 0,0-1 0 0 0,-1 1 0 0 0,1 0 0 0 0,0 0 0 0 0,-1-1-1 0 0,1 1 1 0 0,-1 0 0 0 0,1 0 0 0 0,-1 0 0 0 0,1-1 0 0 0,-1 1-1 0 0,0 0 1 0 0,1 0 0 0 0,-1 0 0 0 0,0 0 0 0 0,0 0 0 0 0,0 0 0 0 0,1 0-1 0 0,-1 0 1 0 0,0 0 0 0 0,0 0 0 0 0,-1 0 0 0 0,1 0 0 0 0,0 1-1 0 0,0 23 324 0 0,1-18-340 0 0,-1 0 0 0 0,0 1 0 0 0,0-1 0 0 0,-1 0 1 0 0,0 1-1 0 0,0-1 0 0 0,0 0 0 0 0,-1 0 0 0 0,-4 10 0 0 0,-4 7-2 0 0,6-14-4 0 0,0 0-1 0 0,0 0 1 0 0,-1-1-1 0 0,0 1 1 0 0,-1-1-1 0 0,0 0 1 0 0,-11 13-1 0 0,10-14 8 0 0,0 0-1 0 0,1 0 1 0 0,0 0 0 0 0,0 1-1 0 0,1 0 1 0 0,0 1-1 0 0,-4 12 1 0 0,-3 3 49 0 0,10-20-58 0 0,1 0-1 0 0,-1 0 1 0 0,1 1-1 0 0,-1-1 1 0 0,2 0-1 0 0,-1 1 1 0 0,1-1-1 0 0,-1 1 1 0 0,1-1-1 0 0,1 1 1 0 0,-1-1-1 0 0,1 0 1 0 0,0 1-1 0 0,0-1 1 0 0,1 0-1 0 0,2 7 1 0 0,-4-11-9 0 0,0 0 1 0 0,0 0 0 0 0,1 0 0 0 0,-1-1-1 0 0,0 1 1 0 0,1 0 0 0 0,-1 0 0 0 0,1 0-1 0 0,-1 0 1 0 0,1-1 0 0 0,0 1-1 0 0,-1 0 1 0 0,1 0 0 0 0,0-1 0 0 0,-1 1-1 0 0,1 0 1 0 0,0-1 0 0 0,0 1 0 0 0,-1-1-1 0 0,1 1 1 0 0,0-1 0 0 0,0 0-1 0 0,0 1 1 0 0,0-1 0 0 0,0 0 0 0 0,0 1-1 0 0,0-1 1 0 0,-1 0 0 0 0,1 0 0 0 0,0 0-1 0 0,0 0 1 0 0,0 0 0 0 0,0 0-1 0 0,2 0 1 0 0,1-2-54 0 0,0 0-1 0 0,0 0 0 0 0,0-1 1 0 0,0 1-1 0 0,0-1 0 0 0,6-6 1 0 0,2-1 37 0 0,-1-2 1 0 0,0 0 0 0 0,-1 0-1 0 0,9-15 1 0 0,-9 13 26 0 0,0 0 0 0 0,1 1 0 0 0,0 0 0 0 0,18-14 0 0 0,-11 12 11 0 0,8-6 111 0 0,22-23 1 0 0,-40 36-90 0 0,0-1 0 0 0,-1 0 0 0 0,0-1 0 0 0,0 0 0 0 0,-1 0-1 0 0,7-17 1 0 0,13-38-2218 0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2:20:14.329"/>
    </inkml:context>
    <inkml:brush xml:id="br0">
      <inkml:brushProperty name="width" value="0.1" units="cm"/>
      <inkml:brushProperty name="height" value="0.1" units="cm"/>
      <inkml:brushProperty name="color" value="#AB008B"/>
    </inkml:brush>
  </inkml:definitions>
  <inkml:trace contextRef="#ctx0" brushRef="#br0">0 42 10848 0 0,'10'-6'121'0'0,"-9"5"-93"0"0,0 1 0 0 0,-1 0 0 0 0,1 0-1 0 0,-1-1 1 0 0,1 1 0 0 0,0-1-1 0 0,-1 1 1 0 0,1 0 0 0 0,-1-1 0 0 0,1 1-1 0 0,-1-1 1 0 0,1 1 0 0 0,-1-1 0 0 0,0 1-1 0 0,1-1 1 0 0,-1 0 0 0 0,0 1-1 0 0,1-1 1 0 0,-1 1 0 0 0,0-2 0 0 0,19-3 1593 0 0,-9 3-1160 0 0,-3-1-249 0 0,1 0 0 0 0,-1 0 0 0 0,1 1-1 0 0,-1 0 1 0 0,1 1 0 0 0,0-1 0 0 0,0 1-1 0 0,0 1 1 0 0,0 0 0 0 0,0 0 0 0 0,11 2 0 0 0,-10 0-261 0 0,0 0 1 0 0,0 1 0 0 0,0 0 0 0 0,0 1 0 0 0,0 0 0 0 0,-1 0 0 0 0,11 7 0 0 0,-14-7 17 0 0,0-1 0 0 0,0 1-1 0 0,0 0 1 0 0,0 1 0 0 0,-1-1 0 0 0,0 1-1 0 0,0 0 1 0 0,0 0 0 0 0,-1 0 0 0 0,1 1-1 0 0,-1-1 1 0 0,2 7 0 0 0,-2-4-10 0 0,-1 1 0 0 0,-1-1 1 0 0,1 0-1 0 0,-2 1 0 0 0,1-1 0 0 0,-1 9 0 0 0,-5 53-43 0 0,3-60 85 0 0,-3 35-31 0 0,2-31 9 0 0,1 1 1 0 0,0 0-1 0 0,1-1 1 0 0,1 1-1 0 0,0 0 0 0 0,1 0 1 0 0,1 0-1 0 0,7 27 1 0 0,-8-39 17 0 0,0 1 0 0 0,0-1-1 0 0,0 0 1 0 0,1 0 0 0 0,-1 0 0 0 0,1 0 0 0 0,0-1 0 0 0,0 1 0 0 0,0 0-1 0 0,3 2 1 0 0,9 13-7 0 0,-9-13 6 0 0,-1 1 1 0 0,1-1 0 0 0,0 1-1 0 0,0-1 1 0 0,7 4 0 0 0,48 31 4 0 0,-29-19 8 0 0,46 37-1 0 0,-72-53 3 0 0,4 2 14 0 0,0 1 0 0 0,-1 0 0 0 0,0 0 0 0 0,-1 1 1 0 0,1 0-1 0 0,-2 1 0 0 0,10 16 0 0 0,3 6 89 0 0,-16-29-104 0 0,-1 0-1 0 0,0 0 1 0 0,0 1 0 0 0,0-1-1 0 0,0 1 1 0 0,0 0 0 0 0,-1 0-1 0 0,1 0 1 0 0,-1 0 0 0 0,0 0-1 0 0,0 0 1 0 0,-1 0 0 0 0,1 6 0 0 0,-1 6 20 0 0,1-11-3 0 0,-1 1 0 0 0,0-1 0 0 0,0 0 0 0 0,-1 1 0 0 0,1-1 0 0 0,-1 0 0 0 0,0 0 1 0 0,-1 0-1 0 0,1 1 0 0 0,-1-1 0 0 0,0-1 0 0 0,-4 7 0 0 0,-10 24 126 0 0,13-26-115 0 0,-1 0-1 0 0,-1-1 0 0 0,1 1 1 0 0,-1-1-1 0 0,-7 8 1 0 0,-13 15 96 0 0,15-18-42 0 0,0 0 1 0 0,-1 0-1 0 0,0-2 1 0 0,-1 1-1 0 0,0-2 1 0 0,-1 1-1 0 0,0-2 1 0 0,-26 16-1 0 0,28-20-34 0 0,1 0 0 0 0,-1 0-1 0 0,0-2 1 0 0,-21 6 0 0 0,28-8-43 0 0,1-1 0 0 0,-1 0 0 0 0,0 0 1 0 0,0 0-1 0 0,0 0 0 0 0,0-1 0 0 0,1 1 0 0 0,-1-1 1 0 0,0 0-1 0 0,0 0 0 0 0,1-1 0 0 0,-1 1 0 0 0,1-1 1 0 0,-1 0-1 0 0,1 1 0 0 0,0-1 0 0 0,0-1 0 0 0,-5-3 0 0 0,1-1-103 0 0,1 0-1 0 0,0-1 0 0 0,0 0 0 0 0,1 0 0 0 0,-7-14 1 0 0,9 16-1166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3:04.637"/>
    </inkml:context>
    <inkml:brush xml:id="br0">
      <inkml:brushProperty name="width" value="0.1" units="cm"/>
      <inkml:brushProperty name="height" value="0.1" units="cm"/>
      <inkml:brushProperty name="color" value="#AB008B"/>
    </inkml:brush>
  </inkml:definitions>
  <inkml:trace contextRef="#ctx0" brushRef="#br0">0 0 4416 0 0,'2'1'31'0'0,"0"0"-1"0"0,0 0 1 0 0,0 0 0 0 0,0-1-1 0 0,0 1 1 0 0,0-1 0 0 0,0 1-1 0 0,1-1 1 0 0,-1 0 0 0 0,0 0 0 0 0,0 0-1 0 0,0 0 1 0 0,0 0 0 0 0,1 0-1 0 0,-1 0 1 0 0,0-1 0 0 0,3 0-1 0 0,-3 0 10 0 0,0 0 0 0 0,1 1-1 0 0,-1-1 1 0 0,0 1 0 0 0,1 0-1 0 0,-1 0 1 0 0,0 0 0 0 0,1 0-1 0 0,-1 0 1 0 0,0 0 0 0 0,0 1-1 0 0,1-1 1 0 0,-1 1 0 0 0,0 0-1 0 0,0-1 1 0 0,4 3-1 0 0,-1 1-5 0 0,0 0-1 0 0,0 0 0 0 0,0 1 0 0 0,0 0 1 0 0,-1 0-1 0 0,0 0 0 0 0,0 0 0 0 0,0 1 0 0 0,0-1 1 0 0,-1 1-1 0 0,0 0 0 0 0,0 0 0 0 0,-1 1 1 0 0,0-1-1 0 0,0 0 0 0 0,0 1 0 0 0,-1-1 0 0 0,0 1 1 0 0,0 0-1 0 0,-1-1 0 0 0,0 1 0 0 0,0 0 1 0 0,-2 11-1 0 0,1 37-110 0 0,1-44 33 0 0,1 0 1 0 0,-2 0-1 0 0,0 1 1 0 0,-4 19-1 0 0,6-10-61 0 0,1-24 240 0 0,2-2-392 0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2:20:14.721"/>
    </inkml:context>
    <inkml:brush xml:id="br0">
      <inkml:brushProperty name="width" value="0.1" units="cm"/>
      <inkml:brushProperty name="height" value="0.1" units="cm"/>
      <inkml:brushProperty name="color" value="#AB008B"/>
    </inkml:brush>
  </inkml:definitions>
  <inkml:trace contextRef="#ctx0" brushRef="#br0">118 9 8936 0 0,'21'-5'828'0'0,"-20"5"-737"0"0,0-1 0 0 0,1 1 1 0 0,-1-1-1 0 0,0 1 0 0 0,1-1 1 0 0,-1 1-1 0 0,0 0 0 0 0,1 0 1 0 0,-1-1-1 0 0,1 1 0 0 0,-1 0 1 0 0,1 1-1 0 0,-1-1 0 0 0,0 0 1 0 0,1 0-1 0 0,-1 0 0 0 0,0 1 1 0 0,1-1-1 0 0,-1 1 0 0 0,0-1 1 0 0,1 1-1 0 0,-1 0 0 0 0,0-1 1 0 0,0 1-1 0 0,1 0 0 0 0,-1 0 1 0 0,2 2-1 0 0,-7 13 528 0 0,1-7-463 0 0,0 5-219 0 0,-1 0 1 0 0,-1-1 0 0 0,0 1 0 0 0,-1-1 0 0 0,-1 0 0 0 0,0 0-1 0 0,-9 12 1 0 0,-17 33-194 0 0,27-47 95 0 0,-1-1 0 0 0,-13 18 0 0 0,-7 10-292 0 0,18-24 245 0 0,-5 8-273 0 0,14-21 463 0 0,-1-1 0 0 0,1 1-1 0 0,0 0 1 0 0,0-1 0 0 0,0 1-1 0 0,0 0 1 0 0,0 0 0 0 0,0-1-1 0 0,0 1 1 0 0,0 0 0 0 0,0-1-1 0 0,0 1 1 0 0,1 0 0 0 0,-1-1 0 0 0,0 1-1 0 0,0 0 1 0 0,1-1 0 0 0,-1 1-1 0 0,0 0 1 0 0,1-1 0 0 0,-1 1-1 0 0,0-1 1 0 0,1 1 0 0 0,-1-1-1 0 0,1 1 1 0 0,-1-1 0 0 0,1 1 0 0 0,0-1-1 0 0,-1 1 1 0 0,1-1 0 0 0,-1 0-1 0 0,2 1 1 0 0,-2-1 8 0 0,1 0 1 0 0,-1 1-1 0 0,0-1 1 0 0,1 0-1 0 0,-1 0 1 0 0,0 1-1 0 0,0-1 0 0 0,1 0 1 0 0,-1 1-1 0 0,0-1 1 0 0,0 0-1 0 0,1 1 1 0 0,-1-1-1 0 0,0 0 1 0 0,0 1-1 0 0,0-1 0 0 0,0 0 1 0 0,1 1-1 0 0,-1-1 1 0 0,0 1-1 0 0,0-1 1 0 0,0 0-1 0 0,0 1 0 0 0,0-1 1 0 0,0 1-1 0 0,0 0 7 0 0,0-1 0 0 0,0 0 0 0 0,0 1-1 0 0,0-1 1 0 0,0 0 0 0 0,0 1 0 0 0,0-1 0 0 0,0 0-1 0 0,0 1 1 0 0,1-1 0 0 0,-1 0 0 0 0,0 1-1 0 0,0-1 1 0 0,0 0 0 0 0,0 1 0 0 0,1-1 0 0 0,-1 0-1 0 0,0 1 1 0 0,0-1 0 0 0,1 0 0 0 0,-1 0-1 0 0,0 0 1 0 0,1 1 0 0 0,-1-1 0 0 0,0 0 0 0 0,0 0-1 0 0,1 0 1 0 0,-1 1 0 0 0,0-1 0 0 0,1 0-1 0 0,-1 0 1 0 0,1 0 0 0 0,-1 0 0 0 0,0 0 0 0 0,1 0-1 0 0,-1 0 1 0 0,0 0 0 0 0,1 0 0 0 0,-1 0-1 0 0,0 0 1 0 0,1 0 0 0 0,2 0-2 0 0,-1 1 0 0 0,0 0 0 0 0,0-1 0 0 0,1 1 0 0 0,-1 0-1 0 0,0 0 1 0 0,0 1 0 0 0,2 1 0 0 0,-1-2 1 0 0,-1 1-1 0 0,1-1 1 0 0,0 1-1 0 0,-1-1 1 0 0,1 0 0 0 0,0 0-1 0 0,5 1 1 0 0,89 21 64 0 0,-56-12 185 0 0,53 6 0 0 0,-19-7-209 0 0,-20-2 326 0 0,-1-2 1 0 0,84-3-1 0 0,-118-3-215 0 0,0 0-1 0 0,22 4 1 0 0,22 1 412 0 0,-51-5-283 0 0,-9 0 363 0 0,-13-2-2160 0 0,9 2 1511 0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2:20:15.122"/>
    </inkml:context>
    <inkml:brush xml:id="br0">
      <inkml:brushProperty name="width" value="0.1" units="cm"/>
      <inkml:brushProperty name="height" value="0.1" units="cm"/>
      <inkml:brushProperty name="color" value="#AB008B"/>
    </inkml:brush>
  </inkml:definitions>
  <inkml:trace contextRef="#ctx0" brushRef="#br0">0 1 14168 0 0,'19'14'1954'0'0,"-18"-12"-1770"0"0,0-1 1 0 0,0 0-1 0 0,0 0 0 0 0,0 0 1 0 0,0 0-1 0 0,0 0 0 0 0,0 0 1 0 0,1-1-1 0 0,-1 1 0 0 0,0 0 0 0 0,1 0 1 0 0,-1-1-1 0 0,1 1 0 0 0,-1-1 1 0 0,0 0-1 0 0,1 1 0 0 0,-1-1 1 0 0,1 0-1 0 0,-1 0 0 0 0,3 0 1 0 0,4 0 302 0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2:21:08.632"/>
    </inkml:context>
    <inkml:brush xml:id="br0">
      <inkml:brushProperty name="width" value="0.1" units="cm"/>
      <inkml:brushProperty name="height" value="0.1" units="cm"/>
      <inkml:brushProperty name="color" value="#AB008B"/>
    </inkml:brush>
  </inkml:definitions>
  <inkml:trace contextRef="#ctx0" brushRef="#br0">1 1 3408 0 0,'0'0'781'0'0,"2"5"-633"0"0,1 10-102 0 0,-1 0 0 0 0,0-1 0 0 0,-1 1 0 0 0,-1 28 0 0 0,0-20-25 0 0,4 39-1 0 0,0-5-12 0 0,-5-47-6 0 0,2 0 0 0 0,-1-1 1 0 0,1 1-1 0 0,1 0 0 0 0,0-1 0 0 0,0 1 0 0 0,7 16 0 0 0,-6-18-1 0 0,-1 0 1 0 0,0 0-1 0 0,0 0 0 0 0,0 0 0 0 0,0 15 1 0 0,-2-15 3 0 0,1 1 0 0 0,0-1 0 0 0,1 0 0 0 0,0 1 0 0 0,4 8 0 0 0,-5-12 14 0 0,0 0 0 0 0,1 0 0 0 0,-1 0 0 0 0,-1 1 0 0 0,1-1 0 0 0,-1 0 0 0 0,0 0 0 0 0,-1 6 1 0 0,1 4 42 0 0,0-14 1 0 0,0-4-655 0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2:21:09.057"/>
    </inkml:context>
    <inkml:brush xml:id="br0">
      <inkml:brushProperty name="width" value="0.1" units="cm"/>
      <inkml:brushProperty name="height" value="0.1" units="cm"/>
      <inkml:brushProperty name="color" value="#AB008B"/>
    </inkml:brush>
  </inkml:definitions>
  <inkml:trace contextRef="#ctx0" brushRef="#br0">129 14 3616 0 0,'6'0'195'0'0,"1"-1"0"0"0,-1 0-1 0 0,0 0 1 0 0,9-3 0 0 0,-12 3-159 0 0,1 0 0 0 0,-1 0-1 0 0,1 0 1 0 0,0 0 0 0 0,-1 0 0 0 0,1 1-1 0 0,0 0 1 0 0,0 0 0 0 0,-1 0 0 0 0,1 0-1 0 0,0 1 1 0 0,0-1 0 0 0,-1 1 0 0 0,5 1 0 0 0,19 6-15 0 0,-22-8-25 0 0,-1 1 0 0 0,1 1 0 0 0,-1-1 0 0 0,0 0 0 0 0,1 1 0 0 0,7 4 1 0 0,-11-5-1 0 0,0 0 1 0 0,0 1-1 0 0,0-1 1 0 0,0 0-1 0 0,0 0 1 0 0,0 1-1 0 0,0-1 1 0 0,0 0-1 0 0,0 1 1 0 0,-1-1-1 0 0,1 1 1 0 0,0-1-1 0 0,-1 1 1 0 0,1-1-1 0 0,-1 1 1 0 0,0-1-1 0 0,1 1 1 0 0,-1 0-1 0 0,0-1 1 0 0,0 1-1 0 0,0-1 1 0 0,0 1-1 0 0,-1 0 1 0 0,1 1-1 0 0,-2 6 3 0 0,-1-1 0 0 0,0 0 0 0 0,0 1 0 0 0,0-2 0 0 0,-1 1 0 0 0,0 0 0 0 0,-1-1 0 0 0,-10 14 0 0 0,2-2 1 0 0,-40 51 0 0 0,-5 7 0 0 0,34-50 0 0 0,21-23 0 0 0,-1-1 0 0 0,0 1 0 0 0,1 0 0 0 0,0 0 0 0 0,-6 9 0 0 0,6-7 0 0 0,-1 0 0 0 0,0-1 0 0 0,-1 1 0 0 0,1-1 0 0 0,-1 0 0 0 0,0 0 0 0 0,0 0 0 0 0,-1-1 0 0 0,1 0 0 0 0,-1 0 0 0 0,-10 5 0 0 0,13-5 0 0 0,-9 8 0 0 0,12-12 0 0 0,0 0 0 0 0,0 0 0 0 0,0 0 0 0 0,0 1 0 0 0,-1-1 0 0 0,1 0 0 0 0,0 0 0 0 0,0 0 0 0 0,0 0 0 0 0,0 0 0 0 0,0 0 0 0 0,-1 0 0 0 0,1 0 0 0 0,0 0 0 0 0,0 1 0 0 0,0-1 0 0 0,0 0 0 0 0,-1 0 0 0 0,1 0 0 0 0,0 0 0 0 0,0 0 0 0 0,0 0 0 0 0,0 0 0 0 0,-1 0 0 0 0,1 0 0 0 0,0 0 0 0 0,0 0 0 0 0,0 0 0 0 0,0-1 0 0 0,-1 1 0 0 0,1 0 0 0 0,0 0 0 0 0,0 0 0 0 0,0 0 0 0 0,0 0 0 0 0,0 0 0 0 0,-1 0 0 0 0,1 0 0 0 0,0 0 0 0 0,0-1 0 0 0,0 1 0 0 0,0 0 0 0 0,0 0 0 0 0,0 0 0 0 0,0 0 0 0 0,-1 0 0 0 0,1 0 0 0 0,0-1 0 0 0,0 1 0 0 0,0 0 0 0 0,0 0 0 0 0,0 0 0 0 0,0 0 0 0 0,0-1 0 0 0,0 1 0 0 0,0 0 0 0 0,0 0 0 0 0,0 0 0 0 0,0 0 0 0 0,0-1 0 0 0,0 1 0 0 0,0 0 0 0 0,0 0 0 0 0,0 0 0 0 0,0 0 0 0 0,0-1 0 0 0,0 1 0 0 0,0 0 0 0 0,0 0 0 0 0,1-1 0 0 0,-1 0 0 0 0,1 0 0 0 0,0 1 0 0 0,-1-1 0 0 0,1 0 0 0 0,0 1 0 0 0,-1-1 0 0 0,1 0 0 0 0,0 1 0 0 0,0-1 0 0 0,-1 1 0 0 0,1-1 0 0 0,0 1 0 0 0,0-1 0 0 0,0 1 0 0 0,0 0 0 0 0,0-1 0 0 0,1 1 0 0 0,3-2 0 0 0,36-26 11 0 0,40-33-1 0 0,-70 51-8 0 0,3 0-2 0 0,-11 6 5 0 0,1 1 1 0 0,0-1 0 0 0,1 1 0 0 0,-1 0 0 0 0,0 0 0 0 0,1 1 0 0 0,0-1 0 0 0,-1 1 0 0 0,1 0 0 0 0,0 1-1 0 0,0-1 1 0 0,0 1 0 0 0,7-1 0 0 0,14-2 46 0 0,1 2-1 0 0,-1 1 1 0 0,0 2-1 0 0,1 0 1 0 0,29 6 0 0 0,-26-6-671 0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2:21:09.659"/>
    </inkml:context>
    <inkml:brush xml:id="br0">
      <inkml:brushProperty name="width" value="0.1" units="cm"/>
      <inkml:brushProperty name="height" value="0.1" units="cm"/>
      <inkml:brushProperty name="color" value="#AB008B"/>
    </inkml:brush>
  </inkml:definitions>
  <inkml:trace contextRef="#ctx0" brushRef="#br0">1 58 3312 0 0,'4'-1'56'0'0,"0"1"1"0"0,1-1-1 0 0,-1 0 1 0 0,0-1-1 0 0,7-2 0 0 0,19-4 510 0 0,7 0-265 0 0,40-13 1 0 0,-62 18-250 0 0,0 0 0 0 0,19-1 0 0 0,-13 2-11 0 0,46 7-16 0 0,-67-5-26 0 0,1 0 0 0 0,0 0-1 0 0,0 0 1 0 0,0 0 0 0 0,0 1 0 0 0,0-1-1 0 0,-1 0 1 0 0,1 1 0 0 0,0-1 0 0 0,0 0-1 0 0,0 1 1 0 0,-1-1 0 0 0,1 1 0 0 0,0-1-1 0 0,-1 1 1 0 0,1 0 0 0 0,-1-1 0 0 0,1 1-1 0 0,0 0 1 0 0,-1-1 0 0 0,1 1 0 0 0,-1 0-1 0 0,0 0 1 0 0,1-1 0 0 0,-1 1 0 0 0,0 0-1 0 0,1 0 1 0 0,-1 0 0 0 0,0 0 0 0 0,0-1-1 0 0,0 1 1 0 0,1 0 0 0 0,-1 0 0 0 0,0 0-1 0 0,0 0 1 0 0,-1 1 0 0 0,-2 36-76 0 0,2-31 71 0 0,-1 0 2 0 0,0-1-1 0 0,0 1 1 0 0,0-1 0 0 0,-1 0 0 0 0,0 0-1 0 0,0 0 1 0 0,-1 0 0 0 0,1 0-1 0 0,-2-1 1 0 0,-7 10 0 0 0,3-6-4 0 0,0 1 0 0 0,-1-1 0 0 0,-1 0 0 0 0,-15 10 0 0 0,5-7-40 0 0,-1 0 0 0 0,-34 14 0 0 0,53-25 38 0 0,0 0-1 0 0,0 0 1 0 0,0 0 0 0 0,0 0-1 0 0,0-1 1 0 0,0 1 0 0 0,-5-1-1 0 0,7 0 9 0 0,0 0 0 0 0,1 0 0 0 0,-1 0 0 0 0,0-1 1 0 0,0 1-1 0 0,1 0 0 0 0,-1 0 0 0 0,1-1 0 0 0,-1 1 0 0 0,0-1 0 0 0,1 1 0 0 0,-1 0 0 0 0,1-1 0 0 0,-1 1 0 0 0,1-1 0 0 0,-1 1 0 0 0,1-1 0 0 0,-1 0 0 0 0,1 1 0 0 0,0-1 1 0 0,-1 1-1 0 0,1-1 0 0 0,0 0 0 0 0,-1 1 0 0 0,1-1 0 0 0,0 0 0 0 0,0 1 0 0 0,0-1 0 0 0,-1 0 0 0 0,1 0 0 0 0,0 1 0 0 0,0-1 0 0 0,0 0 0 0 0,0 1 0 0 0,0-1 0 0 0,1-1 1 0 0,-1 0-1 0 0,1 1 1 0 0,0-1 0 0 0,0 1 0 0 0,-1-1 0 0 0,1 1 0 0 0,0 0 0 0 0,0-1-1 0 0,0 1 1 0 0,1 0 0 0 0,-1 0 0 0 0,0-1 0 0 0,3-1 0 0 0,7-8 0 0 0,-8 5-1 0 0,0 0 0 0 0,-1 0 1 0 0,0 0-1 0 0,0 0 0 0 0,-1 0 1 0 0,0-1-1 0 0,0 1 0 0 0,0-8 1 0 0,-1 14 1 0 0,1-1 0 0 0,-1 1 0 0 0,0-1 0 0 0,0 1 0 0 0,0-1 0 0 0,0 1 0 0 0,0 0 0 0 0,1-1 0 0 0,-1 1 0 0 0,0-1 0 0 0,0 1 0 0 0,1 0 0 0 0,-1-1 0 0 0,0 1 0 0 0,1 0 0 0 0,-1-1 0 0 0,0 1 0 0 0,1 0 0 0 0,-1 0 0 0 0,1-1 0 0 0,-1 1 0 0 0,0 0 0 0 0,2-1 0 0 0,-1 1 0 0 0,-8-1-1 0 0,6 1 1 0 0,0 0-8 0 0,1 9-12 0 0,-1-1 13 0 0,-1 1 0 0 0,0-1 1 0 0,-5 16-1 0 0,-1 2 0 0 0,-10 36 2 0 0,-17 80-24 0 0,15-42 19 0 0,11-62 6 0 0,1 2 1 0 0,2-1-1 0 0,0 42 1 0 0,6-80 2 0 0,0 5 0 0 0,-1-1 0 0 0,2 1 0 0 0,-1-1 0 0 0,1 0-1 0 0,0 1 1 0 0,2 7 0 0 0,-3-12 1 0 0,1 0 0 0 0,0 1-1 0 0,0-1 1 0 0,0 0 0 0 0,-1 0 0 0 0,1 0 0 0 0,0 0-1 0 0,0 1 1 0 0,1-1 0 0 0,-1-1 0 0 0,0 1-1 0 0,0 0 1 0 0,0 0 0 0 0,1 0 0 0 0,-1-1 0 0 0,0 1-1 0 0,1 0 1 0 0,-1-1 0 0 0,0 0 0 0 0,1 1-1 0 0,-1-1 1 0 0,1 0 0 0 0,-1 1 0 0 0,1-1 0 0 0,-1 0-1 0 0,0 0 1 0 0,3-1 0 0 0,-1 1 7 0 0,0 0 0 0 0,0 0 1 0 0,-1-1-1 0 0,1 0 0 0 0,0 1 0 0 0,-1-1 0 0 0,1 0 1 0 0,-1 0-1 0 0,1-1 0 0 0,-1 1 0 0 0,1 0 1 0 0,-1-1-1 0 0,0 1 0 0 0,0-1 0 0 0,1 0 0 0 0,-1 0 1 0 0,-1 0-1 0 0,4-3 0 0 0,0-2-127 0 0,0-1 1 0 0,0 1-1 0 0,6-14 0 0 0,-8 16-79 0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2:21:10.238"/>
    </inkml:context>
    <inkml:brush xml:id="br0">
      <inkml:brushProperty name="width" value="0.1" units="cm"/>
      <inkml:brushProperty name="height" value="0.1" units="cm"/>
      <inkml:brushProperty name="color" value="#AB008B"/>
    </inkml:brush>
  </inkml:definitions>
  <inkml:trace contextRef="#ctx0" brushRef="#br0">3 35 3112 0 0,'4'-1'83'0'0,"-1"-1"-1"0"0,0 1 1 0 0,0-1 0 0 0,1 1-1 0 0,-1 0 1 0 0,1 0 0 0 0,-1 0-1 0 0,6 0 1 0 0,3-2 134 0 0,-5 2-131 0 0,6-4-56 0 0,-1 1 0 0 0,1 1 1 0 0,0 0-1 0 0,1 1 0 0 0,-1 0 1 0 0,0 1-1 0 0,15 1 0 0 0,-27 0-34 0 0,0 1-1 0 0,0-1 0 0 0,0 0 1 0 0,0 0-1 0 0,0 1 0 0 0,0-1 1 0 0,-1 0-1 0 0,1 1 0 0 0,0-1 1 0 0,0 1-1 0 0,-1-1 0 0 0,1 1 1 0 0,0 0-1 0 0,0-1 0 0 0,-1 1 1 0 0,1 0-1 0 0,-1-1 0 0 0,1 1 1 0 0,-1 0-1 0 0,1 0 1 0 0,-1 0-1 0 0,1-1 0 0 0,-1 1 1 0 0,0 0-1 0 0,1 0 0 0 0,-1 0 1 0 0,0 0-1 0 0,0 0 0 0 0,0 0 1 0 0,1-1-1 0 0,-1 1 0 0 0,0 0 1 0 0,0 0-1 0 0,-1 0 0 0 0,1 0 1 0 0,0 0-1 0 0,0 0 0 0 0,0 0 1 0 0,0 0-1 0 0,-1-1 1 0 0,1 1-1 0 0,-1 1 0 0 0,0 3-14 0 0,-1 1-1 0 0,0-1 1 0 0,0 0 0 0 0,0 0-1 0 0,-1 0 1 0 0,-4 6-1 0 0,-24 31-56 0 0,-65 68 0 0 0,75-90 67 0 0,18-17 9 0 0,2-3 0 0 0,1 1 0 0 0,0-1 0 0 0,-1 1 0 0 0,1 0 0 0 0,-1-1 0 0 0,1 1 0 0 0,0-1 0 0 0,-1 0 0 0 0,1 1 0 0 0,-1-1 0 0 0,0 1 0 0 0,1-1 0 0 0,-1 0 0 0 0,1 1 0 0 0,-1-1 0 0 0,1 0 0 0 0,-1 0 0 0 0,0 0 0 0 0,1 1 0 0 0,-1-1 0 0 0,0 0 0 0 0,1 0 0 0 0,-1 0 0 0 0,0 0 0 0 0,1 0 0 0 0,-1 0 0 0 0,0 0 0 0 0,1 0 0 0 0,-1 0 0 0 0,1-1 0 0 0,-1 1 0 0 0,0 0 0 0 0,1 0 0 0 0,-1 0 0 0 0,0-1 0 0 0,1 1 0 0 0,-2-1 0 0 0,5-2 0 0 0,-1 0 0 0 0,0 1 0 0 0,1-1 0 0 0,-1 0 0 0 0,1 1 0 0 0,0 0 0 0 0,4-3 0 0 0,-5 3 0 0 0,7-5 0 0 0,-6 4 0 0 0,-1 1 0 0 0,1-1 0 0 0,0 1 0 0 0,0 0 0 0 0,-1 0 0 0 0,2 0 0 0 0,-1 1 0 0 0,0-1 0 0 0,0 1 0 0 0,0-1 0 0 0,1 1 0 0 0,-1 0 0 0 0,1 1 0 0 0,-1-1 0 0 0,1 0 0 0 0,3 1 0 0 0,-4 0 3 0 0,-1 0 0 0 0,1 0-1 0 0,-1 0 1 0 0,1 1 0 0 0,-1-1 0 0 0,0 1 0 0 0,1 0 0 0 0,-1 0-1 0 0,0 0 1 0 0,1 0 0 0 0,3 2 0 0 0,-5-2-2 0 0,0 0 1 0 0,0-1-1 0 0,0 1 1 0 0,-1 0-1 0 0,1 0 1 0 0,0 0 0 0 0,0 0-1 0 0,0 0 1 0 0,-1 0-1 0 0,1 0 1 0 0,-1 0-1 0 0,1 0 1 0 0,-1 1-1 0 0,1-1 1 0 0,-1 0-1 0 0,1 0 1 0 0,-1 0-1 0 0,0 1 1 0 0,0-1-1 0 0,0 0 1 0 0,0 0-1 0 0,0 1 1 0 0,0-1-1 0 0,0 3 1 0 0,-2 7 5 0 0,-11 57 48 0 0,11-62-45 0 0,0-1-1 0 0,0 1 1 0 0,0-1 0 0 0,-1 1 0 0 0,0-1 0 0 0,0 0-1 0 0,0 0 1 0 0,-1 0 0 0 0,-5 5 0 0 0,-19 14 22 0 0,26-23-28 0 0,1 0 1 0 0,0-1 0 0 0,-1 1-1 0 0,1-1 1 0 0,-1 1-1 0 0,1-1 1 0 0,0 1-1 0 0,-1-1 1 0 0,1 0 0 0 0,-1 0-1 0 0,1 0 1 0 0,-1 1-1 0 0,-1-2 1 0 0,2 1 140 0 0,19-5-27 0 0,1-1-91 0 0,59-23 155 0 0,-72 27-207 0 0,-1 1-1 0 0,1 0 1 0 0,-1 0 0 0 0,1 1-1 0 0,0-1 1 0 0,-1 1 0 0 0,1 0-1 0 0,0 1 1 0 0,-1 0 0 0 0,12 2-1 0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2:21:10.594"/>
    </inkml:context>
    <inkml:brush xml:id="br0">
      <inkml:brushProperty name="width" value="0.1" units="cm"/>
      <inkml:brushProperty name="height" value="0.1" units="cm"/>
      <inkml:brushProperty name="color" value="#AB008B"/>
    </inkml:brush>
  </inkml:definitions>
  <inkml:trace contextRef="#ctx0" brushRef="#br0">1 0 3616 0 0,'0'0'0'0'0,"1"0"240"0"0,5 0 0 0 0,-3 2 8 0 0,-3 5-8 0 0,0 0-104 0 0,0 2 8 0 0,0-4-8 0 0,0 1 8 0 0,4-1-112 0 0,1 2 0 0 0,1-5 8 0 0,-5 3 8 0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2:21:10.984"/>
    </inkml:context>
    <inkml:brush xml:id="br0">
      <inkml:brushProperty name="width" value="0.1" units="cm"/>
      <inkml:brushProperty name="height" value="0.1" units="cm"/>
      <inkml:brushProperty name="color" value="#AB008B"/>
    </inkml:brush>
  </inkml:definitions>
  <inkml:trace contextRef="#ctx0" brushRef="#br0">0 121 4416 0 0,'1'1'10'0'0,"-1"0"-1"0"0,1 0 1 0 0,-1-1 0 0 0,1 1 0 0 0,0 0-1 0 0,-1-1 1 0 0,1 1 0 0 0,0 0 0 0 0,-1-1-1 0 0,1 1 1 0 0,0-1 0 0 0,0 1 0 0 0,0-1-1 0 0,-1 0 1 0 0,1 1 0 0 0,0-1 0 0 0,0 0 0 0 0,0 0-1 0 0,0 1 1 0 0,0-1 0 0 0,0 0 0 0 0,0 0-1 0 0,0 0 1 0 0,-1 0 0 0 0,3 0 0 0 0,12 3 112 0 0,-14-3-114 0 0,0 0 0 0 0,0 1-1 0 0,0-1 1 0 0,1 0 0 0 0,-1 0 0 0 0,0 0 0 0 0,0 0 0 0 0,0 0 0 0 0,0 0 0 0 0,0 0 0 0 0,0-1-1 0 0,1 1 1 0 0,-1 0 0 0 0,0 0 0 0 0,1-1 0 0 0,8-2 30 0 0,62 0 223 0 0,-44 3-165 0 0,51-8-1 0 0,-46-5-14 0 0,-32 13-50 0 0,-6 0-603 0 0</inkml:trace>
  <inkml:trace contextRef="#ctx0" brushRef="#br0" timeOffset="1">91 1 4512 0 0,'0'7'74'0'0,"1"-1"0"0"0,0 1 0 0 0,0 0-1 0 0,1-1 1 0 0,3 11 0 0 0,5 18 238 0 0,15 189 331 0 0,-17-148-624 0 0,-7-65-138 0 0,0-1-1 0 0,0 1 1 0 0,1 0 0 0 0,0-1 0 0 0,5 13-1 0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2:21:11.382"/>
    </inkml:context>
    <inkml:brush xml:id="br0">
      <inkml:brushProperty name="width" value="0.1" units="cm"/>
      <inkml:brushProperty name="height" value="0.1" units="cm"/>
      <inkml:brushProperty name="color" value="#AB008B"/>
    </inkml:brush>
  </inkml:definitions>
  <inkml:trace contextRef="#ctx0" brushRef="#br0">0 65 3912 0 0,'2'0'47'0'0,"0"0"0"0"0,0-1 0 0 0,0 1 0 0 0,0-1 0 0 0,0 1 0 0 0,0-1 0 0 0,0 0 0 0 0,-1 0 0 0 0,4-1 0 0 0,16-6 503 0 0,5 5-391 0 0,0-2 0 0 0,0 0 0 0 0,47-17 0 0 0,-55 17-143 0 0,-13 3-31 0 0,0 0-1 0 0,1 0 1 0 0,-1 1 0 0 0,0 0 0 0 0,1 0-1 0 0,-1 1 1 0 0,1-1 0 0 0,-1 1 0 0 0,1 0 0 0 0,-1 1-1 0 0,11 1 1 0 0,-9 0 9 0 0,-1 1 0 0 0,0-1 0 0 0,0 2 0 0 0,-1-1 0 0 0,1 0 0 0 0,0 1 0 0 0,-1 0 0 0 0,0 0 0 0 0,0 1 0 0 0,0-1 0 0 0,-1 1 0 0 0,0 0 0 0 0,0 1 0 0 0,0-1 0 0 0,0 1 0 0 0,-1-1 0 0 0,4 9 0 0 0,4 11-5 0 0,-1 1 0 0 0,12 48-1 0 0,-18-60 10 0 0,4 22-3 0 0,-2-1-1 0 0,3 54 1 0 0,-1-3-3 0 0,-7-70 7 0 0,-1 0-1 0 0,-3 32 0 0 0,1-16-2 0 0,1-27 2 0 0,0 1 1 0 0,0-1 0 0 0,0 0-1 0 0,-1 0 1 0 0,1 0-1 0 0,-4 6 1 0 0,1 0-5 0 0,4-10 6 0 0,-1-1 0 0 0,1 1 0 0 0,-1 0 0 0 0,1-1 0 0 0,-1 1 1 0 0,1-1-1 0 0,-1 1 0 0 0,1-1 0 0 0,-1 1 0 0 0,1-1 0 0 0,-1 1 0 0 0,0-1 0 0 0,1 0 1 0 0,-1 1-1 0 0,0-1 0 0 0,1 0 0 0 0,-1 1 0 0 0,0-1 0 0 0,0 0 0 0 0,1 0 0 0 0,-1 0 0 0 0,0 0 1 0 0,0 0-1 0 0,1 0 0 0 0,-1 0 0 0 0,0 0 0 0 0,0 0 0 0 0,1 0 0 0 0,-1 0 0 0 0,0 0 1 0 0,1 0-1 0 0,-1-1 0 0 0,0 1 0 0 0,0 0 0 0 0,1 0 0 0 0,-1-1 0 0 0,-1 0 0 0 0,0 0 3 0 0,0 0-1 0 0,0 0 1 0 0,-1 0-1 0 0,1-1 1 0 0,0 1-1 0 0,0-1 1 0 0,0 0-1 0 0,0 1 1 0 0,1-1-1 0 0,-4-4 1 0 0,-9-23-156 0 0,1-2 0 0 0,1 0 0 0 0,-11-50 0 0 0,21 71-3163 0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2:21:11.742"/>
    </inkml:context>
    <inkml:brush xml:id="br0">
      <inkml:brushProperty name="width" value="0.1" units="cm"/>
      <inkml:brushProperty name="height" value="0.1" units="cm"/>
      <inkml:brushProperty name="color" value="#AB008B"/>
    </inkml:brush>
  </inkml:definitions>
  <inkml:trace contextRef="#ctx0" brushRef="#br0">164 1 3912 0 0,'-8'146'661'0'0,"5"-104"-491"0"0,-8 71 190 0 0,-29 130 1 0 0,31-187-351 0 0,-5 21-4 0 0,8-52-9 0 0,4-15-1 0 0,-1 1-1 0 0,0-1 0 0 0,0 1 1 0 0,-1-1-1 0 0,0 0 0 0 0,-1-1 1 0 0,-10 17-1 0 0,1-18-35 0 0,13-8 37 0 0,0 0 0 0 0,0 0 1 0 0,0 0-1 0 0,1 0 0 0 0,-1 1 0 0 0,0-1 1 0 0,0 0-1 0 0,1 1 0 0 0,-1-1 1 0 0,0 1-1 0 0,1-1 0 0 0,-1 1 0 0 0,0-1 1 0 0,1 1-1 0 0,-1-1 0 0 0,1 1 0 0 0,-1-1 1 0 0,1 1-1 0 0,-1 0 0 0 0,0 0 1 0 0,-3 4-685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3:05.224"/>
    </inkml:context>
    <inkml:brush xml:id="br0">
      <inkml:brushProperty name="width" value="0.1" units="cm"/>
      <inkml:brushProperty name="height" value="0.1" units="cm"/>
      <inkml:brushProperty name="color" value="#AB008B"/>
    </inkml:brush>
  </inkml:definitions>
  <inkml:trace contextRef="#ctx0" brushRef="#br0">150 1 3616 0 0,'38'5'536'0'0,"-36"-4"-482"0"0,-1-1 0 0 0,0 1 0 0 0,0 0 1 0 0,0 0-1 0 0,0-1 0 0 0,0 1 0 0 0,0 0 0 0 0,0 0 0 0 0,0 0 1 0 0,0 0-1 0 0,-1 0 0 0 0,1 0 0 0 0,0 0 0 0 0,-1 0 0 0 0,1 1 0 0 0,-1-1 1 0 0,1 0-1 0 0,-1 0 0 0 0,1 1 0 0 0,-1-1 0 0 0,0 0 0 0 0,0 0 1 0 0,1 1-1 0 0,-1-1 0 0 0,0 0 0 0 0,0 3 0 0 0,4 14-156 0 0,-4-17 92 0 0,0 1 0 0 0,0-1 0 0 0,1 0 0 0 0,-1 0 0 0 0,0 0 0 0 0,0 0 0 0 0,0 1 0 0 0,0-1 0 0 0,0 0 1 0 0,-1 0-1 0 0,1 0 0 0 0,0 0 0 0 0,-1 0 0 0 0,1 1 0 0 0,0-1 0 0 0,-1 0 0 0 0,0 1 0 0 0,-14 22-77 0 0,7-12 25 0 0,1-2 38 0 0,1 0 0 0 0,-1-1 0 0 0,-1 0 0 0 0,0 0 0 0 0,0 0 0 0 0,-1-1 0 0 0,0-1 0 0 0,0 1 0 0 0,-1-1 0 0 0,0-1 0 0 0,-14 8 0 0 0,-1 6-9 0 0,24-17 34 0 0,-1-1 0 0 0,0 0 0 0 0,0 0 0 0 0,-1 0 0 0 0,1 0 0 0 0,0 0 0 0 0,-1-1 1 0 0,1 1-1 0 0,-1-1 0 0 0,1 1 0 0 0,-1-1 0 0 0,0 0 0 0 0,0 0 0 0 0,1 0 0 0 0,-7 1 0 0 0,9-2 15 0 0,25 0 67 0 0,-3-1-51 0 0,-14 0-21 0 0,-1 1 1 0 0,1 0 0 0 0,0 0 0 0 0,0 1 0 0 0,-1 0 0 0 0,1 0-1 0 0,8 3 1 0 0,-10-2 6 0 0,-1-1-1 0 0,1 0 1 0 0,0 0-1 0 0,-1 0 1 0 0,1-1-1 0 0,0 0 0 0 0,-1 0 1 0 0,9-1-1 0 0,-10 0-6 0 0,-1 1 0 0 0,1-1 0 0 0,0 1 0 0 0,0 0 0 0 0,-1 0 0 0 0,1 0 0 0 0,0 0 0 0 0,-1 1 0 0 0,1 0 0 0 0,0-1 0 0 0,-1 1 0 0 0,1 1 0 0 0,-1-1 0 0 0,1 0-1 0 0,-1 1 1 0 0,0 0 0 0 0,1 0 0 0 0,-1 0 0 0 0,5 4 0 0 0,0 2 32 0 0,-6-7-34 0 0,-1 0 1 0 0,0 0-1 0 0,0-1 0 0 0,0 1 1 0 0,0 0-1 0 0,0 0 0 0 0,0 0 1 0 0,-1 0-1 0 0,1 1 0 0 0,0-1 1 0 0,0 0-1 0 0,-1 0 0 0 0,1 0 1 0 0,-1 1-1 0 0,1-1 0 0 0,-1 0 1 0 0,1 0-1 0 0,-1 1 0 0 0,0-1 1 0 0,0 0-1 0 0,1 1 0 0 0,-1-1 1 0 0,0 0-1 0 0,0 1 0 0 0,0-1 1 0 0,-1 1-1 0 0,1-1 0 0 0,0 0 1 0 0,0 1-1 0 0,-1-1 0 0 0,1 0 1 0 0,-1 0-1 0 0,0 2 0 0 0,0-1 4 0 0,-1 1 0 0 0,1-1 0 0 0,0 0 0 0 0,-1 0 0 0 0,0 0 0 0 0,1 0 0 0 0,-1 0 0 0 0,0-1 0 0 0,-4 4 0 0 0,-6 6 33 0 0,10-9-39 0 0,0 0 0 0 0,0-1 0 0 0,0 1 1 0 0,0-1-1 0 0,-1 1 0 0 0,1-1 0 0 0,0 0 0 0 0,-1 0 0 0 0,1 0 0 0 0,-1 0 0 0 0,1 0 0 0 0,-1-1 0 0 0,-4 1 0 0 0,4 0 6 0 0,0-1 0 0 0,1 1 0 0 0,-1 0 0 0 0,0 0 0 0 0,0 0-1 0 0,1 0 1 0 0,-1 0 0 0 0,0 0 0 0 0,1 1 0 0 0,-1-1 0 0 0,-2 3-1 0 0,4-3 4 0 0,0 0 0 0 0,0 0 0 0 0,-1 0 0 0 0,1 0 0 0 0,0-1 0 0 0,0 1 0 0 0,-1 0 0 0 0,1-1 0 0 0,0 1 0 0 0,-1-1 0 0 0,1 0 0 0 0,-1 1 0 0 0,1-1 0 0 0,0 0 0 0 0,-1 0 0 0 0,1 0 0 0 0,-1 0 0 0 0,-2 0-1 0 0,0 0 85 0 0,4 0-7 0 0,2 0-76 0 0,-1 0-1 0 0,1 0 0 0 0,-1 0 0 0 0,1 0 0 0 0,0 0 0 0 0,-1 1 0 0 0,1-1 0 0 0,-1 1 0 0 0,1-1 0 0 0,-1 1 0 0 0,0-1 1 0 0,1 1-1 0 0,-1 0 0 0 0,2 1 0 0 0,1 2-3 0 0,0-1 1 0 0,1 0-1 0 0,-1 0 0 0 0,1 0 1 0 0,-1 0-1 0 0,6 1 1 0 0,12 8 45 0 0,-20-10-43 0 0,0-1 0 0 0,0 1 0 0 0,0 0 0 0 0,-1 0 0 0 0,1 0 0 0 0,0 0 0 0 0,-1 0 0 0 0,1 1 0 0 0,-1-1 0 0 0,0 0 0 0 0,0 1 0 0 0,0-1 0 0 0,0 1 0 0 0,0-1 0 0 0,-1 1 0 0 0,1-1 0 0 0,-1 1 0 0 0,1 0 0 0 0,-1-1 0 0 0,0 1 0 0 0,0 4 0 0 0,-1-2-9 0 0,0 0 0 0 0,0 0 0 0 0,0 1 0 0 0,-1-1 0 0 0,0-1 0 0 0,0 1 1 0 0,0 0-1 0 0,0 0 0 0 0,-1-1 0 0 0,0 1 0 0 0,0-1 0 0 0,0 0 0 0 0,-6 6 0 0 0,-6 6 48 0 0,-1-2 0 0 0,-19 14 1 0 0,-13 12 134 0 0,40-33-154 0 0,0-1 0 0 0,0 1 0 0 0,-16 8 0 0 0,1-7 25 0 0,17-5 65 0 0,24-3-16 0 0,-7-1-66 0 0,1-1 0 0 0,-1 0-1 0 0,0-1 1 0 0,0 0 0 0 0,21-9 0 0 0,-8-2-38 0 0,8-1 10 0 0,-30 14-73 0 0,1 1-1 0 0,-1-1 0 0 0,0 0 1 0 0,1 0-1 0 0,-1 0 0 0 0,0 0 0 0 0,0 0 1 0 0,0-1-1 0 0,0 1 0 0 0,0 0 0 0 0,0-1 1 0 0,0 0-1 0 0,-1 1 0 0 0,1-1 1 0 0,0 0-1 0 0,1-3 0 0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2:21:12.129"/>
    </inkml:context>
    <inkml:brush xml:id="br0">
      <inkml:brushProperty name="width" value="0.1" units="cm"/>
      <inkml:brushProperty name="height" value="0.1" units="cm"/>
      <inkml:brushProperty name="color" value="#AB008B"/>
    </inkml:brush>
  </inkml:definitions>
  <inkml:trace contextRef="#ctx0" brushRef="#br0">1 1 3504 0 0,'0'1'0'0'0,"0"8"0"0"0,0 0 0 0 0,0-4 432 0 0,3-5-216 0 0,3 0 0 0 0,-1 0-96 0 0,-2 0-8 0 0,1 0 8 0 0,1 0-8 0 0,4 2-88 0 0,2 7 0 0 0,-2 3-8 0 0,7-1 16 0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2:21:12.517"/>
    </inkml:context>
    <inkml:brush xml:id="br0">
      <inkml:brushProperty name="width" value="0.1" units="cm"/>
      <inkml:brushProperty name="height" value="0.1" units="cm"/>
      <inkml:brushProperty name="color" value="#AB008B"/>
    </inkml:brush>
  </inkml:definitions>
  <inkml:trace contextRef="#ctx0" brushRef="#br0">138 0 3616 0 0,'1'0'14'0'0,"1"0"21"0"0,1 0 0 0 0,0 0 0 0 0,-1 0 0 0 0,1 1 0 0 0,-1-1 0 0 0,1 0 0 0 0,-1 1 0 0 0,3 1 0 0 0,-4-2-12 0 0,0 1 1 0 0,0-1 0 0 0,0 1 0 0 0,0 0-1 0 0,-1 0 1 0 0,1-1 0 0 0,0 1-1 0 0,-1 0 1 0 0,1 0 0 0 0,-1 0 0 0 0,1 0-1 0 0,-1 0 1 0 0,1 0 0 0 0,-1 0 0 0 0,1 0-1 0 0,-1 0 1 0 0,0 0 0 0 0,0 0 0 0 0,0 0-1 0 0,0 0 1 0 0,1 0 0 0 0,-2 2 0 0 0,6 16 15 0 0,-4-16-38 0 0,0 0 0 0 0,0 1 1 0 0,0-1-1 0 0,-1 0 1 0 0,1 0-1 0 0,-1 1 1 0 0,0 3-1 0 0,-1 2-5 0 0,0 0 1 0 0,-1-1-1 0 0,0 1 0 0 0,-1-1 0 0 0,0 0 1 0 0,0 0-1 0 0,-1 0 0 0 0,0 0 1 0 0,0 0-1 0 0,-1-1 0 0 0,0 0 0 0 0,-11 13 1 0 0,4-7-6 0 0,-1-2 0 0 0,-1 1 0 0 0,0-2 0 0 0,0 1 1 0 0,-22 10-1 0 0,36-21 9 0 0,-2 1-2 0 0,0-1-1 0 0,1 1 1 0 0,-1 0-1 0 0,1 0 1 0 0,-1 0 0 0 0,1 0-1 0 0,-1 0 1 0 0,1 1-1 0 0,0-1 1 0 0,-1 0-1 0 0,1 0 1 0 0,0 1 0 0 0,0-1-1 0 0,0 1 1 0 0,0-1-1 0 0,0 1 1 0 0,0 0 0 0 0,0-1-1 0 0,0 4 1 0 0,1-5 2 0 0,0 0-1 0 0,0 0 1 0 0,0-1 0 0 0,0 1-1 0 0,0 0 1 0 0,0 0 0 0 0,0 0-1 0 0,0 0 1 0 0,0 0 0 0 0,0 0-1 0 0,0 0 1 0 0,0 0 0 0 0,0 0-1 0 0,0 0 1 0 0,0 0 0 0 0,0 0-1 0 0,0 0 1 0 0,0-1 0 0 0,0 1-1 0 0,0 0 1 0 0,-1 0 0 0 0,1 0 0 0 0,0 0-1 0 0,0 0 1 0 0,0 0 0 0 0,0 0-1 0 0,0 0 1 0 0,0 0 0 0 0,0 0-1 0 0,0 0 1 0 0,0 0 0 0 0,0 0-1 0 0,0 0 1 0 0,0 0 0 0 0,0 0-1 0 0,0 0 1 0 0,-1 0 0 0 0,1 0-1 0 0,0 0 1 0 0,0 0 0 0 0,0 0-1 0 0,0 0 1 0 0,0 0 0 0 0,0 0-1 0 0,0 0 1 0 0,0 0 0 0 0,0 0 0 0 0,0 0-1 0 0,0 0 1 0 0,12-7 8 0 0,1 2 0 0 0,0-1 0 0 0,0 1 0 0 0,0 1 0 0 0,1 0 0 0 0,15-1 1 0 0,-26 4-8 0 0,0 1 1 0 0,0 0 0 0 0,1-1 0 0 0,-1 2 0 0 0,0-1 0 0 0,0 0 0 0 0,0 0 0 0 0,0 1 0 0 0,0 0 0 0 0,0 0 0 0 0,0 0 0 0 0,0 0 0 0 0,0 0 0 0 0,-1 0 0 0 0,1 1 0 0 0,0-1 0 0 0,-1 1 0 0 0,1 0 0 0 0,-1 0 0 0 0,1 0 0 0 0,-1 0 0 0 0,0 0 0 0 0,0 1 0 0 0,0-1 0 0 0,0 1 0 0 0,0-1 0 0 0,-1 1-1 0 0,1 0 1 0 0,-1-1 0 0 0,0 1 0 0 0,1 0 0 0 0,-1 0 0 0 0,-1 0 0 0 0,2 4 0 0 0,4 20 21 0 0,-2 0 0 0 0,2 33 0 0 0,3 18 0 0 0,-8-66-18 0 0,0 1-1 0 0,-1-1 1 0 0,-1 15-1 0 0,0-16 5 0 0,1 1 0 0 0,0 0 1 0 0,3 17-1 0 0,-2-21-3 0 0,-1-7-4 0 0,0-1 1 0 0,0 1 0 0 0,0-1-1 0 0,0 1 1 0 0,0 0 0 0 0,0-1 0 0 0,0 1-1 0 0,0-1 1 0 0,0 1 0 0 0,0 0-1 0 0,1-1 1 0 0,-1 1 0 0 0,0-1-1 0 0,0 1 1 0 0,1-1 0 0 0,-1 1 0 0 0,0-1-1 0 0,1 1 1 0 0,-1-1 0 0 0,1 1-1 0 0,-1-1 1 0 0,1 1 0 0 0,-1-1-1 0 0,0 0 1 0 0,1 1 0 0 0,-1-1-1 0 0,2 1 1 0 0,13-12 173 0 0,8-42-104 0 0,-2-2 0 0 0,-2 0 0 0 0,11-58 0 0 0,-22 81-696 0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2:21:12.904"/>
    </inkml:context>
    <inkml:brush xml:id="br0">
      <inkml:brushProperty name="width" value="0.1" units="cm"/>
      <inkml:brushProperty name="height" value="0.1" units="cm"/>
      <inkml:brushProperty name="color" value="#AB008B"/>
    </inkml:brush>
  </inkml:definitions>
  <inkml:trace contextRef="#ctx0" brushRef="#br0">0 263 3912 0 0,'3'3'49'0'0,"-1"1"1"0"0,0 0-1 0 0,0 0 0 0 0,0 0 1 0 0,0 0-1 0 0,-1 0 0 0 0,1 1 1 0 0,-1-1-1 0 0,0 0 0 0 0,0 9 1 0 0,5 14 238 0 0,-2-15-210 0 0,-1-4 16 0 0,0 0 1 0 0,0-1-1 0 0,1 1 0 0 0,-1-1 0 0 0,10 14 1 0 0,0-6-76 0 0,11 15 25 0 0,1 0 1 0 0,2-2-1 0 0,46 38 1 0 0,-52-53-48 0 0,1-1 1 0 0,0-1-1 0 0,1-1 1 0 0,41 12-1 0 0,3 2 0 0 0,-4 4 25 0 0,-59-26-9 0 0,0-1-1 0 0,0 0 0 0 0,1 0 1 0 0,-1 0-1 0 0,0 0 0 0 0,0-1 1 0 0,1 1-1 0 0,-1-1 0 0 0,0 0 1 0 0,1 0-1 0 0,-1-1 0 0 0,8-1 0 0 0,-10 1-36 0 0,0 0 0 0 0,0 0 0 0 0,-1 0 0 0 0,1 0 0 0 0,0 0 0 0 0,-1 0 0 0 0,1-1 0 0 0,-1 1 0 0 0,0-1 0 0 0,1 1 1 0 0,-1-1-1 0 0,0 1 0 0 0,0-1 0 0 0,0 0 0 0 0,0 1 0 0 0,0-1 0 0 0,0 0 0 0 0,0 0 0 0 0,-1 0 0 0 0,1 0 0 0 0,-1 0 0 0 0,1-3 0 0 0</inkml:trace>
  <inkml:trace contextRef="#ctx0" brushRef="#br0" timeOffset="1">411 337 4312 0 0,'-1'1'44'0'0,"0"-1"1"0"0,0 1 0 0 0,0 0-1 0 0,1-1 1 0 0,-1 1 0 0 0,0 0-1 0 0,1-1 1 0 0,-1 1-1 0 0,0 0 1 0 0,1 0 0 0 0,-1 0-1 0 0,1 0 1 0 0,-1 0-1 0 0,1-1 1 0 0,0 1 0 0 0,-1 0-1 0 0,1 0 1 0 0,0 0 0 0 0,0 0-1 0 0,0 0 1 0 0,-1 0-1 0 0,1 0 1 0 0,0 0 0 0 0,0 0-1 0 0,1 1 1 0 0,-1 0-20 0 0,0 0 1 0 0,-1 0 0 0 0,1 0-1 0 0,0 0 1 0 0,-1 0 0 0 0,1 0-1 0 0,-1 0 1 0 0,0 0 0 0 0,-1 3-1 0 0,-1 2 0 0 0,-31 88 127 0 0,6-23-136 0 0,18-49-9 0 0,-9 29-1 0 0,2-12 6 0 0,1-4 3 0 0,13-21-1 0 0,-2 0 0 0 0,0 0 0 0 0,-10 20 0 0 0,15-34-22 0 0,0-1 0 0 0,0 0 0 0 0,0 0 0 0 0,-1 0 0 0 0,1 0 0 0 0,0 0 0 0 0,0 1 0 0 0,0-1 0 0 0,0 0 0 0 0,0 0 0 0 0,0 0-1 0 0,0 0 1 0 0,0 0 0 0 0,0 0 0 0 0,0 0 0 0 0,0 1 0 0 0,-1-1 0 0 0,1 0 0 0 0,0 0 0 0 0,0 0 0 0 0,0 0 0 0 0,0 0 0 0 0,0 0 0 0 0,0 0 0 0 0,-1 0 0 0 0,1 0 0 0 0,0 0 0 0 0,0 0 0 0 0,0 0-1 0 0,0 0 1 0 0,0 0 0 0 0,-1 0 0 0 0,1 0 0 0 0,0 0 0 0 0,0 0 0 0 0,0 0 0 0 0,0 0 0 0 0,0 0 0 0 0,-1 0 0 0 0,1 0 0 0 0,0 0 0 0 0,0 0 0 0 0,0 0 0 0 0,0 0 0 0 0,0 0 0 0 0,-1 0 0 0 0,1 0-1 0 0,0 0 1 0 0,0-1 0 0 0,0 1 0 0 0,0 0 0 0 0</inkml:trace>
  <inkml:trace contextRef="#ctx0" brushRef="#br0" timeOffset="2">251 1 4912 0 0,'2'3'0'0'0,"3"2"0"0"0,2-3 0 0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2:21:20.501"/>
    </inkml:context>
    <inkml:brush xml:id="br0">
      <inkml:brushProperty name="width" value="0.1" units="cm"/>
      <inkml:brushProperty name="height" value="0.1" units="cm"/>
      <inkml:brushProperty name="color" value="#AB008B"/>
    </inkml:brush>
  </inkml:definitions>
  <inkml:trace contextRef="#ctx0" brushRef="#br0">0 784 2904 0 0,'2'-16'57'0'0,"1"-1"1"0"0,0 1-1 0 0,1-1 1 0 0,1 1-1 0 0,1 1 1 0 0,0-1-1 0 0,1 1 0 0 0,1 0 1 0 0,0 0-1 0 0,1 1 1 0 0,0 0-1 0 0,13-13 1 0 0,237-237 42 0 0,-206 214-88 0 0,86-60 1 0 0,-115 93-11 0 0,1 2 0 0 0,0 0 0 0 0,1 2 0 0 0,1 1 0 0 0,0 1 0 0 0,47-12 1 0 0,6 9 0 0 0,0 3 0 0 0,90 0 1 0 0,-94 7-4 0 0,17 4 20 0 0,110 12 0 0 0,-97-4-5 0 0,-28-1 18 0 0,98 22-1 0 0,75 32 32 0 0,-183-40-47 0 0,0 3-1 0 0,84 43 1 0 0,-138-61-11 0 0,0 1 1 0 0,0 1-1 0 0,-1 0 1 0 0,0 1-1 0 0,-1 0 1 0 0,1 1-1 0 0,-2 1 1 0 0,0 0-1 0 0,0 0 1 0 0,-1 1-1 0 0,0 0 1 0 0,-1 1-1 0 0,0 0 1 0 0,-1 0-1 0 0,-1 1 1 0 0,0 0-1 0 0,6 18 1 0 0,-7-13-4 0 0,-1 0 1 0 0,-1 0 0 0 0,0 0-1 0 0,-1 1 1 0 0,-1 0 0 0 0,-1 23-1 0 0,-2-5-516 0 0,1-30-2111 0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2:21:22.595"/>
    </inkml:context>
    <inkml:brush xml:id="br0">
      <inkml:brushProperty name="width" value="0.1" units="cm"/>
      <inkml:brushProperty name="height" value="0.1" units="cm"/>
      <inkml:brushProperty name="color" value="#AB008B"/>
    </inkml:brush>
  </inkml:definitions>
  <inkml:trace contextRef="#ctx0" brushRef="#br0">0 539 3312 0 0,'5'-2'107'0'0,"137"-54"538"0"0,-126 49-599 0 0,2 2 1 0 0,17-4-1 0 0,-6 2-49 0 0,8-2 3 0 0,-15 5 3 0 0,-1-2-1 0 0,30-11 1 0 0,72-30 53 0 0,-67 26-13 0 0,-41 16-29 0 0,0 0 1 0 0,-1-1 0 0 0,0 0-1 0 0,0-1 1 0 0,0-1 0 0 0,-1 0-1 0 0,0 0 1 0 0,12-12 0 0 0,-10 5 10 0 0,35-29 88 0 0,-47 41-90 0 0,-1 1 0 0 0,1-1 1 0 0,-1 0-1 0 0,1 0 0 0 0,-1-1 0 0 0,0 1 0 0 0,0 0 0 0 0,-1-1 0 0 0,1 1 0 0 0,-1-1 0 0 0,2-4 1 0 0,-4 6-12 0 0,0-1 1 0 0,-1 1-1 0 0,1 0 1 0 0,-1 0-1 0 0,1 0 1 0 0,-1 0 0 0 0,0 1-1 0 0,-3-4 1 0 0,-20-12 33 0 0,-1 0 0 0 0,-37-18 0 0 0,23 14-8 0 0,24 12-19 0 0,-3-2 27 0 0,0 1 1 0 0,-23-8 0 0 0,31 13-39 0 0,9 4 19 0 0,-1-1-1 0 0,0 1 1 0 0,0 0 0 0 0,0 0 0 0 0,0 0 0 0 0,0 1 0 0 0,0-1-1 0 0,0 0 1 0 0,0 1 0 0 0,0 0 0 0 0,0 0 0 0 0,0 0 0 0 0,0 0-1 0 0,-4 1 1 0 0,-8 20 84 0 0,11-17-95 0 0,0 0 0 0 0,0 1-1 0 0,1 0 1 0 0,0 0 0 0 0,0 0 0 0 0,0 0 0 0 0,0 1 0 0 0,-3 9-1 0 0,-8 48 38 0 0,8-25-18 0 0,-3 10 25 0 0,2 1 0 0 0,-1 78-1 0 0,10-83-21 0 0,-1-24-2 0 0,-3 40-1 0 0,-2-16 10 0 0,2 0 0 0 0,1 0-1 0 0,6 46 1 0 0,-2-60-22 0 0,12 91 107 0 0,-12-106-64 0 0,1 1 0 0 0,1-1 1 0 0,0-1-1 0 0,1 1 0 0 0,13 24 1 0 0,-17-35-63 0 0,0-1 1 0 0,0 1 0 0 0,1-1 0 0 0,0 0-1 0 0,-1 0 1 0 0,1 0 0 0 0,0 0-1 0 0,0 0 1 0 0,1-1 0 0 0,-1 1-1 0 0,0-1 1 0 0,1 0 0 0 0,0 0-1 0 0,-1 0 1 0 0,1 0 0 0 0,0-1-1 0 0,0 0 1 0 0,7 2 0 0 0,-6-3 2 0 0,-1 1 1 0 0,1-1-1 0 0,0-1 1 0 0,-1 1-1 0 0,1-1 1 0 0,0 0-1 0 0,-1 0 1 0 0,1 0-1 0 0,-1 0 1 0 0,0-1-1 0 0,1 0 1 0 0,-1 0-1 0 0,0 0 1 0 0,0 0-1 0 0,0-1 1 0 0,0 0-1 0 0,5-5 1 0 0,12-10 9 0 0,-1-1 1 0 0,-1-1 0 0 0,-1-1-1 0 0,18-27 1 0 0,110-131 332 0 0,-140 173-426 0 0,1-1 0 0 0,0 1 0 0 0,0 0 0 0 0,1 1 0 0 0,-1 0 0 0 0,1 0-1 0 0,0 1 1 0 0,14-6 0 0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2:21:22.930"/>
    </inkml:context>
    <inkml:brush xml:id="br0">
      <inkml:brushProperty name="width" value="0.1" units="cm"/>
      <inkml:brushProperty name="height" value="0.1" units="cm"/>
      <inkml:brushProperty name="color" value="#AB008B"/>
    </inkml:brush>
  </inkml:definitions>
  <inkml:trace contextRef="#ctx0" brushRef="#br0">1 318 4216 0 0,'1'1'70'0'0,"-1"0"0"0"0,1 0 0 0 0,0 0 1 0 0,0 0-1 0 0,0 0 0 0 0,0 0 0 0 0,0 0 0 0 0,0 0 0 0 0,0-1 0 0 0,0 1 1 0 0,0 0-1 0 0,0 0 0 0 0,1-1 0 0 0,-1 1 0 0 0,0-1 0 0 0,0 1 1 0 0,1-1-1 0 0,-1 0 0 0 0,0 0 0 0 0,1 1 0 0 0,-1-1 0 0 0,0 0 1 0 0,1 0-1 0 0,-1 0 0 0 0,0 0 0 0 0,3-1 0 0 0,38-9 599 0 0,-28 6-647 0 0,-2 0-32 0 0,-1-1 0 0 0,1 0 1 0 0,-1 0-1 0 0,0-1 0 0 0,-1-1 0 0 0,15-11 0 0 0,1 1-64 0 0,-3 0-52 0 0,37-34 0 0 0,-14 11 0 0 0,-11 10 10 0 0,-25 21 80 0 0,-1 0 0 0 0,2 1 1 0 0,-1 0-1 0 0,22-12 0 0 0,9-2-28 0 0,-27 14 40 0 0,0 0-1 0 0,0 1 1 0 0,18-6 0 0 0,-29 13 25 0 0,0-1-1 0 0,0 1 1 0 0,0 0 0 0 0,0 0 0 0 0,0 1 0 0 0,0-1-1 0 0,0 0 1 0 0,0 1 0 0 0,-1 0 0 0 0,1 0 0 0 0,0 0-1 0 0,0 0 1 0 0,4 2 0 0 0,7 3 4 0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2:21:23.280"/>
    </inkml:context>
    <inkml:brush xml:id="br0">
      <inkml:brushProperty name="width" value="0.1" units="cm"/>
      <inkml:brushProperty name="height" value="0.1" units="cm"/>
      <inkml:brushProperty name="color" value="#AB008B"/>
    </inkml:brush>
  </inkml:definitions>
  <inkml:trace contextRef="#ctx0" brushRef="#br0">31 1 4216 0 0,'3'33'580'0'0,"0"12"0"0"0,-15 61-141 0 0,-5 104-124 0 0,13-144-298 0 0,1-35-19 0 0,3 38 1 0 0,2 10 9 0 0,-2-44 3 0 0,2 0-1 0 0,11 63 1 0 0,-10-88-8 0 0,0 1 0 0 0,1-1-1 0 0,0 0 1 0 0,1 0 0 0 0,11 17 0 0 0,-13-22-1 0 0,1 0 0 0 0,-1 0 0 0 0,1-1 0 0 0,0 1 0 0 0,0-1 0 0 0,0 0 0 0 0,1 0 0 0 0,-1-1 0 0 0,1 1 0 0 0,0-1 0 0 0,0 0 0 0 0,8 4-1 0 0,-10-7 5 0 0,0 0 0 0 0,0 1 0 0 0,0-1 0 0 0,0 0 0 0 0,-1 0 0 0 0,1-1 0 0 0,0 1 0 0 0,0-1 0 0 0,0 1 0 0 0,0-1 0 0 0,-1 0 0 0 0,1 0 0 0 0,0 0 0 0 0,-1 0 0 0 0,1-1 0 0 0,-1 1 0 0 0,0-1 0 0 0,1 1 0 0 0,1-3 0 0 0,7-5 41 0 0,0 0 1 0 0,13-16 0 0 0,-21 22-45 0 0,2-2 5 0 0,65-75 94 0 0,-50 57-65 0 0,2 1 0 0 0,47-37 0 0 0,-61 52-26 0 0,11-7 87 0 0,2 1-1 0 0,27-15 1 0 0,0 1 162 0 0,-31 9-517 0 0,-16 16-249 0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2:21:23.685"/>
    </inkml:context>
    <inkml:brush xml:id="br0">
      <inkml:brushProperty name="width" value="0.1" units="cm"/>
      <inkml:brushProperty name="height" value="0.1" units="cm"/>
      <inkml:brushProperty name="color" value="#AB008B"/>
    </inkml:brush>
  </inkml:definitions>
  <inkml:trace contextRef="#ctx0" brushRef="#br0">12 1 3808 0 0,'1'0'39'0'0,"1"0"1"0"0,-1 0-1 0 0,0 0 0 0 0,0 0 1 0 0,0 0-1 0 0,0 0 0 0 0,0 0 1 0 0,0 0-1 0 0,0 1 0 0 0,0-1 1 0 0,0 0-1 0 0,0 1 0 0 0,0-1 1 0 0,0 1-1 0 0,0-1 0 0 0,0 1 1 0 0,0-1-1 0 0,0 1 0 0 0,1 1 1 0 0,-1-1 75 0 0,0 1 1 0 0,0 0 0 0 0,-1 0-1 0 0,1 0 1 0 0,-1 0 0 0 0,1 0-1 0 0,-1 0 1 0 0,0 0 0 0 0,1 3-1 0 0,-1 0-204 0 0,1 13 154 0 0,-1-1 0 0 0,-1 1 0 0 0,-1 0 0 0 0,0 0 0 0 0,-7 25 0 0 0,0 1-36 0 0,1 16-17 0 0,-2 90-1 0 0,14 63-97 0 0,-2-177 79 0 0,2-1 0 0 0,1 0 0 0 0,2 0 0 0 0,1 0 0 0 0,13 34 0 0 0,-14-49 7 0 0,-3-7 0 0 0,1-1 0 0 0,0 1 0 0 0,11 18 0 0 0,-2-5 4 0 0,-11-20-1 0 0,0-1-1 0 0,0 1 1 0 0,1 0 0 0 0,0-1-1 0 0,0 0 1 0 0,0 0 0 0 0,8 8-1 0 0,-7-9 8 0 0,0 0-1 0 0,0 0 1 0 0,1-1-1 0 0,0 0 1 0 0,-1 0 0 0 0,1 0-1 0 0,0 0 1 0 0,7 1-1 0 0,-9-3 1 0 0,0 0 0 0 0,0-1 0 0 0,0 0 0 0 0,0 0 0 0 0,0 0 0 0 0,0 0 0 0 0,0-1 0 0 0,0 1 0 0 0,0-1 0 0 0,0 0 0 0 0,-1 0 0 0 0,1-1 0 0 0,0 1 0 0 0,6-4 0 0 0,22-14 122 0 0,-1-1-1 0 0,47-41 1 0 0,-23 8 25 0 0,-22 20-50 0 0,-3-1-857 0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2:21:24.087"/>
    </inkml:context>
    <inkml:brush xml:id="br0">
      <inkml:brushProperty name="width" value="0.1" units="cm"/>
      <inkml:brushProperty name="height" value="0.1" units="cm"/>
      <inkml:brushProperty name="color" value="#AB008B"/>
    </inkml:brush>
  </inkml:definitions>
  <inkml:trace contextRef="#ctx0" brushRef="#br0">0 0 9536 0 0,'0'7'0'0'0,"0"6"0"0"0,0-4 0 0 0,6 0 208 0 0,3-4 8 0 0,3 0-8 0 0,9 6 8 0 0,1 3-16 0 0,-5 0 0 0 0,-6-5 0 0 0,7 5 8 0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2:22:03.034"/>
    </inkml:context>
    <inkml:brush xml:id="br0">
      <inkml:brushProperty name="width" value="0.1" units="cm"/>
      <inkml:brushProperty name="height" value="0.1" units="cm"/>
      <inkml:brushProperty name="color" value="#AB008B"/>
    </inkml:brush>
  </inkml:definitions>
  <inkml:trace contextRef="#ctx0" brushRef="#br0">1 47 2704 0 0,'0'0'441'0'0,"3"5"-338"0"0,4 7-40 0 0,6 9-2 0 0,0-1-1 0 0,1 0 0 0 0,17 18 0 0 0,-27-35-57 0 0,0 0 0 0 0,0 0 0 0 0,1 0 0 0 0,-1 0 0 0 0,0-1 0 0 0,1 0 0 0 0,0 0 0 0 0,-1 0 0 0 0,1-1 0 0 0,0 1 0 0 0,0-1 0 0 0,0 0 0 0 0,0-1 0 0 0,0 1 0 0 0,0-1 0 0 0,0 0 0 0 0,0 0 0 0 0,0-1 0 0 0,0 1 0 0 0,0-1 0 0 0,5-2 0 0 0,12-3 13 0 0,-1-1 0 0 0,0-1 0 0 0,30-16 0 0 0,-16 7 14 0 0,-9 5-22 0 0,-13 5 29 0 0,0 1 0 0 0,23-7 0 0 0,-27 10-6 0 0,0 0 0 0 0,0-1-1 0 0,0-1 1 0 0,0 1 0 0 0,12-10 0 0 0,-12 8 71 0 0,1 0-1 0 0,0 0 0 0 0,0 1 0 0 0,11-4 1 0 0,-7-3-27 0 0,-13 12-63 0 0,-1-1 1 0 0,0 0-1 0 0,1 1 0 0 0,-1-1 1 0 0,1 1-1 0 0,-1-1 1 0 0,1 1-1 0 0,-1-1 0 0 0,1 1 1 0 0,0 0-1 0 0,-1-1 0 0 0,1 1 1 0 0,-1 0-1 0 0,1-1 1 0 0,0 1-1 0 0,-1 0 0 0 0,1 0 1 0 0,1-1-1 0 0,-2 1 21 0 0,-1 0 1 0 0,1 0-1 0 0,0-1 0 0 0,-1 1 1 0 0,1 0-1 0 0,0 0 0 0 0,0 0 0 0 0,-1 0 1 0 0,1-1-1 0 0,0 1 0 0 0,-1 0 0 0 0,1 0 1 0 0,0 0-1 0 0,-1 0 0 0 0,1 0 1 0 0,0 0-1 0 0,-1 0 0 0 0,1 0 0 0 0,0 0 1 0 0,-1 0-1 0 0,1 0 0 0 0,0 0 1 0 0,0 0-1 0 0,-1 1 0 0 0,1-1 0 0 0,0 0 1 0 0,-1 0-1 0 0,1 0 0 0 0,0 0 0 0 0,-1 0 1 0 0,1 1-1 0 0,0-1 0 0 0,0 0 1 0 0,-1 0-1 0 0,1 0 0 0 0,0 1 0 0 0,-13 16 357 0 0,-8 28-435 0 0,19-38 150 0 0,-7 19-2 0 0,1 1-1 0 0,1 1 0 0 0,1-1 0 0 0,2 1 0 0 0,-2 40 1 0 0,-2 15 127 0 0,6-52-99 0 0,3 51-1 0 0,0-29-5 0 0,2 48 188 0 0,8-22-154 0 0,-6 18 1543 0 0,-5-122-1524 0 0,0 20-279 0 0,1 0 1 0 0,-1 0 0 0 0,1 1-1 0 0,0-1 1 0 0,2-6-1 0 0,-2 7-523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3:06.076"/>
    </inkml:context>
    <inkml:brush xml:id="br0">
      <inkml:brushProperty name="width" value="0.1" units="cm"/>
      <inkml:brushProperty name="height" value="0.1" units="cm"/>
      <inkml:brushProperty name="color" value="#AB008B"/>
    </inkml:brush>
  </inkml:definitions>
  <inkml:trace contextRef="#ctx0" brushRef="#br0">769 0 5120 0 0,'0'0'17'0'0,"1"0"0"0"0,0 1 0 0 0,-1-1 0 0 0,1 0 0 0 0,-1 0 0 0 0,1 0 0 0 0,0 1 0 0 0,-1-1 0 0 0,1 0 0 0 0,0 0 0 0 0,-1 1 0 0 0,1-1 0 0 0,-1 1 0 0 0,1-1 0 0 0,-1 0 0 0 0,1 1 0 0 0,-1-1 0 0 0,1 1 0 0 0,-1-1 0 0 0,1 1 0 0 0,-1 0 0 0 0,0-1 0 0 0,1 1 0 0 0,-1-1 0 0 0,0 1 0 0 0,0 0 0 0 0,1-1 0 0 0,-1 1 0 0 0,0 0 0 0 0,0-1 0 0 0,0 1 0 0 0,0 0 0 0 0,0-1 0 0 0,0 1 0 0 0,0 0 0 0 0,0-1 0 0 0,0 2 0 0 0,-4 31 983 0 0,2-20-806 0 0,1 3-190 0 0,-2 1 1 0 0,0 0-1 0 0,0-1 1 0 0,-2 0-1 0 0,0 0 0 0 0,-1 0 1 0 0,0 0-1 0 0,-12 18 1 0 0,10-19-79 0 0,-10 29 1 0 0,15-35 30 0 0,-1 1 0 0 0,0-1 1 0 0,0 0-1 0 0,-1 0 1 0 0,0 0-1 0 0,0 0 0 0 0,-13 14 1 0 0,12-9-55 0 0,6-14 95 0 0,0 1-1 0 0,0 0 0 0 0,0 0 0 0 0,0-1 0 0 0,-1 1 1 0 0,1 0-1 0 0,0-1 0 0 0,0 1 0 0 0,-1 0 0 0 0,1-1 1 0 0,0 1-1 0 0,-1-1 0 0 0,1 1 0 0 0,-1 0 0 0 0,1-1 1 0 0,-2 2-1 0 0,2-2-5 0 0,6 0-8 0 0,48-9 24 0 0,13-1 10 0 0,-64 10-9 0 0,0-1 0 0 0,0 1 0 0 0,0 0-1 0 0,0 0 1 0 0,0 0 0 0 0,0 1-1 0 0,0-1 1 0 0,0 1 0 0 0,4 1-1 0 0,-6-1-3 0 0,0 0-1 0 0,0-1 1 0 0,-1 1-1 0 0,1 0 1 0 0,0 0-1 0 0,-1 0 1 0 0,1 0-1 0 0,-1 0 1 0 0,1 0 0 0 0,-1 0-1 0 0,0 0 1 0 0,1 0-1 0 0,-1 0 1 0 0,0 1-1 0 0,0-1 1 0 0,1 0-1 0 0,-1 0 1 0 0,0 0-1 0 0,0 0 1 0 0,0 0-1 0 0,-1 0 1 0 0,1 1-1 0 0,0-1 1 0 0,0 0-1 0 0,-1 0 1 0 0,1 0 0 0 0,0 0-1 0 0,-1 0 1 0 0,0 1-1 0 0,-1 4 8 0 0,-1 0 1 0 0,0 0-1 0 0,1-1 0 0 0,-2 0 1 0 0,-6 9-1 0 0,1 0-5 0 0,1-3 1 0 0,0 0-1 0 0,-1-1 0 0 0,0 1 0 0 0,-1-2 0 0 0,-1 1 0 0 0,1-2 1 0 0,-1 1-1 0 0,-23 12 0 0 0,-7 1 7 0 0,-56 20 0 0 0,82-35-12 0 0,-15 5 5 0 0,-118 52 74 0 0,98-41 6 0 0,27-13-51 0 0,0 1 0 0 0,1 1 0 0 0,-41 29 0 0 0,0 2 11 0 0,46-34 0 0 0,1 2-1 0 0,0 0 1 0 0,-19 18-1 0 0,35-29-43 0 0,0 0-1 0 0,-1 0 1 0 0,1 1 0 0 0,0-1-1 0 0,-1 0 1 0 0,1 0 0 0 0,0 0 0 0 0,0 0-1 0 0,-1 1 1 0 0,1-1 0 0 0,0 0-1 0 0,0 0 1 0 0,-1 1 0 0 0,1-1-1 0 0,0 0 1 0 0,0 1 0 0 0,0-1-1 0 0,0 0 1 0 0,0 0 0 0 0,-1 1-1 0 0,1-1 1 0 0,0 0 0 0 0,0 1-1 0 0,0-1 1 0 0,0 0 0 0 0,0 1-1 0 0,0-1 1 0 0,0 0 0 0 0,0 1-1 0 0,0-1 1 0 0,0 0 0 0 0,0 1-1 0 0,0-1 1 0 0,0 0 0 0 0,1 1 0 0 0,-1-1-1 0 0,0 0 1 0 0,0 1 0 0 0,0-1-1 0 0,0 0 1 0 0,0 0 0 0 0,1 1-1 0 0,-1-1 1 0 0,0 1 0 0 0,1-1-1 0 0,0 0 1 0 0,0 1-1 0 0,0-1 1 0 0,0 0-1 0 0,0 0 1 0 0,-1 0-1 0 0,1 0 1 0 0,0 0 0 0 0,0 0-1 0 0,0 0 1 0 0,0 0-1 0 0,0 0 1 0 0,0 0-1 0 0,-1 0 1 0 0,2-1-1 0 0,25-8 20 0 0,0-2 0 0 0,-1-1-1 0 0,-1-2 1 0 0,40-26-1 0 0,32-17 15 0 0,52-5 334 0 0,-16 7-229 0 0,-17 0-57 0 0,98-48 408 0 0,-168 80-372 0 0,49-27-99 0 0,-84 47-7 0 0,-10 3-12 0 0,-1 0 0 0 0,0 0-1 0 0,1 0 1 0 0,-1 0-1 0 0,1 0 1 0 0,-1 0-1 0 0,1 0 1 0 0,-1 0-1 0 0,1 0 1 0 0,-1-1-1 0 0,0 1 1 0 0,1 0 0 0 0,-1 0-1 0 0,1 0 1 0 0,-1 0-1 0 0,0-1 1 0 0,1 1-1 0 0,-1 0 1 0 0,0 0-1 0 0,1-1 1 0 0,-1 1-1 0 0,0 0 1 0 0,1-1 0 0 0,-1 1-1 0 0,0 0 1 0 0,1-1-1 0 0,-1 0 1 0 0,0 1 10 0 0,-19 0 162 0 0,-16-1-128 0 0,-53-6-1 0 0,74 5-33 0 0,-1-1 0 0 0,1 0-1 0 0,0-1 1 0 0,1-1 0 0 0,-1 0 0 0 0,-18-11 0 0 0,-17-4-25 0 0,10 4-1 0 0,36 15 2 0 0,0 0-1 0 0,0 0 0 0 0,-1 1 1 0 0,1-1-1 0 0,0 1 1 0 0,0 0-1 0 0,-1-1 1 0 0,1 1-1 0 0,0 1 1 0 0,-1-1-1 0 0,1 0 1 0 0,0 1-1 0 0,0 0 1 0 0,-5 1-1 0 0,6 2 6 0 0,-1 0 0 0 0,1-1 0 0 0,0 1 1 0 0,0 0-1 0 0,0 0 0 0 0,-1 5 0 0 0,1 7 13 0 0,-1 0 1 0 0,2 0-1 0 0,0 0 1 0 0,1 0-1 0 0,0 0 0 0 0,4 16 1 0 0,0 23 75 0 0,6 79 191 0 0,-8-60-126 0 0,12 134 195 0 0,-11-155-227 0 0,-4-40-39 0 0,2 0 1 0 0,3 23-1 0 0,-4-32-36 0 0,1-1 0 0 0,-1 1 0 0 0,1 0-1 0 0,-1-1 1 0 0,0 1 0 0 0,0-1-1 0 0,-1 1 1 0 0,1 0 0 0 0,-3 6 0 0 0,3-10-37 0 0,0 0 0 0 0,0 0-1 0 0,0 0 1 0 0,0 1 0 0 0,0-1 0 0 0,0 0 0 0 0,0 0 0 0 0,0 0 0 0 0,0 0 0 0 0,0 1 0 0 0,1-1 0 0 0,-1 0 0 0 0,0 0 0 0 0,0 0 0 0 0,0 0 0 0 0,0 1 0 0 0,0-1 0 0 0,0 0-1 0 0,0 0 1 0 0,0 0 0 0 0,0 0 0 0 0,0 0 0 0 0,1 1 0 0 0,-1-1 0 0 0,0 0 0 0 0,0 0 0 0 0,0 0 0 0 0,0 0 0 0 0,0 0 0 0 0,1 0 0 0 0,-1 0 0 0 0,0 0 0 0 0,0 0 0 0 0,0 0-1 0 0,0 0 1 0 0,1 0 0 0 0,-1 1 0 0 0,0-1 0 0 0,0 0 0 0 0,0 0 0 0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2:22:03.553"/>
    </inkml:context>
    <inkml:brush xml:id="br0">
      <inkml:brushProperty name="width" value="0.1" units="cm"/>
      <inkml:brushProperty name="height" value="0.1" units="cm"/>
      <inkml:brushProperty name="color" value="#AB008B"/>
    </inkml:brush>
  </inkml:definitions>
  <inkml:trace contextRef="#ctx0" brushRef="#br0">1 1 9944 0 0,'2'3'34'0'0,"1"1"1"0"0,0 0-1 0 0,-1 0 0 0 0,1 0 1 0 0,-1 0-1 0 0,3 8 1 0 0,10 20 217 0 0,-7-21-101 0 0,0 1 0 0 0,-2 1 0 0 0,1-1 0 0 0,-2 1 0 0 0,0 0 0 0 0,0 1 0 0 0,-1-1 0 0 0,-1 1 0 0 0,0 0 0 0 0,-1 0 0 0 0,1 20 0 0 0,-3-7-34 0 0,-1 0 1 0 0,-1-1-1 0 0,-2 1 0 0 0,0-1 1 0 0,-10 31-1 0 0,-4 11 87 0 0,-17 58 15 0 0,32-119-203 0 0,1-1 1 0 0,0 1-1 0 0,1-1 1 0 0,-1 1 0 0 0,1 0-1 0 0,1 0 1 0 0,-1-1-1 0 0,1 8 1 0 0,0 18 60 0 0,0-27-65 0 0,-1-1 0 0 0,1 0 1 0 0,0 1-1 0 0,1-1 1 0 0,-1 0-1 0 0,1 0 0 0 0,-1 1 1 0 0,1-1-1 0 0,1 0 0 0 0,-1 0 1 0 0,4 8-1 0 0,-4-10-8 0 0,1 2 18 0 0,0 0 0 0 0,0 0 1 0 0,0 0-1 0 0,1 0 0 0 0,-1 0 1 0 0,1-1-1 0 0,0 1 0 0 0,0-1 1 0 0,7 6-1 0 0,-7-7-14 0 0,-1 0 1 0 0,1 0-1 0 0,0-1 1 0 0,0 1-1 0 0,0-1 1 0 0,0 1-1 0 0,0-1 1 0 0,0 0-1 0 0,0 0 1 0 0,0-1-1 0 0,0 1 1 0 0,6 0-1 0 0,-2-2 2 0 0,-1 0-1 0 0,0 0 0 0 0,1 0 1 0 0,-1-1-1 0 0,10-4 1 0 0,31-7 12 0 0,-32 9-13 0 0,0 0-1 0 0,19-9 1 0 0,128-50 493 0 0,-159 62-434 0 0,1 0 0 0 0,-1 1-1 0 0,0-1 1 0 0,0 1 0 0 0,0 0 0 0 0,0 0-1 0 0,0 0 1 0 0,0 0 0 0 0,1 1-1 0 0,-1-1 1 0 0,0 1 0 0 0,0 0 0 0 0,0 0-1 0 0,0 0 1 0 0,0 0 0 0 0,-1 0-1 0 0,1 1 1 0 0,0-1 0 0 0,0 1 0 0 0,2 2-1 0 0,-1-2 6 0 0,0 0-1 0 0,0 1 1 0 0,0-2-1 0 0,0 1 1 0 0,1 0-1 0 0,-1-1 0 0 0,0 0 1 0 0,1 0-1 0 0,5 1 1 0 0,1-2-2034 0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2:22:03.945"/>
    </inkml:context>
    <inkml:brush xml:id="br0">
      <inkml:brushProperty name="width" value="0.1" units="cm"/>
      <inkml:brushProperty name="height" value="0.1" units="cm"/>
      <inkml:brushProperty name="color" value="#AB008B"/>
    </inkml:brush>
  </inkml:definitions>
  <inkml:trace contextRef="#ctx0" brushRef="#br0">0 490 8936 0 0,'7'6'336'0'0,"-7"-8"457"0"0,0 1-761 0 0,0 1-1 0 0,0 0 1 0 0,0-1-1 0 0,0 1 1 0 0,0 0-1 0 0,0 0 1 0 0,0-1 0 0 0,0 1-1 0 0,0 0 1 0 0,0-1-1 0 0,0 1 1 0 0,0 0 0 0 0,0-1-1 0 0,0 1 1 0 0,0 0-1 0 0,0-1 1 0 0,1 1-1 0 0,-1 0 1 0 0,0 0 0 0 0,0-1-1 0 0,0 1 1 0 0,0 0-1 0 0,1 0 1 0 0,-1-1 0 0 0,0 1-1 0 0,0 0 1 0 0,0 0-1 0 0,1 0 1 0 0,-1-1 0 0 0,0 1-1 0 0,0 0 1 0 0,1 0-1 0 0,-1 0 1 0 0,0 0-1 0 0,1-1 1 0 0,-1 1 0 0 0,0 0-1 0 0,1 0 1 0 0,-1 0-1 0 0,0 0 1 0 0,0 0 0 0 0,1 0-1 0 0,-1 0 1 0 0,0 0-1 0 0,1 0 1 0 0,-1 0 0 0 0,0 0-1 0 0,1 0 1 0 0,-1 0-1 0 0,0 0 1 0 0,1 0-1 0 0,-1 0 1 0 0,0 1 0 0 0,0-1-1 0 0,1 0 1 0 0,-1 0-1 0 0,0 0 1 0 0,3 1 129 0 0,0 0 0 0 0,0 1 0 0 0,0-1 0 0 0,0 0 0 0 0,0 1 0 0 0,0-1 0 0 0,-1 1 0 0 0,4 3 0 0 0,7 4-58 0 0,90 65 543 0 0,-88-61-609 0 0,0 0 0 0 0,-1 1 0 0 0,-1 1 0 0 0,18 25 0 0 0,1 1-37 0 0,-23-31 0 0 0,0 0 0 0 0,-1 1 0 0 0,11 20 0 0 0,6 25-5 0 0,-15-32 2 0 0,2 0-1 0 0,21 35 1 0 0,-15-25 2 0 0,-17-31 1 0 0,0 0 0 0 0,0 0 0 0 0,1 0 1 0 0,-1 0-1 0 0,0 0 0 0 0,1 0 1 0 0,0-1-1 0 0,0 1 0 0 0,0-1 1 0 0,0 1-1 0 0,0-1 0 0 0,0 0 1 0 0,0 0-1 0 0,1 0 0 0 0,-1 0 0 0 0,1 0 1 0 0,0 0-1 0 0,-1-1 0 0 0,1 1 1 0 0,0-1-1 0 0,5 2 0 0 0,-5-3 1 0 0,0 0-1 0 0,0 1 1 0 0,0-1-1 0 0,-1-1 0 0 0,1 1 1 0 0,0 0-1 0 0,0-1 1 0 0,0 1-1 0 0,0-1 1 0 0,0 0-1 0 0,-1 0 0 0 0,1 0 1 0 0,0 0-1 0 0,-1 0 1 0 0,1-1-1 0 0,-1 1 1 0 0,0-1-1 0 0,3-2 0 0 0,1 0 1 0 0,-1-1-1 0 0,1 0 0 0 0,-1 0 1 0 0,0-1-1 0 0,0 1 1 0 0,6-12-1 0 0,5-12 2 0 0,-2 0 0 0 0,-1-1 0 0 0,14-47 0 0 0,18-102 4 0 0,-35 137-5 0 0,32-194 7 0 0,-27 162-7 0 0,25-98 107 0 0,-10 73-1833 0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2:22:34.465"/>
    </inkml:context>
    <inkml:brush xml:id="br0">
      <inkml:brushProperty name="width" value="0.1" units="cm"/>
      <inkml:brushProperty name="height" value="0.1" units="cm"/>
      <inkml:brushProperty name="color" value="#AB008B"/>
    </inkml:brush>
  </inkml:definitions>
  <inkml:trace contextRef="#ctx0" brushRef="#br0">1 89 5120 0 0,'0'0'1728'0'0,"4"4"-1600"0"0,12 12-54 0 0,0-1-1 0 0,0-1 1 0 0,2 0 0 0 0,19 11 0 0 0,-29-21-58 0 0,0 1-1 0 0,1-1 1 0 0,-1-1-1 0 0,1 0 1 0 0,0 0-1 0 0,0-1 0 0 0,0 0 1 0 0,0 0-1 0 0,1-1 1 0 0,-1 0-1 0 0,0-1 1 0 0,18-1-1 0 0,-4-1-3 0 0,1 1 0 0 0,0 2 0 0 0,-1 0 0 0 0,35 6 0 0 0,16 5-35 0 0,-2-3 280 0 0,-2 4 0 0 0,100 31 0 0 0,-55-12 116 0 0,-22-7-179 0 0,-38-10-99 0 0,0-2 0 0 0,1-2 0 0 0,0-3-1 0 0,0-3 1 0 0,1-1 0 0 0,0-4 0 0 0,94-10 0 0 0,87-33 140 0 0,-150 24-181 0 0,28-3-9 0 0,231-58 262 0 0,-279 58-33 0 0,127-35 364 0 0,187-6 274 0 0,-275 51-760 0 0,110-4 45 0 0,-117 13-151 0 0,50 2 6 0 0,-61 2-25 0 0,35 2 154 0 0,194 3 126 0 0,-194-7-96 0 0,292-19 287 0 0,-210-2-276 0 0,-107 14-159 0 0,3-2 34 0 0,166 6-1 0 0,-140 14-1789 0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2:25:23.739"/>
    </inkml:context>
    <inkml:brush xml:id="br0">
      <inkml:brushProperty name="width" value="0.1" units="cm"/>
      <inkml:brushProperty name="height" value="0.1" units="cm"/>
      <inkml:brushProperty name="color" value="#AB008B"/>
    </inkml:brush>
  </inkml:definitions>
  <inkml:trace contextRef="#ctx0" brushRef="#br0">1 125 3616 0 0,'0'0'89'0'0,"5"0"6"0"0,25-1 9 0 0,-12 0 11 0 0,1 0-1 0 0,25 4 1 0 0,10 0 128 0 0,-43-4-224 0 0,0 1-1 0 0,-1 1 1 0 0,1 0-1 0 0,18 4 1 0 0,-3 2-3 0 0,-15-5-11 0 0,0 1 0 0 0,-1 0 1 0 0,1 1-1 0 0,0 0 0 0 0,-1 1 0 0 0,0 0 0 0 0,18 12 0 0 0,92 71 10 0 0,-101-74-13 0 0,0 0-1 0 0,2-2 1 0 0,-1 0 0 0 0,34 12-1 0 0,-37-16 0 0 0,7 0 8 0 0,1 0-1 0 0,0-2 0 0 0,0-1 1 0 0,0 0-1 0 0,0-2 1 0 0,27-1-1 0 0,11 3 28 0 0,-34-1-17 0 0,194 11 211 0 0,-128-16-83 0 0,99 3 16 0 0,-59-5-17 0 0,-22 0 19 0 0,215-2 317 0 0,-51-1-117 0 0,-196-1-254 0 0,37 0 78 0 0,70-8 490 0 0,-76 7-480 0 0,6-2-13 0 0,214-55 855 0 0,-96 16-555 0 0,36 7-32 0 0,-123 21-22 0 0,201-1 0 0 0,-70 8 10 0 0,66-8-4 0 0,-134 5-340 0 0,-146 12-75 0 0,205-6 48 0 0,214 30-15 0 0,-161 12 67 0 0,-195-18 28 0 0,138-3-1 0 0,-200-10-66 0 0,95-6 148 0 0,-18-4-46 0 0,54-5 27 0 0,320-43 224 0 0,-81 39-273 0 0,1 33 133 0 0,-411-13-260 0 0,175 16 71 0 0,33 1-67 0 0,-57-8 132 0 0,21 1 11 0 0,-102-8-143 0 0,160-3 58 0 0,407-73 392 0 0,-271 27-993 0 0,-332 41-813 0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2:25:25.344"/>
    </inkml:context>
    <inkml:brush xml:id="br0">
      <inkml:brushProperty name="width" value="0.1" units="cm"/>
      <inkml:brushProperty name="height" value="0.1" units="cm"/>
      <inkml:brushProperty name="color" value="#AB008B"/>
    </inkml:brush>
  </inkml:definitions>
  <inkml:trace contextRef="#ctx0" brushRef="#br0">1 0 8744 0 0,'136'34'911'0'0,"-72"-17"132"0"0,0-2-1 0 0,98 9 0 0 0,522-2-151 0 0,-2-36-1111 0 0,-130 10-99 0 0,-321 5 250 0 0,429 35-442 0 0,-387-6 351 0 0,-31-2 151 0 0,-103-14-9 0 0,372 23-200 0 0,249-62-713 0 0,-678 20-587 0 0,-65 4-5422 0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2:25:26.052"/>
    </inkml:context>
    <inkml:brush xml:id="br0">
      <inkml:brushProperty name="width" value="0.1" units="cm"/>
      <inkml:brushProperty name="height" value="0.1" units="cm"/>
      <inkml:brushProperty name="color" value="#AB008B"/>
    </inkml:brush>
  </inkml:definitions>
  <inkml:trace contextRef="#ctx0" brushRef="#br0">0 10 6632 0 0,'28'8'78'0'0,"0"-2"1"0"0,0 0-1 0 0,35 1 0 0 0,3 2 111 0 0,145 28 367 0 0,-58-8-354 0 0,182 10 0 0 0,-78-34-217 0 0,490-56 0 0 0,140-50-1011 0 0,-861 98-4004 0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2:25:27.212"/>
    </inkml:context>
    <inkml:brush xml:id="br0">
      <inkml:brushProperty name="width" value="0.1" units="cm"/>
      <inkml:brushProperty name="height" value="0.1" units="cm"/>
      <inkml:brushProperty name="color" value="#AB008B"/>
    </inkml:brush>
  </inkml:definitions>
  <inkml:trace contextRef="#ctx0" brushRef="#br0">0 341 5416 0 0,'12'1'92'0'0,"0"1"1"0"0,0 0-1 0 0,22 8 1 0 0,25 5 257 0 0,59 4 185 0 0,137 3 0 0 0,-168-18-413 0 0,360 4 32 0 0,-2-20-131 0 0,-262 6-20 0 0,133-8 1 0 0,-66-2-4 0 0,194-16-2 0 0,-113 2-17 0 0,582-69-26 0 0,-740 75 40 0 0,308-52-12 0 0,-57 0 166 0 0,-235 43-1228 0 0,-161 28-3567 0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3:07:39.900"/>
    </inkml:context>
    <inkml:brush xml:id="br0">
      <inkml:brushProperty name="width" value="0.1" units="cm"/>
      <inkml:brushProperty name="height" value="0.1" units="cm"/>
      <inkml:brushProperty name="color" value="#AB008B"/>
    </inkml:brush>
  </inkml:definitions>
  <inkml:trace contextRef="#ctx0" brushRef="#br0">1 1406 5416 0 0,'482'-604'1710'0'0,"-418"534"-1556"0"0,3 4 0 0 0,112-86 0 0 0,170-85 19 0 0,-283 198-171 0 0,1 2 0 0 0,2 4 0 0 0,1 3 0 0 0,1 3 1 0 0,2 3-1 0 0,87-18 0 0 0,-69 26-2 0 0,0 3-1 0 0,0 4 1 0 0,1 4 0 0 0,0 4 0 0 0,0 4 0 0 0,0 4 0 0 0,-1 4 0 0 0,0 4 0 0 0,118 36-1 0 0,-99-16-5 0 0,-2 6 0 0 0,-1 4 0 0 0,104 61 0 0 0,197 118-22 0 0,-371-204 20 0 0,-1 2 0 0 0,-2 2 0 0 0,0 1-1 0 0,39 37 1 0 0,-58-46 5 0 0,0 0 0 0 0,-1 0 0 0 0,-1 1 0 0 0,-1 1 0 0 0,0 0 0 0 0,-2 1 0 0 0,0 0 0 0 0,-1 0 0 0 0,-1 1 0 0 0,7 25 0 0 0,-7-13 19 0 0,-1 1 1 0 0,-2 0-1 0 0,-2-1 0 0 0,-1 1 1 0 0,-1 0-1 0 0,-4 35 0 0 0,-2-23 49 0 0,-2-1-1 0 0,-2 0 0 0 0,-29 84 0 0 0,9-59 7 0 0,-2 0-1 0 0,-4-2 0 0 0,-2-1 1 0 0,-3-2-1 0 0,-55 66 0 0 0,5-18 53 0 0,-54 71 37 0 0,135-170-158 0 0,-119 161-1 0 0,90-127-5 0 0,-65 63-1 0 0,-7-14 95 0 0,90-81-387 0 0,0-1 0 0 0,0 0 1 0 0,-32 14-1 0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3:07:40.357"/>
    </inkml:context>
    <inkml:brush xml:id="br0">
      <inkml:brushProperty name="width" value="0.1" units="cm"/>
      <inkml:brushProperty name="height" value="0.1" units="cm"/>
      <inkml:brushProperty name="color" value="#AB008B"/>
    </inkml:brush>
  </inkml:definitions>
  <inkml:trace contextRef="#ctx0" brushRef="#br0">1 1 9536 0 0,'0'0'0'0'0,"28"9"0"0"0,26-15 0 0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3:07:47.899"/>
    </inkml:context>
    <inkml:brush xml:id="br0">
      <inkml:brushProperty name="width" value="0.1" units="cm"/>
      <inkml:brushProperty name="height" value="0.1" units="cm"/>
      <inkml:brushProperty name="color" value="#AB008B"/>
    </inkml:brush>
  </inkml:definitions>
  <inkml:trace contextRef="#ctx0" brushRef="#br0">530 1 3312 0 0,'7'2'13'0'0,"0"0"-1"0"0,0 1 1 0 0,0-1-1 0 0,0 2 1 0 0,0-1 0 0 0,0 1-1 0 0,-1 0 1 0 0,0 0 0 0 0,10 10-1 0 0,-10-9 20 0 0,-1 1 1 0 0,0 0-1 0 0,-1 1 0 0 0,0-1 0 0 0,0 1 0 0 0,0-1 1 0 0,-1 1-1 0 0,1 1 0 0 0,-2-1 0 0 0,1 0 0 0 0,-1 1 0 0 0,0-1 1 0 0,-1 1-1 0 0,0-1 0 0 0,1 11 0 0 0,0 11 58 0 0,0-17-76 0 0,-1 0 1 0 0,-1 0-1 0 0,0 0 0 0 0,0 1 1 0 0,-1-1-1 0 0,-1 0 0 0 0,0 0 1 0 0,-4 12-1 0 0,-20 42-13 0 0,-3-2 0 0 0,-42 67 1 0 0,15-29-2 0 0,42-76 0 0 0,-2-1 0 0 0,0-1-1 0 0,-22 24 1 0 0,-64 62 7 0 0,54-60 10 0 0,43-44-9 0 0,-1-1 1 0 0,1 0 0 0 0,-1 0 0 0 0,1 0 0 0 0,-2-1 0 0 0,1 1-1 0 0,-12 5 1 0 0,14-8 20 0 0,13-12-15 0 0,8-21 1 0 0,26-35 0 0 0,-4 7-5 0 0,-6 12 40 0 0,2 1 0 0 0,48-49 1 0 0,-58 67-2 0 0,1 1 1 0 0,52-41 0 0 0,-54 54 57 0 0,29-14 1 0 0,-43 23-68 0 0,-9 4-35 0 0,0 1 1 0 0,1-1 0 0 0,-1 0-1 0 0,0 1 1 0 0,0-1 0 0 0,1 1-1 0 0,-1 0 1 0 0,0-1 0 0 0,1 1-1 0 0,-1 0 1 0 0,1 0 0 0 0,-1 0-1 0 0,0 0 1 0 0,3 0 0 0 0,-4 0-3 0 0,1 1 1 0 0,-1-1 0 0 0,1 0-1 0 0,-1 0 1 0 0,0 1 0 0 0,1-1-1 0 0,-1 0 1 0 0,1 1 0 0 0,-1-1-1 0 0,0 0 1 0 0,1 1 0 0 0,-1-1-1 0 0,0 1 1 0 0,1-1 0 0 0,-1 0-1 0 0,0 1 1 0 0,0-1 0 0 0,1 1-1 0 0,-1-1 1 0 0,0 1 0 0 0,0-1-1 0 0,0 1 1 0 0,0-1 0 0 0,0 1-1 0 0,0 0 1 0 0,0 5 19 0 0,0-1-1 0 0,0 1 1 0 0,-1-1-1 0 0,0 0 1 0 0,-3 9-1 0 0,2-5-15 0 0,-9 46 31 0 0,4-20-3 0 0,-17 52 0 0 0,5-36 13 0 0,-3-1 0 0 0,-51 87 0 0 0,-10 14 76 0 0,23-39-16 0 0,27-48-35 0 0,-37 101-1 0 0,10-19 3 0 0,-58 99 238 0 0,108-225-282 0 0,-2 1 0 0 0,-14 18 0 0 0,12-18 116 0 0,-14 26 0 0 0,58-114 284 0 0,-11 23-294 0 0,39-69-1 0 0,1 24-29 0 0,52-87-762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3:06.433"/>
    </inkml:context>
    <inkml:brush xml:id="br0">
      <inkml:brushProperty name="width" value="0.1" units="cm"/>
      <inkml:brushProperty name="height" value="0.1" units="cm"/>
      <inkml:brushProperty name="color" value="#AB008B"/>
    </inkml:brush>
  </inkml:definitions>
  <inkml:trace contextRef="#ctx0" brushRef="#br0">309 0 6328 0 0,'0'13'376'0'0,"0"0"0"0"0,0 1 0 0 0,-2-1 0 0 0,1 0 0 0 0,-2 0 0 0 0,0-1 0 0 0,0 1 0 0 0,-1 0 0 0 0,-9 17 0 0 0,-54 104-456 0 0,54-111-16 0 0,-1 0 1 0 0,-2-1-1 0 0,0-1 1 0 0,-30 31-1 0 0,14-17-74 0 0,19-20-14 0 0,-2 0 1 0 0,-30 23-1 0 0,43-37-925 0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3:07:48.287"/>
    </inkml:context>
    <inkml:brush xml:id="br0">
      <inkml:brushProperty name="width" value="0.1" units="cm"/>
      <inkml:brushProperty name="height" value="0.1" units="cm"/>
      <inkml:brushProperty name="color" value="#AB008B"/>
    </inkml:brush>
  </inkml:definitions>
  <inkml:trace contextRef="#ctx0" brushRef="#br0">193 99 4512 0 0,'25'-16'420'0'0,"1"2"1"0"0,29-12-1 0 0,-43 22-257 0 0,-1 1 0 0 0,1 0 0 0 0,-1 1 0 0 0,1 0 0 0 0,23 0-1 0 0,28-5-471 0 0,-28 3 117 0 0,-27 4 128 0 0,-1-1 1 0 0,1 0-1 0 0,14-3 0 0 0,-14 1 40 0 0,1 1 0 0 0,0 0-1 0 0,-1 1 1 0 0,1 0-1 0 0,0 1 1 0 0,0 0 0 0 0,0 0-1 0 0,0 0 1 0 0,0 1-1 0 0,0 1 1 0 0,-1 0 0 0 0,15 4-1 0 0,-21-4 21 0 0,0-1 0 0 0,0 1 0 0 0,0 0 0 0 0,0 1 0 0 0,0-1 0 0 0,0 0 0 0 0,0 0 0 0 0,-1 1 0 0 0,1-1 0 0 0,-1 1 0 0 0,0-1 0 0 0,0 1 0 0 0,1 0 0 0 0,-2 0 0 0 0,1-1 0 0 0,0 1 0 0 0,-1 0 0 0 0,1 0 0 0 0,-1 0 0 0 0,0 0 0 0 0,0 4 0 0 0,0 7-3 0 0,0-1-1 0 0,-1 0 1 0 0,-4 17 0 0 0,1-15 5 0 0,0 0-1 0 0,-8 18 1 0 0,-3 11 1 0 0,10-28 2 0 0,-1-1 0 0 0,0 0 0 0 0,-15 24 0 0 0,12-23 3 0 0,1 0 1 0 0,-9 25-1 0 0,-69 262 132 0 0,56-188-68 0 0,-48 118-1 0 0,66-200-57 0 0,1-3 3 0 0,-165 402 328 0 0,158-396-267 0 0,-1-1-1 0 0,-33 43 1 0 0,49-74-52 0 0,-1 0 0 0 0,0-1 0 0 0,0 1 0 0 0,0-1 0 0 0,0 0 0 0 0,-7 5 0 0 0,-6 3 137 0 0,17-11-147 0 0,-1 0 0 0 0,1 1-1 0 0,-1-1 1 0 0,1 0 0 0 0,0 1-1 0 0,-1-1 1 0 0,1 0-1 0 0,-1 0 1 0 0,1 1 0 0 0,-1-1-1 0 0,1 0 1 0 0,-1 0 0 0 0,1 0-1 0 0,-1 0 1 0 0,1 0-1 0 0,-1 0 1 0 0,1 0 0 0 0,-1 0-1 0 0,1 0 1 0 0,-1 0-1 0 0,1 0 1 0 0,-1 0 0 0 0,1 0-1 0 0,-1 0 1 0 0,1 0 0 0 0,-1-1-1 0 0,1 1 1 0 0,-1 0-1 0 0,1 0 1 0 0,-1-1 0 0 0,1 1-1 0 0,0 0 1 0 0,-1 0 0 0 0,1-1-1 0 0,-1 1 1 0 0,1-1-1 0 0,0 1 1 0 0,-1 0 0 0 0,1-1-1 0 0,0 1 1 0 0,-1-1 0 0 0,1 1-1 0 0,0-1 1 0 0,0 1-1 0 0,0 0 1 0 0,-1-1 0 0 0,1 1-1 0 0,0-1 1 0 0,0 1-1 0 0,0-1 1 0 0,0 0 0 0 0,-6-29 179 0 0,6 28-204 0 0,-16-150-752 0 0,15 135-4063 0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3:07:48.631"/>
    </inkml:context>
    <inkml:brush xml:id="br0">
      <inkml:brushProperty name="width" value="0.1" units="cm"/>
      <inkml:brushProperty name="height" value="0.1" units="cm"/>
      <inkml:brushProperty name="color" value="#AB008B"/>
    </inkml:brush>
  </inkml:definitions>
  <inkml:trace contextRef="#ctx0" brushRef="#br0">1 24 4416 0 0,'4'0'15'0'0,"0"0"0"0"0,0-1 0 0 0,1 0 0 0 0,-1 0 0 0 0,0 0 1 0 0,0 0-1 0 0,0-1 0 0 0,5-2 0 0 0,-5 2 39 0 0,1 0-1 0 0,-1 1 1 0 0,1-1-1 0 0,-1 1 1 0 0,8-2-1 0 0,-1 2 48 0 0,0 1 1 0 0,-1 0-1 0 0,1 0 0 0 0,0 1 1 0 0,0 0-1 0 0,0 1 0 0 0,-1 0 1 0 0,1 1-1 0 0,-1 0 0 0 0,0 1 1 0 0,0 0-1 0 0,0 0 0 0 0,10 7 0 0 0,-4-1 69 0 0,0 2 0 0 0,0 0 0 0 0,-1 1 0 0 0,-1 0-1 0 0,0 1 1 0 0,16 22 0 0 0,3 4-210 0 0,19 27-263 0 0,3-3-1 0 0,68 61 0 0 0,-22-28-143 0 0,14 12 205 0 0,-97-92 174 0 0,29 36-1 0 0,-36-39 28 0 0,1-1 0 0 0,1 0 0 0 0,-1 0 0 0 0,29 20 0 0 0,-36-30 33 0 0,-1 0 0 0 0,1-1-1 0 0,0 1 1 0 0,0-1 0 0 0,0 0-1 0 0,1-1 1 0 0,-1 1 0 0 0,9 0-1 0 0,-12-1 7 0 0,0-1 1 0 0,-1 0-1 0 0,1 0 0 0 0,0 0 1 0 0,-1 0-1 0 0,1-1 0 0 0,-1 1 0 0 0,1 0 1 0 0,0-1-1 0 0,-1 1 0 0 0,1-1 0 0 0,-1 0 1 0 0,1 1-1 0 0,-1-1 0 0 0,1 0 1 0 0,-1 0-1 0 0,0 0 0 0 0,1 0 0 0 0,-1 0 1 0 0,0 0-1 0 0,0 0 0 0 0,0 0 0 0 0,0-1 1 0 0,0 1-1 0 0,0 0 0 0 0,0-1 0 0 0,0 1 1 0 0,0-1-1 0 0,-1 1 0 0 0,1-1 1 0 0,0-1-1 0 0,1-4-51 0 0,-1 1-1 0 0,0-1 1 0 0,0 0 0 0 0,-1 0-1 0 0,0-7 1 0 0,0 10-299 0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3:07:49.127"/>
    </inkml:context>
    <inkml:brush xml:id="br0">
      <inkml:brushProperty name="width" value="0.1" units="cm"/>
      <inkml:brushProperty name="height" value="0.1" units="cm"/>
      <inkml:brushProperty name="color" value="#AB008B"/>
    </inkml:brush>
  </inkml:definitions>
  <inkml:trace contextRef="#ctx0" brushRef="#br0">1 785 3312 0 0,'1'-2'10'0'0,"1"0"-1"0"0,-1 0 1 0 0,0 0 0 0 0,0 0 0 0 0,0-1 0 0 0,0 1-1 0 0,0 0 1 0 0,0 0 0 0 0,0-1 0 0 0,-1 1-1 0 0,1 0 1 0 0,-1-1 0 0 0,1-2 0 0 0,-1 3 26 0 0,0 0 0 0 0,0 0 1 0 0,1 0-1 0 0,-1 0 0 0 0,0 0 1 0 0,1 0-1 0 0,0 0 0 0 0,0 0 0 0 0,-1 1 1 0 0,1-1-1 0 0,0 0 0 0 0,0 0 1 0 0,0 1-1 0 0,3-4 0 0 0,102-73 699 0 0,-62 50-672 0 0,-24 17-27 0 0,25-20 1 0 0,2-1-47 0 0,-31 22 2 0 0,27-23-1 0 0,-38 30 5 0 0,-1-1 0 0 0,0 1 0 0 0,0-1-1 0 0,0-1 1 0 0,-1 1 0 0 0,1 0 0 0 0,-1-1 0 0 0,0 0-1 0 0,0 1 1 0 0,-1-1 0 0 0,1 0 0 0 0,-1-1 0 0 0,2-7 0 0 0,6-25-53 0 0,-6 25 35 0 0,0-1 1 0 0,3-27-1 0 0,-7-73-25 0 0,-2 48 29 0 0,2 59 16 0 0,-1 1-1 0 0,1 0 1 0 0,-1-1 0 0 0,-1 1 0 0 0,1 0 0 0 0,-1 0 0 0 0,0 0-1 0 0,0 0 1 0 0,-1 0 0 0 0,-3-5 0 0 0,-1-17-17 0 0,7 25 17 0 0,0 1 1 0 0,-1-1-1 0 0,1 1 0 0 0,-1-1 0 0 0,1 1 0 0 0,-1 0 0 0 0,0-1 1 0 0,0 1-1 0 0,0 0 0 0 0,0-1 0 0 0,0 1 0 0 0,0 0 0 0 0,-1 0 1 0 0,1 0-1 0 0,-3-3 0 0 0,3 6 2 0 0,0 0 0 0 0,0 0 0 0 0,1 1 0 0 0,-1-1 0 0 0,0 0 0 0 0,1 0 0 0 0,-1 0 0 0 0,1 0 0 0 0,-1 1 0 0 0,1-1 0 0 0,0 0 0 0 0,-1 0 0 0 0,1 1 0 0 0,0-1 0 0 0,0 0 0 0 0,0 3 0 0 0,3 19 1 0 0,-1 0 0 0 0,-2 32 0 0 0,0-2 4 0 0,4 65 8 0 0,9 130 30 0 0,2-40-25 0 0,-8-83 14 0 0,25 133 1 0 0,-16-163 21 0 0,-9-47-2 0 0,25 90 0 0 0,41 62 145 0 0,-59-167-70 0 0,2 0 0 0 0,2-1-1 0 0,36 52 1 0 0,-38-60 23 0 0,-15-17 54 0 0,-4-6 103 0 0,-14-8-224 0 0,1-1-1 0 0,0-1 0 0 0,1-1 0 0 0,0 0 0 0 0,-24-21 0 0 0,21 15-66 0 0,-2 1 0 0 0,-29-16-1 0 0,21 14 85 0 0,-1 3 0 0 0,-1 0 0 0 0,0 2 0 0 0,0 1 0 0 0,-57-12 0 0 0,83 23-90 0 0,0-1 0 0 0,0 0 0 0 0,0 0 0 0 0,0 0 0 0 0,0 0 0 0 0,0-1 0 0 0,0 0 0 0 0,1 1 0 0 0,-1-1 0 0 0,1-1 0 0 0,-1 1 0 0 0,1 0 0 0 0,0-1 0 0 0,0 0 0 0 0,0 1 0 0 0,0-1 0 0 0,-2-4 0 0 0,2 3-3 0 0,1-1 0 0 0,-1 0 0 0 0,1 0 0 0 0,0 1 0 0 0,1-1 0 0 0,-1 0 0 0 0,1-1 0 0 0,0 1 0 0 0,1 0 0 0 0,-1 0 0 0 0,1 0 0 0 0,0-10 0 0 0,2 0 11 0 0,1 1 0 0 0,0 0 0 0 0,0 0 0 0 0,2 0 0 0 0,-1 0 0 0 0,11-19 0 0 0,0 0 15 0 0,28-56 37 0 0,-3 12-14 0 0,5-29 10 0 0,110-223 95 0 0,-71 170-117 0 0,-69 125-35 0 0,-2 1 0 0 0,17-70 0 0 0,3-54-1021 0 0,-30 142-4120 0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3:07:49.597"/>
    </inkml:context>
    <inkml:brush xml:id="br0">
      <inkml:brushProperty name="width" value="0.1" units="cm"/>
      <inkml:brushProperty name="height" value="0.1" units="cm"/>
      <inkml:brushProperty name="color" value="#AB008B"/>
    </inkml:brush>
  </inkml:definitions>
  <inkml:trace contextRef="#ctx0" brushRef="#br0">209 39 4216 0 0,'0'-1'9'0'0,"0"-1"0"0"0,1 1 1 0 0,-1-1-1 0 0,0 1 0 0 0,1-1 1 0 0,-1 1-1 0 0,1-1 0 0 0,0 1 1 0 0,0-1-1 0 0,1-1 0 0 0,-1 2 41 0 0,0-1-1 0 0,-1 1 1 0 0,1 0-1 0 0,0-1 1 0 0,-1 1-1 0 0,1-1 1 0 0,0 0-1 0 0,-1 1 1 0 0,0-1-1 0 0,1-2 1 0 0,-1 2 274 0 0,-11 56 866 0 0,-12 15-1496 0 0,-40 83 1 0 0,30-77-43 0 0,7-31 159 0 0,21-37 167 0 0,1 0-1 0 0,-1-1 0 0 0,2 1 1 0 0,-1 1-1 0 0,1-1 0 0 0,-3 9 1 0 0,-28 89-108 0 0,34-104 126 0 0,-1 0 1 0 0,1 0-1 0 0,-1 1 0 0 0,1-1 0 0 0,0 0 1 0 0,0 0-1 0 0,0 1 0 0 0,-1-1 0 0 0,1 0 0 0 0,0 1 1 0 0,0-1-1 0 0,1 0 0 0 0,-1 1 0 0 0,0-1 1 0 0,0 0-1 0 0,1 0 0 0 0,-1 1 0 0 0,1-1 0 0 0,-1 0 1 0 0,1 0-1 0 0,0 2 0 0 0,0-3 2 0 0,0 1 1 0 0,0-1-1 0 0,0 1 0 0 0,-1 0 0 0 0,1-1 1 0 0,0 1-1 0 0,0-1 0 0 0,0 0 1 0 0,0 1-1 0 0,1-1 0 0 0,-1 0 0 0 0,0 0 1 0 0,0 0-1 0 0,0 0 0 0 0,0 0 1 0 0,0 0-1 0 0,0 0 0 0 0,0 0 0 0 0,2 0 1 0 0,4-2-1 0 0,0 0 0 0 0,0 0-1 0 0,0 0 1 0 0,-1-1 0 0 0,1 0 0 0 0,10-8 0 0 0,151-94 28 0 0,-87 62 44 0 0,-70 36-41 0 0,0 1-1 0 0,0 0 1 0 0,0 1-1 0 0,1 0 1 0 0,0 1-1 0 0,0 0 1 0 0,0 1-1 0 0,0 0 1 0 0,1 1-1 0 0,15 0 1 0 0,-28 2-26 0 0,1 0 1 0 0,-1 0-1 0 0,1 0 1 0 0,-1 0 0 0 0,1 1-1 0 0,-1-1 1 0 0,1 0 0 0 0,-1 0-1 0 0,1 1 1 0 0,-1-1-1 0 0,1 0 1 0 0,-1 1 0 0 0,1-1-1 0 0,-1 0 1 0 0,0 1 0 0 0,1-1-1 0 0,-1 1 1 0 0,1-1-1 0 0,-1 0 1 0 0,0 1 0 0 0,0-1-1 0 0,1 1 1 0 0,-1-1 0 0 0,0 1-1 0 0,0-1 1 0 0,0 1-1 0 0,1 0 1 0 0,-1-1 0 0 0,0 1-1 0 0,0-1 1 0 0,0 1 0 0 0,0-1-1 0 0,0 1 1 0 0,0-1-1 0 0,0 1 1 0 0,0 0 0 0 0,0-1-1 0 0,-1 1 1 0 0,1-1 0 0 0,0 1-1 0 0,-7 30 83 0 0,4-23-44 0 0,-9 41 66 0 0,-36 90 1 0 0,4-15-37 0 0,-74 194 161 0 0,107-288-206 0 0,1 1-1 0 0,2 1 1 0 0,-5 34 0 0 0,1-8 10 0 0,7-27-6 0 0,1-1-1 0 0,1 32 1 0 0,-3 18 82 0 0,5-70-91 0 0,1-1 0 0 0,-1 1 0 0 0,2 0 0 0 0,-1 0 0 0 0,1 0 0 0 0,1 0 0 0 0,5 18 0 0 0,-5-21-23 0 0,0 0 31 0 0,0-1 0 0 0,0 1 0 0 0,1 0 0 0 0,-1-1 0 0 0,7 10 0 0 0,-8-14-16 0 0,0-1-1 0 0,0 0 1 0 0,0 1-1 0 0,1-1 0 0 0,-1 0 1 0 0,0 0-1 0 0,1 0 0 0 0,-1 0 1 0 0,1 0-1 0 0,-1 0 1 0 0,1 0-1 0 0,-1-1 0 0 0,1 1 1 0 0,-1-1-1 0 0,1 1 0 0 0,0-1 1 0 0,-1 1-1 0 0,1-1 0 0 0,0 0 1 0 0,-1 0-1 0 0,1 0 1 0 0,0 0-1 0 0,-1 0 0 0 0,1 0 1 0 0,0 0-1 0 0,0 0 0 0 0,2-2 1 0 0,2 0-56 0 0,0-1-1 0 0,0 1 1 0 0,0-1 0 0 0,0-1 0 0 0,-1 1-1 0 0,0-1 1 0 0,0 0 0 0 0,0 0 0 0 0,0-1 0 0 0,0 1-1 0 0,-1-1 1 0 0,0 0 0 0 0,0 0 0 0 0,0 0-1 0 0,-1-1 1 0 0,0 0 0 0 0,4-8 0 0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3:07:50.082"/>
    </inkml:context>
    <inkml:brush xml:id="br0">
      <inkml:brushProperty name="width" value="0.1" units="cm"/>
      <inkml:brushProperty name="height" value="0.1" units="cm"/>
      <inkml:brushProperty name="color" value="#AB008B"/>
    </inkml:brush>
  </inkml:definitions>
  <inkml:trace contextRef="#ctx0" brushRef="#br0">461 132 4312 0 0,'38'-27'256'0'0,"-21"13"-22"0"0,0 0 1 0 0,1 0-1 0 0,1 2 1 0 0,0 0-1 0 0,1 2 1 0 0,21-9-1 0 0,-29 16-234 0 0,1 1 0 0 0,0 0 0 0 0,0 1 0 0 0,0 0 0 0 0,0 1 0 0 0,25 3 0 0 0,-29-2-8 0 0,1 0-7 0 0,-1 1 1 0 0,1 0-1 0 0,-1 1 0 0 0,1 0 0 0 0,-1 0 0 0 0,0 1 1 0 0,0 0-1 0 0,-1 1 0 0 0,10 6 0 0 0,-16-10 12 0 0,0 0 1 0 0,-1 1-1 0 0,1-1 0 0 0,0 1 0 0 0,0 0 0 0 0,-1-1 1 0 0,1 1-1 0 0,-1 0 0 0 0,1 0 0 0 0,-1 0 1 0 0,0 0-1 0 0,0 0 0 0 0,0 1 0 0 0,0-1 0 0 0,0 0 1 0 0,0 0-1 0 0,-1 1 0 0 0,1-1 0 0 0,-1 0 0 0 0,0 1 1 0 0,1-1-1 0 0,-1 1 0 0 0,0-1 0 0 0,-1 0 1 0 0,1 1-1 0 0,-1 3 0 0 0,-1 4-11 0 0,-1-1 0 0 0,0 1-1 0 0,-1 0 1 0 0,-8 15 0 0 0,7-14 11 0 0,-18 33 3 0 0,-3-1 0 0 0,-48 62 0 0 0,10-15 0 0 0,14-21 2 0 0,-3-2 1 0 0,-2-3-1 0 0,-3-2 1 0 0,-3-3-1 0 0,-93 71 0 0 0,23-17 22 0 0,104-90-8 0 0,12-9-6 0 0,5-5-2 0 0,0 0 0 0 0,0 0 0 0 0,-9 14 0 0 0,17-20-6 0 0,1-2 1 0 0,0 1-1 0 0,0-1 0 0 0,1 0 1 0 0,-1 0-1 0 0,0 1 0 0 0,0-1 1 0 0,-1 0-1 0 0,1 0 0 0 0,0 0 1 0 0,0 0-1 0 0,0 0 0 0 0,-1 0 1 0 0,1 0-1 0 0,-1-1 0 0 0,1 1 1 0 0,0 0-1 0 0,-1-1 0 0 0,1 1 1 0 0,-4 0-1 0 0,5-1 19 0 0,19-13 119 0 0,18-30-76 0 0,-18 20-28 0 0,1 1 0 0 0,34-30-1 0 0,318-230 342 0 0,-216 146-233 0 0,-34 28 15 0 0,-94 86-143 0 0,0 2 0 0 0,2 1-1 0 0,0 2 1 0 0,63-28 0 0 0,140-35 219 0 0,-165 59-136 0 0,-62 19-87 0 0,1 0 0 0 0,-1 1 0 0 0,1-1 0 0 0,0 2-1 0 0,6-1 1 0 0,-13 1-27 0 0,0 0-1 0 0,0 0 1 0 0,0-1-1 0 0,0 1 1 0 0,0 0 0 0 0,0 0-1 0 0,0 0 1 0 0,0 0-1 0 0,0 0 1 0 0,0 0-1 0 0,0-1 1 0 0,0 1-1 0 0,0 0 1 0 0,0 0 0 0 0,0 0-1 0 0,0 0 1 0 0,0 0-1 0 0,0-1 1 0 0,0 1-1 0 0,0 0 1 0 0,0 0 0 0 0,0 0-1 0 0,0 0 1 0 0,0 0-1 0 0,0-1 1 0 0,0 1-1 0 0,0 0 1 0 0,0 0 0 0 0,0 0-1 0 0,0 0 1 0 0,0 0-1 0 0,0 0 1 0 0,1 0-1 0 0,-1-1 1 0 0,0 1 0 0 0,0 0-1 0 0,0 0 1 0 0,0 0-1 0 0,0 0 1 0 0,0 0-1 0 0,0 0 1 0 0,1 0 0 0 0,-1 0-1 0 0,0 0 1 0 0,0 0-1 0 0,0 0 1 0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3:07:50.435"/>
    </inkml:context>
    <inkml:brush xml:id="br0">
      <inkml:brushProperty name="width" value="0.1" units="cm"/>
      <inkml:brushProperty name="height" value="0.1" units="cm"/>
      <inkml:brushProperty name="color" value="#AB008B"/>
    </inkml:brush>
  </inkml:definitions>
  <inkml:trace contextRef="#ctx0" brushRef="#br0">157 1 4816 0 0,'-18'28'56'0'0,"4"-17"214"0"0,12-10-221 0 0,0 1-1 0 0,0-1 0 0 0,0 1 1 0 0,0 0-1 0 0,0 0 0 0 0,0-1 1 0 0,1 1-1 0 0,-1 0 0 0 0,1 0 1 0 0,-1 1-1 0 0,1-1 0 0 0,0 0 1 0 0,0 0-1 0 0,0 1 0 0 0,0-1 1 0 0,0 0-1 0 0,0 1 0 0 0,1-1 1 0 0,-1 4-1 0 0,-13 92 349 0 0,7-61-365 0 0,-2 54-1 0 0,-39 520-372 0 0,42-554 275 0 0,-5 65-7 0 0,10-111 68 0 0,1 0 0 0 0,0-1 0 0 0,0 1-1 0 0,1 0 1 0 0,0 0 0 0 0,1-1 0 0 0,3 13 0 0 0,-4-21 5 0 0,-1 0 0 0 0,1-1 0 0 0,0 1 0 0 0,0 0 0 0 0,0-1 0 0 0,0 1 0 0 0,1-1 0 0 0,-1 1 0 0 0,0-1 0 0 0,4 3 0 0 0,-5-4 0 0 0,0 1 0 0 0,0-1 0 0 0,1 0 0 0 0,-1 1 0 0 0,0-1 0 0 0,1 0 0 0 0,-1 1 0 0 0,0-1 0 0 0,1 0 0 0 0,-1 0 0 0 0,0 0 0 0 0,1 1 0 0 0,-1-1 0 0 0,1 0 0 0 0,-1 0 0 0 0,0 0 0 0 0,1 0 0 0 0,-1 0 0 0 0,1 0 0 0 0,-1 0 0 0 0,1 1 0 0 0,-1-1 0 0 0,0-1 0 0 0,1 1 0 0 0,-1 0 0 0 0,1 0 0 0 0,-1 0 0 0 0,1 0 0 0 0,-1 0 0 0 0,0 0 0 0 0,1 0 0 0 0,-1-1 0 0 0,0 1 0 0 0,1 0 0 0 0,-1 0 0 0 0,1 0 0 0 0,-1-1 0 0 0,0 1 0 0 0,1 0 0 0 0,-1-1 0 0 0,0 1 0 0 0,0 0 0 0 0,1-1 0 0 0,-1 1 0 0 0,0 0 0 0 0,0-1 0 0 0,1 1 0 0 0,-1 0 0 0 0,0-1 0 0 0,15-24-1 0 0,-12 21 2 0 0,0 0-1 0 0,0 0 0 0 0,-1 0 0 0 0,1-1 1 0 0,-1 1-1 0 0,3-9 0 0 0,6-22-753 0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3:07:50.790"/>
    </inkml:context>
    <inkml:brush xml:id="br0">
      <inkml:brushProperty name="width" value="0.1" units="cm"/>
      <inkml:brushProperty name="height" value="0.1" units="cm"/>
      <inkml:brushProperty name="color" value="#AB008B"/>
    </inkml:brush>
  </inkml:definitions>
  <inkml:trace contextRef="#ctx0" brushRef="#br0">1 12 4216 0 0,'69'-9'545'0'0,"-17"8"-63"0"0,-27 0-324 0 0,0 1 1 0 0,0 1-1 0 0,0 1 0 0 0,39 8 0 0 0,146 37-88 0 0,-129-36-88 0 0,-54-8 12 0 0,-20-2 15 0 0,1 0 0 0 0,-1-1 1 0 0,1 0-1 0 0,13-3 0 0 0,-18 3-70 0 0,0-1 1 0 0,0 1-1 0 0,0-1 1 0 0,0 0-1 0 0,0 0 1 0 0,0-1-1 0 0,-1 1 1 0 0,1-1-1 0 0,0 1 1 0 0,-1-1-1 0 0,1 0 1 0 0,-1 0-1 0 0,4-3 1 0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3:07:51.701"/>
    </inkml:context>
    <inkml:brush xml:id="br0">
      <inkml:brushProperty name="width" value="0.1" units="cm"/>
      <inkml:brushProperty name="height" value="0.1" units="cm"/>
      <inkml:brushProperty name="color" value="#AB008B"/>
    </inkml:brush>
  </inkml:definitions>
  <inkml:trace contextRef="#ctx0" brushRef="#br0">149 867 3912 0 0,'2'-2'34'0'0,"0"0"-1"0"0,0 1 1 0 0,1 0 0 0 0,-1-1 0 0 0,1 1-1 0 0,-1 0 1 0 0,5-1 0 0 0,18-10 323 0 0,21-18-16 0 0,-27 19-201 0 0,25-20 0 0 0,-5-2-50 0 0,50-52 0 0 0,-72 66-84 0 0,-1-1 0 0 0,0 0 0 0 0,-2-1 0 0 0,0-1 0 0 0,10-23 0 0 0,10-14 2 0 0,-23 40-8 0 0,20-39 1 0 0,-2-4 2 0 0,-17 40-2 0 0,10-30 1 0 0,-19 44-2 0 0,0-1 0 0 0,-1 1 0 0 0,-1-1 0 0 0,1 0 0 0 0,-1 0 1 0 0,-1 0-1 0 0,0-12 0 0 0,1-15 6 0 0,0 29-4 0 0,0-1 1 0 0,-1 1 0 0 0,0 0-1 0 0,-1 0 1 0 0,0 0-1 0 0,-2-12 1 0 0,0 8 17 0 0,-5-17-39 0 0,7 27 30 0 0,1 0-1 0 0,0 1 0 0 0,0-1 1 0 0,-1 0-1 0 0,1 0 1 0 0,-1 0-1 0 0,1 1 1 0 0,-1-1-1 0 0,1 0 1 0 0,-1 1-1 0 0,1-1 1 0 0,-1 0-1 0 0,0 1 0 0 0,1-1 1 0 0,-1 1-1 0 0,0-1 1 0 0,1 1-1 0 0,-1-1 1 0 0,0 1-1 0 0,0 0 1 0 0,1-1-1 0 0,-1 1 1 0 0,0 0-1 0 0,-1-1 0 0 0,2 1 25 0 0,-7 13 40 0 0,-8 24-53 0 0,3 1 1 0 0,1 1 0 0 0,-7 48-1 0 0,9-44-10 0 0,5-25-1 0 0,0 1 0 0 0,-1 24-1 0 0,0 62 33 0 0,-2 217 25 0 0,9-264-39 0 0,3 0-1 0 0,2 1 0 0 0,21 80 0 0 0,49 104 96 0 0,-65-213-94 0 0,2 0 0 0 0,1-1 0 0 0,1-1 0 0 0,2 0-1 0 0,35 43 1 0 0,-30-46 6 0 0,-4-4 18 0 0,16 23 0 0 0,-19-31-5 0 0,-14-13-35 0 0,-1 1-1 0 0,0-1 1 0 0,0 1-1 0 0,0 0 1 0 0,0-1 0 0 0,0 1-1 0 0,0 0 1 0 0,0 0-1 0 0,0-1 1 0 0,0 1 0 0 0,0 0-1 0 0,-1 0 1 0 0,1 0-1 0 0,0 0 1 0 0,-1 0 0 0 0,2 2-1 0 0,-3-3-4 0 0,1 0-1 0 0,0 1 1 0 0,0-1 0 0 0,0 0-1 0 0,0 0 1 0 0,-1 1 0 0 0,1-1-1 0 0,0 0 1 0 0,0 0 0 0 0,-1 1-1 0 0,1-1 1 0 0,0 0 0 0 0,-1 0-1 0 0,1 0 1 0 0,0 1 0 0 0,-1-1-1 0 0,1 0 1 0 0,0 0 0 0 0,-1 0-1 0 0,1 0 1 0 0,0 0 0 0 0,-1 0-1 0 0,1 0 1 0 0,0 0 0 0 0,-1 0-1 0 0,1 0 1 0 0,0 0 0 0 0,-1 0-1 0 0,1 0 1 0 0,0 0 0 0 0,-1 0-1 0 0,1 0 1 0 0,0 0 0 0 0,-1-1-1 0 0,-18-2 153 0 0,13 2-140 0 0,-243-33 295 0 0,231 31-275 0 0,0 1 0 0 0,1 1 0 0 0,-1 1 0 0 0,0 0 0 0 0,-30 5 0 0 0,-82 25 23 0 0,129-30-64 0 0,-39 12 23 0 0,-104 25 6 0 0,113-31 85 0 0,1-1-1 0 0,-56 1 1 0 0,78-6-55 0 0,-13 0 147 0 0,17-6-63 0 0,11-8 26 0 0,11-8-102 0 0,1 1 0 0 0,34-29 0 0 0,-6 6-4 0 0,57-63 157 0 0,154-204 0 0 0,-236 281-217 0 0,1 0-1 0 0,1 2 1 0 0,2 0-1 0 0,0 2 1 0 0,42-32-1 0 0,165-97-99 0 0,-216 141 43 0 0,-16 13 62 0 0,0-1-1 0 0,0 1 1 0 0,1 0 0 0 0,-1-1-1 0 0,1 1 1 0 0,-1 0-1 0 0,1 0 1 0 0,-1 0 0 0 0,1 0-1 0 0,-1 0 1 0 0,1 1-1 0 0,0-1 1 0 0,0 0 0 0 0,-1 1-1 0 0,1-1 1 0 0,0 1-1 0 0,0-1 1 0 0,0 1 0 0 0,0 0-1 0 0,-1 0 1 0 0,1 0-1 0 0,0 0 1 0 0,0 0 0 0 0,0 0-1 0 0,3 2 1 0 0,-5-2 1 0 0,1 1 0 0 0,0 0 1 0 0,-1-1-1 0 0,1 1 1 0 0,0 0-1 0 0,-1 0 0 0 0,1 0 1 0 0,-1-1-1 0 0,1 1 0 0 0,-1 0 1 0 0,0 0-1 0 0,1 0 1 0 0,-1 0-1 0 0,0 0 0 0 0,1 0 1 0 0,-1 0-1 0 0,0 0 0 0 0,0 0 1 0 0,0 0-1 0 0,0 1 1 0 0,1 5 9 0 0,3 19 21 0 0,-2-1 1 0 0,0 0-1 0 0,-3 41 1 0 0,-16 78 130 0 0,6-60-66 0 0,-36 204 226 0 0,37-243-261 0 0,-12 71 92 0 0,12-72-131 0 0,0 7 11 0 0,5-38-18 0 0,3-8 1 0 0,9-6 18 0 0,1-20 0 0 0,-7 17-44 0 0,29-82-7 0 0,28-130 0 0 0,10-341 380 0 0,-44 296-218 0 0,-16 180-92 0 0,-4 31 1 0 0,2 0 1 0 0,13-51-1 0 0,-14 77 5 0 0,2 1 0 0 0,1 0-1 0 0,1 1 1 0 0,0 0 0 0 0,2 0-1 0 0,0 1 1 0 0,19-25 0 0 0,-13 22 45 0 0,-12 17-53 0 0,-1 0-1 0 0,1 1 1 0 0,1-1 0 0 0,-1 1 0 0 0,11-8 0 0 0,-14 12-43 0 0,0 1 0 0 0,0 0 0 0 0,0-1 0 0 0,0 1 0 0 0,0 0 0 0 0,1 0 0 0 0,-1 1 0 0 0,0-1 0 0 0,1 0 0 0 0,-1 1 0 0 0,1 0 0 0 0,-1-1 0 0 0,1 1 0 0 0,-1 0 0 0 0,0 0 0 0 0,1 0 1 0 0,-1 1-1 0 0,1-1 0 0 0,-1 1 0 0 0,1-1 0 0 0,-1 1 0 0 0,0 0 0 0 0,4 1 0 0 0,0 1-16 0 0,0 1-1 0 0,0-1 1 0 0,-1 1 0 0 0,1 0 0 0 0,-1 1-1 0 0,0-1 1 0 0,0 1 0 0 0,0 0 0 0 0,-1 0-1 0 0,5 7 1 0 0,3 7-6 0 0,19 35 1 0 0,-21-31-12 0 0,-1 1 0 0 0,0 0 1 0 0,-2 0-1 0 0,8 47 0 0 0,2 102-80 0 0,-16-163 95 0 0,0 1-2 0 0,27 477-97 0 0,-24-440 102 0 0,19 92 0 0 0,-3-26 41 0 0,-19-108-33 0 0,0 0 1 0 0,0 0 0 0 0,0 0-1 0 0,0 0 1 0 0,1 0 0 0 0,0 0-1 0 0,1-1 1 0 0,-1 1 0 0 0,1-1-1 0 0,0 1 1 0 0,0-1 0 0 0,1 0-1 0 0,0 0 1 0 0,8 8 0 0 0,-11-12-4 0 0,0 0 1 0 0,1 0 0 0 0,-1 0 0 0 0,0 0 0 0 0,1-1-1 0 0,-1 1 1 0 0,1 0 0 0 0,-1-1 0 0 0,1 0-1 0 0,-1 1 1 0 0,1-1 0 0 0,-1 0 0 0 0,1 0 0 0 0,0 1-1 0 0,-1-1 1 0 0,1 0 0 0 0,-1-1 0 0 0,1 1 0 0 0,-1 0-1 0 0,1 0 1 0 0,0-1 0 0 0,-1 1 0 0 0,1-1 0 0 0,-1 1-1 0 0,0-1 1 0 0,1 0 0 0 0,-1 0 0 0 0,1 1-1 0 0,-1-1 1 0 0,2-2 0 0 0,4-2 8 0 0,-1 0 0 0 0,-1-1 0 0 0,1 0 0 0 0,6-8 0 0 0,-12 13-15 0 0,44-59 72 0 0,52-97 0 0 0,2-4-23 0 0,13-6 77 0 0,134-185-3 0 0,-66 148-226 0 0,-130 150-1443 0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3:07:52.136"/>
    </inkml:context>
    <inkml:brush xml:id="br0">
      <inkml:brushProperty name="width" value="0.1" units="cm"/>
      <inkml:brushProperty name="height" value="0.1" units="cm"/>
      <inkml:brushProperty name="color" value="#AB008B"/>
    </inkml:brush>
  </inkml:definitions>
  <inkml:trace contextRef="#ctx0" brushRef="#br0">1 7 9648 0 0,'0'-1'0'0'0,"3"-3"0"0"0,13 2 0 0 0,4 2 536 0 0,3 0 8 0 0,2 0-8 0 0,18 2 8 0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3:08:05.298"/>
    </inkml:context>
    <inkml:brush xml:id="br0">
      <inkml:brushProperty name="width" value="0.1" units="cm"/>
      <inkml:brushProperty name="height" value="0.1" units="cm"/>
      <inkml:brushProperty name="color" value="#AB008B"/>
    </inkml:brush>
  </inkml:definitions>
  <inkml:trace contextRef="#ctx0" brushRef="#br0">1 117 3408 0 0,'127'69'167'0'0,"-104"-58"-122"0"0,0-1 1 0 0,1-1 0 0 0,41 9-1 0 0,-10-4-9 0 0,104 41 0 0 0,-86-27-40 0 0,-17-11-2 0 0,1-3 0 0 0,117 14-1 0 0,-152-25 9 0 0,13 0-2 0 0,-1-2 0 0 0,61-6 0 0 0,-37 1 0 0 0,-29 1 2 0 0,51-12-1 0 0,-28 5 27 0 0,-15 3-7 0 0,82-11 36 0 0,27 5-22 0 0,-72 4-10 0 0,0 3-1 0 0,105 6 0 0 0,55 21 189 0 0,233 51 0 0 0,-379-55-127 0 0,2-3 0 0 0,-1-4 1 0 0,1-4-1 0 0,1-4 1 0 0,-1-4-1 0 0,111-16 1 0 0,12-5 98 0 0,-55 7-114 0 0,132-23 77 0 0,173-19 54 0 0,-276 31-124 0 0,-45 6-12 0 0,63-14 19 0 0,21-3 34 0 0,-109 23-7 0 0,-55 6-28 0 0,89-2-1 0 0,323 31 148 0 0,-472-20-230 0 0,288 31 129 0 0,-1-24-69 0 0,-70-20 316 0 0,399-76 0 0 0,-427 53 6 0 0,298-19 0 0 0,-424 53-269 0 0,86 10 1 0 0,63 19 61 0 0,-110-12-135 0 0,109 20-1057 0 0,-192-31-4462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3:06.799"/>
    </inkml:context>
    <inkml:brush xml:id="br0">
      <inkml:brushProperty name="width" value="0.1" units="cm"/>
      <inkml:brushProperty name="height" value="0.1" units="cm"/>
      <inkml:brushProperty name="color" value="#AB008B"/>
    </inkml:brush>
  </inkml:definitions>
  <inkml:trace contextRef="#ctx0" brushRef="#br0">1 222 4816 0 0,'20'0'37'0'0,"14"-1"378"0"0,1 2 0 0 0,-1 1 1 0 0,61 12-1 0 0,-60-6-374 0 0,-25-7-37 0 0,1 1-1 0 0,0 1 1 0 0,-1 0-1 0 0,0 1 0 0 0,17 7 1 0 0,19 7-827 0 0</inkml:trace>
  <inkml:trace contextRef="#ctx0" brushRef="#br0" timeOffset="1">382 1 7136 0 0,'2'3'0'0'0,"3"7"0"0"0,-2-5 0 0 0,0-5 0 0 0,-1 0 0 0 0,3 0 0 0 0,0 4 176 0 0,-1 1 8 0 0,1-2-8 0 0,6-1 0 0 0,-1 3 152 0 0,-4 0-8 0 0,-3 2 8 0 0,-1 3 0 0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3:08:12.966"/>
    </inkml:context>
    <inkml:brush xml:id="br0">
      <inkml:brushProperty name="width" value="0.1" units="cm"/>
      <inkml:brushProperty name="height" value="0.1" units="cm"/>
      <inkml:brushProperty name="color" value="#AB008B"/>
    </inkml:brush>
  </inkml:definitions>
  <inkml:trace contextRef="#ctx0" brushRef="#br0">0 165 3408 0 0,'104'-19'90'0'0,"-51"9"22"0"0,59-5-1 0 0,106 10 191 0 0,-74 10-294 0 0,-126-2-11 0 0,-1 0 0 0 0,0 1 0 0 0,22 8 1 0 0,20 4-3 0 0,365 40-41 0 0,-397-54 42 0 0,48 1 3 0 0,-1-5 0 0 0,133-18 0 0 0,-137 12 15 0 0,223-25 37 0 0,-257 29-30 0 0,29-2 17 0 0,92 2 1 0 0,-110 6-31 0 0,246 23 83 0 0,-227-14-48 0 0,1-4 0 0 0,0-2 0 0 0,0-3 0 0 0,91-10 0 0 0,-60-3 46 0 0,112-27 0 0 0,-25-18 49 0 0,24-6 86 0 0,-181 55-313 0 0,0 2 0 0 0,1 2-1 0 0,-1 0 1 0 0,1 2 0 0 0,37 2 0 0 0,-57 0-3091 0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3:08:13.405"/>
    </inkml:context>
    <inkml:brush xml:id="br0">
      <inkml:brushProperty name="width" value="0.1" units="cm"/>
      <inkml:brushProperty name="height" value="0.1" units="cm"/>
      <inkml:brushProperty name="color" value="#AB008B"/>
    </inkml:brush>
  </inkml:definitions>
  <inkml:trace contextRef="#ctx0" brushRef="#br0">0 6 4216 0 0,'75'-5'337'0'0,"131"8"-1"0"0,362 18 231 0 0,-15-1-135 0 0,-149 14-1168 0 0,-377-31-2944 0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3:08:14.868"/>
    </inkml:context>
    <inkml:brush xml:id="br0">
      <inkml:brushProperty name="width" value="0.1" units="cm"/>
      <inkml:brushProperty name="height" value="0.1" units="cm"/>
      <inkml:brushProperty name="color" value="#AB008B"/>
    </inkml:brush>
  </inkml:definitions>
  <inkml:trace contextRef="#ctx0" brushRef="#br0">0 413 3808 0 0,'350'-89'272'0'0,"-164"38"-79"0"0,318-63 102 0 0,192 19-158 0 0,778 31-138 0 0,-839 76-587 0 0,-573-10-2352 0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3:08:14.334"/>
    </inkml:context>
    <inkml:brush xml:id="br0">
      <inkml:brushProperty name="width" value="0.1" units="cm"/>
      <inkml:brushProperty name="height" value="0.1" units="cm"/>
      <inkml:brushProperty name="color" value="#AB008B"/>
    </inkml:brush>
  </inkml:definitions>
  <inkml:trace contextRef="#ctx0" brushRef="#br0">0 142 2704 0 0,'0'0'0'0'0,"87"-16"0"0"0,-3-9 0 0 0,12 2 32 0 0,10 2 0 0 0,33-7 8 0 0,15-1-8 0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3:08:15.560"/>
    </inkml:context>
    <inkml:brush xml:id="br0">
      <inkml:brushProperty name="width" value="0.1" units="cm"/>
      <inkml:brushProperty name="height" value="0.1" units="cm"/>
      <inkml:brushProperty name="color" value="#AB008B"/>
    </inkml:brush>
  </inkml:definitions>
  <inkml:trace contextRef="#ctx0" brushRef="#br0">1 34 3000 0 0,'17'-2'-5'0'0,"279"-27"177"0"0,-238 27-139 0 0,478 7 424 0 0,153 62-426 0 0,516 38-26 0 0,-867-79-10 0 0,80-1-458 0 0,-377-23-1850 0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6T13:08:19.436"/>
    </inkml:context>
    <inkml:brush xml:id="br0">
      <inkml:brushProperty name="width" value="0.1" units="cm"/>
      <inkml:brushProperty name="height" value="0.1" units="cm"/>
      <inkml:brushProperty name="color" value="#AB008B"/>
    </inkml:brush>
  </inkml:definitions>
  <inkml:trace contextRef="#ctx0" brushRef="#br0">0 0 3000 0 0,'132'44'27'0'0,"-34"-9"58"0"0,304 71 205 0 0,-290-85-182 0 0,190 13-1 0 0,-257-32-103 0 0,264 16-1 0 0,216-10-20 0 0,-399-6 8 0 0,67-4 3 0 0,-50-6 6 0 0,46-4 0 0 0,-43-3 0 0 0,74-10 0 0 0,140-14-449 0 0,-346 38-1798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3:07.171"/>
    </inkml:context>
    <inkml:brush xml:id="br0">
      <inkml:brushProperty name="width" value="0.1" units="cm"/>
      <inkml:brushProperty name="height" value="0.1" units="cm"/>
      <inkml:brushProperty name="color" value="#AB008B"/>
    </inkml:brush>
  </inkml:definitions>
  <inkml:trace contextRef="#ctx0" brushRef="#br0">2 245 5224 0 0,'41'-20'777'0'0,"-21"3"237"0"0,2-3-367 0 0,1 2 1 0 0,1 1 0 0 0,0 1-1 0 0,32-16 1 0 0,-40 26-599 0 0,1 1 0 0 0,-1 1 1 0 0,1 0-1 0 0,31-2 0 0 0,0 0-68 0 0,-37 4-71 0 0,0 1 0 0 0,1 0 1 0 0,-1 1-1 0 0,0 0 0 0 0,0 1 1 0 0,0 0-1 0 0,0 1 1 0 0,0 0-1 0 0,0 0 0 0 0,0 1 1 0 0,0 1-1 0 0,15 7 0 0 0,-23-9 48 0 0,0-1-1 0 0,-1 1 0 0 0,1 0 1 0 0,-1 0-1 0 0,0 0 1 0 0,0 0-1 0 0,1 0 0 0 0,-1 1 1 0 0,-1-1-1 0 0,1 1 0 0 0,0-1 1 0 0,-1 1-1 0 0,1 0 0 0 0,-1 0 1 0 0,2 4-1 0 0,-2-2 6 0 0,1 1-1 0 0,-1-1 1 0 0,-1 1 0 0 0,1-1-1 0 0,-1 1 1 0 0,0-1 0 0 0,0 1-1 0 0,-1 5 1 0 0,-2 4-13 0 0,0-1-1 0 0,-1 0 1 0 0,0 0 0 0 0,-1 0 0 0 0,-12 21-1 0 0,13-28 39 0 0,0-1-1 0 0,0 0 0 0 0,-1 0 1 0 0,0 0-1 0 0,0 0 0 0 0,-1-1 1 0 0,1 0-1 0 0,-1 0 0 0 0,0-1 1 0 0,-9 6-1 0 0,-10 3-16 0 0,-38 17 0 0 0,0-1-7 0 0,22-6 14 0 0,0-3 1 0 0,-80 28-1 0 0,17-24 88 0 0,104-23-61 0 0,-1-1-1 0 0,1 0 1 0 0,0 0-1 0 0,0 0 1 0 0,-1 1-1 0 0,1-1 1 0 0,0 0-1 0 0,-1 0 1 0 0,1 0-1 0 0,0 0 0 0 0,-1 0 1 0 0,1 0-1 0 0,-1 0 1 0 0,1 0-1 0 0,0 0 1 0 0,-1 0-1 0 0,1 0 1 0 0,0 0-1 0 0,-1 0 0 0 0,1 0 1 0 0,0 0-1 0 0,-1 0 1 0 0,1 0-1 0 0,0-1 1 0 0,-1 1-1 0 0,1 0 1 0 0,0 0-1 0 0,0 0 1 0 0,-1-1-1 0 0,1 1 0 0 0,0 0 1 0 0,-1 0-1 0 0,1 0 1 0 0,0-1-1 0 0,0 1 1 0 0,-1-1-1 0 0,1 1-2 0 0,0-1-1 0 0,0 1 1 0 0,0-1-1 0 0,1 1 1 0 0,-1-1 0 0 0,0 1-1 0 0,0-1 1 0 0,0 1-1 0 0,0-1 1 0 0,1 1-1 0 0,-1 0 1 0 0,0-1 0 0 0,0 1-1 0 0,1-1 1 0 0,-1 1-1 0 0,0-1 1 0 0,1 1-1 0 0,-1 0 1 0 0,0-1 0 0 0,1 1-1 0 0,-1 0 1 0 0,0-1-1 0 0,1 1 1 0 0,0 0-1 0 0,39-28 8 0 0,-22 15-11 0 0,0 0 1 0 0,1 2 0 0 0,0 0-1 0 0,21-8 1 0 0,10-2-25 0 0,-36 14 10 0 0,0 0 1 0 0,1 2-1 0 0,0 0 1 0 0,0 0 0 0 0,27-3-1 0 0,-26 5 7 0 0,0 0 0 0 0,0-1-1 0 0,0 0 1 0 0,21-9 0 0 0,-12 4 6 0 0,-23 8 16 0 0,0 0-1 0 0,0 1 1 0 0,0-1 0 0 0,1 0 0 0 0,-1 0 0 0 0,0 0 0 0 0,0-1-1 0 0,0 1 1 0 0,0 0 0 0 0,-1-1 0 0 0,1 1 0 0 0,0-1 0 0 0,0 0-1 0 0,-1 0 1 0 0,1 1 0 0 0,-1-1 0 0 0,0 0 0 0 0,0 0-1 0 0,1 0 1 0 0,-1 0 0 0 0,-1-1 0 0 0,1 1 0 0 0,0 0 0 0 0,0 0-1 0 0,-1-1 1 0 0,1 1 0 0 0,-1 0 0 0 0,0-4 0 0 0,1-5 0 0 0,-1 1 0 0 0,0-1 0 0 0,-1 0 0 0 0,0 0 0 0 0,-5-18 0 0 0,-19-52 29 0 0,11 40-8 0 0,-18-51-1018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3:07.516"/>
    </inkml:context>
    <inkml:brush xml:id="br0">
      <inkml:brushProperty name="width" value="0.1" units="cm"/>
      <inkml:brushProperty name="height" value="0.1" units="cm"/>
      <inkml:brushProperty name="color" value="#AB008B"/>
    </inkml:brush>
  </inkml:definitions>
  <inkml:trace contextRef="#ctx0" brushRef="#br0">36 108 8608 0 0,'-10'-25'0'0'0,"9"22"0"0"0,0 0 0 0 0,-1 0 0 0 0,1 0 0 0 0,0 0 0 0 0,0 0 0 0 0,1 0 0 0 0,-1 0 0 0 0,0-6 0 0 0,1 5 0 0 0,0 1 0 0 0,0 0 0 0 0,0 0 0 0 0,-1-1 0 0 0,0 1 0 0 0,1 0 0 0 0,-1 0 0 0 0,0 0 0 0 0,0-1 0 0 0,-1 1 0 0 0,1 0 0 0 0,-1 1 0 0 0,1-1 0 0 0,-3-3 0 0 0,3 18-62 0 0,0 1 1 0 0,2-1 0 0 0,2 23-1 0 0,18 296-90 0 0,-11-109 118 0 0,-2 9-6 0 0,-15-64 25 0 0,6-139 12 0 0,-4 29-2 0 0,2-31 5 0 0,1-1 0 0 0,1 1 0 0 0,5 45 0 0 0,-4-69-20 0 0,1 0 0 0 0,-1-1 0 0 0,0 1-1 0 0,1 0 1 0 0,-1 0 0 0 0,1 0 0 0 0,-1-1 0 0 0,1 1 0 0 0,0 0-1 0 0,0-1 1 0 0,0 1 0 0 0,0 0 0 0 0,0-1 0 0 0,0 1 0 0 0,0-1-1 0 0,1 0 1 0 0,-1 1 0 0 0,0-1 0 0 0,1 0 0 0 0,-1 0 0 0 0,1 0-1 0 0,-1 0 1 0 0,1 0 0 0 0,0 0 0 0 0,-1 0 0 0 0,1-1 0 0 0,0 1-1 0 0,0 0 1 0 0,0-1 0 0 0,-1 0 0 0 0,1 1 0 0 0,0-1 0 0 0,0 0-1 0 0,0 0 1 0 0,0 0 0 0 0,0 0 0 0 0,-1 0 0 0 0,1 0 0 0 0,4-2-1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3:07.986"/>
    </inkml:context>
    <inkml:brush xml:id="br0">
      <inkml:brushProperty name="width" value="0.1" units="cm"/>
      <inkml:brushProperty name="height" value="0.1" units="cm"/>
      <inkml:brushProperty name="color" value="#AB008B"/>
    </inkml:brush>
  </inkml:definitions>
  <inkml:trace contextRef="#ctx0" brushRef="#br0">33 5 7328 0 0,'27'-3'75'0'0,"-21"3"78"0"0,0-1-1 0 0,0 1 0 0 0,0 0 1 0 0,9 1-1 0 0,37 2 614 0 0,-40-3-574 0 0,-1 0-1 0 0,1 1 1 0 0,-1 0-1 0 0,0 1 0 0 0,13 4 1 0 0,5 1-287 0 0,-24-7 63 0 0,0 1-1 0 0,0 0 0 0 0,0 0 0 0 0,-1 1 1 0 0,1-1-1 0 0,0 1 0 0 0,-1 0 0 0 0,1 1 1 0 0,-1-1-1 0 0,0 1 0 0 0,0-1 0 0 0,6 6 1 0 0,-9-6 9 0 0,1 0 1 0 0,-1 1-1 0 0,0-1 1 0 0,0 0 0 0 0,-1 0-1 0 0,1 1 1 0 0,0-1-1 0 0,-1 1 1 0 0,1-1 0 0 0,-1 0-1 0 0,0 1 1 0 0,0-1-1 0 0,0 1 1 0 0,0-1-1 0 0,0 1 1 0 0,-2 4 0 0 0,-12 41 14 0 0,10-34-18 0 0,-4 7 13 0 0,-2 0-1 0 0,0 0 1 0 0,0-1 0 0 0,-17 22-1 0 0,2-1 24 0 0,14-25 25 0 0,-1-1 1 0 0,-23 26-1 0 0,2-4 147 0 0,22-23-95 0 0,-1-1-1 0 0,-14 11 1 0 0,21-20-62 0 0,1 0-1 0 0,-2 0 1 0 0,1-1-1 0 0,0 1 1 0 0,-1-2-1 0 0,1 1 1 0 0,-1 0-1 0 0,0-1 1 0 0,-8 2-1 0 0,2-2 21 0 0,2 1 81 0 0,24-5-22 0 0,89-11-68 0 0,-100 13-36 0 0,0 0 0 0 0,0 0-1 0 0,-1 0 1 0 0,1 0 0 0 0,0 0 0 0 0,0 1 0 0 0,-1 0 0 0 0,1-1 0 0 0,0 1 0 0 0,-1 0 0 0 0,1 0 0 0 0,-1 1 0 0 0,1-1-1 0 0,-1 0 1 0 0,4 3 0 0 0,-1 2-22 0 0,1-1-1 0 0,-1 1 1 0 0,0 0 0 0 0,5 8-1 0 0,-8-11-14 0 0,-1 0 0 0 0,0 0 0 0 0,0 0 0 0 0,-1 0 0 0 0,1 0 1 0 0,-1 0-1 0 0,1 0 0 0 0,-1 0 0 0 0,0 0 0 0 0,0 4 0 0 0,-3 35-234 0 0,2-38 263 0 0,-11 76-409 0 0,10-64 380 0 0,-1-1 0 0 0,-1 1-1 0 0,0-1 1 0 0,-1 0 0 0 0,-10 19 0 0 0,8-16 34 0 0,6-15 34 0 0,0 1 0 0 0,0 0 1 0 0,-1-1-1 0 0,0 1 0 0 0,1-1 1 0 0,-1 1-1 0 0,-1-1 0 0 0,-1 3 1 0 0,1-5 701 0 0,4-9-424 0 0,10-20-275 0 0,-6 15 48 0 0,17-54-249 0 0,-4-2 0 0 0,-2 0 0 0 0,12-129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34:05.245"/>
    </inkml:context>
    <inkml:brush xml:id="br0">
      <inkml:brushProperty name="width" value="0.1" units="cm"/>
      <inkml:brushProperty name="height" value="0.1" units="cm"/>
      <inkml:brushProperty name="color" value="#AB008B"/>
    </inkml:brush>
  </inkml:definitions>
  <inkml:trace contextRef="#ctx0" brushRef="#br0">485 1 6016 0 0,'0'5'79'0'0,"-1"1"-1"0"0,0 0 1 0 0,0-1 0 0 0,-1 1 0 0 0,1-1 0 0 0,-1 0 0 0 0,0 1-1 0 0,-1-1 1 0 0,-2 5 0 0 0,-32 46 1143 0 0,25-39-1002 0 0,1 0-32 0 0,-25 35 195 0 0,-39 76 0 0 0,-25 65-673 0 0,70-136 131 0 0,17-33 27 0 0,-17 46 1 0 0,10-10-70 0 0,7-19 56 0 0,-1 0-1 0 0,-28 52 0 0 0,38-85 130 0 0,0-1 0 0 0,0 1 0 0 0,1 0 0 0 0,0 0 0 0 0,0 0 0 0 0,1 0-1 0 0,0 1 1 0 0,-2 13 0 0 0,0 4-64 0 0,4-26 64 0 0,14-14-24 0 0,-10 11 38 0 0,0-1 0 0 0,0 0 0 0 0,0 1 0 0 0,-1-1 0 0 0,1-1 0 0 0,5-8 0 0 0,3-4-1 0 0,209-288 27 0 0,-205 284-19 0 0,1 0 1 0 0,28-27-1 0 0,-4 5 9 0 0,-38 40-10 0 0,-1 0 0 0 0,1 0 0 0 0,0 0 0 0 0,0 0-1 0 0,1 0 1 0 0,-1 1 0 0 0,1-1 0 0 0,-1 1 0 0 0,1 0-1 0 0,0 0 1 0 0,-1 1 0 0 0,9-3 0 0 0,-13 16 13 0 0,-35 69 107 0 0,-9 41 73 0 0,-5 15 157 0 0,30-81-182 0 0,15-44-107 0 0,0 1 0 0 0,1 0 0 0 0,0 0 0 0 0,1 0 0 0 0,-3 28 0 0 0,5-15 197 0 0,-6 31 0 0 0,7-42-228 0 0,0 1 0 0 0,1-1 0 0 0,0 1 0 0 0,2-1 0 0 0,-1 0 0 0 0,9 23 0 0 0,-11-35-36 0 0,1 0 1 0 0,0-1 0 0 0,0 1 0 0 0,0-1-1 0 0,1 1 1 0 0,-1-1 0 0 0,1 1 0 0 0,-1-1-1 0 0,1 0 1 0 0,0 0 0 0 0,0 0 0 0 0,4 4-1 0 0,-5-6 5 0 0,-1 1-1 0 0,1-1 1 0 0,0 1-1 0 0,0-1 1 0 0,0 1 0 0 0,0-1-1 0 0,0 0 1 0 0,0 1-1 0 0,0-1 1 0 0,0 0-1 0 0,0 0 1 0 0,0 0-1 0 0,0 0 1 0 0,0 0-1 0 0,0 0 1 0 0,0 0-1 0 0,0 0 1 0 0,0 0 0 0 0,0-1-1 0 0,0 1 1 0 0,0 0-1 0 0,0-1 1 0 0,0 1-1 0 0,-1 0 1 0 0,1-1-1 0 0,0 1 1 0 0,0-1-1 0 0,0 1 1 0 0,0-1-1 0 0,-1 0 1 0 0,1 1 0 0 0,0-1-1 0 0,-1 0 1 0 0,1 0-1 0 0,0 1 1 0 0,-1-1-1 0 0,1 0 1 0 0,0-1-1 0 0,20-24 18 0 0,-15 18-328 0 0,0 1-1 0 0,0-1 0 0 0,8-13 1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3:08.376"/>
    </inkml:context>
    <inkml:brush xml:id="br0">
      <inkml:brushProperty name="width" value="0.1" units="cm"/>
      <inkml:brushProperty name="height" value="0.1" units="cm"/>
      <inkml:brushProperty name="color" value="#AB008B"/>
    </inkml:brush>
  </inkml:definitions>
  <inkml:trace contextRef="#ctx0" brushRef="#br0">3 0 6016 0 0,'-1'15'203'0'0,"0"-14"-143"0"0,1 1-1 0 0,0-1 1 0 0,-1 1 0 0 0,1-1-1 0 0,0 1 1 0 0,0 0-1 0 0,0-1 1 0 0,0 1 0 0 0,0-1-1 0 0,1 1 1 0 0,-1 0-1 0 0,0-1 1 0 0,1 1 0 0 0,1 2-1 0 0,1 4 64 0 0,0 0 1 0 0,0 1-1 0 0,-1-1 0 0 0,0 1 1 0 0,0 0-1 0 0,-1 0 0 0 0,0-1 1 0 0,-1 1-1 0 0,0 15 0 0 0,0-5-13 0 0,1 37 172 0 0,1 37-183 0 0,3 0 0 0 0,24 128 1 0 0,-11-133-252 0 0,20 82-231 0 0,-16-89 200 0 0,26 74-88 0 0,-39-132 255 0 0,1 1 0 0 0,1-1 0 0 0,1-1-1 0 0,22 30 1 0 0,-30-46 14 0 0,-1-2 1 0 0,0 0 1 0 0,0 0-1 0 0,0 0 1 0 0,0-1 0 0 0,4 4-1 0 0,-6-7 2 0 0,-1 1-1 0 0,1-1 1 0 0,0 1-1 0 0,-1-1 0 0 0,1 1 1 0 0,0-1-1 0 0,0 0 1 0 0,-1 1-1 0 0,1-1 1 0 0,0 0-1 0 0,0 0 1 0 0,-1 1-1 0 0,1-1 1 0 0,0 0-1 0 0,0 0 1 0 0,0 0-1 0 0,-1 0 1 0 0,1 0-1 0 0,0 0 0 0 0,0 0 1 0 0,0 0-1 0 0,-1-1 1 0 0,1 1-1 0 0,0 0 1 0 0,0 0-1 0 0,-1-1 1 0 0,1 1-1 0 0,0 0 1 0 0,0-1-1 0 0,-1 1 1 0 0,1-1-1 0 0,0 1 1 0 0,-1-1-1 0 0,1 1 0 0 0,-1-1 1 0 0,2-1-1 0 0,8-10 36 0 0,0-2 0 0 0,-1 1 0 0 0,-1-1 0 0 0,0 0 0 0 0,-1-1 0 0 0,-1 0 0 0 0,0 0 0 0 0,-1-1 0 0 0,0 1 0 0 0,-1-1 0 0 0,-1 0 0 0 0,1-17 0 0 0,-1 5-166 0 0,-2-1 0 0 0,-1 0 0 0 0,-1 0 0 0 0,-1 0 0 0 0,-10-43 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3:08.768"/>
    </inkml:context>
    <inkml:brush xml:id="br0">
      <inkml:brushProperty name="width" value="0.1" units="cm"/>
      <inkml:brushProperty name="height" value="0.1" units="cm"/>
      <inkml:brushProperty name="color" value="#AB008B"/>
    </inkml:brush>
  </inkml:definitions>
  <inkml:trace contextRef="#ctx0" brushRef="#br0">1 1 6632 0 0,'0'0'0'0'0,"5"0"0"0"0,3 0 448 0 0,1 0 8 0 0,-8 1 0 0 0,11 8 8 0 0,3 1-352 0 0,2-2 16 0 0,-7 1-16 0 0,9 11 16 0 0,7 6-128 0 0,1-2 0 0 0,-5-2 0 0 0,-3-4 0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3:20.814"/>
    </inkml:context>
    <inkml:brush xml:id="br0">
      <inkml:brushProperty name="width" value="0.1" units="cm"/>
      <inkml:brushProperty name="height" value="0.1" units="cm"/>
      <inkml:brushProperty name="color" value="#AB008B"/>
    </inkml:brush>
  </inkml:definitions>
  <inkml:trace contextRef="#ctx0" brushRef="#br0">1 232 6928 0 0,'0'0'186'0'0,"5"-2"12"0"0,13-7 67 0 0,0 2 0 0 0,1 0 1 0 0,0 1-1 0 0,1 0 0 0 0,-1 2 1 0 0,26-3-1 0 0,-42 7-249 0 0,262-5 928 0 0,-181 6-699 0 0,28 2-173 0 0,-40 4-55 0 0,117-5 0 0 0,-101-5 8 0 0,-44 3 40 0 0,81-11-1 0 0,-73 1-20 0 0,250-56 327 0 0,-280 60-313 0 0,34-3 0 0 0,17-4 170 0 0,-72 12-201 0 0,1 1 1 0 0,0 0-1 0 0,-1-1 1 0 0,1 1-1 0 0,0 0 1 0 0,0 0-1 0 0,-1 0 1 0 0,1 0-1 0 0,0 0 1 0 0,2 1-1 0 0,-4 2 186 0 0,-13 3-179 0 0,-49 9 126 0 0,-79 10 0 0 0,101-19-152 0 0,-401 32 20 0 0,172-21-22 0 0,234-14 15 0 0,0 2-1 0 0,-35 9 1 0 0,38-7 68 0 0,-1-2-1 0 0,0-1 0 0 0,0-1 0 0 0,-34-2 1 0 0,64-1-77 0 0,-15 0 141 0 0,-1-1 0 0 0,-27-4 1 0 0,44 5-144 0 0,0 0 1 0 0,0-1 0 0 0,1 1 0 0 0,-1-1 0 0 0,0 0 0 0 0,0 1 0 0 0,0-1 0 0 0,1 0 0 0 0,-1 0 0 0 0,0 0 0 0 0,1 0-1 0 0,-1-1 1 0 0,1 1 0 0 0,-1 0 0 0 0,1-1 0 0 0,-3-2 0 0 0,4 3 13 0 0,10-7 65 0 0,28-5-13 0 0,77-16 1 0 0,-6 2-48 0 0,-30 8 46 0 0,2 4 0 0 0,133-9 0 0 0,40 12-22 0 0,-134 8-35 0 0,-27-3-3 0 0,75 1 39 0 0,-75 9-27 0 0,79 4 13 0 0,-115-6-29 0 0,-40-1 15 0 0,0 0-1 0 0,0 1 0 0 0,19 4 1 0 0,-20-3 18 0 0,-13-2-33 0 0,-1 0 1 0 0,0 0 0 0 0,0 0 0 0 0,1 0 0 0 0,-1 1 0 0 0,0-1-1 0 0,0 1 1 0 0,1-1 0 0 0,-1 1 0 0 0,0 0 0 0 0,0 0 0 0 0,0 0-1 0 0,3 2 1 0 0,-31-1 719 0 0,-240 18-75 0 0,152-15-639 0 0,-285 20 563 0 0,268-15-169 0 0,-224 47-1 0 0,290-40-442 0 0,0 3 0 0 0,-88 40 0 0 0,123-44 4 0 0,24-12 1 0 0,-1 0 1 0 0,-1-1-1 0 0,-13 5 1 0 0,21-8 22 0 0,0 0 1 0 0,0 0-1 0 0,0 0 0 0 0,1 1 1 0 0,-1-1-1 0 0,0 0 1 0 0,0 0-1 0 0,0 0 1 0 0,0 0-1 0 0,0 0 0 0 0,0 0 1 0 0,0 0-1 0 0,0 0 1 0 0,0 0-1 0 0,0 0 0 0 0,0 1 1 0 0,0-1-1 0 0,0 0 1 0 0,0 0-1 0 0,0 0 0 0 0,0 0 1 0 0,0 0-1 0 0,0 0 1 0 0,0 0-1 0 0,0 0 1 0 0,0 0-1 0 0,0 1 0 0 0,0-1 1 0 0,0 0-1 0 0,0 0 1 0 0,0 0-1 0 0,0 0 0 0 0,0 0 1 0 0,0 0-1 0 0,0 0 1 0 0,0 0-1 0 0,0 0 0 0 0,-1 0 1 0 0,1 0-1 0 0,0 1 1 0 0,0-1-1 0 0,0 0 1 0 0,0 0-1 0 0,0 0 0 0 0,0 0 1 0 0,0 0-1 0 0,0 0 1 0 0,0 0-1 0 0,0 0 0 0 0,0 0 1 0 0,-1 0-1 0 0,1 0 1 0 0,0 0-1 0 0,0 0 0 0 0,0 0 1 0 0,0 0-1 0 0,0 0 1 0 0,0 0-1 0 0,0 0 1 0 0,0 0-1 0 0,0 0 0 0 0,-1 0 1 0 0,1 0-1 0 0,0 0 1 0 0,0 0-1 0 0,9 1-146 0 0,77-12 7 0 0,20-4 130 0 0,22-15-52 0 0,140-24-17 0 0,65 1-115 0 0,104-12 0 0 0,-265 36 537 0 0,-65 11 124 0 0,-104 18-436 0 0,0-1-1 0 0,0-1 1 0 0,0 1 0 0 0,-1 0-1 0 0,1-1 1 0 0,-1 1 0 0 0,1-1 0 0 0,-1 0-1 0 0,4-3 1 0 0,-4 3-7 0 0,1 0-1 0 0,-1 0 1 0 0,1 0-1 0 0,0 0 1 0 0,-1 1 0 0 0,6-3-1 0 0,-8 4-8 0 0,0-1-1 0 0,0 1 0 0 0,0-1 1 0 0,1 1-1 0 0,-1 0 0 0 0,0-1 1 0 0,0 1-1 0 0,-1-1 0 0 0,1 1 1 0 0,0-1-1 0 0,0 1 1 0 0,0 0-1 0 0,0-1 0 0 0,0 1 1 0 0,0-1-1 0 0,0 1 0 0 0,-1 0 1 0 0,1-1-1 0 0,0 1 1 0 0,0 0-1 0 0,-1-1 0 0 0,1 1 1 0 0,0 0-1 0 0,0-1 0 0 0,-1 1 1 0 0,1 0-1 0 0,0 0 0 0 0,-1-1 1 0 0,1 1-1 0 0,0 0 1 0 0,-1 0-1 0 0,1-1 0 0 0,-1 1 1 0 0,1 0-1 0 0,0 0 0 0 0,-1 0 1 0 0,1 0-1 0 0,-1 0 1 0 0,1 0-1 0 0,0 0 0 0 0,-1 0 1 0 0,1 0-1 0 0,-1 0 0 0 0,1 0 1 0 0,-1 0-1 0 0,1 0 0 0 0,0 0 1 0 0,-1 0-1 0 0,1 0 1 0 0,-1 0-1 0 0,1 0 0 0 0,0 1 1 0 0,-1-1-1 0 0,1 0 0 0 0,-1 0 1 0 0,1 1-1 0 0,-4 1-7 0 0,1 0-1 0 0,-1 0 1 0 0,1 0 0 0 0,-1 0-1 0 0,0-1 1 0 0,0 1 0 0 0,0-1-1 0 0,0 0 1 0 0,0 0 0 0 0,0-1-1 0 0,-5 1 1 0 0,-17 4-4 0 0,-156 60-27 0 0,-36 30-1940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3:21.246"/>
    </inkml:context>
    <inkml:brush xml:id="br0">
      <inkml:brushProperty name="width" value="0.1" units="cm"/>
      <inkml:brushProperty name="height" value="0.1" units="cm"/>
      <inkml:brushProperty name="color" value="#AB008B"/>
    </inkml:brush>
  </inkml:definitions>
  <inkml:trace contextRef="#ctx0" brushRef="#br0">1 0 6016 0 0,'31'4'3792'0'0,"-25"-4"-3714"0"0,-1 0 1 0 0,1 1-1 0 0,-1-1 0 0 0,1 1 1 0 0,-1 1-1 0 0,0-1 1 0 0,0 1-1 0 0,0 0 0 0 0,0 0 1 0 0,0 0-1 0 0,0 1 1 0 0,0 0-1 0 0,-1 0 1 0 0,1 0-1 0 0,4 4 0 0 0,-4-3-108 0 0,1-1 0 0 0,1 1-1 0 0,-1-1 1 0 0,0-1 0 0 0,12 4-1 0 0,-10-4-25 0 0,13-1-220 0 0,-14-1-1020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3:22.472"/>
    </inkml:context>
    <inkml:brush xml:id="br0">
      <inkml:brushProperty name="width" value="0.1" units="cm"/>
      <inkml:brushProperty name="height" value="0.1" units="cm"/>
      <inkml:brushProperty name="color" value="#AB008B"/>
    </inkml:brush>
  </inkml:definitions>
  <inkml:trace contextRef="#ctx0" brushRef="#br0">599 193 6016 0 0,'-2'1'61'0'0,"0"-1"0"0"0,0 1 0 0 0,1-1 0 0 0,-1 1 1 0 0,0 0-1 0 0,0 0 0 0 0,1 0 0 0 0,-1 0 0 0 0,0 0 0 0 0,1 0 1 0 0,-1 1-1 0 0,1-1 0 0 0,0 0 0 0 0,-1 1 0 0 0,1-1 0 0 0,0 1 1 0 0,0 0-1 0 0,-2 2 0 0 0,1-2 51 0 0,0 1-1 0 0,0 0 1 0 0,0-1 0 0 0,-1 1-1 0 0,1-1 1 0 0,-5 4 0 0 0,4-5-79 0 0,-11 7 210 0 0,-1 1 0 0 0,-20 17 0 0 0,-25 22-91 0 0,-65 58-329 0 0,82-69 125 0 0,-1-2-1 0 0,-88 53 1 0 0,104-67-5 0 0,22-16 30 0 0,1 0-1 0 0,-1-1 1 0 0,0 0-1 0 0,0 0 1 0 0,-13 6-1 0 0,252-113-89 0 0,-153 56 156 0 0,-32 18-5 0 0,59-41 85 0 0,-101 66-114 0 0,0-1 0 0 0,-1 0 0 0 0,1 0 0 0 0,5-7 0 0 0,-7 7 0 0 0,0 1 0 0 0,0-1 1 0 0,1 1-1 0 0,0 0 0 0 0,0 0 0 0 0,9-5 0 0 0,-8 6 0 0 0,-1-1-1 0 0,1 0 1 0 0,-1 0-1 0 0,0-1 1 0 0,0 1-1 0 0,8-10 1 0 0,2-2 5 0 0,-15 15-9 0 0,1 0 1 0 0,0-1-1 0 0,0 1 1 0 0,-1 0-1 0 0,1-1 0 0 0,-1 1 1 0 0,1-1-1 0 0,-1 1 1 0 0,0-1-1 0 0,1 1 1 0 0,-1-1-1 0 0,0 1 1 0 0,0-1-1 0 0,0 1 0 0 0,0-1 1 0 0,0 1-1 0 0,-1-1 1 0 0,1 1-1 0 0,-1-3 1 0 0,-10-29 71 0 0,6 22-46 0 0,-1 0-1 0 0,-1 0 1 0 0,-13-18-1 0 0,0 0 12 0 0,8 10-35 0 0,-3-5 244 0 0,-33-41 1 0 0,43 59-250 0 0,5 6 17 0 0,-1-1-1 0 0,1 0 1 0 0,-1 0 0 0 0,0 1-1 0 0,1-1 1 0 0,-1 0 0 0 0,0 1-1 0 0,1-1 1 0 0,-1 1 0 0 0,0-1-1 0 0,0 1 1 0 0,1-1 0 0 0,-1 1-1 0 0,0-1 1 0 0,0 1 0 0 0,0 0 0 0 0,0-1-1 0 0,1 1 1 0 0,-1 0 0 0 0,0 0-1 0 0,0 0 1 0 0,-2-1 0 0 0,-2 33 130 0 0,3 30-51 0 0,7 82 0 0 0,0-10 5 0 0,4 204 150 0 0,-5-284-181 0 0,-3-38-34 0 0,1 32 1 0 0,-5 32-36 0 0,1-66-120 0 0,0-10-32 0 0,1-9-13 0 0,-11-21-85 0 0,3 5 211 0 0,-17-29 0 0 0,17 35 15 0 0,1 0 0 0 0,0-1-1 0 0,-8-25 1 0 0,6 18 21 0 0,8 20 3 0 0,1 1 1 0 0,0-1-1 0 0,-1 0 1 0 0,1 0-1 0 0,0 0 1 0 0,0 0-1 0 0,1 0 1 0 0,-1 0-1 0 0,0-4 1 0 0,-1 1 0 0 0,-1 8 0 0 0,-4 10 0 0 0,2 2-12 0 0,-2 0 1 0 0,1 0-1 0 0,-1-1 1 0 0,-1 0 0 0 0,-1-1-1 0 0,-19 23 1 0 0,-13 20-36 0 0,14-33-76 0 0,27-22 124 0 0,0 1 0 0 0,0-1 0 0 0,0 0-1 0 0,0 0 1 0 0,-1 1 0 0 0,1-1 0 0 0,0 0 0 0 0,0 0-1 0 0,-1 0 1 0 0,1 0 0 0 0,0 1 0 0 0,0-1-1 0 0,0 0 1 0 0,-1 0 0 0 0,1 0 0 0 0,0 0-1 0 0,0 0 1 0 0,-1 0 0 0 0,1 0 0 0 0,0 0-1 0 0,-1 0 1 0 0,1 0 0 0 0,0 0 0 0 0,0 0 0 0 0,-1 0-1 0 0,1 0 1 0 0,0 0 0 0 0,0 0 0 0 0,-1 0-1 0 0,1 0 1 0 0,0 0 0 0 0,0 0 0 0 0,-1 0-1 0 0,1 0 1 0 0,0-1 0 0 0,0 1 0 0 0,-1 0-1 0 0,1 0 1 0 0,0 0 0 0 0,0 0 0 0 0,0-1 0 0 0,-1 1-1 0 0,1 0 1 0 0,0 0 0 0 0,0 0 0 0 0,0-1-1 0 0,0 1 1 0 0,-1 0 0 0 0,1 0 0 0 0,0-1-1 0 0,0 1 1 0 0,0 0 0 0 0,0-1 0 0 0,0 0 55 0 0,12-3 64 0 0,1 0-127 0 0,0 0 1 0 0,-1-1 0 0 0,0 0 0 0 0,1-1 0 0 0,-2 0-1 0 0,1-1 1 0 0,-1 0 0 0 0,15-13 0 0 0,-23 18-8 0 0,1 0 1 0 0,-1-1-1 0 0,1 2 1 0 0,0-1-1 0 0,0 0 1 0 0,0 1-1 0 0,0-1 1 0 0,7-1-1 0 0,-16 12 26 0 0,1 0 0 0 0,0 0 0 0 0,-4 14 0 0 0,-6 11-10 0 0,8-19-9 0 0,1 0 1 0 0,0 1-1 0 0,2-1 0 0 0,-1 1 1 0 0,2 0-1 0 0,-1 17 1 0 0,-5 28-227 0 0,7-50 204 0 0,0 0 1 0 0,1 0-1 0 0,1 0 0 0 0,0 1 0 0 0,0-1 0 0 0,6 20 1 0 0,-6-25 52 0 0,1 0 0 0 0,0-1 1 0 0,0 1-1 0 0,1 0 1 0 0,-1 0-1 0 0,1-1 0 0 0,0 0 1 0 0,1 1-1 0 0,6 7 1 0 0,-9-12-3 0 0,1 1 1 0 0,0-1 0 0 0,-1 1 0 0 0,1-1 0 0 0,0 0 0 0 0,-1 1 0 0 0,1-1 0 0 0,0 0 0 0 0,0 0 0 0 0,0 0 0 0 0,0 0 0 0 0,0-1 0 0 0,0 1 0 0 0,1 0-1 0 0,-1-1 1 0 0,0 0 0 0 0,0 1 0 0 0,0-1 0 0 0,0 0 0 0 0,1 0 0 0 0,-1 0 0 0 0,0 0 0 0 0,0-1 0 0 0,0 1 0 0 0,0-1 0 0 0,1 1 0 0 0,-1-1 0 0 0,0 0-1 0 0,0 0 1 0 0,3-1 0 0 0,17-10 112 0 0,-8 6-84 0 0,-1-1-1 0 0,25-18 1 0 0,-17 9-1272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3:22.838"/>
    </inkml:context>
    <inkml:brush xml:id="br0">
      <inkml:brushProperty name="width" value="0.1" units="cm"/>
      <inkml:brushProperty name="height" value="0.1" units="cm"/>
      <inkml:brushProperty name="color" value="#AB008B"/>
    </inkml:brush>
  </inkml:definitions>
  <inkml:trace contextRef="#ctx0" brushRef="#br0">480 273 5416 0 0,'0'3'36'0'0,"0"-1"-1"0"0,-1 0 1 0 0,1 0 0 0 0,-1 1 0 0 0,1-1-1 0 0,-1 0 1 0 0,0 0 0 0 0,0 0 0 0 0,0 0 0 0 0,-1 3-1 0 0,-7 16 409 0 0,6-15-270 0 0,0 0 0 0 0,-1-1-1 0 0,1 1 1 0 0,-1-1 0 0 0,-1 1 0 0 0,1-1 0 0 0,-1 0-1 0 0,-7 5 1 0 0,-14 18-119 0 0,1 1 0 0 0,-29 43 1 0 0,-24 28-503 0 0,27-57-33 0 0,49-41 458 0 0,0-1 1 0 0,0 1 0 0 0,0-1-1 0 0,-1 0 1 0 0,1 0-1 0 0,0 0 1 0 0,-1 0 0 0 0,1 0-1 0 0,-1 0 1 0 0,1-1-1 0 0,-1 1 1 0 0,1-1-1 0 0,-1 0 1 0 0,1 1 0 0 0,-1-1-1 0 0,1 0 1 0 0,-4-1-1 0 0,-1 1-1 0 0,1-1 0 0 0,-1 0-1 0 0,0 0 1 0 0,1-1 0 0 0,-11-3-1 0 0,12 2 14 0 0,-1 0-1 0 0,1-1 0 0 0,0 1 1 0 0,0-1-1 0 0,0 0 0 0 0,0-1 1 0 0,1 1-1 0 0,-1-1 0 0 0,1 0 0 0 0,1 0 1 0 0,-1 0-1 0 0,1 0 0 0 0,-1-1 1 0 0,1 0-1 0 0,1 1 0 0 0,-1-1 0 0 0,-1-8 1 0 0,0 2 4 0 0,1 0 1 0 0,0 0 0 0 0,1 0-1 0 0,1 0 1 0 0,0-1-1 0 0,0 1 1 0 0,1 0 0 0 0,2-14-1 0 0,0 18 6 0 0,-1 1 0 0 0,1 0 0 0 0,1 0 0 0 0,0 0 0 0 0,-1 0 1 0 0,2 0-1 0 0,-1 1 0 0 0,7-10 0 0 0,41-46 12 0 0,-43 52-9 0 0,17-15 6 0 0,1 2 0 0 0,1 1 0 0 0,47-30-1 0 0,-28 19 5 0 0,-19 13-197 0 0,-2-2 0 0 0,-1 0 0 0 0,41-50 0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3:23.221"/>
    </inkml:context>
    <inkml:brush xml:id="br0">
      <inkml:brushProperty name="width" value="0.1" units="cm"/>
      <inkml:brushProperty name="height" value="0.1" units="cm"/>
      <inkml:brushProperty name="color" value="#AB008B"/>
    </inkml:brush>
  </inkml:definitions>
  <inkml:trace contextRef="#ctx0" brushRef="#br0">457 1 4216 0 0,'-1'6'88'0'0,"-1"0"-1"0"0,0 0 1 0 0,0-1 0 0 0,0 1 0 0 0,-1 0 0 0 0,0-1 0 0 0,0 1-1 0 0,0-1 1 0 0,0 0 0 0 0,-1 0 0 0 0,-5 5 0 0 0,8-9-93 0 0,-57 61 352 0 0,5-6-239 0 0,-8 13-109 0 0,-8 11-6 0 0,6-3-25 0 0,37-48-16 0 0,30-33 48 0 0,26-16 0 0 0,40-21 0 0 0,-29 19 10 0 0,-21 11 9 0 0,0 0 1 0 0,30-10-1 0 0,-44 19-15 0 0,1 0 0 0 0,-1 0 0 0 0,1 1 0 0 0,0 0-1 0 0,0 0 1 0 0,-1 1 0 0 0,1 0 0 0 0,0 0 0 0 0,0 0 0 0 0,0 1 0 0 0,-1 0 0 0 0,10 2-1 0 0,-10-1 9 0 0,0 0-1 0 0,0 1 0 0 0,0-1 1 0 0,0 1-1 0 0,-1 0 0 0 0,1 1 0 0 0,-1-1 1 0 0,0 1-1 0 0,0 0 0 0 0,9 9 0 0 0,-11-10-1 0 0,0 1-1 0 0,0 0 1 0 0,-1 0-1 0 0,1 1 1 0 0,-1-1-1 0 0,0 0 1 0 0,0 1-1 0 0,-1 0 1 0 0,1-1 0 0 0,-1 1-1 0 0,0 0 1 0 0,0 0-1 0 0,-1-1 1 0 0,1 11-1 0 0,-2-7 5 0 0,0 0 1 0 0,0 0-1 0 0,-1 0 0 0 0,0 0 0 0 0,0-1 1 0 0,-1 1-1 0 0,0-1 0 0 0,0 1 0 0 0,-1-1 0 0 0,-6 10 1 0 0,5-9-5 0 0,-1 0 0 0 0,0 0 0 0 0,0-1 0 0 0,-1 0 0 0 0,0 0 0 0 0,0 0 0 0 0,0-1 0 0 0,-13 8 0 0 0,-33 20 30 0 0,37-22 24 0 0,-2-1 0 0 0,0 0 0 0 0,-23 9 0 0 0,8-7 19 0 0,3 0 2 0 0,-1-2 1 0 0,0-1-1 0 0,-33 6 0 0 0,59-16-61 0 0,1 1 1 0 0,-1-1 0 0 0,0 0-1 0 0,1 0 1 0 0,-1 0 0 0 0,0-1-1 0 0,1 0 1 0 0,-1 0 0 0 0,1 0-1 0 0,-1 0 1 0 0,-7-4 0 0 0,10 4-10 0 0,1-1 0 0 0,0 1 1 0 0,-1-1-1 0 0,1 1 0 0 0,0-1 1 0 0,0 0-1 0 0,0 1 0 0 0,0-1 1 0 0,0 0-1 0 0,0 0 0 0 0,1 0 1 0 0,-1 0-1 0 0,1 0 0 0 0,-1 0 1 0 0,1 0-1 0 0,-1 0 0 0 0,1 0 0 0 0,0 0 1 0 0,0 0-1 0 0,1-2 0 0 0,-2 1 1 0 0,1 0-1 0 0,0 0 1 0 0,1 1-1 0 0,-1-1 1 0 0,0 0-1 0 0,1 0 1 0 0,-1 1-1 0 0,1-1 0 0 0,0 0 1 0 0,0 1-1 0 0,0-1 1 0 0,0 1-1 0 0,1-1 1 0 0,1-2-1 0 0,1 3 0 0 0,0 0 0 0 0,0 0 0 0 0,-1 0-1 0 0,1 1 1 0 0,0-1 0 0 0,1 1 0 0 0,-1 0 0 0 0,0 0 0 0 0,0 1-1 0 0,0-1 1 0 0,1 1 0 0 0,-1 0 0 0 0,0 0 0 0 0,0 0 0 0 0,5 2-1 0 0,9-2 13 0 0,140 14 36 0 0,-124-10-62 0 0,-9-1-1 0 0,2 0-8 0 0,0 1-1 0 0,-1 0 0 0 0,37 13 0 0 0,-21-4-10 0 0,-26-8 7 0 0,-1 0 0 0 0,17 9 1 0 0,-16-8 3 0 0,-1 0 0 0 0,1-1 0 0 0,1-1 0 0 0,-1-1 0 0 0,0 0 0 0 0,22 1 0 0 0,-25-6-990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3:23.601"/>
    </inkml:context>
    <inkml:brush xml:id="br0">
      <inkml:brushProperty name="width" value="0.1" units="cm"/>
      <inkml:brushProperty name="height" value="0.1" units="cm"/>
      <inkml:brushProperty name="color" value="#AB008B"/>
    </inkml:brush>
  </inkml:definitions>
  <inkml:trace contextRef="#ctx0" brushRef="#br0">0 141 7832 0 0,'23'-2'263'0'0,"-1"0"0"0"0,1-2 0 0 0,30-8 0 0 0,12-2 259 0 0,-47 9-371 0 0,-1 0 0 0 0,0-1 1 0 0,1-1-1 0 0,-2-1 0 0 0,27-16 0 0 0,1 0 24 0 0,-43 23-244 0 0,1 0 0 0 0,-1 0 0 0 0,1 0-1 0 0,-1 0 1 0 0,0 0 0 0 0,1 0 0 0 0,-1-1 0 0 0,0 1 0 0 0,0 0 0 0 0,0-1 0 0 0,0 1 0 0 0,0-1 0 0 0,0 1 0 0 0,0-1 0 0 0,-1 0 0 0 0,1 1 0 0 0,0-1 0 0 0,0-2 0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3:23.995"/>
    </inkml:context>
    <inkml:brush xml:id="br0">
      <inkml:brushProperty name="width" value="0.1" units="cm"/>
      <inkml:brushProperty name="height" value="0.1" units="cm"/>
      <inkml:brushProperty name="color" value="#AB008B"/>
    </inkml:brush>
  </inkml:definitions>
  <inkml:trace contextRef="#ctx0" brushRef="#br0">211 0 5416 0 0,'37'166'1197'0'0,"13"47"535"0"0,-24-85-1837 0 0,-23-114 39 0 0,-1 0-1 0 0,-1 0 1 0 0,0 15 0 0 0,1 0-39 0 0,-2-19 45 0 0,-1 0 0 0 0,0 0-1 0 0,0 0 1 0 0,-1 1 0 0 0,0-1-1 0 0,-5 12 1 0 0,6-20 55 0 0,0 0 0 0 0,0 0 0 0 0,0 0 0 0 0,0 1 0 0 0,0-2 1 0 0,0 1-1 0 0,-1 0 0 0 0,1 0 0 0 0,-1 0 0 0 0,0-1 0 0 0,1 1 0 0 0,-1-1 0 0 0,0 1 1 0 0,0-1-1 0 0,0 0 0 0 0,0 1 0 0 0,0-1 0 0 0,0 0 0 0 0,0-1 0 0 0,0 1 1 0 0,-1 0-1 0 0,1 0 0 0 0,0-1 0 0 0,0 0 0 0 0,-1 1 0 0 0,1-1 0 0 0,0 0 0 0 0,-1 0 1 0 0,-3-1-1 0 0,-7 0-28 0 0,-1 0 0 0 0,1-1 1 0 0,-25-8-1 0 0,29 8 30 0 0,-11-5 7 0 0,0 0 1 0 0,-36-21 0 0 0,30 15-2 0 0,19 10 17 0 0,1 0 0 0 0,1-1 0 0 0,-12-7 0 0 0,16 9-9 0 0,-1 1 0 0 0,1 0 0 0 0,0-1 0 0 0,-1 1 0 0 0,1-1 0 0 0,0 0 0 0 0,0 1 0 0 0,0-1 0 0 0,0 0 0 0 0,0 0 0 0 0,1 1 0 0 0,-1-1 0 0 0,0 0 0 0 0,1 0 0 0 0,-1 0 0 0 0,1 0 0 0 0,0 0 0 0 0,0-2 0 0 0,0-1 0 0 0,0 1-1 0 0,1-1 0 0 0,-1 0 1 0 0,1 1-1 0 0,1-1 1 0 0,-1 1-1 0 0,0-1 0 0 0,1 1 1 0 0,4-8-1 0 0,27-34 7 0 0,-6 10-3 0 0,-16 22 0 0 0,0 0 0 0 0,15-14 1 0 0,16-21 23 0 0,0 0-432 0 0,71-66-1 0 0,-111 114 335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3:24.376"/>
    </inkml:context>
    <inkml:brush xml:id="br0">
      <inkml:brushProperty name="width" value="0.1" units="cm"/>
      <inkml:brushProperty name="height" value="0.1" units="cm"/>
      <inkml:brushProperty name="color" value="#AB008B"/>
    </inkml:brush>
  </inkml:definitions>
  <inkml:trace contextRef="#ctx0" brushRef="#br0">142 45 4616 0 0,'8'-2'739'0'0,"4"-8"-148"0"0,3-1-169 0 0,-7 7-376 0 0,-1 1 0 0 0,1 0 0 0 0,0 0 0 0 0,0 1 0 0 0,0 0 0 0 0,0 0 0 0 0,0 1 0 0 0,0 0 0 0 0,1 0 0 0 0,-1 1 0 0 0,13 1 0 0 0,-14 0-49 0 0,0 0 1 0 0,0 0-1 0 0,0 0 1 0 0,0 1-1 0 0,-1 0 1 0 0,1 0-1 0 0,-1 1 1 0 0,10 5-1 0 0,2 0-15 0 0,-15-7 9 0 0,0 0 1 0 0,0 0-1 0 0,0 0 0 0 0,0 1 0 0 0,-1 0 0 0 0,1-1 0 0 0,0 1 1 0 0,-1 0-1 0 0,1 0 0 0 0,-1 0 0 0 0,3 4 0 0 0,-4-4 2 0 0,1-1 0 0 0,-1 1-1 0 0,0-1 1 0 0,0 1 0 0 0,0 0 0 0 0,-1 0 0 0 0,1-1-1 0 0,0 1 1 0 0,-1 0 0 0 0,1 0 0 0 0,-1 0 0 0 0,0 0-1 0 0,1 0 1 0 0,-1 0 0 0 0,0 0 0 0 0,0-1 0 0 0,0 1-1 0 0,0 0 1 0 0,-1 0 0 0 0,1 0 0 0 0,-1 2-1 0 0,-1 0 1 0 0,1-1-1 0 0,-1 1 1 0 0,0-1-1 0 0,0 1 0 0 0,-1-1 1 0 0,1 0-1 0 0,0 0 0 0 0,-1 0 1 0 0,0-1-1 0 0,-3 4 0 0 0,-13 10-9 0 0,-1-2-1 0 0,-1 0 1 0 0,0-1-1 0 0,0-1 1 0 0,-28 11-1 0 0,37-17 18 0 0,0 1 0 0 0,1 0 0 0 0,0 0 0 0 0,0 2 0 0 0,0-1-1 0 0,1 1 1 0 0,1 1 0 0 0,0-1 0 0 0,0 2 0 0 0,-8 11 0 0 0,14-15 0 0 0,-1 0 0 0 0,1 0 0 0 0,1 0 0 0 0,-1 0 0 0 0,1 1 0 0 0,0-1 0 0 0,-1 14 0 0 0,-2 9 0 0 0,-3 15 47 0 0,-2 87 0 0 0,2-16 20 0 0,-5 50 94 0 0,5-48-9 0 0,5-41-50 0 0,-13 148 31 0 0,1-121-36 0 0,10-100-69 0 0,5-4-25 0 0,0-1 0 0 0,0 1 0 0 0,0 0 0 0 0,-1 0 0 0 0,1 0 0 0 0,0 0 0 0 0,0-1 0 0 0,0 1 0 0 0,-1 0 0 0 0,1 0 0 0 0,0 0 0 0 0,0-1 0 0 0,0 1 0 0 0,0 0 0 0 0,0 0 0 0 0,-1-1 0 0 0,1 1 0 0 0,0 0 0 0 0,0 0 0 0 0,0 0 0 0 0,0-1 0 0 0,0 1 1 0 0,0 0-1 0 0,0-1 0 0 0,0 1 0 0 0,0 0 0 0 0,0 0 0 0 0,0-1 0 0 0,0 1 0 0 0,0 0 0 0 0,0 0 0 0 0,0-1 0 0 0,0 1 0 0 0,0 0 0 0 0,0 0 0 0 0,1-1 0 0 0,-1 1 0 0 0,0 0 0 0 0,0 0 0 0 0,0 0 0 0 0,1-1 0 0 0,4-23-911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34:05.585"/>
    </inkml:context>
    <inkml:brush xml:id="br0">
      <inkml:brushProperty name="width" value="0.1" units="cm"/>
      <inkml:brushProperty name="height" value="0.1" units="cm"/>
      <inkml:brushProperty name="color" value="#AB008B"/>
    </inkml:brush>
  </inkml:definitions>
  <inkml:trace contextRef="#ctx0" brushRef="#br0">1 47 6632 0 0,'9'0'308'0'0,"0"-1"0"0"0,-1 0-1 0 0,1-1 1 0 0,0 0 0 0 0,0 0 0 0 0,-1-1 0 0 0,12-5 0 0 0,11-4 334 0 0,-21 9-608 0 0,0 0-1 0 0,0 0 1 0 0,0 1 0 0 0,1 0-1 0 0,-1 1 1 0 0,1 0 0 0 0,-1 1-1 0 0,1 0 1 0 0,-1 0-1 0 0,1 1 1 0 0,-1 1 0 0 0,16 3-1 0 0,-16-1-27 0 0,-9-4-2 0 0,0 0-1 0 0,0 0 1 0 0,1 0-1 0 0,-1 1 1 0 0,0-1 0 0 0,0 0-1 0 0,0 1 1 0 0,0-1-1 0 0,0 1 1 0 0,1-1 0 0 0,-1 1-1 0 0,0 0 1 0 0,0-1 0 0 0,0 1-1 0 0,-1 0 1 0 0,1 0-1 0 0,0 0 1 0 0,0 0 0 0 0,0 0-1 0 0,0 0 1 0 0,-1 0 0 0 0,1 0-1 0 0,-1 0 1 0 0,1 0-1 0 0,-1 0 1 0 0,1 0 0 0 0,-1 0-1 0 0,1 0 1 0 0,-1 1-1 0 0,0-1 1 0 0,0 0 0 0 0,1 0-1 0 0,-1 0 1 0 0,0 1 0 0 0,0-1-1 0 0,0 0 1 0 0,-1 0-1 0 0,1 2 1 0 0,-1 6 13 0 0,-1 1-1 0 0,0-1 1 0 0,-1 0-1 0 0,0 0 1 0 0,0 0-1 0 0,-1-1 1 0 0,0 1-1 0 0,0-1 1 0 0,-1 0-1 0 0,-8 10 1 0 0,-2 7 20 0 0,-76 124 39 0 0,88-144-74 0 0,-1 0 0 0 0,0 0 0 0 0,-1-1 0 0 0,1 1 0 0 0,-10 5 0 0 0,11-7 3 0 0,-1-1 0 0 0,1 1 0 0 0,0 0-1 0 0,0 0 1 0 0,0 0 0 0 0,0 0 0 0 0,0 0 0 0 0,1 1 0 0 0,-1-1 0 0 0,1 1-1 0 0,-3 5 1 0 0,4 0-29 0 0,5-12-179 0 0,4-6 137 0 0,13-8-32 0 0,0-1 1 0 0,-2-1-1 0 0,0-1 0 0 0,29-39 0 0 0,5-6-81 0 0,-42 52 20 0 0,0 0 1 0 0,-1-2-1 0 0,-1 1 0 0 0,0-1 1 0 0,-1 0-1 0 0,-1 0 0 0 0,11-32 1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3:24.772"/>
    </inkml:context>
    <inkml:brush xml:id="br0">
      <inkml:brushProperty name="width" value="0.1" units="cm"/>
      <inkml:brushProperty name="height" value="0.1" units="cm"/>
      <inkml:brushProperty name="color" value="#AB008B"/>
    </inkml:brush>
  </inkml:definitions>
  <inkml:trace contextRef="#ctx0" brushRef="#br0">1 46 4912 0 0,'4'0'70'0'0,"0"-1"0"0"0,0 0 1 0 0,0-1-1 0 0,0 1 0 0 0,0-1 0 0 0,0 1 1 0 0,0-1-1 0 0,0-1 0 0 0,-1 1 0 0 0,7-5 1 0 0,18-10 405 0 0,-25 16-422 0 0,-1 0 1 0 0,1 0-1 0 0,-1 0 0 0 0,1 0 0 0 0,0 1 1 0 0,-1-1-1 0 0,1 1 0 0 0,0 0 0 0 0,-1 0 1 0 0,1 0-1 0 0,0 0 0 0 0,-1 0 0 0 0,1 1 1 0 0,0-1-1 0 0,-1 1 0 0 0,1 0 0 0 0,-1-1 1 0 0,5 3-1 0 0,-2-1-80 0 0,8 1 46 0 0,-12-3-19 0 0,-1 0 1 0 0,1 0-1 0 0,0 1 1 0 0,0-1 0 0 0,0 0-1 0 0,-1 0 1 0 0,1 1-1 0 0,0-1 1 0 0,0 0-1 0 0,-1 1 1 0 0,1-1-1 0 0,0 1 1 0 0,-1-1 0 0 0,1 1-1 0 0,0 0 1 0 0,-1-1-1 0 0,1 1 1 0 0,-1-1-1 0 0,1 1 1 0 0,-1 0-1 0 0,1-1 1 0 0,-1 1 0 0 0,1 0-1 0 0,-1 0 1 0 0,0 0-1 0 0,0-1 1 0 0,1 1-1 0 0,-1 0 1 0 0,0 0-1 0 0,0 0 1 0 0,0-1 0 0 0,0 2-1 0 0,4 11-10 0 0,-1 1-1 0 0,-1-1 1 0 0,0 0-1 0 0,-1 1 1 0 0,0-1-1 0 0,-1 1 1 0 0,-1 0-1 0 0,0-1 1 0 0,-5 23-1 0 0,4-27-15 0 0,0 1-1 0 0,0-1 1 0 0,-1 0-1 0 0,-1 0 1 0 0,0 0-1 0 0,-9 16 1 0 0,6-12-3 0 0,6-11 22 0 0,0 0-1 0 0,0-1 1 0 0,0 1 0 0 0,0 0-1 0 0,0 0 1 0 0,0-1-1 0 0,0 1 1 0 0,-1-1 0 0 0,1 1-1 0 0,-1-1 1 0 0,1 0-1 0 0,-1 1 1 0 0,-2 0-1 0 0,4-1 5 0 0,0-1 0 0 0,0 0 0 0 0,-1 0 0 0 0,1 0-1 0 0,0 0 1 0 0,0 1 0 0 0,-1-1 0 0 0,1 0 0 0 0,0 0-1 0 0,0 0 1 0 0,-1 0 0 0 0,1 0 0 0 0,0 0 0 0 0,0 0-1 0 0,-1 0 1 0 0,1 0 0 0 0,0 0 0 0 0,0 0 0 0 0,-1 0-1 0 0,1 0 1 0 0,0 0 0 0 0,-1 0 0 0 0,1 0 0 0 0,0 0-1 0 0,0 0 1 0 0,-1 0 0 0 0,1 0 0 0 0,0 0 0 0 0,0-1-1 0 0,-1 1 1 0 0,1 0 0 0 0,0 0 0 0 0,0 0-1 0 0,0 0 1 0 0,-1-1 0 0 0,1 1 0 0 0,0 0 0 0 0,0 0-1 0 0,0 0 1 0 0,-1-1 0 0 0,1 1 0 0 0,0 0 0 0 0,0 0-1 0 0,0-1 1 0 0,0 1 0 0 0,0 0 0 0 0,-1-20-16 0 0,1 13 23 0 0,1 1-1 0 0,1-1 0 0 0,-1 1 0 0 0,5-10 0 0 0,-1 6 11 0 0,1 0-1 0 0,0 0 0 0 0,1 1 0 0 0,0-1 0 0 0,0 1 0 0 0,13-11 0 0 0,-13 13-11 0 0,-3 3 14 0 0,0 0 1 0 0,1 0 0 0 0,-1 0 0 0 0,1 0 0 0 0,0 1-1 0 0,0-1 1 0 0,0 1 0 0 0,0 0 0 0 0,1 1 0 0 0,-1 0 0 0 0,1-1-1 0 0,-1 2 1 0 0,12-3 0 0 0,1-2 7 0 0,9 0 59 0 0,-13 5-16 0 0,11 0 52 0 0,-25 1-118 0 0,1 0 0 0 0,-1 1-1 0 0,1-1 1 0 0,0 0 0 0 0,-1 0 0 0 0,1 1 0 0 0,-1-1 0 0 0,1 0 0 0 0,-1 1-1 0 0,1-1 1 0 0,-1 0 0 0 0,1 1 0 0 0,-1-1 0 0 0,1 1 0 0 0,-1-1 0 0 0,0 1-1 0 0,1-1 1 0 0,-1 1 0 0 0,0-1 0 0 0,1 1 0 0 0,-1-1 0 0 0,0 1 0 0 0,1-1-1 0 0,-1 1 1 0 0,0 0 0 0 0,0-1 0 0 0,0 1 0 0 0,0-1 0 0 0,0 1 0 0 0,0 0 0 0 0,0-1-1 0 0,0 1 1 0 0,0 0 0 0 0,0 2 2 0 0,-1-1 0 0 0,1 1 0 0 0,-1-1-1 0 0,0 0 1 0 0,0 1 0 0 0,0-1 0 0 0,0 0 0 0 0,0 1-1 0 0,0-1 1 0 0,-1 0 0 0 0,-1 2 0 0 0,-7 13-2 0 0,-47 106 19 0 0,34-85-6 0 0,4-9 53 0 0,29-44-4 0 0,0 1 0 0 0,0 0-1 0 0,2 1 1 0 0,0 0 0 0 0,0 0 0 0 0,1 2 0 0 0,0-1-1 0 0,1 2 1 0 0,1 0 0 0 0,0 0 0 0 0,30-13-1 0 0,-28 16-177 0 0,1 0 0 0 0,-1 1 0 0 0,2 1 0 0 0,-1 0 0 0 0,0 2 0 0 0,32-3 0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3:25.137"/>
    </inkml:context>
    <inkml:brush xml:id="br0">
      <inkml:brushProperty name="width" value="0.1" units="cm"/>
      <inkml:brushProperty name="height" value="0.1" units="cm"/>
      <inkml:brushProperty name="color" value="#AB008B"/>
    </inkml:brush>
  </inkml:definitions>
  <inkml:trace contextRef="#ctx0" brushRef="#br0">0 125 9536 0 0,'40'1'-3'0'0,"-25"0"7"0"0,0-1 0 0 0,0 0 1 0 0,1-1-1 0 0,-1-1 1 0 0,0 0-1 0 0,0-1 0 0 0,16-5 1 0 0,102-33 614 0 0,25-10-284 0 0,-148 48-313 0 0,0-1-1 0 0,0 1 0 0 0,0 1 1 0 0,0 0-1 0 0,0 0 0 0 0,17 0 1 0 0,-16 1-72 0 0,-4 2 831 0 0,-6 11-1752 0 0,-1-10 777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3:25.489"/>
    </inkml:context>
    <inkml:brush xml:id="br0">
      <inkml:brushProperty name="width" value="0.1" units="cm"/>
      <inkml:brushProperty name="height" value="0.1" units="cm"/>
      <inkml:brushProperty name="color" value="#AB008B"/>
    </inkml:brush>
  </inkml:definitions>
  <inkml:trace contextRef="#ctx0" brushRef="#br0">25 3 6328 0 0,'-25'28'1738'0'0,"50"-28"-1392"0"0,38-8-702 0 0,53-8 80 0 0,-64 9-863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3:25.850"/>
    </inkml:context>
    <inkml:brush xml:id="br0">
      <inkml:brushProperty name="width" value="0.1" units="cm"/>
      <inkml:brushProperty name="height" value="0.1" units="cm"/>
      <inkml:brushProperty name="color" value="#AB008B"/>
    </inkml:brush>
  </inkml:definitions>
  <inkml:trace contextRef="#ctx0" brushRef="#br0">830 1 6520 0 0,'-1'6'26'0'0,"0"0"0"0"0,0-1 0 0 0,0 1 0 0 0,-1 0 0 0 0,0-1 0 0 0,-1 1 0 0 0,1-1 0 0 0,-6 10 0 0 0,-3 6 68 0 0,7-14-52 0 0,0 0 0 0 0,0 0 0 0 0,-1 0-1 0 0,0 0 1 0 0,-1 0 0 0 0,1-1 0 0 0,-1 0 0 0 0,0 0 0 0 0,-1-1 0 0 0,1 0 0 0 0,-1 0 0 0 0,0 0 0 0 0,-9 3 0 0 0,-11 5 91 0 0,-1-1 0 0 0,-39 11 0 0 0,-2 1 25 0 0,22-6 38 0 0,1 3 0 0 0,0 2 0 0 0,-51 34 0 0 0,31-10 20 0 0,-82 75 1 0 0,86-58-81 0 0,56-54-47 0 0,12-3-3 0 0,-2-4-78 0 0,-2-1-35 0 0,-1-2-10 0 0,10-4-42 0 0,-2-1 65 0 0,1 0-1 0 0,-1 0 1 0 0,1 0-1 0 0,-2-1 1 0 0,1-1 0 0 0,0 0-1 0 0,8-9 1 0 0,13-9-10 0 0,9-5-11 0 0,1 3 1 0 0,1 1-1 0 0,2 2 0 0 0,61-25 0 0 0,315-125-29 0 0,-356 153 109 0 0,-46 16-17 0 0,0-1 0 0 0,0 0 1 0 0,-1-1-1 0 0,18-10 0 0 0,-32 16 3 0 0,0-1-1 0 0,0 1 1 0 0,0 0-1 0 0,0 1 1 0 0,0-1-1 0 0,0 0 0 0 0,0 0 1 0 0,0 1-1 0 0,0 0 1 0 0,3-1-1 0 0</inkml:trace>
  <inkml:trace contextRef="#ctx0" brushRef="#br0" timeOffset="1">422 6 8136 0 0,'34'132'1024'0'0,"-27"-101"-816"0"0,4 16 321 0 0,9 46 206 0 0,16 162 113 0 0,-33-237-848 0 0,1 0 0 0 0,1-1 0 0 0,1 0 0 0 0,14 30 0 0 0,-20-45 0 0 0,1 0 0 0 0,0 0 0 0 0,1 0 0 0 0,-1 0 0 0 0,0 0 0 0 0,1-1 0 0 0,-1 1 0 0 0,0 0 0 0 0,1-1 0 0 0,0 1 0 0 0,-1-1 0 0 0,1 0 0 0 0,0 0 0 0 0,0 1 0 0 0,0-1 0 0 0,3 1 0 0 0,-4-2 0 0 0,1 1 0 0 0,-1-1 0 0 0,1 0 0 0 0,-1 0 0 0 0,1 0 0 0 0,-1 1 0 0 0,1-2 0 0 0,-1 1 0 0 0,0 0 0 0 0,1 0 0 0 0,-1 0 0 0 0,1-1 0 0 0,-1 1 0 0 0,1-1 0 0 0,-1 1 0 0 0,0-1 0 0 0,1 1 0 0 0,-1-1 0 0 0,0 0 0 0 0,0 0 0 0 0,0 0 0 0 0,1 1 0 0 0,-1-1 0 0 0,0 0 0 0 0,2-3 0 0 0,12-13-1438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3:26.221"/>
    </inkml:context>
    <inkml:brush xml:id="br0">
      <inkml:brushProperty name="width" value="0.1" units="cm"/>
      <inkml:brushProperty name="height" value="0.1" units="cm"/>
      <inkml:brushProperty name="color" value="#AB008B"/>
    </inkml:brush>
  </inkml:definitions>
  <inkml:trace contextRef="#ctx0" brushRef="#br0">170 38 7328 0 0,'19'-2'197'0'0,"0"0"1"0"0,0-1-1 0 0,27-7 1 0 0,26-5 1153 0 0,-37 11-800 0 0,-1 3-1 0 0,38 2 1 0 0,-66-1-438 0 0,-1 0-1 0 0,1 1 1 0 0,0 0-1 0 0,-1 0 1 0 0,1 0-1 0 0,-1 0 1 0 0,6 3 0 0 0,-9-3-94 0 0,-1 0 1 0 0,1 0-1 0 0,-1 0 1 0 0,1 0-1 0 0,-1 1 1 0 0,0-1 0 0 0,1 0-1 0 0,-1 1 1 0 0,0-1-1 0 0,0 1 1 0 0,0-1-1 0 0,0 1 1 0 0,0-1 0 0 0,0 1-1 0 0,-1 0 1 0 0,1-1-1 0 0,0 1 1 0 0,-1 0-1 0 0,0 0 1 0 0,1-1-1 0 0,-1 1 1 0 0,0 0 0 0 0,0 0-1 0 0,0 0 1 0 0,0 2-1 0 0,-2 26 61 0 0,-1 0-1 0 0,-2-1 1 0 0,-12 47 0 0 0,2-14 32 0 0,8-32-90 0 0,-2 0 0 0 0,-1-1 0 0 0,-1 0 0 0 0,-1-1 0 0 0,-1 0-1 0 0,-2-1 1 0 0,-1-1 0 0 0,-32 42 0 0 0,-107 139 57 0 0,123-157-9 0 0,1 2 0 0 0,-29 70-1 0 0,-3 21 27 0 0,43-112-124 0 0,9-16 18 0 0,10-17 12 0 0,1 2-2 0 0,-1-1 1 0 0,1 1 0 0 0,0-1-1 0 0,0 0 1 0 0,0 1-1 0 0,0-1 1 0 0,-1 1 0 0 0,1-1-1 0 0,0 0 1 0 0,0 1-1 0 0,0-1 1 0 0,0 0 0 0 0,0 1-1 0 0,0-1 1 0 0,0 0-1 0 0,1 1 1 0 0,-1-1 0 0 0,0 1-1 0 0,0-1 1 0 0,0 0-1 0 0,1 1 1 0 0,-1-1 0 0 0,2-2 2 0 0,0 1 0 0 0,0-1 0 0 0,0 0 0 0 0,-1 1 1 0 0,1-1-1 0 0,-1 0 0 0 0,0 0 0 0 0,0 0 1 0 0,0 0-1 0 0,1-5 0 0 0,0 0-1725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3:26.570"/>
    </inkml:context>
    <inkml:brush xml:id="br0">
      <inkml:brushProperty name="width" value="0.1" units="cm"/>
      <inkml:brushProperty name="height" value="0.1" units="cm"/>
      <inkml:brushProperty name="color" value="#AB008B"/>
    </inkml:brush>
  </inkml:definitions>
  <inkml:trace contextRef="#ctx0" brushRef="#br0">0 74 8136 0 0,'11'-8'369'0'0,"0"-1"0"0"0,0 2 0 0 0,1 0 0 0 0,0 0 1 0 0,0 1-1 0 0,22-8 0 0 0,-23 10-240 0 0,-3 1-31 0 0,0 1 1 0 0,-1 0-1 0 0,1 0 1 0 0,0 1-1 0 0,1 0 1 0 0,-1 0-1 0 0,0 1 1 0 0,0 0-1 0 0,0 1 1 0 0,0 0-1 0 0,0 0 1 0 0,0 1-1 0 0,0-1 1 0 0,13 6-1 0 0,6 4-310 0 0,1 2 0 0 0,39 23 0 0 0,-56-29 138 0 0,10 8-109 0 0,0 1 0 0 0,0 1 1 0 0,-2 0-1 0 0,0 2 1 0 0,23 29-1 0 0,-26-30 63 0 0,-12-13 87 0 0,1 1 0 0 0,-1-1 1 0 0,0 1-1 0 0,-1 0 1 0 0,0 0-1 0 0,0 0 0 0 0,0 0 1 0 0,0 1-1 0 0,-1-1 1 0 0,0 1-1 0 0,0 0 1 0 0,-1-1-1 0 0,0 1 0 0 0,0 0 1 0 0,-1 0-1 0 0,0 0 1 0 0,0 0-1 0 0,0-1 0 0 0,-2 9 1 0 0,0-6 19 0 0,0-1-1 0 0,-1 1 1 0 0,0 0 0 0 0,-1-1 0 0 0,0 0 0 0 0,0 0 0 0 0,0 0-1 0 0,-1-1 1 0 0,0 1 0 0 0,-1-1 0 0 0,0 0 0 0 0,0-1 0 0 0,0 1 0 0 0,-10 6-1 0 0,-2 2-5 0 0,5-4 6 0 0,-1 0 0 0 0,1-1 0 0 0,-2 0 0 0 0,-16 8 0 0 0,22-14 24 0 0,0 0 0 0 0,-1 0 0 0 0,1-1 0 0 0,-1-1 0 0 0,0 1-1 0 0,0-1 1 0 0,0-1 0 0 0,0 0 0 0 0,0 0 0 0 0,0-1 0 0 0,0 0 0 0 0,0-1-1 0 0,0 0 1 0 0,0-1 0 0 0,1 0 0 0 0,-1 0 0 0 0,0-1 0 0 0,1 0-1 0 0,-1-1 1 0 0,1 0 0 0 0,-13-8 0 0 0,6 2-97 0 0,0-1 0 0 0,1-1 0 0 0,0-1 0 0 0,1 0 0 0 0,0 0 0 0 0,1-2 1 0 0,1 0-1 0 0,-18-26 0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3:26.935"/>
    </inkml:context>
    <inkml:brush xml:id="br0">
      <inkml:brushProperty name="width" value="0.1" units="cm"/>
      <inkml:brushProperty name="height" value="0.1" units="cm"/>
      <inkml:brushProperty name="color" value="#AB008B"/>
    </inkml:brush>
  </inkml:definitions>
  <inkml:trace contextRef="#ctx0" brushRef="#br0">0 109 6328 0 0,'5'5'15'0'0,"-2"-2"68"0"0,0 0 1 0 0,0 0-1 0 0,-1 0 1 0 0,1 0-1 0 0,-1 1 1 0 0,0-1-1 0 0,1 1 0 0 0,-2 0 1 0 0,1-1-1 0 0,0 1 1 0 0,-1 0-1 0 0,0 0 1 0 0,0 0-1 0 0,1 7 0 0 0,22 135 1731 0 0,-15-116-1630 0 0,-7-27-175 0 0,-1 0-1 0 0,1 0 1 0 0,-1 1 0 0 0,0-1 0 0 0,-1 0 0 0 0,1 1-1 0 0,0-1 1 0 0,-1 1 0 0 0,0 5 0 0 0,0-7-15 0 0,-1 1-1 0 0,1-1 1 0 0,0 1 0 0 0,0-1 0 0 0,0 0 0 0 0,0 1 0 0 0,0-1-1 0 0,0 1 1 0 0,1-1 0 0 0,-1 0 0 0 0,1 1 0 0 0,0-1 0 0 0,0 0-1 0 0,-1 1 1 0 0,1-1 0 0 0,1 0 0 0 0,-1 0 0 0 0,0 0 0 0 0,1 0 0 0 0,2 3-1 0 0,-1 1-226 0 0,-3-5 228 0 0,0-1 0 0 0,0 0 0 0 0,0 0 0 0 0,0 1 0 0 0,0-1 0 0 0,0 0 0 0 0,0 0 0 0 0,0 1 0 0 0,0-1 0 0 0,0 0 0 0 0,0 0 0 0 0,0 1 0 0 0,0-1 0 0 0,0 0 0 0 0,1 0 0 0 0,-1 0 0 0 0,0 1 0 0 0,0-1 0 0 0,0 0 0 0 0,0 0 0 0 0,1 0 0 0 0,-1 0 0 0 0,0 1 0 0 0,0-1 0 0 0,0 0 0 0 0,1 0 0 0 0,-1 0 0 0 0,0 0 0 0 0,0 0 0 0 0,0 0 0 0 0,1 0 0 0 0,-1 0 0 0 0,0 0 0 0 0,0 0 0 0 0,1 1 0 0 0,-1-1 0 0 0,0 0 0 0 0,0 0 0 0 0,1 0 0 0 0,-1-1 0 0 0,0 1 0 0 0,0 0 0 0 0,1 0 0 0 0,-1 0 0 0 0,0 0 0 0 0,0 0 0 0 0,0 0 0 0 0,1 0 0 0 0,-1 0 0 0 0,0 0 0 0 0,0 0 0 0 0,1-1 0 0 0,-1 1 0 0 0,0 0 0 0 0,0 0 0 0 0,0 0 0 0 0,0 0 0 0 0,1-1 0 0 0,-1 1 0 0 0,0 0 0 0 0,0 0 0 0 0,0 0 0 0 0,0-1 0 0 0,0 1 0 0 0,3-2-12 0 0,0-1 0 0 0,-1 1 1 0 0,0-1-1 0 0,0 1 0 0 0,1-1 1 0 0,-1 0-1 0 0,-1 1 0 0 0,1-1 1 0 0,0 0-1 0 0,-1 0 0 0 0,2-4 1 0 0,12-42-44 0 0,-8 22 16 0 0,7-17-1083 0 0</inkml:trace>
  <inkml:trace contextRef="#ctx0" brushRef="#br0" timeOffset="1">341 0 6928 0 0,'6'89'515'0'0,"-6"-85"-494"0"0,2 17 207 0 0,-1 0 0 0 0,-1 0 0 0 0,-1 0 0 0 0,-1 0 0 0 0,-1 0 0 0 0,0-1 0 0 0,-8 24 0 0 0,5-21-148 0 0,5-18-55 0 0,0 0 1 0 0,0 0 0 0 0,0 0-1 0 0,-1 0 1 0 0,1 0-1 0 0,-1-1 1 0 0,-1 1-1 0 0,1 0 1 0 0,-1-1-1 0 0,1 0 1 0 0,-5 5-1 0 0,5-7-10 0 0,0 0 0 0 0,0 1 0 0 0,0-1 0 0 0,1 1 0 0 0,-1-1 0 0 0,1 1-1 0 0,-1 0 1 0 0,0 3 0 0 0,-3 4 23 0 0,5-9-62 0 0,-1-1 0 0 0,1 1 0 0 0,-1 0 0 0 0,1-1 0 0 0,-1 1 0 0 0,1-1 0 0 0,-1 1 0 0 0,1-1-1 0 0,-1 0 1 0 0,1 1 0 0 0,-1-1 0 0 0,1 1 0 0 0,-1-1 0 0 0,0 0 0 0 0,1 0 0 0 0,-1 1 0 0 0,0-1-1 0 0,1 0 1 0 0,-1 0 0 0 0,0 0 0 0 0,1 0 0 0 0,-1 0 0 0 0,0 0 0 0 0,0 0 0 0 0,1 0 0 0 0,-1 0 0 0 0,0 0-1 0 0,1 0 1 0 0,-1 0 0 0 0,0 0 0 0 0,1 0 0 0 0,-1-1 0 0 0,0 1 0 0 0,1 0 0 0 0,-1-1 0 0 0,0 1-1 0 0,0-1 1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3:27.421"/>
    </inkml:context>
    <inkml:brush xml:id="br0">
      <inkml:brushProperty name="width" value="0.1" units="cm"/>
      <inkml:brushProperty name="height" value="0.1" units="cm"/>
      <inkml:brushProperty name="color" value="#AB008B"/>
    </inkml:brush>
  </inkml:definitions>
  <inkml:trace contextRef="#ctx0" brushRef="#br0">137 1 6224 0 0,'7'3'-34'0'0,"-6"-2"140"0"0,0 0 1 0 0,1-1-1 0 0,-1 1 0 0 0,1-1 1 0 0,-1 1-1 0 0,1-1 1 0 0,-1 1-1 0 0,1-1 1 0 0,-1 0-1 0 0,1 0 0 0 0,-1 0 1 0 0,1 0-1 0 0,2 0 1 0 0,7 2 161 0 0,0 0 0 0 0,0 0 0 0 0,0 1 0 0 0,0 0 1 0 0,14 8-1 0 0,5 0 61 0 0,-26-10-325 0 0,0 1 0 0 0,0-1-1 0 0,0 1 1 0 0,0 0 0 0 0,-1 1-1 0 0,1-1 1 0 0,-1 0 0 0 0,1 1-1 0 0,-1 0 1 0 0,0 0 0 0 0,4 4-1 0 0,-7-6-23 0 0,0 0 0 0 0,0 0 0 0 0,0 0 0 0 0,1 0 0 0 0,-1 0 0 0 0,0 0 0 0 0,0 0-1 0 0,0 0 1 0 0,0 0 0 0 0,-1 0 0 0 0,1 0 0 0 0,0 0 0 0 0,0 0 0 0 0,-1 0 0 0 0,1 0 0 0 0,0 0-1 0 0,-1 0 1 0 0,1 0 0 0 0,-1 0 0 0 0,1-1 0 0 0,-2 2 0 0 0,-3 13-31 0 0,5-15 37 0 0,0 1 0 0 0,0-1-1 0 0,0 0 1 0 0,-1 0 0 0 0,1 1 0 0 0,0-1 0 0 0,0 0-1 0 0,0 0 1 0 0,0 1 0 0 0,0-1 0 0 0,0 0 0 0 0,-1 0-1 0 0,1 1 1 0 0,0-1 0 0 0,0 0 0 0 0,0 0-1 0 0,-1 0 1 0 0,1 0 0 0 0,0 1 0 0 0,0-1 0 0 0,0 0-1 0 0,-1 0 1 0 0,1 0 0 0 0,0 0 0 0 0,0 0 0 0 0,-1 0-1 0 0,1 1 1 0 0,0-1 0 0 0,-1 0 0 0 0,9-1-177 0 0,1-3 101 0 0,-9 3 90 0 0,0 1 1 0 0,1 0-1 0 0,-1-1 1 0 0,1 1-1 0 0,-1-1 0 0 0,1 1 1 0 0,-1 0-1 0 0,1-1 1 0 0,0 1-1 0 0,-1 0 0 0 0,1-1 1 0 0,-1 1-1 0 0,1 0 1 0 0,0 0-1 0 0,-1 0 0 0 0,1-1 1 0 0,0 1-1 0 0,-1 0 1 0 0,1 0-1 0 0,1 0 0 0 0,-2 0 1 0 0,1 0 0 0 0,0 0 0 0 0,-1 0-1 0 0,1 0 1 0 0,0 0 0 0 0,0 1-1 0 0,-1-1 1 0 0,1 0 0 0 0,0 0 0 0 0,-1 0-1 0 0,1 1 1 0 0,0-1 0 0 0,-1 0-1 0 0,1 1 1 0 0,0-1 0 0 0,-1 1 0 0 0,1-1-1 0 0,-1 0 1 0 0,1 1 0 0 0,-1-1-1 0 0,1 1 1 0 0,-1 0 0 0 0,1-1 0 0 0,-1 1-1 0 0,1-1 1 0 0,0 2 0 0 0,-1 0 0 0 0,1 0 0 0 0,-1 0 0 0 0,0 0 0 0 0,1 0 0 0 0,-1 0 0 0 0,0 0 0 0 0,0 0 0 0 0,0 0 0 0 0,0 0 0 0 0,-1 2 0 0 0,-2 9 3 0 0,0 0-1 0 0,-8 19 1 0 0,7-22-2 0 0,-1 4 0 0 0,-32 81 14 0 0,31-83-14 0 0,0-1 0 0 0,-1 1 0 0 0,0-2 0 0 0,0 1 0 0 0,-17 17 0 0 0,-14 16-11 0 0,31-35 6 0 0,0 0 0 0 0,-1-1 0 0 0,0 1 0 0 0,-1-1-1 0 0,1-1 1 0 0,-1 0 0 0 0,-1 0 0 0 0,1 0 0 0 0,-18 7 0 0 0,-10 7 167 0 0,30-17-114 0 0,0 0 0 0 0,0 0 0 0 0,0 0 1 0 0,-1-1-1 0 0,-8 3 0 0 0,9-6 163 0 0,11-5-4 0 0,21-10-87 0 0,33-15-64 0 0,-2-2-1 0 0,-1-3 1 0 0,51-42 0 0 0,-58 40-21 0 0,1 3 0 0 0,64-34-1 0 0,112-43 3 0 0,-130 65-27 0 0,-48 21-623 0 0,50-35 1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3:54.534"/>
    </inkml:context>
    <inkml:brush xml:id="br0">
      <inkml:brushProperty name="width" value="0.1" units="cm"/>
      <inkml:brushProperty name="height" value="0.1" units="cm"/>
      <inkml:brushProperty name="color" value="#AB008B"/>
    </inkml:brush>
  </inkml:definitions>
  <inkml:trace contextRef="#ctx0" brushRef="#br0">295 1 3000 0 0,'0'0'753'0'0,"0"4"-713"0"0,-1 2-19 0 0,-1 0-1 0 0,1-1 0 0 0,-1 1 1 0 0,0 0-1 0 0,0-1 0 0 0,-1 1 1 0 0,1-1-1 0 0,-1 0 0 0 0,0 0 1 0 0,-5 7-1 0 0,-85 98 150 0 0,61-74-61 0 0,8-13 15 0 0,19-19-107 0 0,0 0 0 0 0,1 0 0 0 0,0 1 0 0 0,-7 9 0 0 0,9-11 13 0 0,-1 0-1 0 0,1 0 1 0 0,-1 0-1 0 0,0 0 0 0 0,0 0 1 0 0,0 0-1 0 0,0-1 1 0 0,0 1-1 0 0,-1-1 1 0 0,1 0-1 0 0,-1 0 1 0 0,1 0-1 0 0,-1-1 0 0 0,0 1 1 0 0,0-1-1 0 0,0 0 1 0 0,1 0-1 0 0,-1 0 1 0 0,0 0-1 0 0,0-1 1 0 0,-1 0-1 0 0,-6 0 1 0 0,11 0-26 0 0,0 0 0 0 0,0-1 0 0 0,-1 1 0 0 0,1 0 1 0 0,0 0-1 0 0,0 0 0 0 0,0-1 0 0 0,0 1 1 0 0,0 0-1 0 0,0 0 0 0 0,0-1 0 0 0,0 1 1 0 0,0 0-1 0 0,0 0 0 0 0,0-1 0 0 0,0 1 1 0 0,0 0-1 0 0,0 0 0 0 0,0-1 0 0 0,0 1 0 0 0,0 0 1 0 0,0 0-1 0 0,0 0 0 0 0,0-1 0 0 0,0 1 1 0 0,0 0-1 0 0,0 0 0 0 0,0-1 0 0 0,1 1 1 0 0,-1 0-1 0 0,0 0 0 0 0,0 0 0 0 0,0-1 1 0 0,0 1-1 0 0,0 0 0 0 0,1 0 0 0 0,-1 0 0 0 0,0 0 1 0 0,1-1-1 0 0,13-15 91 0 0,7 0-747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3:55.265"/>
    </inkml:context>
    <inkml:brush xml:id="br0">
      <inkml:brushProperty name="width" value="0.1" units="cm"/>
      <inkml:brushProperty name="height" value="0.1" units="cm"/>
      <inkml:brushProperty name="color" value="#AB008B"/>
    </inkml:brush>
  </inkml:definitions>
  <inkml:trace contextRef="#ctx0" brushRef="#br0">936 10 4312 0 0,'2'-1'34'0'0,"0"0"0"0"0,0-1 0 0 0,0 1 0 0 0,0 1 0 0 0,1-1 0 0 0,-1 0 0 0 0,0 0 0 0 0,0 1 0 0 0,0-1 0 0 0,1 1 0 0 0,-1 0 0 0 0,0 0 0 0 0,1 0 0 0 0,-1 0 0 0 0,0 0 0 0 0,3 0 0 0 0,2 1 97 0 0,-1 0-1 0 0,1 0 1 0 0,-1 1 0 0 0,10 3 0 0 0,-11-2-102 0 0,0 0 0 0 0,0 1 0 0 0,0 0 1 0 0,0 0-1 0 0,-1 0 0 0 0,0 1 0 0 0,0-1 0 0 0,0 1 0 0 0,0 0 1 0 0,-1 0-1 0 0,0 0 0 0 0,0 0 0 0 0,0 1 0 0 0,-1 0 0 0 0,1-1 1 0 0,1 8-1 0 0,-4-9-27 0 0,1 0 0 0 0,-1 1 0 0 0,0-1-1 0 0,0 0 1 0 0,0 1 0 0 0,0-1 0 0 0,-1 0 0 0 0,0 1 0 0 0,1-1 0 0 0,-2 0 0 0 0,1 0 0 0 0,-3 7 0 0 0,-3 3 10 0 0,0 0 1 0 0,-10 13-1 0 0,2-2 0 0 0,-1-2 0 0 0,0 0 0 0 0,-2-2-1 0 0,-23 23 1 0 0,-2 0 14 0 0,28-28-2 0 0,-29 25-1 0 0,9-12 7 0 0,-38 27 4 0 0,51-40-9 0 0,-20 19 0 0 0,29-23 0 0 0,0-1 0 0 0,-1-1 0 0 0,0 0-1 0 0,0-1 1 0 0,-18 9 0 0 0,15-4 20 0 0,16-13-42 0 0,0 0-1 0 0,0 0 1 0 0,0 0 0 0 0,0 0 0 0 0,0 0 0 0 0,0 0-1 0 0,0-1 1 0 0,0 1 0 0 0,0 0 0 0 0,0 0 0 0 0,0-1-1 0 0,-1 1 1 0 0,1-1 0 0 0,0 1 0 0 0,-2 0-1 0 0,2-1 26 0 0,4-1-12 0 0,0 1 0 0 0,0-1 0 0 0,-1 0 0 0 0,1 1 0 0 0,0-1 0 0 0,0 0 0 0 0,-1-1 0 0 0,1 1 0 0 0,3-3 0 0 0,75-34 10 0 0,-59 28-2 0 0,0 1 0 0 0,37-10 0 0 0,-34 12 16 0 0,-8 3-15 0 0,1 1 1 0 0,-1 0-1 0 0,1 2 1 0 0,0 0-1 0 0,0 1 1 0 0,-1 0-1 0 0,1 2 0 0 0,0 0 1 0 0,-1 1-1 0 0,32 10 1 0 0,-42-11-21 0 0,0 1 0 0 0,0-1 1 0 0,0 2-1 0 0,0-1 0 0 0,0 1 1 0 0,-1 0-1 0 0,0 0 0 0 0,0 1 1 0 0,0-1-1 0 0,0 2 0 0 0,-1-1 1 0 0,1 0-1 0 0,-1 1 0 0 0,-1 0 1 0 0,1 0-1 0 0,-1 1 0 0 0,0-1 1 0 0,-1 1-1 0 0,0 0 0 0 0,0 0 1 0 0,0 0-1 0 0,-1 0 0 0 0,0 1 1 0 0,0-1-1 0 0,0 0 0 0 0,-1 1 1 0 0,-1 0-1 0 0,1-1 0 0 0,-1 1 1 0 0,0-1-1 0 0,-1 1 0 0 0,-3 14 1 0 0,-3 5 8 0 0,-1 1 0 0 0,-1-1 0 0 0,-2 0 0 0 0,0-1 0 0 0,-2-1 1 0 0,-1 0-1 0 0,-1 0 0 0 0,-1-2 0 0 0,-20 24 0 0 0,19-28 6 0 0,-1-1-1 0 0,-1-1 1 0 0,0 0-1 0 0,-1-1 1 0 0,-38 22-1 0 0,54-36 2 0 0,0 0-1 0 0,0 0 0 0 0,0 0 0 0 0,-1-1 0 0 0,1 1 1 0 0,0-1-1 0 0,-1 0 0 0 0,1-1 0 0 0,-1 1 0 0 0,1-1 1 0 0,-1 0-1 0 0,1 0 0 0 0,-1 0 0 0 0,1 0 0 0 0,-1-1 1 0 0,1 0-1 0 0,0 0 0 0 0,-1 0 0 0 0,1-1 0 0 0,0 1 1 0 0,0-1-1 0 0,0 0 0 0 0,0 0 0 0 0,0 0 0 0 0,0-1 0 0 0,1 0 1 0 0,-1 1-1 0 0,1-1 0 0 0,-1 0 0 0 0,1-1 0 0 0,0 1 1 0 0,0 0-1 0 0,1-1 0 0 0,-1 0 0 0 0,1 0 0 0 0,0 0 1 0 0,0 0-1 0 0,0 0 0 0 0,0 0 0 0 0,-1-5 0 0 0,0-6 31 0 0,0-1-1 0 0,0 1 0 0 0,2-1 0 0 0,0 1 0 0 0,2-26 0 0 0,15-78 147 0 0,-13 110-190 0 0,-1 0 1 0 0,1 1 0 0 0,1 0 0 0 0,-1 0-1 0 0,1 0 1 0 0,1 0 0 0 0,6-9 0 0 0,14-27 2 0 0,-22 39-2 0 0,0-1 0 0 0,0 1 0 0 0,0 0 0 0 0,1 0 0 0 0,-1 1 0 0 0,1-1 0 0 0,0 1 0 0 0,0 0 0 0 0,1 0 0 0 0,0 0 0 0 0,-1 0 0 0 0,9-4 0 0 0,-12 8-8 0 0,-1 0 0 0 0,0-1 0 0 0,0 1 1 0 0,1 0-1 0 0,-1 0 0 0 0,0 0 0 0 0,0 0 1 0 0,1-1-1 0 0,-1 1 0 0 0,0 0 0 0 0,1 0 1 0 0,-1 0-1 0 0,0 0 0 0 0,0 0 0 0 0,1 0 1 0 0,-1 0-1 0 0,0 0 0 0 0,1 0 0 0 0,-1 0 1 0 0,0 0-1 0 0,1 0 0 0 0,-1 0 0 0 0,0 0 1 0 0,1 0-1 0 0,-1 0 0 0 0,0 1 0 0 0,1-1 1 0 0,-1 0-1 0 0,0 0 0 0 0,0 0 0 0 0,1 0 1 0 0,-1 0-1 0 0,0 1 0 0 0,1-1 0 0 0,3 13-81 0 0,-7 15-78 0 0,-10 9 100 0 0,-2 0 1 0 0,-1-2-1 0 0,-2 0 1 0 0,-2 0 0 0 0,-37 49-1 0 0,46-70 25 0 0,0-1-1 0 0,-1-1 0 0 0,0 0 1 0 0,-1 0-1 0 0,0-2 1 0 0,-15 11-1 0 0,-90 45-94 0 0,53-31 83 0 0,-57 23-67 0 0,85-42 92 0 0,0 1-1 0 0,-62 41 0 0 0,95-55 25 0 0,-1 1-1 0 0,1-1 1 0 0,-1 0-1 0 0,1 0 0 0 0,-1-1 1 0 0,0 1-1 0 0,0-1 1 0 0,0-1-1 0 0,-1 1 0 0 0,1 0 1 0 0,0-1-1 0 0,-1 0 1 0 0,1-1-1 0 0,-7 1 0 0 0,11-1-34 0 0,1 0-1 0 0,-1 0 1 0 0,1 0-1 0 0,0 0 1 0 0,-1 0-1 0 0,1 0 1 0 0,-1 0-1 0 0,1 0 1 0 0,0-1-1 0 0,-1 1 1 0 0,1 0 0 0 0,0 0-1 0 0,-1 0 1 0 0,1-1-1 0 0,0 1 1 0 0,-1 0-1 0 0,1 0 1 0 0,0-1-1 0 0,0 1 1 0 0,-1 0-1 0 0,1-1 1 0 0,0 1-1 0 0,0 0 1 0 0,-1-1-1 0 0,1 1 1 0 0,0-1-1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34:06.171"/>
    </inkml:context>
    <inkml:brush xml:id="br0">
      <inkml:brushProperty name="width" value="0.1" units="cm"/>
      <inkml:brushProperty name="height" value="0.1" units="cm"/>
      <inkml:brushProperty name="color" value="#AB008B"/>
    </inkml:brush>
  </inkml:definitions>
  <inkml:trace contextRef="#ctx0" brushRef="#br0">0 185 6632 0 0,'2'-3'58'0'0,"-1"-1"0"0"0,1 0 0 0 0,0 1 0 0 0,0-1 0 0 0,1 1 0 0 0,-1-1-1 0 0,1 1 1 0 0,-1 0 0 0 0,1 0 0 0 0,0 0 0 0 0,4-2 0 0 0,-7 5-49 0 0,4-3 92 0 0,0 0 1 0 0,0 0-1 0 0,0 1 1 0 0,0-1-1 0 0,1 1 1 0 0,4-2-1 0 0,14-7 62 0 0,21-18 133 0 0,-25 15-228 0 0,1 1-1 0 0,0 1 1 0 0,25-11 0 0 0,-31 19-59 0 0,0-1 0 0 0,1 2 1 0 0,0 0-1 0 0,0 1 0 0 0,0 0 1 0 0,30 1-1 0 0,-40 1-12 0 0,0 1 0 0 0,0 0 0 0 0,0 0 0 0 0,0 1 0 0 0,-1-1 0 0 0,1 1 0 0 0,0 0 0 0 0,-1 0 0 0 0,1 1 0 0 0,-1-1-1 0 0,0 1 1 0 0,6 4 0 0 0,6 7-16 0 0,23 23 0 0 0,-28-26 16 0 0,-8-7 1 0 0,0 0 0 0 0,0 1 0 0 0,0-1-1 0 0,0 1 1 0 0,-1-1 0 0 0,1 1 0 0 0,-1 0 0 0 0,-1 0 0 0 0,2 6 0 0 0,5 11-8 0 0,-4-11 5 0 0,0 0 1 0 0,-1 1-1 0 0,0-1 0 0 0,-1 1 1 0 0,0 0-1 0 0,0 14 0 0 0,-6 69-90 0 0,0-16 7 0 0,3-73 76 0 0,0 1 0 0 0,0 0 1 0 0,0-1-1 0 0,-1 0 0 0 0,0 1 0 0 0,0-1 1 0 0,0 0-1 0 0,-5 8 0 0 0,-7 20-125 0 0,13-33 132 0 0,1 0-1 0 0,0 0 1 0 0,-1 0-1 0 0,1 0 0 0 0,-1 0 1 0 0,1 0-1 0 0,-1 0 1 0 0,1 0-1 0 0,-1-1 0 0 0,0 1 1 0 0,1 0-1 0 0,-1 0 1 0 0,0-1-1 0 0,0 1 0 0 0,1 0 1 0 0,-1-1-1 0 0,0 1 1 0 0,0-1-1 0 0,0 1 0 0 0,0-1 1 0 0,0 1-1 0 0,0-1 1 0 0,0 0-1 0 0,0 0 0 0 0,0 1 1 0 0,0-1-1 0 0,0 0 1 0 0,0 0-1 0 0,-2 0 0 0 0,1 0-1 0 0,0 0 0 0 0,0-1-1 0 0,0 1 1 0 0,0 0-1 0 0,-1-1 1 0 0,1 0-1 0 0,0 1 1 0 0,0-1-1 0 0,0 0 1 0 0,0 0 0 0 0,-3-2-1 0 0,-1-3-5 0 0,0 1 1 0 0,0-1-1 0 0,1 0 0 0 0,0 0 0 0 0,0-1 1 0 0,0 1-1 0 0,-5-12 0 0 0,-22-52-9 0 0,31 67 21 0 0,-3-8-4 0 0,1 0 1 0 0,1 0-1 0 0,0 0 0 0 0,-2-23 1 0 0,-3-22-15 0 0,6 55 19 0 0,1-1-1 0 0,0 0 1 0 0,-1 1-1 0 0,1-1 1 0 0,0 1 0 0 0,0-1-1 0 0,0 1 1 0 0,0-1-1 0 0,0 0 1 0 0,1 1-1 0 0,-1-1 1 0 0,0 1-1 0 0,1-1 1 0 0,-1 1-1 0 0,1-1 1 0 0,-1 1-1 0 0,1-1 1 0 0,1-1-1 0 0,5-13-6 0 0,-4 4 5 0 0,-3 9 1 0 0,1 0 0 0 0,-1 0 0 0 0,1 1 0 0 0,0-1 0 0 0,0 0 0 0 0,0 1 0 0 0,0-1-1 0 0,0 1 1 0 0,1-1 0 0 0,-1 1 0 0 0,1 0 0 0 0,0 0 0 0 0,-1-1 0 0 0,1 1 0 0 0,0 0 0 0 0,0 0 0 0 0,0 1 0 0 0,5-4 0 0 0,1-1 1 0 0,-8 6 0 0 0,1-1 0 0 0,-1 1 0 0 0,1-1 0 0 0,-1 1 0 0 0,1-1 0 0 0,-1 1 0 0 0,1-1 0 0 0,-1 1 0 0 0,1 0 0 0 0,0-1 0 0 0,-1 1 0 0 0,1 0 0 0 0,0 0 0 0 0,-1-1 0 0 0,1 1 0 0 0,0 0 0 0 0,-1 0 0 0 0,1 0 0 0 0,0 0 0 0 0,-1 0 0 0 0,1 0 0 0 0,0 0 0 0 0,-1 0 0 0 0,1 0 0 0 0,0 0 0 0 0,0 0 0 0 0,-1 0 0 0 0,1 0 0 0 0,0 1 0 0 0,-1-1 0 0 0,1 0 0 0 0,-1 0 0 0 0,1 1 0 0 0,0-1 0 0 0,-1 1 0 0 0,1-1 0 0 0,-1 0 0 0 0,1 1 0 0 0,-1-1 0 0 0,2 2 0 0 0,11 9 0 0 0,-10-9 1 0 0,0 1 0 0 0,0-1-1 0 0,-1 1 1 0 0,1-1-1 0 0,-1 1 1 0 0,1 0 0 0 0,-1 0-1 0 0,0 0 1 0 0,0 0 0 0 0,0 0-1 0 0,2 6 1 0 0,4 16 10 0 0,-1 0 0 0 0,0 0 0 0 0,-2 1-1 0 0,2 28 1 0 0,2 301 121 0 0,5-186 126 0 0,-8-116-150 0 0,2-5-42 0 0,-5-31-7 0 0,3 32 0 0 0,-2-14 24 0 0,1-1 0 0 0,2 0 0 0 0,1 0 0 0 0,19 49 0 0 0,-9-29 194 0 0,-17-50-252 0 0,0-1 1 0 0,1 0 0 0 0,-1 0 0 0 0,1 0-1 0 0,0 1 1 0 0,0-2 0 0 0,0 1-1 0 0,1 0 1 0 0,-1 0 0 0 0,1-1 0 0 0,0 1-1 0 0,-1-1 1 0 0,7 4 0 0 0,-4-2 220 0 0,-5-3-234 0 0,0-1 1 0 0,1 0-1 0 0,-1 1 0 0 0,0-1 1 0 0,0 0-1 0 0,1 0 0 0 0,-1 1 1 0 0,1-1-1 0 0,-1 0 0 0 0,0 0 1 0 0,1 0-1 0 0,-1 0 0 0 0,0 0 1 0 0,1 1-1 0 0,-1-1 0 0 0,1 0 1 0 0,-1 0-1 0 0,0 0 0 0 0,1 0 1 0 0,-1 0-1 0 0,1 0 0 0 0,-1 0 1 0 0,1 0-1 0 0,0-1 0 0 0,-1 1 87 0 0,2 0-88 0 0,0 0 0 0 0,-1 0 0 0 0,1 0-1 0 0,-1-1 1 0 0,1 1 0 0 0,-1 0 0 0 0,1-1 0 0 0,-1 1 0 0 0,1-1 0 0 0,-1 0-1 0 0,1 1 1 0 0,-1-1 0 0 0,2-1 0 0 0,5-3-111 0 0,-5 4-84 0 0,1-1-1 0 0,-1 0 1 0 0,0 0 0 0 0,0-1-1 0 0,0 1 1 0 0,4-5-1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3:56.027"/>
    </inkml:context>
    <inkml:brush xml:id="br0">
      <inkml:brushProperty name="width" value="0.1" units="cm"/>
      <inkml:brushProperty name="height" value="0.1" units="cm"/>
      <inkml:brushProperty name="color" value="#AB008B"/>
    </inkml:brush>
  </inkml:definitions>
  <inkml:trace contextRef="#ctx0" brushRef="#br0">118 0 3712 0 0,'1'2'80'0'0,"1"-1"0"0"0,0 0 0 0 0,-1 1 0 0 0,1-1 0 0 0,-1 1 1 0 0,0-1-1 0 0,0 1 0 0 0,1 0 0 0 0,-1 0 0 0 0,0-1 0 0 0,0 1 0 0 0,0 0 0 0 0,-1 0 1 0 0,1 0-1 0 0,0 0 0 0 0,-1 0 0 0 0,1 0 0 0 0,-1 0 0 0 0,0 0 0 0 0,0 0 0 0 0,0 1 0 0 0,0-1 1 0 0,0 0-1 0 0,0 0 0 0 0,0 0 0 0 0,-1 0 0 0 0,1 0 0 0 0,-1 0 0 0 0,1 0 0 0 0,-1 0 0 0 0,0 0 1 0 0,0 0-1 0 0,-2 3 0 0 0,2-3-123 0 0,-4 8-46 0 0,0 0-1 0 0,0-1 1 0 0,-1 1-1 0 0,-1-1 1 0 0,0-1-1 0 0,0 1 1 0 0,0-1 0 0 0,-1 0-1 0 0,0-1 1 0 0,-13 10-1 0 0,16-15 59 0 0,-19 15-140 0 0,23-17 157 0 0,0 1-1 0 0,0 0 1 0 0,0 0-1 0 0,0 0 1 0 0,0 0-1 0 0,0 0 1 0 0,0 0-1 0 0,0 0 1 0 0,0 0 0 0 0,1 0-1 0 0,-1 0 1 0 0,0 0-1 0 0,1 1 1 0 0,-1-1-1 0 0,1 0 1 0 0,-1 3-1 0 0,1-4-2 0 0,28-8-72 0 0,-4 3 68 0 0,0-2 0 0 0,27-11 0 0 0,-43 15-17 0 0,-1 1 1 0 0,1 1 0 0 0,0-1-1 0 0,0 1 1 0 0,1 1 0 0 0,14 0-1 0 0,-13 0 20 0 0,-9 1 16 0 0,0-1-1 0 0,0 0 1 0 0,0 1 0 0 0,0-1-1 0 0,0 1 1 0 0,0-1 0 0 0,0 1 0 0 0,0-1-1 0 0,-1 1 1 0 0,1 0 0 0 0,0-1 0 0 0,0 1-1 0 0,-1 0 1 0 0,1 0 0 0 0,0 0-1 0 0,-1 0 1 0 0,1-1 0 0 0,0 1 0 0 0,-1 0-1 0 0,1 0 1 0 0,-1 0 0 0 0,0 0 0 0 0,1 2-1 0 0,8 28-32 0 0,-8-26 28 0 0,-1 1 3 0 0,-1 1 0 0 0,0-1 0 0 0,-1 0 0 0 0,0 0 0 0 0,-2 8 0 0 0,-2-3 1 0 0,0 1 1 0 0,0-1 0 0 0,-1-1 0 0 0,-1 1 0 0 0,0-1 0 0 0,-9 9 0 0 0,-52 49-14 0 0,53-57 16 0 0,14-10 0 0 0,1-1 0 0 0,0 1 0 0 0,0 0 0 0 0,0-1 0 0 0,0 1 0 0 0,0 0 0 0 0,0-1 0 0 0,0 1 1 0 0,0 0-1 0 0,0 0 0 0 0,0 0 0 0 0,0 0 0 0 0,0 0 0 0 0,0 1 0 0 0,0-1 0 0 0,2-1 3 0 0,-1 0-1 0 0,0 0 1 0 0,0 0 0 0 0,0 0 0 0 0,0 0-1 0 0,0 0 1 0 0,0 0 0 0 0,0 0 0 0 0,0 0 0 0 0,1 0-1 0 0,-1 0 1 0 0,0 0 0 0 0,0 0 0 0 0,0 0-1 0 0,0 0 1 0 0,0 0 0 0 0,0 0 0 0 0,0 0 0 0 0,0 0-1 0 0,0 0 1 0 0,1 0 0 0 0,-1 0 0 0 0,0 1 0 0 0,0-1-1 0 0,0 0 1 0 0,0 0 0 0 0,0 0 0 0 0,0 0-1 0 0,0 0 1 0 0,0 0 0 0 0,0 0 0 0 0,0 0 0 0 0,0 0-1 0 0,0 0 1 0 0,0 1 0 0 0,0-1 0 0 0,0 0-1 0 0,0 0 1 0 0,0 0 0 0 0,0 0 0 0 0,0 0 0 0 0,0 0-1 0 0,0 0 1 0 0,0 0 0 0 0,0 1 0 0 0,0-1-1 0 0,0 0 1 0 0,0 0 0 0 0,0 0 0 0 0,0 0 0 0 0,0 0-1 0 0,0 0 1 0 0,0 0 0 0 0,0 0 0 0 0,0 0-1 0 0,0 1 1 0 0,0-1 0 0 0,0 0 0 0 0,10-1 9 0 0,19-1 53 0 0,-23 1-45 0 0,-1 0 0 0 0,1 1 0 0 0,0 0 0 0 0,9 1 0 0 0,-12 0-11 0 0,-1-1-1 0 0,1 1 1 0 0,-1 0 0 0 0,0 0 0 0 0,1 0 0 0 0,-1 0 0 0 0,0 0 0 0 0,0 0-1 0 0,0 1 1 0 0,0-1 0 0 0,0 1 0 0 0,0 0 0 0 0,0-1 0 0 0,2 5 0 0 0,0 0 11 0 0,0 0 0 0 0,-1 0 0 0 0,0 0 0 0 0,0 1 0 0 0,-1-1 0 0 0,0 1 0 0 0,0 0 0 0 0,0 0 0 0 0,-1-1 0 0 0,0 1 0 0 0,0 0 0 0 0,-1 0 0 0 0,0 0 0 0 0,0 0 0 0 0,-1 0 1 0 0,1 0-1 0 0,-2 0 0 0 0,1 0 0 0 0,-1 0 0 0 0,-4 11 0 0 0,1-4 28 0 0,0 0 1 0 0,-4 26-1 0 0,8-37-31 0 0,0-1 0 0 0,0 1-1 0 0,0-1 1 0 0,0 1-1 0 0,-1-1 1 0 0,1 0 0 0 0,-1 0-1 0 0,1 0 1 0 0,-1 0 0 0 0,0 0-1 0 0,0 0 1 0 0,0 0 0 0 0,-2 2 158 0 0,5-4-158 0 0,1-1 0 0 0,-1 1 0 0 0,1 0 1 0 0,-1 0-1 0 0,1-1 0 0 0,-1 1 0 0 0,1 0 0 0 0,-1-1 0 0 0,1 0 0 0 0,-1 1 0 0 0,3-3 0 0 0,4-10 30 0 0,-1 0 0 0 0,0-1 0 0 0,-1 0-1 0 0,0-1 1 0 0,-1 1 0 0 0,5-27-1 0 0,10-89-685 0 0,-20 123 517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3:56.614"/>
    </inkml:context>
    <inkml:brush xml:id="br0">
      <inkml:brushProperty name="width" value="0.1" units="cm"/>
      <inkml:brushProperty name="height" value="0.1" units="cm"/>
      <inkml:brushProperty name="color" value="#AB008B"/>
    </inkml:brush>
  </inkml:definitions>
  <inkml:trace contextRef="#ctx0" brushRef="#br0">5 458 3912 0 0,'8'33'505'0'0,"-3"-11"-81"0"0,-3-12-263 0 0,0 1-1 0 0,-1 0 1 0 0,0 0-1 0 0,-1-1 1 0 0,-2 22-1 0 0,0 2-251 0 0,3-13-17 0 0,0-14 77 0 0,-1-1-1 0 0,0 1 0 0 0,0 0 0 0 0,0 0 0 0 0,-1-1 1 0 0,0 1-1 0 0,0 0 0 0 0,-1-1 0 0 0,1 1 0 0 0,-1-1 1 0 0,-5 9-1 0 0,4-6 6 0 0,3-7 16 0 0,1-8 6 0 0,4-5 5 0 0,-4 9 0 0 0,-1 0-1 0 0,1 0 1 0 0,0 0-1 0 0,-1 1 1 0 0,1-1-1 0 0,-1 0 1 0 0,1 0-1 0 0,-1 0 1 0 0,0 0-1 0 0,0-2 1 0 0,-1-45 4 0 0,2-52 39 0 0,-1 95-39 0 0,0 0-1 0 0,-1 1 1 0 0,1-1 0 0 0,-1 0 0 0 0,0 1 0 0 0,-2-7-1 0 0,-4-25 27 0 0,6-17-10 0 0,3-1 0 0 0,14-91 0 0 0,13 26 45 0 0,-21 92-51 0 0,-7 23-12 0 0,1 1 1 0 0,0 0-1 0 0,0-1 1 0 0,1 1-1 0 0,0 0 1 0 0,-1 0-1 0 0,1 0 1 0 0,0 1-1 0 0,1-1 1 0 0,-1 1-1 0 0,1 0 1 0 0,-1 0-1 0 0,1 0 1 0 0,0 0-1 0 0,0 0 1 0 0,0 1-1 0 0,5-2 0 0 0,-4 2 9 0 0,0 0-1 0 0,0 0 0 0 0,0 1 0 0 0,0 0 1 0 0,0 0-1 0 0,1 0 0 0 0,-1 0 0 0 0,0 1 1 0 0,0 0-1 0 0,1 0 0 0 0,-1 1 0 0 0,0-1 1 0 0,0 1-1 0 0,0 0 0 0 0,0 1 0 0 0,0-1 1 0 0,0 1-1 0 0,0 0 0 0 0,0 0 0 0 0,0 0 0 0 0,6 5 1 0 0,-1-1-3 0 0,-1 0 0 0 0,0 1 0 0 0,0 0 0 0 0,0 0 0 0 0,-1 1 0 0 0,0 0 0 0 0,0 1 0 0 0,-1 0 0 0 0,7 10 0 0 0,-5-3 9 0 0,-1 1-1 0 0,0 0 1 0 0,-1 0 0 0 0,6 27 0 0 0,13 76 45 0 0,-12-46-33 0 0,14 141 109 0 0,-14-82-51 0 0,13 50 125 0 0,-16-139-68 0 0,-8-36-99 0 0,0 0 1 0 0,-1 1-1 0 0,0-1 0 0 0,0 11 0 0 0,8 55 608 0 0,-10-74-618 0 0,-6-7 2 0 0,-1-1 1 0 0,2 0-1 0 0,-11-17 1 0 0,-1-2-31 0 0,-85-104-934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3:57.241"/>
    </inkml:context>
    <inkml:brush xml:id="br0">
      <inkml:brushProperty name="width" value="0.1" units="cm"/>
      <inkml:brushProperty name="height" value="0.1" units="cm"/>
      <inkml:brushProperty name="color" value="#AB008B"/>
    </inkml:brush>
  </inkml:definitions>
  <inkml:trace contextRef="#ctx0" brushRef="#br0">35 26 4216 0 0,'8'0'402'0'0,"0"-1"0"0"0,-1 0 0 0 0,1-1 0 0 0,-1 0 0 0 0,8-3 1 0 0,-7 2-418 0 0,0 1 1 0 0,0 0-1 0 0,0 0 1 0 0,0 1 0 0 0,10-1-1 0 0,9 1-112 0 0,-20 0 66 0 0,0 1-1 0 0,0 0 1 0 0,-1 0-1 0 0,1 0 1 0 0,12 3-1 0 0,3 1-151 0 0,-18-3 185 0 0,-1-1-1 0 0,1 1 0 0 0,-1-1 0 0 0,1 1 0 0 0,-1 0 0 0 0,1 0 1 0 0,-1 1-1 0 0,0-1 0 0 0,6 4 0 0 0,0 1-21 0 0,-6-4 39 0 0,0-1 0 0 0,-1 1 1 0 0,1 0-1 0 0,-1 0 0 0 0,1 0 1 0 0,-1 0-1 0 0,3 3 0 0 0,22 28-173 0 0,-26-31 182 0 0,0 0 1 0 0,1 1-1 0 0,-1-1 0 0 0,0 1 0 0 0,0-1 1 0 0,-1 1-1 0 0,1-1 0 0 0,0 1 1 0 0,-1 0-1 0 0,0 0 0 0 0,1-1 0 0 0,-1 1 1 0 0,0 0-1 0 0,-1-1 0 0 0,1 1 0 0 0,0 0 1 0 0,-1 0-1 0 0,1-1 0 0 0,-1 1 0 0 0,0-1 1 0 0,0 1-1 0 0,0-1 0 0 0,0 1 0 0 0,0-1 1 0 0,-1 1-1 0 0,1-1 0 0 0,-1 0 1 0 0,0 0-1 0 0,1 0 0 0 0,-1 0 0 0 0,0 0 1 0 0,-3 2-1 0 0,-16 12 2 0 0,14-10 0 0 0,1 0 0 0 0,-1-1 0 0 0,-1-1 1 0 0,1 1-1 0 0,-1-1 0 0 0,-13 5 0 0 0,10-4 48 0 0,20-5 73 0 0,11 0-62 0 0,-16 1-54 0 0,1 0-1 0 0,-1 0 1 0 0,0 0-1 0 0,1 1 1 0 0,-1-1-1 0 0,0 1 0 0 0,0 0 1 0 0,0 0-1 0 0,0 0 1 0 0,-1 1-1 0 0,1-1 1 0 0,-1 1-1 0 0,1 0 1 0 0,-1 0-1 0 0,0 0 1 0 0,3 5-1 0 0,-4-6-1 0 0,-1 0 0 0 0,0 0 0 0 0,0 0 1 0 0,0 1-1 0 0,0-1 0 0 0,0 0 0 0 0,0 1 0 0 0,-1-1 0 0 0,1 1 0 0 0,-1-1 0 0 0,1 1 0 0 0,-1-1 0 0 0,0 1 0 0 0,0-1 1 0 0,0 1-1 0 0,-1-1 0 0 0,1 1 0 0 0,0-1 0 0 0,-1 0 0 0 0,0 1 0 0 0,0-1 0 0 0,1 1 0 0 0,-1-1 0 0 0,-1 0 1 0 0,1 0-1 0 0,0 0 0 0 0,0 1 0 0 0,-1-1 0 0 0,1 0 0 0 0,-3 1 0 0 0,-15 18 32 0 0,-42 35 1 0 0,54-51-24 0 0,0 0 0 0 0,-1 0 0 0 0,0-1 0 0 0,-10 5 0 0 0,-11 5 37 0 0,-11 4 17 0 0,33-15-56 0 0,1-1 0 0 0,-1 1 0 0 0,1 0 0 0 0,-1 1 0 0 0,1-1 0 0 0,0 1 0 0 0,-6 6-1 0 0,9-7 1 0 0,-1-1 0 0 0,1 0-1 0 0,0 0 1 0 0,-1 0 0 0 0,1 0-1 0 0,-1 0 1 0 0,1-1 0 0 0,-7 2-1 0 0,-10 5 47 0 0,13-1-11 0 0,7-7-40 0 0,0 1 0 0 0,0-1 0 0 0,0 0 0 0 0,0 1 0 0 0,-1-1 0 0 0,1 0 0 0 0,0 1 0 0 0,0-1 0 0 0,0 0 0 0 0,-1 0 0 0 0,1 1 0 0 0,0-1 0 0 0,0 0 0 0 0,-1 0 0 0 0,1 0 0 0 0,0 1 0 0 0,-1-1 0 0 0,1 0 0 0 0,0 0 0 0 0,-1 0 0 0 0,1 0 0 0 0,0 0 0 0 0,-1 0 0 0 0,1 1 0 0 0,0-1 0 0 0,-1 0 0 0 0,1 0 0 0 0,-1 0 0 0 0,0-1 496 0 0,25-10-220 0 0,-1-1-231 0 0,1 1 0 0 0,0 1 0 0 0,1 1 0 0 0,0 2 0 0 0,37-7 0 0 0,42-14 17 0 0,12-3-18 0 0,-71 20 34 0 0,53-19 1 0 0,-80 23-61 0 0,9-2 6 0 0,0-2 1 0 0,-1-1-1 0 0,0-1 1 0 0,26-19-1 0 0,-21 10-969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3:57.782"/>
    </inkml:context>
    <inkml:brush xml:id="br0">
      <inkml:brushProperty name="width" value="0.1" units="cm"/>
      <inkml:brushProperty name="height" value="0.1" units="cm"/>
      <inkml:brushProperty name="color" value="#AB008B"/>
    </inkml:brush>
  </inkml:definitions>
  <inkml:trace contextRef="#ctx0" brushRef="#br0">633 1 5720 0 0,'0'0'42'0'0,"0"1"0"0"0,-1-1 0 0 0,1 1 0 0 0,0-1 0 0 0,-1 1 1 0 0,1-1-1 0 0,0 0 0 0 0,-1 1 0 0 0,1-1 0 0 0,-1 1 0 0 0,1-1 0 0 0,0 0 0 0 0,-1 1 1 0 0,1-1-1 0 0,-1 0 0 0 0,1 0 0 0 0,-1 1 0 0 0,0-1 0 0 0,1 0 0 0 0,-1 0 1 0 0,1 0-1 0 0,-1 0 0 0 0,1 0 0 0 0,-2 0 0 0 0,-23 5 1535 0 0,0-1-1223 0 0,9 2-338 0 0,-1 1 0 0 0,1 0 0 0 0,0 1 0 0 0,-27 19 0 0 0,32-19-17 0 0,2-2 0 0 0,0 0 0 0 0,1 1 0 0 0,-1 0-1 0 0,1 0 1 0 0,1 1 0 0 0,-10 11-1 0 0,-21 26-13 0 0,30-38 11 0 0,1 1 0 0 0,0-1 0 0 0,1 2 0 0 0,0-1 0 0 0,0 0 1 0 0,1 1-1 0 0,-7 16 0 0 0,4-6 11 0 0,5-14-2 0 0,1-1 0 0 0,1 1 1 0 0,-1 0-1 0 0,1 0 0 0 0,-1 0 0 0 0,1-1 0 0 0,0 10 0 0 0,2 37 563 0 0,0-50-562 0 0,-1-1 1 0 0,0 1 0 0 0,0 0 0 0 0,1-1 0 0 0,-1 1-1 0 0,0 0 1 0 0,1-1 0 0 0,-1 1 0 0 0,0 0-1 0 0,1-1 1 0 0,-1 1 0 0 0,1-1 0 0 0,-1 1-1 0 0,1-1 1 0 0,-1 1 0 0 0,1-1 0 0 0,0 1-1 0 0,-1-1 1 0 0,1 0 0 0 0,-1 1 0 0 0,1-1 0 0 0,0 0-1 0 0,-1 0 1 0 0,1 1 0 0 0,0-1 0 0 0,0 0-1 0 0,-1 0 1 0 0,1 0 0 0 0,0 0 0 0 0,-1 0-1 0 0,1 0 1 0 0,0 0 0 0 0,0 0 0 0 0,-1 0 0 0 0,1 0-1 0 0,1 0 1 0 0,29-5 166 0 0,-29 5-156 0 0,141-23 197 0 0,-137 23-200 0 0,0-1-1 0 0,0 1 0 0 0,0 0 0 0 0,0 1 0 0 0,0-1 0 0 0,0 1 0 0 0,9 3 1 0 0,-14-4 0 0 0,1 0 0 0 0,-1 1 1 0 0,0-1-1 0 0,1 1 1 0 0,-1-1-1 0 0,0 1 1 0 0,0 0-1 0 0,1-1 1 0 0,-1 1-1 0 0,0 0 0 0 0,0 0 1 0 0,0 0-1 0 0,0 0 1 0 0,0 0-1 0 0,0 0 1 0 0,0 0-1 0 0,0 0 1 0 0,-1 0-1 0 0,1 0 0 0 0,0 1 1 0 0,0-1-1 0 0,-1 0 1 0 0,1 0-1 0 0,-1 1 1 0 0,1-1-1 0 0,-1 1 1 0 0,0-1-1 0 0,0 0 1 0 0,1 1-1 0 0,-1-1 0 0 0,0 1 1 0 0,0-1-1 0 0,0 0 1 0 0,-1 1-1 0 0,1 1 1 0 0,-2 5 30 0 0,-1-1 1 0 0,1 0-1 0 0,-1 0 1 0 0,-1-1 0 0 0,1 1-1 0 0,-1-1 1 0 0,-7 9-1 0 0,-36 39 89 0 0,28-34-59 0 0,-49 62 288 0 0,43-51-248 0 0,-1 0 1 0 0,-35 31-1 0 0,-61 65 212 0 0,36-35-255 0 0,77-83-70 0 0,0 0 0 0 0,1 1 0 0 0,0 0 0 0 0,0 0 0 0 0,1 1 1 0 0,-6 12-1 0 0,10-11-90 0 0,9-9 240 0 0,10-9-1602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3:58.208"/>
    </inkml:context>
    <inkml:brush xml:id="br0">
      <inkml:brushProperty name="width" value="0.1" units="cm"/>
      <inkml:brushProperty name="height" value="0.1" units="cm"/>
      <inkml:brushProperty name="color" value="#AB008B"/>
    </inkml:brush>
  </inkml:definitions>
  <inkml:trace contextRef="#ctx0" brushRef="#br0">288 40 8432 0 0,'0'0'6'0'0,"0"1"0"0"0,0-1 0 0 0,1 0 0 0 0,-1 1 0 0 0,0-1 0 0 0,0 0 0 0 0,0 1 0 0 0,1-1 0 0 0,-1 0 1 0 0,0 1-1 0 0,0-1 0 0 0,1 0 0 0 0,-1 0 0 0 0,0 1 0 0 0,1-1 0 0 0,-1 0 0 0 0,0 0 0 0 0,1 0 0 0 0,-1 0 0 0 0,0 1 0 0 0,1-1 0 0 0,-1 0 1 0 0,1 0-1 0 0,-1 0 0 0 0,0 0 0 0 0,1 0 0 0 0,-1 0 0 0 0,1 0 0 0 0,-1 0 0 0 0,0 0 0 0 0,1 0 0 0 0,16-1 372 0 0,-14 1-246 0 0,28-2 653 0 0,60-11-1 0 0,-39 5-44 0 0,-31 5-526 0 0,-3 1 100 0 0,0-1-1 0 0,27-8 1 0 0,-41 10-287 0 0,-1 1-1 0 0,1-1 1 0 0,0 1 0 0 0,0-1 0 0 0,0 1 0 0 0,1 1 0 0 0,-1-1 0 0 0,0 0 0 0 0,-1 1 0 0 0,1 0 0 0 0,0 0 0 0 0,0 0 0 0 0,0 0 0 0 0,0 1 0 0 0,-1-1 0 0 0,1 1-1 0 0,-1 0 1 0 0,1 0 0 0 0,4 4 0 0 0,3 3-3 0 0,-9-8-23 0 0,-1 0 0 0 0,1 0-1 0 0,0 1 1 0 0,-1-1-1 0 0,1 0 1 0 0,0 1 0 0 0,-1 0-1 0 0,0-1 1 0 0,1 1-1 0 0,-1 0 1 0 0,0-1 0 0 0,0 1-1 0 0,0 0 1 0 0,0 0-1 0 0,0 0 1 0 0,0 0 0 0 0,-1 0-1 0 0,1 0 1 0 0,-1 0 0 0 0,1 0-1 0 0,-1 0 1 0 0,0 1-1 0 0,0 1 1 0 0,-1 10-20 0 0,0 0 0 0 0,-1-1 0 0 0,0 1-1 0 0,-1-1 1 0 0,-1 1 0 0 0,0-1 0 0 0,-1 0 0 0 0,0-1 0 0 0,-8 14 0 0 0,-11 15-102 0 0,-38 49 1 0 0,46-67 111 0 0,-8 8 9 0 0,0-2 1 0 0,-2-1-1 0 0,-30 25 0 0 0,-94 71 6 0 0,140-117-5 0 0,-48 36 12 0 0,-31 25 16 0 0,3-3-106 0 0,84-63 75 0 0,-1 0 0 0 0,1 0 0 0 0,0-1 0 0 0,-1 1 0 0 0,1-1-1 0 0,-1 0 1 0 0,0 0 0 0 0,0 0 0 0 0,-2 1 0 0 0,4-2-47 0 0,0 0 0 0 0,1 0 0 0 0,-1 0-1 0 0,1 0 1 0 0,-1 0 0 0 0,1 0 0 0 0,-1 0 0 0 0,0 0-1 0 0,1 0 1 0 0,-1 0 0 0 0,1 0 0 0 0,-1 0 0 0 0,1 0-1 0 0,-1 0 1 0 0,1-1 0 0 0,-1 1 0 0 0,0 0 0 0 0,1 0-1 0 0,-1-1 1 0 0,1 1 0 0 0,0 0 0 0 0,-1-1 0 0 0,1 1-1 0 0,-1-1 1 0 0,1 1 0 0 0,-1 0 0 0 0,1-1 0 0 0,0 1-1 0 0,-1-1 1 0 0,1 1 0 0 0,0-1 0 0 0,0 1 0 0 0,-1-1-1 0 0,1 1 1 0 0,0-1 0 0 0,0 0 0 0 0,0 1 0 0 0,0-1-1 0 0,0 1 1 0 0,-1-1 0 0 0,1 1 0 0 0,0-1 0 0 0,0 0-1 0 0,0 1 1 0 0,1-2 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3:58.563"/>
    </inkml:context>
    <inkml:brush xml:id="br0">
      <inkml:brushProperty name="width" value="0.1" units="cm"/>
      <inkml:brushProperty name="height" value="0.1" units="cm"/>
      <inkml:brushProperty name="color" value="#AB008B"/>
    </inkml:brush>
  </inkml:definitions>
  <inkml:trace contextRef="#ctx0" brushRef="#br0">0 1 7232 0 0,'59'11'1457'0'0,"-29"-6"-1153"0"0,1 2 0 0 0,-2 1 0 0 0,32 13 1 0 0,-21-8 45 0 0,-13-2-324 0 0,26 13 0 0 0,-4-1-77 0 0,-38-18 12 0 0,-1 0 1 0 0,1 1-1 0 0,-1 1 0 0 0,0 0 0 0 0,11 10 1 0 0,-9-6-104 0 0,27 16 0 0 0,46 38 31 0 0,-76-59 83 0 0,1 0-1 0 0,1 0 1 0 0,17 6-1 0 0,-23-10 14 0 0,0-1-1 0 0,0 0 1 0 0,0 0-1 0 0,0-1 0 0 0,1 0 1 0 0,-1 1-1 0 0,0-2 1 0 0,0 1-1 0 0,0 0 1 0 0,10-3-1 0 0,3-2-1195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3:58.914"/>
    </inkml:context>
    <inkml:brush xml:id="br0">
      <inkml:brushProperty name="width" value="0.1" units="cm"/>
      <inkml:brushProperty name="height" value="0.1" units="cm"/>
      <inkml:brushProperty name="color" value="#AB008B"/>
    </inkml:brush>
  </inkml:definitions>
  <inkml:trace contextRef="#ctx0" brushRef="#br0">1 82 6224 0 0,'17'2'305'0'0,"12"8"172"0"0,-1-1-142 0 0,-15-6-250 0 0,1-1-1 0 0,-1-1 1 0 0,0 0-1 0 0,1 0 0 0 0,-1-2 1 0 0,1 0-1 0 0,16-3 1 0 0,-2-1-5 0 0,-1-2 0 0 0,39-15 0 0 0,-55 17-77 0 0,0 0-1 0 0,-1-1 1 0 0,1-1-1 0 0,9-7 1 0 0,-2 1-1 0 0,9-8-1037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3:59.297"/>
    </inkml:context>
    <inkml:brush xml:id="br0">
      <inkml:brushProperty name="width" value="0.1" units="cm"/>
      <inkml:brushProperty name="height" value="0.1" units="cm"/>
      <inkml:brushProperty name="color" value="#AB008B"/>
    </inkml:brush>
  </inkml:definitions>
  <inkml:trace contextRef="#ctx0" brushRef="#br0">195 1 5624 0 0,'10'33'323'0'0,"-3"1"1"0"0,5 39-1 0 0,-7-37 175 0 0,17 62-1 0 0,-8-42-278 0 0,6 15 18 0 0,-14-54-227 0 0,4 30 0 0 0,-7-31-8 0 0,0 0 0 0 0,10 24-1 0 0,-1-3 6 0 0,-1 0-1 0 0,-2 1 1 0 0,7 57-1 0 0,-6-35-6 0 0,-9-41 1 0 0,0 1 0 0 0,-1 0 1 0 0,-1 0-1 0 0,-1-1 0 0 0,-5 27 1 0 0,3-30 13 0 0,1 0 1 0 0,-2 0 0 0 0,-7 17-1 0 0,9-29 15 0 0,1 1-1 0 0,-1-1 0 0 0,0-1 0 0 0,-1 1 0 0 0,1 0 0 0 0,-1-1 0 0 0,1 1 1 0 0,-1-1-1 0 0,0 0 0 0 0,0 0 0 0 0,-1-1 0 0 0,1 1 0 0 0,-8 2 0 0 0,1 0 51 0 0,0-1 0 0 0,0 0 0 0 0,-1 0 0 0 0,-17 2 0 0 0,2-3 111 0 0,-1-2-1 0 0,1 0 0 0 0,-31-4 1 0 0,9-4 162 0 0,47 7-349 0 0,1-1-1 0 0,0 1 1 0 0,-1-1 0 0 0,1 1-1 0 0,0-1 1 0 0,0 0 0 0 0,-1 1 0 0 0,1-1-1 0 0,0 0 1 0 0,0 0 0 0 0,0 0-1 0 0,0 0 1 0 0,0 0 0 0 0,0 0-1 0 0,0 0 1 0 0,1 0 0 0 0,-1 0-1 0 0,0-1 1 0 0,1 1 0 0 0,-1 0 0 0 0,0 0-1 0 0,1-1 1 0 0,-1 1 0 0 0,1 0-1 0 0,-1-3 1 0 0,2-6 1 0 0,0 0 0 0 0,0 0 0 0 0,1 0 0 0 0,0 0 0 0 0,0 1 0 0 0,6-13-1 0 0,28-55 6 0 0,-19 44-1 0 0,-3 8-5 0 0,1 2-1 0 0,1 0 0 0 0,1 1 1 0 0,40-40-1 0 0,9-11-1 0 0,-39 39-1281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3:59.655"/>
    </inkml:context>
    <inkml:brush xml:id="br0">
      <inkml:brushProperty name="width" value="0.1" units="cm"/>
      <inkml:brushProperty name="height" value="0.1" units="cm"/>
      <inkml:brushProperty name="color" value="#AB008B"/>
    </inkml:brush>
  </inkml:definitions>
  <inkml:trace contextRef="#ctx0" brushRef="#br0">216 1 5920 0 0,'-1'1'38'0'0,"1"1"1"0"0,0 0 0 0 0,-1-1-1 0 0,1 1 1 0 0,-1-1 0 0 0,1 1-1 0 0,-1-1 1 0 0,0 1 0 0 0,0-1-1 0 0,0 0 1 0 0,0 1 0 0 0,0-1-1 0 0,0 0 1 0 0,0 0 0 0 0,0 0-1 0 0,0 0 1 0 0,0 1 0 0 0,-2 0-1 0 0,-32 20 1259 0 0,9-7-767 0 0,-66 58-525 0 0,90-70-7 0 0,-1 0 0 0 0,1 0 0 0 0,0 0-1 0 0,-1 0 1 0 0,1 0 0 0 0,1 0 0 0 0,-1 1-1 0 0,0-1 1 0 0,1 1 0 0 0,0-1 0 0 0,-1 5-1 0 0,-12 24-47 0 0,6-8 3 0 0,8-14-10 0 0,0-10 54 0 0,0 0-1 0 0,0 0 1 0 0,0 1 0 0 0,0-1 0 0 0,0 0 0 0 0,0 0 0 0 0,0 0-1 0 0,0 0 1 0 0,1 0 0 0 0,-1 0 0 0 0,0 1 0 0 0,0-1 0 0 0,0 0-1 0 0,0 0 1 0 0,0 0 0 0 0,0 0 0 0 0,1 0 0 0 0,-1 0 0 0 0,0 0-1 0 0,0 0 1 0 0,0 0 0 0 0,0 0 0 0 0,1 0 0 0 0,-1 0 0 0 0,0 1-1 0 0,0-1 1 0 0,0 0 0 0 0,0 0 0 0 0,0 0 0 0 0,1 0 0 0 0,-1 0-1 0 0,0-1 1 0 0,0 1 0 0 0,0 0 0 0 0,0 0 0 0 0,1 0 0 0 0,-1 0-1 0 0,0 0 1 0 0,0 0 0 0 0,0 0 0 0 0,0 0 0 0 0,28-11-58 0 0,-18 8 49 0 0,-1-1 1 0 0,0 0-1 0 0,0 0 0 0 0,0-1 1 0 0,10-7-1 0 0,-14 8 5 0 0,1 0-1 0 0,-1 1 1 0 0,1 0-1 0 0,0 0 1 0 0,0 0-1 0 0,0 1 1 0 0,1 0 0 0 0,-1 0-1 0 0,1 0 1 0 0,-1 1-1 0 0,10-1 1 0 0,-15 2 6 0 0,-1 0 1 0 0,1 0-1 0 0,-1 0 1 0 0,1 1-1 0 0,-1-1 0 0 0,1 0 1 0 0,-1 0-1 0 0,0 0 1 0 0,1 1-1 0 0,-1-1 1 0 0,1 0-1 0 0,-1 1 1 0 0,0-1-1 0 0,1 0 1 0 0,-1 0-1 0 0,0 1 1 0 0,1-1-1 0 0,-1 1 0 0 0,0-1 1 0 0,0 0-1 0 0,1 1 1 0 0,-1-1-1 0 0,0 1 1 0 0,0-1-1 0 0,0 0 1 0 0,0 1-1 0 0,0-1 1 0 0,1 1-1 0 0,-1-1 0 0 0,0 1 1 0 0,0-1-1 0 0,0 1 1 0 0,0-1-1 0 0,0 1 1 0 0,-2 20-18 0 0,2-15 15 0 0,-1 19 6 0 0,-7 36 0 0 0,3-26-1 0 0,-10 38 13 0 0,6-35-8 0 0,7-28-5 0 0,-1-1 0 0 0,-1 1 0 0 0,0-1 0 0 0,0 0 0 0 0,-8 11 0 0 0,-12 28 10 0 0,-10 25-2 0 0,18-38 7 0 0,-3 10 31 0 0,4 6 153 0 0,15-51-198 0 0,0 0-1 0 0,0 1 1 0 0,0-1-1 0 0,0 0 1 0 0,0 0-1 0 0,0 0 0 0 0,-1 0 1 0 0,1 0-1 0 0,0 0 1 0 0,0 1-1 0 0,0-1 1 0 0,0 0-1 0 0,0 0 1 0 0,0 0-1 0 0,0 0 0 0 0,0 1 1 0 0,0-1-1 0 0,0 0 1 0 0,0 0-1 0 0,0 0 1 0 0,0 0-1 0 0,0 1 0 0 0,0-1 1 0 0,0 0-1 0 0,0 0 1 0 0,0 0-1 0 0,0 0 1 0 0,0 1-1 0 0,0-1 1 0 0,0 0-1 0 0,1 0 0 0 0,-1 0 1 0 0,0 0-1 0 0,0 0 1 0 0,0 0-1 0 0,0 1 1 0 0,0-1-1 0 0,0 0 0 0 0,0 0 1 0 0,1 0-1 0 0,-1 0 1 0 0,0 0-1 0 0,0 0 1 0 0,0 0-1 0 0,0 0 0 0 0,0 1 1 0 0,1-1-1 0 0,-1 0 1 0 0,0 0-1 0 0,0 0 1 0 0,0 0-1 0 0,0 0 1 0 0,0 0-1 0 0,1 0 0 0 0,-1 0 1 0 0,0 0-1 0 0,0 0 1 0 0,0 0-1 0 0,0 0 1 0 0,1 0-1 0 0,-1 0 0 0 0,0 0 1 0 0,0 0-1 0 0,1-1 1 0 0,7-4-1106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4:00.059"/>
    </inkml:context>
    <inkml:brush xml:id="br0">
      <inkml:brushProperty name="width" value="0.1" units="cm"/>
      <inkml:brushProperty name="height" value="0.1" units="cm"/>
      <inkml:brushProperty name="color" value="#AB008B"/>
    </inkml:brush>
  </inkml:definitions>
  <inkml:trace contextRef="#ctx0" brushRef="#br0">310 4 4512 0 0,'24'1'682'0'0,"-18"0"-370"0"0,1 0 1 0 0,-1-1-1 0 0,1 0 0 0 0,8-1 1 0 0,12-2-388 0 0,0 1 1 0 0,1 2 0 0 0,28 3-1 0 0,-51-2 40 0 0,0 1-1 0 0,0 0 0 0 0,0 0 0 0 0,0 0 0 0 0,0 0 0 0 0,-1 1 1 0 0,1 0-1 0 0,6 5 0 0 0,-9-6 27 0 0,0 0 1 0 0,0 0-1 0 0,0 0 1 0 0,-1 1 0 0 0,1-1-1 0 0,-1 0 1 0 0,1 0-1 0 0,-1 1 1 0 0,0-1-1 0 0,0 1 1 0 0,0 0-1 0 0,0-1 1 0 0,-1 1-1 0 0,1-1 1 0 0,-1 1 0 0 0,0 0-1 0 0,1 0 1 0 0,-1-1-1 0 0,0 1 1 0 0,-1 0-1 0 0,1-1 1 0 0,0 1-1 0 0,-1 0 1 0 0,1-1-1 0 0,-1 1 1 0 0,0 0 0 0 0,0-1-1 0 0,0 1 1 0 0,0-1-1 0 0,-2 3 1 0 0,-5 7 6 0 0,1-1 0 0 0,-1-1 0 0 0,-1 0 0 0 0,-18 17 0 0 0,17-17-14 0 0,-5 4 13 0 0,-1-1 1 0 0,-22 14-1 0 0,16-13 3 0 0,-55 28 0 0 0,13-5 11 0 0,-102 45 0 0 0,137-69-8 0 0,-20 17 22 0 0,36-21-13 0 0,-3 4 286 0 0,27-14-282 0 0,1-1 0 0 0,-1 0 0 0 0,0-1 0 0 0,-1 0 0 0 0,1-1 0 0 0,-1 0 0 0 0,12-6 1 0 0,5-1 16 0 0,139-51 197 0 0,-110 45-67 0 0,0 2 0 0 0,77-10 0 0 0,-117 23-156 0 0,24-7 21 0 0,18-1 41 0 0,-25 2-912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34:06.588"/>
    </inkml:context>
    <inkml:brush xml:id="br0">
      <inkml:brushProperty name="width" value="0.1" units="cm"/>
      <inkml:brushProperty name="height" value="0.1" units="cm"/>
      <inkml:brushProperty name="color" value="#AB008B"/>
    </inkml:brush>
  </inkml:definitions>
  <inkml:trace contextRef="#ctx0" brushRef="#br0">34 1 9944 0 0,'-3'9'0'0'0,"-4"14"0"0"0,-2 5 0 0 0,2 7 0 0 0,0-2 8 0 0,7 6 0 0 0,5 1 0 0 0,-3-3 360 0 0,3 0 8 0 0,6 9-8 0 0,-1-8 16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4:00.421"/>
    </inkml:context>
    <inkml:brush xml:id="br0">
      <inkml:brushProperty name="width" value="0.1" units="cm"/>
      <inkml:brushProperty name="height" value="0.1" units="cm"/>
      <inkml:brushProperty name="color" value="#AB008B"/>
    </inkml:brush>
  </inkml:definitions>
  <inkml:trace contextRef="#ctx0" brushRef="#br0">150 0 6224 0 0,'2'5'105'0'0,"0"1"1"0"0,-1-1-1 0 0,1 0 0 0 0,-1 0 1 0 0,0 7-1 0 0,3 11 423 0 0,0-6-398 0 0,-2-12-52 0 0,0 0 0 0 0,-1 1 0 0 0,0-1 0 0 0,0 1 0 0 0,0-1 0 0 0,-1 1 0 0 0,0 0 0 0 0,0-1 0 0 0,0 1 0 0 0,-1 0 0 0 0,1-1 0 0 0,-4 9 0 0 0,-10 26-81 0 0,-96 245-89 0 0,98-261 72 0 0,9-19 17 0 0,0 0-1 0 0,0 0 1 0 0,1 0 0 0 0,0 0 0 0 0,0 0-1 0 0,1 1 1 0 0,-1-1 0 0 0,0 7 0 0 0,-5 9 264 0 0,6-20-392 0 0,0 1 0 0 0,0 0 0 0 0,1 0 0 0 0,-1 0 0 0 0,0 0 0 0 0,1 0 0 0 0,-1 0 0 0 0,1 0 0 0 0,-1 3-1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4:00.803"/>
    </inkml:context>
    <inkml:brush xml:id="br0">
      <inkml:brushProperty name="width" value="0.1" units="cm"/>
      <inkml:brushProperty name="height" value="0.1" units="cm"/>
      <inkml:brushProperty name="color" value="#AB008B"/>
    </inkml:brush>
  </inkml:definitions>
  <inkml:trace contextRef="#ctx0" brushRef="#br0">1 420 7136 0 0,'19'7'369'0'0,"0"0"0"0"0,32 19 1 0 0,3 1 298 0 0,104 47-72 0 0,-132-63-804 0 0,-14-5 116 0 0,0-1 0 0 0,0-1-1 0 0,0 0 1 0 0,15 3-1 0 0,-1-1-1064 0 0</inkml:trace>
  <inkml:trace contextRef="#ctx0" brushRef="#br0" timeOffset="1">367 152 6224 0 0,'3'2'111'0'0,"-1"0"-1"0"0,1-1 1 0 0,0 1 0 0 0,0-1-1 0 0,-1 0 1 0 0,1 0 0 0 0,0 0-1 0 0,0 0 1 0 0,0 0 0 0 0,0-1 0 0 0,0 0-1 0 0,1 1 1 0 0,-1-1 0 0 0,0 0-1 0 0,0 0 1 0 0,5-1 0 0 0,7-1 400 0 0,30-7 1 0 0,-27 3-157 0 0,34-15-1 0 0,-11 3 208 0 0,-13 5-376 0 0,0-1-1 0 0,27-17 1 0 0,-31 16-102 0 0,43-20-1296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4:01.227"/>
    </inkml:context>
    <inkml:brush xml:id="br0">
      <inkml:brushProperty name="width" value="0.1" units="cm"/>
      <inkml:brushProperty name="height" value="0.1" units="cm"/>
      <inkml:brushProperty name="color" value="#AB008B"/>
    </inkml:brush>
  </inkml:definitions>
  <inkml:trace contextRef="#ctx0" brushRef="#br0">193 0 6520 0 0,'-8'68'1054'0'0,"8"-47"-617"0"0,1 0-1 0 0,1-1 0 0 0,6 29 1 0 0,3 9 184 0 0,-6-32-594 0 0,0 1 0 0 0,2-1 0 0 0,10 26 0 0 0,15 43-281 0 0,-24-65 18 0 0,19 44-1 0 0,-7-20 110 0 0,-1 1 0 0 0,13 69 0 0 0,-19-68 10 0 0,-9-45 107 0 0,-2 1 1 0 0,1 0-1 0 0,-2-1 1 0 0,1 1-1 0 0,-2 0 1 0 0,0 21-1 0 0,-1-29 8 0 0,0 0-1 0 0,0 0 1 0 0,0 0-1 0 0,0 0 1 0 0,-1 0-1 0 0,0 0 1 0 0,0-1-1 0 0,0 1 1 0 0,0-1-1 0 0,0 1 1 0 0,-1-1-1 0 0,1 0 1 0 0,-1 0-1 0 0,0 0 1 0 0,0 0-1 0 0,0 0 1 0 0,0-1-1 0 0,-1 1 1 0 0,1-1-1 0 0,-1 0 1 0 0,1 0-1 0 0,-1 0 1 0 0,-4 1-1 0 0,-18 9 1 0 0,19-8 4 0 0,-1-1 1 0 0,0 1-1 0 0,0-1 0 0 0,0 0 1 0 0,0-1-1 0 0,-1 0 0 0 0,1 0 1 0 0,-1-1-1 0 0,-11 0 0 0 0,-23-1 9 0 0,27 1 9 0 0,1-1 0 0 0,-1-1 1 0 0,0 0-1 0 0,0-1 0 0 0,-16-5 0 0 0,-7-6 464 0 0,36 12-441 0 0,1-1-1 0 0,0 0 1 0 0,0 0-1 0 0,0 1 1 0 0,0-2-1 0 0,1 1 1 0 0,-1 0-1 0 0,0 0 1 0 0,1-1-1 0 0,-1 1 1 0 0,1 0-1 0 0,0-1 0 0 0,0 1 1 0 0,0-1-1 0 0,0 0 1 0 0,1 1-1 0 0,-1-1 1 0 0,1 0-1 0 0,-1-3 1 0 0,1 1-24 0 0,1 0 0 0 0,0 0-1 0 0,0 0 1 0 0,0 1 0 0 0,0-1 0 0 0,1 0 0 0 0,-1 1 0 0 0,1-1 0 0 0,1 1 0 0 0,-1 0 0 0 0,6-8 0 0 0,3-10 50 0 0,4-7-4 0 0,0-1 0 0 0,2 2 0 0 0,1 0 0 0 0,2 1 1 0 0,0 1-1 0 0,2 1 0 0 0,41-37 0 0 0,-5 6-1366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4:01.847"/>
    </inkml:context>
    <inkml:brush xml:id="br0">
      <inkml:brushProperty name="width" value="0.1" units="cm"/>
      <inkml:brushProperty name="height" value="0.1" units="cm"/>
      <inkml:brushProperty name="color" value="#AB008B"/>
    </inkml:brush>
  </inkml:definitions>
  <inkml:trace contextRef="#ctx0" brushRef="#br0">177 93 6328 0 0,'-1'3'161'0'0,"0"0"0"0"0,0 0 0 0 0,0 0 0 0 0,1 1 0 0 0,0-1-1 0 0,-1 0 1 0 0,1 0 0 0 0,0 1 0 0 0,1 5 0 0 0,-1-4 62 0 0,-1 3-60 0 0,0 0 0 0 0,-1 0 0 0 0,0 0 0 0 0,0 0 0 0 0,-1 0 0 0 0,-4 8 0 0 0,-2 7 40 0 0,1-3-238 0 0,-22 38 1 0 0,19-37-11 0 0,-13 29 0 0 0,6-5-64 0 0,-27 84-46 0 0,36-61 154 0 0,9-67 2 0 0,0-1 0 0 0,0 0 1 0 0,0 1-1 0 0,0-1 0 0 0,0 0 1 0 0,0 1-1 0 0,0-1 0 0 0,0 0 1 0 0,0 0-1 0 0,0 1 0 0 0,0-1 1 0 0,0 0-1 0 0,0 1 0 0 0,0-1 1 0 0,0 0-1 0 0,0 1 0 0 0,0-1 1 0 0,0 0-1 0 0,1 1 0 0 0,-1-1 1 0 0,0 0-1 0 0,0 0 0 0 0,0 1 1 0 0,1-1-1 0 0,-1 0 0 0 0,0 0 1 0 0,0 0-1 0 0,1 1 0 0 0,-1-1 1 0 0,0 0-1 0 0,0 0 0 0 0,1 0 0 0 0,-1 0 1 0 0,0 1-1 0 0,0-1 0 0 0,1 0 1 0 0,-1 0-1 0 0,0 0 0 0 0,1 0 1 0 0,-1 0-1 0 0,0 0 0 0 0,1 0 1 0 0,-1 0-1 0 0,0 0 0 0 0,1 0 1 0 0,-1 0-1 0 0,0 0 0 0 0,1 0 1 0 0,13-3 150 0 0,-11 1-135 0 0,-1 1-1 0 0,0-1 1 0 0,0 0 0 0 0,0 0 0 0 0,0 0-1 0 0,0 0 1 0 0,0 0 0 0 0,0 0-1 0 0,0-1 1 0 0,-1 1 0 0 0,0 0 0 0 0,1-1-1 0 0,-1 0 1 0 0,2-4 0 0 0,12-45 45 0 0,-11 38-26 0 0,8-36 72 0 0,6-55-1 0 0,-8 51-70 0 0,3 1-1 0 0,26-74 1 0 0,-30 103-35 0 0,-6 11-2 0 0,-2 11-3 0 0,-1 0-1 0 0,1-1 1 0 0,-1 1-1 0 0,1 0 1 0 0,0 0-1 0 0,0 0 0 0 0,0 0 1 0 0,0 0-1 0 0,0 0 1 0 0,1 0-1 0 0,-1 0 1 0 0,1 1-1 0 0,1-3 1 0 0,3-2-89 0 0,0 0 0 0 0,0 1 0 0 0,0 0 0 0 0,0 0 0 0 0,1 1 0 0 0,0 0 1 0 0,0 0-1 0 0,0 1 0 0 0,0-1 0 0 0,13-3 0 0 0,-6 4 36 0 0,-12 2 31 0 0,1 0 0 0 0,0 0 0 0 0,-1 0 0 0 0,1 0 0 0 0,0 1 0 0 0,0 0 0 0 0,-1-1 0 0 0,1 1 0 0 0,0 0 0 0 0,0 0 0 0 0,-1 0 0 0 0,1 1 0 0 0,0-1 0 0 0,0 1 0 0 0,-1-1 0 0 0,1 1 0 0 0,0 0 0 0 0,3 2 0 0 0,18 12-67 0 0,-18-13 84 0 0,-1 1 1 0 0,-1 0-1 0 0,1 0 0 0 0,0 1 1 0 0,-1-1-1 0 0,0 1 1 0 0,1 0-1 0 0,-2 0 1 0 0,1 0-1 0 0,5 8 0 0 0,-3-1-10 0 0,0 0 0 0 0,0 1-1 0 0,-1 0 1 0 0,0 0-1 0 0,-1 0 1 0 0,-1 0-1 0 0,0 1 1 0 0,0 0-1 0 0,-1 0 1 0 0,-1-1 0 0 0,0 18-1 0 0,-1-13 1 0 0,1 10-4 0 0,-2 0 0 0 0,-1 0 1 0 0,-9 52-1 0 0,4-51 1 0 0,-4 56 0 0 0,9-64 16 0 0,0-5 1 0 0,1-1-1 0 0,1 0 1 0 0,1 22 0 0 0,1-33 9 0 0,-1 0 1 0 0,1 1-1 0 0,-1-1 1 0 0,1 0-1 0 0,0 1 1 0 0,0-1-1 0 0,0 0 0 0 0,1-1 1 0 0,4 6-1 0 0,-5-8 35 0 0,0 1-1 0 0,0-1 1 0 0,0 0-1 0 0,0 0 1 0 0,0 0-1 0 0,0 0 0 0 0,0 0 1 0 0,0 0-1 0 0,0-1 1 0 0,0 1-1 0 0,-1-1 1 0 0,1 1-1 0 0,0-1 1 0 0,3-1-1 0 0,-3 1 27 0 0,4-1 12 0 0,6-2 50 0 0,0-1 1 0 0,0 0-1 0 0,0 0 1 0 0,-1-1 0 0 0,15-10-1 0 0,76-71 663 0 0,-81 70-1927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4:02.210"/>
    </inkml:context>
    <inkml:brush xml:id="br0">
      <inkml:brushProperty name="width" value="0.1" units="cm"/>
      <inkml:brushProperty name="height" value="0.1" units="cm"/>
      <inkml:brushProperty name="color" value="#AB008B"/>
    </inkml:brush>
  </inkml:definitions>
  <inkml:trace contextRef="#ctx0" brushRef="#br0">1 0 10248 0 0,'1'0'0'0'0,"6"0"0"0"0,-2 0 0 0 0,-5 4 464 0 0,0 1 16 0 0,2 0-8 0 0,6-2 8 0 0,2-1-184 0 0,-1 1 8 0 0,-4-1-8 0 0,3 1 8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4:02.743"/>
    </inkml:context>
    <inkml:brush xml:id="br0">
      <inkml:brushProperty name="width" value="0.1" units="cm"/>
      <inkml:brushProperty name="height" value="0.1" units="cm"/>
      <inkml:brushProperty name="color" value="#AB008B"/>
    </inkml:brush>
  </inkml:definitions>
  <inkml:trace contextRef="#ctx0" brushRef="#br0">1 400 4312 0 0,'1'-1'149'0'0,"0"-1"0"0"0,0 1 0 0 0,0 0 0 0 0,1 0 0 0 0,-1 0 0 0 0,0 0 0 0 0,0 0 0 0 0,1 0 0 0 0,-1 0 0 0 0,1 0 0 0 0,-1 1 0 0 0,1-1 0 0 0,-1 0 0 0 0,1 1 0 0 0,2-1 0 0 0,5-3 651 0 0,41-17 111 0 0,0 1 1 0 0,83-20-1 0 0,111-8-1621 0 0,29 16-287 0 0,-176 23 723 0 0,462-9-402 0 0,-321 18 461 0 0,-126-2 144 0 0,884-30-155 0 0,-296-22 157 0 0,-121 2 138 0 0,-461 41 5 0 0,208-23 199 0 0,-229 26-1132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7:47.487"/>
    </inkml:context>
    <inkml:brush xml:id="br0">
      <inkml:brushProperty name="width" value="0.1" units="cm"/>
      <inkml:brushProperty name="height" value="0.1" units="cm"/>
      <inkml:brushProperty name="color" value="#AB008B"/>
    </inkml:brush>
  </inkml:definitions>
  <inkml:trace contextRef="#ctx0" brushRef="#br0">114 0 3616 0 0,'0'0'184'0'0,"1"5"-88"0"0,9 40 95 0 0,-9-41-176 0 0,-1 0 1 0 0,0 0 0 0 0,0 0 0 0 0,-1 0-1 0 0,1 0 1 0 0,-1 0 0 0 0,-1 5 0 0 0,-1 1 2 0 0,-1 11 7 0 0,-11 31 0 0 0,-9-15-26 0 0,-25 61-15 0 0,43-84 16 0 0,5-12 0 0 0,0 0 0 0 0,1 0 0 0 0,-1 0 0 0 0,-1 0 0 0 0,1 0 0 0 0,0 0 0 0 0,0 0 0 0 0,-1-1 0 0 0,1 1 0 0 0,-3 2 0 0 0,-1-1-31 0 0,6-6 69 0 0,7-10-91 0 0,-3 6-436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7:47.836"/>
    </inkml:context>
    <inkml:brush xml:id="br0">
      <inkml:brushProperty name="width" value="0.1" units="cm"/>
      <inkml:brushProperty name="height" value="0.1" units="cm"/>
      <inkml:brushProperty name="color" value="#AB008B"/>
    </inkml:brush>
  </inkml:definitions>
  <inkml:trace contextRef="#ctx0" brushRef="#br0">120 1 3504 0 0,'1'4'70'0'0,"0"0"1"0"0,-1 0-1 0 0,1 0 1 0 0,1 0-1 0 0,-1 0 1 0 0,0 0-1 0 0,5 7 1 0 0,5 18 221 0 0,-9-23-226 0 0,-1 0-41 0 0,1 0 0 0 0,-1 1 0 0 0,0-1 0 0 0,-1 1 0 0 0,0-1 1 0 0,0 9-1 0 0,0-14-26 0 0,0 1 1 0 0,-1-1 0 0 0,1 0 0 0 0,-1 0 0 0 0,1 1-1 0 0,-1-1 1 0 0,1 0 0 0 0,-1 0 0 0 0,0 0-1 0 0,1 0 1 0 0,-1 0 0 0 0,0 0 0 0 0,0 0 0 0 0,0 0-1 0 0,0 0 1 0 0,0 0 0 0 0,0 0 0 0 0,0 0-1 0 0,0-1 1 0 0,0 1 0 0 0,-1 0 0 0 0,1-1 0 0 0,0 1-1 0 0,0-1 1 0 0,-1 1 0 0 0,1-1 0 0 0,0 0-1 0 0,0 1 1 0 0,-1-1 0 0 0,1 0 0 0 0,0 0 0 0 0,-1 0-1 0 0,1 0 1 0 0,0 0 0 0 0,-1 0 0 0 0,1-1-1 0 0,-2 1 1 0 0,-2-1 6 0 0,0 0-1 0 0,-1 0 0 0 0,1-1 1 0 0,0 1-1 0 0,0-1 1 0 0,0 0-1 0 0,0 0 1 0 0,0-1-1 0 0,1 0 1 0 0,-1 0-1 0 0,1 0 0 0 0,-6-4 1 0 0,3 0-129 0 0,0 0 0 0 0,0 0 0 0 0,1 0 0 0 0,-10-15 0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7:48.179"/>
    </inkml:context>
    <inkml:brush xml:id="br0">
      <inkml:brushProperty name="width" value="0.1" units="cm"/>
      <inkml:brushProperty name="height" value="0.1" units="cm"/>
      <inkml:brushProperty name="color" value="#AB008B"/>
    </inkml:brush>
  </inkml:definitions>
  <inkml:trace contextRef="#ctx0" brushRef="#br0">1 1 3712 0 0,'2'1'31'0'0,"1"1"0"0"0,-1 1 0 0 0,0-1 0 0 0,0 0 0 0 0,0 0 0 0 0,0 1 1 0 0,0-1-1 0 0,0 1 0 0 0,-1 0 0 0 0,0-1 0 0 0,1 1 0 0 0,0 4 0 0 0,4 3 78 0 0,11 21 99 0 0,-7-14-120 0 0,0 0 0 0 0,11 30 0 0 0,-7 3-11 0 0,-2 1 0 0 0,9 89 0 0 0,-18-120-80 0 0,4 75 24 0 0,-4 1-1 0 0,-15 160 1 0 0,2-112 16 0 0,6-51-2 0 0,4-93-14 0 0,0-2-13 0 0,41-149-593 0 0,-39 142-2638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4T08:47:48.549"/>
    </inkml:context>
    <inkml:brush xml:id="br0">
      <inkml:brushProperty name="width" value="0.1" units="cm"/>
      <inkml:brushProperty name="height" value="0.1" units="cm"/>
      <inkml:brushProperty name="color" value="#AB008B"/>
    </inkml:brush>
  </inkml:definitions>
  <inkml:trace contextRef="#ctx0" brushRef="#br0">66 55 3408 0 0,'37'-23'573'0'0,"-28"17"-270"0"0,0 0 0 0 0,19-9 1 0 0,-27 15-309 0 0,0-1 0 0 0,0 1 0 0 0,0-1 0 0 0,0 1 0 0 0,0-1 1 0 0,0 1-1 0 0,0 0 0 0 0,0-1 0 0 0,0 1 0 0 0,0 0 1 0 0,0 0-1 0 0,0 0 0 0 0,0 0 0 0 0,0 0 0 0 0,0 0 0 0 0,0 0 1 0 0,0 0-1 0 0,0 0 0 0 0,0 1 0 0 0,0-1 0 0 0,0 0 1 0 0,0 1-1 0 0,0-1 0 0 0,0 0 0 0 0,0 1 0 0 0,0-1 1 0 0,0 1-1 0 0,0 0 0 0 0,-1-1 0 0 0,1 1 0 0 0,0 0 0 0 0,0-1 1 0 0,-1 1-1 0 0,1 0 0 0 0,0 0 0 0 0,-1 0 0 0 0,1 0 1 0 0,-1 0-1 0 0,1-1 0 0 0,-1 1 0 0 0,1 0 0 0 0,-1 0 0 0 0,0 0 1 0 0,1 0-1 0 0,-1 0 0 0 0,0 0 0 0 0,0 0 0 0 0,0 1 1 0 0,0-1-1 0 0,0 1 0 0 0,0 8-73 0 0,0 1 0 0 0,-1-1 0 0 0,0 0 0 0 0,-2 12 0 0 0,1-15 94 0 0,-48 201-248 0 0,11-58 193 0 0,9-33 14 0 0,28-110 21 0 0,0 1 0 0 0,-1-1 0 0 0,-6 14 1 0 0,-4 9-5 0 0,0-5 8 0 0,-5-11-380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smtClean="0">
                <a:latin typeface="Times New Roman" pitchFamily="18" charset="0"/>
                <a:ea typeface="+mn-ea"/>
              </a:defRPr>
            </a:lvl1pPr>
          </a:lstStyle>
          <a:p>
            <a:pPr>
              <a:defRPr/>
            </a:pPr>
            <a:endParaRPr lang="zh-CN" altLang="en-US"/>
          </a:p>
        </p:txBody>
      </p:sp>
      <p:sp>
        <p:nvSpPr>
          <p:cNvPr id="3075"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smtClean="0">
                <a:latin typeface="Times New Roman" pitchFamily="18" charset="0"/>
                <a:ea typeface="+mn-ea"/>
              </a:defRPr>
            </a:lvl1pPr>
          </a:lstStyle>
          <a:p>
            <a:pPr>
              <a:defRPr/>
            </a:pPr>
            <a:endParaRPr lang="en-US" altLang="zh-CN"/>
          </a:p>
        </p:txBody>
      </p:sp>
      <p:sp>
        <p:nvSpPr>
          <p:cNvPr id="30413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3078"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smtClean="0">
                <a:latin typeface="Times New Roman" pitchFamily="18" charset="0"/>
                <a:ea typeface="+mn-ea"/>
              </a:defRPr>
            </a:lvl1pPr>
          </a:lstStyle>
          <a:p>
            <a:pPr>
              <a:defRPr/>
            </a:pPr>
            <a:endParaRPr lang="en-US" altLang="zh-CN"/>
          </a:p>
        </p:txBody>
      </p:sp>
      <p:sp>
        <p:nvSpPr>
          <p:cNvPr id="3079"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smtClean="0">
                <a:latin typeface="Times New Roman" pitchFamily="18" charset="0"/>
                <a:ea typeface="+mn-ea"/>
              </a:defRPr>
            </a:lvl1pPr>
          </a:lstStyle>
          <a:p>
            <a:pPr>
              <a:defRPr/>
            </a:pPr>
            <a:fld id="{2C0A80CB-7472-4DE7-B031-AD7F670BE78E}" type="slidenum">
              <a:rPr lang="zh-CN" altLang="en-US"/>
              <a:pPr>
                <a:defRPr/>
              </a:pPr>
              <a:t>‹#›</a:t>
            </a:fld>
            <a:endParaRPr lang="en-US" altLang="zh-CN"/>
          </a:p>
        </p:txBody>
      </p:sp>
    </p:spTree>
    <p:extLst>
      <p:ext uri="{BB962C8B-B14F-4D97-AF65-F5344CB8AC3E}">
        <p14:creationId xmlns:p14="http://schemas.microsoft.com/office/powerpoint/2010/main" val="33350509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3" Type="http://schemas.openxmlformats.org/officeDocument/2006/relationships/hyperlink" Target="https://link.zhihu.com/?target=https://www.lifewire.com/streaming-video-media-817482" TargetMode="External"/><Relationship Id="rId2" Type="http://schemas.openxmlformats.org/officeDocument/2006/relationships/slide" Target="../slides/slide167.xml"/><Relationship Id="rId1" Type="http://schemas.openxmlformats.org/officeDocument/2006/relationships/notesMaster" Target="../notesMasters/notesMaster1.xml"/><Relationship Id="rId4" Type="http://schemas.openxmlformats.org/officeDocument/2006/relationships/hyperlink" Target="https://link.zhihu.com/?target=https://www.lifewire.com/what-is-voip-3426730" TargetMode="Externa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C12B856-F98D-4B3A-8DC1-3E3E743C9585}" type="slidenum">
              <a:rPr lang="en-US" altLang="zh-CN"/>
              <a:pPr/>
              <a:t>2</a:t>
            </a:fld>
            <a:endParaRPr lang="en-US" altLang="zh-CN"/>
          </a:p>
        </p:txBody>
      </p:sp>
      <p:sp>
        <p:nvSpPr>
          <p:cNvPr id="207874" name="Rectangle 2"/>
          <p:cNvSpPr>
            <a:spLocks noGrp="1" noRot="1" noChangeAspect="1" noChangeArrowheads="1" noTextEdit="1"/>
          </p:cNvSpPr>
          <p:nvPr>
            <p:ph type="sldImg"/>
          </p:nvPr>
        </p:nvSpPr>
        <p:spPr/>
      </p:sp>
      <p:sp>
        <p:nvSpPr>
          <p:cNvPr id="207875" name="Rectangle 3"/>
          <p:cNvSpPr>
            <a:spLocks noGrp="1" noChangeArrowheads="1"/>
          </p:cNvSpPr>
          <p:nvPr>
            <p:ph type="body" idx="1"/>
          </p:nvPr>
        </p:nvSpPr>
        <p:spPr>
          <a:xfrm>
            <a:off x="975360" y="4560570"/>
            <a:ext cx="5364480" cy="4320540"/>
          </a:xfrm>
        </p:spPr>
        <p:txBody>
          <a:bodyPr/>
          <a:lstStyle/>
          <a:p>
            <a:r>
              <a:rPr lang="zh-CN" altLang="en-US" baseline="0"/>
              <a:t>    </a:t>
            </a:r>
            <a:r>
              <a:rPr lang="zh-CN" altLang="en-US"/>
              <a:t>传输层协议为运行在不同</a:t>
            </a:r>
            <a:r>
              <a:rPr lang="en-US" altLang="zh-CN"/>
              <a:t>Host</a:t>
            </a:r>
            <a:r>
              <a:rPr lang="zh-CN" altLang="en-US"/>
              <a:t>上的进程提供了一种逻辑通信机制，之所以叫做逻辑通信，是因为两个进程之间的通信就像所在的两个</a:t>
            </a:r>
            <a:r>
              <a:rPr lang="en-US" altLang="zh-CN"/>
              <a:t>Host</a:t>
            </a:r>
            <a:r>
              <a:rPr lang="zh-CN" altLang="en-US"/>
              <a:t>存在直接链接一样。</a:t>
            </a:r>
          </a:p>
          <a:p>
            <a:r>
              <a:rPr lang="zh-CN" altLang="en-US"/>
              <a:t>    其实，两个</a:t>
            </a:r>
            <a:r>
              <a:rPr lang="en-US" altLang="zh-CN"/>
              <a:t>Host</a:t>
            </a:r>
            <a:r>
              <a:rPr lang="zh-CN" altLang="en-US"/>
              <a:t>可能相距很远，两者的物理连接可能经过了多个交换机</a:t>
            </a:r>
            <a:r>
              <a:rPr lang="en-US" altLang="zh-CN"/>
              <a:t>/</a:t>
            </a:r>
            <a:r>
              <a:rPr lang="zh-CN" altLang="en-US"/>
              <a:t>路由器，传输路径可能由不同类型的物理链路组成。</a:t>
            </a:r>
          </a:p>
          <a:p>
            <a:r>
              <a:rPr lang="zh-CN" altLang="en-US"/>
              <a:t>    利用这种逻辑通信机制，两个进程可以不用考虑两者之间的物理连接方式而实现发送</a:t>
            </a:r>
            <a:r>
              <a:rPr lang="en-US" altLang="zh-CN"/>
              <a:t>/</a:t>
            </a:r>
            <a:r>
              <a:rPr lang="zh-CN" altLang="en-US"/>
              <a:t>接收报文。</a:t>
            </a:r>
          </a:p>
          <a:p>
            <a:r>
              <a:rPr lang="en-US" altLang="zh-CN"/>
              <a:t>    </a:t>
            </a:r>
            <a:r>
              <a:rPr lang="zh-CN" altLang="en-US"/>
              <a:t>传输层协议在</a:t>
            </a:r>
            <a:r>
              <a:rPr lang="en-US" altLang="zh-CN"/>
              <a:t>Host</a:t>
            </a:r>
            <a:r>
              <a:rPr lang="zh-CN" altLang="en-US"/>
              <a:t>中实现，交换机</a:t>
            </a:r>
            <a:r>
              <a:rPr lang="en-US" altLang="zh-CN"/>
              <a:t>/</a:t>
            </a:r>
            <a:r>
              <a:rPr lang="zh-CN" altLang="en-US"/>
              <a:t>路由器中没有传输层。</a:t>
            </a:r>
          </a:p>
          <a:p>
            <a:r>
              <a:rPr lang="zh-CN" altLang="en-US"/>
              <a:t>    发送方：将应用递交的报文分成一个或多个的</a:t>
            </a:r>
            <a:r>
              <a:rPr lang="en-US" altLang="zh-CN"/>
              <a:t>Segment</a:t>
            </a:r>
            <a:r>
              <a:rPr lang="zh-CN" altLang="en-US"/>
              <a:t>，并向下传给网络层。</a:t>
            </a:r>
          </a:p>
          <a:p>
            <a:r>
              <a:rPr lang="en-US" altLang="zh-CN"/>
              <a:t>    </a:t>
            </a:r>
            <a:r>
              <a:rPr lang="zh-CN" altLang="en-US"/>
              <a:t>接收方：将接收到的</a:t>
            </a:r>
            <a:r>
              <a:rPr lang="en-US" altLang="zh-CN"/>
              <a:t>segment</a:t>
            </a:r>
            <a:r>
              <a:rPr lang="zh-CN" altLang="en-US"/>
              <a:t>组装成报文，并向上交给应用层。</a:t>
            </a:r>
            <a:endParaRPr lang="en-US" altLang="zh-CN"/>
          </a:p>
          <a:p>
            <a:endParaRPr lang="en-US" altLang="zh-CN"/>
          </a:p>
        </p:txBody>
      </p:sp>
    </p:spTree>
    <p:extLst>
      <p:ext uri="{BB962C8B-B14F-4D97-AF65-F5344CB8AC3E}">
        <p14:creationId xmlns:p14="http://schemas.microsoft.com/office/powerpoint/2010/main" val="4144406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200" b="1" i="0" u="none" strike="noStrike" kern="1200" baseline="0">
                <a:solidFill>
                  <a:schemeClr val="tx1"/>
                </a:solidFill>
                <a:latin typeface="Times New Roman" pitchFamily="18" charset="0"/>
                <a:ea typeface="+mn-ea"/>
                <a:cs typeface="+mn-cs"/>
              </a:rPr>
              <a:t>Control Plane: The Traditional Approach</a:t>
            </a:r>
          </a:p>
          <a:p>
            <a:r>
              <a:rPr lang="en-US" altLang="zh-CN" sz="1200" b="0" i="0" u="none" strike="noStrike" kern="1200" baseline="0">
                <a:solidFill>
                  <a:schemeClr val="tx1"/>
                </a:solidFill>
                <a:latin typeface="Times New Roman" pitchFamily="18" charset="0"/>
                <a:ea typeface="+mn-ea"/>
                <a:cs typeface="+mn-cs"/>
              </a:rPr>
              <a:t>    But now you are undoubtedly wondering how a router’s forwarding tables are configured in the first place. </a:t>
            </a:r>
          </a:p>
          <a:p>
            <a:r>
              <a:rPr lang="en-US" altLang="zh-CN" sz="1200" b="0" i="0" u="none" strike="noStrike" kern="1200" baseline="0">
                <a:solidFill>
                  <a:schemeClr val="tx1"/>
                </a:solidFill>
                <a:latin typeface="Times New Roman" pitchFamily="18" charset="0"/>
                <a:ea typeface="+mn-ea"/>
                <a:cs typeface="+mn-cs"/>
              </a:rPr>
              <a:t>    This is a crucial issue, one that exposes the important interplay between forwarding (in data plane) and routing (in control plane). </a:t>
            </a:r>
          </a:p>
          <a:p>
            <a:r>
              <a:rPr lang="en-US" altLang="zh-CN" sz="1200" b="0" i="0" u="none" strike="noStrike" kern="1200" baseline="0">
                <a:solidFill>
                  <a:schemeClr val="tx1"/>
                </a:solidFill>
                <a:latin typeface="Times New Roman" pitchFamily="18" charset="0"/>
                <a:ea typeface="+mn-ea"/>
                <a:cs typeface="+mn-cs"/>
              </a:rPr>
              <a:t>    As shown in Figure 4.2, the routing algorithm determines the contents of the routers’ forwarding tables. </a:t>
            </a:r>
          </a:p>
          <a:p>
            <a:r>
              <a:rPr lang="en-US" altLang="zh-CN" sz="1200" b="0" i="0" u="none" strike="noStrike" kern="1200" baseline="0">
                <a:solidFill>
                  <a:schemeClr val="tx1"/>
                </a:solidFill>
                <a:latin typeface="Times New Roman" pitchFamily="18" charset="0"/>
                <a:ea typeface="+mn-ea"/>
                <a:cs typeface="+mn-cs"/>
              </a:rPr>
              <a:t>    In this example, a routing algorithm runs </a:t>
            </a:r>
            <a:r>
              <a:rPr lang="en-US" altLang="zh-CN" sz="1200" b="0" i="0" u="sng" strike="noStrike" kern="1200" baseline="0">
                <a:solidFill>
                  <a:schemeClr val="tx1"/>
                </a:solidFill>
                <a:latin typeface="Times New Roman" pitchFamily="18" charset="0"/>
                <a:ea typeface="+mn-ea"/>
                <a:cs typeface="+mn-cs"/>
              </a:rPr>
              <a:t>in each and every router</a:t>
            </a:r>
            <a:r>
              <a:rPr lang="en-US" altLang="zh-CN" sz="1200" b="0" i="0" u="none" strike="noStrike" kern="1200" baseline="0">
                <a:solidFill>
                  <a:schemeClr val="tx1"/>
                </a:solidFill>
                <a:latin typeface="Times New Roman" pitchFamily="18" charset="0"/>
                <a:ea typeface="+mn-ea"/>
                <a:cs typeface="+mn-cs"/>
              </a:rPr>
              <a:t> and both forwarding and routing functions are contained within a router. </a:t>
            </a:r>
          </a:p>
          <a:p>
            <a:r>
              <a:rPr lang="en-US" altLang="zh-CN" sz="1200" b="0" i="0" u="none" strike="noStrike" kern="1200" baseline="0">
                <a:solidFill>
                  <a:schemeClr val="tx1"/>
                </a:solidFill>
                <a:latin typeface="Times New Roman" pitchFamily="18" charset="0"/>
                <a:ea typeface="+mn-ea"/>
                <a:cs typeface="+mn-cs"/>
              </a:rPr>
              <a:t>    As we’ll see in Sections 5.3 and 5.4, the routing algorithm function in one router communicates with the routing algorithm function in other routers to compute the values for its forwarding table. </a:t>
            </a:r>
          </a:p>
          <a:p>
            <a:r>
              <a:rPr lang="en-US" altLang="zh-CN" sz="1200" b="0" i="0" u="none" strike="noStrike" kern="1200" baseline="0">
                <a:solidFill>
                  <a:schemeClr val="tx1"/>
                </a:solidFill>
                <a:latin typeface="Times New Roman" pitchFamily="18" charset="0"/>
                <a:ea typeface="+mn-ea"/>
                <a:cs typeface="+mn-cs"/>
              </a:rPr>
              <a:t>    How is this communication performed? </a:t>
            </a:r>
          </a:p>
          <a:p>
            <a:r>
              <a:rPr lang="en-US" altLang="zh-CN" sz="1200" b="0" i="0" u="none" strike="noStrike" kern="1200" baseline="0">
                <a:solidFill>
                  <a:schemeClr val="tx1"/>
                </a:solidFill>
                <a:latin typeface="Times New Roman" pitchFamily="18" charset="0"/>
                <a:ea typeface="+mn-ea"/>
                <a:cs typeface="+mn-cs"/>
              </a:rPr>
              <a:t>    By exchanging routing messages </a:t>
            </a:r>
            <a:r>
              <a:rPr lang="en-US" altLang="zh-CN" sz="1200" b="0" i="0" u="sng" strike="noStrike" kern="1200" baseline="0">
                <a:solidFill>
                  <a:schemeClr val="tx1"/>
                </a:solidFill>
                <a:latin typeface="Times New Roman" pitchFamily="18" charset="0"/>
                <a:ea typeface="+mn-ea"/>
                <a:cs typeface="+mn-cs"/>
              </a:rPr>
              <a:t>containing routing information</a:t>
            </a:r>
            <a:r>
              <a:rPr lang="en-US" altLang="zh-CN" sz="1200" b="0" i="0" u="none" strike="noStrike" kern="1200" baseline="0">
                <a:solidFill>
                  <a:schemeClr val="tx1"/>
                </a:solidFill>
                <a:latin typeface="Times New Roman" pitchFamily="18" charset="0"/>
                <a:ea typeface="+mn-ea"/>
                <a:cs typeface="+mn-cs"/>
              </a:rPr>
              <a:t> according to a routing protocol! </a:t>
            </a:r>
          </a:p>
          <a:p>
            <a:r>
              <a:rPr lang="en-US" altLang="zh-CN" sz="1200" b="0" i="0" u="none" strike="noStrike" kern="1200" baseline="0">
                <a:solidFill>
                  <a:schemeClr val="tx1"/>
                </a:solidFill>
                <a:latin typeface="Times New Roman" pitchFamily="18" charset="0"/>
                <a:ea typeface="+mn-ea"/>
                <a:cs typeface="+mn-cs"/>
              </a:rPr>
              <a:t>    We’ll cover routing algorithms and protocols in Sections 5.2 through 5.4. </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The distinct and different purposes of the forwarding and routing functions can be further illustrated by considering the </a:t>
            </a:r>
            <a:r>
              <a:rPr lang="en-US" altLang="zh-CN" sz="1200" b="1" i="0" u="none" strike="noStrike" kern="1200" baseline="0">
                <a:solidFill>
                  <a:schemeClr val="tx1"/>
                </a:solidFill>
                <a:latin typeface="Times New Roman" pitchFamily="18" charset="0"/>
                <a:ea typeface="+mn-ea"/>
                <a:cs typeface="+mn-cs"/>
              </a:rPr>
              <a:t>hypothetical</a:t>
            </a:r>
            <a:r>
              <a:rPr lang="en-US" altLang="zh-CN" sz="1200" b="0" i="0" u="none" strike="noStrike" kern="1200" baseline="0">
                <a:solidFill>
                  <a:schemeClr val="tx1"/>
                </a:solidFill>
                <a:latin typeface="Times New Roman" pitchFamily="18" charset="0"/>
                <a:ea typeface="+mn-ea"/>
                <a:cs typeface="+mn-cs"/>
              </a:rPr>
              <a:t> (and unrealistic, but technically feasible) case of a network in which all forwarding tables are configured directly by human network operators physically present at the routers.</a:t>
            </a:r>
          </a:p>
          <a:p>
            <a:r>
              <a:rPr lang="en-US" altLang="zh-CN" sz="1200" b="0" i="0" u="none" strike="noStrike" kern="1200" baseline="0">
                <a:solidFill>
                  <a:schemeClr val="tx1"/>
                </a:solidFill>
                <a:latin typeface="Times New Roman" pitchFamily="18" charset="0"/>
                <a:ea typeface="+mn-ea"/>
                <a:cs typeface="+mn-cs"/>
              </a:rPr>
              <a:t>    In this case, no routing protocols would be required! </a:t>
            </a:r>
          </a:p>
          <a:p>
            <a:r>
              <a:rPr lang="en-US" altLang="zh-CN" sz="1200" b="0" i="0" u="none" strike="noStrike" kern="1200" baseline="0">
                <a:solidFill>
                  <a:schemeClr val="tx1"/>
                </a:solidFill>
                <a:latin typeface="Times New Roman" pitchFamily="18" charset="0"/>
                <a:ea typeface="+mn-ea"/>
                <a:cs typeface="+mn-cs"/>
              </a:rPr>
              <a:t>    Of course, the human operators would need to interact with each other to ensure that the forwarding tables were configured in such a way that packets reached their intended destinations. </a:t>
            </a:r>
          </a:p>
          <a:p>
            <a:r>
              <a:rPr lang="en-US" altLang="zh-CN" sz="1200" b="0" i="0" u="none" strike="noStrike" kern="1200" baseline="0">
                <a:solidFill>
                  <a:schemeClr val="tx1"/>
                </a:solidFill>
                <a:latin typeface="Times New Roman" pitchFamily="18" charset="0"/>
                <a:ea typeface="+mn-ea"/>
                <a:cs typeface="+mn-cs"/>
              </a:rPr>
              <a:t>    It’s also likely that human configuration would be more error-prone and much slower to respond to changes in the network topology than a routing protocol. </a:t>
            </a:r>
          </a:p>
          <a:p>
            <a:r>
              <a:rPr lang="en-US" altLang="zh-CN" sz="1200" b="0" i="0" u="none" strike="noStrike" kern="1200" baseline="0">
                <a:solidFill>
                  <a:schemeClr val="tx1"/>
                </a:solidFill>
                <a:latin typeface="Times New Roman" pitchFamily="18" charset="0"/>
                <a:ea typeface="+mn-ea"/>
                <a:cs typeface="+mn-cs"/>
              </a:rPr>
              <a:t>    We’re thus fortunate that all networks have both a forwarding and a routing function! </a:t>
            </a:r>
          </a:p>
          <a:p>
            <a:endParaRPr lang="zh-CN" altLang="en-US"/>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15</a:t>
            </a:fld>
            <a:endParaRPr lang="en-US" altLang="zh-CN"/>
          </a:p>
        </p:txBody>
      </p:sp>
    </p:spTree>
    <p:extLst>
      <p:ext uri="{BB962C8B-B14F-4D97-AF65-F5344CB8AC3E}">
        <p14:creationId xmlns:p14="http://schemas.microsoft.com/office/powerpoint/2010/main" val="83992578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7"/>
          <p:cNvSpPr>
            <a:spLocks noGrp="1" noChangeArrowheads="1"/>
          </p:cNvSpPr>
          <p:nvPr>
            <p:ph type="sldNum" sz="quarter" idx="5"/>
          </p:nvPr>
        </p:nvSpPr>
        <p:spPr>
          <a:noFill/>
        </p:spPr>
        <p:txBody>
          <a:bodyPr/>
          <a:lstStyle/>
          <a:p>
            <a:fld id="{104E5D98-72FF-4628-A2A6-162BBDAC2E62}" type="slidenum">
              <a:rPr lang="zh-CN" altLang="en-US"/>
              <a:pPr/>
              <a:t>118</a:t>
            </a:fld>
            <a:endParaRPr lang="en-US" altLang="zh-CN"/>
          </a:p>
        </p:txBody>
      </p:sp>
      <p:sp>
        <p:nvSpPr>
          <p:cNvPr id="362499" name="Rectangle 2"/>
          <p:cNvSpPr>
            <a:spLocks noGrp="1" noRot="1" noChangeAspect="1" noChangeArrowheads="1" noTextEdit="1"/>
          </p:cNvSpPr>
          <p:nvPr>
            <p:ph type="sldImg"/>
          </p:nvPr>
        </p:nvSpPr>
        <p:spPr>
          <a:ln/>
        </p:spPr>
      </p:sp>
      <p:sp>
        <p:nvSpPr>
          <p:cNvPr id="362500" name="Rectangle 3"/>
          <p:cNvSpPr>
            <a:spLocks noGrp="1" noChangeArrowheads="1"/>
          </p:cNvSpPr>
          <p:nvPr>
            <p:ph type="body" idx="1"/>
          </p:nvPr>
        </p:nvSpPr>
        <p:spPr>
          <a:xfrm>
            <a:off x="731838" y="4560888"/>
            <a:ext cx="5851525" cy="4319587"/>
          </a:xfrm>
          <a:noFill/>
          <a:ln/>
        </p:spPr>
        <p:txBody>
          <a:bodyPr/>
          <a:lstStyle/>
          <a:p>
            <a:pPr eaLnBrk="1" hangingPunct="1"/>
            <a:r>
              <a:rPr lang="en-US" altLang="zh-CN">
                <a:latin typeface="Gill Sans MT" panose="020B0502020104020203" pitchFamily="34" charset="0"/>
              </a:rPr>
              <a:t>    The mask can help us to find the netid and the hostid. </a:t>
            </a:r>
          </a:p>
          <a:p>
            <a:pPr eaLnBrk="1" hangingPunct="1"/>
            <a:r>
              <a:rPr lang="en-US" altLang="zh-CN">
                <a:latin typeface="Gill Sans MT" panose="020B0502020104020203" pitchFamily="34" charset="0"/>
              </a:rPr>
              <a:t>    For example, the mask for a class A has eight 1s, which means the first 8 bits of </a:t>
            </a:r>
            <a:r>
              <a:rPr lang="en-US" altLang="zh-CN">
                <a:solidFill>
                  <a:srgbClr val="FF0000"/>
                </a:solidFill>
                <a:latin typeface="Gill Sans MT" panose="020B0502020104020203" pitchFamily="34" charset="0"/>
              </a:rPr>
              <a:t>any address in class A</a:t>
            </a:r>
            <a:r>
              <a:rPr lang="en-US" altLang="zh-CN">
                <a:latin typeface="Gill Sans MT" panose="020B0502020104020203" pitchFamily="34" charset="0"/>
              </a:rPr>
              <a:t> define the netid; the next 24 bits define the hostid. </a:t>
            </a:r>
          </a:p>
          <a:p>
            <a:pPr eaLnBrk="1" hangingPunct="1"/>
            <a:r>
              <a:rPr lang="en-US" altLang="zh-CN">
                <a:latin typeface="Gill Sans MT" panose="020B0502020104020203" pitchFamily="34" charset="0"/>
              </a:rPr>
              <a:t>    The last column of Table </a:t>
            </a:r>
            <a:r>
              <a:rPr lang="en-US" altLang="zh-CN">
                <a:solidFill>
                  <a:schemeClr val="hlink"/>
                </a:solidFill>
                <a:latin typeface="Gill Sans MT" panose="020B0502020104020203" pitchFamily="34" charset="0"/>
              </a:rPr>
              <a:t>above</a:t>
            </a:r>
            <a:r>
              <a:rPr lang="en-US" altLang="zh-CN">
                <a:latin typeface="Gill Sans MT" panose="020B0502020104020203" pitchFamily="34" charset="0"/>
              </a:rPr>
              <a:t> shows the mask in the form /n where n can be 8, 16 or 24 in classful addressing. </a:t>
            </a:r>
          </a:p>
          <a:p>
            <a:endParaRPr lang="zh-CN" altLang="en-US"/>
          </a:p>
        </p:txBody>
      </p:sp>
    </p:spTree>
    <p:extLst>
      <p:ext uri="{BB962C8B-B14F-4D97-AF65-F5344CB8AC3E}">
        <p14:creationId xmlns:p14="http://schemas.microsoft.com/office/powerpoint/2010/main" val="319395461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7"/>
          <p:cNvSpPr>
            <a:spLocks noGrp="1" noChangeArrowheads="1"/>
          </p:cNvSpPr>
          <p:nvPr>
            <p:ph type="sldNum" sz="quarter" idx="5"/>
          </p:nvPr>
        </p:nvSpPr>
        <p:spPr>
          <a:noFill/>
        </p:spPr>
        <p:txBody>
          <a:bodyPr/>
          <a:lstStyle/>
          <a:p>
            <a:fld id="{115386CC-F728-4458-B4B9-C2E7503A5CED}" type="slidenum">
              <a:rPr lang="zh-CN" altLang="en-US"/>
              <a:pPr/>
              <a:t>119</a:t>
            </a:fld>
            <a:endParaRPr lang="en-US" altLang="zh-CN"/>
          </a:p>
        </p:txBody>
      </p:sp>
      <p:sp>
        <p:nvSpPr>
          <p:cNvPr id="363523" name="Rectangle 2"/>
          <p:cNvSpPr>
            <a:spLocks noGrp="1" noRot="1" noChangeAspect="1" noChangeArrowheads="1" noTextEdit="1"/>
          </p:cNvSpPr>
          <p:nvPr>
            <p:ph type="sldImg"/>
          </p:nvPr>
        </p:nvSpPr>
        <p:spPr>
          <a:ln/>
        </p:spPr>
      </p:sp>
      <p:sp>
        <p:nvSpPr>
          <p:cNvPr id="363524" name="Rectangle 3"/>
          <p:cNvSpPr>
            <a:spLocks noGrp="1" noChangeArrowheads="1"/>
          </p:cNvSpPr>
          <p:nvPr>
            <p:ph type="body" idx="1"/>
          </p:nvPr>
        </p:nvSpPr>
        <p:spPr>
          <a:xfrm>
            <a:off x="731838" y="4560888"/>
            <a:ext cx="5851525" cy="4319587"/>
          </a:xfrm>
          <a:noFill/>
          <a:ln/>
        </p:spPr>
        <p:txBody>
          <a:bodyPr/>
          <a:lstStyle/>
          <a:p>
            <a:pPr eaLnBrk="1" hangingPunct="1"/>
            <a:r>
              <a:rPr lang="en-US" altLang="zh-CN">
                <a:latin typeface="Gill Sans MT" panose="020B0502020104020203" pitchFamily="34" charset="0"/>
              </a:rPr>
              <a:t>    This notation is also called </a:t>
            </a:r>
            <a:r>
              <a:rPr lang="en-US" altLang="zh-CN">
                <a:solidFill>
                  <a:srgbClr val="FF0000"/>
                </a:solidFill>
                <a:latin typeface="Gill Sans MT" panose="020B0502020104020203" pitchFamily="34" charset="0"/>
              </a:rPr>
              <a:t>slash</a:t>
            </a:r>
            <a:r>
              <a:rPr lang="en-US" altLang="zh-CN">
                <a:latin typeface="Gill Sans MT" panose="020B0502020104020203" pitchFamily="34" charset="0"/>
              </a:rPr>
              <a:t> notation or </a:t>
            </a:r>
            <a:r>
              <a:rPr lang="en-US" altLang="zh-CN">
                <a:solidFill>
                  <a:srgbClr val="FF0000"/>
                </a:solidFill>
                <a:latin typeface="Gill Sans MT" panose="020B0502020104020203" pitchFamily="34" charset="0"/>
              </a:rPr>
              <a:t>Classless Interdomain Routing</a:t>
            </a:r>
            <a:r>
              <a:rPr lang="en-US" altLang="zh-CN">
                <a:latin typeface="Gill Sans MT" panose="020B0502020104020203" pitchFamily="34" charset="0"/>
              </a:rPr>
              <a:t> (CIDR) notation.  </a:t>
            </a:r>
          </a:p>
          <a:p>
            <a:pPr eaLnBrk="1" hangingPunct="1"/>
            <a:r>
              <a:rPr lang="en-US" altLang="zh-CN">
                <a:latin typeface="Gill Sans MT" panose="020B0502020104020203" pitchFamily="34" charset="0"/>
              </a:rPr>
              <a:t>    This notation is used in classless addressing. </a:t>
            </a:r>
          </a:p>
          <a:p>
            <a:pPr eaLnBrk="1" hangingPunct="1"/>
            <a:endParaRPr lang="en-US" altLang="zh-CN">
              <a:latin typeface="Gill Sans MT" panose="020B0502020104020203" pitchFamily="34" charset="0"/>
            </a:endParaRPr>
          </a:p>
          <a:p>
            <a:pPr eaLnBrk="1" hangingPunct="1"/>
            <a:r>
              <a:rPr lang="en-US" altLang="zh-CN">
                <a:latin typeface="Gill Sans MT" panose="020B0502020104020203" pitchFamily="34" charset="0"/>
              </a:rPr>
              <a:t>    We introduce it here because it can also be applied to classful addressing. </a:t>
            </a:r>
          </a:p>
          <a:p>
            <a:endParaRPr lang="zh-CN" altLang="en-US"/>
          </a:p>
        </p:txBody>
      </p:sp>
    </p:spTree>
    <p:extLst>
      <p:ext uri="{BB962C8B-B14F-4D97-AF65-F5344CB8AC3E}">
        <p14:creationId xmlns:p14="http://schemas.microsoft.com/office/powerpoint/2010/main" val="208011822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7"/>
          <p:cNvSpPr>
            <a:spLocks noGrp="1" noChangeArrowheads="1"/>
          </p:cNvSpPr>
          <p:nvPr>
            <p:ph type="sldNum" sz="quarter" idx="5"/>
          </p:nvPr>
        </p:nvSpPr>
        <p:spPr>
          <a:noFill/>
        </p:spPr>
        <p:txBody>
          <a:bodyPr/>
          <a:lstStyle/>
          <a:p>
            <a:fld id="{99196999-4475-4DCF-8E47-84DA730FBBD9}" type="slidenum">
              <a:rPr lang="zh-CN" altLang="en-US"/>
              <a:pPr/>
              <a:t>120</a:t>
            </a:fld>
            <a:endParaRPr lang="en-US" altLang="zh-CN"/>
          </a:p>
        </p:txBody>
      </p:sp>
      <p:sp>
        <p:nvSpPr>
          <p:cNvPr id="364547" name="Rectangle 2"/>
          <p:cNvSpPr>
            <a:spLocks noGrp="1" noRot="1" noChangeAspect="1" noChangeArrowheads="1" noTextEdit="1"/>
          </p:cNvSpPr>
          <p:nvPr>
            <p:ph type="sldImg"/>
          </p:nvPr>
        </p:nvSpPr>
        <p:spPr>
          <a:ln/>
        </p:spPr>
      </p:sp>
      <p:sp>
        <p:nvSpPr>
          <p:cNvPr id="364548" name="Rectangle 3"/>
          <p:cNvSpPr>
            <a:spLocks noGrp="1" noChangeArrowheads="1"/>
          </p:cNvSpPr>
          <p:nvPr>
            <p:ph type="body" idx="1"/>
          </p:nvPr>
        </p:nvSpPr>
        <p:spPr>
          <a:xfrm>
            <a:off x="731838" y="4560888"/>
            <a:ext cx="5851525" cy="4319587"/>
          </a:xfrm>
          <a:noFill/>
          <a:ln/>
        </p:spPr>
        <p:txBody>
          <a:bodyPr/>
          <a:lstStyle/>
          <a:p>
            <a:pPr eaLnBrk="1" hangingPunct="1"/>
            <a:r>
              <a:rPr lang="en-US" altLang="zh-CN">
                <a:latin typeface="Gill Sans MT" panose="020B0502020104020203" pitchFamily="34" charset="0"/>
              </a:rPr>
              <a:t>    During the era of classful addressing, subnetting was introduced. </a:t>
            </a:r>
          </a:p>
          <a:p>
            <a:pPr eaLnBrk="1" hangingPunct="1"/>
            <a:endParaRPr lang="en-US" altLang="zh-CN">
              <a:latin typeface="Gill Sans MT" panose="020B0502020104020203" pitchFamily="34" charset="0"/>
            </a:endParaRPr>
          </a:p>
          <a:p>
            <a:pPr eaLnBrk="1" hangingPunct="1"/>
            <a:r>
              <a:rPr lang="en-US" altLang="zh-CN">
                <a:latin typeface="Gill Sans MT" panose="020B0502020104020203" pitchFamily="34" charset="0"/>
              </a:rPr>
              <a:t>    If an organization was </a:t>
            </a:r>
            <a:r>
              <a:rPr lang="en-US" altLang="zh-CN">
                <a:solidFill>
                  <a:schemeClr val="hlink"/>
                </a:solidFill>
                <a:latin typeface="Gill Sans MT" panose="020B0502020104020203" pitchFamily="34" charset="0"/>
              </a:rPr>
              <a:t>granted</a:t>
            </a:r>
            <a:r>
              <a:rPr lang="en-US" altLang="zh-CN">
                <a:latin typeface="Gill Sans MT" panose="020B0502020104020203" pitchFamily="34" charset="0"/>
              </a:rPr>
              <a:t> a large block in class A or B, it could</a:t>
            </a:r>
            <a:r>
              <a:rPr lang="en-US" altLang="zh-CN">
                <a:solidFill>
                  <a:schemeClr val="hlink"/>
                </a:solidFill>
                <a:latin typeface="Gill Sans MT" panose="020B0502020104020203" pitchFamily="34" charset="0"/>
              </a:rPr>
              <a:t> </a:t>
            </a:r>
          </a:p>
          <a:p>
            <a:pPr marL="0" lvl="0" indent="0" eaLnBrk="1" hangingPunct="1">
              <a:spcBef>
                <a:spcPts val="600"/>
              </a:spcBef>
              <a:buFont typeface="+mj-lt"/>
              <a:buAutoNum type="alphaLcParenR"/>
            </a:pPr>
            <a:r>
              <a:rPr lang="en-US" altLang="zh-CN">
                <a:solidFill>
                  <a:srgbClr val="FF0000"/>
                </a:solidFill>
                <a:latin typeface="Gill Sans MT" panose="020B0502020104020203" pitchFamily="34" charset="0"/>
              </a:rPr>
              <a:t> divide</a:t>
            </a:r>
            <a:r>
              <a:rPr lang="en-US" altLang="zh-CN">
                <a:latin typeface="Gill Sans MT" panose="020B0502020104020203" pitchFamily="34" charset="0"/>
              </a:rPr>
              <a:t> the addresses into several contiguous groups and </a:t>
            </a:r>
          </a:p>
          <a:p>
            <a:pPr marL="0" lvl="0" indent="0" eaLnBrk="1" hangingPunct="1">
              <a:spcBef>
                <a:spcPts val="600"/>
              </a:spcBef>
              <a:buFont typeface="+mj-lt"/>
              <a:buAutoNum type="alphaLcParenR"/>
            </a:pPr>
            <a:r>
              <a:rPr lang="en-US" altLang="zh-CN">
                <a:solidFill>
                  <a:srgbClr val="FF0000"/>
                </a:solidFill>
                <a:latin typeface="Gill Sans MT" panose="020B0502020104020203" pitchFamily="34" charset="0"/>
              </a:rPr>
              <a:t> assign</a:t>
            </a:r>
            <a:r>
              <a:rPr lang="en-US" altLang="zh-CN">
                <a:latin typeface="Gill Sans MT" panose="020B0502020104020203" pitchFamily="34" charset="0"/>
              </a:rPr>
              <a:t> each group to smaller networks (subnets) or, in rare cases, </a:t>
            </a:r>
            <a:r>
              <a:rPr lang="en-US" altLang="zh-CN">
                <a:solidFill>
                  <a:srgbClr val="FF0000"/>
                </a:solidFill>
                <a:latin typeface="Gill Sans MT" panose="020B0502020104020203" pitchFamily="34" charset="0"/>
              </a:rPr>
              <a:t>share</a:t>
            </a:r>
            <a:r>
              <a:rPr lang="en-US" altLang="zh-CN">
                <a:latin typeface="Gill Sans MT" panose="020B0502020104020203" pitchFamily="34" charset="0"/>
              </a:rPr>
              <a:t> part of the addresses with neighbors.  </a:t>
            </a:r>
          </a:p>
          <a:p>
            <a:pPr eaLnBrk="1" hangingPunct="1"/>
            <a:endParaRPr lang="en-US" altLang="zh-CN">
              <a:latin typeface="Gill Sans MT" panose="020B0502020104020203" pitchFamily="34" charset="0"/>
            </a:endParaRPr>
          </a:p>
          <a:p>
            <a:pPr eaLnBrk="1" hangingPunct="1"/>
            <a:r>
              <a:rPr lang="en-US" altLang="zh-CN">
                <a:latin typeface="Gill Sans MT" panose="020B0502020104020203" pitchFamily="34" charset="0"/>
              </a:rPr>
              <a:t>    Subnetting increases the number of 1s in the mask, as we will see later when we discuss classless addressing. </a:t>
            </a:r>
            <a:endParaRPr lang="zh-CN" altLang="en-US">
              <a:latin typeface="Gill Sans MT" panose="020B0502020104020203" pitchFamily="34" charset="0"/>
            </a:endParaRPr>
          </a:p>
          <a:p>
            <a:endParaRPr lang="zh-CN" altLang="en-US"/>
          </a:p>
        </p:txBody>
      </p:sp>
    </p:spTree>
    <p:extLst>
      <p:ext uri="{BB962C8B-B14F-4D97-AF65-F5344CB8AC3E}">
        <p14:creationId xmlns:p14="http://schemas.microsoft.com/office/powerpoint/2010/main" val="173761625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C897423-168C-4009-BF89-CF6DCC5F7DFD}" type="slidenum">
              <a:rPr lang="en-US" altLang="zh-CN"/>
              <a:pPr/>
              <a:t>123</a:t>
            </a:fld>
            <a:endParaRPr lang="en-US" altLang="zh-CN"/>
          </a:p>
        </p:txBody>
      </p:sp>
      <p:sp>
        <p:nvSpPr>
          <p:cNvPr id="761858" name="Rectangle 2"/>
          <p:cNvSpPr>
            <a:spLocks noGrp="1" noRot="1" noChangeAspect="1" noChangeArrowheads="1" noTextEdit="1"/>
          </p:cNvSpPr>
          <p:nvPr>
            <p:ph type="sldImg"/>
          </p:nvPr>
        </p:nvSpPr>
        <p:spPr/>
      </p:sp>
      <p:sp>
        <p:nvSpPr>
          <p:cNvPr id="76185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76054646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Rectangle 7"/>
          <p:cNvSpPr>
            <a:spLocks noGrp="1" noChangeArrowheads="1"/>
          </p:cNvSpPr>
          <p:nvPr>
            <p:ph type="sldNum" sz="quarter" idx="5"/>
          </p:nvPr>
        </p:nvSpPr>
        <p:spPr>
          <a:noFill/>
        </p:spPr>
        <p:txBody>
          <a:bodyPr/>
          <a:lstStyle/>
          <a:p>
            <a:fld id="{5AD318BA-9436-43FA-AC45-A8D6BE14A330}" type="slidenum">
              <a:rPr lang="en-US" altLang="zh-CN">
                <a:latin typeface="Arial" panose="020B0604020202020204" pitchFamily="34" charset="0"/>
              </a:rPr>
              <a:pPr/>
              <a:t>124</a:t>
            </a:fld>
            <a:endParaRPr lang="en-US" altLang="zh-CN">
              <a:latin typeface="Arial" panose="020B0604020202020204" pitchFamily="34" charset="0"/>
            </a:endParaRPr>
          </a:p>
        </p:txBody>
      </p:sp>
      <p:sp>
        <p:nvSpPr>
          <p:cNvPr id="465923" name="Rectangle 2"/>
          <p:cNvSpPr>
            <a:spLocks noGrp="1" noRot="1" noChangeAspect="1" noChangeArrowheads="1" noTextEdit="1"/>
          </p:cNvSpPr>
          <p:nvPr>
            <p:ph type="sldImg"/>
          </p:nvPr>
        </p:nvSpPr>
        <p:spPr/>
      </p:sp>
      <p:sp>
        <p:nvSpPr>
          <p:cNvPr id="465924"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180520880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7"/>
          <p:cNvSpPr>
            <a:spLocks noGrp="1" noChangeArrowheads="1"/>
          </p:cNvSpPr>
          <p:nvPr>
            <p:ph type="sldNum" sz="quarter" idx="5"/>
          </p:nvPr>
        </p:nvSpPr>
        <p:spPr>
          <a:noFill/>
        </p:spPr>
        <p:txBody>
          <a:bodyPr/>
          <a:lstStyle/>
          <a:p>
            <a:fld id="{DB47E8B9-6B07-4A6C-97C2-46F308FD9CF1}" type="slidenum">
              <a:rPr lang="zh-CN" altLang="en-US"/>
              <a:pPr/>
              <a:t>127</a:t>
            </a:fld>
            <a:endParaRPr lang="en-US" altLang="zh-CN"/>
          </a:p>
        </p:txBody>
      </p:sp>
      <p:sp>
        <p:nvSpPr>
          <p:cNvPr id="367619" name="Rectangle 2"/>
          <p:cNvSpPr>
            <a:spLocks noGrp="1" noRot="1" noChangeAspect="1" noChangeArrowheads="1" noTextEdit="1"/>
          </p:cNvSpPr>
          <p:nvPr>
            <p:ph type="sldImg"/>
          </p:nvPr>
        </p:nvSpPr>
        <p:spPr>
          <a:ln/>
        </p:spPr>
      </p:sp>
      <p:sp>
        <p:nvSpPr>
          <p:cNvPr id="772099" name="Rectangle 3"/>
          <p:cNvSpPr>
            <a:spLocks noGrp="1" noChangeArrowheads="1"/>
          </p:cNvSpPr>
          <p:nvPr>
            <p:ph type="body" idx="1"/>
          </p:nvPr>
        </p:nvSpPr>
        <p:spPr>
          <a:xfrm>
            <a:off x="731838" y="4560888"/>
            <a:ext cx="5851525" cy="4319587"/>
          </a:xfrm>
        </p:spPr>
        <p:txBody>
          <a:bodyPr/>
          <a:lstStyle/>
          <a:p>
            <a:pPr>
              <a:defRPr/>
            </a:pPr>
            <a:r>
              <a:rPr lang="en-US" altLang="zh-CN" sz="1200" b="0" i="0" kern="1200">
                <a:solidFill>
                  <a:schemeClr val="tx1"/>
                </a:solidFill>
                <a:effectLst/>
                <a:latin typeface="Times New Roman" pitchFamily="18" charset="0"/>
                <a:ea typeface="+mn-ea"/>
                <a:cs typeface="+mn-cs"/>
              </a:rPr>
              <a:t>The time came </a:t>
            </a:r>
            <a:r>
              <a:rPr lang="en-US" altLang="zh-CN" sz="1200" b="1" i="0" u="sng" kern="1200">
                <a:solidFill>
                  <a:schemeClr val="tx1"/>
                </a:solidFill>
                <a:effectLst/>
                <a:latin typeface="Times New Roman" pitchFamily="18" charset="0"/>
                <a:ea typeface="+mn-ea"/>
                <a:cs typeface="+mn-cs"/>
              </a:rPr>
              <a:t>when</a:t>
            </a:r>
            <a:r>
              <a:rPr lang="en-US" altLang="zh-CN" sz="1200" b="0" i="0" u="sng" kern="1200">
                <a:solidFill>
                  <a:schemeClr val="tx1"/>
                </a:solidFill>
                <a:effectLst/>
                <a:latin typeface="Times New Roman" pitchFamily="18" charset="0"/>
                <a:ea typeface="+mn-ea"/>
                <a:cs typeface="+mn-cs"/>
              </a:rPr>
              <a:t> most of the class A and class B addresses were depleted</a:t>
            </a:r>
            <a:r>
              <a:rPr lang="en-US" altLang="zh-CN" sz="1200" b="0" i="0" kern="1200">
                <a:solidFill>
                  <a:schemeClr val="tx1"/>
                </a:solidFill>
                <a:effectLst/>
                <a:latin typeface="Times New Roman" pitchFamily="18" charset="0"/>
                <a:ea typeface="+mn-ea"/>
                <a:cs typeface="+mn-cs"/>
              </a:rPr>
              <a:t>. </a:t>
            </a:r>
            <a:br>
              <a:rPr lang="en-US" altLang="zh-CN"/>
            </a:br>
            <a:br>
              <a:rPr lang="en-US" altLang="zh-CN"/>
            </a:br>
            <a:r>
              <a:rPr lang="en-US" altLang="zh-CN" sz="1200" b="0" i="0" kern="1200">
                <a:solidFill>
                  <a:schemeClr val="tx1"/>
                </a:solidFill>
                <a:effectLst/>
                <a:latin typeface="Times New Roman" pitchFamily="18" charset="0"/>
                <a:ea typeface="+mn-ea"/>
                <a:cs typeface="+mn-cs"/>
              </a:rPr>
              <a:t>However, there was still a huge demand for midsize blocks. </a:t>
            </a:r>
            <a:br>
              <a:rPr lang="en-US" altLang="zh-CN"/>
            </a:br>
            <a:br>
              <a:rPr lang="en-US" altLang="zh-CN"/>
            </a:br>
            <a:r>
              <a:rPr lang="en-US" altLang="zh-CN" sz="1200" b="0" i="0" kern="1200">
                <a:solidFill>
                  <a:schemeClr val="tx1"/>
                </a:solidFill>
                <a:effectLst/>
                <a:latin typeface="Times New Roman" pitchFamily="18" charset="0"/>
                <a:ea typeface="+mn-ea"/>
                <a:cs typeface="+mn-cs"/>
              </a:rPr>
              <a:t>The size of a class C block with a maximum number of 256 addresses did not satisfy the needs of most organizations. </a:t>
            </a:r>
            <a:br>
              <a:rPr lang="en-US" altLang="zh-CN"/>
            </a:br>
            <a:br>
              <a:rPr lang="en-US" altLang="zh-CN"/>
            </a:br>
            <a:r>
              <a:rPr lang="en-US" altLang="zh-CN" sz="1200" b="0" i="0" kern="1200">
                <a:solidFill>
                  <a:schemeClr val="tx1"/>
                </a:solidFill>
                <a:effectLst/>
                <a:latin typeface="Times New Roman" pitchFamily="18" charset="0"/>
                <a:ea typeface="+mn-ea"/>
                <a:cs typeface="+mn-cs"/>
              </a:rPr>
              <a:t>Even a midsize organization needed more addresses.</a:t>
            </a:r>
            <a:endParaRPr lang="zh-CN" altLang="en-US" b="1">
              <a:effectLst>
                <a:outerShdw blurRad="38100" dist="38100" dir="2700000" algn="tl">
                  <a:srgbClr val="C0C0C0"/>
                </a:outerShdw>
              </a:effectLst>
            </a:endParaRPr>
          </a:p>
        </p:txBody>
      </p:sp>
    </p:spTree>
    <p:extLst>
      <p:ext uri="{BB962C8B-B14F-4D97-AF65-F5344CB8AC3E}">
        <p14:creationId xmlns:p14="http://schemas.microsoft.com/office/powerpoint/2010/main" val="258021329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Rectangle 7"/>
          <p:cNvSpPr>
            <a:spLocks noGrp="1" noChangeArrowheads="1"/>
          </p:cNvSpPr>
          <p:nvPr>
            <p:ph type="sldNum" sz="quarter" idx="5"/>
          </p:nvPr>
        </p:nvSpPr>
        <p:spPr>
          <a:noFill/>
        </p:spPr>
        <p:txBody>
          <a:bodyPr/>
          <a:lstStyle/>
          <a:p>
            <a:fld id="{9C8BDE4A-0496-4520-A100-376B6EEF3EDF}" type="slidenum">
              <a:rPr lang="zh-CN" altLang="en-US"/>
              <a:pPr/>
              <a:t>128</a:t>
            </a:fld>
            <a:endParaRPr lang="en-US" altLang="zh-CN"/>
          </a:p>
        </p:txBody>
      </p:sp>
      <p:sp>
        <p:nvSpPr>
          <p:cNvPr id="368643" name="Rectangle 2"/>
          <p:cNvSpPr>
            <a:spLocks noGrp="1" noRot="1" noChangeAspect="1" noChangeArrowheads="1" noTextEdit="1"/>
          </p:cNvSpPr>
          <p:nvPr>
            <p:ph type="sldImg"/>
          </p:nvPr>
        </p:nvSpPr>
        <p:spPr>
          <a:ln/>
        </p:spPr>
      </p:sp>
      <p:sp>
        <p:nvSpPr>
          <p:cNvPr id="1127427" name="Rectangle 3"/>
          <p:cNvSpPr>
            <a:spLocks noGrp="1" noChangeArrowheads="1"/>
          </p:cNvSpPr>
          <p:nvPr>
            <p:ph type="body" idx="1"/>
          </p:nvPr>
        </p:nvSpPr>
        <p:spPr>
          <a:xfrm>
            <a:off x="731838" y="4560888"/>
            <a:ext cx="5851525" cy="4319587"/>
          </a:xfrm>
        </p:spPr>
        <p:txBody>
          <a:bodyPr/>
          <a:lstStyle/>
          <a:p>
            <a:pPr eaLnBrk="1" hangingPunct="1"/>
            <a:r>
              <a:rPr lang="en-US" altLang="zh-CN">
                <a:latin typeface="Gill Sans MT" panose="020B0502020104020203" pitchFamily="34" charset="0"/>
              </a:rPr>
              <a:t>    One solution was </a:t>
            </a:r>
            <a:r>
              <a:rPr lang="en-US" altLang="zh-CN">
                <a:solidFill>
                  <a:srgbClr val="FF0000"/>
                </a:solidFill>
                <a:latin typeface="Gill Sans MT" panose="020B0502020104020203" pitchFamily="34" charset="0"/>
              </a:rPr>
              <a:t>supernetting </a:t>
            </a:r>
            <a:r>
              <a:rPr lang="en-US" altLang="zh-CN">
                <a:latin typeface="Gill Sans MT" panose="020B0502020104020203" pitchFamily="34" charset="0"/>
              </a:rPr>
              <a:t>(</a:t>
            </a:r>
            <a:r>
              <a:rPr lang="zh-CN" altLang="en-US">
                <a:latin typeface="Gill Sans MT" panose="020B0502020104020203" pitchFamily="34" charset="0"/>
              </a:rPr>
              <a:t>构造超网</a:t>
            </a:r>
            <a:r>
              <a:rPr lang="en-US" altLang="zh-CN">
                <a:latin typeface="Gill Sans MT" panose="020B0502020104020203" pitchFamily="34" charset="0"/>
              </a:rPr>
              <a:t>). </a:t>
            </a:r>
          </a:p>
          <a:p>
            <a:pPr eaLnBrk="1" hangingPunct="1"/>
            <a:r>
              <a:rPr lang="en-US" altLang="zh-CN">
                <a:latin typeface="Gill Sans MT" panose="020B0502020104020203" pitchFamily="34" charset="0"/>
              </a:rPr>
              <a:t>    In supernetting, an organization can combine several class C blocks to create a larger range of addresses.</a:t>
            </a:r>
          </a:p>
          <a:p>
            <a:pPr eaLnBrk="1" hangingPunct="1"/>
            <a:r>
              <a:rPr lang="en-US" altLang="zh-CN">
                <a:latin typeface="Gill Sans MT" panose="020B0502020104020203" pitchFamily="34" charset="0"/>
              </a:rPr>
              <a:t>    In other words, several networks are combined to create a supernetwork or supernet.  </a:t>
            </a:r>
          </a:p>
          <a:p>
            <a:pPr eaLnBrk="1" hangingPunct="1"/>
            <a:r>
              <a:rPr lang="en-US" altLang="zh-CN">
                <a:latin typeface="Gill Sans MT" panose="020B0502020104020203" pitchFamily="34" charset="0"/>
              </a:rPr>
              <a:t>    Supernetting decreases the number of</a:t>
            </a:r>
            <a:r>
              <a:rPr lang="en-US" altLang="zh-CN"/>
              <a:t> 1s </a:t>
            </a:r>
            <a:r>
              <a:rPr lang="en-US" altLang="zh-CN">
                <a:latin typeface="Gill Sans MT" panose="020B0502020104020203" pitchFamily="34" charset="0"/>
              </a:rPr>
              <a:t>in the mask. </a:t>
            </a:r>
          </a:p>
          <a:p>
            <a:pPr eaLnBrk="1" hangingPunct="1"/>
            <a:r>
              <a:rPr lang="en-US" altLang="zh-CN">
                <a:latin typeface="Gill Sans MT" panose="020B0502020104020203" pitchFamily="34" charset="0"/>
              </a:rPr>
              <a:t>    For example, if an organization is given four class C address, the mask changes from /24 to /22.</a:t>
            </a:r>
          </a:p>
          <a:p>
            <a:pPr eaLnBrk="1" hangingPunct="1"/>
            <a:r>
              <a:rPr lang="en-US" altLang="zh-CN">
                <a:latin typeface="Gill Sans MT" panose="020B0502020104020203" pitchFamily="34" charset="0"/>
              </a:rPr>
              <a:t>    We will see that classless addressing </a:t>
            </a:r>
            <a:r>
              <a:rPr lang="en-US" altLang="zh-CN">
                <a:solidFill>
                  <a:srgbClr val="FF0000"/>
                </a:solidFill>
                <a:latin typeface="Gill Sans MT" panose="020B0502020104020203" pitchFamily="34" charset="0"/>
              </a:rPr>
              <a:t>eliminated</a:t>
            </a:r>
            <a:r>
              <a:rPr lang="en-US" altLang="zh-CN">
                <a:latin typeface="Gill Sans MT" panose="020B0502020104020203" pitchFamily="34" charset="0"/>
              </a:rPr>
              <a:t> the need for supernetting. </a:t>
            </a:r>
          </a:p>
          <a:p>
            <a:pPr eaLnBrk="1" hangingPunct="1"/>
            <a:endParaRPr lang="en-US" altLang="zh-CN">
              <a:latin typeface="Gill Sans MT" panose="020B0502020104020203" pitchFamily="34" charset="0"/>
            </a:endParaRPr>
          </a:p>
          <a:p>
            <a:pPr>
              <a:defRPr/>
            </a:pPr>
            <a:endParaRPr lang="zh-CN" altLang="en-US" b="1">
              <a:effectLst>
                <a:outerShdw blurRad="38100" dist="38100" dir="2700000" algn="tl">
                  <a:srgbClr val="C0C0C0"/>
                </a:outerShdw>
              </a:effectLst>
            </a:endParaRPr>
          </a:p>
        </p:txBody>
      </p:sp>
    </p:spTree>
    <p:extLst>
      <p:ext uri="{BB962C8B-B14F-4D97-AF65-F5344CB8AC3E}">
        <p14:creationId xmlns:p14="http://schemas.microsoft.com/office/powerpoint/2010/main" val="209941232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Rectangle 7"/>
          <p:cNvSpPr>
            <a:spLocks noGrp="1" noChangeArrowheads="1"/>
          </p:cNvSpPr>
          <p:nvPr>
            <p:ph type="sldNum" sz="quarter" idx="5"/>
          </p:nvPr>
        </p:nvSpPr>
        <p:spPr>
          <a:noFill/>
        </p:spPr>
        <p:txBody>
          <a:bodyPr/>
          <a:lstStyle/>
          <a:p>
            <a:fld id="{5D4010AA-2195-471B-B90E-264B15DD12A1}" type="slidenum">
              <a:rPr lang="en-US" altLang="zh-CN">
                <a:latin typeface="Arial" panose="020B0604020202020204" pitchFamily="34" charset="0"/>
              </a:rPr>
              <a:pPr/>
              <a:t>130</a:t>
            </a:fld>
            <a:endParaRPr lang="en-US" altLang="zh-CN">
              <a:latin typeface="Arial" panose="020B0604020202020204" pitchFamily="34" charset="0"/>
            </a:endParaRPr>
          </a:p>
        </p:txBody>
      </p:sp>
      <p:sp>
        <p:nvSpPr>
          <p:cNvPr id="476163" name="Rectangle 2"/>
          <p:cNvSpPr>
            <a:spLocks noGrp="1" noRot="1" noChangeAspect="1" noChangeArrowheads="1" noTextEdit="1"/>
          </p:cNvSpPr>
          <p:nvPr>
            <p:ph type="sldImg"/>
          </p:nvPr>
        </p:nvSpPr>
        <p:spPr/>
      </p:sp>
      <p:sp>
        <p:nvSpPr>
          <p:cNvPr id="476164"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193878661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7"/>
          <p:cNvSpPr>
            <a:spLocks noGrp="1" noChangeArrowheads="1"/>
          </p:cNvSpPr>
          <p:nvPr>
            <p:ph type="sldNum" sz="quarter" idx="5"/>
          </p:nvPr>
        </p:nvSpPr>
        <p:spPr>
          <a:noFill/>
        </p:spPr>
        <p:txBody>
          <a:bodyPr/>
          <a:lstStyle/>
          <a:p>
            <a:fld id="{FBD4E3CD-0281-4531-9DB1-EEDEFD297D35}" type="slidenum">
              <a:rPr lang="en-US" altLang="zh-CN">
                <a:latin typeface="Arial" panose="020B0604020202020204" pitchFamily="34" charset="0"/>
              </a:rPr>
              <a:pPr/>
              <a:t>131</a:t>
            </a:fld>
            <a:endParaRPr lang="en-US" altLang="zh-CN">
              <a:latin typeface="Arial" panose="020B0604020202020204" pitchFamily="34" charset="0"/>
            </a:endParaRPr>
          </a:p>
        </p:txBody>
      </p:sp>
      <p:sp>
        <p:nvSpPr>
          <p:cNvPr id="477187" name="Rectangle 2"/>
          <p:cNvSpPr>
            <a:spLocks noGrp="1" noRot="1" noChangeAspect="1" noChangeArrowheads="1" noTextEdit="1"/>
          </p:cNvSpPr>
          <p:nvPr>
            <p:ph type="sldImg"/>
          </p:nvPr>
        </p:nvSpPr>
        <p:spPr/>
      </p:sp>
      <p:sp>
        <p:nvSpPr>
          <p:cNvPr id="477188"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92341020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7"/>
          <p:cNvSpPr>
            <a:spLocks noGrp="1" noChangeArrowheads="1"/>
          </p:cNvSpPr>
          <p:nvPr>
            <p:ph type="sldNum" sz="quarter" idx="5"/>
          </p:nvPr>
        </p:nvSpPr>
        <p:spPr>
          <a:noFill/>
        </p:spPr>
        <p:txBody>
          <a:bodyPr/>
          <a:lstStyle/>
          <a:p>
            <a:fld id="{6DD13351-E311-4AD4-B388-C8B87088F92F}" type="slidenum">
              <a:rPr lang="zh-CN" altLang="en-US"/>
              <a:pPr/>
              <a:t>132</a:t>
            </a:fld>
            <a:endParaRPr lang="en-US" altLang="zh-CN"/>
          </a:p>
        </p:txBody>
      </p:sp>
      <p:sp>
        <p:nvSpPr>
          <p:cNvPr id="370691" name="Rectangle 2"/>
          <p:cNvSpPr>
            <a:spLocks noGrp="1" noRot="1" noChangeAspect="1" noChangeArrowheads="1" noTextEdit="1"/>
          </p:cNvSpPr>
          <p:nvPr>
            <p:ph type="sldImg"/>
          </p:nvPr>
        </p:nvSpPr>
        <p:spPr>
          <a:ln/>
        </p:spPr>
      </p:sp>
      <p:sp>
        <p:nvSpPr>
          <p:cNvPr id="370692" name="Rectangle 3"/>
          <p:cNvSpPr>
            <a:spLocks noGrp="1" noChangeArrowheads="1"/>
          </p:cNvSpPr>
          <p:nvPr>
            <p:ph type="body" idx="1"/>
          </p:nvPr>
        </p:nvSpPr>
        <p:spPr>
          <a:xfrm>
            <a:off x="731838" y="4560888"/>
            <a:ext cx="5851525" cy="4319587"/>
          </a:xfrm>
          <a:noFill/>
          <a:ln/>
        </p:spPr>
        <p:txBody>
          <a:bodyPr/>
          <a:lstStyle/>
          <a:p>
            <a:pPr eaLnBrk="1" hangingPunct="1"/>
            <a:r>
              <a:rPr lang="en-US" altLang="zh-CN" i="0">
                <a:latin typeface="Gill Sans MT" panose="020B0502020104020203" pitchFamily="34" charset="0"/>
              </a:rPr>
              <a:t>    A block in class A address is </a:t>
            </a:r>
            <a:r>
              <a:rPr lang="en-US" altLang="zh-CN" i="0">
                <a:solidFill>
                  <a:srgbClr val="FF0000"/>
                </a:solidFill>
                <a:latin typeface="Gill Sans MT" panose="020B0502020104020203" pitchFamily="34" charset="0"/>
              </a:rPr>
              <a:t>too large </a:t>
            </a:r>
            <a:r>
              <a:rPr lang="en-US" altLang="zh-CN" i="0">
                <a:latin typeface="Gill Sans MT" panose="020B0502020104020203" pitchFamily="34" charset="0"/>
              </a:rPr>
              <a:t>for</a:t>
            </a:r>
            <a:r>
              <a:rPr lang="en-US" altLang="zh-CN" i="0">
                <a:solidFill>
                  <a:srgbClr val="FF0000"/>
                </a:solidFill>
                <a:latin typeface="Gill Sans MT" panose="020B0502020104020203" pitchFamily="34" charset="0"/>
              </a:rPr>
              <a:t> almost any organization</a:t>
            </a:r>
            <a:r>
              <a:rPr lang="en-US" altLang="zh-CN" i="0">
                <a:latin typeface="Gill Sans MT" panose="020B0502020104020203" pitchFamily="34" charset="0"/>
              </a:rPr>
              <a:t>. </a:t>
            </a:r>
          </a:p>
          <a:p>
            <a:pPr eaLnBrk="1" hangingPunct="1"/>
            <a:r>
              <a:rPr lang="en-US" altLang="zh-CN" i="0">
                <a:latin typeface="Gill Sans MT" panose="020B0502020104020203" pitchFamily="34" charset="0"/>
              </a:rPr>
              <a:t>    This means most of the addresses in class A were wasted and were not used.</a:t>
            </a:r>
          </a:p>
          <a:p>
            <a:pPr eaLnBrk="1" hangingPunct="1"/>
            <a:r>
              <a:rPr lang="en-US" altLang="zh-CN" i="0">
                <a:latin typeface="Gill Sans MT" panose="020B0502020104020203" pitchFamily="34" charset="0"/>
              </a:rPr>
              <a:t>    A block in class B is </a:t>
            </a:r>
            <a:r>
              <a:rPr lang="en-US" altLang="zh-CN" b="1" i="0">
                <a:latin typeface="Gill Sans MT" panose="020B0502020104020203" pitchFamily="34" charset="0"/>
              </a:rPr>
              <a:t>also</a:t>
            </a:r>
            <a:r>
              <a:rPr lang="en-US" altLang="zh-CN" i="0">
                <a:latin typeface="Gill Sans MT" panose="020B0502020104020203" pitchFamily="34" charset="0"/>
              </a:rPr>
              <a:t> very large, probably </a:t>
            </a:r>
            <a:r>
              <a:rPr lang="en-US" altLang="zh-CN" i="0">
                <a:solidFill>
                  <a:schemeClr val="hlink"/>
                </a:solidFill>
                <a:latin typeface="Gill Sans MT" panose="020B0502020104020203" pitchFamily="34" charset="0"/>
              </a:rPr>
              <a:t>too large</a:t>
            </a:r>
            <a:r>
              <a:rPr lang="en-US" altLang="zh-CN" i="0">
                <a:latin typeface="Gill Sans MT" panose="020B0502020104020203" pitchFamily="34" charset="0"/>
              </a:rPr>
              <a:t> for many of the organizations that received a class B block. </a:t>
            </a:r>
          </a:p>
          <a:p>
            <a:pPr eaLnBrk="1" hangingPunct="1"/>
            <a:r>
              <a:rPr lang="en-US" altLang="zh-CN" i="0">
                <a:latin typeface="Gill Sans MT" panose="020B0502020104020203" pitchFamily="34" charset="0"/>
              </a:rPr>
              <a:t>    A block in class C is probably too small for many organizations. </a:t>
            </a:r>
          </a:p>
          <a:p>
            <a:endParaRPr lang="en-US" altLang="zh-CN" i="0"/>
          </a:p>
          <a:p>
            <a:endParaRPr lang="zh-CN" altLang="en-US" i="0"/>
          </a:p>
        </p:txBody>
      </p:sp>
    </p:spTree>
    <p:extLst>
      <p:ext uri="{BB962C8B-B14F-4D97-AF65-F5344CB8AC3E}">
        <p14:creationId xmlns:p14="http://schemas.microsoft.com/office/powerpoint/2010/main" val="3475605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200" b="1" i="0" u="none" strike="noStrike" kern="1200" baseline="0">
                <a:solidFill>
                  <a:schemeClr val="tx1"/>
                </a:solidFill>
                <a:latin typeface="Times New Roman" pitchFamily="18" charset="0"/>
                <a:ea typeface="+mn-ea"/>
                <a:cs typeface="+mn-cs"/>
              </a:rPr>
              <a:t>Control Plane: The SDN Approach</a:t>
            </a:r>
          </a:p>
          <a:p>
            <a:pPr algn="l"/>
            <a:r>
              <a:rPr lang="en-US" altLang="zh-CN" sz="1200" b="0" i="0" u="none" strike="noStrike" baseline="0">
                <a:solidFill>
                  <a:srgbClr val="333333"/>
                </a:solidFill>
                <a:latin typeface="ArialMT"/>
              </a:rPr>
              <a:t>    The approach to implementing routing functionality shown in </a:t>
            </a:r>
            <a:r>
              <a:rPr lang="en-US" altLang="zh-CN" sz="1200" b="0" i="0" u="none" strike="noStrike" baseline="0">
                <a:solidFill>
                  <a:srgbClr val="1E7ABA"/>
                </a:solidFill>
                <a:latin typeface="Arial-BoldMT"/>
              </a:rPr>
              <a:t>Figure 4.2 </a:t>
            </a:r>
            <a:r>
              <a:rPr lang="en-US" altLang="zh-CN" sz="1200" b="0" i="0" u="none" strike="noStrike" baseline="0">
                <a:solidFill>
                  <a:srgbClr val="333333"/>
                </a:solidFill>
                <a:latin typeface="ArialMT"/>
              </a:rPr>
              <a:t>— with each router having a routing component that communicates with the routing component of other routers — has been the traditional approach adopted by routing vendors in their products, at least until recently. </a:t>
            </a:r>
          </a:p>
          <a:p>
            <a:pPr algn="l"/>
            <a:r>
              <a:rPr lang="en-US" altLang="zh-CN" sz="1200" b="0" i="0" u="none" strike="noStrike" baseline="0">
                <a:solidFill>
                  <a:srgbClr val="333333"/>
                </a:solidFill>
                <a:latin typeface="ArialMT"/>
              </a:rPr>
              <a:t>    Our observation </a:t>
            </a:r>
            <a:r>
              <a:rPr lang="en-US" altLang="zh-CN" sz="1200" b="0" i="0" u="sng" strike="noStrike" baseline="0">
                <a:solidFill>
                  <a:srgbClr val="333333"/>
                </a:solidFill>
                <a:latin typeface="ArialMT"/>
              </a:rPr>
              <a:t>that humans could manually configure forwarding tables</a:t>
            </a:r>
            <a:r>
              <a:rPr lang="en-US" altLang="zh-CN" sz="1200" b="0" i="0" u="none" strike="noStrike" baseline="0">
                <a:solidFill>
                  <a:srgbClr val="333333"/>
                </a:solidFill>
                <a:latin typeface="ArialMT"/>
              </a:rPr>
              <a:t> does suggest, however, </a:t>
            </a:r>
            <a:r>
              <a:rPr lang="en-US" altLang="zh-CN" sz="1200" b="1" i="0" u="none" strike="noStrike" baseline="0">
                <a:solidFill>
                  <a:srgbClr val="333333"/>
                </a:solidFill>
                <a:latin typeface="ArialMT"/>
              </a:rPr>
              <a:t>that</a:t>
            </a:r>
            <a:r>
              <a:rPr lang="en-US" altLang="zh-CN" sz="1200" b="0" i="0" u="none" strike="noStrike" baseline="0">
                <a:solidFill>
                  <a:srgbClr val="333333"/>
                </a:solidFill>
                <a:latin typeface="ArialMT"/>
              </a:rPr>
              <a:t> there may be other ways </a:t>
            </a:r>
            <a:r>
              <a:rPr lang="en-US" altLang="zh-CN" sz="1200" b="1" i="0" u="none" strike="noStrike" baseline="0">
                <a:solidFill>
                  <a:srgbClr val="333333"/>
                </a:solidFill>
                <a:latin typeface="ArialMT"/>
              </a:rPr>
              <a:t>for</a:t>
            </a:r>
            <a:r>
              <a:rPr lang="en-US" altLang="zh-CN" sz="1200" b="0" i="0" u="none" strike="noStrike" baseline="0">
                <a:solidFill>
                  <a:srgbClr val="333333"/>
                </a:solidFill>
                <a:latin typeface="ArialMT"/>
              </a:rPr>
              <a:t> control-plane functionality </a:t>
            </a:r>
            <a:r>
              <a:rPr lang="en-US" altLang="zh-CN" sz="1200" b="1" i="0" u="none" strike="noStrike" baseline="0">
                <a:solidFill>
                  <a:srgbClr val="333333"/>
                </a:solidFill>
                <a:latin typeface="ArialMT"/>
              </a:rPr>
              <a:t>to</a:t>
            </a:r>
            <a:r>
              <a:rPr lang="en-US" altLang="zh-CN" sz="1200" b="0" i="0" u="none" strike="noStrike" baseline="0">
                <a:solidFill>
                  <a:srgbClr val="333333"/>
                </a:solidFill>
                <a:latin typeface="ArialMT"/>
              </a:rPr>
              <a:t> determine the contents of the data-plane forwarding tables.</a:t>
            </a:r>
          </a:p>
          <a:p>
            <a:pPr algn="l"/>
            <a:r>
              <a:rPr lang="en-US" altLang="zh-CN" sz="1200" b="0" i="0" u="none" strike="noStrike" baseline="0">
                <a:solidFill>
                  <a:srgbClr val="1E7ABA"/>
                </a:solidFill>
                <a:latin typeface="Arial-BoldMT"/>
              </a:rPr>
              <a:t>    Figure 4.3 </a:t>
            </a:r>
            <a:r>
              <a:rPr lang="en-US" altLang="zh-CN" sz="1200" b="0" i="0" u="none" strike="noStrike" baseline="0">
                <a:solidFill>
                  <a:srgbClr val="333333"/>
                </a:solidFill>
                <a:latin typeface="ArialMT"/>
              </a:rPr>
              <a:t>shows an alternate approach in which a physically separate (from the routers), remote controller </a:t>
            </a:r>
            <a:r>
              <a:rPr lang="en-US" altLang="zh-CN" sz="1200" b="1" i="0" u="none" strike="noStrike" baseline="0">
                <a:solidFill>
                  <a:srgbClr val="333333"/>
                </a:solidFill>
                <a:latin typeface="ArialMT"/>
              </a:rPr>
              <a:t>computes</a:t>
            </a:r>
            <a:r>
              <a:rPr lang="en-US" altLang="zh-CN" sz="1200" b="0" i="0" u="none" strike="noStrike" baseline="0">
                <a:solidFill>
                  <a:srgbClr val="333333"/>
                </a:solidFill>
                <a:latin typeface="ArialMT"/>
              </a:rPr>
              <a:t> and </a:t>
            </a:r>
            <a:r>
              <a:rPr lang="en-US" altLang="zh-CN" sz="1200" b="1" i="0" u="none" strike="noStrike" baseline="0">
                <a:solidFill>
                  <a:srgbClr val="333333"/>
                </a:solidFill>
                <a:latin typeface="ArialMT"/>
              </a:rPr>
              <a:t>distributes</a:t>
            </a:r>
            <a:r>
              <a:rPr lang="en-US" altLang="zh-CN" sz="1200" b="0" i="0" u="none" strike="noStrike" baseline="0">
                <a:solidFill>
                  <a:srgbClr val="333333"/>
                </a:solidFill>
                <a:latin typeface="ArialMT"/>
              </a:rPr>
              <a:t> the forwarding tables to be used by each and every router. </a:t>
            </a:r>
          </a:p>
          <a:p>
            <a:pPr algn="l"/>
            <a:r>
              <a:rPr lang="en-US" altLang="zh-CN" sz="1200" b="0" i="0" u="none" strike="noStrike" baseline="0">
                <a:solidFill>
                  <a:srgbClr val="333333"/>
                </a:solidFill>
                <a:latin typeface="ArialMT"/>
              </a:rPr>
              <a:t>    Note that the data plane components of </a:t>
            </a:r>
            <a:r>
              <a:rPr lang="en-US" altLang="zh-CN" sz="1200" b="0" i="0" u="none" strike="noStrike" baseline="0">
                <a:solidFill>
                  <a:srgbClr val="1E7ABA"/>
                </a:solidFill>
                <a:latin typeface="Arial-BoldMT"/>
              </a:rPr>
              <a:t>Figures 4.2 </a:t>
            </a:r>
            <a:r>
              <a:rPr lang="en-US" altLang="zh-CN" sz="1200" b="0" i="0" u="none" strike="noStrike" baseline="0">
                <a:solidFill>
                  <a:srgbClr val="333333"/>
                </a:solidFill>
                <a:latin typeface="ArialMT"/>
              </a:rPr>
              <a:t>and </a:t>
            </a:r>
            <a:r>
              <a:rPr lang="en-US" altLang="zh-CN" sz="1200" b="0" i="0" u="none" strike="noStrike" baseline="0">
                <a:solidFill>
                  <a:srgbClr val="1E7ABA"/>
                </a:solidFill>
                <a:latin typeface="Arial-BoldMT"/>
              </a:rPr>
              <a:t>4.3 </a:t>
            </a:r>
            <a:r>
              <a:rPr lang="en-US" altLang="zh-CN" sz="1200" b="0" i="0" u="none" strike="noStrike" baseline="0">
                <a:solidFill>
                  <a:srgbClr val="333333"/>
                </a:solidFill>
                <a:latin typeface="ArialMT"/>
              </a:rPr>
              <a:t>are identical.</a:t>
            </a:r>
          </a:p>
          <a:p>
            <a:pPr algn="l"/>
            <a:r>
              <a:rPr lang="en-US" altLang="zh-CN" sz="1200" b="0" i="0" u="none" strike="noStrike" baseline="0">
                <a:solidFill>
                  <a:srgbClr val="333333"/>
                </a:solidFill>
                <a:latin typeface="ArialMT"/>
              </a:rPr>
              <a:t>    In </a:t>
            </a:r>
            <a:r>
              <a:rPr lang="en-US" altLang="zh-CN" sz="1200" b="0" i="0" u="none" strike="noStrike" baseline="0">
                <a:solidFill>
                  <a:srgbClr val="1E7ABA"/>
                </a:solidFill>
                <a:latin typeface="Arial-BoldMT"/>
              </a:rPr>
              <a:t>Figure 4.3</a:t>
            </a:r>
            <a:r>
              <a:rPr lang="en-US" altLang="zh-CN" sz="1200" b="0" i="0" u="none" strike="noStrike" baseline="0">
                <a:solidFill>
                  <a:srgbClr val="333333"/>
                </a:solidFill>
                <a:latin typeface="ArialMT"/>
              </a:rPr>
              <a:t>, however, control-plane routing functionality is separated from the physical router — the routing device performs forwarding only, while the remote controller computes and distributes forwarding tables. </a:t>
            </a:r>
          </a:p>
          <a:p>
            <a:pPr algn="l"/>
            <a:r>
              <a:rPr lang="en-US" altLang="zh-CN" sz="1200" b="0" i="0" u="none" strike="noStrike" baseline="0">
                <a:solidFill>
                  <a:srgbClr val="333333"/>
                </a:solidFill>
                <a:latin typeface="ArialMT"/>
              </a:rPr>
              <a:t>    </a:t>
            </a:r>
            <a:r>
              <a:rPr lang="en-US" altLang="zh-CN" sz="1200" b="0" i="0" u="sng" strike="noStrike" baseline="0">
                <a:solidFill>
                  <a:srgbClr val="333333"/>
                </a:solidFill>
                <a:latin typeface="ArialMT"/>
              </a:rPr>
              <a:t>The remote controller might be implemented in a remote data center with high reliability and redundancy, and might be managed by the ISP or some third party</a:t>
            </a:r>
            <a:r>
              <a:rPr lang="en-US" altLang="zh-CN" sz="1200" b="0" i="0" u="none" strike="noStrike" baseline="0">
                <a:solidFill>
                  <a:srgbClr val="333333"/>
                </a:solidFill>
                <a:latin typeface="ArialMT"/>
              </a:rPr>
              <a:t>.</a:t>
            </a:r>
          </a:p>
          <a:p>
            <a:pPr algn="l"/>
            <a:r>
              <a:rPr lang="en-US" altLang="zh-CN" sz="1200" b="0" i="0" u="none" strike="noStrike" baseline="0">
                <a:solidFill>
                  <a:srgbClr val="333333"/>
                </a:solidFill>
                <a:latin typeface="ArialMT"/>
              </a:rPr>
              <a:t>    How might the routers and the remote controller communicate? </a:t>
            </a:r>
          </a:p>
          <a:p>
            <a:pPr algn="l"/>
            <a:r>
              <a:rPr lang="en-US" altLang="zh-CN" sz="1200" b="0" i="0" u="none" strike="noStrike" baseline="0">
                <a:solidFill>
                  <a:srgbClr val="333333"/>
                </a:solidFill>
                <a:latin typeface="ArialMT"/>
              </a:rPr>
              <a:t>    By exchanging messages containing forwarding tables and other pieces of routing information. </a:t>
            </a:r>
          </a:p>
          <a:p>
            <a:pPr algn="l"/>
            <a:r>
              <a:rPr lang="en-US" altLang="zh-CN" sz="1200" b="0" i="0" u="none" strike="noStrike" baseline="0">
                <a:solidFill>
                  <a:srgbClr val="333333"/>
                </a:solidFill>
                <a:latin typeface="ArialMT"/>
              </a:rPr>
              <a:t>    The control-plane approach shown in </a:t>
            </a:r>
            <a:r>
              <a:rPr lang="en-US" altLang="zh-CN" sz="1200" b="0" i="0" u="none" strike="noStrike" baseline="0">
                <a:solidFill>
                  <a:srgbClr val="1E7ABA"/>
                </a:solidFill>
                <a:latin typeface="Arial-BoldMT"/>
              </a:rPr>
              <a:t>Figure 4.3 </a:t>
            </a:r>
            <a:r>
              <a:rPr lang="en-US" altLang="zh-CN" sz="1200" b="0" i="0" u="none" strike="noStrike" baseline="0">
                <a:solidFill>
                  <a:srgbClr val="333333"/>
                </a:solidFill>
                <a:latin typeface="ArialMT"/>
              </a:rPr>
              <a:t>is at the heart of </a:t>
            </a:r>
            <a:r>
              <a:rPr lang="en-US" altLang="zh-CN" sz="1200" b="0" i="0" u="none" strike="noStrike" baseline="0">
                <a:solidFill>
                  <a:srgbClr val="1E7ABA"/>
                </a:solidFill>
                <a:latin typeface="Arial-BoldMT"/>
              </a:rPr>
              <a:t>software-defined networking (SDN)</a:t>
            </a:r>
            <a:r>
              <a:rPr lang="en-US" altLang="zh-CN" sz="1200" b="0" i="0" u="none" strike="noStrike" baseline="0">
                <a:solidFill>
                  <a:srgbClr val="333333"/>
                </a:solidFill>
                <a:latin typeface="ArialMT"/>
              </a:rPr>
              <a:t>, where the network is “software-defined” </a:t>
            </a:r>
            <a:r>
              <a:rPr lang="en-US" altLang="zh-CN" sz="1200" b="1" i="0" u="none" strike="noStrike" baseline="0">
                <a:solidFill>
                  <a:srgbClr val="333333"/>
                </a:solidFill>
                <a:latin typeface="ArialMT"/>
              </a:rPr>
              <a:t>because</a:t>
            </a:r>
            <a:r>
              <a:rPr lang="en-US" altLang="zh-CN" sz="1200" b="0" i="0" u="none" strike="noStrike" baseline="0">
                <a:solidFill>
                  <a:srgbClr val="333333"/>
                </a:solidFill>
                <a:latin typeface="ArialMT"/>
              </a:rPr>
              <a:t> the controller </a:t>
            </a:r>
            <a:r>
              <a:rPr lang="en-US" altLang="zh-CN" sz="1200" b="0" i="0" u="sng" strike="noStrike" baseline="0">
                <a:solidFill>
                  <a:srgbClr val="333333"/>
                </a:solidFill>
                <a:latin typeface="ArialMT"/>
              </a:rPr>
              <a:t>that computes forwarding tables and interacts with routers</a:t>
            </a:r>
            <a:r>
              <a:rPr lang="en-US" altLang="zh-CN" sz="1200" b="0" i="0" u="none" strike="noStrike" baseline="0">
                <a:solidFill>
                  <a:srgbClr val="333333"/>
                </a:solidFill>
                <a:latin typeface="ArialMT"/>
              </a:rPr>
              <a:t> is implemented in software. </a:t>
            </a:r>
          </a:p>
          <a:p>
            <a:pPr algn="l"/>
            <a:r>
              <a:rPr lang="en-US" altLang="zh-CN" sz="1200" b="0" i="0" u="none" strike="noStrike" baseline="0">
                <a:solidFill>
                  <a:srgbClr val="333333"/>
                </a:solidFill>
                <a:latin typeface="ArialMT"/>
              </a:rPr>
              <a:t>    Increasingly, these software implementations are also open, i.e., similar to Linux OS code, the code is publically available, allowing ISPs (and networking researchers and students!) to </a:t>
            </a:r>
            <a:r>
              <a:rPr lang="en-US" altLang="zh-CN" sz="1200" b="1" i="0" u="none" strike="noStrike" baseline="0">
                <a:solidFill>
                  <a:srgbClr val="333333"/>
                </a:solidFill>
                <a:latin typeface="ArialMT"/>
              </a:rPr>
              <a:t>innovate</a:t>
            </a:r>
            <a:r>
              <a:rPr lang="en-US" altLang="zh-CN" sz="1200" b="0" i="0" u="none" strike="noStrike" baseline="0">
                <a:solidFill>
                  <a:srgbClr val="333333"/>
                </a:solidFill>
                <a:latin typeface="ArialMT"/>
              </a:rPr>
              <a:t> and </a:t>
            </a:r>
            <a:r>
              <a:rPr lang="en-US" altLang="zh-CN" sz="1200" b="1" i="0" u="none" strike="noStrike" baseline="0">
                <a:solidFill>
                  <a:srgbClr val="333333"/>
                </a:solidFill>
                <a:latin typeface="ArialMT"/>
              </a:rPr>
              <a:t>propose</a:t>
            </a:r>
            <a:r>
              <a:rPr lang="en-US" altLang="zh-CN" sz="1200" b="0" i="0" u="none" strike="noStrike" baseline="0">
                <a:solidFill>
                  <a:srgbClr val="333333"/>
                </a:solidFill>
                <a:latin typeface="ArialMT"/>
              </a:rPr>
              <a:t> changes to the software that controls network-layer functionality. </a:t>
            </a:r>
          </a:p>
          <a:p>
            <a:pPr algn="l"/>
            <a:r>
              <a:rPr lang="en-US" altLang="zh-CN" sz="1200" b="0" i="0" u="none" strike="noStrike" baseline="0">
                <a:solidFill>
                  <a:srgbClr val="333333"/>
                </a:solidFill>
                <a:latin typeface="ArialMT"/>
              </a:rPr>
              <a:t>    We will cover the SDN control plane in </a:t>
            </a:r>
            <a:r>
              <a:rPr lang="en-US" altLang="zh-CN" sz="1200" b="0" i="0" u="none" strike="noStrike" baseline="0">
                <a:solidFill>
                  <a:srgbClr val="1E7ABA"/>
                </a:solidFill>
                <a:latin typeface="Arial-BoldMT"/>
              </a:rPr>
              <a:t>Section 5.5</a:t>
            </a:r>
            <a:r>
              <a:rPr lang="en-US" altLang="zh-CN" sz="1200" b="0" i="0" u="none" strike="noStrike" baseline="0">
                <a:solidFill>
                  <a:srgbClr val="333333"/>
                </a:solidFill>
                <a:latin typeface="ArialMT"/>
              </a:rPr>
              <a:t>. </a:t>
            </a:r>
            <a:endParaRPr lang="zh-CN" altLang="en-US" b="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16</a:t>
            </a:fld>
            <a:endParaRPr lang="en-US" altLang="zh-CN"/>
          </a:p>
        </p:txBody>
      </p:sp>
    </p:spTree>
    <p:extLst>
      <p:ext uri="{BB962C8B-B14F-4D97-AF65-F5344CB8AC3E}">
        <p14:creationId xmlns:p14="http://schemas.microsoft.com/office/powerpoint/2010/main" val="145595394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7"/>
          <p:cNvSpPr>
            <a:spLocks noGrp="1" noChangeArrowheads="1"/>
          </p:cNvSpPr>
          <p:nvPr>
            <p:ph type="sldNum" sz="quarter" idx="5"/>
          </p:nvPr>
        </p:nvSpPr>
        <p:spPr>
          <a:noFill/>
        </p:spPr>
        <p:txBody>
          <a:bodyPr/>
          <a:lstStyle/>
          <a:p>
            <a:fld id="{3C40F519-8CB5-4F93-9473-2401D60E5154}" type="slidenum">
              <a:rPr lang="zh-CN" altLang="en-US"/>
              <a:pPr/>
              <a:t>133</a:t>
            </a:fld>
            <a:endParaRPr lang="en-US" altLang="zh-CN"/>
          </a:p>
        </p:txBody>
      </p:sp>
      <p:sp>
        <p:nvSpPr>
          <p:cNvPr id="371715" name="Rectangle 2"/>
          <p:cNvSpPr>
            <a:spLocks noGrp="1" noRot="1" noChangeAspect="1" noChangeArrowheads="1" noTextEdit="1"/>
          </p:cNvSpPr>
          <p:nvPr>
            <p:ph type="sldImg"/>
          </p:nvPr>
        </p:nvSpPr>
        <p:spPr>
          <a:ln/>
        </p:spPr>
      </p:sp>
      <p:sp>
        <p:nvSpPr>
          <p:cNvPr id="371716" name="Rectangle 3"/>
          <p:cNvSpPr>
            <a:spLocks noGrp="1" noChangeArrowheads="1"/>
          </p:cNvSpPr>
          <p:nvPr>
            <p:ph type="body" idx="1"/>
          </p:nvPr>
        </p:nvSpPr>
        <p:spPr>
          <a:xfrm>
            <a:off x="731838" y="4560888"/>
            <a:ext cx="5851525" cy="4319587"/>
          </a:xfrm>
          <a:noFill/>
          <a:ln/>
        </p:spPr>
        <p:txBody>
          <a:bodyPr/>
          <a:lstStyle/>
          <a:p>
            <a:pPr eaLnBrk="1" hangingPunct="1"/>
            <a:r>
              <a:rPr lang="en-US" altLang="zh-CN">
                <a:latin typeface="Gill Sans MT" panose="020B0502020104020203" pitchFamily="34" charset="0"/>
              </a:rPr>
              <a:t>    Each address in class D is used to define one group of hosts on the Internet. </a:t>
            </a:r>
          </a:p>
          <a:p>
            <a:pPr eaLnBrk="1" hangingPunct="1"/>
            <a:r>
              <a:rPr lang="en-US" altLang="zh-CN">
                <a:latin typeface="Gill Sans MT" panose="020B0502020104020203" pitchFamily="34" charset="0"/>
              </a:rPr>
              <a:t>    The Internet authorities </a:t>
            </a:r>
            <a:r>
              <a:rPr lang="en-US" altLang="zh-CN">
                <a:solidFill>
                  <a:srgbClr val="FF0000"/>
                </a:solidFill>
                <a:latin typeface="Gill Sans MT" panose="020B0502020104020203" pitchFamily="34" charset="0"/>
              </a:rPr>
              <a:t>wrongly </a:t>
            </a:r>
            <a:r>
              <a:rPr lang="en-US" altLang="zh-CN" b="1">
                <a:latin typeface="Gill Sans MT" panose="020B0502020104020203" pitchFamily="34" charset="0"/>
              </a:rPr>
              <a:t>predicted</a:t>
            </a:r>
            <a:r>
              <a:rPr lang="en-US" altLang="zh-CN">
                <a:latin typeface="Gill Sans MT" panose="020B0502020104020203" pitchFamily="34" charset="0"/>
              </a:rPr>
              <a:t> a need for 268,435,456 groups. </a:t>
            </a:r>
          </a:p>
          <a:p>
            <a:pPr eaLnBrk="1" hangingPunct="1"/>
            <a:r>
              <a:rPr lang="en-US" altLang="zh-CN">
                <a:latin typeface="Gill Sans MT" panose="020B0502020104020203" pitchFamily="34" charset="0"/>
              </a:rPr>
              <a:t>    This never happened and many addresses were wasted here too. </a:t>
            </a:r>
          </a:p>
          <a:p>
            <a:pPr eaLnBrk="1" hangingPunct="1"/>
            <a:r>
              <a:rPr lang="en-US" altLang="zh-CN">
                <a:latin typeface="Gill Sans MT" panose="020B0502020104020203" pitchFamily="34" charset="0"/>
              </a:rPr>
              <a:t>    And lastly, the </a:t>
            </a:r>
            <a:r>
              <a:rPr lang="en-US" altLang="zh-CN">
                <a:solidFill>
                  <a:srgbClr val="FF0000"/>
                </a:solidFill>
                <a:latin typeface="Gill Sans MT" panose="020B0502020104020203" pitchFamily="34" charset="0"/>
              </a:rPr>
              <a:t>class E addresses</a:t>
            </a:r>
            <a:r>
              <a:rPr lang="en-US" altLang="zh-CN">
                <a:latin typeface="Gill Sans MT" panose="020B0502020104020203" pitchFamily="34" charset="0"/>
              </a:rPr>
              <a:t> were reserved </a:t>
            </a:r>
            <a:r>
              <a:rPr lang="en-US" altLang="zh-CN" u="sng">
                <a:latin typeface="Gill Sans MT" panose="020B0502020104020203" pitchFamily="34" charset="0"/>
              </a:rPr>
              <a:t>for future use</a:t>
            </a:r>
            <a:r>
              <a:rPr lang="en-US" altLang="zh-CN">
                <a:latin typeface="Gill Sans MT" panose="020B0502020104020203" pitchFamily="34" charset="0"/>
              </a:rPr>
              <a:t>, only a few were used, </a:t>
            </a:r>
            <a:r>
              <a:rPr lang="en-US" altLang="zh-CN">
                <a:solidFill>
                  <a:srgbClr val="FF0000"/>
                </a:solidFill>
                <a:latin typeface="Gill Sans MT" panose="020B0502020104020203" pitchFamily="34" charset="0"/>
              </a:rPr>
              <a:t>resulting in</a:t>
            </a:r>
            <a:r>
              <a:rPr lang="en-US" altLang="zh-CN">
                <a:latin typeface="Gill Sans MT" panose="020B0502020104020203" pitchFamily="34" charset="0"/>
              </a:rPr>
              <a:t> another waste of addresses.</a:t>
            </a:r>
          </a:p>
          <a:p>
            <a:endParaRPr lang="zh-CN" altLang="en-US"/>
          </a:p>
        </p:txBody>
      </p:sp>
    </p:spTree>
    <p:extLst>
      <p:ext uri="{BB962C8B-B14F-4D97-AF65-F5344CB8AC3E}">
        <p14:creationId xmlns:p14="http://schemas.microsoft.com/office/powerpoint/2010/main" val="168808873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Rectangle 7"/>
          <p:cNvSpPr>
            <a:spLocks noGrp="1" noChangeArrowheads="1"/>
          </p:cNvSpPr>
          <p:nvPr>
            <p:ph type="sldNum" sz="quarter" idx="5"/>
          </p:nvPr>
        </p:nvSpPr>
        <p:spPr>
          <a:noFill/>
        </p:spPr>
        <p:txBody>
          <a:bodyPr/>
          <a:lstStyle/>
          <a:p>
            <a:fld id="{7A05679A-8D0C-4E44-96FC-E8F5AFACD5B5}" type="slidenum">
              <a:rPr lang="zh-CN" altLang="en-US"/>
              <a:pPr/>
              <a:t>134</a:t>
            </a:fld>
            <a:endParaRPr lang="en-US" altLang="zh-CN"/>
          </a:p>
        </p:txBody>
      </p:sp>
      <p:sp>
        <p:nvSpPr>
          <p:cNvPr id="372739" name="Rectangle 2"/>
          <p:cNvSpPr>
            <a:spLocks noGrp="1" noRot="1" noChangeAspect="1" noChangeArrowheads="1" noTextEdit="1"/>
          </p:cNvSpPr>
          <p:nvPr>
            <p:ph type="sldImg"/>
          </p:nvPr>
        </p:nvSpPr>
        <p:spPr>
          <a:ln/>
        </p:spPr>
      </p:sp>
      <p:sp>
        <p:nvSpPr>
          <p:cNvPr id="372740" name="Rectangle 3"/>
          <p:cNvSpPr>
            <a:spLocks noGrp="1" noChangeArrowheads="1"/>
          </p:cNvSpPr>
          <p:nvPr>
            <p:ph type="body" idx="1"/>
          </p:nvPr>
        </p:nvSpPr>
        <p:spPr>
          <a:xfrm>
            <a:off x="731838" y="4560888"/>
            <a:ext cx="5851525" cy="4319587"/>
          </a:xfrm>
          <a:noFill/>
          <a:ln/>
        </p:spPr>
        <p:txBody>
          <a:bodyPr/>
          <a:lstStyle/>
          <a:p>
            <a:pPr eaLnBrk="1" hangingPunct="1"/>
            <a:r>
              <a:rPr lang="en-US" altLang="zh-CN" i="0">
                <a:latin typeface="Gill Sans MT" panose="020B0502020104020203" pitchFamily="34" charset="0"/>
              </a:rPr>
              <a:t>    To overcome address depletion and give more organizations access to the Internet, </a:t>
            </a:r>
            <a:r>
              <a:rPr lang="en-US" altLang="zh-CN" i="0">
                <a:solidFill>
                  <a:srgbClr val="FF0000"/>
                </a:solidFill>
                <a:latin typeface="Gill Sans MT" panose="020B0502020104020203" pitchFamily="34" charset="0"/>
              </a:rPr>
              <a:t>classless addressing</a:t>
            </a:r>
            <a:r>
              <a:rPr lang="en-US" altLang="zh-CN" i="0">
                <a:latin typeface="Gill Sans MT" panose="020B0502020104020203" pitchFamily="34" charset="0"/>
              </a:rPr>
              <a:t> was designed and implemented.</a:t>
            </a:r>
          </a:p>
          <a:p>
            <a:pPr eaLnBrk="1" hangingPunct="1"/>
            <a:r>
              <a:rPr lang="en-US" altLang="zh-CN" i="0">
                <a:latin typeface="Gill Sans MT" panose="020B0502020104020203" pitchFamily="34" charset="0"/>
              </a:rPr>
              <a:t>    In this scheme, </a:t>
            </a:r>
            <a:r>
              <a:rPr lang="en-US" altLang="zh-CN" i="0">
                <a:solidFill>
                  <a:srgbClr val="FF0000"/>
                </a:solidFill>
                <a:latin typeface="Gill Sans MT" panose="020B0502020104020203" pitchFamily="34" charset="0"/>
              </a:rPr>
              <a:t>there are no class</a:t>
            </a:r>
            <a:r>
              <a:rPr lang="en-US" altLang="zh-CN" i="0">
                <a:latin typeface="Gill Sans MT" panose="020B0502020104020203" pitchFamily="34" charset="0"/>
              </a:rPr>
              <a:t>, but the addresses are still granted in blocks.</a:t>
            </a:r>
          </a:p>
          <a:p>
            <a:pPr eaLnBrk="1" hangingPunct="1"/>
            <a:r>
              <a:rPr lang="en-US" altLang="zh-CN">
                <a:latin typeface="Gill Sans MT" panose="020B0502020104020203" pitchFamily="34" charset="0"/>
              </a:rPr>
              <a:t>    In classless addressing, when an entity, small or large, needs to be connected to the Internet, it is granted a block (range) of addresses. </a:t>
            </a:r>
          </a:p>
          <a:p>
            <a:pPr eaLnBrk="1" hangingPunct="1"/>
            <a:r>
              <a:rPr lang="en-US" altLang="zh-CN">
                <a:solidFill>
                  <a:srgbClr val="FF0000"/>
                </a:solidFill>
                <a:latin typeface="Gill Sans MT" panose="020B0502020104020203" pitchFamily="34" charset="0"/>
              </a:rPr>
              <a:t>    The size of </a:t>
            </a:r>
            <a:r>
              <a:rPr lang="en-US" altLang="zh-CN">
                <a:latin typeface="Gill Sans MT" panose="020B0502020104020203" pitchFamily="34" charset="0"/>
              </a:rPr>
              <a:t>the block (the number of addresses) varies based on the nature and size of the entity. </a:t>
            </a:r>
          </a:p>
          <a:p>
            <a:endParaRPr lang="zh-CN" altLang="en-US"/>
          </a:p>
        </p:txBody>
      </p:sp>
    </p:spTree>
    <p:extLst>
      <p:ext uri="{BB962C8B-B14F-4D97-AF65-F5344CB8AC3E}">
        <p14:creationId xmlns:p14="http://schemas.microsoft.com/office/powerpoint/2010/main" val="186551120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7"/>
          <p:cNvSpPr>
            <a:spLocks noGrp="1" noChangeArrowheads="1"/>
          </p:cNvSpPr>
          <p:nvPr>
            <p:ph type="sldNum" sz="quarter" idx="5"/>
          </p:nvPr>
        </p:nvSpPr>
        <p:spPr>
          <a:noFill/>
        </p:spPr>
        <p:txBody>
          <a:bodyPr/>
          <a:lstStyle/>
          <a:p>
            <a:fld id="{05076922-8136-4548-95FC-7FA7DC8FBE6D}" type="slidenum">
              <a:rPr lang="zh-CN" altLang="en-US"/>
              <a:pPr/>
              <a:t>135</a:t>
            </a:fld>
            <a:endParaRPr lang="en-US" altLang="zh-CN"/>
          </a:p>
        </p:txBody>
      </p:sp>
      <p:sp>
        <p:nvSpPr>
          <p:cNvPr id="374787" name="Rectangle 2"/>
          <p:cNvSpPr>
            <a:spLocks noGrp="1" noRot="1" noChangeAspect="1" noChangeArrowheads="1" noTextEdit="1"/>
          </p:cNvSpPr>
          <p:nvPr>
            <p:ph type="sldImg"/>
          </p:nvPr>
        </p:nvSpPr>
        <p:spPr>
          <a:ln/>
        </p:spPr>
      </p:sp>
      <p:sp>
        <p:nvSpPr>
          <p:cNvPr id="374788" name="Rectangle 3"/>
          <p:cNvSpPr>
            <a:spLocks noGrp="1" noChangeArrowheads="1"/>
          </p:cNvSpPr>
          <p:nvPr>
            <p:ph type="body" idx="1"/>
          </p:nvPr>
        </p:nvSpPr>
        <p:spPr>
          <a:xfrm>
            <a:off x="731838" y="4560888"/>
            <a:ext cx="5851525" cy="4319587"/>
          </a:xfrm>
          <a:noFill/>
          <a:ln/>
        </p:spPr>
        <p:txBody>
          <a:bodyPr/>
          <a:lstStyle/>
          <a:p>
            <a:pPr eaLnBrk="1" hangingPunct="1"/>
            <a:r>
              <a:rPr lang="en-US" altLang="zh-CN">
                <a:latin typeface="Gill Sans MT" panose="020B0502020104020203" pitchFamily="34" charset="0"/>
              </a:rPr>
              <a:t>To simplify the handling of addresses, the Internet authorities </a:t>
            </a:r>
            <a:r>
              <a:rPr lang="en-US" altLang="zh-CN">
                <a:solidFill>
                  <a:srgbClr val="FF0000"/>
                </a:solidFill>
                <a:latin typeface="Gill Sans MT" panose="020B0502020104020203" pitchFamily="34" charset="0"/>
              </a:rPr>
              <a:t>impose three restrictions</a:t>
            </a:r>
            <a:r>
              <a:rPr lang="en-US" altLang="zh-CN">
                <a:latin typeface="Gill Sans MT" panose="020B0502020104020203" pitchFamily="34" charset="0"/>
              </a:rPr>
              <a:t> on classless address block:</a:t>
            </a:r>
          </a:p>
          <a:p>
            <a:pPr eaLnBrk="1" hangingPunct="1">
              <a:buFont typeface="Wingdings" pitchFamily="2" charset="2"/>
              <a:buChar char="u"/>
            </a:pPr>
            <a:endParaRPr lang="en-US" altLang="zh-CN">
              <a:latin typeface="Gill Sans MT" panose="020B0502020104020203" pitchFamily="34" charset="0"/>
            </a:endParaRPr>
          </a:p>
          <a:p>
            <a:pPr eaLnBrk="1" hangingPunct="1">
              <a:buFont typeface="Wingdings" pitchFamily="2" charset="2"/>
              <a:buAutoNum type="arabicPeriod"/>
            </a:pPr>
            <a:r>
              <a:rPr lang="en-US" altLang="zh-CN">
                <a:latin typeface="Gill Sans MT" panose="020B0502020104020203" pitchFamily="34" charset="0"/>
              </a:rPr>
              <a:t> The addresses in a block must be contiguous, one after another. </a:t>
            </a:r>
          </a:p>
          <a:p>
            <a:pPr eaLnBrk="1" hangingPunct="1">
              <a:buFont typeface="Wingdings" pitchFamily="2" charset="2"/>
              <a:buAutoNum type="arabicPeriod"/>
            </a:pPr>
            <a:endParaRPr lang="en-US" altLang="zh-CN">
              <a:latin typeface="Gill Sans MT" panose="020B0502020104020203" pitchFamily="34" charset="0"/>
            </a:endParaRPr>
          </a:p>
          <a:p>
            <a:pPr eaLnBrk="1" hangingPunct="1">
              <a:buFont typeface="Wingdings" pitchFamily="2" charset="2"/>
              <a:buAutoNum type="arabicPeriod"/>
            </a:pPr>
            <a:r>
              <a:rPr lang="en-US" altLang="zh-CN">
                <a:latin typeface="Gill Sans MT" panose="020B0502020104020203" pitchFamily="34" charset="0"/>
              </a:rPr>
              <a:t> The number of addresses in a block must be a power of 2 </a:t>
            </a:r>
            <a:r>
              <a:rPr lang="en-US" altLang="zh-CN"/>
              <a:t>(1, 4, 8, 16, … ).</a:t>
            </a:r>
          </a:p>
          <a:p>
            <a:pPr eaLnBrk="1" hangingPunct="1">
              <a:buFont typeface="Wingdings" pitchFamily="2" charset="2"/>
              <a:buAutoNum type="arabicPeriod"/>
            </a:pPr>
            <a:endParaRPr lang="en-US" altLang="zh-CN">
              <a:latin typeface="Gill Sans MT" panose="020B0502020104020203" pitchFamily="34" charset="0"/>
            </a:endParaRPr>
          </a:p>
          <a:p>
            <a:pPr eaLnBrk="1" hangingPunct="1">
              <a:buFont typeface="Wingdings" pitchFamily="2" charset="2"/>
              <a:buAutoNum type="arabicPeriod"/>
            </a:pPr>
            <a:r>
              <a:rPr lang="en-US" altLang="zh-CN">
                <a:latin typeface="Gill Sans MT" panose="020B0502020104020203" pitchFamily="34" charset="0"/>
              </a:rPr>
              <a:t> The first address must be </a:t>
            </a:r>
            <a:r>
              <a:rPr lang="en-US" altLang="zh-CN">
                <a:solidFill>
                  <a:srgbClr val="FF0000"/>
                </a:solidFill>
                <a:latin typeface="Gill Sans MT" panose="020B0502020104020203" pitchFamily="34" charset="0"/>
              </a:rPr>
              <a:t>evenly</a:t>
            </a:r>
            <a:r>
              <a:rPr lang="en-US" altLang="zh-CN">
                <a:latin typeface="Gill Sans MT" panose="020B0502020104020203" pitchFamily="34" charset="0"/>
              </a:rPr>
              <a:t> divisible by the number of addresses.  </a:t>
            </a:r>
          </a:p>
        </p:txBody>
      </p:sp>
    </p:spTree>
    <p:extLst>
      <p:ext uri="{BB962C8B-B14F-4D97-AF65-F5344CB8AC3E}">
        <p14:creationId xmlns:p14="http://schemas.microsoft.com/office/powerpoint/2010/main" val="207260904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7"/>
          <p:cNvSpPr>
            <a:spLocks noGrp="1" noChangeArrowheads="1"/>
          </p:cNvSpPr>
          <p:nvPr>
            <p:ph type="sldNum" sz="quarter" idx="5"/>
          </p:nvPr>
        </p:nvSpPr>
        <p:spPr>
          <a:noFill/>
        </p:spPr>
        <p:txBody>
          <a:bodyPr/>
          <a:lstStyle/>
          <a:p>
            <a:fld id="{45F3B6CB-1625-48E8-9FBE-132362A56309}" type="slidenum">
              <a:rPr lang="zh-CN" altLang="en-US"/>
              <a:pPr/>
              <a:t>136</a:t>
            </a:fld>
            <a:endParaRPr lang="en-US" altLang="zh-CN"/>
          </a:p>
        </p:txBody>
      </p:sp>
      <p:sp>
        <p:nvSpPr>
          <p:cNvPr id="375811" name="Rectangle 2"/>
          <p:cNvSpPr>
            <a:spLocks noGrp="1" noRot="1" noChangeAspect="1" noChangeArrowheads="1" noTextEdit="1"/>
          </p:cNvSpPr>
          <p:nvPr>
            <p:ph type="sldImg"/>
          </p:nvPr>
        </p:nvSpPr>
        <p:spPr>
          <a:ln/>
        </p:spPr>
      </p:sp>
      <p:sp>
        <p:nvSpPr>
          <p:cNvPr id="375812" name="Rectangle 3"/>
          <p:cNvSpPr>
            <a:spLocks noGrp="1" noChangeArrowheads="1"/>
          </p:cNvSpPr>
          <p:nvPr>
            <p:ph type="body" idx="1"/>
          </p:nvPr>
        </p:nvSpPr>
        <p:spPr>
          <a:xfrm>
            <a:off x="731838" y="4560888"/>
            <a:ext cx="5851525" cy="4319587"/>
          </a:xfrm>
          <a:noFill/>
          <a:ln/>
        </p:spPr>
        <p:txBody>
          <a:bodyPr/>
          <a:lstStyle/>
          <a:p>
            <a:pPr marL="0" marR="0" indent="0" algn="ctr" defTabSz="914400" rtl="0" eaLnBrk="1" fontAlgn="base" latinLnBrk="0" hangingPunct="1">
              <a:lnSpc>
                <a:spcPct val="90000"/>
              </a:lnSpc>
              <a:spcBef>
                <a:spcPct val="30000"/>
              </a:spcBef>
              <a:spcAft>
                <a:spcPct val="0"/>
              </a:spcAft>
              <a:buClrTx/>
              <a:buSzTx/>
              <a:buFontTx/>
              <a:buNone/>
              <a:tabLst/>
              <a:defRPr/>
            </a:pPr>
            <a:r>
              <a:rPr lang="en-US" altLang="zh-CN" b="1">
                <a:latin typeface="Gill Sans MT" panose="020B0502020104020203" pitchFamily="34" charset="0"/>
              </a:rPr>
              <a:t>Data Communications and Networking</a:t>
            </a:r>
          </a:p>
          <a:p>
            <a:pPr eaLnBrk="1" hangingPunct="1">
              <a:lnSpc>
                <a:spcPct val="90000"/>
              </a:lnSpc>
            </a:pPr>
            <a:endParaRPr lang="en-US" altLang="zh-CN">
              <a:latin typeface="Gill Sans MT" panose="020B0502020104020203" pitchFamily="34" charset="0"/>
            </a:endParaRPr>
          </a:p>
          <a:p>
            <a:pPr eaLnBrk="1" hangingPunct="1">
              <a:lnSpc>
                <a:spcPct val="90000"/>
              </a:lnSpc>
            </a:pPr>
            <a:r>
              <a:rPr lang="en-US" altLang="zh-CN">
                <a:latin typeface="Gill Sans MT" panose="020B0502020104020203" pitchFamily="34" charset="0"/>
              </a:rPr>
              <a:t>    The figure above shows a block of addresses, in both binary and dotted-decimal notation, granted to a small business that needs 16 addresses.</a:t>
            </a:r>
          </a:p>
          <a:p>
            <a:pPr eaLnBrk="1" hangingPunct="1">
              <a:lnSpc>
                <a:spcPct val="90000"/>
              </a:lnSpc>
            </a:pPr>
            <a:r>
              <a:rPr lang="en-US" altLang="zh-CN">
                <a:latin typeface="Gill Sans MT" panose="020B0502020104020203" pitchFamily="34" charset="0"/>
              </a:rPr>
              <a:t>    We can see that the restrictions are applied to this block. </a:t>
            </a:r>
          </a:p>
          <a:p>
            <a:pPr marL="228600" indent="-228600" eaLnBrk="1" hangingPunct="1">
              <a:lnSpc>
                <a:spcPct val="90000"/>
              </a:lnSpc>
              <a:buFontTx/>
              <a:buAutoNum type="arabicParenBoth"/>
            </a:pPr>
            <a:r>
              <a:rPr lang="en-US" altLang="zh-CN">
                <a:latin typeface="Gill Sans MT" panose="020B0502020104020203" pitchFamily="34" charset="0"/>
              </a:rPr>
              <a:t>The addresses are contiguous. </a:t>
            </a:r>
          </a:p>
          <a:p>
            <a:pPr marL="228600" indent="-228600" eaLnBrk="1" hangingPunct="1">
              <a:lnSpc>
                <a:spcPct val="90000"/>
              </a:lnSpc>
              <a:buFontTx/>
              <a:buAutoNum type="arabicParenBoth"/>
            </a:pPr>
            <a:r>
              <a:rPr lang="en-US" altLang="zh-CN">
                <a:latin typeface="Gill Sans MT" panose="020B0502020104020203" pitchFamily="34" charset="0"/>
              </a:rPr>
              <a:t>The number of addresses is a power of 2 (16 = 2</a:t>
            </a:r>
            <a:r>
              <a:rPr lang="en-US" altLang="zh-CN" baseline="30000">
                <a:latin typeface="Gill Sans MT" panose="020B0502020104020203" pitchFamily="34" charset="0"/>
              </a:rPr>
              <a:t>4</a:t>
            </a:r>
            <a:r>
              <a:rPr lang="en-US" altLang="zh-CN">
                <a:latin typeface="Gill Sans MT" panose="020B0502020104020203" pitchFamily="34" charset="0"/>
              </a:rPr>
              <a:t>) </a:t>
            </a:r>
          </a:p>
          <a:p>
            <a:pPr eaLnBrk="1" hangingPunct="1">
              <a:lnSpc>
                <a:spcPct val="90000"/>
              </a:lnSpc>
              <a:buFontTx/>
              <a:buNone/>
            </a:pPr>
            <a:r>
              <a:rPr lang="en-US" altLang="zh-CN">
                <a:latin typeface="Gill Sans MT" panose="020B0502020104020203" pitchFamily="34" charset="0"/>
              </a:rPr>
              <a:t>(3) The first address is divisible by 16. </a:t>
            </a:r>
          </a:p>
          <a:p>
            <a:pPr eaLnBrk="1" hangingPunct="1">
              <a:lnSpc>
                <a:spcPct val="90000"/>
              </a:lnSpc>
            </a:pPr>
            <a:r>
              <a:rPr lang="en-US" altLang="zh-CN" i="0">
                <a:latin typeface="Gill Sans MT" panose="020B0502020104020203" pitchFamily="34" charset="0"/>
              </a:rPr>
              <a:t>The first address, when </a:t>
            </a:r>
            <a:r>
              <a:rPr lang="en-US" altLang="zh-CN" i="0">
                <a:solidFill>
                  <a:schemeClr val="hlink"/>
                </a:solidFill>
                <a:latin typeface="Gill Sans MT" panose="020B0502020104020203" pitchFamily="34" charset="0"/>
              </a:rPr>
              <a:t>converted </a:t>
            </a:r>
            <a:r>
              <a:rPr lang="en-US" altLang="zh-CN" i="0">
                <a:latin typeface="Gill Sans MT" panose="020B0502020104020203" pitchFamily="34" charset="0"/>
              </a:rPr>
              <a:t>to a decimal number, is 3,440,387,360, which </a:t>
            </a:r>
            <a:r>
              <a:rPr lang="en-US" altLang="zh-CN" i="0" u="sng">
                <a:solidFill>
                  <a:schemeClr val="folHlink"/>
                </a:solidFill>
                <a:latin typeface="Gill Sans MT" panose="020B0502020104020203" pitchFamily="34" charset="0"/>
              </a:rPr>
              <a:t>when divided by 16</a:t>
            </a:r>
            <a:r>
              <a:rPr lang="en-US" altLang="zh-CN" i="0">
                <a:latin typeface="Gill Sans MT" panose="020B0502020104020203" pitchFamily="34" charset="0"/>
              </a:rPr>
              <a:t> results in 215,024,210. </a:t>
            </a:r>
          </a:p>
          <a:p>
            <a:pPr eaLnBrk="1" hangingPunct="1"/>
            <a:endParaRPr lang="en-US" altLang="zh-CN">
              <a:latin typeface="Gill Sans MT" panose="020B0502020104020203" pitchFamily="34" charset="0"/>
            </a:endParaRPr>
          </a:p>
          <a:p>
            <a:pPr eaLnBrk="1" hangingPunct="1"/>
            <a:r>
              <a:rPr lang="en-US" altLang="zh-CN">
                <a:latin typeface="Gill Sans MT" panose="020B0502020104020203" pitchFamily="34" charset="0"/>
              </a:rPr>
              <a:t>    A better way to define a block of addresses is to select </a:t>
            </a:r>
            <a:r>
              <a:rPr lang="en-US" altLang="zh-CN">
                <a:solidFill>
                  <a:schemeClr val="hlink"/>
                </a:solidFill>
                <a:latin typeface="Gill Sans MT" panose="020B0502020104020203" pitchFamily="34" charset="0"/>
              </a:rPr>
              <a:t>any address</a:t>
            </a:r>
            <a:r>
              <a:rPr lang="en-US" altLang="zh-CN">
                <a:latin typeface="Gill Sans MT" panose="020B0502020104020203" pitchFamily="34" charset="0"/>
              </a:rPr>
              <a:t> in the block and </a:t>
            </a:r>
            <a:r>
              <a:rPr lang="en-US" altLang="zh-CN">
                <a:solidFill>
                  <a:schemeClr val="hlink"/>
                </a:solidFill>
                <a:latin typeface="Gill Sans MT" panose="020B0502020104020203" pitchFamily="34" charset="0"/>
              </a:rPr>
              <a:t>the mask</a:t>
            </a:r>
            <a:r>
              <a:rPr lang="en-US" altLang="zh-CN">
                <a:latin typeface="Gill Sans MT" panose="020B0502020104020203" pitchFamily="34" charset="0"/>
              </a:rPr>
              <a:t>. </a:t>
            </a:r>
          </a:p>
          <a:p>
            <a:pPr eaLnBrk="1" hangingPunct="1"/>
            <a:r>
              <a:rPr lang="en-US" altLang="zh-CN">
                <a:latin typeface="Gill Sans MT" panose="020B0502020104020203" pitchFamily="34" charset="0"/>
              </a:rPr>
              <a:t>    As we discussed before, a mask is a 32-bit number in which the </a:t>
            </a:r>
            <a:r>
              <a:rPr lang="en-US" altLang="zh-CN">
                <a:solidFill>
                  <a:schemeClr val="hlink"/>
                </a:solidFill>
                <a:latin typeface="Gill Sans MT" panose="020B0502020104020203" pitchFamily="34" charset="0"/>
              </a:rPr>
              <a:t>n </a:t>
            </a:r>
            <a:r>
              <a:rPr lang="en-US" altLang="zh-CN">
                <a:latin typeface="Gill Sans MT" panose="020B0502020104020203" pitchFamily="34" charset="0"/>
              </a:rPr>
              <a:t>leftmost bits are </a:t>
            </a:r>
            <a:r>
              <a:rPr lang="en-US" altLang="zh-CN"/>
              <a:t>1s</a:t>
            </a:r>
            <a:r>
              <a:rPr lang="en-US" altLang="zh-CN">
                <a:latin typeface="Gill Sans MT" panose="020B0502020104020203" pitchFamily="34" charset="0"/>
              </a:rPr>
              <a:t> and the</a:t>
            </a:r>
            <a:r>
              <a:rPr lang="en-US" altLang="zh-CN">
                <a:solidFill>
                  <a:schemeClr val="hlink"/>
                </a:solidFill>
                <a:latin typeface="Gill Sans MT" panose="020B0502020104020203" pitchFamily="34" charset="0"/>
              </a:rPr>
              <a:t> 32</a:t>
            </a:r>
            <a:r>
              <a:rPr lang="zh-CN" altLang="en-US">
                <a:solidFill>
                  <a:schemeClr val="hlink"/>
                </a:solidFill>
                <a:latin typeface="Gill Sans MT" panose="020B0502020104020203" pitchFamily="34" charset="0"/>
              </a:rPr>
              <a:t>－</a:t>
            </a:r>
            <a:r>
              <a:rPr lang="en-US" altLang="zh-CN">
                <a:solidFill>
                  <a:schemeClr val="hlink"/>
                </a:solidFill>
                <a:latin typeface="Gill Sans MT" panose="020B0502020104020203" pitchFamily="34" charset="0"/>
              </a:rPr>
              <a:t>n </a:t>
            </a:r>
            <a:r>
              <a:rPr lang="en-US" altLang="zh-CN">
                <a:latin typeface="Gill Sans MT" panose="020B0502020104020203" pitchFamily="34" charset="0"/>
              </a:rPr>
              <a:t>rightmost bits are </a:t>
            </a:r>
            <a:r>
              <a:rPr lang="en-US" altLang="zh-CN"/>
              <a:t>0s. </a:t>
            </a:r>
          </a:p>
          <a:p>
            <a:pPr eaLnBrk="1" hangingPunct="1"/>
            <a:r>
              <a:rPr lang="en-US" altLang="zh-CN">
                <a:latin typeface="Gill Sans MT" panose="020B0502020104020203" pitchFamily="34" charset="0"/>
              </a:rPr>
              <a:t>    However, in classless addressing the mask for a block can take </a:t>
            </a:r>
            <a:r>
              <a:rPr lang="en-US" altLang="zh-CN">
                <a:solidFill>
                  <a:schemeClr val="hlink"/>
                </a:solidFill>
                <a:latin typeface="Gill Sans MT" panose="020B0502020104020203" pitchFamily="34" charset="0"/>
              </a:rPr>
              <a:t>any</a:t>
            </a:r>
            <a:r>
              <a:rPr lang="en-US" altLang="zh-CN">
                <a:latin typeface="Gill Sans MT" panose="020B0502020104020203" pitchFamily="34" charset="0"/>
              </a:rPr>
              <a:t> value from 0 to 32. </a:t>
            </a:r>
          </a:p>
          <a:p>
            <a:pPr eaLnBrk="1" hangingPunct="1"/>
            <a:r>
              <a:rPr lang="en-US" altLang="zh-CN">
                <a:latin typeface="Gill Sans MT" panose="020B0502020104020203" pitchFamily="34" charset="0"/>
              </a:rPr>
              <a:t>    It is very convenient to give just the value of n </a:t>
            </a:r>
            <a:r>
              <a:rPr lang="en-US" altLang="zh-CN" u="sng">
                <a:solidFill>
                  <a:schemeClr val="hlink"/>
                </a:solidFill>
                <a:latin typeface="Gill Sans MT" panose="020B0502020104020203" pitchFamily="34" charset="0"/>
              </a:rPr>
              <a:t>preceded </a:t>
            </a:r>
            <a:r>
              <a:rPr lang="en-US" altLang="zh-CN" u="sng">
                <a:latin typeface="Gill Sans MT" panose="020B0502020104020203" pitchFamily="34" charset="0"/>
              </a:rPr>
              <a:t>by a slash</a:t>
            </a:r>
            <a:r>
              <a:rPr lang="en-US" altLang="zh-CN" u="none">
                <a:latin typeface="Gill Sans MT" panose="020B0502020104020203" pitchFamily="34" charset="0"/>
              </a:rPr>
              <a:t> </a:t>
            </a:r>
            <a:r>
              <a:rPr lang="en-US" altLang="zh-CN">
                <a:latin typeface="Gill Sans MT" panose="020B0502020104020203" pitchFamily="34" charset="0"/>
              </a:rPr>
              <a:t>(CIDR notation)  </a:t>
            </a:r>
          </a:p>
          <a:p>
            <a:pPr eaLnBrk="1" hangingPunct="1">
              <a:lnSpc>
                <a:spcPct val="90000"/>
              </a:lnSpc>
            </a:pPr>
            <a:endParaRPr lang="zh-CN" altLang="en-US" i="0"/>
          </a:p>
        </p:txBody>
      </p:sp>
    </p:spTree>
    <p:extLst>
      <p:ext uri="{BB962C8B-B14F-4D97-AF65-F5344CB8AC3E}">
        <p14:creationId xmlns:p14="http://schemas.microsoft.com/office/powerpoint/2010/main" val="301213858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7"/>
          <p:cNvSpPr>
            <a:spLocks noGrp="1" noChangeArrowheads="1"/>
          </p:cNvSpPr>
          <p:nvPr>
            <p:ph type="sldNum" sz="quarter" idx="5"/>
          </p:nvPr>
        </p:nvSpPr>
        <p:spPr>
          <a:noFill/>
        </p:spPr>
        <p:txBody>
          <a:bodyPr/>
          <a:lstStyle/>
          <a:p>
            <a:fld id="{9FEAE8F6-939D-441C-92B6-54B509A474ED}" type="slidenum">
              <a:rPr lang="zh-CN" altLang="en-US"/>
              <a:pPr/>
              <a:t>137</a:t>
            </a:fld>
            <a:endParaRPr lang="en-US" altLang="zh-CN"/>
          </a:p>
        </p:txBody>
      </p:sp>
      <p:sp>
        <p:nvSpPr>
          <p:cNvPr id="378883" name="Rectangle 2"/>
          <p:cNvSpPr>
            <a:spLocks noGrp="1" noRot="1" noChangeAspect="1" noChangeArrowheads="1" noTextEdit="1"/>
          </p:cNvSpPr>
          <p:nvPr>
            <p:ph type="sldImg"/>
          </p:nvPr>
        </p:nvSpPr>
        <p:spPr>
          <a:ln/>
        </p:spPr>
      </p:sp>
      <p:sp>
        <p:nvSpPr>
          <p:cNvPr id="378884" name="Rectangle 3"/>
          <p:cNvSpPr>
            <a:spLocks noGrp="1" noChangeArrowheads="1"/>
          </p:cNvSpPr>
          <p:nvPr>
            <p:ph type="body" idx="1"/>
          </p:nvPr>
        </p:nvSpPr>
        <p:spPr>
          <a:noFill/>
          <a:ln/>
        </p:spPr>
        <p:txBody>
          <a:bodyPr/>
          <a:lstStyle/>
          <a:p>
            <a:r>
              <a:rPr lang="zh-CN" altLang="en-US"/>
              <a:t>    目前，</a:t>
            </a:r>
            <a:r>
              <a:rPr lang="en-US" altLang="zh-CN"/>
              <a:t>Internet</a:t>
            </a:r>
            <a:r>
              <a:rPr lang="zh-CN" altLang="en-US"/>
              <a:t>中的</a:t>
            </a:r>
            <a:r>
              <a:rPr lang="en-US" altLang="zh-CN"/>
              <a:t>IP</a:t>
            </a:r>
            <a:r>
              <a:rPr lang="zh-CN" altLang="en-US"/>
              <a:t>地址分配策略为</a:t>
            </a:r>
            <a:r>
              <a:rPr lang="en-US" altLang="zh-CN"/>
              <a:t>CIDR (classless inter-domain routing</a:t>
            </a:r>
            <a:r>
              <a:rPr lang="zh-CN" altLang="en-US"/>
              <a:t>，无类域间路由</a:t>
            </a:r>
            <a:r>
              <a:rPr lang="en-US" altLang="zh-CN"/>
              <a:t>)</a:t>
            </a:r>
            <a:r>
              <a:rPr lang="zh-CN" altLang="en-US"/>
              <a:t>。</a:t>
            </a:r>
          </a:p>
          <a:p>
            <a:r>
              <a:rPr lang="en-US" altLang="zh-CN"/>
              <a:t>    CIDR</a:t>
            </a:r>
            <a:r>
              <a:rPr lang="zh-CN" altLang="en-US"/>
              <a:t>将</a:t>
            </a:r>
            <a:r>
              <a:rPr lang="en-US" altLang="zh-CN"/>
              <a:t>32</a:t>
            </a:r>
            <a:r>
              <a:rPr lang="zh-CN" altLang="en-US"/>
              <a:t>位的</a:t>
            </a:r>
            <a:r>
              <a:rPr lang="en-US" altLang="zh-CN"/>
              <a:t>IP</a:t>
            </a:r>
            <a:r>
              <a:rPr lang="zh-CN" altLang="en-US"/>
              <a:t>地址分为两部分：子网地址和</a:t>
            </a:r>
            <a:r>
              <a:rPr lang="en-US" altLang="zh-CN"/>
              <a:t>Host </a:t>
            </a:r>
            <a:r>
              <a:rPr lang="zh-CN" altLang="en-US"/>
              <a:t>地址。</a:t>
            </a:r>
          </a:p>
          <a:p>
            <a:r>
              <a:rPr lang="zh-CN" altLang="en-US"/>
              <a:t>    地址的表示方式为：</a:t>
            </a:r>
            <a:r>
              <a:rPr lang="en-US" altLang="zh-CN" err="1"/>
              <a:t>a.b.c.d</a:t>
            </a:r>
            <a:r>
              <a:rPr lang="en-US" altLang="zh-CN"/>
              <a:t>/x</a:t>
            </a:r>
            <a:r>
              <a:rPr lang="zh-CN" altLang="en-US"/>
              <a:t>，</a:t>
            </a:r>
            <a:r>
              <a:rPr lang="en-US" altLang="zh-CN"/>
              <a:t>x</a:t>
            </a:r>
            <a:r>
              <a:rPr lang="zh-CN" altLang="en-US"/>
              <a:t>表示子网地址的长度。</a:t>
            </a:r>
          </a:p>
          <a:p>
            <a:r>
              <a:rPr lang="zh-CN" altLang="en-US"/>
              <a:t>    这样，</a:t>
            </a:r>
            <a:r>
              <a:rPr lang="en-US" altLang="zh-CN"/>
              <a:t>IP</a:t>
            </a:r>
            <a:r>
              <a:rPr lang="zh-CN" altLang="en-US"/>
              <a:t>地址的高</a:t>
            </a:r>
            <a:r>
              <a:rPr lang="en-US" altLang="zh-CN"/>
              <a:t>x</a:t>
            </a:r>
            <a:r>
              <a:rPr lang="zh-CN" altLang="en-US"/>
              <a:t>位为网络号，低</a:t>
            </a:r>
            <a:r>
              <a:rPr lang="en-US" altLang="zh-CN"/>
              <a:t>32-x</a:t>
            </a:r>
            <a:r>
              <a:rPr lang="zh-CN" altLang="en-US"/>
              <a:t>位为网络内部的</a:t>
            </a:r>
            <a:r>
              <a:rPr lang="en-US" altLang="zh-CN"/>
              <a:t>Host </a:t>
            </a:r>
            <a:r>
              <a:rPr lang="zh-CN" altLang="en-US"/>
              <a:t>号部分。</a:t>
            </a:r>
            <a:endParaRPr lang="en-US" altLang="zh-CN"/>
          </a:p>
          <a:p>
            <a:endParaRPr lang="en-US" altLang="zh-CN"/>
          </a:p>
          <a:p>
            <a:r>
              <a:rPr lang="en-US" altLang="zh-CN" sz="1200" b="0" i="0" kern="1200" baseline="0">
                <a:solidFill>
                  <a:schemeClr val="tx1"/>
                </a:solidFill>
                <a:latin typeface="Times New Roman" pitchFamily="18" charset="0"/>
                <a:ea typeface="+mn-ea"/>
                <a:cs typeface="+mn-cs"/>
              </a:rPr>
              <a:t>    From the discussion above, it’s clear that an organization (such as a company or academic institution) </a:t>
            </a:r>
            <a:r>
              <a:rPr lang="en-US" altLang="zh-CN" sz="1200" b="1" i="0" kern="1200" baseline="0">
                <a:solidFill>
                  <a:schemeClr val="tx1"/>
                </a:solidFill>
                <a:latin typeface="Times New Roman" pitchFamily="18" charset="0"/>
                <a:ea typeface="+mn-ea"/>
                <a:cs typeface="+mn-cs"/>
              </a:rPr>
              <a:t>with</a:t>
            </a:r>
            <a:r>
              <a:rPr lang="en-US" altLang="zh-CN" sz="1200" b="0" i="0" kern="1200" baseline="0">
                <a:solidFill>
                  <a:schemeClr val="tx1"/>
                </a:solidFill>
                <a:latin typeface="Times New Roman" pitchFamily="18" charset="0"/>
                <a:ea typeface="+mn-ea"/>
                <a:cs typeface="+mn-cs"/>
              </a:rPr>
              <a:t> multiple Ethernet segments and point-to-point links will have multiple subnets, with all of the devices on a given subnet having the same subnet address. </a:t>
            </a:r>
          </a:p>
          <a:p>
            <a:r>
              <a:rPr lang="en-US" altLang="zh-CN" sz="1200" b="0" i="0" kern="1200" baseline="0">
                <a:solidFill>
                  <a:schemeClr val="tx1"/>
                </a:solidFill>
                <a:latin typeface="Times New Roman" pitchFamily="18" charset="0"/>
                <a:ea typeface="+mn-ea"/>
                <a:cs typeface="+mn-cs"/>
              </a:rPr>
              <a:t>    In principle, the different subnets could have quite different subnet addresses. </a:t>
            </a:r>
          </a:p>
          <a:p>
            <a:r>
              <a:rPr lang="en-US" altLang="zh-CN" sz="1200" b="0" i="0" kern="1200" baseline="0">
                <a:solidFill>
                  <a:schemeClr val="tx1"/>
                </a:solidFill>
                <a:latin typeface="Times New Roman" pitchFamily="18" charset="0"/>
                <a:ea typeface="+mn-ea"/>
                <a:cs typeface="+mn-cs"/>
              </a:rPr>
              <a:t>    In practice, however, their subnet addresses often have much in common. </a:t>
            </a:r>
          </a:p>
          <a:p>
            <a:r>
              <a:rPr lang="en-US" altLang="zh-CN" sz="1200" b="0" i="0" kern="1200" baseline="0">
                <a:solidFill>
                  <a:schemeClr val="tx1"/>
                </a:solidFill>
                <a:latin typeface="Times New Roman" pitchFamily="18" charset="0"/>
                <a:ea typeface="+mn-ea"/>
                <a:cs typeface="+mn-cs"/>
              </a:rPr>
              <a:t>    To understand why, let’s next turn our attention to how addressing is handled in the global Internet. </a:t>
            </a:r>
          </a:p>
          <a:p>
            <a:endParaRPr lang="en-US" altLang="zh-CN" sz="1200" b="0" i="0" kern="1200" baseline="0">
              <a:solidFill>
                <a:schemeClr val="tx1"/>
              </a:solidFill>
              <a:latin typeface="Times New Roman" pitchFamily="18" charset="0"/>
              <a:ea typeface="+mn-ea"/>
              <a:cs typeface="+mn-cs"/>
            </a:endParaRPr>
          </a:p>
          <a:p>
            <a:r>
              <a:rPr lang="en-US" altLang="zh-CN" sz="1200" b="0" i="0" kern="1200" baseline="0">
                <a:solidFill>
                  <a:schemeClr val="tx1"/>
                </a:solidFill>
                <a:latin typeface="Times New Roman" pitchFamily="18" charset="0"/>
                <a:ea typeface="+mn-ea"/>
                <a:cs typeface="+mn-cs"/>
              </a:rPr>
              <a:t>    The Internet’s address assignment strategy is known as Classless Interdomain Routing (CIDR — pronounced cider) [RFC 4632]. </a:t>
            </a:r>
          </a:p>
          <a:p>
            <a:r>
              <a:rPr lang="en-US" altLang="zh-CN" sz="1200" b="0" i="0" kern="1200" baseline="0">
                <a:solidFill>
                  <a:schemeClr val="tx1"/>
                </a:solidFill>
                <a:latin typeface="Times New Roman" pitchFamily="18" charset="0"/>
                <a:ea typeface="+mn-ea"/>
                <a:cs typeface="+mn-cs"/>
              </a:rPr>
              <a:t>    </a:t>
            </a:r>
            <a:r>
              <a:rPr lang="en-US" altLang="zh-CN" sz="1200" b="0" i="0" u="none" kern="1200" baseline="0">
                <a:solidFill>
                  <a:schemeClr val="tx1"/>
                </a:solidFill>
                <a:latin typeface="Times New Roman" pitchFamily="18" charset="0"/>
                <a:ea typeface="+mn-ea"/>
                <a:cs typeface="+mn-cs"/>
              </a:rPr>
              <a:t>CIDR </a:t>
            </a:r>
            <a:r>
              <a:rPr lang="en-US" altLang="zh-CN" sz="1200" b="1" i="0" u="none" kern="1200" baseline="0">
                <a:solidFill>
                  <a:schemeClr val="tx1"/>
                </a:solidFill>
                <a:latin typeface="Times New Roman" pitchFamily="18" charset="0"/>
                <a:ea typeface="+mn-ea"/>
                <a:cs typeface="+mn-cs"/>
              </a:rPr>
              <a:t>generalizes</a:t>
            </a:r>
            <a:r>
              <a:rPr lang="en-US" altLang="zh-CN" sz="1200" b="0" i="0" u="none" kern="1200" baseline="0">
                <a:solidFill>
                  <a:schemeClr val="tx1"/>
                </a:solidFill>
                <a:latin typeface="Times New Roman" pitchFamily="18" charset="0"/>
                <a:ea typeface="+mn-ea"/>
                <a:cs typeface="+mn-cs"/>
              </a:rPr>
              <a:t> the notion of subnet addressing. </a:t>
            </a:r>
          </a:p>
          <a:p>
            <a:r>
              <a:rPr lang="en-US" altLang="zh-CN" sz="1200" b="0" i="0" kern="1200" baseline="0">
                <a:solidFill>
                  <a:schemeClr val="tx1"/>
                </a:solidFill>
                <a:latin typeface="Times New Roman" pitchFamily="18" charset="0"/>
                <a:ea typeface="+mn-ea"/>
                <a:cs typeface="+mn-cs"/>
              </a:rPr>
              <a:t>    As with subnet  </a:t>
            </a:r>
            <a:r>
              <a:rPr lang="en-US" altLang="zh-CN" sz="1200" b="0" i="0" baseline="0">
                <a:solidFill>
                  <a:srgbClr val="333333"/>
                </a:solidFill>
                <a:latin typeface="ArialMT"/>
              </a:rPr>
              <a:t>addressing, the 32-bit IP address is divided into two parts and again has the dotted-decimal form </a:t>
            </a:r>
            <a:r>
              <a:rPr lang="en-US" altLang="zh-CN" sz="1200" b="0" i="0" baseline="0" err="1">
                <a:solidFill>
                  <a:srgbClr val="333333"/>
                </a:solidFill>
                <a:latin typeface="Arial-ItalicMT"/>
              </a:rPr>
              <a:t>a.b.c.d</a:t>
            </a:r>
            <a:r>
              <a:rPr lang="en-US" altLang="zh-CN" sz="1200" b="0" i="0" baseline="0">
                <a:solidFill>
                  <a:srgbClr val="333333"/>
                </a:solidFill>
                <a:latin typeface="Arial-ItalicMT"/>
              </a:rPr>
              <a:t>/x</a:t>
            </a:r>
            <a:r>
              <a:rPr lang="en-US" altLang="zh-CN" sz="1200" b="0" i="0" baseline="0">
                <a:solidFill>
                  <a:srgbClr val="333333"/>
                </a:solidFill>
                <a:latin typeface="ArialMT"/>
              </a:rPr>
              <a:t>, where </a:t>
            </a:r>
            <a:r>
              <a:rPr lang="en-US" altLang="zh-CN" sz="1200" b="0" i="0" baseline="0">
                <a:solidFill>
                  <a:srgbClr val="333333"/>
                </a:solidFill>
                <a:latin typeface="Arial-ItalicMT"/>
              </a:rPr>
              <a:t>x </a:t>
            </a:r>
            <a:r>
              <a:rPr lang="en-US" altLang="zh-CN" sz="1200" b="0" i="0" baseline="0">
                <a:solidFill>
                  <a:srgbClr val="333333"/>
                </a:solidFill>
                <a:latin typeface="ArialMT"/>
              </a:rPr>
              <a:t>indicates the number of bits </a:t>
            </a:r>
            <a:r>
              <a:rPr lang="en-US" altLang="zh-CN" sz="1200" b="0" i="0" u="sng" baseline="0">
                <a:solidFill>
                  <a:srgbClr val="333333"/>
                </a:solidFill>
                <a:latin typeface="ArialMT"/>
              </a:rPr>
              <a:t>in the first part of the address</a:t>
            </a:r>
            <a:r>
              <a:rPr lang="en-US" altLang="zh-CN" sz="1200" b="0" i="0" baseline="0">
                <a:solidFill>
                  <a:srgbClr val="333333"/>
                </a:solidFill>
                <a:latin typeface="ArialMT"/>
              </a:rPr>
              <a:t>.</a:t>
            </a:r>
          </a:p>
          <a:p>
            <a:endParaRPr lang="en-US" altLang="zh-CN" sz="1200" b="0" i="0" baseline="0">
              <a:solidFill>
                <a:srgbClr val="333333"/>
              </a:solidFill>
              <a:latin typeface="ArialMT"/>
            </a:endParaRPr>
          </a:p>
          <a:p>
            <a:r>
              <a:rPr lang="en-US" altLang="zh-CN" sz="1200" b="0" i="0" u="none" strike="noStrike" kern="1200" baseline="0">
                <a:solidFill>
                  <a:schemeClr val="tx1"/>
                </a:solidFill>
                <a:latin typeface="Times New Roman" pitchFamily="18" charset="0"/>
                <a:ea typeface="+mn-ea"/>
                <a:cs typeface="+mn-cs"/>
              </a:rPr>
              <a:t>    </a:t>
            </a:r>
            <a:r>
              <a:rPr lang="en-US" altLang="zh-CN" sz="1200" b="0" i="0" u="sng" strike="noStrike" kern="1200" baseline="0">
                <a:solidFill>
                  <a:schemeClr val="tx1"/>
                </a:solidFill>
                <a:latin typeface="Times New Roman" pitchFamily="18" charset="0"/>
                <a:ea typeface="+mn-ea"/>
                <a:cs typeface="+mn-cs"/>
              </a:rPr>
              <a:t>The x most significant</a:t>
            </a:r>
            <a:r>
              <a:rPr lang="en-US" altLang="zh-CN" sz="1200" b="0" i="0" u="none" strike="noStrike" kern="1200" baseline="0">
                <a:solidFill>
                  <a:schemeClr val="tx1"/>
                </a:solidFill>
                <a:latin typeface="Times New Roman" pitchFamily="18" charset="0"/>
                <a:ea typeface="+mn-ea"/>
                <a:cs typeface="+mn-cs"/>
              </a:rPr>
              <a:t> bits of an address </a:t>
            </a:r>
            <a:r>
              <a:rPr lang="en-US" altLang="zh-CN" sz="1200" b="1" i="0" u="none" strike="noStrike" kern="1200" baseline="0">
                <a:solidFill>
                  <a:schemeClr val="tx1"/>
                </a:solidFill>
                <a:latin typeface="Times New Roman" pitchFamily="18" charset="0"/>
                <a:ea typeface="+mn-ea"/>
                <a:cs typeface="+mn-cs"/>
              </a:rPr>
              <a:t>of</a:t>
            </a:r>
            <a:r>
              <a:rPr lang="en-US" altLang="zh-CN" sz="1200" b="0" i="0" u="none" strike="noStrike" kern="1200" baseline="0">
                <a:solidFill>
                  <a:schemeClr val="tx1"/>
                </a:solidFill>
                <a:latin typeface="Times New Roman" pitchFamily="18" charset="0"/>
                <a:ea typeface="+mn-ea"/>
                <a:cs typeface="+mn-cs"/>
              </a:rPr>
              <a:t> the form </a:t>
            </a:r>
            <a:r>
              <a:rPr lang="en-US" altLang="zh-CN" sz="1200" b="0" i="0" u="none" strike="noStrike" kern="1200" baseline="0" err="1">
                <a:solidFill>
                  <a:schemeClr val="tx1"/>
                </a:solidFill>
                <a:latin typeface="Times New Roman" pitchFamily="18" charset="0"/>
                <a:ea typeface="+mn-ea"/>
                <a:cs typeface="+mn-cs"/>
              </a:rPr>
              <a:t>a.b.c.d</a:t>
            </a:r>
            <a:r>
              <a:rPr lang="en-US" altLang="zh-CN" sz="1200" b="0" i="0" u="none" strike="noStrike" kern="1200" baseline="0">
                <a:solidFill>
                  <a:schemeClr val="tx1"/>
                </a:solidFill>
                <a:latin typeface="Times New Roman" pitchFamily="18" charset="0"/>
                <a:ea typeface="+mn-ea"/>
                <a:cs typeface="+mn-cs"/>
              </a:rPr>
              <a:t>/x </a:t>
            </a:r>
            <a:r>
              <a:rPr lang="en-US" altLang="zh-CN" sz="1200" b="1" i="0" u="none" strike="noStrike" kern="1200" baseline="0">
                <a:solidFill>
                  <a:schemeClr val="tx1"/>
                </a:solidFill>
                <a:latin typeface="Times New Roman" pitchFamily="18" charset="0"/>
                <a:ea typeface="+mn-ea"/>
                <a:cs typeface="+mn-cs"/>
              </a:rPr>
              <a:t>constitute</a:t>
            </a:r>
            <a:r>
              <a:rPr lang="en-US" altLang="zh-CN" sz="1200" b="0" i="0" u="none" strike="noStrike" kern="1200" baseline="0">
                <a:solidFill>
                  <a:schemeClr val="tx1"/>
                </a:solidFill>
                <a:latin typeface="Times New Roman" pitchFamily="18" charset="0"/>
                <a:ea typeface="+mn-ea"/>
                <a:cs typeface="+mn-cs"/>
              </a:rPr>
              <a:t> the network portion of the IP address, and are often </a:t>
            </a:r>
            <a:r>
              <a:rPr lang="en-US" altLang="zh-CN" sz="1200" b="0" i="0" u="sng" strike="noStrike" kern="1200" baseline="0">
                <a:solidFill>
                  <a:schemeClr val="tx1"/>
                </a:solidFill>
                <a:latin typeface="Times New Roman" pitchFamily="18" charset="0"/>
                <a:ea typeface="+mn-ea"/>
                <a:cs typeface="+mn-cs"/>
              </a:rPr>
              <a:t>referred to as</a:t>
            </a:r>
            <a:r>
              <a:rPr lang="en-US" altLang="zh-CN" sz="1200" b="0" i="0" u="none" strike="noStrike" kern="1200" baseline="0">
                <a:solidFill>
                  <a:schemeClr val="tx1"/>
                </a:solidFill>
                <a:latin typeface="Times New Roman" pitchFamily="18" charset="0"/>
                <a:ea typeface="+mn-ea"/>
                <a:cs typeface="+mn-cs"/>
              </a:rPr>
              <a:t> the prefix (or network prefix) of the address. </a:t>
            </a:r>
          </a:p>
          <a:p>
            <a:r>
              <a:rPr lang="en-US" altLang="zh-CN" sz="1200" b="0" i="0" u="none" strike="noStrike" kern="1200" baseline="0">
                <a:solidFill>
                  <a:schemeClr val="tx1"/>
                </a:solidFill>
                <a:latin typeface="Times New Roman" pitchFamily="18" charset="0"/>
                <a:ea typeface="+mn-ea"/>
                <a:cs typeface="+mn-cs"/>
              </a:rPr>
              <a:t>    An organization is typically assigned a block of contiguous addresses, that is, a range of addresses with a common prefix (see the Principles in Practice feature). </a:t>
            </a:r>
          </a:p>
          <a:p>
            <a:r>
              <a:rPr lang="en-US" altLang="zh-CN" sz="1200" b="0" i="0" u="none" strike="noStrike" kern="1200" baseline="0">
                <a:solidFill>
                  <a:schemeClr val="tx1"/>
                </a:solidFill>
                <a:latin typeface="Times New Roman" pitchFamily="18" charset="0"/>
                <a:ea typeface="+mn-ea"/>
                <a:cs typeface="+mn-cs"/>
              </a:rPr>
              <a:t>    In this case, the IP addresses of devices within the organization will share the common prefix. </a:t>
            </a:r>
          </a:p>
          <a:p>
            <a:pPr algn="l"/>
            <a:r>
              <a:rPr lang="en-US" altLang="zh-CN" sz="1200" b="0" i="0" u="none" strike="noStrike" kern="1200" baseline="0">
                <a:solidFill>
                  <a:schemeClr val="tx1"/>
                </a:solidFill>
                <a:latin typeface="Times New Roman" pitchFamily="18" charset="0"/>
                <a:ea typeface="+mn-ea"/>
                <a:cs typeface="+mn-cs"/>
              </a:rPr>
              <a:t>    When we cover the Internet’s BGP routing protocol in </a:t>
            </a:r>
            <a:r>
              <a:rPr lang="en-US" altLang="zh-CN" sz="1200" b="0" i="0" u="none" strike="noStrike" baseline="0">
                <a:solidFill>
                  <a:srgbClr val="1E7ABA"/>
                </a:solidFill>
                <a:latin typeface="Arial-BoldMT"/>
              </a:rPr>
              <a:t>Section 5.4</a:t>
            </a:r>
            <a:r>
              <a:rPr lang="en-US" altLang="zh-CN" sz="1200" b="0" i="0" u="none" strike="noStrike" baseline="0">
                <a:solidFill>
                  <a:srgbClr val="333333"/>
                </a:solidFill>
                <a:latin typeface="ArialMT"/>
              </a:rPr>
              <a:t>, we’ll see that </a:t>
            </a:r>
            <a:r>
              <a:rPr lang="en-US" altLang="zh-CN" sz="1200" b="0" i="0" u="sng" strike="noStrike" baseline="0">
                <a:solidFill>
                  <a:srgbClr val="333333"/>
                </a:solidFill>
                <a:latin typeface="ArialMT"/>
              </a:rPr>
              <a:t>only these </a:t>
            </a:r>
            <a:r>
              <a:rPr lang="en-US" altLang="zh-CN" sz="1200" b="0" i="0" u="sng" strike="noStrike" baseline="0">
                <a:solidFill>
                  <a:srgbClr val="333333"/>
                </a:solidFill>
                <a:latin typeface="Arial-ItalicMT"/>
              </a:rPr>
              <a:t>x </a:t>
            </a:r>
            <a:r>
              <a:rPr lang="en-US" altLang="zh-CN" sz="1200" b="0" i="0" u="sng" strike="noStrike" baseline="0">
                <a:solidFill>
                  <a:srgbClr val="333333"/>
                </a:solidFill>
                <a:latin typeface="ArialMT"/>
              </a:rPr>
              <a:t>leading prefix bits</a:t>
            </a:r>
            <a:r>
              <a:rPr lang="en-US" altLang="zh-CN" sz="1200" b="0" i="0" u="none" strike="noStrike" baseline="0">
                <a:solidFill>
                  <a:srgbClr val="333333"/>
                </a:solidFill>
                <a:latin typeface="ArialMT"/>
              </a:rPr>
              <a:t> are considered by routers </a:t>
            </a:r>
            <a:r>
              <a:rPr lang="en-US" altLang="zh-CN" sz="1200" b="0" i="0" u="sng" strike="noStrike" baseline="0">
                <a:solidFill>
                  <a:srgbClr val="333333"/>
                </a:solidFill>
                <a:latin typeface="ArialMT"/>
              </a:rPr>
              <a:t>outside the organization’s network</a:t>
            </a:r>
            <a:r>
              <a:rPr lang="en-US" altLang="zh-CN" sz="1200" b="0" i="0" u="none" strike="noStrike" baseline="0">
                <a:solidFill>
                  <a:srgbClr val="333333"/>
                </a:solidFill>
                <a:latin typeface="ArialMT"/>
              </a:rPr>
              <a:t>. </a:t>
            </a:r>
          </a:p>
          <a:p>
            <a:pPr algn="l"/>
            <a:r>
              <a:rPr lang="en-US" altLang="zh-CN" sz="1200" b="0" i="0" u="none" strike="noStrike" baseline="0">
                <a:solidFill>
                  <a:srgbClr val="333333"/>
                </a:solidFill>
                <a:latin typeface="ArialMT"/>
              </a:rPr>
              <a:t>    That is, when a router outside the organization forwards a datagram whose destination address is inside the organization, only the leading </a:t>
            </a:r>
            <a:r>
              <a:rPr lang="en-US" altLang="zh-CN" sz="1200" b="0" i="0" u="none" strike="noStrike" baseline="0">
                <a:solidFill>
                  <a:srgbClr val="333333"/>
                </a:solidFill>
                <a:latin typeface="Arial-ItalicMT"/>
              </a:rPr>
              <a:t>x </a:t>
            </a:r>
            <a:r>
              <a:rPr lang="en-US" altLang="zh-CN" sz="1200" b="0" i="0" u="none" strike="noStrike" baseline="0">
                <a:solidFill>
                  <a:srgbClr val="333333"/>
                </a:solidFill>
                <a:latin typeface="ArialMT"/>
              </a:rPr>
              <a:t>bits of the address need be considered.</a:t>
            </a:r>
          </a:p>
          <a:p>
            <a:pPr algn="l"/>
            <a:r>
              <a:rPr lang="en-US" altLang="zh-CN" sz="1200" b="0" i="0" u="none" strike="noStrike" baseline="0">
                <a:solidFill>
                  <a:srgbClr val="333333"/>
                </a:solidFill>
                <a:latin typeface="ArialMT"/>
              </a:rPr>
              <a:t>    This considerably </a:t>
            </a:r>
            <a:r>
              <a:rPr lang="en-US" altLang="zh-CN" sz="1200" b="1" i="0" u="none" strike="noStrike" baseline="0">
                <a:solidFill>
                  <a:srgbClr val="333333"/>
                </a:solidFill>
                <a:latin typeface="ArialMT"/>
              </a:rPr>
              <a:t>reduces</a:t>
            </a:r>
            <a:r>
              <a:rPr lang="en-US" altLang="zh-CN" sz="1200" b="0" i="0" u="none" strike="noStrike" baseline="0">
                <a:solidFill>
                  <a:srgbClr val="333333"/>
                </a:solidFill>
                <a:latin typeface="ArialMT"/>
              </a:rPr>
              <a:t> the size of the forwarding table in these routers, since a </a:t>
            </a:r>
            <a:r>
              <a:rPr lang="en-US" altLang="zh-CN" sz="1200" b="0" i="0" u="none" strike="noStrike" baseline="0">
                <a:solidFill>
                  <a:srgbClr val="333333"/>
                </a:solidFill>
                <a:latin typeface="Arial-ItalicMT"/>
              </a:rPr>
              <a:t>single </a:t>
            </a:r>
            <a:r>
              <a:rPr lang="en-US" altLang="zh-CN" sz="1200" b="0" i="0" u="none" strike="noStrike" baseline="0">
                <a:solidFill>
                  <a:srgbClr val="333333"/>
                </a:solidFill>
                <a:latin typeface="ArialMT"/>
              </a:rPr>
              <a:t>entry of the form </a:t>
            </a:r>
            <a:r>
              <a:rPr lang="en-US" altLang="zh-CN" sz="1200" b="0" i="0" u="none" strike="noStrike" baseline="0" err="1">
                <a:solidFill>
                  <a:srgbClr val="333333"/>
                </a:solidFill>
                <a:latin typeface="Arial-ItalicMT"/>
              </a:rPr>
              <a:t>a.b.c.d</a:t>
            </a:r>
            <a:r>
              <a:rPr lang="en-US" altLang="zh-CN" sz="1200" b="0" i="0" u="none" strike="noStrike" baseline="0">
                <a:solidFill>
                  <a:srgbClr val="333333"/>
                </a:solidFill>
                <a:latin typeface="Arial-ItalicMT"/>
              </a:rPr>
              <a:t>/x </a:t>
            </a:r>
            <a:r>
              <a:rPr lang="en-US" altLang="zh-CN" sz="1200" b="1" i="0" u="none" strike="noStrike" baseline="0">
                <a:solidFill>
                  <a:srgbClr val="333333"/>
                </a:solidFill>
                <a:latin typeface="ArialMT"/>
              </a:rPr>
              <a:t>will be sufficient to </a:t>
            </a:r>
            <a:r>
              <a:rPr lang="en-US" altLang="zh-CN" sz="1200" b="0" i="0" u="none" strike="noStrike" baseline="0">
                <a:solidFill>
                  <a:srgbClr val="333333"/>
                </a:solidFill>
                <a:latin typeface="ArialMT"/>
              </a:rPr>
              <a:t>forward packets to </a:t>
            </a:r>
            <a:r>
              <a:rPr lang="en-US" altLang="zh-CN" sz="1200" b="0" i="0" u="none" strike="noStrike" baseline="0">
                <a:solidFill>
                  <a:srgbClr val="333333"/>
                </a:solidFill>
                <a:latin typeface="Arial-ItalicMT"/>
              </a:rPr>
              <a:t>any </a:t>
            </a:r>
            <a:r>
              <a:rPr lang="en-US" altLang="zh-CN" sz="1200" b="0" i="0" u="none" strike="noStrike" baseline="0">
                <a:solidFill>
                  <a:srgbClr val="333333"/>
                </a:solidFill>
                <a:latin typeface="ArialMT"/>
              </a:rPr>
              <a:t>destination within the organization.</a:t>
            </a:r>
          </a:p>
          <a:p>
            <a:pPr algn="l"/>
            <a:endParaRPr lang="en-US" altLang="zh-CN" sz="1200" b="0" i="0" u="none" strike="noStrike" baseline="0">
              <a:solidFill>
                <a:srgbClr val="333333"/>
              </a:solidFill>
              <a:latin typeface="ArialMT"/>
            </a:endParaRPr>
          </a:p>
          <a:p>
            <a:r>
              <a:rPr lang="en-US" altLang="zh-CN" sz="1200" b="0" i="0" u="none" strike="noStrike" kern="1200" baseline="0">
                <a:solidFill>
                  <a:schemeClr val="tx1"/>
                </a:solidFill>
                <a:latin typeface="Times New Roman" pitchFamily="18" charset="0"/>
                <a:ea typeface="+mn-ea"/>
                <a:cs typeface="+mn-cs"/>
              </a:rPr>
              <a:t>    The remaining 32-x bits of an address </a:t>
            </a:r>
            <a:r>
              <a:rPr lang="en-US" altLang="zh-CN" sz="1200" b="1" i="0" u="none" strike="noStrike" kern="1200" baseline="0">
                <a:solidFill>
                  <a:schemeClr val="tx1"/>
                </a:solidFill>
                <a:latin typeface="Times New Roman" pitchFamily="18" charset="0"/>
                <a:ea typeface="+mn-ea"/>
                <a:cs typeface="+mn-cs"/>
              </a:rPr>
              <a:t>can be thought of as </a:t>
            </a:r>
            <a:r>
              <a:rPr lang="en-US" altLang="zh-CN" sz="1200" b="0" i="0" u="none" strike="noStrike" kern="1200" baseline="0">
                <a:solidFill>
                  <a:schemeClr val="tx1"/>
                </a:solidFill>
                <a:latin typeface="Times New Roman" pitchFamily="18" charset="0"/>
                <a:ea typeface="+mn-ea"/>
                <a:cs typeface="+mn-cs"/>
              </a:rPr>
              <a:t>distinguishing among the devices within the organization, all of which have the same network prefix. </a:t>
            </a:r>
          </a:p>
          <a:p>
            <a:r>
              <a:rPr lang="en-US" altLang="zh-CN" sz="1200" b="0" i="0" u="none" strike="noStrike" kern="1200" baseline="0">
                <a:solidFill>
                  <a:schemeClr val="tx1"/>
                </a:solidFill>
                <a:latin typeface="Times New Roman" pitchFamily="18" charset="0"/>
                <a:ea typeface="+mn-ea"/>
                <a:cs typeface="+mn-cs"/>
              </a:rPr>
              <a:t>    These are the bits that will be considered </a:t>
            </a:r>
            <a:r>
              <a:rPr lang="en-US" altLang="zh-CN" sz="1200" b="1" i="0" u="none" strike="noStrike" kern="1200" baseline="0">
                <a:solidFill>
                  <a:schemeClr val="tx1"/>
                </a:solidFill>
                <a:latin typeface="Times New Roman" pitchFamily="18" charset="0"/>
                <a:ea typeface="+mn-ea"/>
                <a:cs typeface="+mn-cs"/>
              </a:rPr>
              <a:t>when</a:t>
            </a:r>
            <a:r>
              <a:rPr lang="en-US" altLang="zh-CN" sz="1200" b="0" i="0" u="none" strike="noStrike" kern="1200" baseline="0">
                <a:solidFill>
                  <a:schemeClr val="tx1"/>
                </a:solidFill>
                <a:latin typeface="Times New Roman" pitchFamily="18" charset="0"/>
                <a:ea typeface="+mn-ea"/>
                <a:cs typeface="+mn-cs"/>
              </a:rPr>
              <a:t> forwarding packets at routers within the organization. </a:t>
            </a:r>
          </a:p>
          <a:p>
            <a:r>
              <a:rPr lang="en-US" altLang="zh-CN" sz="1200" b="0" i="0" u="none" strike="noStrike" kern="1200" baseline="0">
                <a:solidFill>
                  <a:schemeClr val="tx1"/>
                </a:solidFill>
                <a:latin typeface="Times New Roman" pitchFamily="18" charset="0"/>
                <a:ea typeface="+mn-ea"/>
                <a:cs typeface="+mn-cs"/>
              </a:rPr>
              <a:t>    These lower-order bits may (or may not) have an additional subnetting structure, such as that discussed above.</a:t>
            </a:r>
          </a:p>
          <a:p>
            <a:r>
              <a:rPr lang="en-US" altLang="zh-CN" sz="1200" b="0" i="0" u="none" strike="noStrike" kern="1200" baseline="0">
                <a:solidFill>
                  <a:schemeClr val="tx1"/>
                </a:solidFill>
                <a:latin typeface="Times New Roman" pitchFamily="18" charset="0"/>
                <a:ea typeface="+mn-ea"/>
                <a:cs typeface="+mn-cs"/>
              </a:rPr>
              <a:t>    For example, suppose the first 21 bits of the </a:t>
            </a:r>
            <a:r>
              <a:rPr lang="en-US" altLang="zh-CN" sz="1200" b="0" i="0" u="none" strike="noStrike" kern="1200" baseline="0" err="1">
                <a:solidFill>
                  <a:schemeClr val="tx1"/>
                </a:solidFill>
                <a:latin typeface="Times New Roman" pitchFamily="18" charset="0"/>
                <a:ea typeface="+mn-ea"/>
                <a:cs typeface="+mn-cs"/>
              </a:rPr>
              <a:t>CIDRized</a:t>
            </a:r>
            <a:r>
              <a:rPr lang="en-US" altLang="zh-CN" sz="1200" b="0" i="0" u="none" strike="noStrike" kern="1200" baseline="0">
                <a:solidFill>
                  <a:schemeClr val="tx1"/>
                </a:solidFill>
                <a:latin typeface="Times New Roman" pitchFamily="18" charset="0"/>
                <a:ea typeface="+mn-ea"/>
                <a:cs typeface="+mn-cs"/>
              </a:rPr>
              <a:t> address </a:t>
            </a:r>
            <a:r>
              <a:rPr lang="en-US" altLang="zh-CN" sz="1200" b="0" i="0" u="none" strike="noStrike" kern="1200" baseline="0" err="1">
                <a:solidFill>
                  <a:schemeClr val="tx1"/>
                </a:solidFill>
                <a:latin typeface="Times New Roman" pitchFamily="18" charset="0"/>
                <a:ea typeface="+mn-ea"/>
                <a:cs typeface="+mn-cs"/>
              </a:rPr>
              <a:t>a.b.c.d</a:t>
            </a:r>
            <a:r>
              <a:rPr lang="en-US" altLang="zh-CN" sz="1200" b="0" i="0" u="none" strike="noStrike" kern="1200" baseline="0">
                <a:solidFill>
                  <a:schemeClr val="tx1"/>
                </a:solidFill>
                <a:latin typeface="Times New Roman" pitchFamily="18" charset="0"/>
                <a:ea typeface="+mn-ea"/>
                <a:cs typeface="+mn-cs"/>
              </a:rPr>
              <a:t>/21 specify the organization’s network prefix and are common to the IP addresses of all devices in that organization. </a:t>
            </a:r>
          </a:p>
          <a:p>
            <a:r>
              <a:rPr lang="en-US" altLang="zh-CN" sz="1200" b="0" i="0" u="none" strike="noStrike" kern="1200" baseline="0">
                <a:solidFill>
                  <a:schemeClr val="tx1"/>
                </a:solidFill>
                <a:latin typeface="Times New Roman" pitchFamily="18" charset="0"/>
                <a:ea typeface="+mn-ea"/>
                <a:cs typeface="+mn-cs"/>
              </a:rPr>
              <a:t>    The remaining 11 bits then identify the specific hosts in the organization. </a:t>
            </a:r>
          </a:p>
          <a:p>
            <a:r>
              <a:rPr lang="en-US" altLang="zh-CN" sz="1200" b="0" i="0" u="none" strike="noStrike" kern="1200" baseline="0">
                <a:solidFill>
                  <a:schemeClr val="tx1"/>
                </a:solidFill>
                <a:latin typeface="Times New Roman" pitchFamily="18" charset="0"/>
                <a:ea typeface="+mn-ea"/>
                <a:cs typeface="+mn-cs"/>
              </a:rPr>
              <a:t>    The organization’s internal structure might be such that these 11 rightmost bits are used for subnetting within the organization, as discussed above.    </a:t>
            </a:r>
          </a:p>
          <a:p>
            <a:r>
              <a:rPr lang="en-US" altLang="zh-CN" sz="1200" b="0" i="0" u="none" strike="noStrike" kern="1200" baseline="0">
                <a:solidFill>
                  <a:schemeClr val="tx1"/>
                </a:solidFill>
                <a:latin typeface="Times New Roman" pitchFamily="18" charset="0"/>
                <a:ea typeface="+mn-ea"/>
                <a:cs typeface="+mn-cs"/>
              </a:rPr>
              <a:t>    For example, </a:t>
            </a:r>
            <a:r>
              <a:rPr lang="en-US" altLang="zh-CN" sz="1200" b="0" i="0" u="none" strike="noStrike" kern="1200" baseline="0" err="1">
                <a:solidFill>
                  <a:schemeClr val="tx1"/>
                </a:solidFill>
                <a:latin typeface="Times New Roman" pitchFamily="18" charset="0"/>
                <a:ea typeface="+mn-ea"/>
                <a:cs typeface="+mn-cs"/>
              </a:rPr>
              <a:t>a.b.c.d</a:t>
            </a:r>
            <a:r>
              <a:rPr lang="en-US" altLang="zh-CN" sz="1200" b="0" i="0" u="none" strike="noStrike" kern="1200" baseline="0">
                <a:solidFill>
                  <a:schemeClr val="tx1"/>
                </a:solidFill>
                <a:latin typeface="Times New Roman" pitchFamily="18" charset="0"/>
                <a:ea typeface="+mn-ea"/>
                <a:cs typeface="+mn-cs"/>
              </a:rPr>
              <a:t>/24 </a:t>
            </a:r>
            <a:r>
              <a:rPr lang="en-US" altLang="zh-CN" sz="1200" b="0" i="0" u="sng" strike="noStrike" kern="1200" baseline="0">
                <a:solidFill>
                  <a:schemeClr val="tx1"/>
                </a:solidFill>
                <a:latin typeface="Times New Roman" pitchFamily="18" charset="0"/>
                <a:ea typeface="+mn-ea"/>
                <a:cs typeface="+mn-cs"/>
              </a:rPr>
              <a:t>might refer to</a:t>
            </a:r>
            <a:r>
              <a:rPr lang="en-US" altLang="zh-CN" sz="1200" b="0" i="0" u="none" strike="noStrike" kern="1200" baseline="0">
                <a:solidFill>
                  <a:schemeClr val="tx1"/>
                </a:solidFill>
                <a:latin typeface="Times New Roman" pitchFamily="18" charset="0"/>
                <a:ea typeface="+mn-ea"/>
                <a:cs typeface="+mn-cs"/>
              </a:rPr>
              <a:t> a specific subnet within the organization. </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Before CIDR was adopted, the network portions of an IP address were constrained to be 8, 16, or 24 bits in length, an addressing scheme known as </a:t>
            </a:r>
            <a:r>
              <a:rPr lang="en-US" altLang="zh-CN" sz="1200" b="1" i="0" u="none" strike="noStrike" kern="1200" baseline="0">
                <a:solidFill>
                  <a:schemeClr val="tx1"/>
                </a:solidFill>
                <a:latin typeface="Times New Roman" pitchFamily="18" charset="0"/>
                <a:ea typeface="+mn-ea"/>
                <a:cs typeface="+mn-cs"/>
              </a:rPr>
              <a:t>classful addressing</a:t>
            </a:r>
            <a:r>
              <a:rPr lang="en-US" altLang="zh-CN" sz="1200" b="0" i="0" u="none" strike="noStrike" kern="1200" baseline="0">
                <a:solidFill>
                  <a:schemeClr val="tx1"/>
                </a:solidFill>
                <a:latin typeface="Times New Roman" pitchFamily="18" charset="0"/>
                <a:ea typeface="+mn-ea"/>
                <a:cs typeface="+mn-cs"/>
              </a:rPr>
              <a:t>, since subnets with 8-, 16-, and 24-bit subnet addresses were known as class A, B, and C networks, respectively. </a:t>
            </a:r>
          </a:p>
          <a:p>
            <a:r>
              <a:rPr lang="en-US" altLang="zh-CN" sz="1200" b="0" i="0" u="none" strike="noStrike" kern="1200" baseline="0">
                <a:solidFill>
                  <a:schemeClr val="tx1"/>
                </a:solidFill>
                <a:latin typeface="Times New Roman" pitchFamily="18" charset="0"/>
                <a:ea typeface="+mn-ea"/>
                <a:cs typeface="+mn-cs"/>
              </a:rPr>
              <a:t>    The requirement </a:t>
            </a:r>
            <a:r>
              <a:rPr lang="en-US" altLang="zh-CN" sz="1200" b="0" i="0" u="sng" strike="noStrike" kern="1200" baseline="0">
                <a:solidFill>
                  <a:schemeClr val="tx1"/>
                </a:solidFill>
                <a:latin typeface="Times New Roman" pitchFamily="18" charset="0"/>
                <a:ea typeface="+mn-ea"/>
                <a:cs typeface="+mn-cs"/>
              </a:rPr>
              <a:t>that the subnet portion of an IP address be exactly 1, 2, or 3 bytes long</a:t>
            </a:r>
            <a:r>
              <a:rPr lang="en-US" altLang="zh-CN" sz="1200" b="0" i="0" u="none" strike="noStrike" kern="1200" baseline="0">
                <a:solidFill>
                  <a:schemeClr val="tx1"/>
                </a:solidFill>
                <a:latin typeface="Times New Roman" pitchFamily="18" charset="0"/>
                <a:ea typeface="+mn-ea"/>
                <a:cs typeface="+mn-cs"/>
              </a:rPr>
              <a:t> turned out to be problematic for supporting the rapidly growing number of organizations with small and medium-sized subnets. </a:t>
            </a:r>
          </a:p>
          <a:p>
            <a:r>
              <a:rPr lang="en-US" altLang="zh-CN" sz="1200" b="0" i="0" u="none" strike="noStrike" kern="1200" baseline="0">
                <a:solidFill>
                  <a:schemeClr val="tx1"/>
                </a:solidFill>
                <a:latin typeface="Times New Roman" pitchFamily="18" charset="0"/>
                <a:ea typeface="+mn-ea"/>
                <a:cs typeface="+mn-cs"/>
              </a:rPr>
              <a:t>    A class C (/24) subnet could accommodate only up to 2</a:t>
            </a:r>
            <a:r>
              <a:rPr lang="en-US" altLang="zh-CN" sz="1200" b="0" i="0" u="none" strike="noStrike" kern="1200" baseline="30000">
                <a:solidFill>
                  <a:schemeClr val="tx1"/>
                </a:solidFill>
                <a:latin typeface="Times New Roman" pitchFamily="18" charset="0"/>
                <a:ea typeface="+mn-ea"/>
                <a:cs typeface="+mn-cs"/>
              </a:rPr>
              <a:t>32</a:t>
            </a:r>
            <a:r>
              <a:rPr lang="en-US" altLang="zh-CN" sz="1200" b="0" i="0" u="none" strike="noStrike" kern="1200" baseline="0">
                <a:solidFill>
                  <a:schemeClr val="tx1"/>
                </a:solidFill>
                <a:latin typeface="Times New Roman" pitchFamily="18" charset="0"/>
                <a:ea typeface="+mn-ea"/>
                <a:cs typeface="+mn-cs"/>
              </a:rPr>
              <a:t> − 2 = 254 hosts (two of the 2</a:t>
            </a:r>
            <a:r>
              <a:rPr lang="en-US" altLang="zh-CN" sz="1200" b="0" i="0" u="none" strike="noStrike" kern="1200" baseline="30000">
                <a:solidFill>
                  <a:schemeClr val="tx1"/>
                </a:solidFill>
                <a:latin typeface="Times New Roman" pitchFamily="18" charset="0"/>
                <a:ea typeface="+mn-ea"/>
                <a:cs typeface="+mn-cs"/>
              </a:rPr>
              <a:t>8</a:t>
            </a:r>
            <a:r>
              <a:rPr lang="en-US" altLang="zh-CN" sz="1200" b="0" i="0" u="none" strike="noStrike" kern="1200" baseline="0">
                <a:solidFill>
                  <a:schemeClr val="tx1"/>
                </a:solidFill>
                <a:latin typeface="Times New Roman" pitchFamily="18" charset="0"/>
                <a:ea typeface="+mn-ea"/>
                <a:cs typeface="+mn-cs"/>
              </a:rPr>
              <a:t>= 256 addresses are reserved for special use) — too small for many organizations. </a:t>
            </a:r>
          </a:p>
          <a:p>
            <a:r>
              <a:rPr lang="en-US" altLang="zh-CN" sz="1200" b="0" i="0" u="none" strike="noStrike" kern="1200" baseline="0">
                <a:solidFill>
                  <a:schemeClr val="tx1"/>
                </a:solidFill>
                <a:latin typeface="Times New Roman" pitchFamily="18" charset="0"/>
                <a:ea typeface="+mn-ea"/>
                <a:cs typeface="+mn-cs"/>
              </a:rPr>
              <a:t>   However, a class B (/16) subnet, which supports up to 65,634 hosts, was too large. </a:t>
            </a:r>
          </a:p>
          <a:p>
            <a:r>
              <a:rPr lang="en-US" altLang="zh-CN" sz="1200" b="0" i="0" u="none" strike="noStrike" kern="1200" baseline="0">
                <a:solidFill>
                  <a:schemeClr val="tx1"/>
                </a:solidFill>
                <a:latin typeface="Times New Roman" pitchFamily="18" charset="0"/>
                <a:ea typeface="+mn-ea"/>
                <a:cs typeface="+mn-cs"/>
              </a:rPr>
              <a:t>   Under classful addressing, an organization with, say, 2,000 hosts was typically allocated a class B (/16) subnet address. </a:t>
            </a:r>
          </a:p>
          <a:p>
            <a:r>
              <a:rPr lang="en-US" altLang="zh-CN" sz="1200" b="0" i="0" u="none" strike="noStrike" kern="1200" baseline="0">
                <a:solidFill>
                  <a:schemeClr val="tx1"/>
                </a:solidFill>
                <a:latin typeface="Times New Roman" pitchFamily="18" charset="0"/>
                <a:ea typeface="+mn-ea"/>
                <a:cs typeface="+mn-cs"/>
              </a:rPr>
              <a:t>   This led to a rapid depletion of the class B address space and poor utilization of the assigned address space. </a:t>
            </a:r>
          </a:p>
          <a:p>
            <a:r>
              <a:rPr lang="en-US" altLang="zh-CN" sz="1200" b="0" i="0" u="none" strike="noStrike" kern="1200" baseline="0">
                <a:solidFill>
                  <a:schemeClr val="tx1"/>
                </a:solidFill>
                <a:latin typeface="Times New Roman" pitchFamily="18" charset="0"/>
                <a:ea typeface="+mn-ea"/>
                <a:cs typeface="+mn-cs"/>
              </a:rPr>
              <a:t>   For example, the organization that used a class B address for its 2,000 hosts was allocated enough of the address space for up to 65,534 interfaces — leaving more than 63,000 addresses that could not be used by other organizations.</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We would be remiss </a:t>
            </a:r>
            <a:r>
              <a:rPr lang="en-US" altLang="zh-CN" sz="1200" b="1" i="0" u="none" strike="noStrike" kern="1200" baseline="0">
                <a:solidFill>
                  <a:schemeClr val="tx1"/>
                </a:solidFill>
                <a:latin typeface="Times New Roman" pitchFamily="18" charset="0"/>
                <a:ea typeface="+mn-ea"/>
                <a:cs typeface="+mn-cs"/>
              </a:rPr>
              <a:t>if</a:t>
            </a:r>
            <a:r>
              <a:rPr lang="en-US" altLang="zh-CN" sz="1200" b="0" i="0" u="none" strike="noStrike" kern="1200" baseline="0">
                <a:solidFill>
                  <a:schemeClr val="tx1"/>
                </a:solidFill>
                <a:latin typeface="Times New Roman" pitchFamily="18" charset="0"/>
                <a:ea typeface="+mn-ea"/>
                <a:cs typeface="+mn-cs"/>
              </a:rPr>
              <a:t> we did not mention yet another type of IP address, the IP broadcast address 255.255.255.255. </a:t>
            </a:r>
          </a:p>
          <a:p>
            <a:r>
              <a:rPr lang="en-US" altLang="zh-CN" sz="1200" b="0" i="0" u="none" strike="noStrike" kern="1200" baseline="0">
                <a:solidFill>
                  <a:schemeClr val="tx1"/>
                </a:solidFill>
                <a:latin typeface="Times New Roman" pitchFamily="18" charset="0"/>
                <a:ea typeface="+mn-ea"/>
                <a:cs typeface="+mn-cs"/>
              </a:rPr>
              <a:t>    When a host sends a datagram with destination address 255.255.255.255, the message is delivered to all hosts on the same subnet.</a:t>
            </a:r>
          </a:p>
          <a:p>
            <a:r>
              <a:rPr lang="en-US" altLang="zh-CN" sz="1200" b="0" i="0" u="none" strike="noStrike" kern="1200" baseline="0">
                <a:solidFill>
                  <a:schemeClr val="tx1"/>
                </a:solidFill>
                <a:latin typeface="Times New Roman" pitchFamily="18" charset="0"/>
                <a:ea typeface="+mn-ea"/>
                <a:cs typeface="+mn-cs"/>
              </a:rPr>
              <a:t>    Routers optionally forward the message into neighboring subnets as well (</a:t>
            </a:r>
            <a:r>
              <a:rPr lang="en-US" altLang="zh-CN" sz="1200" b="0" i="0" u="sng" strike="noStrike" kern="1200" baseline="0">
                <a:solidFill>
                  <a:schemeClr val="tx1"/>
                </a:solidFill>
                <a:latin typeface="Times New Roman" pitchFamily="18" charset="0"/>
                <a:ea typeface="+mn-ea"/>
                <a:cs typeface="+mn-cs"/>
              </a:rPr>
              <a:t>although they usually don’t</a:t>
            </a:r>
            <a:r>
              <a:rPr lang="en-US" altLang="zh-CN" sz="1200" b="0" i="0" u="none" strike="noStrike" kern="1200" baseline="0">
                <a:solidFill>
                  <a:schemeClr val="tx1"/>
                </a:solidFill>
                <a:latin typeface="Times New Roman" pitchFamily="18" charset="0"/>
                <a:ea typeface="+mn-ea"/>
                <a:cs typeface="+mn-cs"/>
              </a:rPr>
              <a:t>).</a:t>
            </a:r>
          </a:p>
          <a:p>
            <a:r>
              <a:rPr lang="en-US" altLang="zh-CN" sz="1200" b="0" i="0" u="none" strike="noStrike" kern="1200" baseline="0">
                <a:solidFill>
                  <a:schemeClr val="tx1"/>
                </a:solidFill>
                <a:latin typeface="Times New Roman" pitchFamily="18" charset="0"/>
                <a:ea typeface="+mn-ea"/>
                <a:cs typeface="+mn-cs"/>
              </a:rPr>
              <a:t>    Having now studied IP addressing in detail, we need to know how hosts and subnets get their addresses in the first place. </a:t>
            </a:r>
          </a:p>
          <a:p>
            <a:r>
              <a:rPr lang="en-US" altLang="zh-CN" sz="1200" b="0" i="0" u="none" strike="noStrike" kern="1200" baseline="0">
                <a:solidFill>
                  <a:schemeClr val="tx1"/>
                </a:solidFill>
                <a:latin typeface="Times New Roman" pitchFamily="18" charset="0"/>
                <a:ea typeface="+mn-ea"/>
                <a:cs typeface="+mn-cs"/>
              </a:rPr>
              <a:t>    Let’s begin by looking at how </a:t>
            </a:r>
            <a:r>
              <a:rPr lang="en-US" altLang="zh-CN" sz="1200" b="0" i="0" u="sng" strike="noStrike" kern="1200" baseline="0">
                <a:solidFill>
                  <a:schemeClr val="tx1"/>
                </a:solidFill>
                <a:latin typeface="Times New Roman" pitchFamily="18" charset="0"/>
                <a:ea typeface="+mn-ea"/>
                <a:cs typeface="+mn-cs"/>
              </a:rPr>
              <a:t>an organization</a:t>
            </a:r>
            <a:r>
              <a:rPr lang="en-US" altLang="zh-CN" sz="1200" b="0" i="0" u="none" strike="noStrike" kern="1200" baseline="0">
                <a:solidFill>
                  <a:schemeClr val="tx1"/>
                </a:solidFill>
                <a:latin typeface="Times New Roman" pitchFamily="18" charset="0"/>
                <a:ea typeface="+mn-ea"/>
                <a:cs typeface="+mn-cs"/>
              </a:rPr>
              <a:t> gets a block of addresses for its devices, and then look at how </a:t>
            </a:r>
            <a:r>
              <a:rPr lang="en-US" altLang="zh-CN" sz="1200" b="0" i="0" u="sng" strike="noStrike" kern="1200" baseline="0">
                <a:solidFill>
                  <a:schemeClr val="tx1"/>
                </a:solidFill>
                <a:latin typeface="Times New Roman" pitchFamily="18" charset="0"/>
                <a:ea typeface="+mn-ea"/>
                <a:cs typeface="+mn-cs"/>
              </a:rPr>
              <a:t>a device</a:t>
            </a:r>
            <a:r>
              <a:rPr lang="en-US" altLang="zh-CN" sz="1200" b="0" i="0" u="none" strike="noStrike" kern="1200" baseline="0">
                <a:solidFill>
                  <a:schemeClr val="tx1"/>
                </a:solidFill>
                <a:latin typeface="Times New Roman" pitchFamily="18" charset="0"/>
                <a:ea typeface="+mn-ea"/>
                <a:cs typeface="+mn-cs"/>
              </a:rPr>
              <a:t> (such as a host) is assigned an address from </a:t>
            </a:r>
            <a:r>
              <a:rPr lang="en-US" altLang="zh-CN" sz="1200" b="1" i="0" u="none" strike="noStrike" kern="1200" baseline="0">
                <a:solidFill>
                  <a:schemeClr val="tx1"/>
                </a:solidFill>
                <a:latin typeface="Times New Roman" pitchFamily="18" charset="0"/>
                <a:ea typeface="+mn-ea"/>
                <a:cs typeface="+mn-cs"/>
              </a:rPr>
              <a:t>within</a:t>
            </a:r>
            <a:r>
              <a:rPr lang="en-US" altLang="zh-CN" sz="1200" b="0" i="0" u="none" strike="noStrike" kern="1200" baseline="0">
                <a:solidFill>
                  <a:schemeClr val="tx1"/>
                </a:solidFill>
                <a:latin typeface="Times New Roman" pitchFamily="18" charset="0"/>
                <a:ea typeface="+mn-ea"/>
                <a:cs typeface="+mn-cs"/>
              </a:rPr>
              <a:t> the organization’s block of addresses. </a:t>
            </a:r>
            <a:endParaRPr lang="en-US" altLang="zh-CN" b="0" i="0"/>
          </a:p>
          <a:p>
            <a:r>
              <a:rPr lang="zh-CN" altLang="en-US" b="0" i="0"/>
              <a:t>       </a:t>
            </a:r>
          </a:p>
        </p:txBody>
      </p:sp>
    </p:spTree>
    <p:extLst>
      <p:ext uri="{BB962C8B-B14F-4D97-AF65-F5344CB8AC3E}">
        <p14:creationId xmlns:p14="http://schemas.microsoft.com/office/powerpoint/2010/main" val="230116695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5A1E36C-0B65-4306-B0B9-4397108F58F9}" type="slidenum">
              <a:rPr lang="en-US" altLang="zh-CN" smtClean="0"/>
              <a:pPr>
                <a:spcBef>
                  <a:spcPct val="0"/>
                </a:spcBef>
              </a:pPr>
              <a:t>139</a:t>
            </a:fld>
            <a:endParaRPr lang="en-US" altLang="zh-CN"/>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en-US" altLang="zh-CN" sz="1200" b="1" i="0" u="none" strike="noStrike" kern="1200" baseline="0">
                <a:solidFill>
                  <a:schemeClr val="tx1"/>
                </a:solidFill>
                <a:latin typeface="Times New Roman" pitchFamily="18" charset="0"/>
                <a:ea typeface="+mn-ea"/>
                <a:cs typeface="+mn-cs"/>
              </a:rPr>
              <a:t>PRINCIPLES IN PRACTICE</a:t>
            </a:r>
          </a:p>
          <a:p>
            <a:pPr eaLnBrk="1" hangingPunct="1"/>
            <a:endParaRPr lang="en-US" altLang="zh-CN" sz="1200" b="0" i="0" u="none" strike="noStrike" kern="1200" baseline="0">
              <a:solidFill>
                <a:schemeClr val="tx1"/>
              </a:solidFill>
              <a:latin typeface="Times New Roman" pitchFamily="18" charset="0"/>
              <a:ea typeface="+mn-ea"/>
              <a:cs typeface="+mn-cs"/>
            </a:endParaRPr>
          </a:p>
          <a:p>
            <a:pPr algn="l"/>
            <a:r>
              <a:rPr lang="en-US" altLang="zh-CN" sz="1200" b="1" i="0" u="none" strike="noStrike" baseline="0">
                <a:solidFill>
                  <a:srgbClr val="333333"/>
                </a:solidFill>
                <a:latin typeface="ArialMT"/>
              </a:rPr>
              <a:t>    </a:t>
            </a:r>
            <a:r>
              <a:rPr lang="en-US" altLang="zh-CN" sz="1200" b="0" i="0" u="none" strike="noStrike" baseline="0">
                <a:solidFill>
                  <a:srgbClr val="333333"/>
                </a:solidFill>
                <a:latin typeface="ArialMT"/>
              </a:rPr>
              <a:t>This example of an ISP </a:t>
            </a:r>
            <a:r>
              <a:rPr lang="en-US" altLang="zh-CN" sz="1200" b="0" i="0" u="sng" strike="noStrike" baseline="0">
                <a:solidFill>
                  <a:srgbClr val="333333"/>
                </a:solidFill>
                <a:latin typeface="ArialMT"/>
              </a:rPr>
              <a:t>that connects eight organizations to the Internet</a:t>
            </a:r>
            <a:r>
              <a:rPr lang="en-US" altLang="zh-CN" sz="1200" b="0" i="0" u="none" strike="noStrike" baseline="0">
                <a:solidFill>
                  <a:srgbClr val="333333"/>
                </a:solidFill>
                <a:latin typeface="ArialMT"/>
              </a:rPr>
              <a:t> nicely illustrates how carefully allocated </a:t>
            </a:r>
            <a:r>
              <a:rPr lang="en-US" altLang="zh-CN" sz="1200" b="0" i="0" u="none" strike="noStrike" baseline="0" err="1">
                <a:solidFill>
                  <a:srgbClr val="333333"/>
                </a:solidFill>
                <a:latin typeface="ArialMT"/>
              </a:rPr>
              <a:t>CIDRized</a:t>
            </a:r>
            <a:r>
              <a:rPr lang="en-US" altLang="zh-CN" sz="1200" b="0" i="0" u="none" strike="noStrike" baseline="0">
                <a:solidFill>
                  <a:srgbClr val="333333"/>
                </a:solidFill>
                <a:latin typeface="ArialMT"/>
              </a:rPr>
              <a:t> addresses </a:t>
            </a:r>
            <a:r>
              <a:rPr lang="en-US" altLang="zh-CN" sz="1200" b="1" i="0" u="none" strike="noStrike" baseline="0">
                <a:solidFill>
                  <a:srgbClr val="333333"/>
                </a:solidFill>
                <a:latin typeface="ArialMT"/>
              </a:rPr>
              <a:t>facilitate</a:t>
            </a:r>
            <a:r>
              <a:rPr lang="en-US" altLang="zh-CN" sz="1200" b="0" i="0" u="none" strike="noStrike" baseline="0">
                <a:solidFill>
                  <a:srgbClr val="333333"/>
                </a:solidFill>
                <a:latin typeface="ArialMT"/>
              </a:rPr>
              <a:t> routing. </a:t>
            </a:r>
          </a:p>
          <a:p>
            <a:pPr algn="l"/>
            <a:r>
              <a:rPr lang="en-US" altLang="zh-CN" sz="1200" b="0" i="0" u="none" strike="noStrike" baseline="0">
                <a:solidFill>
                  <a:srgbClr val="333333"/>
                </a:solidFill>
                <a:latin typeface="ArialMT"/>
              </a:rPr>
              <a:t>    Suppose, as shown in </a:t>
            </a:r>
            <a:r>
              <a:rPr lang="en-US" altLang="zh-CN" sz="1200" b="0" i="0" u="none" strike="noStrike" baseline="0">
                <a:solidFill>
                  <a:srgbClr val="1E7ABA"/>
                </a:solidFill>
                <a:latin typeface="Arial-BoldMT"/>
              </a:rPr>
              <a:t>Figure 4.21</a:t>
            </a:r>
            <a:r>
              <a:rPr lang="en-US" altLang="zh-CN" sz="1200" b="0" i="0" u="none" strike="noStrike" baseline="0">
                <a:solidFill>
                  <a:srgbClr val="333333"/>
                </a:solidFill>
                <a:latin typeface="ArialMT"/>
              </a:rPr>
              <a:t>, that the ISP (which we’ll call Fly-By-Night-ISP) </a:t>
            </a:r>
            <a:r>
              <a:rPr lang="en-US" altLang="zh-CN" sz="1200" b="1" i="0" u="none" strike="noStrike" baseline="0">
                <a:solidFill>
                  <a:srgbClr val="333333"/>
                </a:solidFill>
                <a:latin typeface="ArialMT"/>
              </a:rPr>
              <a:t>advertises</a:t>
            </a:r>
            <a:r>
              <a:rPr lang="en-US" altLang="zh-CN" sz="1200" b="0" i="0" u="none" strike="noStrike" baseline="0">
                <a:solidFill>
                  <a:srgbClr val="333333"/>
                </a:solidFill>
                <a:latin typeface="ArialMT"/>
              </a:rPr>
              <a:t> </a:t>
            </a:r>
            <a:r>
              <a:rPr lang="en-US" altLang="zh-CN" sz="1200" b="0" i="0" u="sng" strike="noStrike" baseline="0">
                <a:solidFill>
                  <a:srgbClr val="333333"/>
                </a:solidFill>
                <a:latin typeface="ArialMT"/>
              </a:rPr>
              <a:t>to the outside world</a:t>
            </a:r>
            <a:r>
              <a:rPr lang="en-US" altLang="zh-CN" sz="1200" b="0" i="0" u="none" strike="noStrike" baseline="0">
                <a:solidFill>
                  <a:srgbClr val="333333"/>
                </a:solidFill>
                <a:latin typeface="ArialMT"/>
              </a:rPr>
              <a:t> that it </a:t>
            </a:r>
            <a:r>
              <a:rPr lang="en-US" altLang="zh-CN" sz="1200" b="0" i="0" u="sng" strike="noStrike" baseline="0">
                <a:solidFill>
                  <a:srgbClr val="333333"/>
                </a:solidFill>
                <a:latin typeface="ArialMT"/>
              </a:rPr>
              <a:t>should be sent</a:t>
            </a:r>
            <a:r>
              <a:rPr lang="en-US" altLang="zh-CN" sz="1200" b="0" i="0" u="none" strike="noStrike" baseline="0">
                <a:solidFill>
                  <a:srgbClr val="333333"/>
                </a:solidFill>
                <a:latin typeface="ArialMT"/>
              </a:rPr>
              <a:t> any datagrams whose first 20 address bits </a:t>
            </a:r>
            <a:r>
              <a:rPr lang="en-US" altLang="zh-CN" sz="1200" b="1" i="0" u="none" strike="noStrike" baseline="0">
                <a:solidFill>
                  <a:srgbClr val="333333"/>
                </a:solidFill>
                <a:latin typeface="ArialMT"/>
              </a:rPr>
              <a:t>match</a:t>
            </a:r>
            <a:r>
              <a:rPr lang="en-US" altLang="zh-CN" sz="1200" b="0" i="0" u="none" strike="noStrike" baseline="0">
                <a:solidFill>
                  <a:srgbClr val="333333"/>
                </a:solidFill>
                <a:latin typeface="ArialMT"/>
              </a:rPr>
              <a:t> 200.23.16.0/20. </a:t>
            </a:r>
          </a:p>
          <a:p>
            <a:pPr algn="l"/>
            <a:r>
              <a:rPr lang="en-US" altLang="zh-CN" sz="1200" b="0" i="0" u="none" strike="noStrike" baseline="0">
                <a:solidFill>
                  <a:srgbClr val="333333"/>
                </a:solidFill>
                <a:latin typeface="ArialMT"/>
              </a:rPr>
              <a:t>    The rest of the world </a:t>
            </a:r>
            <a:r>
              <a:rPr lang="en-US" altLang="zh-CN" sz="1200" b="0" i="0" u="sng" strike="noStrike" baseline="0">
                <a:solidFill>
                  <a:srgbClr val="333333"/>
                </a:solidFill>
                <a:latin typeface="ArialMT"/>
              </a:rPr>
              <a:t>need not know</a:t>
            </a:r>
            <a:r>
              <a:rPr lang="en-US" altLang="zh-CN" sz="1200" b="0" i="0" u="none" strike="noStrike" baseline="0">
                <a:solidFill>
                  <a:srgbClr val="333333"/>
                </a:solidFill>
                <a:latin typeface="ArialMT"/>
              </a:rPr>
              <a:t> that within the address block 200.23.16.0/20 there are in fact eight other organizations, each with its own subnets. </a:t>
            </a:r>
          </a:p>
          <a:p>
            <a:pPr algn="l"/>
            <a:r>
              <a:rPr lang="en-US" altLang="zh-CN" sz="1200" b="0" i="0" u="none" strike="noStrike" baseline="0">
                <a:solidFill>
                  <a:srgbClr val="333333"/>
                </a:solidFill>
                <a:latin typeface="ArialMT"/>
              </a:rPr>
              <a:t>    This ability to use a single prefix to advertise multiple networks is often referred to as </a:t>
            </a:r>
            <a:r>
              <a:rPr lang="en-US" altLang="zh-CN" sz="1200" b="0" i="0" u="none" strike="noStrike" baseline="0">
                <a:solidFill>
                  <a:srgbClr val="1E7ABA"/>
                </a:solidFill>
                <a:latin typeface="Arial-BoldMT"/>
              </a:rPr>
              <a:t>address aggregation </a:t>
            </a:r>
            <a:r>
              <a:rPr lang="en-US" altLang="zh-CN" sz="1200" b="0" i="0" u="none" strike="noStrike" baseline="0">
                <a:solidFill>
                  <a:srgbClr val="333333"/>
                </a:solidFill>
                <a:latin typeface="ArialMT"/>
              </a:rPr>
              <a:t>(also </a:t>
            </a:r>
            <a:r>
              <a:rPr lang="en-US" altLang="zh-CN" sz="1200" b="0" i="0" u="none" strike="noStrike" baseline="0">
                <a:solidFill>
                  <a:srgbClr val="1E7ABA"/>
                </a:solidFill>
                <a:latin typeface="Arial-BoldMT"/>
              </a:rPr>
              <a:t>route aggregation </a:t>
            </a:r>
            <a:r>
              <a:rPr lang="en-US" altLang="zh-CN" sz="1200" b="0" i="0" u="none" strike="noStrike" baseline="0">
                <a:solidFill>
                  <a:srgbClr val="333333"/>
                </a:solidFill>
                <a:latin typeface="ArialMT"/>
              </a:rPr>
              <a:t>or </a:t>
            </a:r>
            <a:r>
              <a:rPr lang="en-US" altLang="zh-CN" sz="1200" b="0" i="0" u="none" strike="noStrike" baseline="0">
                <a:solidFill>
                  <a:srgbClr val="1E7ABA"/>
                </a:solidFill>
                <a:latin typeface="Arial-BoldMT"/>
              </a:rPr>
              <a:t>route summarization</a:t>
            </a:r>
            <a:r>
              <a:rPr lang="en-US" altLang="zh-CN" sz="1200" b="0" i="0" u="none" strike="noStrike" baseline="0">
                <a:solidFill>
                  <a:srgbClr val="333333"/>
                </a:solidFill>
                <a:latin typeface="ArialMT"/>
              </a:rPr>
              <a:t>).</a:t>
            </a:r>
          </a:p>
          <a:p>
            <a:pPr algn="l"/>
            <a:endParaRPr lang="en-US" altLang="zh-CN" sz="1200" b="0" i="0" u="none" strike="noStrike" baseline="0">
              <a:solidFill>
                <a:srgbClr val="333333"/>
              </a:solidFill>
              <a:latin typeface="ArialMT"/>
            </a:endParaRPr>
          </a:p>
          <a:p>
            <a:pPr algn="l"/>
            <a:r>
              <a:rPr lang="en-US" altLang="zh-CN" sz="1200" b="0" i="0" u="none" strike="noStrike" baseline="0">
                <a:solidFill>
                  <a:srgbClr val="333333"/>
                </a:solidFill>
                <a:latin typeface="ArialMT"/>
              </a:rPr>
              <a:t>    </a:t>
            </a:r>
            <a:endParaRPr lang="zh-CN" altLang="zh-CN" b="0"/>
          </a:p>
        </p:txBody>
      </p:sp>
    </p:spTree>
    <p:extLst>
      <p:ext uri="{BB962C8B-B14F-4D97-AF65-F5344CB8AC3E}">
        <p14:creationId xmlns:p14="http://schemas.microsoft.com/office/powerpoint/2010/main" val="165805822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88509E13-B6F0-43C2-8B4F-C52C7EF08078}" type="slidenum">
              <a:rPr lang="en-US" altLang="zh-CN" smtClean="0"/>
              <a:pPr>
                <a:spcBef>
                  <a:spcPct val="0"/>
                </a:spcBef>
              </a:pPr>
              <a:t>140</a:t>
            </a:fld>
            <a:endParaRPr lang="en-US" altLang="zh-CN"/>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285553904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01F60F0-BEEA-44FE-9FA0-B6FDC3AE28CA}" type="slidenum">
              <a:rPr lang="en-US" altLang="zh-CN" smtClean="0"/>
              <a:pPr>
                <a:spcBef>
                  <a:spcPct val="0"/>
                </a:spcBef>
              </a:pPr>
              <a:t>141</a:t>
            </a:fld>
            <a:endParaRPr lang="en-US" altLang="zh-CN"/>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altLang="zh-CN" sz="1200" b="0" i="0" u="none" strike="noStrike" baseline="0">
                <a:solidFill>
                  <a:srgbClr val="333333"/>
                </a:solidFill>
                <a:latin typeface="ArialMT"/>
              </a:rPr>
              <a:t>    Address aggregation works extremely well </a:t>
            </a:r>
            <a:r>
              <a:rPr lang="en-US" altLang="zh-CN" sz="1200" b="1" i="0" u="none" strike="noStrike" baseline="0">
                <a:solidFill>
                  <a:srgbClr val="333333"/>
                </a:solidFill>
                <a:latin typeface="ArialMT"/>
              </a:rPr>
              <a:t>when</a:t>
            </a:r>
            <a:r>
              <a:rPr lang="en-US" altLang="zh-CN" sz="1200" b="0" i="0" u="none" strike="noStrike" baseline="0">
                <a:solidFill>
                  <a:srgbClr val="333333"/>
                </a:solidFill>
                <a:latin typeface="ArialMT"/>
              </a:rPr>
              <a:t> addresses are allocated in blocks to ISPs and then from ISPs to client organizations. </a:t>
            </a:r>
          </a:p>
          <a:p>
            <a:pPr algn="l"/>
            <a:r>
              <a:rPr lang="en-US" altLang="zh-CN" sz="1200" b="0" i="0" u="none" strike="noStrike" baseline="0">
                <a:solidFill>
                  <a:srgbClr val="333333"/>
                </a:solidFill>
                <a:latin typeface="ArialMT"/>
              </a:rPr>
              <a:t>    But what happens when addresses are not allocated in such a hierarchical manner? </a:t>
            </a:r>
          </a:p>
          <a:p>
            <a:pPr algn="l"/>
            <a:r>
              <a:rPr lang="en-US" altLang="zh-CN" sz="1200" b="0" i="0" u="none" strike="noStrike" baseline="0">
                <a:solidFill>
                  <a:srgbClr val="333333"/>
                </a:solidFill>
                <a:latin typeface="ArialMT"/>
              </a:rPr>
              <a:t>    What would happen, for example, if Fly-By-Night-ISP </a:t>
            </a:r>
            <a:r>
              <a:rPr lang="en-US" altLang="zh-CN" sz="1200" b="1" i="0" u="none" strike="noStrike" baseline="0">
                <a:solidFill>
                  <a:srgbClr val="333333"/>
                </a:solidFill>
                <a:latin typeface="ArialMT"/>
              </a:rPr>
              <a:t>acquires</a:t>
            </a:r>
            <a:r>
              <a:rPr lang="en-US" altLang="zh-CN" sz="1200" b="0" i="0" u="none" strike="noStrike" baseline="0">
                <a:solidFill>
                  <a:srgbClr val="333333"/>
                </a:solidFill>
                <a:latin typeface="ArialMT"/>
              </a:rPr>
              <a:t> [</a:t>
            </a:r>
            <a:r>
              <a:rPr lang="zh-CN" altLang="en-US" sz="1200" b="0" i="0" kern="1200">
                <a:solidFill>
                  <a:schemeClr val="tx1"/>
                </a:solidFill>
                <a:effectLst/>
                <a:latin typeface="Times New Roman" pitchFamily="18" charset="0"/>
                <a:ea typeface="+mn-ea"/>
                <a:cs typeface="+mn-cs"/>
              </a:rPr>
              <a:t>获得</a:t>
            </a:r>
            <a:r>
              <a:rPr lang="en-US" altLang="zh-CN" sz="1200" b="0" i="0" u="none" strike="noStrike" baseline="0">
                <a:solidFill>
                  <a:srgbClr val="333333"/>
                </a:solidFill>
                <a:latin typeface="ArialMT"/>
              </a:rPr>
              <a:t>] ISPs-R-Us and then has Organization 1 connect to the Internet </a:t>
            </a:r>
            <a:r>
              <a:rPr lang="en-US" altLang="zh-CN" sz="1200" b="0" i="0" u="sng" strike="noStrike" baseline="0">
                <a:solidFill>
                  <a:srgbClr val="333333"/>
                </a:solidFill>
                <a:latin typeface="ArialMT"/>
              </a:rPr>
              <a:t>through</a:t>
            </a:r>
            <a:r>
              <a:rPr lang="en-US" altLang="zh-CN" sz="1200" b="0" i="0" u="none" strike="noStrike" baseline="0">
                <a:solidFill>
                  <a:srgbClr val="333333"/>
                </a:solidFill>
                <a:latin typeface="ArialMT"/>
              </a:rPr>
              <a:t> its subsidiary [</a:t>
            </a:r>
            <a:r>
              <a:rPr lang="zh-CN" altLang="en-US" sz="1200" b="0" i="0" kern="1200">
                <a:solidFill>
                  <a:schemeClr val="tx1"/>
                </a:solidFill>
                <a:effectLst/>
                <a:latin typeface="Times New Roman" pitchFamily="18" charset="0"/>
                <a:ea typeface="+mn-ea"/>
                <a:cs typeface="+mn-cs"/>
              </a:rPr>
              <a:t>附属的</a:t>
            </a:r>
            <a:r>
              <a:rPr lang="en-US" altLang="zh-CN" sz="1200" b="0" i="0" u="none" strike="noStrike" baseline="0">
                <a:solidFill>
                  <a:srgbClr val="333333"/>
                </a:solidFill>
                <a:latin typeface="ArialMT"/>
              </a:rPr>
              <a:t>] ISPs-R-Us?</a:t>
            </a:r>
          </a:p>
          <a:p>
            <a:pPr algn="l"/>
            <a:r>
              <a:rPr lang="en-US" altLang="zh-CN" sz="1200" b="0" i="0" u="none" strike="noStrike" baseline="0">
                <a:solidFill>
                  <a:srgbClr val="333333"/>
                </a:solidFill>
                <a:latin typeface="ArialMT"/>
              </a:rPr>
              <a:t>    As shown in </a:t>
            </a:r>
            <a:r>
              <a:rPr lang="en-US" altLang="zh-CN" sz="1200" b="0" i="0" u="none" strike="noStrike" baseline="0">
                <a:solidFill>
                  <a:srgbClr val="1E7ABA"/>
                </a:solidFill>
                <a:latin typeface="Arial-BoldMT"/>
              </a:rPr>
              <a:t>Figure 4.21</a:t>
            </a:r>
            <a:r>
              <a:rPr lang="en-US" altLang="zh-CN" sz="1200" b="0" i="0" u="none" strike="noStrike" baseline="0">
                <a:solidFill>
                  <a:srgbClr val="333333"/>
                </a:solidFill>
                <a:latin typeface="ArialMT"/>
              </a:rPr>
              <a:t>, the subsidiary ISPs-R-Us owns the address block 199.31.0.0/16, but Organization 1’s IP addresses are unfortunately outside of this address block. </a:t>
            </a:r>
          </a:p>
          <a:p>
            <a:pPr algn="l"/>
            <a:r>
              <a:rPr lang="en-US" altLang="zh-CN" sz="1200" b="0" i="0" u="none" strike="noStrike" baseline="0">
                <a:solidFill>
                  <a:srgbClr val="333333"/>
                </a:solidFill>
                <a:latin typeface="ArialMT"/>
              </a:rPr>
              <a:t>    What should be done here? </a:t>
            </a:r>
          </a:p>
          <a:p>
            <a:pPr algn="l"/>
            <a:r>
              <a:rPr lang="en-US" altLang="zh-CN" sz="1200" b="0" i="0" u="none" strike="noStrike" baseline="0">
                <a:solidFill>
                  <a:srgbClr val="333333"/>
                </a:solidFill>
                <a:latin typeface="ArialMT"/>
              </a:rPr>
              <a:t>    Certainly, Organization 1 </a:t>
            </a:r>
            <a:r>
              <a:rPr lang="en-US" altLang="zh-CN" sz="1200" b="1" i="0" u="none" strike="noStrike" baseline="0">
                <a:solidFill>
                  <a:srgbClr val="333333"/>
                </a:solidFill>
                <a:latin typeface="ArialMT"/>
              </a:rPr>
              <a:t>could</a:t>
            </a:r>
            <a:r>
              <a:rPr lang="en-US" altLang="zh-CN" sz="1200" b="0" i="0" u="none" strike="noStrike" baseline="0">
                <a:solidFill>
                  <a:srgbClr val="333333"/>
                </a:solidFill>
                <a:latin typeface="ArialMT"/>
              </a:rPr>
              <a:t> renumber all of its routers and hosts to have addresses within the ISPs-R-Us address block. </a:t>
            </a:r>
          </a:p>
          <a:p>
            <a:pPr algn="l"/>
            <a:r>
              <a:rPr lang="en-US" altLang="zh-CN" sz="1200" b="0" i="0" u="none" strike="noStrike" baseline="0">
                <a:solidFill>
                  <a:srgbClr val="333333"/>
                </a:solidFill>
                <a:latin typeface="ArialMT"/>
              </a:rPr>
              <a:t>    But this is a costly solution, and Organization 1 might well be reassigned to another subsidiary in the future.</a:t>
            </a:r>
          </a:p>
          <a:p>
            <a:pPr algn="l"/>
            <a:r>
              <a:rPr lang="en-US" altLang="zh-CN" sz="1200" b="0" i="0" u="none" strike="noStrike" baseline="0">
                <a:solidFill>
                  <a:srgbClr val="333333"/>
                </a:solidFill>
                <a:latin typeface="ArialMT"/>
              </a:rPr>
              <a:t>    The solution typically adopted is for Organization 1 to keep its IP addresses in 200.23.18.0/23. </a:t>
            </a:r>
          </a:p>
          <a:p>
            <a:pPr algn="l"/>
            <a:r>
              <a:rPr lang="en-US" altLang="zh-CN" sz="1200" b="0" i="0" u="none" strike="noStrike" baseline="0">
                <a:solidFill>
                  <a:srgbClr val="333333"/>
                </a:solidFill>
                <a:latin typeface="ArialMT"/>
              </a:rPr>
              <a:t>    In this case, as shown in </a:t>
            </a:r>
            <a:r>
              <a:rPr lang="en-US" altLang="zh-CN" sz="1200" b="0" i="0" u="none" strike="noStrike" baseline="0">
                <a:solidFill>
                  <a:srgbClr val="1E7ABA"/>
                </a:solidFill>
                <a:latin typeface="Arial-BoldMT"/>
              </a:rPr>
              <a:t>Figure 4.22</a:t>
            </a:r>
            <a:r>
              <a:rPr lang="en-US" altLang="zh-CN" sz="1200" b="0" i="0" u="none" strike="noStrike" baseline="0">
                <a:solidFill>
                  <a:srgbClr val="333333"/>
                </a:solidFill>
                <a:latin typeface="ArialMT"/>
              </a:rPr>
              <a:t>, Fly-By-Night-ISP continues to advertise the address block 200.23.16.0/20 and ISPs-R-Us continues to advertise 199.31.0.0/16. </a:t>
            </a:r>
          </a:p>
          <a:p>
            <a:pPr algn="l"/>
            <a:r>
              <a:rPr lang="en-US" altLang="zh-CN" sz="1200" b="0" i="0" u="none" strike="noStrike" baseline="0">
                <a:solidFill>
                  <a:srgbClr val="333333"/>
                </a:solidFill>
                <a:latin typeface="ArialMT"/>
              </a:rPr>
              <a:t>    However, ISPs-R-Us now </a:t>
            </a:r>
            <a:r>
              <a:rPr lang="en-US" altLang="zh-CN" sz="1200" b="0" i="0" u="none" strike="noStrike" baseline="0">
                <a:solidFill>
                  <a:srgbClr val="333333"/>
                </a:solidFill>
                <a:latin typeface="Arial-ItalicMT"/>
              </a:rPr>
              <a:t>also </a:t>
            </a:r>
            <a:r>
              <a:rPr lang="en-US" altLang="zh-CN" sz="1200" b="0" i="0" u="none" strike="noStrike" baseline="0">
                <a:solidFill>
                  <a:srgbClr val="333333"/>
                </a:solidFill>
                <a:latin typeface="ArialMT"/>
              </a:rPr>
              <a:t>advertises the block of addresses for Organization 1, 200.23.18.0/23. </a:t>
            </a:r>
          </a:p>
          <a:p>
            <a:pPr algn="l"/>
            <a:r>
              <a:rPr lang="en-US" altLang="zh-CN" sz="1200" b="0" i="0" u="none" strike="noStrike" baseline="0">
                <a:solidFill>
                  <a:srgbClr val="333333"/>
                </a:solidFill>
                <a:latin typeface="ArialMT"/>
              </a:rPr>
              <a:t>    When other routers in the larger Internet see the address blocks 200.23.16.0/20 (from Fly-By-Night-ISP) and 200.23.18.0/23 (from ISPs-R-Us) and want to route to an address in the block 200.23.18.0/23, they will </a:t>
            </a:r>
            <a:r>
              <a:rPr lang="en-US" altLang="zh-CN" sz="1200" b="1" i="0" u="none" strike="noStrike" baseline="0">
                <a:solidFill>
                  <a:srgbClr val="333333"/>
                </a:solidFill>
                <a:latin typeface="ArialMT"/>
              </a:rPr>
              <a:t>use</a:t>
            </a:r>
            <a:r>
              <a:rPr lang="en-US" altLang="zh-CN" sz="1200" b="0" i="0" u="none" strike="noStrike" baseline="0">
                <a:solidFill>
                  <a:srgbClr val="333333"/>
                </a:solidFill>
                <a:latin typeface="ArialMT"/>
              </a:rPr>
              <a:t> </a:t>
            </a:r>
            <a:r>
              <a:rPr lang="en-US" altLang="zh-CN" sz="1200" b="0" i="0" u="none" strike="noStrike" baseline="0">
                <a:solidFill>
                  <a:srgbClr val="333333"/>
                </a:solidFill>
                <a:latin typeface="Arial-ItalicMT"/>
              </a:rPr>
              <a:t>longest prefix matching </a:t>
            </a:r>
            <a:r>
              <a:rPr lang="en-US" altLang="zh-CN" sz="1200" b="0" i="0" u="none" strike="noStrike" baseline="0">
                <a:solidFill>
                  <a:srgbClr val="333333"/>
                </a:solidFill>
                <a:latin typeface="ArialMT"/>
              </a:rPr>
              <a:t>(see </a:t>
            </a:r>
            <a:r>
              <a:rPr lang="en-US" altLang="zh-CN" sz="1200" b="0" i="0" u="none" strike="noStrike" baseline="0">
                <a:solidFill>
                  <a:srgbClr val="1E7ABA"/>
                </a:solidFill>
                <a:latin typeface="Arial-BoldMT"/>
              </a:rPr>
              <a:t>Section 4.2.1</a:t>
            </a:r>
            <a:r>
              <a:rPr lang="en-US" altLang="zh-CN" sz="1200" b="0" i="0" u="none" strike="noStrike" baseline="0">
                <a:solidFill>
                  <a:srgbClr val="333333"/>
                </a:solidFill>
                <a:latin typeface="ArialMT"/>
              </a:rPr>
              <a:t>), and </a:t>
            </a:r>
            <a:r>
              <a:rPr lang="en-US" altLang="zh-CN" sz="1200" b="1" i="0" u="none" strike="noStrike" baseline="0">
                <a:solidFill>
                  <a:srgbClr val="333333"/>
                </a:solidFill>
                <a:latin typeface="ArialMT"/>
              </a:rPr>
              <a:t>route</a:t>
            </a:r>
            <a:r>
              <a:rPr lang="en-US" altLang="zh-CN" sz="1200" b="0" i="0" u="none" strike="noStrike" baseline="0">
                <a:solidFill>
                  <a:srgbClr val="333333"/>
                </a:solidFill>
                <a:latin typeface="ArialMT"/>
              </a:rPr>
              <a:t> toward ISPs-R-Us, as it </a:t>
            </a:r>
            <a:r>
              <a:rPr lang="en-US" altLang="zh-CN" sz="1200" b="1" i="0" u="none" strike="noStrike" baseline="0">
                <a:solidFill>
                  <a:srgbClr val="333333"/>
                </a:solidFill>
                <a:latin typeface="ArialMT"/>
              </a:rPr>
              <a:t>advertises</a:t>
            </a:r>
            <a:r>
              <a:rPr lang="en-US" altLang="zh-CN" sz="1200" b="0" i="0" u="none" strike="noStrike" baseline="0">
                <a:solidFill>
                  <a:srgbClr val="333333"/>
                </a:solidFill>
                <a:latin typeface="ArialMT"/>
              </a:rPr>
              <a:t> the longest (i.e., most-specific) address prefix </a:t>
            </a:r>
            <a:r>
              <a:rPr lang="en-US" altLang="zh-CN" sz="1200" b="0" i="0" u="sng" strike="noStrike" baseline="0">
                <a:solidFill>
                  <a:srgbClr val="333333"/>
                </a:solidFill>
                <a:latin typeface="ArialMT"/>
              </a:rPr>
              <a:t>that matches the destination address</a:t>
            </a:r>
            <a:r>
              <a:rPr lang="en-US" altLang="zh-CN" sz="1200" b="0" i="0" u="none" strike="noStrike" baseline="0">
                <a:solidFill>
                  <a:srgbClr val="333333"/>
                </a:solidFill>
                <a:latin typeface="ArialMT"/>
              </a:rPr>
              <a:t>.</a:t>
            </a:r>
            <a:endParaRPr lang="zh-CN" altLang="zh-CN" b="0" i="0"/>
          </a:p>
          <a:p>
            <a:pPr eaLnBrk="1" hangingPunct="1"/>
            <a:endParaRPr lang="zh-CN" altLang="zh-CN"/>
          </a:p>
        </p:txBody>
      </p:sp>
    </p:spTree>
    <p:extLst>
      <p:ext uri="{BB962C8B-B14F-4D97-AF65-F5344CB8AC3E}">
        <p14:creationId xmlns:p14="http://schemas.microsoft.com/office/powerpoint/2010/main" val="152450063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88509E13-B6F0-43C2-8B4F-C52C7EF08078}" type="slidenum">
              <a:rPr lang="en-US" altLang="zh-CN" smtClean="0"/>
              <a:pPr>
                <a:spcBef>
                  <a:spcPct val="0"/>
                </a:spcBef>
              </a:pPr>
              <a:t>142</a:t>
            </a:fld>
            <a:endParaRPr lang="en-US" altLang="zh-CN"/>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altLang="zh-CN" sz="1200" b="0" i="0" u="none" strike="noStrike" baseline="0">
                <a:solidFill>
                  <a:srgbClr val="333333"/>
                </a:solidFill>
                <a:latin typeface="ArialMT"/>
              </a:rPr>
              <a:t>    In order to obtain a block of IP addresses for use within an organization’s subnet, a network administrator might first contact its ISP, which </a:t>
            </a:r>
            <a:r>
              <a:rPr lang="en-US" altLang="zh-CN" sz="1200" b="1" i="0" u="none" strike="noStrike" baseline="0">
                <a:solidFill>
                  <a:srgbClr val="333333"/>
                </a:solidFill>
                <a:latin typeface="ArialMT"/>
              </a:rPr>
              <a:t>would</a:t>
            </a:r>
            <a:r>
              <a:rPr lang="en-US" altLang="zh-CN" sz="1200" b="0" i="0" u="none" strike="noStrike" baseline="0">
                <a:solidFill>
                  <a:srgbClr val="333333"/>
                </a:solidFill>
                <a:latin typeface="ArialMT"/>
              </a:rPr>
              <a:t> provide addresses from a larger block of addresses that had already been allocated to the ISP. </a:t>
            </a:r>
          </a:p>
          <a:p>
            <a:pPr algn="l"/>
            <a:r>
              <a:rPr lang="en-US" altLang="zh-CN" sz="1200" b="0" i="0" u="none" strike="noStrike" baseline="0">
                <a:solidFill>
                  <a:srgbClr val="333333"/>
                </a:solidFill>
                <a:latin typeface="ArialMT"/>
              </a:rPr>
              <a:t>    For example, the ISP may itself have been allocated the address block 200.23.16.0/20. </a:t>
            </a:r>
          </a:p>
          <a:p>
            <a:pPr algn="l"/>
            <a:r>
              <a:rPr lang="en-US" altLang="zh-CN" sz="1200" b="0" i="0" u="none" strike="noStrike" baseline="0">
                <a:solidFill>
                  <a:srgbClr val="333333"/>
                </a:solidFill>
                <a:latin typeface="ArialMT"/>
              </a:rPr>
              <a:t>    The ISP, in turn, could </a:t>
            </a:r>
            <a:r>
              <a:rPr lang="en-US" altLang="zh-CN" sz="1200" b="1" i="0" u="none" strike="noStrike" baseline="0">
                <a:solidFill>
                  <a:srgbClr val="333333"/>
                </a:solidFill>
                <a:latin typeface="ArialMT"/>
              </a:rPr>
              <a:t>divide</a:t>
            </a:r>
            <a:r>
              <a:rPr lang="en-US" altLang="zh-CN" sz="1200" b="0" i="0" u="none" strike="noStrike" baseline="0">
                <a:solidFill>
                  <a:srgbClr val="333333"/>
                </a:solidFill>
                <a:latin typeface="ArialMT"/>
              </a:rPr>
              <a:t> its address block </a:t>
            </a:r>
            <a:r>
              <a:rPr lang="en-US" altLang="zh-CN" sz="1200" b="1" i="0" u="none" strike="noStrike" baseline="0">
                <a:solidFill>
                  <a:srgbClr val="333333"/>
                </a:solidFill>
                <a:latin typeface="ArialMT"/>
              </a:rPr>
              <a:t>into</a:t>
            </a:r>
            <a:r>
              <a:rPr lang="en-US" altLang="zh-CN" sz="1200" b="0" i="0" u="none" strike="noStrike" baseline="0">
                <a:solidFill>
                  <a:srgbClr val="333333"/>
                </a:solidFill>
                <a:latin typeface="ArialMT"/>
              </a:rPr>
              <a:t> eight equal-sized contiguous address blocks and give one of these address blocks out to each of up to eight organizations that are supported by this ISP, as shown below.</a:t>
            </a:r>
          </a:p>
          <a:p>
            <a:pPr algn="l"/>
            <a:r>
              <a:rPr lang="en-US" altLang="zh-CN" sz="1200" b="0" i="0" u="none" strike="noStrike" baseline="0">
                <a:solidFill>
                  <a:srgbClr val="333333"/>
                </a:solidFill>
                <a:latin typeface="ArialMT"/>
              </a:rPr>
              <a:t>    (We have underlined the subnet part of these addresses </a:t>
            </a:r>
            <a:r>
              <a:rPr lang="en-US" altLang="zh-CN" sz="1200" b="0" i="0" u="sng" strike="noStrike" baseline="0">
                <a:solidFill>
                  <a:srgbClr val="333333"/>
                </a:solidFill>
                <a:latin typeface="ArialMT"/>
              </a:rPr>
              <a:t>for your convenience</a:t>
            </a:r>
            <a:r>
              <a:rPr lang="en-US" altLang="zh-CN" sz="1200" b="0" i="0" u="none" strike="noStrike" baseline="0">
                <a:solidFill>
                  <a:srgbClr val="333333"/>
                </a:solidFill>
                <a:latin typeface="ArialMT"/>
              </a:rPr>
              <a:t>.)</a:t>
            </a:r>
          </a:p>
          <a:p>
            <a:pPr algn="l"/>
            <a:endParaRPr lang="en-US" altLang="zh-CN" sz="1200" b="0" i="0" u="none" strike="noStrike" baseline="0">
              <a:solidFill>
                <a:srgbClr val="333333"/>
              </a:solidFill>
              <a:latin typeface="ArialMT"/>
            </a:endParaRPr>
          </a:p>
          <a:p>
            <a:pPr algn="l"/>
            <a:r>
              <a:rPr lang="sv-SE" altLang="zh-CN" sz="1200" b="0" i="0" u="none" strike="noStrike" kern="1200" baseline="0">
                <a:solidFill>
                  <a:schemeClr val="tx1"/>
                </a:solidFill>
                <a:latin typeface="Times New Roman" pitchFamily="18" charset="0"/>
                <a:ea typeface="+mn-ea"/>
                <a:cs typeface="+mn-cs"/>
              </a:rPr>
              <a:t>      ISP’s block: 200.23.16.0/20 </a:t>
            </a:r>
            <a:r>
              <a:rPr lang="sv-SE" altLang="zh-CN" sz="1200" b="0" i="0" u="sng" strike="noStrike" kern="1200" baseline="0">
                <a:solidFill>
                  <a:schemeClr val="tx1"/>
                </a:solidFill>
                <a:latin typeface="Times New Roman" pitchFamily="18" charset="0"/>
                <a:ea typeface="+mn-ea"/>
                <a:cs typeface="+mn-cs"/>
              </a:rPr>
              <a:t>11001000 00010111 0001</a:t>
            </a:r>
            <a:r>
              <a:rPr lang="sv-SE" altLang="zh-CN" sz="1200" b="0" i="0" u="none" strike="noStrike" kern="1200" baseline="0">
                <a:solidFill>
                  <a:schemeClr val="tx1"/>
                </a:solidFill>
                <a:latin typeface="Times New Roman" pitchFamily="18" charset="0"/>
                <a:ea typeface="+mn-ea"/>
                <a:cs typeface="+mn-cs"/>
              </a:rPr>
              <a:t>0000 00000000</a:t>
            </a:r>
          </a:p>
          <a:p>
            <a:pPr algn="l"/>
            <a:endParaRPr lang="sv-SE"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Organization 0 200.23.16.0/23 11001000 00010111 00010000 00000000</a:t>
            </a:r>
          </a:p>
          <a:p>
            <a:r>
              <a:rPr lang="en-US" altLang="zh-CN" sz="1200" b="0" i="0" u="none" strike="noStrike" kern="1200" baseline="0">
                <a:solidFill>
                  <a:schemeClr val="tx1"/>
                </a:solidFill>
                <a:latin typeface="Times New Roman" pitchFamily="18" charset="0"/>
                <a:ea typeface="+mn-ea"/>
                <a:cs typeface="+mn-cs"/>
              </a:rPr>
              <a:t>Organization 1 200.23.18.0/23 11001000 00010111 00010010 00000000</a:t>
            </a:r>
          </a:p>
          <a:p>
            <a:r>
              <a:rPr lang="en-US" altLang="zh-CN" sz="1200" b="0" i="0" u="none" strike="noStrike" kern="1200" baseline="0">
                <a:solidFill>
                  <a:schemeClr val="tx1"/>
                </a:solidFill>
                <a:latin typeface="Times New Roman" pitchFamily="18" charset="0"/>
                <a:ea typeface="+mn-ea"/>
                <a:cs typeface="+mn-cs"/>
              </a:rPr>
              <a:t>Organization 2 200.23.20.0/23 11001000 00010111 00010100 00000000</a:t>
            </a:r>
          </a:p>
          <a:p>
            <a:r>
              <a:rPr lang="en-US" altLang="zh-CN" sz="1200" b="0" i="0" u="none" strike="noStrike" kern="1200" baseline="0">
                <a:solidFill>
                  <a:schemeClr val="tx1"/>
                </a:solidFill>
                <a:latin typeface="Times New Roman" pitchFamily="18" charset="0"/>
                <a:ea typeface="+mn-ea"/>
                <a:cs typeface="+mn-cs"/>
              </a:rPr>
              <a:t>… … …</a:t>
            </a:r>
          </a:p>
          <a:p>
            <a:r>
              <a:rPr lang="en-US" altLang="zh-CN" sz="1200" b="0" i="0" u="none" strike="noStrike" kern="1200" baseline="0">
                <a:solidFill>
                  <a:schemeClr val="tx1"/>
                </a:solidFill>
                <a:latin typeface="Times New Roman" pitchFamily="18" charset="0"/>
                <a:ea typeface="+mn-ea"/>
                <a:cs typeface="+mn-cs"/>
              </a:rPr>
              <a:t>Organization 7 200.23.30.0/23 11001000 00010111 00011110 00000000</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While obtaining a set of addresses from an ISP is one way to get a block of addresses, it is not the only way. </a:t>
            </a:r>
          </a:p>
          <a:p>
            <a:r>
              <a:rPr lang="en-US" altLang="zh-CN" sz="1200" b="0" i="0" u="none" strike="noStrike" kern="1200" baseline="0">
                <a:solidFill>
                  <a:schemeClr val="tx1"/>
                </a:solidFill>
                <a:latin typeface="Times New Roman" pitchFamily="18" charset="0"/>
                <a:ea typeface="+mn-ea"/>
                <a:cs typeface="+mn-cs"/>
              </a:rPr>
              <a:t>    Clearly, there must </a:t>
            </a:r>
            <a:r>
              <a:rPr lang="en-US" altLang="zh-CN" sz="1200" b="1" i="0" u="none" strike="noStrike" kern="1200" baseline="0">
                <a:solidFill>
                  <a:schemeClr val="tx1"/>
                </a:solidFill>
                <a:latin typeface="Times New Roman" pitchFamily="18" charset="0"/>
                <a:ea typeface="+mn-ea"/>
                <a:cs typeface="+mn-cs"/>
              </a:rPr>
              <a:t>also</a:t>
            </a:r>
            <a:r>
              <a:rPr lang="en-US" altLang="zh-CN" sz="1200" b="0" i="0" u="none" strike="noStrike" kern="1200" baseline="0">
                <a:solidFill>
                  <a:schemeClr val="tx1"/>
                </a:solidFill>
                <a:latin typeface="Times New Roman" pitchFamily="18" charset="0"/>
                <a:ea typeface="+mn-ea"/>
                <a:cs typeface="+mn-cs"/>
              </a:rPr>
              <a:t> be a way for the ISP itself </a:t>
            </a:r>
            <a:r>
              <a:rPr lang="en-US" altLang="zh-CN" sz="1200" b="1" i="0" u="none" strike="noStrike" kern="1200" baseline="0">
                <a:solidFill>
                  <a:schemeClr val="tx1"/>
                </a:solidFill>
                <a:latin typeface="Times New Roman" pitchFamily="18" charset="0"/>
                <a:ea typeface="+mn-ea"/>
                <a:cs typeface="+mn-cs"/>
              </a:rPr>
              <a:t>to</a:t>
            </a:r>
            <a:r>
              <a:rPr lang="en-US" altLang="zh-CN" sz="1200" b="0" i="0" u="none" strike="noStrike" kern="1200" baseline="0">
                <a:solidFill>
                  <a:schemeClr val="tx1"/>
                </a:solidFill>
                <a:latin typeface="Times New Roman" pitchFamily="18" charset="0"/>
                <a:ea typeface="+mn-ea"/>
                <a:cs typeface="+mn-cs"/>
              </a:rPr>
              <a:t> get a block of addresses. </a:t>
            </a:r>
          </a:p>
          <a:p>
            <a:r>
              <a:rPr lang="en-US" altLang="zh-CN" sz="1200" b="0" i="0" u="none" strike="noStrike" kern="1200" baseline="0">
                <a:solidFill>
                  <a:schemeClr val="tx1"/>
                </a:solidFill>
                <a:latin typeface="Times New Roman" pitchFamily="18" charset="0"/>
                <a:ea typeface="+mn-ea"/>
                <a:cs typeface="+mn-cs"/>
              </a:rPr>
              <a:t>    Is there a global authority that has ultimate responsibility for </a:t>
            </a:r>
            <a:r>
              <a:rPr lang="en-US" altLang="zh-CN" sz="1200" b="1" i="0" u="none" strike="noStrike" kern="1200" baseline="0">
                <a:solidFill>
                  <a:schemeClr val="tx1"/>
                </a:solidFill>
                <a:latin typeface="Times New Roman" pitchFamily="18" charset="0"/>
                <a:ea typeface="+mn-ea"/>
                <a:cs typeface="+mn-cs"/>
              </a:rPr>
              <a:t>managing</a:t>
            </a:r>
            <a:r>
              <a:rPr lang="en-US" altLang="zh-CN" sz="1200" b="0" i="0" u="none" strike="noStrike" kern="1200" baseline="0">
                <a:solidFill>
                  <a:schemeClr val="tx1"/>
                </a:solidFill>
                <a:latin typeface="Times New Roman" pitchFamily="18" charset="0"/>
                <a:ea typeface="+mn-ea"/>
                <a:cs typeface="+mn-cs"/>
              </a:rPr>
              <a:t> the IP address space and </a:t>
            </a:r>
            <a:r>
              <a:rPr lang="en-US" altLang="zh-CN" sz="1200" b="1" i="0" u="none" strike="noStrike" kern="1200" baseline="0">
                <a:solidFill>
                  <a:schemeClr val="tx1"/>
                </a:solidFill>
                <a:latin typeface="Times New Roman" pitchFamily="18" charset="0"/>
                <a:ea typeface="+mn-ea"/>
                <a:cs typeface="+mn-cs"/>
              </a:rPr>
              <a:t>allocating</a:t>
            </a:r>
            <a:r>
              <a:rPr lang="en-US" altLang="zh-CN" sz="1200" b="0" i="0" u="none" strike="noStrike" kern="1200" baseline="0">
                <a:solidFill>
                  <a:schemeClr val="tx1"/>
                </a:solidFill>
                <a:latin typeface="Times New Roman" pitchFamily="18" charset="0"/>
                <a:ea typeface="+mn-ea"/>
                <a:cs typeface="+mn-cs"/>
              </a:rPr>
              <a:t> address blocks to ISPs and other organizations? </a:t>
            </a:r>
          </a:p>
          <a:p>
            <a:r>
              <a:rPr lang="en-US" altLang="zh-CN" sz="1200" b="0" i="0" u="none" strike="noStrike" kern="1200" baseline="0">
                <a:solidFill>
                  <a:schemeClr val="tx1"/>
                </a:solidFill>
                <a:latin typeface="Times New Roman" pitchFamily="18" charset="0"/>
                <a:ea typeface="+mn-ea"/>
                <a:cs typeface="+mn-cs"/>
              </a:rPr>
              <a:t>    Indeed there is! </a:t>
            </a:r>
          </a:p>
          <a:p>
            <a:r>
              <a:rPr lang="en-US" altLang="zh-CN" sz="1200" b="0" i="0" u="none" strike="noStrike" kern="1200" baseline="0">
                <a:solidFill>
                  <a:schemeClr val="tx1"/>
                </a:solidFill>
                <a:latin typeface="Times New Roman" pitchFamily="18" charset="0"/>
                <a:ea typeface="+mn-ea"/>
                <a:cs typeface="+mn-cs"/>
              </a:rPr>
              <a:t>    IP addresses are managed under the authority of the Internet Corporation for Assigned Names and Numbers (ICANN) </a:t>
            </a:r>
            <a:r>
              <a:rPr lang="en-US" altLang="zh-CN" sz="1200" b="1" i="0" u="none" strike="noStrike" kern="1200" baseline="0">
                <a:solidFill>
                  <a:schemeClr val="tx1"/>
                </a:solidFill>
                <a:latin typeface="Times New Roman" pitchFamily="18" charset="0"/>
                <a:ea typeface="+mn-ea"/>
                <a:cs typeface="+mn-cs"/>
              </a:rPr>
              <a:t>[ICANN 2016]</a:t>
            </a:r>
            <a:r>
              <a:rPr lang="en-US" altLang="zh-CN" sz="1200" b="0" i="0" u="none" strike="noStrike" kern="1200" baseline="0">
                <a:solidFill>
                  <a:schemeClr val="tx1"/>
                </a:solidFill>
                <a:latin typeface="Times New Roman" pitchFamily="18" charset="0"/>
                <a:ea typeface="+mn-ea"/>
                <a:cs typeface="+mn-cs"/>
              </a:rPr>
              <a:t>, based on guidelines </a:t>
            </a:r>
            <a:r>
              <a:rPr lang="en-US" altLang="zh-CN" sz="1200" b="0" i="0" u="sng" strike="noStrike" kern="1200" baseline="0">
                <a:solidFill>
                  <a:schemeClr val="tx1"/>
                </a:solidFill>
                <a:latin typeface="Times New Roman" pitchFamily="18" charset="0"/>
                <a:ea typeface="+mn-ea"/>
                <a:cs typeface="+mn-cs"/>
              </a:rPr>
              <a:t>set forth</a:t>
            </a:r>
            <a:r>
              <a:rPr lang="en-US" altLang="zh-CN" sz="1200" b="0" i="0" u="none" strike="noStrike" kern="1200" baseline="0">
                <a:solidFill>
                  <a:schemeClr val="tx1"/>
                </a:solidFill>
                <a:latin typeface="Times New Roman" pitchFamily="18" charset="0"/>
                <a:ea typeface="+mn-ea"/>
                <a:cs typeface="+mn-cs"/>
              </a:rPr>
              <a:t> in </a:t>
            </a:r>
            <a:r>
              <a:rPr lang="en-US" altLang="zh-CN" sz="1200" b="1" i="0" u="none" strike="noStrike" kern="1200" baseline="0">
                <a:solidFill>
                  <a:schemeClr val="tx1"/>
                </a:solidFill>
                <a:latin typeface="Times New Roman" pitchFamily="18" charset="0"/>
                <a:ea typeface="+mn-ea"/>
                <a:cs typeface="+mn-cs"/>
              </a:rPr>
              <a:t>[RFC 7020]</a:t>
            </a:r>
            <a:r>
              <a:rPr lang="en-US" altLang="zh-CN" sz="1200" b="0" i="0" u="none" strike="noStrike" kern="1200" baseline="0">
                <a:solidFill>
                  <a:schemeClr val="tx1"/>
                </a:solidFill>
                <a:latin typeface="Times New Roman" pitchFamily="18" charset="0"/>
                <a:ea typeface="+mn-ea"/>
                <a:cs typeface="+mn-cs"/>
              </a:rPr>
              <a:t>. </a:t>
            </a:r>
          </a:p>
          <a:p>
            <a:r>
              <a:rPr lang="en-US" altLang="zh-CN" sz="1200" b="0" i="0" u="none" strike="noStrike" kern="1200" baseline="0">
                <a:solidFill>
                  <a:schemeClr val="tx1"/>
                </a:solidFill>
                <a:latin typeface="Times New Roman" pitchFamily="18" charset="0"/>
                <a:ea typeface="+mn-ea"/>
                <a:cs typeface="+mn-cs"/>
              </a:rPr>
              <a:t>    The role of the nonprofit ICANN organization [NTIA 1998] is not only to allocate IP addresses, but also to manage the DNS root servers. </a:t>
            </a:r>
          </a:p>
          <a:p>
            <a:r>
              <a:rPr lang="en-US" altLang="zh-CN" sz="1200" b="0" i="0" u="none" strike="noStrike" kern="1200" baseline="0">
                <a:solidFill>
                  <a:schemeClr val="tx1"/>
                </a:solidFill>
                <a:latin typeface="Times New Roman" pitchFamily="18" charset="0"/>
                <a:ea typeface="+mn-ea"/>
                <a:cs typeface="+mn-cs"/>
              </a:rPr>
              <a:t>    It also has the very </a:t>
            </a:r>
            <a:r>
              <a:rPr lang="en-US" altLang="zh-CN" sz="1200" b="1" i="0" u="none" strike="noStrike" kern="1200" baseline="0">
                <a:solidFill>
                  <a:schemeClr val="tx1"/>
                </a:solidFill>
                <a:latin typeface="Times New Roman" pitchFamily="18" charset="0"/>
                <a:ea typeface="+mn-ea"/>
                <a:cs typeface="+mn-cs"/>
              </a:rPr>
              <a:t>contentious</a:t>
            </a:r>
            <a:r>
              <a:rPr lang="en-US" altLang="zh-CN" sz="1200" b="0" i="0" u="none" strike="noStrike" kern="1200" baseline="0">
                <a:solidFill>
                  <a:schemeClr val="tx1"/>
                </a:solidFill>
                <a:latin typeface="Times New Roman" pitchFamily="18" charset="0"/>
                <a:ea typeface="+mn-ea"/>
                <a:cs typeface="+mn-cs"/>
              </a:rPr>
              <a:t> job of assigning domain names and resolving domain name disputes. </a:t>
            </a:r>
          </a:p>
          <a:p>
            <a:r>
              <a:rPr lang="en-US" altLang="zh-CN" sz="1200" b="0" i="0" u="none" strike="noStrike" kern="1200" baseline="0">
                <a:solidFill>
                  <a:schemeClr val="tx1"/>
                </a:solidFill>
                <a:latin typeface="Times New Roman" pitchFamily="18" charset="0"/>
                <a:ea typeface="+mn-ea"/>
                <a:cs typeface="+mn-cs"/>
              </a:rPr>
              <a:t>    The ICANN allocates addresses to regional Internet registries (for example, ARIN, RIPE, APNIC, and LACNIC, which together </a:t>
            </a:r>
            <a:r>
              <a:rPr lang="en-US" altLang="zh-CN" sz="1200" b="1" i="0" u="none" strike="noStrike" kern="1200" baseline="0">
                <a:solidFill>
                  <a:schemeClr val="tx1"/>
                </a:solidFill>
                <a:latin typeface="Times New Roman" pitchFamily="18" charset="0"/>
                <a:ea typeface="+mn-ea"/>
                <a:cs typeface="+mn-cs"/>
              </a:rPr>
              <a:t>form</a:t>
            </a:r>
            <a:r>
              <a:rPr lang="en-US" altLang="zh-CN" sz="1200" b="0" i="0" u="none" strike="noStrike" kern="1200" baseline="0">
                <a:solidFill>
                  <a:schemeClr val="tx1"/>
                </a:solidFill>
                <a:latin typeface="Times New Roman" pitchFamily="18" charset="0"/>
                <a:ea typeface="+mn-ea"/>
                <a:cs typeface="+mn-cs"/>
              </a:rPr>
              <a:t> the Address Supporting Organization of ICANN [ASO-ICANN 2016]), and handle the allocation/management of addresses within their regions.</a:t>
            </a:r>
            <a:endParaRPr lang="sv-SE" altLang="zh-CN" sz="1200" b="0" i="0" u="none" strike="noStrike" kern="1200" baseline="0">
              <a:solidFill>
                <a:schemeClr val="tx1"/>
              </a:solidFill>
              <a:latin typeface="Times New Roman" pitchFamily="18" charset="0"/>
              <a:ea typeface="+mn-ea"/>
              <a:cs typeface="+mn-cs"/>
            </a:endParaRPr>
          </a:p>
          <a:p>
            <a:pPr eaLnBrk="1" hangingPunct="1"/>
            <a:endParaRPr lang="zh-CN" altLang="zh-CN"/>
          </a:p>
        </p:txBody>
      </p:sp>
    </p:spTree>
    <p:extLst>
      <p:ext uri="{BB962C8B-B14F-4D97-AF65-F5344CB8AC3E}">
        <p14:creationId xmlns:p14="http://schemas.microsoft.com/office/powerpoint/2010/main" val="285553904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ADE10F0-90E7-47B5-AABB-DACD1CC80CB5}" type="slidenum">
              <a:rPr lang="en-US" altLang="zh-CN" smtClean="0"/>
              <a:pPr>
                <a:spcBef>
                  <a:spcPct val="0"/>
                </a:spcBef>
              </a:pPr>
              <a:t>143</a:t>
            </a:fld>
            <a:endParaRPr lang="en-US" altLang="zh-CN"/>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altLang="zh-CN" sz="1200" b="0" i="0" u="none" strike="noStrike" baseline="0">
                <a:solidFill>
                  <a:srgbClr val="333333"/>
                </a:solidFill>
                <a:latin typeface="ArialMT"/>
              </a:rPr>
              <a:t>    In order to obtain a block of IP addresses for use within an organization’s subnet, a network administrator might first contact its ISP, which </a:t>
            </a:r>
            <a:r>
              <a:rPr lang="en-US" altLang="zh-CN" sz="1200" b="1" i="0" u="none" strike="noStrike" baseline="0">
                <a:solidFill>
                  <a:srgbClr val="333333"/>
                </a:solidFill>
                <a:latin typeface="ArialMT"/>
              </a:rPr>
              <a:t>would</a:t>
            </a:r>
            <a:r>
              <a:rPr lang="en-US" altLang="zh-CN" sz="1200" b="0" i="0" u="none" strike="noStrike" baseline="0">
                <a:solidFill>
                  <a:srgbClr val="333333"/>
                </a:solidFill>
                <a:latin typeface="ArialMT"/>
              </a:rPr>
              <a:t> provide addresses from a larger block of addresses that had already been allocated to the ISP. </a:t>
            </a:r>
          </a:p>
          <a:p>
            <a:pPr algn="l"/>
            <a:r>
              <a:rPr lang="en-US" altLang="zh-CN" sz="1200" b="0" i="0" u="none" strike="noStrike" baseline="0">
                <a:solidFill>
                  <a:srgbClr val="333333"/>
                </a:solidFill>
                <a:latin typeface="ArialMT"/>
              </a:rPr>
              <a:t>    For example, the ISP may itself have been allocated the address block 200.23.16.0/20. </a:t>
            </a:r>
          </a:p>
          <a:p>
            <a:pPr algn="l"/>
            <a:r>
              <a:rPr lang="en-US" altLang="zh-CN" sz="1200" b="0" i="0" u="none" strike="noStrike" baseline="0">
                <a:solidFill>
                  <a:srgbClr val="333333"/>
                </a:solidFill>
                <a:latin typeface="ArialMT"/>
              </a:rPr>
              <a:t>    The ISP, in turn, could </a:t>
            </a:r>
            <a:r>
              <a:rPr lang="en-US" altLang="zh-CN" sz="1200" b="1" i="0" u="none" strike="noStrike" baseline="0">
                <a:solidFill>
                  <a:srgbClr val="333333"/>
                </a:solidFill>
                <a:latin typeface="ArialMT"/>
              </a:rPr>
              <a:t>divide</a:t>
            </a:r>
            <a:r>
              <a:rPr lang="en-US" altLang="zh-CN" sz="1200" b="0" i="0" u="none" strike="noStrike" baseline="0">
                <a:solidFill>
                  <a:srgbClr val="333333"/>
                </a:solidFill>
                <a:latin typeface="ArialMT"/>
              </a:rPr>
              <a:t> its address block </a:t>
            </a:r>
            <a:r>
              <a:rPr lang="en-US" altLang="zh-CN" sz="1200" b="1" i="0" u="none" strike="noStrike" baseline="0">
                <a:solidFill>
                  <a:srgbClr val="333333"/>
                </a:solidFill>
                <a:latin typeface="ArialMT"/>
              </a:rPr>
              <a:t>into</a:t>
            </a:r>
            <a:r>
              <a:rPr lang="en-US" altLang="zh-CN" sz="1200" b="0" i="0" u="none" strike="noStrike" baseline="0">
                <a:solidFill>
                  <a:srgbClr val="333333"/>
                </a:solidFill>
                <a:latin typeface="ArialMT"/>
              </a:rPr>
              <a:t> eight equal-sized contiguous address blocks and give one of these address blocks out to each of up to eight organizations that are supported by this ISP, as shown below.</a:t>
            </a:r>
          </a:p>
          <a:p>
            <a:pPr algn="l"/>
            <a:r>
              <a:rPr lang="en-US" altLang="zh-CN" sz="1200" b="0" i="0" u="none" strike="noStrike" baseline="0">
                <a:solidFill>
                  <a:srgbClr val="333333"/>
                </a:solidFill>
                <a:latin typeface="ArialMT"/>
              </a:rPr>
              <a:t>    (We have underlined the subnet part of these addresses for your convenience.)</a:t>
            </a:r>
          </a:p>
          <a:p>
            <a:pPr algn="l"/>
            <a:endParaRPr lang="en-US" altLang="zh-CN" sz="1200" b="0" i="0" u="none" strike="noStrike" baseline="0">
              <a:solidFill>
                <a:srgbClr val="333333"/>
              </a:solidFill>
              <a:latin typeface="ArialMT"/>
            </a:endParaRPr>
          </a:p>
          <a:p>
            <a:pPr algn="l"/>
            <a:r>
              <a:rPr lang="sv-SE" altLang="zh-CN" sz="1200" b="0" i="0" u="none" strike="noStrike" kern="1200" baseline="0">
                <a:solidFill>
                  <a:schemeClr val="tx1"/>
                </a:solidFill>
                <a:latin typeface="Times New Roman" pitchFamily="18" charset="0"/>
                <a:ea typeface="+mn-ea"/>
                <a:cs typeface="+mn-cs"/>
              </a:rPr>
              <a:t>      ISP’s block: 200.23.16.0/20 </a:t>
            </a:r>
            <a:r>
              <a:rPr lang="sv-SE" altLang="zh-CN" sz="1200" b="0" i="0" u="sng" strike="noStrike" kern="1200" baseline="0">
                <a:solidFill>
                  <a:schemeClr val="tx1"/>
                </a:solidFill>
                <a:latin typeface="Times New Roman" pitchFamily="18" charset="0"/>
                <a:ea typeface="+mn-ea"/>
                <a:cs typeface="+mn-cs"/>
              </a:rPr>
              <a:t>11001000 00010111 0001</a:t>
            </a:r>
            <a:r>
              <a:rPr lang="sv-SE" altLang="zh-CN" sz="1200" b="0" i="0" u="none" strike="noStrike" kern="1200" baseline="0">
                <a:solidFill>
                  <a:schemeClr val="tx1"/>
                </a:solidFill>
                <a:latin typeface="Times New Roman" pitchFamily="18" charset="0"/>
                <a:ea typeface="+mn-ea"/>
                <a:cs typeface="+mn-cs"/>
              </a:rPr>
              <a:t>0000 00000000</a:t>
            </a:r>
          </a:p>
          <a:p>
            <a:pPr algn="l"/>
            <a:endParaRPr lang="sv-SE"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Organization 0 200.23.16.0/23 11001000 00010111 00010000 00000000</a:t>
            </a:r>
          </a:p>
          <a:p>
            <a:r>
              <a:rPr lang="en-US" altLang="zh-CN" sz="1200" b="0" i="0" u="none" strike="noStrike" kern="1200" baseline="0">
                <a:solidFill>
                  <a:schemeClr val="tx1"/>
                </a:solidFill>
                <a:latin typeface="Times New Roman" pitchFamily="18" charset="0"/>
                <a:ea typeface="+mn-ea"/>
                <a:cs typeface="+mn-cs"/>
              </a:rPr>
              <a:t>Organization 1 200.23.18.0/23 11001000 00010111 00010010 00000000</a:t>
            </a:r>
          </a:p>
          <a:p>
            <a:r>
              <a:rPr lang="en-US" altLang="zh-CN" sz="1200" b="0" i="0" u="none" strike="noStrike" kern="1200" baseline="0">
                <a:solidFill>
                  <a:schemeClr val="tx1"/>
                </a:solidFill>
                <a:latin typeface="Times New Roman" pitchFamily="18" charset="0"/>
                <a:ea typeface="+mn-ea"/>
                <a:cs typeface="+mn-cs"/>
              </a:rPr>
              <a:t>Organization 2 200.23.20.0/23 11001000 00010111 00010100 00000000</a:t>
            </a:r>
          </a:p>
          <a:p>
            <a:r>
              <a:rPr lang="en-US" altLang="zh-CN" sz="1200" b="0" i="0" u="none" strike="noStrike" kern="1200" baseline="0">
                <a:solidFill>
                  <a:schemeClr val="tx1"/>
                </a:solidFill>
                <a:latin typeface="Times New Roman" pitchFamily="18" charset="0"/>
                <a:ea typeface="+mn-ea"/>
                <a:cs typeface="+mn-cs"/>
              </a:rPr>
              <a:t>… … …</a:t>
            </a:r>
          </a:p>
          <a:p>
            <a:r>
              <a:rPr lang="en-US" altLang="zh-CN" sz="1200" b="0" i="0" u="none" strike="noStrike" kern="1200" baseline="0">
                <a:solidFill>
                  <a:schemeClr val="tx1"/>
                </a:solidFill>
                <a:latin typeface="Times New Roman" pitchFamily="18" charset="0"/>
                <a:ea typeface="+mn-ea"/>
                <a:cs typeface="+mn-cs"/>
              </a:rPr>
              <a:t>Organization 7 200.23.30.0/23 11001000 00010111 00011110 00000000</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While obtaining a set of addresses from an ISP is one way to get a block of addresses, it is not the only way. </a:t>
            </a:r>
          </a:p>
          <a:p>
            <a:r>
              <a:rPr lang="en-US" altLang="zh-CN" sz="1200" b="0" i="0" u="none" strike="noStrike" kern="1200" baseline="0">
                <a:solidFill>
                  <a:schemeClr val="tx1"/>
                </a:solidFill>
                <a:latin typeface="Times New Roman" pitchFamily="18" charset="0"/>
                <a:ea typeface="+mn-ea"/>
                <a:cs typeface="+mn-cs"/>
              </a:rPr>
              <a:t>    </a:t>
            </a:r>
            <a:r>
              <a:rPr lang="en-US" altLang="zh-CN" sz="1200" b="0" i="0" u="sng" strike="noStrike" kern="1200" baseline="0">
                <a:solidFill>
                  <a:schemeClr val="tx1"/>
                </a:solidFill>
                <a:latin typeface="Times New Roman" pitchFamily="18" charset="0"/>
                <a:ea typeface="+mn-ea"/>
                <a:cs typeface="+mn-cs"/>
              </a:rPr>
              <a:t>Clearly, there must </a:t>
            </a:r>
            <a:r>
              <a:rPr lang="en-US" altLang="zh-CN" sz="1200" b="1" i="0" u="sng" strike="noStrike" kern="1200" baseline="0">
                <a:solidFill>
                  <a:schemeClr val="tx1"/>
                </a:solidFill>
                <a:latin typeface="Times New Roman" pitchFamily="18" charset="0"/>
                <a:ea typeface="+mn-ea"/>
                <a:cs typeface="+mn-cs"/>
              </a:rPr>
              <a:t>also</a:t>
            </a:r>
            <a:r>
              <a:rPr lang="en-US" altLang="zh-CN" sz="1200" b="0" i="0" u="sng" strike="noStrike" kern="1200" baseline="0">
                <a:solidFill>
                  <a:schemeClr val="tx1"/>
                </a:solidFill>
                <a:latin typeface="Times New Roman" pitchFamily="18" charset="0"/>
                <a:ea typeface="+mn-ea"/>
                <a:cs typeface="+mn-cs"/>
              </a:rPr>
              <a:t> be a way for the ISP itself </a:t>
            </a:r>
            <a:r>
              <a:rPr lang="en-US" altLang="zh-CN" sz="1200" b="1" i="0" u="sng" strike="noStrike" kern="1200" baseline="0">
                <a:solidFill>
                  <a:schemeClr val="tx1"/>
                </a:solidFill>
                <a:latin typeface="Times New Roman" pitchFamily="18" charset="0"/>
                <a:ea typeface="+mn-ea"/>
                <a:cs typeface="+mn-cs"/>
              </a:rPr>
              <a:t>to</a:t>
            </a:r>
            <a:r>
              <a:rPr lang="en-US" altLang="zh-CN" sz="1200" b="0" i="0" u="sng" strike="noStrike" kern="1200" baseline="0">
                <a:solidFill>
                  <a:schemeClr val="tx1"/>
                </a:solidFill>
                <a:latin typeface="Times New Roman" pitchFamily="18" charset="0"/>
                <a:ea typeface="+mn-ea"/>
                <a:cs typeface="+mn-cs"/>
              </a:rPr>
              <a:t> get a block of addresses</a:t>
            </a:r>
            <a:r>
              <a:rPr lang="en-US" altLang="zh-CN" sz="1200" b="0" i="0" u="none" strike="noStrike" kern="1200" baseline="0">
                <a:solidFill>
                  <a:schemeClr val="tx1"/>
                </a:solidFill>
                <a:latin typeface="Times New Roman" pitchFamily="18" charset="0"/>
                <a:ea typeface="+mn-ea"/>
                <a:cs typeface="+mn-cs"/>
              </a:rPr>
              <a:t>. </a:t>
            </a:r>
          </a:p>
          <a:p>
            <a:r>
              <a:rPr lang="en-US" altLang="zh-CN" sz="1200" b="0" i="0" u="none" strike="noStrike" kern="1200" baseline="0">
                <a:solidFill>
                  <a:schemeClr val="tx1"/>
                </a:solidFill>
                <a:latin typeface="Times New Roman" pitchFamily="18" charset="0"/>
                <a:ea typeface="+mn-ea"/>
                <a:cs typeface="+mn-cs"/>
              </a:rPr>
              <a:t>    Is there a global authority that has </a:t>
            </a:r>
            <a:r>
              <a:rPr lang="en-US" altLang="zh-CN" sz="1200" b="1" i="0" u="none" strike="noStrike" kern="1200" baseline="0">
                <a:solidFill>
                  <a:schemeClr val="tx1"/>
                </a:solidFill>
                <a:latin typeface="Times New Roman" pitchFamily="18" charset="0"/>
                <a:ea typeface="+mn-ea"/>
                <a:cs typeface="+mn-cs"/>
              </a:rPr>
              <a:t>ultimate</a:t>
            </a:r>
            <a:r>
              <a:rPr lang="en-US" altLang="zh-CN" sz="1200" b="0" i="0" u="none" strike="noStrike" kern="1200" baseline="0">
                <a:solidFill>
                  <a:schemeClr val="tx1"/>
                </a:solidFill>
                <a:latin typeface="Times New Roman" pitchFamily="18" charset="0"/>
                <a:ea typeface="+mn-ea"/>
                <a:cs typeface="+mn-cs"/>
              </a:rPr>
              <a:t> responsibility for </a:t>
            </a:r>
            <a:r>
              <a:rPr lang="en-US" altLang="zh-CN" sz="1200" b="1" i="0" u="none" strike="noStrike" kern="1200" baseline="0">
                <a:solidFill>
                  <a:schemeClr val="tx1"/>
                </a:solidFill>
                <a:latin typeface="Times New Roman" pitchFamily="18" charset="0"/>
                <a:ea typeface="+mn-ea"/>
                <a:cs typeface="+mn-cs"/>
              </a:rPr>
              <a:t>managing</a:t>
            </a:r>
            <a:r>
              <a:rPr lang="en-US" altLang="zh-CN" sz="1200" b="0" i="0" u="none" strike="noStrike" kern="1200" baseline="0">
                <a:solidFill>
                  <a:schemeClr val="tx1"/>
                </a:solidFill>
                <a:latin typeface="Times New Roman" pitchFamily="18" charset="0"/>
                <a:ea typeface="+mn-ea"/>
                <a:cs typeface="+mn-cs"/>
              </a:rPr>
              <a:t> the IP address space and </a:t>
            </a:r>
            <a:r>
              <a:rPr lang="en-US" altLang="zh-CN" sz="1200" b="1" i="0" u="none" strike="noStrike" kern="1200" baseline="0">
                <a:solidFill>
                  <a:schemeClr val="tx1"/>
                </a:solidFill>
                <a:latin typeface="Times New Roman" pitchFamily="18" charset="0"/>
                <a:ea typeface="+mn-ea"/>
                <a:cs typeface="+mn-cs"/>
              </a:rPr>
              <a:t>allocating</a:t>
            </a:r>
            <a:r>
              <a:rPr lang="en-US" altLang="zh-CN" sz="1200" b="0" i="0" u="none" strike="noStrike" kern="1200" baseline="0">
                <a:solidFill>
                  <a:schemeClr val="tx1"/>
                </a:solidFill>
                <a:latin typeface="Times New Roman" pitchFamily="18" charset="0"/>
                <a:ea typeface="+mn-ea"/>
                <a:cs typeface="+mn-cs"/>
              </a:rPr>
              <a:t> address blocks to ISPs and other organizations? </a:t>
            </a:r>
          </a:p>
          <a:p>
            <a:r>
              <a:rPr lang="en-US" altLang="zh-CN" sz="1200" b="0" i="0" u="none" strike="noStrike" kern="1200" baseline="0">
                <a:solidFill>
                  <a:schemeClr val="tx1"/>
                </a:solidFill>
                <a:latin typeface="Times New Roman" pitchFamily="18" charset="0"/>
                <a:ea typeface="+mn-ea"/>
                <a:cs typeface="+mn-cs"/>
              </a:rPr>
              <a:t>    Indeed there is! </a:t>
            </a:r>
          </a:p>
          <a:p>
            <a:r>
              <a:rPr lang="en-US" altLang="zh-CN" sz="1200" b="0" i="0" u="none" strike="noStrike" kern="1200" baseline="0">
                <a:solidFill>
                  <a:schemeClr val="tx1"/>
                </a:solidFill>
                <a:latin typeface="Times New Roman" pitchFamily="18" charset="0"/>
                <a:ea typeface="+mn-ea"/>
                <a:cs typeface="+mn-cs"/>
              </a:rPr>
              <a:t>    IP addresses are managed under the authority of the Internet Corporation for Assigned Names and Numbers (ICANN) </a:t>
            </a:r>
            <a:r>
              <a:rPr lang="en-US" altLang="zh-CN" sz="1200" b="1" i="0" u="none" strike="noStrike" kern="1200" baseline="0">
                <a:solidFill>
                  <a:schemeClr val="tx1"/>
                </a:solidFill>
                <a:latin typeface="Times New Roman" pitchFamily="18" charset="0"/>
                <a:ea typeface="+mn-ea"/>
                <a:cs typeface="+mn-cs"/>
              </a:rPr>
              <a:t>[ICANN 2016]</a:t>
            </a:r>
            <a:r>
              <a:rPr lang="en-US" altLang="zh-CN" sz="1200" b="0" i="0" u="none" strike="noStrike" kern="1200" baseline="0">
                <a:solidFill>
                  <a:schemeClr val="tx1"/>
                </a:solidFill>
                <a:latin typeface="Times New Roman" pitchFamily="18" charset="0"/>
                <a:ea typeface="+mn-ea"/>
                <a:cs typeface="+mn-cs"/>
              </a:rPr>
              <a:t>, based on guidelines set forth in </a:t>
            </a:r>
            <a:r>
              <a:rPr lang="en-US" altLang="zh-CN" sz="1200" b="1" i="0" u="none" strike="noStrike" kern="1200" baseline="0">
                <a:solidFill>
                  <a:schemeClr val="tx1"/>
                </a:solidFill>
                <a:latin typeface="Times New Roman" pitchFamily="18" charset="0"/>
                <a:ea typeface="+mn-ea"/>
                <a:cs typeface="+mn-cs"/>
              </a:rPr>
              <a:t>[RFC 7020]</a:t>
            </a:r>
            <a:r>
              <a:rPr lang="en-US" altLang="zh-CN" sz="1200" b="0" i="0" u="none" strike="noStrike" kern="1200" baseline="0">
                <a:solidFill>
                  <a:schemeClr val="tx1"/>
                </a:solidFill>
                <a:latin typeface="Times New Roman" pitchFamily="18" charset="0"/>
                <a:ea typeface="+mn-ea"/>
                <a:cs typeface="+mn-cs"/>
              </a:rPr>
              <a:t>. </a:t>
            </a:r>
          </a:p>
          <a:p>
            <a:r>
              <a:rPr lang="en-US" altLang="zh-CN" sz="1200" b="0" i="0" u="none" strike="noStrike" kern="1200" baseline="0">
                <a:solidFill>
                  <a:schemeClr val="tx1"/>
                </a:solidFill>
                <a:latin typeface="Times New Roman" pitchFamily="18" charset="0"/>
                <a:ea typeface="+mn-ea"/>
                <a:cs typeface="+mn-cs"/>
              </a:rPr>
              <a:t>    The role of the nonprofit ICANN organization [NTIA 1998] is not only to allocate IP addresses, but also to manage the DNS root servers. </a:t>
            </a:r>
          </a:p>
          <a:p>
            <a:r>
              <a:rPr lang="en-US" altLang="zh-CN" sz="1200" b="0" i="0" u="none" strike="noStrike" kern="1200" baseline="0">
                <a:solidFill>
                  <a:schemeClr val="tx1"/>
                </a:solidFill>
                <a:latin typeface="Times New Roman" pitchFamily="18" charset="0"/>
                <a:ea typeface="+mn-ea"/>
                <a:cs typeface="+mn-cs"/>
              </a:rPr>
              <a:t>    It also has the very </a:t>
            </a:r>
            <a:r>
              <a:rPr lang="en-US" altLang="zh-CN" sz="1200" b="1" i="0" u="none" strike="noStrike" kern="1200" baseline="0">
                <a:solidFill>
                  <a:schemeClr val="tx1"/>
                </a:solidFill>
                <a:latin typeface="Times New Roman" pitchFamily="18" charset="0"/>
                <a:ea typeface="+mn-ea"/>
                <a:cs typeface="+mn-cs"/>
              </a:rPr>
              <a:t>contentious</a:t>
            </a:r>
            <a:r>
              <a:rPr lang="en-US" altLang="zh-CN" sz="1200" b="0" i="0" u="none" strike="noStrike" kern="1200" baseline="0">
                <a:solidFill>
                  <a:schemeClr val="tx1"/>
                </a:solidFill>
                <a:latin typeface="Times New Roman" pitchFamily="18" charset="0"/>
                <a:ea typeface="+mn-ea"/>
                <a:cs typeface="+mn-cs"/>
              </a:rPr>
              <a:t> job of assigning domain names and resolving domain name disputes. </a:t>
            </a:r>
          </a:p>
          <a:p>
            <a:r>
              <a:rPr lang="en-US" altLang="zh-CN" sz="1200" b="0" i="0" u="none" strike="noStrike" kern="1200" baseline="0">
                <a:solidFill>
                  <a:schemeClr val="tx1"/>
                </a:solidFill>
                <a:latin typeface="Times New Roman" pitchFamily="18" charset="0"/>
                <a:ea typeface="+mn-ea"/>
                <a:cs typeface="+mn-cs"/>
              </a:rPr>
              <a:t>    The ICANN </a:t>
            </a:r>
            <a:r>
              <a:rPr lang="en-US" altLang="zh-CN" sz="1200" b="0" i="0" u="sng" strike="noStrike" kern="1200" baseline="0">
                <a:solidFill>
                  <a:schemeClr val="tx1"/>
                </a:solidFill>
                <a:latin typeface="Times New Roman" pitchFamily="18" charset="0"/>
                <a:ea typeface="+mn-ea"/>
                <a:cs typeface="+mn-cs"/>
              </a:rPr>
              <a:t>allocates</a:t>
            </a:r>
            <a:r>
              <a:rPr lang="en-US" altLang="zh-CN" sz="1200" b="0" i="0" u="none" strike="noStrike" kern="1200" baseline="0">
                <a:solidFill>
                  <a:schemeClr val="tx1"/>
                </a:solidFill>
                <a:latin typeface="Times New Roman" pitchFamily="18" charset="0"/>
                <a:ea typeface="+mn-ea"/>
                <a:cs typeface="+mn-cs"/>
              </a:rPr>
              <a:t> addresses to regional Internet registries (for example, ARIN, RIPE, APNIC, and LACNIC, which together </a:t>
            </a:r>
            <a:r>
              <a:rPr lang="en-US" altLang="zh-CN" sz="1200" b="0" i="0" u="sng" strike="noStrike" kern="1200" baseline="0">
                <a:solidFill>
                  <a:schemeClr val="tx1"/>
                </a:solidFill>
                <a:latin typeface="Times New Roman" pitchFamily="18" charset="0"/>
                <a:ea typeface="+mn-ea"/>
                <a:cs typeface="+mn-cs"/>
              </a:rPr>
              <a:t>form</a:t>
            </a:r>
            <a:r>
              <a:rPr lang="en-US" altLang="zh-CN" sz="1200" b="0" i="0" u="none" strike="noStrike" kern="1200" baseline="0">
                <a:solidFill>
                  <a:schemeClr val="tx1"/>
                </a:solidFill>
                <a:latin typeface="Times New Roman" pitchFamily="18" charset="0"/>
                <a:ea typeface="+mn-ea"/>
                <a:cs typeface="+mn-cs"/>
              </a:rPr>
              <a:t> the Address Supporting Organization of ICANN [ASO-ICANN 2016]), and </a:t>
            </a:r>
            <a:r>
              <a:rPr lang="en-US" altLang="zh-CN" sz="1200" b="0" i="0" u="sng" strike="noStrike" kern="1200" baseline="0">
                <a:solidFill>
                  <a:schemeClr val="tx1"/>
                </a:solidFill>
                <a:latin typeface="Times New Roman" pitchFamily="18" charset="0"/>
                <a:ea typeface="+mn-ea"/>
                <a:cs typeface="+mn-cs"/>
              </a:rPr>
              <a:t>handle</a:t>
            </a:r>
            <a:r>
              <a:rPr lang="en-US" altLang="zh-CN" sz="1200" b="0" i="0" u="none" strike="noStrike" kern="1200" baseline="0">
                <a:solidFill>
                  <a:schemeClr val="tx1"/>
                </a:solidFill>
                <a:latin typeface="Times New Roman" pitchFamily="18" charset="0"/>
                <a:ea typeface="+mn-ea"/>
                <a:cs typeface="+mn-cs"/>
              </a:rPr>
              <a:t> the allocation / management of addresses within their regions.</a:t>
            </a:r>
            <a:endParaRPr lang="sv-SE" altLang="zh-CN" sz="1200" b="0" i="0" u="none" strike="noStrike" kern="1200" baseline="0">
              <a:solidFill>
                <a:schemeClr val="tx1"/>
              </a:solidFill>
              <a:latin typeface="Times New Roman" pitchFamily="18" charset="0"/>
              <a:ea typeface="+mn-ea"/>
              <a:cs typeface="+mn-cs"/>
            </a:endParaRPr>
          </a:p>
          <a:p>
            <a:pPr eaLnBrk="1" hangingPunct="1"/>
            <a:endParaRPr lang="zh-CN" altLang="zh-CN"/>
          </a:p>
        </p:txBody>
      </p:sp>
    </p:spTree>
    <p:extLst>
      <p:ext uri="{BB962C8B-B14F-4D97-AF65-F5344CB8AC3E}">
        <p14:creationId xmlns:p14="http://schemas.microsoft.com/office/powerpoint/2010/main" val="1387425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17</a:t>
            </a:fld>
            <a:endParaRPr lang="en-US" altLang="zh-CN"/>
          </a:p>
        </p:txBody>
      </p:sp>
    </p:spTree>
    <p:extLst>
      <p:ext uri="{BB962C8B-B14F-4D97-AF65-F5344CB8AC3E}">
        <p14:creationId xmlns:p14="http://schemas.microsoft.com/office/powerpoint/2010/main" val="252254141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E86E2DCE-5E1A-42AC-854B-82E1AA3BB833}" type="slidenum">
              <a:rPr lang="en-US" altLang="zh-CN" smtClean="0"/>
              <a:pPr>
                <a:spcBef>
                  <a:spcPct val="0"/>
                </a:spcBef>
              </a:pPr>
              <a:t>144</a:t>
            </a:fld>
            <a:endParaRPr lang="en-US" altLang="zh-CN"/>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baseline="0"/>
              <a:t>    </a:t>
            </a:r>
            <a:r>
              <a:rPr lang="zh-CN" altLang="en-US"/>
              <a:t>一个组织或部分通常得到一块连续的</a:t>
            </a:r>
            <a:r>
              <a:rPr lang="en-US" altLang="zh-CN"/>
              <a:t>IP</a:t>
            </a:r>
            <a:r>
              <a:rPr lang="zh-CN" altLang="en-US"/>
              <a:t>地址，这些地址具有共同网络号部分。</a:t>
            </a:r>
            <a:endParaRPr lang="en-US" altLang="zh-CN"/>
          </a:p>
          <a:p>
            <a:r>
              <a:rPr lang="en-US" altLang="zh-CN"/>
              <a:t>    </a:t>
            </a:r>
            <a:r>
              <a:rPr lang="zh-CN" altLang="en-US"/>
              <a:t>在</a:t>
            </a:r>
            <a:r>
              <a:rPr lang="en-US" altLang="zh-CN"/>
              <a:t>Internet</a:t>
            </a:r>
            <a:r>
              <a:rPr lang="zh-CN" altLang="en-US"/>
              <a:t>内部的路由机制中，路由器所关心的也只是</a:t>
            </a:r>
            <a:r>
              <a:rPr lang="en-US" altLang="zh-CN"/>
              <a:t>IP</a:t>
            </a:r>
            <a:r>
              <a:rPr lang="zh-CN" altLang="en-US"/>
              <a:t>地址的网络号部分。</a:t>
            </a:r>
            <a:endParaRPr lang="en-US" altLang="zh-CN"/>
          </a:p>
          <a:p>
            <a:r>
              <a:rPr lang="en-US" altLang="zh-CN"/>
              <a:t>    IP</a:t>
            </a:r>
            <a:r>
              <a:rPr lang="zh-CN" altLang="en-US"/>
              <a:t>地址获取的方式：</a:t>
            </a:r>
          </a:p>
          <a:p>
            <a:r>
              <a:rPr lang="en-US" altLang="zh-CN"/>
              <a:t>    1</a:t>
            </a:r>
            <a:r>
              <a:rPr lang="zh-CN" altLang="en-US"/>
              <a:t>、静态配置：</a:t>
            </a:r>
          </a:p>
          <a:p>
            <a:r>
              <a:rPr lang="en-US" altLang="zh-CN"/>
              <a:t>    2</a:t>
            </a:r>
            <a:r>
              <a:rPr lang="zh-CN" altLang="en-US"/>
              <a:t>、动态获取：</a:t>
            </a:r>
            <a:r>
              <a:rPr lang="en-US" altLang="zh-CN"/>
              <a:t>DHCP</a:t>
            </a:r>
            <a:r>
              <a:rPr lang="zh-CN" altLang="en-US"/>
              <a:t>动态</a:t>
            </a:r>
            <a:r>
              <a:rPr lang="en-US" altLang="zh-CN"/>
              <a:t>Host </a:t>
            </a:r>
            <a:r>
              <a:rPr lang="zh-CN" altLang="en-US"/>
              <a:t>配置协议。</a:t>
            </a:r>
            <a:endParaRPr lang="en-US" altLang="zh-CN"/>
          </a:p>
          <a:p>
            <a:r>
              <a:rPr lang="en-US" altLang="zh-CN"/>
              <a:t>   </a:t>
            </a:r>
          </a:p>
          <a:p>
            <a:r>
              <a:rPr lang="en-US" altLang="zh-CN"/>
              <a:t>   DHCP</a:t>
            </a:r>
            <a:r>
              <a:rPr lang="zh-CN" altLang="en-US"/>
              <a:t>是动态</a:t>
            </a:r>
            <a:r>
              <a:rPr lang="en-US" altLang="zh-CN"/>
              <a:t>Host </a:t>
            </a:r>
            <a:r>
              <a:rPr lang="zh-CN" altLang="en-US"/>
              <a:t>配置协议，是</a:t>
            </a:r>
            <a:r>
              <a:rPr lang="en-US" altLang="zh-CN"/>
              <a:t>Host </a:t>
            </a:r>
            <a:r>
              <a:rPr lang="zh-CN" altLang="en-US"/>
              <a:t>自动配置的关键协议，也叫即插即用协议。利用</a:t>
            </a:r>
            <a:r>
              <a:rPr lang="en-US" altLang="zh-CN"/>
              <a:t>DHCP</a:t>
            </a:r>
            <a:r>
              <a:rPr lang="zh-CN" altLang="en-US"/>
              <a:t>可以：</a:t>
            </a:r>
          </a:p>
          <a:p>
            <a:r>
              <a:rPr lang="en-US" altLang="zh-CN"/>
              <a:t>   1)</a:t>
            </a:r>
            <a:r>
              <a:rPr lang="zh-CN" altLang="en-US"/>
              <a:t>、自动配置</a:t>
            </a:r>
            <a:r>
              <a:rPr lang="en-US" altLang="zh-CN"/>
              <a:t>IP</a:t>
            </a:r>
            <a:r>
              <a:rPr lang="zh-CN" altLang="en-US"/>
              <a:t>协议</a:t>
            </a:r>
          </a:p>
          <a:p>
            <a:r>
              <a:rPr lang="en-US" altLang="zh-CN"/>
              <a:t>   2)</a:t>
            </a:r>
            <a:r>
              <a:rPr lang="zh-CN" altLang="en-US"/>
              <a:t>、支持移动性</a:t>
            </a:r>
          </a:p>
          <a:p>
            <a:r>
              <a:rPr lang="en-US" altLang="zh-CN"/>
              <a:t>   3)</a:t>
            </a:r>
            <a:r>
              <a:rPr lang="zh-CN" altLang="en-US"/>
              <a:t>、节省</a:t>
            </a:r>
            <a:r>
              <a:rPr lang="en-US" altLang="zh-CN"/>
              <a:t>IP</a:t>
            </a:r>
            <a:r>
              <a:rPr lang="zh-CN" altLang="en-US"/>
              <a:t>地址资源</a:t>
            </a:r>
            <a:endParaRPr lang="en-US" altLang="zh-CN"/>
          </a:p>
          <a:p>
            <a:endParaRPr lang="en-US" altLang="zh-CN" sz="1200" b="0" i="1" u="none" strike="noStrike" kern="1200" baseline="0">
              <a:solidFill>
                <a:schemeClr val="tx1"/>
              </a:solidFill>
              <a:latin typeface="Times New Roman" pitchFamily="18" charset="0"/>
              <a:ea typeface="+mn-ea"/>
              <a:cs typeface="+mn-cs"/>
            </a:endParaRPr>
          </a:p>
          <a:p>
            <a:pPr algn="ctr"/>
            <a:r>
              <a:rPr lang="en-US" altLang="zh-CN" sz="1200" b="1" i="0" u="none" strike="noStrike" kern="1200" baseline="0">
                <a:solidFill>
                  <a:schemeClr val="tx1"/>
                </a:solidFill>
                <a:latin typeface="Times New Roman" pitchFamily="18" charset="0"/>
                <a:ea typeface="+mn-ea"/>
                <a:cs typeface="+mn-cs"/>
              </a:rPr>
              <a:t>Obtaining a Host Address: The Dynamic Host Configuration Protocol</a:t>
            </a:r>
          </a:p>
          <a:p>
            <a:r>
              <a:rPr lang="en-US" altLang="zh-CN" sz="1200" b="0" i="0" u="none" strike="noStrike" kern="1200" baseline="0">
                <a:solidFill>
                  <a:schemeClr val="tx1"/>
                </a:solidFill>
                <a:latin typeface="Times New Roman" pitchFamily="18" charset="0"/>
                <a:ea typeface="+mn-ea"/>
                <a:cs typeface="+mn-cs"/>
              </a:rPr>
              <a:t>    Once an organization has obtained a block of addresses, it can assign individual IP addresses to the host and router interfaces in its organization. </a:t>
            </a:r>
          </a:p>
          <a:p>
            <a:r>
              <a:rPr lang="en-US" altLang="zh-CN" sz="1200" b="0" i="0" u="none" strike="noStrike" kern="1200" baseline="0">
                <a:solidFill>
                  <a:schemeClr val="tx1"/>
                </a:solidFill>
                <a:latin typeface="Times New Roman" pitchFamily="18" charset="0"/>
                <a:ea typeface="+mn-ea"/>
                <a:cs typeface="+mn-cs"/>
              </a:rPr>
              <a:t>    A system administrator will </a:t>
            </a:r>
            <a:r>
              <a:rPr lang="en-US" altLang="zh-CN" sz="1200" b="1" i="0" u="none" strike="noStrike" kern="1200" baseline="0">
                <a:solidFill>
                  <a:schemeClr val="tx1"/>
                </a:solidFill>
                <a:latin typeface="Times New Roman" pitchFamily="18" charset="0"/>
                <a:ea typeface="+mn-ea"/>
                <a:cs typeface="+mn-cs"/>
              </a:rPr>
              <a:t>typically</a:t>
            </a:r>
            <a:r>
              <a:rPr lang="en-US" altLang="zh-CN" sz="1200" b="0" i="0" u="none" strike="noStrike" kern="1200" baseline="0">
                <a:solidFill>
                  <a:schemeClr val="tx1"/>
                </a:solidFill>
                <a:latin typeface="Times New Roman" pitchFamily="18" charset="0"/>
                <a:ea typeface="+mn-ea"/>
                <a:cs typeface="+mn-cs"/>
              </a:rPr>
              <a:t> manually configure the IP addresses into the router (often remotely, with a network management tool).</a:t>
            </a:r>
          </a:p>
          <a:p>
            <a:r>
              <a:rPr lang="en-US" altLang="zh-CN" sz="1200" b="0" i="0" u="none" strike="noStrike" kern="1200" baseline="0">
                <a:solidFill>
                  <a:schemeClr val="tx1"/>
                </a:solidFill>
                <a:latin typeface="Times New Roman" pitchFamily="18" charset="0"/>
                <a:ea typeface="+mn-ea"/>
                <a:cs typeface="+mn-cs"/>
              </a:rPr>
              <a:t>    Host addresses can also be configured </a:t>
            </a:r>
            <a:r>
              <a:rPr lang="en-US" altLang="zh-CN" sz="1200" b="1" i="0" u="none" strike="noStrike" kern="1200" baseline="0">
                <a:solidFill>
                  <a:schemeClr val="tx1"/>
                </a:solidFill>
                <a:latin typeface="Times New Roman" pitchFamily="18" charset="0"/>
                <a:ea typeface="+mn-ea"/>
                <a:cs typeface="+mn-cs"/>
              </a:rPr>
              <a:t>manually</a:t>
            </a:r>
            <a:r>
              <a:rPr lang="en-US" altLang="zh-CN" sz="1200" b="0" i="0" u="none" strike="noStrike" kern="1200" baseline="0">
                <a:solidFill>
                  <a:schemeClr val="tx1"/>
                </a:solidFill>
                <a:latin typeface="Times New Roman" pitchFamily="18" charset="0"/>
                <a:ea typeface="+mn-ea"/>
                <a:cs typeface="+mn-cs"/>
              </a:rPr>
              <a:t>, but typically this is done using the Dynamic Host Configuration Protocol (DHCP) [RFC 2131]. </a:t>
            </a:r>
          </a:p>
          <a:p>
            <a:r>
              <a:rPr lang="en-US" altLang="zh-CN" sz="1200" b="0" i="0" u="none" strike="noStrike" kern="1200" baseline="0">
                <a:solidFill>
                  <a:schemeClr val="tx1"/>
                </a:solidFill>
                <a:latin typeface="Times New Roman" pitchFamily="18" charset="0"/>
                <a:ea typeface="+mn-ea"/>
                <a:cs typeface="+mn-cs"/>
              </a:rPr>
              <a:t>    DHCP allows a host to obtain (be allocated) an IP address automatically. </a:t>
            </a:r>
          </a:p>
          <a:p>
            <a:r>
              <a:rPr lang="en-US" altLang="zh-CN" sz="1200" b="0" i="0" u="none" strike="noStrike" kern="1200" baseline="0">
                <a:solidFill>
                  <a:schemeClr val="tx1"/>
                </a:solidFill>
                <a:latin typeface="Times New Roman" pitchFamily="18" charset="0"/>
                <a:ea typeface="+mn-ea"/>
                <a:cs typeface="+mn-cs"/>
              </a:rPr>
              <a:t>    A network administrator can configure DHCP </a:t>
            </a:r>
            <a:r>
              <a:rPr lang="en-US" altLang="zh-CN" sz="1200" b="1" i="0" u="none" strike="noStrike" kern="1200" baseline="0">
                <a:solidFill>
                  <a:schemeClr val="tx1"/>
                </a:solidFill>
                <a:latin typeface="Times New Roman" pitchFamily="18" charset="0"/>
                <a:ea typeface="+mn-ea"/>
                <a:cs typeface="+mn-cs"/>
              </a:rPr>
              <a:t>so that </a:t>
            </a:r>
            <a:r>
              <a:rPr lang="en-US" altLang="zh-CN" sz="1200" b="0" i="0" u="none" strike="noStrike" kern="1200" baseline="0">
                <a:solidFill>
                  <a:schemeClr val="tx1"/>
                </a:solidFill>
                <a:latin typeface="Times New Roman" pitchFamily="18" charset="0"/>
                <a:ea typeface="+mn-ea"/>
                <a:cs typeface="+mn-cs"/>
              </a:rPr>
              <a:t>a given host receives the same IP address </a:t>
            </a:r>
            <a:r>
              <a:rPr lang="en-US" altLang="zh-CN" sz="1200" b="1" i="0" u="none" strike="noStrike" kern="1200" baseline="0">
                <a:solidFill>
                  <a:schemeClr val="tx1"/>
                </a:solidFill>
                <a:latin typeface="Times New Roman" pitchFamily="18" charset="0"/>
                <a:ea typeface="+mn-ea"/>
                <a:cs typeface="+mn-cs"/>
              </a:rPr>
              <a:t>each time </a:t>
            </a:r>
            <a:r>
              <a:rPr lang="en-US" altLang="zh-CN" sz="1200" b="0" i="0" u="none" strike="noStrike" kern="1200" baseline="0">
                <a:solidFill>
                  <a:schemeClr val="tx1"/>
                </a:solidFill>
                <a:latin typeface="Times New Roman" pitchFamily="18" charset="0"/>
                <a:ea typeface="+mn-ea"/>
                <a:cs typeface="+mn-cs"/>
              </a:rPr>
              <a:t>it connects to the network, or a host may be assigned a temporary IP address that will be different </a:t>
            </a:r>
            <a:r>
              <a:rPr lang="en-US" altLang="zh-CN" sz="1200" b="1" i="0" u="none" strike="noStrike" kern="1200" baseline="0">
                <a:solidFill>
                  <a:schemeClr val="tx1"/>
                </a:solidFill>
                <a:latin typeface="Times New Roman" pitchFamily="18" charset="0"/>
                <a:ea typeface="+mn-ea"/>
                <a:cs typeface="+mn-cs"/>
              </a:rPr>
              <a:t>each time </a:t>
            </a:r>
            <a:r>
              <a:rPr lang="en-US" altLang="zh-CN" sz="1200" b="0" i="0" u="none" strike="noStrike" kern="1200" baseline="0">
                <a:solidFill>
                  <a:schemeClr val="tx1"/>
                </a:solidFill>
                <a:latin typeface="Times New Roman" pitchFamily="18" charset="0"/>
                <a:ea typeface="+mn-ea"/>
                <a:cs typeface="+mn-cs"/>
              </a:rPr>
              <a:t>the host connects to the network. </a:t>
            </a:r>
          </a:p>
          <a:p>
            <a:r>
              <a:rPr lang="en-US" altLang="zh-CN" sz="1200" b="0" i="0" u="none" strike="noStrike" kern="1200" baseline="0">
                <a:solidFill>
                  <a:schemeClr val="tx1"/>
                </a:solidFill>
                <a:latin typeface="Times New Roman" pitchFamily="18" charset="0"/>
                <a:ea typeface="+mn-ea"/>
                <a:cs typeface="+mn-cs"/>
              </a:rPr>
              <a:t>    In addition to host IP address assignment, DHCP also allows a host to learn additional information, such as its subnet mask, the address of its first-hop router (often called the default gateway), and the address of its local DNS server.</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Because of DHCP’s ability to </a:t>
            </a:r>
            <a:r>
              <a:rPr lang="en-US" altLang="zh-CN" sz="1200" b="1" i="0" u="none" strike="noStrike" kern="1200" baseline="0">
                <a:solidFill>
                  <a:schemeClr val="tx1"/>
                </a:solidFill>
                <a:latin typeface="Times New Roman" pitchFamily="18" charset="0"/>
                <a:ea typeface="+mn-ea"/>
                <a:cs typeface="+mn-cs"/>
              </a:rPr>
              <a:t>automate</a:t>
            </a:r>
            <a:r>
              <a:rPr lang="en-US" altLang="zh-CN" sz="1200" b="0" i="0" u="none" strike="noStrike" kern="1200" baseline="0">
                <a:solidFill>
                  <a:schemeClr val="tx1"/>
                </a:solidFill>
                <a:latin typeface="Times New Roman" pitchFamily="18" charset="0"/>
                <a:ea typeface="+mn-ea"/>
                <a:cs typeface="+mn-cs"/>
              </a:rPr>
              <a:t> the network-related aspects of connecting a host into a network, it is often referred to as a plug-and-play or zeroconf (zero-configuration) protocol. </a:t>
            </a:r>
          </a:p>
          <a:p>
            <a:r>
              <a:rPr lang="en-US" altLang="zh-CN" sz="1200" b="0" i="0" u="none" strike="noStrike" kern="1200" baseline="0">
                <a:solidFill>
                  <a:schemeClr val="tx1"/>
                </a:solidFill>
                <a:latin typeface="Times New Roman" pitchFamily="18" charset="0"/>
                <a:ea typeface="+mn-ea"/>
                <a:cs typeface="+mn-cs"/>
              </a:rPr>
              <a:t>    This capability makes it very attractive to the network administrator who </a:t>
            </a:r>
            <a:r>
              <a:rPr lang="en-US" altLang="zh-CN" sz="1200" b="1" i="0" u="none" strike="noStrike" kern="1200" baseline="0">
                <a:solidFill>
                  <a:schemeClr val="tx1"/>
                </a:solidFill>
                <a:latin typeface="Times New Roman" pitchFamily="18" charset="0"/>
                <a:ea typeface="+mn-ea"/>
                <a:cs typeface="+mn-cs"/>
              </a:rPr>
              <a:t>would otherwise </a:t>
            </a:r>
            <a:r>
              <a:rPr lang="en-US" altLang="zh-CN" sz="1200" b="0" i="0" u="none" strike="noStrike" kern="1200" baseline="0">
                <a:solidFill>
                  <a:schemeClr val="tx1"/>
                </a:solidFill>
                <a:latin typeface="Times New Roman" pitchFamily="18" charset="0"/>
                <a:ea typeface="+mn-ea"/>
                <a:cs typeface="+mn-cs"/>
              </a:rPr>
              <a:t>have to perform these tasks manually! </a:t>
            </a:r>
          </a:p>
          <a:p>
            <a:r>
              <a:rPr lang="en-US" altLang="zh-CN" sz="1200" b="0" i="0" u="none" strike="noStrike" kern="1200" baseline="0">
                <a:solidFill>
                  <a:schemeClr val="tx1"/>
                </a:solidFill>
                <a:latin typeface="Times New Roman" pitchFamily="18" charset="0"/>
                <a:ea typeface="+mn-ea"/>
                <a:cs typeface="+mn-cs"/>
              </a:rPr>
              <a:t>    DHCP is </a:t>
            </a:r>
            <a:r>
              <a:rPr lang="en-US" altLang="zh-CN" sz="1200" b="1" i="0" u="none" strike="noStrike" kern="1200" baseline="0">
                <a:solidFill>
                  <a:schemeClr val="tx1"/>
                </a:solidFill>
                <a:latin typeface="Times New Roman" pitchFamily="18" charset="0"/>
                <a:ea typeface="+mn-ea"/>
                <a:cs typeface="+mn-cs"/>
              </a:rPr>
              <a:t>also</a:t>
            </a:r>
            <a:r>
              <a:rPr lang="en-US" altLang="zh-CN" sz="1200" b="0" i="0" u="none" strike="noStrike" kern="1200" baseline="0">
                <a:solidFill>
                  <a:schemeClr val="tx1"/>
                </a:solidFill>
                <a:latin typeface="Times New Roman" pitchFamily="18" charset="0"/>
                <a:ea typeface="+mn-ea"/>
                <a:cs typeface="+mn-cs"/>
              </a:rPr>
              <a:t> enjoying widespread use in residential Internet access networks, enterprise networks, and in wireless LANs, where hosts join and leave the network frequently. </a:t>
            </a:r>
          </a:p>
          <a:p>
            <a:r>
              <a:rPr lang="en-US" altLang="zh-CN" sz="1200" b="0" i="0" u="none" strike="noStrike" kern="1200" baseline="0">
                <a:solidFill>
                  <a:schemeClr val="tx1"/>
                </a:solidFill>
                <a:latin typeface="Times New Roman" pitchFamily="18" charset="0"/>
                <a:ea typeface="+mn-ea"/>
                <a:cs typeface="+mn-cs"/>
              </a:rPr>
              <a:t>    Consider, for example, the student </a:t>
            </a:r>
            <a:r>
              <a:rPr lang="en-US" altLang="zh-CN" sz="1200" b="1" i="0" u="none" strike="noStrike" kern="1200" baseline="0">
                <a:solidFill>
                  <a:schemeClr val="tx1"/>
                </a:solidFill>
                <a:latin typeface="Times New Roman" pitchFamily="18" charset="0"/>
                <a:ea typeface="+mn-ea"/>
                <a:cs typeface="+mn-cs"/>
              </a:rPr>
              <a:t>who</a:t>
            </a:r>
            <a:r>
              <a:rPr lang="en-US" altLang="zh-CN" sz="1200" b="0" i="0" u="none" strike="noStrike" kern="1200" baseline="0">
                <a:solidFill>
                  <a:schemeClr val="tx1"/>
                </a:solidFill>
                <a:latin typeface="Times New Roman" pitchFamily="18" charset="0"/>
                <a:ea typeface="+mn-ea"/>
                <a:cs typeface="+mn-cs"/>
              </a:rPr>
              <a:t> carries a laptop from a </a:t>
            </a:r>
            <a:r>
              <a:rPr lang="en-US" altLang="zh-CN" sz="1200" b="0" i="0" u="sng" strike="noStrike" kern="1200" baseline="0">
                <a:solidFill>
                  <a:schemeClr val="tx1"/>
                </a:solidFill>
                <a:latin typeface="Times New Roman" pitchFamily="18" charset="0"/>
                <a:ea typeface="+mn-ea"/>
                <a:cs typeface="+mn-cs"/>
              </a:rPr>
              <a:t>dormitory</a:t>
            </a:r>
            <a:r>
              <a:rPr lang="en-US" altLang="zh-CN" sz="1200" b="0" i="0" u="none" strike="noStrike" kern="1200" baseline="0">
                <a:solidFill>
                  <a:schemeClr val="tx1"/>
                </a:solidFill>
                <a:latin typeface="Times New Roman" pitchFamily="18" charset="0"/>
                <a:ea typeface="+mn-ea"/>
                <a:cs typeface="+mn-cs"/>
              </a:rPr>
              <a:t> room to a library to a classroom. </a:t>
            </a:r>
          </a:p>
          <a:p>
            <a:r>
              <a:rPr lang="en-US" altLang="zh-CN" sz="1200" b="0" i="0" u="none" strike="noStrike" kern="1200" baseline="0">
                <a:solidFill>
                  <a:schemeClr val="tx1"/>
                </a:solidFill>
                <a:latin typeface="Times New Roman" pitchFamily="18" charset="0"/>
                <a:ea typeface="+mn-ea"/>
                <a:cs typeface="+mn-cs"/>
              </a:rPr>
              <a:t>    It is likely that in each location, the student will be connecting into a new subnet and hence will need a new IP address at each location. </a:t>
            </a:r>
          </a:p>
          <a:p>
            <a:r>
              <a:rPr lang="en-US" altLang="zh-CN" sz="1200" b="0" i="0" u="none" strike="noStrike" kern="1200" baseline="0">
                <a:solidFill>
                  <a:schemeClr val="tx1"/>
                </a:solidFill>
                <a:latin typeface="Times New Roman" pitchFamily="18" charset="0"/>
                <a:ea typeface="+mn-ea"/>
                <a:cs typeface="+mn-cs"/>
              </a:rPr>
              <a:t>    DHCP is ideally suited to this situation, </a:t>
            </a:r>
            <a:r>
              <a:rPr lang="en-US" altLang="zh-CN" sz="1200" b="1" i="0" u="none" strike="noStrike" kern="1200" baseline="0">
                <a:solidFill>
                  <a:schemeClr val="tx1"/>
                </a:solidFill>
                <a:latin typeface="Times New Roman" pitchFamily="18" charset="0"/>
                <a:ea typeface="+mn-ea"/>
                <a:cs typeface="+mn-cs"/>
              </a:rPr>
              <a:t>as </a:t>
            </a:r>
            <a:r>
              <a:rPr lang="en-US" altLang="zh-CN" sz="1200" b="0" i="0" u="none" strike="noStrike" kern="1200" baseline="0">
                <a:solidFill>
                  <a:schemeClr val="tx1"/>
                </a:solidFill>
                <a:latin typeface="Times New Roman" pitchFamily="18" charset="0"/>
                <a:ea typeface="+mn-ea"/>
                <a:cs typeface="+mn-cs"/>
              </a:rPr>
              <a:t>there are many users </a:t>
            </a:r>
            <a:r>
              <a:rPr lang="en-US" altLang="zh-CN" sz="1200" b="0" i="0" u="sng" strike="noStrike" kern="1200" baseline="0">
                <a:solidFill>
                  <a:schemeClr val="tx1"/>
                </a:solidFill>
                <a:latin typeface="Times New Roman" pitchFamily="18" charset="0"/>
                <a:ea typeface="+mn-ea"/>
                <a:cs typeface="+mn-cs"/>
              </a:rPr>
              <a:t>coming and going</a:t>
            </a:r>
            <a:r>
              <a:rPr lang="en-US" altLang="zh-CN" sz="1200" b="0" i="0" u="none" strike="noStrike" kern="1200" baseline="0">
                <a:solidFill>
                  <a:schemeClr val="tx1"/>
                </a:solidFill>
                <a:latin typeface="Times New Roman" pitchFamily="18" charset="0"/>
                <a:ea typeface="+mn-ea"/>
                <a:cs typeface="+mn-cs"/>
              </a:rPr>
              <a:t>, and addresses are needed for only </a:t>
            </a:r>
            <a:r>
              <a:rPr lang="en-US" altLang="zh-CN" sz="1200" b="0" i="0" u="sng" strike="noStrike" kern="1200" baseline="0">
                <a:solidFill>
                  <a:schemeClr val="tx1"/>
                </a:solidFill>
                <a:latin typeface="Times New Roman" pitchFamily="18" charset="0"/>
                <a:ea typeface="+mn-ea"/>
                <a:cs typeface="+mn-cs"/>
              </a:rPr>
              <a:t>a limited amount of</a:t>
            </a:r>
            <a:r>
              <a:rPr lang="en-US" altLang="zh-CN" sz="1200" b="0" i="0" u="none" strike="noStrike" kern="1200" baseline="0">
                <a:solidFill>
                  <a:schemeClr val="tx1"/>
                </a:solidFill>
                <a:latin typeface="Times New Roman" pitchFamily="18" charset="0"/>
                <a:ea typeface="+mn-ea"/>
                <a:cs typeface="+mn-cs"/>
              </a:rPr>
              <a:t> time.    </a:t>
            </a:r>
          </a:p>
          <a:p>
            <a:r>
              <a:rPr lang="en-US" altLang="zh-CN" sz="1200" b="0" i="0" u="none" strike="noStrike" kern="1200" baseline="0">
                <a:solidFill>
                  <a:schemeClr val="tx1"/>
                </a:solidFill>
                <a:latin typeface="Times New Roman" pitchFamily="18" charset="0"/>
                <a:ea typeface="+mn-ea"/>
                <a:cs typeface="+mn-cs"/>
              </a:rPr>
              <a:t>    The value of DHCP’s plug-and-play capability is clear, since it’s </a:t>
            </a:r>
            <a:r>
              <a:rPr lang="en-US" altLang="zh-CN" sz="1200" b="1" i="0" u="none" strike="noStrike" kern="1200" baseline="0">
                <a:solidFill>
                  <a:schemeClr val="tx1"/>
                </a:solidFill>
                <a:latin typeface="Times New Roman" pitchFamily="18" charset="0"/>
                <a:ea typeface="+mn-ea"/>
                <a:cs typeface="+mn-cs"/>
              </a:rPr>
              <a:t>unimaginable</a:t>
            </a:r>
            <a:r>
              <a:rPr lang="en-US" altLang="zh-CN" sz="1200" b="0" i="0" u="none" strike="noStrike" kern="1200" baseline="0">
                <a:solidFill>
                  <a:schemeClr val="tx1"/>
                </a:solidFill>
                <a:latin typeface="Times New Roman" pitchFamily="18" charset="0"/>
                <a:ea typeface="+mn-ea"/>
                <a:cs typeface="+mn-cs"/>
              </a:rPr>
              <a:t> that a system administrator would be able to reconfigure laptops at each location, and few students (except those taking a computer networking class!) would </a:t>
            </a:r>
            <a:r>
              <a:rPr lang="en-US" altLang="zh-CN" sz="1200" b="0" i="0" u="sng" strike="noStrike" kern="1200" baseline="0">
                <a:solidFill>
                  <a:schemeClr val="tx1"/>
                </a:solidFill>
                <a:latin typeface="Times New Roman" pitchFamily="18" charset="0"/>
                <a:ea typeface="+mn-ea"/>
                <a:cs typeface="+mn-cs"/>
              </a:rPr>
              <a:t>have the expertise to</a:t>
            </a:r>
            <a:r>
              <a:rPr lang="en-US" altLang="zh-CN" sz="1200" b="0" i="0" u="none" strike="noStrike" kern="1200" baseline="0">
                <a:solidFill>
                  <a:schemeClr val="tx1"/>
                </a:solidFill>
                <a:latin typeface="Times New Roman" pitchFamily="18" charset="0"/>
                <a:ea typeface="+mn-ea"/>
                <a:cs typeface="+mn-cs"/>
              </a:rPr>
              <a:t> configure their laptops manually. </a:t>
            </a:r>
          </a:p>
          <a:p>
            <a:endParaRPr lang="en-US" altLang="zh-CN" sz="1200" b="0" i="0" u="none" strike="noStrike" kern="1200" baseline="0">
              <a:solidFill>
                <a:schemeClr val="tx1"/>
              </a:solidFill>
              <a:latin typeface="Times New Roman" pitchFamily="18" charset="0"/>
              <a:ea typeface="+mn-ea"/>
              <a:cs typeface="+mn-cs"/>
            </a:endParaRPr>
          </a:p>
        </p:txBody>
      </p:sp>
    </p:spTree>
    <p:extLst>
      <p:ext uri="{BB962C8B-B14F-4D97-AF65-F5344CB8AC3E}">
        <p14:creationId xmlns:p14="http://schemas.microsoft.com/office/powerpoint/2010/main" val="386352223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a:solidFill>
                  <a:schemeClr val="tx1"/>
                </a:solidFill>
                <a:effectLst/>
                <a:latin typeface="Times New Roman" pitchFamily="18" charset="0"/>
                <a:ea typeface="+mn-ea"/>
                <a:cs typeface="+mn-cs"/>
              </a:rPr>
              <a:t>    A network administrator can configure DHCP so that a given host receives the same IP address each time it connects to the network, or a host may be assigned a temporary IP address </a:t>
            </a:r>
            <a:r>
              <a:rPr lang="en-US" altLang="zh-CN" sz="1200" b="1" i="0" kern="1200">
                <a:solidFill>
                  <a:schemeClr val="tx1"/>
                </a:solidFill>
                <a:effectLst/>
                <a:latin typeface="Times New Roman" pitchFamily="18" charset="0"/>
                <a:ea typeface="+mn-ea"/>
                <a:cs typeface="+mn-cs"/>
              </a:rPr>
              <a:t>that</a:t>
            </a:r>
            <a:r>
              <a:rPr lang="en-US" altLang="zh-CN" sz="1200" b="0" i="0" kern="1200">
                <a:solidFill>
                  <a:schemeClr val="tx1"/>
                </a:solidFill>
                <a:effectLst/>
                <a:latin typeface="Times New Roman" pitchFamily="18" charset="0"/>
                <a:ea typeface="+mn-ea"/>
                <a:cs typeface="+mn-cs"/>
              </a:rPr>
              <a:t> will be different each time the host connects to the network.</a:t>
            </a:r>
          </a:p>
          <a:p>
            <a:r>
              <a:rPr lang="en-US" altLang="zh-CN" sz="1200" b="0" i="0" kern="1200">
                <a:solidFill>
                  <a:schemeClr val="tx1"/>
                </a:solidFill>
                <a:effectLst/>
                <a:latin typeface="Times New Roman" pitchFamily="18" charset="0"/>
                <a:ea typeface="+mn-ea"/>
                <a:cs typeface="+mn-cs"/>
              </a:rPr>
              <a:t>    In addition to host IP address assignment, DHCP also allows a host to learn additional information, such as its subnet mask, the address of its first-hop router (often called the default gateway), and the address of its local DNS server.</a:t>
            </a:r>
            <a:endParaRPr lang="zh-CN" altLang="en-US"/>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145</a:t>
            </a:fld>
            <a:endParaRPr lang="en-US" altLang="zh-CN"/>
          </a:p>
        </p:txBody>
      </p:sp>
    </p:spTree>
    <p:extLst>
      <p:ext uri="{BB962C8B-B14F-4D97-AF65-F5344CB8AC3E}">
        <p14:creationId xmlns:p14="http://schemas.microsoft.com/office/powerpoint/2010/main" val="91411590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a:solidFill>
                  <a:schemeClr val="tx1"/>
                </a:solidFill>
                <a:latin typeface="Times New Roman" pitchFamily="18" charset="0"/>
                <a:ea typeface="+mn-ea"/>
                <a:cs typeface="+mn-cs"/>
              </a:rPr>
              <a:t>    DHCP is a client-server protocol. </a:t>
            </a:r>
          </a:p>
          <a:p>
            <a:r>
              <a:rPr lang="en-US" altLang="zh-CN" sz="1200" b="0" i="0" u="none" strike="noStrike" kern="1200" baseline="0">
                <a:solidFill>
                  <a:schemeClr val="tx1"/>
                </a:solidFill>
                <a:latin typeface="Times New Roman" pitchFamily="18" charset="0"/>
                <a:ea typeface="+mn-ea"/>
                <a:cs typeface="+mn-cs"/>
              </a:rPr>
              <a:t>    A client is typically a newly arriving host wanting to obtain network configuration information, including an IP address for itself. </a:t>
            </a:r>
          </a:p>
          <a:p>
            <a:r>
              <a:rPr lang="en-US" altLang="zh-CN" sz="1200" b="0" i="0" u="none" strike="noStrike" kern="1200" baseline="0">
                <a:solidFill>
                  <a:schemeClr val="tx1"/>
                </a:solidFill>
                <a:latin typeface="Times New Roman" pitchFamily="18" charset="0"/>
                <a:ea typeface="+mn-ea"/>
                <a:cs typeface="+mn-cs"/>
              </a:rPr>
              <a:t>    In the simplest case, each subnet (in the addressing sense of Figure 4.20) will have a DHCP server. </a:t>
            </a:r>
          </a:p>
          <a:p>
            <a:r>
              <a:rPr lang="en-US" altLang="zh-CN" sz="1200" b="0" i="0" u="none" strike="noStrike" kern="1200" baseline="0">
                <a:solidFill>
                  <a:schemeClr val="tx1"/>
                </a:solidFill>
                <a:latin typeface="Times New Roman" pitchFamily="18" charset="0"/>
                <a:ea typeface="+mn-ea"/>
                <a:cs typeface="+mn-cs"/>
              </a:rPr>
              <a:t>    If no server is present on the subnet, a DHCP relay agent (typically a router) </a:t>
            </a:r>
            <a:r>
              <a:rPr lang="en-US" altLang="zh-CN" sz="1200" b="0" i="0" u="sng" strike="noStrike" kern="1200" baseline="0">
                <a:solidFill>
                  <a:schemeClr val="tx1"/>
                </a:solidFill>
                <a:latin typeface="Times New Roman" pitchFamily="18" charset="0"/>
                <a:ea typeface="+mn-ea"/>
                <a:cs typeface="+mn-cs"/>
              </a:rPr>
              <a:t>that knows the address of a DHCP server for that network</a:t>
            </a:r>
            <a:r>
              <a:rPr lang="en-US" altLang="zh-CN" sz="1200" b="0" i="0" u="none" strike="noStrike" kern="1200" baseline="0">
                <a:solidFill>
                  <a:schemeClr val="tx1"/>
                </a:solidFill>
                <a:latin typeface="Times New Roman" pitchFamily="18" charset="0"/>
                <a:ea typeface="+mn-ea"/>
                <a:cs typeface="+mn-cs"/>
              </a:rPr>
              <a:t> is needed. </a:t>
            </a:r>
          </a:p>
          <a:p>
            <a:r>
              <a:rPr lang="en-US" altLang="zh-CN" sz="1200" b="0" i="0" u="none" strike="noStrike" kern="1200" baseline="0">
                <a:solidFill>
                  <a:schemeClr val="tx1"/>
                </a:solidFill>
                <a:latin typeface="Times New Roman" pitchFamily="18" charset="0"/>
                <a:ea typeface="+mn-ea"/>
                <a:cs typeface="+mn-cs"/>
              </a:rPr>
              <a:t>    Figure 4.23 shows a DHCP server attached to subnet 223.1.2/24, with the router serving as the relay agent for arriving clients </a:t>
            </a:r>
            <a:r>
              <a:rPr lang="en-US" altLang="zh-CN" sz="1200" b="0" i="0" u="sng" strike="noStrike" kern="1200" baseline="0">
                <a:solidFill>
                  <a:schemeClr val="tx1"/>
                </a:solidFill>
                <a:latin typeface="Times New Roman" pitchFamily="18" charset="0"/>
                <a:ea typeface="+mn-ea"/>
                <a:cs typeface="+mn-cs"/>
              </a:rPr>
              <a:t>attached to</a:t>
            </a:r>
            <a:r>
              <a:rPr lang="en-US" altLang="zh-CN" sz="1200" b="0" i="0" u="none" strike="noStrike" kern="1200" baseline="0">
                <a:solidFill>
                  <a:schemeClr val="tx1"/>
                </a:solidFill>
                <a:latin typeface="Times New Roman" pitchFamily="18" charset="0"/>
                <a:ea typeface="+mn-ea"/>
                <a:cs typeface="+mn-cs"/>
              </a:rPr>
              <a:t> subnets 223.1.1/24 and 223.1.3/24. </a:t>
            </a:r>
          </a:p>
          <a:p>
            <a:r>
              <a:rPr lang="en-US" altLang="zh-CN" sz="1200" b="0" i="0" u="none" strike="noStrike" kern="1200" baseline="0">
                <a:solidFill>
                  <a:schemeClr val="tx1"/>
                </a:solidFill>
                <a:latin typeface="Times New Roman" pitchFamily="18" charset="0"/>
                <a:ea typeface="+mn-ea"/>
                <a:cs typeface="+mn-cs"/>
              </a:rPr>
              <a:t>    In our discussion below, we’ll assume that a DHCP server is available on the subnet. </a:t>
            </a:r>
          </a:p>
          <a:p>
            <a:endParaRPr lang="zh-CN" altLang="zh-CN" b="0" i="0"/>
          </a:p>
          <a:p>
            <a:r>
              <a:rPr lang="en-US" altLang="zh-CN" sz="1200" b="0" i="0" u="none" strike="noStrike" kern="1200" baseline="0">
                <a:solidFill>
                  <a:schemeClr val="tx1"/>
                </a:solidFill>
                <a:latin typeface="Times New Roman" pitchFamily="18" charset="0"/>
                <a:ea typeface="+mn-ea"/>
                <a:cs typeface="+mn-cs"/>
              </a:rPr>
              <a:t>    </a:t>
            </a:r>
            <a:endParaRPr lang="zh-CN" altLang="en-US" b="0" i="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146</a:t>
            </a:fld>
            <a:endParaRPr lang="en-US" altLang="zh-CN"/>
          </a:p>
        </p:txBody>
      </p:sp>
    </p:spTree>
    <p:extLst>
      <p:ext uri="{BB962C8B-B14F-4D97-AF65-F5344CB8AC3E}">
        <p14:creationId xmlns:p14="http://schemas.microsoft.com/office/powerpoint/2010/main" val="175247916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090EA4AE-0FF4-4329-816F-DFFA022D665D}" type="slidenum">
              <a:rPr lang="en-US" altLang="zh-CN"/>
              <a:pPr/>
              <a:t>147</a:t>
            </a:fld>
            <a:endParaRPr lang="en-US" altLang="zh-CN"/>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p:spPr>
        <p:txBody>
          <a:bodyPr/>
          <a:lstStyle/>
          <a:p>
            <a:r>
              <a:rPr lang="en-US" altLang="zh-CN" sz="1200" b="0" i="0" u="none" strike="noStrike" kern="1200" baseline="0">
                <a:solidFill>
                  <a:schemeClr val="tx1"/>
                </a:solidFill>
                <a:latin typeface="Times New Roman" pitchFamily="18" charset="0"/>
                <a:ea typeface="+mn-ea"/>
                <a:cs typeface="+mn-cs"/>
              </a:rPr>
              <a:t>    For a newly arriving host, the DHCP protocol is a four-step process, as shown in Figure 4.24 for the network setting shown in Figure 4.23. </a:t>
            </a:r>
          </a:p>
          <a:p>
            <a:r>
              <a:rPr lang="en-US" altLang="zh-CN" sz="1200" b="0" i="0" u="none" strike="noStrike" kern="1200" baseline="0">
                <a:solidFill>
                  <a:schemeClr val="tx1"/>
                </a:solidFill>
                <a:latin typeface="Times New Roman" pitchFamily="18" charset="0"/>
                <a:ea typeface="+mn-ea"/>
                <a:cs typeface="+mn-cs"/>
              </a:rPr>
              <a:t>    In this figure, </a:t>
            </a:r>
            <a:r>
              <a:rPr lang="en-US" altLang="zh-CN" sz="1200" b="0" i="0" u="none" strike="noStrike" kern="1200" baseline="0" err="1">
                <a:solidFill>
                  <a:schemeClr val="tx1"/>
                </a:solidFill>
                <a:latin typeface="Times New Roman" pitchFamily="18" charset="0"/>
                <a:ea typeface="+mn-ea"/>
                <a:cs typeface="+mn-cs"/>
              </a:rPr>
              <a:t>yiaddr</a:t>
            </a:r>
            <a:r>
              <a:rPr lang="en-US" altLang="zh-CN" sz="1200" b="0" i="0" u="none" strike="noStrike" kern="1200" baseline="0">
                <a:solidFill>
                  <a:schemeClr val="tx1"/>
                </a:solidFill>
                <a:latin typeface="Times New Roman" pitchFamily="18" charset="0"/>
                <a:ea typeface="+mn-ea"/>
                <a:cs typeface="+mn-cs"/>
              </a:rPr>
              <a:t> (as in “your Internet address”) </a:t>
            </a:r>
            <a:r>
              <a:rPr lang="en-US" altLang="zh-CN" sz="1200" b="1" i="0" u="none" strike="noStrike" kern="1200" baseline="0">
                <a:solidFill>
                  <a:schemeClr val="tx1"/>
                </a:solidFill>
                <a:latin typeface="Times New Roman" pitchFamily="18" charset="0"/>
                <a:ea typeface="+mn-ea"/>
                <a:cs typeface="+mn-cs"/>
              </a:rPr>
              <a:t>indicates</a:t>
            </a:r>
            <a:r>
              <a:rPr lang="en-US" altLang="zh-CN" sz="1200" b="0" i="0" u="none" strike="noStrike" kern="1200" baseline="0">
                <a:solidFill>
                  <a:schemeClr val="tx1"/>
                </a:solidFill>
                <a:latin typeface="Times New Roman" pitchFamily="18" charset="0"/>
                <a:ea typeface="+mn-ea"/>
                <a:cs typeface="+mn-cs"/>
              </a:rPr>
              <a:t> the address </a:t>
            </a:r>
            <a:r>
              <a:rPr lang="en-US" altLang="zh-CN" sz="1200" b="0" i="0" u="sng" strike="noStrike" kern="1200" baseline="0">
                <a:solidFill>
                  <a:schemeClr val="tx1"/>
                </a:solidFill>
                <a:latin typeface="Times New Roman" pitchFamily="18" charset="0"/>
                <a:ea typeface="+mn-ea"/>
                <a:cs typeface="+mn-cs"/>
              </a:rPr>
              <a:t>being allocated to</a:t>
            </a:r>
            <a:r>
              <a:rPr lang="en-US" altLang="zh-CN" sz="1200" b="0" i="0" u="none" strike="noStrike" kern="1200" baseline="0">
                <a:solidFill>
                  <a:schemeClr val="tx1"/>
                </a:solidFill>
                <a:latin typeface="Times New Roman" pitchFamily="18" charset="0"/>
                <a:ea typeface="+mn-ea"/>
                <a:cs typeface="+mn-cs"/>
              </a:rPr>
              <a:t> the newly arriving client. </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The four steps are:</a:t>
            </a:r>
          </a:p>
          <a:p>
            <a:r>
              <a:rPr lang="en-US" altLang="zh-CN" sz="1200" b="1" i="0" u="none" strike="noStrike" kern="1200" baseline="0">
                <a:solidFill>
                  <a:schemeClr val="tx1"/>
                </a:solidFill>
                <a:latin typeface="Times New Roman" pitchFamily="18" charset="0"/>
                <a:ea typeface="+mn-ea"/>
                <a:cs typeface="+mn-cs"/>
              </a:rPr>
              <a:t>    DHCP server discovery. </a:t>
            </a:r>
          </a:p>
          <a:p>
            <a:r>
              <a:rPr lang="en-US" altLang="zh-CN" sz="1200" b="0" i="0" u="none" strike="noStrike" kern="1200" baseline="0">
                <a:solidFill>
                  <a:schemeClr val="tx1"/>
                </a:solidFill>
                <a:latin typeface="Times New Roman" pitchFamily="18" charset="0"/>
                <a:ea typeface="+mn-ea"/>
                <a:cs typeface="+mn-cs"/>
              </a:rPr>
              <a:t>    The first task of a newly arriving host is to find a DHCP server with which to interact. </a:t>
            </a:r>
          </a:p>
          <a:p>
            <a:r>
              <a:rPr lang="en-US" altLang="zh-CN" sz="1200" b="0" i="0" u="none" strike="noStrike" kern="1200" baseline="0">
                <a:solidFill>
                  <a:schemeClr val="tx1"/>
                </a:solidFill>
                <a:latin typeface="Times New Roman" pitchFamily="18" charset="0"/>
                <a:ea typeface="+mn-ea"/>
                <a:cs typeface="+mn-cs"/>
              </a:rPr>
              <a:t>    This is done using a DHCP discover message, which a client sends </a:t>
            </a:r>
            <a:r>
              <a:rPr lang="en-US" altLang="zh-CN" sz="1200" b="0" i="0" u="sng" strike="noStrike" kern="1200" baseline="0">
                <a:solidFill>
                  <a:schemeClr val="tx1"/>
                </a:solidFill>
                <a:latin typeface="Times New Roman" pitchFamily="18" charset="0"/>
                <a:ea typeface="+mn-ea"/>
                <a:cs typeface="+mn-cs"/>
              </a:rPr>
              <a:t>within a UDP packet</a:t>
            </a:r>
            <a:r>
              <a:rPr lang="en-US" altLang="zh-CN" sz="1200" b="0" i="0" u="none" strike="noStrike" kern="1200" baseline="0">
                <a:solidFill>
                  <a:schemeClr val="tx1"/>
                </a:solidFill>
                <a:latin typeface="Times New Roman" pitchFamily="18" charset="0"/>
                <a:ea typeface="+mn-ea"/>
                <a:cs typeface="+mn-cs"/>
              </a:rPr>
              <a:t> to port 67. </a:t>
            </a:r>
          </a:p>
          <a:p>
            <a:r>
              <a:rPr lang="en-US" altLang="zh-CN" sz="1200" b="0" i="0" u="none" strike="noStrike" kern="1200" baseline="0">
                <a:solidFill>
                  <a:schemeClr val="tx1"/>
                </a:solidFill>
                <a:latin typeface="Times New Roman" pitchFamily="18" charset="0"/>
                <a:ea typeface="+mn-ea"/>
                <a:cs typeface="+mn-cs"/>
              </a:rPr>
              <a:t>    The UDP packet is encapsulated in an IP datagram. </a:t>
            </a:r>
          </a:p>
          <a:p>
            <a:r>
              <a:rPr lang="en-US" altLang="zh-CN" sz="1200" b="0" i="0" u="none" strike="noStrike" kern="1200" baseline="0">
                <a:solidFill>
                  <a:schemeClr val="tx1"/>
                </a:solidFill>
                <a:latin typeface="Times New Roman" pitchFamily="18" charset="0"/>
                <a:ea typeface="+mn-ea"/>
                <a:cs typeface="+mn-cs"/>
              </a:rPr>
              <a:t>    But to whom should this datagram be sent? </a:t>
            </a:r>
          </a:p>
          <a:p>
            <a:r>
              <a:rPr lang="en-US" altLang="zh-CN" sz="1200" b="0" i="0" u="none" strike="noStrike" kern="1200" baseline="0">
                <a:solidFill>
                  <a:schemeClr val="tx1"/>
                </a:solidFill>
                <a:latin typeface="Times New Roman" pitchFamily="18" charset="0"/>
                <a:ea typeface="+mn-ea"/>
                <a:cs typeface="+mn-cs"/>
              </a:rPr>
              <a:t>    The host doesn’t even know the IP address of the network to which it is attaching, much less the address of a DHCP server for this network. </a:t>
            </a:r>
          </a:p>
          <a:p>
            <a:r>
              <a:rPr lang="en-US" altLang="zh-CN" sz="1200" b="0" i="0" u="none" strike="noStrike" kern="1200" baseline="0">
                <a:solidFill>
                  <a:schemeClr val="tx1"/>
                </a:solidFill>
                <a:latin typeface="Times New Roman" pitchFamily="18" charset="0"/>
                <a:ea typeface="+mn-ea"/>
                <a:cs typeface="+mn-cs"/>
              </a:rPr>
              <a:t>    Given this, the DHCP client creates an IP datagram </a:t>
            </a:r>
            <a:r>
              <a:rPr lang="en-US" altLang="zh-CN" sz="1200" b="0" i="0" u="sng" strike="noStrike" kern="1200" baseline="0">
                <a:solidFill>
                  <a:schemeClr val="tx1"/>
                </a:solidFill>
                <a:latin typeface="Times New Roman" pitchFamily="18" charset="0"/>
                <a:ea typeface="+mn-ea"/>
                <a:cs typeface="+mn-cs"/>
              </a:rPr>
              <a:t>containing</a:t>
            </a:r>
            <a:r>
              <a:rPr lang="en-US" altLang="zh-CN" sz="1200" b="0" i="0" u="none" strike="noStrike" kern="1200" baseline="0">
                <a:solidFill>
                  <a:schemeClr val="tx1"/>
                </a:solidFill>
                <a:latin typeface="Times New Roman" pitchFamily="18" charset="0"/>
                <a:ea typeface="+mn-ea"/>
                <a:cs typeface="+mn-cs"/>
              </a:rPr>
              <a:t> its DHCP discover message </a:t>
            </a:r>
            <a:r>
              <a:rPr lang="en-US" altLang="zh-CN" sz="1200" b="0" i="0" u="sng" strike="noStrike" kern="1200" baseline="0">
                <a:solidFill>
                  <a:schemeClr val="tx1"/>
                </a:solidFill>
                <a:latin typeface="Times New Roman" pitchFamily="18" charset="0"/>
                <a:ea typeface="+mn-ea"/>
                <a:cs typeface="+mn-cs"/>
              </a:rPr>
              <a:t>along with</a:t>
            </a:r>
            <a:r>
              <a:rPr lang="en-US" altLang="zh-CN" sz="1200" b="0" i="0" u="none" strike="noStrike" kern="1200" baseline="0">
                <a:solidFill>
                  <a:schemeClr val="tx1"/>
                </a:solidFill>
                <a:latin typeface="Times New Roman" pitchFamily="18" charset="0"/>
                <a:ea typeface="+mn-ea"/>
                <a:cs typeface="+mn-cs"/>
              </a:rPr>
              <a:t> the broadcast destination IP address of 255.255.255.255 and a “this host” source IP address of 0.0.0.0. </a:t>
            </a:r>
          </a:p>
          <a:p>
            <a:r>
              <a:rPr lang="en-US" altLang="zh-CN" sz="1200" b="0" i="0" u="none" strike="noStrike" kern="1200" baseline="0">
                <a:solidFill>
                  <a:schemeClr val="tx1"/>
                </a:solidFill>
                <a:latin typeface="Times New Roman" pitchFamily="18" charset="0"/>
                <a:ea typeface="+mn-ea"/>
                <a:cs typeface="+mn-cs"/>
              </a:rPr>
              <a:t>    The DHCP client passes the IP datagram to the link layer, which then broadcasts this frame to all nodes attached to the subnet (we will cover the details of link-layer broadcasting in Section 6.4).</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1" i="0" u="none" strike="noStrike" kern="1200" baseline="0">
                <a:solidFill>
                  <a:schemeClr val="tx1"/>
                </a:solidFill>
                <a:latin typeface="Times New Roman" pitchFamily="18" charset="0"/>
                <a:ea typeface="+mn-ea"/>
                <a:cs typeface="+mn-cs"/>
              </a:rPr>
              <a:t>    DHCP server offer(s). </a:t>
            </a:r>
          </a:p>
          <a:p>
            <a:r>
              <a:rPr lang="en-US" altLang="zh-CN" sz="1200" b="1" i="0" u="none" strike="noStrike" kern="1200" baseline="0">
                <a:solidFill>
                  <a:schemeClr val="tx1"/>
                </a:solidFill>
                <a:latin typeface="Times New Roman" pitchFamily="18" charset="0"/>
                <a:ea typeface="+mn-ea"/>
                <a:cs typeface="+mn-cs"/>
              </a:rPr>
              <a:t>    </a:t>
            </a:r>
            <a:r>
              <a:rPr lang="en-US" altLang="zh-CN" sz="1200" b="0" i="0" u="none" strike="noStrike" kern="1200" baseline="0">
                <a:solidFill>
                  <a:schemeClr val="tx1"/>
                </a:solidFill>
                <a:latin typeface="Times New Roman" pitchFamily="18" charset="0"/>
                <a:ea typeface="+mn-ea"/>
                <a:cs typeface="+mn-cs"/>
              </a:rPr>
              <a:t>A DHCP server </a:t>
            </a:r>
            <a:r>
              <a:rPr lang="en-US" altLang="zh-CN" sz="1200" b="0" i="0" u="sng" strike="noStrike" kern="1200" baseline="0">
                <a:solidFill>
                  <a:schemeClr val="tx1"/>
                </a:solidFill>
                <a:latin typeface="Times New Roman" pitchFamily="18" charset="0"/>
                <a:ea typeface="+mn-ea"/>
                <a:cs typeface="+mn-cs"/>
              </a:rPr>
              <a:t>receiving a DHCP discover message</a:t>
            </a:r>
            <a:r>
              <a:rPr lang="en-US" altLang="zh-CN" sz="1200" b="0" i="0" u="none" strike="noStrike" kern="1200" baseline="0">
                <a:solidFill>
                  <a:schemeClr val="tx1"/>
                </a:solidFill>
                <a:latin typeface="Times New Roman" pitchFamily="18" charset="0"/>
                <a:ea typeface="+mn-ea"/>
                <a:cs typeface="+mn-cs"/>
              </a:rPr>
              <a:t> responds to the client with a </a:t>
            </a:r>
            <a:r>
              <a:rPr lang="en-US" altLang="zh-CN" sz="1200" b="1" i="0" u="none" strike="noStrike" kern="1200" baseline="0">
                <a:solidFill>
                  <a:schemeClr val="tx1"/>
                </a:solidFill>
                <a:latin typeface="Times New Roman" pitchFamily="18" charset="0"/>
                <a:ea typeface="+mn-ea"/>
                <a:cs typeface="+mn-cs"/>
              </a:rPr>
              <a:t>DHCP offer message </a:t>
            </a:r>
            <a:r>
              <a:rPr lang="en-US" altLang="zh-CN" sz="1200" b="0" i="0" u="none" strike="noStrike" kern="1200" baseline="0">
                <a:solidFill>
                  <a:schemeClr val="tx1"/>
                </a:solidFill>
                <a:latin typeface="Times New Roman" pitchFamily="18" charset="0"/>
                <a:ea typeface="+mn-ea"/>
                <a:cs typeface="+mn-cs"/>
              </a:rPr>
              <a:t>that </a:t>
            </a:r>
            <a:r>
              <a:rPr lang="en-US" altLang="zh-CN" sz="1200" b="0" i="0" u="sng" strike="noStrike" kern="1200" baseline="0">
                <a:solidFill>
                  <a:schemeClr val="tx1"/>
                </a:solidFill>
                <a:latin typeface="Times New Roman" pitchFamily="18" charset="0"/>
                <a:ea typeface="+mn-ea"/>
                <a:cs typeface="+mn-cs"/>
              </a:rPr>
              <a:t>is broadcast to</a:t>
            </a:r>
            <a:r>
              <a:rPr lang="en-US" altLang="zh-CN" sz="1200" b="0" i="0" u="none" strike="noStrike" kern="1200" baseline="0">
                <a:solidFill>
                  <a:schemeClr val="tx1"/>
                </a:solidFill>
                <a:latin typeface="Times New Roman" pitchFamily="18" charset="0"/>
                <a:ea typeface="+mn-ea"/>
                <a:cs typeface="+mn-cs"/>
              </a:rPr>
              <a:t> all nodes on the subnet, again using the IP broadcast address of 255.255.255.255.</a:t>
            </a:r>
          </a:p>
          <a:p>
            <a:r>
              <a:rPr lang="en-US" altLang="zh-CN" sz="1200" b="0" i="0" u="none" strike="noStrike" kern="1200" baseline="0">
                <a:solidFill>
                  <a:schemeClr val="tx1"/>
                </a:solidFill>
                <a:latin typeface="Times New Roman" pitchFamily="18" charset="0"/>
                <a:ea typeface="+mn-ea"/>
                <a:cs typeface="+mn-cs"/>
              </a:rPr>
              <a:t>    (You might want to think about why this server reply must also be broadcast). </a:t>
            </a:r>
          </a:p>
          <a:p>
            <a:r>
              <a:rPr lang="en-US" altLang="zh-CN" sz="1200" b="0" i="0" u="none" strike="noStrike" kern="1200" baseline="0">
                <a:solidFill>
                  <a:schemeClr val="tx1"/>
                </a:solidFill>
                <a:latin typeface="Times New Roman" pitchFamily="18" charset="0"/>
                <a:ea typeface="+mn-ea"/>
                <a:cs typeface="+mn-cs"/>
              </a:rPr>
              <a:t>    Since several DHCP servers can be present on the subnet, the client may find itself in the </a:t>
            </a:r>
            <a:r>
              <a:rPr lang="en-US" altLang="zh-CN" sz="1200" b="1" i="0" u="none" strike="noStrike" kern="1200" baseline="0">
                <a:solidFill>
                  <a:schemeClr val="tx1"/>
                </a:solidFill>
                <a:latin typeface="Times New Roman" pitchFamily="18" charset="0"/>
                <a:ea typeface="+mn-ea"/>
                <a:cs typeface="+mn-cs"/>
              </a:rPr>
              <a:t>enviable</a:t>
            </a:r>
            <a:r>
              <a:rPr lang="en-US" altLang="zh-CN" sz="1200" b="0" i="0" u="none" strike="noStrike" kern="1200" baseline="0">
                <a:solidFill>
                  <a:schemeClr val="tx1"/>
                </a:solidFill>
                <a:latin typeface="Times New Roman" pitchFamily="18" charset="0"/>
                <a:ea typeface="+mn-ea"/>
                <a:cs typeface="+mn-cs"/>
              </a:rPr>
              <a:t> position of being able to choose </a:t>
            </a:r>
            <a:r>
              <a:rPr lang="en-US" altLang="zh-CN" sz="1200" b="0" i="0" u="sng" strike="noStrike" kern="1200" baseline="0">
                <a:solidFill>
                  <a:schemeClr val="tx1"/>
                </a:solidFill>
                <a:latin typeface="Times New Roman" pitchFamily="18" charset="0"/>
                <a:ea typeface="+mn-ea"/>
                <a:cs typeface="+mn-cs"/>
              </a:rPr>
              <a:t>from among</a:t>
            </a:r>
            <a:r>
              <a:rPr lang="en-US" altLang="zh-CN" sz="1200" b="0" i="0" u="none" strike="noStrike" kern="1200" baseline="0">
                <a:solidFill>
                  <a:schemeClr val="tx1"/>
                </a:solidFill>
                <a:latin typeface="Times New Roman" pitchFamily="18" charset="0"/>
                <a:ea typeface="+mn-ea"/>
                <a:cs typeface="+mn-cs"/>
              </a:rPr>
              <a:t> several offers.</a:t>
            </a:r>
          </a:p>
          <a:p>
            <a:pPr algn="l"/>
            <a:r>
              <a:rPr lang="en-US" altLang="zh-CN" sz="1200" b="0" i="0" u="none" strike="noStrike" kern="1200" baseline="0">
                <a:solidFill>
                  <a:schemeClr val="tx1"/>
                </a:solidFill>
                <a:latin typeface="Times New Roman" pitchFamily="18" charset="0"/>
                <a:ea typeface="+mn-ea"/>
                <a:cs typeface="+mn-cs"/>
              </a:rPr>
              <a:t>    Each </a:t>
            </a:r>
            <a:r>
              <a:rPr lang="en-US" altLang="zh-CN" sz="1200" b="0" i="0" u="none" strike="noStrike" baseline="0">
                <a:solidFill>
                  <a:srgbClr val="333333"/>
                </a:solidFill>
                <a:latin typeface="ArialMT"/>
              </a:rPr>
              <a:t>server offer message contains the transaction ID of the received discover message, the proposed IP address for the client, the network mask, and an IP </a:t>
            </a:r>
            <a:r>
              <a:rPr lang="en-US" altLang="zh-CN" sz="1200" b="0" i="0" u="none" strike="noStrike" baseline="0">
                <a:solidFill>
                  <a:srgbClr val="1E7ABA"/>
                </a:solidFill>
                <a:latin typeface="Arial-BoldMT"/>
              </a:rPr>
              <a:t>address lease time </a:t>
            </a:r>
            <a:r>
              <a:rPr lang="en-US" altLang="zh-CN" sz="1200" b="0" i="0" u="none" strike="noStrike" baseline="0">
                <a:solidFill>
                  <a:srgbClr val="333333"/>
                </a:solidFill>
                <a:latin typeface="ArialMT"/>
              </a:rPr>
              <a:t>— the amount of time for which the IP address will be valid. </a:t>
            </a:r>
          </a:p>
          <a:p>
            <a:pPr algn="l"/>
            <a:r>
              <a:rPr lang="en-US" altLang="zh-CN" sz="1200" b="0" i="0" u="none" strike="noStrike" baseline="0">
                <a:solidFill>
                  <a:srgbClr val="333333"/>
                </a:solidFill>
                <a:latin typeface="ArialMT"/>
              </a:rPr>
              <a:t>    It is common for the server to set the lease time </a:t>
            </a:r>
            <a:r>
              <a:rPr lang="en-US" altLang="zh-CN" sz="1200" b="1" i="0" u="none" strike="noStrike" baseline="0">
                <a:solidFill>
                  <a:srgbClr val="333333"/>
                </a:solidFill>
                <a:latin typeface="ArialMT"/>
              </a:rPr>
              <a:t>to</a:t>
            </a:r>
            <a:r>
              <a:rPr lang="en-US" altLang="zh-CN" sz="1200" b="0" i="0" u="none" strike="noStrike" baseline="0">
                <a:solidFill>
                  <a:srgbClr val="333333"/>
                </a:solidFill>
                <a:latin typeface="ArialMT"/>
              </a:rPr>
              <a:t> several hours or days </a:t>
            </a:r>
            <a:r>
              <a:rPr lang="en-US" altLang="zh-CN" sz="1200" b="0" i="0" u="none" strike="noStrike" baseline="0">
                <a:solidFill>
                  <a:srgbClr val="1E7ABA"/>
                </a:solidFill>
                <a:latin typeface="Arial-BoldMT"/>
              </a:rPr>
              <a:t>[</a:t>
            </a:r>
            <a:r>
              <a:rPr lang="en-US" altLang="zh-CN" sz="1200" b="0" i="0" u="none" strike="noStrike" baseline="0" err="1">
                <a:solidFill>
                  <a:srgbClr val="1E7ABA"/>
                </a:solidFill>
                <a:latin typeface="Arial-BoldMT"/>
              </a:rPr>
              <a:t>Droms</a:t>
            </a:r>
            <a:r>
              <a:rPr lang="en-US" altLang="zh-CN" sz="1200" b="0" i="0" u="none" strike="noStrike" baseline="0">
                <a:solidFill>
                  <a:srgbClr val="1E7ABA"/>
                </a:solidFill>
                <a:latin typeface="Arial-BoldMT"/>
              </a:rPr>
              <a:t> 2002]</a:t>
            </a:r>
            <a:r>
              <a:rPr lang="en-US" altLang="zh-CN" sz="1200" b="0" i="0" u="none" strike="noStrike" baseline="0">
                <a:solidFill>
                  <a:srgbClr val="333333"/>
                </a:solidFill>
                <a:latin typeface="ArialMT"/>
              </a:rPr>
              <a:t>.</a:t>
            </a:r>
          </a:p>
          <a:p>
            <a:pPr algn="l"/>
            <a:endParaRPr lang="en-US" altLang="zh-CN" sz="1200" b="0" i="0" u="none" strike="noStrike" baseline="0">
              <a:solidFill>
                <a:srgbClr val="333333"/>
              </a:solidFill>
              <a:latin typeface="ArialMT"/>
            </a:endParaRPr>
          </a:p>
          <a:p>
            <a:r>
              <a:rPr lang="en-US" altLang="zh-CN" sz="1200" b="1" i="0" u="none" strike="noStrike" kern="1200" baseline="0">
                <a:solidFill>
                  <a:schemeClr val="tx1"/>
                </a:solidFill>
                <a:latin typeface="Times New Roman" pitchFamily="18" charset="0"/>
                <a:ea typeface="+mn-ea"/>
                <a:cs typeface="+mn-cs"/>
              </a:rPr>
              <a:t>    DHCP request. </a:t>
            </a:r>
          </a:p>
          <a:p>
            <a:r>
              <a:rPr lang="en-US" altLang="zh-CN" sz="1200" b="1" i="0" u="none" strike="noStrike" kern="1200" baseline="0">
                <a:solidFill>
                  <a:schemeClr val="tx1"/>
                </a:solidFill>
                <a:latin typeface="Times New Roman" pitchFamily="18" charset="0"/>
                <a:ea typeface="+mn-ea"/>
                <a:cs typeface="+mn-cs"/>
              </a:rPr>
              <a:t>    </a:t>
            </a:r>
            <a:r>
              <a:rPr lang="en-US" altLang="zh-CN" sz="1200" b="0" i="0" u="none" strike="noStrike" kern="1200" baseline="0">
                <a:solidFill>
                  <a:schemeClr val="tx1"/>
                </a:solidFill>
                <a:latin typeface="Times New Roman" pitchFamily="18" charset="0"/>
                <a:ea typeface="+mn-ea"/>
                <a:cs typeface="+mn-cs"/>
              </a:rPr>
              <a:t>The newly arriving client will choose </a:t>
            </a:r>
            <a:r>
              <a:rPr lang="en-US" altLang="zh-CN" sz="1200" b="0" i="0" u="sng" strike="noStrike" kern="1200" baseline="0">
                <a:solidFill>
                  <a:schemeClr val="tx1"/>
                </a:solidFill>
                <a:latin typeface="Times New Roman" pitchFamily="18" charset="0"/>
                <a:ea typeface="+mn-ea"/>
                <a:cs typeface="+mn-cs"/>
              </a:rPr>
              <a:t>from among</a:t>
            </a:r>
            <a:r>
              <a:rPr lang="en-US" altLang="zh-CN" sz="1200" b="0" i="0" u="none" strike="noStrike" kern="1200" baseline="0">
                <a:solidFill>
                  <a:schemeClr val="tx1"/>
                </a:solidFill>
                <a:latin typeface="Times New Roman" pitchFamily="18" charset="0"/>
                <a:ea typeface="+mn-ea"/>
                <a:cs typeface="+mn-cs"/>
              </a:rPr>
              <a:t> one or more server offers and respond to its selected offer with a DHCP request message, echoing back the configuration parameters.</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1" i="0" u="none" strike="noStrike" kern="1200" baseline="0">
                <a:solidFill>
                  <a:schemeClr val="tx1"/>
                </a:solidFill>
                <a:latin typeface="Times New Roman" pitchFamily="18" charset="0"/>
                <a:ea typeface="+mn-ea"/>
                <a:cs typeface="+mn-cs"/>
              </a:rPr>
              <a:t>    DHCP ACK. </a:t>
            </a:r>
          </a:p>
          <a:p>
            <a:r>
              <a:rPr lang="en-US" altLang="zh-CN" sz="1200" b="1" i="0" u="none" strike="noStrike" kern="1200" baseline="0">
                <a:solidFill>
                  <a:schemeClr val="tx1"/>
                </a:solidFill>
                <a:latin typeface="Times New Roman" pitchFamily="18" charset="0"/>
                <a:ea typeface="+mn-ea"/>
                <a:cs typeface="+mn-cs"/>
              </a:rPr>
              <a:t>    </a:t>
            </a:r>
            <a:r>
              <a:rPr lang="en-US" altLang="zh-CN" sz="1200" b="0" i="0" u="none" strike="noStrike" kern="1200" baseline="0">
                <a:solidFill>
                  <a:schemeClr val="tx1"/>
                </a:solidFill>
                <a:latin typeface="Times New Roman" pitchFamily="18" charset="0"/>
                <a:ea typeface="+mn-ea"/>
                <a:cs typeface="+mn-cs"/>
              </a:rPr>
              <a:t>The server responds to the DHCP request message with a DHCP ACK message, confirming the requested parameters.</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Once the client </a:t>
            </a:r>
            <a:r>
              <a:rPr lang="en-US" altLang="zh-CN" sz="1200" b="1" i="0" u="none" strike="noStrike" kern="1200" baseline="0">
                <a:solidFill>
                  <a:schemeClr val="tx1"/>
                </a:solidFill>
                <a:latin typeface="Times New Roman" pitchFamily="18" charset="0"/>
                <a:ea typeface="+mn-ea"/>
                <a:cs typeface="+mn-cs"/>
              </a:rPr>
              <a:t>receives</a:t>
            </a:r>
            <a:r>
              <a:rPr lang="en-US" altLang="zh-CN" sz="1200" b="0" i="0" u="none" strike="noStrike" kern="1200" baseline="0">
                <a:solidFill>
                  <a:schemeClr val="tx1"/>
                </a:solidFill>
                <a:latin typeface="Times New Roman" pitchFamily="18" charset="0"/>
                <a:ea typeface="+mn-ea"/>
                <a:cs typeface="+mn-cs"/>
              </a:rPr>
              <a:t> the DHCP ACK, the interaction is complete and the client can use the DHCP-allocated IP address for the lease duration. </a:t>
            </a:r>
          </a:p>
          <a:p>
            <a:pPr algn="l"/>
            <a:r>
              <a:rPr lang="en-US" altLang="zh-CN" sz="1200" b="0" i="0" u="none" strike="noStrike" kern="1200" baseline="0">
                <a:solidFill>
                  <a:schemeClr val="tx1"/>
                </a:solidFill>
                <a:latin typeface="Times New Roman" pitchFamily="18" charset="0"/>
                <a:ea typeface="+mn-ea"/>
                <a:cs typeface="+mn-cs"/>
              </a:rPr>
              <a:t>    Since a client may want to use its address </a:t>
            </a:r>
            <a:r>
              <a:rPr lang="en-US" altLang="zh-CN" sz="1200" b="0" i="0" u="sng" strike="noStrike" kern="1200" baseline="0">
                <a:solidFill>
                  <a:schemeClr val="tx1"/>
                </a:solidFill>
                <a:latin typeface="Times New Roman" pitchFamily="18" charset="0"/>
                <a:ea typeface="+mn-ea"/>
                <a:cs typeface="+mn-cs"/>
              </a:rPr>
              <a:t>beyond</a:t>
            </a:r>
            <a:r>
              <a:rPr lang="en-US" altLang="zh-CN" sz="1200" b="0" i="0" u="none" strike="noStrike" kern="1200" baseline="0">
                <a:solidFill>
                  <a:schemeClr val="tx1"/>
                </a:solidFill>
                <a:latin typeface="Times New Roman" pitchFamily="18" charset="0"/>
                <a:ea typeface="+mn-ea"/>
                <a:cs typeface="+mn-cs"/>
              </a:rPr>
              <a:t> the </a:t>
            </a:r>
            <a:r>
              <a:rPr lang="en-US" altLang="zh-CN" sz="1200" b="0" i="0" u="none" strike="noStrike" baseline="0">
                <a:solidFill>
                  <a:srgbClr val="333333"/>
                </a:solidFill>
                <a:latin typeface="ArialMT"/>
              </a:rPr>
              <a:t>lease’s expiration, DHCP also provides a mechanism that allows a client to </a:t>
            </a:r>
            <a:r>
              <a:rPr lang="en-US" altLang="zh-CN" sz="1200" b="0" i="0" u="sng" strike="noStrike" baseline="0">
                <a:solidFill>
                  <a:srgbClr val="333333"/>
                </a:solidFill>
                <a:latin typeface="ArialMT"/>
              </a:rPr>
              <a:t>renew its lease on</a:t>
            </a:r>
            <a:r>
              <a:rPr lang="en-US" altLang="zh-CN" sz="1200" b="0" i="0" u="none" strike="noStrike" baseline="0">
                <a:solidFill>
                  <a:srgbClr val="333333"/>
                </a:solidFill>
                <a:latin typeface="ArialMT"/>
              </a:rPr>
              <a:t> an IP address.</a:t>
            </a:r>
          </a:p>
          <a:p>
            <a:pPr algn="l"/>
            <a:endParaRPr lang="en-US" altLang="zh-CN" sz="1200" b="0" i="0" u="none" strike="noStrike" baseline="0">
              <a:solidFill>
                <a:srgbClr val="333333"/>
              </a:solidFill>
              <a:latin typeface="ArialMT"/>
            </a:endParaRPr>
          </a:p>
          <a:p>
            <a:r>
              <a:rPr lang="en-US" altLang="zh-CN" sz="1200" b="0" i="0" u="none" strike="noStrike" kern="1200" baseline="0">
                <a:solidFill>
                  <a:schemeClr val="tx1"/>
                </a:solidFill>
                <a:latin typeface="Times New Roman" pitchFamily="18" charset="0"/>
                <a:ea typeface="+mn-ea"/>
                <a:cs typeface="+mn-cs"/>
              </a:rPr>
              <a:t>    From a mobility aspect, DHCP does have one very significant shortcoming. </a:t>
            </a:r>
          </a:p>
          <a:p>
            <a:r>
              <a:rPr lang="en-US" altLang="zh-CN" sz="1200" b="0" i="0" u="none" strike="noStrike" kern="1200" baseline="0">
                <a:solidFill>
                  <a:schemeClr val="tx1"/>
                </a:solidFill>
                <a:latin typeface="Times New Roman" pitchFamily="18" charset="0"/>
                <a:ea typeface="+mn-ea"/>
                <a:cs typeface="+mn-cs"/>
              </a:rPr>
              <a:t>    Since a new IP address is obtained from DHCP each time a node connects to a new subnet, a TCP connection to a remote application cannot be maintained as a mobile node moves between subnets. </a:t>
            </a:r>
          </a:p>
          <a:p>
            <a:r>
              <a:rPr lang="en-US" altLang="zh-CN" sz="1200" b="0" i="0" u="none" strike="noStrike" kern="1200" baseline="0">
                <a:solidFill>
                  <a:schemeClr val="tx1"/>
                </a:solidFill>
                <a:latin typeface="Times New Roman" pitchFamily="18" charset="0"/>
                <a:ea typeface="+mn-ea"/>
                <a:cs typeface="+mn-cs"/>
              </a:rPr>
              <a:t>    In Chapter 6, we will examine mobile IP — an extension to the IP infrastructure that allows a mobile node to use a single permanent address as it moves between subnets. </a:t>
            </a:r>
          </a:p>
          <a:p>
            <a:r>
              <a:rPr lang="en-US" altLang="zh-CN" sz="1200" b="0" i="0" u="none" strike="noStrike" kern="1200" baseline="0">
                <a:solidFill>
                  <a:schemeClr val="tx1"/>
                </a:solidFill>
                <a:latin typeface="Times New Roman" pitchFamily="18" charset="0"/>
                <a:ea typeface="+mn-ea"/>
                <a:cs typeface="+mn-cs"/>
              </a:rPr>
              <a:t>    Additional details about DHCP can be found in [</a:t>
            </a:r>
            <a:r>
              <a:rPr lang="en-US" altLang="zh-CN" sz="1200" b="0" i="0" u="none" strike="noStrike" kern="1200" baseline="0" err="1">
                <a:solidFill>
                  <a:schemeClr val="tx1"/>
                </a:solidFill>
                <a:latin typeface="Times New Roman" pitchFamily="18" charset="0"/>
                <a:ea typeface="+mn-ea"/>
                <a:cs typeface="+mn-cs"/>
              </a:rPr>
              <a:t>Droms</a:t>
            </a:r>
            <a:r>
              <a:rPr lang="en-US" altLang="zh-CN" sz="1200" b="0" i="0" u="none" strike="noStrike" kern="1200" baseline="0">
                <a:solidFill>
                  <a:schemeClr val="tx1"/>
                </a:solidFill>
                <a:latin typeface="Times New Roman" pitchFamily="18" charset="0"/>
                <a:ea typeface="+mn-ea"/>
                <a:cs typeface="+mn-cs"/>
              </a:rPr>
              <a:t> 2002] and [</a:t>
            </a:r>
            <a:r>
              <a:rPr lang="en-US" altLang="zh-CN" sz="1200" b="0" i="0" u="none" strike="noStrike" kern="1200" baseline="0" err="1">
                <a:solidFill>
                  <a:schemeClr val="tx1"/>
                </a:solidFill>
                <a:latin typeface="Times New Roman" pitchFamily="18" charset="0"/>
                <a:ea typeface="+mn-ea"/>
                <a:cs typeface="+mn-cs"/>
              </a:rPr>
              <a:t>dhc</a:t>
            </a:r>
            <a:r>
              <a:rPr lang="en-US" altLang="zh-CN" sz="1200" b="0" i="0" u="none" strike="noStrike" kern="1200" baseline="0">
                <a:solidFill>
                  <a:schemeClr val="tx1"/>
                </a:solidFill>
                <a:latin typeface="Times New Roman" pitchFamily="18" charset="0"/>
                <a:ea typeface="+mn-ea"/>
                <a:cs typeface="+mn-cs"/>
              </a:rPr>
              <a:t> 2016]. </a:t>
            </a:r>
          </a:p>
          <a:p>
            <a:r>
              <a:rPr lang="en-US" altLang="zh-CN" sz="1200" b="0" i="0" u="none" strike="noStrike" kern="1200" baseline="0">
                <a:solidFill>
                  <a:schemeClr val="tx1"/>
                </a:solidFill>
                <a:latin typeface="Times New Roman" pitchFamily="18" charset="0"/>
                <a:ea typeface="+mn-ea"/>
                <a:cs typeface="+mn-cs"/>
              </a:rPr>
              <a:t>    An open source reference implementation of DHCP is available from the Internet Systems Consortium [ISC 2016].</a:t>
            </a:r>
            <a:endParaRPr lang="zh-CN" altLang="en-US" b="0" i="0"/>
          </a:p>
          <a:p>
            <a:endParaRPr lang="zh-CN" altLang="zh-CN">
              <a:latin typeface="Times New Roman" pitchFamily="18" charset="0"/>
              <a:ea typeface="ＭＳ Ｐゴシック" pitchFamily="34" charset="-128"/>
            </a:endParaRPr>
          </a:p>
        </p:txBody>
      </p:sp>
    </p:spTree>
    <p:extLst>
      <p:ext uri="{BB962C8B-B14F-4D97-AF65-F5344CB8AC3E}">
        <p14:creationId xmlns:p14="http://schemas.microsoft.com/office/powerpoint/2010/main" val="287707431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a:t>Operation</a:t>
            </a:r>
          </a:p>
          <a:p>
            <a:pPr>
              <a:buFont typeface="Wingdings" pitchFamily="2" charset="2"/>
              <a:buNone/>
            </a:pPr>
            <a:r>
              <a:rPr lang="en-US" altLang="zh-CN" sz="1200">
                <a:solidFill>
                  <a:srgbClr val="FF0000"/>
                </a:solidFill>
              </a:rPr>
              <a:t>1. server discovery</a:t>
            </a:r>
          </a:p>
          <a:p>
            <a:r>
              <a:rPr lang="en-US" altLang="zh-CN" sz="1200"/>
              <a:t>discovery </a:t>
            </a:r>
            <a:r>
              <a:rPr lang="en-US" altLang="zh-CN" sz="1200" err="1"/>
              <a:t>mesg</a:t>
            </a:r>
            <a:r>
              <a:rPr lang="en-US" altLang="zh-CN" sz="1200"/>
              <a:t>. </a:t>
            </a:r>
          </a:p>
          <a:p>
            <a:r>
              <a:rPr lang="en-US" altLang="zh-CN" sz="1200" err="1">
                <a:solidFill>
                  <a:srgbClr val="FF0000"/>
                </a:solidFill>
              </a:rPr>
              <a:t>Dest</a:t>
            </a:r>
            <a:r>
              <a:rPr lang="en-US" altLang="zh-CN" sz="1200">
                <a:solidFill>
                  <a:srgbClr val="FF0000"/>
                </a:solidFill>
              </a:rPr>
              <a:t>. IP</a:t>
            </a:r>
            <a:r>
              <a:rPr lang="en-US" altLang="zh-CN" sz="1200"/>
              <a:t>: 255.255.255.255, </a:t>
            </a:r>
            <a:r>
              <a:rPr lang="en-US" altLang="zh-CN" sz="1200">
                <a:solidFill>
                  <a:srgbClr val="FF0000"/>
                </a:solidFill>
              </a:rPr>
              <a:t>Source IP</a:t>
            </a:r>
            <a:r>
              <a:rPr lang="en-US" altLang="zh-CN" sz="1200"/>
              <a:t>: 0.0.0.0</a:t>
            </a:r>
          </a:p>
          <a:p>
            <a:r>
              <a:rPr lang="en-US" altLang="zh-CN" sz="1200" err="1">
                <a:solidFill>
                  <a:srgbClr val="FF0000"/>
                </a:solidFill>
              </a:rPr>
              <a:t>Dest</a:t>
            </a:r>
            <a:r>
              <a:rPr lang="en-US" altLang="zh-CN" sz="1200">
                <a:solidFill>
                  <a:srgbClr val="FF0000"/>
                </a:solidFill>
              </a:rPr>
              <a:t>. MAC</a:t>
            </a:r>
            <a:r>
              <a:rPr lang="en-US" altLang="zh-CN" sz="1200"/>
              <a:t>: FF-FF-FF-FF-FF-FF</a:t>
            </a:r>
            <a:endParaRPr lang="en-US" altLang="zh-CN" sz="1200">
              <a:solidFill>
                <a:srgbClr val="FF0000"/>
              </a:solidFill>
            </a:endParaRPr>
          </a:p>
          <a:p>
            <a:endParaRPr lang="en-US" altLang="zh-CN" sz="1200">
              <a:solidFill>
                <a:srgbClr val="FF0000"/>
              </a:solidFill>
            </a:endParaRPr>
          </a:p>
          <a:p>
            <a:r>
              <a:rPr lang="en-US" altLang="zh-CN" sz="1200">
                <a:solidFill>
                  <a:srgbClr val="FF0000"/>
                </a:solidFill>
              </a:rPr>
              <a:t>2. server offer (s)</a:t>
            </a:r>
          </a:p>
          <a:p>
            <a:r>
              <a:rPr lang="en-US" altLang="zh-CN" sz="1200"/>
              <a:t>DHCP offer </a:t>
            </a:r>
            <a:r>
              <a:rPr lang="en-US" altLang="zh-CN" sz="1200" err="1"/>
              <a:t>mesg</a:t>
            </a:r>
            <a:r>
              <a:rPr lang="en-US" altLang="zh-CN" sz="1200"/>
              <a:t>. </a:t>
            </a:r>
          </a:p>
          <a:p>
            <a:r>
              <a:rPr lang="en-US" altLang="zh-CN" sz="1200"/>
              <a:t>including IP address, Subnet Mask, Address lease time, DNS Server, Default Gateway/Router, etc.</a:t>
            </a:r>
          </a:p>
          <a:p>
            <a:endParaRPr lang="en-US" altLang="zh-CN" sz="1200">
              <a:solidFill>
                <a:srgbClr val="FF0000"/>
              </a:solidFill>
            </a:endParaRPr>
          </a:p>
          <a:p>
            <a:r>
              <a:rPr lang="en-US" altLang="zh-CN" sz="1200">
                <a:solidFill>
                  <a:srgbClr val="FF0000"/>
                </a:solidFill>
              </a:rPr>
              <a:t>3. DHCP request</a:t>
            </a:r>
          </a:p>
          <a:p>
            <a:r>
              <a:rPr lang="en-US" altLang="zh-CN" sz="1200"/>
              <a:t>choose one from multiple offers, maybe come from different DHCP servers</a:t>
            </a:r>
          </a:p>
          <a:p>
            <a:endParaRPr lang="en-US" altLang="zh-CN" sz="1200">
              <a:solidFill>
                <a:srgbClr val="FF0000"/>
              </a:solidFill>
            </a:endParaRPr>
          </a:p>
          <a:p>
            <a:r>
              <a:rPr lang="en-US" altLang="zh-CN" sz="1200">
                <a:solidFill>
                  <a:srgbClr val="FF0000"/>
                </a:solidFill>
              </a:rPr>
              <a:t>4. DHCP ACK</a:t>
            </a:r>
          </a:p>
          <a:p>
            <a:r>
              <a:rPr lang="en-US" altLang="zh-CN" sz="1200"/>
              <a:t>server </a:t>
            </a:r>
            <a:r>
              <a:rPr lang="en-US" altLang="zh-CN" sz="1200" err="1"/>
              <a:t>ack</a:t>
            </a:r>
            <a:r>
              <a:rPr lang="en-US" altLang="zh-CN" sz="1200"/>
              <a:t> </a:t>
            </a:r>
          </a:p>
          <a:p>
            <a:endParaRPr lang="zh-CN" altLang="en-US"/>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148</a:t>
            </a:fld>
            <a:endParaRPr lang="en-US" altLang="zh-CN"/>
          </a:p>
        </p:txBody>
      </p:sp>
    </p:spTree>
    <p:extLst>
      <p:ext uri="{BB962C8B-B14F-4D97-AF65-F5344CB8AC3E}">
        <p14:creationId xmlns:p14="http://schemas.microsoft.com/office/powerpoint/2010/main" val="176186582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152</a:t>
            </a:fld>
            <a:endParaRPr lang="en-US" altLang="zh-CN"/>
          </a:p>
        </p:txBody>
      </p:sp>
    </p:spTree>
    <p:extLst>
      <p:ext uri="{BB962C8B-B14F-4D97-AF65-F5344CB8AC3E}">
        <p14:creationId xmlns:p14="http://schemas.microsoft.com/office/powerpoint/2010/main" val="136189837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7"/>
          <p:cNvSpPr>
            <a:spLocks noGrp="1" noChangeArrowheads="1"/>
          </p:cNvSpPr>
          <p:nvPr>
            <p:ph type="sldNum" sz="quarter" idx="5"/>
          </p:nvPr>
        </p:nvSpPr>
        <p:spPr>
          <a:noFill/>
        </p:spPr>
        <p:txBody>
          <a:bodyPr/>
          <a:lstStyle/>
          <a:p>
            <a:fld id="{ACB1CC1D-EAAF-4843-BB5B-12995981A699}" type="slidenum">
              <a:rPr lang="zh-CN" altLang="en-US"/>
              <a:pPr/>
              <a:t>153</a:t>
            </a:fld>
            <a:endParaRPr lang="en-US" altLang="zh-CN"/>
          </a:p>
        </p:txBody>
      </p:sp>
      <p:sp>
        <p:nvSpPr>
          <p:cNvPr id="391171" name="Rectangle 2"/>
          <p:cNvSpPr>
            <a:spLocks noGrp="1" noRot="1" noChangeAspect="1" noChangeArrowheads="1" noTextEdit="1"/>
          </p:cNvSpPr>
          <p:nvPr>
            <p:ph type="sldImg"/>
          </p:nvPr>
        </p:nvSpPr>
        <p:spPr>
          <a:ln/>
        </p:spPr>
      </p:sp>
      <p:sp>
        <p:nvSpPr>
          <p:cNvPr id="391172" name="Rectangle 3"/>
          <p:cNvSpPr>
            <a:spLocks noGrp="1" noChangeArrowheads="1"/>
          </p:cNvSpPr>
          <p:nvPr>
            <p:ph type="body" idx="1"/>
          </p:nvPr>
        </p:nvSpPr>
        <p:spPr>
          <a:xfrm>
            <a:off x="731838" y="4560888"/>
            <a:ext cx="5851525" cy="4319587"/>
          </a:xfrm>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a:latin typeface="Gill Sans MT" panose="020B0502020104020203" pitchFamily="34" charset="0"/>
              </a:rPr>
              <a:t>    </a:t>
            </a:r>
            <a:r>
              <a:rPr lang="en-US" altLang="zh-CN">
                <a:latin typeface="Gill Sans MT" panose="020B0502020104020203" pitchFamily="34" charset="0"/>
              </a:rPr>
              <a:t>To separate the addresses </a:t>
            </a:r>
            <a:r>
              <a:rPr lang="en-US" altLang="zh-CN" b="1">
                <a:latin typeface="Gill Sans MT" panose="020B0502020104020203" pitchFamily="34" charset="0"/>
              </a:rPr>
              <a:t>used</a:t>
            </a:r>
            <a:r>
              <a:rPr lang="en-US" altLang="zh-CN">
                <a:solidFill>
                  <a:schemeClr val="hlink"/>
                </a:solidFill>
                <a:latin typeface="Gill Sans MT" panose="020B0502020104020203" pitchFamily="34" charset="0"/>
              </a:rPr>
              <a:t> </a:t>
            </a:r>
            <a:r>
              <a:rPr lang="en-US" altLang="zh-CN">
                <a:solidFill>
                  <a:schemeClr val="folHlink"/>
                </a:solidFill>
                <a:latin typeface="Gill Sans MT" panose="020B0502020104020203" pitchFamily="34" charset="0"/>
              </a:rPr>
              <a:t>inside</a:t>
            </a:r>
            <a:r>
              <a:rPr lang="en-US" altLang="zh-CN">
                <a:solidFill>
                  <a:srgbClr val="FF0000"/>
                </a:solidFill>
                <a:latin typeface="Gill Sans MT" panose="020B0502020104020203" pitchFamily="34" charset="0"/>
              </a:rPr>
              <a:t> </a:t>
            </a:r>
            <a:r>
              <a:rPr lang="en-US" altLang="zh-CN">
                <a:latin typeface="Gill Sans MT" panose="020B0502020104020203" pitchFamily="34" charset="0"/>
              </a:rPr>
              <a:t>the home or business and the ones </a:t>
            </a:r>
            <a:r>
              <a:rPr lang="en-US" altLang="zh-CN" b="1">
                <a:latin typeface="Gill Sans MT" panose="020B0502020104020203" pitchFamily="34" charset="0"/>
              </a:rPr>
              <a:t>used</a:t>
            </a:r>
            <a:r>
              <a:rPr lang="en-US" altLang="zh-CN">
                <a:solidFill>
                  <a:srgbClr val="FF0000"/>
                </a:solidFill>
                <a:latin typeface="Gill Sans MT" panose="020B0502020104020203" pitchFamily="34" charset="0"/>
              </a:rPr>
              <a:t> </a:t>
            </a:r>
            <a:r>
              <a:rPr lang="en-US" altLang="zh-CN">
                <a:solidFill>
                  <a:schemeClr val="folHlink"/>
                </a:solidFill>
                <a:latin typeface="Gill Sans MT" panose="020B0502020104020203" pitchFamily="34" charset="0"/>
              </a:rPr>
              <a:t>for</a:t>
            </a:r>
            <a:r>
              <a:rPr lang="en-US" altLang="zh-CN">
                <a:solidFill>
                  <a:srgbClr val="FF0000"/>
                </a:solidFill>
                <a:latin typeface="Gill Sans MT" panose="020B0502020104020203" pitchFamily="34" charset="0"/>
              </a:rPr>
              <a:t> </a:t>
            </a:r>
            <a:r>
              <a:rPr lang="en-US" altLang="zh-CN">
                <a:latin typeface="Gill Sans MT" panose="020B0502020104020203" pitchFamily="34" charset="0"/>
              </a:rPr>
              <a:t>the Internet, the Internet authorities have</a:t>
            </a:r>
            <a:r>
              <a:rPr lang="en-US" altLang="zh-CN">
                <a:effectLst>
                  <a:outerShdw blurRad="38100" dist="38100" dir="2700000" algn="tl">
                    <a:srgbClr val="C0C0C0"/>
                  </a:outerShdw>
                </a:effectLst>
                <a:latin typeface="Gill Sans MT" panose="020B0502020104020203" pitchFamily="34" charset="0"/>
              </a:rPr>
              <a:t> </a:t>
            </a:r>
            <a:r>
              <a:rPr lang="en-US" altLang="zh-CN">
                <a:solidFill>
                  <a:schemeClr val="hlink"/>
                </a:solidFill>
                <a:latin typeface="Gill Sans MT" panose="020B0502020104020203" pitchFamily="34" charset="0"/>
              </a:rPr>
              <a:t>reserved</a:t>
            </a:r>
            <a:r>
              <a:rPr lang="en-US" altLang="zh-CN">
                <a:latin typeface="Gill Sans MT" panose="020B0502020104020203" pitchFamily="34" charset="0"/>
              </a:rPr>
              <a:t> three sets of addresses </a:t>
            </a:r>
            <a:r>
              <a:rPr lang="en-US" altLang="zh-CN">
                <a:solidFill>
                  <a:srgbClr val="FF0000"/>
                </a:solidFill>
                <a:latin typeface="Gill Sans MT" panose="020B0502020104020203" pitchFamily="34" charset="0"/>
              </a:rPr>
              <a:t>as private addresses</a:t>
            </a:r>
            <a:r>
              <a:rPr lang="en-US" altLang="zh-CN">
                <a:latin typeface="Gill Sans MT" panose="020B0502020104020203" pitchFamily="34" charset="0"/>
              </a:rPr>
              <a:t>, shown in the following the table. </a:t>
            </a:r>
          </a:p>
          <a:p>
            <a:r>
              <a:rPr lang="en-US" altLang="zh-CN"/>
              <a:t> </a:t>
            </a:r>
            <a:endParaRPr lang="zh-CN" altLang="en-US"/>
          </a:p>
        </p:txBody>
      </p:sp>
    </p:spTree>
    <p:extLst>
      <p:ext uri="{BB962C8B-B14F-4D97-AF65-F5344CB8AC3E}">
        <p14:creationId xmlns:p14="http://schemas.microsoft.com/office/powerpoint/2010/main" val="38861120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9F7B4F9-452A-405D-8BE6-9A2881A433A2}" type="slidenum">
              <a:rPr lang="en-US" altLang="zh-CN" smtClean="0"/>
              <a:pPr>
                <a:spcBef>
                  <a:spcPct val="0"/>
                </a:spcBef>
              </a:pPr>
              <a:t>154</a:t>
            </a:fld>
            <a:endParaRPr lang="en-US" altLang="zh-CN"/>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altLang="zh-CN" sz="1200" b="0" i="0" u="none" strike="noStrike" baseline="0">
                <a:solidFill>
                  <a:srgbClr val="333333"/>
                </a:solidFill>
                <a:latin typeface="ArialMT"/>
              </a:rPr>
              <a:t>    </a:t>
            </a:r>
            <a:r>
              <a:rPr lang="en-US" altLang="zh-CN" sz="1200" b="1" i="0" u="none" strike="noStrike" baseline="0">
                <a:solidFill>
                  <a:srgbClr val="333333"/>
                </a:solidFill>
                <a:latin typeface="ArialMT"/>
              </a:rPr>
              <a:t>Given</a:t>
            </a:r>
            <a:r>
              <a:rPr lang="en-US" altLang="zh-CN" sz="1200" b="0" i="0" u="none" strike="noStrike" baseline="0">
                <a:solidFill>
                  <a:srgbClr val="333333"/>
                </a:solidFill>
                <a:latin typeface="ArialMT"/>
              </a:rPr>
              <a:t> our discussion about Internet addresses and the IPv4 datagram format, we’re now </a:t>
            </a:r>
            <a:r>
              <a:rPr lang="en-US" altLang="zh-CN" sz="1200" b="0" i="0" u="sng" strike="noStrike" baseline="0">
                <a:solidFill>
                  <a:srgbClr val="333333"/>
                </a:solidFill>
                <a:latin typeface="ArialMT"/>
              </a:rPr>
              <a:t>well aware</a:t>
            </a:r>
            <a:r>
              <a:rPr lang="en-US" altLang="zh-CN" sz="1200" b="0" i="0" u="none" strike="noStrike" baseline="0">
                <a:solidFill>
                  <a:srgbClr val="333333"/>
                </a:solidFill>
                <a:latin typeface="ArialMT"/>
              </a:rPr>
              <a:t> that every IP-capable device needs an IP address. </a:t>
            </a:r>
          </a:p>
          <a:p>
            <a:pPr algn="l"/>
            <a:r>
              <a:rPr lang="en-US" altLang="zh-CN" sz="1200" b="0" i="0" u="none" strike="noStrike" baseline="0">
                <a:solidFill>
                  <a:srgbClr val="333333"/>
                </a:solidFill>
                <a:latin typeface="ArialMT"/>
              </a:rPr>
              <a:t>    With the proliferation of small office, home office (SOHO) subnets, this would seem to imply that whenever a SOHO wants to install a LAN to connect multiple machines, a range of addresses would need to be allocated by the ISP to cover all of the SOHO’s IP devices (including phones, tablets, gaming devices, IP TVs, printers and more). </a:t>
            </a:r>
          </a:p>
          <a:p>
            <a:pPr algn="l"/>
            <a:r>
              <a:rPr lang="en-US" altLang="zh-CN" sz="1200" b="0" i="0" u="none" strike="noStrike" baseline="0">
                <a:solidFill>
                  <a:srgbClr val="333333"/>
                </a:solidFill>
                <a:latin typeface="ArialMT"/>
              </a:rPr>
              <a:t>    If the subnet </a:t>
            </a:r>
            <a:r>
              <a:rPr lang="en-US" altLang="zh-CN" sz="1200" b="1" i="0" u="none" strike="noStrike" baseline="0">
                <a:solidFill>
                  <a:srgbClr val="333333"/>
                </a:solidFill>
                <a:latin typeface="ArialMT"/>
              </a:rPr>
              <a:t>grew</a:t>
            </a:r>
            <a:r>
              <a:rPr lang="en-US" altLang="zh-CN" sz="1200" b="0" i="0" u="none" strike="noStrike" baseline="0">
                <a:solidFill>
                  <a:srgbClr val="333333"/>
                </a:solidFill>
                <a:latin typeface="ArialMT"/>
              </a:rPr>
              <a:t> bigger, a larger block of addresses would have to be allocated. </a:t>
            </a:r>
          </a:p>
          <a:p>
            <a:pPr algn="l"/>
            <a:r>
              <a:rPr lang="en-US" altLang="zh-CN" sz="1200" b="0" i="0" u="none" strike="noStrike" baseline="0">
                <a:solidFill>
                  <a:srgbClr val="333333"/>
                </a:solidFill>
                <a:latin typeface="ArialMT"/>
              </a:rPr>
              <a:t> </a:t>
            </a:r>
            <a:r>
              <a:rPr lang="zh-CN" altLang="en-US" sz="1200" b="0" i="0" u="none" strike="noStrike" baseline="0">
                <a:solidFill>
                  <a:srgbClr val="333333"/>
                </a:solidFill>
                <a:latin typeface="ArialMT"/>
              </a:rPr>
              <a:t>   </a:t>
            </a:r>
            <a:r>
              <a:rPr lang="en-US" altLang="zh-CN" sz="1200" b="0" i="0" u="none" strike="noStrike" baseline="0">
                <a:solidFill>
                  <a:srgbClr val="333333"/>
                </a:solidFill>
                <a:latin typeface="ArialMT"/>
              </a:rPr>
              <a:t>But </a:t>
            </a:r>
            <a:r>
              <a:rPr lang="en-US" altLang="zh-CN" sz="1200" b="0" i="0" u="sng" strike="noStrike" baseline="0">
                <a:solidFill>
                  <a:srgbClr val="333333"/>
                </a:solidFill>
                <a:latin typeface="ArialMT"/>
              </a:rPr>
              <a:t>what if</a:t>
            </a:r>
            <a:r>
              <a:rPr lang="en-US" altLang="zh-CN" sz="1200" b="0" i="0" u="none" strike="noStrike" baseline="0">
                <a:solidFill>
                  <a:srgbClr val="333333"/>
                </a:solidFill>
                <a:latin typeface="ArialMT"/>
              </a:rPr>
              <a:t> the ISP had already allocated the contiguous portions of </a:t>
            </a:r>
            <a:r>
              <a:rPr lang="en-US" altLang="zh-CN" sz="1200" b="0" i="0" u="sng" strike="noStrike" baseline="0">
                <a:solidFill>
                  <a:srgbClr val="333333"/>
                </a:solidFill>
                <a:latin typeface="ArialMT"/>
              </a:rPr>
              <a:t>the SOHO network’s current address range</a:t>
            </a:r>
            <a:r>
              <a:rPr lang="en-US" altLang="zh-CN" sz="1200" b="0" i="0" u="none" strike="noStrike" baseline="0">
                <a:solidFill>
                  <a:srgbClr val="333333"/>
                </a:solidFill>
                <a:latin typeface="ArialMT"/>
              </a:rPr>
              <a:t>? </a:t>
            </a:r>
          </a:p>
          <a:p>
            <a:pPr algn="l"/>
            <a:r>
              <a:rPr lang="en-US" altLang="zh-CN" sz="1200" b="0" i="0" u="none" strike="noStrike" baseline="0">
                <a:solidFill>
                  <a:srgbClr val="333333"/>
                </a:solidFill>
                <a:latin typeface="ArialMT"/>
              </a:rPr>
              <a:t>    And what </a:t>
            </a:r>
            <a:r>
              <a:rPr lang="en-US" altLang="zh-CN" sz="1200" b="0" i="0" u="sng" strike="noStrike" baseline="0">
                <a:solidFill>
                  <a:srgbClr val="333333"/>
                </a:solidFill>
                <a:latin typeface="ArialMT"/>
              </a:rPr>
              <a:t>typical homeowner</a:t>
            </a:r>
            <a:r>
              <a:rPr lang="en-US" altLang="zh-CN" sz="1200" b="0" i="0" u="none" strike="noStrike" baseline="0">
                <a:solidFill>
                  <a:srgbClr val="333333"/>
                </a:solidFill>
                <a:latin typeface="ArialMT"/>
              </a:rPr>
              <a:t> wants (or should need) to know how to manage IP addresses in the first place? </a:t>
            </a:r>
          </a:p>
          <a:p>
            <a:pPr algn="l"/>
            <a:r>
              <a:rPr lang="en-US" altLang="zh-CN" sz="1200" b="0" i="0" u="none" strike="noStrike" baseline="0">
                <a:solidFill>
                  <a:srgbClr val="333333"/>
                </a:solidFill>
                <a:latin typeface="ArialMT"/>
              </a:rPr>
              <a:t>    Fortunately, there is a simpler approach </a:t>
            </a:r>
            <a:r>
              <a:rPr lang="en-US" altLang="zh-CN" sz="1200" b="1" i="0" u="none" strike="noStrike" baseline="0">
                <a:solidFill>
                  <a:srgbClr val="333333"/>
                </a:solidFill>
                <a:latin typeface="ArialMT"/>
              </a:rPr>
              <a:t>to</a:t>
            </a:r>
            <a:r>
              <a:rPr lang="en-US" altLang="zh-CN" sz="1200" b="0" i="0" u="none" strike="noStrike" baseline="0">
                <a:solidFill>
                  <a:srgbClr val="333333"/>
                </a:solidFill>
                <a:latin typeface="ArialMT"/>
              </a:rPr>
              <a:t> address allocation </a:t>
            </a:r>
            <a:r>
              <a:rPr lang="en-US" altLang="zh-CN" sz="1200" b="0" i="0" u="sng" strike="noStrike" baseline="0">
                <a:solidFill>
                  <a:srgbClr val="333333"/>
                </a:solidFill>
                <a:latin typeface="ArialMT"/>
              </a:rPr>
              <a:t>that has found increasingly widespread use </a:t>
            </a:r>
            <a:r>
              <a:rPr lang="en-US" altLang="zh-CN" sz="1200" b="0" i="0" u="none" strike="noStrike" baseline="0">
                <a:solidFill>
                  <a:srgbClr val="333333"/>
                </a:solidFill>
                <a:latin typeface="ArialMT"/>
              </a:rPr>
              <a:t>in such scenarios: </a:t>
            </a:r>
            <a:r>
              <a:rPr lang="en-US" altLang="zh-CN" sz="1200" b="0" i="0" u="none" strike="noStrike" baseline="0">
                <a:solidFill>
                  <a:srgbClr val="1E7ABA"/>
                </a:solidFill>
                <a:latin typeface="Arial-BoldMT"/>
              </a:rPr>
              <a:t>network address translation (NAT) [RFC 2663</a:t>
            </a:r>
            <a:r>
              <a:rPr lang="en-US" altLang="zh-CN" sz="1200" b="0" i="0" u="none" strike="noStrike" baseline="0">
                <a:solidFill>
                  <a:srgbClr val="333333"/>
                </a:solidFill>
                <a:latin typeface="ArialMT"/>
              </a:rPr>
              <a:t>; </a:t>
            </a:r>
            <a:r>
              <a:rPr lang="en-US" altLang="zh-CN" sz="1200" b="0" i="0" u="none" strike="noStrike" baseline="0">
                <a:solidFill>
                  <a:srgbClr val="1E7ABA"/>
                </a:solidFill>
                <a:latin typeface="Arial-BoldMT"/>
              </a:rPr>
              <a:t>RFC 3022</a:t>
            </a:r>
            <a:r>
              <a:rPr lang="en-US" altLang="zh-CN" sz="1200" b="0" i="0" u="none" strike="noStrike" baseline="0">
                <a:solidFill>
                  <a:srgbClr val="333333"/>
                </a:solidFill>
                <a:latin typeface="ArialMT"/>
              </a:rPr>
              <a:t>; </a:t>
            </a:r>
            <a:r>
              <a:rPr lang="en-US" altLang="zh-CN" sz="1200" b="0" i="0" u="none" strike="noStrike" baseline="0">
                <a:solidFill>
                  <a:srgbClr val="1E7ABA"/>
                </a:solidFill>
                <a:latin typeface="Arial-BoldMT"/>
              </a:rPr>
              <a:t>Huston 2004</a:t>
            </a:r>
            <a:r>
              <a:rPr lang="en-US" altLang="zh-CN" sz="1200" b="0" i="0" u="none" strike="noStrike" baseline="0">
                <a:solidFill>
                  <a:srgbClr val="333333"/>
                </a:solidFill>
                <a:latin typeface="ArialMT"/>
              </a:rPr>
              <a:t>, </a:t>
            </a:r>
            <a:r>
              <a:rPr lang="en-US" altLang="zh-CN" sz="1200" b="0" i="0" u="none" strike="noStrike" baseline="0">
                <a:solidFill>
                  <a:srgbClr val="1E7ABA"/>
                </a:solidFill>
                <a:latin typeface="Arial-BoldMT"/>
              </a:rPr>
              <a:t>Zhang 2007</a:t>
            </a:r>
            <a:r>
              <a:rPr lang="en-US" altLang="zh-CN" sz="1200" b="0" i="0" u="none" strike="noStrike" baseline="0">
                <a:solidFill>
                  <a:srgbClr val="333333"/>
                </a:solidFill>
                <a:latin typeface="ArialMT"/>
              </a:rPr>
              <a:t>; </a:t>
            </a:r>
            <a:r>
              <a:rPr lang="en-US" altLang="zh-CN" sz="1200" b="0" i="0" u="none" strike="noStrike" baseline="0">
                <a:solidFill>
                  <a:srgbClr val="1E7ABA"/>
                </a:solidFill>
                <a:latin typeface="Arial-BoldMT"/>
              </a:rPr>
              <a:t>Cisco NAT 2016]</a:t>
            </a:r>
            <a:r>
              <a:rPr lang="en-US" altLang="zh-CN" sz="1200" b="0" i="0" u="none" strike="noStrike" baseline="0">
                <a:solidFill>
                  <a:srgbClr val="333333"/>
                </a:solidFill>
                <a:latin typeface="ArialMT"/>
              </a:rPr>
              <a:t>.</a:t>
            </a:r>
          </a:p>
          <a:p>
            <a:pPr algn="l"/>
            <a:endParaRPr lang="en-US" altLang="zh-CN" sz="1200" b="0" i="0" u="none" strike="noStrike" baseline="0">
              <a:solidFill>
                <a:srgbClr val="333333"/>
              </a:solidFill>
              <a:latin typeface="ArialMT"/>
            </a:endParaRPr>
          </a:p>
          <a:p>
            <a:r>
              <a:rPr lang="en-US" altLang="zh-CN" sz="1200" b="0" i="0" u="none" strike="noStrike" kern="1200" baseline="0">
                <a:solidFill>
                  <a:schemeClr val="tx1"/>
                </a:solidFill>
                <a:latin typeface="Times New Roman" pitchFamily="18" charset="0"/>
                <a:ea typeface="+mn-ea"/>
                <a:cs typeface="+mn-cs"/>
              </a:rPr>
              <a:t>    Figure 4.25 shows the operation of a NAT-enabled router.</a:t>
            </a:r>
          </a:p>
          <a:p>
            <a:r>
              <a:rPr lang="en-US" altLang="zh-CN" sz="1200" b="0" i="0" u="none" strike="noStrike" kern="1200" baseline="0">
                <a:solidFill>
                  <a:schemeClr val="tx1"/>
                </a:solidFill>
                <a:latin typeface="Times New Roman" pitchFamily="18" charset="0"/>
                <a:ea typeface="+mn-ea"/>
                <a:cs typeface="+mn-cs"/>
              </a:rPr>
              <a:t>    The NAT-enabled router, </a:t>
            </a:r>
            <a:r>
              <a:rPr lang="en-US" altLang="zh-CN" sz="1200" b="0" i="0" u="sng" strike="noStrike" kern="1200" baseline="0">
                <a:solidFill>
                  <a:schemeClr val="tx1"/>
                </a:solidFill>
                <a:latin typeface="Times New Roman" pitchFamily="18" charset="0"/>
                <a:ea typeface="+mn-ea"/>
                <a:cs typeface="+mn-cs"/>
              </a:rPr>
              <a:t>residing in the home</a:t>
            </a:r>
            <a:r>
              <a:rPr lang="en-US" altLang="zh-CN" sz="1200" b="0" i="0" u="none" strike="noStrike" kern="1200" baseline="0">
                <a:solidFill>
                  <a:schemeClr val="tx1"/>
                </a:solidFill>
                <a:latin typeface="Times New Roman" pitchFamily="18" charset="0"/>
                <a:ea typeface="+mn-ea"/>
                <a:cs typeface="+mn-cs"/>
              </a:rPr>
              <a:t>, has an interface that is part of the home network </a:t>
            </a:r>
            <a:r>
              <a:rPr lang="en-US" altLang="zh-CN" sz="1200" b="0" i="0" u="sng" strike="noStrike" kern="1200" baseline="0">
                <a:solidFill>
                  <a:schemeClr val="tx1"/>
                </a:solidFill>
                <a:latin typeface="Times New Roman" pitchFamily="18" charset="0"/>
                <a:ea typeface="+mn-ea"/>
                <a:cs typeface="+mn-cs"/>
              </a:rPr>
              <a:t>on the right of</a:t>
            </a:r>
            <a:r>
              <a:rPr lang="en-US" altLang="zh-CN" sz="1200" b="0" i="0" u="none" strike="noStrike" kern="1200" baseline="0">
                <a:solidFill>
                  <a:schemeClr val="tx1"/>
                </a:solidFill>
                <a:latin typeface="Times New Roman" pitchFamily="18" charset="0"/>
                <a:ea typeface="+mn-ea"/>
                <a:cs typeface="+mn-cs"/>
              </a:rPr>
              <a:t> Figure 4.25. [10.0.0.4]</a:t>
            </a:r>
          </a:p>
          <a:p>
            <a:r>
              <a:rPr lang="en-US" altLang="zh-CN" sz="1200" b="0" i="0" u="none" strike="noStrike" kern="1200" baseline="0">
                <a:solidFill>
                  <a:schemeClr val="tx1"/>
                </a:solidFill>
                <a:latin typeface="Times New Roman" pitchFamily="18" charset="0"/>
                <a:ea typeface="+mn-ea"/>
                <a:cs typeface="+mn-cs"/>
              </a:rPr>
              <a:t>    Addressing within the home network </a:t>
            </a:r>
            <a:r>
              <a:rPr lang="en-US" altLang="zh-CN" sz="1200" b="0" i="0" u="sng" strike="noStrike" kern="1200" baseline="0">
                <a:solidFill>
                  <a:schemeClr val="tx1"/>
                </a:solidFill>
                <a:latin typeface="Times New Roman" pitchFamily="18" charset="0"/>
                <a:ea typeface="+mn-ea"/>
                <a:cs typeface="+mn-cs"/>
              </a:rPr>
              <a:t>is exactly as</a:t>
            </a:r>
            <a:r>
              <a:rPr lang="en-US" altLang="zh-CN" sz="1200" b="0" i="0" u="none" strike="noStrike" kern="1200" baseline="0">
                <a:solidFill>
                  <a:schemeClr val="tx1"/>
                </a:solidFill>
                <a:latin typeface="Times New Roman" pitchFamily="18" charset="0"/>
                <a:ea typeface="+mn-ea"/>
                <a:cs typeface="+mn-cs"/>
              </a:rPr>
              <a:t> we have seen above — all four interfaces in the home network have the same subnet address of 10.0.0/24. </a:t>
            </a:r>
          </a:p>
          <a:p>
            <a:r>
              <a:rPr lang="en-US" altLang="zh-CN" sz="1200" b="0" i="0" u="none" strike="noStrike" kern="1200" baseline="0">
                <a:solidFill>
                  <a:schemeClr val="tx1"/>
                </a:solidFill>
                <a:latin typeface="Times New Roman" pitchFamily="18" charset="0"/>
                <a:ea typeface="+mn-ea"/>
                <a:cs typeface="+mn-cs"/>
              </a:rPr>
              <a:t>    The address space 10.0.0.0/8 is </a:t>
            </a:r>
            <a:r>
              <a:rPr lang="en-US" altLang="zh-CN" sz="1200" b="1" i="0" u="none" strike="noStrike" kern="1200" baseline="0">
                <a:solidFill>
                  <a:schemeClr val="tx1"/>
                </a:solidFill>
                <a:latin typeface="Times New Roman" pitchFamily="18" charset="0"/>
                <a:ea typeface="+mn-ea"/>
                <a:cs typeface="+mn-cs"/>
              </a:rPr>
              <a:t>one of </a:t>
            </a:r>
            <a:r>
              <a:rPr lang="en-US" altLang="zh-CN" sz="1200" b="0" i="0" u="none" strike="noStrike" kern="1200" baseline="0">
                <a:solidFill>
                  <a:schemeClr val="tx1"/>
                </a:solidFill>
                <a:latin typeface="Times New Roman" pitchFamily="18" charset="0"/>
                <a:ea typeface="+mn-ea"/>
                <a:cs typeface="+mn-cs"/>
              </a:rPr>
              <a:t>three portions of the IP address space that is reserved in [RFC 1918] for a private network </a:t>
            </a:r>
            <a:r>
              <a:rPr lang="en-US" altLang="zh-CN" sz="1200" b="1" i="0" u="none" strike="noStrike" kern="1200" baseline="0">
                <a:solidFill>
                  <a:schemeClr val="tx1"/>
                </a:solidFill>
                <a:latin typeface="Times New Roman" pitchFamily="18" charset="0"/>
                <a:ea typeface="+mn-ea"/>
                <a:cs typeface="+mn-cs"/>
              </a:rPr>
              <a:t>or</a:t>
            </a:r>
            <a:r>
              <a:rPr lang="en-US" altLang="zh-CN" sz="1200" b="0" i="0" u="none" strike="noStrike" kern="1200" baseline="0">
                <a:solidFill>
                  <a:schemeClr val="tx1"/>
                </a:solidFill>
                <a:latin typeface="Times New Roman" pitchFamily="18" charset="0"/>
                <a:ea typeface="+mn-ea"/>
                <a:cs typeface="+mn-cs"/>
              </a:rPr>
              <a:t> a realm with private addresses, such as the home network in Figure 4.25. </a:t>
            </a:r>
          </a:p>
          <a:p>
            <a:r>
              <a:rPr lang="en-US" altLang="zh-CN" sz="1200" b="0" i="0" u="none" strike="noStrike" kern="1200" baseline="0">
                <a:solidFill>
                  <a:schemeClr val="tx1"/>
                </a:solidFill>
                <a:latin typeface="Times New Roman" pitchFamily="18" charset="0"/>
                <a:ea typeface="+mn-ea"/>
                <a:cs typeface="+mn-cs"/>
              </a:rPr>
              <a:t>    A realm with private addresses refers to a network whose addresses </a:t>
            </a:r>
            <a:r>
              <a:rPr lang="en-US" altLang="zh-CN" sz="1200" b="1" i="0" u="sng" strike="noStrike" kern="1200" baseline="0">
                <a:solidFill>
                  <a:schemeClr val="tx1"/>
                </a:solidFill>
                <a:latin typeface="Times New Roman" pitchFamily="18" charset="0"/>
                <a:ea typeface="+mn-ea"/>
                <a:cs typeface="+mn-cs"/>
              </a:rPr>
              <a:t>only have meaning to</a:t>
            </a:r>
            <a:r>
              <a:rPr lang="en-US" altLang="zh-CN" sz="1200" b="1" i="0" u="none" strike="noStrike" kern="1200" baseline="0">
                <a:solidFill>
                  <a:schemeClr val="tx1"/>
                </a:solidFill>
                <a:latin typeface="Times New Roman" pitchFamily="18" charset="0"/>
                <a:ea typeface="+mn-ea"/>
                <a:cs typeface="+mn-cs"/>
              </a:rPr>
              <a:t> </a:t>
            </a:r>
            <a:r>
              <a:rPr lang="en-US" altLang="zh-CN" sz="1200" b="0" i="0" u="none" strike="noStrike" kern="1200" baseline="0">
                <a:solidFill>
                  <a:schemeClr val="tx1"/>
                </a:solidFill>
                <a:latin typeface="Times New Roman" pitchFamily="18" charset="0"/>
                <a:ea typeface="+mn-ea"/>
                <a:cs typeface="+mn-cs"/>
              </a:rPr>
              <a:t>devices within that network. </a:t>
            </a:r>
          </a:p>
          <a:p>
            <a:r>
              <a:rPr lang="en-US" altLang="zh-CN" sz="1200" b="0" i="0" u="none" strike="noStrike" kern="1200" baseline="0">
                <a:solidFill>
                  <a:schemeClr val="tx1"/>
                </a:solidFill>
                <a:latin typeface="Times New Roman" pitchFamily="18" charset="0"/>
                <a:ea typeface="+mn-ea"/>
                <a:cs typeface="+mn-cs"/>
              </a:rPr>
              <a:t>    To see why this is important, consider the fact that there are hundreds of thousands of home networks, many using the same address space, 10.0.0.0/24. </a:t>
            </a:r>
          </a:p>
          <a:p>
            <a:r>
              <a:rPr lang="en-US" altLang="zh-CN" sz="1200" b="0" i="0" u="none" strike="noStrike" kern="1200" baseline="0">
                <a:solidFill>
                  <a:schemeClr val="tx1"/>
                </a:solidFill>
                <a:latin typeface="Times New Roman" pitchFamily="18" charset="0"/>
                <a:ea typeface="+mn-ea"/>
                <a:cs typeface="+mn-cs"/>
              </a:rPr>
              <a:t>    Devices within a given home network can send packets to each other using 10.0.0.0/24 addressing. </a:t>
            </a:r>
          </a:p>
          <a:p>
            <a:r>
              <a:rPr lang="en-US" altLang="zh-CN" sz="1200" b="0" i="0" u="none" strike="noStrike" kern="1200" baseline="0">
                <a:solidFill>
                  <a:schemeClr val="tx1"/>
                </a:solidFill>
                <a:latin typeface="Times New Roman" pitchFamily="18" charset="0"/>
                <a:ea typeface="+mn-ea"/>
                <a:cs typeface="+mn-cs"/>
              </a:rPr>
              <a:t>    However, packets forwarded </a:t>
            </a:r>
            <a:r>
              <a:rPr lang="en-US" altLang="zh-CN" sz="1200" b="0" i="0" u="sng" strike="noStrike" kern="1200" baseline="0">
                <a:solidFill>
                  <a:schemeClr val="tx1"/>
                </a:solidFill>
                <a:latin typeface="Times New Roman" pitchFamily="18" charset="0"/>
                <a:ea typeface="+mn-ea"/>
                <a:cs typeface="+mn-cs"/>
              </a:rPr>
              <a:t>beyond</a:t>
            </a:r>
            <a:r>
              <a:rPr lang="en-US" altLang="zh-CN" sz="1200" b="0" i="0" u="none" strike="noStrike" kern="1200" baseline="0">
                <a:solidFill>
                  <a:schemeClr val="tx1"/>
                </a:solidFill>
                <a:latin typeface="Times New Roman" pitchFamily="18" charset="0"/>
                <a:ea typeface="+mn-ea"/>
                <a:cs typeface="+mn-cs"/>
              </a:rPr>
              <a:t> the home network </a:t>
            </a:r>
            <a:r>
              <a:rPr lang="en-US" altLang="zh-CN" sz="1200" b="0" i="0" u="sng" strike="noStrike" kern="1200" baseline="0">
                <a:solidFill>
                  <a:schemeClr val="tx1"/>
                </a:solidFill>
                <a:latin typeface="Times New Roman" pitchFamily="18" charset="0"/>
                <a:ea typeface="+mn-ea"/>
                <a:cs typeface="+mn-cs"/>
              </a:rPr>
              <a:t>into</a:t>
            </a:r>
            <a:r>
              <a:rPr lang="en-US" altLang="zh-CN" sz="1200" b="0" i="0" u="none" strike="noStrike" kern="1200" baseline="0">
                <a:solidFill>
                  <a:schemeClr val="tx1"/>
                </a:solidFill>
                <a:latin typeface="Times New Roman" pitchFamily="18" charset="0"/>
                <a:ea typeface="+mn-ea"/>
                <a:cs typeface="+mn-cs"/>
              </a:rPr>
              <a:t> the larger global Internet clearly cannot use these addresses (as either a source or a destination address) because there are hundreds of thousands of networks using this block of addresses. </a:t>
            </a:r>
          </a:p>
          <a:p>
            <a:r>
              <a:rPr lang="en-US" altLang="zh-CN" sz="1200" b="0" i="0" u="none" strike="noStrike" kern="1200" baseline="0">
                <a:solidFill>
                  <a:schemeClr val="tx1"/>
                </a:solidFill>
                <a:latin typeface="Times New Roman" pitchFamily="18" charset="0"/>
                <a:ea typeface="+mn-ea"/>
                <a:cs typeface="+mn-cs"/>
              </a:rPr>
              <a:t>    That is, the 10.0.0.0/24 addresses can only have meaning within the given home network. </a:t>
            </a:r>
          </a:p>
          <a:p>
            <a:r>
              <a:rPr lang="en-US" altLang="zh-CN" sz="1200" b="0" i="0" u="none" strike="noStrike" kern="1200" baseline="0">
                <a:solidFill>
                  <a:schemeClr val="tx1"/>
                </a:solidFill>
                <a:latin typeface="Times New Roman" pitchFamily="18" charset="0"/>
                <a:ea typeface="+mn-ea"/>
                <a:cs typeface="+mn-cs"/>
              </a:rPr>
              <a:t>    But if private addresses only have meaning within a given network, how is addressing handled when packets are sent to or received from the global Internet, where addresses are necessarily unique? </a:t>
            </a:r>
          </a:p>
          <a:p>
            <a:r>
              <a:rPr lang="en-US" altLang="zh-CN" sz="1200" b="0" i="0" u="none" strike="noStrike" kern="1200" baseline="0">
                <a:solidFill>
                  <a:schemeClr val="tx1"/>
                </a:solidFill>
                <a:latin typeface="Times New Roman" pitchFamily="18" charset="0"/>
                <a:ea typeface="+mn-ea"/>
                <a:cs typeface="+mn-cs"/>
              </a:rPr>
              <a:t>    The answer </a:t>
            </a:r>
            <a:r>
              <a:rPr lang="en-US" altLang="zh-CN" sz="1200" b="0" i="0" u="sng" strike="noStrike" kern="1200" baseline="0">
                <a:solidFill>
                  <a:schemeClr val="tx1"/>
                </a:solidFill>
                <a:latin typeface="Times New Roman" pitchFamily="18" charset="0"/>
                <a:ea typeface="+mn-ea"/>
                <a:cs typeface="+mn-cs"/>
              </a:rPr>
              <a:t>lies in</a:t>
            </a:r>
            <a:r>
              <a:rPr lang="en-US" altLang="zh-CN" sz="1200" b="0" i="0" u="none" strike="noStrike" kern="1200" baseline="0">
                <a:solidFill>
                  <a:schemeClr val="tx1"/>
                </a:solidFill>
                <a:latin typeface="Times New Roman" pitchFamily="18" charset="0"/>
                <a:ea typeface="+mn-ea"/>
                <a:cs typeface="+mn-cs"/>
              </a:rPr>
              <a:t> understanding NAT. </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The NAT-enabled router does </a:t>
            </a:r>
            <a:r>
              <a:rPr lang="en-US" altLang="zh-CN" sz="1200" b="0" i="0" u="sng" strike="noStrike" kern="1200" baseline="0">
                <a:solidFill>
                  <a:schemeClr val="tx1"/>
                </a:solidFill>
                <a:latin typeface="Times New Roman" pitchFamily="18" charset="0"/>
                <a:ea typeface="+mn-ea"/>
                <a:cs typeface="+mn-cs"/>
              </a:rPr>
              <a:t>not look like</a:t>
            </a:r>
            <a:r>
              <a:rPr lang="en-US" altLang="zh-CN" sz="1200" b="0" i="0" u="none" strike="noStrike" kern="1200" baseline="0">
                <a:solidFill>
                  <a:schemeClr val="tx1"/>
                </a:solidFill>
                <a:latin typeface="Times New Roman" pitchFamily="18" charset="0"/>
                <a:ea typeface="+mn-ea"/>
                <a:cs typeface="+mn-cs"/>
              </a:rPr>
              <a:t> a router to the outside world. </a:t>
            </a:r>
          </a:p>
          <a:p>
            <a:r>
              <a:rPr lang="en-US" altLang="zh-CN" sz="1200" b="0" i="0" u="none" strike="noStrike" kern="1200" baseline="0">
                <a:solidFill>
                  <a:schemeClr val="tx1"/>
                </a:solidFill>
                <a:latin typeface="Times New Roman" pitchFamily="18" charset="0"/>
                <a:ea typeface="+mn-ea"/>
                <a:cs typeface="+mn-cs"/>
              </a:rPr>
              <a:t>    Instead the NAT router </a:t>
            </a:r>
            <a:r>
              <a:rPr lang="en-US" altLang="zh-CN" sz="1200" b="1" i="0" u="none" strike="noStrike" kern="1200" baseline="0">
                <a:solidFill>
                  <a:schemeClr val="tx1"/>
                </a:solidFill>
                <a:latin typeface="Times New Roman" pitchFamily="18" charset="0"/>
                <a:ea typeface="+mn-ea"/>
                <a:cs typeface="+mn-cs"/>
              </a:rPr>
              <a:t>behaves</a:t>
            </a:r>
            <a:r>
              <a:rPr lang="en-US" altLang="zh-CN" sz="1200" b="0" i="0" u="none" strike="noStrike" kern="1200" baseline="0">
                <a:solidFill>
                  <a:schemeClr val="tx1"/>
                </a:solidFill>
                <a:latin typeface="Times New Roman" pitchFamily="18" charset="0"/>
                <a:ea typeface="+mn-ea"/>
                <a:cs typeface="+mn-cs"/>
              </a:rPr>
              <a:t> </a:t>
            </a:r>
            <a:r>
              <a:rPr lang="en-US" altLang="zh-CN" sz="1200" b="0" i="0" u="sng" strike="noStrike" kern="1200" baseline="0">
                <a:solidFill>
                  <a:schemeClr val="tx1"/>
                </a:solidFill>
                <a:latin typeface="Times New Roman" pitchFamily="18" charset="0"/>
                <a:ea typeface="+mn-ea"/>
                <a:cs typeface="+mn-cs"/>
              </a:rPr>
              <a:t>to the outside world</a:t>
            </a:r>
            <a:r>
              <a:rPr lang="en-US" altLang="zh-CN" sz="1200" b="0" i="0" u="none" strike="noStrike" kern="1200" baseline="0">
                <a:solidFill>
                  <a:schemeClr val="tx1"/>
                </a:solidFill>
                <a:latin typeface="Times New Roman" pitchFamily="18" charset="0"/>
                <a:ea typeface="+mn-ea"/>
                <a:cs typeface="+mn-cs"/>
              </a:rPr>
              <a:t> </a:t>
            </a:r>
            <a:r>
              <a:rPr lang="en-US" altLang="zh-CN" sz="1200" b="1" i="0" u="none" strike="noStrike" kern="1200" baseline="0">
                <a:solidFill>
                  <a:schemeClr val="tx1"/>
                </a:solidFill>
                <a:latin typeface="Times New Roman" pitchFamily="18" charset="0"/>
                <a:ea typeface="+mn-ea"/>
                <a:cs typeface="+mn-cs"/>
              </a:rPr>
              <a:t>as</a:t>
            </a:r>
            <a:r>
              <a:rPr lang="en-US" altLang="zh-CN" sz="1200" b="0" i="0" u="none" strike="noStrike" kern="1200" baseline="0">
                <a:solidFill>
                  <a:schemeClr val="tx1"/>
                </a:solidFill>
                <a:latin typeface="Times New Roman" pitchFamily="18" charset="0"/>
                <a:ea typeface="+mn-ea"/>
                <a:cs typeface="+mn-cs"/>
              </a:rPr>
              <a:t> a single device with a single IP address. </a:t>
            </a:r>
          </a:p>
          <a:p>
            <a:r>
              <a:rPr lang="en-US" altLang="zh-CN" sz="1200" b="0" i="0" u="none" strike="noStrike" kern="1200" baseline="0">
                <a:solidFill>
                  <a:schemeClr val="tx1"/>
                </a:solidFill>
                <a:latin typeface="Times New Roman" pitchFamily="18" charset="0"/>
                <a:ea typeface="+mn-ea"/>
                <a:cs typeface="+mn-cs"/>
              </a:rPr>
              <a:t>    In Figure 4.25, all traffic leaving the home router for the larger Internet has a source IP address of 138.76.29.7, and all traffic entering the home router must have a destination address of 138.76.29.7. </a:t>
            </a:r>
          </a:p>
          <a:p>
            <a:r>
              <a:rPr lang="en-US" altLang="zh-CN" sz="1200" b="0" i="0" u="none" strike="noStrike" kern="1200" baseline="0">
                <a:solidFill>
                  <a:schemeClr val="tx1"/>
                </a:solidFill>
                <a:latin typeface="Times New Roman" pitchFamily="18" charset="0"/>
                <a:ea typeface="+mn-ea"/>
                <a:cs typeface="+mn-cs"/>
              </a:rPr>
              <a:t>    In essence, the NAT-enabled router is </a:t>
            </a:r>
            <a:r>
              <a:rPr lang="en-US" altLang="zh-CN" sz="1200" b="1" i="0" u="none" strike="noStrike" kern="1200" baseline="0">
                <a:solidFill>
                  <a:schemeClr val="tx1"/>
                </a:solidFill>
                <a:latin typeface="Times New Roman" pitchFamily="18" charset="0"/>
                <a:ea typeface="+mn-ea"/>
                <a:cs typeface="+mn-cs"/>
              </a:rPr>
              <a:t>hiding</a:t>
            </a:r>
            <a:r>
              <a:rPr lang="en-US" altLang="zh-CN" sz="1200" b="0" i="0" u="none" strike="noStrike" kern="1200" baseline="0">
                <a:solidFill>
                  <a:schemeClr val="tx1"/>
                </a:solidFill>
                <a:latin typeface="Times New Roman" pitchFamily="18" charset="0"/>
                <a:ea typeface="+mn-ea"/>
                <a:cs typeface="+mn-cs"/>
              </a:rPr>
              <a:t> the details of the home network </a:t>
            </a:r>
            <a:r>
              <a:rPr lang="en-US" altLang="zh-CN" sz="1200" b="1" i="0" u="none" strike="noStrike" kern="1200" baseline="0">
                <a:solidFill>
                  <a:schemeClr val="tx1"/>
                </a:solidFill>
                <a:latin typeface="Times New Roman" pitchFamily="18" charset="0"/>
                <a:ea typeface="+mn-ea"/>
                <a:cs typeface="+mn-cs"/>
              </a:rPr>
              <a:t>from</a:t>
            </a:r>
            <a:r>
              <a:rPr lang="en-US" altLang="zh-CN" sz="1200" b="0" i="0" u="none" strike="noStrike" kern="1200" baseline="0">
                <a:solidFill>
                  <a:schemeClr val="tx1"/>
                </a:solidFill>
                <a:latin typeface="Times New Roman" pitchFamily="18" charset="0"/>
                <a:ea typeface="+mn-ea"/>
                <a:cs typeface="+mn-cs"/>
              </a:rPr>
              <a:t> [</a:t>
            </a:r>
            <a:r>
              <a:rPr lang="zh-CN" altLang="en-US" sz="1200" b="0" i="0" kern="1200">
                <a:solidFill>
                  <a:schemeClr val="tx1"/>
                </a:solidFill>
                <a:effectLst/>
                <a:latin typeface="Times New Roman" pitchFamily="18" charset="0"/>
                <a:ea typeface="+mn-ea"/>
                <a:cs typeface="+mn-cs"/>
              </a:rPr>
              <a:t>防</a:t>
            </a:r>
            <a:r>
              <a:rPr lang="en-US" altLang="zh-CN" sz="1200" b="0" i="0" u="none" strike="noStrike" kern="1200" baseline="0">
                <a:solidFill>
                  <a:schemeClr val="tx1"/>
                </a:solidFill>
                <a:latin typeface="Times New Roman" pitchFamily="18" charset="0"/>
                <a:ea typeface="+mn-ea"/>
                <a:cs typeface="+mn-cs"/>
              </a:rPr>
              <a:t>] the outside world. </a:t>
            </a:r>
          </a:p>
          <a:p>
            <a:r>
              <a:rPr lang="en-US" altLang="zh-CN" sz="1200" b="0" i="0" u="none" strike="noStrike" kern="1200" baseline="0">
                <a:solidFill>
                  <a:schemeClr val="tx1"/>
                </a:solidFill>
                <a:latin typeface="Times New Roman" pitchFamily="18" charset="0"/>
                <a:ea typeface="+mn-ea"/>
                <a:cs typeface="+mn-cs"/>
              </a:rPr>
              <a:t>    (</a:t>
            </a:r>
            <a:r>
              <a:rPr lang="en-US" altLang="zh-CN" sz="1200" b="0" i="0" u="sng" strike="noStrike" kern="1200" baseline="0">
                <a:solidFill>
                  <a:schemeClr val="tx1"/>
                </a:solidFill>
                <a:latin typeface="Times New Roman" pitchFamily="18" charset="0"/>
                <a:ea typeface="+mn-ea"/>
                <a:cs typeface="+mn-cs"/>
              </a:rPr>
              <a:t>As an aside</a:t>
            </a:r>
            <a:r>
              <a:rPr lang="en-US" altLang="zh-CN" sz="1200" b="0" i="0" u="none" strike="noStrike" kern="1200" baseline="0">
                <a:solidFill>
                  <a:schemeClr val="tx1"/>
                </a:solidFill>
                <a:latin typeface="Times New Roman" pitchFamily="18" charset="0"/>
                <a:ea typeface="+mn-ea"/>
                <a:cs typeface="+mn-cs"/>
              </a:rPr>
              <a:t>, you might wonder </a:t>
            </a:r>
            <a:r>
              <a:rPr lang="en-US" altLang="zh-CN" sz="1200" b="1" i="0" u="none" strike="noStrike" kern="1200" baseline="0">
                <a:solidFill>
                  <a:schemeClr val="tx1"/>
                </a:solidFill>
                <a:latin typeface="Times New Roman" pitchFamily="18" charset="0"/>
                <a:ea typeface="+mn-ea"/>
                <a:cs typeface="+mn-cs"/>
              </a:rPr>
              <a:t>where</a:t>
            </a:r>
            <a:r>
              <a:rPr lang="en-US" altLang="zh-CN" sz="1200" b="0" i="0" u="none" strike="noStrike" kern="1200" baseline="0">
                <a:solidFill>
                  <a:schemeClr val="tx1"/>
                </a:solidFill>
                <a:latin typeface="Times New Roman" pitchFamily="18" charset="0"/>
                <a:ea typeface="+mn-ea"/>
                <a:cs typeface="+mn-cs"/>
              </a:rPr>
              <a:t> the home network computers get their addresses and </a:t>
            </a:r>
            <a:r>
              <a:rPr lang="en-US" altLang="zh-CN" sz="1200" b="1" i="0" u="none" strike="noStrike" kern="1200" baseline="0">
                <a:solidFill>
                  <a:schemeClr val="tx1"/>
                </a:solidFill>
                <a:latin typeface="Times New Roman" pitchFamily="18" charset="0"/>
                <a:ea typeface="+mn-ea"/>
                <a:cs typeface="+mn-cs"/>
              </a:rPr>
              <a:t>where</a:t>
            </a:r>
            <a:r>
              <a:rPr lang="en-US" altLang="zh-CN" sz="1200" b="0" i="0" u="none" strike="noStrike" kern="1200" baseline="0">
                <a:solidFill>
                  <a:schemeClr val="tx1"/>
                </a:solidFill>
                <a:latin typeface="Times New Roman" pitchFamily="18" charset="0"/>
                <a:ea typeface="+mn-ea"/>
                <a:cs typeface="+mn-cs"/>
              </a:rPr>
              <a:t> the router gets its single IP address. </a:t>
            </a:r>
          </a:p>
          <a:p>
            <a:r>
              <a:rPr lang="en-US" altLang="zh-CN" sz="1200" b="0" i="0" u="none" strike="noStrike" kern="1200" baseline="0">
                <a:solidFill>
                  <a:schemeClr val="tx1"/>
                </a:solidFill>
                <a:latin typeface="Times New Roman" pitchFamily="18" charset="0"/>
                <a:ea typeface="+mn-ea"/>
                <a:cs typeface="+mn-cs"/>
              </a:rPr>
              <a:t>    Often, the answer is the same — DHCP!</a:t>
            </a:r>
          </a:p>
          <a:p>
            <a:r>
              <a:rPr lang="en-US" altLang="zh-CN" sz="1200" b="0" i="0" u="none" strike="noStrike" kern="1200" baseline="0">
                <a:solidFill>
                  <a:schemeClr val="tx1"/>
                </a:solidFill>
                <a:latin typeface="Times New Roman" pitchFamily="18" charset="0"/>
                <a:ea typeface="+mn-ea"/>
                <a:cs typeface="+mn-cs"/>
              </a:rPr>
              <a:t>    The router gets its address from the ISP’s DHCP server, and the router runs a DHCP server to provide addresses to computers within the </a:t>
            </a:r>
            <a:r>
              <a:rPr lang="en-US" altLang="zh-CN" sz="1200" b="0" i="0" u="sng" strike="noStrike" kern="1200" baseline="0">
                <a:solidFill>
                  <a:schemeClr val="tx1"/>
                </a:solidFill>
                <a:latin typeface="Times New Roman" pitchFamily="18" charset="0"/>
                <a:ea typeface="+mn-ea"/>
                <a:cs typeface="+mn-cs"/>
              </a:rPr>
              <a:t>NAT-DHCP-router-controlled</a:t>
            </a:r>
            <a:r>
              <a:rPr lang="en-US" altLang="zh-CN" sz="1200" b="0" i="0" u="none" strike="noStrike" kern="1200" baseline="0">
                <a:solidFill>
                  <a:schemeClr val="tx1"/>
                </a:solidFill>
                <a:latin typeface="Times New Roman" pitchFamily="18" charset="0"/>
                <a:ea typeface="+mn-ea"/>
                <a:cs typeface="+mn-cs"/>
              </a:rPr>
              <a:t> home network’s address space.) </a:t>
            </a:r>
          </a:p>
          <a:p>
            <a:endParaRPr lang="en-US" altLang="zh-CN" sz="1200" b="0" i="0" u="none" strike="noStrike" kern="1200" baseline="0">
              <a:solidFill>
                <a:schemeClr val="tx1"/>
              </a:solidFill>
              <a:latin typeface="Times New Roman" pitchFamily="18" charset="0"/>
              <a:ea typeface="+mn-ea"/>
              <a:cs typeface="+mn-cs"/>
            </a:endParaRPr>
          </a:p>
          <a:p>
            <a:pPr algn="l"/>
            <a:r>
              <a:rPr lang="en-US" altLang="zh-CN" sz="1200" b="0" i="0" u="none" strike="noStrike" baseline="0">
                <a:solidFill>
                  <a:srgbClr val="333333"/>
                </a:solidFill>
                <a:latin typeface="ArialMT"/>
              </a:rPr>
              <a:t>    If all datagrams arriving at the NAT router from the WAN have the same destination IP address (specifically, that of the WAN-side interface of the NAT router), then how does the router know the internal host to which it should forward a given datagram? </a:t>
            </a:r>
          </a:p>
          <a:p>
            <a:pPr algn="l"/>
            <a:r>
              <a:rPr lang="en-US" altLang="zh-CN" sz="1200" b="0" i="0" u="none" strike="noStrike" baseline="0">
                <a:solidFill>
                  <a:srgbClr val="333333"/>
                </a:solidFill>
                <a:latin typeface="ArialMT"/>
              </a:rPr>
              <a:t>    The trick is to use a </a:t>
            </a:r>
            <a:r>
              <a:rPr lang="en-US" altLang="zh-CN" sz="1200" b="0" i="0" u="none" strike="noStrike" baseline="0">
                <a:solidFill>
                  <a:srgbClr val="1E7ABA"/>
                </a:solidFill>
                <a:latin typeface="Arial-BoldMT"/>
              </a:rPr>
              <a:t>NAT translation table </a:t>
            </a:r>
            <a:r>
              <a:rPr lang="en-US" altLang="zh-CN" sz="1200" b="0" i="0" u="none" strike="noStrike" baseline="0">
                <a:solidFill>
                  <a:srgbClr val="333333"/>
                </a:solidFill>
                <a:latin typeface="ArialMT"/>
              </a:rPr>
              <a:t>at the NAT router, and to include port numbers as well as IP addresses in the table entries.</a:t>
            </a:r>
            <a:endParaRPr lang="en-US" altLang="zh-CN" sz="1200" b="0" i="0" u="none" strike="noStrike" kern="1200" baseline="0">
              <a:solidFill>
                <a:schemeClr val="tx1"/>
              </a:solidFill>
              <a:latin typeface="Times New Roman" pitchFamily="18" charset="0"/>
              <a:ea typeface="+mn-ea"/>
              <a:cs typeface="+mn-cs"/>
            </a:endParaRPr>
          </a:p>
          <a:p>
            <a:endParaRPr lang="zh-CN" altLang="zh-CN" b="0" i="0" u="none"/>
          </a:p>
        </p:txBody>
      </p:sp>
    </p:spTree>
    <p:extLst>
      <p:ext uri="{BB962C8B-B14F-4D97-AF65-F5344CB8AC3E}">
        <p14:creationId xmlns:p14="http://schemas.microsoft.com/office/powerpoint/2010/main" val="276085440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34C38D72-7FFA-4FF8-855E-A965DB0973AB}" type="slidenum">
              <a:rPr lang="en-US" altLang="zh-CN" smtClean="0"/>
              <a:pPr>
                <a:spcBef>
                  <a:spcPct val="0"/>
                </a:spcBef>
              </a:pPr>
              <a:t>155</a:t>
            </a:fld>
            <a:endParaRPr lang="en-US" altLang="zh-CN"/>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37855520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EFD191DC-7293-4998-9D8D-A707FFEAFDE7}" type="slidenum">
              <a:rPr lang="en-US" altLang="zh-CN" smtClean="0"/>
              <a:pPr>
                <a:spcBef>
                  <a:spcPct val="0"/>
                </a:spcBef>
              </a:pPr>
              <a:t>156</a:t>
            </a:fld>
            <a:endParaRPr lang="en-US" altLang="zh-CN"/>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1487234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a:solidFill>
                  <a:schemeClr val="tx1"/>
                </a:solidFill>
                <a:latin typeface="Times New Roman" pitchFamily="18" charset="0"/>
                <a:ea typeface="+mn-ea"/>
                <a:cs typeface="+mn-cs"/>
              </a:rPr>
              <a:t>    Before delving into the network layer, let’s </a:t>
            </a:r>
            <a:r>
              <a:rPr lang="en-US" altLang="zh-CN" sz="1200" b="0" i="0" u="sng" strike="noStrike" kern="1200" baseline="0">
                <a:solidFill>
                  <a:schemeClr val="tx1"/>
                </a:solidFill>
                <a:latin typeface="Times New Roman" pitchFamily="18" charset="0"/>
                <a:ea typeface="+mn-ea"/>
                <a:cs typeface="+mn-cs"/>
              </a:rPr>
              <a:t>take the broader view</a:t>
            </a:r>
            <a:r>
              <a:rPr lang="en-US" altLang="zh-CN" sz="1200" b="0" i="0" u="none" strike="noStrike" kern="1200" baseline="0">
                <a:solidFill>
                  <a:schemeClr val="tx1"/>
                </a:solidFill>
                <a:latin typeface="Times New Roman" pitchFamily="18" charset="0"/>
                <a:ea typeface="+mn-ea"/>
                <a:cs typeface="+mn-cs"/>
              </a:rPr>
              <a:t> and consider the different types of service that might be offered by the network layer. </a:t>
            </a:r>
          </a:p>
          <a:p>
            <a:r>
              <a:rPr lang="en-US" altLang="zh-CN" sz="1200" b="0" i="0" u="none" strike="noStrike" kern="1200" baseline="0">
                <a:solidFill>
                  <a:schemeClr val="tx1"/>
                </a:solidFill>
                <a:latin typeface="Times New Roman" pitchFamily="18" charset="0"/>
                <a:ea typeface="+mn-ea"/>
                <a:cs typeface="+mn-cs"/>
              </a:rPr>
              <a:t>    When the transport layer at a sending host transmits a packet into the network (that is, passes it down to the network layer at the sending host), can the transport layer rely on the network layer to deliver the packet to the destination?</a:t>
            </a:r>
          </a:p>
          <a:p>
            <a:r>
              <a:rPr lang="en-US" altLang="zh-CN" sz="1200" b="0" i="0" u="none" strike="noStrike" kern="1200" baseline="0">
                <a:solidFill>
                  <a:schemeClr val="tx1"/>
                </a:solidFill>
                <a:latin typeface="Times New Roman" pitchFamily="18" charset="0"/>
                <a:ea typeface="+mn-ea"/>
                <a:cs typeface="+mn-cs"/>
              </a:rPr>
              <a:t>    When multiple packets are sent, will they be delivered to the transport layer in the receiving host </a:t>
            </a:r>
            <a:r>
              <a:rPr lang="en-US" altLang="zh-CN" sz="1200" b="0" i="0" u="sng" strike="noStrike" kern="1200" baseline="0">
                <a:solidFill>
                  <a:schemeClr val="tx1"/>
                </a:solidFill>
                <a:latin typeface="Times New Roman" pitchFamily="18" charset="0"/>
                <a:ea typeface="+mn-ea"/>
                <a:cs typeface="+mn-cs"/>
              </a:rPr>
              <a:t>in the order</a:t>
            </a:r>
            <a:r>
              <a:rPr lang="en-US" altLang="zh-CN" sz="1200" b="0" i="0" u="none" strike="noStrike" kern="1200" baseline="0">
                <a:solidFill>
                  <a:schemeClr val="tx1"/>
                </a:solidFill>
                <a:latin typeface="Times New Roman" pitchFamily="18" charset="0"/>
                <a:ea typeface="+mn-ea"/>
                <a:cs typeface="+mn-cs"/>
              </a:rPr>
              <a:t> in which they were sent? </a:t>
            </a:r>
          </a:p>
          <a:p>
            <a:r>
              <a:rPr lang="en-US" altLang="zh-CN" sz="1200" b="0" i="0" u="none" strike="noStrike" kern="1200" baseline="0">
                <a:solidFill>
                  <a:schemeClr val="tx1"/>
                </a:solidFill>
                <a:latin typeface="Times New Roman" pitchFamily="18" charset="0"/>
                <a:ea typeface="+mn-ea"/>
                <a:cs typeface="+mn-cs"/>
              </a:rPr>
              <a:t>    Will the amount of time between the sending of two sequential packet transmissions be the same as the amount of time between their reception? </a:t>
            </a:r>
          </a:p>
          <a:p>
            <a:r>
              <a:rPr lang="en-US" altLang="zh-CN" sz="1200" b="0" i="0" u="none" strike="noStrike" kern="1200" baseline="0">
                <a:solidFill>
                  <a:schemeClr val="tx1"/>
                </a:solidFill>
                <a:latin typeface="Times New Roman" pitchFamily="18" charset="0"/>
                <a:ea typeface="+mn-ea"/>
                <a:cs typeface="+mn-cs"/>
              </a:rPr>
              <a:t>    Will the network provide any feedback about congestion in the network? </a:t>
            </a:r>
          </a:p>
          <a:p>
            <a:r>
              <a:rPr lang="en-US" altLang="zh-CN" sz="1200" b="0" i="0" u="none" strike="noStrike" kern="1200" baseline="0">
                <a:solidFill>
                  <a:schemeClr val="tx1"/>
                </a:solidFill>
                <a:latin typeface="Times New Roman" pitchFamily="18" charset="0"/>
                <a:ea typeface="+mn-ea"/>
                <a:cs typeface="+mn-cs"/>
              </a:rPr>
              <a:t>    What is the abstract view (</a:t>
            </a:r>
            <a:r>
              <a:rPr lang="en-US" altLang="zh-CN" sz="1200" b="0" i="0" u="sng" strike="noStrike" kern="1200" baseline="0">
                <a:solidFill>
                  <a:schemeClr val="tx1"/>
                </a:solidFill>
                <a:latin typeface="Times New Roman" pitchFamily="18" charset="0"/>
                <a:ea typeface="+mn-ea"/>
                <a:cs typeface="+mn-cs"/>
              </a:rPr>
              <a:t>properties</a:t>
            </a:r>
            <a:r>
              <a:rPr lang="en-US" altLang="zh-CN" sz="1200" b="0" i="0" u="none" strike="noStrike" kern="1200" baseline="0">
                <a:solidFill>
                  <a:schemeClr val="tx1"/>
                </a:solidFill>
                <a:latin typeface="Times New Roman" pitchFamily="18" charset="0"/>
                <a:ea typeface="+mn-ea"/>
                <a:cs typeface="+mn-cs"/>
              </a:rPr>
              <a:t>) of the channel </a:t>
            </a:r>
            <a:r>
              <a:rPr lang="en-US" altLang="zh-CN" sz="1200" b="0" i="0" u="sng" strike="noStrike" kern="1200" baseline="0">
                <a:solidFill>
                  <a:schemeClr val="tx1"/>
                </a:solidFill>
                <a:latin typeface="Times New Roman" pitchFamily="18" charset="0"/>
                <a:ea typeface="+mn-ea"/>
                <a:cs typeface="+mn-cs"/>
              </a:rPr>
              <a:t>connecting the transport layer </a:t>
            </a:r>
            <a:r>
              <a:rPr lang="en-US" altLang="zh-CN" sz="1200" b="0" i="0" u="none" strike="noStrike" kern="1200" baseline="0">
                <a:solidFill>
                  <a:schemeClr val="tx1"/>
                </a:solidFill>
                <a:latin typeface="Times New Roman" pitchFamily="18" charset="0"/>
                <a:ea typeface="+mn-ea"/>
                <a:cs typeface="+mn-cs"/>
              </a:rPr>
              <a:t>in the sending and receiving hosts? </a:t>
            </a:r>
          </a:p>
          <a:p>
            <a:r>
              <a:rPr lang="en-US" altLang="zh-CN" sz="1200" b="0" i="0" u="none" strike="noStrike" kern="1200" baseline="0">
                <a:solidFill>
                  <a:schemeClr val="tx1"/>
                </a:solidFill>
                <a:latin typeface="Times New Roman" pitchFamily="18" charset="0"/>
                <a:ea typeface="+mn-ea"/>
                <a:cs typeface="+mn-cs"/>
              </a:rPr>
              <a:t>    The answers to these questions and others are determined by the service model provided by the network layer. </a:t>
            </a:r>
          </a:p>
          <a:p>
            <a:r>
              <a:rPr lang="en-US" altLang="zh-CN" sz="1200" b="0" i="0" u="none" strike="noStrike" kern="1200" baseline="0">
                <a:solidFill>
                  <a:schemeClr val="tx1"/>
                </a:solidFill>
                <a:latin typeface="Times New Roman" pitchFamily="18" charset="0"/>
                <a:ea typeface="+mn-ea"/>
                <a:cs typeface="+mn-cs"/>
              </a:rPr>
              <a:t>    The network service model </a:t>
            </a:r>
            <a:r>
              <a:rPr lang="en-US" altLang="zh-CN" sz="1200" b="1" i="0" u="none" strike="noStrike" kern="1200" baseline="0">
                <a:solidFill>
                  <a:schemeClr val="tx1"/>
                </a:solidFill>
                <a:latin typeface="Times New Roman" pitchFamily="18" charset="0"/>
                <a:ea typeface="+mn-ea"/>
                <a:cs typeface="+mn-cs"/>
              </a:rPr>
              <a:t>defines</a:t>
            </a:r>
            <a:r>
              <a:rPr lang="en-US" altLang="zh-CN" sz="1200" b="0" i="0" u="none" strike="noStrike" kern="1200" baseline="0">
                <a:solidFill>
                  <a:schemeClr val="tx1"/>
                </a:solidFill>
                <a:latin typeface="Times New Roman" pitchFamily="18" charset="0"/>
                <a:ea typeface="+mn-ea"/>
                <a:cs typeface="+mn-cs"/>
              </a:rPr>
              <a:t> the characteristics of end-to-end transport of packets </a:t>
            </a:r>
            <a:r>
              <a:rPr lang="en-US" altLang="zh-CN" sz="1200" b="1" i="0" u="none" strike="noStrike" kern="1200" baseline="0">
                <a:solidFill>
                  <a:schemeClr val="tx1"/>
                </a:solidFill>
                <a:latin typeface="Times New Roman" pitchFamily="18" charset="0"/>
                <a:ea typeface="+mn-ea"/>
                <a:cs typeface="+mn-cs"/>
              </a:rPr>
              <a:t>between</a:t>
            </a:r>
            <a:r>
              <a:rPr lang="en-US" altLang="zh-CN" sz="1200" b="0" i="0" u="none" strike="noStrike" kern="1200" baseline="0">
                <a:solidFill>
                  <a:schemeClr val="tx1"/>
                </a:solidFill>
                <a:latin typeface="Times New Roman" pitchFamily="18" charset="0"/>
                <a:ea typeface="+mn-ea"/>
                <a:cs typeface="+mn-cs"/>
              </a:rPr>
              <a:t> sending and receiving end systems.</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Let’s now consider some possible services that the network layer could provide.</a:t>
            </a:r>
          </a:p>
          <a:p>
            <a:r>
              <a:rPr lang="en-US" altLang="zh-CN" sz="1200" b="0" i="0" u="none" strike="noStrike" kern="1200" baseline="0">
                <a:solidFill>
                  <a:schemeClr val="tx1"/>
                </a:solidFill>
                <a:latin typeface="Times New Roman" pitchFamily="18" charset="0"/>
                <a:ea typeface="+mn-ea"/>
                <a:cs typeface="+mn-cs"/>
              </a:rPr>
              <a:t>    In the sending host, when the transport layer passes a packet to the network layer, specific services that could be provided by the network layer include:</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 Guaranteed delivery. </a:t>
            </a:r>
          </a:p>
          <a:p>
            <a:r>
              <a:rPr lang="en-US" altLang="zh-CN" sz="1200" b="0" i="0" u="none" strike="noStrike" kern="1200" baseline="0">
                <a:solidFill>
                  <a:schemeClr val="tx1"/>
                </a:solidFill>
                <a:latin typeface="Times New Roman" pitchFamily="18" charset="0"/>
                <a:ea typeface="+mn-ea"/>
                <a:cs typeface="+mn-cs"/>
              </a:rPr>
              <a:t>    This service guarantees that the packet will eventually arrive at its destination.</a:t>
            </a:r>
          </a:p>
          <a:p>
            <a:r>
              <a:rPr lang="en-US" altLang="zh-CN" sz="1200" b="0" i="0" u="none" strike="noStrike" kern="1200" baseline="0">
                <a:solidFill>
                  <a:schemeClr val="tx1"/>
                </a:solidFill>
                <a:latin typeface="Times New Roman" pitchFamily="18" charset="0"/>
                <a:ea typeface="+mn-ea"/>
                <a:cs typeface="+mn-cs"/>
              </a:rPr>
              <a:t>    • Guaranteed delivery with bounded delay. </a:t>
            </a:r>
          </a:p>
          <a:p>
            <a:r>
              <a:rPr lang="en-US" altLang="zh-CN" sz="1200" b="0" i="0" u="none" strike="noStrike" kern="1200" baseline="0">
                <a:solidFill>
                  <a:schemeClr val="tx1"/>
                </a:solidFill>
                <a:latin typeface="Times New Roman" pitchFamily="18" charset="0"/>
                <a:ea typeface="+mn-ea"/>
                <a:cs typeface="+mn-cs"/>
              </a:rPr>
              <a:t>    This service not only guarantees delivery of the packet, but delivery within a specified host-to-host delay bound (for example, within 100 msec).</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Furthermore, the following services could be provided to a flow of packets between a given source and destination:</a:t>
            </a:r>
          </a:p>
          <a:p>
            <a:r>
              <a:rPr lang="en-US" altLang="zh-CN" sz="1200" b="0" i="0" u="none" strike="noStrike" kern="1200" baseline="0">
                <a:solidFill>
                  <a:schemeClr val="tx1"/>
                </a:solidFill>
                <a:latin typeface="Times New Roman" pitchFamily="18" charset="0"/>
                <a:ea typeface="+mn-ea"/>
                <a:cs typeface="+mn-cs"/>
              </a:rPr>
              <a:t>    • </a:t>
            </a:r>
            <a:r>
              <a:rPr lang="en-US" altLang="zh-CN" sz="1200" b="1" i="0" u="none" strike="noStrike" kern="1200" baseline="0">
                <a:solidFill>
                  <a:schemeClr val="tx1"/>
                </a:solidFill>
                <a:latin typeface="Times New Roman" pitchFamily="18" charset="0"/>
                <a:ea typeface="+mn-ea"/>
                <a:cs typeface="+mn-cs"/>
              </a:rPr>
              <a:t>In-order packet delivery</a:t>
            </a:r>
            <a:r>
              <a:rPr lang="en-US" altLang="zh-CN" sz="1200" b="0" i="0" u="none" strike="noStrike" kern="1200" baseline="0">
                <a:solidFill>
                  <a:schemeClr val="tx1"/>
                </a:solidFill>
                <a:latin typeface="Times New Roman" pitchFamily="18" charset="0"/>
                <a:ea typeface="+mn-ea"/>
                <a:cs typeface="+mn-cs"/>
              </a:rPr>
              <a:t>. </a:t>
            </a:r>
          </a:p>
          <a:p>
            <a:r>
              <a:rPr lang="en-US" altLang="zh-CN" sz="1200" b="0" i="0" u="none" strike="noStrike" kern="1200" baseline="0">
                <a:solidFill>
                  <a:schemeClr val="tx1"/>
                </a:solidFill>
                <a:latin typeface="Times New Roman" pitchFamily="18" charset="0"/>
                <a:ea typeface="+mn-ea"/>
                <a:cs typeface="+mn-cs"/>
              </a:rPr>
              <a:t>    This service guarantees that packets arrive at the destination in the order that they were sent.</a:t>
            </a:r>
          </a:p>
          <a:p>
            <a:r>
              <a:rPr lang="en-US" altLang="zh-CN" sz="1200" b="0" i="0" u="none" strike="noStrike" kern="1200" baseline="0">
                <a:solidFill>
                  <a:schemeClr val="tx1"/>
                </a:solidFill>
                <a:latin typeface="Times New Roman" pitchFamily="18" charset="0"/>
                <a:ea typeface="+mn-ea"/>
                <a:cs typeface="+mn-cs"/>
              </a:rPr>
              <a:t>    • </a:t>
            </a:r>
            <a:r>
              <a:rPr lang="en-US" altLang="zh-CN" sz="1200" b="1" i="0" u="none" strike="noStrike" kern="1200" baseline="0">
                <a:solidFill>
                  <a:schemeClr val="tx1"/>
                </a:solidFill>
                <a:latin typeface="Times New Roman" pitchFamily="18" charset="0"/>
                <a:ea typeface="+mn-ea"/>
                <a:cs typeface="+mn-cs"/>
              </a:rPr>
              <a:t>Guaranteed minimal bandwidth</a:t>
            </a:r>
            <a:r>
              <a:rPr lang="en-US" altLang="zh-CN" sz="1200" b="0" i="0" u="none" strike="noStrike" kern="1200" baseline="0">
                <a:solidFill>
                  <a:schemeClr val="tx1"/>
                </a:solidFill>
                <a:latin typeface="Times New Roman" pitchFamily="18" charset="0"/>
                <a:ea typeface="+mn-ea"/>
                <a:cs typeface="+mn-cs"/>
              </a:rPr>
              <a:t>. </a:t>
            </a:r>
          </a:p>
          <a:p>
            <a:r>
              <a:rPr lang="en-US" altLang="zh-CN" sz="1200" b="0" i="0" u="none" strike="noStrike" kern="1200" baseline="0">
                <a:solidFill>
                  <a:schemeClr val="tx1"/>
                </a:solidFill>
                <a:latin typeface="Times New Roman" pitchFamily="18" charset="0"/>
                <a:ea typeface="+mn-ea"/>
                <a:cs typeface="+mn-cs"/>
              </a:rPr>
              <a:t>    This network-layer service </a:t>
            </a:r>
            <a:r>
              <a:rPr lang="en-US" altLang="zh-CN" sz="1200" b="0" i="0" u="sng" strike="noStrike" kern="1200" baseline="0">
                <a:solidFill>
                  <a:schemeClr val="tx1"/>
                </a:solidFill>
                <a:latin typeface="Times New Roman" pitchFamily="18" charset="0"/>
                <a:ea typeface="+mn-ea"/>
                <a:cs typeface="+mn-cs"/>
              </a:rPr>
              <a:t>emulates the behavior of</a:t>
            </a:r>
            <a:r>
              <a:rPr lang="en-US" altLang="zh-CN" sz="1200" b="0" i="0" u="none" strike="noStrike" kern="1200" baseline="0">
                <a:solidFill>
                  <a:schemeClr val="tx1"/>
                </a:solidFill>
                <a:latin typeface="Times New Roman" pitchFamily="18" charset="0"/>
                <a:ea typeface="+mn-ea"/>
                <a:cs typeface="+mn-cs"/>
              </a:rPr>
              <a:t> a transmission link of a specified bit rate (for example, 1 Mbps) between sending and receiving hosts. </a:t>
            </a:r>
          </a:p>
          <a:p>
            <a:r>
              <a:rPr lang="en-US" altLang="zh-CN" sz="1200" b="0" i="0" u="none" strike="noStrike" kern="1200" baseline="0">
                <a:solidFill>
                  <a:schemeClr val="tx1"/>
                </a:solidFill>
                <a:latin typeface="Times New Roman" pitchFamily="18" charset="0"/>
                <a:ea typeface="+mn-ea"/>
                <a:cs typeface="+mn-cs"/>
              </a:rPr>
              <a:t>    As long as the sending host transmits bits (as part of packets) at a rate below the specified bit rate, then all packets are eventually delivered to the destination host.</a:t>
            </a:r>
          </a:p>
          <a:p>
            <a:r>
              <a:rPr lang="en-US" altLang="zh-CN" sz="1200" b="0" i="0" u="none" strike="noStrike" kern="1200" baseline="0">
                <a:solidFill>
                  <a:schemeClr val="tx1"/>
                </a:solidFill>
                <a:latin typeface="Times New Roman" pitchFamily="18" charset="0"/>
                <a:ea typeface="+mn-ea"/>
                <a:cs typeface="+mn-cs"/>
              </a:rPr>
              <a:t>    • </a:t>
            </a:r>
            <a:r>
              <a:rPr lang="en-US" altLang="zh-CN" sz="1200" b="1" i="0" u="none" strike="noStrike" kern="1200" baseline="0">
                <a:solidFill>
                  <a:schemeClr val="tx1"/>
                </a:solidFill>
                <a:latin typeface="Times New Roman" pitchFamily="18" charset="0"/>
                <a:ea typeface="+mn-ea"/>
                <a:cs typeface="+mn-cs"/>
              </a:rPr>
              <a:t>Guaranteed maximum jitter</a:t>
            </a:r>
            <a:r>
              <a:rPr lang="en-US" altLang="zh-CN" sz="1200" b="0" i="0" u="none" strike="noStrike" kern="1200" baseline="0">
                <a:solidFill>
                  <a:schemeClr val="tx1"/>
                </a:solidFill>
                <a:latin typeface="Times New Roman" pitchFamily="18" charset="0"/>
                <a:ea typeface="+mn-ea"/>
                <a:cs typeface="+mn-cs"/>
              </a:rPr>
              <a:t>. </a:t>
            </a:r>
          </a:p>
          <a:p>
            <a:r>
              <a:rPr lang="en-US" altLang="zh-CN" sz="1200" b="0" i="0" u="none" strike="noStrike" kern="1200" baseline="0">
                <a:solidFill>
                  <a:schemeClr val="tx1"/>
                </a:solidFill>
                <a:latin typeface="Times New Roman" pitchFamily="18" charset="0"/>
                <a:ea typeface="+mn-ea"/>
                <a:cs typeface="+mn-cs"/>
              </a:rPr>
              <a:t>    This service guarantees that the amount of time between the transmission of two successive packets at the sender is equal to the amount of time between their receipt at the destination (or that this spacing changes </a:t>
            </a:r>
            <a:r>
              <a:rPr lang="en-US" altLang="zh-CN" sz="1200" b="0" i="0" u="sng" strike="noStrike" kern="1200" baseline="0">
                <a:solidFill>
                  <a:schemeClr val="tx1"/>
                </a:solidFill>
                <a:latin typeface="Times New Roman" pitchFamily="18" charset="0"/>
                <a:ea typeface="+mn-ea"/>
                <a:cs typeface="+mn-cs"/>
              </a:rPr>
              <a:t>by no more than some specified value</a:t>
            </a:r>
            <a:r>
              <a:rPr lang="en-US" altLang="zh-CN" sz="1200" b="0" i="0" u="none" strike="noStrike" kern="1200" baseline="0">
                <a:solidFill>
                  <a:schemeClr val="tx1"/>
                </a:solidFill>
                <a:latin typeface="Times New Roman" pitchFamily="18" charset="0"/>
                <a:ea typeface="+mn-ea"/>
                <a:cs typeface="+mn-cs"/>
              </a:rPr>
              <a:t>).</a:t>
            </a:r>
          </a:p>
          <a:p>
            <a:r>
              <a:rPr lang="en-US" altLang="zh-CN" sz="1200" b="0" i="0" u="none" strike="noStrike" kern="1200" baseline="0">
                <a:solidFill>
                  <a:schemeClr val="tx1"/>
                </a:solidFill>
                <a:latin typeface="Times New Roman" pitchFamily="18" charset="0"/>
                <a:ea typeface="+mn-ea"/>
                <a:cs typeface="+mn-cs"/>
              </a:rPr>
              <a:t>    • </a:t>
            </a:r>
            <a:r>
              <a:rPr lang="en-US" altLang="zh-CN" sz="1200" b="1" i="0" u="none" strike="noStrike" kern="1200" baseline="0">
                <a:solidFill>
                  <a:schemeClr val="tx1"/>
                </a:solidFill>
                <a:latin typeface="Times New Roman" pitchFamily="18" charset="0"/>
                <a:ea typeface="+mn-ea"/>
                <a:cs typeface="+mn-cs"/>
              </a:rPr>
              <a:t>Security services. </a:t>
            </a:r>
          </a:p>
          <a:p>
            <a:r>
              <a:rPr lang="en-US" altLang="zh-CN" sz="1200" b="1" i="0" u="none" strike="noStrike" kern="1200" baseline="0">
                <a:solidFill>
                  <a:schemeClr val="tx1"/>
                </a:solidFill>
                <a:latin typeface="Times New Roman" pitchFamily="18" charset="0"/>
                <a:ea typeface="+mn-ea"/>
                <a:cs typeface="+mn-cs"/>
              </a:rPr>
              <a:t>   </a:t>
            </a:r>
            <a:r>
              <a:rPr lang="en-US" altLang="zh-CN" sz="1200" b="0" i="0" u="none" strike="noStrike" kern="1200" baseline="0">
                <a:solidFill>
                  <a:schemeClr val="tx1"/>
                </a:solidFill>
                <a:latin typeface="Times New Roman" pitchFamily="18" charset="0"/>
                <a:ea typeface="+mn-ea"/>
                <a:cs typeface="+mn-cs"/>
              </a:rPr>
              <a:t>The network layer could </a:t>
            </a:r>
            <a:r>
              <a:rPr lang="en-US" altLang="zh-CN" sz="1200" b="1" i="0" u="none" strike="noStrike" kern="1200" baseline="0">
                <a:solidFill>
                  <a:schemeClr val="tx1"/>
                </a:solidFill>
                <a:latin typeface="Times New Roman" pitchFamily="18" charset="0"/>
                <a:ea typeface="+mn-ea"/>
                <a:cs typeface="+mn-cs"/>
              </a:rPr>
              <a:t>encrypt</a:t>
            </a:r>
            <a:r>
              <a:rPr lang="en-US" altLang="zh-CN" sz="1200" b="0" i="0" u="none" strike="noStrike" kern="1200" baseline="0">
                <a:solidFill>
                  <a:schemeClr val="tx1"/>
                </a:solidFill>
                <a:latin typeface="Times New Roman" pitchFamily="18" charset="0"/>
                <a:ea typeface="+mn-ea"/>
                <a:cs typeface="+mn-cs"/>
              </a:rPr>
              <a:t> all datagrams at the source and </a:t>
            </a:r>
            <a:r>
              <a:rPr lang="en-US" altLang="zh-CN" sz="1200" b="1" i="0" u="none" strike="noStrike" kern="1200" baseline="0">
                <a:solidFill>
                  <a:schemeClr val="tx1"/>
                </a:solidFill>
                <a:latin typeface="Times New Roman" pitchFamily="18" charset="0"/>
                <a:ea typeface="+mn-ea"/>
                <a:cs typeface="+mn-cs"/>
              </a:rPr>
              <a:t>decrypt</a:t>
            </a:r>
            <a:r>
              <a:rPr lang="en-US" altLang="zh-CN" sz="1200" b="0" i="0" u="none" strike="noStrike" kern="1200" baseline="0">
                <a:solidFill>
                  <a:schemeClr val="tx1"/>
                </a:solidFill>
                <a:latin typeface="Times New Roman" pitchFamily="18" charset="0"/>
                <a:ea typeface="+mn-ea"/>
                <a:cs typeface="+mn-cs"/>
              </a:rPr>
              <a:t> them at the destination, thereby providing confidentiality </a:t>
            </a:r>
            <a:r>
              <a:rPr lang="en-US" altLang="zh-CN" sz="1200" b="1" i="0" u="none" strike="noStrike" kern="1200" baseline="0">
                <a:solidFill>
                  <a:schemeClr val="tx1"/>
                </a:solidFill>
                <a:latin typeface="Times New Roman" pitchFamily="18" charset="0"/>
                <a:ea typeface="+mn-ea"/>
                <a:cs typeface="+mn-cs"/>
              </a:rPr>
              <a:t>to</a:t>
            </a:r>
            <a:r>
              <a:rPr lang="en-US" altLang="zh-CN" sz="1200" b="0" i="0" u="none" strike="noStrike" kern="1200" baseline="0">
                <a:solidFill>
                  <a:schemeClr val="tx1"/>
                </a:solidFill>
                <a:latin typeface="Times New Roman" pitchFamily="18" charset="0"/>
                <a:ea typeface="+mn-ea"/>
                <a:cs typeface="+mn-cs"/>
              </a:rPr>
              <a:t> all transport-layer segments..</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This is </a:t>
            </a:r>
            <a:r>
              <a:rPr lang="en-US" altLang="zh-CN" sz="1200" b="1" i="0" u="none" strike="noStrike" kern="1200" baseline="0">
                <a:solidFill>
                  <a:schemeClr val="tx1"/>
                </a:solidFill>
                <a:latin typeface="Times New Roman" pitchFamily="18" charset="0"/>
                <a:ea typeface="+mn-ea"/>
                <a:cs typeface="+mn-cs"/>
              </a:rPr>
              <a:t>only</a:t>
            </a:r>
            <a:r>
              <a:rPr lang="en-US" altLang="zh-CN" sz="1200" b="0" i="0" u="none" strike="noStrike" kern="1200" baseline="0">
                <a:solidFill>
                  <a:schemeClr val="tx1"/>
                </a:solidFill>
                <a:latin typeface="Times New Roman" pitchFamily="18" charset="0"/>
                <a:ea typeface="+mn-ea"/>
                <a:cs typeface="+mn-cs"/>
              </a:rPr>
              <a:t> a partial list of services that a network layer could provide — there are countless variations possible.</a:t>
            </a:r>
            <a:endParaRPr lang="zh-CN" altLang="en-US" i="0"/>
          </a:p>
          <a:p>
            <a:endParaRPr lang="zh-CN" altLang="en-US"/>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18</a:t>
            </a:fld>
            <a:endParaRPr lang="en-US" altLang="zh-CN"/>
          </a:p>
        </p:txBody>
      </p:sp>
    </p:spTree>
    <p:extLst>
      <p:ext uri="{BB962C8B-B14F-4D97-AF65-F5344CB8AC3E}">
        <p14:creationId xmlns:p14="http://schemas.microsoft.com/office/powerpoint/2010/main" val="57200256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286062F8-F5B1-456C-A8A7-01DC6C175EF5}" type="slidenum">
              <a:rPr lang="en-US" altLang="zh-CN" smtClean="0"/>
              <a:pPr>
                <a:spcBef>
                  <a:spcPct val="0"/>
                </a:spcBef>
              </a:pPr>
              <a:t>157</a:t>
            </a:fld>
            <a:endParaRPr lang="en-US" altLang="zh-CN"/>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a:solidFill>
                  <a:schemeClr val="tx1"/>
                </a:solidFill>
                <a:latin typeface="Times New Roman" pitchFamily="18" charset="0"/>
                <a:ea typeface="+mn-ea"/>
                <a:cs typeface="+mn-cs"/>
              </a:rPr>
              <a:t>    Consider the example in Figure 4.25. </a:t>
            </a:r>
          </a:p>
          <a:p>
            <a:r>
              <a:rPr lang="en-US" altLang="zh-CN" sz="1200" b="0" i="0" u="none" strike="noStrike" kern="1200" baseline="0">
                <a:solidFill>
                  <a:schemeClr val="tx1"/>
                </a:solidFill>
                <a:latin typeface="Times New Roman" pitchFamily="18" charset="0"/>
                <a:ea typeface="+mn-ea"/>
                <a:cs typeface="+mn-cs"/>
              </a:rPr>
              <a:t>    Suppose a user sitting in a home network behind host 10.0.0.1 requests a Web page on some Web server (port 80) with IP address 128.119.40.186. </a:t>
            </a:r>
          </a:p>
          <a:p>
            <a:r>
              <a:rPr lang="en-US" altLang="zh-CN" sz="1200" b="0" i="0" u="none" strike="noStrike" kern="1200" baseline="0">
                <a:solidFill>
                  <a:schemeClr val="tx1"/>
                </a:solidFill>
                <a:latin typeface="Times New Roman" pitchFamily="18" charset="0"/>
                <a:ea typeface="+mn-ea"/>
                <a:cs typeface="+mn-cs"/>
              </a:rPr>
              <a:t>    The host 10.0.0.1 assigns the (</a:t>
            </a:r>
            <a:r>
              <a:rPr lang="en-US" altLang="zh-CN" sz="1200" b="0" i="0" u="sng" strike="noStrike" kern="1200" baseline="0">
                <a:solidFill>
                  <a:schemeClr val="tx1"/>
                </a:solidFill>
                <a:latin typeface="Times New Roman" pitchFamily="18" charset="0"/>
                <a:ea typeface="+mn-ea"/>
                <a:cs typeface="+mn-cs"/>
              </a:rPr>
              <a:t>arbitrary</a:t>
            </a:r>
            <a:r>
              <a:rPr lang="en-US" altLang="zh-CN" sz="1200" b="0" i="0" u="none" strike="noStrike" kern="1200" baseline="0">
                <a:solidFill>
                  <a:schemeClr val="tx1"/>
                </a:solidFill>
                <a:latin typeface="Times New Roman" pitchFamily="18" charset="0"/>
                <a:ea typeface="+mn-ea"/>
                <a:cs typeface="+mn-cs"/>
              </a:rPr>
              <a:t>) source port number 3345 and sends the datagram into the LAN. </a:t>
            </a:r>
          </a:p>
          <a:p>
            <a:r>
              <a:rPr lang="en-US" altLang="zh-CN" sz="1200" b="0" i="0" u="none" strike="noStrike" kern="1200" baseline="0">
                <a:solidFill>
                  <a:schemeClr val="tx1"/>
                </a:solidFill>
                <a:latin typeface="Times New Roman" pitchFamily="18" charset="0"/>
                <a:ea typeface="+mn-ea"/>
                <a:cs typeface="+mn-cs"/>
              </a:rPr>
              <a:t>    The NAT router </a:t>
            </a:r>
            <a:r>
              <a:rPr lang="en-US" altLang="zh-CN" sz="1200" b="0" i="0" u="sng" strike="noStrike" kern="1200" baseline="0">
                <a:solidFill>
                  <a:schemeClr val="tx1"/>
                </a:solidFill>
                <a:latin typeface="Times New Roman" pitchFamily="18" charset="0"/>
                <a:ea typeface="+mn-ea"/>
                <a:cs typeface="+mn-cs"/>
              </a:rPr>
              <a:t>receives</a:t>
            </a:r>
            <a:r>
              <a:rPr lang="en-US" altLang="zh-CN" sz="1200" b="0" i="0" u="none" strike="noStrike" kern="1200" baseline="0">
                <a:solidFill>
                  <a:schemeClr val="tx1"/>
                </a:solidFill>
                <a:latin typeface="Times New Roman" pitchFamily="18" charset="0"/>
                <a:ea typeface="+mn-ea"/>
                <a:cs typeface="+mn-cs"/>
              </a:rPr>
              <a:t> the datagram, </a:t>
            </a:r>
            <a:r>
              <a:rPr lang="en-US" altLang="zh-CN" sz="1200" b="0" i="0" u="sng" strike="noStrike" kern="1200" baseline="0">
                <a:solidFill>
                  <a:schemeClr val="tx1"/>
                </a:solidFill>
                <a:latin typeface="Times New Roman" pitchFamily="18" charset="0"/>
                <a:ea typeface="+mn-ea"/>
                <a:cs typeface="+mn-cs"/>
              </a:rPr>
              <a:t>generates</a:t>
            </a:r>
            <a:r>
              <a:rPr lang="en-US" altLang="zh-CN" sz="1200" b="0" i="0" u="none" strike="noStrike" kern="1200" baseline="0">
                <a:solidFill>
                  <a:schemeClr val="tx1"/>
                </a:solidFill>
                <a:latin typeface="Times New Roman" pitchFamily="18" charset="0"/>
                <a:ea typeface="+mn-ea"/>
                <a:cs typeface="+mn-cs"/>
              </a:rPr>
              <a:t> a new source port number 5001 for the datagram, </a:t>
            </a:r>
            <a:r>
              <a:rPr lang="en-US" altLang="zh-CN" sz="1200" b="0" i="0" u="sng" strike="noStrike" kern="1200" baseline="0">
                <a:solidFill>
                  <a:schemeClr val="tx1"/>
                </a:solidFill>
                <a:latin typeface="Times New Roman" pitchFamily="18" charset="0"/>
                <a:ea typeface="+mn-ea"/>
                <a:cs typeface="+mn-cs"/>
              </a:rPr>
              <a:t>replaces</a:t>
            </a:r>
            <a:r>
              <a:rPr lang="en-US" altLang="zh-CN" sz="1200" b="0" i="0" u="none" strike="noStrike" kern="1200" baseline="0">
                <a:solidFill>
                  <a:schemeClr val="tx1"/>
                </a:solidFill>
                <a:latin typeface="Times New Roman" pitchFamily="18" charset="0"/>
                <a:ea typeface="+mn-ea"/>
                <a:cs typeface="+mn-cs"/>
              </a:rPr>
              <a:t> the source IP address with its WAN-side IP address 138.76.29.7, and </a:t>
            </a:r>
            <a:r>
              <a:rPr lang="en-US" altLang="zh-CN" sz="1200" b="0" i="0" u="sng" strike="noStrike" kern="1200" baseline="0">
                <a:solidFill>
                  <a:schemeClr val="tx1"/>
                </a:solidFill>
                <a:latin typeface="Times New Roman" pitchFamily="18" charset="0"/>
                <a:ea typeface="+mn-ea"/>
                <a:cs typeface="+mn-cs"/>
              </a:rPr>
              <a:t>replaces</a:t>
            </a:r>
            <a:r>
              <a:rPr lang="en-US" altLang="zh-CN" sz="1200" b="0" i="0" u="none" strike="noStrike" kern="1200" baseline="0">
                <a:solidFill>
                  <a:schemeClr val="tx1"/>
                </a:solidFill>
                <a:latin typeface="Times New Roman" pitchFamily="18" charset="0"/>
                <a:ea typeface="+mn-ea"/>
                <a:cs typeface="+mn-cs"/>
              </a:rPr>
              <a:t> the original source port number 3345 with the new source port number 5001. </a:t>
            </a:r>
          </a:p>
          <a:p>
            <a:r>
              <a:rPr lang="en-US" altLang="zh-CN" sz="1200" b="0" i="0" u="none" strike="noStrike" kern="1200" baseline="0">
                <a:solidFill>
                  <a:schemeClr val="tx1"/>
                </a:solidFill>
                <a:latin typeface="Times New Roman" pitchFamily="18" charset="0"/>
                <a:ea typeface="+mn-ea"/>
                <a:cs typeface="+mn-cs"/>
              </a:rPr>
              <a:t>    When generating a new source port number, the NAT router can select any source port number that is not currently in the NAT translation table. </a:t>
            </a:r>
          </a:p>
          <a:p>
            <a:r>
              <a:rPr lang="en-US" altLang="zh-CN" sz="1200" b="0" i="0" u="none" strike="noStrike" kern="1200" baseline="0">
                <a:solidFill>
                  <a:schemeClr val="tx1"/>
                </a:solidFill>
                <a:latin typeface="Times New Roman" pitchFamily="18" charset="0"/>
                <a:ea typeface="+mn-ea"/>
                <a:cs typeface="+mn-cs"/>
              </a:rPr>
              <a:t>    (Note that because a port number field is 16 bits long, the NAT protocol can support over 60,000 simultaneous connections </a:t>
            </a:r>
            <a:r>
              <a:rPr lang="en-US" altLang="zh-CN" sz="1200" b="1" i="0" u="none" strike="noStrike" kern="1200" baseline="0">
                <a:solidFill>
                  <a:schemeClr val="tx1"/>
                </a:solidFill>
                <a:latin typeface="Times New Roman" pitchFamily="18" charset="0"/>
                <a:ea typeface="+mn-ea"/>
                <a:cs typeface="+mn-cs"/>
              </a:rPr>
              <a:t>with</a:t>
            </a:r>
            <a:r>
              <a:rPr lang="en-US" altLang="zh-CN" sz="1200" b="0" i="0" u="none" strike="noStrike" kern="1200" baseline="0">
                <a:solidFill>
                  <a:schemeClr val="tx1"/>
                </a:solidFill>
                <a:latin typeface="Times New Roman" pitchFamily="18" charset="0"/>
                <a:ea typeface="+mn-ea"/>
                <a:cs typeface="+mn-cs"/>
              </a:rPr>
              <a:t> a single WAN-side IP address for the router!)</a:t>
            </a:r>
          </a:p>
          <a:p>
            <a:r>
              <a:rPr lang="en-US" altLang="zh-CN" sz="1200" b="0" i="0" u="none" strike="noStrike" kern="1200" baseline="0">
                <a:solidFill>
                  <a:schemeClr val="tx1"/>
                </a:solidFill>
                <a:latin typeface="Times New Roman" pitchFamily="18" charset="0"/>
                <a:ea typeface="+mn-ea"/>
                <a:cs typeface="+mn-cs"/>
              </a:rPr>
              <a:t>    NAT in the router also adds an entry to its NAT translation table. </a:t>
            </a:r>
          </a:p>
          <a:p>
            <a:r>
              <a:rPr lang="en-US" altLang="zh-CN" sz="1200" b="0" i="0" u="none" strike="noStrike" kern="1200" baseline="0">
                <a:solidFill>
                  <a:schemeClr val="tx1"/>
                </a:solidFill>
                <a:latin typeface="Times New Roman" pitchFamily="18" charset="0"/>
                <a:ea typeface="+mn-ea"/>
                <a:cs typeface="+mn-cs"/>
              </a:rPr>
              <a:t>    The Web server, </a:t>
            </a:r>
            <a:r>
              <a:rPr lang="en-US" altLang="zh-CN" sz="1200" b="0" i="0" u="sng" strike="noStrike" kern="1200" baseline="0">
                <a:solidFill>
                  <a:schemeClr val="tx1"/>
                </a:solidFill>
                <a:latin typeface="Times New Roman" pitchFamily="18" charset="0"/>
                <a:ea typeface="+mn-ea"/>
                <a:cs typeface="+mn-cs"/>
              </a:rPr>
              <a:t>blissfully unaware</a:t>
            </a:r>
            <a:r>
              <a:rPr lang="en-US" altLang="zh-CN" sz="1200" b="0" i="0" u="none" strike="noStrike" kern="1200" baseline="0">
                <a:solidFill>
                  <a:schemeClr val="tx1"/>
                </a:solidFill>
                <a:latin typeface="Times New Roman" pitchFamily="18" charset="0"/>
                <a:ea typeface="+mn-ea"/>
                <a:cs typeface="+mn-cs"/>
              </a:rPr>
              <a:t> that the arriving datagram </a:t>
            </a:r>
            <a:r>
              <a:rPr lang="en-US" altLang="zh-CN" sz="1200" b="0" i="0" u="sng" strike="noStrike" kern="1200" baseline="0">
                <a:solidFill>
                  <a:schemeClr val="tx1"/>
                </a:solidFill>
                <a:latin typeface="Times New Roman" pitchFamily="18" charset="0"/>
                <a:ea typeface="+mn-ea"/>
                <a:cs typeface="+mn-cs"/>
              </a:rPr>
              <a:t>containing the HTTP request</a:t>
            </a:r>
            <a:r>
              <a:rPr lang="en-US" altLang="zh-CN" sz="1200" b="0" i="0" u="none" strike="noStrike" kern="1200" baseline="0">
                <a:solidFill>
                  <a:schemeClr val="tx1"/>
                </a:solidFill>
                <a:latin typeface="Times New Roman" pitchFamily="18" charset="0"/>
                <a:ea typeface="+mn-ea"/>
                <a:cs typeface="+mn-cs"/>
              </a:rPr>
              <a:t> has been manipulated by the NAT router, responds with a datagram whose destination address is the IP address of the NAT router, and whose destination port number is 5001. </a:t>
            </a:r>
          </a:p>
          <a:p>
            <a:r>
              <a:rPr lang="en-US" altLang="zh-CN" sz="1200" b="0" i="0" u="none" strike="noStrike" kern="1200" baseline="0">
                <a:solidFill>
                  <a:schemeClr val="tx1"/>
                </a:solidFill>
                <a:latin typeface="Times New Roman" pitchFamily="18" charset="0"/>
                <a:ea typeface="+mn-ea"/>
                <a:cs typeface="+mn-cs"/>
              </a:rPr>
              <a:t>    When this datagram arrives at the NAT router, the router indexes the NAT translation table using the destination (10.0.0.1) and destination port number (3345) for the browser in the home network.</a:t>
            </a:r>
          </a:p>
          <a:p>
            <a:r>
              <a:rPr lang="en-US" altLang="zh-CN" sz="1200" b="0" i="0" u="none" strike="noStrike" kern="1200" baseline="0">
                <a:solidFill>
                  <a:schemeClr val="tx1"/>
                </a:solidFill>
                <a:latin typeface="Times New Roman" pitchFamily="18" charset="0"/>
                <a:ea typeface="+mn-ea"/>
                <a:cs typeface="+mn-cs"/>
              </a:rPr>
              <a:t>    The router then </a:t>
            </a:r>
            <a:r>
              <a:rPr lang="en-US" altLang="zh-CN" sz="1200" b="1" i="0" u="none" strike="noStrike" kern="1200" baseline="0">
                <a:solidFill>
                  <a:schemeClr val="tx1"/>
                </a:solidFill>
                <a:latin typeface="Times New Roman" pitchFamily="18" charset="0"/>
                <a:ea typeface="+mn-ea"/>
                <a:cs typeface="+mn-cs"/>
              </a:rPr>
              <a:t>rewrites</a:t>
            </a:r>
            <a:r>
              <a:rPr lang="en-US" altLang="zh-CN" sz="1200" b="0" i="0" u="none" strike="noStrike" kern="1200" baseline="0">
                <a:solidFill>
                  <a:schemeClr val="tx1"/>
                </a:solidFill>
                <a:latin typeface="Times New Roman" pitchFamily="18" charset="0"/>
                <a:ea typeface="+mn-ea"/>
                <a:cs typeface="+mn-cs"/>
              </a:rPr>
              <a:t> the datagram’s destination address and destination port number, and </a:t>
            </a:r>
            <a:r>
              <a:rPr lang="en-US" altLang="zh-CN" sz="1200" b="1" i="0" u="none" strike="noStrike" kern="1200" baseline="0">
                <a:solidFill>
                  <a:schemeClr val="tx1"/>
                </a:solidFill>
                <a:latin typeface="Times New Roman" pitchFamily="18" charset="0"/>
                <a:ea typeface="+mn-ea"/>
                <a:cs typeface="+mn-cs"/>
              </a:rPr>
              <a:t>forwards</a:t>
            </a:r>
            <a:r>
              <a:rPr lang="en-US" altLang="zh-CN" sz="1200" b="0" i="0" u="none" strike="noStrike" kern="1200" baseline="0">
                <a:solidFill>
                  <a:schemeClr val="tx1"/>
                </a:solidFill>
                <a:latin typeface="Times New Roman" pitchFamily="18" charset="0"/>
                <a:ea typeface="+mn-ea"/>
                <a:cs typeface="+mn-cs"/>
              </a:rPr>
              <a:t> the datagram into the home network.</a:t>
            </a:r>
            <a:endParaRPr lang="zh-CN" altLang="en-US" i="0"/>
          </a:p>
          <a:p>
            <a:pPr eaLnBrk="1" hangingPunct="1"/>
            <a:endParaRPr lang="zh-CN" altLang="zh-CN"/>
          </a:p>
        </p:txBody>
      </p:sp>
    </p:spTree>
    <p:extLst>
      <p:ext uri="{BB962C8B-B14F-4D97-AF65-F5344CB8AC3E}">
        <p14:creationId xmlns:p14="http://schemas.microsoft.com/office/powerpoint/2010/main" val="301766318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566F13D-1C81-4FBE-9F9A-689E41EC5722}" type="slidenum">
              <a:rPr lang="en-US" altLang="zh-CN" smtClean="0"/>
              <a:pPr>
                <a:spcBef>
                  <a:spcPct val="0"/>
                </a:spcBef>
              </a:pPr>
              <a:t>158</a:t>
            </a:fld>
            <a:endParaRPr lang="en-US" altLang="zh-CN"/>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altLang="zh-CN" sz="1200" b="0" i="0" u="none" strike="noStrike" baseline="0">
                <a:latin typeface="Times-Roman"/>
              </a:rPr>
              <a:t>    </a:t>
            </a:r>
            <a:endParaRPr lang="zh-CN" altLang="zh-CN" b="0"/>
          </a:p>
        </p:txBody>
      </p:sp>
    </p:spTree>
    <p:extLst>
      <p:ext uri="{BB962C8B-B14F-4D97-AF65-F5344CB8AC3E}">
        <p14:creationId xmlns:p14="http://schemas.microsoft.com/office/powerpoint/2010/main" val="105358866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34C71DFD-BECD-444A-AC58-ADF396FC224F}" type="slidenum">
              <a:rPr lang="zh-CN" altLang="en-US"/>
              <a:pPr/>
              <a:t>159</a:t>
            </a:fld>
            <a:endParaRPr lang="en-US" altLang="zh-CN"/>
          </a:p>
        </p:txBody>
      </p:sp>
      <p:sp>
        <p:nvSpPr>
          <p:cNvPr id="394243" name="Rectangle 2"/>
          <p:cNvSpPr>
            <a:spLocks noGrp="1" noRot="1" noChangeAspect="1" noChangeArrowheads="1" noTextEdit="1"/>
          </p:cNvSpPr>
          <p:nvPr>
            <p:ph type="sldImg"/>
          </p:nvPr>
        </p:nvSpPr>
        <p:spPr>
          <a:ln/>
        </p:spPr>
      </p:sp>
      <p:sp>
        <p:nvSpPr>
          <p:cNvPr id="394244" name="Rectangle 3"/>
          <p:cNvSpPr>
            <a:spLocks noGrp="1" noChangeArrowheads="1"/>
          </p:cNvSpPr>
          <p:nvPr>
            <p:ph type="body" idx="1"/>
          </p:nvPr>
        </p:nvSpPr>
        <p:spPr>
          <a:noFill/>
          <a:ln/>
        </p:spPr>
        <p:txBody>
          <a:bodyPr/>
          <a:lstStyle/>
          <a:p>
            <a:pPr algn="l"/>
            <a:r>
              <a:rPr lang="en-US" altLang="zh-CN" sz="1200" b="0" i="0" u="none" strike="noStrike" baseline="0">
                <a:latin typeface="Times-Roman"/>
              </a:rPr>
              <a:t>    NAT has enjoyed widespread deployment in recent years. </a:t>
            </a:r>
          </a:p>
          <a:p>
            <a:pPr algn="l"/>
            <a:r>
              <a:rPr lang="en-US" altLang="zh-CN" sz="1200" b="0" i="0" u="none" strike="noStrike" baseline="0">
                <a:latin typeface="Times-Roman"/>
              </a:rPr>
              <a:t>    </a:t>
            </a:r>
            <a:r>
              <a:rPr lang="en-US" altLang="zh-CN" sz="1200" b="0" i="0" u="none" strike="noStrike" kern="1200" baseline="0">
                <a:solidFill>
                  <a:schemeClr val="tx1"/>
                </a:solidFill>
                <a:latin typeface="Times New Roman" pitchFamily="18" charset="0"/>
                <a:ea typeface="+mn-ea"/>
                <a:cs typeface="+mn-cs"/>
              </a:rPr>
              <a:t>But NAT is not without </a:t>
            </a:r>
            <a:r>
              <a:rPr lang="en-US" altLang="zh-CN" sz="1200" b="1" i="0" u="none" strike="noStrike" kern="1200" baseline="0">
                <a:solidFill>
                  <a:schemeClr val="tx1"/>
                </a:solidFill>
                <a:latin typeface="Times New Roman" pitchFamily="18" charset="0"/>
                <a:ea typeface="+mn-ea"/>
                <a:cs typeface="+mn-cs"/>
              </a:rPr>
              <a:t>detractors</a:t>
            </a:r>
            <a:r>
              <a:rPr lang="en-US" altLang="zh-CN" sz="1200" b="0" i="0" u="none" strike="noStrike" baseline="0">
                <a:latin typeface="Times-Roman"/>
              </a:rPr>
              <a:t>. </a:t>
            </a:r>
          </a:p>
          <a:p>
            <a:r>
              <a:rPr lang="en-US" altLang="zh-CN" sz="1200" b="0" i="0" u="none" strike="noStrike" baseline="0">
                <a:latin typeface="Times-Roman"/>
              </a:rPr>
              <a:t>    </a:t>
            </a:r>
            <a:r>
              <a:rPr lang="en-US" altLang="zh-CN" sz="1200" b="1" i="0" u="none" strike="noStrike" baseline="0">
                <a:latin typeface="Times-Roman"/>
              </a:rPr>
              <a:t>First</a:t>
            </a:r>
            <a:r>
              <a:rPr lang="en-US" altLang="zh-CN" sz="1200" b="0" i="0" u="none" strike="noStrike" baseline="0">
                <a:latin typeface="Times-Roman"/>
              </a:rPr>
              <a:t>, </a:t>
            </a:r>
            <a:r>
              <a:rPr lang="en-US" altLang="zh-CN" sz="1200" b="0" i="0" u="none" strike="noStrike" kern="1200" baseline="0">
                <a:solidFill>
                  <a:schemeClr val="tx1"/>
                </a:solidFill>
                <a:latin typeface="Times New Roman" pitchFamily="18" charset="0"/>
                <a:ea typeface="+mn-ea"/>
                <a:cs typeface="+mn-cs"/>
              </a:rPr>
              <a:t>one might argue that</a:t>
            </a:r>
            <a:r>
              <a:rPr lang="en-US" altLang="zh-CN" sz="1200" b="0" i="0" u="none" strike="noStrike" baseline="0">
                <a:latin typeface="Times-Roman"/>
              </a:rPr>
              <a:t>, port numbers </a:t>
            </a:r>
            <a:r>
              <a:rPr lang="en-US" altLang="zh-CN" sz="1200" b="0" i="0" u="sng" strike="noStrike" baseline="0">
                <a:latin typeface="Times-Roman"/>
              </a:rPr>
              <a:t>are meant to</a:t>
            </a:r>
            <a:r>
              <a:rPr lang="en-US" altLang="zh-CN" sz="1200" b="0" i="0" u="none" strike="noStrike" baseline="0">
                <a:latin typeface="Times-Roman"/>
              </a:rPr>
              <a:t> be used for addressing processes, not for addressing hosts.</a:t>
            </a:r>
          </a:p>
          <a:p>
            <a:r>
              <a:rPr lang="en-US" altLang="zh-CN" sz="1200" b="0" i="0" u="none" strike="noStrike" kern="1200" baseline="0">
                <a:solidFill>
                  <a:schemeClr val="tx1"/>
                </a:solidFill>
                <a:latin typeface="Times New Roman" pitchFamily="18" charset="0"/>
                <a:ea typeface="+mn-ea"/>
                <a:cs typeface="+mn-cs"/>
              </a:rPr>
              <a:t>    This violation can indeed cause problems for servers running on the home network, since, as we have seen in Chapter 2, server processes wait for incoming requests at well-known port numbers and peers in a P2P protocol need to accept incoming connections when acting as servers. </a:t>
            </a:r>
          </a:p>
          <a:p>
            <a:r>
              <a:rPr lang="en-US" altLang="zh-CN" sz="1200" b="0" i="0" u="none" strike="noStrike" kern="1200" baseline="0">
                <a:solidFill>
                  <a:schemeClr val="tx1"/>
                </a:solidFill>
                <a:latin typeface="Times New Roman" pitchFamily="18" charset="0"/>
                <a:ea typeface="+mn-ea"/>
                <a:cs typeface="+mn-cs"/>
              </a:rPr>
              <a:t>    Technical solutions to these problems include </a:t>
            </a:r>
            <a:r>
              <a:rPr lang="en-US" altLang="zh-CN" sz="1200" b="0" i="0" u="sng" strike="noStrike" kern="1200" baseline="0">
                <a:solidFill>
                  <a:schemeClr val="tx1"/>
                </a:solidFill>
                <a:latin typeface="Times New Roman" pitchFamily="18" charset="0"/>
                <a:ea typeface="+mn-ea"/>
                <a:cs typeface="+mn-cs"/>
              </a:rPr>
              <a:t>NAT traversal tools</a:t>
            </a:r>
            <a:r>
              <a:rPr lang="en-US" altLang="zh-CN" sz="1200" b="0" i="0" u="none" strike="noStrike" kern="1200" baseline="0">
                <a:solidFill>
                  <a:schemeClr val="tx1"/>
                </a:solidFill>
                <a:latin typeface="Times New Roman" pitchFamily="18" charset="0"/>
                <a:ea typeface="+mn-ea"/>
                <a:cs typeface="+mn-cs"/>
              </a:rPr>
              <a:t> [RFC 5389] and </a:t>
            </a:r>
            <a:r>
              <a:rPr lang="en-US" altLang="zh-CN" sz="1200" b="0" i="0" u="sng" strike="noStrike" kern="1200" baseline="0">
                <a:solidFill>
                  <a:schemeClr val="tx1"/>
                </a:solidFill>
                <a:latin typeface="Times New Roman" pitchFamily="18" charset="0"/>
                <a:ea typeface="+mn-ea"/>
                <a:cs typeface="+mn-cs"/>
              </a:rPr>
              <a:t>Universal Plug and Play</a:t>
            </a:r>
            <a:r>
              <a:rPr lang="en-US" altLang="zh-CN" sz="1200" b="0" i="0" u="none" strike="noStrike" kern="1200" baseline="0">
                <a:solidFill>
                  <a:schemeClr val="tx1"/>
                </a:solidFill>
                <a:latin typeface="Times New Roman" pitchFamily="18" charset="0"/>
                <a:ea typeface="+mn-ea"/>
                <a:cs typeface="+mn-cs"/>
              </a:rPr>
              <a:t> (UPnP), a protocol that allows a host to </a:t>
            </a:r>
            <a:r>
              <a:rPr lang="en-US" altLang="zh-CN" sz="1200" b="1" i="0" u="none" strike="noStrike" kern="1200" baseline="0">
                <a:solidFill>
                  <a:schemeClr val="tx1"/>
                </a:solidFill>
                <a:latin typeface="Times New Roman" pitchFamily="18" charset="0"/>
                <a:ea typeface="+mn-ea"/>
                <a:cs typeface="+mn-cs"/>
              </a:rPr>
              <a:t>discover</a:t>
            </a:r>
            <a:r>
              <a:rPr lang="en-US" altLang="zh-CN" sz="1200" b="0" i="0" u="none" strike="noStrike" kern="1200" baseline="0">
                <a:solidFill>
                  <a:schemeClr val="tx1"/>
                </a:solidFill>
                <a:latin typeface="Times New Roman" pitchFamily="18" charset="0"/>
                <a:ea typeface="+mn-ea"/>
                <a:cs typeface="+mn-cs"/>
              </a:rPr>
              <a:t> and </a:t>
            </a:r>
            <a:r>
              <a:rPr lang="en-US" altLang="zh-CN" sz="1200" b="1" i="0" u="none" strike="noStrike" kern="1200" baseline="0">
                <a:solidFill>
                  <a:schemeClr val="tx1"/>
                </a:solidFill>
                <a:latin typeface="Times New Roman" pitchFamily="18" charset="0"/>
                <a:ea typeface="+mn-ea"/>
                <a:cs typeface="+mn-cs"/>
              </a:rPr>
              <a:t>configure</a:t>
            </a:r>
            <a:r>
              <a:rPr lang="en-US" altLang="zh-CN" sz="1200" b="0" i="0" u="none" strike="noStrike" kern="1200" baseline="0">
                <a:solidFill>
                  <a:schemeClr val="tx1"/>
                </a:solidFill>
                <a:latin typeface="Times New Roman" pitchFamily="18" charset="0"/>
                <a:ea typeface="+mn-ea"/>
                <a:cs typeface="+mn-cs"/>
              </a:rPr>
              <a:t> a nearby NAT [UPnP Forum 2016].</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a:t>
            </a:r>
            <a:r>
              <a:rPr lang="en-US" altLang="zh-CN" sz="1200" b="1" i="0" u="none" strike="noStrike" kern="1200" baseline="0">
                <a:solidFill>
                  <a:schemeClr val="tx1"/>
                </a:solidFill>
                <a:latin typeface="Times New Roman" pitchFamily="18" charset="0"/>
                <a:ea typeface="+mn-ea"/>
                <a:cs typeface="+mn-cs"/>
              </a:rPr>
              <a:t>More</a:t>
            </a:r>
            <a:r>
              <a:rPr lang="en-US" altLang="zh-CN" sz="1200" b="0" i="0" u="none" strike="noStrike" kern="1200" baseline="0">
                <a:solidFill>
                  <a:schemeClr val="tx1"/>
                </a:solidFill>
                <a:latin typeface="Times New Roman" pitchFamily="18" charset="0"/>
                <a:ea typeface="+mn-ea"/>
                <a:cs typeface="+mn-cs"/>
              </a:rPr>
              <a:t> “philosophical” arguments have also been raised against NAT </a:t>
            </a:r>
            <a:r>
              <a:rPr lang="en-US" altLang="zh-CN" sz="1200" b="1" i="0" u="none" strike="noStrike" kern="1200" baseline="0">
                <a:solidFill>
                  <a:schemeClr val="tx1"/>
                </a:solidFill>
                <a:latin typeface="Times New Roman" pitchFamily="18" charset="0"/>
                <a:ea typeface="+mn-ea"/>
                <a:cs typeface="+mn-cs"/>
              </a:rPr>
              <a:t>by</a:t>
            </a:r>
            <a:r>
              <a:rPr lang="en-US" altLang="zh-CN" sz="1200" b="0" i="0" u="none" strike="noStrike" kern="1200" baseline="0">
                <a:solidFill>
                  <a:schemeClr val="tx1"/>
                </a:solidFill>
                <a:latin typeface="Times New Roman" pitchFamily="18" charset="0"/>
                <a:ea typeface="+mn-ea"/>
                <a:cs typeface="+mn-cs"/>
              </a:rPr>
              <a:t> architectural purists. </a:t>
            </a:r>
          </a:p>
          <a:p>
            <a:r>
              <a:rPr lang="en-US" altLang="zh-CN" sz="1200" b="0" i="0" u="none" strike="noStrike" kern="1200" baseline="0">
                <a:solidFill>
                  <a:schemeClr val="tx1"/>
                </a:solidFill>
                <a:latin typeface="Times New Roman" pitchFamily="18" charset="0"/>
                <a:ea typeface="+mn-ea"/>
                <a:cs typeface="+mn-cs"/>
              </a:rPr>
              <a:t>    Here, the concern is </a:t>
            </a:r>
            <a:r>
              <a:rPr lang="en-US" altLang="zh-CN" sz="1200" b="1" i="0" u="none" strike="noStrike" kern="1200" baseline="0">
                <a:solidFill>
                  <a:schemeClr val="tx1"/>
                </a:solidFill>
                <a:latin typeface="Times New Roman" pitchFamily="18" charset="0"/>
                <a:ea typeface="+mn-ea"/>
                <a:cs typeface="+mn-cs"/>
              </a:rPr>
              <a:t>that</a:t>
            </a:r>
            <a:r>
              <a:rPr lang="en-US" altLang="zh-CN" sz="1200" b="0" i="0" u="none" strike="noStrike" kern="1200" baseline="0">
                <a:solidFill>
                  <a:schemeClr val="tx1"/>
                </a:solidFill>
                <a:latin typeface="Times New Roman" pitchFamily="18" charset="0"/>
                <a:ea typeface="+mn-ea"/>
                <a:cs typeface="+mn-cs"/>
              </a:rPr>
              <a:t> routers </a:t>
            </a:r>
            <a:r>
              <a:rPr lang="en-US" altLang="zh-CN" sz="1200" b="0" i="0" u="sng" strike="noStrike" kern="1200" baseline="0">
                <a:solidFill>
                  <a:schemeClr val="tx1"/>
                </a:solidFill>
                <a:latin typeface="Times New Roman" pitchFamily="18" charset="0"/>
                <a:ea typeface="+mn-ea"/>
                <a:cs typeface="+mn-cs"/>
              </a:rPr>
              <a:t>are meant to be</a:t>
            </a:r>
            <a:r>
              <a:rPr lang="en-US" altLang="zh-CN" sz="1200" b="0" i="0" u="none" strike="noStrike" kern="1200" baseline="0">
                <a:solidFill>
                  <a:schemeClr val="tx1"/>
                </a:solidFill>
                <a:latin typeface="Times New Roman" pitchFamily="18" charset="0"/>
                <a:ea typeface="+mn-ea"/>
                <a:cs typeface="+mn-cs"/>
              </a:rPr>
              <a:t> layer 3 (i.e., network-layer) devices, </a:t>
            </a:r>
            <a:r>
              <a:rPr lang="en-US" altLang="zh-CN" sz="1200" b="1" i="0" u="none" strike="noStrike" kern="1200" baseline="0">
                <a:solidFill>
                  <a:schemeClr val="tx1"/>
                </a:solidFill>
                <a:latin typeface="Times New Roman" pitchFamily="18" charset="0"/>
                <a:ea typeface="+mn-ea"/>
                <a:cs typeface="+mn-cs"/>
              </a:rPr>
              <a:t>and</a:t>
            </a:r>
            <a:r>
              <a:rPr lang="en-US" altLang="zh-CN" sz="1200" b="0" i="0" u="none" strike="noStrike" kern="1200" baseline="0">
                <a:solidFill>
                  <a:schemeClr val="tx1"/>
                </a:solidFill>
                <a:latin typeface="Times New Roman" pitchFamily="18" charset="0"/>
                <a:ea typeface="+mn-ea"/>
                <a:cs typeface="+mn-cs"/>
              </a:rPr>
              <a:t> should process packets only up to the network layer. </a:t>
            </a:r>
          </a:p>
          <a:p>
            <a:r>
              <a:rPr lang="en-US" altLang="zh-CN" sz="1200" b="0" i="0" u="none" strike="noStrike" kern="1200" baseline="0">
                <a:solidFill>
                  <a:schemeClr val="tx1"/>
                </a:solidFill>
                <a:latin typeface="Times New Roman" pitchFamily="18" charset="0"/>
                <a:ea typeface="+mn-ea"/>
                <a:cs typeface="+mn-cs"/>
              </a:rPr>
              <a:t>    NAT violates this principle that hosts should be talking directly with each other, without interfering nodes modifying IP addresses, much less port numbers.</a:t>
            </a:r>
          </a:p>
          <a:p>
            <a:r>
              <a:rPr lang="en-US" altLang="zh-CN" sz="1200" kern="1200" baseline="0">
                <a:solidFill>
                  <a:schemeClr val="tx1"/>
                </a:solidFill>
                <a:latin typeface="Times New Roman" pitchFamily="18" charset="0"/>
                <a:ea typeface="+mn-ea"/>
                <a:cs typeface="+mn-cs"/>
              </a:rPr>
              <a:t>    We’ll return to this debate later in Section 4.5, when we cover middle boxes.</a:t>
            </a:r>
          </a:p>
          <a:p>
            <a:r>
              <a:rPr lang="en-US" altLang="zh-CN" sz="1200" kern="1200" baseline="0">
                <a:solidFill>
                  <a:schemeClr val="tx1"/>
                </a:solidFill>
                <a:latin typeface="Times New Roman" pitchFamily="18" charset="0"/>
                <a:ea typeface="+mn-ea"/>
                <a:cs typeface="+mn-cs"/>
              </a:rPr>
              <a:t>    </a:t>
            </a:r>
          </a:p>
          <a:p>
            <a:r>
              <a:rPr lang="en-US" altLang="zh-CN" sz="1200" kern="1200" baseline="0">
                <a:solidFill>
                  <a:schemeClr val="tx1"/>
                </a:solidFill>
                <a:latin typeface="Times New Roman" pitchFamily="18" charset="0"/>
                <a:ea typeface="+mn-ea"/>
                <a:cs typeface="+mn-cs"/>
              </a:rPr>
              <a:t>    [</a:t>
            </a:r>
            <a:r>
              <a:rPr lang="en-US" altLang="zh-CN" sz="1200" b="1" kern="1200" baseline="0">
                <a:solidFill>
                  <a:schemeClr val="tx1"/>
                </a:solidFill>
                <a:latin typeface="Times New Roman" pitchFamily="18" charset="0"/>
                <a:ea typeface="+mn-ea"/>
                <a:cs typeface="+mn-cs"/>
              </a:rPr>
              <a:t>7</a:t>
            </a:r>
            <a:r>
              <a:rPr lang="en-US" altLang="zh-CN" sz="1200" b="1" kern="1200" baseline="30000">
                <a:solidFill>
                  <a:schemeClr val="tx1"/>
                </a:solidFill>
                <a:latin typeface="Times New Roman" pitchFamily="18" charset="0"/>
                <a:ea typeface="+mn-ea"/>
                <a:cs typeface="+mn-cs"/>
              </a:rPr>
              <a:t>th</a:t>
            </a:r>
            <a:r>
              <a:rPr lang="en-US" altLang="zh-CN" sz="1200" b="1" kern="1200" baseline="0">
                <a:solidFill>
                  <a:schemeClr val="tx1"/>
                </a:solidFill>
                <a:latin typeface="Times New Roman" pitchFamily="18" charset="0"/>
                <a:ea typeface="+mn-ea"/>
                <a:cs typeface="+mn-cs"/>
              </a:rPr>
              <a:t> edition</a:t>
            </a:r>
            <a:r>
              <a:rPr lang="en-US" altLang="zh-CN" sz="1200" kern="1200" baseline="0">
                <a:solidFill>
                  <a:schemeClr val="tx1"/>
                </a:solidFill>
                <a:latin typeface="Times New Roman" pitchFamily="18" charset="0"/>
                <a:ea typeface="+mn-ea"/>
                <a:cs typeface="+mn-cs"/>
              </a:rPr>
              <a:t>]</a:t>
            </a:r>
          </a:p>
          <a:p>
            <a:r>
              <a:rPr lang="en-US" altLang="zh-CN" sz="1200" b="0" i="0" u="none" strike="noStrike" kern="1200" baseline="0">
                <a:solidFill>
                  <a:schemeClr val="tx1"/>
                </a:solidFill>
                <a:latin typeface="Times New Roman" pitchFamily="18" charset="0"/>
                <a:ea typeface="+mn-ea"/>
                <a:cs typeface="+mn-cs"/>
              </a:rPr>
              <a:t>    But like it or not, NAT has become an important component of the Internet, as have other so-called middle boxes [</a:t>
            </a:r>
            <a:r>
              <a:rPr lang="en-US" altLang="zh-CN" sz="1200" b="0" i="0" u="none" strike="noStrike" kern="1200" baseline="0" err="1">
                <a:solidFill>
                  <a:schemeClr val="tx1"/>
                </a:solidFill>
                <a:latin typeface="Times New Roman" pitchFamily="18" charset="0"/>
                <a:ea typeface="+mn-ea"/>
                <a:cs typeface="+mn-cs"/>
              </a:rPr>
              <a:t>Sekar</a:t>
            </a:r>
            <a:r>
              <a:rPr lang="en-US" altLang="zh-CN" sz="1200" b="0" i="0" u="none" strike="noStrike" kern="1200" baseline="0">
                <a:solidFill>
                  <a:schemeClr val="tx1"/>
                </a:solidFill>
                <a:latin typeface="Times New Roman" pitchFamily="18" charset="0"/>
                <a:ea typeface="+mn-ea"/>
                <a:cs typeface="+mn-cs"/>
              </a:rPr>
              <a:t> 2011] </a:t>
            </a:r>
            <a:r>
              <a:rPr lang="en-US" altLang="zh-CN" sz="1200" b="0" i="0" u="sng" strike="noStrike" kern="1200" baseline="0">
                <a:solidFill>
                  <a:schemeClr val="tx1"/>
                </a:solidFill>
                <a:latin typeface="Times New Roman" pitchFamily="18" charset="0"/>
                <a:ea typeface="+mn-ea"/>
                <a:cs typeface="+mn-cs"/>
              </a:rPr>
              <a:t>that</a:t>
            </a:r>
            <a:r>
              <a:rPr lang="en-US" altLang="zh-CN" sz="1200" b="0" i="0" u="none" strike="noStrike" kern="1200" baseline="0">
                <a:solidFill>
                  <a:schemeClr val="tx1"/>
                </a:solidFill>
                <a:latin typeface="Times New Roman" pitchFamily="18" charset="0"/>
                <a:ea typeface="+mn-ea"/>
                <a:cs typeface="+mn-cs"/>
              </a:rPr>
              <a:t> operate at the network layer but have functions that are quite different from routers.</a:t>
            </a:r>
          </a:p>
          <a:p>
            <a:r>
              <a:rPr lang="en-US" altLang="zh-CN" sz="1200" b="0" i="0" u="none" strike="noStrike" kern="1200" baseline="0">
                <a:solidFill>
                  <a:schemeClr val="tx1"/>
                </a:solidFill>
                <a:latin typeface="Times New Roman" pitchFamily="18" charset="0"/>
                <a:ea typeface="+mn-ea"/>
                <a:cs typeface="+mn-cs"/>
              </a:rPr>
              <a:t>    </a:t>
            </a:r>
            <a:r>
              <a:rPr lang="en-US" altLang="zh-CN" sz="1200" b="1" i="0" u="none" strike="noStrike" kern="1200" baseline="0">
                <a:solidFill>
                  <a:schemeClr val="tx1"/>
                </a:solidFill>
                <a:latin typeface="Times New Roman" pitchFamily="18" charset="0"/>
                <a:ea typeface="+mn-ea"/>
                <a:cs typeface="+mn-cs"/>
              </a:rPr>
              <a:t>middle boxes</a:t>
            </a:r>
            <a:r>
              <a:rPr lang="en-US" altLang="zh-CN" sz="1200" b="0" i="0" u="none" strike="noStrike" kern="1200" baseline="0">
                <a:solidFill>
                  <a:schemeClr val="tx1"/>
                </a:solidFill>
                <a:latin typeface="Times New Roman" pitchFamily="18" charset="0"/>
                <a:ea typeface="+mn-ea"/>
                <a:cs typeface="+mn-cs"/>
              </a:rPr>
              <a:t> do not perform traditional datagram forwarding, but instead perform functions such as NAT, load balancing of traffic flows, traffic firewalling (</a:t>
            </a:r>
            <a:r>
              <a:rPr lang="en-US" altLang="zh-CN" sz="1200" b="0" i="0" u="sng" strike="noStrike" kern="1200" baseline="0">
                <a:solidFill>
                  <a:schemeClr val="tx1"/>
                </a:solidFill>
                <a:latin typeface="Times New Roman" pitchFamily="18" charset="0"/>
                <a:ea typeface="+mn-ea"/>
                <a:cs typeface="+mn-cs"/>
              </a:rPr>
              <a:t>see accompanying sidebar</a:t>
            </a:r>
            <a:r>
              <a:rPr lang="en-US" altLang="zh-CN" sz="1200" b="0" i="0" u="none" strike="noStrike" kern="1200" baseline="0">
                <a:solidFill>
                  <a:schemeClr val="tx1"/>
                </a:solidFill>
                <a:latin typeface="Times New Roman" pitchFamily="18" charset="0"/>
                <a:ea typeface="+mn-ea"/>
                <a:cs typeface="+mn-cs"/>
              </a:rPr>
              <a:t>), and more. </a:t>
            </a:r>
          </a:p>
          <a:p>
            <a:r>
              <a:rPr lang="en-US" altLang="zh-CN" sz="1200" b="0" i="0" u="none" strike="noStrike" kern="1200" baseline="0">
                <a:solidFill>
                  <a:schemeClr val="tx1"/>
                </a:solidFill>
                <a:latin typeface="Times New Roman" pitchFamily="18" charset="0"/>
                <a:ea typeface="+mn-ea"/>
                <a:cs typeface="+mn-cs"/>
              </a:rPr>
              <a:t>    The generalized forwarding paradigm that we’ll study shortly in Section 4.4 allows a number of these middlebox functions, as well as traditional router forwarding, to be accomplished in a common, integrated manner. </a:t>
            </a:r>
            <a:endParaRPr lang="zh-CN" altLang="zh-CN" b="0" i="0"/>
          </a:p>
        </p:txBody>
      </p:sp>
    </p:spTree>
    <p:extLst>
      <p:ext uri="{BB962C8B-B14F-4D97-AF65-F5344CB8AC3E}">
        <p14:creationId xmlns:p14="http://schemas.microsoft.com/office/powerpoint/2010/main" val="125849257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ctr"/>
            <a:r>
              <a:rPr lang="en-US" altLang="zh-CN" sz="1200" b="0" i="0" u="none" strike="noStrike" kern="1200" baseline="0">
                <a:solidFill>
                  <a:schemeClr val="tx1"/>
                </a:solidFill>
                <a:latin typeface="Times New Roman" pitchFamily="18" charset="0"/>
                <a:ea typeface="+mn-ea"/>
                <a:cs typeface="+mn-cs"/>
              </a:rPr>
              <a:t>   </a:t>
            </a:r>
            <a:r>
              <a:rPr lang="en-US" altLang="zh-CN" sz="1200" b="1" i="0" u="none" strike="noStrike" kern="1200" baseline="0">
                <a:solidFill>
                  <a:schemeClr val="tx1"/>
                </a:solidFill>
                <a:latin typeface="Times New Roman" pitchFamily="18" charset="0"/>
                <a:ea typeface="+mn-ea"/>
                <a:cs typeface="+mn-cs"/>
              </a:rPr>
              <a:t>Computer Networking A Top Down Approach 6</a:t>
            </a:r>
            <a:r>
              <a:rPr lang="en-US" altLang="zh-CN" sz="1200" b="1" i="0" u="none" strike="noStrike" kern="1200" baseline="30000">
                <a:solidFill>
                  <a:schemeClr val="tx1"/>
                </a:solidFill>
                <a:latin typeface="Times New Roman" pitchFamily="18" charset="0"/>
                <a:ea typeface="+mn-ea"/>
                <a:cs typeface="+mn-cs"/>
              </a:rPr>
              <a:t>th</a:t>
            </a:r>
            <a:r>
              <a:rPr lang="en-US" altLang="zh-CN" sz="1200" b="1" i="0" u="none" strike="noStrike" kern="1200" baseline="0">
                <a:solidFill>
                  <a:schemeClr val="tx1"/>
                </a:solidFill>
                <a:latin typeface="Times New Roman" pitchFamily="18" charset="0"/>
                <a:ea typeface="+mn-ea"/>
                <a:cs typeface="+mn-cs"/>
              </a:rPr>
              <a:t> Edition </a:t>
            </a:r>
          </a:p>
          <a:p>
            <a:r>
              <a:rPr lang="en-US" altLang="zh-CN" sz="1200" b="0" i="0" u="none" strike="noStrike" kern="1200" baseline="0">
                <a:solidFill>
                  <a:schemeClr val="tx1"/>
                </a:solidFill>
                <a:latin typeface="Times New Roman" pitchFamily="18" charset="0"/>
                <a:ea typeface="+mn-ea"/>
                <a:cs typeface="+mn-cs"/>
              </a:rPr>
              <a:t>   Yet another major problem with NAT is that it interferes with P2P applications, including P2P file-sharing applications and P2P Voice-over-IP applications. </a:t>
            </a:r>
          </a:p>
          <a:p>
            <a:r>
              <a:rPr lang="en-US" altLang="zh-CN" sz="1200" b="0" i="0" u="none" strike="noStrike" kern="1200" baseline="0">
                <a:solidFill>
                  <a:schemeClr val="tx1"/>
                </a:solidFill>
                <a:latin typeface="Times New Roman" pitchFamily="18" charset="0"/>
                <a:ea typeface="+mn-ea"/>
                <a:cs typeface="+mn-cs"/>
              </a:rPr>
              <a:t>    Recall from Chapter 2 that in a P2P application, any participating Peer A should be able to initiate a TCP connection to any other participating Peer B. </a:t>
            </a:r>
          </a:p>
          <a:p>
            <a:r>
              <a:rPr lang="en-US" altLang="zh-CN" sz="1200" b="0" i="0" u="none" strike="noStrike" kern="1200" baseline="0">
                <a:solidFill>
                  <a:schemeClr val="tx1"/>
                </a:solidFill>
                <a:latin typeface="Times New Roman" pitchFamily="18" charset="0"/>
                <a:ea typeface="+mn-ea"/>
                <a:cs typeface="+mn-cs"/>
              </a:rPr>
              <a:t>    The essence of the problem is that if Peer B is behind a NAT, it </a:t>
            </a:r>
            <a:r>
              <a:rPr lang="en-US" altLang="zh-CN" sz="1200" b="0" i="0" u="sng" strike="noStrike" kern="1200" baseline="0">
                <a:solidFill>
                  <a:schemeClr val="tx1"/>
                </a:solidFill>
                <a:latin typeface="Times New Roman" pitchFamily="18" charset="0"/>
                <a:ea typeface="+mn-ea"/>
                <a:cs typeface="+mn-cs"/>
              </a:rPr>
              <a:t>cannot</a:t>
            </a:r>
            <a:r>
              <a:rPr lang="en-US" altLang="zh-CN" sz="1200" b="0" i="0" u="none" strike="noStrike" kern="1200" baseline="0">
                <a:solidFill>
                  <a:schemeClr val="tx1"/>
                </a:solidFill>
                <a:latin typeface="Times New Roman" pitchFamily="18" charset="0"/>
                <a:ea typeface="+mn-ea"/>
                <a:cs typeface="+mn-cs"/>
              </a:rPr>
              <a:t> act as a server and accept TCP connections. </a:t>
            </a:r>
          </a:p>
          <a:p>
            <a:r>
              <a:rPr lang="en-US" altLang="zh-CN" sz="1200" b="0" i="0" u="none" strike="noStrike" kern="1200" baseline="0">
                <a:solidFill>
                  <a:schemeClr val="tx1"/>
                </a:solidFill>
                <a:latin typeface="Times New Roman" pitchFamily="18" charset="0"/>
                <a:ea typeface="+mn-ea"/>
                <a:cs typeface="+mn-cs"/>
              </a:rPr>
              <a:t>    As we’ll see in the homework problems, this NAT problem can be circumvented if Peer A is not behind a NAT. </a:t>
            </a:r>
          </a:p>
          <a:p>
            <a:r>
              <a:rPr lang="en-US" altLang="zh-CN" sz="1200" b="0" i="0" u="none" strike="noStrike" kern="1200" baseline="0">
                <a:solidFill>
                  <a:schemeClr val="tx1"/>
                </a:solidFill>
                <a:latin typeface="Times New Roman" pitchFamily="18" charset="0"/>
                <a:ea typeface="+mn-ea"/>
                <a:cs typeface="+mn-cs"/>
              </a:rPr>
              <a:t>    In this case, Peer A can first contact Peer B through an intermediate Peer C, </a:t>
            </a:r>
            <a:r>
              <a:rPr lang="en-US" altLang="zh-CN" sz="1200" b="0" i="0" u="sng" strike="noStrike" kern="1200" baseline="0">
                <a:solidFill>
                  <a:schemeClr val="tx1"/>
                </a:solidFill>
                <a:latin typeface="Times New Roman" pitchFamily="18" charset="0"/>
                <a:ea typeface="+mn-ea"/>
                <a:cs typeface="+mn-cs"/>
              </a:rPr>
              <a:t>which</a:t>
            </a:r>
            <a:r>
              <a:rPr lang="en-US" altLang="zh-CN" sz="1200" b="0" i="0" u="none" strike="noStrike" kern="1200" baseline="0">
                <a:solidFill>
                  <a:schemeClr val="tx1"/>
                </a:solidFill>
                <a:latin typeface="Times New Roman" pitchFamily="18" charset="0"/>
                <a:ea typeface="+mn-ea"/>
                <a:cs typeface="+mn-cs"/>
              </a:rPr>
              <a:t> is not behind a NAT and </a:t>
            </a:r>
            <a:r>
              <a:rPr lang="en-US" altLang="zh-CN" sz="1200" b="0" i="0" u="sng" strike="noStrike" kern="1200" baseline="0">
                <a:solidFill>
                  <a:schemeClr val="tx1"/>
                </a:solidFill>
                <a:latin typeface="Times New Roman" pitchFamily="18" charset="0"/>
                <a:ea typeface="+mn-ea"/>
                <a:cs typeface="+mn-cs"/>
              </a:rPr>
              <a:t>to which</a:t>
            </a:r>
            <a:r>
              <a:rPr lang="en-US" altLang="zh-CN" sz="1200" b="0" i="0" u="none" strike="noStrike" kern="1200" baseline="0">
                <a:solidFill>
                  <a:schemeClr val="tx1"/>
                </a:solidFill>
                <a:latin typeface="Times New Roman" pitchFamily="18" charset="0"/>
                <a:ea typeface="+mn-ea"/>
                <a:cs typeface="+mn-cs"/>
              </a:rPr>
              <a:t> B has established an ongoing TCP connection. </a:t>
            </a:r>
          </a:p>
          <a:p>
            <a:r>
              <a:rPr lang="en-US" altLang="zh-CN" sz="1200" b="0" i="0" u="none" strike="noStrike" kern="1200" baseline="0">
                <a:solidFill>
                  <a:schemeClr val="tx1"/>
                </a:solidFill>
                <a:latin typeface="Times New Roman" pitchFamily="18" charset="0"/>
                <a:ea typeface="+mn-ea"/>
                <a:cs typeface="+mn-cs"/>
              </a:rPr>
              <a:t>    Peer A can then ask Peer B, via Peer C, to initiate a TCP connection directly back to Peer A. </a:t>
            </a:r>
          </a:p>
          <a:p>
            <a:r>
              <a:rPr lang="en-US" altLang="zh-CN" sz="1200" b="0" i="0" u="none" strike="noStrike" kern="1200" baseline="0">
                <a:solidFill>
                  <a:schemeClr val="tx1"/>
                </a:solidFill>
                <a:latin typeface="Times New Roman" pitchFamily="18" charset="0"/>
                <a:ea typeface="+mn-ea"/>
                <a:cs typeface="+mn-cs"/>
              </a:rPr>
              <a:t>    Once the direct P2P TCP connection is established between Peers A and B, the two peers can exchange messages or files. </a:t>
            </a:r>
          </a:p>
          <a:p>
            <a:r>
              <a:rPr lang="en-US" altLang="zh-CN" sz="1200" b="0" i="0" u="none" strike="noStrike" kern="1200" baseline="0">
                <a:solidFill>
                  <a:schemeClr val="tx1"/>
                </a:solidFill>
                <a:latin typeface="Times New Roman" pitchFamily="18" charset="0"/>
                <a:ea typeface="+mn-ea"/>
                <a:cs typeface="+mn-cs"/>
              </a:rPr>
              <a:t>    This hack [</a:t>
            </a:r>
            <a:r>
              <a:rPr lang="zh-CN" altLang="en-US" sz="1200" b="0" i="0" kern="1200">
                <a:solidFill>
                  <a:schemeClr val="tx1"/>
                </a:solidFill>
                <a:effectLst/>
                <a:latin typeface="Times New Roman" pitchFamily="18" charset="0"/>
                <a:ea typeface="+mn-ea"/>
                <a:cs typeface="+mn-cs"/>
              </a:rPr>
              <a:t>对付，应付</a:t>
            </a:r>
            <a:r>
              <a:rPr lang="en-US" altLang="zh-CN" sz="1200" b="0" i="0" u="none" strike="noStrike" kern="1200" baseline="0">
                <a:solidFill>
                  <a:schemeClr val="tx1"/>
                </a:solidFill>
                <a:latin typeface="Times New Roman" pitchFamily="18" charset="0"/>
                <a:ea typeface="+mn-ea"/>
                <a:cs typeface="+mn-cs"/>
              </a:rPr>
              <a:t>], called </a:t>
            </a:r>
            <a:r>
              <a:rPr lang="en-US" altLang="zh-CN" sz="1200" b="1" i="0" u="none" strike="noStrike" kern="1200" baseline="0">
                <a:solidFill>
                  <a:schemeClr val="tx1"/>
                </a:solidFill>
                <a:latin typeface="Times New Roman" pitchFamily="18" charset="0"/>
                <a:ea typeface="+mn-ea"/>
                <a:cs typeface="+mn-cs"/>
              </a:rPr>
              <a:t>connection reversal</a:t>
            </a:r>
            <a:r>
              <a:rPr lang="en-US" altLang="zh-CN" sz="1200" b="0" i="0" u="none" strike="noStrike" kern="1200" baseline="0">
                <a:solidFill>
                  <a:schemeClr val="tx1"/>
                </a:solidFill>
                <a:latin typeface="Times New Roman" pitchFamily="18" charset="0"/>
                <a:ea typeface="+mn-ea"/>
                <a:cs typeface="+mn-cs"/>
              </a:rPr>
              <a:t>[</a:t>
            </a:r>
            <a:r>
              <a:rPr lang="zh-CN" altLang="en-US" sz="1200" b="0" i="0" u="none" strike="noStrike" kern="1200" baseline="0">
                <a:solidFill>
                  <a:schemeClr val="tx1"/>
                </a:solidFill>
                <a:latin typeface="Times New Roman" pitchFamily="18" charset="0"/>
                <a:ea typeface="+mn-ea"/>
                <a:cs typeface="+mn-cs"/>
              </a:rPr>
              <a:t>连接反转</a:t>
            </a:r>
            <a:r>
              <a:rPr lang="en-US" altLang="zh-CN" sz="1200" b="0" i="0" u="none" strike="noStrike" kern="1200" baseline="0">
                <a:solidFill>
                  <a:schemeClr val="tx1"/>
                </a:solidFill>
                <a:latin typeface="Times New Roman" pitchFamily="18" charset="0"/>
                <a:ea typeface="+mn-ea"/>
                <a:cs typeface="+mn-cs"/>
              </a:rPr>
              <a:t>], is actually used by many P2P applications for </a:t>
            </a:r>
            <a:r>
              <a:rPr lang="en-US" altLang="zh-CN" sz="1200" b="1" i="0" u="none" strike="noStrike" kern="1200" baseline="0">
                <a:solidFill>
                  <a:schemeClr val="tx1"/>
                </a:solidFill>
                <a:latin typeface="Times New Roman" pitchFamily="18" charset="0"/>
                <a:ea typeface="+mn-ea"/>
                <a:cs typeface="+mn-cs"/>
              </a:rPr>
              <a:t>NAT traversal </a:t>
            </a:r>
            <a:r>
              <a:rPr lang="en-US" altLang="zh-CN" sz="1200" b="0" i="0" u="none" strike="noStrike" kern="1200" baseline="0">
                <a:solidFill>
                  <a:schemeClr val="tx1"/>
                </a:solidFill>
                <a:latin typeface="Times New Roman" pitchFamily="18" charset="0"/>
                <a:ea typeface="+mn-ea"/>
                <a:cs typeface="+mn-cs"/>
              </a:rPr>
              <a:t>[NAT</a:t>
            </a:r>
            <a:r>
              <a:rPr lang="zh-CN" altLang="en-US" sz="1200" b="0" i="0" u="none" strike="noStrike" kern="1200" baseline="0">
                <a:solidFill>
                  <a:schemeClr val="tx1"/>
                </a:solidFill>
                <a:latin typeface="Times New Roman" pitchFamily="18" charset="0"/>
                <a:ea typeface="+mn-ea"/>
                <a:cs typeface="+mn-cs"/>
              </a:rPr>
              <a:t>穿越</a:t>
            </a:r>
            <a:r>
              <a:rPr lang="en-US" altLang="zh-CN" sz="1200" b="0" i="0" u="none" strike="noStrike" kern="1200" baseline="0">
                <a:solidFill>
                  <a:schemeClr val="tx1"/>
                </a:solidFill>
                <a:latin typeface="Times New Roman" pitchFamily="18" charset="0"/>
                <a:ea typeface="+mn-ea"/>
                <a:cs typeface="+mn-cs"/>
              </a:rPr>
              <a:t>]. </a:t>
            </a:r>
          </a:p>
          <a:p>
            <a:r>
              <a:rPr lang="en-US" altLang="zh-CN" sz="1200" b="0" i="0" u="none" strike="noStrike" kern="1200" baseline="0">
                <a:solidFill>
                  <a:schemeClr val="tx1"/>
                </a:solidFill>
                <a:latin typeface="Times New Roman" pitchFamily="18" charset="0"/>
                <a:ea typeface="+mn-ea"/>
                <a:cs typeface="+mn-cs"/>
              </a:rPr>
              <a:t>    If both Peer A and Peer B are behind their own NATs, the situation is a bit trickier but can be handled using application relays, as we saw with Skype relays in Chapter 2.</a:t>
            </a:r>
          </a:p>
          <a:p>
            <a:r>
              <a:rPr lang="en-US" altLang="zh-CN" sz="1200" b="0" i="0" u="none" strike="noStrike" kern="1200" baseline="0">
                <a:solidFill>
                  <a:schemeClr val="tx1"/>
                </a:solidFill>
                <a:latin typeface="Times New Roman" pitchFamily="18" charset="0"/>
                <a:ea typeface="+mn-ea"/>
                <a:cs typeface="+mn-cs"/>
              </a:rPr>
              <a:t>   </a:t>
            </a:r>
            <a:r>
              <a:rPr lang="en-US" altLang="zh-CN" sz="1200" b="1" i="0" u="none" strike="noStrike" kern="1200" baseline="0">
                <a:solidFill>
                  <a:schemeClr val="tx1"/>
                </a:solidFill>
                <a:latin typeface="Times New Roman" pitchFamily="18" charset="0"/>
                <a:ea typeface="+mn-ea"/>
                <a:cs typeface="+mn-cs"/>
              </a:rPr>
              <a:t> </a:t>
            </a:r>
          </a:p>
          <a:p>
            <a:endParaRPr lang="zh-CN" altLang="en-US"/>
          </a:p>
          <a:p>
            <a:endParaRPr lang="zh-CN" altLang="en-US"/>
          </a:p>
          <a:p>
            <a:endParaRPr lang="en-US" altLang="zh-CN"/>
          </a:p>
          <a:p>
            <a:endParaRPr lang="zh-CN" altLang="en-US"/>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160</a:t>
            </a:fld>
            <a:endParaRPr lang="en-US" altLang="zh-CN"/>
          </a:p>
        </p:txBody>
      </p:sp>
    </p:spTree>
    <p:extLst>
      <p:ext uri="{BB962C8B-B14F-4D97-AF65-F5344CB8AC3E}">
        <p14:creationId xmlns:p14="http://schemas.microsoft.com/office/powerpoint/2010/main" val="166569663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161</a:t>
            </a:fld>
            <a:endParaRPr lang="en-US" altLang="zh-CN"/>
          </a:p>
        </p:txBody>
      </p:sp>
    </p:spTree>
    <p:extLst>
      <p:ext uri="{BB962C8B-B14F-4D97-AF65-F5344CB8AC3E}">
        <p14:creationId xmlns:p14="http://schemas.microsoft.com/office/powerpoint/2010/main" val="277844462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a:solidFill>
                  <a:schemeClr val="tx1"/>
                </a:solidFill>
                <a:effectLst/>
                <a:latin typeface="Times New Roman" pitchFamily="18" charset="0"/>
                <a:ea typeface="+mn-ea"/>
                <a:cs typeface="+mn-cs"/>
              </a:rPr>
              <a:t>Internet Gateway Device</a:t>
            </a:r>
            <a:r>
              <a:rPr lang="zh-CN" altLang="en-US" sz="1200" b="0" i="0" kern="1200">
                <a:solidFill>
                  <a:schemeClr val="tx1"/>
                </a:solidFill>
                <a:effectLst/>
                <a:latin typeface="Times New Roman" pitchFamily="18" charset="0"/>
                <a:ea typeface="+mn-ea"/>
                <a:cs typeface="+mn-cs"/>
              </a:rPr>
              <a:t>，缩写</a:t>
            </a:r>
            <a:r>
              <a:rPr lang="en-US" altLang="zh-CN" sz="1200" b="0" i="0" kern="1200">
                <a:solidFill>
                  <a:schemeClr val="tx1"/>
                </a:solidFill>
                <a:effectLst/>
                <a:latin typeface="Times New Roman" pitchFamily="18" charset="0"/>
                <a:ea typeface="+mn-ea"/>
                <a:cs typeface="+mn-cs"/>
              </a:rPr>
              <a:t>IGD</a:t>
            </a:r>
            <a:r>
              <a:rPr lang="en-US" altLang="zh-CN" sz="1200" b="0" i="0" kern="1200" baseline="0">
                <a:solidFill>
                  <a:schemeClr val="tx1"/>
                </a:solidFill>
                <a:effectLst/>
                <a:latin typeface="Times New Roman" pitchFamily="18" charset="0"/>
                <a:ea typeface="+mn-ea"/>
                <a:cs typeface="+mn-cs"/>
              </a:rPr>
              <a:t> </a:t>
            </a:r>
          </a:p>
          <a:p>
            <a:endParaRPr lang="en-US" altLang="zh-CN" sz="1200" b="0" i="0" kern="1200" baseline="0">
              <a:solidFill>
                <a:schemeClr val="tx1"/>
              </a:solidFill>
              <a:effectLst/>
              <a:latin typeface="Times New Roman" pitchFamily="18" charset="0"/>
              <a:ea typeface="+mn-ea"/>
              <a:cs typeface="+mn-cs"/>
            </a:endParaRPr>
          </a:p>
          <a:p>
            <a:pPr algn="ctr"/>
            <a:r>
              <a:rPr lang="en-US" altLang="zh-CN" sz="1200" b="0" i="0" u="none" strike="noStrike" kern="1200" baseline="0">
                <a:solidFill>
                  <a:schemeClr val="tx1"/>
                </a:solidFill>
                <a:latin typeface="Times New Roman" pitchFamily="18" charset="0"/>
                <a:ea typeface="+mn-ea"/>
                <a:cs typeface="+mn-cs"/>
              </a:rPr>
              <a:t> </a:t>
            </a:r>
            <a:r>
              <a:rPr lang="en-US" altLang="zh-CN" sz="1200" b="1" i="0" u="none" strike="noStrike" kern="1200" baseline="0">
                <a:solidFill>
                  <a:schemeClr val="tx1"/>
                </a:solidFill>
                <a:latin typeface="Times New Roman" pitchFamily="18" charset="0"/>
                <a:ea typeface="+mn-ea"/>
                <a:cs typeface="+mn-cs"/>
              </a:rPr>
              <a:t>Computer Networking A Top Down Approach 6</a:t>
            </a:r>
            <a:r>
              <a:rPr lang="en-US" altLang="zh-CN" sz="1200" b="1" i="0" u="none" strike="noStrike" kern="1200" baseline="30000">
                <a:solidFill>
                  <a:schemeClr val="tx1"/>
                </a:solidFill>
                <a:latin typeface="Times New Roman" pitchFamily="18" charset="0"/>
                <a:ea typeface="+mn-ea"/>
                <a:cs typeface="+mn-cs"/>
              </a:rPr>
              <a:t>th</a:t>
            </a:r>
            <a:r>
              <a:rPr lang="en-US" altLang="zh-CN" sz="1200" b="1" i="0" u="none" strike="noStrike" kern="1200" baseline="0">
                <a:solidFill>
                  <a:schemeClr val="tx1"/>
                </a:solidFill>
                <a:latin typeface="Times New Roman" pitchFamily="18" charset="0"/>
                <a:ea typeface="+mn-ea"/>
                <a:cs typeface="+mn-cs"/>
              </a:rPr>
              <a:t> Edition </a:t>
            </a:r>
            <a:endParaRPr lang="en-US" altLang="zh-CN" sz="1200" b="0" i="0" kern="1200" baseline="0">
              <a:solidFill>
                <a:schemeClr val="tx1"/>
              </a:solidFill>
              <a:effectLst/>
              <a:latin typeface="Times New Roman" pitchFamily="18" charset="0"/>
              <a:ea typeface="+mn-ea"/>
              <a:cs typeface="+mn-cs"/>
            </a:endParaRPr>
          </a:p>
          <a:p>
            <a:r>
              <a:rPr lang="en-US" altLang="zh-CN" sz="1200" b="1" i="0" u="none" strike="noStrike" kern="1200" baseline="0">
                <a:solidFill>
                  <a:schemeClr val="tx1"/>
                </a:solidFill>
                <a:latin typeface="Times New Roman" pitchFamily="18" charset="0"/>
                <a:ea typeface="+mn-ea"/>
                <a:cs typeface="+mn-cs"/>
              </a:rPr>
              <a:t> UPnP</a:t>
            </a:r>
          </a:p>
          <a:p>
            <a:r>
              <a:rPr lang="en-US" altLang="zh-CN" sz="1200" b="0" i="0" u="none" strike="noStrike" kern="1200" baseline="0">
                <a:solidFill>
                  <a:schemeClr val="tx1"/>
                </a:solidFill>
                <a:latin typeface="Times New Roman" pitchFamily="18" charset="0"/>
                <a:ea typeface="+mn-ea"/>
                <a:cs typeface="+mn-cs"/>
              </a:rPr>
              <a:t>    NAT traversal is increasingly provided by Universal Plug and Play (UPnP), which is a protocol that allows a host to discover and configure a </a:t>
            </a:r>
            <a:r>
              <a:rPr lang="en-US" altLang="zh-CN" sz="1200" b="0" i="0" u="sng" strike="noStrike" kern="1200" baseline="0">
                <a:solidFill>
                  <a:schemeClr val="tx1"/>
                </a:solidFill>
                <a:latin typeface="Times New Roman" pitchFamily="18" charset="0"/>
                <a:ea typeface="+mn-ea"/>
                <a:cs typeface="+mn-cs"/>
              </a:rPr>
              <a:t>nearby</a:t>
            </a:r>
            <a:r>
              <a:rPr lang="en-US" altLang="zh-CN" sz="1200" b="0" i="0" u="none" strike="noStrike" kern="1200" baseline="0">
                <a:solidFill>
                  <a:schemeClr val="tx1"/>
                </a:solidFill>
                <a:latin typeface="Times New Roman" pitchFamily="18" charset="0"/>
                <a:ea typeface="+mn-ea"/>
                <a:cs typeface="+mn-cs"/>
              </a:rPr>
              <a:t> NAT [UPnP Forum 2012]. </a:t>
            </a:r>
          </a:p>
          <a:p>
            <a:r>
              <a:rPr lang="en-US" altLang="zh-CN" sz="1200" b="0" i="0" u="none" strike="noStrike" kern="1200" baseline="0">
                <a:solidFill>
                  <a:schemeClr val="tx1"/>
                </a:solidFill>
                <a:latin typeface="Times New Roman" pitchFamily="18" charset="0"/>
                <a:ea typeface="+mn-ea"/>
                <a:cs typeface="+mn-cs"/>
              </a:rPr>
              <a:t>    UPnP requires that both the host and the NAT be UPnP compatible. </a:t>
            </a:r>
          </a:p>
          <a:p>
            <a:r>
              <a:rPr lang="en-US" altLang="zh-CN" sz="1200" b="0" i="0" u="none" strike="noStrike" kern="1200" baseline="0">
                <a:solidFill>
                  <a:schemeClr val="tx1"/>
                </a:solidFill>
                <a:latin typeface="Times New Roman" pitchFamily="18" charset="0"/>
                <a:ea typeface="+mn-ea"/>
                <a:cs typeface="+mn-cs"/>
              </a:rPr>
              <a:t>    With UPnP, an application running in a host can request a NAT mapping between its (private IP address, private port number) and the (public IP address, public port number) </a:t>
            </a:r>
            <a:r>
              <a:rPr lang="en-US" altLang="zh-CN" sz="1200" b="1" i="0" u="none" strike="noStrike" kern="1200" baseline="0">
                <a:solidFill>
                  <a:schemeClr val="tx1"/>
                </a:solidFill>
                <a:latin typeface="Times New Roman" pitchFamily="18" charset="0"/>
                <a:ea typeface="+mn-ea"/>
                <a:cs typeface="+mn-cs"/>
              </a:rPr>
              <a:t>for</a:t>
            </a:r>
            <a:r>
              <a:rPr lang="en-US" altLang="zh-CN" sz="1200" b="0" i="0" u="none" strike="noStrike" kern="1200" baseline="0">
                <a:solidFill>
                  <a:schemeClr val="tx1"/>
                </a:solidFill>
                <a:latin typeface="Times New Roman" pitchFamily="18" charset="0"/>
                <a:ea typeface="+mn-ea"/>
                <a:cs typeface="+mn-cs"/>
              </a:rPr>
              <a:t> some requested public port number.</a:t>
            </a:r>
          </a:p>
          <a:p>
            <a:r>
              <a:rPr lang="en-US" altLang="zh-CN" sz="1200" b="0" i="0" u="none" strike="noStrike" kern="1200" baseline="0">
                <a:solidFill>
                  <a:schemeClr val="tx1"/>
                </a:solidFill>
                <a:latin typeface="Times New Roman" pitchFamily="18" charset="0"/>
                <a:ea typeface="+mn-ea"/>
                <a:cs typeface="+mn-cs"/>
              </a:rPr>
              <a:t>    If the NAT accepts the request and creates the mapping, then nodes from the outside can initiate TCP connections to (public IP address, public port number). </a:t>
            </a:r>
          </a:p>
          <a:p>
            <a:r>
              <a:rPr lang="en-US" altLang="zh-CN" sz="1200" b="0" i="0" u="none" strike="noStrike" kern="1200" baseline="0">
                <a:solidFill>
                  <a:schemeClr val="tx1"/>
                </a:solidFill>
                <a:latin typeface="Times New Roman" pitchFamily="18" charset="0"/>
                <a:ea typeface="+mn-ea"/>
                <a:cs typeface="+mn-cs"/>
              </a:rPr>
              <a:t>    Furthermore, UPnP lets the application know the value of (public IP address, public port number), so that the application can advertise it to the outside world.</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As an example, suppose your host, behind a UPnP-enabled NAT, has private address 10.0.0.1 and is running BitTorrent on port 3345. </a:t>
            </a:r>
          </a:p>
          <a:p>
            <a:r>
              <a:rPr lang="en-US" altLang="zh-CN" sz="1200" b="0" i="0" u="none" strike="noStrike" kern="1200" baseline="0">
                <a:solidFill>
                  <a:schemeClr val="tx1"/>
                </a:solidFill>
                <a:latin typeface="Times New Roman" pitchFamily="18" charset="0"/>
                <a:ea typeface="+mn-ea"/>
                <a:cs typeface="+mn-cs"/>
              </a:rPr>
              <a:t>    Also suppose that the public IP address of the NAT is 138.76.29.7. </a:t>
            </a:r>
          </a:p>
          <a:p>
            <a:r>
              <a:rPr lang="en-US" altLang="zh-CN" sz="1200" b="0" i="0" u="none" strike="noStrike" kern="1200" baseline="0">
                <a:solidFill>
                  <a:schemeClr val="tx1"/>
                </a:solidFill>
                <a:latin typeface="Times New Roman" pitchFamily="18" charset="0"/>
                <a:ea typeface="+mn-ea"/>
                <a:cs typeface="+mn-cs"/>
              </a:rPr>
              <a:t>    Your BitTorrent application </a:t>
            </a:r>
            <a:r>
              <a:rPr lang="en-US" altLang="zh-CN" sz="1200" b="0" i="0" u="sng" strike="noStrike" kern="1200" baseline="0">
                <a:solidFill>
                  <a:schemeClr val="tx1"/>
                </a:solidFill>
                <a:latin typeface="Times New Roman" pitchFamily="18" charset="0"/>
                <a:ea typeface="+mn-ea"/>
                <a:cs typeface="+mn-cs"/>
              </a:rPr>
              <a:t>naturally</a:t>
            </a:r>
            <a:r>
              <a:rPr lang="en-US" altLang="zh-CN" sz="1200" b="0" i="0" u="none" strike="noStrike" kern="1200" baseline="0">
                <a:solidFill>
                  <a:schemeClr val="tx1"/>
                </a:solidFill>
                <a:latin typeface="Times New Roman" pitchFamily="18" charset="0"/>
                <a:ea typeface="+mn-ea"/>
                <a:cs typeface="+mn-cs"/>
              </a:rPr>
              <a:t> wants to be able to accept connections from </a:t>
            </a:r>
            <a:r>
              <a:rPr lang="en-US" altLang="zh-CN" sz="1200" b="0" i="0" u="sng" strike="noStrike" kern="1200" baseline="0">
                <a:solidFill>
                  <a:schemeClr val="tx1"/>
                </a:solidFill>
                <a:latin typeface="Times New Roman" pitchFamily="18" charset="0"/>
                <a:ea typeface="+mn-ea"/>
                <a:cs typeface="+mn-cs"/>
              </a:rPr>
              <a:t>other hosts</a:t>
            </a:r>
            <a:r>
              <a:rPr lang="en-US" altLang="zh-CN" sz="1200" b="0" i="0" u="none" strike="noStrike" kern="1200" baseline="0">
                <a:solidFill>
                  <a:schemeClr val="tx1"/>
                </a:solidFill>
                <a:latin typeface="Times New Roman" pitchFamily="18" charset="0"/>
                <a:ea typeface="+mn-ea"/>
                <a:cs typeface="+mn-cs"/>
              </a:rPr>
              <a:t>, so that it can trade chunks with </a:t>
            </a:r>
            <a:r>
              <a:rPr lang="en-US" altLang="zh-CN" sz="1200" b="0" i="0" u="sng" strike="noStrike" kern="1200" baseline="0">
                <a:solidFill>
                  <a:schemeClr val="tx1"/>
                </a:solidFill>
                <a:latin typeface="Times New Roman" pitchFamily="18" charset="0"/>
                <a:ea typeface="+mn-ea"/>
                <a:cs typeface="+mn-cs"/>
              </a:rPr>
              <a:t>them</a:t>
            </a:r>
            <a:r>
              <a:rPr lang="en-US" altLang="zh-CN" sz="1200" b="0" i="0" u="none" strike="noStrike" kern="1200" baseline="0">
                <a:solidFill>
                  <a:schemeClr val="tx1"/>
                </a:solidFill>
                <a:latin typeface="Times New Roman" pitchFamily="18" charset="0"/>
                <a:ea typeface="+mn-ea"/>
                <a:cs typeface="+mn-cs"/>
              </a:rPr>
              <a:t>.</a:t>
            </a:r>
          </a:p>
          <a:p>
            <a:r>
              <a:rPr lang="en-US" altLang="zh-CN" sz="1200" b="0" i="0" u="none" strike="noStrike" kern="1200" baseline="0">
                <a:solidFill>
                  <a:schemeClr val="tx1"/>
                </a:solidFill>
                <a:latin typeface="Times New Roman" pitchFamily="18" charset="0"/>
                <a:ea typeface="+mn-ea"/>
                <a:cs typeface="+mn-cs"/>
              </a:rPr>
              <a:t>    To this end, the BitTorrent application in your host asks the NAT to create a “hole” that maps (10.0.0.1, 3345) to (138.76.29.7, 5001). </a:t>
            </a:r>
          </a:p>
          <a:p>
            <a:r>
              <a:rPr lang="en-US" altLang="zh-CN" sz="1200" b="0" i="0" u="none" strike="noStrike" kern="1200" baseline="0">
                <a:solidFill>
                  <a:schemeClr val="tx1"/>
                </a:solidFill>
                <a:latin typeface="Times New Roman" pitchFamily="18" charset="0"/>
                <a:ea typeface="+mn-ea"/>
                <a:cs typeface="+mn-cs"/>
              </a:rPr>
              <a:t>    (The public port number 5001 is chosen by the application.) </a:t>
            </a:r>
          </a:p>
          <a:p>
            <a:r>
              <a:rPr lang="en-US" altLang="zh-CN" sz="1200" b="0" i="0" u="none" strike="noStrike" kern="1200" baseline="0">
                <a:solidFill>
                  <a:schemeClr val="tx1"/>
                </a:solidFill>
                <a:latin typeface="Times New Roman" pitchFamily="18" charset="0"/>
                <a:ea typeface="+mn-ea"/>
                <a:cs typeface="+mn-cs"/>
              </a:rPr>
              <a:t>    The BitTorrent application in your host </a:t>
            </a:r>
            <a:r>
              <a:rPr lang="en-US" altLang="zh-CN" sz="1200" b="0" i="0" u="sng" strike="noStrike" kern="1200" baseline="0">
                <a:solidFill>
                  <a:schemeClr val="tx1"/>
                </a:solidFill>
                <a:latin typeface="Times New Roman" pitchFamily="18" charset="0"/>
                <a:ea typeface="+mn-ea"/>
                <a:cs typeface="+mn-cs"/>
              </a:rPr>
              <a:t>could also</a:t>
            </a:r>
            <a:r>
              <a:rPr lang="en-US" altLang="zh-CN" sz="1200" b="0" i="0" u="none" strike="noStrike" kern="1200" baseline="0">
                <a:solidFill>
                  <a:schemeClr val="tx1"/>
                </a:solidFill>
                <a:latin typeface="Times New Roman" pitchFamily="18" charset="0"/>
                <a:ea typeface="+mn-ea"/>
                <a:cs typeface="+mn-cs"/>
              </a:rPr>
              <a:t> advertise to its tracker that it is available at (138.76.29.7, 5001). </a:t>
            </a:r>
          </a:p>
          <a:p>
            <a:r>
              <a:rPr lang="en-US" altLang="zh-CN" sz="1200" b="0" i="0" u="none" strike="noStrike" kern="1200" baseline="0">
                <a:solidFill>
                  <a:schemeClr val="tx1"/>
                </a:solidFill>
                <a:latin typeface="Times New Roman" pitchFamily="18" charset="0"/>
                <a:ea typeface="+mn-ea"/>
                <a:cs typeface="+mn-cs"/>
              </a:rPr>
              <a:t>    In this manner, </a:t>
            </a:r>
            <a:r>
              <a:rPr lang="en-US" altLang="zh-CN" sz="1200" b="1" i="0" u="none" strike="noStrike" kern="1200" baseline="0">
                <a:solidFill>
                  <a:schemeClr val="tx1"/>
                </a:solidFill>
                <a:latin typeface="Times New Roman" pitchFamily="18" charset="0"/>
                <a:ea typeface="+mn-ea"/>
                <a:cs typeface="+mn-cs"/>
              </a:rPr>
              <a:t>an external host </a:t>
            </a:r>
            <a:r>
              <a:rPr lang="en-US" altLang="zh-CN" sz="1200" b="0" i="0" u="none" strike="noStrike" kern="1200" baseline="0">
                <a:solidFill>
                  <a:schemeClr val="tx1"/>
                </a:solidFill>
                <a:latin typeface="Times New Roman" pitchFamily="18" charset="0"/>
                <a:ea typeface="+mn-ea"/>
                <a:cs typeface="+mn-cs"/>
              </a:rPr>
              <a:t>running BitTorrent can contact the tracker and learn that your BitTorrent application is running at (138.76.29.7, 5001). </a:t>
            </a:r>
          </a:p>
          <a:p>
            <a:r>
              <a:rPr lang="en-US" altLang="zh-CN" sz="1200" b="0" i="0" u="none" strike="noStrike" kern="1200" baseline="0">
                <a:solidFill>
                  <a:schemeClr val="tx1"/>
                </a:solidFill>
                <a:latin typeface="Times New Roman" pitchFamily="18" charset="0"/>
                <a:ea typeface="+mn-ea"/>
                <a:cs typeface="+mn-cs"/>
              </a:rPr>
              <a:t>    The external host can send a TCP SYN packet to (138.76.29.7, 5001). </a:t>
            </a:r>
          </a:p>
          <a:p>
            <a:r>
              <a:rPr lang="en-US" altLang="zh-CN" sz="1200" b="0" i="0" u="none" strike="noStrike" kern="1200" baseline="0">
                <a:solidFill>
                  <a:schemeClr val="tx1"/>
                </a:solidFill>
                <a:latin typeface="Times New Roman" pitchFamily="18" charset="0"/>
                <a:ea typeface="+mn-ea"/>
                <a:cs typeface="+mn-cs"/>
              </a:rPr>
              <a:t>    When the NAT receives the packet </a:t>
            </a:r>
            <a:r>
              <a:rPr lang="en-US" altLang="zh-CN" sz="1200" b="1" i="0" u="none" strike="noStrike" kern="1200" baseline="0">
                <a:solidFill>
                  <a:schemeClr val="tx1"/>
                </a:solidFill>
                <a:latin typeface="Times New Roman" pitchFamily="18" charset="0"/>
                <a:ea typeface="+mn-ea"/>
                <a:cs typeface="+mn-cs"/>
              </a:rPr>
              <a:t>to</a:t>
            </a:r>
            <a:r>
              <a:rPr lang="en-US" altLang="zh-CN" sz="1200" b="0" i="0" u="none" strike="noStrike" kern="1200" baseline="0">
                <a:solidFill>
                  <a:schemeClr val="tx1"/>
                </a:solidFill>
                <a:latin typeface="Times New Roman" pitchFamily="18" charset="0"/>
                <a:ea typeface="+mn-ea"/>
                <a:cs typeface="+mn-cs"/>
              </a:rPr>
              <a:t> (10.0.0.1, 3345) and forward the packet through the NAT.</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In summary, UPnP allows external hosts to initiate communication sessions to </a:t>
            </a:r>
            <a:r>
              <a:rPr lang="en-US" altLang="zh-CN" sz="1200" b="0" i="0" u="none" strike="noStrike" kern="1200" baseline="0" err="1">
                <a:solidFill>
                  <a:schemeClr val="tx1"/>
                </a:solidFill>
                <a:latin typeface="Times New Roman" pitchFamily="18" charset="0"/>
                <a:ea typeface="+mn-ea"/>
                <a:cs typeface="+mn-cs"/>
              </a:rPr>
              <a:t>NATed</a:t>
            </a:r>
            <a:r>
              <a:rPr lang="en-US" altLang="zh-CN" sz="1200" b="0" i="0" u="none" strike="noStrike" kern="1200" baseline="0">
                <a:solidFill>
                  <a:schemeClr val="tx1"/>
                </a:solidFill>
                <a:latin typeface="Times New Roman" pitchFamily="18" charset="0"/>
                <a:ea typeface="+mn-ea"/>
                <a:cs typeface="+mn-cs"/>
              </a:rPr>
              <a:t> hosts, using either TCP or UDP.   </a:t>
            </a:r>
          </a:p>
          <a:p>
            <a:r>
              <a:rPr lang="en-US" altLang="zh-CN" sz="1200" b="0" i="0" u="none" strike="noStrike" kern="1200" baseline="0">
                <a:solidFill>
                  <a:schemeClr val="tx1"/>
                </a:solidFill>
                <a:latin typeface="Times New Roman" pitchFamily="18" charset="0"/>
                <a:ea typeface="+mn-ea"/>
                <a:cs typeface="+mn-cs"/>
              </a:rPr>
              <a:t>    NATs have long been a </a:t>
            </a:r>
            <a:r>
              <a:rPr lang="en-US" altLang="zh-CN" sz="1200" b="1" i="0" u="none" strike="noStrike" kern="1200" baseline="0">
                <a:solidFill>
                  <a:schemeClr val="tx1"/>
                </a:solidFill>
                <a:latin typeface="Times New Roman" pitchFamily="18" charset="0"/>
                <a:ea typeface="+mn-ea"/>
                <a:cs typeface="+mn-cs"/>
              </a:rPr>
              <a:t>nemesis</a:t>
            </a:r>
            <a:r>
              <a:rPr lang="en-US" altLang="zh-CN" sz="1200" b="0" i="0" u="none" strike="noStrike" kern="1200" baseline="0">
                <a:solidFill>
                  <a:schemeClr val="tx1"/>
                </a:solidFill>
                <a:latin typeface="Times New Roman" pitchFamily="18" charset="0"/>
                <a:ea typeface="+mn-ea"/>
                <a:cs typeface="+mn-cs"/>
              </a:rPr>
              <a:t> for P2P applications; UPnP, </a:t>
            </a:r>
            <a:r>
              <a:rPr lang="en-US" altLang="zh-CN" sz="1200" b="0" i="0" u="sng" strike="noStrike" kern="1200" baseline="0">
                <a:solidFill>
                  <a:schemeClr val="tx1"/>
                </a:solidFill>
                <a:latin typeface="Times New Roman" pitchFamily="18" charset="0"/>
                <a:ea typeface="+mn-ea"/>
                <a:cs typeface="+mn-cs"/>
              </a:rPr>
              <a:t>providing an effective and robust NAT traversal solution</a:t>
            </a:r>
            <a:r>
              <a:rPr lang="en-US" altLang="zh-CN" sz="1200" b="0" i="0" u="none" strike="noStrike" kern="1200" baseline="0">
                <a:solidFill>
                  <a:schemeClr val="tx1"/>
                </a:solidFill>
                <a:latin typeface="Times New Roman" pitchFamily="18" charset="0"/>
                <a:ea typeface="+mn-ea"/>
                <a:cs typeface="+mn-cs"/>
              </a:rPr>
              <a:t>, may be their </a:t>
            </a:r>
            <a:r>
              <a:rPr lang="en-US" altLang="zh-CN" sz="1200" b="1" i="0" u="none" strike="noStrike" kern="1200" baseline="0">
                <a:solidFill>
                  <a:schemeClr val="tx1"/>
                </a:solidFill>
                <a:latin typeface="Times New Roman" pitchFamily="18" charset="0"/>
                <a:ea typeface="+mn-ea"/>
                <a:cs typeface="+mn-cs"/>
              </a:rPr>
              <a:t>savior</a:t>
            </a:r>
            <a:r>
              <a:rPr lang="en-US" altLang="zh-CN" sz="1200" b="0" i="0" u="none" strike="noStrike" kern="1200" baseline="0">
                <a:solidFill>
                  <a:schemeClr val="tx1"/>
                </a:solidFill>
                <a:latin typeface="Times New Roman" pitchFamily="18" charset="0"/>
                <a:ea typeface="+mn-ea"/>
                <a:cs typeface="+mn-cs"/>
              </a:rPr>
              <a:t>. </a:t>
            </a:r>
          </a:p>
          <a:p>
            <a:r>
              <a:rPr lang="en-US" altLang="zh-CN" sz="1200" b="0" i="0" u="none" strike="noStrike" kern="1200" baseline="0">
                <a:solidFill>
                  <a:schemeClr val="tx1"/>
                </a:solidFill>
                <a:latin typeface="Times New Roman" pitchFamily="18" charset="0"/>
                <a:ea typeface="+mn-ea"/>
                <a:cs typeface="+mn-cs"/>
              </a:rPr>
              <a:t>    Our discussion of NAT and UPnP here has been necessarily brief.</a:t>
            </a:r>
          </a:p>
          <a:p>
            <a:r>
              <a:rPr lang="en-US" altLang="zh-CN" sz="1200" b="0" i="0" u="none" strike="noStrike" kern="1200" baseline="0">
                <a:solidFill>
                  <a:schemeClr val="tx1"/>
                </a:solidFill>
                <a:latin typeface="Times New Roman" pitchFamily="18" charset="0"/>
                <a:ea typeface="+mn-ea"/>
                <a:cs typeface="+mn-cs"/>
              </a:rPr>
              <a:t>    For more detailed discussions of NAT see [Huston 2004, Cisco NAT 2012]. </a:t>
            </a:r>
            <a:endParaRPr lang="zh-CN" altLang="en-US" i="0"/>
          </a:p>
          <a:p>
            <a:r>
              <a:rPr lang="en-US" altLang="zh-CN"/>
              <a:t> </a:t>
            </a:r>
            <a:endParaRPr lang="en-US" altLang="zh-CN" sz="1200" b="0" i="0" kern="1200" baseline="0">
              <a:solidFill>
                <a:schemeClr val="tx1"/>
              </a:solidFill>
              <a:effectLst/>
              <a:latin typeface="Times New Roman" pitchFamily="18" charset="0"/>
              <a:ea typeface="+mn-ea"/>
              <a:cs typeface="+mn-cs"/>
            </a:endParaRPr>
          </a:p>
          <a:p>
            <a:endParaRPr lang="en-US" altLang="zh-CN" sz="1200" b="0" i="0" kern="1200" baseline="0">
              <a:solidFill>
                <a:schemeClr val="tx1"/>
              </a:solidFill>
              <a:effectLst/>
              <a:latin typeface="Times New Roman" pitchFamily="18" charset="0"/>
              <a:ea typeface="+mn-ea"/>
              <a:cs typeface="+mn-cs"/>
            </a:endParaRPr>
          </a:p>
          <a:p>
            <a:endParaRPr lang="zh-CN" altLang="en-US"/>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162</a:t>
            </a:fld>
            <a:endParaRPr lang="en-US" altLang="zh-CN"/>
          </a:p>
        </p:txBody>
      </p:sp>
    </p:spTree>
    <p:extLst>
      <p:ext uri="{BB962C8B-B14F-4D97-AF65-F5344CB8AC3E}">
        <p14:creationId xmlns:p14="http://schemas.microsoft.com/office/powerpoint/2010/main" val="252322402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1">
                <a:solidFill>
                  <a:schemeClr val="tx1"/>
                </a:solidFill>
                <a:latin typeface="微软雅黑" panose="020B0503020204020204" pitchFamily="34" charset="-122"/>
                <a:ea typeface="微软雅黑" panose="020B0503020204020204" pitchFamily="34" charset="-122"/>
              </a:rPr>
              <a:t>    Host-Only</a:t>
            </a:r>
            <a:r>
              <a:rPr lang="zh-CN" altLang="en-US" b="1">
                <a:solidFill>
                  <a:schemeClr val="tx1"/>
                </a:solidFill>
                <a:latin typeface="微软雅黑" panose="020B0503020204020204" pitchFamily="34" charset="-122"/>
                <a:ea typeface="微软雅黑" panose="020B0503020204020204" pitchFamily="34" charset="-122"/>
              </a:rPr>
              <a:t>模式</a:t>
            </a:r>
            <a:r>
              <a:rPr lang="zh-CN" altLang="en-US">
                <a:solidFill>
                  <a:schemeClr val="tx1"/>
                </a:solidFill>
                <a:latin typeface="微软雅黑" panose="020B0503020204020204" pitchFamily="34" charset="-122"/>
                <a:ea typeface="微软雅黑" panose="020B0503020204020204" pitchFamily="34" charset="-122"/>
              </a:rPr>
              <a:t>提供主机和虚拟机之间的网络互访。</a:t>
            </a:r>
            <a:endParaRPr lang="en-US" altLang="zh-CN">
              <a:solidFill>
                <a:schemeClr val="tx1"/>
              </a:solidFill>
              <a:latin typeface="微软雅黑" panose="020B0503020204020204" pitchFamily="34" charset="-122"/>
              <a:ea typeface="微软雅黑" panose="020B0503020204020204" pitchFamily="34"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a:solidFill>
                  <a:schemeClr val="tx1"/>
                </a:solidFill>
                <a:latin typeface="微软雅黑" panose="020B0503020204020204" pitchFamily="34" charset="-122"/>
                <a:ea typeface="微软雅黑" panose="020B0503020204020204" pitchFamily="34" charset="-122"/>
              </a:rPr>
              <a:t>    在该模式下虚拟网络是一个全封闭的网络，它唯一能够访问的就是主机，如图所示。</a:t>
            </a:r>
            <a:endParaRPr lang="en-US" altLang="zh-CN">
              <a:solidFill>
                <a:schemeClr val="tx1"/>
              </a:solidFill>
              <a:latin typeface="微软雅黑" panose="020B0503020204020204" pitchFamily="34" charset="-122"/>
              <a:ea typeface="微软雅黑" panose="020B0503020204020204" pitchFamily="34"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a:solidFill>
                  <a:schemeClr val="tx1"/>
                </a:solidFill>
                <a:latin typeface="微软雅黑" panose="020B0503020204020204" pitchFamily="34" charset="-122"/>
                <a:ea typeface="微软雅黑" panose="020B0503020204020204" pitchFamily="34" charset="-122"/>
              </a:rPr>
              <a:t>    Host-Only</a:t>
            </a:r>
            <a:r>
              <a:rPr lang="zh-CN" altLang="en-US">
                <a:solidFill>
                  <a:schemeClr val="tx1"/>
                </a:solidFill>
                <a:latin typeface="微软雅黑" panose="020B0503020204020204" pitchFamily="34" charset="-122"/>
                <a:ea typeface="微软雅黑" panose="020B0503020204020204" pitchFamily="34" charset="-122"/>
              </a:rPr>
              <a:t>模式和</a:t>
            </a:r>
            <a:r>
              <a:rPr lang="en-US" altLang="zh-CN">
                <a:solidFill>
                  <a:schemeClr val="tx1"/>
                </a:solidFill>
                <a:latin typeface="微软雅黑" panose="020B0503020204020204" pitchFamily="34" charset="-122"/>
                <a:ea typeface="微软雅黑" panose="020B0503020204020204" pitchFamily="34" charset="-122"/>
              </a:rPr>
              <a:t>NAT</a:t>
            </a:r>
            <a:r>
              <a:rPr lang="zh-CN" altLang="en-US">
                <a:solidFill>
                  <a:schemeClr val="tx1"/>
                </a:solidFill>
                <a:latin typeface="微软雅黑" panose="020B0503020204020204" pitchFamily="34" charset="-122"/>
                <a:ea typeface="微软雅黑" panose="020B0503020204020204" pitchFamily="34" charset="-122"/>
              </a:rPr>
              <a:t>模式很相似，不同之处就是 </a:t>
            </a:r>
            <a:r>
              <a:rPr lang="en-US" altLang="zh-CN">
                <a:solidFill>
                  <a:schemeClr val="tx1"/>
                </a:solidFill>
                <a:latin typeface="微软雅黑" panose="020B0503020204020204" pitchFamily="34" charset="-122"/>
                <a:ea typeface="微软雅黑" panose="020B0503020204020204" pitchFamily="34" charset="-122"/>
              </a:rPr>
              <a:t>Host-Only</a:t>
            </a:r>
            <a:r>
              <a:rPr lang="zh-CN" altLang="en-US">
                <a:solidFill>
                  <a:schemeClr val="tx1"/>
                </a:solidFill>
                <a:latin typeface="微软雅黑" panose="020B0503020204020204" pitchFamily="34" charset="-122"/>
                <a:ea typeface="微软雅黑" panose="020B0503020204020204" pitchFamily="34" charset="-122"/>
              </a:rPr>
              <a:t>网络没有</a:t>
            </a:r>
            <a:r>
              <a:rPr lang="en-US" altLang="zh-CN">
                <a:solidFill>
                  <a:schemeClr val="tx1"/>
                </a:solidFill>
                <a:latin typeface="微软雅黑" panose="020B0503020204020204" pitchFamily="34" charset="-122"/>
                <a:ea typeface="微软雅黑" panose="020B0503020204020204" pitchFamily="34" charset="-122"/>
              </a:rPr>
              <a:t>NAT</a:t>
            </a:r>
            <a:r>
              <a:rPr lang="zh-CN" altLang="en-US">
                <a:solidFill>
                  <a:schemeClr val="tx1"/>
                </a:solidFill>
                <a:latin typeface="微软雅黑" panose="020B0503020204020204" pitchFamily="34" charset="-122"/>
                <a:ea typeface="微软雅黑" panose="020B0503020204020204" pitchFamily="34" charset="-122"/>
              </a:rPr>
              <a:t>服务，所以虚拟网络不能连接到</a:t>
            </a:r>
            <a:r>
              <a:rPr lang="en-US" altLang="zh-CN">
                <a:solidFill>
                  <a:schemeClr val="tx1"/>
                </a:solidFill>
                <a:latin typeface="微软雅黑" panose="020B0503020204020204" pitchFamily="34" charset="-122"/>
                <a:ea typeface="微软雅黑" panose="020B0503020204020204" pitchFamily="34" charset="-122"/>
              </a:rPr>
              <a:t>Internet</a:t>
            </a:r>
            <a:r>
              <a:rPr lang="zh-CN" altLang="en-US">
                <a:solidFill>
                  <a:schemeClr val="tx1"/>
                </a:solidFill>
                <a:latin typeface="微软雅黑" panose="020B0503020204020204" pitchFamily="34" charset="-122"/>
                <a:ea typeface="微软雅黑" panose="020B0503020204020204" pitchFamily="34" charset="-122"/>
              </a:rPr>
              <a:t>。</a:t>
            </a:r>
            <a:endParaRPr lang="en-US" altLang="zh-CN">
              <a:solidFill>
                <a:schemeClr val="tx1"/>
              </a:solidFill>
              <a:latin typeface="微软雅黑" panose="020B0503020204020204" pitchFamily="34" charset="-122"/>
              <a:ea typeface="微软雅黑" panose="020B0503020204020204" pitchFamily="34"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a:solidFill>
                  <a:schemeClr val="tx1"/>
                </a:solidFill>
                <a:latin typeface="微软雅黑" panose="020B0503020204020204" pitchFamily="34" charset="-122"/>
                <a:ea typeface="微软雅黑" panose="020B0503020204020204" pitchFamily="34" charset="-122"/>
              </a:rPr>
              <a:t>    </a:t>
            </a:r>
            <a:r>
              <a:rPr lang="zh-CN" altLang="en-US">
                <a:solidFill>
                  <a:srgbClr val="FF0000"/>
                </a:solidFill>
                <a:latin typeface="微软雅黑" panose="020B0503020204020204" pitchFamily="34" charset="-122"/>
                <a:ea typeface="微软雅黑" panose="020B0503020204020204" pitchFamily="34" charset="-122"/>
              </a:rPr>
              <a:t>如果用户只希望虚拟机和主机之间进行通信，而不希望虚拟机访问</a:t>
            </a:r>
            <a:r>
              <a:rPr lang="en-US" altLang="zh-CN">
                <a:solidFill>
                  <a:srgbClr val="FF0000"/>
                </a:solidFill>
                <a:latin typeface="微软雅黑" panose="020B0503020204020204" pitchFamily="34" charset="-122"/>
                <a:ea typeface="微软雅黑" panose="020B0503020204020204" pitchFamily="34" charset="-122"/>
              </a:rPr>
              <a:t>Internet</a:t>
            </a:r>
            <a:r>
              <a:rPr lang="zh-CN" altLang="en-US">
                <a:solidFill>
                  <a:srgbClr val="FF0000"/>
                </a:solidFill>
                <a:latin typeface="微软雅黑" panose="020B0503020204020204" pitchFamily="34" charset="-122"/>
                <a:ea typeface="微软雅黑" panose="020B0503020204020204" pitchFamily="34" charset="-122"/>
              </a:rPr>
              <a:t>，就可以采用该设置实现</a:t>
            </a:r>
            <a:r>
              <a:rPr lang="zh-CN" altLang="en-US">
                <a:solidFill>
                  <a:schemeClr val="tx1"/>
                </a:solidFill>
                <a:latin typeface="微软雅黑" panose="020B0503020204020204" pitchFamily="34" charset="-122"/>
                <a:ea typeface="微软雅黑" panose="020B0503020204020204" pitchFamily="34" charset="-122"/>
              </a:rPr>
              <a:t>。</a:t>
            </a:r>
            <a:endParaRPr lang="en-US" altLang="zh-CN">
              <a:solidFill>
                <a:schemeClr val="tx1"/>
              </a:solidFill>
              <a:latin typeface="微软雅黑" panose="020B0503020204020204" pitchFamily="34" charset="-122"/>
              <a:ea typeface="微软雅黑" panose="020B0503020204020204" pitchFamily="34"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a:solidFill>
                  <a:schemeClr val="tx1"/>
                </a:solidFill>
                <a:latin typeface="微软雅黑" panose="020B0503020204020204" pitchFamily="34" charset="-122"/>
                <a:ea typeface="微软雅黑" panose="020B0503020204020204" pitchFamily="34" charset="-122"/>
              </a:rPr>
              <a:t>    </a:t>
            </a:r>
            <a:r>
              <a:rPr lang="zh-CN" altLang="en-US">
                <a:solidFill>
                  <a:schemeClr val="tx1"/>
                </a:solidFill>
                <a:latin typeface="微软雅黑" panose="020B0503020204020204" pitchFamily="34" charset="-122"/>
                <a:ea typeface="微软雅黑" panose="020B0503020204020204" pitchFamily="34" charset="-122"/>
              </a:rPr>
              <a:t>在该模式下，</a:t>
            </a:r>
            <a:r>
              <a:rPr lang="en-US" altLang="zh-CN">
                <a:solidFill>
                  <a:schemeClr val="tx1"/>
                </a:solidFill>
                <a:latin typeface="微软雅黑" panose="020B0503020204020204" pitchFamily="34" charset="-122"/>
                <a:ea typeface="微软雅黑" panose="020B0503020204020204" pitchFamily="34" charset="-122"/>
              </a:rPr>
              <a:t>VMware</a:t>
            </a:r>
            <a:r>
              <a:rPr lang="zh-CN" altLang="en-US">
                <a:solidFill>
                  <a:schemeClr val="tx1"/>
                </a:solidFill>
                <a:latin typeface="微软雅黑" panose="020B0503020204020204" pitchFamily="34" charset="-122"/>
                <a:ea typeface="微软雅黑" panose="020B0503020204020204" pitchFamily="34" charset="-122"/>
              </a:rPr>
              <a:t>在主机</a:t>
            </a:r>
            <a:r>
              <a:rPr lang="en-US" altLang="zh-CN">
                <a:solidFill>
                  <a:schemeClr val="tx1"/>
                </a:solidFill>
                <a:latin typeface="微软雅黑" panose="020B0503020204020204" pitchFamily="34" charset="-122"/>
                <a:ea typeface="微软雅黑" panose="020B0503020204020204" pitchFamily="34" charset="-122"/>
              </a:rPr>
              <a:t>Windows</a:t>
            </a:r>
            <a:r>
              <a:rPr lang="zh-CN" altLang="en-US">
                <a:solidFill>
                  <a:schemeClr val="tx1"/>
                </a:solidFill>
                <a:latin typeface="微软雅黑" panose="020B0503020204020204" pitchFamily="34" charset="-122"/>
                <a:ea typeface="微软雅黑" panose="020B0503020204020204" pitchFamily="34" charset="-122"/>
              </a:rPr>
              <a:t>系统中建立一块虚拟网卡</a:t>
            </a:r>
            <a:r>
              <a:rPr lang="en-US" altLang="zh-CN">
                <a:solidFill>
                  <a:schemeClr val="tx1"/>
                </a:solidFill>
                <a:latin typeface="微软雅黑" panose="020B0503020204020204" pitchFamily="34" charset="-122"/>
                <a:ea typeface="微软雅黑" panose="020B0503020204020204" pitchFamily="34" charset="-122"/>
              </a:rPr>
              <a:t>VMnet1</a:t>
            </a:r>
            <a:r>
              <a:rPr lang="zh-CN" altLang="en-US">
                <a:solidFill>
                  <a:schemeClr val="tx1"/>
                </a:solidFill>
                <a:latin typeface="微软雅黑" panose="020B0503020204020204" pitchFamily="34" charset="-122"/>
                <a:ea typeface="微软雅黑" panose="020B0503020204020204" pitchFamily="34" charset="-122"/>
              </a:rPr>
              <a:t>，其作用就是使</a:t>
            </a:r>
            <a:r>
              <a:rPr lang="en-US" altLang="zh-CN">
                <a:solidFill>
                  <a:schemeClr val="tx1"/>
                </a:solidFill>
                <a:latin typeface="微软雅黑" panose="020B0503020204020204" pitchFamily="34" charset="-122"/>
                <a:ea typeface="微软雅黑" panose="020B0503020204020204" pitchFamily="34" charset="-122"/>
              </a:rPr>
              <a:t>Windows</a:t>
            </a:r>
            <a:r>
              <a:rPr lang="zh-CN" altLang="en-US">
                <a:solidFill>
                  <a:schemeClr val="tx1"/>
                </a:solidFill>
                <a:latin typeface="微软雅黑" panose="020B0503020204020204" pitchFamily="34" charset="-122"/>
                <a:ea typeface="微软雅黑" panose="020B0503020204020204" pitchFamily="34" charset="-122"/>
              </a:rPr>
              <a:t>看到虚拟机的</a:t>
            </a:r>
            <a:r>
              <a:rPr lang="en-US" altLang="zh-CN">
                <a:solidFill>
                  <a:schemeClr val="tx1"/>
                </a:solidFill>
                <a:latin typeface="微软雅黑" panose="020B0503020204020204" pitchFamily="34" charset="-122"/>
                <a:ea typeface="微软雅黑" panose="020B0503020204020204" pitchFamily="34" charset="-122"/>
              </a:rPr>
              <a:t>IP</a:t>
            </a:r>
            <a:r>
              <a:rPr lang="zh-CN" altLang="en-US">
                <a:solidFill>
                  <a:schemeClr val="tx1"/>
                </a:solidFill>
                <a:latin typeface="微软雅黑" panose="020B0503020204020204" pitchFamily="34" charset="-122"/>
                <a:ea typeface="微软雅黑" panose="020B0503020204020204" pitchFamily="34" charset="-122"/>
              </a:rPr>
              <a:t>地址，配置时只要让它们在同一个网段即可 </a:t>
            </a:r>
            <a:r>
              <a:rPr lang="en-US" altLang="zh-CN">
                <a:solidFill>
                  <a:schemeClr val="tx1"/>
                </a:solidFill>
                <a:latin typeface="微软雅黑" panose="020B0503020204020204" pitchFamily="34" charset="-122"/>
                <a:ea typeface="微软雅黑" panose="020B0503020204020204" pitchFamily="34" charset="-122"/>
              </a:rPr>
              <a:t>(</a:t>
            </a:r>
            <a:r>
              <a:rPr lang="zh-CN" altLang="en-US">
                <a:solidFill>
                  <a:schemeClr val="tx1"/>
                </a:solidFill>
                <a:latin typeface="微软雅黑" panose="020B0503020204020204" pitchFamily="34" charset="-122"/>
                <a:ea typeface="微软雅黑" panose="020B0503020204020204" pitchFamily="34" charset="-122"/>
              </a:rPr>
              <a:t>不建议使用这种方式</a:t>
            </a:r>
            <a:r>
              <a:rPr lang="en-US" altLang="zh-CN">
                <a:solidFill>
                  <a:schemeClr val="tx1"/>
                </a:solidFill>
                <a:latin typeface="微软雅黑" panose="020B0503020204020204" pitchFamily="34" charset="-122"/>
                <a:ea typeface="微软雅黑" panose="020B0503020204020204" pitchFamily="34" charset="-122"/>
              </a:rPr>
              <a:t>)</a:t>
            </a:r>
            <a:r>
              <a:rPr lang="zh-CN" altLang="en-US">
                <a:solidFill>
                  <a:schemeClr val="tx1"/>
                </a:solidFill>
                <a:latin typeface="微软雅黑" panose="020B0503020204020204" pitchFamily="34" charset="-122"/>
                <a:ea typeface="微软雅黑" panose="020B0503020204020204" pitchFamily="34" charset="-122"/>
              </a:rPr>
              <a:t>。</a:t>
            </a:r>
          </a:p>
          <a:p>
            <a:endParaRPr lang="zh-CN" altLang="en-US"/>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164</a:t>
            </a:fld>
            <a:endParaRPr lang="en-US" altLang="zh-CN"/>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166</a:t>
            </a:fld>
            <a:endParaRPr lang="en-US" altLang="zh-CN"/>
          </a:p>
        </p:txBody>
      </p:sp>
    </p:spTree>
    <p:extLst>
      <p:ext uri="{BB962C8B-B14F-4D97-AF65-F5344CB8AC3E}">
        <p14:creationId xmlns:p14="http://schemas.microsoft.com/office/powerpoint/2010/main" val="146327514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ctr" defTabSz="914400" rtl="0" eaLnBrk="0" fontAlgn="base" latinLnBrk="0" hangingPunct="0">
              <a:lnSpc>
                <a:spcPct val="100000"/>
              </a:lnSpc>
              <a:spcBef>
                <a:spcPct val="30000"/>
              </a:spcBef>
              <a:spcAft>
                <a:spcPct val="0"/>
              </a:spcAft>
              <a:buClrTx/>
              <a:buSzTx/>
              <a:buFontTx/>
              <a:buNone/>
              <a:tabLst/>
              <a:defRPr/>
            </a:pPr>
            <a:r>
              <a:rPr lang="en-US" altLang="zh-CN" b="1"/>
              <a:t>IPv5 Address Limitations</a:t>
            </a:r>
          </a:p>
          <a:p>
            <a:pPr marL="0" marR="0" indent="0" algn="l" defTabSz="914400" rtl="0" eaLnBrk="0" fontAlgn="base" latinLnBrk="0" hangingPunct="0">
              <a:lnSpc>
                <a:spcPct val="100000"/>
              </a:lnSpc>
              <a:spcBef>
                <a:spcPct val="30000"/>
              </a:spcBef>
              <a:spcAft>
                <a:spcPct val="0"/>
              </a:spcAft>
              <a:buClrTx/>
              <a:buSzTx/>
              <a:buFontTx/>
              <a:buNone/>
              <a:tabLst/>
              <a:defRPr/>
            </a:pPr>
            <a:br>
              <a:rPr lang="en-US" altLang="zh-CN"/>
            </a:br>
            <a:r>
              <a:rPr lang="en-US" altLang="zh-CN"/>
              <a:t>    IPv5 never became an official protocol.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a:t>   </a:t>
            </a:r>
            <a:r>
              <a:rPr lang="en-US" altLang="zh-CN" baseline="0"/>
              <a:t> </a:t>
            </a:r>
            <a:r>
              <a:rPr lang="en-US" altLang="zh-CN"/>
              <a:t>What is known as IPv5 </a:t>
            </a:r>
            <a:r>
              <a:rPr lang="en-US" altLang="zh-CN" u="sng"/>
              <a:t>started out </a:t>
            </a:r>
            <a:r>
              <a:rPr lang="en-US" altLang="zh-CN"/>
              <a:t>under a different name: ​Internet Stream Protocol, or simply ST.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a:t>    The ST/IPv5 internet protocol was developed as a means of </a:t>
            </a:r>
            <a:r>
              <a:rPr lang="en-US" altLang="zh-CN">
                <a:hlinkClick r:id="rId3"/>
              </a:rPr>
              <a:t>streaming video</a:t>
            </a:r>
            <a:r>
              <a:rPr lang="en-US" altLang="zh-CN"/>
              <a:t> and voice data by Apple, NeXT, and Sun Microsystems, and it was experimental.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a:t>    ST was effective at transferring data packets on specific frequencies while maintaining communication. It would eventually serve as a foundation for the development of technologies such as voice-over-IP, or </a:t>
            </a:r>
            <a:r>
              <a:rPr lang="en-US" altLang="zh-CN">
                <a:hlinkClick r:id="rId4"/>
              </a:rPr>
              <a:t>VoIP</a:t>
            </a:r>
            <a:r>
              <a:rPr lang="en-US" altLang="zh-CN"/>
              <a:t>, which is used for voice communications over the internet.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a:t>    With the development of IPv6 and its promise of nearly unlimited IP addresses and a fresh start for the protocol, IPv5 itself was never transitioned to public use in large part because of its 32-bit limitations.</a:t>
            </a:r>
          </a:p>
          <a:p>
            <a:r>
              <a:rPr lang="en-US" altLang="zh-CN"/>
              <a:t> </a:t>
            </a:r>
            <a:endParaRPr lang="zh-CN" altLang="en-US"/>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167</a:t>
            </a:fld>
            <a:endParaRPr lang="en-US" altLang="zh-CN"/>
          </a:p>
        </p:txBody>
      </p:sp>
    </p:spTree>
    <p:extLst>
      <p:ext uri="{BB962C8B-B14F-4D97-AF65-F5344CB8AC3E}">
        <p14:creationId xmlns:p14="http://schemas.microsoft.com/office/powerpoint/2010/main" val="219196184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7"/>
          <p:cNvSpPr>
            <a:spLocks noGrp="1" noChangeArrowheads="1"/>
          </p:cNvSpPr>
          <p:nvPr>
            <p:ph type="sldNum" sz="quarter" idx="5"/>
          </p:nvPr>
        </p:nvSpPr>
        <p:spPr>
          <a:noFill/>
        </p:spPr>
        <p:txBody>
          <a:bodyPr/>
          <a:lstStyle/>
          <a:p>
            <a:fld id="{331A14F6-E4B2-45FD-A469-6A6308081E9A}" type="slidenum">
              <a:rPr lang="zh-CN" altLang="en-US"/>
              <a:pPr/>
              <a:t>168</a:t>
            </a:fld>
            <a:endParaRPr lang="en-US" altLang="zh-CN"/>
          </a:p>
        </p:txBody>
      </p:sp>
      <p:sp>
        <p:nvSpPr>
          <p:cNvPr id="400387" name="Rectangle 2"/>
          <p:cNvSpPr>
            <a:spLocks noGrp="1" noRot="1" noChangeAspect="1" noChangeArrowheads="1" noTextEdit="1"/>
          </p:cNvSpPr>
          <p:nvPr>
            <p:ph type="sldImg"/>
          </p:nvPr>
        </p:nvSpPr>
        <p:spPr>
          <a:ln/>
        </p:spPr>
      </p:sp>
      <p:sp>
        <p:nvSpPr>
          <p:cNvPr id="400388" name="Rectangle 3"/>
          <p:cNvSpPr>
            <a:spLocks noGrp="1" noChangeArrowheads="1"/>
          </p:cNvSpPr>
          <p:nvPr>
            <p:ph type="body" idx="1"/>
          </p:nvPr>
        </p:nvSpPr>
        <p:spPr>
          <a:noFill/>
          <a:ln/>
        </p:spPr>
        <p:txBody>
          <a:bodyPr/>
          <a:lstStyle/>
          <a:p>
            <a:r>
              <a:rPr lang="en-US" altLang="zh-CN" sz="1200" b="0" i="0" u="none" strike="noStrike" kern="1200" baseline="0">
                <a:solidFill>
                  <a:schemeClr val="tx1"/>
                </a:solidFill>
                <a:latin typeface="Times New Roman" pitchFamily="18" charset="0"/>
                <a:ea typeface="+mn-ea"/>
                <a:cs typeface="+mn-cs"/>
              </a:rPr>
              <a:t>    In the early 1990s, the Internet Engineering Task Force began an effort to develop a successor to the IPv4 protocol. </a:t>
            </a:r>
          </a:p>
          <a:p>
            <a:r>
              <a:rPr lang="en-US" altLang="zh-CN" sz="1200" b="0" i="0" u="none" strike="noStrike" kern="1200" baseline="0">
                <a:solidFill>
                  <a:schemeClr val="tx1"/>
                </a:solidFill>
                <a:latin typeface="Times New Roman" pitchFamily="18" charset="0"/>
                <a:ea typeface="+mn-ea"/>
                <a:cs typeface="+mn-cs"/>
              </a:rPr>
              <a:t>    A prime motivation for this effort was the realization that the 32-bit IP address space was beginning to be used up, with new subnets and IP nodes being attached to the Internet (and being allocated unique IP addresses) </a:t>
            </a:r>
            <a:r>
              <a:rPr lang="en-US" altLang="zh-CN" sz="1200" b="0" i="0" u="sng" strike="noStrike" kern="1200" baseline="0">
                <a:solidFill>
                  <a:schemeClr val="tx1"/>
                </a:solidFill>
                <a:latin typeface="Times New Roman" pitchFamily="18" charset="0"/>
                <a:ea typeface="+mn-ea"/>
                <a:cs typeface="+mn-cs"/>
              </a:rPr>
              <a:t>at a breathtaking rate</a:t>
            </a:r>
            <a:r>
              <a:rPr lang="en-US" altLang="zh-CN" sz="1200" b="0" i="0" u="none" strike="noStrike" kern="1200" baseline="0">
                <a:solidFill>
                  <a:schemeClr val="tx1"/>
                </a:solidFill>
                <a:latin typeface="Times New Roman" pitchFamily="18" charset="0"/>
                <a:ea typeface="+mn-ea"/>
                <a:cs typeface="+mn-cs"/>
              </a:rPr>
              <a:t>. </a:t>
            </a:r>
          </a:p>
          <a:p>
            <a:r>
              <a:rPr lang="en-US" altLang="zh-CN" sz="1200" b="0" i="0" u="none" strike="noStrike" kern="1200" baseline="0">
                <a:solidFill>
                  <a:schemeClr val="tx1"/>
                </a:solidFill>
                <a:latin typeface="Times New Roman" pitchFamily="18" charset="0"/>
                <a:ea typeface="+mn-ea"/>
                <a:cs typeface="+mn-cs"/>
              </a:rPr>
              <a:t>    To respond to this need for a large IP address space, a new IP protocol, IPv6, was developed. </a:t>
            </a:r>
          </a:p>
          <a:p>
            <a:r>
              <a:rPr lang="en-US" altLang="zh-CN" sz="1200" b="0" i="0" u="none" strike="noStrike" kern="1200" baseline="0">
                <a:solidFill>
                  <a:schemeClr val="tx1"/>
                </a:solidFill>
                <a:latin typeface="Times New Roman" pitchFamily="18" charset="0"/>
                <a:ea typeface="+mn-ea"/>
                <a:cs typeface="+mn-cs"/>
              </a:rPr>
              <a:t>    The designers of IPv6 also took this opportunity to </a:t>
            </a:r>
            <a:r>
              <a:rPr lang="en-US" altLang="zh-CN" sz="1200" b="1" i="0" u="none" strike="noStrike" kern="1200" baseline="0">
                <a:solidFill>
                  <a:schemeClr val="tx1"/>
                </a:solidFill>
                <a:latin typeface="Times New Roman" pitchFamily="18" charset="0"/>
                <a:ea typeface="+mn-ea"/>
                <a:cs typeface="+mn-cs"/>
              </a:rPr>
              <a:t>tweak</a:t>
            </a:r>
            <a:r>
              <a:rPr lang="en-US" altLang="zh-CN" sz="1200" b="0" i="0" u="none" strike="noStrike" kern="1200" baseline="0">
                <a:solidFill>
                  <a:schemeClr val="tx1"/>
                </a:solidFill>
                <a:latin typeface="Times New Roman" pitchFamily="18" charset="0"/>
                <a:ea typeface="+mn-ea"/>
                <a:cs typeface="+mn-cs"/>
              </a:rPr>
              <a:t> and </a:t>
            </a:r>
            <a:r>
              <a:rPr lang="en-US" altLang="zh-CN" sz="1200" b="1" i="0" u="none" strike="noStrike" kern="1200" baseline="0">
                <a:solidFill>
                  <a:schemeClr val="tx1"/>
                </a:solidFill>
                <a:latin typeface="Times New Roman" pitchFamily="18" charset="0"/>
                <a:ea typeface="+mn-ea"/>
                <a:cs typeface="+mn-cs"/>
              </a:rPr>
              <a:t>augment</a:t>
            </a:r>
            <a:r>
              <a:rPr lang="en-US" altLang="zh-CN" sz="1200" b="0" i="0" u="none" strike="noStrike" kern="1200" baseline="0">
                <a:solidFill>
                  <a:schemeClr val="tx1"/>
                </a:solidFill>
                <a:latin typeface="Times New Roman" pitchFamily="18" charset="0"/>
                <a:ea typeface="+mn-ea"/>
                <a:cs typeface="+mn-cs"/>
              </a:rPr>
              <a:t> other aspects of IPv4, based on the accumulated operational experience with IPv4.</a:t>
            </a:r>
          </a:p>
          <a:p>
            <a:r>
              <a:rPr lang="en-US" altLang="zh-CN" sz="1200" b="0" i="0" u="none" strike="noStrike" kern="1200" baseline="0">
                <a:solidFill>
                  <a:schemeClr val="tx1"/>
                </a:solidFill>
                <a:latin typeface="Times New Roman" pitchFamily="18" charset="0"/>
                <a:ea typeface="+mn-ea"/>
                <a:cs typeface="+mn-cs"/>
              </a:rPr>
              <a:t>    </a:t>
            </a:r>
          </a:p>
          <a:p>
            <a:r>
              <a:rPr lang="en-US" altLang="zh-CN" sz="1200" b="0" i="0" u="none" strike="noStrike" kern="1200" baseline="0">
                <a:solidFill>
                  <a:schemeClr val="tx1"/>
                </a:solidFill>
                <a:latin typeface="Times New Roman" pitchFamily="18" charset="0"/>
                <a:ea typeface="+mn-ea"/>
                <a:cs typeface="+mn-cs"/>
              </a:rPr>
              <a:t>    The point in time when IPv4 addresses would be completely allocated (and hence no new networks could attach to the Internet) was the subject of considerable debate. </a:t>
            </a:r>
          </a:p>
          <a:p>
            <a:r>
              <a:rPr lang="en-US" altLang="zh-CN" sz="1200" b="0" i="0" u="none" strike="noStrike" kern="1200" baseline="0">
                <a:solidFill>
                  <a:schemeClr val="tx1"/>
                </a:solidFill>
                <a:latin typeface="Times New Roman" pitchFamily="18" charset="0"/>
                <a:ea typeface="+mn-ea"/>
                <a:cs typeface="+mn-cs"/>
              </a:rPr>
              <a:t>    The estimates of the two leaders of the IETF’s Address Lifetime Expectations working group were that addresses would become exhausted in 2008 and 2018, respectively [</a:t>
            </a:r>
            <a:r>
              <a:rPr lang="en-US" altLang="zh-CN" sz="1200" b="0" i="0" u="none" strike="noStrike" kern="1200" baseline="0" err="1">
                <a:solidFill>
                  <a:schemeClr val="tx1"/>
                </a:solidFill>
                <a:latin typeface="Times New Roman" pitchFamily="18" charset="0"/>
                <a:ea typeface="+mn-ea"/>
                <a:cs typeface="+mn-cs"/>
              </a:rPr>
              <a:t>Solensky</a:t>
            </a:r>
            <a:r>
              <a:rPr lang="en-US" altLang="zh-CN" sz="1200" b="0" i="0" u="none" strike="noStrike" kern="1200" baseline="0">
                <a:solidFill>
                  <a:schemeClr val="tx1"/>
                </a:solidFill>
                <a:latin typeface="Times New Roman" pitchFamily="18" charset="0"/>
                <a:ea typeface="+mn-ea"/>
                <a:cs typeface="+mn-cs"/>
              </a:rPr>
              <a:t> 1996].</a:t>
            </a:r>
          </a:p>
          <a:p>
            <a:r>
              <a:rPr lang="en-US" altLang="zh-CN" sz="1200" b="0" i="0" u="none" strike="noStrike" kern="1200" baseline="0">
                <a:solidFill>
                  <a:schemeClr val="tx1"/>
                </a:solidFill>
                <a:latin typeface="Times New Roman" pitchFamily="18" charset="0"/>
                <a:ea typeface="+mn-ea"/>
                <a:cs typeface="+mn-cs"/>
              </a:rPr>
              <a:t>    In February 2011, IANA allocated out the last remaining pool of unassigned IPv4 addresses to a regional registry.</a:t>
            </a:r>
          </a:p>
          <a:p>
            <a:r>
              <a:rPr lang="en-US" altLang="zh-CN" sz="1200" b="0" i="0" u="none" strike="noStrike" kern="1200" baseline="0">
                <a:solidFill>
                  <a:schemeClr val="tx1"/>
                </a:solidFill>
                <a:latin typeface="Times New Roman" pitchFamily="18" charset="0"/>
                <a:ea typeface="+mn-ea"/>
                <a:cs typeface="+mn-cs"/>
              </a:rPr>
              <a:t>    While these registries still have available IPv4 addresses within their pool, once these addresses are exhausted, there are no more available address blocks that can be allocated from a central pool [Huston 2011a].</a:t>
            </a:r>
          </a:p>
          <a:p>
            <a:r>
              <a:rPr lang="en-US" altLang="zh-CN" sz="1200" b="0" i="0" u="none" strike="noStrike" kern="1200" baseline="0">
                <a:solidFill>
                  <a:schemeClr val="tx1"/>
                </a:solidFill>
                <a:latin typeface="Times New Roman" pitchFamily="18" charset="0"/>
                <a:ea typeface="+mn-ea"/>
                <a:cs typeface="+mn-cs"/>
              </a:rPr>
              <a:t>    A recent survey of IPv4 address-space exhaustion, and the steps taken to prolong the life of the address space is [Richter 2015].</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Although the mid-1990s estimates of IPv4 address depletion </a:t>
            </a:r>
            <a:r>
              <a:rPr lang="en-US" altLang="zh-CN" sz="1200" b="1" i="0" u="none" strike="noStrike" kern="1200" baseline="0">
                <a:solidFill>
                  <a:schemeClr val="tx1"/>
                </a:solidFill>
                <a:latin typeface="Times New Roman" pitchFamily="18" charset="0"/>
                <a:ea typeface="+mn-ea"/>
                <a:cs typeface="+mn-cs"/>
              </a:rPr>
              <a:t>suggested</a:t>
            </a:r>
            <a:r>
              <a:rPr lang="en-US" altLang="zh-CN" sz="1200" b="0" i="0" u="none" strike="noStrike" kern="1200" baseline="0">
                <a:solidFill>
                  <a:schemeClr val="tx1"/>
                </a:solidFill>
                <a:latin typeface="Times New Roman" pitchFamily="18" charset="0"/>
                <a:ea typeface="+mn-ea"/>
                <a:cs typeface="+mn-cs"/>
              </a:rPr>
              <a:t> that a considerable amount of time might be left </a:t>
            </a:r>
            <a:r>
              <a:rPr lang="en-US" altLang="zh-CN" sz="1200" b="1" i="0" u="none" strike="noStrike" kern="1200" baseline="0">
                <a:solidFill>
                  <a:schemeClr val="tx1"/>
                </a:solidFill>
                <a:latin typeface="Times New Roman" pitchFamily="18" charset="0"/>
                <a:ea typeface="+mn-ea"/>
                <a:cs typeface="+mn-cs"/>
              </a:rPr>
              <a:t>until</a:t>
            </a:r>
            <a:r>
              <a:rPr lang="en-US" altLang="zh-CN" sz="1200" b="0" i="0" u="none" strike="noStrike" kern="1200" baseline="0">
                <a:solidFill>
                  <a:schemeClr val="tx1"/>
                </a:solidFill>
                <a:latin typeface="Times New Roman" pitchFamily="18" charset="0"/>
                <a:ea typeface="+mn-ea"/>
                <a:cs typeface="+mn-cs"/>
              </a:rPr>
              <a:t> the IPv4 address space was exhausted, it was realized that considerable time would be needed to deploy a new technology on such an extensive scale, and so the process to develop IP version 6 (IPv6) [RFC 2460] was begun [RFC 1752]. </a:t>
            </a:r>
          </a:p>
          <a:p>
            <a:r>
              <a:rPr lang="en-US" altLang="zh-CN" sz="1200" b="0" i="0" u="none" strike="noStrike" kern="1200" baseline="0">
                <a:solidFill>
                  <a:schemeClr val="tx1"/>
                </a:solidFill>
                <a:latin typeface="Times New Roman" pitchFamily="18" charset="0"/>
                <a:ea typeface="+mn-ea"/>
                <a:cs typeface="+mn-cs"/>
              </a:rPr>
              <a:t>    (An often-asked question is what happened to IPv5? </a:t>
            </a:r>
          </a:p>
          <a:p>
            <a:r>
              <a:rPr lang="en-US" altLang="zh-CN" sz="1200" b="0" i="0" u="none" strike="noStrike" kern="1200" baseline="0">
                <a:solidFill>
                  <a:schemeClr val="tx1"/>
                </a:solidFill>
                <a:latin typeface="Times New Roman" pitchFamily="18" charset="0"/>
                <a:ea typeface="+mn-ea"/>
                <a:cs typeface="+mn-cs"/>
              </a:rPr>
              <a:t>    </a:t>
            </a:r>
            <a:r>
              <a:rPr lang="en-US" altLang="zh-CN" sz="1200" b="1" i="0" u="none" strike="noStrike" kern="1200" baseline="0">
                <a:solidFill>
                  <a:schemeClr val="tx1"/>
                </a:solidFill>
                <a:latin typeface="Times New Roman" pitchFamily="18" charset="0"/>
                <a:ea typeface="+mn-ea"/>
                <a:cs typeface="+mn-cs"/>
              </a:rPr>
              <a:t>It was initially envisioned that</a:t>
            </a:r>
            <a:r>
              <a:rPr lang="en-US" altLang="zh-CN" sz="1200" b="0" i="0" u="none" strike="noStrike" kern="1200" baseline="0">
                <a:solidFill>
                  <a:schemeClr val="tx1"/>
                </a:solidFill>
                <a:latin typeface="Times New Roman" pitchFamily="18" charset="0"/>
                <a:ea typeface="+mn-ea"/>
                <a:cs typeface="+mn-cs"/>
              </a:rPr>
              <a:t> the ST-2 protocol would become IPv5, but ST-2 was later dropped.) </a:t>
            </a:r>
          </a:p>
          <a:p>
            <a:r>
              <a:rPr lang="en-US" altLang="zh-CN" sz="1200" b="0" i="0" u="none" strike="noStrike" kern="1200" baseline="0">
                <a:solidFill>
                  <a:schemeClr val="tx1"/>
                </a:solidFill>
                <a:latin typeface="Times New Roman" pitchFamily="18" charset="0"/>
                <a:ea typeface="+mn-ea"/>
                <a:cs typeface="+mn-cs"/>
              </a:rPr>
              <a:t>    An excellent source of information about IPv6 is [</a:t>
            </a:r>
            <a:r>
              <a:rPr lang="en-US" altLang="zh-CN" sz="1200" b="0" i="0" u="none" strike="noStrike" kern="1200" baseline="0" err="1">
                <a:solidFill>
                  <a:schemeClr val="tx1"/>
                </a:solidFill>
                <a:latin typeface="Times New Roman" pitchFamily="18" charset="0"/>
                <a:ea typeface="+mn-ea"/>
                <a:cs typeface="+mn-cs"/>
              </a:rPr>
              <a:t>Huitema</a:t>
            </a:r>
            <a:r>
              <a:rPr lang="en-US" altLang="zh-CN" sz="1200" b="0" i="0" u="none" strike="noStrike" kern="1200" baseline="0">
                <a:solidFill>
                  <a:schemeClr val="tx1"/>
                </a:solidFill>
                <a:latin typeface="Times New Roman" pitchFamily="18" charset="0"/>
                <a:ea typeface="+mn-ea"/>
                <a:cs typeface="+mn-cs"/>
              </a:rPr>
              <a:t> 1998].</a:t>
            </a:r>
            <a:endParaRPr lang="en-US" altLang="zh-CN" b="0"/>
          </a:p>
        </p:txBody>
      </p:sp>
    </p:spTree>
    <p:extLst>
      <p:ext uri="{BB962C8B-B14F-4D97-AF65-F5344CB8AC3E}">
        <p14:creationId xmlns:p14="http://schemas.microsoft.com/office/powerpoint/2010/main" val="41788623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574B5CA1-5965-4198-A0B9-9FBE3F97227C}" type="slidenum">
              <a:rPr lang="en-US" altLang="zh-CN" smtClean="0"/>
              <a:pPr>
                <a:spcBef>
                  <a:spcPct val="0"/>
                </a:spcBef>
              </a:pPr>
              <a:t>19</a:t>
            </a:fld>
            <a:endParaRPr lang="en-US" altLang="zh-CN"/>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a:solidFill>
                  <a:schemeClr val="tx1"/>
                </a:solidFill>
                <a:latin typeface="Times New Roman" pitchFamily="18" charset="0"/>
                <a:ea typeface="+mn-ea"/>
                <a:cs typeface="+mn-cs"/>
              </a:rPr>
              <a:t>    The Internet’s network layer provides a single service, known as best-effort service. </a:t>
            </a:r>
          </a:p>
          <a:p>
            <a:r>
              <a:rPr lang="en-US" altLang="zh-CN" sz="1200" b="0" i="0" u="none" strike="noStrike" kern="1200" baseline="0">
                <a:solidFill>
                  <a:schemeClr val="tx1"/>
                </a:solidFill>
                <a:latin typeface="Times New Roman" pitchFamily="18" charset="0"/>
                <a:ea typeface="+mn-ea"/>
                <a:cs typeface="+mn-cs"/>
              </a:rPr>
              <a:t>    From Table 4.1, it might appear that best-effort service is a </a:t>
            </a:r>
            <a:r>
              <a:rPr lang="en-US" altLang="zh-CN" sz="1200" b="0" i="0" u="sng" strike="noStrike" kern="1200" baseline="0">
                <a:solidFill>
                  <a:schemeClr val="tx1"/>
                </a:solidFill>
                <a:latin typeface="Times New Roman" pitchFamily="18" charset="0"/>
                <a:ea typeface="+mn-ea"/>
                <a:cs typeface="+mn-cs"/>
              </a:rPr>
              <a:t>euphemism</a:t>
            </a:r>
            <a:r>
              <a:rPr lang="en-US" altLang="zh-CN" sz="1200" b="0" i="0" u="none" strike="noStrike" kern="1200" baseline="0">
                <a:solidFill>
                  <a:schemeClr val="tx1"/>
                </a:solidFill>
                <a:latin typeface="Times New Roman" pitchFamily="18" charset="0"/>
                <a:ea typeface="+mn-ea"/>
                <a:cs typeface="+mn-cs"/>
              </a:rPr>
              <a:t> for no service at all. </a:t>
            </a:r>
          </a:p>
          <a:p>
            <a:r>
              <a:rPr lang="en-US" altLang="zh-CN" sz="1200" b="0" i="0" u="none" strike="noStrike" kern="1200" baseline="0">
                <a:solidFill>
                  <a:schemeClr val="tx1"/>
                </a:solidFill>
                <a:latin typeface="Times New Roman" pitchFamily="18" charset="0"/>
                <a:ea typeface="+mn-ea"/>
                <a:cs typeface="+mn-cs"/>
              </a:rPr>
              <a:t>    With best-effort service, timing between packets is not guaranteed to be preserved, packets are not guaranteed to be received in the order in which they were sent, nor is the eventual delivery of transmitted packets guaranteed. </a:t>
            </a:r>
          </a:p>
          <a:p>
            <a:r>
              <a:rPr lang="en-US" altLang="zh-CN" sz="1200" b="0" i="0" u="none" strike="noStrike" kern="1200" baseline="0">
                <a:solidFill>
                  <a:schemeClr val="tx1"/>
                </a:solidFill>
                <a:latin typeface="Times New Roman" pitchFamily="18" charset="0"/>
                <a:ea typeface="+mn-ea"/>
                <a:cs typeface="+mn-cs"/>
              </a:rPr>
              <a:t>    Given this definition, a network </a:t>
            </a:r>
            <a:r>
              <a:rPr lang="en-US" altLang="zh-CN" sz="1200" b="0" i="0" u="sng" strike="noStrike" kern="1200" baseline="0">
                <a:solidFill>
                  <a:schemeClr val="tx1"/>
                </a:solidFill>
                <a:latin typeface="Times New Roman" pitchFamily="18" charset="0"/>
                <a:ea typeface="+mn-ea"/>
                <a:cs typeface="+mn-cs"/>
              </a:rPr>
              <a:t>that delivered no packets to the destination</a:t>
            </a:r>
            <a:r>
              <a:rPr lang="en-US" altLang="zh-CN" sz="1200" b="0" i="0" u="none" strike="noStrike" kern="1200" baseline="0">
                <a:solidFill>
                  <a:schemeClr val="tx1"/>
                </a:solidFill>
                <a:latin typeface="Times New Roman" pitchFamily="18" charset="0"/>
                <a:ea typeface="+mn-ea"/>
                <a:cs typeface="+mn-cs"/>
              </a:rPr>
              <a:t> would satisfy the definition of best-effort delivery service. </a:t>
            </a:r>
          </a:p>
          <a:p>
            <a:r>
              <a:rPr lang="en-US" altLang="zh-CN" sz="1200" b="0" i="0" u="none" strike="noStrike" kern="1200" baseline="0">
                <a:solidFill>
                  <a:schemeClr val="tx1"/>
                </a:solidFill>
                <a:latin typeface="Times New Roman" pitchFamily="18" charset="0"/>
                <a:ea typeface="+mn-ea"/>
                <a:cs typeface="+mn-cs"/>
              </a:rPr>
              <a:t>    As we’ll discuss shortly, however, there are sound reasons for such a minimalist network-layer service model.</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Other network architectures have defined and implemented service models that go beyond the Internet’s best-effort service.</a:t>
            </a:r>
          </a:p>
          <a:p>
            <a:r>
              <a:rPr lang="en-US" altLang="zh-CN" sz="1200" b="0" i="0" u="none" strike="noStrike" kern="1200" baseline="0">
                <a:solidFill>
                  <a:schemeClr val="tx1"/>
                </a:solidFill>
                <a:latin typeface="Times New Roman" pitchFamily="18" charset="0"/>
                <a:ea typeface="+mn-ea"/>
                <a:cs typeface="+mn-cs"/>
              </a:rPr>
              <a:t>    For example, the ATM network architecture [</a:t>
            </a:r>
            <a:r>
              <a:rPr lang="en-US" altLang="zh-CN" sz="1200" b="0" i="0" u="none" strike="noStrike" kern="1200" baseline="0" err="1">
                <a:solidFill>
                  <a:schemeClr val="tx1"/>
                </a:solidFill>
                <a:latin typeface="Times New Roman" pitchFamily="18" charset="0"/>
                <a:ea typeface="+mn-ea"/>
                <a:cs typeface="+mn-cs"/>
              </a:rPr>
              <a:t>MFAForum</a:t>
            </a:r>
            <a:r>
              <a:rPr lang="en-US" altLang="zh-CN" sz="1200" b="0" i="0" u="none" strike="noStrike" kern="1200" baseline="0">
                <a:solidFill>
                  <a:schemeClr val="tx1"/>
                </a:solidFill>
                <a:latin typeface="Times New Roman" pitchFamily="18" charset="0"/>
                <a:ea typeface="+mn-ea"/>
                <a:cs typeface="+mn-cs"/>
              </a:rPr>
              <a:t> 2012, Black 1995] provides for multiple service models, meaning that different connections can be provided </a:t>
            </a:r>
            <a:r>
              <a:rPr lang="en-US" altLang="zh-CN" sz="1200" b="0" i="0" u="sng" strike="noStrike" kern="1200" baseline="0">
                <a:solidFill>
                  <a:schemeClr val="tx1"/>
                </a:solidFill>
                <a:latin typeface="Times New Roman" pitchFamily="18" charset="0"/>
                <a:ea typeface="+mn-ea"/>
                <a:cs typeface="+mn-cs"/>
              </a:rPr>
              <a:t>with different classes of service</a:t>
            </a:r>
            <a:r>
              <a:rPr lang="en-US" altLang="zh-CN" sz="1200" b="0" i="0" u="none" strike="noStrike" kern="1200" baseline="0">
                <a:solidFill>
                  <a:schemeClr val="tx1"/>
                </a:solidFill>
                <a:latin typeface="Times New Roman" pitchFamily="18" charset="0"/>
                <a:ea typeface="+mn-ea"/>
                <a:cs typeface="+mn-cs"/>
              </a:rPr>
              <a:t> within the same network.</a:t>
            </a:r>
          </a:p>
          <a:p>
            <a:r>
              <a:rPr lang="en-US" altLang="zh-CN" sz="1200" b="0" i="0" u="none" strike="noStrike" kern="1200" baseline="0">
                <a:solidFill>
                  <a:schemeClr val="tx1"/>
                </a:solidFill>
                <a:latin typeface="Times New Roman" pitchFamily="18" charset="0"/>
                <a:ea typeface="+mn-ea"/>
                <a:cs typeface="+mn-cs"/>
              </a:rPr>
              <a:t>    A discussion of how an ATM network provides such services is well beyond the scope of this book; our aim here is only to note that </a:t>
            </a:r>
            <a:r>
              <a:rPr lang="en-US" altLang="zh-CN" sz="1200" b="0" i="0" u="sng" strike="noStrike" kern="1200" baseline="0">
                <a:solidFill>
                  <a:schemeClr val="tx1"/>
                </a:solidFill>
                <a:latin typeface="Times New Roman" pitchFamily="18" charset="0"/>
                <a:ea typeface="+mn-ea"/>
                <a:cs typeface="+mn-cs"/>
              </a:rPr>
              <a:t>alternatives do exist to the Internet’s best-effort model</a:t>
            </a:r>
            <a:r>
              <a:rPr lang="en-US" altLang="zh-CN" sz="1200" b="0" i="0" u="none" strike="noStrike" kern="1200" baseline="0">
                <a:solidFill>
                  <a:schemeClr val="tx1"/>
                </a:solidFill>
                <a:latin typeface="Times New Roman" pitchFamily="18" charset="0"/>
                <a:ea typeface="+mn-ea"/>
                <a:cs typeface="+mn-cs"/>
              </a:rPr>
              <a:t>. </a:t>
            </a:r>
          </a:p>
          <a:p>
            <a:r>
              <a:rPr lang="en-US" altLang="zh-CN" sz="1200" b="0" i="0" u="none" strike="noStrike" kern="1200" baseline="0">
                <a:solidFill>
                  <a:schemeClr val="tx1"/>
                </a:solidFill>
                <a:latin typeface="Times New Roman" pitchFamily="18" charset="0"/>
                <a:ea typeface="+mn-ea"/>
                <a:cs typeface="+mn-cs"/>
              </a:rPr>
              <a:t>   Two of the more important ATM service models are constant bit rate and available bit rate service:</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 </a:t>
            </a:r>
            <a:r>
              <a:rPr lang="en-US" altLang="zh-CN" sz="1200" b="1" i="0" u="none" strike="noStrike" kern="1200" baseline="0">
                <a:solidFill>
                  <a:schemeClr val="tx1"/>
                </a:solidFill>
                <a:latin typeface="Times New Roman" pitchFamily="18" charset="0"/>
                <a:ea typeface="+mn-ea"/>
                <a:cs typeface="+mn-cs"/>
              </a:rPr>
              <a:t>Constant bit rate (CBR) ATM network service</a:t>
            </a:r>
            <a:r>
              <a:rPr lang="en-US" altLang="zh-CN" sz="1200" b="1" i="1" u="none" strike="noStrike" kern="1200" baseline="0">
                <a:solidFill>
                  <a:schemeClr val="tx1"/>
                </a:solidFill>
                <a:latin typeface="Times New Roman" pitchFamily="18" charset="0"/>
                <a:ea typeface="+mn-ea"/>
                <a:cs typeface="+mn-cs"/>
              </a:rPr>
              <a:t>. </a:t>
            </a:r>
            <a:r>
              <a:rPr lang="en-US" altLang="zh-CN" sz="1200" b="0" i="0" u="none" strike="noStrike" kern="1200" baseline="0">
                <a:solidFill>
                  <a:schemeClr val="tx1"/>
                </a:solidFill>
                <a:latin typeface="Times New Roman" pitchFamily="18" charset="0"/>
                <a:ea typeface="+mn-ea"/>
                <a:cs typeface="+mn-cs"/>
              </a:rPr>
              <a:t>This was the first ATM service model to be standardized, reflecting early </a:t>
            </a:r>
            <a:r>
              <a:rPr lang="en-US" altLang="zh-CN" sz="1200" b="0" i="0" u="sng" strike="noStrike" kern="1200" baseline="0">
                <a:solidFill>
                  <a:schemeClr val="tx1"/>
                </a:solidFill>
                <a:latin typeface="Times New Roman" pitchFamily="18" charset="0"/>
                <a:ea typeface="+mn-ea"/>
                <a:cs typeface="+mn-cs"/>
              </a:rPr>
              <a:t>interest</a:t>
            </a:r>
            <a:r>
              <a:rPr lang="en-US" altLang="zh-CN" sz="1200" b="0" i="0" u="none" strike="noStrike" kern="1200" baseline="0">
                <a:solidFill>
                  <a:schemeClr val="tx1"/>
                </a:solidFill>
                <a:latin typeface="Times New Roman" pitchFamily="18" charset="0"/>
                <a:ea typeface="+mn-ea"/>
                <a:cs typeface="+mn-cs"/>
              </a:rPr>
              <a:t> by the telephone companies </a:t>
            </a:r>
            <a:r>
              <a:rPr lang="en-US" altLang="zh-CN" sz="1200" b="0" i="0" u="sng" strike="noStrike" kern="1200" baseline="0">
                <a:solidFill>
                  <a:schemeClr val="tx1"/>
                </a:solidFill>
                <a:latin typeface="Times New Roman" pitchFamily="18" charset="0"/>
                <a:ea typeface="+mn-ea"/>
                <a:cs typeface="+mn-cs"/>
              </a:rPr>
              <a:t>in</a:t>
            </a:r>
            <a:r>
              <a:rPr lang="en-US" altLang="zh-CN" sz="1200" b="0" i="0" u="none" strike="noStrike" kern="1200" baseline="0">
                <a:solidFill>
                  <a:schemeClr val="tx1"/>
                </a:solidFill>
                <a:latin typeface="Times New Roman" pitchFamily="18" charset="0"/>
                <a:ea typeface="+mn-ea"/>
                <a:cs typeface="+mn-cs"/>
              </a:rPr>
              <a:t> ATM and </a:t>
            </a:r>
            <a:r>
              <a:rPr lang="en-US" altLang="zh-CN" sz="1200" b="0" i="0" u="sng" strike="noStrike" kern="1200" baseline="0">
                <a:solidFill>
                  <a:schemeClr val="tx1"/>
                </a:solidFill>
                <a:latin typeface="Times New Roman" pitchFamily="18" charset="0"/>
                <a:ea typeface="+mn-ea"/>
                <a:cs typeface="+mn-cs"/>
              </a:rPr>
              <a:t>the suitability of</a:t>
            </a:r>
            <a:r>
              <a:rPr lang="en-US" altLang="zh-CN" sz="1200" b="0" i="0" u="none" strike="noStrike" kern="1200" baseline="0">
                <a:solidFill>
                  <a:schemeClr val="tx1"/>
                </a:solidFill>
                <a:latin typeface="Times New Roman" pitchFamily="18" charset="0"/>
                <a:ea typeface="+mn-ea"/>
                <a:cs typeface="+mn-cs"/>
              </a:rPr>
              <a:t> CBR service for carrying real-time, constant bit rate audio and video traffic.    </a:t>
            </a:r>
          </a:p>
          <a:p>
            <a:r>
              <a:rPr lang="en-US" altLang="zh-CN" sz="1200" b="0" i="0" u="none" strike="noStrike" kern="1200" baseline="0">
                <a:solidFill>
                  <a:schemeClr val="tx1"/>
                </a:solidFill>
                <a:latin typeface="Times New Roman" pitchFamily="18" charset="0"/>
                <a:ea typeface="+mn-ea"/>
                <a:cs typeface="+mn-cs"/>
              </a:rPr>
              <a:t>    The goal of CBR service is conceptually simple — to provide a flow of packets (known as cells in ATM terminology) with a virtual pipe whose properties are the same as if a dedicated fixed-bandwidth transmission link existed between sending and receiving hosts.   </a:t>
            </a:r>
          </a:p>
          <a:p>
            <a:r>
              <a:rPr lang="en-US" altLang="zh-CN" sz="1200" b="0" i="0" u="none" strike="noStrike" kern="1200" baseline="0">
                <a:solidFill>
                  <a:schemeClr val="tx1"/>
                </a:solidFill>
                <a:latin typeface="Times New Roman" pitchFamily="18" charset="0"/>
                <a:ea typeface="+mn-ea"/>
                <a:cs typeface="+mn-cs"/>
              </a:rPr>
              <a:t>    With CBR service, a flow of ATM cells is carried across the network in such a way that a cell’s end-to-end delay, the variability in a cell’s end-to-end delay (that is, the jitter), and the fraction of cells that are lost or </a:t>
            </a:r>
            <a:r>
              <a:rPr lang="en-US" altLang="zh-CN" sz="1200" b="0" i="0" u="sng" strike="noStrike" kern="1200" baseline="0">
                <a:solidFill>
                  <a:schemeClr val="tx1"/>
                </a:solidFill>
                <a:latin typeface="Times New Roman" pitchFamily="18" charset="0"/>
                <a:ea typeface="+mn-ea"/>
                <a:cs typeface="+mn-cs"/>
              </a:rPr>
              <a:t>delivered late </a:t>
            </a:r>
            <a:r>
              <a:rPr lang="en-US" altLang="zh-CN" sz="1200" b="0" i="0" u="none" strike="noStrike" kern="1200" baseline="0">
                <a:solidFill>
                  <a:schemeClr val="tx1"/>
                </a:solidFill>
                <a:latin typeface="Times New Roman" pitchFamily="18" charset="0"/>
                <a:ea typeface="+mn-ea"/>
                <a:cs typeface="+mn-cs"/>
              </a:rPr>
              <a:t>are all guaranteed to be less than specified values. </a:t>
            </a:r>
          </a:p>
          <a:p>
            <a:r>
              <a:rPr lang="en-US" altLang="zh-CN" sz="1200" b="0" i="0" u="none" strike="noStrike" kern="1200" baseline="0">
                <a:solidFill>
                  <a:schemeClr val="tx1"/>
                </a:solidFill>
                <a:latin typeface="Times New Roman" pitchFamily="18" charset="0"/>
                <a:ea typeface="+mn-ea"/>
                <a:cs typeface="+mn-cs"/>
              </a:rPr>
              <a:t>    These values are agreed upon by the sending host and the ATM network when the CBR connection is first established.</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 </a:t>
            </a:r>
            <a:r>
              <a:rPr lang="en-US" altLang="zh-CN" sz="1200" b="1" i="0" u="none" strike="noStrike" kern="1200" baseline="0">
                <a:solidFill>
                  <a:schemeClr val="tx1"/>
                </a:solidFill>
                <a:latin typeface="Times New Roman" pitchFamily="18" charset="0"/>
                <a:ea typeface="+mn-ea"/>
                <a:cs typeface="+mn-cs"/>
              </a:rPr>
              <a:t>Available bit rate (ABR) ATM network service. </a:t>
            </a:r>
            <a:r>
              <a:rPr lang="en-US" altLang="zh-CN" sz="1200" b="0" i="0" u="none" strike="noStrike" kern="1200" baseline="0">
                <a:solidFill>
                  <a:schemeClr val="tx1"/>
                </a:solidFill>
                <a:latin typeface="Times New Roman" pitchFamily="18" charset="0"/>
                <a:ea typeface="+mn-ea"/>
                <a:cs typeface="+mn-cs"/>
              </a:rPr>
              <a:t>With the Internet offering so-called best-effort service, ATM’s ABR might best be characterized as being a slightly-better-than-best-effort service. </a:t>
            </a:r>
          </a:p>
          <a:p>
            <a:r>
              <a:rPr lang="en-US" altLang="zh-CN" sz="1200" b="0" i="0" u="none" strike="noStrike" kern="1200" baseline="0">
                <a:solidFill>
                  <a:schemeClr val="tx1"/>
                </a:solidFill>
                <a:latin typeface="Times New Roman" pitchFamily="18" charset="0"/>
                <a:ea typeface="+mn-ea"/>
                <a:cs typeface="+mn-cs"/>
              </a:rPr>
              <a:t>    As with the Internet service model, cells may be lost under ABR service. </a:t>
            </a:r>
          </a:p>
          <a:p>
            <a:r>
              <a:rPr lang="en-US" altLang="zh-CN" sz="1200" b="0" i="0" u="none" strike="noStrike" kern="1200" baseline="0">
                <a:solidFill>
                  <a:schemeClr val="tx1"/>
                </a:solidFill>
                <a:latin typeface="Times New Roman" pitchFamily="18" charset="0"/>
                <a:ea typeface="+mn-ea"/>
                <a:cs typeface="+mn-cs"/>
              </a:rPr>
              <a:t>    Unlike in the Internet, however, cells cannot be reordered (although they may be lost), and a minimum cell transmission rate (MCR) is guaranteed to a connection using ABR service. </a:t>
            </a:r>
          </a:p>
          <a:p>
            <a:r>
              <a:rPr lang="en-US" altLang="zh-CN" sz="1200" b="0" i="0" u="none" strike="noStrike" kern="1200" baseline="0">
                <a:solidFill>
                  <a:schemeClr val="tx1"/>
                </a:solidFill>
                <a:latin typeface="Times New Roman" pitchFamily="18" charset="0"/>
                <a:ea typeface="+mn-ea"/>
                <a:cs typeface="+mn-cs"/>
              </a:rPr>
              <a:t>    If the network has enough free resources at a given time, a sender may also be able to send cells successfully at a higher rate than the MCR. </a:t>
            </a:r>
          </a:p>
          <a:p>
            <a:r>
              <a:rPr lang="en-US" altLang="zh-CN" sz="1200" b="0" i="0" u="none" strike="noStrike" kern="1200" baseline="0">
                <a:solidFill>
                  <a:schemeClr val="tx1"/>
                </a:solidFill>
                <a:latin typeface="Times New Roman" pitchFamily="18" charset="0"/>
                <a:ea typeface="+mn-ea"/>
                <a:cs typeface="+mn-cs"/>
              </a:rPr>
              <a:t>    Additionally, as we saw in Section 3.6, ATM ABR service can provide feedback to the sender (in terms of a congestion notification bit, or an explicit rate at which to send) that controls how the sender adjusts its rate between the MCR and an allowable peak cell rate.</a:t>
            </a:r>
            <a:endParaRPr lang="en-US" altLang="zh-CN" i="0"/>
          </a:p>
          <a:p>
            <a:pPr eaLnBrk="1" hangingPunct="1"/>
            <a:endParaRPr lang="zh-CN" altLang="zh-CN"/>
          </a:p>
        </p:txBody>
      </p:sp>
    </p:spTree>
    <p:extLst>
      <p:ext uri="{BB962C8B-B14F-4D97-AF65-F5344CB8AC3E}">
        <p14:creationId xmlns:p14="http://schemas.microsoft.com/office/powerpoint/2010/main" val="3750521078"/>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3B9E9A7D-415C-4CAD-91A5-CFAC160CD230}" type="slidenum">
              <a:rPr lang="en-US" altLang="zh-CN" smtClean="0"/>
              <a:pPr>
                <a:spcBef>
                  <a:spcPct val="0"/>
                </a:spcBef>
              </a:pPr>
              <a:t>169</a:t>
            </a:fld>
            <a:endParaRPr lang="en-US" altLang="zh-CN"/>
          </a:p>
        </p:txBody>
      </p:sp>
      <p:sp>
        <p:nvSpPr>
          <p:cNvPr id="177155" name="Rectangle 2"/>
          <p:cNvSpPr>
            <a:spLocks noGrp="1" noRot="1" noChangeAspect="1" noChangeArrowheads="1" noTextEdit="1"/>
          </p:cNvSpPr>
          <p:nvPr>
            <p:ph type="sldImg"/>
          </p:nvPr>
        </p:nvSpPr>
        <p:spPr>
          <a:ln/>
        </p:spPr>
      </p:sp>
      <p:sp>
        <p:nvSpPr>
          <p:cNvPr id="177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1200" b="1" i="0" u="none" strike="noStrike" kern="1200" baseline="0">
                <a:solidFill>
                  <a:schemeClr val="tx1"/>
                </a:solidFill>
                <a:latin typeface="Times New Roman" pitchFamily="18" charset="0"/>
                <a:ea typeface="+mn-ea"/>
                <a:cs typeface="+mn-cs"/>
              </a:rPr>
              <a:t>IPv6 Datagram Format</a:t>
            </a:r>
          </a:p>
          <a:p>
            <a:r>
              <a:rPr lang="en-US" altLang="zh-CN" sz="1200" b="0" i="0" u="none" strike="noStrike" kern="1200" baseline="0">
                <a:solidFill>
                  <a:schemeClr val="tx1"/>
                </a:solidFill>
                <a:latin typeface="Times New Roman" pitchFamily="18" charset="0"/>
                <a:ea typeface="+mn-ea"/>
                <a:cs typeface="+mn-cs"/>
              </a:rPr>
              <a:t>    The format of the IPv6 datagram is shown in Figure 4.26. </a:t>
            </a:r>
          </a:p>
          <a:p>
            <a:r>
              <a:rPr lang="en-US" altLang="zh-CN" sz="1200" b="0" i="0" u="none" strike="noStrike" kern="1200" baseline="0">
                <a:solidFill>
                  <a:schemeClr val="tx1"/>
                </a:solidFill>
                <a:latin typeface="Times New Roman" pitchFamily="18" charset="0"/>
                <a:ea typeface="+mn-ea"/>
                <a:cs typeface="+mn-cs"/>
              </a:rPr>
              <a:t>    The most important changes </a:t>
            </a:r>
            <a:r>
              <a:rPr lang="en-US" altLang="zh-CN" sz="1200" b="0" i="0" u="sng" strike="noStrike" kern="1200" baseline="0">
                <a:solidFill>
                  <a:schemeClr val="tx1"/>
                </a:solidFill>
                <a:latin typeface="Times New Roman" pitchFamily="18" charset="0"/>
                <a:ea typeface="+mn-ea"/>
                <a:cs typeface="+mn-cs"/>
              </a:rPr>
              <a:t>introduced in IPv6</a:t>
            </a:r>
            <a:r>
              <a:rPr lang="en-US" altLang="zh-CN" sz="1200" b="0" i="0" u="none" strike="noStrike" kern="1200" baseline="0">
                <a:solidFill>
                  <a:schemeClr val="tx1"/>
                </a:solidFill>
                <a:latin typeface="Times New Roman" pitchFamily="18" charset="0"/>
                <a:ea typeface="+mn-ea"/>
                <a:cs typeface="+mn-cs"/>
              </a:rPr>
              <a:t> are evident in the datagram format:</a:t>
            </a:r>
          </a:p>
          <a:p>
            <a:r>
              <a:rPr lang="en-US" altLang="zh-CN" sz="1200" b="0" i="0" u="none" strike="noStrike" kern="1200" baseline="0">
                <a:solidFill>
                  <a:schemeClr val="tx1"/>
                </a:solidFill>
                <a:latin typeface="Times New Roman" pitchFamily="18" charset="0"/>
                <a:ea typeface="+mn-ea"/>
                <a:cs typeface="+mn-cs"/>
              </a:rPr>
              <a:t>    </a:t>
            </a:r>
          </a:p>
          <a:p>
            <a:r>
              <a:rPr lang="en-US" altLang="zh-CN" sz="1200" b="0" i="0" u="none" strike="noStrike" kern="1200" baseline="0">
                <a:solidFill>
                  <a:schemeClr val="tx1"/>
                </a:solidFill>
                <a:latin typeface="Times New Roman" pitchFamily="18" charset="0"/>
                <a:ea typeface="+mn-ea"/>
                <a:cs typeface="+mn-cs"/>
              </a:rPr>
              <a:t>    • </a:t>
            </a:r>
            <a:r>
              <a:rPr lang="en-US" altLang="zh-CN" sz="1200" b="1" i="0" u="none" strike="noStrike" kern="1200" baseline="0">
                <a:solidFill>
                  <a:schemeClr val="tx1"/>
                </a:solidFill>
                <a:latin typeface="Times New Roman" pitchFamily="18" charset="0"/>
                <a:ea typeface="+mn-ea"/>
                <a:cs typeface="+mn-cs"/>
              </a:rPr>
              <a:t>Expanded addressing capabilities</a:t>
            </a:r>
            <a:r>
              <a:rPr lang="en-US" altLang="zh-CN" sz="1200" b="0" i="0" u="none" strike="noStrike" kern="1200" baseline="0">
                <a:solidFill>
                  <a:schemeClr val="tx1"/>
                </a:solidFill>
                <a:latin typeface="Times New Roman" pitchFamily="18" charset="0"/>
                <a:ea typeface="+mn-ea"/>
                <a:cs typeface="+mn-cs"/>
              </a:rPr>
              <a:t>. </a:t>
            </a:r>
          </a:p>
          <a:p>
            <a:r>
              <a:rPr lang="en-US" altLang="zh-CN" sz="1200" b="0" i="0" u="none" strike="noStrike" kern="1200" baseline="0">
                <a:solidFill>
                  <a:schemeClr val="tx1"/>
                </a:solidFill>
                <a:latin typeface="Times New Roman" pitchFamily="18" charset="0"/>
                <a:ea typeface="+mn-ea"/>
                <a:cs typeface="+mn-cs"/>
              </a:rPr>
              <a:t>    IPv6 increases the size of the IP address from 32 to 128 bits. </a:t>
            </a:r>
          </a:p>
          <a:p>
            <a:r>
              <a:rPr lang="en-US" altLang="zh-CN" sz="1200" b="0" i="0" u="none" strike="noStrike" kern="1200" baseline="0">
                <a:solidFill>
                  <a:schemeClr val="tx1"/>
                </a:solidFill>
                <a:latin typeface="Times New Roman" pitchFamily="18" charset="0"/>
                <a:ea typeface="+mn-ea"/>
                <a:cs typeface="+mn-cs"/>
              </a:rPr>
              <a:t>    This ensures that the world won’t run out of IP addresses.</a:t>
            </a:r>
          </a:p>
          <a:p>
            <a:r>
              <a:rPr lang="en-US" altLang="zh-CN" sz="1200" b="0" i="0" u="none" strike="noStrike" kern="1200" baseline="0">
                <a:solidFill>
                  <a:schemeClr val="tx1"/>
                </a:solidFill>
                <a:latin typeface="Times New Roman" pitchFamily="18" charset="0"/>
                <a:ea typeface="+mn-ea"/>
                <a:cs typeface="+mn-cs"/>
              </a:rPr>
              <a:t>    Now, every grain of sand on the planet can be IP-addressable. </a:t>
            </a:r>
          </a:p>
          <a:p>
            <a:r>
              <a:rPr lang="en-US" altLang="zh-CN" sz="1200" b="0" i="0" u="none" strike="noStrike" kern="1200" baseline="0">
                <a:solidFill>
                  <a:schemeClr val="tx1"/>
                </a:solidFill>
                <a:latin typeface="Times New Roman" pitchFamily="18" charset="0"/>
                <a:ea typeface="+mn-ea"/>
                <a:cs typeface="+mn-cs"/>
              </a:rPr>
              <a:t>    In addition to </a:t>
            </a:r>
            <a:r>
              <a:rPr lang="en-US" altLang="zh-CN" sz="1200" b="0" i="0" u="sng" strike="noStrike" kern="1200" baseline="0">
                <a:solidFill>
                  <a:schemeClr val="tx1"/>
                </a:solidFill>
                <a:latin typeface="Times New Roman" pitchFamily="18" charset="0"/>
                <a:ea typeface="+mn-ea"/>
                <a:cs typeface="+mn-cs"/>
              </a:rPr>
              <a:t>unicast</a:t>
            </a:r>
            <a:r>
              <a:rPr lang="en-US" altLang="zh-CN" sz="1200" b="0" i="0" u="none" strike="noStrike" kern="1200" baseline="0">
                <a:solidFill>
                  <a:schemeClr val="tx1"/>
                </a:solidFill>
                <a:latin typeface="Times New Roman" pitchFamily="18" charset="0"/>
                <a:ea typeface="+mn-ea"/>
                <a:cs typeface="+mn-cs"/>
              </a:rPr>
              <a:t> and </a:t>
            </a:r>
            <a:r>
              <a:rPr lang="en-US" altLang="zh-CN" sz="1200" b="0" i="0" u="sng" strike="noStrike" kern="1200" baseline="0">
                <a:solidFill>
                  <a:schemeClr val="tx1"/>
                </a:solidFill>
                <a:latin typeface="Times New Roman" pitchFamily="18" charset="0"/>
                <a:ea typeface="+mn-ea"/>
                <a:cs typeface="+mn-cs"/>
              </a:rPr>
              <a:t>multicast</a:t>
            </a:r>
            <a:r>
              <a:rPr lang="en-US" altLang="zh-CN" sz="1200" b="0" i="0" u="none" strike="noStrike" kern="1200" baseline="0">
                <a:solidFill>
                  <a:schemeClr val="tx1"/>
                </a:solidFill>
                <a:latin typeface="Times New Roman" pitchFamily="18" charset="0"/>
                <a:ea typeface="+mn-ea"/>
                <a:cs typeface="+mn-cs"/>
              </a:rPr>
              <a:t> addresses, IPv6 has introduced a new type of address, called an </a:t>
            </a:r>
            <a:r>
              <a:rPr lang="en-US" altLang="zh-CN" sz="1200" b="1" i="0" u="none" strike="noStrike" kern="1200" baseline="0">
                <a:solidFill>
                  <a:schemeClr val="tx1"/>
                </a:solidFill>
                <a:latin typeface="Times New Roman" pitchFamily="18" charset="0"/>
                <a:ea typeface="+mn-ea"/>
                <a:cs typeface="+mn-cs"/>
              </a:rPr>
              <a:t>anycast address</a:t>
            </a:r>
            <a:r>
              <a:rPr lang="en-US" altLang="zh-CN" sz="1200" b="0" i="0" u="none" strike="noStrike" kern="1200" baseline="0">
                <a:solidFill>
                  <a:schemeClr val="tx1"/>
                </a:solidFill>
                <a:latin typeface="Times New Roman" pitchFamily="18" charset="0"/>
                <a:ea typeface="+mn-ea"/>
                <a:cs typeface="+mn-cs"/>
              </a:rPr>
              <a:t>, which allows a datagram to be delivered to any one of a group of hosts. </a:t>
            </a:r>
          </a:p>
          <a:p>
            <a:r>
              <a:rPr lang="en-US" altLang="zh-CN" sz="1200" b="0" i="0" u="none" strike="noStrike" kern="1200" baseline="0">
                <a:solidFill>
                  <a:schemeClr val="tx1"/>
                </a:solidFill>
                <a:latin typeface="Times New Roman" pitchFamily="18" charset="0"/>
                <a:ea typeface="+mn-ea"/>
                <a:cs typeface="+mn-cs"/>
              </a:rPr>
              <a:t>    (This feature could be used, for example, to send an HTTP GET to the nearest of </a:t>
            </a:r>
            <a:r>
              <a:rPr lang="en-US" altLang="zh-CN" sz="1200" b="0" i="0" u="sng" strike="noStrike" kern="1200" baseline="0">
                <a:solidFill>
                  <a:schemeClr val="tx1"/>
                </a:solidFill>
                <a:latin typeface="Times New Roman" pitchFamily="18" charset="0"/>
                <a:ea typeface="+mn-ea"/>
                <a:cs typeface="+mn-cs"/>
              </a:rPr>
              <a:t>a number of mirror sites</a:t>
            </a:r>
            <a:r>
              <a:rPr lang="en-US" altLang="zh-CN" sz="1200" b="0" i="0" u="none" strike="noStrike" kern="1200" baseline="0">
                <a:solidFill>
                  <a:schemeClr val="tx1"/>
                </a:solidFill>
                <a:latin typeface="Times New Roman" pitchFamily="18" charset="0"/>
                <a:ea typeface="+mn-ea"/>
                <a:cs typeface="+mn-cs"/>
              </a:rPr>
              <a:t> that contain a given document.)</a:t>
            </a:r>
          </a:p>
          <a:p>
            <a:r>
              <a:rPr lang="en-US" altLang="zh-CN" sz="1200" b="0" i="0" u="none" strike="noStrike" kern="1200" baseline="0">
                <a:solidFill>
                  <a:schemeClr val="tx1"/>
                </a:solidFill>
                <a:latin typeface="Times New Roman" pitchFamily="18" charset="0"/>
                <a:ea typeface="+mn-ea"/>
                <a:cs typeface="+mn-cs"/>
              </a:rPr>
              <a:t>   </a:t>
            </a:r>
          </a:p>
          <a:p>
            <a:r>
              <a:rPr lang="en-US" altLang="zh-CN" sz="1200" b="0" i="0" u="none" strike="noStrike" kern="1200" baseline="0">
                <a:solidFill>
                  <a:schemeClr val="tx1"/>
                </a:solidFill>
                <a:latin typeface="Times New Roman" pitchFamily="18" charset="0"/>
                <a:ea typeface="+mn-ea"/>
                <a:cs typeface="+mn-cs"/>
              </a:rPr>
              <a:t>     • </a:t>
            </a:r>
            <a:r>
              <a:rPr lang="en-US" altLang="zh-CN" sz="1200" b="1" i="0" u="none" strike="noStrike" kern="1200" baseline="0">
                <a:solidFill>
                  <a:schemeClr val="tx1"/>
                </a:solidFill>
                <a:latin typeface="Times New Roman" pitchFamily="18" charset="0"/>
                <a:ea typeface="+mn-ea"/>
                <a:cs typeface="+mn-cs"/>
              </a:rPr>
              <a:t>A streamlined 40-byte header</a:t>
            </a:r>
            <a:r>
              <a:rPr lang="en-US" altLang="zh-CN" sz="1200" b="0" i="1" u="none" strike="noStrike" kern="1200" baseline="0">
                <a:solidFill>
                  <a:schemeClr val="tx1"/>
                </a:solidFill>
                <a:latin typeface="Times New Roman" pitchFamily="18" charset="0"/>
                <a:ea typeface="+mn-ea"/>
                <a:cs typeface="+mn-cs"/>
              </a:rPr>
              <a:t>. </a:t>
            </a:r>
          </a:p>
          <a:p>
            <a:r>
              <a:rPr lang="en-US" altLang="zh-CN" sz="1200" b="0" i="1" u="none" strike="noStrike" kern="1200" baseline="0">
                <a:solidFill>
                  <a:schemeClr val="tx1"/>
                </a:solidFill>
                <a:latin typeface="Times New Roman" pitchFamily="18" charset="0"/>
                <a:ea typeface="+mn-ea"/>
                <a:cs typeface="+mn-cs"/>
              </a:rPr>
              <a:t>    </a:t>
            </a:r>
            <a:r>
              <a:rPr lang="en-US" altLang="zh-CN" sz="1200" b="0" i="0" u="none" strike="noStrike" kern="1200" baseline="0">
                <a:solidFill>
                  <a:schemeClr val="tx1"/>
                </a:solidFill>
                <a:latin typeface="Times New Roman" pitchFamily="18" charset="0"/>
                <a:ea typeface="+mn-ea"/>
                <a:cs typeface="+mn-cs"/>
              </a:rPr>
              <a:t>As discussed below, a number of IPv4 fields have been dropped or made optional. </a:t>
            </a:r>
          </a:p>
          <a:p>
            <a:r>
              <a:rPr lang="en-US" altLang="zh-CN" sz="1200" b="0" i="0" u="none" strike="noStrike" kern="1200" baseline="0">
                <a:solidFill>
                  <a:schemeClr val="tx1"/>
                </a:solidFill>
                <a:latin typeface="Times New Roman" pitchFamily="18" charset="0"/>
                <a:ea typeface="+mn-ea"/>
                <a:cs typeface="+mn-cs"/>
              </a:rPr>
              <a:t>    The resulting 40-byte fixed-length header allows for faster processing of the IP datagram. </a:t>
            </a:r>
          </a:p>
          <a:p>
            <a:r>
              <a:rPr lang="en-US" altLang="zh-CN" sz="1200" b="0" i="0" u="none" strike="noStrike" kern="1200" baseline="0">
                <a:solidFill>
                  <a:schemeClr val="tx1"/>
                </a:solidFill>
                <a:latin typeface="Times New Roman" pitchFamily="18" charset="0"/>
                <a:ea typeface="+mn-ea"/>
                <a:cs typeface="+mn-cs"/>
              </a:rPr>
              <a:t>    A new encoding of options allows for more flexible options processing.</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 </a:t>
            </a:r>
            <a:r>
              <a:rPr lang="en-US" altLang="zh-CN" sz="1200" b="1" i="0" u="none" strike="noStrike" kern="1200" baseline="0">
                <a:solidFill>
                  <a:schemeClr val="tx1"/>
                </a:solidFill>
                <a:latin typeface="Times New Roman" pitchFamily="18" charset="0"/>
                <a:ea typeface="+mn-ea"/>
                <a:cs typeface="+mn-cs"/>
              </a:rPr>
              <a:t>Flow labeling</a:t>
            </a:r>
            <a:r>
              <a:rPr lang="en-US" altLang="zh-CN" sz="1200" b="0" i="1" u="none" strike="noStrike" kern="1200" baseline="0">
                <a:solidFill>
                  <a:schemeClr val="tx1"/>
                </a:solidFill>
                <a:latin typeface="Times New Roman" pitchFamily="18" charset="0"/>
                <a:ea typeface="+mn-ea"/>
                <a:cs typeface="+mn-cs"/>
              </a:rPr>
              <a:t>. </a:t>
            </a:r>
          </a:p>
          <a:p>
            <a:r>
              <a:rPr lang="en-US" altLang="zh-CN" sz="1200" b="0" i="1" u="none" strike="noStrike" kern="1200" baseline="0">
                <a:solidFill>
                  <a:schemeClr val="tx1"/>
                </a:solidFill>
                <a:latin typeface="Times New Roman" pitchFamily="18" charset="0"/>
                <a:ea typeface="+mn-ea"/>
                <a:cs typeface="+mn-cs"/>
              </a:rPr>
              <a:t>    </a:t>
            </a:r>
            <a:r>
              <a:rPr lang="en-US" altLang="zh-CN" sz="1200" b="0" i="0" u="none" strike="noStrike" kern="1200" baseline="0">
                <a:solidFill>
                  <a:schemeClr val="tx1"/>
                </a:solidFill>
                <a:latin typeface="Times New Roman" pitchFamily="18" charset="0"/>
                <a:ea typeface="+mn-ea"/>
                <a:cs typeface="+mn-cs"/>
              </a:rPr>
              <a:t>IPv6 has an </a:t>
            </a:r>
            <a:r>
              <a:rPr lang="en-US" altLang="zh-CN" sz="1200" b="1" i="0" u="none" strike="noStrike" kern="1200" baseline="0">
                <a:solidFill>
                  <a:schemeClr val="tx1"/>
                </a:solidFill>
                <a:latin typeface="Times New Roman" pitchFamily="18" charset="0"/>
                <a:ea typeface="+mn-ea"/>
                <a:cs typeface="+mn-cs"/>
              </a:rPr>
              <a:t>elusive</a:t>
            </a:r>
            <a:r>
              <a:rPr lang="en-US" altLang="zh-CN" sz="1200" b="0" i="0" u="none" strike="noStrike" kern="1200" baseline="0">
                <a:solidFill>
                  <a:schemeClr val="tx1"/>
                </a:solidFill>
                <a:latin typeface="Times New Roman" pitchFamily="18" charset="0"/>
                <a:ea typeface="+mn-ea"/>
                <a:cs typeface="+mn-cs"/>
              </a:rPr>
              <a:t> definition of a flow. </a:t>
            </a:r>
          </a:p>
          <a:p>
            <a:r>
              <a:rPr lang="en-US" altLang="zh-CN" sz="1200" b="0" i="0" u="none" strike="noStrike" kern="1200" baseline="0">
                <a:solidFill>
                  <a:schemeClr val="tx1"/>
                </a:solidFill>
                <a:latin typeface="Times New Roman" pitchFamily="18" charset="0"/>
                <a:ea typeface="+mn-ea"/>
                <a:cs typeface="+mn-cs"/>
              </a:rPr>
              <a:t>    RFC 2460 states that this allows “labeling of packets </a:t>
            </a:r>
            <a:r>
              <a:rPr lang="en-US" altLang="zh-CN" sz="1200" b="0" i="0" u="sng" strike="noStrike" kern="1200" baseline="0">
                <a:solidFill>
                  <a:schemeClr val="tx1"/>
                </a:solidFill>
                <a:latin typeface="Times New Roman" pitchFamily="18" charset="0"/>
                <a:ea typeface="+mn-ea"/>
                <a:cs typeface="+mn-cs"/>
              </a:rPr>
              <a:t>belonging to particular flows</a:t>
            </a:r>
            <a:r>
              <a:rPr lang="en-US" altLang="zh-CN" sz="1200" b="0" i="0" u="none" strike="noStrike" kern="1200" baseline="0">
                <a:solidFill>
                  <a:schemeClr val="tx1"/>
                </a:solidFill>
                <a:latin typeface="Times New Roman" pitchFamily="18" charset="0"/>
                <a:ea typeface="+mn-ea"/>
                <a:cs typeface="+mn-cs"/>
              </a:rPr>
              <a:t> </a:t>
            </a:r>
            <a:r>
              <a:rPr lang="en-US" altLang="zh-CN" sz="1200" b="1" i="0" u="none" strike="noStrike" kern="1200" baseline="0">
                <a:solidFill>
                  <a:schemeClr val="tx1"/>
                </a:solidFill>
                <a:latin typeface="Times New Roman" pitchFamily="18" charset="0"/>
                <a:ea typeface="+mn-ea"/>
                <a:cs typeface="+mn-cs"/>
              </a:rPr>
              <a:t>for which </a:t>
            </a:r>
            <a:r>
              <a:rPr lang="en-US" altLang="zh-CN" sz="1200" b="0" i="0" u="none" strike="noStrike" kern="1200" baseline="0">
                <a:solidFill>
                  <a:schemeClr val="tx1"/>
                </a:solidFill>
                <a:latin typeface="Times New Roman" pitchFamily="18" charset="0"/>
                <a:ea typeface="+mn-ea"/>
                <a:cs typeface="+mn-cs"/>
              </a:rPr>
              <a:t>the sender requests special handling, such as a non-default quality of service or real-time service.” </a:t>
            </a:r>
          </a:p>
          <a:p>
            <a:r>
              <a:rPr lang="en-US" altLang="zh-CN" sz="1200" b="0" i="0" u="none" strike="noStrike" kern="1200" baseline="0">
                <a:solidFill>
                  <a:schemeClr val="tx1"/>
                </a:solidFill>
                <a:latin typeface="Times New Roman" pitchFamily="18" charset="0"/>
                <a:ea typeface="+mn-ea"/>
                <a:cs typeface="+mn-cs"/>
              </a:rPr>
              <a:t>    For example, audio and video transmission might likely be treated as a flow. </a:t>
            </a:r>
          </a:p>
          <a:p>
            <a:r>
              <a:rPr lang="en-US" altLang="zh-CN" sz="1200" b="0" i="0" u="none" strike="noStrike" kern="1200" baseline="0">
                <a:solidFill>
                  <a:schemeClr val="tx1"/>
                </a:solidFill>
                <a:latin typeface="Times New Roman" pitchFamily="18" charset="0"/>
                <a:ea typeface="+mn-ea"/>
                <a:cs typeface="+mn-cs"/>
              </a:rPr>
              <a:t>    On the other hand, the more traditional applications, such as file transfer and e-mail, might not be treated as flows.</a:t>
            </a:r>
          </a:p>
          <a:p>
            <a:r>
              <a:rPr lang="en-US" altLang="zh-CN" sz="1200" b="0" i="0" u="none" strike="noStrike" kern="1200" baseline="0">
                <a:solidFill>
                  <a:schemeClr val="tx1"/>
                </a:solidFill>
                <a:latin typeface="Times New Roman" pitchFamily="18" charset="0"/>
                <a:ea typeface="+mn-ea"/>
                <a:cs typeface="+mn-cs"/>
              </a:rPr>
              <a:t>    It is possible that the traffic carried by a high-priority user (for example, someone paying for better service for their traffic) might also be treated as a flow. </a:t>
            </a:r>
          </a:p>
          <a:p>
            <a:r>
              <a:rPr lang="en-US" altLang="zh-CN" sz="1200" b="0" i="0" u="none" strike="noStrike" kern="1200" baseline="0">
                <a:solidFill>
                  <a:schemeClr val="tx1"/>
                </a:solidFill>
                <a:latin typeface="Times New Roman" pitchFamily="18" charset="0"/>
                <a:ea typeface="+mn-ea"/>
                <a:cs typeface="+mn-cs"/>
              </a:rPr>
              <a:t>    What is clear, however, is that the designers of IPv6 </a:t>
            </a:r>
            <a:r>
              <a:rPr lang="en-US" altLang="zh-CN" sz="1200" b="1" i="0" u="none" strike="noStrike" kern="1200" baseline="0">
                <a:solidFill>
                  <a:schemeClr val="tx1"/>
                </a:solidFill>
                <a:latin typeface="Times New Roman" pitchFamily="18" charset="0"/>
                <a:ea typeface="+mn-ea"/>
                <a:cs typeface="+mn-cs"/>
              </a:rPr>
              <a:t>foresaw</a:t>
            </a:r>
            <a:r>
              <a:rPr lang="en-US" altLang="zh-CN" sz="1200" b="0" i="0" u="none" strike="noStrike" kern="1200" baseline="0">
                <a:solidFill>
                  <a:schemeClr val="tx1"/>
                </a:solidFill>
                <a:latin typeface="Times New Roman" pitchFamily="18" charset="0"/>
                <a:ea typeface="+mn-ea"/>
                <a:cs typeface="+mn-cs"/>
              </a:rPr>
              <a:t> the eventual need to be able to differentiate among the flows, even if </a:t>
            </a:r>
            <a:r>
              <a:rPr lang="en-US" altLang="zh-CN" sz="1200" b="0" i="0" u="sng" strike="noStrike" kern="1200" baseline="0">
                <a:solidFill>
                  <a:schemeClr val="tx1"/>
                </a:solidFill>
                <a:latin typeface="Times New Roman" pitchFamily="18" charset="0"/>
                <a:ea typeface="+mn-ea"/>
                <a:cs typeface="+mn-cs"/>
              </a:rPr>
              <a:t>the exact meaning of a flow</a:t>
            </a:r>
            <a:r>
              <a:rPr lang="en-US" altLang="zh-CN" sz="1200" b="0" i="0" u="none" strike="noStrike" kern="1200" baseline="0">
                <a:solidFill>
                  <a:schemeClr val="tx1"/>
                </a:solidFill>
                <a:latin typeface="Times New Roman" pitchFamily="18" charset="0"/>
                <a:ea typeface="+mn-ea"/>
                <a:cs typeface="+mn-cs"/>
              </a:rPr>
              <a:t> has not yet been </a:t>
            </a:r>
            <a:r>
              <a:rPr lang="en-US" altLang="zh-CN" sz="1200" b="0" i="0" u="sng" strike="noStrike" kern="1200" baseline="0">
                <a:solidFill>
                  <a:schemeClr val="tx1"/>
                </a:solidFill>
                <a:latin typeface="Times New Roman" pitchFamily="18" charset="0"/>
                <a:ea typeface="+mn-ea"/>
                <a:cs typeface="+mn-cs"/>
              </a:rPr>
              <a:t>determined</a:t>
            </a:r>
            <a:r>
              <a:rPr lang="en-US" altLang="zh-CN" sz="1200" b="0" i="0" u="none" strike="noStrike" kern="1200" baseline="0">
                <a:solidFill>
                  <a:schemeClr val="tx1"/>
                </a:solidFill>
                <a:latin typeface="Times New Roman" pitchFamily="18" charset="0"/>
                <a:ea typeface="+mn-ea"/>
                <a:cs typeface="+mn-cs"/>
              </a:rPr>
              <a:t>.</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As noted above, a comparison of Figure 4.26 with Figure 4.16 </a:t>
            </a:r>
            <a:r>
              <a:rPr lang="en-US" altLang="zh-CN" sz="1200" b="1" i="0" u="none" strike="noStrike" kern="1200" baseline="0">
                <a:solidFill>
                  <a:schemeClr val="tx1"/>
                </a:solidFill>
                <a:latin typeface="Times New Roman" pitchFamily="18" charset="0"/>
                <a:ea typeface="+mn-ea"/>
                <a:cs typeface="+mn-cs"/>
              </a:rPr>
              <a:t>reveals</a:t>
            </a:r>
            <a:r>
              <a:rPr lang="en-US" altLang="zh-CN" sz="1200" b="0" i="0" u="none" strike="noStrike" kern="1200" baseline="0">
                <a:solidFill>
                  <a:schemeClr val="tx1"/>
                </a:solidFill>
                <a:latin typeface="Times New Roman" pitchFamily="18" charset="0"/>
                <a:ea typeface="+mn-ea"/>
                <a:cs typeface="+mn-cs"/>
              </a:rPr>
              <a:t> the simpler, more streamlined structure of the IPv6 datagram. </a:t>
            </a:r>
          </a:p>
          <a:p>
            <a:r>
              <a:rPr lang="en-US" altLang="zh-CN" sz="1200" b="0" i="0" u="none" strike="noStrike" kern="1200" baseline="0">
                <a:solidFill>
                  <a:schemeClr val="tx1"/>
                </a:solidFill>
                <a:latin typeface="Times New Roman" pitchFamily="18" charset="0"/>
                <a:ea typeface="+mn-ea"/>
                <a:cs typeface="+mn-cs"/>
              </a:rPr>
              <a:t>    The following fields are defined in IPv6: </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 </a:t>
            </a:r>
            <a:r>
              <a:rPr lang="en-US" altLang="zh-CN" sz="1200" b="1" i="0" u="none" strike="noStrike" kern="1200" baseline="0">
                <a:solidFill>
                  <a:schemeClr val="tx1"/>
                </a:solidFill>
                <a:latin typeface="Times New Roman" pitchFamily="18" charset="0"/>
                <a:ea typeface="+mn-ea"/>
                <a:cs typeface="+mn-cs"/>
              </a:rPr>
              <a:t>Version</a:t>
            </a:r>
            <a:r>
              <a:rPr lang="en-US" altLang="zh-CN" sz="1200" b="0" i="1" u="none" strike="noStrike" kern="1200" baseline="0">
                <a:solidFill>
                  <a:schemeClr val="tx1"/>
                </a:solidFill>
                <a:latin typeface="Times New Roman" pitchFamily="18" charset="0"/>
                <a:ea typeface="+mn-ea"/>
                <a:cs typeface="+mn-cs"/>
              </a:rPr>
              <a:t>. </a:t>
            </a:r>
          </a:p>
          <a:p>
            <a:r>
              <a:rPr lang="en-US" altLang="zh-CN" sz="1200" b="0" i="1" u="none" strike="noStrike" kern="1200" baseline="0">
                <a:solidFill>
                  <a:schemeClr val="tx1"/>
                </a:solidFill>
                <a:latin typeface="Times New Roman" pitchFamily="18" charset="0"/>
                <a:ea typeface="+mn-ea"/>
                <a:cs typeface="+mn-cs"/>
              </a:rPr>
              <a:t>    </a:t>
            </a:r>
            <a:r>
              <a:rPr lang="en-US" altLang="zh-CN" sz="1200" b="0" i="0" u="none" strike="noStrike" kern="1200" baseline="0">
                <a:solidFill>
                  <a:schemeClr val="tx1"/>
                </a:solidFill>
                <a:latin typeface="Times New Roman" pitchFamily="18" charset="0"/>
                <a:ea typeface="+mn-ea"/>
                <a:cs typeface="+mn-cs"/>
              </a:rPr>
              <a:t>This 4-bit field identifies the IP version number. </a:t>
            </a:r>
          </a:p>
          <a:p>
            <a:r>
              <a:rPr lang="en-US" altLang="zh-CN" sz="1200" b="0" i="0" u="none" strike="noStrike" kern="1200" baseline="0">
                <a:solidFill>
                  <a:schemeClr val="tx1"/>
                </a:solidFill>
                <a:latin typeface="Times New Roman" pitchFamily="18" charset="0"/>
                <a:ea typeface="+mn-ea"/>
                <a:cs typeface="+mn-cs"/>
              </a:rPr>
              <a:t>    Not surprisingly, IPv6 carries a value of 6 in this field. </a:t>
            </a:r>
          </a:p>
          <a:p>
            <a:r>
              <a:rPr lang="en-US" altLang="zh-CN" sz="1200" b="0" i="0" u="none" strike="noStrike" kern="1200" baseline="0">
                <a:solidFill>
                  <a:schemeClr val="tx1"/>
                </a:solidFill>
                <a:latin typeface="Times New Roman" pitchFamily="18" charset="0"/>
                <a:ea typeface="+mn-ea"/>
                <a:cs typeface="+mn-cs"/>
              </a:rPr>
              <a:t>    Note that putting a 4 in this field does not create a valid IPv4 datagram. </a:t>
            </a:r>
          </a:p>
          <a:p>
            <a:r>
              <a:rPr lang="en-US" altLang="zh-CN" sz="1200" b="0" i="0" u="none" strike="noStrike" kern="1200" baseline="0">
                <a:solidFill>
                  <a:schemeClr val="tx1"/>
                </a:solidFill>
                <a:latin typeface="Times New Roman" pitchFamily="18" charset="0"/>
                <a:ea typeface="+mn-ea"/>
                <a:cs typeface="+mn-cs"/>
              </a:rPr>
              <a:t>    (If it did, life would be a lot simpler — see the discussion below regarding the transition from IPv4 to IPv6.) </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 </a:t>
            </a:r>
            <a:r>
              <a:rPr lang="en-US" altLang="zh-CN" sz="1200" b="1" i="0" u="none" strike="noStrike" kern="1200" baseline="0">
                <a:solidFill>
                  <a:schemeClr val="tx1"/>
                </a:solidFill>
                <a:latin typeface="Times New Roman" pitchFamily="18" charset="0"/>
                <a:ea typeface="+mn-ea"/>
                <a:cs typeface="+mn-cs"/>
              </a:rPr>
              <a:t>Traffic class</a:t>
            </a:r>
            <a:r>
              <a:rPr lang="en-US" altLang="zh-CN" sz="1200" b="0" i="1" u="none" strike="noStrike" kern="1200" baseline="0">
                <a:solidFill>
                  <a:schemeClr val="tx1"/>
                </a:solidFill>
                <a:latin typeface="Times New Roman" pitchFamily="18" charset="0"/>
                <a:ea typeface="+mn-ea"/>
                <a:cs typeface="+mn-cs"/>
              </a:rPr>
              <a:t>. </a:t>
            </a:r>
          </a:p>
          <a:p>
            <a:r>
              <a:rPr lang="en-US" altLang="zh-CN" sz="1200" b="0" i="1" u="none" strike="noStrike" kern="1200" baseline="0">
                <a:solidFill>
                  <a:schemeClr val="tx1"/>
                </a:solidFill>
                <a:latin typeface="Times New Roman" pitchFamily="18" charset="0"/>
                <a:ea typeface="+mn-ea"/>
                <a:cs typeface="+mn-cs"/>
              </a:rPr>
              <a:t>    </a:t>
            </a:r>
            <a:r>
              <a:rPr lang="en-US" altLang="zh-CN" sz="1200" b="0" i="0" u="none" strike="noStrike" kern="1200" baseline="0">
                <a:solidFill>
                  <a:schemeClr val="tx1"/>
                </a:solidFill>
                <a:latin typeface="Times New Roman" pitchFamily="18" charset="0"/>
                <a:ea typeface="+mn-ea"/>
                <a:cs typeface="+mn-cs"/>
              </a:rPr>
              <a:t>The 8-bit traffic class field, like the TOS field in IPv4, can be used to give priority </a:t>
            </a:r>
            <a:r>
              <a:rPr lang="en-US" altLang="zh-CN" sz="1200" b="1" i="0" u="none" strike="noStrike" kern="1200" baseline="0">
                <a:solidFill>
                  <a:schemeClr val="tx1"/>
                </a:solidFill>
                <a:latin typeface="Times New Roman" pitchFamily="18" charset="0"/>
                <a:ea typeface="+mn-ea"/>
                <a:cs typeface="+mn-cs"/>
              </a:rPr>
              <a:t>to</a:t>
            </a:r>
            <a:r>
              <a:rPr lang="en-US" altLang="zh-CN" sz="1200" b="0" i="0" u="none" strike="noStrike" kern="1200" baseline="0">
                <a:solidFill>
                  <a:schemeClr val="tx1"/>
                </a:solidFill>
                <a:latin typeface="Times New Roman" pitchFamily="18" charset="0"/>
                <a:ea typeface="+mn-ea"/>
                <a:cs typeface="+mn-cs"/>
              </a:rPr>
              <a:t> certain datagrams within a flow, or it can be used to give </a:t>
            </a:r>
            <a:r>
              <a:rPr lang="en-US" altLang="zh-CN" sz="1200" b="1" i="0" u="none" strike="noStrike" kern="1200" baseline="0">
                <a:solidFill>
                  <a:schemeClr val="tx1"/>
                </a:solidFill>
                <a:latin typeface="Times New Roman" pitchFamily="18" charset="0"/>
                <a:ea typeface="+mn-ea"/>
                <a:cs typeface="+mn-cs"/>
              </a:rPr>
              <a:t>priority</a:t>
            </a:r>
            <a:r>
              <a:rPr lang="en-US" altLang="zh-CN" sz="1200" b="0" i="0" u="none" strike="noStrike" kern="1200" baseline="0">
                <a:solidFill>
                  <a:schemeClr val="tx1"/>
                </a:solidFill>
                <a:latin typeface="Times New Roman" pitchFamily="18" charset="0"/>
                <a:ea typeface="+mn-ea"/>
                <a:cs typeface="+mn-cs"/>
              </a:rPr>
              <a:t> to datagrams from certain applications (for example, voice-over-IP) </a:t>
            </a:r>
            <a:r>
              <a:rPr lang="en-US" altLang="zh-CN" sz="1200" b="1" i="0" u="none" strike="noStrike" kern="1200" baseline="0">
                <a:solidFill>
                  <a:schemeClr val="tx1"/>
                </a:solidFill>
                <a:latin typeface="Times New Roman" pitchFamily="18" charset="0"/>
                <a:ea typeface="+mn-ea"/>
                <a:cs typeface="+mn-cs"/>
              </a:rPr>
              <a:t>over</a:t>
            </a:r>
            <a:r>
              <a:rPr lang="en-US" altLang="zh-CN" sz="1200" b="0" i="0" u="none" strike="noStrike" kern="1200" baseline="0">
                <a:solidFill>
                  <a:schemeClr val="tx1"/>
                </a:solidFill>
                <a:latin typeface="Times New Roman" pitchFamily="18" charset="0"/>
                <a:ea typeface="+mn-ea"/>
                <a:cs typeface="+mn-cs"/>
              </a:rPr>
              <a:t> datagrams from other applications (for example, SMTP e-mail). </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 </a:t>
            </a:r>
            <a:r>
              <a:rPr lang="en-US" altLang="zh-CN" sz="1200" b="1" i="0" u="none" strike="noStrike" kern="1200" baseline="0">
                <a:solidFill>
                  <a:schemeClr val="tx1"/>
                </a:solidFill>
                <a:latin typeface="Times New Roman" pitchFamily="18" charset="0"/>
                <a:ea typeface="+mn-ea"/>
                <a:cs typeface="+mn-cs"/>
              </a:rPr>
              <a:t>Flow label</a:t>
            </a:r>
            <a:r>
              <a:rPr lang="en-US" altLang="zh-CN" sz="1200" b="0" i="1" u="none" strike="noStrike" kern="1200" baseline="0">
                <a:solidFill>
                  <a:schemeClr val="tx1"/>
                </a:solidFill>
                <a:latin typeface="Times New Roman" pitchFamily="18" charset="0"/>
                <a:ea typeface="+mn-ea"/>
                <a:cs typeface="+mn-cs"/>
              </a:rPr>
              <a:t>. </a:t>
            </a:r>
          </a:p>
          <a:p>
            <a:r>
              <a:rPr lang="en-US" altLang="zh-CN" sz="1200" b="0" i="1" u="none" strike="noStrike" kern="1200" baseline="0">
                <a:solidFill>
                  <a:schemeClr val="tx1"/>
                </a:solidFill>
                <a:latin typeface="Times New Roman" pitchFamily="18" charset="0"/>
                <a:ea typeface="+mn-ea"/>
                <a:cs typeface="+mn-cs"/>
              </a:rPr>
              <a:t>    </a:t>
            </a:r>
            <a:r>
              <a:rPr lang="en-US" altLang="zh-CN" sz="1200" b="0" i="0" u="none" strike="noStrike" kern="1200" baseline="0">
                <a:solidFill>
                  <a:schemeClr val="tx1"/>
                </a:solidFill>
                <a:latin typeface="Times New Roman" pitchFamily="18" charset="0"/>
                <a:ea typeface="+mn-ea"/>
                <a:cs typeface="+mn-cs"/>
              </a:rPr>
              <a:t>As discussed above, this 20-bit field is used to identify a flow of datagrams.</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a:t>
            </a:r>
            <a:r>
              <a:rPr lang="en-US" altLang="zh-CN" sz="1200" b="1" i="0" u="none" strike="noStrike" kern="1200" baseline="0">
                <a:solidFill>
                  <a:schemeClr val="tx1"/>
                </a:solidFill>
                <a:latin typeface="Times New Roman" pitchFamily="18" charset="0"/>
                <a:ea typeface="+mn-ea"/>
                <a:cs typeface="+mn-cs"/>
              </a:rPr>
              <a:t>• Payload length</a:t>
            </a:r>
            <a:r>
              <a:rPr lang="en-US" altLang="zh-CN" sz="1200" b="0" i="1" u="none" strike="noStrike" kern="1200" baseline="0">
                <a:solidFill>
                  <a:schemeClr val="tx1"/>
                </a:solidFill>
                <a:latin typeface="Times New Roman" pitchFamily="18" charset="0"/>
                <a:ea typeface="+mn-ea"/>
                <a:cs typeface="+mn-cs"/>
              </a:rPr>
              <a:t>. </a:t>
            </a:r>
          </a:p>
          <a:p>
            <a:r>
              <a:rPr lang="en-US" altLang="zh-CN" sz="1200" b="0" i="1" u="none" strike="noStrike" kern="1200" baseline="0">
                <a:solidFill>
                  <a:schemeClr val="tx1"/>
                </a:solidFill>
                <a:latin typeface="Times New Roman" pitchFamily="18" charset="0"/>
                <a:ea typeface="+mn-ea"/>
                <a:cs typeface="+mn-cs"/>
              </a:rPr>
              <a:t>    </a:t>
            </a:r>
            <a:r>
              <a:rPr lang="en-US" altLang="zh-CN" sz="1200" b="0" i="0" u="none" strike="noStrike" kern="1200" baseline="0">
                <a:solidFill>
                  <a:schemeClr val="tx1"/>
                </a:solidFill>
                <a:latin typeface="Times New Roman" pitchFamily="18" charset="0"/>
                <a:ea typeface="+mn-ea"/>
                <a:cs typeface="+mn-cs"/>
              </a:rPr>
              <a:t>This 16-bit value is treated as an unsigned integer giving the number of </a:t>
            </a:r>
            <a:r>
              <a:rPr lang="en-US" altLang="zh-CN" sz="1200" b="1" i="0" u="none" strike="noStrike" kern="1200" baseline="0">
                <a:solidFill>
                  <a:schemeClr val="tx1"/>
                </a:solidFill>
                <a:latin typeface="Times New Roman" pitchFamily="18" charset="0"/>
                <a:ea typeface="+mn-ea"/>
                <a:cs typeface="+mn-cs"/>
              </a:rPr>
              <a:t>bytes</a:t>
            </a:r>
            <a:r>
              <a:rPr lang="en-US" altLang="zh-CN" sz="1200" b="0" i="0" u="none" strike="noStrike" kern="1200" baseline="0">
                <a:solidFill>
                  <a:schemeClr val="tx1"/>
                </a:solidFill>
                <a:latin typeface="Times New Roman" pitchFamily="18" charset="0"/>
                <a:ea typeface="+mn-ea"/>
                <a:cs typeface="+mn-cs"/>
              </a:rPr>
              <a:t> </a:t>
            </a:r>
            <a:r>
              <a:rPr lang="en-US" altLang="zh-CN" sz="1200" b="0" i="0" u="sng" strike="noStrike" kern="1200" baseline="0">
                <a:solidFill>
                  <a:schemeClr val="tx1"/>
                </a:solidFill>
                <a:latin typeface="Times New Roman" pitchFamily="18" charset="0"/>
                <a:ea typeface="+mn-ea"/>
                <a:cs typeface="+mn-cs"/>
              </a:rPr>
              <a:t>in</a:t>
            </a:r>
            <a:r>
              <a:rPr lang="en-US" altLang="zh-CN" sz="1200" b="0" i="0" u="none" strike="noStrike" kern="1200" baseline="0">
                <a:solidFill>
                  <a:schemeClr val="tx1"/>
                </a:solidFill>
                <a:latin typeface="Times New Roman" pitchFamily="18" charset="0"/>
                <a:ea typeface="+mn-ea"/>
                <a:cs typeface="+mn-cs"/>
              </a:rPr>
              <a:t> the IPv6 datagram </a:t>
            </a:r>
            <a:r>
              <a:rPr lang="en-US" altLang="zh-CN" sz="1200" b="0" i="0" u="sng" strike="noStrike" kern="1200" baseline="0">
                <a:solidFill>
                  <a:schemeClr val="tx1"/>
                </a:solidFill>
                <a:latin typeface="Times New Roman" pitchFamily="18" charset="0"/>
                <a:ea typeface="+mn-ea"/>
                <a:cs typeface="+mn-cs"/>
              </a:rPr>
              <a:t>following</a:t>
            </a:r>
            <a:r>
              <a:rPr lang="en-US" altLang="zh-CN" sz="1200" b="0" i="0" u="none" strike="noStrike" kern="1200" baseline="0">
                <a:solidFill>
                  <a:schemeClr val="tx1"/>
                </a:solidFill>
                <a:latin typeface="Times New Roman" pitchFamily="18" charset="0"/>
                <a:ea typeface="+mn-ea"/>
                <a:cs typeface="+mn-cs"/>
              </a:rPr>
              <a:t> the fixed-length, 40-byte datagram header.</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 </a:t>
            </a:r>
            <a:r>
              <a:rPr lang="en-US" altLang="zh-CN" sz="1200" b="1" i="0" u="none" strike="noStrike" kern="1200" baseline="0">
                <a:solidFill>
                  <a:schemeClr val="tx1"/>
                </a:solidFill>
                <a:latin typeface="Times New Roman" pitchFamily="18" charset="0"/>
                <a:ea typeface="+mn-ea"/>
                <a:cs typeface="+mn-cs"/>
              </a:rPr>
              <a:t>Next header</a:t>
            </a:r>
            <a:r>
              <a:rPr lang="en-US" altLang="zh-CN" sz="1200" b="0" i="1" u="none" strike="noStrike" kern="1200" baseline="0">
                <a:solidFill>
                  <a:schemeClr val="tx1"/>
                </a:solidFill>
                <a:latin typeface="Times New Roman" pitchFamily="18" charset="0"/>
                <a:ea typeface="+mn-ea"/>
                <a:cs typeface="+mn-cs"/>
              </a:rPr>
              <a:t>. </a:t>
            </a:r>
          </a:p>
          <a:p>
            <a:r>
              <a:rPr lang="en-US" altLang="zh-CN" sz="1200" b="0" i="1" u="none" strike="noStrike" kern="1200" baseline="0">
                <a:solidFill>
                  <a:schemeClr val="tx1"/>
                </a:solidFill>
                <a:latin typeface="Times New Roman" pitchFamily="18" charset="0"/>
                <a:ea typeface="+mn-ea"/>
                <a:cs typeface="+mn-cs"/>
              </a:rPr>
              <a:t>    </a:t>
            </a:r>
            <a:r>
              <a:rPr lang="en-US" altLang="zh-CN" sz="1200" b="0" i="0" u="none" strike="noStrike" kern="1200" baseline="0">
                <a:solidFill>
                  <a:schemeClr val="tx1"/>
                </a:solidFill>
                <a:latin typeface="Times New Roman" pitchFamily="18" charset="0"/>
                <a:ea typeface="+mn-ea"/>
                <a:cs typeface="+mn-cs"/>
              </a:rPr>
              <a:t>This field identifies the protocol </a:t>
            </a:r>
            <a:r>
              <a:rPr lang="en-US" altLang="zh-CN" sz="1200" b="0" i="0" u="sng" strike="noStrike" kern="1200" baseline="0">
                <a:solidFill>
                  <a:schemeClr val="tx1"/>
                </a:solidFill>
                <a:latin typeface="Times New Roman" pitchFamily="18" charset="0"/>
                <a:ea typeface="+mn-ea"/>
                <a:cs typeface="+mn-cs"/>
              </a:rPr>
              <a:t>to which</a:t>
            </a:r>
            <a:r>
              <a:rPr lang="en-US" altLang="zh-CN" sz="1200" b="0" i="0" u="none" strike="noStrike" kern="1200" baseline="0">
                <a:solidFill>
                  <a:schemeClr val="tx1"/>
                </a:solidFill>
                <a:latin typeface="Times New Roman" pitchFamily="18" charset="0"/>
                <a:ea typeface="+mn-ea"/>
                <a:cs typeface="+mn-cs"/>
              </a:rPr>
              <a:t> the contents (data field) of this datagram will be delivered (for example, to TCP or UDP). </a:t>
            </a:r>
          </a:p>
          <a:p>
            <a:r>
              <a:rPr lang="en-US" altLang="zh-CN" sz="1200" b="0" i="0" u="none" strike="noStrike" kern="1200" baseline="0">
                <a:solidFill>
                  <a:schemeClr val="tx1"/>
                </a:solidFill>
                <a:latin typeface="Times New Roman" pitchFamily="18" charset="0"/>
                <a:ea typeface="+mn-ea"/>
                <a:cs typeface="+mn-cs"/>
              </a:rPr>
              <a:t>    The field uses the same values </a:t>
            </a:r>
            <a:r>
              <a:rPr lang="en-US" altLang="zh-CN" sz="1200" b="1" i="0" u="none" strike="noStrike" kern="1200" baseline="0">
                <a:solidFill>
                  <a:schemeClr val="tx1"/>
                </a:solidFill>
                <a:latin typeface="Times New Roman" pitchFamily="18" charset="0"/>
                <a:ea typeface="+mn-ea"/>
                <a:cs typeface="+mn-cs"/>
              </a:rPr>
              <a:t>as</a:t>
            </a:r>
            <a:r>
              <a:rPr lang="en-US" altLang="zh-CN" sz="1200" b="0" i="0" u="none" strike="noStrike" kern="1200" baseline="0">
                <a:solidFill>
                  <a:schemeClr val="tx1"/>
                </a:solidFill>
                <a:latin typeface="Times New Roman" pitchFamily="18" charset="0"/>
                <a:ea typeface="+mn-ea"/>
                <a:cs typeface="+mn-cs"/>
              </a:rPr>
              <a:t> the protocol field in the IPv4 header.</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 </a:t>
            </a:r>
            <a:r>
              <a:rPr lang="en-US" altLang="zh-CN" sz="1200" b="1" i="0" u="none" strike="noStrike" kern="1200" baseline="0">
                <a:solidFill>
                  <a:schemeClr val="tx1"/>
                </a:solidFill>
                <a:latin typeface="Times New Roman" pitchFamily="18" charset="0"/>
                <a:ea typeface="+mn-ea"/>
                <a:cs typeface="+mn-cs"/>
              </a:rPr>
              <a:t>Hop limit. </a:t>
            </a:r>
          </a:p>
          <a:p>
            <a:r>
              <a:rPr lang="en-US" altLang="zh-CN" sz="1200" b="1" i="0" u="none" strike="noStrike" kern="1200" baseline="0">
                <a:solidFill>
                  <a:schemeClr val="tx1"/>
                </a:solidFill>
                <a:latin typeface="Times New Roman" pitchFamily="18" charset="0"/>
                <a:ea typeface="+mn-ea"/>
                <a:cs typeface="+mn-cs"/>
              </a:rPr>
              <a:t>    </a:t>
            </a:r>
            <a:r>
              <a:rPr lang="en-US" altLang="zh-CN" sz="1200" b="0" i="0" u="none" strike="noStrike" kern="1200" baseline="0">
                <a:solidFill>
                  <a:schemeClr val="tx1"/>
                </a:solidFill>
                <a:latin typeface="Times New Roman" pitchFamily="18" charset="0"/>
                <a:ea typeface="+mn-ea"/>
                <a:cs typeface="+mn-cs"/>
              </a:rPr>
              <a:t>The contents of this field are decremented by one by each router that forwards the datagram. </a:t>
            </a:r>
          </a:p>
          <a:p>
            <a:r>
              <a:rPr lang="en-US" altLang="zh-CN" sz="1200" b="0" i="0" u="none" strike="noStrike" kern="1200" baseline="0">
                <a:solidFill>
                  <a:schemeClr val="tx1"/>
                </a:solidFill>
                <a:latin typeface="Times New Roman" pitchFamily="18" charset="0"/>
                <a:ea typeface="+mn-ea"/>
                <a:cs typeface="+mn-cs"/>
              </a:rPr>
              <a:t>    If the hop limit count reaches zero, the datagram is discarded.</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 </a:t>
            </a:r>
            <a:r>
              <a:rPr lang="en-US" altLang="zh-CN" sz="1200" b="1" i="0" u="none" strike="noStrike" kern="1200" baseline="0">
                <a:solidFill>
                  <a:schemeClr val="tx1"/>
                </a:solidFill>
                <a:latin typeface="Times New Roman" pitchFamily="18" charset="0"/>
                <a:ea typeface="+mn-ea"/>
                <a:cs typeface="+mn-cs"/>
              </a:rPr>
              <a:t>Source and destination addresses</a:t>
            </a:r>
            <a:r>
              <a:rPr lang="en-US" altLang="zh-CN" sz="1200" b="0" i="1" u="none" strike="noStrike" kern="1200" baseline="0">
                <a:solidFill>
                  <a:schemeClr val="tx1"/>
                </a:solidFill>
                <a:latin typeface="Times New Roman" pitchFamily="18" charset="0"/>
                <a:ea typeface="+mn-ea"/>
                <a:cs typeface="+mn-cs"/>
              </a:rPr>
              <a:t>. </a:t>
            </a:r>
          </a:p>
          <a:p>
            <a:r>
              <a:rPr lang="en-US" altLang="zh-CN" sz="1200" b="0" i="1" u="none" strike="noStrike" kern="1200" baseline="0">
                <a:solidFill>
                  <a:schemeClr val="tx1"/>
                </a:solidFill>
                <a:latin typeface="Times New Roman" pitchFamily="18" charset="0"/>
                <a:ea typeface="+mn-ea"/>
                <a:cs typeface="+mn-cs"/>
              </a:rPr>
              <a:t>    </a:t>
            </a:r>
            <a:r>
              <a:rPr lang="en-US" altLang="zh-CN" sz="1200" b="0" i="0" u="none" strike="noStrike" kern="1200" baseline="0">
                <a:solidFill>
                  <a:schemeClr val="tx1"/>
                </a:solidFill>
                <a:latin typeface="Times New Roman" pitchFamily="18" charset="0"/>
                <a:ea typeface="+mn-ea"/>
                <a:cs typeface="+mn-cs"/>
              </a:rPr>
              <a:t>The various formats of the IPv6 128-bit address are described in RFC 4291.</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 </a:t>
            </a:r>
            <a:r>
              <a:rPr lang="en-US" altLang="zh-CN" sz="1200" b="1" i="0" u="none" strike="noStrike" kern="1200" baseline="0">
                <a:solidFill>
                  <a:schemeClr val="tx1"/>
                </a:solidFill>
                <a:latin typeface="Times New Roman" pitchFamily="18" charset="0"/>
                <a:ea typeface="+mn-ea"/>
                <a:cs typeface="+mn-cs"/>
              </a:rPr>
              <a:t>Data</a:t>
            </a:r>
            <a:r>
              <a:rPr lang="en-US" altLang="zh-CN" sz="1200" b="0" i="1" u="none" strike="noStrike" kern="1200" baseline="0">
                <a:solidFill>
                  <a:schemeClr val="tx1"/>
                </a:solidFill>
                <a:latin typeface="Times New Roman" pitchFamily="18" charset="0"/>
                <a:ea typeface="+mn-ea"/>
                <a:cs typeface="+mn-cs"/>
              </a:rPr>
              <a:t>. </a:t>
            </a:r>
          </a:p>
          <a:p>
            <a:r>
              <a:rPr lang="en-US" altLang="zh-CN" sz="1200" b="0" i="1" u="none" strike="noStrike" kern="1200" baseline="0">
                <a:solidFill>
                  <a:schemeClr val="tx1"/>
                </a:solidFill>
                <a:latin typeface="Times New Roman" pitchFamily="18" charset="0"/>
                <a:ea typeface="+mn-ea"/>
                <a:cs typeface="+mn-cs"/>
              </a:rPr>
              <a:t>    </a:t>
            </a:r>
            <a:r>
              <a:rPr lang="en-US" altLang="zh-CN" sz="1200" b="0" i="0" u="none" strike="noStrike" kern="1200" baseline="0">
                <a:solidFill>
                  <a:schemeClr val="tx1"/>
                </a:solidFill>
                <a:latin typeface="Times New Roman" pitchFamily="18" charset="0"/>
                <a:ea typeface="+mn-ea"/>
                <a:cs typeface="+mn-cs"/>
              </a:rPr>
              <a:t>This is the payload portion of the IPv6 datagram. </a:t>
            </a:r>
          </a:p>
          <a:p>
            <a:r>
              <a:rPr lang="en-US" altLang="zh-CN" sz="1200" b="0" i="0" u="none" strike="noStrike" kern="1200" baseline="0">
                <a:solidFill>
                  <a:schemeClr val="tx1"/>
                </a:solidFill>
                <a:latin typeface="Times New Roman" pitchFamily="18" charset="0"/>
                <a:ea typeface="+mn-ea"/>
                <a:cs typeface="+mn-cs"/>
              </a:rPr>
              <a:t>    When the datagram reaches its destination, the payload will be </a:t>
            </a:r>
            <a:r>
              <a:rPr lang="en-US" altLang="zh-CN" sz="1200" b="0" i="0" u="sng" strike="noStrike" kern="1200" baseline="0">
                <a:solidFill>
                  <a:schemeClr val="tx1"/>
                </a:solidFill>
                <a:latin typeface="Times New Roman" pitchFamily="18" charset="0"/>
                <a:ea typeface="+mn-ea"/>
                <a:cs typeface="+mn-cs"/>
              </a:rPr>
              <a:t>removed</a:t>
            </a:r>
            <a:r>
              <a:rPr lang="en-US" altLang="zh-CN" sz="1200" b="0" i="0" u="none" strike="noStrike" kern="1200" baseline="0">
                <a:solidFill>
                  <a:schemeClr val="tx1"/>
                </a:solidFill>
                <a:latin typeface="Times New Roman" pitchFamily="18" charset="0"/>
                <a:ea typeface="+mn-ea"/>
                <a:cs typeface="+mn-cs"/>
              </a:rPr>
              <a:t> from the IP datagram and </a:t>
            </a:r>
            <a:r>
              <a:rPr lang="en-US" altLang="zh-CN" sz="1200" b="0" i="0" u="sng" strike="noStrike" kern="1200" baseline="0">
                <a:solidFill>
                  <a:schemeClr val="tx1"/>
                </a:solidFill>
                <a:latin typeface="Times New Roman" pitchFamily="18" charset="0"/>
                <a:ea typeface="+mn-ea"/>
                <a:cs typeface="+mn-cs"/>
              </a:rPr>
              <a:t>passed on</a:t>
            </a:r>
            <a:r>
              <a:rPr lang="en-US" altLang="zh-CN" sz="1200" b="0" i="0" u="none" strike="noStrike" kern="1200" baseline="0">
                <a:solidFill>
                  <a:schemeClr val="tx1"/>
                </a:solidFill>
                <a:latin typeface="Times New Roman" pitchFamily="18" charset="0"/>
                <a:ea typeface="+mn-ea"/>
                <a:cs typeface="+mn-cs"/>
              </a:rPr>
              <a:t> to the protocol specified in the next header field. </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The discussion above </a:t>
            </a:r>
            <a:r>
              <a:rPr lang="en-US" altLang="zh-CN" sz="1200" b="1" i="0" u="none" strike="noStrike" kern="1200" baseline="0">
                <a:solidFill>
                  <a:schemeClr val="tx1"/>
                </a:solidFill>
                <a:latin typeface="Times New Roman" pitchFamily="18" charset="0"/>
                <a:ea typeface="+mn-ea"/>
                <a:cs typeface="+mn-cs"/>
              </a:rPr>
              <a:t>identified</a:t>
            </a:r>
            <a:r>
              <a:rPr lang="en-US" altLang="zh-CN" sz="1200" b="0" i="0" u="none" strike="noStrike" kern="1200" baseline="0">
                <a:solidFill>
                  <a:schemeClr val="tx1"/>
                </a:solidFill>
                <a:latin typeface="Times New Roman" pitchFamily="18" charset="0"/>
                <a:ea typeface="+mn-ea"/>
                <a:cs typeface="+mn-cs"/>
              </a:rPr>
              <a:t> the purpose of the fields that are included in the IPv6 datagram. </a:t>
            </a:r>
          </a:p>
          <a:p>
            <a:r>
              <a:rPr lang="en-US" altLang="zh-CN" sz="1200" b="0" i="0" u="none" strike="noStrike" kern="1200" baseline="0">
                <a:solidFill>
                  <a:schemeClr val="tx1"/>
                </a:solidFill>
                <a:latin typeface="Times New Roman" pitchFamily="18" charset="0"/>
                <a:ea typeface="+mn-ea"/>
                <a:cs typeface="+mn-cs"/>
              </a:rPr>
              <a:t>    Comparing the IPv6 datagram format in Figure 4.26 with the IPv4 datagram format that we saw in Figure 4.16, we notice that several fields </a:t>
            </a:r>
            <a:r>
              <a:rPr lang="en-US" altLang="zh-CN" sz="1200" b="0" i="0" u="sng" strike="noStrike" kern="1200" baseline="0">
                <a:solidFill>
                  <a:schemeClr val="tx1"/>
                </a:solidFill>
                <a:latin typeface="Times New Roman" pitchFamily="18" charset="0"/>
                <a:ea typeface="+mn-ea"/>
                <a:cs typeface="+mn-cs"/>
              </a:rPr>
              <a:t>appearing in the IPv4 datagram</a:t>
            </a:r>
            <a:r>
              <a:rPr lang="en-US" altLang="zh-CN" sz="1200" b="0" i="0" u="none" strike="noStrike" kern="1200" baseline="0">
                <a:solidFill>
                  <a:schemeClr val="tx1"/>
                </a:solidFill>
                <a:latin typeface="Times New Roman" pitchFamily="18" charset="0"/>
                <a:ea typeface="+mn-ea"/>
                <a:cs typeface="+mn-cs"/>
              </a:rPr>
              <a:t> are </a:t>
            </a:r>
            <a:r>
              <a:rPr lang="en-US" altLang="zh-CN" sz="1200" b="1" i="0" u="none" strike="noStrike" kern="1200" baseline="0">
                <a:solidFill>
                  <a:schemeClr val="tx1"/>
                </a:solidFill>
                <a:latin typeface="Times New Roman" pitchFamily="18" charset="0"/>
                <a:ea typeface="+mn-ea"/>
                <a:cs typeface="+mn-cs"/>
              </a:rPr>
              <a:t>no longer </a:t>
            </a:r>
            <a:r>
              <a:rPr lang="en-US" altLang="zh-CN" sz="1200" b="0" i="0" u="none" strike="noStrike" kern="1200" baseline="0">
                <a:solidFill>
                  <a:schemeClr val="tx1"/>
                </a:solidFill>
                <a:latin typeface="Times New Roman" pitchFamily="18" charset="0"/>
                <a:ea typeface="+mn-ea"/>
                <a:cs typeface="+mn-cs"/>
              </a:rPr>
              <a:t>present in the IPv6 datagram: </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 </a:t>
            </a:r>
            <a:r>
              <a:rPr lang="en-US" altLang="zh-CN" sz="1200" b="1" i="0" u="none" strike="noStrike" kern="1200" baseline="0">
                <a:solidFill>
                  <a:schemeClr val="tx1"/>
                </a:solidFill>
                <a:latin typeface="Times New Roman" pitchFamily="18" charset="0"/>
                <a:ea typeface="+mn-ea"/>
                <a:cs typeface="+mn-cs"/>
              </a:rPr>
              <a:t>Fragmentation/Reassembly. </a:t>
            </a:r>
          </a:p>
          <a:p>
            <a:r>
              <a:rPr lang="en-US" altLang="zh-CN" sz="1200" b="1" i="0" u="none" strike="noStrike" kern="1200" baseline="0">
                <a:solidFill>
                  <a:schemeClr val="tx1"/>
                </a:solidFill>
                <a:latin typeface="Times New Roman" pitchFamily="18" charset="0"/>
                <a:ea typeface="+mn-ea"/>
                <a:cs typeface="+mn-cs"/>
              </a:rPr>
              <a:t>    </a:t>
            </a:r>
            <a:r>
              <a:rPr lang="en-US" altLang="zh-CN" sz="1200" b="0" i="0" u="none" strike="noStrike" kern="1200" baseline="0">
                <a:solidFill>
                  <a:schemeClr val="tx1"/>
                </a:solidFill>
                <a:latin typeface="Times New Roman" pitchFamily="18" charset="0"/>
                <a:ea typeface="+mn-ea"/>
                <a:cs typeface="+mn-cs"/>
              </a:rPr>
              <a:t>IPv6</a:t>
            </a:r>
            <a:r>
              <a:rPr lang="en-US" altLang="zh-CN" sz="1200" b="1" i="0" u="none" strike="noStrike" kern="1200" baseline="0">
                <a:solidFill>
                  <a:schemeClr val="tx1"/>
                </a:solidFill>
                <a:latin typeface="Times New Roman" pitchFamily="18" charset="0"/>
                <a:ea typeface="+mn-ea"/>
                <a:cs typeface="+mn-cs"/>
              </a:rPr>
              <a:t> </a:t>
            </a:r>
            <a:r>
              <a:rPr lang="en-US" altLang="zh-CN" sz="1200" b="0" i="0" u="none" strike="noStrike" kern="1200" baseline="0">
                <a:solidFill>
                  <a:schemeClr val="tx1"/>
                </a:solidFill>
                <a:latin typeface="Times New Roman" pitchFamily="18" charset="0"/>
                <a:ea typeface="+mn-ea"/>
                <a:cs typeface="+mn-cs"/>
              </a:rPr>
              <a:t>does not allow for fragmentation and reassembly at intermediate routers; these operations can be performed only by the source and destination.</a:t>
            </a:r>
          </a:p>
          <a:p>
            <a:r>
              <a:rPr lang="en-US" altLang="zh-CN" sz="1200" b="0" i="0" u="none" strike="noStrike" kern="1200" baseline="0">
                <a:solidFill>
                  <a:schemeClr val="tx1"/>
                </a:solidFill>
                <a:latin typeface="Times New Roman" pitchFamily="18" charset="0"/>
                <a:ea typeface="+mn-ea"/>
                <a:cs typeface="+mn-cs"/>
              </a:rPr>
              <a:t>    If an IPv6 datagram received by a router is too large to be forwarded over the outgoing link, the router simply drops the datagram and sends a “Packet Too Big” ICMP error message (see Section 5.6) back to the sender. </a:t>
            </a:r>
          </a:p>
          <a:p>
            <a:r>
              <a:rPr lang="en-US" altLang="zh-CN" sz="1200" b="0" i="0" u="none" strike="noStrike" kern="1200" baseline="0">
                <a:solidFill>
                  <a:schemeClr val="tx1"/>
                </a:solidFill>
                <a:latin typeface="Times New Roman" pitchFamily="18" charset="0"/>
                <a:ea typeface="+mn-ea"/>
                <a:cs typeface="+mn-cs"/>
              </a:rPr>
              <a:t>    The sender can then resend the data, using a smaller IP datagram size. </a:t>
            </a:r>
          </a:p>
          <a:p>
            <a:r>
              <a:rPr lang="en-US" altLang="zh-CN" sz="1200" b="0" i="0" u="none" strike="noStrike" kern="1200" baseline="0">
                <a:solidFill>
                  <a:schemeClr val="tx1"/>
                </a:solidFill>
                <a:latin typeface="Times New Roman" pitchFamily="18" charset="0"/>
                <a:ea typeface="+mn-ea"/>
                <a:cs typeface="+mn-cs"/>
              </a:rPr>
              <a:t>    Fragmentation and reassembly is a time-consuming operation; removing this functionality from the routers and placing it squarely in the end systems considerably speeds up IP forwarding within the network.</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 </a:t>
            </a:r>
            <a:r>
              <a:rPr lang="en-US" altLang="zh-CN" sz="1200" b="1" i="0" u="none" strike="noStrike" kern="1200" baseline="0">
                <a:solidFill>
                  <a:schemeClr val="tx1"/>
                </a:solidFill>
                <a:latin typeface="Times New Roman" pitchFamily="18" charset="0"/>
                <a:ea typeface="+mn-ea"/>
                <a:cs typeface="+mn-cs"/>
              </a:rPr>
              <a:t>Header checksum</a:t>
            </a:r>
            <a:r>
              <a:rPr lang="en-US" altLang="zh-CN" sz="1200" b="0" i="1" u="none" strike="noStrike" kern="1200" baseline="0">
                <a:solidFill>
                  <a:schemeClr val="tx1"/>
                </a:solidFill>
                <a:latin typeface="Times New Roman" pitchFamily="18" charset="0"/>
                <a:ea typeface="+mn-ea"/>
                <a:cs typeface="+mn-cs"/>
              </a:rPr>
              <a:t>. </a:t>
            </a:r>
          </a:p>
          <a:p>
            <a:r>
              <a:rPr lang="en-US" altLang="zh-CN" sz="1200" b="0" i="1" u="none" strike="noStrike" kern="1200" baseline="0">
                <a:solidFill>
                  <a:schemeClr val="tx1"/>
                </a:solidFill>
                <a:latin typeface="Times New Roman" pitchFamily="18" charset="0"/>
                <a:ea typeface="+mn-ea"/>
                <a:cs typeface="+mn-cs"/>
              </a:rPr>
              <a:t>    </a:t>
            </a:r>
            <a:r>
              <a:rPr lang="en-US" altLang="zh-CN" sz="1200" b="0" i="0" u="none" strike="noStrike" kern="1200" baseline="0">
                <a:solidFill>
                  <a:schemeClr val="tx1"/>
                </a:solidFill>
                <a:latin typeface="Times New Roman" pitchFamily="18" charset="0"/>
                <a:ea typeface="+mn-ea"/>
                <a:cs typeface="+mn-cs"/>
              </a:rPr>
              <a:t>Because the transport-layer (for example, TCP and UDP) and link-layer (for example, Ethernet) protocols in the Internet layers perform checksumming, the designers of IP probably felt that this functionality was </a:t>
            </a:r>
            <a:r>
              <a:rPr lang="en-US" altLang="zh-CN" sz="1200" b="1" i="0" u="none" strike="noStrike" kern="1200" baseline="0">
                <a:solidFill>
                  <a:schemeClr val="tx1"/>
                </a:solidFill>
                <a:latin typeface="Times New Roman" pitchFamily="18" charset="0"/>
                <a:ea typeface="+mn-ea"/>
                <a:cs typeface="+mn-cs"/>
              </a:rPr>
              <a:t>sufficiently</a:t>
            </a:r>
            <a:r>
              <a:rPr lang="en-US" altLang="zh-CN" sz="1200" b="0" i="0" u="none" strike="noStrike" kern="1200" baseline="0">
                <a:solidFill>
                  <a:schemeClr val="tx1"/>
                </a:solidFill>
                <a:latin typeface="Times New Roman" pitchFamily="18" charset="0"/>
                <a:ea typeface="+mn-ea"/>
                <a:cs typeface="+mn-cs"/>
              </a:rPr>
              <a:t> redundant in the network layer </a:t>
            </a:r>
            <a:r>
              <a:rPr lang="en-US" altLang="zh-CN" sz="1200" b="1" i="0" u="none" strike="noStrike" kern="1200" baseline="0">
                <a:solidFill>
                  <a:schemeClr val="tx1"/>
                </a:solidFill>
                <a:latin typeface="Times New Roman" pitchFamily="18" charset="0"/>
                <a:ea typeface="+mn-ea"/>
                <a:cs typeface="+mn-cs"/>
              </a:rPr>
              <a:t>that</a:t>
            </a:r>
            <a:r>
              <a:rPr lang="en-US" altLang="zh-CN" sz="1200" b="0" i="0" u="none" strike="noStrike" kern="1200" baseline="0">
                <a:solidFill>
                  <a:schemeClr val="tx1"/>
                </a:solidFill>
                <a:latin typeface="Times New Roman" pitchFamily="18" charset="0"/>
                <a:ea typeface="+mn-ea"/>
                <a:cs typeface="+mn-cs"/>
              </a:rPr>
              <a:t> it could be removed.</a:t>
            </a:r>
          </a:p>
          <a:p>
            <a:r>
              <a:rPr lang="en-US" altLang="zh-CN" sz="1200" b="0" i="0" u="none" strike="noStrike" kern="1200" baseline="0">
                <a:solidFill>
                  <a:schemeClr val="tx1"/>
                </a:solidFill>
                <a:latin typeface="Times New Roman" pitchFamily="18" charset="0"/>
                <a:ea typeface="+mn-ea"/>
                <a:cs typeface="+mn-cs"/>
              </a:rPr>
              <a:t>    Once again, fast processing of IP packets was a central concern. </a:t>
            </a:r>
          </a:p>
          <a:p>
            <a:r>
              <a:rPr lang="en-US" altLang="zh-CN" sz="1200" b="0" i="0" u="none" strike="noStrike" kern="1200" baseline="0">
                <a:solidFill>
                  <a:schemeClr val="tx1"/>
                </a:solidFill>
                <a:latin typeface="Times New Roman" pitchFamily="18" charset="0"/>
                <a:ea typeface="+mn-ea"/>
                <a:cs typeface="+mn-cs"/>
              </a:rPr>
              <a:t>    Recall from our discussion of IPv4 in Section 4.3.1 that since the IPv4 header contains a TTL field (similar to the hop limit field in IPv6), the IPv4 header checksum needed to be recomputed at every router. </a:t>
            </a:r>
          </a:p>
          <a:p>
            <a:r>
              <a:rPr lang="en-US" altLang="zh-CN" sz="1200" b="0" i="0" u="none" strike="noStrike" kern="1200" baseline="0">
                <a:solidFill>
                  <a:schemeClr val="tx1"/>
                </a:solidFill>
                <a:latin typeface="Times New Roman" pitchFamily="18" charset="0"/>
                <a:ea typeface="+mn-ea"/>
                <a:cs typeface="+mn-cs"/>
              </a:rPr>
              <a:t>    As with fragmentation and reassembly, this too was a costly operation in IPv4. </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1" u="none" strike="noStrike" kern="1200" baseline="0">
                <a:solidFill>
                  <a:schemeClr val="tx1"/>
                </a:solidFill>
                <a:latin typeface="Times New Roman" pitchFamily="18" charset="0"/>
                <a:ea typeface="+mn-ea"/>
                <a:cs typeface="+mn-cs"/>
              </a:rPr>
              <a:t>   </a:t>
            </a:r>
            <a:r>
              <a:rPr lang="en-US" altLang="zh-CN" sz="1200" b="0" i="0" u="none" strike="noStrike" kern="1200" baseline="0">
                <a:solidFill>
                  <a:schemeClr val="tx1"/>
                </a:solidFill>
                <a:latin typeface="Times New Roman" pitchFamily="18" charset="0"/>
                <a:ea typeface="+mn-ea"/>
                <a:cs typeface="+mn-cs"/>
              </a:rPr>
              <a:t>• </a:t>
            </a:r>
            <a:r>
              <a:rPr lang="en-US" altLang="zh-CN" sz="1200" b="1" i="0" u="none" strike="noStrike" kern="1200" baseline="0">
                <a:solidFill>
                  <a:schemeClr val="tx1"/>
                </a:solidFill>
                <a:latin typeface="Times New Roman" pitchFamily="18" charset="0"/>
                <a:ea typeface="+mn-ea"/>
                <a:cs typeface="+mn-cs"/>
              </a:rPr>
              <a:t>Options</a:t>
            </a:r>
            <a:r>
              <a:rPr lang="en-US" altLang="zh-CN" sz="1200" b="0" i="1" u="none" strike="noStrike" kern="1200" baseline="0">
                <a:solidFill>
                  <a:schemeClr val="tx1"/>
                </a:solidFill>
                <a:latin typeface="Times New Roman" pitchFamily="18" charset="0"/>
                <a:ea typeface="+mn-ea"/>
                <a:cs typeface="+mn-cs"/>
              </a:rPr>
              <a:t>. </a:t>
            </a:r>
          </a:p>
          <a:p>
            <a:r>
              <a:rPr lang="en-US" altLang="zh-CN" sz="1200" b="0" i="1" u="none" strike="noStrike" kern="1200" baseline="0">
                <a:solidFill>
                  <a:schemeClr val="tx1"/>
                </a:solidFill>
                <a:latin typeface="Times New Roman" pitchFamily="18" charset="0"/>
                <a:ea typeface="+mn-ea"/>
                <a:cs typeface="+mn-cs"/>
              </a:rPr>
              <a:t>    </a:t>
            </a:r>
            <a:r>
              <a:rPr lang="en-US" altLang="zh-CN" sz="1200" b="0" i="0" u="none" strike="noStrike" kern="1200" baseline="0">
                <a:solidFill>
                  <a:schemeClr val="tx1"/>
                </a:solidFill>
                <a:latin typeface="Times New Roman" pitchFamily="18" charset="0"/>
                <a:ea typeface="+mn-ea"/>
                <a:cs typeface="+mn-cs"/>
              </a:rPr>
              <a:t>An options field is no longer a part of the standard IP header.</a:t>
            </a:r>
          </a:p>
          <a:p>
            <a:r>
              <a:rPr lang="en-US" altLang="zh-CN" sz="1200" b="0" i="0" u="none" strike="noStrike" kern="1200" baseline="0">
                <a:solidFill>
                  <a:schemeClr val="tx1"/>
                </a:solidFill>
                <a:latin typeface="Times New Roman" pitchFamily="18" charset="0"/>
                <a:ea typeface="+mn-ea"/>
                <a:cs typeface="+mn-cs"/>
              </a:rPr>
              <a:t>    However, it has not gone away. </a:t>
            </a:r>
          </a:p>
          <a:p>
            <a:r>
              <a:rPr lang="en-US" altLang="zh-CN" sz="1200" b="0" i="0" u="none" strike="noStrike" kern="1200" baseline="0">
                <a:solidFill>
                  <a:schemeClr val="tx1"/>
                </a:solidFill>
                <a:latin typeface="Times New Roman" pitchFamily="18" charset="0"/>
                <a:ea typeface="+mn-ea"/>
                <a:cs typeface="+mn-cs"/>
              </a:rPr>
              <a:t>    Instead, the options field is one of the possible next headers </a:t>
            </a:r>
            <a:r>
              <a:rPr lang="en-US" altLang="zh-CN" sz="1200" b="1" i="0" u="none" strike="noStrike" kern="1200" baseline="0">
                <a:solidFill>
                  <a:schemeClr val="tx1"/>
                </a:solidFill>
                <a:latin typeface="Times New Roman" pitchFamily="18" charset="0"/>
                <a:ea typeface="+mn-ea"/>
                <a:cs typeface="+mn-cs"/>
              </a:rPr>
              <a:t>pointed to </a:t>
            </a:r>
            <a:r>
              <a:rPr lang="en-US" altLang="zh-CN" sz="1200" b="0" i="0" u="none" strike="noStrike" kern="1200" baseline="0">
                <a:solidFill>
                  <a:schemeClr val="tx1"/>
                </a:solidFill>
                <a:latin typeface="Times New Roman" pitchFamily="18" charset="0"/>
                <a:ea typeface="+mn-ea"/>
                <a:cs typeface="+mn-cs"/>
              </a:rPr>
              <a:t>from within the IPv6 header.</a:t>
            </a:r>
          </a:p>
          <a:p>
            <a:r>
              <a:rPr lang="en-US" altLang="zh-CN" sz="1200" b="0" i="0" u="none" strike="noStrike" kern="1200" baseline="0">
                <a:solidFill>
                  <a:schemeClr val="tx1"/>
                </a:solidFill>
                <a:latin typeface="Times New Roman" pitchFamily="18" charset="0"/>
                <a:ea typeface="+mn-ea"/>
                <a:cs typeface="+mn-cs"/>
              </a:rPr>
              <a:t>    That is, just as TCP or UDP protocol headers can be the next header within an IP packet, </a:t>
            </a:r>
            <a:r>
              <a:rPr lang="en-US" altLang="zh-CN" sz="1200" b="1" i="0" u="none" strike="noStrike" kern="1200" baseline="0">
                <a:solidFill>
                  <a:schemeClr val="tx1"/>
                </a:solidFill>
                <a:latin typeface="Times New Roman" pitchFamily="18" charset="0"/>
                <a:ea typeface="+mn-ea"/>
                <a:cs typeface="+mn-cs"/>
              </a:rPr>
              <a:t>so too can </a:t>
            </a:r>
            <a:r>
              <a:rPr lang="en-US" altLang="zh-CN" sz="1200" b="0" i="0" u="none" strike="noStrike" kern="1200" baseline="0">
                <a:solidFill>
                  <a:schemeClr val="tx1"/>
                </a:solidFill>
                <a:latin typeface="Times New Roman" pitchFamily="18" charset="0"/>
                <a:ea typeface="+mn-ea"/>
                <a:cs typeface="+mn-cs"/>
              </a:rPr>
              <a:t>an options field. </a:t>
            </a:r>
          </a:p>
          <a:p>
            <a:r>
              <a:rPr lang="en-US" altLang="zh-CN" sz="1200" b="0" i="0" u="none" strike="noStrike" kern="1200" baseline="0">
                <a:solidFill>
                  <a:schemeClr val="tx1"/>
                </a:solidFill>
                <a:latin typeface="Times New Roman" pitchFamily="18" charset="0"/>
                <a:ea typeface="+mn-ea"/>
                <a:cs typeface="+mn-cs"/>
              </a:rPr>
              <a:t>    The removal of the options field results in a fixed-length, 40-byte IP header.</a:t>
            </a:r>
          </a:p>
          <a:p>
            <a:endParaRPr lang="en-US" altLang="zh-CN" sz="1200" b="0" i="0" u="none" strike="noStrike" kern="1200" baseline="0">
              <a:solidFill>
                <a:schemeClr val="tx1"/>
              </a:solidFill>
              <a:latin typeface="Times New Roman" pitchFamily="18" charset="0"/>
              <a:ea typeface="+mn-ea"/>
              <a:cs typeface="+mn-cs"/>
            </a:endParaRPr>
          </a:p>
          <a:p>
            <a:pPr eaLnBrk="1" hangingPunct="1"/>
            <a:endParaRPr lang="zh-CN" altLang="zh-CN"/>
          </a:p>
        </p:txBody>
      </p:sp>
    </p:spTree>
    <p:extLst>
      <p:ext uri="{BB962C8B-B14F-4D97-AF65-F5344CB8AC3E}">
        <p14:creationId xmlns:p14="http://schemas.microsoft.com/office/powerpoint/2010/main" val="419581822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300">
                <a:latin typeface="Arial" panose="020B0604020202020204" pitchFamily="34" charset="0"/>
                <a:ea typeface="宋体" panose="02010600030101010101" pitchFamily="2" charset="-122"/>
              </a:rPr>
              <a:t>    To allow the effective use of flow labels, three rules have been defined:</a:t>
            </a:r>
          </a:p>
          <a:p>
            <a:pPr marL="241653" indent="-241653"/>
            <a:r>
              <a:rPr lang="en-US" altLang="zh-CN" sz="1300">
                <a:latin typeface="Arial" panose="020B0604020202020204" pitchFamily="34" charset="0"/>
                <a:ea typeface="宋体" panose="02010600030101010101" pitchFamily="2" charset="-122"/>
              </a:rPr>
              <a:t>    1. The flow label is assigned to a packet by the source host. </a:t>
            </a:r>
          </a:p>
          <a:p>
            <a:pPr marL="241653" indent="-241653"/>
            <a:r>
              <a:rPr lang="en-US" altLang="zh-CN" sz="1300">
                <a:latin typeface="Arial" panose="020B0604020202020204" pitchFamily="34" charset="0"/>
                <a:ea typeface="宋体" panose="02010600030101010101" pitchFamily="2" charset="-122"/>
              </a:rPr>
              <a:t>    The label is a random number between 1 and 2</a:t>
            </a:r>
            <a:r>
              <a:rPr lang="en-US" altLang="zh-CN" sz="1300" baseline="30000">
                <a:latin typeface="Arial" panose="020B0604020202020204" pitchFamily="34" charset="0"/>
                <a:ea typeface="宋体" panose="02010600030101010101" pitchFamily="2" charset="-122"/>
              </a:rPr>
              <a:t>20</a:t>
            </a:r>
            <a:r>
              <a:rPr lang="en-US" altLang="zh-CN" sz="1300">
                <a:latin typeface="Arial" panose="020B0604020202020204" pitchFamily="34" charset="0"/>
                <a:ea typeface="宋体" panose="02010600030101010101" pitchFamily="2" charset="-122"/>
              </a:rPr>
              <a:t>-1. </a:t>
            </a:r>
          </a:p>
          <a:p>
            <a:pPr marL="241653" indent="-241653"/>
            <a:r>
              <a:rPr lang="en-US" altLang="zh-CN" sz="1300">
                <a:latin typeface="Arial" panose="020B0604020202020204" pitchFamily="34" charset="0"/>
                <a:ea typeface="宋体" panose="02010600030101010101" pitchFamily="2" charset="-122"/>
              </a:rPr>
              <a:t>    A source must not reuse a flow label for a new flow while the existing flow is still alive.</a:t>
            </a:r>
          </a:p>
          <a:p>
            <a:r>
              <a:rPr lang="en-US" altLang="zh-CN" sz="1300">
                <a:latin typeface="Arial" panose="020B0604020202020204" pitchFamily="34" charset="0"/>
                <a:ea typeface="宋体" panose="02010600030101010101" pitchFamily="2" charset="-122"/>
              </a:rPr>
              <a:t>    </a:t>
            </a:r>
          </a:p>
          <a:p>
            <a:r>
              <a:rPr lang="en-US" altLang="zh-CN" sz="1300">
                <a:latin typeface="Arial" panose="020B0604020202020204" pitchFamily="34" charset="0"/>
                <a:ea typeface="宋体" panose="02010600030101010101" pitchFamily="2" charset="-122"/>
              </a:rPr>
              <a:t>    2. If a host does not support the flow label, it sets this field to zero. </a:t>
            </a:r>
          </a:p>
          <a:p>
            <a:r>
              <a:rPr lang="en-US" altLang="zh-CN" sz="1300">
                <a:latin typeface="Arial" panose="020B0604020202020204" pitchFamily="34" charset="0"/>
                <a:ea typeface="宋体" panose="02010600030101010101" pitchFamily="2" charset="-122"/>
              </a:rPr>
              <a:t>    If a router does not support the flow label, it simply ignores it.</a:t>
            </a:r>
          </a:p>
          <a:p>
            <a:endParaRPr lang="en-US" altLang="zh-CN" sz="1300">
              <a:latin typeface="Arial" panose="020B0604020202020204" pitchFamily="34" charset="0"/>
              <a:ea typeface="宋体" panose="02010600030101010101" pitchFamily="2" charset="-122"/>
            </a:endParaRPr>
          </a:p>
          <a:p>
            <a:r>
              <a:rPr lang="en-US" altLang="zh-CN" sz="1300">
                <a:latin typeface="Arial" panose="020B0604020202020204" pitchFamily="34" charset="0"/>
                <a:ea typeface="宋体" panose="02010600030101010101" pitchFamily="2" charset="-122"/>
              </a:rPr>
              <a:t>    3. All packets </a:t>
            </a:r>
            <a:r>
              <a:rPr lang="en-US" altLang="zh-CN" sz="1300" u="sng">
                <a:latin typeface="Arial" panose="020B0604020202020204" pitchFamily="34" charset="0"/>
                <a:ea typeface="宋体" panose="02010600030101010101" pitchFamily="2" charset="-122"/>
              </a:rPr>
              <a:t>belonging to the same flow</a:t>
            </a:r>
            <a:r>
              <a:rPr lang="en-US" altLang="zh-CN" sz="1300">
                <a:latin typeface="Arial" panose="020B0604020202020204" pitchFamily="34" charset="0"/>
                <a:ea typeface="宋体" panose="02010600030101010101" pitchFamily="2" charset="-122"/>
              </a:rPr>
              <a:t> have the same source, same destination, same priority, and same options.</a:t>
            </a:r>
            <a:endParaRPr lang="zh-CN" altLang="en-US" sz="1300">
              <a:latin typeface="Arial" panose="020B0604020202020204" pitchFamily="34" charset="0"/>
              <a:ea typeface="宋体" panose="02010600030101010101" pitchFamily="2" charset="-122"/>
            </a:endParaRPr>
          </a:p>
        </p:txBody>
      </p:sp>
      <p:sp>
        <p:nvSpPr>
          <p:cNvPr id="4" name="灯片编号占位符 3"/>
          <p:cNvSpPr>
            <a:spLocks noGrp="1"/>
          </p:cNvSpPr>
          <p:nvPr>
            <p:ph type="sldNum" sz="quarter" idx="10"/>
          </p:nvPr>
        </p:nvSpPr>
        <p:spPr/>
        <p:txBody>
          <a:bodyPr/>
          <a:lstStyle/>
          <a:p>
            <a:pPr>
              <a:defRPr/>
            </a:pPr>
            <a:fld id="{118E677A-0880-414C-8B37-7CEAC3AD5BE5}" type="slidenum">
              <a:rPr lang="en-US" altLang="zh-CN" smtClean="0"/>
              <a:pPr>
                <a:defRPr/>
              </a:pPr>
              <a:t>172</a:t>
            </a:fld>
            <a:endParaRPr lang="en-US" altLang="zh-CN"/>
          </a:p>
        </p:txBody>
      </p:sp>
    </p:spTree>
    <p:extLst>
      <p:ext uri="{BB962C8B-B14F-4D97-AF65-F5344CB8AC3E}">
        <p14:creationId xmlns:p14="http://schemas.microsoft.com/office/powerpoint/2010/main" val="369560271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7"/>
          <p:cNvSpPr>
            <a:spLocks noGrp="1" noChangeArrowheads="1"/>
          </p:cNvSpPr>
          <p:nvPr>
            <p:ph type="sldNum" sz="quarter" idx="5"/>
          </p:nvPr>
        </p:nvSpPr>
        <p:spPr>
          <a:noFill/>
        </p:spPr>
        <p:txBody>
          <a:bodyPr/>
          <a:lstStyle/>
          <a:p>
            <a:fld id="{44E43581-04D2-4A04-B003-BA7D221DA627}" type="slidenum">
              <a:rPr lang="zh-CN" altLang="en-US"/>
              <a:pPr/>
              <a:t>175</a:t>
            </a:fld>
            <a:endParaRPr lang="en-US" altLang="zh-CN"/>
          </a:p>
        </p:txBody>
      </p:sp>
      <p:sp>
        <p:nvSpPr>
          <p:cNvPr id="405507" name="Rectangle 2"/>
          <p:cNvSpPr>
            <a:spLocks noGrp="1" noRot="1" noChangeAspect="1" noChangeArrowheads="1" noTextEdit="1"/>
          </p:cNvSpPr>
          <p:nvPr>
            <p:ph type="sldImg"/>
          </p:nvPr>
        </p:nvSpPr>
        <p:spPr>
          <a:ln/>
        </p:spPr>
      </p:sp>
      <p:sp>
        <p:nvSpPr>
          <p:cNvPr id="405508" name="Rectangle 3"/>
          <p:cNvSpPr>
            <a:spLocks noGrp="1" noChangeArrowheads="1"/>
          </p:cNvSpPr>
          <p:nvPr>
            <p:ph type="body" idx="1"/>
          </p:nvPr>
        </p:nvSpPr>
        <p:spPr>
          <a:xfrm>
            <a:off x="731838" y="4560888"/>
            <a:ext cx="5851525" cy="4319587"/>
          </a:xfrm>
          <a:noFill/>
          <a:ln/>
        </p:spPr>
        <p:txBody>
          <a:bodyPr/>
          <a:lstStyle/>
          <a:p>
            <a:endParaRPr lang="zh-CN" altLang="en-US"/>
          </a:p>
        </p:txBody>
      </p:sp>
    </p:spTree>
    <p:extLst>
      <p:ext uri="{BB962C8B-B14F-4D97-AF65-F5344CB8AC3E}">
        <p14:creationId xmlns:p14="http://schemas.microsoft.com/office/powerpoint/2010/main" val="104055643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7"/>
          <p:cNvSpPr>
            <a:spLocks noGrp="1" noChangeArrowheads="1"/>
          </p:cNvSpPr>
          <p:nvPr>
            <p:ph type="sldNum" sz="quarter" idx="5"/>
          </p:nvPr>
        </p:nvSpPr>
        <p:spPr>
          <a:noFill/>
        </p:spPr>
        <p:txBody>
          <a:bodyPr/>
          <a:lstStyle/>
          <a:p>
            <a:fld id="{09BB99B5-5F1A-4B85-AC46-EFEE716290FF}" type="slidenum">
              <a:rPr lang="zh-CN" altLang="en-US"/>
              <a:pPr/>
              <a:t>176</a:t>
            </a:fld>
            <a:endParaRPr lang="en-US" altLang="zh-CN"/>
          </a:p>
        </p:txBody>
      </p:sp>
      <p:sp>
        <p:nvSpPr>
          <p:cNvPr id="404483" name="Rectangle 2"/>
          <p:cNvSpPr>
            <a:spLocks noGrp="1" noRot="1" noChangeAspect="1" noChangeArrowheads="1" noTextEdit="1"/>
          </p:cNvSpPr>
          <p:nvPr>
            <p:ph type="sldImg"/>
          </p:nvPr>
        </p:nvSpPr>
        <p:spPr>
          <a:ln/>
        </p:spPr>
      </p:sp>
      <p:sp>
        <p:nvSpPr>
          <p:cNvPr id="404484" name="Rectangle 3"/>
          <p:cNvSpPr>
            <a:spLocks noGrp="1" noChangeArrowheads="1"/>
          </p:cNvSpPr>
          <p:nvPr>
            <p:ph type="body" idx="1"/>
          </p:nvPr>
        </p:nvSpPr>
        <p:spPr>
          <a:xfrm>
            <a:off x="731838" y="4560888"/>
            <a:ext cx="5851525" cy="4319587"/>
          </a:xfrm>
          <a:noFill/>
          <a:ln/>
        </p:spPr>
        <p:txBody>
          <a:bodyPr/>
          <a:lstStyle/>
          <a:p>
            <a:endParaRPr lang="zh-CN" altLang="en-US"/>
          </a:p>
        </p:txBody>
      </p:sp>
    </p:spTree>
    <p:extLst>
      <p:ext uri="{BB962C8B-B14F-4D97-AF65-F5344CB8AC3E}">
        <p14:creationId xmlns:p14="http://schemas.microsoft.com/office/powerpoint/2010/main" val="177884722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7"/>
          <p:cNvSpPr>
            <a:spLocks noGrp="1" noChangeArrowheads="1"/>
          </p:cNvSpPr>
          <p:nvPr>
            <p:ph type="sldNum" sz="quarter" idx="5"/>
          </p:nvPr>
        </p:nvSpPr>
        <p:spPr>
          <a:noFill/>
        </p:spPr>
        <p:txBody>
          <a:bodyPr/>
          <a:lstStyle/>
          <a:p>
            <a:fld id="{8BA22878-E39B-4F90-969D-B4AFE7622C2A}" type="slidenum">
              <a:rPr lang="zh-CN" altLang="en-US"/>
              <a:pPr/>
              <a:t>177</a:t>
            </a:fld>
            <a:endParaRPr lang="en-US" altLang="zh-CN"/>
          </a:p>
        </p:txBody>
      </p:sp>
      <p:sp>
        <p:nvSpPr>
          <p:cNvPr id="408579" name="Rectangle 2"/>
          <p:cNvSpPr>
            <a:spLocks noGrp="1" noRot="1" noChangeAspect="1" noChangeArrowheads="1" noTextEdit="1"/>
          </p:cNvSpPr>
          <p:nvPr>
            <p:ph type="sldImg"/>
          </p:nvPr>
        </p:nvSpPr>
        <p:spPr>
          <a:ln/>
        </p:spPr>
      </p:sp>
      <p:sp>
        <p:nvSpPr>
          <p:cNvPr id="408580" name="Rectangle 3"/>
          <p:cNvSpPr>
            <a:spLocks noGrp="1" noChangeArrowheads="1"/>
          </p:cNvSpPr>
          <p:nvPr>
            <p:ph type="body" idx="1"/>
          </p:nvPr>
        </p:nvSpPr>
        <p:spPr>
          <a:xfrm>
            <a:off x="731838" y="4560888"/>
            <a:ext cx="5851525" cy="4319587"/>
          </a:xfrm>
          <a:noFill/>
          <a:ln/>
        </p:spPr>
        <p:txBody>
          <a:bodyPr/>
          <a:lstStyle/>
          <a:p>
            <a:endParaRPr lang="zh-CN" altLang="en-US"/>
          </a:p>
        </p:txBody>
      </p:sp>
    </p:spTree>
    <p:extLst>
      <p:ext uri="{BB962C8B-B14F-4D97-AF65-F5344CB8AC3E}">
        <p14:creationId xmlns:p14="http://schemas.microsoft.com/office/powerpoint/2010/main" val="420242358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7"/>
          <p:cNvSpPr>
            <a:spLocks noGrp="1" noChangeArrowheads="1"/>
          </p:cNvSpPr>
          <p:nvPr>
            <p:ph type="sldNum" sz="quarter" idx="5"/>
          </p:nvPr>
        </p:nvSpPr>
        <p:spPr>
          <a:noFill/>
        </p:spPr>
        <p:txBody>
          <a:bodyPr/>
          <a:lstStyle/>
          <a:p>
            <a:fld id="{AEA0E712-4A29-463E-833E-00BA8D09D887}" type="slidenum">
              <a:rPr lang="zh-CN" altLang="en-US"/>
              <a:pPr/>
              <a:t>178</a:t>
            </a:fld>
            <a:endParaRPr lang="en-US" altLang="zh-CN"/>
          </a:p>
        </p:txBody>
      </p:sp>
      <p:sp>
        <p:nvSpPr>
          <p:cNvPr id="410627" name="Rectangle 2"/>
          <p:cNvSpPr>
            <a:spLocks noGrp="1" noRot="1" noChangeAspect="1" noChangeArrowheads="1" noTextEdit="1"/>
          </p:cNvSpPr>
          <p:nvPr>
            <p:ph type="sldImg"/>
          </p:nvPr>
        </p:nvSpPr>
        <p:spPr>
          <a:ln/>
        </p:spPr>
      </p:sp>
      <p:sp>
        <p:nvSpPr>
          <p:cNvPr id="410628" name="Rectangle 3"/>
          <p:cNvSpPr>
            <a:spLocks noGrp="1" noChangeArrowheads="1"/>
          </p:cNvSpPr>
          <p:nvPr>
            <p:ph type="body" idx="1"/>
          </p:nvPr>
        </p:nvSpPr>
        <p:spPr>
          <a:xfrm>
            <a:off x="731838" y="4560888"/>
            <a:ext cx="5851525" cy="4319587"/>
          </a:xfrm>
          <a:noFill/>
          <a:ln/>
        </p:spPr>
        <p:txBody>
          <a:bodyPr/>
          <a:lstStyle/>
          <a:p>
            <a:endParaRPr lang="zh-CN" altLang="en-US"/>
          </a:p>
        </p:txBody>
      </p:sp>
    </p:spTree>
    <p:extLst>
      <p:ext uri="{BB962C8B-B14F-4D97-AF65-F5344CB8AC3E}">
        <p14:creationId xmlns:p14="http://schemas.microsoft.com/office/powerpoint/2010/main" val="424731982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u="none" strike="noStrike" kern="1200" baseline="0">
                <a:solidFill>
                  <a:schemeClr val="tx1"/>
                </a:solidFill>
                <a:latin typeface="Times New Roman" pitchFamily="18" charset="0"/>
                <a:ea typeface="+mn-ea"/>
                <a:cs typeface="+mn-cs"/>
              </a:rPr>
              <a:t>    Now that we have seen the technical details of IPv6, let us consider a very practical matter: </a:t>
            </a:r>
          </a:p>
          <a:p>
            <a:r>
              <a:rPr lang="en-US" altLang="zh-CN" sz="1200" b="0" i="0" u="none" strike="noStrike" kern="1200" baseline="0">
                <a:solidFill>
                  <a:schemeClr val="tx1"/>
                </a:solidFill>
                <a:latin typeface="Times New Roman" pitchFamily="18" charset="0"/>
                <a:ea typeface="+mn-ea"/>
                <a:cs typeface="+mn-cs"/>
              </a:rPr>
              <a:t>    How will the public Internet, which is based on IPv4, be transitioned to IPv6? </a:t>
            </a:r>
          </a:p>
          <a:p>
            <a:r>
              <a:rPr lang="en-US" altLang="zh-CN" sz="1200" b="0" i="0" u="none" strike="noStrike" kern="1200" baseline="0">
                <a:solidFill>
                  <a:schemeClr val="tx1"/>
                </a:solidFill>
                <a:latin typeface="Times New Roman" pitchFamily="18" charset="0"/>
                <a:ea typeface="+mn-ea"/>
                <a:cs typeface="+mn-cs"/>
              </a:rPr>
              <a:t>    The problem is </a:t>
            </a:r>
            <a:r>
              <a:rPr lang="en-US" altLang="zh-CN" sz="1200" b="1" i="0" u="none" strike="noStrike" kern="1200" baseline="0">
                <a:solidFill>
                  <a:schemeClr val="tx1"/>
                </a:solidFill>
                <a:latin typeface="Times New Roman" pitchFamily="18" charset="0"/>
                <a:ea typeface="+mn-ea"/>
                <a:cs typeface="+mn-cs"/>
              </a:rPr>
              <a:t>that</a:t>
            </a:r>
            <a:r>
              <a:rPr lang="en-US" altLang="zh-CN" sz="1200" b="0" i="0" u="none" strike="noStrike" kern="1200" baseline="0">
                <a:solidFill>
                  <a:schemeClr val="tx1"/>
                </a:solidFill>
                <a:latin typeface="Times New Roman" pitchFamily="18" charset="0"/>
                <a:ea typeface="+mn-ea"/>
                <a:cs typeface="+mn-cs"/>
              </a:rPr>
              <a:t> while new IPv6-capable systems can be made backward-compatible, that is, can send, route, and receive IPv4 </a:t>
            </a:r>
            <a:r>
              <a:rPr lang="en-US" altLang="zh-CN" sz="1200" b="0" i="0" u="none" strike="noStrike" kern="1200" baseline="0" err="1">
                <a:solidFill>
                  <a:schemeClr val="tx1"/>
                </a:solidFill>
                <a:latin typeface="Times New Roman" pitchFamily="18" charset="0"/>
                <a:ea typeface="+mn-ea"/>
                <a:cs typeface="+mn-cs"/>
              </a:rPr>
              <a:t>datagrams</a:t>
            </a:r>
            <a:r>
              <a:rPr lang="en-US" altLang="zh-CN" sz="1200" b="0" i="0" u="none" strike="noStrike" kern="1200" baseline="0">
                <a:solidFill>
                  <a:schemeClr val="tx1"/>
                </a:solidFill>
                <a:latin typeface="Times New Roman" pitchFamily="18" charset="0"/>
                <a:ea typeface="+mn-ea"/>
                <a:cs typeface="+mn-cs"/>
              </a:rPr>
              <a:t>, already deployed IPv4-capable systems are not capable of handling IPv6 </a:t>
            </a:r>
            <a:r>
              <a:rPr lang="en-US" altLang="zh-CN" sz="1200" b="0" i="0" u="none" strike="noStrike" kern="1200" baseline="0" err="1">
                <a:solidFill>
                  <a:schemeClr val="tx1"/>
                </a:solidFill>
                <a:latin typeface="Times New Roman" pitchFamily="18" charset="0"/>
                <a:ea typeface="+mn-ea"/>
                <a:cs typeface="+mn-cs"/>
              </a:rPr>
              <a:t>datagrams</a:t>
            </a:r>
            <a:r>
              <a:rPr lang="en-US" altLang="zh-CN" sz="1200" b="0" i="0" u="none" strike="noStrike" kern="1200" baseline="0">
                <a:solidFill>
                  <a:schemeClr val="tx1"/>
                </a:solidFill>
                <a:latin typeface="Times New Roman" pitchFamily="18" charset="0"/>
                <a:ea typeface="+mn-ea"/>
                <a:cs typeface="+mn-cs"/>
              </a:rPr>
              <a:t>. </a:t>
            </a:r>
          </a:p>
          <a:p>
            <a:r>
              <a:rPr lang="en-US" altLang="zh-CN" sz="1200" b="0" i="0" u="none" strike="noStrike" kern="1200" baseline="0">
                <a:solidFill>
                  <a:schemeClr val="tx1"/>
                </a:solidFill>
                <a:latin typeface="Times New Roman" pitchFamily="18" charset="0"/>
                <a:ea typeface="+mn-ea"/>
                <a:cs typeface="+mn-cs"/>
              </a:rPr>
              <a:t>    Several options possible [Huston 2011b, RFC 4213].</a:t>
            </a:r>
            <a:endParaRPr lang="zh-CN" altLang="en-US"/>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179</a:t>
            </a:fld>
            <a:endParaRPr lang="en-US" altLang="zh-CN"/>
          </a:p>
        </p:txBody>
      </p:sp>
    </p:spTree>
    <p:extLst>
      <p:ext uri="{BB962C8B-B14F-4D97-AF65-F5344CB8AC3E}">
        <p14:creationId xmlns:p14="http://schemas.microsoft.com/office/powerpoint/2010/main" val="285871628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CEF3D3C7-5784-43AB-9850-DF9E9314B04D}" type="slidenum">
              <a:rPr lang="en-US" altLang="zh-CN" smtClean="0"/>
              <a:pPr>
                <a:spcBef>
                  <a:spcPct val="0"/>
                </a:spcBef>
              </a:pPr>
              <a:t>180</a:t>
            </a:fld>
            <a:endParaRPr lang="en-US" altLang="zh-CN"/>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a:solidFill>
                  <a:schemeClr val="tx1"/>
                </a:solidFill>
                <a:latin typeface="Times New Roman" pitchFamily="18" charset="0"/>
                <a:ea typeface="+mn-ea"/>
                <a:cs typeface="+mn-cs"/>
              </a:rPr>
              <a:t>    One option would be to declare a flag day — a given time and date when all Internet machines would be turned off and upgraded from IPv4 to IPv6. </a:t>
            </a:r>
          </a:p>
          <a:p>
            <a:r>
              <a:rPr lang="en-US" altLang="zh-CN" sz="1200" b="0" i="0" u="none" strike="noStrike" kern="1200" baseline="0">
                <a:solidFill>
                  <a:schemeClr val="tx1"/>
                </a:solidFill>
                <a:latin typeface="Times New Roman" pitchFamily="18" charset="0"/>
                <a:ea typeface="+mn-ea"/>
                <a:cs typeface="+mn-cs"/>
              </a:rPr>
              <a:t>    The last major technology transition (from using NCP to using TCP for reliable transport service) occurred almost 35 years ago.   </a:t>
            </a:r>
          </a:p>
          <a:p>
            <a:r>
              <a:rPr lang="en-US" altLang="zh-CN" sz="1200" b="0" i="0" u="none" strike="noStrike" kern="1200" baseline="0">
                <a:solidFill>
                  <a:schemeClr val="tx1"/>
                </a:solidFill>
                <a:latin typeface="Times New Roman" pitchFamily="18" charset="0"/>
                <a:ea typeface="+mn-ea"/>
                <a:cs typeface="+mn-cs"/>
              </a:rPr>
              <a:t>    Even back then [RFC 801], when the Internet was tiny and still being administered by a small number of “wizards,” it was realized that such a flag day was not possible. </a:t>
            </a:r>
          </a:p>
          <a:p>
            <a:r>
              <a:rPr lang="en-US" altLang="zh-CN" sz="1200" b="0" i="0" u="none" strike="noStrike" kern="1200" baseline="0">
                <a:solidFill>
                  <a:schemeClr val="tx1"/>
                </a:solidFill>
                <a:latin typeface="Times New Roman" pitchFamily="18" charset="0"/>
                <a:ea typeface="+mn-ea"/>
                <a:cs typeface="+mn-cs"/>
              </a:rPr>
              <a:t>    A flag day involving billions of devices is even more unthinkable today.</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a:t>
            </a:r>
            <a:endParaRPr lang="zh-CN" altLang="zh-CN" b="0" i="0"/>
          </a:p>
        </p:txBody>
      </p:sp>
    </p:spTree>
    <p:extLst>
      <p:ext uri="{BB962C8B-B14F-4D97-AF65-F5344CB8AC3E}">
        <p14:creationId xmlns:p14="http://schemas.microsoft.com/office/powerpoint/2010/main" val="315916288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a:solidFill>
                  <a:schemeClr val="tx1"/>
                </a:solidFill>
                <a:latin typeface="Times New Roman" pitchFamily="18" charset="0"/>
                <a:ea typeface="+mn-ea"/>
                <a:cs typeface="+mn-cs"/>
              </a:rPr>
              <a:t>    The approach to IPv4-to-IPv6 transition that has been most widely adopted in practice involves</a:t>
            </a:r>
          </a:p>
          <a:p>
            <a:r>
              <a:rPr lang="en-US" altLang="zh-CN" sz="1200" b="1" i="0" u="none" strike="noStrike" kern="1200" baseline="0">
                <a:solidFill>
                  <a:schemeClr val="tx1"/>
                </a:solidFill>
                <a:latin typeface="Times New Roman" pitchFamily="18" charset="0"/>
                <a:ea typeface="+mn-ea"/>
                <a:cs typeface="+mn-cs"/>
              </a:rPr>
              <a:t>tunneling </a:t>
            </a:r>
            <a:r>
              <a:rPr lang="en-US" altLang="zh-CN" sz="1200" b="0" i="0" u="none" strike="noStrike" kern="1200" baseline="0">
                <a:solidFill>
                  <a:schemeClr val="tx1"/>
                </a:solidFill>
                <a:latin typeface="Times New Roman" pitchFamily="18" charset="0"/>
                <a:ea typeface="+mn-ea"/>
                <a:cs typeface="+mn-cs"/>
              </a:rPr>
              <a:t>[RFC 4213]. </a:t>
            </a:r>
          </a:p>
          <a:p>
            <a:r>
              <a:rPr lang="en-US" altLang="zh-CN" sz="1200" b="0" i="0" u="none" strike="noStrike" kern="1200" baseline="0">
                <a:solidFill>
                  <a:schemeClr val="tx1"/>
                </a:solidFill>
                <a:latin typeface="Times New Roman" pitchFamily="18" charset="0"/>
                <a:ea typeface="+mn-ea"/>
                <a:cs typeface="+mn-cs"/>
              </a:rPr>
              <a:t>    The basic idea behind tunneling </a:t>
            </a:r>
            <a:r>
              <a:rPr lang="en-US" altLang="zh-CN" sz="1200" b="1" i="0" u="none" strike="noStrike" kern="1200" baseline="0">
                <a:solidFill>
                  <a:schemeClr val="tx1"/>
                </a:solidFill>
                <a:latin typeface="Times New Roman" pitchFamily="18" charset="0"/>
                <a:ea typeface="+mn-ea"/>
                <a:cs typeface="+mn-cs"/>
              </a:rPr>
              <a:t>— </a:t>
            </a:r>
            <a:r>
              <a:rPr lang="en-US" altLang="zh-CN" sz="1200" b="0" i="0" u="none" strike="noStrike" kern="1200" baseline="0">
                <a:solidFill>
                  <a:schemeClr val="tx1"/>
                </a:solidFill>
                <a:latin typeface="Times New Roman" pitchFamily="18" charset="0"/>
                <a:ea typeface="+mn-ea"/>
                <a:cs typeface="+mn-cs"/>
              </a:rPr>
              <a:t>a key concept </a:t>
            </a:r>
            <a:r>
              <a:rPr lang="en-US" altLang="zh-CN" sz="1200" b="0" i="0" u="sng" strike="noStrike" kern="1200" baseline="0">
                <a:solidFill>
                  <a:schemeClr val="tx1"/>
                </a:solidFill>
                <a:latin typeface="Times New Roman" pitchFamily="18" charset="0"/>
                <a:ea typeface="+mn-ea"/>
                <a:cs typeface="+mn-cs"/>
              </a:rPr>
              <a:t>with</a:t>
            </a:r>
            <a:r>
              <a:rPr lang="en-US" altLang="zh-CN" sz="1200" b="0" i="0" u="none" strike="noStrike" kern="1200" baseline="0">
                <a:solidFill>
                  <a:schemeClr val="tx1"/>
                </a:solidFill>
                <a:latin typeface="Times New Roman" pitchFamily="18" charset="0"/>
                <a:ea typeface="+mn-ea"/>
                <a:cs typeface="+mn-cs"/>
              </a:rPr>
              <a:t> applications </a:t>
            </a:r>
            <a:r>
              <a:rPr lang="en-US" altLang="zh-CN" sz="1200" b="0" i="0" u="sng" strike="noStrike" kern="1200" baseline="0">
                <a:solidFill>
                  <a:schemeClr val="tx1"/>
                </a:solidFill>
                <a:latin typeface="Times New Roman" pitchFamily="18" charset="0"/>
                <a:ea typeface="+mn-ea"/>
                <a:cs typeface="+mn-cs"/>
              </a:rPr>
              <a:t>in</a:t>
            </a:r>
            <a:r>
              <a:rPr lang="en-US" altLang="zh-CN" sz="1200" b="0" i="0" u="none" strike="noStrike" kern="1200" baseline="0">
                <a:solidFill>
                  <a:schemeClr val="tx1"/>
                </a:solidFill>
                <a:latin typeface="Times New Roman" pitchFamily="18" charset="0"/>
                <a:ea typeface="+mn-ea"/>
                <a:cs typeface="+mn-cs"/>
              </a:rPr>
              <a:t> many other scenarios beyond IPv4-to-IPv6 transition, including wide use in the all-IP cellular networks that we’ll cover in Chapter 7 </a:t>
            </a:r>
            <a:r>
              <a:rPr lang="en-US" altLang="zh-CN" sz="1200" b="1" i="0" u="none" strike="noStrike" kern="1200" baseline="0">
                <a:solidFill>
                  <a:schemeClr val="tx1"/>
                </a:solidFill>
                <a:latin typeface="Times New Roman" pitchFamily="18" charset="0"/>
                <a:ea typeface="+mn-ea"/>
                <a:cs typeface="+mn-cs"/>
              </a:rPr>
              <a:t>— </a:t>
            </a:r>
            <a:r>
              <a:rPr lang="en-US" altLang="zh-CN" sz="1200" b="0" i="0" u="none" strike="noStrike" kern="1200" baseline="0">
                <a:solidFill>
                  <a:schemeClr val="tx1"/>
                </a:solidFill>
                <a:latin typeface="Times New Roman" pitchFamily="18" charset="0"/>
                <a:ea typeface="+mn-ea"/>
                <a:cs typeface="+mn-cs"/>
              </a:rPr>
              <a:t>is the following.</a:t>
            </a:r>
          </a:p>
          <a:p>
            <a:r>
              <a:rPr lang="en-US" altLang="zh-CN" sz="1200" b="0" i="0" u="none" strike="noStrike" kern="1200" baseline="0">
                <a:solidFill>
                  <a:schemeClr val="tx1"/>
                </a:solidFill>
                <a:latin typeface="Times New Roman" pitchFamily="18" charset="0"/>
                <a:ea typeface="+mn-ea"/>
                <a:cs typeface="+mn-cs"/>
              </a:rPr>
              <a:t>    Suppose two IPv6 nodes (in this example, B and E in </a:t>
            </a:r>
            <a:r>
              <a:rPr lang="en-US" altLang="zh-CN" sz="1200" b="1" i="0" u="none" strike="noStrike" kern="1200" baseline="0">
                <a:solidFill>
                  <a:schemeClr val="tx1"/>
                </a:solidFill>
                <a:latin typeface="Times New Roman" pitchFamily="18" charset="0"/>
                <a:ea typeface="+mn-ea"/>
                <a:cs typeface="+mn-cs"/>
              </a:rPr>
              <a:t>Figure 4.27</a:t>
            </a:r>
            <a:r>
              <a:rPr lang="en-US" altLang="zh-CN" sz="1200" b="0" i="0" u="none" strike="noStrike" kern="1200" baseline="0">
                <a:solidFill>
                  <a:schemeClr val="tx1"/>
                </a:solidFill>
                <a:latin typeface="Times New Roman" pitchFamily="18" charset="0"/>
                <a:ea typeface="+mn-ea"/>
                <a:cs typeface="+mn-cs"/>
              </a:rPr>
              <a:t>) want to interoperate using IPv6 datagrams but are connected to each other by intervening IPv4 routers.</a:t>
            </a:r>
          </a:p>
          <a:p>
            <a:r>
              <a:rPr lang="en-US" altLang="zh-CN" sz="1200" b="0" i="0" u="none" strike="noStrike" kern="1200" baseline="0">
                <a:solidFill>
                  <a:schemeClr val="tx1"/>
                </a:solidFill>
                <a:latin typeface="Times New Roman" pitchFamily="18" charset="0"/>
                <a:ea typeface="+mn-ea"/>
                <a:cs typeface="+mn-cs"/>
              </a:rPr>
              <a:t>    We refer to the intervening set of IPv4 routers between two IPv6 routers as a </a:t>
            </a:r>
            <a:r>
              <a:rPr lang="en-US" altLang="zh-CN" sz="1200" b="1" i="0" u="none" strike="noStrike" kern="1200" baseline="0">
                <a:solidFill>
                  <a:schemeClr val="tx1"/>
                </a:solidFill>
                <a:latin typeface="Times New Roman" pitchFamily="18" charset="0"/>
                <a:ea typeface="+mn-ea"/>
                <a:cs typeface="+mn-cs"/>
              </a:rPr>
              <a:t>tunnel</a:t>
            </a:r>
            <a:r>
              <a:rPr lang="en-US" altLang="zh-CN" sz="1200" b="0" i="0" u="none" strike="noStrike" kern="1200" baseline="0">
                <a:solidFill>
                  <a:schemeClr val="tx1"/>
                </a:solidFill>
                <a:latin typeface="Times New Roman" pitchFamily="18" charset="0"/>
                <a:ea typeface="+mn-ea"/>
                <a:cs typeface="+mn-cs"/>
              </a:rPr>
              <a:t>, as illustrated in  </a:t>
            </a:r>
            <a:r>
              <a:rPr lang="en-US" altLang="zh-CN" sz="1200" b="1" i="0" u="none" strike="noStrike" kern="1200" baseline="0">
                <a:solidFill>
                  <a:schemeClr val="tx1"/>
                </a:solidFill>
                <a:latin typeface="Times New Roman" pitchFamily="18" charset="0"/>
                <a:ea typeface="+mn-ea"/>
                <a:cs typeface="+mn-cs"/>
              </a:rPr>
              <a:t>Figure 4.27</a:t>
            </a:r>
            <a:r>
              <a:rPr lang="en-US" altLang="zh-CN" sz="1200" b="0" i="0" u="none" strike="noStrike" kern="1200" baseline="0">
                <a:solidFill>
                  <a:schemeClr val="tx1"/>
                </a:solidFill>
                <a:latin typeface="Times New Roman" pitchFamily="18" charset="0"/>
                <a:ea typeface="+mn-ea"/>
                <a:cs typeface="+mn-cs"/>
              </a:rPr>
              <a:t>. With tunneling, the IPv6 node on the sending side of the tunnel (in this example, B) takes the entire</a:t>
            </a:r>
            <a:r>
              <a:rPr lang="en-US" altLang="zh-CN" sz="1200" b="0" i="1" u="none" strike="noStrike" kern="1200" baseline="0">
                <a:solidFill>
                  <a:schemeClr val="tx1"/>
                </a:solidFill>
                <a:latin typeface="Times New Roman" pitchFamily="18" charset="0"/>
                <a:ea typeface="+mn-ea"/>
                <a:cs typeface="+mn-cs"/>
              </a:rPr>
              <a:t> </a:t>
            </a:r>
            <a:r>
              <a:rPr lang="en-US" altLang="zh-CN" sz="1200" b="0" i="0" u="none" strike="noStrike" kern="1200" baseline="0">
                <a:solidFill>
                  <a:schemeClr val="tx1"/>
                </a:solidFill>
                <a:latin typeface="Times New Roman" pitchFamily="18" charset="0"/>
                <a:ea typeface="+mn-ea"/>
                <a:cs typeface="+mn-cs"/>
              </a:rPr>
              <a:t>IPv6 datagram and puts it in the data (payload) field of an IPv4 datagram. </a:t>
            </a:r>
          </a:p>
          <a:p>
            <a:r>
              <a:rPr lang="en-US" altLang="zh-CN" sz="1200" b="0" i="0" u="none" strike="noStrike" kern="1200" baseline="0">
                <a:solidFill>
                  <a:schemeClr val="tx1"/>
                </a:solidFill>
                <a:latin typeface="Times New Roman" pitchFamily="18" charset="0"/>
                <a:ea typeface="+mn-ea"/>
                <a:cs typeface="+mn-cs"/>
              </a:rPr>
              <a:t>   This IPv4 datagram is then addressed to the IPv6 node on the receiving side of the tunnel (in this example, E) and sent to the first node in the tunnel (in this example, C). </a:t>
            </a:r>
          </a:p>
          <a:p>
            <a:r>
              <a:rPr lang="en-US" altLang="zh-CN" sz="1200" b="0" i="0" u="none" strike="noStrike" kern="1200" baseline="0">
                <a:solidFill>
                  <a:schemeClr val="tx1"/>
                </a:solidFill>
                <a:latin typeface="Times New Roman" pitchFamily="18" charset="0"/>
                <a:ea typeface="+mn-ea"/>
                <a:cs typeface="+mn-cs"/>
              </a:rPr>
              <a:t>    The intervening IPv4 routers in the tunnel route this IPv4 datagram among themselves, just as they would any other datagram, blissfully unaware that the IPv4 datagram itself contains a complete IPv6 datagram. </a:t>
            </a:r>
          </a:p>
          <a:p>
            <a:r>
              <a:rPr lang="en-US" altLang="zh-CN" sz="1200" b="0" i="0" u="none" strike="noStrike" kern="1200" baseline="0">
                <a:solidFill>
                  <a:schemeClr val="tx1"/>
                </a:solidFill>
                <a:latin typeface="Times New Roman" pitchFamily="18" charset="0"/>
                <a:ea typeface="+mn-ea"/>
                <a:cs typeface="+mn-cs"/>
              </a:rPr>
              <a:t>    The IPv6 node on the receiving side of the tunnel eventually receives the IPv4 datagram (it is the destination of the IPv4 datagram!), determines that the IPv4 datagram contains an IPv6 datagram (by observing that the protocol number field in the IPv4 datagram is 41 </a:t>
            </a:r>
            <a:r>
              <a:rPr lang="en-US" altLang="zh-CN" sz="1200" b="1" i="0" u="none" strike="noStrike" kern="1200" baseline="0">
                <a:solidFill>
                  <a:schemeClr val="tx1"/>
                </a:solidFill>
                <a:latin typeface="Times New Roman" pitchFamily="18" charset="0"/>
                <a:ea typeface="+mn-ea"/>
                <a:cs typeface="+mn-cs"/>
              </a:rPr>
              <a:t>[RFC 4213]</a:t>
            </a:r>
            <a:r>
              <a:rPr lang="en-US" altLang="zh-CN" sz="1200" b="0" i="0" u="none" strike="noStrike" kern="1200" baseline="0">
                <a:solidFill>
                  <a:schemeClr val="tx1"/>
                </a:solidFill>
                <a:latin typeface="Times New Roman" pitchFamily="18" charset="0"/>
                <a:ea typeface="+mn-ea"/>
                <a:cs typeface="+mn-cs"/>
              </a:rPr>
              <a:t>, indicating that the IPv4 payload is a IPv6 datagram), extracts the IPv6 datagram, and then routes the IPv6 datagram exactly as it would if it had received the IPv6 datagram from a directly connected IPv6 neighbor.</a:t>
            </a:r>
            <a:endParaRPr lang="zh-CN" altLang="en-US"/>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181</a:t>
            </a:fld>
            <a:endParaRPr lang="en-US" altLang="zh-CN"/>
          </a:p>
        </p:txBody>
      </p:sp>
    </p:spTree>
    <p:extLst>
      <p:ext uri="{BB962C8B-B14F-4D97-AF65-F5344CB8AC3E}">
        <p14:creationId xmlns:p14="http://schemas.microsoft.com/office/powerpoint/2010/main" val="396111438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7"/>
          <p:cNvSpPr>
            <a:spLocks noGrp="1" noChangeArrowheads="1"/>
          </p:cNvSpPr>
          <p:nvPr>
            <p:ph type="sldNum" sz="quarter" idx="5"/>
          </p:nvPr>
        </p:nvSpPr>
        <p:spPr>
          <a:noFill/>
        </p:spPr>
        <p:txBody>
          <a:bodyPr/>
          <a:lstStyle/>
          <a:p>
            <a:fld id="{C6916DFB-22F2-4629-A10D-2FCFD6331ADB}" type="slidenum">
              <a:rPr lang="zh-CN" altLang="en-US"/>
              <a:pPr/>
              <a:t>182</a:t>
            </a:fld>
            <a:endParaRPr lang="en-US" altLang="zh-CN"/>
          </a:p>
        </p:txBody>
      </p:sp>
      <p:sp>
        <p:nvSpPr>
          <p:cNvPr id="414723" name="Rectangle 2"/>
          <p:cNvSpPr>
            <a:spLocks noGrp="1" noRot="1" noChangeAspect="1" noChangeArrowheads="1" noTextEdit="1"/>
          </p:cNvSpPr>
          <p:nvPr>
            <p:ph type="sldImg"/>
          </p:nvPr>
        </p:nvSpPr>
        <p:spPr>
          <a:ln/>
        </p:spPr>
      </p:sp>
      <p:sp>
        <p:nvSpPr>
          <p:cNvPr id="414724" name="Rectangle 3"/>
          <p:cNvSpPr>
            <a:spLocks noGrp="1" noChangeArrowheads="1"/>
          </p:cNvSpPr>
          <p:nvPr>
            <p:ph type="body" idx="1"/>
          </p:nvPr>
        </p:nvSpPr>
        <p:spPr>
          <a:noFill/>
          <a:ln/>
        </p:spPr>
        <p:txBody>
          <a:bodyPr/>
          <a:lstStyle/>
          <a:p>
            <a:r>
              <a:rPr lang="en-US" altLang="zh-CN" sz="1400" b="0" i="0" u="none" strike="noStrike" kern="1200" baseline="0">
                <a:solidFill>
                  <a:schemeClr val="tx1"/>
                </a:solidFill>
                <a:latin typeface="Times New Roman" pitchFamily="18" charset="0"/>
                <a:ea typeface="+mn-ea"/>
                <a:cs typeface="+mn-cs"/>
              </a:rPr>
              <a:t>    The approach to IPv4-to-IPv6 transition </a:t>
            </a:r>
            <a:r>
              <a:rPr lang="en-US" altLang="zh-CN" sz="1400" b="0" i="0" u="sng" strike="noStrike" kern="1200" baseline="0">
                <a:solidFill>
                  <a:schemeClr val="tx1"/>
                </a:solidFill>
                <a:latin typeface="Times New Roman" pitchFamily="18" charset="0"/>
                <a:ea typeface="+mn-ea"/>
                <a:cs typeface="+mn-cs"/>
              </a:rPr>
              <a:t>that has been most </a:t>
            </a:r>
            <a:r>
              <a:rPr lang="en-US" altLang="zh-CN" sz="1400" b="1" i="0" u="sng" strike="noStrike" kern="1200" baseline="0">
                <a:solidFill>
                  <a:schemeClr val="tx1"/>
                </a:solidFill>
                <a:latin typeface="Times New Roman" pitchFamily="18" charset="0"/>
                <a:ea typeface="+mn-ea"/>
                <a:cs typeface="+mn-cs"/>
              </a:rPr>
              <a:t>widely</a:t>
            </a:r>
            <a:r>
              <a:rPr lang="en-US" altLang="zh-CN" sz="1400" b="0" i="0" u="sng" strike="noStrike" kern="1200" baseline="0">
                <a:solidFill>
                  <a:schemeClr val="tx1"/>
                </a:solidFill>
                <a:latin typeface="Times New Roman" pitchFamily="18" charset="0"/>
                <a:ea typeface="+mn-ea"/>
                <a:cs typeface="+mn-cs"/>
              </a:rPr>
              <a:t> adopted in practice</a:t>
            </a:r>
            <a:r>
              <a:rPr lang="en-US" altLang="zh-CN" sz="1400" b="0" i="0" u="none" strike="noStrike" kern="1200" baseline="0">
                <a:solidFill>
                  <a:schemeClr val="tx1"/>
                </a:solidFill>
                <a:latin typeface="Times New Roman" pitchFamily="18" charset="0"/>
                <a:ea typeface="+mn-ea"/>
                <a:cs typeface="+mn-cs"/>
              </a:rPr>
              <a:t> involves tunneling [RFC 4213]. </a:t>
            </a:r>
          </a:p>
          <a:p>
            <a:r>
              <a:rPr lang="en-US" altLang="zh-CN" sz="1400" b="0" i="0" u="none" strike="noStrike" kern="1200" baseline="0">
                <a:solidFill>
                  <a:schemeClr val="tx1"/>
                </a:solidFill>
                <a:latin typeface="Times New Roman" pitchFamily="18" charset="0"/>
                <a:ea typeface="+mn-ea"/>
                <a:cs typeface="+mn-cs"/>
              </a:rPr>
              <a:t>    The basic idea behind tunneling — a key concept with applications in many other scenarios </a:t>
            </a:r>
            <a:r>
              <a:rPr lang="en-US" altLang="zh-CN" sz="1400" b="1" i="0" u="none" strike="noStrike" kern="1200" baseline="0">
                <a:solidFill>
                  <a:schemeClr val="tx1"/>
                </a:solidFill>
                <a:latin typeface="Times New Roman" pitchFamily="18" charset="0"/>
                <a:ea typeface="+mn-ea"/>
                <a:cs typeface="+mn-cs"/>
              </a:rPr>
              <a:t>beyond</a:t>
            </a:r>
            <a:r>
              <a:rPr lang="en-US" altLang="zh-CN" sz="1400" b="0" i="0" u="none" strike="noStrike" kern="1200" baseline="0">
                <a:solidFill>
                  <a:schemeClr val="tx1"/>
                </a:solidFill>
                <a:latin typeface="Times New Roman" pitchFamily="18" charset="0"/>
                <a:ea typeface="+mn-ea"/>
                <a:cs typeface="+mn-cs"/>
              </a:rPr>
              <a:t> IPv4-to-IPv6 transition, </a:t>
            </a:r>
            <a:r>
              <a:rPr lang="en-US" altLang="zh-CN" sz="1400" b="1" i="0" u="none" strike="noStrike" kern="1200" baseline="0">
                <a:solidFill>
                  <a:schemeClr val="tx1"/>
                </a:solidFill>
                <a:latin typeface="Times New Roman" pitchFamily="18" charset="0"/>
                <a:ea typeface="+mn-ea"/>
                <a:cs typeface="+mn-cs"/>
              </a:rPr>
              <a:t>including</a:t>
            </a:r>
            <a:r>
              <a:rPr lang="en-US" altLang="zh-CN" sz="1400" b="0" i="0" u="none" strike="noStrike" kern="1200" baseline="0">
                <a:solidFill>
                  <a:schemeClr val="tx1"/>
                </a:solidFill>
                <a:latin typeface="Times New Roman" pitchFamily="18" charset="0"/>
                <a:ea typeface="+mn-ea"/>
                <a:cs typeface="+mn-cs"/>
              </a:rPr>
              <a:t> wide use in the </a:t>
            </a:r>
            <a:r>
              <a:rPr lang="en-US" altLang="zh-CN" sz="1400" b="1" i="0" u="none" strike="noStrike" kern="1200" baseline="0">
                <a:solidFill>
                  <a:schemeClr val="tx1"/>
                </a:solidFill>
                <a:latin typeface="Times New Roman" pitchFamily="18" charset="0"/>
                <a:ea typeface="+mn-ea"/>
                <a:cs typeface="+mn-cs"/>
              </a:rPr>
              <a:t>all-IP</a:t>
            </a:r>
            <a:r>
              <a:rPr lang="en-US" altLang="zh-CN" sz="1400" b="0" i="0" u="none" strike="noStrike" kern="1200" baseline="0">
                <a:solidFill>
                  <a:schemeClr val="tx1"/>
                </a:solidFill>
                <a:latin typeface="Times New Roman" pitchFamily="18" charset="0"/>
                <a:ea typeface="+mn-ea"/>
                <a:cs typeface="+mn-cs"/>
              </a:rPr>
              <a:t> cellular networks that we’ll cover in Chapter 7 — is the following. </a:t>
            </a:r>
          </a:p>
          <a:p>
            <a:r>
              <a:rPr lang="en-US" altLang="zh-CN" sz="1400" b="0" i="0" u="none" strike="noStrike" kern="1200" baseline="0">
                <a:solidFill>
                  <a:schemeClr val="tx1"/>
                </a:solidFill>
                <a:latin typeface="Times New Roman" pitchFamily="18" charset="0"/>
                <a:ea typeface="+mn-ea"/>
                <a:cs typeface="+mn-cs"/>
              </a:rPr>
              <a:t>    Suppose two IPv6 nodes (in this example, B and E in Figure 4.27) want to interoperate using IPv6 datagrams but are connected to each other by intervening IPv4 routers.</a:t>
            </a:r>
          </a:p>
          <a:p>
            <a:r>
              <a:rPr lang="en-US" altLang="zh-CN" sz="1400" b="0" i="0" u="none" strike="noStrike" kern="1200" baseline="0">
                <a:solidFill>
                  <a:schemeClr val="tx1"/>
                </a:solidFill>
                <a:latin typeface="Times New Roman" pitchFamily="18" charset="0"/>
                <a:ea typeface="+mn-ea"/>
                <a:cs typeface="+mn-cs"/>
              </a:rPr>
              <a:t>    We refer to the intervening set of IPv4 routers between two IPv6 routers as a tunnel, as illustrated in Figure 4.27.</a:t>
            </a:r>
          </a:p>
          <a:p>
            <a:r>
              <a:rPr lang="en-US" altLang="zh-CN" sz="1400" b="0" i="0" u="none" strike="noStrike" kern="1200" baseline="0">
                <a:solidFill>
                  <a:schemeClr val="tx1"/>
                </a:solidFill>
                <a:latin typeface="Times New Roman" pitchFamily="18" charset="0"/>
                <a:ea typeface="+mn-ea"/>
                <a:cs typeface="+mn-cs"/>
              </a:rPr>
              <a:t>    With tunneling, the IPv6 node on the sending side of the tunnel (in this example, B) takes the entire IPv6 datagram and puts it in the data (payload) field of an IPv4 datagram. </a:t>
            </a:r>
          </a:p>
          <a:p>
            <a:r>
              <a:rPr lang="en-US" altLang="zh-CN" sz="1400" b="0" i="0" u="none" strike="noStrike" kern="1200" baseline="0">
                <a:solidFill>
                  <a:schemeClr val="tx1"/>
                </a:solidFill>
                <a:latin typeface="Times New Roman" pitchFamily="18" charset="0"/>
                <a:ea typeface="+mn-ea"/>
                <a:cs typeface="+mn-cs"/>
              </a:rPr>
              <a:t>   This IPv4 datagram is then addressed to the IPv6 node on the receiving side of the tunnel (in this example, E) and sent to the first node in the tunnel (in this example, C). </a:t>
            </a:r>
          </a:p>
          <a:p>
            <a:r>
              <a:rPr lang="en-US" altLang="zh-CN" sz="1400" b="0" i="0" u="none" strike="noStrike" kern="1200" baseline="0">
                <a:solidFill>
                  <a:schemeClr val="tx1"/>
                </a:solidFill>
                <a:latin typeface="Times New Roman" pitchFamily="18" charset="0"/>
                <a:ea typeface="+mn-ea"/>
                <a:cs typeface="+mn-cs"/>
              </a:rPr>
              <a:t>    The intervening IPv4 routers in the tunnel route this IPv4 datagram among themselves, just as they would [route] any other datagram, blissfully unaware that the IPv4 datagram itself contains a complete IPv6 datagram. </a:t>
            </a:r>
          </a:p>
          <a:p>
            <a:r>
              <a:rPr lang="en-US" altLang="zh-CN" sz="1400" b="0" i="0" u="none" strike="noStrike" kern="1200" baseline="0">
                <a:solidFill>
                  <a:schemeClr val="tx1"/>
                </a:solidFill>
                <a:latin typeface="Times New Roman" pitchFamily="18" charset="0"/>
                <a:ea typeface="+mn-ea"/>
                <a:cs typeface="+mn-cs"/>
              </a:rPr>
              <a:t>    The IPv6 node on the receiving side of the tunnel eventually </a:t>
            </a:r>
            <a:r>
              <a:rPr lang="en-US" altLang="zh-CN" sz="1400" b="1" i="0" u="none" strike="noStrike" kern="1200" baseline="0">
                <a:solidFill>
                  <a:schemeClr val="tx1"/>
                </a:solidFill>
                <a:latin typeface="Times New Roman" pitchFamily="18" charset="0"/>
                <a:ea typeface="+mn-ea"/>
                <a:cs typeface="+mn-cs"/>
              </a:rPr>
              <a:t>receives</a:t>
            </a:r>
            <a:r>
              <a:rPr lang="en-US" altLang="zh-CN" sz="1400" b="0" i="0" u="none" strike="noStrike" kern="1200" baseline="0">
                <a:solidFill>
                  <a:schemeClr val="tx1"/>
                </a:solidFill>
                <a:latin typeface="Times New Roman" pitchFamily="18" charset="0"/>
                <a:ea typeface="+mn-ea"/>
                <a:cs typeface="+mn-cs"/>
              </a:rPr>
              <a:t> the IPv4 datagram (it is the destination of the IPv4 datagram!), </a:t>
            </a:r>
            <a:r>
              <a:rPr lang="en-US" altLang="zh-CN" sz="1400" b="1" i="0" u="none" strike="noStrike" kern="1200" baseline="0">
                <a:solidFill>
                  <a:schemeClr val="tx1"/>
                </a:solidFill>
                <a:latin typeface="Times New Roman" pitchFamily="18" charset="0"/>
                <a:ea typeface="+mn-ea"/>
                <a:cs typeface="+mn-cs"/>
              </a:rPr>
              <a:t>determines</a:t>
            </a:r>
            <a:r>
              <a:rPr lang="en-US" altLang="zh-CN" sz="1400" b="0" i="0" u="none" strike="noStrike" kern="1200" baseline="0">
                <a:solidFill>
                  <a:schemeClr val="tx1"/>
                </a:solidFill>
                <a:latin typeface="Times New Roman" pitchFamily="18" charset="0"/>
                <a:ea typeface="+mn-ea"/>
                <a:cs typeface="+mn-cs"/>
              </a:rPr>
              <a:t> that the IPv4 datagram contains an IPv6 datagram (by observing that the protocol number field in the IPv4 datagram is </a:t>
            </a:r>
            <a:r>
              <a:rPr lang="en-US" altLang="zh-CN" sz="1400" b="1" i="0" u="none" strike="noStrike" kern="1200" baseline="0">
                <a:solidFill>
                  <a:schemeClr val="tx1"/>
                </a:solidFill>
                <a:latin typeface="Times New Roman" pitchFamily="18" charset="0"/>
                <a:ea typeface="+mn-ea"/>
                <a:cs typeface="+mn-cs"/>
              </a:rPr>
              <a:t>41</a:t>
            </a:r>
            <a:r>
              <a:rPr lang="en-US" altLang="zh-CN" sz="1400" b="0" i="0" u="none" strike="noStrike" kern="1200" baseline="0">
                <a:solidFill>
                  <a:schemeClr val="tx1"/>
                </a:solidFill>
                <a:latin typeface="Times New Roman" pitchFamily="18" charset="0"/>
                <a:ea typeface="+mn-ea"/>
                <a:cs typeface="+mn-cs"/>
              </a:rPr>
              <a:t> [RFC 4213], indicating that the IPv4 payload is a IPv6 datagram), </a:t>
            </a:r>
            <a:r>
              <a:rPr lang="en-US" altLang="zh-CN" sz="1400" b="1" i="0" u="none" strike="noStrike" kern="1200" baseline="0">
                <a:solidFill>
                  <a:schemeClr val="tx1"/>
                </a:solidFill>
                <a:latin typeface="Times New Roman" pitchFamily="18" charset="0"/>
                <a:ea typeface="+mn-ea"/>
                <a:cs typeface="+mn-cs"/>
              </a:rPr>
              <a:t>extracts</a:t>
            </a:r>
            <a:r>
              <a:rPr lang="en-US" altLang="zh-CN" sz="1400" b="0" i="0" u="none" strike="noStrike" kern="1200" baseline="0">
                <a:solidFill>
                  <a:schemeClr val="tx1"/>
                </a:solidFill>
                <a:latin typeface="Times New Roman" pitchFamily="18" charset="0"/>
                <a:ea typeface="+mn-ea"/>
                <a:cs typeface="+mn-cs"/>
              </a:rPr>
              <a:t> the IPv6 datagram, and then </a:t>
            </a:r>
            <a:r>
              <a:rPr lang="en-US" altLang="zh-CN" sz="1400" b="1" i="0" u="none" strike="noStrike" kern="1200" baseline="0">
                <a:solidFill>
                  <a:schemeClr val="tx1"/>
                </a:solidFill>
                <a:latin typeface="Times New Roman" pitchFamily="18" charset="0"/>
                <a:ea typeface="+mn-ea"/>
                <a:cs typeface="+mn-cs"/>
              </a:rPr>
              <a:t>routes</a:t>
            </a:r>
            <a:r>
              <a:rPr lang="en-US" altLang="zh-CN" sz="1400" b="0" i="0" u="none" strike="noStrike" kern="1200" baseline="0">
                <a:solidFill>
                  <a:schemeClr val="tx1"/>
                </a:solidFill>
                <a:latin typeface="Times New Roman" pitchFamily="18" charset="0"/>
                <a:ea typeface="+mn-ea"/>
                <a:cs typeface="+mn-cs"/>
              </a:rPr>
              <a:t> the IPv6 datagram exactly as it would if it had received the IPv6 datagram from a directly connected IPv6 neighbor. </a:t>
            </a:r>
            <a:endParaRPr lang="zh-CN" altLang="en-US" i="0"/>
          </a:p>
        </p:txBody>
      </p:sp>
    </p:spTree>
    <p:extLst>
      <p:ext uri="{BB962C8B-B14F-4D97-AF65-F5344CB8AC3E}">
        <p14:creationId xmlns:p14="http://schemas.microsoft.com/office/powerpoint/2010/main" val="25194194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7"/>
          <p:cNvSpPr>
            <a:spLocks noGrp="1" noChangeArrowheads="1"/>
          </p:cNvSpPr>
          <p:nvPr>
            <p:ph type="sldNum" sz="quarter" idx="5"/>
          </p:nvPr>
        </p:nvSpPr>
        <p:spPr>
          <a:noFill/>
        </p:spPr>
        <p:txBody>
          <a:bodyPr/>
          <a:lstStyle/>
          <a:p>
            <a:fld id="{91BF6876-57BA-4121-8E66-5F726A0673E8}" type="slidenum">
              <a:rPr lang="zh-CN" altLang="en-US"/>
              <a:pPr/>
              <a:t>20</a:t>
            </a:fld>
            <a:endParaRPr lang="en-US" altLang="zh-CN"/>
          </a:p>
        </p:txBody>
      </p:sp>
      <p:sp>
        <p:nvSpPr>
          <p:cNvPr id="313347" name="Rectangle 2"/>
          <p:cNvSpPr>
            <a:spLocks noGrp="1" noRot="1" noChangeAspect="1" noChangeArrowheads="1" noTextEdit="1"/>
          </p:cNvSpPr>
          <p:nvPr>
            <p:ph type="sldImg"/>
          </p:nvPr>
        </p:nvSpPr>
        <p:spPr>
          <a:ln/>
        </p:spPr>
      </p:sp>
      <p:sp>
        <p:nvSpPr>
          <p:cNvPr id="313348" name="Rectangle 3"/>
          <p:cNvSpPr>
            <a:spLocks noGrp="1" noChangeArrowheads="1"/>
          </p:cNvSpPr>
          <p:nvPr>
            <p:ph type="body" idx="1"/>
          </p:nvPr>
        </p:nvSpPr>
        <p:spPr>
          <a:noFill/>
          <a:ln/>
        </p:spPr>
        <p:txBody>
          <a:bodyPr/>
          <a:lstStyle/>
          <a:p>
            <a:r>
              <a:rPr lang="en-US" altLang="zh-CN" sz="1200" b="0" i="0" u="none" strike="noStrike" kern="1200" baseline="0">
                <a:solidFill>
                  <a:schemeClr val="tx1"/>
                </a:solidFill>
                <a:latin typeface="Times New Roman" pitchFamily="18" charset="0"/>
                <a:ea typeface="+mn-ea"/>
                <a:cs typeface="+mn-cs"/>
              </a:rPr>
              <a:t>    </a:t>
            </a:r>
            <a:endParaRPr lang="en-US" altLang="zh-CN" i="0"/>
          </a:p>
        </p:txBody>
      </p:sp>
    </p:spTree>
    <p:extLst>
      <p:ext uri="{BB962C8B-B14F-4D97-AF65-F5344CB8AC3E}">
        <p14:creationId xmlns:p14="http://schemas.microsoft.com/office/powerpoint/2010/main" val="305800639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a:solidFill>
                  <a:schemeClr val="tx1"/>
                </a:solidFill>
                <a:latin typeface="Times New Roman" pitchFamily="18" charset="0"/>
                <a:ea typeface="+mn-ea"/>
                <a:cs typeface="+mn-cs"/>
              </a:rPr>
              <a:t>    The approach to IPv4-to-IPv6 transition </a:t>
            </a:r>
            <a:r>
              <a:rPr lang="en-US" altLang="zh-CN" sz="1200" b="0" i="0" u="sng" strike="noStrike" kern="1200" baseline="0">
                <a:solidFill>
                  <a:schemeClr val="tx1"/>
                </a:solidFill>
                <a:latin typeface="Times New Roman" pitchFamily="18" charset="0"/>
                <a:ea typeface="+mn-ea"/>
                <a:cs typeface="+mn-cs"/>
              </a:rPr>
              <a:t>that has been most </a:t>
            </a:r>
            <a:r>
              <a:rPr lang="en-US" altLang="zh-CN" sz="1200" b="1" i="0" u="sng" strike="noStrike" kern="1200" baseline="0">
                <a:solidFill>
                  <a:schemeClr val="tx1"/>
                </a:solidFill>
                <a:latin typeface="Times New Roman" pitchFamily="18" charset="0"/>
                <a:ea typeface="+mn-ea"/>
                <a:cs typeface="+mn-cs"/>
              </a:rPr>
              <a:t>widely</a:t>
            </a:r>
            <a:r>
              <a:rPr lang="en-US" altLang="zh-CN" sz="1200" b="0" i="0" u="sng" strike="noStrike" kern="1200" baseline="0">
                <a:solidFill>
                  <a:schemeClr val="tx1"/>
                </a:solidFill>
                <a:latin typeface="Times New Roman" pitchFamily="18" charset="0"/>
                <a:ea typeface="+mn-ea"/>
                <a:cs typeface="+mn-cs"/>
              </a:rPr>
              <a:t> adopted in practice</a:t>
            </a:r>
            <a:r>
              <a:rPr lang="en-US" altLang="zh-CN" sz="1200" b="0" i="0" u="none" strike="noStrike" kern="1200" baseline="0">
                <a:solidFill>
                  <a:schemeClr val="tx1"/>
                </a:solidFill>
                <a:latin typeface="Times New Roman" pitchFamily="18" charset="0"/>
                <a:ea typeface="+mn-ea"/>
                <a:cs typeface="+mn-cs"/>
              </a:rPr>
              <a:t> involves tunneling [RFC 4213]. </a:t>
            </a:r>
          </a:p>
          <a:p>
            <a:r>
              <a:rPr lang="en-US" altLang="zh-CN" sz="1200" b="0" i="0" u="none" strike="noStrike" kern="1200" baseline="0">
                <a:solidFill>
                  <a:schemeClr val="tx1"/>
                </a:solidFill>
                <a:latin typeface="Times New Roman" pitchFamily="18" charset="0"/>
                <a:ea typeface="+mn-ea"/>
                <a:cs typeface="+mn-cs"/>
              </a:rPr>
              <a:t>    The basic idea behind tunneling — a key concept with applications in many other scenarios </a:t>
            </a:r>
            <a:r>
              <a:rPr lang="en-US" altLang="zh-CN" sz="1200" b="1" i="0" u="none" strike="noStrike" kern="1200" baseline="0">
                <a:solidFill>
                  <a:schemeClr val="tx1"/>
                </a:solidFill>
                <a:latin typeface="Times New Roman" pitchFamily="18" charset="0"/>
                <a:ea typeface="+mn-ea"/>
                <a:cs typeface="+mn-cs"/>
              </a:rPr>
              <a:t>beyond</a:t>
            </a:r>
            <a:r>
              <a:rPr lang="en-US" altLang="zh-CN" sz="1200" b="0" i="0" u="none" strike="noStrike" kern="1200" baseline="0">
                <a:solidFill>
                  <a:schemeClr val="tx1"/>
                </a:solidFill>
                <a:latin typeface="Times New Roman" pitchFamily="18" charset="0"/>
                <a:ea typeface="+mn-ea"/>
                <a:cs typeface="+mn-cs"/>
              </a:rPr>
              <a:t> IPv4-to-IPv6 transition, </a:t>
            </a:r>
            <a:r>
              <a:rPr lang="en-US" altLang="zh-CN" sz="1200" b="1" i="0" u="none" strike="noStrike" kern="1200" baseline="0">
                <a:solidFill>
                  <a:schemeClr val="tx1"/>
                </a:solidFill>
                <a:latin typeface="Times New Roman" pitchFamily="18" charset="0"/>
                <a:ea typeface="+mn-ea"/>
                <a:cs typeface="+mn-cs"/>
              </a:rPr>
              <a:t>including</a:t>
            </a:r>
            <a:r>
              <a:rPr lang="en-US" altLang="zh-CN" sz="1200" b="0" i="0" u="none" strike="noStrike" kern="1200" baseline="0">
                <a:solidFill>
                  <a:schemeClr val="tx1"/>
                </a:solidFill>
                <a:latin typeface="Times New Roman" pitchFamily="18" charset="0"/>
                <a:ea typeface="+mn-ea"/>
                <a:cs typeface="+mn-cs"/>
              </a:rPr>
              <a:t> wide use in the </a:t>
            </a:r>
            <a:r>
              <a:rPr lang="en-US" altLang="zh-CN" sz="1200" b="1" i="0" u="none" strike="noStrike" kern="1200" baseline="0">
                <a:solidFill>
                  <a:schemeClr val="tx1"/>
                </a:solidFill>
                <a:latin typeface="Times New Roman" pitchFamily="18" charset="0"/>
                <a:ea typeface="+mn-ea"/>
                <a:cs typeface="+mn-cs"/>
              </a:rPr>
              <a:t>all-IP</a:t>
            </a:r>
            <a:r>
              <a:rPr lang="en-US" altLang="zh-CN" sz="1200" b="0" i="0" u="none" strike="noStrike" kern="1200" baseline="0">
                <a:solidFill>
                  <a:schemeClr val="tx1"/>
                </a:solidFill>
                <a:latin typeface="Times New Roman" pitchFamily="18" charset="0"/>
                <a:ea typeface="+mn-ea"/>
                <a:cs typeface="+mn-cs"/>
              </a:rPr>
              <a:t> cellular networks that we’ll cover in Chapter 7 — is the following. </a:t>
            </a:r>
          </a:p>
          <a:p>
            <a:r>
              <a:rPr lang="en-US" altLang="zh-CN" sz="1200" b="0" i="0" u="none" strike="noStrike" kern="1200" baseline="0">
                <a:solidFill>
                  <a:schemeClr val="tx1"/>
                </a:solidFill>
                <a:latin typeface="Times New Roman" pitchFamily="18" charset="0"/>
                <a:ea typeface="+mn-ea"/>
                <a:cs typeface="+mn-cs"/>
              </a:rPr>
              <a:t>    Suppose two IPv6 nodes (in this example, B and E in Figure 4.27) want to interoperate using IPv6 datagrams but are connected to each other by intervening IPv4 routers.</a:t>
            </a:r>
          </a:p>
          <a:p>
            <a:r>
              <a:rPr lang="en-US" altLang="zh-CN" sz="1200" b="0" i="0" u="none" strike="noStrike" kern="1200" baseline="0">
                <a:solidFill>
                  <a:schemeClr val="tx1"/>
                </a:solidFill>
                <a:latin typeface="Times New Roman" pitchFamily="18" charset="0"/>
                <a:ea typeface="+mn-ea"/>
                <a:cs typeface="+mn-cs"/>
              </a:rPr>
              <a:t>    We refer to the intervening set of IPv4 routers between two IPv6 routers as a tunnel, as illustrated in Figure 4.27.</a:t>
            </a:r>
          </a:p>
          <a:p>
            <a:r>
              <a:rPr lang="en-US" altLang="zh-CN" sz="1200" b="0" i="0" u="none" strike="noStrike" kern="1200" baseline="0">
                <a:solidFill>
                  <a:schemeClr val="tx1"/>
                </a:solidFill>
                <a:latin typeface="Times New Roman" pitchFamily="18" charset="0"/>
                <a:ea typeface="+mn-ea"/>
                <a:cs typeface="+mn-cs"/>
              </a:rPr>
              <a:t>    With tunneling, the IPv6 node on the sending side of the tunnel (in this example, B) takes the entire IPv6 datagram and puts it in the data (payload) field of an IPv4 datagram. </a:t>
            </a:r>
          </a:p>
          <a:p>
            <a:r>
              <a:rPr lang="en-US" altLang="zh-CN" sz="1200" b="0" i="0" u="none" strike="noStrike" kern="1200" baseline="0">
                <a:solidFill>
                  <a:schemeClr val="tx1"/>
                </a:solidFill>
                <a:latin typeface="Times New Roman" pitchFamily="18" charset="0"/>
                <a:ea typeface="+mn-ea"/>
                <a:cs typeface="+mn-cs"/>
              </a:rPr>
              <a:t>   This IPv4 datagram is then addressed to the IPv6 node on the receiving side of the tunnel (in this example, E) and sent to the first node in the tunnel (in this example, C). </a:t>
            </a:r>
          </a:p>
          <a:p>
            <a:r>
              <a:rPr lang="en-US" altLang="zh-CN" sz="1200" b="0" i="0" u="none" strike="noStrike" kern="1200" baseline="0">
                <a:solidFill>
                  <a:schemeClr val="tx1"/>
                </a:solidFill>
                <a:latin typeface="Times New Roman" pitchFamily="18" charset="0"/>
                <a:ea typeface="+mn-ea"/>
                <a:cs typeface="+mn-cs"/>
              </a:rPr>
              <a:t>    The intervening IPv4 routers in the tunnel route this IPv4 datagram among themselves, just as they would [route] any other datagram, blissfully unaware that the IPv4 datagram itself contains a complete IPv6 datagram. </a:t>
            </a:r>
          </a:p>
          <a:p>
            <a:r>
              <a:rPr lang="en-US" altLang="zh-CN" sz="1200" b="0" i="0" u="none" strike="noStrike" kern="1200" baseline="0">
                <a:solidFill>
                  <a:schemeClr val="tx1"/>
                </a:solidFill>
                <a:latin typeface="Times New Roman" pitchFamily="18" charset="0"/>
                <a:ea typeface="+mn-ea"/>
                <a:cs typeface="+mn-cs"/>
              </a:rPr>
              <a:t>    The IPv6 node on the receiving side of the tunnel eventually </a:t>
            </a:r>
            <a:r>
              <a:rPr lang="en-US" altLang="zh-CN" sz="1200" b="1" i="0" u="none" strike="noStrike" kern="1200" baseline="0">
                <a:solidFill>
                  <a:schemeClr val="tx1"/>
                </a:solidFill>
                <a:latin typeface="Times New Roman" pitchFamily="18" charset="0"/>
                <a:ea typeface="+mn-ea"/>
                <a:cs typeface="+mn-cs"/>
              </a:rPr>
              <a:t>receives</a:t>
            </a:r>
            <a:r>
              <a:rPr lang="en-US" altLang="zh-CN" sz="1200" b="0" i="0" u="none" strike="noStrike" kern="1200" baseline="0">
                <a:solidFill>
                  <a:schemeClr val="tx1"/>
                </a:solidFill>
                <a:latin typeface="Times New Roman" pitchFamily="18" charset="0"/>
                <a:ea typeface="+mn-ea"/>
                <a:cs typeface="+mn-cs"/>
              </a:rPr>
              <a:t> the IPv4 datagram (it is the destination of the IPv4 datagram!), </a:t>
            </a:r>
            <a:r>
              <a:rPr lang="en-US" altLang="zh-CN" sz="1200" b="1" i="0" u="none" strike="noStrike" kern="1200" baseline="0">
                <a:solidFill>
                  <a:schemeClr val="tx1"/>
                </a:solidFill>
                <a:latin typeface="Times New Roman" pitchFamily="18" charset="0"/>
                <a:ea typeface="+mn-ea"/>
                <a:cs typeface="+mn-cs"/>
              </a:rPr>
              <a:t>determines</a:t>
            </a:r>
            <a:r>
              <a:rPr lang="en-US" altLang="zh-CN" sz="1200" b="0" i="0" u="none" strike="noStrike" kern="1200" baseline="0">
                <a:solidFill>
                  <a:schemeClr val="tx1"/>
                </a:solidFill>
                <a:latin typeface="Times New Roman" pitchFamily="18" charset="0"/>
                <a:ea typeface="+mn-ea"/>
                <a:cs typeface="+mn-cs"/>
              </a:rPr>
              <a:t> that the IPv4 datagram contains an IPv6 datagram (by observing that the protocol number field in the IPv4 datagram is </a:t>
            </a:r>
            <a:r>
              <a:rPr lang="en-US" altLang="zh-CN" sz="1200" b="1" i="0" u="none" strike="noStrike" kern="1200" baseline="0">
                <a:solidFill>
                  <a:schemeClr val="tx1"/>
                </a:solidFill>
                <a:latin typeface="Times New Roman" pitchFamily="18" charset="0"/>
                <a:ea typeface="+mn-ea"/>
                <a:cs typeface="+mn-cs"/>
              </a:rPr>
              <a:t>41</a:t>
            </a:r>
            <a:r>
              <a:rPr lang="en-US" altLang="zh-CN" sz="1200" b="0" i="0" u="none" strike="noStrike" kern="1200" baseline="0">
                <a:solidFill>
                  <a:schemeClr val="tx1"/>
                </a:solidFill>
                <a:latin typeface="Times New Roman" pitchFamily="18" charset="0"/>
                <a:ea typeface="+mn-ea"/>
                <a:cs typeface="+mn-cs"/>
              </a:rPr>
              <a:t> [RFC 4213], indicating that the IPv4 payload is a IPv6 datagram), </a:t>
            </a:r>
            <a:r>
              <a:rPr lang="en-US" altLang="zh-CN" sz="1200" b="1" i="0" u="none" strike="noStrike" kern="1200" baseline="0">
                <a:solidFill>
                  <a:schemeClr val="tx1"/>
                </a:solidFill>
                <a:latin typeface="Times New Roman" pitchFamily="18" charset="0"/>
                <a:ea typeface="+mn-ea"/>
                <a:cs typeface="+mn-cs"/>
              </a:rPr>
              <a:t>extracts</a:t>
            </a:r>
            <a:r>
              <a:rPr lang="en-US" altLang="zh-CN" sz="1200" b="0" i="0" u="none" strike="noStrike" kern="1200" baseline="0">
                <a:solidFill>
                  <a:schemeClr val="tx1"/>
                </a:solidFill>
                <a:latin typeface="Times New Roman" pitchFamily="18" charset="0"/>
                <a:ea typeface="+mn-ea"/>
                <a:cs typeface="+mn-cs"/>
              </a:rPr>
              <a:t> the IPv6 datagram, and then </a:t>
            </a:r>
            <a:r>
              <a:rPr lang="en-US" altLang="zh-CN" sz="1200" b="1" i="0" u="none" strike="noStrike" kern="1200" baseline="0">
                <a:solidFill>
                  <a:schemeClr val="tx1"/>
                </a:solidFill>
                <a:latin typeface="Times New Roman" pitchFamily="18" charset="0"/>
                <a:ea typeface="+mn-ea"/>
                <a:cs typeface="+mn-cs"/>
              </a:rPr>
              <a:t>routes</a:t>
            </a:r>
            <a:r>
              <a:rPr lang="en-US" altLang="zh-CN" sz="1200" b="0" i="0" u="none" strike="noStrike" kern="1200" baseline="0">
                <a:solidFill>
                  <a:schemeClr val="tx1"/>
                </a:solidFill>
                <a:latin typeface="Times New Roman" pitchFamily="18" charset="0"/>
                <a:ea typeface="+mn-ea"/>
                <a:cs typeface="+mn-cs"/>
              </a:rPr>
              <a:t> the IPv6 datagram exactly as it would if it had received the IPv6 datagram from a directly connected IPv6 neighbor. </a:t>
            </a:r>
            <a:endParaRPr lang="zh-CN" altLang="en-US"/>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183</a:t>
            </a:fld>
            <a:endParaRPr lang="en-US" altLang="zh-CN"/>
          </a:p>
        </p:txBody>
      </p:sp>
    </p:spTree>
    <p:extLst>
      <p:ext uri="{BB962C8B-B14F-4D97-AF65-F5344CB8AC3E}">
        <p14:creationId xmlns:p14="http://schemas.microsoft.com/office/powerpoint/2010/main" val="358589126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CFF0FC67-C405-483E-8B7E-C1D9F289D40C}" type="slidenum">
              <a:rPr lang="en-US" altLang="zh-CN" smtClean="0"/>
              <a:pPr>
                <a:spcBef>
                  <a:spcPct val="0"/>
                </a:spcBef>
              </a:pPr>
              <a:t>184</a:t>
            </a:fld>
            <a:endParaRPr lang="en-US" altLang="zh-CN"/>
          </a:p>
        </p:txBody>
      </p:sp>
      <p:sp>
        <p:nvSpPr>
          <p:cNvPr id="181251" name="Rectangle 2"/>
          <p:cNvSpPr>
            <a:spLocks noGrp="1" noRot="1" noChangeAspect="1" noChangeArrowheads="1" noTextEdit="1"/>
          </p:cNvSpPr>
          <p:nvPr>
            <p:ph type="sldImg"/>
          </p:nvPr>
        </p:nvSpPr>
        <p:spPr>
          <a:ln/>
        </p:spPr>
      </p:sp>
      <p:sp>
        <p:nvSpPr>
          <p:cNvPr id="181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244454042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a:solidFill>
                  <a:schemeClr val="tx1"/>
                </a:solidFill>
                <a:latin typeface="Times New Roman" pitchFamily="18" charset="0"/>
                <a:ea typeface="+mn-ea"/>
                <a:cs typeface="+mn-cs"/>
              </a:rPr>
              <a:t>    We end this section by noting that while the adoption of IPv6 was initially slow to take off [Lawton 2001; Huston 2008b], momentum has been building recently. </a:t>
            </a:r>
          </a:p>
          <a:p>
            <a:r>
              <a:rPr lang="en-US" altLang="zh-CN" sz="1200" b="0" i="0" u="none" strike="noStrike" kern="1200" baseline="0">
                <a:solidFill>
                  <a:schemeClr val="tx1"/>
                </a:solidFill>
                <a:latin typeface="Times New Roman" pitchFamily="18" charset="0"/>
                <a:ea typeface="+mn-ea"/>
                <a:cs typeface="+mn-cs"/>
              </a:rPr>
              <a:t>    NIST [NIST IPv6 2015][</a:t>
            </a:r>
            <a:r>
              <a:rPr lang="zh-CN" altLang="en-US" sz="1200" b="0" i="0" kern="1200">
                <a:solidFill>
                  <a:schemeClr val="tx1"/>
                </a:solidFill>
                <a:latin typeface="Times New Roman" pitchFamily="18" charset="0"/>
                <a:ea typeface="+mn-ea"/>
                <a:cs typeface="+mn-cs"/>
              </a:rPr>
              <a:t>美国国家标准技术研究所</a:t>
            </a:r>
            <a:r>
              <a:rPr lang="en-US" altLang="zh-CN" sz="1200" b="0" i="0" kern="1200">
                <a:solidFill>
                  <a:schemeClr val="tx1"/>
                </a:solidFill>
                <a:latin typeface="Times New Roman" pitchFamily="18" charset="0"/>
                <a:ea typeface="+mn-ea"/>
                <a:cs typeface="+mn-cs"/>
              </a:rPr>
              <a:t>(</a:t>
            </a:r>
            <a:r>
              <a:rPr lang="en-US" sz="1200" b="0" i="0" kern="1200">
                <a:solidFill>
                  <a:schemeClr val="tx1"/>
                </a:solidFill>
                <a:latin typeface="Times New Roman" pitchFamily="18" charset="0"/>
                <a:ea typeface="+mn-ea"/>
                <a:cs typeface="+mn-cs"/>
              </a:rPr>
              <a:t>National Institute of Standards and Technology)</a:t>
            </a:r>
            <a:r>
              <a:rPr lang="en-US" altLang="zh-CN" sz="1200" b="0" i="0" u="none" strike="noStrike" kern="1200" baseline="0">
                <a:solidFill>
                  <a:schemeClr val="tx1"/>
                </a:solidFill>
                <a:latin typeface="Times New Roman" pitchFamily="18" charset="0"/>
                <a:ea typeface="+mn-ea"/>
                <a:cs typeface="+mn-cs"/>
              </a:rPr>
              <a:t>] reports that more than a third of US government second-level domains are IPv6-enabled. </a:t>
            </a:r>
          </a:p>
          <a:p>
            <a:r>
              <a:rPr lang="en-US" altLang="zh-CN" sz="1200" b="0" i="0" u="none" strike="noStrike" kern="1200" baseline="0">
                <a:solidFill>
                  <a:schemeClr val="tx1"/>
                </a:solidFill>
                <a:latin typeface="Times New Roman" pitchFamily="18" charset="0"/>
                <a:ea typeface="+mn-ea"/>
                <a:cs typeface="+mn-cs"/>
              </a:rPr>
              <a:t>    On the client side, Google reports that only about 8 percent of the clients accessing Google services do so via IPv6 [Google IPv6 2015].</a:t>
            </a:r>
          </a:p>
          <a:p>
            <a:r>
              <a:rPr lang="en-US" altLang="zh-CN" sz="1200" b="0" i="0" u="none" strike="noStrike" kern="1200" baseline="0">
                <a:solidFill>
                  <a:schemeClr val="tx1"/>
                </a:solidFill>
                <a:latin typeface="Times New Roman" pitchFamily="18" charset="0"/>
                <a:ea typeface="+mn-ea"/>
                <a:cs typeface="+mn-cs"/>
              </a:rPr>
              <a:t>    But other recent measurements [</a:t>
            </a:r>
            <a:r>
              <a:rPr lang="en-US" altLang="zh-CN" sz="1200" b="0" i="0" u="none" strike="noStrike" kern="1200" baseline="0" err="1">
                <a:solidFill>
                  <a:schemeClr val="tx1"/>
                </a:solidFill>
                <a:latin typeface="Times New Roman" pitchFamily="18" charset="0"/>
                <a:ea typeface="+mn-ea"/>
                <a:cs typeface="+mn-cs"/>
              </a:rPr>
              <a:t>Czyz</a:t>
            </a:r>
            <a:r>
              <a:rPr lang="en-US" altLang="zh-CN" sz="1200" b="0" i="0" u="none" strike="noStrike" kern="1200" baseline="0">
                <a:solidFill>
                  <a:schemeClr val="tx1"/>
                </a:solidFill>
                <a:latin typeface="Times New Roman" pitchFamily="18" charset="0"/>
                <a:ea typeface="+mn-ea"/>
                <a:cs typeface="+mn-cs"/>
              </a:rPr>
              <a:t> 2014] indicate that IPv6 adoption is accelerating. </a:t>
            </a:r>
          </a:p>
          <a:p>
            <a:r>
              <a:rPr lang="en-US" altLang="zh-CN" sz="1200" b="0" i="0" u="none" strike="noStrike" kern="1200" baseline="0">
                <a:solidFill>
                  <a:schemeClr val="tx1"/>
                </a:solidFill>
                <a:latin typeface="Times New Roman" pitchFamily="18" charset="0"/>
                <a:ea typeface="+mn-ea"/>
                <a:cs typeface="+mn-cs"/>
              </a:rPr>
              <a:t>    The proliferation of devices </a:t>
            </a:r>
            <a:r>
              <a:rPr lang="en-US" altLang="zh-CN" sz="1200" b="0" i="0" u="sng" strike="noStrike" kern="1200" baseline="0">
                <a:solidFill>
                  <a:schemeClr val="tx1"/>
                </a:solidFill>
                <a:latin typeface="Times New Roman" pitchFamily="18" charset="0"/>
                <a:ea typeface="+mn-ea"/>
                <a:cs typeface="+mn-cs"/>
              </a:rPr>
              <a:t>such as IP-enabled phones and other portable devices</a:t>
            </a:r>
            <a:r>
              <a:rPr lang="en-US" altLang="zh-CN" sz="1200" b="0" i="0" u="none" strike="noStrike" kern="1200" baseline="0">
                <a:solidFill>
                  <a:schemeClr val="tx1"/>
                </a:solidFill>
                <a:latin typeface="Times New Roman" pitchFamily="18" charset="0"/>
                <a:ea typeface="+mn-ea"/>
                <a:cs typeface="+mn-cs"/>
              </a:rPr>
              <a:t> provides an additional push for more widespread deployment of IPv6. </a:t>
            </a:r>
          </a:p>
          <a:p>
            <a:r>
              <a:rPr lang="en-US" altLang="zh-CN" sz="1200" b="0" i="0" u="none" strike="noStrike" kern="1200" baseline="0">
                <a:solidFill>
                  <a:schemeClr val="tx1"/>
                </a:solidFill>
                <a:latin typeface="Times New Roman" pitchFamily="18" charset="0"/>
                <a:ea typeface="+mn-ea"/>
                <a:cs typeface="+mn-cs"/>
              </a:rPr>
              <a:t>    Europe’s Third Generation Partnership Program [3GPP 2016] has specified IPv6 as the standard addressing scheme for mobile multimedia.</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One important lesson </a:t>
            </a:r>
            <a:r>
              <a:rPr lang="en-US" altLang="zh-CN" sz="1200" b="1" i="0" u="none" strike="noStrike" kern="1200" baseline="0">
                <a:solidFill>
                  <a:schemeClr val="tx1"/>
                </a:solidFill>
                <a:latin typeface="Times New Roman" pitchFamily="18" charset="0"/>
                <a:ea typeface="+mn-ea"/>
                <a:cs typeface="+mn-cs"/>
              </a:rPr>
              <a:t>that</a:t>
            </a:r>
            <a:r>
              <a:rPr lang="en-US" altLang="zh-CN" sz="1200" b="0" i="0" u="none" strike="noStrike" kern="1200" baseline="0">
                <a:solidFill>
                  <a:schemeClr val="tx1"/>
                </a:solidFill>
                <a:latin typeface="Times New Roman" pitchFamily="18" charset="0"/>
                <a:ea typeface="+mn-ea"/>
                <a:cs typeface="+mn-cs"/>
              </a:rPr>
              <a:t> we can learn from the IPv6 experience is that it is enormously difficult to change network-layer protocols. </a:t>
            </a:r>
          </a:p>
          <a:p>
            <a:r>
              <a:rPr lang="en-US" altLang="zh-CN" sz="1200" b="0" i="0" u="none" strike="noStrike" kern="1200" baseline="0">
                <a:solidFill>
                  <a:schemeClr val="tx1"/>
                </a:solidFill>
                <a:latin typeface="Times New Roman" pitchFamily="18" charset="0"/>
                <a:ea typeface="+mn-ea"/>
                <a:cs typeface="+mn-cs"/>
              </a:rPr>
              <a:t>    Since the early 1990s, numerous new network-layer protocols have been </a:t>
            </a:r>
            <a:r>
              <a:rPr lang="en-US" altLang="zh-CN" sz="1200" b="1" i="0" u="none" strike="noStrike" kern="1200" baseline="0">
                <a:solidFill>
                  <a:schemeClr val="tx1"/>
                </a:solidFill>
                <a:latin typeface="Times New Roman" pitchFamily="18" charset="0"/>
                <a:ea typeface="+mn-ea"/>
                <a:cs typeface="+mn-cs"/>
              </a:rPr>
              <a:t>trumpeted</a:t>
            </a:r>
            <a:r>
              <a:rPr lang="en-US" altLang="zh-CN" sz="1200" b="0" i="0" u="none" strike="noStrike" kern="1200" baseline="0">
                <a:solidFill>
                  <a:schemeClr val="tx1"/>
                </a:solidFill>
                <a:latin typeface="Times New Roman" pitchFamily="18" charset="0"/>
                <a:ea typeface="+mn-ea"/>
                <a:cs typeface="+mn-cs"/>
              </a:rPr>
              <a:t> as the next major revolution for the Internet, but most of these protocols have had limited penetration </a:t>
            </a:r>
            <a:r>
              <a:rPr lang="en-US" altLang="zh-CN" sz="1200" b="1" i="0" u="none" strike="noStrike" kern="1200" baseline="0">
                <a:solidFill>
                  <a:schemeClr val="tx1"/>
                </a:solidFill>
                <a:latin typeface="Times New Roman" pitchFamily="18" charset="0"/>
                <a:ea typeface="+mn-ea"/>
                <a:cs typeface="+mn-cs"/>
              </a:rPr>
              <a:t>to date</a:t>
            </a:r>
            <a:r>
              <a:rPr lang="en-US" altLang="zh-CN" sz="1200" b="0" i="0" u="none" strike="noStrike" kern="1200" baseline="0">
                <a:solidFill>
                  <a:schemeClr val="tx1"/>
                </a:solidFill>
                <a:latin typeface="Times New Roman" pitchFamily="18" charset="0"/>
                <a:ea typeface="+mn-ea"/>
                <a:cs typeface="+mn-cs"/>
              </a:rPr>
              <a:t>. </a:t>
            </a:r>
          </a:p>
          <a:p>
            <a:r>
              <a:rPr lang="en-US" altLang="zh-CN" sz="1200" b="0" i="0" u="none" strike="noStrike" kern="1200" baseline="0">
                <a:solidFill>
                  <a:schemeClr val="tx1"/>
                </a:solidFill>
                <a:latin typeface="Times New Roman" pitchFamily="18" charset="0"/>
                <a:ea typeface="+mn-ea"/>
                <a:cs typeface="+mn-cs"/>
              </a:rPr>
              <a:t>    These protocols include IPv6, multicast protocols, and resource reservation protocols; a discussion of these latter two protocols can be found in the online supplement to this text.    </a:t>
            </a:r>
          </a:p>
          <a:p>
            <a:r>
              <a:rPr lang="en-US" altLang="zh-CN" sz="1200" b="0" i="0" u="none" strike="noStrike" kern="1200" baseline="0">
                <a:solidFill>
                  <a:schemeClr val="tx1"/>
                </a:solidFill>
                <a:latin typeface="Times New Roman" pitchFamily="18" charset="0"/>
                <a:ea typeface="+mn-ea"/>
                <a:cs typeface="+mn-cs"/>
              </a:rPr>
              <a:t>    Indeed, introducing new protocols into the network layer is like replacing the foundation of a house — it is difficult to do </a:t>
            </a:r>
            <a:r>
              <a:rPr lang="en-US" altLang="zh-CN" sz="1200" b="0" i="0" u="sng" strike="noStrike" kern="1200" baseline="0">
                <a:solidFill>
                  <a:schemeClr val="tx1"/>
                </a:solidFill>
                <a:latin typeface="Times New Roman" pitchFamily="18" charset="0"/>
                <a:ea typeface="+mn-ea"/>
                <a:cs typeface="+mn-cs"/>
              </a:rPr>
              <a:t>without</a:t>
            </a:r>
            <a:r>
              <a:rPr lang="en-US" altLang="zh-CN" sz="1200" b="0" i="0" u="none" strike="noStrike" kern="1200" baseline="0">
                <a:solidFill>
                  <a:schemeClr val="tx1"/>
                </a:solidFill>
                <a:latin typeface="Times New Roman" pitchFamily="18" charset="0"/>
                <a:ea typeface="+mn-ea"/>
                <a:cs typeface="+mn-cs"/>
              </a:rPr>
              <a:t> tearing the whole house down </a:t>
            </a:r>
            <a:r>
              <a:rPr lang="en-US" altLang="zh-CN" sz="1200" b="0" i="0" u="sng" strike="noStrike" kern="1200" baseline="0">
                <a:solidFill>
                  <a:schemeClr val="tx1"/>
                </a:solidFill>
                <a:latin typeface="Times New Roman" pitchFamily="18" charset="0"/>
                <a:ea typeface="+mn-ea"/>
                <a:cs typeface="+mn-cs"/>
              </a:rPr>
              <a:t>or</a:t>
            </a:r>
            <a:r>
              <a:rPr lang="en-US" altLang="zh-CN" sz="1200" b="0" i="0" u="none" strike="noStrike" kern="1200" baseline="0">
                <a:solidFill>
                  <a:schemeClr val="tx1"/>
                </a:solidFill>
                <a:latin typeface="Times New Roman" pitchFamily="18" charset="0"/>
                <a:ea typeface="+mn-ea"/>
                <a:cs typeface="+mn-cs"/>
              </a:rPr>
              <a:t> at least temporarily relocating the house’s residents. </a:t>
            </a:r>
          </a:p>
          <a:p>
            <a:r>
              <a:rPr lang="en-US" altLang="zh-CN" sz="1200" b="0" i="0" u="none" strike="noStrike" kern="1200" baseline="0">
                <a:solidFill>
                  <a:schemeClr val="tx1"/>
                </a:solidFill>
                <a:latin typeface="Times New Roman" pitchFamily="18" charset="0"/>
                <a:ea typeface="+mn-ea"/>
                <a:cs typeface="+mn-cs"/>
              </a:rPr>
              <a:t>    On the other hand, the Internet has </a:t>
            </a:r>
            <a:r>
              <a:rPr lang="en-US" altLang="zh-CN" sz="1200" b="0" i="0" u="sng" strike="noStrike" kern="1200" baseline="0">
                <a:solidFill>
                  <a:schemeClr val="tx1"/>
                </a:solidFill>
                <a:latin typeface="Times New Roman" pitchFamily="18" charset="0"/>
                <a:ea typeface="+mn-ea"/>
                <a:cs typeface="+mn-cs"/>
              </a:rPr>
              <a:t>witnessed rapid deployment</a:t>
            </a:r>
            <a:r>
              <a:rPr lang="en-US" altLang="zh-CN" sz="1200" b="0" i="0" u="none" strike="noStrike" kern="1200" baseline="0">
                <a:solidFill>
                  <a:schemeClr val="tx1"/>
                </a:solidFill>
                <a:latin typeface="Times New Roman" pitchFamily="18" charset="0"/>
                <a:ea typeface="+mn-ea"/>
                <a:cs typeface="+mn-cs"/>
              </a:rPr>
              <a:t> of new protocols at the application layer.</a:t>
            </a:r>
          </a:p>
          <a:p>
            <a:r>
              <a:rPr lang="en-US" altLang="zh-CN" sz="1200" b="0" i="0" u="none" strike="noStrike" kern="1200" baseline="0">
                <a:solidFill>
                  <a:schemeClr val="tx1"/>
                </a:solidFill>
                <a:latin typeface="Times New Roman" pitchFamily="18" charset="0"/>
                <a:ea typeface="+mn-ea"/>
                <a:cs typeface="+mn-cs"/>
              </a:rPr>
              <a:t>    The classic examples, of course, are the Web, instant messaging, streaming media, distributed games, and various forms of social media.</a:t>
            </a:r>
          </a:p>
          <a:p>
            <a:r>
              <a:rPr lang="en-US" altLang="zh-CN" sz="1200" b="0" i="0" u="none" strike="noStrike" kern="1200" baseline="0">
                <a:solidFill>
                  <a:schemeClr val="tx1"/>
                </a:solidFill>
                <a:latin typeface="Times New Roman" pitchFamily="18" charset="0"/>
                <a:ea typeface="+mn-ea"/>
                <a:cs typeface="+mn-cs"/>
              </a:rPr>
              <a:t>    Introducing new application-layer protocols is like </a:t>
            </a:r>
            <a:r>
              <a:rPr lang="en-US" altLang="zh-CN" sz="1200" b="1" i="0" u="none" strike="noStrike" kern="1200" baseline="0">
                <a:solidFill>
                  <a:schemeClr val="tx1"/>
                </a:solidFill>
                <a:latin typeface="Times New Roman" pitchFamily="18" charset="0"/>
                <a:ea typeface="+mn-ea"/>
                <a:cs typeface="+mn-cs"/>
              </a:rPr>
              <a:t>adding</a:t>
            </a:r>
            <a:r>
              <a:rPr lang="en-US" altLang="zh-CN" sz="1200" b="0" i="0" u="none" strike="noStrike" kern="1200" baseline="0">
                <a:solidFill>
                  <a:schemeClr val="tx1"/>
                </a:solidFill>
                <a:latin typeface="Times New Roman" pitchFamily="18" charset="0"/>
                <a:ea typeface="+mn-ea"/>
                <a:cs typeface="+mn-cs"/>
              </a:rPr>
              <a:t> a new layer of paint </a:t>
            </a:r>
            <a:r>
              <a:rPr lang="en-US" altLang="zh-CN" sz="1200" b="1" i="0" u="none" strike="noStrike" kern="1200" baseline="0">
                <a:solidFill>
                  <a:schemeClr val="tx1"/>
                </a:solidFill>
                <a:latin typeface="Times New Roman" pitchFamily="18" charset="0"/>
                <a:ea typeface="+mn-ea"/>
                <a:cs typeface="+mn-cs"/>
              </a:rPr>
              <a:t>to</a:t>
            </a:r>
            <a:r>
              <a:rPr lang="en-US" altLang="zh-CN" sz="1200" b="0" i="0" u="none" strike="noStrike" kern="1200" baseline="0">
                <a:solidFill>
                  <a:schemeClr val="tx1"/>
                </a:solidFill>
                <a:latin typeface="Times New Roman" pitchFamily="18" charset="0"/>
                <a:ea typeface="+mn-ea"/>
                <a:cs typeface="+mn-cs"/>
              </a:rPr>
              <a:t> a house — it is relatively easy to do, and if you choose an attractive color, others in the neighborhood will copy you. </a:t>
            </a:r>
          </a:p>
          <a:p>
            <a:r>
              <a:rPr lang="en-US" altLang="zh-CN" sz="1200" b="0" i="0" u="none" strike="noStrike" kern="1200" baseline="0">
                <a:solidFill>
                  <a:schemeClr val="tx1"/>
                </a:solidFill>
                <a:latin typeface="Times New Roman" pitchFamily="18" charset="0"/>
                <a:ea typeface="+mn-ea"/>
                <a:cs typeface="+mn-cs"/>
              </a:rPr>
              <a:t>    In summary, in the future we can expect to see changes in the Internet’s network layer, but these changes will likely occur on a time scale that is much slower than the changes that will occur at the application layer. </a:t>
            </a:r>
            <a:endParaRPr lang="zh-CN" altLang="en-US"/>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185</a:t>
            </a:fld>
            <a:endParaRPr lang="en-US" altLang="zh-CN"/>
          </a:p>
        </p:txBody>
      </p:sp>
    </p:spTree>
    <p:extLst>
      <p:ext uri="{BB962C8B-B14F-4D97-AF65-F5344CB8AC3E}">
        <p14:creationId xmlns:p14="http://schemas.microsoft.com/office/powerpoint/2010/main" val="335140917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200" b="0" i="0" u="none" strike="noStrike" baseline="0">
                <a:solidFill>
                  <a:srgbClr val="333333"/>
                </a:solidFill>
                <a:latin typeface="ArialMT"/>
              </a:rPr>
              <a:t>    In </a:t>
            </a:r>
            <a:r>
              <a:rPr lang="en-US" altLang="zh-CN" sz="1200" b="0" i="0" u="none" strike="noStrike" baseline="0">
                <a:solidFill>
                  <a:srgbClr val="1E7ABA"/>
                </a:solidFill>
                <a:latin typeface="Arial-BoldMT"/>
              </a:rPr>
              <a:t>Section 4.2.1</a:t>
            </a:r>
            <a:r>
              <a:rPr lang="en-US" altLang="zh-CN" sz="1200" b="0" i="0" u="none" strike="noStrike" baseline="0">
                <a:solidFill>
                  <a:srgbClr val="333333"/>
                </a:solidFill>
                <a:latin typeface="ArialMT"/>
              </a:rPr>
              <a:t>, we noted that an Internet router’s forwarding decision has traditionally been based solely on a packet’s destination address. </a:t>
            </a:r>
          </a:p>
          <a:p>
            <a:pPr algn="l"/>
            <a:r>
              <a:rPr lang="en-US" altLang="zh-CN" sz="1200" b="0" i="0" u="none" strike="noStrike" baseline="0">
                <a:solidFill>
                  <a:srgbClr val="333333"/>
                </a:solidFill>
                <a:latin typeface="ArialMT"/>
              </a:rPr>
              <a:t>    In the previous section, however, we’ve also seen that there has been a proliferation of middle boxes </a:t>
            </a:r>
            <a:r>
              <a:rPr lang="en-US" altLang="zh-CN" sz="1200" b="0" i="0" u="sng" strike="noStrike" baseline="0">
                <a:solidFill>
                  <a:srgbClr val="333333"/>
                </a:solidFill>
                <a:latin typeface="ArialMT"/>
              </a:rPr>
              <a:t>that </a:t>
            </a:r>
            <a:r>
              <a:rPr lang="en-US" altLang="zh-CN" sz="1200" b="0" i="0" u="none" strike="noStrike" baseline="0">
                <a:solidFill>
                  <a:srgbClr val="333333"/>
                </a:solidFill>
                <a:latin typeface="ArialMT"/>
              </a:rPr>
              <a:t>perform many layer-3 functions. </a:t>
            </a:r>
          </a:p>
          <a:p>
            <a:pPr algn="l"/>
            <a:r>
              <a:rPr lang="en-US" altLang="zh-CN" sz="1200" b="0" i="0" u="none" strike="noStrike" baseline="0">
                <a:solidFill>
                  <a:srgbClr val="333333"/>
                </a:solidFill>
                <a:latin typeface="ArialMT"/>
              </a:rPr>
              <a:t>    NAT boxes rewrite header IP addresses and port numbers; firewalls </a:t>
            </a:r>
            <a:r>
              <a:rPr lang="en-US" altLang="zh-CN" sz="1200" b="1" i="0" u="none" strike="noStrike" baseline="0">
                <a:solidFill>
                  <a:srgbClr val="333333"/>
                </a:solidFill>
                <a:latin typeface="ArialMT"/>
              </a:rPr>
              <a:t>block</a:t>
            </a:r>
            <a:r>
              <a:rPr lang="en-US" altLang="zh-CN" sz="1200" b="0" i="0" u="none" strike="noStrike" baseline="0">
                <a:solidFill>
                  <a:srgbClr val="333333"/>
                </a:solidFill>
                <a:latin typeface="ArialMT"/>
              </a:rPr>
              <a:t> traffic based on header-field values or </a:t>
            </a:r>
            <a:r>
              <a:rPr lang="en-US" altLang="zh-CN" sz="1200" b="1" i="0" u="none" strike="noStrike" baseline="0">
                <a:solidFill>
                  <a:srgbClr val="333333"/>
                </a:solidFill>
                <a:latin typeface="ArialMT"/>
              </a:rPr>
              <a:t>redirect</a:t>
            </a:r>
            <a:r>
              <a:rPr lang="en-US" altLang="zh-CN" sz="1200" b="0" i="0" u="none" strike="noStrike" baseline="0">
                <a:solidFill>
                  <a:srgbClr val="333333"/>
                </a:solidFill>
                <a:latin typeface="ArialMT"/>
              </a:rPr>
              <a:t> packets for additional processing, such as deep packet inspection (DPI). </a:t>
            </a:r>
          </a:p>
          <a:p>
            <a:pPr algn="l"/>
            <a:r>
              <a:rPr lang="en-US" altLang="zh-CN" sz="1200" b="0" i="0" u="none" strike="noStrike" baseline="0">
                <a:solidFill>
                  <a:srgbClr val="333333"/>
                </a:solidFill>
                <a:latin typeface="ArialMT"/>
              </a:rPr>
              <a:t>    Load-balancers </a:t>
            </a:r>
            <a:r>
              <a:rPr lang="en-US" altLang="zh-CN" sz="1200" b="1" i="0" u="none" strike="noStrike" baseline="0">
                <a:solidFill>
                  <a:srgbClr val="333333"/>
                </a:solidFill>
                <a:latin typeface="ArialMT"/>
              </a:rPr>
              <a:t>forward</a:t>
            </a:r>
            <a:r>
              <a:rPr lang="en-US" altLang="zh-CN" sz="1200" b="0" i="0" u="none" strike="noStrike" baseline="0">
                <a:solidFill>
                  <a:srgbClr val="333333"/>
                </a:solidFill>
                <a:latin typeface="ArialMT"/>
              </a:rPr>
              <a:t> packets requesting a given service (e.g., an HTTP request) </a:t>
            </a:r>
            <a:r>
              <a:rPr lang="en-US" altLang="zh-CN" sz="1200" b="1" i="0" u="none" strike="noStrike" baseline="0">
                <a:solidFill>
                  <a:srgbClr val="333333"/>
                </a:solidFill>
                <a:latin typeface="ArialMT"/>
              </a:rPr>
              <a:t>to</a:t>
            </a:r>
            <a:r>
              <a:rPr lang="en-US" altLang="zh-CN" sz="1200" b="0" i="0" u="none" strike="noStrike" baseline="0">
                <a:solidFill>
                  <a:srgbClr val="333333"/>
                </a:solidFill>
                <a:latin typeface="ArialMT"/>
              </a:rPr>
              <a:t> one of a set of servers that provide that service. </a:t>
            </a:r>
          </a:p>
          <a:p>
            <a:pPr algn="l"/>
            <a:r>
              <a:rPr lang="en-US" altLang="zh-CN" sz="1200" b="0" i="0" u="none" strike="noStrike" baseline="0">
                <a:solidFill>
                  <a:srgbClr val="333333"/>
                </a:solidFill>
                <a:latin typeface="ArialMT"/>
              </a:rPr>
              <a:t>    </a:t>
            </a:r>
            <a:r>
              <a:rPr lang="en-US" altLang="zh-CN" sz="1200" b="0" i="0" u="none" strike="noStrike" baseline="0">
                <a:solidFill>
                  <a:srgbClr val="1E7ABA"/>
                </a:solidFill>
                <a:latin typeface="Arial-BoldMT"/>
              </a:rPr>
              <a:t>[RFC 3234] </a:t>
            </a:r>
            <a:r>
              <a:rPr lang="en-US" altLang="zh-CN" sz="1200" b="0" i="0" u="none" strike="noStrike" baseline="0">
                <a:solidFill>
                  <a:srgbClr val="333333"/>
                </a:solidFill>
                <a:latin typeface="ArialMT"/>
              </a:rPr>
              <a:t>lists a number of common middlebox functions.</a:t>
            </a:r>
          </a:p>
          <a:p>
            <a:pPr algn="l"/>
            <a:r>
              <a:rPr lang="en-US" altLang="zh-CN" sz="1200" b="0" i="0" u="none" strike="noStrike" baseline="0">
                <a:solidFill>
                  <a:srgbClr val="333333"/>
                </a:solidFill>
                <a:latin typeface="ArialMT"/>
              </a:rPr>
              <a:t>    </a:t>
            </a:r>
          </a:p>
          <a:p>
            <a:r>
              <a:rPr lang="en-US" altLang="zh-CN" sz="1200" b="0" i="0" u="none" strike="noStrike" kern="1200" baseline="0">
                <a:solidFill>
                  <a:schemeClr val="tx1"/>
                </a:solidFill>
                <a:latin typeface="Times New Roman" pitchFamily="18" charset="0"/>
                <a:ea typeface="+mn-ea"/>
                <a:cs typeface="+mn-cs"/>
              </a:rPr>
              <a:t>    This proliferation of middle boxes, layer-2 switches, and layer-3 routers [</a:t>
            </a:r>
            <a:r>
              <a:rPr lang="en-US" altLang="zh-CN" sz="1200" b="0" i="0" u="none" strike="noStrike" kern="1200" baseline="0" err="1">
                <a:solidFill>
                  <a:schemeClr val="tx1"/>
                </a:solidFill>
                <a:latin typeface="Times New Roman" pitchFamily="18" charset="0"/>
                <a:ea typeface="+mn-ea"/>
                <a:cs typeface="+mn-cs"/>
              </a:rPr>
              <a:t>Qazi</a:t>
            </a:r>
            <a:r>
              <a:rPr lang="en-US" altLang="zh-CN" sz="1200" b="0" i="0" u="none" strike="noStrike" kern="1200" baseline="0">
                <a:solidFill>
                  <a:schemeClr val="tx1"/>
                </a:solidFill>
                <a:latin typeface="Times New Roman" pitchFamily="18" charset="0"/>
                <a:ea typeface="+mn-ea"/>
                <a:cs typeface="+mn-cs"/>
              </a:rPr>
              <a:t> 2013] — each with its own specialized hardware, software and management interfaces — has undoubtedly resulted in costly headaches for many network operators. </a:t>
            </a:r>
          </a:p>
          <a:p>
            <a:r>
              <a:rPr lang="en-US" altLang="zh-CN" sz="1200" b="0" i="0" u="none" strike="noStrike" kern="1200" baseline="0">
                <a:solidFill>
                  <a:schemeClr val="tx1"/>
                </a:solidFill>
                <a:latin typeface="Times New Roman" pitchFamily="18" charset="0"/>
                <a:ea typeface="+mn-ea"/>
                <a:cs typeface="+mn-cs"/>
              </a:rPr>
              <a:t>    However, recent advances in software-defined networking have promised, and are now delivering, a unified approach towards providing many of these network-layer functions, and certain link-layer functions as well, in a modern, elegant, and integrated manner.</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Recall that Section 4.2.1 characterized destination-based forwarding as the two steps of looking up a destination IP address (“match”), then sending the packet into the switching fabric to the specified output port (“action”). </a:t>
            </a:r>
          </a:p>
          <a:p>
            <a:r>
              <a:rPr lang="en-US" altLang="zh-CN" sz="1200" b="0" i="0" u="none" strike="noStrike" kern="1200" baseline="0">
                <a:solidFill>
                  <a:schemeClr val="tx1"/>
                </a:solidFill>
                <a:latin typeface="Times New Roman" pitchFamily="18" charset="0"/>
                <a:ea typeface="+mn-ea"/>
                <a:cs typeface="+mn-cs"/>
              </a:rPr>
              <a:t>    Let’s now consider a significantly more general “match-plus-action” paradigm, where the “match” can be made over multiple header fields associated with different protocols at different layers in the protocol stack. </a:t>
            </a:r>
          </a:p>
          <a:p>
            <a:r>
              <a:rPr lang="en-US" altLang="zh-CN" sz="1200" b="0" i="0" u="none" strike="noStrike" kern="1200" baseline="0">
                <a:solidFill>
                  <a:schemeClr val="tx1"/>
                </a:solidFill>
                <a:latin typeface="Times New Roman" pitchFamily="18" charset="0"/>
                <a:ea typeface="+mn-ea"/>
                <a:cs typeface="+mn-cs"/>
              </a:rPr>
              <a:t>    The “action” can include </a:t>
            </a:r>
            <a:r>
              <a:rPr lang="en-US" altLang="zh-CN" sz="1200" b="1" i="0" u="none" strike="noStrike" kern="1200" baseline="0">
                <a:solidFill>
                  <a:schemeClr val="tx1"/>
                </a:solidFill>
                <a:latin typeface="Times New Roman" pitchFamily="18" charset="0"/>
                <a:ea typeface="+mn-ea"/>
                <a:cs typeface="+mn-cs"/>
              </a:rPr>
              <a:t>forwarding</a:t>
            </a:r>
            <a:r>
              <a:rPr lang="en-US" altLang="zh-CN" sz="1200" b="0" i="0" u="none" strike="noStrike" kern="1200" baseline="0">
                <a:solidFill>
                  <a:schemeClr val="tx1"/>
                </a:solidFill>
                <a:latin typeface="Times New Roman" pitchFamily="18" charset="0"/>
                <a:ea typeface="+mn-ea"/>
                <a:cs typeface="+mn-cs"/>
              </a:rPr>
              <a:t> the packet to one or more output ports (as in destination-based forwarding), </a:t>
            </a:r>
            <a:r>
              <a:rPr lang="en-US" altLang="zh-CN" sz="1200" b="1" i="0" u="none" strike="noStrike" kern="1200" baseline="0">
                <a:solidFill>
                  <a:schemeClr val="tx1"/>
                </a:solidFill>
                <a:latin typeface="Times New Roman" pitchFamily="18" charset="0"/>
                <a:ea typeface="+mn-ea"/>
                <a:cs typeface="+mn-cs"/>
              </a:rPr>
              <a:t>load balancing </a:t>
            </a:r>
            <a:r>
              <a:rPr lang="en-US" altLang="zh-CN" sz="1200" b="0" i="0" u="none" strike="noStrike" kern="1200" baseline="0">
                <a:solidFill>
                  <a:schemeClr val="tx1"/>
                </a:solidFill>
                <a:latin typeface="Times New Roman" pitchFamily="18" charset="0"/>
                <a:ea typeface="+mn-ea"/>
                <a:cs typeface="+mn-cs"/>
              </a:rPr>
              <a:t>packets across multiple outgoing interfaces that lead to a service (as in load balancing), </a:t>
            </a:r>
            <a:r>
              <a:rPr lang="en-US" altLang="zh-CN" sz="1200" b="1" i="0" u="none" strike="noStrike" kern="1200" baseline="0">
                <a:solidFill>
                  <a:schemeClr val="tx1"/>
                </a:solidFill>
                <a:latin typeface="Times New Roman" pitchFamily="18" charset="0"/>
                <a:ea typeface="+mn-ea"/>
                <a:cs typeface="+mn-cs"/>
              </a:rPr>
              <a:t>rewriting</a:t>
            </a:r>
            <a:r>
              <a:rPr lang="en-US" altLang="zh-CN" sz="1200" b="0" i="0" u="none" strike="noStrike" kern="1200" baseline="0">
                <a:solidFill>
                  <a:schemeClr val="tx1"/>
                </a:solidFill>
                <a:latin typeface="Times New Roman" pitchFamily="18" charset="0"/>
                <a:ea typeface="+mn-ea"/>
                <a:cs typeface="+mn-cs"/>
              </a:rPr>
              <a:t> header values (as in NAT), purposefully blocking / dropping a packet (as in a firewall), sending a packet to a special server for further processing and action (as in DPI), and more.</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In generalized forwarding, a match-plus-action table </a:t>
            </a:r>
            <a:r>
              <a:rPr lang="en-US" altLang="zh-CN" sz="1200" b="1" i="0" u="none" strike="noStrike" kern="1200" baseline="0">
                <a:solidFill>
                  <a:schemeClr val="tx1"/>
                </a:solidFill>
                <a:latin typeface="Times New Roman" pitchFamily="18" charset="0"/>
                <a:ea typeface="+mn-ea"/>
                <a:cs typeface="+mn-cs"/>
              </a:rPr>
              <a:t>generalizes</a:t>
            </a:r>
            <a:r>
              <a:rPr lang="en-US" altLang="zh-CN" sz="1200" b="0" i="0" u="none" strike="noStrike" kern="1200" baseline="0">
                <a:solidFill>
                  <a:schemeClr val="tx1"/>
                </a:solidFill>
                <a:latin typeface="Times New Roman" pitchFamily="18" charset="0"/>
                <a:ea typeface="+mn-ea"/>
                <a:cs typeface="+mn-cs"/>
              </a:rPr>
              <a:t> the notion of the destination-based forwarding table that we encountered in Section 4.2.1. </a:t>
            </a:r>
          </a:p>
          <a:p>
            <a:r>
              <a:rPr lang="en-US" altLang="zh-CN" sz="1200" b="0" i="0" u="none" strike="noStrike" kern="1200" baseline="0">
                <a:solidFill>
                  <a:schemeClr val="tx1"/>
                </a:solidFill>
                <a:latin typeface="Times New Roman" pitchFamily="18" charset="0"/>
                <a:ea typeface="+mn-ea"/>
                <a:cs typeface="+mn-cs"/>
              </a:rPr>
              <a:t>    Because forwarding decisions may be made using network-layer </a:t>
            </a:r>
            <a:r>
              <a:rPr lang="en-US" altLang="zh-CN" sz="1200" b="1" i="0" u="none" strike="noStrike" kern="1200" baseline="0">
                <a:solidFill>
                  <a:schemeClr val="tx1"/>
                </a:solidFill>
                <a:latin typeface="Times New Roman" pitchFamily="18" charset="0"/>
                <a:ea typeface="+mn-ea"/>
                <a:cs typeface="+mn-cs"/>
              </a:rPr>
              <a:t>and/or </a:t>
            </a:r>
            <a:r>
              <a:rPr lang="en-US" altLang="zh-CN" sz="1200" b="0" i="0" u="none" strike="noStrike" kern="1200" baseline="0">
                <a:solidFill>
                  <a:schemeClr val="tx1"/>
                </a:solidFill>
                <a:latin typeface="Times New Roman" pitchFamily="18" charset="0"/>
                <a:ea typeface="+mn-ea"/>
                <a:cs typeface="+mn-cs"/>
              </a:rPr>
              <a:t>link-layer source and destination addresses, the forwarding devices shown in Figure 4.28 are more accurately described as “packet switches” rather than layer 3 “routers” or layer 2 “switches.” </a:t>
            </a:r>
          </a:p>
          <a:p>
            <a:r>
              <a:rPr lang="en-US" altLang="zh-CN" sz="1200" b="0" i="0" u="none" strike="noStrike" kern="1200" baseline="0">
                <a:solidFill>
                  <a:schemeClr val="tx1"/>
                </a:solidFill>
                <a:latin typeface="Times New Roman" pitchFamily="18" charset="0"/>
                <a:ea typeface="+mn-ea"/>
                <a:cs typeface="+mn-cs"/>
              </a:rPr>
              <a:t>    Thus, in the remainder of this section, and in Section 5.5, we’ll refer to these devices as packet switches, adopting the terminology </a:t>
            </a:r>
            <a:r>
              <a:rPr lang="en-US" altLang="zh-CN" sz="1200" b="1" i="0" u="none" strike="noStrike" kern="1200" baseline="0">
                <a:solidFill>
                  <a:schemeClr val="tx1"/>
                </a:solidFill>
                <a:latin typeface="Times New Roman" pitchFamily="18" charset="0"/>
                <a:ea typeface="+mn-ea"/>
                <a:cs typeface="+mn-cs"/>
              </a:rPr>
              <a:t>that</a:t>
            </a:r>
            <a:r>
              <a:rPr lang="en-US" altLang="zh-CN" sz="1200" b="0" i="0" u="none" strike="noStrike" kern="1200" baseline="0">
                <a:solidFill>
                  <a:schemeClr val="tx1"/>
                </a:solidFill>
                <a:latin typeface="Times New Roman" pitchFamily="18" charset="0"/>
                <a:ea typeface="+mn-ea"/>
                <a:cs typeface="+mn-cs"/>
              </a:rPr>
              <a:t> is gaining widespread adoption in SDN literature. </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Figure 4.28 shows a match-plus-action table in each packet switch, with the table being computed, installed, and updated by a remote controller. </a:t>
            </a:r>
          </a:p>
          <a:p>
            <a:r>
              <a:rPr lang="en-US" altLang="zh-CN" sz="1200" b="0" i="0" u="none" strike="noStrike" kern="1200" baseline="0">
                <a:solidFill>
                  <a:schemeClr val="tx1"/>
                </a:solidFill>
                <a:latin typeface="Times New Roman" pitchFamily="18" charset="0"/>
                <a:ea typeface="+mn-ea"/>
                <a:cs typeface="+mn-cs"/>
              </a:rPr>
              <a:t>    We note that </a:t>
            </a:r>
            <a:r>
              <a:rPr lang="en-US" altLang="zh-CN" sz="1200" b="1" i="0" u="none" strike="noStrike" kern="1200" baseline="0">
                <a:solidFill>
                  <a:schemeClr val="tx1"/>
                </a:solidFill>
                <a:latin typeface="Times New Roman" pitchFamily="18" charset="0"/>
                <a:ea typeface="+mn-ea"/>
                <a:cs typeface="+mn-cs"/>
              </a:rPr>
              <a:t>while</a:t>
            </a:r>
            <a:r>
              <a:rPr lang="en-US" altLang="zh-CN" sz="1200" b="0" i="0" u="none" strike="noStrike" kern="1200" baseline="0">
                <a:solidFill>
                  <a:schemeClr val="tx1"/>
                </a:solidFill>
                <a:latin typeface="Times New Roman" pitchFamily="18" charset="0"/>
                <a:ea typeface="+mn-ea"/>
                <a:cs typeface="+mn-cs"/>
              </a:rPr>
              <a:t> it is possible for the control components at the individual packet switch to interact with each other (e.g., in a manner similar to that in Figure 4.2), in practice generalized match-plus-action capabilities are implemented </a:t>
            </a:r>
            <a:r>
              <a:rPr lang="en-US" altLang="zh-CN" sz="1200" b="1" i="0" u="none" strike="noStrike" kern="1200" baseline="0">
                <a:solidFill>
                  <a:schemeClr val="tx1"/>
                </a:solidFill>
                <a:latin typeface="Times New Roman" pitchFamily="18" charset="0"/>
                <a:ea typeface="+mn-ea"/>
                <a:cs typeface="+mn-cs"/>
              </a:rPr>
              <a:t>via</a:t>
            </a:r>
            <a:r>
              <a:rPr lang="en-US" altLang="zh-CN" sz="1200" b="0" i="0" u="none" strike="noStrike" kern="1200" baseline="0">
                <a:solidFill>
                  <a:schemeClr val="tx1"/>
                </a:solidFill>
                <a:latin typeface="Times New Roman" pitchFamily="18" charset="0"/>
                <a:ea typeface="+mn-ea"/>
                <a:cs typeface="+mn-cs"/>
              </a:rPr>
              <a:t> a remote controller that computes, installs, and updates these tables. </a:t>
            </a:r>
          </a:p>
          <a:p>
            <a:r>
              <a:rPr lang="en-US" altLang="zh-CN" sz="1200" b="0" i="0" u="none" strike="noStrike" kern="1200" baseline="0">
                <a:solidFill>
                  <a:schemeClr val="tx1"/>
                </a:solidFill>
                <a:latin typeface="Times New Roman" pitchFamily="18" charset="0"/>
                <a:ea typeface="+mn-ea"/>
                <a:cs typeface="+mn-cs"/>
              </a:rPr>
              <a:t>    You might take a minute to compare Figures 4.2, 4.3 and 4.28 — what similarities and differences do you notice between destination-based forwarding shown in Figure 4.2 and 4.3, and generalized forwarding shown in Figure 4.28? </a:t>
            </a:r>
          </a:p>
          <a:p>
            <a:endParaRPr lang="zh-CN" altLang="en-US" b="0" i="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187</a:t>
            </a:fld>
            <a:endParaRPr lang="en-US" altLang="zh-CN"/>
          </a:p>
        </p:txBody>
      </p:sp>
    </p:spTree>
    <p:extLst>
      <p:ext uri="{BB962C8B-B14F-4D97-AF65-F5344CB8AC3E}">
        <p14:creationId xmlns:p14="http://schemas.microsoft.com/office/powerpoint/2010/main" val="26465299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200" b="0" i="0" u="none" strike="noStrike" baseline="0">
                <a:solidFill>
                  <a:srgbClr val="333333"/>
                </a:solidFill>
                <a:latin typeface="ArialMT"/>
              </a:rPr>
              <a:t>    Our following discussion of generalized forwarding will be based on OpenFlow </a:t>
            </a:r>
            <a:r>
              <a:rPr lang="en-US" altLang="zh-CN" sz="1200" b="0" i="0" u="none" strike="noStrike" baseline="0">
                <a:solidFill>
                  <a:srgbClr val="1E7ABA"/>
                </a:solidFill>
                <a:latin typeface="Arial-BoldMT"/>
              </a:rPr>
              <a:t>[</a:t>
            </a:r>
            <a:r>
              <a:rPr lang="en-US" altLang="zh-CN" sz="1200" b="0" i="0" u="none" strike="noStrike" baseline="0" err="1">
                <a:solidFill>
                  <a:srgbClr val="1E7ABA"/>
                </a:solidFill>
                <a:latin typeface="Arial-BoldMT"/>
              </a:rPr>
              <a:t>McKeown</a:t>
            </a:r>
            <a:r>
              <a:rPr lang="en-US" altLang="zh-CN" sz="1200" b="0" i="0" u="none" strike="noStrike" baseline="0">
                <a:solidFill>
                  <a:srgbClr val="1E7ABA"/>
                </a:solidFill>
                <a:latin typeface="Arial-BoldMT"/>
              </a:rPr>
              <a:t> 2008</a:t>
            </a:r>
            <a:r>
              <a:rPr lang="en-US" altLang="zh-CN" sz="1200" b="0" i="0" u="none" strike="noStrike" baseline="0">
                <a:solidFill>
                  <a:srgbClr val="333333"/>
                </a:solidFill>
                <a:latin typeface="ArialMT"/>
              </a:rPr>
              <a:t>, </a:t>
            </a:r>
            <a:r>
              <a:rPr lang="en-US" altLang="zh-CN" sz="1200" b="0" i="0" u="none" strike="noStrike" baseline="0">
                <a:solidFill>
                  <a:srgbClr val="1E7ABA"/>
                </a:solidFill>
                <a:latin typeface="Arial-BoldMT"/>
              </a:rPr>
              <a:t>OpenFlow 2009</a:t>
            </a:r>
            <a:r>
              <a:rPr lang="en-US" altLang="zh-CN" sz="1200" b="0" i="0" u="none" strike="noStrike" baseline="0">
                <a:solidFill>
                  <a:srgbClr val="333333"/>
                </a:solidFill>
                <a:latin typeface="ArialMT"/>
              </a:rPr>
              <a:t>, </a:t>
            </a:r>
            <a:r>
              <a:rPr lang="en-US" altLang="zh-CN" sz="1200" b="0" i="0" u="none" strike="noStrike" baseline="0">
                <a:solidFill>
                  <a:srgbClr val="1E7ABA"/>
                </a:solidFill>
                <a:latin typeface="Arial-BoldMT"/>
              </a:rPr>
              <a:t>Casado 2014</a:t>
            </a:r>
            <a:r>
              <a:rPr lang="en-US" altLang="zh-CN" sz="1200" b="0" i="0" u="none" strike="noStrike" baseline="0">
                <a:solidFill>
                  <a:srgbClr val="333333"/>
                </a:solidFill>
                <a:latin typeface="ArialMT"/>
              </a:rPr>
              <a:t>, </a:t>
            </a:r>
            <a:r>
              <a:rPr lang="en-US" altLang="zh-CN" sz="1200" b="0" i="0" u="none" strike="noStrike" baseline="0" err="1">
                <a:solidFill>
                  <a:srgbClr val="1E7ABA"/>
                </a:solidFill>
                <a:latin typeface="Arial-BoldMT"/>
              </a:rPr>
              <a:t>Tourrilhes</a:t>
            </a:r>
            <a:r>
              <a:rPr lang="en-US" altLang="zh-CN" sz="1200" b="0" i="0" u="none" strike="noStrike" baseline="0">
                <a:solidFill>
                  <a:srgbClr val="1E7ABA"/>
                </a:solidFill>
                <a:latin typeface="Arial-BoldMT"/>
              </a:rPr>
              <a:t> 2014] </a:t>
            </a:r>
            <a:r>
              <a:rPr lang="en-US" altLang="zh-CN" sz="1200" b="0" i="0" u="none" strike="noStrike" baseline="0">
                <a:solidFill>
                  <a:srgbClr val="333333"/>
                </a:solidFill>
                <a:latin typeface="ArialMT"/>
              </a:rPr>
              <a:t>— a highly visible and successful standard that has </a:t>
            </a:r>
            <a:r>
              <a:rPr lang="en-US" altLang="zh-CN" sz="1200" b="1" i="0" u="none" strike="noStrike" baseline="0">
                <a:solidFill>
                  <a:srgbClr val="333333"/>
                </a:solidFill>
                <a:latin typeface="ArialMT"/>
              </a:rPr>
              <a:t>pioneered</a:t>
            </a:r>
            <a:r>
              <a:rPr lang="en-US" altLang="zh-CN" sz="1200" b="0" i="0" u="none" strike="noStrike" baseline="0">
                <a:solidFill>
                  <a:srgbClr val="333333"/>
                </a:solidFill>
                <a:latin typeface="ArialMT"/>
              </a:rPr>
              <a:t> the notion of the match-plus-action forwarding abstraction and controllers, as well as the SDN revolution more generally </a:t>
            </a:r>
            <a:r>
              <a:rPr lang="en-US" altLang="zh-CN" sz="1200" b="0" i="0" u="none" strike="noStrike" baseline="0">
                <a:solidFill>
                  <a:srgbClr val="1E7ABA"/>
                </a:solidFill>
                <a:latin typeface="Arial-BoldMT"/>
              </a:rPr>
              <a:t>[</a:t>
            </a:r>
            <a:r>
              <a:rPr lang="en-US" altLang="zh-CN" sz="1200" b="0" i="0" u="none" strike="noStrike" baseline="0" err="1">
                <a:solidFill>
                  <a:srgbClr val="1E7ABA"/>
                </a:solidFill>
                <a:latin typeface="Arial-BoldMT"/>
              </a:rPr>
              <a:t>Feamster</a:t>
            </a:r>
            <a:r>
              <a:rPr lang="en-US" altLang="zh-CN" sz="1200" b="0" i="0" u="none" strike="noStrike" baseline="0">
                <a:solidFill>
                  <a:srgbClr val="1E7ABA"/>
                </a:solidFill>
                <a:latin typeface="Arial-BoldMT"/>
              </a:rPr>
              <a:t> 2013]</a:t>
            </a:r>
            <a:r>
              <a:rPr lang="en-US" altLang="zh-CN" sz="1200" b="0" i="0" u="none" strike="noStrike" baseline="0">
                <a:solidFill>
                  <a:srgbClr val="333333"/>
                </a:solidFill>
                <a:latin typeface="ArialMT"/>
              </a:rPr>
              <a:t>. </a:t>
            </a:r>
          </a:p>
          <a:p>
            <a:pPr algn="l"/>
            <a:r>
              <a:rPr lang="en-US" altLang="zh-CN" sz="1200" b="0" i="0" u="none" strike="noStrike" baseline="0">
                <a:solidFill>
                  <a:srgbClr val="333333"/>
                </a:solidFill>
                <a:latin typeface="ArialMT"/>
              </a:rPr>
              <a:t>   We’ll primarily consider OpenFlow 1.0, which introduced key SDN abstractions and functionality in a particularly clear and concise manner. </a:t>
            </a:r>
          </a:p>
          <a:p>
            <a:pPr algn="l"/>
            <a:r>
              <a:rPr lang="en-US" altLang="zh-CN" sz="1200" b="0" i="0" u="none" strike="noStrike" baseline="0">
                <a:solidFill>
                  <a:srgbClr val="333333"/>
                </a:solidFill>
                <a:latin typeface="ArialMT"/>
              </a:rPr>
              <a:t>   Later versions of OpenFlow introduced additional capabilities as a result of experience </a:t>
            </a:r>
            <a:r>
              <a:rPr lang="en-US" altLang="zh-CN" sz="1200" b="1" i="0" u="none" strike="noStrike" baseline="0">
                <a:solidFill>
                  <a:srgbClr val="333333"/>
                </a:solidFill>
                <a:latin typeface="ArialMT"/>
              </a:rPr>
              <a:t>gained</a:t>
            </a:r>
            <a:r>
              <a:rPr lang="en-US" altLang="zh-CN" sz="1200" b="0" i="0" u="none" strike="noStrike" baseline="0">
                <a:solidFill>
                  <a:srgbClr val="333333"/>
                </a:solidFill>
                <a:latin typeface="ArialMT"/>
              </a:rPr>
              <a:t> through implementation and use; current and earlier versions of the OpenFlow standard can be found at </a:t>
            </a:r>
            <a:r>
              <a:rPr lang="en-US" altLang="zh-CN" sz="1200" b="0" i="0" u="none" strike="noStrike" baseline="0">
                <a:solidFill>
                  <a:srgbClr val="1E7ABA"/>
                </a:solidFill>
                <a:latin typeface="Arial-BoldMT"/>
              </a:rPr>
              <a:t>[ONF 2016]</a:t>
            </a:r>
            <a:r>
              <a:rPr lang="en-US" altLang="zh-CN" sz="1200" b="0" i="0" u="none" strike="noStrike" baseline="0">
                <a:solidFill>
                  <a:srgbClr val="333333"/>
                </a:solidFill>
                <a:latin typeface="ArialMT"/>
              </a:rPr>
              <a:t>.</a:t>
            </a:r>
            <a:endParaRPr lang="zh-CN" altLang="en-US" b="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188</a:t>
            </a:fld>
            <a:endParaRPr lang="en-US" altLang="zh-CN"/>
          </a:p>
        </p:txBody>
      </p:sp>
    </p:spTree>
    <p:extLst>
      <p:ext uri="{BB962C8B-B14F-4D97-AF65-F5344CB8AC3E}">
        <p14:creationId xmlns:p14="http://schemas.microsoft.com/office/powerpoint/2010/main" val="112433226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a:solidFill>
                  <a:schemeClr val="tx1"/>
                </a:solidFill>
                <a:latin typeface="Times New Roman" pitchFamily="18" charset="0"/>
                <a:ea typeface="+mn-ea"/>
                <a:cs typeface="+mn-cs"/>
              </a:rPr>
              <a:t>    Each entry </a:t>
            </a:r>
            <a:r>
              <a:rPr lang="en-US" altLang="zh-CN" sz="1200" b="0" i="0" u="sng" strike="noStrike" kern="1200" baseline="0">
                <a:solidFill>
                  <a:schemeClr val="tx1"/>
                </a:solidFill>
                <a:latin typeface="Times New Roman" pitchFamily="18" charset="0"/>
                <a:ea typeface="+mn-ea"/>
                <a:cs typeface="+mn-cs"/>
              </a:rPr>
              <a:t>in the match-plus-action forwarding table, known as a flow table in OpenFlow</a:t>
            </a:r>
            <a:r>
              <a:rPr lang="en-US" altLang="zh-CN" sz="1200" b="0" i="0" u="none" strike="noStrike" kern="1200" baseline="0">
                <a:solidFill>
                  <a:schemeClr val="tx1"/>
                </a:solidFill>
                <a:latin typeface="Times New Roman" pitchFamily="18" charset="0"/>
                <a:ea typeface="+mn-ea"/>
                <a:cs typeface="+mn-cs"/>
              </a:rPr>
              <a:t>, includes: </a:t>
            </a:r>
          </a:p>
          <a:p>
            <a:r>
              <a:rPr lang="en-US" altLang="zh-CN" sz="1200" b="0" i="0" u="none" strike="noStrike" kern="1200" baseline="0">
                <a:solidFill>
                  <a:schemeClr val="tx1"/>
                </a:solidFill>
                <a:latin typeface="Times New Roman" pitchFamily="18" charset="0"/>
                <a:ea typeface="+mn-ea"/>
                <a:cs typeface="+mn-cs"/>
              </a:rPr>
              <a:t>    </a:t>
            </a:r>
          </a:p>
          <a:p>
            <a:r>
              <a:rPr lang="en-US" altLang="zh-CN" sz="1200" b="0" i="0" u="none" strike="noStrike" kern="1200" baseline="0">
                <a:solidFill>
                  <a:schemeClr val="tx1"/>
                </a:solidFill>
                <a:latin typeface="Times New Roman" pitchFamily="18" charset="0"/>
                <a:ea typeface="+mn-ea"/>
                <a:cs typeface="+mn-cs"/>
              </a:rPr>
              <a:t>    </a:t>
            </a:r>
            <a:r>
              <a:rPr lang="en-US" altLang="zh-CN" sz="1200" b="1" i="0" u="none" strike="noStrike" kern="1200" baseline="0">
                <a:solidFill>
                  <a:schemeClr val="tx1"/>
                </a:solidFill>
                <a:latin typeface="Times New Roman" pitchFamily="18" charset="0"/>
                <a:ea typeface="+mn-ea"/>
                <a:cs typeface="+mn-cs"/>
              </a:rPr>
              <a:t>A set of header field values </a:t>
            </a:r>
            <a:r>
              <a:rPr lang="en-US" altLang="zh-CN" sz="1200" b="0" i="0" u="none" strike="noStrike" kern="1200" baseline="0">
                <a:solidFill>
                  <a:schemeClr val="tx1"/>
                </a:solidFill>
                <a:latin typeface="Times New Roman" pitchFamily="18" charset="0"/>
                <a:ea typeface="+mn-ea"/>
                <a:cs typeface="+mn-cs"/>
              </a:rPr>
              <a:t>to which an incoming packet will be matched.</a:t>
            </a:r>
          </a:p>
          <a:p>
            <a:r>
              <a:rPr lang="en-US" altLang="zh-CN" sz="1200" b="0" i="0" u="none" strike="noStrike" kern="1200" baseline="0">
                <a:solidFill>
                  <a:schemeClr val="tx1"/>
                </a:solidFill>
                <a:latin typeface="Times New Roman" pitchFamily="18" charset="0"/>
                <a:ea typeface="+mn-ea"/>
                <a:cs typeface="+mn-cs"/>
              </a:rPr>
              <a:t>    As in the case of destination-based forwarding, hardware-based matching is most rapidly performed in TCAM memory, with more than a million destination address entries being possible [</a:t>
            </a:r>
            <a:r>
              <a:rPr lang="en-US" altLang="zh-CN" sz="1200" b="0" i="0" u="none" strike="noStrike" kern="1200" baseline="0" err="1">
                <a:solidFill>
                  <a:schemeClr val="tx1"/>
                </a:solidFill>
                <a:latin typeface="Times New Roman" pitchFamily="18" charset="0"/>
                <a:ea typeface="+mn-ea"/>
                <a:cs typeface="+mn-cs"/>
              </a:rPr>
              <a:t>Bosshart</a:t>
            </a:r>
            <a:r>
              <a:rPr lang="en-US" altLang="zh-CN" sz="1200" b="0" i="0" u="none" strike="noStrike" kern="1200" baseline="0">
                <a:solidFill>
                  <a:schemeClr val="tx1"/>
                </a:solidFill>
                <a:latin typeface="Times New Roman" pitchFamily="18" charset="0"/>
                <a:ea typeface="+mn-ea"/>
                <a:cs typeface="+mn-cs"/>
              </a:rPr>
              <a:t> 2013]. </a:t>
            </a:r>
          </a:p>
          <a:p>
            <a:r>
              <a:rPr lang="en-US" altLang="zh-CN" sz="1200" b="0" i="0" u="none" strike="noStrike" kern="1200" baseline="0">
                <a:solidFill>
                  <a:schemeClr val="tx1"/>
                </a:solidFill>
                <a:latin typeface="Times New Roman" pitchFamily="18" charset="0"/>
                <a:ea typeface="+mn-ea"/>
                <a:cs typeface="+mn-cs"/>
              </a:rPr>
              <a:t>    A packet that matches no flow table entry can be dropped or sent to the remote controller for more processing. </a:t>
            </a:r>
          </a:p>
          <a:p>
            <a:r>
              <a:rPr lang="en-US" altLang="zh-CN" sz="1200" b="0" i="0" u="none" strike="noStrike" kern="1200" baseline="0">
                <a:solidFill>
                  <a:schemeClr val="tx1"/>
                </a:solidFill>
                <a:latin typeface="Times New Roman" pitchFamily="18" charset="0"/>
                <a:ea typeface="+mn-ea"/>
                <a:cs typeface="+mn-cs"/>
              </a:rPr>
              <a:t>    In practice, a flow table may be implemented by multiple flow tables for performance or cost reasons [</a:t>
            </a:r>
            <a:r>
              <a:rPr lang="en-US" altLang="zh-CN" sz="1200" b="0" i="0" u="none" strike="noStrike" kern="1200" baseline="0" err="1">
                <a:solidFill>
                  <a:schemeClr val="tx1"/>
                </a:solidFill>
                <a:latin typeface="Times New Roman" pitchFamily="18" charset="0"/>
                <a:ea typeface="+mn-ea"/>
                <a:cs typeface="+mn-cs"/>
              </a:rPr>
              <a:t>Bosshart</a:t>
            </a:r>
            <a:r>
              <a:rPr lang="en-US" altLang="zh-CN" sz="1200" b="0" i="0" u="none" strike="noStrike" kern="1200" baseline="0">
                <a:solidFill>
                  <a:schemeClr val="tx1"/>
                </a:solidFill>
                <a:latin typeface="Times New Roman" pitchFamily="18" charset="0"/>
                <a:ea typeface="+mn-ea"/>
                <a:cs typeface="+mn-cs"/>
              </a:rPr>
              <a:t> 2013], but we’ll focus here on the abstraction of a single flow table.</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a:t>
            </a:r>
            <a:r>
              <a:rPr lang="en-US" altLang="zh-CN" sz="1200" b="1" i="0" u="none" strike="noStrike" kern="1200" baseline="0">
                <a:solidFill>
                  <a:schemeClr val="tx1"/>
                </a:solidFill>
                <a:latin typeface="Times New Roman" pitchFamily="18" charset="0"/>
                <a:ea typeface="+mn-ea"/>
                <a:cs typeface="+mn-cs"/>
              </a:rPr>
              <a:t>A set of counters </a:t>
            </a:r>
            <a:r>
              <a:rPr lang="en-US" altLang="zh-CN" sz="1200" b="0" i="0" u="none" strike="noStrike" kern="1200" baseline="0">
                <a:solidFill>
                  <a:schemeClr val="tx1"/>
                </a:solidFill>
                <a:latin typeface="Times New Roman" pitchFamily="18" charset="0"/>
                <a:ea typeface="+mn-ea"/>
                <a:cs typeface="+mn-cs"/>
              </a:rPr>
              <a:t>that are updated as packets are matched to flow table entries.</a:t>
            </a:r>
          </a:p>
          <a:p>
            <a:r>
              <a:rPr lang="en-US" altLang="zh-CN" sz="1200" b="0" i="0" u="none" strike="noStrike" kern="1200" baseline="0">
                <a:solidFill>
                  <a:schemeClr val="tx1"/>
                </a:solidFill>
                <a:latin typeface="Times New Roman" pitchFamily="18" charset="0"/>
                <a:ea typeface="+mn-ea"/>
                <a:cs typeface="+mn-cs"/>
              </a:rPr>
              <a:t>    These counters might include the number of packets that have been matched by that table entry, and the time </a:t>
            </a:r>
            <a:r>
              <a:rPr lang="en-US" altLang="zh-CN" sz="1200" b="1" i="0" u="none" strike="noStrike" kern="1200" baseline="0">
                <a:solidFill>
                  <a:schemeClr val="tx1"/>
                </a:solidFill>
                <a:latin typeface="Times New Roman" pitchFamily="18" charset="0"/>
                <a:ea typeface="+mn-ea"/>
                <a:cs typeface="+mn-cs"/>
              </a:rPr>
              <a:t>since</a:t>
            </a:r>
            <a:r>
              <a:rPr lang="en-US" altLang="zh-CN" sz="1200" b="0" i="0" u="none" strike="noStrike" kern="1200" baseline="0">
                <a:solidFill>
                  <a:schemeClr val="tx1"/>
                </a:solidFill>
                <a:latin typeface="Times New Roman" pitchFamily="18" charset="0"/>
                <a:ea typeface="+mn-ea"/>
                <a:cs typeface="+mn-cs"/>
              </a:rPr>
              <a:t> the table entry was last updated.</a:t>
            </a:r>
          </a:p>
          <a:p>
            <a:r>
              <a:rPr lang="en-US" altLang="zh-CN" sz="1200" b="0" i="0" u="none" strike="noStrike" kern="1200" baseline="0">
                <a:solidFill>
                  <a:schemeClr val="tx1"/>
                </a:solidFill>
                <a:latin typeface="Times New Roman" pitchFamily="18" charset="0"/>
                <a:ea typeface="+mn-ea"/>
                <a:cs typeface="+mn-cs"/>
              </a:rPr>
              <a:t>    </a:t>
            </a:r>
          </a:p>
          <a:p>
            <a:r>
              <a:rPr lang="en-US" altLang="zh-CN" sz="1200" b="0" i="0" u="none" strike="noStrike" kern="1200" baseline="0">
                <a:solidFill>
                  <a:schemeClr val="tx1"/>
                </a:solidFill>
                <a:latin typeface="Times New Roman" pitchFamily="18" charset="0"/>
                <a:ea typeface="+mn-ea"/>
                <a:cs typeface="+mn-cs"/>
              </a:rPr>
              <a:t>    </a:t>
            </a:r>
            <a:r>
              <a:rPr lang="en-US" altLang="zh-CN" sz="1200" b="1" i="0" u="none" strike="noStrike" kern="1200" baseline="0">
                <a:solidFill>
                  <a:schemeClr val="tx1"/>
                </a:solidFill>
                <a:latin typeface="Times New Roman" pitchFamily="18" charset="0"/>
                <a:ea typeface="+mn-ea"/>
                <a:cs typeface="+mn-cs"/>
              </a:rPr>
              <a:t>A set of actions </a:t>
            </a:r>
            <a:r>
              <a:rPr lang="en-US" altLang="zh-CN" sz="1200" b="0" i="0" u="none" strike="noStrike" kern="1200" baseline="0">
                <a:solidFill>
                  <a:schemeClr val="tx1"/>
                </a:solidFill>
                <a:latin typeface="Times New Roman" pitchFamily="18" charset="0"/>
                <a:ea typeface="+mn-ea"/>
                <a:cs typeface="+mn-cs"/>
              </a:rPr>
              <a:t>to be taken when a packet matches a flow table entry. </a:t>
            </a:r>
          </a:p>
          <a:p>
            <a:r>
              <a:rPr lang="en-US" altLang="zh-CN" sz="1200" b="0" i="0" u="none" strike="noStrike" kern="1200" baseline="0">
                <a:solidFill>
                  <a:schemeClr val="tx1"/>
                </a:solidFill>
                <a:latin typeface="Times New Roman" pitchFamily="18" charset="0"/>
                <a:ea typeface="+mn-ea"/>
                <a:cs typeface="+mn-cs"/>
              </a:rPr>
              <a:t>   These actions might be to forward the packet to a given output port, to drop the packet, makes copies of the packet and sent them to multiple output ports, and/or to rewrite selected header fields.</a:t>
            </a:r>
            <a:endParaRPr lang="zh-CN" altLang="en-US" b="0" i="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189</a:t>
            </a:fld>
            <a:endParaRPr lang="en-US" altLang="zh-CN"/>
          </a:p>
        </p:txBody>
      </p:sp>
    </p:spTree>
    <p:extLst>
      <p:ext uri="{BB962C8B-B14F-4D97-AF65-F5344CB8AC3E}">
        <p14:creationId xmlns:p14="http://schemas.microsoft.com/office/powerpoint/2010/main" val="102455581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200" b="0" i="0" u="none" strike="noStrike" baseline="0">
                <a:solidFill>
                  <a:srgbClr val="333333"/>
                </a:solidFill>
                <a:latin typeface="ArialMT"/>
              </a:rPr>
              <a:t>    We’ll explore matching and actions in more detail in </a:t>
            </a:r>
            <a:r>
              <a:rPr lang="en-US" altLang="zh-CN" sz="1200" b="0" i="0" u="none" strike="noStrike" baseline="0">
                <a:solidFill>
                  <a:srgbClr val="1E7ABA"/>
                </a:solidFill>
                <a:latin typeface="Arial-BoldMT"/>
              </a:rPr>
              <a:t>Sections 4.4.1 </a:t>
            </a:r>
            <a:r>
              <a:rPr lang="en-US" altLang="zh-CN" sz="1200" b="0" i="0" u="none" strike="noStrike" baseline="0">
                <a:solidFill>
                  <a:srgbClr val="333333"/>
                </a:solidFill>
                <a:latin typeface="ArialMT"/>
              </a:rPr>
              <a:t>and </a:t>
            </a:r>
            <a:r>
              <a:rPr lang="en-US" altLang="zh-CN" sz="1200" b="0" i="0" u="none" strike="noStrike" baseline="0">
                <a:solidFill>
                  <a:srgbClr val="1E7ABA"/>
                </a:solidFill>
                <a:latin typeface="Arial-BoldMT"/>
              </a:rPr>
              <a:t>4.4.2</a:t>
            </a:r>
            <a:r>
              <a:rPr lang="en-US" altLang="zh-CN" sz="1200" b="0" i="0" u="none" strike="noStrike" baseline="0">
                <a:solidFill>
                  <a:srgbClr val="333333"/>
                </a:solidFill>
                <a:latin typeface="ArialMT"/>
              </a:rPr>
              <a:t>, respectively. </a:t>
            </a:r>
          </a:p>
          <a:p>
            <a:pPr algn="l"/>
            <a:r>
              <a:rPr lang="en-US" altLang="zh-CN" sz="1200" b="0" i="0" u="none" strike="noStrike" baseline="0">
                <a:solidFill>
                  <a:srgbClr val="333333"/>
                </a:solidFill>
                <a:latin typeface="ArialMT"/>
              </a:rPr>
              <a:t>    We’ll then study how the network-wide collection of per-packet switch matching rules can be used to implement a wide range of functions including routing, layer-2 switching, firewalling, load-balancing, virtual networks, and more in </a:t>
            </a:r>
            <a:r>
              <a:rPr lang="en-US" altLang="zh-CN" sz="1200" b="0" i="0" u="none" strike="noStrike" baseline="0">
                <a:solidFill>
                  <a:srgbClr val="1E7ABA"/>
                </a:solidFill>
                <a:latin typeface="Arial-BoldMT"/>
              </a:rPr>
              <a:t>Section 4.4.3</a:t>
            </a:r>
            <a:r>
              <a:rPr lang="en-US" altLang="zh-CN" sz="1200" b="0" i="0" u="none" strike="noStrike" baseline="0">
                <a:solidFill>
                  <a:srgbClr val="333333"/>
                </a:solidFill>
                <a:latin typeface="ArialMT"/>
              </a:rPr>
              <a:t>. </a:t>
            </a:r>
          </a:p>
          <a:p>
            <a:pPr algn="l"/>
            <a:r>
              <a:rPr lang="en-US" altLang="zh-CN" sz="1200" b="0" i="0" u="none" strike="noStrike" baseline="0">
                <a:solidFill>
                  <a:srgbClr val="333333"/>
                </a:solidFill>
                <a:latin typeface="ArialMT"/>
              </a:rPr>
              <a:t>    In closing, we note that the flow table is essentially an API, the abstraction </a:t>
            </a:r>
            <a:r>
              <a:rPr lang="en-US" altLang="zh-CN" sz="1200" b="1" i="0" u="none" strike="noStrike" baseline="0">
                <a:solidFill>
                  <a:srgbClr val="333333"/>
                </a:solidFill>
                <a:latin typeface="ArialMT"/>
              </a:rPr>
              <a:t>through which </a:t>
            </a:r>
            <a:r>
              <a:rPr lang="en-US" altLang="zh-CN" sz="1200" b="0" i="0" u="none" strike="noStrike" baseline="0">
                <a:solidFill>
                  <a:srgbClr val="333333"/>
                </a:solidFill>
                <a:latin typeface="ArialMT"/>
              </a:rPr>
              <a:t>an individual packet switch’s behavior can be programmed; we’ll see in </a:t>
            </a:r>
            <a:r>
              <a:rPr lang="en-US" altLang="zh-CN" sz="1200" b="0" i="0" u="none" strike="noStrike" baseline="0">
                <a:solidFill>
                  <a:srgbClr val="1E7ABA"/>
                </a:solidFill>
                <a:latin typeface="Arial-BoldMT"/>
              </a:rPr>
              <a:t>Section 4.4.3 </a:t>
            </a:r>
            <a:r>
              <a:rPr lang="en-US" altLang="zh-CN" sz="1200" b="0" i="0" u="none" strike="noStrike" baseline="0">
                <a:solidFill>
                  <a:srgbClr val="333333"/>
                </a:solidFill>
                <a:latin typeface="ArialMT"/>
              </a:rPr>
              <a:t>that network-wide behaviors can similarly be programmed by appropriately programming / configuring these tables in a collection of network packet switches </a:t>
            </a:r>
            <a:r>
              <a:rPr lang="en-US" altLang="zh-CN" sz="1200" b="0" i="0" u="none" strike="noStrike" baseline="0">
                <a:solidFill>
                  <a:srgbClr val="1E7ABA"/>
                </a:solidFill>
                <a:latin typeface="Arial-BoldMT"/>
              </a:rPr>
              <a:t>[Casado 2014]</a:t>
            </a:r>
            <a:r>
              <a:rPr lang="en-US" altLang="zh-CN" sz="1200" b="0" i="0" u="none" strike="noStrike" baseline="0">
                <a:solidFill>
                  <a:srgbClr val="333333"/>
                </a:solidFill>
                <a:latin typeface="ArialMT"/>
              </a:rPr>
              <a:t>.</a:t>
            </a:r>
            <a:endParaRPr lang="zh-CN" altLang="en-US" b="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190</a:t>
            </a:fld>
            <a:endParaRPr lang="en-US" altLang="zh-CN"/>
          </a:p>
        </p:txBody>
      </p:sp>
    </p:spTree>
    <p:extLst>
      <p:ext uri="{BB962C8B-B14F-4D97-AF65-F5344CB8AC3E}">
        <p14:creationId xmlns:p14="http://schemas.microsoft.com/office/powerpoint/2010/main" val="337838731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200" b="0" i="0" u="none" strike="noStrike" baseline="0">
                <a:solidFill>
                  <a:srgbClr val="1E7ABA"/>
                </a:solidFill>
                <a:latin typeface="Arial-BoldMT"/>
              </a:rPr>
              <a:t>    Figure 4.29 </a:t>
            </a:r>
            <a:r>
              <a:rPr lang="en-US" altLang="zh-CN" sz="1200" b="0" i="0" u="none" strike="noStrike" baseline="0">
                <a:solidFill>
                  <a:srgbClr val="333333"/>
                </a:solidFill>
                <a:latin typeface="ArialMT"/>
              </a:rPr>
              <a:t>shows the eleven packet-header fields and the incoming port ID that can be matched in an OpenFlow 1.0 match-plus-action rule.     </a:t>
            </a:r>
          </a:p>
          <a:p>
            <a:pPr algn="l"/>
            <a:r>
              <a:rPr lang="en-US" altLang="zh-CN" sz="1200" b="0" i="0" u="none" strike="noStrike" baseline="0">
                <a:solidFill>
                  <a:srgbClr val="333333"/>
                </a:solidFill>
                <a:latin typeface="ArialMT"/>
              </a:rPr>
              <a:t>    Recall from </a:t>
            </a:r>
            <a:r>
              <a:rPr lang="en-US" altLang="zh-CN" sz="1200" b="0" i="0" u="none" strike="noStrike" baseline="0">
                <a:solidFill>
                  <a:srgbClr val="1E7ABA"/>
                </a:solidFill>
                <a:latin typeface="Arial-BoldMT"/>
              </a:rPr>
              <a:t>Section 1.5.2 </a:t>
            </a:r>
            <a:r>
              <a:rPr lang="en-US" altLang="zh-CN" sz="1200" b="0" i="0" u="none" strike="noStrike" baseline="0">
                <a:solidFill>
                  <a:srgbClr val="333333"/>
                </a:solidFill>
                <a:latin typeface="ArialMT"/>
              </a:rPr>
              <a:t>that a link-layer (layer 2) frame arriving to a packet switch will contain a network-layer (layer 3) datagram as its payload, which in turn will typically contain a transport-layer (layer 4) segment.</a:t>
            </a:r>
          </a:p>
          <a:p>
            <a:pPr algn="l"/>
            <a:r>
              <a:rPr lang="en-US" altLang="zh-CN" sz="1200" b="0" i="0" u="none" strike="noStrike" baseline="0">
                <a:solidFill>
                  <a:srgbClr val="333333"/>
                </a:solidFill>
                <a:latin typeface="ArialMT"/>
              </a:rPr>
              <a:t>    The first observation we make is that OpenFlow’s match abstraction allows for a match to be made on selected fields from </a:t>
            </a:r>
            <a:r>
              <a:rPr lang="en-US" altLang="zh-CN" sz="1200" b="0" i="0" u="none" strike="noStrike" baseline="0">
                <a:solidFill>
                  <a:srgbClr val="333333"/>
                </a:solidFill>
                <a:latin typeface="Arial-ItalicMT"/>
              </a:rPr>
              <a:t>three </a:t>
            </a:r>
            <a:r>
              <a:rPr lang="en-US" altLang="zh-CN" sz="1200" b="0" i="0" u="none" strike="noStrike" baseline="0">
                <a:solidFill>
                  <a:srgbClr val="333333"/>
                </a:solidFill>
                <a:latin typeface="ArialMT"/>
              </a:rPr>
              <a:t>layers of protocol headers (thus rather brazenly </a:t>
            </a:r>
            <a:r>
              <a:rPr lang="en-US" altLang="zh-CN" sz="1200" b="1" i="0" u="none" strike="noStrike" baseline="0">
                <a:solidFill>
                  <a:srgbClr val="333333"/>
                </a:solidFill>
                <a:latin typeface="ArialMT"/>
              </a:rPr>
              <a:t>defying</a:t>
            </a:r>
            <a:r>
              <a:rPr lang="en-US" altLang="zh-CN" sz="1200" b="0" i="0" u="none" strike="noStrike" baseline="0">
                <a:solidFill>
                  <a:srgbClr val="333333"/>
                </a:solidFill>
                <a:latin typeface="ArialMT"/>
              </a:rPr>
              <a:t> the layering principle we studied in </a:t>
            </a:r>
            <a:r>
              <a:rPr lang="en-US" altLang="zh-CN" sz="1200" b="0" i="0" u="none" strike="noStrike" baseline="0">
                <a:solidFill>
                  <a:srgbClr val="1E7ABA"/>
                </a:solidFill>
                <a:latin typeface="Arial-BoldMT"/>
              </a:rPr>
              <a:t>Section 1.5</a:t>
            </a:r>
            <a:r>
              <a:rPr lang="en-US" altLang="zh-CN" sz="1200" b="0" i="0" u="none" strike="noStrike" baseline="0">
                <a:solidFill>
                  <a:srgbClr val="333333"/>
                </a:solidFill>
                <a:latin typeface="ArialMT"/>
              </a:rPr>
              <a:t>). </a:t>
            </a:r>
          </a:p>
          <a:p>
            <a:pPr algn="l"/>
            <a:r>
              <a:rPr lang="en-US" altLang="zh-CN" sz="1200" b="0" i="0" u="none" strike="noStrike" baseline="0">
                <a:solidFill>
                  <a:srgbClr val="333333"/>
                </a:solidFill>
                <a:latin typeface="ArialMT"/>
              </a:rPr>
              <a:t>    Since we’ve not yet covered the link layer, </a:t>
            </a:r>
            <a:r>
              <a:rPr lang="en-US" altLang="zh-CN" sz="1200" b="0" i="0" u="sng" strike="noStrike" baseline="0">
                <a:solidFill>
                  <a:srgbClr val="333333"/>
                </a:solidFill>
                <a:latin typeface="ArialMT"/>
              </a:rPr>
              <a:t>suffice it to say</a:t>
            </a:r>
            <a:r>
              <a:rPr lang="en-US" altLang="zh-CN" sz="1200" b="0" i="0" u="none" strike="noStrike" baseline="0">
                <a:solidFill>
                  <a:srgbClr val="333333"/>
                </a:solidFill>
                <a:latin typeface="ArialMT"/>
              </a:rPr>
              <a:t> </a:t>
            </a:r>
            <a:r>
              <a:rPr lang="en-US" altLang="zh-CN" sz="1200" b="1" i="0" u="none" strike="noStrike" baseline="0">
                <a:solidFill>
                  <a:srgbClr val="333333"/>
                </a:solidFill>
                <a:latin typeface="ArialMT"/>
              </a:rPr>
              <a:t>that</a:t>
            </a:r>
            <a:r>
              <a:rPr lang="en-US" altLang="zh-CN" sz="1200" b="0" i="0" u="none" strike="noStrike" baseline="0">
                <a:solidFill>
                  <a:srgbClr val="333333"/>
                </a:solidFill>
                <a:latin typeface="ArialMT"/>
              </a:rPr>
              <a:t> the source and destination MAC addresses shown in </a:t>
            </a:r>
            <a:r>
              <a:rPr lang="en-US" altLang="zh-CN" sz="1200" b="0" i="0" u="none" strike="noStrike" baseline="0">
                <a:solidFill>
                  <a:srgbClr val="1E7ABA"/>
                </a:solidFill>
                <a:latin typeface="Arial-BoldMT"/>
              </a:rPr>
              <a:t>Figure 4.29 </a:t>
            </a:r>
            <a:r>
              <a:rPr lang="en-US" altLang="zh-CN" sz="1200" b="0" i="0" u="none" strike="noStrike" baseline="0">
                <a:solidFill>
                  <a:srgbClr val="333333"/>
                </a:solidFill>
                <a:latin typeface="ArialMT"/>
              </a:rPr>
              <a:t>are the link-layer addresses associated with the frame’s sending and receiving interfaces; by forwarding </a:t>
            </a:r>
            <a:r>
              <a:rPr lang="en-US" altLang="zh-CN" sz="1200" b="0" i="0" u="sng" strike="noStrike" baseline="0">
                <a:solidFill>
                  <a:srgbClr val="333333"/>
                </a:solidFill>
                <a:latin typeface="ArialMT"/>
              </a:rPr>
              <a:t>on the basis of</a:t>
            </a:r>
            <a:r>
              <a:rPr lang="en-US" altLang="zh-CN" sz="1200" b="0" i="0" u="none" strike="noStrike" baseline="0">
                <a:solidFill>
                  <a:srgbClr val="333333"/>
                </a:solidFill>
                <a:latin typeface="ArialMT"/>
              </a:rPr>
              <a:t> Ethernet addresses rather than IP addresses, we can see that an OpenFlow-enabled device can equally perform </a:t>
            </a:r>
            <a:r>
              <a:rPr lang="en-US" altLang="zh-CN" sz="1200" b="0" i="0" u="sng" strike="noStrike" baseline="0">
                <a:solidFill>
                  <a:srgbClr val="333333"/>
                </a:solidFill>
                <a:latin typeface="ArialMT"/>
              </a:rPr>
              <a:t>as a router</a:t>
            </a:r>
            <a:r>
              <a:rPr lang="en-US" altLang="zh-CN" sz="1200" b="0" i="0" u="none" strike="noStrike" baseline="0">
                <a:solidFill>
                  <a:srgbClr val="333333"/>
                </a:solidFill>
                <a:latin typeface="ArialMT"/>
              </a:rPr>
              <a:t> (layer-3 device) forwarding datagrams as well as a switch (layer-2 device) forwarding frames. </a:t>
            </a:r>
          </a:p>
          <a:p>
            <a:pPr algn="l"/>
            <a:r>
              <a:rPr lang="en-US" altLang="zh-CN" sz="1200" b="0" i="0" u="none" strike="noStrike" baseline="0">
                <a:solidFill>
                  <a:srgbClr val="333333"/>
                </a:solidFill>
                <a:latin typeface="ArialMT"/>
              </a:rPr>
              <a:t>    The </a:t>
            </a:r>
            <a:r>
              <a:rPr lang="en-US" altLang="zh-CN" sz="1200" b="1" i="0" u="none" strike="noStrike" baseline="0">
                <a:solidFill>
                  <a:srgbClr val="333333"/>
                </a:solidFill>
                <a:latin typeface="ArialMT"/>
              </a:rPr>
              <a:t>Ethernet type </a:t>
            </a:r>
            <a:r>
              <a:rPr lang="en-US" altLang="zh-CN" sz="1200" b="0" i="0" u="none" strike="noStrike" baseline="0">
                <a:solidFill>
                  <a:srgbClr val="333333"/>
                </a:solidFill>
                <a:latin typeface="ArialMT"/>
              </a:rPr>
              <a:t>field corresponds to the upper layer protocol (e.g., IP) to which the frame’s payload will be demultiplexed, and the </a:t>
            </a:r>
            <a:r>
              <a:rPr lang="en-US" altLang="zh-CN" sz="1200" b="1" i="0" u="none" strike="noStrike" baseline="0">
                <a:solidFill>
                  <a:srgbClr val="333333"/>
                </a:solidFill>
                <a:latin typeface="ArialMT"/>
              </a:rPr>
              <a:t>VLAN fields </a:t>
            </a:r>
            <a:r>
              <a:rPr lang="en-US" altLang="zh-CN" sz="1200" b="0" i="0" u="none" strike="noStrike" baseline="0">
                <a:solidFill>
                  <a:srgbClr val="333333"/>
                </a:solidFill>
                <a:latin typeface="ArialMT"/>
              </a:rPr>
              <a:t>are concerned with so-called virtual local area networks that we’ll study in </a:t>
            </a:r>
            <a:r>
              <a:rPr lang="en-US" altLang="zh-CN" sz="1200" b="0" i="0" u="none" strike="noStrike" baseline="0">
                <a:solidFill>
                  <a:srgbClr val="1E7ABA"/>
                </a:solidFill>
                <a:latin typeface="Arial-BoldMT"/>
              </a:rPr>
              <a:t>Chapter 6</a:t>
            </a:r>
            <a:r>
              <a:rPr lang="en-US" altLang="zh-CN" sz="1200" b="0" i="0" u="none" strike="noStrike" baseline="0">
                <a:solidFill>
                  <a:srgbClr val="333333"/>
                </a:solidFill>
                <a:latin typeface="ArialMT"/>
              </a:rPr>
              <a:t>. </a:t>
            </a:r>
          </a:p>
          <a:p>
            <a:pPr algn="l"/>
            <a:r>
              <a:rPr lang="en-US" altLang="zh-CN" sz="1200" b="0" i="0" u="none" strike="noStrike" baseline="0">
                <a:solidFill>
                  <a:srgbClr val="333333"/>
                </a:solidFill>
                <a:latin typeface="ArialMT"/>
              </a:rPr>
              <a:t>    The set of twelve values </a:t>
            </a:r>
            <a:r>
              <a:rPr lang="en-US" altLang="zh-CN" sz="1200" b="0" i="0" u="sng" strike="noStrike" baseline="0">
                <a:solidFill>
                  <a:srgbClr val="333333"/>
                </a:solidFill>
                <a:latin typeface="ArialMT"/>
              </a:rPr>
              <a:t>that can be matched in the OpenFlow 1.0 specification</a:t>
            </a:r>
            <a:r>
              <a:rPr lang="en-US" altLang="zh-CN" sz="1200" b="0" i="0" u="none" strike="noStrike" baseline="0">
                <a:solidFill>
                  <a:srgbClr val="333333"/>
                </a:solidFill>
                <a:latin typeface="ArialMT"/>
              </a:rPr>
              <a:t> has grown to 41 values in more recent OpenFlow specifications </a:t>
            </a:r>
            <a:r>
              <a:rPr lang="en-US" altLang="zh-CN" sz="1200" b="0" i="0" u="none" strike="noStrike" baseline="0">
                <a:solidFill>
                  <a:srgbClr val="1E7ABA"/>
                </a:solidFill>
                <a:latin typeface="Arial-BoldMT"/>
              </a:rPr>
              <a:t>[</a:t>
            </a:r>
            <a:r>
              <a:rPr lang="en-US" altLang="zh-CN" sz="1200" b="0" i="0" u="none" strike="noStrike" baseline="0" err="1">
                <a:solidFill>
                  <a:srgbClr val="1E7ABA"/>
                </a:solidFill>
                <a:latin typeface="Arial-BoldMT"/>
              </a:rPr>
              <a:t>Bosshart</a:t>
            </a:r>
            <a:r>
              <a:rPr lang="en-US" altLang="zh-CN" sz="1200" b="0" i="0" u="none" strike="noStrike" baseline="0">
                <a:solidFill>
                  <a:srgbClr val="1E7ABA"/>
                </a:solidFill>
                <a:latin typeface="Arial-BoldMT"/>
              </a:rPr>
              <a:t> 2014]</a:t>
            </a:r>
            <a:r>
              <a:rPr lang="en-US" altLang="zh-CN" sz="1200" b="0" i="0" u="none" strike="noStrike" baseline="0">
                <a:solidFill>
                  <a:srgbClr val="333333"/>
                </a:solidFill>
                <a:latin typeface="ArialMT"/>
              </a:rPr>
              <a:t>.</a:t>
            </a:r>
          </a:p>
          <a:p>
            <a:pPr algn="l"/>
            <a:endParaRPr lang="en-US" altLang="zh-CN" sz="1200" b="0" i="0" u="none" strike="noStrike" baseline="0">
              <a:solidFill>
                <a:srgbClr val="333333"/>
              </a:solidFill>
              <a:latin typeface="ArialMT"/>
              <a:ea typeface="ＭＳ Ｐゴシック" pitchFamily="34" charset="-128"/>
            </a:endParaRPr>
          </a:p>
          <a:p>
            <a:pPr algn="l"/>
            <a:r>
              <a:rPr lang="en-US" altLang="zh-CN" sz="1200" b="0" i="0" u="none" strike="noStrike" baseline="0">
                <a:solidFill>
                  <a:srgbClr val="333333"/>
                </a:solidFill>
                <a:latin typeface="ArialMT"/>
              </a:rPr>
              <a:t>    The ingress port refers to the input port at the packet switch </a:t>
            </a:r>
            <a:r>
              <a:rPr lang="en-US" altLang="zh-CN" sz="1200" b="1" i="0" u="none" strike="noStrike" baseline="0">
                <a:solidFill>
                  <a:srgbClr val="333333"/>
                </a:solidFill>
                <a:latin typeface="ArialMT"/>
              </a:rPr>
              <a:t>on which </a:t>
            </a:r>
            <a:r>
              <a:rPr lang="en-US" altLang="zh-CN" sz="1200" b="0" i="0" u="none" strike="noStrike" baseline="0">
                <a:solidFill>
                  <a:srgbClr val="333333"/>
                </a:solidFill>
                <a:latin typeface="ArialMT"/>
              </a:rPr>
              <a:t>a packet is received. </a:t>
            </a:r>
          </a:p>
          <a:p>
            <a:pPr algn="l"/>
            <a:r>
              <a:rPr lang="en-US" altLang="zh-CN" sz="1200" b="0" i="0" u="none" strike="noStrike" baseline="0">
                <a:solidFill>
                  <a:srgbClr val="333333"/>
                </a:solidFill>
                <a:latin typeface="ArialMT"/>
              </a:rPr>
              <a:t>    The packet’s IP source address, IP destination address, IP protocol field, and IP type of service fields were discussed earlier in </a:t>
            </a:r>
            <a:r>
              <a:rPr lang="en-US" altLang="zh-CN" sz="1200" b="0" i="0" u="none" strike="noStrike" baseline="0">
                <a:solidFill>
                  <a:srgbClr val="1E7ABA"/>
                </a:solidFill>
                <a:latin typeface="Arial-BoldMT"/>
              </a:rPr>
              <a:t>Section 4.3.1</a:t>
            </a:r>
            <a:r>
              <a:rPr lang="en-US" altLang="zh-CN" sz="1200" b="0" i="0" u="none" strike="noStrike" baseline="0">
                <a:solidFill>
                  <a:srgbClr val="333333"/>
                </a:solidFill>
                <a:latin typeface="ArialMT"/>
              </a:rPr>
              <a:t>. </a:t>
            </a:r>
          </a:p>
          <a:p>
            <a:pPr algn="l"/>
            <a:r>
              <a:rPr lang="en-US" altLang="zh-CN" sz="1200" b="0" i="0" u="none" strike="noStrike" baseline="0">
                <a:solidFill>
                  <a:srgbClr val="333333"/>
                </a:solidFill>
                <a:latin typeface="ArialMT"/>
              </a:rPr>
              <a:t>    The transport-layer source and destination port number fields can also be matched.</a:t>
            </a:r>
          </a:p>
          <a:p>
            <a:pPr algn="l"/>
            <a:endParaRPr lang="en-US" altLang="zh-CN" sz="1200" b="0" i="0" u="none" strike="noStrike" baseline="0">
              <a:solidFill>
                <a:srgbClr val="333333"/>
              </a:solidFill>
              <a:latin typeface="ArialMT"/>
              <a:ea typeface="ＭＳ Ｐゴシック" pitchFamily="34" charset="-128"/>
            </a:endParaRPr>
          </a:p>
          <a:p>
            <a:pPr algn="l"/>
            <a:r>
              <a:rPr lang="en-US" altLang="zh-CN" sz="1200" b="0" i="0" u="none" strike="noStrike" baseline="0">
                <a:solidFill>
                  <a:srgbClr val="333333"/>
                </a:solidFill>
                <a:latin typeface="ArialMT"/>
              </a:rPr>
              <a:t>    Flow table entries may also have wildcards. </a:t>
            </a:r>
          </a:p>
          <a:p>
            <a:pPr algn="l"/>
            <a:r>
              <a:rPr lang="en-US" altLang="zh-CN" sz="1200" b="0" i="0" u="none" strike="noStrike" baseline="0">
                <a:solidFill>
                  <a:srgbClr val="333333"/>
                </a:solidFill>
                <a:latin typeface="ArialMT"/>
              </a:rPr>
              <a:t>    For example, an IP address of 128.119.*.* in a flow table will match the corresponding address field of any datagram that has 128.119 as the first 16 bits of its address. </a:t>
            </a:r>
          </a:p>
          <a:p>
            <a:pPr algn="l"/>
            <a:r>
              <a:rPr lang="en-US" altLang="zh-CN" sz="1200" b="0" i="0" u="none" strike="noStrike" baseline="0">
                <a:solidFill>
                  <a:srgbClr val="333333"/>
                </a:solidFill>
                <a:latin typeface="ArialMT"/>
              </a:rPr>
              <a:t>    Each flow table entry also has an associated priority. </a:t>
            </a:r>
          </a:p>
          <a:p>
            <a:pPr algn="l"/>
            <a:r>
              <a:rPr lang="en-US" altLang="zh-CN" sz="1200" b="0" i="0" u="none" strike="noStrike" baseline="0">
                <a:solidFill>
                  <a:srgbClr val="333333"/>
                </a:solidFill>
                <a:latin typeface="ArialMT"/>
              </a:rPr>
              <a:t>    If a packet matches multiple flow table entries, the selected match and corresponding action will be that of the highest priority entry with which the packet matches.</a:t>
            </a:r>
          </a:p>
          <a:p>
            <a:pPr algn="l"/>
            <a:endParaRPr lang="en-US" altLang="zh-CN" sz="1200" b="0" i="0" u="none" strike="noStrike" baseline="0">
              <a:solidFill>
                <a:srgbClr val="333333"/>
              </a:solidFill>
              <a:latin typeface="ArialMT"/>
              <a:ea typeface="ＭＳ Ｐゴシック" pitchFamily="34" charset="-128"/>
            </a:endParaRPr>
          </a:p>
          <a:p>
            <a:pPr algn="l"/>
            <a:r>
              <a:rPr lang="en-US" altLang="zh-CN" sz="1200" b="0" i="0" u="none" strike="noStrike" baseline="0">
                <a:solidFill>
                  <a:srgbClr val="333333"/>
                </a:solidFill>
                <a:latin typeface="ArialMT"/>
              </a:rPr>
              <a:t>    Lastly, we observe that not all fields in an IP header can be matched. </a:t>
            </a:r>
          </a:p>
          <a:p>
            <a:pPr algn="l"/>
            <a:r>
              <a:rPr lang="en-US" altLang="zh-CN" sz="1200" b="0" i="0" u="none" strike="noStrike" baseline="0">
                <a:solidFill>
                  <a:srgbClr val="333333"/>
                </a:solidFill>
                <a:latin typeface="ArialMT"/>
              </a:rPr>
              <a:t>    For example OpenFlow does </a:t>
            </a:r>
            <a:r>
              <a:rPr lang="en-US" altLang="zh-CN" sz="1200" b="0" i="0" u="none" strike="noStrike" baseline="0">
                <a:solidFill>
                  <a:srgbClr val="333333"/>
                </a:solidFill>
                <a:latin typeface="Arial-ItalicMT"/>
              </a:rPr>
              <a:t>not </a:t>
            </a:r>
            <a:r>
              <a:rPr lang="en-US" altLang="zh-CN" sz="1200" b="0" i="0" u="none" strike="noStrike" baseline="0">
                <a:solidFill>
                  <a:srgbClr val="333333"/>
                </a:solidFill>
                <a:latin typeface="ArialMT"/>
              </a:rPr>
              <a:t>allow matching on the basis of TTL field or datagram length field.   </a:t>
            </a:r>
          </a:p>
          <a:p>
            <a:pPr algn="l"/>
            <a:r>
              <a:rPr lang="en-US" altLang="zh-CN" sz="1200" b="0" i="0" u="none" strike="noStrike" baseline="0">
                <a:solidFill>
                  <a:srgbClr val="333333"/>
                </a:solidFill>
                <a:latin typeface="ArialMT"/>
              </a:rPr>
              <a:t>    Why are some fields allowed for matching, while others are not? </a:t>
            </a:r>
          </a:p>
          <a:p>
            <a:pPr algn="l"/>
            <a:r>
              <a:rPr lang="en-US" altLang="zh-CN" sz="1200" b="0" i="0" u="none" strike="noStrike" baseline="0">
                <a:solidFill>
                  <a:srgbClr val="333333"/>
                </a:solidFill>
                <a:latin typeface="ArialMT"/>
              </a:rPr>
              <a:t>    </a:t>
            </a:r>
            <a:r>
              <a:rPr lang="en-US" altLang="zh-CN" sz="1200" b="1" i="0" u="none" strike="noStrike" baseline="0">
                <a:solidFill>
                  <a:srgbClr val="333333"/>
                </a:solidFill>
                <a:latin typeface="ArialMT"/>
              </a:rPr>
              <a:t>Undoubtedly</a:t>
            </a:r>
            <a:r>
              <a:rPr lang="en-US" altLang="zh-CN" sz="1200" b="0" i="0" u="none" strike="noStrike" baseline="0">
                <a:solidFill>
                  <a:srgbClr val="333333"/>
                </a:solidFill>
                <a:latin typeface="ArialMT"/>
              </a:rPr>
              <a:t>, the answer has to do with the tradeoff between functionality and complexity. </a:t>
            </a:r>
          </a:p>
          <a:p>
            <a:pPr algn="l"/>
            <a:r>
              <a:rPr lang="en-US" altLang="zh-CN" sz="1200" b="0" i="0" u="none" strike="noStrike" baseline="0">
                <a:solidFill>
                  <a:srgbClr val="333333"/>
                </a:solidFill>
                <a:latin typeface="ArialMT"/>
              </a:rPr>
              <a:t>    </a:t>
            </a:r>
            <a:r>
              <a:rPr lang="en-US" altLang="zh-CN" sz="1200" b="0" i="0" u="sng" strike="noStrike" baseline="0">
                <a:solidFill>
                  <a:srgbClr val="333333"/>
                </a:solidFill>
                <a:latin typeface="ArialMT"/>
              </a:rPr>
              <a:t>The “art” in choosing an abstraction is to provide for enough functionality to accomplish a task </a:t>
            </a:r>
            <a:r>
              <a:rPr lang="en-US" altLang="zh-CN" sz="1200" b="0" i="0" u="none" strike="noStrike" baseline="0">
                <a:solidFill>
                  <a:srgbClr val="333333"/>
                </a:solidFill>
                <a:latin typeface="ArialMT"/>
              </a:rPr>
              <a:t>(in this case to implement, configure, and manage a wide range of network-layer functions that had previously been implemented through an assortment of network-layer devices), </a:t>
            </a:r>
            <a:r>
              <a:rPr lang="en-US" altLang="zh-CN" sz="1200" b="0" i="0" u="sng" strike="noStrike" baseline="0">
                <a:solidFill>
                  <a:srgbClr val="333333"/>
                </a:solidFill>
                <a:latin typeface="ArialMT"/>
              </a:rPr>
              <a:t>without overburdening the abstraction with so much detail and generality</a:t>
            </a:r>
            <a:r>
              <a:rPr lang="en-US" altLang="zh-CN" sz="1200" b="0" i="0" u="none" strike="noStrike" baseline="0">
                <a:solidFill>
                  <a:srgbClr val="333333"/>
                </a:solidFill>
                <a:latin typeface="ArialMT"/>
              </a:rPr>
              <a:t> that it becomes bloated and unusable. </a:t>
            </a:r>
          </a:p>
          <a:p>
            <a:pPr algn="l"/>
            <a:r>
              <a:rPr lang="en-US" altLang="zh-CN" sz="1200" b="0" i="0" u="none" strike="noStrike" baseline="0">
                <a:solidFill>
                  <a:srgbClr val="333333"/>
                </a:solidFill>
                <a:latin typeface="ArialMT"/>
              </a:rPr>
              <a:t>    Butler Lampson has famously noted </a:t>
            </a:r>
            <a:r>
              <a:rPr lang="en-US" altLang="zh-CN" sz="1200" b="0" i="0" u="none" strike="noStrike" baseline="0">
                <a:solidFill>
                  <a:srgbClr val="1E7ABA"/>
                </a:solidFill>
                <a:latin typeface="Arial-BoldMT"/>
              </a:rPr>
              <a:t>[Lampson 1983]</a:t>
            </a:r>
            <a:r>
              <a:rPr lang="en-US" altLang="zh-CN" sz="1200" b="0" i="0" u="none" strike="noStrike" baseline="0">
                <a:solidFill>
                  <a:srgbClr val="333333"/>
                </a:solidFill>
                <a:latin typeface="ArialMT"/>
              </a:rPr>
              <a:t>: </a:t>
            </a:r>
          </a:p>
          <a:p>
            <a:pPr algn="l"/>
            <a:r>
              <a:rPr lang="en-US" altLang="zh-CN" sz="1200" b="0" i="0" u="none" strike="noStrike" baseline="0">
                <a:solidFill>
                  <a:srgbClr val="333333"/>
                </a:solidFill>
                <a:latin typeface="ArialMT"/>
              </a:rPr>
              <a:t>    </a:t>
            </a:r>
            <a:r>
              <a:rPr lang="en-US" altLang="zh-CN" sz="1200" b="0" i="0" u="none" strike="noStrike" baseline="0">
                <a:solidFill>
                  <a:srgbClr val="333333"/>
                </a:solidFill>
                <a:latin typeface="Arial-ItalicMT"/>
              </a:rPr>
              <a:t>Do one thing at a time, and do it well. </a:t>
            </a:r>
          </a:p>
          <a:p>
            <a:pPr algn="l"/>
            <a:r>
              <a:rPr lang="en-US" altLang="zh-CN" sz="1200" b="0" i="0" u="none" strike="noStrike" baseline="0">
                <a:solidFill>
                  <a:srgbClr val="333333"/>
                </a:solidFill>
                <a:latin typeface="Arial-ItalicMT"/>
              </a:rPr>
              <a:t>    An interface should capture the minimum essentials of an abstraction. </a:t>
            </a:r>
          </a:p>
          <a:p>
            <a:pPr algn="l"/>
            <a:r>
              <a:rPr lang="en-US" altLang="zh-CN" sz="1200" b="0" i="0" u="none" strike="noStrike" baseline="0">
                <a:solidFill>
                  <a:srgbClr val="333333"/>
                </a:solidFill>
                <a:latin typeface="Arial-ItalicMT"/>
              </a:rPr>
              <a:t>    Don’t generalize; generalizations are generally wrong.</a:t>
            </a:r>
          </a:p>
          <a:p>
            <a:pPr algn="l"/>
            <a:endParaRPr lang="en-US" altLang="zh-CN" sz="1200" b="0" i="0" u="none" strike="noStrike" baseline="0">
              <a:solidFill>
                <a:srgbClr val="333333"/>
              </a:solidFill>
              <a:latin typeface="Arial-ItalicMT"/>
              <a:ea typeface="ＭＳ Ｐゴシック" pitchFamily="34" charset="-128"/>
            </a:endParaRPr>
          </a:p>
          <a:p>
            <a:pPr algn="l"/>
            <a:r>
              <a:rPr lang="en-US" altLang="zh-CN" sz="1200" b="0" i="0" u="none" strike="noStrike" baseline="0">
                <a:solidFill>
                  <a:srgbClr val="333333"/>
                </a:solidFill>
                <a:latin typeface="ArialMT"/>
              </a:rPr>
              <a:t>    Given OpenFlow’s success, one can </a:t>
            </a:r>
            <a:r>
              <a:rPr lang="en-US" altLang="zh-CN" sz="1200" b="1" i="0" u="none" strike="noStrike" baseline="0">
                <a:solidFill>
                  <a:srgbClr val="333333"/>
                </a:solidFill>
                <a:latin typeface="ArialMT"/>
              </a:rPr>
              <a:t>surmise</a:t>
            </a:r>
            <a:r>
              <a:rPr lang="en-US" altLang="zh-CN" sz="1200" b="0" i="0" u="none" strike="noStrike" baseline="0">
                <a:solidFill>
                  <a:srgbClr val="333333"/>
                </a:solidFill>
                <a:latin typeface="ArialMT"/>
              </a:rPr>
              <a:t> that its designers indeed chose their abstraction well.</a:t>
            </a:r>
          </a:p>
          <a:p>
            <a:pPr algn="l"/>
            <a:r>
              <a:rPr lang="en-US" altLang="zh-CN" sz="1200" b="0" i="0" u="none" strike="noStrike" baseline="0">
                <a:solidFill>
                  <a:srgbClr val="333333"/>
                </a:solidFill>
                <a:latin typeface="ArialMT"/>
              </a:rPr>
              <a:t>    Additional details of OpenFlow matching can be found in </a:t>
            </a:r>
            <a:r>
              <a:rPr lang="en-US" altLang="zh-CN" sz="1200" b="0" i="0" u="none" strike="noStrike" baseline="0">
                <a:solidFill>
                  <a:srgbClr val="1E7ABA"/>
                </a:solidFill>
                <a:latin typeface="Arial-BoldMT"/>
              </a:rPr>
              <a:t>[OpenFlow 2009</a:t>
            </a:r>
            <a:r>
              <a:rPr lang="en-US" altLang="zh-CN" sz="1200" b="0" i="0" u="none" strike="noStrike" baseline="0">
                <a:solidFill>
                  <a:srgbClr val="333333"/>
                </a:solidFill>
                <a:latin typeface="ArialMT"/>
              </a:rPr>
              <a:t>, </a:t>
            </a:r>
            <a:r>
              <a:rPr lang="en-US" altLang="zh-CN" sz="1200" b="0" i="0" u="none" strike="noStrike" baseline="0">
                <a:solidFill>
                  <a:srgbClr val="1E7ABA"/>
                </a:solidFill>
                <a:latin typeface="Arial-BoldMT"/>
              </a:rPr>
              <a:t>ONF 2016]</a:t>
            </a:r>
            <a:r>
              <a:rPr lang="en-US" altLang="zh-CN" sz="1200" b="0" i="0" u="none" strike="noStrike" baseline="0">
                <a:solidFill>
                  <a:srgbClr val="333333"/>
                </a:solidFill>
                <a:latin typeface="ArialMT"/>
              </a:rPr>
              <a:t>.</a:t>
            </a:r>
            <a:endParaRPr lang="zh-CN" altLang="en-US" b="0" i="0"/>
          </a:p>
          <a:p>
            <a:endParaRPr lang="zh-CN" altLang="en-US" b="0" i="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192</a:t>
            </a:fld>
            <a:endParaRPr lang="en-US" altLang="zh-CN"/>
          </a:p>
        </p:txBody>
      </p:sp>
    </p:spTree>
    <p:extLst>
      <p:ext uri="{BB962C8B-B14F-4D97-AF65-F5344CB8AC3E}">
        <p14:creationId xmlns:p14="http://schemas.microsoft.com/office/powerpoint/2010/main" val="75547561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18EB0426-4760-49F6-BC80-0B6E459C54C8}" type="slidenum">
              <a:rPr lang="de-DE" altLang="zh-CN"/>
              <a:pPr/>
              <a:t>193</a:t>
            </a:fld>
            <a:endParaRPr lang="de-DE" altLang="zh-CN"/>
          </a:p>
        </p:txBody>
      </p:sp>
      <p:sp>
        <p:nvSpPr>
          <p:cNvPr id="124931" name="Slide Image Placeholder 1"/>
          <p:cNvSpPr>
            <a:spLocks noGrp="1" noRot="1" noChangeAspect="1" noTextEdit="1"/>
          </p:cNvSpPr>
          <p:nvPr>
            <p:ph type="sldImg"/>
          </p:nvPr>
        </p:nvSpPr>
        <p:spPr>
          <a:ln/>
        </p:spPr>
      </p:sp>
      <p:sp>
        <p:nvSpPr>
          <p:cNvPr id="124932" name="Notes Placeholder 2"/>
          <p:cNvSpPr>
            <a:spLocks noGrp="1"/>
          </p:cNvSpPr>
          <p:nvPr>
            <p:ph type="body" idx="1"/>
          </p:nvPr>
        </p:nvSpPr>
        <p:spPr>
          <a:noFill/>
          <a:ln/>
        </p:spPr>
        <p:txBody>
          <a:bodyPr/>
          <a:lstStyle/>
          <a:p>
            <a:pPr algn="l"/>
            <a:endParaRPr lang="en-US" altLang="zh-CN">
              <a:latin typeface="Times New Roman" pitchFamily="18" charset="0"/>
              <a:ea typeface="ＭＳ Ｐゴシック" pitchFamily="34" charset="-128"/>
            </a:endParaRPr>
          </a:p>
        </p:txBody>
      </p:sp>
      <p:sp>
        <p:nvSpPr>
          <p:cNvPr id="124933" name="Slide Number Placeholder 3"/>
          <p:cNvSpPr txBox="1">
            <a:spLocks noGrp="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defTabSz="457200"/>
            <a:fld id="{6AC53512-B3D0-4DA0-8252-71F790D005E0}" type="slidenum">
              <a:rPr lang="en-US" altLang="zh-CN" sz="1300">
                <a:latin typeface="Calibri" pitchFamily="34" charset="0"/>
              </a:rPr>
              <a:pPr algn="r" defTabSz="457200"/>
              <a:t>193</a:t>
            </a:fld>
            <a:endParaRPr lang="en-US" altLang="zh-CN" sz="1300">
              <a:latin typeface="Calibri" pitchFamily="34" charset="0"/>
            </a:endParaRPr>
          </a:p>
        </p:txBody>
      </p:sp>
    </p:spTree>
    <p:extLst>
      <p:ext uri="{BB962C8B-B14F-4D97-AF65-F5344CB8AC3E}">
        <p14:creationId xmlns:p14="http://schemas.microsoft.com/office/powerpoint/2010/main" val="61145196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a:solidFill>
                  <a:schemeClr val="tx1"/>
                </a:solidFill>
                <a:latin typeface="Times New Roman" pitchFamily="18" charset="0"/>
                <a:ea typeface="+mn-ea"/>
                <a:cs typeface="+mn-cs"/>
              </a:rPr>
              <a:t>22</a:t>
            </a:r>
            <a:r>
              <a:rPr lang="zh-CN" altLang="en-US" sz="1200" b="0" i="0" kern="1200">
                <a:solidFill>
                  <a:schemeClr val="tx1"/>
                </a:solidFill>
                <a:latin typeface="Times New Roman" pitchFamily="18" charset="0"/>
                <a:ea typeface="+mn-ea"/>
                <a:cs typeface="+mn-cs"/>
              </a:rPr>
              <a:t>端口就是</a:t>
            </a:r>
            <a:r>
              <a:rPr lang="en-US" sz="1200" b="0" i="0" kern="1200" err="1">
                <a:solidFill>
                  <a:schemeClr val="tx1"/>
                </a:solidFill>
                <a:latin typeface="Times New Roman" pitchFamily="18" charset="0"/>
                <a:ea typeface="+mn-ea"/>
                <a:cs typeface="+mn-cs"/>
              </a:rPr>
              <a:t>ssh</a:t>
            </a:r>
            <a:r>
              <a:rPr lang="zh-CN" altLang="en-US" sz="1200" b="0" i="0" kern="1200">
                <a:solidFill>
                  <a:schemeClr val="tx1"/>
                </a:solidFill>
                <a:latin typeface="Times New Roman" pitchFamily="18" charset="0"/>
                <a:ea typeface="+mn-ea"/>
                <a:cs typeface="+mn-cs"/>
              </a:rPr>
              <a:t>端口</a:t>
            </a:r>
            <a:r>
              <a:rPr lang="en-US" altLang="zh-CN" sz="1200" b="0" i="0" kern="1200">
                <a:solidFill>
                  <a:schemeClr val="tx1"/>
                </a:solidFill>
                <a:latin typeface="Times New Roman" pitchFamily="18" charset="0"/>
                <a:ea typeface="+mn-ea"/>
                <a:cs typeface="+mn-cs"/>
              </a:rPr>
              <a:t>. </a:t>
            </a:r>
            <a:endParaRPr lang="zh-CN" altLang="en-US"/>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194</a:t>
            </a:fld>
            <a:endParaRPr lang="en-US" altLang="zh-CN"/>
          </a:p>
        </p:txBody>
      </p:sp>
    </p:spTree>
    <p:extLst>
      <p:ext uri="{BB962C8B-B14F-4D97-AF65-F5344CB8AC3E}">
        <p14:creationId xmlns:p14="http://schemas.microsoft.com/office/powerpoint/2010/main" val="916165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3A5B5B9-6659-49D5-8DC4-C9192F7B9DF8}" type="slidenum">
              <a:rPr lang="en-US" altLang="zh-CN" smtClean="0"/>
              <a:pPr>
                <a:spcBef>
                  <a:spcPct val="0"/>
                </a:spcBef>
              </a:pPr>
              <a:t>21</a:t>
            </a:fld>
            <a:endParaRPr lang="en-US" altLang="zh-CN"/>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altLang="zh-CN" sz="1200" b="1" i="0" u="none" strike="noStrike" baseline="0">
                <a:solidFill>
                  <a:srgbClr val="585858"/>
                </a:solidFill>
                <a:latin typeface="Arial-ItalicMT"/>
              </a:rPr>
              <a:t>An Overview of </a:t>
            </a:r>
            <a:r>
              <a:rPr lang="en-US" altLang="zh-CN" sz="1200" b="1" i="0" u="none" strike="noStrike" baseline="0">
                <a:solidFill>
                  <a:srgbClr val="1E7ABA"/>
                </a:solidFill>
                <a:latin typeface="Arial-BoldItalicMT"/>
              </a:rPr>
              <a:t>Chapter 4</a:t>
            </a:r>
          </a:p>
          <a:p>
            <a:pPr algn="l"/>
            <a:r>
              <a:rPr lang="en-US" altLang="zh-CN" sz="1200" b="0" i="0" u="none" strike="noStrike" baseline="0">
                <a:solidFill>
                  <a:srgbClr val="333333"/>
                </a:solidFill>
                <a:latin typeface="ArialMT"/>
              </a:rPr>
              <a:t>    Having now provided an overview of the network layer, we’ll cover the data-plane component of the network layer in the following sections in this chapter. </a:t>
            </a:r>
          </a:p>
          <a:p>
            <a:pPr algn="l"/>
            <a:r>
              <a:rPr lang="en-US" altLang="zh-CN" sz="1200" b="0" i="0" u="none" strike="noStrike" baseline="0">
                <a:solidFill>
                  <a:srgbClr val="333333"/>
                </a:solidFill>
                <a:latin typeface="ArialMT"/>
              </a:rPr>
              <a:t>    In </a:t>
            </a:r>
            <a:r>
              <a:rPr lang="en-US" altLang="zh-CN" sz="1200" b="0" i="0" u="none" strike="noStrike" baseline="0">
                <a:solidFill>
                  <a:srgbClr val="1E7ABA"/>
                </a:solidFill>
                <a:latin typeface="Arial-BoldMT"/>
              </a:rPr>
              <a:t>Section 4.2</a:t>
            </a:r>
            <a:r>
              <a:rPr lang="en-US" altLang="zh-CN" sz="1200" b="0" i="0" u="none" strike="noStrike" baseline="0">
                <a:solidFill>
                  <a:srgbClr val="333333"/>
                </a:solidFill>
                <a:latin typeface="ArialMT"/>
              </a:rPr>
              <a:t>, we’ll dive down into the internal hardware operations of a router, including input and output packet processing, the router’s internal switching mechanism, and packet queuing and scheduling. </a:t>
            </a:r>
          </a:p>
          <a:p>
            <a:pPr algn="l"/>
            <a:r>
              <a:rPr lang="en-US" altLang="zh-CN" sz="1200" b="0" i="0" u="none" strike="noStrike" baseline="0">
                <a:solidFill>
                  <a:srgbClr val="333333"/>
                </a:solidFill>
                <a:latin typeface="ArialMT"/>
              </a:rPr>
              <a:t>    In Section </a:t>
            </a:r>
            <a:r>
              <a:rPr lang="en-US" altLang="zh-CN" sz="1200" b="0" i="0" u="none" strike="noStrike" baseline="0">
                <a:solidFill>
                  <a:srgbClr val="1E7ABA"/>
                </a:solidFill>
                <a:latin typeface="Arial-BoldMT"/>
              </a:rPr>
              <a:t>4.3</a:t>
            </a:r>
            <a:r>
              <a:rPr lang="en-US" altLang="zh-CN" sz="1200" b="0" i="0" u="none" strike="noStrike" baseline="0">
                <a:solidFill>
                  <a:srgbClr val="333333"/>
                </a:solidFill>
                <a:latin typeface="ArialMT"/>
              </a:rPr>
              <a:t>, we’ll take a look at traditional IP forwarding, in which packets are forwarded to output ports based on their destination IP addresses. </a:t>
            </a:r>
          </a:p>
          <a:p>
            <a:pPr algn="l"/>
            <a:r>
              <a:rPr lang="en-US" altLang="zh-CN" sz="1200" b="0" i="0" u="none" strike="noStrike" baseline="0">
                <a:solidFill>
                  <a:srgbClr val="333333"/>
                </a:solidFill>
                <a:latin typeface="ArialMT"/>
              </a:rPr>
              <a:t>    We’ll encounter IP addressing, the celebrated IPv4 and IPv6 protocols and more. </a:t>
            </a:r>
          </a:p>
          <a:p>
            <a:pPr algn="l"/>
            <a:r>
              <a:rPr lang="en-US" altLang="zh-CN" sz="1200" b="0" i="0" u="none" strike="noStrike" baseline="0">
                <a:solidFill>
                  <a:srgbClr val="333333"/>
                </a:solidFill>
                <a:latin typeface="ArialMT"/>
              </a:rPr>
              <a:t>    In </a:t>
            </a:r>
            <a:r>
              <a:rPr lang="en-US" altLang="zh-CN" sz="1200" b="0" i="0" u="none" strike="noStrike" baseline="0">
                <a:solidFill>
                  <a:srgbClr val="1E7ABA"/>
                </a:solidFill>
                <a:latin typeface="Arial-BoldMT"/>
              </a:rPr>
              <a:t>Section 4.4</a:t>
            </a:r>
            <a:r>
              <a:rPr lang="en-US" altLang="zh-CN" sz="1200" b="0" i="0" u="none" strike="noStrike" baseline="0">
                <a:solidFill>
                  <a:srgbClr val="333333"/>
                </a:solidFill>
                <a:latin typeface="ArialMT"/>
              </a:rPr>
              <a:t>, we’ll cover more generalized forwarding, where packets may be forwarded to output ports based on a large number of header values (i.e., not only based on destination IP address). </a:t>
            </a:r>
          </a:p>
          <a:p>
            <a:pPr algn="l"/>
            <a:r>
              <a:rPr lang="en-US" altLang="zh-CN" sz="1200" b="0" i="0" u="none" strike="noStrike" baseline="0">
                <a:solidFill>
                  <a:srgbClr val="333333"/>
                </a:solidFill>
                <a:latin typeface="ArialMT"/>
              </a:rPr>
              <a:t>    Packets may be </a:t>
            </a:r>
            <a:r>
              <a:rPr lang="en-US" altLang="zh-CN" sz="1200" b="0" i="0" u="sng" strike="noStrike" baseline="0">
                <a:solidFill>
                  <a:srgbClr val="333333"/>
                </a:solidFill>
                <a:latin typeface="ArialMT"/>
              </a:rPr>
              <a:t>blocked</a:t>
            </a:r>
            <a:r>
              <a:rPr lang="en-US" altLang="zh-CN" sz="1200" b="0" i="0" u="none" strike="noStrike" baseline="0">
                <a:solidFill>
                  <a:srgbClr val="333333"/>
                </a:solidFill>
                <a:latin typeface="ArialMT"/>
              </a:rPr>
              <a:t> or </a:t>
            </a:r>
            <a:r>
              <a:rPr lang="en-US" altLang="zh-CN" sz="1200" b="0" i="0" u="sng" strike="noStrike" baseline="0">
                <a:solidFill>
                  <a:srgbClr val="333333"/>
                </a:solidFill>
                <a:latin typeface="ArialMT"/>
              </a:rPr>
              <a:t>duplicated</a:t>
            </a:r>
            <a:r>
              <a:rPr lang="en-US" altLang="zh-CN" sz="1200" b="0" i="0" u="none" strike="noStrike" baseline="0">
                <a:solidFill>
                  <a:srgbClr val="333333"/>
                </a:solidFill>
                <a:latin typeface="ArialMT"/>
              </a:rPr>
              <a:t> at the router, or may have certain header field values </a:t>
            </a:r>
            <a:r>
              <a:rPr lang="en-US" altLang="zh-CN" sz="1200" b="0" i="0" u="sng" strike="noStrike" baseline="0">
                <a:solidFill>
                  <a:srgbClr val="333333"/>
                </a:solidFill>
                <a:latin typeface="ArialMT"/>
              </a:rPr>
              <a:t>rewritten</a:t>
            </a:r>
            <a:r>
              <a:rPr lang="en-US" altLang="zh-CN" sz="1200" b="0" i="0" u="none" strike="noStrike" baseline="0">
                <a:solidFill>
                  <a:srgbClr val="333333"/>
                </a:solidFill>
                <a:latin typeface="ArialMT"/>
              </a:rPr>
              <a:t> — all under software control. </a:t>
            </a:r>
          </a:p>
          <a:p>
            <a:pPr algn="l"/>
            <a:r>
              <a:rPr lang="en-US" altLang="zh-CN" sz="1200" b="0" i="0" u="none" strike="noStrike" baseline="0">
                <a:solidFill>
                  <a:srgbClr val="333333"/>
                </a:solidFill>
                <a:latin typeface="ArialMT"/>
              </a:rPr>
              <a:t>    This more generalized form of packet forwarding is a key component of a modern network data plane, including the data plane in software-defined networks (SDN).</a:t>
            </a:r>
          </a:p>
          <a:p>
            <a:pPr algn="l"/>
            <a:endParaRPr lang="en-US" altLang="zh-CN" sz="1200" b="0" i="0" u="none" strike="noStrike" baseline="0">
              <a:solidFill>
                <a:srgbClr val="333333"/>
              </a:solidFill>
              <a:latin typeface="ArialMT"/>
            </a:endParaRPr>
          </a:p>
          <a:p>
            <a:pPr algn="l"/>
            <a:r>
              <a:rPr lang="en-US" altLang="zh-CN" sz="1200" b="0" i="0" u="none" strike="noStrike" baseline="0">
                <a:solidFill>
                  <a:srgbClr val="333333"/>
                </a:solidFill>
                <a:latin typeface="ArialMT"/>
              </a:rPr>
              <a:t>    We mention here </a:t>
            </a:r>
            <a:r>
              <a:rPr lang="en-US" altLang="zh-CN" sz="1200" b="0" i="0" u="sng" strike="noStrike" baseline="0">
                <a:solidFill>
                  <a:srgbClr val="333333"/>
                </a:solidFill>
                <a:latin typeface="ArialMT"/>
              </a:rPr>
              <a:t>in passing</a:t>
            </a:r>
            <a:r>
              <a:rPr lang="en-US" altLang="zh-CN" sz="1200" b="0" i="0" u="none" strike="noStrike" baseline="0">
                <a:solidFill>
                  <a:srgbClr val="333333"/>
                </a:solidFill>
                <a:latin typeface="ArialMT"/>
              </a:rPr>
              <a:t> that the terms </a:t>
            </a:r>
            <a:r>
              <a:rPr lang="en-US" altLang="zh-CN" sz="1200" b="1" i="0" u="none" strike="noStrike" baseline="0">
                <a:solidFill>
                  <a:srgbClr val="333333"/>
                </a:solidFill>
                <a:latin typeface="Arial-ItalicMT"/>
              </a:rPr>
              <a:t>forwarding</a:t>
            </a:r>
            <a:r>
              <a:rPr lang="en-US" altLang="zh-CN" sz="1200" b="0" i="0" u="none" strike="noStrike" baseline="0">
                <a:solidFill>
                  <a:srgbClr val="333333"/>
                </a:solidFill>
                <a:latin typeface="Arial-ItalicMT"/>
              </a:rPr>
              <a:t> </a:t>
            </a:r>
            <a:r>
              <a:rPr lang="en-US" altLang="zh-CN" sz="1200" b="0" i="0" u="none" strike="noStrike" baseline="0">
                <a:solidFill>
                  <a:srgbClr val="333333"/>
                </a:solidFill>
                <a:latin typeface="ArialMT"/>
              </a:rPr>
              <a:t>and </a:t>
            </a:r>
            <a:r>
              <a:rPr lang="en-US" altLang="zh-CN" sz="1200" b="1" i="0" u="none" strike="noStrike" baseline="0">
                <a:solidFill>
                  <a:srgbClr val="333333"/>
                </a:solidFill>
                <a:latin typeface="Arial-ItalicMT"/>
              </a:rPr>
              <a:t>switching</a:t>
            </a:r>
            <a:r>
              <a:rPr lang="en-US" altLang="zh-CN" sz="1200" b="0" i="0" u="none" strike="noStrike" baseline="0">
                <a:solidFill>
                  <a:srgbClr val="333333"/>
                </a:solidFill>
                <a:latin typeface="Arial-ItalicMT"/>
              </a:rPr>
              <a:t> </a:t>
            </a:r>
            <a:r>
              <a:rPr lang="en-US" altLang="zh-CN" sz="1200" b="0" i="0" u="none" strike="noStrike" baseline="0">
                <a:solidFill>
                  <a:srgbClr val="333333"/>
                </a:solidFill>
                <a:latin typeface="ArialMT"/>
              </a:rPr>
              <a:t>are often used interchangeably by computer-networking researchers and practitioners; we’ll use both terms interchangeably in this textbook as well. </a:t>
            </a:r>
          </a:p>
          <a:p>
            <a:pPr algn="l"/>
            <a:r>
              <a:rPr lang="en-US" altLang="zh-CN" sz="1200" b="0" i="0" u="none" strike="noStrike" baseline="0">
                <a:solidFill>
                  <a:srgbClr val="333333"/>
                </a:solidFill>
                <a:latin typeface="ArialMT"/>
              </a:rPr>
              <a:t>    While we’re on the topic of terminology, it’s also worth mentioning two other terms that are often used interchangeably, but that we will use more carefully. </a:t>
            </a:r>
          </a:p>
          <a:p>
            <a:pPr algn="l"/>
            <a:r>
              <a:rPr lang="en-US" altLang="zh-CN" sz="1200" b="0" i="0" u="none" strike="noStrike" baseline="0">
                <a:solidFill>
                  <a:srgbClr val="333333"/>
                </a:solidFill>
                <a:latin typeface="ArialMT"/>
              </a:rPr>
              <a:t>    We’ll </a:t>
            </a:r>
            <a:r>
              <a:rPr lang="en-US" altLang="zh-CN" sz="1200" b="1" i="0" u="none" strike="noStrike" baseline="0">
                <a:solidFill>
                  <a:srgbClr val="333333"/>
                </a:solidFill>
                <a:latin typeface="ArialMT"/>
              </a:rPr>
              <a:t>reserve</a:t>
            </a:r>
            <a:r>
              <a:rPr lang="en-US" altLang="zh-CN" sz="1200" b="0" i="0" u="none" strike="noStrike" baseline="0">
                <a:solidFill>
                  <a:srgbClr val="333333"/>
                </a:solidFill>
                <a:latin typeface="ArialMT"/>
              </a:rPr>
              <a:t> the term </a:t>
            </a:r>
            <a:r>
              <a:rPr lang="en-US" altLang="zh-CN" sz="1200" b="1" i="0" u="none" strike="noStrike" baseline="0">
                <a:solidFill>
                  <a:srgbClr val="333333"/>
                </a:solidFill>
                <a:latin typeface="Arial-ItalicMT"/>
              </a:rPr>
              <a:t>packet switch </a:t>
            </a:r>
            <a:r>
              <a:rPr lang="en-US" altLang="zh-CN" sz="1200" b="0" i="0" u="none" strike="noStrike" baseline="0">
                <a:solidFill>
                  <a:srgbClr val="333333"/>
                </a:solidFill>
                <a:latin typeface="ArialMT"/>
              </a:rPr>
              <a:t>to mean a general packet-switching device that transfers a packet from input link interface to output link interface, according to values in a packet’s header fields. </a:t>
            </a:r>
          </a:p>
          <a:p>
            <a:pPr algn="l"/>
            <a:r>
              <a:rPr lang="en-US" altLang="zh-CN" sz="1200" b="0" i="0" u="none" strike="noStrike" baseline="0">
                <a:solidFill>
                  <a:srgbClr val="333333"/>
                </a:solidFill>
                <a:latin typeface="ArialMT"/>
              </a:rPr>
              <a:t>    Some packet switches, called </a:t>
            </a:r>
            <a:r>
              <a:rPr lang="en-US" altLang="zh-CN" sz="1200" b="1" i="0" u="none" strike="noStrike" baseline="0">
                <a:solidFill>
                  <a:srgbClr val="1E7ABA"/>
                </a:solidFill>
                <a:latin typeface="Arial-BoldMT"/>
              </a:rPr>
              <a:t>link-layer switches </a:t>
            </a:r>
            <a:r>
              <a:rPr lang="en-US" altLang="zh-CN" sz="1200" b="0" i="0" u="none" strike="noStrike" baseline="0">
                <a:solidFill>
                  <a:srgbClr val="333333"/>
                </a:solidFill>
                <a:latin typeface="ArialMT"/>
              </a:rPr>
              <a:t>(examined in </a:t>
            </a:r>
            <a:r>
              <a:rPr lang="en-US" altLang="zh-CN" sz="1200" b="0" i="0" u="none" strike="noStrike" baseline="0">
                <a:solidFill>
                  <a:srgbClr val="1E7ABA"/>
                </a:solidFill>
                <a:latin typeface="Arial-BoldMT"/>
              </a:rPr>
              <a:t>Chapter 6</a:t>
            </a:r>
            <a:r>
              <a:rPr lang="en-US" altLang="zh-CN" sz="1200" b="0" i="0" u="none" strike="noStrike" baseline="0">
                <a:solidFill>
                  <a:srgbClr val="333333"/>
                </a:solidFill>
                <a:latin typeface="ArialMT"/>
              </a:rPr>
              <a:t>), </a:t>
            </a:r>
            <a:r>
              <a:rPr lang="en-US" altLang="zh-CN" sz="1200" b="0" i="0" u="sng" strike="noStrike" baseline="0">
                <a:solidFill>
                  <a:srgbClr val="333333"/>
                </a:solidFill>
                <a:latin typeface="ArialMT"/>
              </a:rPr>
              <a:t>base</a:t>
            </a:r>
            <a:r>
              <a:rPr lang="en-US" altLang="zh-CN" sz="1200" b="0" i="0" u="none" strike="noStrike" baseline="0">
                <a:solidFill>
                  <a:srgbClr val="333333"/>
                </a:solidFill>
                <a:latin typeface="ArialMT"/>
              </a:rPr>
              <a:t> their forwarding decision </a:t>
            </a:r>
            <a:r>
              <a:rPr lang="en-US" altLang="zh-CN" sz="1200" b="0" i="0" u="sng" strike="noStrike" baseline="0">
                <a:solidFill>
                  <a:srgbClr val="333333"/>
                </a:solidFill>
                <a:latin typeface="ArialMT"/>
              </a:rPr>
              <a:t>on</a:t>
            </a:r>
            <a:r>
              <a:rPr lang="en-US" altLang="zh-CN" sz="1200" b="0" i="0" u="none" strike="noStrike" baseline="0">
                <a:solidFill>
                  <a:srgbClr val="333333"/>
                </a:solidFill>
                <a:latin typeface="ArialMT"/>
              </a:rPr>
              <a:t> values in the fields of the link layer frame; switches are thus referred to as link-layer (layer 2) devices. </a:t>
            </a:r>
          </a:p>
          <a:p>
            <a:pPr algn="l"/>
            <a:r>
              <a:rPr lang="en-US" altLang="zh-CN" sz="1200" b="0" i="0" u="none" strike="noStrike" baseline="0">
                <a:solidFill>
                  <a:srgbClr val="333333"/>
                </a:solidFill>
                <a:latin typeface="ArialMT"/>
              </a:rPr>
              <a:t>    Other packet switches, called </a:t>
            </a:r>
            <a:r>
              <a:rPr lang="en-US" altLang="zh-CN" sz="1200" b="1" i="0" u="none" strike="noStrike" baseline="0">
                <a:solidFill>
                  <a:srgbClr val="1E7ABA"/>
                </a:solidFill>
                <a:latin typeface="Arial-BoldMT"/>
              </a:rPr>
              <a:t>routers</a:t>
            </a:r>
            <a:r>
              <a:rPr lang="en-US" altLang="zh-CN" sz="1200" b="0" i="0" u="none" strike="noStrike" baseline="0">
                <a:solidFill>
                  <a:srgbClr val="333333"/>
                </a:solidFill>
                <a:latin typeface="ArialMT"/>
              </a:rPr>
              <a:t>, base their forwarding decision on header field values in the network-layer datagram. </a:t>
            </a:r>
          </a:p>
          <a:p>
            <a:pPr algn="l"/>
            <a:r>
              <a:rPr lang="en-US" altLang="zh-CN" sz="1200" b="0" i="0" u="none" strike="noStrike" baseline="0">
                <a:solidFill>
                  <a:srgbClr val="333333"/>
                </a:solidFill>
                <a:latin typeface="ArialMT"/>
              </a:rPr>
              <a:t>    Routers are thus network-layer (layer 3) devices. </a:t>
            </a:r>
          </a:p>
          <a:p>
            <a:pPr algn="l"/>
            <a:r>
              <a:rPr lang="en-US" altLang="zh-CN" sz="1200" b="0" i="0" u="none" strike="noStrike" baseline="0">
                <a:solidFill>
                  <a:srgbClr val="333333"/>
                </a:solidFill>
                <a:latin typeface="ArialMT"/>
              </a:rPr>
              <a:t>    (</a:t>
            </a:r>
            <a:r>
              <a:rPr lang="en-US" altLang="zh-CN" sz="1200" b="0" i="0" u="sng" strike="noStrike" baseline="0">
                <a:solidFill>
                  <a:srgbClr val="333333"/>
                </a:solidFill>
                <a:latin typeface="ArialMT"/>
              </a:rPr>
              <a:t>To fully appreciate this important distinction</a:t>
            </a:r>
            <a:r>
              <a:rPr lang="en-US" altLang="zh-CN" sz="1200" b="0" i="0" u="none" strike="noStrike" baseline="0">
                <a:solidFill>
                  <a:srgbClr val="333333"/>
                </a:solidFill>
                <a:latin typeface="ArialMT"/>
              </a:rPr>
              <a:t>, you might want to review </a:t>
            </a:r>
            <a:r>
              <a:rPr lang="en-US" altLang="zh-CN" sz="1200" b="0" i="0" u="none" strike="noStrike" baseline="0">
                <a:solidFill>
                  <a:srgbClr val="1E7ABA"/>
                </a:solidFill>
                <a:latin typeface="Arial-BoldMT"/>
              </a:rPr>
              <a:t>Section 1.5.2</a:t>
            </a:r>
            <a:r>
              <a:rPr lang="en-US" altLang="zh-CN" sz="1200" b="0" i="0" u="none" strike="noStrike" baseline="0">
                <a:solidFill>
                  <a:srgbClr val="333333"/>
                </a:solidFill>
                <a:latin typeface="ArialMT"/>
              </a:rPr>
              <a:t>, where we discuss network-layer datagrams and link-layer frames and their relationship.) </a:t>
            </a:r>
          </a:p>
          <a:p>
            <a:pPr algn="l"/>
            <a:r>
              <a:rPr lang="en-US" altLang="zh-CN" sz="1200" b="0" i="0" u="none" strike="noStrike" baseline="0">
                <a:solidFill>
                  <a:srgbClr val="333333"/>
                </a:solidFill>
                <a:latin typeface="ArialMT"/>
              </a:rPr>
              <a:t>    Since our focus in this chapter is on the network layer, we’ll mostly use the term </a:t>
            </a:r>
            <a:r>
              <a:rPr lang="en-US" altLang="zh-CN" sz="1200" b="0" i="0" u="none" strike="noStrike" baseline="0">
                <a:solidFill>
                  <a:srgbClr val="333333"/>
                </a:solidFill>
                <a:latin typeface="Arial-ItalicMT"/>
              </a:rPr>
              <a:t>router </a:t>
            </a:r>
            <a:r>
              <a:rPr lang="en-US" altLang="zh-CN" sz="1200" b="1" i="0" u="none" strike="noStrike" baseline="0">
                <a:solidFill>
                  <a:srgbClr val="333333"/>
                </a:solidFill>
                <a:latin typeface="ArialMT"/>
              </a:rPr>
              <a:t>in place of </a:t>
            </a:r>
            <a:r>
              <a:rPr lang="en-US" altLang="zh-CN" sz="1200" b="0" i="0" u="none" strike="noStrike" baseline="0">
                <a:solidFill>
                  <a:srgbClr val="333333"/>
                </a:solidFill>
                <a:latin typeface="Arial-ItalicMT"/>
              </a:rPr>
              <a:t>packet switch</a:t>
            </a:r>
            <a:r>
              <a:rPr lang="en-US" altLang="zh-CN" sz="1200" b="0" i="0" u="none" strike="noStrike" baseline="0">
                <a:solidFill>
                  <a:srgbClr val="333333"/>
                </a:solidFill>
                <a:latin typeface="ArialMT"/>
              </a:rPr>
              <a:t>.</a:t>
            </a:r>
            <a:endParaRPr lang="zh-CN" altLang="zh-CN" b="0" i="0"/>
          </a:p>
        </p:txBody>
      </p:sp>
    </p:spTree>
    <p:extLst>
      <p:ext uri="{BB962C8B-B14F-4D97-AF65-F5344CB8AC3E}">
        <p14:creationId xmlns:p14="http://schemas.microsoft.com/office/powerpoint/2010/main" val="3761080475"/>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baseline="0">
                <a:solidFill>
                  <a:schemeClr val="tx1"/>
                </a:solidFill>
                <a:latin typeface="Times New Roman" pitchFamily="18" charset="0"/>
                <a:ea typeface="+mn-ea"/>
                <a:cs typeface="+mn-cs"/>
              </a:rPr>
              <a:t>    As shown in Figure 4.28, each flow table entry has a list of zero or more actions </a:t>
            </a:r>
            <a:r>
              <a:rPr lang="en-US" altLang="zh-CN" sz="1200" b="1" i="0" kern="1200" baseline="0">
                <a:solidFill>
                  <a:schemeClr val="tx1"/>
                </a:solidFill>
                <a:latin typeface="Times New Roman" pitchFamily="18" charset="0"/>
                <a:ea typeface="+mn-ea"/>
                <a:cs typeface="+mn-cs"/>
              </a:rPr>
              <a:t>that</a:t>
            </a:r>
            <a:r>
              <a:rPr lang="en-US" altLang="zh-CN" sz="1200" b="0" i="0" kern="1200" baseline="0">
                <a:solidFill>
                  <a:schemeClr val="tx1"/>
                </a:solidFill>
                <a:latin typeface="Times New Roman" pitchFamily="18" charset="0"/>
                <a:ea typeface="+mn-ea"/>
                <a:cs typeface="+mn-cs"/>
              </a:rPr>
              <a:t> determine the processing </a:t>
            </a:r>
            <a:r>
              <a:rPr lang="en-US" altLang="zh-CN" sz="1200" b="0" i="0" u="sng" kern="1200" baseline="0">
                <a:solidFill>
                  <a:schemeClr val="tx1"/>
                </a:solidFill>
                <a:latin typeface="Times New Roman" pitchFamily="18" charset="0"/>
                <a:ea typeface="+mn-ea"/>
                <a:cs typeface="+mn-cs"/>
              </a:rPr>
              <a:t>that is to be applied to a packet</a:t>
            </a:r>
            <a:r>
              <a:rPr lang="en-US" altLang="zh-CN" sz="1200" b="0" i="0" kern="1200" baseline="0">
                <a:solidFill>
                  <a:schemeClr val="tx1"/>
                </a:solidFill>
                <a:latin typeface="Times New Roman" pitchFamily="18" charset="0"/>
                <a:ea typeface="+mn-ea"/>
                <a:cs typeface="+mn-cs"/>
              </a:rPr>
              <a:t> that matches a flow table entry. </a:t>
            </a:r>
          </a:p>
          <a:p>
            <a:r>
              <a:rPr lang="en-US" altLang="zh-CN" sz="1200" b="0" i="0" kern="1200" baseline="0">
                <a:solidFill>
                  <a:schemeClr val="tx1"/>
                </a:solidFill>
                <a:latin typeface="Times New Roman" pitchFamily="18" charset="0"/>
                <a:ea typeface="+mn-ea"/>
                <a:cs typeface="+mn-cs"/>
              </a:rPr>
              <a:t>    If there are multiple actions, they are performed in the order specified in the list.</a:t>
            </a:r>
          </a:p>
          <a:p>
            <a:endParaRPr lang="en-US" altLang="zh-CN" sz="1200" b="0" i="0" kern="1200" baseline="0">
              <a:solidFill>
                <a:schemeClr val="tx1"/>
              </a:solidFill>
              <a:latin typeface="Times New Roman" pitchFamily="18" charset="0"/>
              <a:ea typeface="+mn-ea"/>
              <a:cs typeface="+mn-cs"/>
            </a:endParaRPr>
          </a:p>
          <a:p>
            <a:r>
              <a:rPr lang="en-US" altLang="zh-CN" sz="1200" b="0" i="0" kern="1200" baseline="0">
                <a:solidFill>
                  <a:schemeClr val="tx1"/>
                </a:solidFill>
                <a:latin typeface="Times New Roman" pitchFamily="18" charset="0"/>
                <a:ea typeface="+mn-ea"/>
                <a:cs typeface="+mn-cs"/>
              </a:rPr>
              <a:t>    Among the most important possible actions are:</a:t>
            </a:r>
          </a:p>
          <a:p>
            <a:r>
              <a:rPr lang="en-US" altLang="zh-CN" sz="1200" b="0" i="0" kern="1200" baseline="0">
                <a:solidFill>
                  <a:schemeClr val="tx1"/>
                </a:solidFill>
                <a:latin typeface="Times New Roman" pitchFamily="18" charset="0"/>
                <a:ea typeface="+mn-ea"/>
                <a:cs typeface="+mn-cs"/>
              </a:rPr>
              <a:t>    </a:t>
            </a:r>
            <a:r>
              <a:rPr lang="en-US" altLang="zh-CN" sz="1200" b="1" i="0" kern="1200" baseline="0">
                <a:solidFill>
                  <a:schemeClr val="tx1"/>
                </a:solidFill>
                <a:latin typeface="Times New Roman" pitchFamily="18" charset="0"/>
                <a:ea typeface="+mn-ea"/>
                <a:cs typeface="+mn-cs"/>
              </a:rPr>
              <a:t>Forwarding. </a:t>
            </a:r>
          </a:p>
          <a:p>
            <a:r>
              <a:rPr lang="en-US" altLang="zh-CN" sz="1200" b="0" i="0" kern="1200" baseline="0">
                <a:solidFill>
                  <a:schemeClr val="tx1"/>
                </a:solidFill>
                <a:latin typeface="Times New Roman" pitchFamily="18" charset="0"/>
                <a:ea typeface="+mn-ea"/>
                <a:cs typeface="+mn-cs"/>
              </a:rPr>
              <a:t>    </a:t>
            </a:r>
            <a:r>
              <a:rPr lang="en-US" altLang="zh-CN" sz="1200" b="0" i="0" u="none" kern="1200" baseline="0">
                <a:solidFill>
                  <a:schemeClr val="tx1"/>
                </a:solidFill>
                <a:latin typeface="Times New Roman" pitchFamily="18" charset="0"/>
                <a:ea typeface="+mn-ea"/>
                <a:cs typeface="+mn-cs"/>
              </a:rPr>
              <a:t>An incoming packet may be </a:t>
            </a:r>
            <a:r>
              <a:rPr lang="en-US" altLang="zh-CN" sz="1200" b="1" i="0" u="none" kern="1200" baseline="0">
                <a:solidFill>
                  <a:schemeClr val="tx1"/>
                </a:solidFill>
                <a:latin typeface="Times New Roman" pitchFamily="18" charset="0"/>
                <a:ea typeface="+mn-ea"/>
                <a:cs typeface="+mn-cs"/>
              </a:rPr>
              <a:t>forwarded</a:t>
            </a:r>
            <a:r>
              <a:rPr lang="en-US" altLang="zh-CN" sz="1200" b="0" i="0" u="none" kern="1200" baseline="0">
                <a:solidFill>
                  <a:schemeClr val="tx1"/>
                </a:solidFill>
                <a:latin typeface="Times New Roman" pitchFamily="18" charset="0"/>
                <a:ea typeface="+mn-ea"/>
                <a:cs typeface="+mn-cs"/>
              </a:rPr>
              <a:t> to a particular physical output port, </a:t>
            </a:r>
            <a:r>
              <a:rPr lang="en-US" altLang="zh-CN" sz="1200" b="1" i="0" u="none" kern="1200" baseline="0">
                <a:solidFill>
                  <a:schemeClr val="tx1"/>
                </a:solidFill>
                <a:latin typeface="Times New Roman" pitchFamily="18" charset="0"/>
                <a:ea typeface="+mn-ea"/>
                <a:cs typeface="+mn-cs"/>
              </a:rPr>
              <a:t>broadcast</a:t>
            </a:r>
            <a:r>
              <a:rPr lang="en-US" altLang="zh-CN" sz="1200" b="0" i="0" u="none" kern="1200" baseline="0">
                <a:solidFill>
                  <a:schemeClr val="tx1"/>
                </a:solidFill>
                <a:latin typeface="Times New Roman" pitchFamily="18" charset="0"/>
                <a:ea typeface="+mn-ea"/>
                <a:cs typeface="+mn-cs"/>
              </a:rPr>
              <a:t> over all ports (except the port on which it arrived) or </a:t>
            </a:r>
            <a:r>
              <a:rPr lang="en-US" altLang="zh-CN" sz="1200" b="1" i="0" u="none" kern="1200" baseline="0">
                <a:solidFill>
                  <a:schemeClr val="tx1"/>
                </a:solidFill>
                <a:latin typeface="Times New Roman" pitchFamily="18" charset="0"/>
                <a:ea typeface="+mn-ea"/>
                <a:cs typeface="+mn-cs"/>
              </a:rPr>
              <a:t>multicast</a:t>
            </a:r>
            <a:r>
              <a:rPr lang="en-US" altLang="zh-CN" sz="1200" b="0" i="0" u="none" kern="1200" baseline="0">
                <a:solidFill>
                  <a:schemeClr val="tx1"/>
                </a:solidFill>
                <a:latin typeface="Times New Roman" pitchFamily="18" charset="0"/>
                <a:ea typeface="+mn-ea"/>
                <a:cs typeface="+mn-cs"/>
              </a:rPr>
              <a:t> over a selected set of ports. </a:t>
            </a:r>
          </a:p>
          <a:p>
            <a:r>
              <a:rPr lang="en-US" altLang="zh-CN" sz="1200" b="0" i="0" u="none" kern="1200" baseline="0">
                <a:solidFill>
                  <a:schemeClr val="tx1"/>
                </a:solidFill>
                <a:latin typeface="Times New Roman" pitchFamily="18" charset="0"/>
                <a:ea typeface="+mn-ea"/>
                <a:cs typeface="+mn-cs"/>
              </a:rPr>
              <a:t>    The packet </a:t>
            </a:r>
            <a:r>
              <a:rPr lang="en-US" altLang="zh-CN" sz="1200" b="1" i="0" u="none" kern="1200" baseline="0">
                <a:solidFill>
                  <a:schemeClr val="tx1"/>
                </a:solidFill>
                <a:latin typeface="Times New Roman" pitchFamily="18" charset="0"/>
                <a:ea typeface="+mn-ea"/>
                <a:cs typeface="+mn-cs"/>
              </a:rPr>
              <a:t>may be </a:t>
            </a:r>
            <a:r>
              <a:rPr lang="en-US" altLang="zh-CN" sz="1200" b="0" i="0" u="none" kern="1200" baseline="0">
                <a:solidFill>
                  <a:schemeClr val="tx1"/>
                </a:solidFill>
                <a:latin typeface="Times New Roman" pitchFamily="18" charset="0"/>
                <a:ea typeface="+mn-ea"/>
                <a:cs typeface="+mn-cs"/>
              </a:rPr>
              <a:t>encapsulated and sent to the remote controller for this device.</a:t>
            </a:r>
          </a:p>
          <a:p>
            <a:r>
              <a:rPr lang="en-US" altLang="zh-CN" sz="1200" b="0" i="0" u="none" kern="1200" baseline="0">
                <a:solidFill>
                  <a:schemeClr val="tx1"/>
                </a:solidFill>
                <a:latin typeface="Times New Roman" pitchFamily="18" charset="0"/>
                <a:ea typeface="+mn-ea"/>
                <a:cs typeface="+mn-cs"/>
              </a:rPr>
              <a:t>    That controller then may (or may not) </a:t>
            </a:r>
            <a:r>
              <a:rPr lang="en-US" altLang="zh-CN" sz="1200" b="1" i="0" u="none" kern="1200" baseline="0">
                <a:solidFill>
                  <a:schemeClr val="tx1"/>
                </a:solidFill>
                <a:latin typeface="Times New Roman" pitchFamily="18" charset="0"/>
                <a:ea typeface="+mn-ea"/>
                <a:cs typeface="+mn-cs"/>
              </a:rPr>
              <a:t>take some action </a:t>
            </a:r>
            <a:r>
              <a:rPr lang="en-US" altLang="zh-CN" sz="1200" b="0" i="0" u="none" kern="1200" baseline="0">
                <a:solidFill>
                  <a:schemeClr val="tx1"/>
                </a:solidFill>
                <a:latin typeface="Times New Roman" pitchFamily="18" charset="0"/>
                <a:ea typeface="+mn-ea"/>
                <a:cs typeface="+mn-cs"/>
              </a:rPr>
              <a:t>on that packet, </a:t>
            </a:r>
            <a:r>
              <a:rPr lang="en-US" altLang="zh-CN" sz="1200" b="0" i="0" u="sng" kern="1200" baseline="0">
                <a:solidFill>
                  <a:schemeClr val="tx1"/>
                </a:solidFill>
                <a:latin typeface="Times New Roman" pitchFamily="18" charset="0"/>
                <a:ea typeface="+mn-ea"/>
                <a:cs typeface="+mn-cs"/>
              </a:rPr>
              <a:t>including installing new flow table entries</a:t>
            </a:r>
            <a:r>
              <a:rPr lang="en-US" altLang="zh-CN" sz="1200" b="0" i="0" u="none" kern="1200" baseline="0">
                <a:solidFill>
                  <a:schemeClr val="tx1"/>
                </a:solidFill>
                <a:latin typeface="Times New Roman" pitchFamily="18" charset="0"/>
                <a:ea typeface="+mn-ea"/>
                <a:cs typeface="+mn-cs"/>
              </a:rPr>
              <a:t>, and may </a:t>
            </a:r>
            <a:r>
              <a:rPr lang="en-US" altLang="zh-CN" sz="1200" b="1" i="0" u="none" kern="1200" baseline="0">
                <a:solidFill>
                  <a:schemeClr val="tx1"/>
                </a:solidFill>
                <a:latin typeface="Times New Roman" pitchFamily="18" charset="0"/>
                <a:ea typeface="+mn-ea"/>
                <a:cs typeface="+mn-cs"/>
              </a:rPr>
              <a:t>return</a:t>
            </a:r>
            <a:r>
              <a:rPr lang="en-US" altLang="zh-CN" sz="1200" b="0" i="0" u="none" kern="1200" baseline="0">
                <a:solidFill>
                  <a:schemeClr val="tx1"/>
                </a:solidFill>
                <a:latin typeface="Times New Roman" pitchFamily="18" charset="0"/>
                <a:ea typeface="+mn-ea"/>
                <a:cs typeface="+mn-cs"/>
              </a:rPr>
              <a:t> the packet to the device for forwarding </a:t>
            </a:r>
            <a:r>
              <a:rPr lang="en-US" altLang="zh-CN" sz="1200" b="0" i="0" u="sng" kern="1200" baseline="0">
                <a:solidFill>
                  <a:schemeClr val="tx1"/>
                </a:solidFill>
                <a:latin typeface="Times New Roman" pitchFamily="18" charset="0"/>
                <a:ea typeface="+mn-ea"/>
                <a:cs typeface="+mn-cs"/>
              </a:rPr>
              <a:t>under the updated set of flow table rules</a:t>
            </a:r>
            <a:r>
              <a:rPr lang="en-US" altLang="zh-CN" sz="1200" b="0" i="0" u="none" kern="1200" baseline="0">
                <a:solidFill>
                  <a:schemeClr val="tx1"/>
                </a:solidFill>
                <a:latin typeface="Times New Roman" pitchFamily="18" charset="0"/>
                <a:ea typeface="+mn-ea"/>
                <a:cs typeface="+mn-cs"/>
              </a:rPr>
              <a:t>.</a:t>
            </a:r>
          </a:p>
          <a:p>
            <a:endParaRPr lang="en-US" altLang="zh-CN" sz="1200" b="0" i="0" kern="1200" baseline="0">
              <a:solidFill>
                <a:schemeClr val="tx1"/>
              </a:solidFill>
              <a:latin typeface="Times New Roman" pitchFamily="18" charset="0"/>
              <a:ea typeface="+mn-ea"/>
              <a:cs typeface="+mn-cs"/>
            </a:endParaRPr>
          </a:p>
          <a:p>
            <a:r>
              <a:rPr lang="en-US" altLang="zh-CN" sz="1200" b="0" i="0" kern="1200" baseline="0">
                <a:solidFill>
                  <a:schemeClr val="tx1"/>
                </a:solidFill>
                <a:latin typeface="Times New Roman" pitchFamily="18" charset="0"/>
                <a:ea typeface="+mn-ea"/>
                <a:cs typeface="+mn-cs"/>
              </a:rPr>
              <a:t>    </a:t>
            </a:r>
            <a:r>
              <a:rPr lang="en-US" altLang="zh-CN" sz="1200" b="1" i="0" kern="1200" baseline="0">
                <a:solidFill>
                  <a:schemeClr val="tx1"/>
                </a:solidFill>
                <a:latin typeface="Times New Roman" pitchFamily="18" charset="0"/>
                <a:ea typeface="+mn-ea"/>
                <a:cs typeface="+mn-cs"/>
              </a:rPr>
              <a:t>Dropping.</a:t>
            </a:r>
            <a:r>
              <a:rPr lang="en-US" altLang="zh-CN" sz="1200" b="0" i="0" kern="1200" baseline="0">
                <a:solidFill>
                  <a:schemeClr val="tx1"/>
                </a:solidFill>
                <a:latin typeface="Times New Roman" pitchFamily="18" charset="0"/>
                <a:ea typeface="+mn-ea"/>
                <a:cs typeface="+mn-cs"/>
              </a:rPr>
              <a:t> </a:t>
            </a:r>
          </a:p>
          <a:p>
            <a:r>
              <a:rPr lang="en-US" altLang="zh-CN" sz="1200" b="0" i="0" kern="1200" baseline="0">
                <a:solidFill>
                  <a:schemeClr val="tx1"/>
                </a:solidFill>
                <a:latin typeface="Times New Roman" pitchFamily="18" charset="0"/>
                <a:ea typeface="+mn-ea"/>
                <a:cs typeface="+mn-cs"/>
              </a:rPr>
              <a:t>    A flow table entry with no action indicates that a matched packet should be dropped.</a:t>
            </a:r>
          </a:p>
          <a:p>
            <a:r>
              <a:rPr lang="en-US" altLang="zh-CN" sz="1200" b="0" i="0" kern="1200" baseline="0">
                <a:solidFill>
                  <a:schemeClr val="tx1"/>
                </a:solidFill>
                <a:latin typeface="Times New Roman" pitchFamily="18" charset="0"/>
                <a:ea typeface="+mn-ea"/>
                <a:cs typeface="+mn-cs"/>
              </a:rPr>
              <a:t>    </a:t>
            </a:r>
          </a:p>
          <a:p>
            <a:r>
              <a:rPr lang="en-US" altLang="zh-CN" sz="1200" b="0" i="0" kern="1200" baseline="0">
                <a:solidFill>
                  <a:schemeClr val="tx1"/>
                </a:solidFill>
                <a:latin typeface="Times New Roman" pitchFamily="18" charset="0"/>
                <a:ea typeface="+mn-ea"/>
                <a:cs typeface="+mn-cs"/>
              </a:rPr>
              <a:t>    </a:t>
            </a:r>
            <a:r>
              <a:rPr lang="en-US" altLang="zh-CN" sz="1200" b="1" i="0" kern="1200" baseline="0">
                <a:solidFill>
                  <a:schemeClr val="tx1"/>
                </a:solidFill>
                <a:latin typeface="Times New Roman" pitchFamily="18" charset="0"/>
                <a:ea typeface="+mn-ea"/>
                <a:cs typeface="+mn-cs"/>
              </a:rPr>
              <a:t>Modify-field.</a:t>
            </a:r>
            <a:r>
              <a:rPr lang="en-US" altLang="zh-CN" sz="1200" b="0" i="0" kern="1200" baseline="0">
                <a:solidFill>
                  <a:schemeClr val="tx1"/>
                </a:solidFill>
                <a:latin typeface="Times New Roman" pitchFamily="18" charset="0"/>
                <a:ea typeface="+mn-ea"/>
                <a:cs typeface="+mn-cs"/>
              </a:rPr>
              <a:t> </a:t>
            </a:r>
          </a:p>
          <a:p>
            <a:r>
              <a:rPr lang="en-US" altLang="zh-CN" sz="1200" b="0" i="0" kern="1200" baseline="0">
                <a:solidFill>
                  <a:schemeClr val="tx1"/>
                </a:solidFill>
                <a:latin typeface="Times New Roman" pitchFamily="18" charset="0"/>
                <a:ea typeface="+mn-ea"/>
                <a:cs typeface="+mn-cs"/>
              </a:rPr>
              <a:t>    The values in ten packet header fields (all layer 2, 3, and 4 fields shown in Figure 4.29 </a:t>
            </a:r>
            <a:r>
              <a:rPr lang="en-US" altLang="zh-CN" sz="1200" b="1" i="0" kern="1200" baseline="0">
                <a:solidFill>
                  <a:schemeClr val="tx1"/>
                </a:solidFill>
                <a:latin typeface="Times New Roman" pitchFamily="18" charset="0"/>
                <a:ea typeface="+mn-ea"/>
                <a:cs typeface="+mn-cs"/>
              </a:rPr>
              <a:t>except</a:t>
            </a:r>
            <a:r>
              <a:rPr lang="en-US" altLang="zh-CN" sz="1200" b="0" i="0" kern="1200" baseline="0">
                <a:solidFill>
                  <a:schemeClr val="tx1"/>
                </a:solidFill>
                <a:latin typeface="Times New Roman" pitchFamily="18" charset="0"/>
                <a:ea typeface="+mn-ea"/>
                <a:cs typeface="+mn-cs"/>
              </a:rPr>
              <a:t> the IP Protocol field) may be re-written before the packet is forwarded to the chosen output port.</a:t>
            </a:r>
            <a:endParaRPr lang="zh-CN" altLang="en-US" b="0" i="0"/>
          </a:p>
          <a:p>
            <a:endParaRPr lang="zh-CN" altLang="en-US"/>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196</a:t>
            </a:fld>
            <a:endParaRPr lang="en-US" altLang="zh-CN"/>
          </a:p>
        </p:txBody>
      </p:sp>
    </p:spTree>
    <p:extLst>
      <p:ext uri="{BB962C8B-B14F-4D97-AF65-F5344CB8AC3E}">
        <p14:creationId xmlns:p14="http://schemas.microsoft.com/office/powerpoint/2010/main" val="250223848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F5D648F4-E452-0048-A093-4A37EBA8A3DD}"/>
              </a:ext>
            </a:extLst>
          </p:cNvPr>
          <p:cNvSpPr>
            <a:spLocks noGrp="1" noRot="1" noChangeAspect="1" noChangeArrowheads="1" noTextEdit="1"/>
          </p:cNvSpPr>
          <p:nvPr>
            <p:ph type="sldImg" idx="4294967295"/>
          </p:nvPr>
        </p:nvSpPr>
        <p:spPr>
          <a:xfrm>
            <a:off x="1143000" y="685800"/>
            <a:ext cx="4572000" cy="3429000"/>
          </a:xfrm>
          <a:ln/>
        </p:spPr>
      </p:sp>
      <p:sp>
        <p:nvSpPr>
          <p:cNvPr id="64514" name="Notes Placeholder 2">
            <a:extLst>
              <a:ext uri="{FF2B5EF4-FFF2-40B4-BE49-F238E27FC236}">
                <a16:creationId xmlns:a16="http://schemas.microsoft.com/office/drawing/2014/main" id="{E23CFE3D-35C7-F04F-91A5-F2E07BC0C884}"/>
              </a:ext>
            </a:extLst>
          </p:cNvPr>
          <p:cNvSpPr>
            <a:spLocks noGrp="1" noChangeArrowheads="1"/>
          </p:cNvSpPr>
          <p:nvPr>
            <p:ph type="body"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altLang="zh-CN" sz="1200" b="0" baseline="0">
                <a:solidFill>
                  <a:srgbClr val="333333"/>
                </a:solidFill>
                <a:latin typeface="ArialMT"/>
              </a:rPr>
              <a:t>    Having now considered </a:t>
            </a:r>
            <a:r>
              <a:rPr lang="en-US" altLang="zh-CN" sz="1200" b="1" baseline="0">
                <a:solidFill>
                  <a:srgbClr val="333333"/>
                </a:solidFill>
                <a:latin typeface="ArialMT"/>
              </a:rPr>
              <a:t>both</a:t>
            </a:r>
            <a:r>
              <a:rPr lang="en-US" altLang="zh-CN" sz="1200" b="0" baseline="0">
                <a:solidFill>
                  <a:srgbClr val="333333"/>
                </a:solidFill>
                <a:latin typeface="ArialMT"/>
              </a:rPr>
              <a:t> the match </a:t>
            </a:r>
            <a:r>
              <a:rPr lang="en-US" altLang="zh-CN" sz="1200" b="1" baseline="0">
                <a:solidFill>
                  <a:srgbClr val="333333"/>
                </a:solidFill>
                <a:latin typeface="ArialMT"/>
              </a:rPr>
              <a:t>and</a:t>
            </a:r>
            <a:r>
              <a:rPr lang="en-US" altLang="zh-CN" sz="1200" b="0" baseline="0">
                <a:solidFill>
                  <a:srgbClr val="333333"/>
                </a:solidFill>
                <a:latin typeface="ArialMT"/>
              </a:rPr>
              <a:t> action components of generalized forwarding, let’s put these ideas together in the context of the sample network shown in </a:t>
            </a:r>
            <a:r>
              <a:rPr lang="en-US" altLang="zh-CN" sz="1200" b="0" baseline="0">
                <a:solidFill>
                  <a:srgbClr val="1E7ABA"/>
                </a:solidFill>
                <a:latin typeface="Arial-BoldMT"/>
              </a:rPr>
              <a:t>Figure 4.30</a:t>
            </a:r>
            <a:r>
              <a:rPr lang="en-US" altLang="zh-CN" sz="1200" b="0" baseline="0">
                <a:solidFill>
                  <a:srgbClr val="333333"/>
                </a:solidFill>
                <a:latin typeface="ArialMT"/>
              </a:rPr>
              <a:t>. </a:t>
            </a:r>
          </a:p>
          <a:p>
            <a:pPr algn="l"/>
            <a:r>
              <a:rPr lang="en-US" altLang="zh-CN" sz="1200" b="0" baseline="0">
                <a:solidFill>
                  <a:srgbClr val="333333"/>
                </a:solidFill>
                <a:latin typeface="ArialMT"/>
              </a:rPr>
              <a:t>    The network has 6 hosts (h1, h2, h3, h4, h5 and h6) and three packet switches (s1, s2 and s3), each with four local interfaces (numbered 1 through 4). </a:t>
            </a:r>
          </a:p>
          <a:p>
            <a:pPr algn="l"/>
            <a:r>
              <a:rPr lang="en-US" altLang="zh-CN" sz="1200" b="0" baseline="0">
                <a:solidFill>
                  <a:srgbClr val="333333"/>
                </a:solidFill>
                <a:latin typeface="ArialMT"/>
              </a:rPr>
              <a:t>    We’ll consider a number of </a:t>
            </a:r>
            <a:r>
              <a:rPr lang="en-US" altLang="zh-CN" sz="1200" b="0" u="none" baseline="0">
                <a:solidFill>
                  <a:srgbClr val="333333"/>
                </a:solidFill>
                <a:latin typeface="ArialMT"/>
              </a:rPr>
              <a:t>network-wide behaviors </a:t>
            </a:r>
            <a:r>
              <a:rPr lang="en-US" altLang="zh-CN" sz="1200" b="1" u="none" baseline="0">
                <a:solidFill>
                  <a:srgbClr val="333333"/>
                </a:solidFill>
                <a:latin typeface="ArialMT"/>
              </a:rPr>
              <a:t>that</a:t>
            </a:r>
            <a:r>
              <a:rPr lang="en-US" altLang="zh-CN" sz="1200" b="0" u="none" baseline="0">
                <a:solidFill>
                  <a:srgbClr val="333333"/>
                </a:solidFill>
                <a:latin typeface="ArialMT"/>
              </a:rPr>
              <a:t> we’d like to implement, and the flow table entries in s1, s2 and s3 needed to implement these behaviors.</a:t>
            </a:r>
          </a:p>
          <a:p>
            <a:pPr algn="l"/>
            <a:endParaRPr lang="en-US" altLang="zh-CN" sz="1200" b="1" i="0" u="none" baseline="0">
              <a:solidFill>
                <a:srgbClr val="333333"/>
              </a:solidFill>
              <a:latin typeface="ArialMT"/>
            </a:endParaRPr>
          </a:p>
          <a:p>
            <a:pPr algn="l"/>
            <a:r>
              <a:rPr lang="en-US" altLang="zh-CN" sz="1200" b="1" i="0" u="none" kern="1200" baseline="0">
                <a:solidFill>
                  <a:schemeClr val="tx1"/>
                </a:solidFill>
                <a:latin typeface="Times New Roman" pitchFamily="18" charset="0"/>
                <a:ea typeface="+mn-ea"/>
                <a:cs typeface="+mn-cs"/>
              </a:rPr>
              <a:t>A First Example: Simple Forwarding</a:t>
            </a:r>
          </a:p>
          <a:p>
            <a:r>
              <a:rPr lang="en-US" altLang="zh-CN" sz="1200" kern="1200" baseline="0">
                <a:solidFill>
                  <a:schemeClr val="tx1"/>
                </a:solidFill>
                <a:latin typeface="Times New Roman" pitchFamily="18" charset="0"/>
                <a:ea typeface="+mn-ea"/>
                <a:cs typeface="+mn-cs"/>
              </a:rPr>
              <a:t>    As a very simple example, suppose that the desired forwarding behavior is that packets from h5 or h6 destined to h3 or h4 are to be forwarded from s3 to s1, and then from s1 to s2 (thus completely avoiding the use of the link between s3 and s2). </a:t>
            </a:r>
          </a:p>
          <a:p>
            <a:r>
              <a:rPr lang="en-US" altLang="zh-CN" sz="1200" kern="1200" baseline="0">
                <a:solidFill>
                  <a:schemeClr val="tx1"/>
                </a:solidFill>
                <a:latin typeface="Times New Roman" pitchFamily="18" charset="0"/>
                <a:ea typeface="+mn-ea"/>
                <a:cs typeface="+mn-cs"/>
              </a:rPr>
              <a:t>    The flow table entry in s1 would be: </a:t>
            </a:r>
          </a:p>
          <a:p>
            <a:endParaRPr lang="en-US" altLang="zh-CN" sz="1200" i="1" kern="1200" baseline="0">
              <a:solidFill>
                <a:schemeClr val="tx1"/>
              </a:solidFill>
              <a:latin typeface="Times New Roman" pitchFamily="18" charset="0"/>
              <a:ea typeface="+mn-ea"/>
              <a:cs typeface="+mn-cs"/>
            </a:endParaRPr>
          </a:p>
          <a:p>
            <a:r>
              <a:rPr lang="en-US" altLang="zh-CN" sz="1200" b="1" u="sng" kern="1200" baseline="0">
                <a:solidFill>
                  <a:schemeClr val="tx1"/>
                </a:solidFill>
                <a:latin typeface="Times New Roman" pitchFamily="18" charset="0"/>
                <a:ea typeface="+mn-ea"/>
                <a:cs typeface="+mn-cs"/>
              </a:rPr>
              <a:t>s1</a:t>
            </a:r>
            <a:r>
              <a:rPr lang="en-US" altLang="zh-CN" sz="1200" u="sng" kern="1200" baseline="0">
                <a:solidFill>
                  <a:schemeClr val="tx1"/>
                </a:solidFill>
                <a:latin typeface="Times New Roman" pitchFamily="18" charset="0"/>
                <a:ea typeface="+mn-ea"/>
                <a:cs typeface="+mn-cs"/>
              </a:rPr>
              <a:t> Flow Table (Example 1)</a:t>
            </a:r>
          </a:p>
          <a:p>
            <a:r>
              <a:rPr lang="en-US" altLang="zh-CN" sz="1200" kern="1200" baseline="0">
                <a:solidFill>
                  <a:schemeClr val="tx1"/>
                </a:solidFill>
                <a:latin typeface="Times New Roman" pitchFamily="18" charset="0"/>
                <a:ea typeface="+mn-ea"/>
                <a:cs typeface="+mn-cs"/>
              </a:rPr>
              <a:t>Match                                                                            Action</a:t>
            </a:r>
          </a:p>
          <a:p>
            <a:r>
              <a:rPr lang="en-US" altLang="zh-CN" sz="1200" kern="1200" baseline="0">
                <a:solidFill>
                  <a:schemeClr val="tx1"/>
                </a:solidFill>
                <a:latin typeface="Times New Roman" pitchFamily="18" charset="0"/>
                <a:ea typeface="+mn-ea"/>
                <a:cs typeface="+mn-cs"/>
              </a:rPr>
              <a:t>Ingress Port = 1 ; IP </a:t>
            </a:r>
            <a:r>
              <a:rPr lang="en-US" altLang="zh-CN" sz="1200" kern="1200" baseline="0" err="1">
                <a:solidFill>
                  <a:schemeClr val="tx1"/>
                </a:solidFill>
                <a:latin typeface="Times New Roman" pitchFamily="18" charset="0"/>
                <a:ea typeface="+mn-ea"/>
                <a:cs typeface="+mn-cs"/>
              </a:rPr>
              <a:t>Src</a:t>
            </a:r>
            <a:r>
              <a:rPr lang="en-US" altLang="zh-CN" sz="1200" kern="1200" baseline="0">
                <a:solidFill>
                  <a:schemeClr val="tx1"/>
                </a:solidFill>
                <a:latin typeface="Times New Roman" pitchFamily="18" charset="0"/>
                <a:ea typeface="+mn-ea"/>
                <a:cs typeface="+mn-cs"/>
              </a:rPr>
              <a:t> = 10.3.*.* ; IP </a:t>
            </a:r>
            <a:r>
              <a:rPr lang="en-US" altLang="zh-CN" sz="1200" kern="1200" baseline="0" err="1">
                <a:solidFill>
                  <a:schemeClr val="tx1"/>
                </a:solidFill>
                <a:latin typeface="Times New Roman" pitchFamily="18" charset="0"/>
                <a:ea typeface="+mn-ea"/>
                <a:cs typeface="+mn-cs"/>
              </a:rPr>
              <a:t>Dst</a:t>
            </a:r>
            <a:r>
              <a:rPr lang="en-US" altLang="zh-CN" sz="1200" kern="1200" baseline="0">
                <a:solidFill>
                  <a:schemeClr val="tx1"/>
                </a:solidFill>
                <a:latin typeface="Times New Roman" pitchFamily="18" charset="0"/>
                <a:ea typeface="+mn-ea"/>
                <a:cs typeface="+mn-cs"/>
              </a:rPr>
              <a:t> = 10.2.*.*    Forward(4)</a:t>
            </a:r>
          </a:p>
          <a:p>
            <a:r>
              <a:rPr lang="en-US" altLang="zh-CN" sz="1200" kern="1200" baseline="0">
                <a:solidFill>
                  <a:schemeClr val="tx1"/>
                </a:solidFill>
                <a:latin typeface="Times New Roman" pitchFamily="18" charset="0"/>
                <a:ea typeface="+mn-ea"/>
                <a:cs typeface="+mn-cs"/>
              </a:rPr>
              <a:t>… …</a:t>
            </a:r>
            <a:endParaRPr lang="en-US" altLang="zh-CN" sz="1200" i="1" kern="1200" baseline="0">
              <a:solidFill>
                <a:schemeClr val="tx1"/>
              </a:solidFill>
              <a:latin typeface="Times New Roman" pitchFamily="18" charset="0"/>
              <a:ea typeface="+mn-ea"/>
              <a:cs typeface="+mn-cs"/>
            </a:endParaRPr>
          </a:p>
          <a:p>
            <a:pPr algn="l"/>
            <a:endParaRPr lang="en-US" altLang="zh-CN" sz="1200" b="0" u="none" baseline="0">
              <a:solidFill>
                <a:srgbClr val="333333"/>
              </a:solidFill>
              <a:latin typeface="ArialMT"/>
            </a:endParaRPr>
          </a:p>
          <a:p>
            <a:r>
              <a:rPr lang="en-US" altLang="zh-CN" sz="1200" kern="1200" baseline="0">
                <a:solidFill>
                  <a:schemeClr val="tx1"/>
                </a:solidFill>
                <a:latin typeface="Times New Roman" pitchFamily="18" charset="0"/>
                <a:ea typeface="+mn-ea"/>
                <a:cs typeface="+mn-cs"/>
              </a:rPr>
              <a:t>    Of course, we’ll also need a flow table entry in s3 so that datagrams sent from h5 or h6 are forwarded to s1 over outgoing interface 3: </a:t>
            </a:r>
          </a:p>
          <a:p>
            <a:endParaRPr lang="en-US" altLang="zh-CN" sz="1200" b="0" u="none" kern="1200" baseline="0">
              <a:solidFill>
                <a:schemeClr val="tx1"/>
              </a:solidFill>
              <a:latin typeface="Times New Roman" pitchFamily="18" charset="0"/>
              <a:ea typeface="+mn-ea"/>
              <a:cs typeface="+mn-cs"/>
            </a:endParaRPr>
          </a:p>
          <a:p>
            <a:r>
              <a:rPr lang="en-US" altLang="zh-CN" sz="1200" b="1" u="sng" kern="1200" baseline="0">
                <a:solidFill>
                  <a:schemeClr val="tx1"/>
                </a:solidFill>
                <a:latin typeface="Times New Roman" pitchFamily="18" charset="0"/>
                <a:ea typeface="+mn-ea"/>
                <a:cs typeface="+mn-cs"/>
              </a:rPr>
              <a:t>s3</a:t>
            </a:r>
            <a:r>
              <a:rPr lang="en-US" altLang="zh-CN" sz="1200" b="0" u="sng" kern="1200" baseline="0">
                <a:solidFill>
                  <a:schemeClr val="tx1"/>
                </a:solidFill>
                <a:latin typeface="Times New Roman" pitchFamily="18" charset="0"/>
                <a:ea typeface="+mn-ea"/>
                <a:cs typeface="+mn-cs"/>
              </a:rPr>
              <a:t> Flow Table (Example 1)</a:t>
            </a:r>
          </a:p>
          <a:p>
            <a:r>
              <a:rPr lang="en-US" altLang="zh-CN" sz="1200" kern="1200" baseline="0">
                <a:solidFill>
                  <a:schemeClr val="tx1"/>
                </a:solidFill>
                <a:latin typeface="Times New Roman" pitchFamily="18" charset="0"/>
                <a:ea typeface="+mn-ea"/>
                <a:cs typeface="+mn-cs"/>
              </a:rPr>
              <a:t>Match                                               Action</a:t>
            </a:r>
          </a:p>
          <a:p>
            <a:r>
              <a:rPr lang="en-US" altLang="zh-CN" sz="1200" kern="1200" baseline="0">
                <a:solidFill>
                  <a:schemeClr val="tx1"/>
                </a:solidFill>
                <a:latin typeface="Times New Roman" pitchFamily="18" charset="0"/>
                <a:ea typeface="+mn-ea"/>
                <a:cs typeface="+mn-cs"/>
              </a:rPr>
              <a:t>IP </a:t>
            </a:r>
            <a:r>
              <a:rPr lang="en-US" altLang="zh-CN" sz="1200" kern="1200" baseline="0" err="1">
                <a:solidFill>
                  <a:schemeClr val="tx1"/>
                </a:solidFill>
                <a:latin typeface="Times New Roman" pitchFamily="18" charset="0"/>
                <a:ea typeface="+mn-ea"/>
                <a:cs typeface="+mn-cs"/>
              </a:rPr>
              <a:t>Src</a:t>
            </a:r>
            <a:r>
              <a:rPr lang="en-US" altLang="zh-CN" sz="1200" kern="1200" baseline="0">
                <a:solidFill>
                  <a:schemeClr val="tx1"/>
                </a:solidFill>
                <a:latin typeface="Times New Roman" pitchFamily="18" charset="0"/>
                <a:ea typeface="+mn-ea"/>
                <a:cs typeface="+mn-cs"/>
              </a:rPr>
              <a:t> = 10.3.*.* ; IP </a:t>
            </a:r>
            <a:r>
              <a:rPr lang="en-US" altLang="zh-CN" sz="1200" kern="1200" baseline="0" err="1">
                <a:solidFill>
                  <a:schemeClr val="tx1"/>
                </a:solidFill>
                <a:latin typeface="Times New Roman" pitchFamily="18" charset="0"/>
                <a:ea typeface="+mn-ea"/>
                <a:cs typeface="+mn-cs"/>
              </a:rPr>
              <a:t>Dst</a:t>
            </a:r>
            <a:r>
              <a:rPr lang="en-US" altLang="zh-CN" sz="1200" kern="1200" baseline="0">
                <a:solidFill>
                  <a:schemeClr val="tx1"/>
                </a:solidFill>
                <a:latin typeface="Times New Roman" pitchFamily="18" charset="0"/>
                <a:ea typeface="+mn-ea"/>
                <a:cs typeface="+mn-cs"/>
              </a:rPr>
              <a:t> = 10.2.*.*   Forward(3)</a:t>
            </a:r>
          </a:p>
          <a:p>
            <a:r>
              <a:rPr lang="en-US" altLang="zh-CN" sz="1200" kern="1200" baseline="0">
                <a:solidFill>
                  <a:schemeClr val="tx1"/>
                </a:solidFill>
                <a:latin typeface="Times New Roman" pitchFamily="18" charset="0"/>
                <a:ea typeface="+mn-ea"/>
                <a:cs typeface="+mn-cs"/>
              </a:rPr>
              <a:t>… …</a:t>
            </a:r>
            <a:endParaRPr lang="en-US" altLang="zh-CN" sz="1200" b="0" u="none" baseline="0">
              <a:solidFill>
                <a:srgbClr val="333333"/>
              </a:solidFill>
              <a:latin typeface="ArialMT"/>
            </a:endParaRPr>
          </a:p>
          <a:p>
            <a:pPr algn="l"/>
            <a:endParaRPr lang="en-US" altLang="zh-CN" sz="1200" b="0" baseline="0">
              <a:solidFill>
                <a:srgbClr val="333333"/>
              </a:solidFill>
              <a:latin typeface="ArialMT"/>
            </a:endParaRPr>
          </a:p>
          <a:p>
            <a:r>
              <a:rPr lang="en-US" altLang="zh-CN" sz="1200" b="0" baseline="0">
                <a:solidFill>
                  <a:srgbClr val="333333"/>
                </a:solidFill>
                <a:latin typeface="ArialMT"/>
              </a:rPr>
              <a:t>    </a:t>
            </a:r>
            <a:r>
              <a:rPr lang="en-US" altLang="zh-CN" sz="1200" kern="1200" baseline="0">
                <a:solidFill>
                  <a:schemeClr val="tx1"/>
                </a:solidFill>
                <a:latin typeface="Times New Roman" pitchFamily="18" charset="0"/>
                <a:ea typeface="+mn-ea"/>
                <a:cs typeface="+mn-cs"/>
              </a:rPr>
              <a:t>Lastly, we’ll also need a flow table entry in s2 to complete this first example, so that datagrams arriving from s1 are forwarded to their destination, </a:t>
            </a:r>
            <a:r>
              <a:rPr lang="en-US" altLang="zh-CN" sz="1200" b="1" kern="1200" baseline="0">
                <a:solidFill>
                  <a:schemeClr val="tx1"/>
                </a:solidFill>
                <a:latin typeface="Times New Roman" pitchFamily="18" charset="0"/>
                <a:ea typeface="+mn-ea"/>
                <a:cs typeface="+mn-cs"/>
              </a:rPr>
              <a:t>either</a:t>
            </a:r>
            <a:r>
              <a:rPr lang="en-US" altLang="zh-CN" sz="1200" kern="1200" baseline="0">
                <a:solidFill>
                  <a:schemeClr val="tx1"/>
                </a:solidFill>
                <a:latin typeface="Times New Roman" pitchFamily="18" charset="0"/>
                <a:ea typeface="+mn-ea"/>
                <a:cs typeface="+mn-cs"/>
              </a:rPr>
              <a:t> host h3 </a:t>
            </a:r>
            <a:r>
              <a:rPr lang="en-US" altLang="zh-CN" sz="1200" b="1" kern="1200" baseline="0">
                <a:solidFill>
                  <a:schemeClr val="tx1"/>
                </a:solidFill>
                <a:latin typeface="Times New Roman" pitchFamily="18" charset="0"/>
                <a:ea typeface="+mn-ea"/>
                <a:cs typeface="+mn-cs"/>
              </a:rPr>
              <a:t>or</a:t>
            </a:r>
            <a:r>
              <a:rPr lang="en-US" altLang="zh-CN" sz="1200" kern="1200" baseline="0">
                <a:solidFill>
                  <a:schemeClr val="tx1"/>
                </a:solidFill>
                <a:latin typeface="Times New Roman" pitchFamily="18" charset="0"/>
                <a:ea typeface="+mn-ea"/>
                <a:cs typeface="+mn-cs"/>
              </a:rPr>
              <a:t> h4: </a:t>
            </a:r>
          </a:p>
          <a:p>
            <a:endParaRPr lang="en-US" altLang="zh-CN" sz="1200" b="0" baseline="0">
              <a:solidFill>
                <a:srgbClr val="333333"/>
              </a:solidFill>
              <a:latin typeface="ArialMT"/>
            </a:endParaRPr>
          </a:p>
          <a:p>
            <a:r>
              <a:rPr lang="en-US" altLang="zh-CN" sz="1200" b="1" u="sng" kern="1200" baseline="0">
                <a:solidFill>
                  <a:schemeClr val="tx1"/>
                </a:solidFill>
                <a:latin typeface="Times New Roman" pitchFamily="18" charset="0"/>
                <a:ea typeface="+mn-ea"/>
                <a:cs typeface="+mn-cs"/>
              </a:rPr>
              <a:t>s2 </a:t>
            </a:r>
            <a:r>
              <a:rPr lang="en-US" altLang="zh-CN" sz="1200" b="0" u="sng" kern="1200" baseline="0">
                <a:solidFill>
                  <a:schemeClr val="tx1"/>
                </a:solidFill>
                <a:latin typeface="Times New Roman" pitchFamily="18" charset="0"/>
                <a:ea typeface="+mn-ea"/>
                <a:cs typeface="+mn-cs"/>
              </a:rPr>
              <a:t>Flow Table (Example 1)</a:t>
            </a:r>
          </a:p>
          <a:p>
            <a:r>
              <a:rPr lang="en-US" altLang="zh-CN" sz="1200" kern="1200" baseline="0">
                <a:solidFill>
                  <a:schemeClr val="tx1"/>
                </a:solidFill>
                <a:latin typeface="Times New Roman" pitchFamily="18" charset="0"/>
                <a:ea typeface="+mn-ea"/>
                <a:cs typeface="+mn-cs"/>
              </a:rPr>
              <a:t>Match                                                     Action</a:t>
            </a:r>
          </a:p>
          <a:p>
            <a:r>
              <a:rPr lang="en-US" altLang="zh-CN" sz="1200" kern="1200" baseline="0">
                <a:solidFill>
                  <a:schemeClr val="tx1"/>
                </a:solidFill>
                <a:latin typeface="Times New Roman" pitchFamily="18" charset="0"/>
                <a:ea typeface="+mn-ea"/>
                <a:cs typeface="+mn-cs"/>
              </a:rPr>
              <a:t>Ingress port = 2 ; IP </a:t>
            </a:r>
            <a:r>
              <a:rPr lang="en-US" altLang="zh-CN" sz="1200" kern="1200" baseline="0" err="1">
                <a:solidFill>
                  <a:schemeClr val="tx1"/>
                </a:solidFill>
                <a:latin typeface="Times New Roman" pitchFamily="18" charset="0"/>
                <a:ea typeface="+mn-ea"/>
                <a:cs typeface="+mn-cs"/>
              </a:rPr>
              <a:t>Dst</a:t>
            </a:r>
            <a:r>
              <a:rPr lang="en-US" altLang="zh-CN" sz="1200" kern="1200" baseline="0">
                <a:solidFill>
                  <a:schemeClr val="tx1"/>
                </a:solidFill>
                <a:latin typeface="Times New Roman" pitchFamily="18" charset="0"/>
                <a:ea typeface="+mn-ea"/>
                <a:cs typeface="+mn-cs"/>
              </a:rPr>
              <a:t> = 10.2.0.3      Forward(3)</a:t>
            </a:r>
          </a:p>
          <a:p>
            <a:r>
              <a:rPr lang="en-US" altLang="zh-CN" sz="1200" kern="1200" baseline="0">
                <a:solidFill>
                  <a:schemeClr val="tx1"/>
                </a:solidFill>
                <a:latin typeface="Times New Roman" pitchFamily="18" charset="0"/>
                <a:ea typeface="+mn-ea"/>
                <a:cs typeface="+mn-cs"/>
              </a:rPr>
              <a:t>Ingress port = 2 ; IP </a:t>
            </a:r>
            <a:r>
              <a:rPr lang="en-US" altLang="zh-CN" sz="1200" kern="1200" baseline="0" err="1">
                <a:solidFill>
                  <a:schemeClr val="tx1"/>
                </a:solidFill>
                <a:latin typeface="Times New Roman" pitchFamily="18" charset="0"/>
                <a:ea typeface="+mn-ea"/>
                <a:cs typeface="+mn-cs"/>
              </a:rPr>
              <a:t>Dst</a:t>
            </a:r>
            <a:r>
              <a:rPr lang="en-US" altLang="zh-CN" sz="1200" kern="1200" baseline="0">
                <a:solidFill>
                  <a:schemeClr val="tx1"/>
                </a:solidFill>
                <a:latin typeface="Times New Roman" pitchFamily="18" charset="0"/>
                <a:ea typeface="+mn-ea"/>
                <a:cs typeface="+mn-cs"/>
              </a:rPr>
              <a:t> = 10.2.0.4      Forward(4)</a:t>
            </a:r>
            <a:endParaRPr lang="en-US" altLang="zh-CN" sz="1200" baseline="0">
              <a:solidFill>
                <a:srgbClr val="333333"/>
              </a:solidFill>
              <a:latin typeface="ArialMT"/>
              <a:ea typeface="MS PGothic" panose="020B0600070205080204" pitchFamily="34" charset="-128"/>
            </a:endParaRPr>
          </a:p>
          <a:p>
            <a:pPr algn="l"/>
            <a:endParaRPr lang="en-US" altLang="zh-CN" sz="1200" baseline="0">
              <a:solidFill>
                <a:srgbClr val="333333"/>
              </a:solidFill>
              <a:latin typeface="ArialMT"/>
              <a:ea typeface="MS PGothic" panose="020B0600070205080204" pitchFamily="34" charset="-128"/>
            </a:endParaRPr>
          </a:p>
          <a:p>
            <a:pPr algn="l"/>
            <a:endParaRPr lang="zh-CN" altLang="zh-CN">
              <a:latin typeface="Times New Roman" panose="02020603050405020304" pitchFamily="18" charset="0"/>
              <a:ea typeface="MS PGothic" panose="020B0600070205080204" pitchFamily="34" charset="-128"/>
            </a:endParaRPr>
          </a:p>
          <a:p>
            <a:endParaRPr lang="zh-CN" altLang="zh-CN">
              <a:latin typeface="Times New Roman" panose="02020603050405020304" pitchFamily="18" charset="0"/>
              <a:ea typeface="MS PGothic" panose="020B0600070205080204" pitchFamily="34" charset="-128"/>
            </a:endParaRPr>
          </a:p>
        </p:txBody>
      </p:sp>
      <p:sp>
        <p:nvSpPr>
          <p:cNvPr id="64515" name="Slide Number Placeholder 3">
            <a:extLst>
              <a:ext uri="{FF2B5EF4-FFF2-40B4-BE49-F238E27FC236}">
                <a16:creationId xmlns:a16="http://schemas.microsoft.com/office/drawing/2014/main" id="{4B50B300-E07D-6840-BCE7-A9A79229C8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defRPr u="sng">
                <a:solidFill>
                  <a:schemeClr val="tx1"/>
                </a:solidFill>
                <a:latin typeface="Arial" panose="020B0604020202020204" pitchFamily="34" charset="0"/>
                <a:ea typeface="宋体" panose="02010600030101010101" pitchFamily="2" charset="-122"/>
              </a:defRPr>
            </a:lvl1pPr>
            <a:lvl2pPr marL="742950" indent="-285750" defTabSz="966788">
              <a:defRPr u="sng">
                <a:solidFill>
                  <a:schemeClr val="tx1"/>
                </a:solidFill>
                <a:latin typeface="Arial" panose="020B0604020202020204" pitchFamily="34" charset="0"/>
                <a:ea typeface="宋体" panose="02010600030101010101" pitchFamily="2" charset="-122"/>
              </a:defRPr>
            </a:lvl2pPr>
            <a:lvl3pPr marL="1143000" indent="-228600" defTabSz="966788">
              <a:defRPr u="sng">
                <a:solidFill>
                  <a:schemeClr val="tx1"/>
                </a:solidFill>
                <a:latin typeface="Arial" panose="020B0604020202020204" pitchFamily="34" charset="0"/>
                <a:ea typeface="宋体" panose="02010600030101010101" pitchFamily="2" charset="-122"/>
              </a:defRPr>
            </a:lvl3pPr>
            <a:lvl4pPr marL="1600200" indent="-228600" defTabSz="966788">
              <a:defRPr u="sng">
                <a:solidFill>
                  <a:schemeClr val="tx1"/>
                </a:solidFill>
                <a:latin typeface="Arial" panose="020B0604020202020204" pitchFamily="34" charset="0"/>
                <a:ea typeface="宋体" panose="02010600030101010101" pitchFamily="2" charset="-122"/>
              </a:defRPr>
            </a:lvl4pPr>
            <a:lvl5pPr marL="2057400" indent="-228600" defTabSz="966788">
              <a:defRPr u="sng">
                <a:solidFill>
                  <a:schemeClr val="tx1"/>
                </a:solidFill>
                <a:latin typeface="Arial" panose="020B0604020202020204" pitchFamily="34" charset="0"/>
                <a:ea typeface="宋体" panose="02010600030101010101" pitchFamily="2" charset="-122"/>
              </a:defRPr>
            </a:lvl5pPr>
            <a:lvl6pPr marL="2514600" indent="-228600" defTabSz="966788"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966788"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966788"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966788"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fld id="{52C20D22-168C-3B4C-B35B-8BE2C5491E17}" type="slidenum">
              <a:rPr lang="en-US" altLang="zh-CN" u="none" smtClean="0">
                <a:latin typeface="Times New Roman" panose="02020603050405020304" pitchFamily="18" charset="0"/>
              </a:rPr>
              <a:pPr/>
              <a:t>198</a:t>
            </a:fld>
            <a:endParaRPr lang="en-US" altLang="zh-CN" u="none">
              <a:latin typeface="Times New Roman" panose="02020603050405020304" pitchFamily="18" charset="0"/>
            </a:endParaRPr>
          </a:p>
        </p:txBody>
      </p:sp>
    </p:spTree>
    <p:extLst>
      <p:ext uri="{BB962C8B-B14F-4D97-AF65-F5344CB8AC3E}">
        <p14:creationId xmlns:p14="http://schemas.microsoft.com/office/powerpoint/2010/main" val="231773453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F5D648F4-E452-0048-A093-4A37EBA8A3DD}"/>
              </a:ext>
            </a:extLst>
          </p:cNvPr>
          <p:cNvSpPr>
            <a:spLocks noGrp="1" noRot="1" noChangeAspect="1" noChangeArrowheads="1" noTextEdit="1"/>
          </p:cNvSpPr>
          <p:nvPr>
            <p:ph type="sldImg" idx="4294967295"/>
          </p:nvPr>
        </p:nvSpPr>
        <p:spPr>
          <a:xfrm>
            <a:off x="1143000" y="685800"/>
            <a:ext cx="4572000" cy="3429000"/>
          </a:xfrm>
          <a:ln/>
        </p:spPr>
      </p:sp>
      <p:sp>
        <p:nvSpPr>
          <p:cNvPr id="64514" name="Notes Placeholder 2">
            <a:extLst>
              <a:ext uri="{FF2B5EF4-FFF2-40B4-BE49-F238E27FC236}">
                <a16:creationId xmlns:a16="http://schemas.microsoft.com/office/drawing/2014/main" id="{E23CFE3D-35C7-F04F-91A5-F2E07BC0C884}"/>
              </a:ext>
            </a:extLst>
          </p:cNvPr>
          <p:cNvSpPr>
            <a:spLocks noGrp="1" noChangeArrowheads="1"/>
          </p:cNvSpPr>
          <p:nvPr>
            <p:ph type="body"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1" i="0" u="none" strike="noStrike" kern="1200" baseline="0">
                <a:solidFill>
                  <a:schemeClr val="tx1"/>
                </a:solidFill>
                <a:latin typeface="Times New Roman" pitchFamily="18" charset="0"/>
                <a:ea typeface="+mn-ea"/>
                <a:cs typeface="+mn-cs"/>
              </a:rPr>
              <a:t>A Second Example: Load Balancing</a:t>
            </a:r>
          </a:p>
          <a:p>
            <a:r>
              <a:rPr lang="en-US" altLang="zh-CN" sz="1200" b="0" i="0" u="none" strike="noStrike" kern="1200" baseline="0">
                <a:solidFill>
                  <a:schemeClr val="tx1"/>
                </a:solidFill>
                <a:latin typeface="Times New Roman" pitchFamily="18" charset="0"/>
                <a:ea typeface="+mn-ea"/>
                <a:cs typeface="+mn-cs"/>
              </a:rPr>
              <a:t>    As a second example, let’s consider a load-balancing scenario, where datagrams from h3 destined to 10.1.*.* are to be forwarded over the direct link between s2 and s1, while datagrams from h4 destined to 10.1.*.* are to be forwarded over the link between s2 and s3 (and then from s3 to s1). </a:t>
            </a:r>
          </a:p>
          <a:p>
            <a:r>
              <a:rPr lang="en-US" altLang="zh-CN" sz="1200" b="0" i="0" u="none" strike="noStrike" kern="1200" baseline="0">
                <a:solidFill>
                  <a:schemeClr val="tx1"/>
                </a:solidFill>
                <a:latin typeface="Times New Roman" pitchFamily="18" charset="0"/>
                <a:ea typeface="+mn-ea"/>
                <a:cs typeface="+mn-cs"/>
              </a:rPr>
              <a:t>    Note that this behavior couldn’t be achieved with IP’s destination-based forwarding. </a:t>
            </a:r>
          </a:p>
          <a:p>
            <a:r>
              <a:rPr lang="en-US" altLang="zh-CN" sz="1200" b="0" i="0" u="none" strike="noStrike" kern="1200" baseline="0">
                <a:solidFill>
                  <a:schemeClr val="tx1"/>
                </a:solidFill>
                <a:latin typeface="Times New Roman" pitchFamily="18" charset="0"/>
                <a:ea typeface="+mn-ea"/>
                <a:cs typeface="+mn-cs"/>
              </a:rPr>
              <a:t>    In this case, the flow table in s2 would be:</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1" i="0" u="sng" strike="noStrike" kern="1200" baseline="0">
                <a:solidFill>
                  <a:schemeClr val="tx1"/>
                </a:solidFill>
                <a:latin typeface="Times New Roman" pitchFamily="18" charset="0"/>
                <a:ea typeface="+mn-ea"/>
                <a:cs typeface="+mn-cs"/>
              </a:rPr>
              <a:t>s2</a:t>
            </a:r>
            <a:r>
              <a:rPr lang="en-US" altLang="zh-CN" sz="1200" b="0" i="0" u="sng" strike="noStrike" kern="1200" baseline="0">
                <a:solidFill>
                  <a:schemeClr val="tx1"/>
                </a:solidFill>
                <a:latin typeface="Times New Roman" pitchFamily="18" charset="0"/>
                <a:ea typeface="+mn-ea"/>
                <a:cs typeface="+mn-cs"/>
              </a:rPr>
              <a:t> Flow Table (Example 2)</a:t>
            </a:r>
          </a:p>
          <a:p>
            <a:r>
              <a:rPr lang="en-US" altLang="zh-CN" sz="1200" b="0" i="0" u="none" strike="noStrike" kern="1200" baseline="0">
                <a:solidFill>
                  <a:schemeClr val="tx1"/>
                </a:solidFill>
                <a:latin typeface="Times New Roman" pitchFamily="18" charset="0"/>
                <a:ea typeface="+mn-ea"/>
                <a:cs typeface="+mn-cs"/>
              </a:rPr>
              <a:t>Match                                              Action</a:t>
            </a:r>
          </a:p>
          <a:p>
            <a:r>
              <a:rPr lang="en-US" altLang="zh-CN" sz="1200" b="0" i="0" u="none" strike="noStrike" kern="1200" baseline="0">
                <a:solidFill>
                  <a:schemeClr val="tx1"/>
                </a:solidFill>
                <a:latin typeface="Times New Roman" pitchFamily="18" charset="0"/>
                <a:ea typeface="+mn-ea"/>
                <a:cs typeface="+mn-cs"/>
              </a:rPr>
              <a:t>Ingress port = 3; IP </a:t>
            </a:r>
            <a:r>
              <a:rPr lang="en-US" altLang="zh-CN" sz="1200" b="0" i="0" u="none" strike="noStrike" kern="1200" baseline="0" err="1">
                <a:solidFill>
                  <a:schemeClr val="tx1"/>
                </a:solidFill>
                <a:latin typeface="Times New Roman" pitchFamily="18" charset="0"/>
                <a:ea typeface="+mn-ea"/>
                <a:cs typeface="+mn-cs"/>
              </a:rPr>
              <a:t>Dst</a:t>
            </a:r>
            <a:r>
              <a:rPr lang="en-US" altLang="zh-CN" sz="1200" b="0" i="0" u="none" strike="noStrike" kern="1200" baseline="0">
                <a:solidFill>
                  <a:schemeClr val="tx1"/>
                </a:solidFill>
                <a:latin typeface="Times New Roman" pitchFamily="18" charset="0"/>
                <a:ea typeface="+mn-ea"/>
                <a:cs typeface="+mn-cs"/>
              </a:rPr>
              <a:t> = 10.1.*.*   Forward (2)</a:t>
            </a:r>
          </a:p>
          <a:p>
            <a:r>
              <a:rPr lang="en-US" altLang="zh-CN" sz="1200" b="0" i="0" u="none" strike="noStrike" kern="1200" baseline="0">
                <a:solidFill>
                  <a:schemeClr val="tx1"/>
                </a:solidFill>
                <a:latin typeface="Times New Roman" pitchFamily="18" charset="0"/>
                <a:ea typeface="+mn-ea"/>
                <a:cs typeface="+mn-cs"/>
              </a:rPr>
              <a:t>Ingress port = 4; IP </a:t>
            </a:r>
            <a:r>
              <a:rPr lang="en-US" altLang="zh-CN" sz="1200" b="0" i="0" u="none" strike="noStrike" kern="1200" baseline="0" err="1">
                <a:solidFill>
                  <a:schemeClr val="tx1"/>
                </a:solidFill>
                <a:latin typeface="Times New Roman" pitchFamily="18" charset="0"/>
                <a:ea typeface="+mn-ea"/>
                <a:cs typeface="+mn-cs"/>
              </a:rPr>
              <a:t>Dst</a:t>
            </a:r>
            <a:r>
              <a:rPr lang="en-US" altLang="zh-CN" sz="1200" b="0" i="0" u="none" strike="noStrike" kern="1200" baseline="0">
                <a:solidFill>
                  <a:schemeClr val="tx1"/>
                </a:solidFill>
                <a:latin typeface="Times New Roman" pitchFamily="18" charset="0"/>
                <a:ea typeface="+mn-ea"/>
                <a:cs typeface="+mn-cs"/>
              </a:rPr>
              <a:t> = 10.1.*.*   Forward (1)</a:t>
            </a:r>
          </a:p>
          <a:p>
            <a:r>
              <a:rPr lang="en-US" altLang="zh-CN" sz="1200" b="0" i="0" u="none" strike="noStrike" kern="1200" baseline="0">
                <a:solidFill>
                  <a:schemeClr val="tx1"/>
                </a:solidFill>
                <a:latin typeface="Times New Roman" pitchFamily="18" charset="0"/>
                <a:ea typeface="+mn-ea"/>
                <a:cs typeface="+mn-cs"/>
              </a:rPr>
              <a:t>… …</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Flow table entries are also needed at s1 to forward the datagrams received from s2 to either h1 or h2; and flow table entries are needed at s3 to forward datagrams received on interface 4 from s2 over interface 3 towards s1. </a:t>
            </a:r>
          </a:p>
          <a:p>
            <a:r>
              <a:rPr lang="en-US" altLang="zh-CN" sz="1200" b="0" i="0" u="none" strike="noStrike" kern="1200" baseline="0">
                <a:solidFill>
                  <a:schemeClr val="tx1"/>
                </a:solidFill>
                <a:latin typeface="Times New Roman" pitchFamily="18" charset="0"/>
                <a:ea typeface="+mn-ea"/>
                <a:cs typeface="+mn-cs"/>
              </a:rPr>
              <a:t>    See if you can figure out these flow table entries at s1 and s3.</a:t>
            </a:r>
          </a:p>
          <a:p>
            <a:endParaRPr lang="en-US" altLang="zh-CN" sz="1200" b="0" i="1" u="none" strike="noStrike" kern="1200" baseline="0">
              <a:solidFill>
                <a:schemeClr val="tx1"/>
              </a:solidFill>
              <a:latin typeface="Times New Roman" pitchFamily="18" charset="0"/>
              <a:ea typeface="+mn-ea"/>
              <a:cs typeface="+mn-cs"/>
            </a:endParaRPr>
          </a:p>
          <a:p>
            <a:r>
              <a:rPr lang="en-US" altLang="zh-CN" sz="1200" b="0" i="1" u="none" strike="noStrike" kern="1200" baseline="0">
                <a:solidFill>
                  <a:schemeClr val="tx1"/>
                </a:solidFill>
                <a:latin typeface="Times New Roman" pitchFamily="18" charset="0"/>
                <a:ea typeface="+mn-ea"/>
                <a:cs typeface="+mn-cs"/>
              </a:rPr>
              <a:t>A Third </a:t>
            </a:r>
            <a:endParaRPr lang="zh-CN" altLang="zh-CN">
              <a:latin typeface="Times New Roman" panose="02020603050405020304" pitchFamily="18" charset="0"/>
              <a:ea typeface="MS PGothic" panose="020B0600070205080204" pitchFamily="34" charset="-128"/>
            </a:endParaRPr>
          </a:p>
        </p:txBody>
      </p:sp>
      <p:sp>
        <p:nvSpPr>
          <p:cNvPr id="64515" name="Slide Number Placeholder 3">
            <a:extLst>
              <a:ext uri="{FF2B5EF4-FFF2-40B4-BE49-F238E27FC236}">
                <a16:creationId xmlns:a16="http://schemas.microsoft.com/office/drawing/2014/main" id="{4B50B300-E07D-6840-BCE7-A9A79229C8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defRPr u="sng">
                <a:solidFill>
                  <a:schemeClr val="tx1"/>
                </a:solidFill>
                <a:latin typeface="Arial" panose="020B0604020202020204" pitchFamily="34" charset="0"/>
                <a:ea typeface="宋体" panose="02010600030101010101" pitchFamily="2" charset="-122"/>
              </a:defRPr>
            </a:lvl1pPr>
            <a:lvl2pPr marL="742950" indent="-285750" defTabSz="966788">
              <a:defRPr u="sng">
                <a:solidFill>
                  <a:schemeClr val="tx1"/>
                </a:solidFill>
                <a:latin typeface="Arial" panose="020B0604020202020204" pitchFamily="34" charset="0"/>
                <a:ea typeface="宋体" panose="02010600030101010101" pitchFamily="2" charset="-122"/>
              </a:defRPr>
            </a:lvl2pPr>
            <a:lvl3pPr marL="1143000" indent="-228600" defTabSz="966788">
              <a:defRPr u="sng">
                <a:solidFill>
                  <a:schemeClr val="tx1"/>
                </a:solidFill>
                <a:latin typeface="Arial" panose="020B0604020202020204" pitchFamily="34" charset="0"/>
                <a:ea typeface="宋体" panose="02010600030101010101" pitchFamily="2" charset="-122"/>
              </a:defRPr>
            </a:lvl3pPr>
            <a:lvl4pPr marL="1600200" indent="-228600" defTabSz="966788">
              <a:defRPr u="sng">
                <a:solidFill>
                  <a:schemeClr val="tx1"/>
                </a:solidFill>
                <a:latin typeface="Arial" panose="020B0604020202020204" pitchFamily="34" charset="0"/>
                <a:ea typeface="宋体" panose="02010600030101010101" pitchFamily="2" charset="-122"/>
              </a:defRPr>
            </a:lvl4pPr>
            <a:lvl5pPr marL="2057400" indent="-228600" defTabSz="966788">
              <a:defRPr u="sng">
                <a:solidFill>
                  <a:schemeClr val="tx1"/>
                </a:solidFill>
                <a:latin typeface="Arial" panose="020B0604020202020204" pitchFamily="34" charset="0"/>
                <a:ea typeface="宋体" panose="02010600030101010101" pitchFamily="2" charset="-122"/>
              </a:defRPr>
            </a:lvl5pPr>
            <a:lvl6pPr marL="2514600" indent="-228600" defTabSz="966788"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966788"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966788"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966788"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fld id="{52C20D22-168C-3B4C-B35B-8BE2C5491E17}" type="slidenum">
              <a:rPr lang="en-US" altLang="zh-CN" u="none" smtClean="0">
                <a:latin typeface="Times New Roman" panose="02020603050405020304" pitchFamily="18" charset="0"/>
              </a:rPr>
              <a:pPr/>
              <a:t>199</a:t>
            </a:fld>
            <a:endParaRPr lang="en-US" altLang="zh-CN" u="none">
              <a:latin typeface="Times New Roman" panose="02020603050405020304" pitchFamily="18" charset="0"/>
            </a:endParaRPr>
          </a:p>
        </p:txBody>
      </p:sp>
    </p:spTree>
    <p:extLst>
      <p:ext uri="{BB962C8B-B14F-4D97-AF65-F5344CB8AC3E}">
        <p14:creationId xmlns:p14="http://schemas.microsoft.com/office/powerpoint/2010/main" val="72704687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F5D648F4-E452-0048-A093-4A37EBA8A3DD}"/>
              </a:ext>
            </a:extLst>
          </p:cNvPr>
          <p:cNvSpPr>
            <a:spLocks noGrp="1" noRot="1" noChangeAspect="1" noChangeArrowheads="1" noTextEdit="1"/>
          </p:cNvSpPr>
          <p:nvPr>
            <p:ph type="sldImg" idx="4294967295"/>
          </p:nvPr>
        </p:nvSpPr>
        <p:spPr>
          <a:xfrm>
            <a:off x="1143000" y="685800"/>
            <a:ext cx="4572000" cy="3429000"/>
          </a:xfrm>
          <a:ln/>
        </p:spPr>
      </p:sp>
      <p:sp>
        <p:nvSpPr>
          <p:cNvPr id="64514" name="Notes Placeholder 2">
            <a:extLst>
              <a:ext uri="{FF2B5EF4-FFF2-40B4-BE49-F238E27FC236}">
                <a16:creationId xmlns:a16="http://schemas.microsoft.com/office/drawing/2014/main" id="{E23CFE3D-35C7-F04F-91A5-F2E07BC0C884}"/>
              </a:ext>
            </a:extLst>
          </p:cNvPr>
          <p:cNvSpPr>
            <a:spLocks noGrp="1" noChangeArrowheads="1"/>
          </p:cNvSpPr>
          <p:nvPr>
            <p:ph type="body"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1200" b="1" i="0" u="none" strike="noStrike" kern="1200" baseline="0">
                <a:solidFill>
                  <a:schemeClr val="tx1"/>
                </a:solidFill>
                <a:latin typeface="Times New Roman" pitchFamily="18" charset="0"/>
                <a:ea typeface="+mn-ea"/>
                <a:cs typeface="+mn-cs"/>
              </a:rPr>
              <a:t>A Third Example: Firewalling</a:t>
            </a:r>
          </a:p>
          <a:p>
            <a:pPr algn="l"/>
            <a:endParaRPr lang="en-US" altLang="zh-CN" sz="1200" b="1"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As a third example, let’s consider a firewall scenario in which s2 wants only to receive (on any of its interfaces) traffic sent from hosts attached to s3.</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s2 Flow Table (Example 3)</a:t>
            </a:r>
          </a:p>
          <a:p>
            <a:r>
              <a:rPr lang="en-US" altLang="zh-CN" sz="1200" b="0" i="0" u="none" strike="noStrike" kern="1200" baseline="0">
                <a:solidFill>
                  <a:schemeClr val="tx1"/>
                </a:solidFill>
                <a:latin typeface="Times New Roman" pitchFamily="18" charset="0"/>
                <a:ea typeface="+mn-ea"/>
                <a:cs typeface="+mn-cs"/>
              </a:rPr>
              <a:t>Match                                                 Action</a:t>
            </a:r>
          </a:p>
          <a:p>
            <a:r>
              <a:rPr lang="en-US" altLang="zh-CN" sz="1200" b="0" i="0" u="none" strike="noStrike" kern="1200" baseline="0">
                <a:solidFill>
                  <a:schemeClr val="tx1"/>
                </a:solidFill>
                <a:latin typeface="Times New Roman" pitchFamily="18" charset="0"/>
                <a:ea typeface="+mn-ea"/>
                <a:cs typeface="+mn-cs"/>
              </a:rPr>
              <a:t>IP </a:t>
            </a:r>
            <a:r>
              <a:rPr lang="en-US" altLang="zh-CN" sz="1200" b="0" i="0" u="none" strike="noStrike" kern="1200" baseline="0" err="1">
                <a:solidFill>
                  <a:schemeClr val="tx1"/>
                </a:solidFill>
                <a:latin typeface="Times New Roman" pitchFamily="18" charset="0"/>
                <a:ea typeface="+mn-ea"/>
                <a:cs typeface="+mn-cs"/>
              </a:rPr>
              <a:t>Src</a:t>
            </a:r>
            <a:r>
              <a:rPr lang="en-US" altLang="zh-CN" sz="1200" b="0" i="0" u="none" strike="noStrike" kern="1200" baseline="0">
                <a:solidFill>
                  <a:schemeClr val="tx1"/>
                </a:solidFill>
                <a:latin typeface="Times New Roman" pitchFamily="18" charset="0"/>
                <a:ea typeface="+mn-ea"/>
                <a:cs typeface="+mn-cs"/>
              </a:rPr>
              <a:t> = 10.3.*.*  IP </a:t>
            </a:r>
            <a:r>
              <a:rPr lang="en-US" altLang="zh-CN" sz="1200" b="0" i="0" u="none" strike="noStrike" kern="1200" baseline="0" err="1">
                <a:solidFill>
                  <a:schemeClr val="tx1"/>
                </a:solidFill>
                <a:latin typeface="Times New Roman" pitchFamily="18" charset="0"/>
                <a:ea typeface="+mn-ea"/>
                <a:cs typeface="+mn-cs"/>
              </a:rPr>
              <a:t>Dst</a:t>
            </a:r>
            <a:r>
              <a:rPr lang="en-US" altLang="zh-CN" sz="1200" b="0" i="0" u="none" strike="noStrike" kern="1200" baseline="0">
                <a:solidFill>
                  <a:schemeClr val="tx1"/>
                </a:solidFill>
                <a:latin typeface="Times New Roman" pitchFamily="18" charset="0"/>
                <a:ea typeface="+mn-ea"/>
                <a:cs typeface="+mn-cs"/>
              </a:rPr>
              <a:t> = 10.2.0.3    Forward (3)</a:t>
            </a:r>
          </a:p>
          <a:p>
            <a:r>
              <a:rPr lang="en-US" altLang="zh-CN" sz="1200" b="0" i="0" u="none" strike="noStrike" kern="1200" baseline="0">
                <a:solidFill>
                  <a:schemeClr val="tx1"/>
                </a:solidFill>
                <a:latin typeface="Times New Roman" pitchFamily="18" charset="0"/>
                <a:ea typeface="+mn-ea"/>
                <a:cs typeface="+mn-cs"/>
              </a:rPr>
              <a:t>IP </a:t>
            </a:r>
            <a:r>
              <a:rPr lang="en-US" altLang="zh-CN" sz="1200" b="0" i="0" u="none" strike="noStrike" kern="1200" baseline="0" err="1">
                <a:solidFill>
                  <a:schemeClr val="tx1"/>
                </a:solidFill>
                <a:latin typeface="Times New Roman" pitchFamily="18" charset="0"/>
                <a:ea typeface="+mn-ea"/>
                <a:cs typeface="+mn-cs"/>
              </a:rPr>
              <a:t>Src</a:t>
            </a:r>
            <a:r>
              <a:rPr lang="en-US" altLang="zh-CN" sz="1200" b="0" i="0" u="none" strike="noStrike" kern="1200" baseline="0">
                <a:solidFill>
                  <a:schemeClr val="tx1"/>
                </a:solidFill>
                <a:latin typeface="Times New Roman" pitchFamily="18" charset="0"/>
                <a:ea typeface="+mn-ea"/>
                <a:cs typeface="+mn-cs"/>
              </a:rPr>
              <a:t> = 10.3.*.*  IP </a:t>
            </a:r>
            <a:r>
              <a:rPr lang="en-US" altLang="zh-CN" sz="1200" b="0" i="0" u="none" strike="noStrike" kern="1200" baseline="0" err="1">
                <a:solidFill>
                  <a:schemeClr val="tx1"/>
                </a:solidFill>
                <a:latin typeface="Times New Roman" pitchFamily="18" charset="0"/>
                <a:ea typeface="+mn-ea"/>
                <a:cs typeface="+mn-cs"/>
              </a:rPr>
              <a:t>Dst</a:t>
            </a:r>
            <a:r>
              <a:rPr lang="en-US" altLang="zh-CN" sz="1200" b="0" i="0" u="none" strike="noStrike" kern="1200" baseline="0">
                <a:solidFill>
                  <a:schemeClr val="tx1"/>
                </a:solidFill>
                <a:latin typeface="Times New Roman" pitchFamily="18" charset="0"/>
                <a:ea typeface="+mn-ea"/>
                <a:cs typeface="+mn-cs"/>
              </a:rPr>
              <a:t> = 10.2.0.4    Forward (4)</a:t>
            </a:r>
          </a:p>
          <a:p>
            <a:r>
              <a:rPr lang="en-US" altLang="zh-CN" sz="1200" b="0" i="0" u="none" strike="noStrike" kern="1200" baseline="0">
                <a:solidFill>
                  <a:schemeClr val="tx1"/>
                </a:solidFill>
                <a:latin typeface="Times New Roman" pitchFamily="18" charset="0"/>
                <a:ea typeface="+mn-ea"/>
                <a:cs typeface="+mn-cs"/>
              </a:rPr>
              <a:t>… … </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If there were no other entries in s2’s flow table, then only traffic from 10.3.*.* would be forwarded to the hosts attached to s2.</a:t>
            </a:r>
          </a:p>
          <a:p>
            <a:r>
              <a:rPr lang="en-US" altLang="zh-CN" sz="1200" b="0" i="0" u="none" strike="noStrike" kern="1200" baseline="0">
                <a:solidFill>
                  <a:schemeClr val="tx1"/>
                </a:solidFill>
                <a:latin typeface="Times New Roman" pitchFamily="18" charset="0"/>
                <a:ea typeface="+mn-ea"/>
                <a:cs typeface="+mn-cs"/>
              </a:rPr>
              <a:t>    </a:t>
            </a:r>
          </a:p>
          <a:p>
            <a:r>
              <a:rPr lang="en-US" altLang="zh-CN" sz="1200" b="0" i="0" u="none" strike="noStrike" kern="1200" baseline="0">
                <a:solidFill>
                  <a:schemeClr val="tx1"/>
                </a:solidFill>
                <a:latin typeface="Times New Roman" pitchFamily="18" charset="0"/>
                <a:ea typeface="+mn-ea"/>
                <a:cs typeface="+mn-cs"/>
              </a:rPr>
              <a:t>    Although we’ve only considered a few basic scenarios here, </a:t>
            </a:r>
            <a:r>
              <a:rPr lang="en-US" altLang="zh-CN" sz="1200" b="0" i="0" u="sng" strike="noStrike" kern="1200" baseline="0">
                <a:solidFill>
                  <a:schemeClr val="tx1"/>
                </a:solidFill>
                <a:latin typeface="Times New Roman" pitchFamily="18" charset="0"/>
                <a:ea typeface="+mn-ea"/>
                <a:cs typeface="+mn-cs"/>
              </a:rPr>
              <a:t>the versatility and advantages of generalized forwarding are hopefully apparent</a:t>
            </a:r>
            <a:r>
              <a:rPr lang="en-US" altLang="zh-CN" sz="1200" b="0" i="0" u="none" strike="noStrike" kern="1200" baseline="0">
                <a:solidFill>
                  <a:schemeClr val="tx1"/>
                </a:solidFill>
                <a:latin typeface="Times New Roman" pitchFamily="18" charset="0"/>
                <a:ea typeface="+mn-ea"/>
                <a:cs typeface="+mn-cs"/>
              </a:rPr>
              <a:t>. </a:t>
            </a:r>
          </a:p>
          <a:p>
            <a:r>
              <a:rPr lang="en-US" altLang="zh-CN" sz="1200" b="0" i="0" u="none" strike="noStrike" kern="1200" baseline="0">
                <a:solidFill>
                  <a:schemeClr val="tx1"/>
                </a:solidFill>
                <a:latin typeface="Times New Roman" pitchFamily="18" charset="0"/>
                <a:ea typeface="+mn-ea"/>
                <a:cs typeface="+mn-cs"/>
              </a:rPr>
              <a:t>    In homework problems, we’ll explore how flow tables can be used to create many different logical behaviors, including virtual networks — two or more logically separate networks (each with their own independent and distinct forwarding behavior) — that use the same physical set of packet switches and links. </a:t>
            </a:r>
          </a:p>
          <a:p>
            <a:r>
              <a:rPr lang="en-US" altLang="zh-CN" sz="1200" b="0" i="0" u="none" strike="noStrike" kern="1200" baseline="0">
                <a:solidFill>
                  <a:schemeClr val="tx1"/>
                </a:solidFill>
                <a:latin typeface="Times New Roman" pitchFamily="18" charset="0"/>
                <a:ea typeface="+mn-ea"/>
                <a:cs typeface="+mn-cs"/>
              </a:rPr>
              <a:t>    In Section 5.5, we’ll return to flow tables when we study the SDN controllers that compute and distribute the flow tables, and the protocol used for communicating between a packet switch and its controller. </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kern="1200" baseline="0">
                <a:solidFill>
                  <a:schemeClr val="tx1"/>
                </a:solidFill>
                <a:latin typeface="Times New Roman" pitchFamily="18" charset="0"/>
                <a:ea typeface="+mn-ea"/>
                <a:cs typeface="+mn-cs"/>
              </a:rPr>
              <a:t>    The match-plus-action flow tables that we’ve seen in this section are actually a limited form of </a:t>
            </a:r>
            <a:r>
              <a:rPr lang="en-US" altLang="zh-CN" sz="1200" i="0" kern="1200" baseline="0">
                <a:solidFill>
                  <a:schemeClr val="tx1"/>
                </a:solidFill>
                <a:latin typeface="Times New Roman" pitchFamily="18" charset="0"/>
                <a:ea typeface="+mn-ea"/>
                <a:cs typeface="+mn-cs"/>
              </a:rPr>
              <a:t>programmability, </a:t>
            </a:r>
            <a:r>
              <a:rPr lang="en-US" altLang="zh-CN" sz="1200" b="1" i="0" kern="1200" baseline="0">
                <a:solidFill>
                  <a:schemeClr val="tx1"/>
                </a:solidFill>
                <a:latin typeface="Times New Roman" pitchFamily="18" charset="0"/>
                <a:ea typeface="+mn-ea"/>
                <a:cs typeface="+mn-cs"/>
              </a:rPr>
              <a:t>specifying</a:t>
            </a:r>
            <a:r>
              <a:rPr lang="en-US" altLang="zh-CN" sz="1200" i="0" kern="1200" baseline="0">
                <a:solidFill>
                  <a:schemeClr val="tx1"/>
                </a:solidFill>
                <a:latin typeface="Times New Roman" pitchFamily="18" charset="0"/>
                <a:ea typeface="+mn-ea"/>
                <a:cs typeface="+mn-cs"/>
              </a:rPr>
              <a:t> how a router should forward and manipulate (e.g., change a header field) a datagram, based on the match between </a:t>
            </a:r>
            <a:r>
              <a:rPr lang="en-US" altLang="zh-CN" sz="1200" kern="1200" baseline="0">
                <a:solidFill>
                  <a:schemeClr val="tx1"/>
                </a:solidFill>
                <a:latin typeface="Times New Roman" pitchFamily="18" charset="0"/>
                <a:ea typeface="+mn-ea"/>
                <a:cs typeface="+mn-cs"/>
              </a:rPr>
              <a:t>the datagram’s header values and the matching conditions. </a:t>
            </a:r>
          </a:p>
          <a:p>
            <a:r>
              <a:rPr lang="en-US" altLang="zh-CN" sz="1200" kern="1200" baseline="0">
                <a:solidFill>
                  <a:schemeClr val="tx1"/>
                </a:solidFill>
                <a:latin typeface="Times New Roman" pitchFamily="18" charset="0"/>
                <a:ea typeface="+mn-ea"/>
                <a:cs typeface="+mn-cs"/>
              </a:rPr>
              <a:t>    One could imagine an even richer form of programmability — a programming language with </a:t>
            </a:r>
            <a:r>
              <a:rPr lang="en-US" altLang="zh-CN" sz="1200" u="sng" kern="1200" baseline="0">
                <a:solidFill>
                  <a:schemeClr val="tx1"/>
                </a:solidFill>
                <a:latin typeface="Times New Roman" pitchFamily="18" charset="0"/>
                <a:ea typeface="+mn-ea"/>
                <a:cs typeface="+mn-cs"/>
              </a:rPr>
              <a:t>higher-level constructs</a:t>
            </a:r>
            <a:r>
              <a:rPr lang="en-US" altLang="zh-CN" sz="1200" u="none" kern="1200" baseline="0">
                <a:solidFill>
                  <a:schemeClr val="tx1"/>
                </a:solidFill>
                <a:latin typeface="Times New Roman" pitchFamily="18" charset="0"/>
                <a:ea typeface="+mn-ea"/>
                <a:cs typeface="+mn-cs"/>
              </a:rPr>
              <a:t> </a:t>
            </a:r>
            <a:r>
              <a:rPr lang="en-US" altLang="zh-CN" sz="1200" kern="1200" baseline="0">
                <a:solidFill>
                  <a:schemeClr val="tx1"/>
                </a:solidFill>
                <a:latin typeface="Times New Roman" pitchFamily="18" charset="0"/>
                <a:ea typeface="+mn-ea"/>
                <a:cs typeface="+mn-cs"/>
              </a:rPr>
              <a:t>such as variables, general purpose arithmetic and Boolean operations, variables, functions, and conditional statements, as well as constructs specifically designed for datagram processing at line rate. </a:t>
            </a:r>
          </a:p>
          <a:p>
            <a:r>
              <a:rPr lang="en-US" altLang="zh-CN" sz="1200" kern="1200" baseline="0">
                <a:solidFill>
                  <a:schemeClr val="tx1"/>
                </a:solidFill>
                <a:latin typeface="Times New Roman" pitchFamily="18" charset="0"/>
                <a:ea typeface="+mn-ea"/>
                <a:cs typeface="+mn-cs"/>
              </a:rPr>
              <a:t>    P4 (Programming Protocol-independent Packet Processors) [P4 2020] is such a language, and has gained considerable interest and traction since its introduction five years ago [</a:t>
            </a:r>
            <a:r>
              <a:rPr lang="en-US" altLang="zh-CN" sz="1200" kern="1200" baseline="0" err="1">
                <a:solidFill>
                  <a:schemeClr val="tx1"/>
                </a:solidFill>
                <a:latin typeface="Times New Roman" pitchFamily="18" charset="0"/>
                <a:ea typeface="+mn-ea"/>
                <a:cs typeface="+mn-cs"/>
              </a:rPr>
              <a:t>Bosshart</a:t>
            </a:r>
            <a:r>
              <a:rPr lang="en-US" altLang="zh-CN" sz="1200" kern="1200" baseline="0">
                <a:solidFill>
                  <a:schemeClr val="tx1"/>
                </a:solidFill>
                <a:latin typeface="Times New Roman" pitchFamily="18" charset="0"/>
                <a:ea typeface="+mn-ea"/>
                <a:cs typeface="+mn-cs"/>
              </a:rPr>
              <a:t> 2014]. </a:t>
            </a:r>
            <a:endParaRPr lang="zh-CN" altLang="zh-CN" b="0" i="0">
              <a:latin typeface="Times New Roman" panose="02020603050405020304" pitchFamily="18" charset="0"/>
              <a:ea typeface="MS PGothic" panose="020B0600070205080204" pitchFamily="34" charset="-128"/>
            </a:endParaRPr>
          </a:p>
        </p:txBody>
      </p:sp>
      <p:sp>
        <p:nvSpPr>
          <p:cNvPr id="64515" name="Slide Number Placeholder 3">
            <a:extLst>
              <a:ext uri="{FF2B5EF4-FFF2-40B4-BE49-F238E27FC236}">
                <a16:creationId xmlns:a16="http://schemas.microsoft.com/office/drawing/2014/main" id="{4B50B300-E07D-6840-BCE7-A9A79229C8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66788">
              <a:defRPr u="sng">
                <a:solidFill>
                  <a:schemeClr val="tx1"/>
                </a:solidFill>
                <a:latin typeface="Arial" panose="020B0604020202020204" pitchFamily="34" charset="0"/>
                <a:ea typeface="宋体" panose="02010600030101010101" pitchFamily="2" charset="-122"/>
              </a:defRPr>
            </a:lvl1pPr>
            <a:lvl2pPr marL="742950" indent="-285750" defTabSz="966788">
              <a:defRPr u="sng">
                <a:solidFill>
                  <a:schemeClr val="tx1"/>
                </a:solidFill>
                <a:latin typeface="Arial" panose="020B0604020202020204" pitchFamily="34" charset="0"/>
                <a:ea typeface="宋体" panose="02010600030101010101" pitchFamily="2" charset="-122"/>
              </a:defRPr>
            </a:lvl2pPr>
            <a:lvl3pPr marL="1143000" indent="-228600" defTabSz="966788">
              <a:defRPr u="sng">
                <a:solidFill>
                  <a:schemeClr val="tx1"/>
                </a:solidFill>
                <a:latin typeface="Arial" panose="020B0604020202020204" pitchFamily="34" charset="0"/>
                <a:ea typeface="宋体" panose="02010600030101010101" pitchFamily="2" charset="-122"/>
              </a:defRPr>
            </a:lvl3pPr>
            <a:lvl4pPr marL="1600200" indent="-228600" defTabSz="966788">
              <a:defRPr u="sng">
                <a:solidFill>
                  <a:schemeClr val="tx1"/>
                </a:solidFill>
                <a:latin typeface="Arial" panose="020B0604020202020204" pitchFamily="34" charset="0"/>
                <a:ea typeface="宋体" panose="02010600030101010101" pitchFamily="2" charset="-122"/>
              </a:defRPr>
            </a:lvl4pPr>
            <a:lvl5pPr marL="2057400" indent="-228600" defTabSz="966788">
              <a:defRPr u="sng">
                <a:solidFill>
                  <a:schemeClr val="tx1"/>
                </a:solidFill>
                <a:latin typeface="Arial" panose="020B0604020202020204" pitchFamily="34" charset="0"/>
                <a:ea typeface="宋体" panose="02010600030101010101" pitchFamily="2" charset="-122"/>
              </a:defRPr>
            </a:lvl5pPr>
            <a:lvl6pPr marL="2514600" indent="-228600" defTabSz="966788"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defTabSz="966788"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defTabSz="966788"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defTabSz="966788"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fld id="{52C20D22-168C-3B4C-B35B-8BE2C5491E17}" type="slidenum">
              <a:rPr lang="en-US" altLang="zh-CN" u="none" smtClean="0">
                <a:latin typeface="Times New Roman" panose="02020603050405020304" pitchFamily="18" charset="0"/>
              </a:rPr>
              <a:pPr/>
              <a:t>200</a:t>
            </a:fld>
            <a:endParaRPr lang="en-US" altLang="zh-CN" u="none">
              <a:latin typeface="Times New Roman" panose="02020603050405020304" pitchFamily="18" charset="0"/>
            </a:endParaRPr>
          </a:p>
        </p:txBody>
      </p:sp>
    </p:spTree>
    <p:extLst>
      <p:ext uri="{BB962C8B-B14F-4D97-AF65-F5344CB8AC3E}">
        <p14:creationId xmlns:p14="http://schemas.microsoft.com/office/powerpoint/2010/main" val="1353802756"/>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algn="l"/>
            <a:r>
              <a:rPr lang="en-US" altLang="zh-CN" sz="1200" baseline="0">
                <a:latin typeface="TimesLTPro-Roman"/>
              </a:rPr>
              <a:t>    Routers are the workhorses of the network layer, and in this chapter, we’ve learned how they accomplish their “</a:t>
            </a:r>
            <a:r>
              <a:rPr lang="en-US" altLang="zh-CN" sz="1200" u="sng" baseline="0">
                <a:latin typeface="TimesLTPro-Roman"/>
              </a:rPr>
              <a:t>bread and butter</a:t>
            </a:r>
            <a:r>
              <a:rPr lang="en-US" altLang="zh-CN" sz="1200" baseline="0">
                <a:latin typeface="TimesLTPro-Roman"/>
              </a:rPr>
              <a:t>” job of forwarding IP datagrams toward their destination. </a:t>
            </a:r>
          </a:p>
          <a:p>
            <a:pPr algn="l"/>
            <a:r>
              <a:rPr lang="en-US" altLang="zh-CN" sz="1200" baseline="0">
                <a:latin typeface="TimesLTPro-Roman"/>
              </a:rPr>
              <a:t>    But in this chapter, and in earlier chapters, we’ve also encountered other network equipment (“boxes”) within the network that sit on the data path and perform functions other than forwarding. </a:t>
            </a:r>
          </a:p>
          <a:p>
            <a:pPr algn="l"/>
            <a:r>
              <a:rPr lang="en-US" altLang="zh-CN" sz="1200" baseline="0">
                <a:latin typeface="TimesLTPro-Roman"/>
              </a:rPr>
              <a:t>    We encountered Web caches in Section 2.2.5; TCP connection splitters in section 3.7; and network address translation (NAT), firewalls, and intrusion detection systems in Section 4.3.4. </a:t>
            </a:r>
          </a:p>
          <a:p>
            <a:pPr algn="l"/>
            <a:r>
              <a:rPr lang="en-US" altLang="zh-CN" sz="1200" baseline="0">
                <a:latin typeface="TimesLTPro-Roman"/>
              </a:rPr>
              <a:t>     We learned in Section 4.4 that generalized forwarding allows a modern router to easily and naturally perform firewalling and load balancing with generalized “match plus action</a:t>
            </a:r>
            <a:r>
              <a:rPr lang="zh-CN" altLang="en-US" sz="1200" baseline="0">
                <a:latin typeface="TimesLTPro-Roman"/>
              </a:rPr>
              <a:t>”</a:t>
            </a:r>
            <a:r>
              <a:rPr lang="en-US" altLang="zh-CN" sz="1200" baseline="0">
                <a:latin typeface="TimesLTPro-Roman"/>
              </a:rPr>
              <a:t>operations.</a:t>
            </a:r>
          </a:p>
          <a:p>
            <a:pPr algn="l"/>
            <a:endParaRPr lang="en-US" altLang="zh-CN" sz="1200" baseline="0">
              <a:solidFill>
                <a:srgbClr val="000000"/>
              </a:solidFill>
              <a:latin typeface="TimesLTPro-Roman"/>
            </a:endParaRPr>
          </a:p>
          <a:p>
            <a:r>
              <a:rPr lang="en-US" altLang="zh-CN" sz="1200" baseline="0">
                <a:latin typeface="TimesLTPro-Roman"/>
              </a:rPr>
              <a:t>    </a:t>
            </a:r>
            <a:r>
              <a:rPr lang="en-US" altLang="zh-CN" sz="1200" i="0" baseline="0">
                <a:latin typeface="TimesLTPro-Roman"/>
              </a:rPr>
              <a:t>In the past 20 years, we’ve seen tremendous growth in such </a:t>
            </a:r>
            <a:r>
              <a:rPr lang="en-US" altLang="zh-CN" sz="1200" b="0" i="0" baseline="0">
                <a:latin typeface="TimesLTPro-Bold"/>
              </a:rPr>
              <a:t>middle boxes</a:t>
            </a:r>
            <a:r>
              <a:rPr lang="en-US" altLang="zh-CN" sz="1200" b="0" i="0" baseline="0">
                <a:latin typeface="TimesLTPro-Roman"/>
              </a:rPr>
              <a:t>, which </a:t>
            </a:r>
            <a:r>
              <a:rPr lang="en-US" altLang="zh-CN" sz="1200" i="0" baseline="0">
                <a:latin typeface="TimesLTPro-Roman"/>
              </a:rPr>
              <a:t>RFC 3234 defines as: </a:t>
            </a:r>
            <a:r>
              <a:rPr lang="en-US" altLang="zh-CN" sz="1200" i="0" kern="1200" baseline="0">
                <a:solidFill>
                  <a:schemeClr val="tx1"/>
                </a:solidFill>
                <a:latin typeface="Times New Roman" pitchFamily="18" charset="0"/>
                <a:ea typeface="+mn-ea"/>
                <a:cs typeface="+mn-cs"/>
              </a:rPr>
              <a:t>“any intermediary box performing functions </a:t>
            </a:r>
            <a:r>
              <a:rPr lang="en-US" altLang="zh-CN" sz="1200" i="0" u="sng" kern="1200" baseline="0">
                <a:solidFill>
                  <a:schemeClr val="tx1"/>
                </a:solidFill>
                <a:latin typeface="Times New Roman" pitchFamily="18" charset="0"/>
                <a:ea typeface="+mn-ea"/>
                <a:cs typeface="+mn-cs"/>
              </a:rPr>
              <a:t>apart from</a:t>
            </a:r>
            <a:r>
              <a:rPr lang="en-US" altLang="zh-CN" sz="1200" i="0" u="none" kern="1200" baseline="0">
                <a:solidFill>
                  <a:schemeClr val="tx1"/>
                </a:solidFill>
                <a:latin typeface="Times New Roman" pitchFamily="18" charset="0"/>
                <a:ea typeface="+mn-ea"/>
                <a:cs typeface="+mn-cs"/>
              </a:rPr>
              <a:t> </a:t>
            </a:r>
            <a:r>
              <a:rPr lang="en-US" altLang="zh-CN" sz="1200" i="0" kern="1200" baseline="0">
                <a:solidFill>
                  <a:schemeClr val="tx1"/>
                </a:solidFill>
                <a:latin typeface="Times New Roman" pitchFamily="18" charset="0"/>
                <a:ea typeface="+mn-ea"/>
                <a:cs typeface="+mn-cs"/>
              </a:rPr>
              <a:t>normal, standard functions of an IP router </a:t>
            </a:r>
            <a:r>
              <a:rPr lang="en-US" altLang="zh-CN" sz="1200" i="0" u="sng" kern="1200" baseline="0">
                <a:solidFill>
                  <a:schemeClr val="tx1"/>
                </a:solidFill>
                <a:latin typeface="Times New Roman" pitchFamily="18" charset="0"/>
                <a:ea typeface="+mn-ea"/>
                <a:cs typeface="+mn-cs"/>
              </a:rPr>
              <a:t>on</a:t>
            </a:r>
            <a:r>
              <a:rPr lang="en-US" altLang="zh-CN" sz="1200" i="0" u="none" kern="1200" baseline="0">
                <a:solidFill>
                  <a:schemeClr val="tx1"/>
                </a:solidFill>
                <a:latin typeface="Times New Roman" pitchFamily="18" charset="0"/>
                <a:ea typeface="+mn-ea"/>
                <a:cs typeface="+mn-cs"/>
              </a:rPr>
              <a:t> </a:t>
            </a:r>
            <a:r>
              <a:rPr lang="en-US" altLang="zh-CN" sz="1200" i="0" kern="1200" baseline="0">
                <a:solidFill>
                  <a:schemeClr val="tx1"/>
                </a:solidFill>
                <a:latin typeface="Times New Roman" pitchFamily="18" charset="0"/>
                <a:ea typeface="+mn-ea"/>
                <a:cs typeface="+mn-cs"/>
              </a:rPr>
              <a:t>the data path </a:t>
            </a:r>
            <a:r>
              <a:rPr lang="en-US" altLang="zh-CN" sz="1200" i="0" u="sng" kern="1200" baseline="0">
                <a:solidFill>
                  <a:schemeClr val="tx1"/>
                </a:solidFill>
                <a:latin typeface="Times New Roman" pitchFamily="18" charset="0"/>
                <a:ea typeface="+mn-ea"/>
                <a:cs typeface="+mn-cs"/>
              </a:rPr>
              <a:t>between</a:t>
            </a:r>
            <a:r>
              <a:rPr lang="en-US" altLang="zh-CN" sz="1200" i="0" kern="1200" baseline="0">
                <a:solidFill>
                  <a:schemeClr val="tx1"/>
                </a:solidFill>
                <a:latin typeface="Times New Roman" pitchFamily="18" charset="0"/>
                <a:ea typeface="+mn-ea"/>
                <a:cs typeface="+mn-cs"/>
              </a:rPr>
              <a:t> a source host </a:t>
            </a:r>
            <a:r>
              <a:rPr lang="en-US" altLang="zh-CN" sz="1200" i="0" u="sng" kern="1200" baseline="0">
                <a:solidFill>
                  <a:schemeClr val="tx1"/>
                </a:solidFill>
                <a:latin typeface="Times New Roman" pitchFamily="18" charset="0"/>
                <a:ea typeface="+mn-ea"/>
                <a:cs typeface="+mn-cs"/>
              </a:rPr>
              <a:t>and</a:t>
            </a:r>
            <a:r>
              <a:rPr lang="en-US" altLang="zh-CN" sz="1200" i="0" kern="1200" baseline="0">
                <a:solidFill>
                  <a:schemeClr val="tx1"/>
                </a:solidFill>
                <a:latin typeface="Times New Roman" pitchFamily="18" charset="0"/>
                <a:ea typeface="+mn-ea"/>
                <a:cs typeface="+mn-cs"/>
              </a:rPr>
              <a:t> destination host”</a:t>
            </a:r>
            <a:endParaRPr lang="en-US" altLang="zh-CN" sz="1200" i="0" baseline="0">
              <a:solidFill>
                <a:srgbClr val="000000"/>
              </a:solidFill>
              <a:latin typeface="TimesLTPro-Roman"/>
            </a:endParaRPr>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202</a:t>
            </a:fld>
            <a:endParaRPr lang="en-US" altLang="zh-CN"/>
          </a:p>
        </p:txBody>
      </p:sp>
    </p:spTree>
    <p:extLst>
      <p:ext uri="{BB962C8B-B14F-4D97-AF65-F5344CB8AC3E}">
        <p14:creationId xmlns:p14="http://schemas.microsoft.com/office/powerpoint/2010/main" val="233972543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i="0" baseline="0">
                <a:latin typeface="TimesLTPro-Roman"/>
              </a:rPr>
              <a:t>    We can broadly identify three types of services performed by middle boxes:</a:t>
            </a:r>
          </a:p>
          <a:p>
            <a:r>
              <a:rPr lang="en-US" altLang="zh-CN" sz="1200" i="0" kern="1200" baseline="0">
                <a:solidFill>
                  <a:schemeClr val="tx1"/>
                </a:solidFill>
                <a:latin typeface="Times New Roman" pitchFamily="18" charset="0"/>
                <a:ea typeface="+mn-ea"/>
                <a:cs typeface="+mn-cs"/>
              </a:rPr>
              <a:t>    • </a:t>
            </a:r>
            <a:r>
              <a:rPr lang="en-US" altLang="zh-CN" sz="1200" b="1" i="0" kern="1200" baseline="0">
                <a:solidFill>
                  <a:schemeClr val="tx1"/>
                </a:solidFill>
                <a:latin typeface="Times New Roman" pitchFamily="18" charset="0"/>
                <a:ea typeface="+mn-ea"/>
                <a:cs typeface="+mn-cs"/>
              </a:rPr>
              <a:t>NAT Translation</a:t>
            </a:r>
            <a:r>
              <a:rPr lang="en-US" altLang="zh-CN" sz="1200" i="0" kern="1200" baseline="0">
                <a:solidFill>
                  <a:schemeClr val="tx1"/>
                </a:solidFill>
                <a:latin typeface="Times New Roman" pitchFamily="18" charset="0"/>
                <a:ea typeface="+mn-ea"/>
                <a:cs typeface="+mn-cs"/>
              </a:rPr>
              <a:t>. </a:t>
            </a:r>
          </a:p>
          <a:p>
            <a:r>
              <a:rPr lang="en-US" altLang="zh-CN" sz="1200" i="0" kern="1200" baseline="0">
                <a:solidFill>
                  <a:schemeClr val="tx1"/>
                </a:solidFill>
                <a:latin typeface="Times New Roman" pitchFamily="18" charset="0"/>
                <a:ea typeface="+mn-ea"/>
                <a:cs typeface="+mn-cs"/>
              </a:rPr>
              <a:t>    As we saw in Section 4.3.4, NAT boxes implement private network addressing, rewriting datagram header IP addresses and port numbers.</a:t>
            </a:r>
          </a:p>
          <a:p>
            <a:endParaRPr lang="en-US" altLang="zh-CN" sz="1200" i="0" kern="1200" baseline="0">
              <a:solidFill>
                <a:schemeClr val="tx1"/>
              </a:solidFill>
              <a:latin typeface="Times New Roman" pitchFamily="18" charset="0"/>
              <a:ea typeface="+mn-ea"/>
              <a:cs typeface="+mn-cs"/>
            </a:endParaRPr>
          </a:p>
          <a:p>
            <a:r>
              <a:rPr lang="en-US" altLang="zh-CN" sz="1200" i="0" kern="1200" baseline="0">
                <a:solidFill>
                  <a:schemeClr val="tx1"/>
                </a:solidFill>
                <a:latin typeface="Times New Roman" pitchFamily="18" charset="0"/>
                <a:ea typeface="+mn-ea"/>
                <a:cs typeface="+mn-cs"/>
              </a:rPr>
              <a:t>    • Security Services. </a:t>
            </a:r>
          </a:p>
          <a:p>
            <a:r>
              <a:rPr lang="en-US" altLang="zh-CN" sz="1200" i="0" kern="1200" baseline="0">
                <a:solidFill>
                  <a:schemeClr val="tx1"/>
                </a:solidFill>
                <a:latin typeface="Times New Roman" pitchFamily="18" charset="0"/>
                <a:ea typeface="+mn-ea"/>
                <a:cs typeface="+mn-cs"/>
              </a:rPr>
              <a:t>    Firewalls </a:t>
            </a:r>
            <a:r>
              <a:rPr lang="en-US" altLang="zh-CN" sz="1200" b="1" i="0" u="sng" kern="1200" baseline="0">
                <a:solidFill>
                  <a:schemeClr val="tx1"/>
                </a:solidFill>
                <a:latin typeface="Times New Roman" pitchFamily="18" charset="0"/>
                <a:ea typeface="+mn-ea"/>
                <a:cs typeface="+mn-cs"/>
              </a:rPr>
              <a:t>block</a:t>
            </a:r>
            <a:r>
              <a:rPr lang="en-US" altLang="zh-CN" sz="1200" i="0" kern="1200" baseline="0">
                <a:solidFill>
                  <a:schemeClr val="tx1"/>
                </a:solidFill>
                <a:latin typeface="Times New Roman" pitchFamily="18" charset="0"/>
                <a:ea typeface="+mn-ea"/>
                <a:cs typeface="+mn-cs"/>
              </a:rPr>
              <a:t> traffic based on header-field values or </a:t>
            </a:r>
            <a:r>
              <a:rPr lang="en-US" altLang="zh-CN" sz="1200" b="1" i="0" u="sng" kern="1200" baseline="0">
                <a:solidFill>
                  <a:schemeClr val="tx1"/>
                </a:solidFill>
                <a:latin typeface="Times New Roman" pitchFamily="18" charset="0"/>
                <a:ea typeface="+mn-ea"/>
                <a:cs typeface="+mn-cs"/>
              </a:rPr>
              <a:t>redirect</a:t>
            </a:r>
            <a:r>
              <a:rPr lang="en-US" altLang="zh-CN" sz="1200" i="0" kern="1200" baseline="0">
                <a:solidFill>
                  <a:schemeClr val="tx1"/>
                </a:solidFill>
                <a:latin typeface="Times New Roman" pitchFamily="18" charset="0"/>
                <a:ea typeface="+mn-ea"/>
                <a:cs typeface="+mn-cs"/>
              </a:rPr>
              <a:t> packets </a:t>
            </a:r>
            <a:r>
              <a:rPr lang="en-US" altLang="zh-CN" sz="1200" i="0" u="sng" kern="1200" baseline="0">
                <a:solidFill>
                  <a:schemeClr val="tx1"/>
                </a:solidFill>
                <a:latin typeface="Times New Roman" pitchFamily="18" charset="0"/>
                <a:ea typeface="+mn-ea"/>
                <a:cs typeface="+mn-cs"/>
              </a:rPr>
              <a:t>for</a:t>
            </a:r>
            <a:r>
              <a:rPr lang="en-US" altLang="zh-CN" sz="1200" i="0" kern="1200" baseline="0">
                <a:solidFill>
                  <a:schemeClr val="tx1"/>
                </a:solidFill>
                <a:latin typeface="Times New Roman" pitchFamily="18" charset="0"/>
                <a:ea typeface="+mn-ea"/>
                <a:cs typeface="+mn-cs"/>
              </a:rPr>
              <a:t> additional processing, such as deep packet inspection (DPI). </a:t>
            </a:r>
          </a:p>
          <a:p>
            <a:r>
              <a:rPr lang="en-US" altLang="zh-CN" sz="1200" i="0" kern="1200" baseline="0">
                <a:solidFill>
                  <a:schemeClr val="tx1"/>
                </a:solidFill>
                <a:latin typeface="Times New Roman" pitchFamily="18" charset="0"/>
                <a:ea typeface="+mn-ea"/>
                <a:cs typeface="+mn-cs"/>
              </a:rPr>
              <a:t>    Intrusion Detection Systems (IDS) are able to </a:t>
            </a:r>
            <a:r>
              <a:rPr lang="en-US" altLang="zh-CN" sz="1200" b="1" i="0" kern="1200" baseline="0">
                <a:solidFill>
                  <a:schemeClr val="tx1"/>
                </a:solidFill>
                <a:latin typeface="Times New Roman" pitchFamily="18" charset="0"/>
                <a:ea typeface="+mn-ea"/>
                <a:cs typeface="+mn-cs"/>
              </a:rPr>
              <a:t>detect</a:t>
            </a:r>
            <a:r>
              <a:rPr lang="en-US" altLang="zh-CN" sz="1200" i="0" kern="1200" baseline="0">
                <a:solidFill>
                  <a:schemeClr val="tx1"/>
                </a:solidFill>
                <a:latin typeface="Times New Roman" pitchFamily="18" charset="0"/>
                <a:ea typeface="+mn-ea"/>
                <a:cs typeface="+mn-cs"/>
              </a:rPr>
              <a:t> </a:t>
            </a:r>
            <a:r>
              <a:rPr lang="en-US" altLang="zh-CN" sz="1200" i="0" u="none" kern="1200" baseline="0">
                <a:solidFill>
                  <a:schemeClr val="tx1"/>
                </a:solidFill>
                <a:latin typeface="Times New Roman" pitchFamily="18" charset="0"/>
                <a:ea typeface="+mn-ea"/>
                <a:cs typeface="+mn-cs"/>
              </a:rPr>
              <a:t>predetermined</a:t>
            </a:r>
            <a:r>
              <a:rPr lang="en-US" altLang="zh-CN" sz="1200" i="0" kern="1200" baseline="0">
                <a:solidFill>
                  <a:schemeClr val="tx1"/>
                </a:solidFill>
                <a:latin typeface="Times New Roman" pitchFamily="18" charset="0"/>
                <a:ea typeface="+mn-ea"/>
                <a:cs typeface="+mn-cs"/>
              </a:rPr>
              <a:t> patterns and </a:t>
            </a:r>
            <a:r>
              <a:rPr lang="en-US" altLang="zh-CN" sz="1200" b="1" i="0" kern="1200" baseline="0">
                <a:solidFill>
                  <a:schemeClr val="tx1"/>
                </a:solidFill>
                <a:latin typeface="Times New Roman" pitchFamily="18" charset="0"/>
                <a:ea typeface="+mn-ea"/>
                <a:cs typeface="+mn-cs"/>
              </a:rPr>
              <a:t>filter</a:t>
            </a:r>
            <a:r>
              <a:rPr lang="en-US" altLang="zh-CN" sz="1200" i="0" kern="1200" baseline="0">
                <a:solidFill>
                  <a:schemeClr val="tx1"/>
                </a:solidFill>
                <a:latin typeface="Times New Roman" pitchFamily="18" charset="0"/>
                <a:ea typeface="+mn-ea"/>
                <a:cs typeface="+mn-cs"/>
              </a:rPr>
              <a:t> packets accordingly. </a:t>
            </a:r>
          </a:p>
          <a:p>
            <a:r>
              <a:rPr lang="en-US" altLang="zh-CN" sz="1200" i="0" kern="1200" baseline="0">
                <a:solidFill>
                  <a:schemeClr val="tx1"/>
                </a:solidFill>
                <a:latin typeface="Times New Roman" pitchFamily="18" charset="0"/>
                <a:ea typeface="+mn-ea"/>
                <a:cs typeface="+mn-cs"/>
              </a:rPr>
              <a:t>    Application-level e-mail filters </a:t>
            </a:r>
            <a:r>
              <a:rPr lang="en-US" altLang="zh-CN" sz="1200" b="1" i="0" kern="1200" baseline="0">
                <a:solidFill>
                  <a:schemeClr val="tx1"/>
                </a:solidFill>
                <a:latin typeface="Times New Roman" pitchFamily="18" charset="0"/>
                <a:ea typeface="+mn-ea"/>
                <a:cs typeface="+mn-cs"/>
              </a:rPr>
              <a:t>block</a:t>
            </a:r>
            <a:r>
              <a:rPr lang="en-US" altLang="zh-CN" sz="1200" i="0" kern="1200" baseline="0">
                <a:solidFill>
                  <a:schemeClr val="tx1"/>
                </a:solidFill>
                <a:latin typeface="Times New Roman" pitchFamily="18" charset="0"/>
                <a:ea typeface="+mn-ea"/>
                <a:cs typeface="+mn-cs"/>
              </a:rPr>
              <a:t> e-mails considered to be junk, phishing or otherwise posing a security threat.</a:t>
            </a:r>
          </a:p>
          <a:p>
            <a:endParaRPr lang="en-US" altLang="zh-CN" sz="1200" i="0" kern="1200" baseline="0">
              <a:solidFill>
                <a:schemeClr val="tx1"/>
              </a:solidFill>
              <a:latin typeface="Times New Roman" pitchFamily="18" charset="0"/>
              <a:ea typeface="+mn-ea"/>
              <a:cs typeface="+mn-cs"/>
            </a:endParaRPr>
          </a:p>
          <a:p>
            <a:r>
              <a:rPr lang="en-US" altLang="zh-CN" sz="1200" i="0" kern="1200" baseline="0">
                <a:solidFill>
                  <a:schemeClr val="tx1"/>
                </a:solidFill>
                <a:latin typeface="Times New Roman" pitchFamily="18" charset="0"/>
                <a:ea typeface="+mn-ea"/>
                <a:cs typeface="+mn-cs"/>
              </a:rPr>
              <a:t>    • Performance Enhancement. </a:t>
            </a:r>
          </a:p>
          <a:p>
            <a:r>
              <a:rPr lang="en-US" altLang="zh-CN" sz="1200" i="0" kern="1200" baseline="0">
                <a:solidFill>
                  <a:schemeClr val="tx1"/>
                </a:solidFill>
                <a:latin typeface="Times New Roman" pitchFamily="18" charset="0"/>
                <a:ea typeface="+mn-ea"/>
                <a:cs typeface="+mn-cs"/>
              </a:rPr>
              <a:t>    These middle boxes perform services such as compression, content caching, and load balancing of service requests (e.g., an HTTP request, or a search engine query) </a:t>
            </a:r>
            <a:r>
              <a:rPr lang="en-US" altLang="zh-CN" sz="1200" b="1" i="0" kern="1200" baseline="0">
                <a:solidFill>
                  <a:schemeClr val="tx1"/>
                </a:solidFill>
                <a:latin typeface="Times New Roman" pitchFamily="18" charset="0"/>
                <a:ea typeface="+mn-ea"/>
                <a:cs typeface="+mn-cs"/>
              </a:rPr>
              <a:t>to</a:t>
            </a:r>
            <a:r>
              <a:rPr lang="en-US" altLang="zh-CN" sz="1200" i="0" kern="1200" baseline="0">
                <a:solidFill>
                  <a:schemeClr val="tx1"/>
                </a:solidFill>
                <a:latin typeface="Times New Roman" pitchFamily="18" charset="0"/>
                <a:ea typeface="+mn-ea"/>
                <a:cs typeface="+mn-cs"/>
              </a:rPr>
              <a:t> one of a set of servers that can provide the desired service.</a:t>
            </a:r>
            <a:endParaRPr lang="zh-CN" altLang="en-US" i="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203</a:t>
            </a:fld>
            <a:endParaRPr lang="en-US" altLang="zh-CN"/>
          </a:p>
        </p:txBody>
      </p:sp>
    </p:spTree>
    <p:extLst>
      <p:ext uri="{BB962C8B-B14F-4D97-AF65-F5344CB8AC3E}">
        <p14:creationId xmlns:p14="http://schemas.microsoft.com/office/powerpoint/2010/main" val="406721279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200" b="0" i="0" u="none" strike="noStrike" baseline="0">
                <a:latin typeface="TimesLTPro-Roman"/>
              </a:rPr>
              <a:t>    Many other middle boxes [RFC 3234] provide capabilities belonging to these three types of services, in both wired and wireless cellular [Wang 2011] networks.</a:t>
            </a:r>
          </a:p>
          <a:p>
            <a:pPr algn="l"/>
            <a:endParaRPr lang="en-US" altLang="zh-CN" sz="1200" b="0" i="0" u="none" strike="noStrike" baseline="0">
              <a:latin typeface="TimesLTPro-Roman"/>
            </a:endParaRPr>
          </a:p>
          <a:p>
            <a:pPr algn="l"/>
            <a:r>
              <a:rPr lang="en-US" altLang="zh-CN" sz="1200" b="0" i="0" u="none" strike="noStrike" baseline="0">
                <a:latin typeface="TimesLTPro-Roman"/>
              </a:rPr>
              <a:t>    With the proliferation of middle boxes </a:t>
            </a:r>
            <a:r>
              <a:rPr lang="en-US" altLang="zh-CN" sz="1200" b="1" i="0" u="none" strike="noStrike" baseline="0">
                <a:latin typeface="TimesLTPro-Roman"/>
              </a:rPr>
              <a:t>comes</a:t>
            </a:r>
            <a:r>
              <a:rPr lang="en-US" altLang="zh-CN" sz="1200" b="0" i="0" u="none" strike="noStrike" baseline="0">
                <a:latin typeface="TimesLTPro-Roman"/>
              </a:rPr>
              <a:t> </a:t>
            </a:r>
            <a:r>
              <a:rPr lang="en-US" altLang="zh-CN" sz="1200" b="0" i="0" u="sng" strike="noStrike" baseline="0">
                <a:latin typeface="TimesLTPro-Roman"/>
              </a:rPr>
              <a:t>the attendant [</a:t>
            </a:r>
            <a:r>
              <a:rPr lang="en-US" altLang="zh-CN" sz="1200" b="0" i="0" u="sng" kern="1200">
                <a:solidFill>
                  <a:schemeClr val="tx1"/>
                </a:solidFill>
                <a:effectLst/>
                <a:latin typeface="Times New Roman" pitchFamily="18" charset="0"/>
                <a:ea typeface="+mn-ea"/>
                <a:cs typeface="+mn-cs"/>
              </a:rPr>
              <a:t>adj. </a:t>
            </a:r>
            <a:r>
              <a:rPr lang="zh-CN" altLang="en-US" sz="1200" b="0" i="0" u="sng" kern="1200">
                <a:solidFill>
                  <a:schemeClr val="tx1"/>
                </a:solidFill>
                <a:effectLst/>
                <a:latin typeface="Times New Roman" pitchFamily="18" charset="0"/>
                <a:ea typeface="+mn-ea"/>
                <a:cs typeface="+mn-cs"/>
              </a:rPr>
              <a:t>伴随的；陪伴的</a:t>
            </a:r>
            <a:r>
              <a:rPr lang="en-US" altLang="zh-CN" sz="1200" b="0" i="0" u="sng" strike="noStrike" baseline="0">
                <a:latin typeface="TimesLTPro-Roman"/>
              </a:rPr>
              <a:t>] need</a:t>
            </a:r>
            <a:r>
              <a:rPr lang="en-US" altLang="zh-CN" sz="1200" b="0" i="0" u="none" strike="noStrike" baseline="0">
                <a:latin typeface="TimesLTPro-Roman"/>
              </a:rPr>
              <a:t> to operate, manage, and upgrade this equipment. </a:t>
            </a:r>
          </a:p>
          <a:p>
            <a:pPr algn="l"/>
            <a:r>
              <a:rPr lang="en-US" altLang="zh-CN" sz="1200" b="0" i="0" u="none" strike="noStrike" baseline="0">
                <a:latin typeface="TimesLTPro-Roman"/>
              </a:rPr>
              <a:t>    Separate specialized hardware boxes, separate software stacks, and separate management /operation skills </a:t>
            </a:r>
            <a:r>
              <a:rPr lang="en-US" altLang="zh-CN" sz="1200" b="0" i="0" u="sng" strike="noStrike" baseline="0">
                <a:latin typeface="TimesLTPro-Roman"/>
              </a:rPr>
              <a:t>translate to</a:t>
            </a:r>
            <a:r>
              <a:rPr lang="en-US" altLang="zh-CN" sz="1200" b="0" i="0" u="none" strike="noStrike" baseline="0">
                <a:latin typeface="TimesLTPro-Roman"/>
              </a:rPr>
              <a:t> significant operational and capital costs. </a:t>
            </a:r>
          </a:p>
          <a:p>
            <a:pPr algn="l"/>
            <a:r>
              <a:rPr lang="en-US" altLang="zh-CN" sz="1200" b="0" i="0" u="none" strike="noStrike" baseline="0">
                <a:latin typeface="TimesLTPro-Roman"/>
              </a:rPr>
              <a:t>    It is perhaps not surprising then that researchers are </a:t>
            </a:r>
            <a:r>
              <a:rPr lang="en-US" altLang="zh-CN" sz="1200" b="1" i="0" u="none" strike="noStrike" baseline="0">
                <a:latin typeface="TimesLTPro-Roman"/>
              </a:rPr>
              <a:t>exploring</a:t>
            </a:r>
            <a:r>
              <a:rPr lang="en-US" altLang="zh-CN" sz="1200" b="0" i="0" u="none" strike="noStrike" baseline="0">
                <a:latin typeface="TimesLTPro-Roman"/>
              </a:rPr>
              <a:t> the use of commodity hardware (networking, computing, and storage) with specialized software built on top of a common software stack — </a:t>
            </a:r>
            <a:r>
              <a:rPr lang="en-US" altLang="zh-CN" sz="1200" b="0" i="0" u="none" strike="noStrike" baseline="0">
                <a:latin typeface="TimesLTPro-Italic"/>
              </a:rPr>
              <a:t>exactly</a:t>
            </a:r>
            <a:r>
              <a:rPr lang="en-US" altLang="zh-CN" sz="1200" b="0" i="1" u="none" strike="noStrike" baseline="0">
                <a:latin typeface="TimesLTPro-Italic"/>
              </a:rPr>
              <a:t> </a:t>
            </a:r>
            <a:r>
              <a:rPr lang="en-US" altLang="zh-CN" sz="1200" b="0" i="0" u="none" strike="noStrike" baseline="0">
                <a:latin typeface="TimesLTPro-Roman"/>
              </a:rPr>
              <a:t>the approach taken in SDN a decade earlier — to implement these services. </a:t>
            </a:r>
          </a:p>
          <a:p>
            <a:pPr algn="l"/>
            <a:r>
              <a:rPr lang="en-US" altLang="zh-CN" sz="1200" b="0" i="0" u="none" strike="noStrike" baseline="0">
                <a:latin typeface="TimesLTPro-Roman"/>
              </a:rPr>
              <a:t>    This approach has become known as </a:t>
            </a:r>
            <a:r>
              <a:rPr lang="en-US" altLang="zh-CN" sz="1200" b="1" i="0" u="none" strike="noStrike" baseline="0">
                <a:latin typeface="TimesLTPro-Bold"/>
              </a:rPr>
              <a:t>network function virtualization (NFV) </a:t>
            </a:r>
            <a:r>
              <a:rPr lang="en-US" altLang="zh-CN" sz="1200" b="0" i="0" u="none" strike="noStrike" baseline="0">
                <a:latin typeface="TimesLTPro-Roman"/>
              </a:rPr>
              <a:t>[</a:t>
            </a:r>
            <a:r>
              <a:rPr lang="en-US" altLang="zh-CN" sz="1200" b="0" i="0" u="none" strike="noStrike" baseline="0" err="1">
                <a:latin typeface="TimesLTPro-Roman"/>
              </a:rPr>
              <a:t>Mijumbi</a:t>
            </a:r>
            <a:r>
              <a:rPr lang="en-US" altLang="zh-CN" sz="1200" b="0" i="0" u="none" strike="noStrike" baseline="0">
                <a:latin typeface="TimesLTPro-Roman"/>
              </a:rPr>
              <a:t> 2016]. </a:t>
            </a:r>
          </a:p>
          <a:p>
            <a:pPr algn="l"/>
            <a:r>
              <a:rPr lang="en-US" altLang="zh-CN" sz="1200" b="0" i="0" u="none" strike="noStrike" baseline="0">
                <a:latin typeface="TimesLTPro-Roman"/>
              </a:rPr>
              <a:t>    An alternate approach that has also been explored is to </a:t>
            </a:r>
            <a:r>
              <a:rPr lang="en-US" altLang="zh-CN" sz="1200" b="1" i="0" u="none" strike="noStrike" baseline="0">
                <a:latin typeface="TimesLTPro-Roman"/>
              </a:rPr>
              <a:t>outsource</a:t>
            </a:r>
            <a:r>
              <a:rPr lang="en-US" altLang="zh-CN" sz="1200" b="0" i="0" u="none" strike="noStrike" baseline="0">
                <a:latin typeface="TimesLTPro-Roman"/>
              </a:rPr>
              <a:t> middlebox functionality to the cloud [Sherry 2012].</a:t>
            </a:r>
          </a:p>
          <a:p>
            <a:pPr algn="l"/>
            <a:endParaRPr lang="en-US" altLang="zh-CN" sz="1200" b="0" i="0" u="none" strike="noStrike" baseline="0">
              <a:latin typeface="TimesLTPro-Roman"/>
            </a:endParaRPr>
          </a:p>
          <a:p>
            <a:pPr algn="l"/>
            <a:r>
              <a:rPr lang="en-US" altLang="zh-CN" sz="1200" b="0" i="0" u="none" strike="noStrike" baseline="0">
                <a:latin typeface="TimesLTPro-Roman"/>
              </a:rPr>
              <a:t>     For many years, the Internet architecture had a clear separation between the network layer and the transport/application layers. </a:t>
            </a:r>
          </a:p>
          <a:p>
            <a:pPr algn="l"/>
            <a:r>
              <a:rPr lang="en-US" altLang="zh-CN" sz="1200" b="0" i="0" u="none" strike="noStrike" baseline="0">
                <a:latin typeface="TimesLTPro-Roman"/>
              </a:rPr>
              <a:t>     In these “good old days,” the network layer consisted of routers, operating within the network </a:t>
            </a:r>
            <a:r>
              <a:rPr lang="en-US" altLang="zh-CN" sz="1200" b="0" i="1" u="none" strike="noStrike" baseline="0">
                <a:latin typeface="TimesLTPro-Italic"/>
              </a:rPr>
              <a:t>core</a:t>
            </a:r>
            <a:r>
              <a:rPr lang="en-US" altLang="zh-CN" sz="1200" b="0" i="0" u="none" strike="noStrike" baseline="0">
                <a:latin typeface="TimesLTPro-Roman"/>
              </a:rPr>
              <a:t>, to forward datagrams toward their destinations using fields only in the IP datagram header. </a:t>
            </a:r>
          </a:p>
          <a:p>
            <a:pPr algn="l"/>
            <a:r>
              <a:rPr lang="en-US" altLang="zh-CN" sz="1200" b="0" i="0" u="none" strike="noStrike" baseline="0">
                <a:latin typeface="TimesLTPro-Roman"/>
              </a:rPr>
              <a:t>   The transport and application layers were implemented in hosts operating at the network </a:t>
            </a:r>
            <a:r>
              <a:rPr lang="en-US" altLang="zh-CN" sz="1200" b="0" i="1" u="none" strike="noStrike" baseline="0">
                <a:latin typeface="TimesLTPro-Italic"/>
              </a:rPr>
              <a:t>edge</a:t>
            </a:r>
            <a:r>
              <a:rPr lang="en-US" altLang="zh-CN" sz="1200" b="0" i="0" u="none" strike="noStrike" baseline="0">
                <a:latin typeface="TimesLTPro-Roman"/>
              </a:rPr>
              <a:t>. Hosts exchanged packets among themselves in transport-layer segments and application-layer messages. </a:t>
            </a:r>
          </a:p>
          <a:p>
            <a:pPr algn="l"/>
            <a:r>
              <a:rPr lang="en-US" altLang="zh-CN" sz="1200" b="0" i="0" u="none" strike="noStrike" baseline="0">
                <a:latin typeface="TimesLTPro-Roman"/>
              </a:rPr>
              <a:t>   Today’s middle boxes  clearly violate this separation: </a:t>
            </a:r>
          </a:p>
          <a:p>
            <a:pPr algn="l"/>
            <a:r>
              <a:rPr lang="en-US" altLang="zh-CN" sz="1200" b="0" i="0" u="none" strike="noStrike" baseline="0">
                <a:latin typeface="TimesLTPro-Roman"/>
              </a:rPr>
              <a:t>   a NAT box, sitting between a router and host, rewrites network-layer IP addresses and transport-layer port numbers; </a:t>
            </a:r>
          </a:p>
          <a:p>
            <a:pPr algn="l"/>
            <a:r>
              <a:rPr lang="en-US" altLang="zh-CN" sz="1200" b="0" i="0" u="none" strike="noStrike" baseline="0">
                <a:latin typeface="TimesLTPro-Roman"/>
              </a:rPr>
              <a:t>   an in-network firewall </a:t>
            </a:r>
            <a:r>
              <a:rPr lang="en-US" altLang="zh-CN" sz="1200" b="1" i="0" u="none" strike="noStrike" baseline="0">
                <a:latin typeface="TimesLTPro-Roman"/>
              </a:rPr>
              <a:t>blocks</a:t>
            </a:r>
            <a:r>
              <a:rPr lang="en-US" altLang="zh-CN" sz="1200" b="0" i="0" u="none" strike="noStrike" baseline="0">
                <a:latin typeface="TimesLTPro-Roman"/>
              </a:rPr>
              <a:t> suspect datagrams using application-layer (e.g., HTTP), transport-layer, and network-layer header fields;</a:t>
            </a:r>
          </a:p>
          <a:p>
            <a:pPr algn="l"/>
            <a:r>
              <a:rPr lang="en-US" altLang="zh-CN" sz="1200" b="0" i="0" u="none" strike="noStrike" baseline="0">
                <a:latin typeface="TimesLTPro-Roman"/>
              </a:rPr>
              <a:t>   e-mail security gateways are injected between the e-mail sender (whether malicious or not) and the intended e-mail receiver, filtering application-layer e-mail messages based on whitelisted / blacklisted IP addresses as well as e-mail message content.</a:t>
            </a:r>
          </a:p>
          <a:p>
            <a:pPr algn="l"/>
            <a:r>
              <a:rPr lang="en-US" altLang="zh-CN" sz="1200" b="0" i="0" u="none" strike="noStrike" baseline="0">
                <a:latin typeface="TimesLTPro-Roman"/>
              </a:rPr>
              <a:t>    While there are those </a:t>
            </a:r>
            <a:r>
              <a:rPr lang="en-US" altLang="zh-CN" sz="1200" b="1" i="0" u="none" strike="noStrike" baseline="0">
                <a:latin typeface="TimesLTPro-Roman"/>
              </a:rPr>
              <a:t>who</a:t>
            </a:r>
            <a:r>
              <a:rPr lang="en-US" altLang="zh-CN" sz="1200" b="0" i="0" u="none" strike="noStrike" baseline="0">
                <a:latin typeface="TimesLTPro-Roman"/>
              </a:rPr>
              <a:t> have considered such middle boxes as </a:t>
            </a:r>
            <a:r>
              <a:rPr lang="en-US" altLang="zh-CN" sz="1200" b="0" i="0" u="sng" strike="noStrike" baseline="0">
                <a:latin typeface="TimesLTPro-Roman"/>
              </a:rPr>
              <a:t>a bit of an architectural abomination</a:t>
            </a:r>
            <a:r>
              <a:rPr lang="en-US" altLang="zh-CN" sz="1200" b="0" i="0" u="none" strike="noStrike" baseline="0">
                <a:latin typeface="TimesLTPro-Roman"/>
              </a:rPr>
              <a:t> [</a:t>
            </a:r>
            <a:r>
              <a:rPr lang="en-US" altLang="zh-CN" sz="1200" b="0" i="0" u="none" strike="noStrike" baseline="0" err="1">
                <a:latin typeface="TimesLTPro-Roman"/>
              </a:rPr>
              <a:t>Garfinkel</a:t>
            </a:r>
            <a:r>
              <a:rPr lang="en-US" altLang="zh-CN" sz="1200" b="0" i="0" u="none" strike="noStrike" baseline="0">
                <a:latin typeface="TimesLTPro-Roman"/>
              </a:rPr>
              <a:t> 2003], others have adopted the philosophy that such middle boxes “exist for important and permanent reasons” — that they fill an important need — and that we’ll have more, not fewer, middle boxes in the future [</a:t>
            </a:r>
            <a:r>
              <a:rPr lang="en-US" altLang="zh-CN" sz="1200" b="0" i="0" u="none" strike="noStrike" baseline="0" err="1">
                <a:latin typeface="TimesLTPro-Roman"/>
              </a:rPr>
              <a:t>Walfish</a:t>
            </a:r>
            <a:r>
              <a:rPr lang="en-US" altLang="zh-CN" sz="1200" b="0" i="0" u="none" strike="noStrike" baseline="0">
                <a:latin typeface="TimesLTPro-Roman"/>
              </a:rPr>
              <a:t> 2004].</a:t>
            </a:r>
          </a:p>
          <a:p>
            <a:pPr algn="l"/>
            <a:r>
              <a:rPr lang="en-US" altLang="zh-CN" sz="1200" b="0" i="0" u="none" strike="noStrike" baseline="0">
                <a:latin typeface="TimesLTPro-Roman"/>
              </a:rPr>
              <a:t>    See the section in attached sidebar on “The end-to-end argument” </a:t>
            </a:r>
            <a:r>
              <a:rPr lang="en-US" altLang="zh-CN" sz="1200" b="0" i="0" u="sng" strike="noStrike" baseline="0">
                <a:latin typeface="TimesLTPro-Roman"/>
              </a:rPr>
              <a:t>for a slightly different lens</a:t>
            </a:r>
            <a:r>
              <a:rPr lang="en-US" altLang="zh-CN" sz="1200" b="0" i="0" u="none" strike="noStrike" baseline="0">
                <a:latin typeface="TimesLTPro-Roman"/>
              </a:rPr>
              <a:t> </a:t>
            </a:r>
            <a:r>
              <a:rPr lang="en-US" altLang="zh-CN" sz="1200" b="1" i="0" u="sng" strike="noStrike" baseline="0">
                <a:latin typeface="TimesLTPro-Roman"/>
              </a:rPr>
              <a:t>on</a:t>
            </a:r>
            <a:r>
              <a:rPr lang="en-US" altLang="zh-CN" sz="1200" b="0" i="0" u="sng" strike="noStrike" baseline="0">
                <a:latin typeface="TimesLTPro-Roman"/>
              </a:rPr>
              <a:t> the question of</a:t>
            </a:r>
            <a:r>
              <a:rPr lang="en-US" altLang="zh-CN" sz="1200" b="0" i="0" u="none" strike="noStrike" baseline="0">
                <a:latin typeface="TimesLTPro-Roman"/>
              </a:rPr>
              <a:t> where to place service functionality in a network.</a:t>
            </a:r>
            <a:endParaRPr lang="zh-CN" altLang="en-US"/>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204</a:t>
            </a:fld>
            <a:endParaRPr lang="en-US" altLang="zh-CN"/>
          </a:p>
        </p:txBody>
      </p:sp>
    </p:spTree>
    <p:extLst>
      <p:ext uri="{BB962C8B-B14F-4D97-AF65-F5344CB8AC3E}">
        <p14:creationId xmlns:p14="http://schemas.microsoft.com/office/powerpoint/2010/main" val="2825733943"/>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32500" lnSpcReduction="20000"/>
          </a:bodyPr>
          <a:lstStyle/>
          <a:p>
            <a:r>
              <a:rPr lang="en-US" altLang="zh-CN" sz="1200" kern="1200" baseline="0">
                <a:solidFill>
                  <a:schemeClr val="tx1"/>
                </a:solidFill>
                <a:latin typeface="Times New Roman" pitchFamily="18" charset="0"/>
                <a:ea typeface="+mn-ea"/>
                <a:cs typeface="+mn-cs"/>
              </a:rPr>
              <a:t>    Given the phenomenal success of the Internet, one might naturally wonder about the architectural principles </a:t>
            </a:r>
            <a:r>
              <a:rPr lang="en-US" altLang="zh-CN" sz="1200" b="1" kern="1200" baseline="0">
                <a:solidFill>
                  <a:schemeClr val="tx1"/>
                </a:solidFill>
                <a:latin typeface="Times New Roman" pitchFamily="18" charset="0"/>
                <a:ea typeface="+mn-ea"/>
                <a:cs typeface="+mn-cs"/>
              </a:rPr>
              <a:t>that</a:t>
            </a:r>
            <a:r>
              <a:rPr lang="en-US" altLang="zh-CN" sz="1200" kern="1200" baseline="0">
                <a:solidFill>
                  <a:schemeClr val="tx1"/>
                </a:solidFill>
                <a:latin typeface="Times New Roman" pitchFamily="18" charset="0"/>
                <a:ea typeface="+mn-ea"/>
                <a:cs typeface="+mn-cs"/>
              </a:rPr>
              <a:t> have guided the development of what is arguably the largest and most complex engineered system </a:t>
            </a:r>
            <a:r>
              <a:rPr lang="en-US" altLang="zh-CN" sz="1200" b="1" kern="1200" baseline="0">
                <a:solidFill>
                  <a:schemeClr val="tx1"/>
                </a:solidFill>
                <a:latin typeface="Times New Roman" pitchFamily="18" charset="0"/>
                <a:ea typeface="+mn-ea"/>
                <a:cs typeface="+mn-cs"/>
              </a:rPr>
              <a:t>ever</a:t>
            </a:r>
            <a:r>
              <a:rPr lang="en-US" altLang="zh-CN" sz="1200" kern="1200" baseline="0">
                <a:solidFill>
                  <a:schemeClr val="tx1"/>
                </a:solidFill>
                <a:latin typeface="Times New Roman" pitchFamily="18" charset="0"/>
                <a:ea typeface="+mn-ea"/>
                <a:cs typeface="+mn-cs"/>
              </a:rPr>
              <a:t> </a:t>
            </a:r>
            <a:r>
              <a:rPr lang="en-US" altLang="zh-CN" sz="1200" b="1" kern="1200" baseline="0">
                <a:solidFill>
                  <a:schemeClr val="tx1"/>
                </a:solidFill>
                <a:latin typeface="Times New Roman" pitchFamily="18" charset="0"/>
                <a:ea typeface="+mn-ea"/>
                <a:cs typeface="+mn-cs"/>
              </a:rPr>
              <a:t>built</a:t>
            </a:r>
            <a:r>
              <a:rPr lang="en-US" altLang="zh-CN" sz="1200" kern="1200" baseline="0">
                <a:solidFill>
                  <a:schemeClr val="tx1"/>
                </a:solidFill>
                <a:latin typeface="Times New Roman" pitchFamily="18" charset="0"/>
                <a:ea typeface="+mn-ea"/>
                <a:cs typeface="+mn-cs"/>
              </a:rPr>
              <a:t> by humankind. </a:t>
            </a:r>
          </a:p>
          <a:p>
            <a:r>
              <a:rPr lang="en-US" altLang="zh-CN" sz="1200" kern="1200" baseline="0">
                <a:solidFill>
                  <a:schemeClr val="tx1"/>
                </a:solidFill>
                <a:latin typeface="Times New Roman" pitchFamily="18" charset="0"/>
                <a:ea typeface="+mn-ea"/>
                <a:cs typeface="+mn-cs"/>
              </a:rPr>
              <a:t>    RFC 1958, entitled “Architectural Principles of the Internet,” suggests that these principles, if indeed they exist, are truly minimal: </a:t>
            </a:r>
          </a:p>
          <a:p>
            <a:r>
              <a:rPr lang="en-US" altLang="zh-CN" sz="1200" kern="1200" baseline="0">
                <a:solidFill>
                  <a:schemeClr val="tx1"/>
                </a:solidFill>
                <a:latin typeface="Times New Roman" pitchFamily="18" charset="0"/>
                <a:ea typeface="+mn-ea"/>
                <a:cs typeface="+mn-cs"/>
              </a:rPr>
              <a:t>   “Many members of the Internet community would argue that there is no architecture, but only a tradition, which was not written down for the first 25 years (or at least not by the IAB). However, in very general terms, the community believes that the goal is </a:t>
            </a:r>
            <a:r>
              <a:rPr lang="en-US" altLang="zh-CN" sz="1200" u="sng" kern="1200" baseline="0">
                <a:solidFill>
                  <a:schemeClr val="tx1"/>
                </a:solidFill>
                <a:latin typeface="Times New Roman" pitchFamily="18" charset="0"/>
                <a:ea typeface="+mn-ea"/>
                <a:cs typeface="+mn-cs"/>
              </a:rPr>
              <a:t>connectivity</a:t>
            </a:r>
            <a:r>
              <a:rPr lang="en-US" altLang="zh-CN" sz="1200" kern="1200" baseline="0">
                <a:solidFill>
                  <a:schemeClr val="tx1"/>
                </a:solidFill>
                <a:latin typeface="Times New Roman" pitchFamily="18" charset="0"/>
                <a:ea typeface="+mn-ea"/>
                <a:cs typeface="+mn-cs"/>
              </a:rPr>
              <a:t>, the tool is the </a:t>
            </a:r>
            <a:r>
              <a:rPr lang="en-US" altLang="zh-CN" sz="1200" u="sng" kern="1200" baseline="0">
                <a:solidFill>
                  <a:schemeClr val="tx1"/>
                </a:solidFill>
                <a:latin typeface="Times New Roman" pitchFamily="18" charset="0"/>
                <a:ea typeface="+mn-ea"/>
                <a:cs typeface="+mn-cs"/>
              </a:rPr>
              <a:t>Internet Protocol</a:t>
            </a:r>
            <a:r>
              <a:rPr lang="en-US" altLang="zh-CN" sz="1200" kern="1200" baseline="0">
                <a:solidFill>
                  <a:schemeClr val="tx1"/>
                </a:solidFill>
                <a:latin typeface="Times New Roman" pitchFamily="18" charset="0"/>
                <a:ea typeface="+mn-ea"/>
                <a:cs typeface="+mn-cs"/>
              </a:rPr>
              <a:t>, and the </a:t>
            </a:r>
            <a:r>
              <a:rPr lang="en-US" altLang="zh-CN" sz="1200" u="sng" kern="1200" baseline="0">
                <a:solidFill>
                  <a:schemeClr val="tx1"/>
                </a:solidFill>
                <a:latin typeface="Times New Roman" pitchFamily="18" charset="0"/>
                <a:ea typeface="+mn-ea"/>
                <a:cs typeface="+mn-cs"/>
              </a:rPr>
              <a:t>intelligence</a:t>
            </a:r>
            <a:r>
              <a:rPr lang="en-US" altLang="zh-CN" sz="1200" kern="1200" baseline="0">
                <a:solidFill>
                  <a:schemeClr val="tx1"/>
                </a:solidFill>
                <a:latin typeface="Times New Roman" pitchFamily="18" charset="0"/>
                <a:ea typeface="+mn-ea"/>
                <a:cs typeface="+mn-cs"/>
              </a:rPr>
              <a:t> is end to end rather than hidden in the network.” [RFC 1958]</a:t>
            </a:r>
          </a:p>
          <a:p>
            <a:endParaRPr lang="en-US" altLang="zh-CN" sz="1200" kern="1200" baseline="0">
              <a:solidFill>
                <a:schemeClr val="tx1"/>
              </a:solidFill>
              <a:latin typeface="Times New Roman" pitchFamily="18" charset="0"/>
              <a:ea typeface="+mn-ea"/>
              <a:cs typeface="+mn-cs"/>
            </a:endParaRPr>
          </a:p>
          <a:p>
            <a:r>
              <a:rPr lang="en-US" altLang="zh-CN" sz="1200" kern="1200" baseline="0">
                <a:solidFill>
                  <a:schemeClr val="tx1"/>
                </a:solidFill>
                <a:latin typeface="Times New Roman" pitchFamily="18" charset="0"/>
                <a:ea typeface="+mn-ea"/>
                <a:cs typeface="+mn-cs"/>
              </a:rPr>
              <a:t>    So there we have it! [</a:t>
            </a:r>
            <a:r>
              <a:rPr lang="zh-CN" altLang="en-US" sz="1200" b="0" i="0" kern="1200">
                <a:solidFill>
                  <a:schemeClr val="tx1"/>
                </a:solidFill>
                <a:latin typeface="Times New Roman" pitchFamily="18" charset="0"/>
                <a:ea typeface="+mn-ea"/>
                <a:cs typeface="+mn-cs"/>
              </a:rPr>
              <a:t>好了</a:t>
            </a:r>
            <a:r>
              <a:rPr lang="en-US" altLang="zh-CN" sz="1200" kern="1200" baseline="0">
                <a:solidFill>
                  <a:schemeClr val="tx1"/>
                </a:solidFill>
                <a:latin typeface="Times New Roman" pitchFamily="18" charset="0"/>
                <a:ea typeface="+mn-ea"/>
                <a:cs typeface="+mn-cs"/>
              </a:rPr>
              <a:t>]</a:t>
            </a:r>
          </a:p>
          <a:p>
            <a:r>
              <a:rPr lang="en-US" altLang="zh-CN" sz="1200" kern="1200" baseline="0">
                <a:solidFill>
                  <a:schemeClr val="tx1"/>
                </a:solidFill>
                <a:latin typeface="Times New Roman" pitchFamily="18" charset="0"/>
                <a:ea typeface="+mn-ea"/>
                <a:cs typeface="+mn-cs"/>
              </a:rPr>
              <a:t>    The goal was to provide connectivity, there would be just one network-layer protocol (the celebrated IP protocol we have studied in this chapter), and  “intelligence” (one might say the “complexity”) would be placed at the network edge, rather than in the network core. </a:t>
            </a:r>
          </a:p>
          <a:p>
            <a:r>
              <a:rPr lang="en-US" altLang="zh-CN" sz="1200" kern="1200" baseline="0">
                <a:solidFill>
                  <a:schemeClr val="tx1"/>
                </a:solidFill>
                <a:latin typeface="Times New Roman" pitchFamily="18" charset="0"/>
                <a:ea typeface="+mn-ea"/>
                <a:cs typeface="+mn-cs"/>
              </a:rPr>
              <a:t>    Let’s look these last two considerations </a:t>
            </a:r>
            <a:r>
              <a:rPr lang="en-US" altLang="zh-CN" sz="1200" u="sng" kern="1200" baseline="0">
                <a:solidFill>
                  <a:schemeClr val="tx1"/>
                </a:solidFill>
                <a:latin typeface="Times New Roman" pitchFamily="18" charset="0"/>
                <a:ea typeface="+mn-ea"/>
                <a:cs typeface="+mn-cs"/>
              </a:rPr>
              <a:t>in a bit more detail</a:t>
            </a:r>
            <a:r>
              <a:rPr lang="en-US" altLang="zh-CN" sz="1200" kern="1200" baseline="0">
                <a:solidFill>
                  <a:schemeClr val="tx1"/>
                </a:solidFill>
                <a:latin typeface="Times New Roman" pitchFamily="18" charset="0"/>
                <a:ea typeface="+mn-ea"/>
                <a:cs typeface="+mn-cs"/>
              </a:rPr>
              <a:t>.</a:t>
            </a:r>
          </a:p>
          <a:p>
            <a:endParaRPr lang="en-US" altLang="zh-CN" sz="1200" kern="1200" baseline="0">
              <a:solidFill>
                <a:schemeClr val="tx1"/>
              </a:solidFill>
              <a:latin typeface="Times New Roman" pitchFamily="18" charset="0"/>
              <a:ea typeface="+mn-ea"/>
              <a:cs typeface="+mn-cs"/>
            </a:endParaRPr>
          </a:p>
          <a:p>
            <a:pPr algn="ctr"/>
            <a:r>
              <a:rPr lang="en-US" altLang="zh-CN" sz="1200" b="1" kern="1200" baseline="0">
                <a:solidFill>
                  <a:schemeClr val="tx1"/>
                </a:solidFill>
                <a:latin typeface="Times New Roman" pitchFamily="18" charset="0"/>
                <a:ea typeface="+mn-ea"/>
                <a:cs typeface="+mn-cs"/>
              </a:rPr>
              <a:t>The IP Hourglass</a:t>
            </a:r>
          </a:p>
          <a:p>
            <a:r>
              <a:rPr lang="en-US" altLang="zh-CN" sz="1200" kern="1200" baseline="0">
                <a:solidFill>
                  <a:schemeClr val="tx1"/>
                </a:solidFill>
                <a:latin typeface="Times New Roman" pitchFamily="18" charset="0"/>
                <a:ea typeface="+mn-ea"/>
                <a:cs typeface="+mn-cs"/>
              </a:rPr>
              <a:t>   By now, we’re well acquainted with the five-layer Internet protocol stack that we first encountered in Figure 1.23. </a:t>
            </a:r>
          </a:p>
          <a:p>
            <a:r>
              <a:rPr lang="en-US" altLang="zh-CN" sz="1200" kern="1200" baseline="0">
                <a:solidFill>
                  <a:schemeClr val="tx1"/>
                </a:solidFill>
                <a:latin typeface="Times New Roman" pitchFamily="18" charset="0"/>
                <a:ea typeface="+mn-ea"/>
                <a:cs typeface="+mn-cs"/>
              </a:rPr>
              <a:t>   Another visualization of this stack, </a:t>
            </a:r>
            <a:r>
              <a:rPr lang="en-US" altLang="zh-CN" sz="1200" u="sng" kern="1200" baseline="0">
                <a:solidFill>
                  <a:schemeClr val="tx1"/>
                </a:solidFill>
                <a:latin typeface="Times New Roman" pitchFamily="18" charset="0"/>
                <a:ea typeface="+mn-ea"/>
                <a:cs typeface="+mn-cs"/>
              </a:rPr>
              <a:t>shown in Figure 4.31 and sometimes known as the </a:t>
            </a:r>
            <a:r>
              <a:rPr lang="en-US" altLang="zh-CN" sz="1200" b="0" u="sng" kern="1200" baseline="0">
                <a:solidFill>
                  <a:schemeClr val="tx1"/>
                </a:solidFill>
                <a:latin typeface="Times New Roman" pitchFamily="18" charset="0"/>
                <a:ea typeface="+mn-ea"/>
                <a:cs typeface="+mn-cs"/>
              </a:rPr>
              <a:t>“IP hourglass,</a:t>
            </a:r>
            <a:r>
              <a:rPr lang="en-US" altLang="zh-CN" sz="1200" b="0" u="none" kern="1200" baseline="0">
                <a:solidFill>
                  <a:schemeClr val="tx1"/>
                </a:solidFill>
                <a:latin typeface="Times New Roman" pitchFamily="18" charset="0"/>
                <a:ea typeface="+mn-ea"/>
                <a:cs typeface="+mn-cs"/>
              </a:rPr>
              <a:t>”</a:t>
            </a:r>
            <a:r>
              <a:rPr lang="en-US" altLang="zh-CN" sz="1200" b="0" kern="1200" baseline="0">
                <a:solidFill>
                  <a:schemeClr val="tx1"/>
                </a:solidFill>
                <a:latin typeface="Times New Roman" pitchFamily="18" charset="0"/>
                <a:ea typeface="+mn-ea"/>
                <a:cs typeface="+mn-cs"/>
              </a:rPr>
              <a:t> illustrates the “narrow waist” of the layered </a:t>
            </a:r>
            <a:r>
              <a:rPr lang="en-US" altLang="zh-CN" sz="1200" kern="1200" baseline="0">
                <a:solidFill>
                  <a:schemeClr val="tx1"/>
                </a:solidFill>
                <a:latin typeface="Times New Roman" pitchFamily="18" charset="0"/>
                <a:ea typeface="+mn-ea"/>
                <a:cs typeface="+mn-cs"/>
              </a:rPr>
              <a:t>Internet architecture.   </a:t>
            </a:r>
          </a:p>
          <a:p>
            <a:r>
              <a:rPr lang="en-US" altLang="zh-CN" sz="1200" kern="1200" baseline="0">
                <a:solidFill>
                  <a:schemeClr val="tx1"/>
                </a:solidFill>
                <a:latin typeface="Times New Roman" pitchFamily="18" charset="0"/>
                <a:ea typeface="+mn-ea"/>
                <a:cs typeface="+mn-cs"/>
              </a:rPr>
              <a:t>    While the Internet has many protocols in the physical, link, transport, and application layers, </a:t>
            </a:r>
            <a:r>
              <a:rPr lang="en-US" altLang="zh-CN" sz="1200" i="0" kern="1200" baseline="0">
                <a:solidFill>
                  <a:schemeClr val="tx1"/>
                </a:solidFill>
                <a:latin typeface="Times New Roman" pitchFamily="18" charset="0"/>
                <a:ea typeface="+mn-ea"/>
                <a:cs typeface="+mn-cs"/>
              </a:rPr>
              <a:t>there is only one network layer protocol — the IP protocol</a:t>
            </a:r>
            <a:r>
              <a:rPr lang="en-US" altLang="zh-CN" sz="1200" i="1" kern="1200" baseline="0">
                <a:solidFill>
                  <a:schemeClr val="tx1"/>
                </a:solidFill>
                <a:latin typeface="Times New Roman" pitchFamily="18" charset="0"/>
                <a:ea typeface="+mn-ea"/>
                <a:cs typeface="+mn-cs"/>
              </a:rPr>
              <a:t>. </a:t>
            </a:r>
          </a:p>
          <a:p>
            <a:r>
              <a:rPr lang="en-US" altLang="zh-CN" sz="1200" i="1" kern="1200" baseline="0">
                <a:solidFill>
                  <a:schemeClr val="tx1"/>
                </a:solidFill>
                <a:latin typeface="Times New Roman" pitchFamily="18" charset="0"/>
                <a:ea typeface="+mn-ea"/>
                <a:cs typeface="+mn-cs"/>
              </a:rPr>
              <a:t>   </a:t>
            </a:r>
            <a:r>
              <a:rPr lang="en-US" altLang="zh-CN" sz="1200" i="0" kern="1200" baseline="0">
                <a:solidFill>
                  <a:schemeClr val="tx1"/>
                </a:solidFill>
                <a:latin typeface="Times New Roman" pitchFamily="18" charset="0"/>
                <a:ea typeface="+mn-ea"/>
                <a:cs typeface="+mn-cs"/>
              </a:rPr>
              <a:t>This is the one protocol that must be implemented by each and every of the billions of Internet-connected devices. </a:t>
            </a:r>
          </a:p>
          <a:p>
            <a:r>
              <a:rPr lang="en-US" altLang="zh-CN" sz="1200" i="0" kern="1200" baseline="0">
                <a:solidFill>
                  <a:schemeClr val="tx1"/>
                </a:solidFill>
                <a:latin typeface="Times New Roman" pitchFamily="18" charset="0"/>
                <a:ea typeface="+mn-ea"/>
                <a:cs typeface="+mn-cs"/>
              </a:rPr>
              <a:t>   This narrow waist has played a critical role in the phenomenal growth of the Internet.   </a:t>
            </a:r>
          </a:p>
          <a:p>
            <a:r>
              <a:rPr lang="en-US" altLang="zh-CN" sz="1200" i="0" kern="1200" baseline="0">
                <a:solidFill>
                  <a:schemeClr val="tx1"/>
                </a:solidFill>
                <a:latin typeface="Times New Roman" pitchFamily="18" charset="0"/>
                <a:ea typeface="+mn-ea"/>
                <a:cs typeface="+mn-cs"/>
              </a:rPr>
              <a:t>   The relative simplicity of the IP protocol, and the fact that it is the only universal requirement for Internet connectivity has allowed a rich variety of networks — with very different underlying link-layer technologies, from Ethernet to </a:t>
            </a:r>
            <a:r>
              <a:rPr lang="en-US" altLang="zh-CN" sz="1200" i="0" kern="1200" baseline="0" err="1">
                <a:solidFill>
                  <a:schemeClr val="tx1"/>
                </a:solidFill>
                <a:latin typeface="Times New Roman" pitchFamily="18" charset="0"/>
                <a:ea typeface="+mn-ea"/>
                <a:cs typeface="+mn-cs"/>
              </a:rPr>
              <a:t>WiFi</a:t>
            </a:r>
            <a:r>
              <a:rPr lang="en-US" altLang="zh-CN" sz="1200" i="0" kern="1200" baseline="0">
                <a:solidFill>
                  <a:schemeClr val="tx1"/>
                </a:solidFill>
                <a:latin typeface="Times New Roman" pitchFamily="18" charset="0"/>
                <a:ea typeface="+mn-ea"/>
                <a:cs typeface="+mn-cs"/>
              </a:rPr>
              <a:t> to cellular t</a:t>
            </a:r>
            <a:r>
              <a:rPr lang="en-US" altLang="zh-CN" sz="1200" kern="1200" baseline="0">
                <a:solidFill>
                  <a:schemeClr val="tx1"/>
                </a:solidFill>
                <a:latin typeface="Times New Roman" pitchFamily="18" charset="0"/>
                <a:ea typeface="+mn-ea"/>
                <a:cs typeface="+mn-cs"/>
              </a:rPr>
              <a:t>o optical networks to become part of the Internet. </a:t>
            </a:r>
          </a:p>
          <a:p>
            <a:r>
              <a:rPr lang="en-US" altLang="zh-CN" sz="1200" kern="1200" baseline="0">
                <a:solidFill>
                  <a:schemeClr val="tx1"/>
                </a:solidFill>
                <a:latin typeface="Times New Roman" pitchFamily="18" charset="0"/>
                <a:ea typeface="+mn-ea"/>
                <a:cs typeface="+mn-cs"/>
              </a:rPr>
              <a:t>   [Clark 1997] notes </a:t>
            </a:r>
            <a:r>
              <a:rPr lang="en-US" altLang="zh-CN" sz="1200" u="sng" kern="1200" baseline="0">
                <a:solidFill>
                  <a:schemeClr val="tx1"/>
                </a:solidFill>
                <a:latin typeface="Times New Roman" pitchFamily="18" charset="0"/>
                <a:ea typeface="+mn-ea"/>
                <a:cs typeface="+mn-cs"/>
              </a:rPr>
              <a:t>that role</a:t>
            </a:r>
            <a:r>
              <a:rPr lang="en-US" altLang="zh-CN" sz="1200" u="none" kern="1200" baseline="0">
                <a:solidFill>
                  <a:schemeClr val="tx1"/>
                </a:solidFill>
                <a:latin typeface="Times New Roman" pitchFamily="18" charset="0"/>
                <a:ea typeface="+mn-ea"/>
                <a:cs typeface="+mn-cs"/>
              </a:rPr>
              <a:t> </a:t>
            </a:r>
            <a:r>
              <a:rPr lang="en-US" altLang="zh-CN" sz="1200" kern="1200" baseline="0">
                <a:solidFill>
                  <a:schemeClr val="tx1"/>
                </a:solidFill>
                <a:latin typeface="Times New Roman" pitchFamily="18" charset="0"/>
                <a:ea typeface="+mn-ea"/>
                <a:cs typeface="+mn-cs"/>
              </a:rPr>
              <a:t>of the narrow waist, which he refers to as a “spanning layer,” </a:t>
            </a:r>
            <a:r>
              <a:rPr lang="en-US" altLang="zh-CN" sz="1200" u="sng" kern="1200" baseline="0">
                <a:solidFill>
                  <a:schemeClr val="tx1"/>
                </a:solidFill>
                <a:latin typeface="Times New Roman" pitchFamily="18" charset="0"/>
                <a:ea typeface="+mn-ea"/>
                <a:cs typeface="+mn-cs"/>
              </a:rPr>
              <a:t>is to</a:t>
            </a:r>
            <a:r>
              <a:rPr lang="en-US" altLang="zh-CN" sz="1200" u="none" kern="1200" baseline="0">
                <a:solidFill>
                  <a:schemeClr val="tx1"/>
                </a:solidFill>
                <a:latin typeface="Times New Roman" pitchFamily="18" charset="0"/>
                <a:ea typeface="+mn-ea"/>
                <a:cs typeface="+mn-cs"/>
              </a:rPr>
              <a:t> </a:t>
            </a:r>
            <a:r>
              <a:rPr lang="en-US" altLang="zh-CN" sz="1200" kern="1200" baseline="0">
                <a:solidFill>
                  <a:schemeClr val="tx1"/>
                </a:solidFill>
                <a:latin typeface="Times New Roman" pitchFamily="18" charset="0"/>
                <a:ea typeface="+mn-ea"/>
                <a:cs typeface="+mn-cs"/>
              </a:rPr>
              <a:t>“… hide the </a:t>
            </a:r>
            <a:r>
              <a:rPr lang="en-US" altLang="zh-CN" sz="1200" u="none" kern="1200" baseline="0">
                <a:solidFill>
                  <a:schemeClr val="tx1"/>
                </a:solidFill>
                <a:latin typeface="Times New Roman" pitchFamily="18" charset="0"/>
                <a:ea typeface="+mn-ea"/>
                <a:cs typeface="+mn-cs"/>
              </a:rPr>
              <a:t>detailed</a:t>
            </a:r>
            <a:r>
              <a:rPr lang="en-US" altLang="zh-CN" sz="1200" kern="1200" baseline="0">
                <a:solidFill>
                  <a:schemeClr val="tx1"/>
                </a:solidFill>
                <a:latin typeface="Times New Roman" pitchFamily="18" charset="0"/>
                <a:ea typeface="+mn-ea"/>
                <a:cs typeface="+mn-cs"/>
              </a:rPr>
              <a:t> differences </a:t>
            </a:r>
            <a:r>
              <a:rPr lang="en-US" altLang="zh-CN" sz="1200" b="0" kern="1200" baseline="0">
                <a:solidFill>
                  <a:schemeClr val="tx1"/>
                </a:solidFill>
                <a:latin typeface="Times New Roman" pitchFamily="18" charset="0"/>
                <a:ea typeface="+mn-ea"/>
                <a:cs typeface="+mn-cs"/>
              </a:rPr>
              <a:t>among</a:t>
            </a:r>
            <a:r>
              <a:rPr lang="en-US" altLang="zh-CN" sz="1200" kern="1200" baseline="0">
                <a:solidFill>
                  <a:schemeClr val="tx1"/>
                </a:solidFill>
                <a:latin typeface="Times New Roman" pitchFamily="18" charset="0"/>
                <a:ea typeface="+mn-ea"/>
                <a:cs typeface="+mn-cs"/>
              </a:rPr>
              <a:t> these various [underlying] technologies and </a:t>
            </a:r>
            <a:r>
              <a:rPr lang="en-US" altLang="zh-CN" sz="1200" u="sng" kern="1200" baseline="0">
                <a:solidFill>
                  <a:schemeClr val="tx1"/>
                </a:solidFill>
                <a:latin typeface="Times New Roman" pitchFamily="18" charset="0"/>
                <a:ea typeface="+mn-ea"/>
                <a:cs typeface="+mn-cs"/>
              </a:rPr>
              <a:t>present a uniform service interface</a:t>
            </a:r>
            <a:r>
              <a:rPr lang="en-US" altLang="zh-CN" sz="1200" u="none" kern="1200" baseline="0">
                <a:solidFill>
                  <a:schemeClr val="tx1"/>
                </a:solidFill>
                <a:latin typeface="Times New Roman" pitchFamily="18" charset="0"/>
                <a:ea typeface="+mn-ea"/>
                <a:cs typeface="+mn-cs"/>
              </a:rPr>
              <a:t> </a:t>
            </a:r>
            <a:r>
              <a:rPr lang="en-US" altLang="zh-CN" sz="1200" kern="1200" baseline="0">
                <a:solidFill>
                  <a:schemeClr val="tx1"/>
                </a:solidFill>
                <a:latin typeface="Times New Roman" pitchFamily="18" charset="0"/>
                <a:ea typeface="+mn-ea"/>
                <a:cs typeface="+mn-cs"/>
              </a:rPr>
              <a:t>to the applications above.” </a:t>
            </a:r>
          </a:p>
          <a:p>
            <a:r>
              <a:rPr lang="en-US" altLang="zh-CN" sz="1200" kern="1200" baseline="0">
                <a:solidFill>
                  <a:schemeClr val="tx1"/>
                </a:solidFill>
                <a:latin typeface="Times New Roman" pitchFamily="18" charset="0"/>
                <a:ea typeface="+mn-ea"/>
                <a:cs typeface="+mn-cs"/>
              </a:rPr>
              <a:t>   For the IP layer in particular: “How does </a:t>
            </a:r>
            <a:r>
              <a:rPr lang="en-US" altLang="zh-CN" sz="1200" u="sng" kern="1200" baseline="0">
                <a:solidFill>
                  <a:schemeClr val="tx1"/>
                </a:solidFill>
                <a:latin typeface="Times New Roman" pitchFamily="18" charset="0"/>
                <a:ea typeface="+mn-ea"/>
                <a:cs typeface="+mn-cs"/>
              </a:rPr>
              <a:t>the IP spanning layer</a:t>
            </a:r>
            <a:r>
              <a:rPr lang="en-US" altLang="zh-CN" sz="1200" u="none" kern="1200" baseline="0">
                <a:solidFill>
                  <a:schemeClr val="tx1"/>
                </a:solidFill>
                <a:latin typeface="Times New Roman" pitchFamily="18" charset="0"/>
                <a:ea typeface="+mn-ea"/>
                <a:cs typeface="+mn-cs"/>
              </a:rPr>
              <a:t> </a:t>
            </a:r>
            <a:r>
              <a:rPr lang="en-US" altLang="zh-CN" sz="1200" kern="1200" baseline="0">
                <a:solidFill>
                  <a:schemeClr val="tx1"/>
                </a:solidFill>
                <a:latin typeface="Times New Roman" pitchFamily="18" charset="0"/>
                <a:ea typeface="+mn-ea"/>
                <a:cs typeface="+mn-cs"/>
              </a:rPr>
              <a:t>achieve its purpose? </a:t>
            </a:r>
          </a:p>
          <a:p>
            <a:r>
              <a:rPr lang="en-US" altLang="zh-CN" sz="1200" kern="1200" baseline="0">
                <a:solidFill>
                  <a:schemeClr val="tx1"/>
                </a:solidFill>
                <a:latin typeface="Times New Roman" pitchFamily="18" charset="0"/>
                <a:ea typeface="+mn-ea"/>
                <a:cs typeface="+mn-cs"/>
              </a:rPr>
              <a:t>   It defines a basic set of services, which were carefully designed </a:t>
            </a:r>
            <a:r>
              <a:rPr lang="en-US" altLang="zh-CN" sz="1200" b="1" kern="1200" baseline="0">
                <a:solidFill>
                  <a:schemeClr val="tx1"/>
                </a:solidFill>
                <a:latin typeface="Times New Roman" pitchFamily="18" charset="0"/>
                <a:ea typeface="+mn-ea"/>
                <a:cs typeface="+mn-cs"/>
              </a:rPr>
              <a:t>so that </a:t>
            </a:r>
            <a:r>
              <a:rPr lang="en-US" altLang="zh-CN" sz="1200" kern="1200" baseline="0">
                <a:solidFill>
                  <a:schemeClr val="tx1"/>
                </a:solidFill>
                <a:latin typeface="Times New Roman" pitchFamily="18" charset="0"/>
                <a:ea typeface="+mn-ea"/>
                <a:cs typeface="+mn-cs"/>
              </a:rPr>
              <a:t>they could be constructed from a wide range of underlying network technologies. Software, as a part of the Internet [i.e., network] layer, </a:t>
            </a:r>
            <a:r>
              <a:rPr lang="en-US" altLang="zh-CN" sz="1200" u="sng" kern="1200" baseline="0">
                <a:solidFill>
                  <a:schemeClr val="tx1"/>
                </a:solidFill>
                <a:latin typeface="Times New Roman" pitchFamily="18" charset="0"/>
                <a:ea typeface="+mn-ea"/>
                <a:cs typeface="+mn-cs"/>
              </a:rPr>
              <a:t>translates</a:t>
            </a:r>
            <a:r>
              <a:rPr lang="en-US" altLang="zh-CN" sz="1200" kern="1200" baseline="0">
                <a:solidFill>
                  <a:schemeClr val="tx1"/>
                </a:solidFill>
                <a:latin typeface="Times New Roman" pitchFamily="18" charset="0"/>
                <a:ea typeface="+mn-ea"/>
                <a:cs typeface="+mn-cs"/>
              </a:rPr>
              <a:t> what each of these lower-layer technologies offers </a:t>
            </a:r>
            <a:r>
              <a:rPr lang="en-US" altLang="zh-CN" sz="1200" u="sng" kern="1200" baseline="0">
                <a:solidFill>
                  <a:schemeClr val="tx1"/>
                </a:solidFill>
                <a:latin typeface="Times New Roman" pitchFamily="18" charset="0"/>
                <a:ea typeface="+mn-ea"/>
                <a:cs typeface="+mn-cs"/>
              </a:rPr>
              <a:t>into</a:t>
            </a:r>
            <a:r>
              <a:rPr lang="en-US" altLang="zh-CN" sz="1200" kern="1200" baseline="0">
                <a:solidFill>
                  <a:schemeClr val="tx1"/>
                </a:solidFill>
                <a:latin typeface="Times New Roman" pitchFamily="18" charset="0"/>
                <a:ea typeface="+mn-ea"/>
                <a:cs typeface="+mn-cs"/>
              </a:rPr>
              <a:t> the common service of the Internet layer.”</a:t>
            </a:r>
          </a:p>
          <a:p>
            <a:endParaRPr lang="en-US" altLang="zh-CN" sz="1200" kern="1200" baseline="0">
              <a:solidFill>
                <a:schemeClr val="tx1"/>
              </a:solidFill>
              <a:latin typeface="Times New Roman" pitchFamily="18" charset="0"/>
              <a:ea typeface="+mn-ea"/>
              <a:cs typeface="+mn-cs"/>
            </a:endParaRPr>
          </a:p>
          <a:p>
            <a:r>
              <a:rPr lang="en-US" altLang="zh-CN" sz="1200" kern="1200" baseline="0">
                <a:solidFill>
                  <a:schemeClr val="tx1"/>
                </a:solidFill>
                <a:latin typeface="Times New Roman" pitchFamily="18" charset="0"/>
                <a:ea typeface="+mn-ea"/>
                <a:cs typeface="+mn-cs"/>
              </a:rPr>
              <a:t>   For a discussion the narrow waist, including examples </a:t>
            </a:r>
            <a:r>
              <a:rPr lang="en-US" altLang="zh-CN" sz="1200" u="sng" kern="1200" baseline="0">
                <a:solidFill>
                  <a:schemeClr val="tx1"/>
                </a:solidFill>
                <a:latin typeface="Times New Roman" pitchFamily="18" charset="0"/>
                <a:ea typeface="+mn-ea"/>
                <a:cs typeface="+mn-cs"/>
              </a:rPr>
              <a:t>beyond the Internet</a:t>
            </a:r>
            <a:r>
              <a:rPr lang="en-US" altLang="zh-CN" sz="1200" kern="1200" baseline="0">
                <a:solidFill>
                  <a:schemeClr val="tx1"/>
                </a:solidFill>
                <a:latin typeface="Times New Roman" pitchFamily="18" charset="0"/>
                <a:ea typeface="+mn-ea"/>
                <a:cs typeface="+mn-cs"/>
              </a:rPr>
              <a:t>, see [Beck 2019;Akhshabi 2011].</a:t>
            </a:r>
          </a:p>
          <a:p>
            <a:r>
              <a:rPr lang="en-US" altLang="zh-CN" sz="1200" kern="1200" baseline="0">
                <a:solidFill>
                  <a:schemeClr val="tx1"/>
                </a:solidFill>
                <a:latin typeface="Times New Roman" pitchFamily="18" charset="0"/>
                <a:ea typeface="+mn-ea"/>
                <a:cs typeface="+mn-cs"/>
              </a:rPr>
              <a:t>   We note here that as the Internet architecture enters mid-life (certainly, the Internet’s age of 40 to 50 years </a:t>
            </a:r>
            <a:r>
              <a:rPr lang="en-US" altLang="zh-CN" sz="1200" b="1" u="none" kern="1200" baseline="0">
                <a:solidFill>
                  <a:schemeClr val="tx1"/>
                </a:solidFill>
                <a:latin typeface="Times New Roman" pitchFamily="18" charset="0"/>
                <a:ea typeface="+mn-ea"/>
                <a:cs typeface="+mn-cs"/>
              </a:rPr>
              <a:t>qualifies</a:t>
            </a:r>
            <a:r>
              <a:rPr lang="en-US" altLang="zh-CN" sz="1200" kern="1200" baseline="0">
                <a:solidFill>
                  <a:schemeClr val="tx1"/>
                </a:solidFill>
                <a:latin typeface="Times New Roman" pitchFamily="18" charset="0"/>
                <a:ea typeface="+mn-ea"/>
                <a:cs typeface="+mn-cs"/>
              </a:rPr>
              <a:t> it for middle age!), one might observe </a:t>
            </a:r>
            <a:r>
              <a:rPr lang="en-US" altLang="zh-CN" sz="1200" b="1" kern="1200" baseline="0">
                <a:solidFill>
                  <a:schemeClr val="tx1"/>
                </a:solidFill>
                <a:latin typeface="Times New Roman" pitchFamily="18" charset="0"/>
                <a:ea typeface="+mn-ea"/>
                <a:cs typeface="+mn-cs"/>
              </a:rPr>
              <a:t>that</a:t>
            </a:r>
            <a:r>
              <a:rPr lang="en-US" altLang="zh-CN" sz="1200" kern="1200" baseline="0">
                <a:solidFill>
                  <a:schemeClr val="tx1"/>
                </a:solidFill>
                <a:latin typeface="Times New Roman" pitchFamily="18" charset="0"/>
                <a:ea typeface="+mn-ea"/>
                <a:cs typeface="+mn-cs"/>
              </a:rPr>
              <a:t> its “narrow waist” may indeed be widening a bit (as often happens in middle age!) via the rise of middle boxes.</a:t>
            </a:r>
          </a:p>
          <a:p>
            <a:endParaRPr lang="en-US" altLang="zh-CN" sz="1200" b="1" kern="1200" baseline="0">
              <a:solidFill>
                <a:schemeClr val="tx1"/>
              </a:solidFill>
              <a:latin typeface="Times New Roman" pitchFamily="18" charset="0"/>
              <a:ea typeface="+mn-ea"/>
              <a:cs typeface="+mn-cs"/>
            </a:endParaRPr>
          </a:p>
          <a:p>
            <a:endParaRPr lang="en-US" altLang="zh-CN" sz="1200" b="1" kern="1200" baseline="0">
              <a:solidFill>
                <a:schemeClr val="tx1"/>
              </a:solidFill>
              <a:latin typeface="Times New Roman" pitchFamily="18" charset="0"/>
              <a:ea typeface="+mn-ea"/>
              <a:cs typeface="+mn-cs"/>
            </a:endParaRPr>
          </a:p>
          <a:p>
            <a:pPr algn="ctr"/>
            <a:r>
              <a:rPr lang="en-US" altLang="zh-CN" sz="1200" b="1" kern="1200" baseline="0">
                <a:solidFill>
                  <a:schemeClr val="tx1"/>
                </a:solidFill>
                <a:latin typeface="Times New Roman" pitchFamily="18" charset="0"/>
                <a:ea typeface="+mn-ea"/>
                <a:cs typeface="+mn-cs"/>
              </a:rPr>
              <a:t>The End-to-End Argument </a:t>
            </a:r>
          </a:p>
          <a:p>
            <a:r>
              <a:rPr lang="en-US" altLang="zh-CN" sz="1200" kern="1200" baseline="0">
                <a:solidFill>
                  <a:schemeClr val="tx1"/>
                </a:solidFill>
                <a:latin typeface="Times New Roman" pitchFamily="18" charset="0"/>
                <a:ea typeface="+mn-ea"/>
                <a:cs typeface="+mn-cs"/>
              </a:rPr>
              <a:t>    The third principle in RFC 1958 — that “intelligence is end to end rather than hidden in the network”— </a:t>
            </a:r>
            <a:r>
              <a:rPr lang="en-US" altLang="zh-CN" sz="1200" u="sng" kern="1200" baseline="0">
                <a:solidFill>
                  <a:schemeClr val="tx1"/>
                </a:solidFill>
                <a:latin typeface="Times New Roman" pitchFamily="18" charset="0"/>
                <a:ea typeface="+mn-ea"/>
                <a:cs typeface="+mn-cs"/>
              </a:rPr>
              <a:t>speaks to</a:t>
            </a:r>
            <a:r>
              <a:rPr lang="en-US" altLang="zh-CN" sz="1200" u="none" kern="1200" baseline="0">
                <a:solidFill>
                  <a:schemeClr val="tx1"/>
                </a:solidFill>
                <a:latin typeface="Times New Roman" pitchFamily="18" charset="0"/>
                <a:ea typeface="+mn-ea"/>
                <a:cs typeface="+mn-cs"/>
              </a:rPr>
              <a:t> </a:t>
            </a:r>
            <a:r>
              <a:rPr lang="en-US" altLang="zh-CN" sz="1200" kern="1200" baseline="0">
                <a:solidFill>
                  <a:schemeClr val="tx1"/>
                </a:solidFill>
                <a:latin typeface="Times New Roman" pitchFamily="18" charset="0"/>
                <a:ea typeface="+mn-ea"/>
                <a:cs typeface="+mn-cs"/>
              </a:rPr>
              <a:t>the placement of functionality within the network. </a:t>
            </a:r>
          </a:p>
          <a:p>
            <a:r>
              <a:rPr lang="en-US" altLang="zh-CN" sz="1200" kern="1200" baseline="0">
                <a:solidFill>
                  <a:schemeClr val="tx1"/>
                </a:solidFill>
                <a:latin typeface="Times New Roman" pitchFamily="18" charset="0"/>
                <a:ea typeface="+mn-ea"/>
                <a:cs typeface="+mn-cs"/>
              </a:rPr>
              <a:t>    Here, we’ve seen that until the recent rise of middle boxes, most Internet functionality was indeed placed at the network’s edge. </a:t>
            </a:r>
          </a:p>
          <a:p>
            <a:r>
              <a:rPr lang="en-US" altLang="zh-CN" sz="1200" kern="1200" baseline="0">
                <a:solidFill>
                  <a:schemeClr val="tx1"/>
                </a:solidFill>
                <a:latin typeface="Times New Roman" pitchFamily="18" charset="0"/>
                <a:ea typeface="+mn-ea"/>
                <a:cs typeface="+mn-cs"/>
              </a:rPr>
              <a:t>    It’s worth noting that, </a:t>
            </a:r>
            <a:r>
              <a:rPr lang="en-US" altLang="zh-CN" sz="1200" u="sng" kern="1200" baseline="0">
                <a:solidFill>
                  <a:schemeClr val="tx1"/>
                </a:solidFill>
                <a:latin typeface="Times New Roman" pitchFamily="18" charset="0"/>
                <a:ea typeface="+mn-ea"/>
                <a:cs typeface="+mn-cs"/>
              </a:rPr>
              <a:t>in direct contrast with</a:t>
            </a:r>
            <a:r>
              <a:rPr lang="en-US" altLang="zh-CN" sz="1200" u="none" kern="1200" baseline="0">
                <a:solidFill>
                  <a:schemeClr val="tx1"/>
                </a:solidFill>
                <a:latin typeface="Times New Roman" pitchFamily="18" charset="0"/>
                <a:ea typeface="+mn-ea"/>
                <a:cs typeface="+mn-cs"/>
              </a:rPr>
              <a:t> </a:t>
            </a:r>
            <a:r>
              <a:rPr lang="en-US" altLang="zh-CN" sz="1200" kern="1200" baseline="0">
                <a:solidFill>
                  <a:schemeClr val="tx1"/>
                </a:solidFill>
                <a:latin typeface="Times New Roman" pitchFamily="18" charset="0"/>
                <a:ea typeface="+mn-ea"/>
                <a:cs typeface="+mn-cs"/>
              </a:rPr>
              <a:t>the 20th century telephone network — which had “dumb” (non-programmable) endpoints and smart switches — the Internet has always had smart endpoints (programmable computers), enabling complex functionality to be placed at those endpoints. </a:t>
            </a:r>
          </a:p>
          <a:p>
            <a:r>
              <a:rPr lang="en-US" altLang="zh-CN" sz="1200" kern="1200" baseline="0">
                <a:solidFill>
                  <a:schemeClr val="tx1"/>
                </a:solidFill>
                <a:latin typeface="Times New Roman" pitchFamily="18" charset="0"/>
                <a:ea typeface="+mn-ea"/>
                <a:cs typeface="+mn-cs"/>
              </a:rPr>
              <a:t>    But </a:t>
            </a:r>
            <a:r>
              <a:rPr lang="en-US" altLang="zh-CN" sz="1200" u="sng" kern="1200" baseline="0">
                <a:solidFill>
                  <a:schemeClr val="tx1"/>
                </a:solidFill>
                <a:latin typeface="Times New Roman" pitchFamily="18" charset="0"/>
                <a:ea typeface="+mn-ea"/>
                <a:cs typeface="+mn-cs"/>
              </a:rPr>
              <a:t>a more principled argument</a:t>
            </a:r>
            <a:r>
              <a:rPr lang="en-US" altLang="zh-CN" sz="1200" u="none" kern="1200" baseline="0">
                <a:solidFill>
                  <a:schemeClr val="tx1"/>
                </a:solidFill>
                <a:latin typeface="Times New Roman" pitchFamily="18" charset="0"/>
                <a:ea typeface="+mn-ea"/>
                <a:cs typeface="+mn-cs"/>
              </a:rPr>
              <a:t> </a:t>
            </a:r>
            <a:r>
              <a:rPr lang="en-US" altLang="zh-CN" sz="1200" kern="1200" baseline="0">
                <a:solidFill>
                  <a:schemeClr val="tx1"/>
                </a:solidFill>
                <a:latin typeface="Times New Roman" pitchFamily="18" charset="0"/>
                <a:ea typeface="+mn-ea"/>
                <a:cs typeface="+mn-cs"/>
              </a:rPr>
              <a:t>for actually placing functionality at the endpoints </a:t>
            </a:r>
            <a:r>
              <a:rPr lang="en-US" altLang="zh-CN" sz="1200" u="sng" kern="1200" baseline="0">
                <a:solidFill>
                  <a:schemeClr val="tx1"/>
                </a:solidFill>
                <a:latin typeface="Times New Roman" pitchFamily="18" charset="0"/>
                <a:ea typeface="+mn-ea"/>
                <a:cs typeface="+mn-cs"/>
              </a:rPr>
              <a:t>was made</a:t>
            </a:r>
            <a:r>
              <a:rPr lang="en-US" altLang="zh-CN" sz="1200" u="none" kern="1200" baseline="0">
                <a:solidFill>
                  <a:schemeClr val="tx1"/>
                </a:solidFill>
                <a:latin typeface="Times New Roman" pitchFamily="18" charset="0"/>
                <a:ea typeface="+mn-ea"/>
                <a:cs typeface="+mn-cs"/>
              </a:rPr>
              <a:t> </a:t>
            </a:r>
            <a:r>
              <a:rPr lang="en-US" altLang="zh-CN" sz="1200" kern="1200" baseline="0">
                <a:solidFill>
                  <a:schemeClr val="tx1"/>
                </a:solidFill>
                <a:latin typeface="Times New Roman" pitchFamily="18" charset="0"/>
                <a:ea typeface="+mn-ea"/>
                <a:cs typeface="+mn-cs"/>
              </a:rPr>
              <a:t>in an extremely influential paper [</a:t>
            </a:r>
            <a:r>
              <a:rPr lang="en-US" altLang="zh-CN" sz="1200" kern="1200" baseline="0" err="1">
                <a:solidFill>
                  <a:schemeClr val="tx1"/>
                </a:solidFill>
                <a:latin typeface="Times New Roman" pitchFamily="18" charset="0"/>
                <a:ea typeface="+mn-ea"/>
                <a:cs typeface="+mn-cs"/>
              </a:rPr>
              <a:t>Saltzer</a:t>
            </a:r>
            <a:r>
              <a:rPr lang="en-US" altLang="zh-CN" sz="1200" kern="1200" baseline="0">
                <a:solidFill>
                  <a:schemeClr val="tx1"/>
                </a:solidFill>
                <a:latin typeface="Times New Roman" pitchFamily="18" charset="0"/>
                <a:ea typeface="+mn-ea"/>
                <a:cs typeface="+mn-cs"/>
              </a:rPr>
              <a:t> 1984] that </a:t>
            </a:r>
            <a:r>
              <a:rPr lang="en-US" altLang="zh-CN" sz="1200" b="1" u="none" kern="1200" baseline="0">
                <a:solidFill>
                  <a:schemeClr val="tx1"/>
                </a:solidFill>
                <a:latin typeface="Times New Roman" pitchFamily="18" charset="0"/>
                <a:ea typeface="+mn-ea"/>
                <a:cs typeface="+mn-cs"/>
              </a:rPr>
              <a:t>articulated</a:t>
            </a:r>
            <a:r>
              <a:rPr lang="en-US" altLang="zh-CN" sz="1200" kern="1200" baseline="0">
                <a:solidFill>
                  <a:schemeClr val="tx1"/>
                </a:solidFill>
                <a:latin typeface="Times New Roman" pitchFamily="18" charset="0"/>
                <a:ea typeface="+mn-ea"/>
                <a:cs typeface="+mn-cs"/>
              </a:rPr>
              <a:t> the “end-to-end argument.” </a:t>
            </a:r>
          </a:p>
          <a:p>
            <a:r>
              <a:rPr lang="en-US" altLang="zh-CN" sz="1200" kern="1200" baseline="0">
                <a:solidFill>
                  <a:schemeClr val="tx1"/>
                </a:solidFill>
                <a:latin typeface="Times New Roman" pitchFamily="18" charset="0"/>
                <a:ea typeface="+mn-ea"/>
                <a:cs typeface="+mn-cs"/>
              </a:rPr>
              <a:t>   </a:t>
            </a:r>
            <a:r>
              <a:rPr lang="en-US" altLang="zh-CN" sz="1200" b="1" kern="1200" baseline="0">
                <a:solidFill>
                  <a:schemeClr val="tx1"/>
                </a:solidFill>
                <a:latin typeface="Times New Roman" pitchFamily="18" charset="0"/>
                <a:ea typeface="+mn-ea"/>
                <a:cs typeface="+mn-cs"/>
              </a:rPr>
              <a:t>It stated:</a:t>
            </a:r>
          </a:p>
          <a:p>
            <a:r>
              <a:rPr lang="en-US" altLang="zh-CN" sz="1200" kern="1200" baseline="0">
                <a:solidFill>
                  <a:schemeClr val="tx1"/>
                </a:solidFill>
                <a:latin typeface="Times New Roman" pitchFamily="18" charset="0"/>
                <a:ea typeface="+mn-ea"/>
                <a:cs typeface="+mn-cs"/>
              </a:rPr>
              <a:t>   “ … there is a list of functions each of which might be implemented in any of several ways: by the communication subsystem, by its client, as a joint venture, or perhaps redundantly, each doing its own version. </a:t>
            </a:r>
          </a:p>
          <a:p>
            <a:r>
              <a:rPr lang="en-US" altLang="zh-CN" sz="1200" kern="1200" baseline="0">
                <a:solidFill>
                  <a:schemeClr val="tx1"/>
                </a:solidFill>
                <a:latin typeface="Times New Roman" pitchFamily="18" charset="0"/>
                <a:ea typeface="+mn-ea"/>
                <a:cs typeface="+mn-cs"/>
              </a:rPr>
              <a:t>   In reasoning about this choice, the requirements of the application provide the basis for a class of arguments, which go as follows: </a:t>
            </a:r>
          </a:p>
          <a:p>
            <a:pPr lvl="1">
              <a:spcBef>
                <a:spcPts val="600"/>
              </a:spcBef>
            </a:pPr>
            <a:r>
              <a:rPr lang="en-US" altLang="zh-CN" sz="1200" kern="1200" baseline="0">
                <a:solidFill>
                  <a:schemeClr val="tx1"/>
                </a:solidFill>
                <a:latin typeface="Times New Roman" pitchFamily="18" charset="0"/>
                <a:ea typeface="+mn-ea"/>
                <a:cs typeface="+mn-cs"/>
              </a:rPr>
              <a:t>   The function </a:t>
            </a:r>
            <a:r>
              <a:rPr lang="en-US" altLang="zh-CN" sz="1200" u="sng" kern="1200" baseline="0">
                <a:solidFill>
                  <a:schemeClr val="tx1"/>
                </a:solidFill>
                <a:latin typeface="Times New Roman" pitchFamily="18" charset="0"/>
                <a:ea typeface="+mn-ea"/>
                <a:cs typeface="+mn-cs"/>
              </a:rPr>
              <a:t>in question</a:t>
            </a:r>
            <a:r>
              <a:rPr lang="en-US" altLang="zh-CN" sz="1200" u="none" kern="1200" baseline="0">
                <a:solidFill>
                  <a:schemeClr val="tx1"/>
                </a:solidFill>
                <a:latin typeface="Times New Roman" pitchFamily="18" charset="0"/>
                <a:ea typeface="+mn-ea"/>
                <a:cs typeface="+mn-cs"/>
              </a:rPr>
              <a:t> </a:t>
            </a:r>
            <a:r>
              <a:rPr lang="en-US" altLang="zh-CN" sz="1200" kern="1200" baseline="0">
                <a:solidFill>
                  <a:schemeClr val="tx1"/>
                </a:solidFill>
                <a:latin typeface="Times New Roman" pitchFamily="18" charset="0"/>
                <a:ea typeface="+mn-ea"/>
                <a:cs typeface="+mn-cs"/>
              </a:rPr>
              <a:t>can completely and correctly be implemented only with the knowledge and help of the application standing at the end points of the communication system.</a:t>
            </a:r>
          </a:p>
          <a:p>
            <a:pPr lvl="1">
              <a:spcBef>
                <a:spcPts val="600"/>
              </a:spcBef>
            </a:pPr>
            <a:r>
              <a:rPr lang="en-US" altLang="zh-CN" sz="1200" kern="1200" baseline="0">
                <a:solidFill>
                  <a:schemeClr val="tx1"/>
                </a:solidFill>
                <a:latin typeface="Times New Roman" pitchFamily="18" charset="0"/>
                <a:ea typeface="+mn-ea"/>
                <a:cs typeface="+mn-cs"/>
              </a:rPr>
              <a:t>   Therefore, providing that questioned function </a:t>
            </a:r>
            <a:r>
              <a:rPr lang="en-US" altLang="zh-CN" sz="1200" u="sng" kern="1200" baseline="0">
                <a:solidFill>
                  <a:schemeClr val="tx1"/>
                </a:solidFill>
                <a:latin typeface="Times New Roman" pitchFamily="18" charset="0"/>
                <a:ea typeface="+mn-ea"/>
                <a:cs typeface="+mn-cs"/>
              </a:rPr>
              <a:t>as a feature of the communication system itself</a:t>
            </a:r>
            <a:r>
              <a:rPr lang="en-US" altLang="zh-CN" sz="1200" u="none" kern="1200" baseline="0">
                <a:solidFill>
                  <a:schemeClr val="tx1"/>
                </a:solidFill>
                <a:latin typeface="Times New Roman" pitchFamily="18" charset="0"/>
                <a:ea typeface="+mn-ea"/>
                <a:cs typeface="+mn-cs"/>
              </a:rPr>
              <a:t> </a:t>
            </a:r>
            <a:r>
              <a:rPr lang="en-US" altLang="zh-CN" sz="1200" kern="1200" baseline="0">
                <a:solidFill>
                  <a:schemeClr val="tx1"/>
                </a:solidFill>
                <a:latin typeface="Times New Roman" pitchFamily="18" charset="0"/>
                <a:ea typeface="+mn-ea"/>
                <a:cs typeface="+mn-cs"/>
              </a:rPr>
              <a:t>is not possible. </a:t>
            </a:r>
          </a:p>
          <a:p>
            <a:pPr lvl="1">
              <a:spcBef>
                <a:spcPts val="600"/>
              </a:spcBef>
            </a:pPr>
            <a:r>
              <a:rPr lang="en-US" altLang="zh-CN" sz="1200" kern="1200" baseline="0">
                <a:solidFill>
                  <a:schemeClr val="tx1"/>
                </a:solidFill>
                <a:latin typeface="Times New Roman" pitchFamily="18" charset="0"/>
                <a:ea typeface="+mn-ea"/>
                <a:cs typeface="+mn-cs"/>
              </a:rPr>
              <a:t>   (Sometimes an incomplete version of the function </a:t>
            </a:r>
            <a:r>
              <a:rPr lang="en-US" altLang="zh-CN" sz="1200" u="sng" kern="1200" baseline="0">
                <a:solidFill>
                  <a:schemeClr val="tx1"/>
                </a:solidFill>
                <a:latin typeface="Times New Roman" pitchFamily="18" charset="0"/>
                <a:ea typeface="+mn-ea"/>
                <a:cs typeface="+mn-cs"/>
              </a:rPr>
              <a:t>provided by the communication system</a:t>
            </a:r>
            <a:r>
              <a:rPr lang="en-US" altLang="zh-CN" sz="1200" u="none" kern="1200" baseline="0">
                <a:solidFill>
                  <a:schemeClr val="tx1"/>
                </a:solidFill>
                <a:latin typeface="Times New Roman" pitchFamily="18" charset="0"/>
                <a:ea typeface="+mn-ea"/>
                <a:cs typeface="+mn-cs"/>
              </a:rPr>
              <a:t> </a:t>
            </a:r>
            <a:r>
              <a:rPr lang="en-US" altLang="zh-CN" sz="1200" kern="1200" baseline="0">
                <a:solidFill>
                  <a:schemeClr val="tx1"/>
                </a:solidFill>
                <a:latin typeface="Times New Roman" pitchFamily="18" charset="0"/>
                <a:ea typeface="+mn-ea"/>
                <a:cs typeface="+mn-cs"/>
              </a:rPr>
              <a:t>may be useful as a performance enhancement.)</a:t>
            </a:r>
          </a:p>
          <a:p>
            <a:r>
              <a:rPr lang="en-US" altLang="zh-CN" sz="1200" kern="1200" baseline="0">
                <a:solidFill>
                  <a:schemeClr val="tx1"/>
                </a:solidFill>
                <a:latin typeface="Times New Roman" pitchFamily="18" charset="0"/>
                <a:ea typeface="+mn-ea"/>
                <a:cs typeface="+mn-cs"/>
              </a:rPr>
              <a:t>   We call </a:t>
            </a:r>
            <a:r>
              <a:rPr lang="en-US" altLang="zh-CN" sz="1200" u="sng" kern="1200" baseline="0">
                <a:solidFill>
                  <a:schemeClr val="tx1"/>
                </a:solidFill>
                <a:latin typeface="Times New Roman" pitchFamily="18" charset="0"/>
                <a:ea typeface="+mn-ea"/>
                <a:cs typeface="+mn-cs"/>
              </a:rPr>
              <a:t>this line</a:t>
            </a:r>
            <a:r>
              <a:rPr lang="en-US" altLang="zh-CN" sz="1200" u="none" kern="1200" baseline="0">
                <a:solidFill>
                  <a:schemeClr val="tx1"/>
                </a:solidFill>
                <a:latin typeface="Times New Roman" pitchFamily="18" charset="0"/>
                <a:ea typeface="+mn-ea"/>
                <a:cs typeface="+mn-cs"/>
              </a:rPr>
              <a:t> [</a:t>
            </a:r>
            <a:r>
              <a:rPr lang="zh-CN" altLang="en-US" sz="1200" u="none" kern="1200" baseline="0">
                <a:solidFill>
                  <a:schemeClr val="tx1"/>
                </a:solidFill>
                <a:latin typeface="Times New Roman" pitchFamily="18" charset="0"/>
                <a:ea typeface="+mn-ea"/>
                <a:cs typeface="+mn-cs"/>
              </a:rPr>
              <a:t>路线</a:t>
            </a:r>
            <a:r>
              <a:rPr lang="en-US" altLang="zh-CN" sz="1200" u="none" kern="1200" baseline="0">
                <a:solidFill>
                  <a:schemeClr val="tx1"/>
                </a:solidFill>
                <a:latin typeface="Times New Roman" pitchFamily="18" charset="0"/>
                <a:ea typeface="+mn-ea"/>
                <a:cs typeface="+mn-cs"/>
              </a:rPr>
              <a:t>] </a:t>
            </a:r>
            <a:r>
              <a:rPr lang="en-US" altLang="zh-CN" sz="1200" kern="1200" baseline="0">
                <a:solidFill>
                  <a:schemeClr val="tx1"/>
                </a:solidFill>
                <a:latin typeface="Times New Roman" pitchFamily="18" charset="0"/>
                <a:ea typeface="+mn-ea"/>
                <a:cs typeface="+mn-cs"/>
              </a:rPr>
              <a:t>of </a:t>
            </a:r>
            <a:r>
              <a:rPr lang="en-US" altLang="zh-CN" sz="1200" u="sng" kern="1200" baseline="0">
                <a:solidFill>
                  <a:schemeClr val="tx1"/>
                </a:solidFill>
                <a:latin typeface="Times New Roman" pitchFamily="18" charset="0"/>
                <a:ea typeface="+mn-ea"/>
                <a:cs typeface="+mn-cs"/>
              </a:rPr>
              <a:t>reasoning against [</a:t>
            </a:r>
            <a:r>
              <a:rPr lang="zh-CN" altLang="en-US" sz="1200" b="0" i="0" u="sng" kern="1200">
                <a:solidFill>
                  <a:schemeClr val="tx1"/>
                </a:solidFill>
                <a:latin typeface="Times New Roman" pitchFamily="18" charset="0"/>
                <a:ea typeface="+mn-ea"/>
                <a:cs typeface="+mn-cs"/>
              </a:rPr>
              <a:t>反对</a:t>
            </a:r>
            <a:r>
              <a:rPr lang="en-US" altLang="zh-CN" sz="1200" b="0" i="0" u="sng" kern="1200">
                <a:solidFill>
                  <a:schemeClr val="tx1"/>
                </a:solidFill>
                <a:latin typeface="Times New Roman" pitchFamily="18" charset="0"/>
                <a:ea typeface="+mn-ea"/>
                <a:cs typeface="+mn-cs"/>
              </a:rPr>
              <a:t>…</a:t>
            </a:r>
            <a:r>
              <a:rPr lang="zh-CN" altLang="en-US" sz="1200" b="0" i="0" u="sng" kern="1200">
                <a:solidFill>
                  <a:schemeClr val="tx1"/>
                </a:solidFill>
                <a:latin typeface="Times New Roman" pitchFamily="18" charset="0"/>
                <a:ea typeface="+mn-ea"/>
                <a:cs typeface="+mn-cs"/>
              </a:rPr>
              <a:t>的理由</a:t>
            </a:r>
            <a:r>
              <a:rPr lang="en-US" altLang="zh-CN" sz="1200" u="sng" kern="1200" baseline="0">
                <a:solidFill>
                  <a:schemeClr val="tx1"/>
                </a:solidFill>
                <a:latin typeface="Times New Roman" pitchFamily="18" charset="0"/>
                <a:ea typeface="+mn-ea"/>
                <a:cs typeface="+mn-cs"/>
              </a:rPr>
              <a:t>] low-level function implementation</a:t>
            </a:r>
            <a:r>
              <a:rPr lang="en-US" altLang="zh-CN" sz="1200" kern="1200" baseline="0">
                <a:solidFill>
                  <a:schemeClr val="tx1"/>
                </a:solidFill>
                <a:latin typeface="Times New Roman" pitchFamily="18" charset="0"/>
                <a:ea typeface="+mn-ea"/>
                <a:cs typeface="+mn-cs"/>
              </a:rPr>
              <a:t> the “end-to-end argument.”</a:t>
            </a:r>
          </a:p>
          <a:p>
            <a:endParaRPr lang="en-US" altLang="zh-CN" sz="1200" b="1" kern="1200" baseline="0">
              <a:solidFill>
                <a:schemeClr val="tx1"/>
              </a:solidFill>
              <a:latin typeface="Times New Roman" pitchFamily="18" charset="0"/>
              <a:ea typeface="+mn-ea"/>
              <a:cs typeface="+mn-cs"/>
            </a:endParaRPr>
          </a:p>
          <a:p>
            <a:r>
              <a:rPr lang="en-US" altLang="zh-CN" sz="1200" kern="1200" baseline="0">
                <a:solidFill>
                  <a:schemeClr val="tx1"/>
                </a:solidFill>
                <a:latin typeface="Times New Roman" pitchFamily="18" charset="0"/>
                <a:ea typeface="+mn-ea"/>
                <a:cs typeface="+mn-cs"/>
              </a:rPr>
              <a:t>    </a:t>
            </a:r>
            <a:r>
              <a:rPr lang="en-US" altLang="zh-CN" sz="1200" i="0" kern="1200" baseline="0">
                <a:solidFill>
                  <a:schemeClr val="tx1"/>
                </a:solidFill>
                <a:latin typeface="Times New Roman" pitchFamily="18" charset="0"/>
                <a:ea typeface="+mn-ea"/>
                <a:cs typeface="+mn-cs"/>
              </a:rPr>
              <a:t>An example illustrating the end-to-end argument is that of reliable data transfer.</a:t>
            </a:r>
          </a:p>
          <a:p>
            <a:r>
              <a:rPr lang="en-US" altLang="zh-CN" sz="1200" i="0" kern="1200" baseline="0">
                <a:solidFill>
                  <a:schemeClr val="tx1"/>
                </a:solidFill>
                <a:latin typeface="Times New Roman" pitchFamily="18" charset="0"/>
                <a:ea typeface="+mn-ea"/>
                <a:cs typeface="+mn-cs"/>
              </a:rPr>
              <a:t>    Since packets can be lost within the network (e.g., even without buffer overflows, a router holding a queued packet could crash, or a portion of the network </a:t>
            </a:r>
            <a:r>
              <a:rPr lang="en-US" altLang="zh-CN" sz="1200" i="0" u="sng" kern="1200" baseline="0">
                <a:solidFill>
                  <a:schemeClr val="tx1"/>
                </a:solidFill>
                <a:latin typeface="Times New Roman" pitchFamily="18" charset="0"/>
                <a:ea typeface="+mn-ea"/>
                <a:cs typeface="+mn-cs"/>
              </a:rPr>
              <a:t>in which a packet is queued</a:t>
            </a:r>
            <a:r>
              <a:rPr lang="en-US" altLang="zh-CN" sz="1200" i="0" kern="1200" baseline="0">
                <a:solidFill>
                  <a:schemeClr val="tx1"/>
                </a:solidFill>
                <a:latin typeface="Times New Roman" pitchFamily="18" charset="0"/>
                <a:ea typeface="+mn-ea"/>
                <a:cs typeface="+mn-cs"/>
              </a:rPr>
              <a:t> becomes detached due to link failures), the endpoints (in this case via the TCP protocol) must perform error control. </a:t>
            </a:r>
          </a:p>
          <a:p>
            <a:r>
              <a:rPr lang="en-US" altLang="zh-CN" sz="1200" i="0" kern="1200" baseline="0">
                <a:solidFill>
                  <a:schemeClr val="tx1"/>
                </a:solidFill>
                <a:latin typeface="Times New Roman" pitchFamily="18" charset="0"/>
                <a:ea typeface="+mn-ea"/>
                <a:cs typeface="+mn-cs"/>
              </a:rPr>
              <a:t>    As we will see in Chapter 6, some link-layer protocols do indeed perform local error control, but this local error control alone is “</a:t>
            </a:r>
            <a:r>
              <a:rPr lang="en-US" altLang="zh-CN" sz="1200" i="0" u="sng" kern="1200" baseline="0">
                <a:solidFill>
                  <a:schemeClr val="tx1"/>
                </a:solidFill>
                <a:latin typeface="Times New Roman" pitchFamily="18" charset="0"/>
                <a:ea typeface="+mn-ea"/>
                <a:cs typeface="+mn-cs"/>
              </a:rPr>
              <a:t>incomplete</a:t>
            </a:r>
            <a:r>
              <a:rPr lang="en-US" altLang="zh-CN" sz="1200" i="0" kern="1200" baseline="0">
                <a:solidFill>
                  <a:schemeClr val="tx1"/>
                </a:solidFill>
                <a:latin typeface="Times New Roman" pitchFamily="18" charset="0"/>
                <a:ea typeface="+mn-ea"/>
                <a:cs typeface="+mn-cs"/>
              </a:rPr>
              <a:t>” and not sufficient to provide end-to-end reliable data transfer. </a:t>
            </a:r>
          </a:p>
          <a:p>
            <a:r>
              <a:rPr lang="en-US" altLang="zh-CN" sz="1200" i="0" kern="1200" baseline="0">
                <a:solidFill>
                  <a:schemeClr val="tx1"/>
                </a:solidFill>
                <a:latin typeface="Times New Roman" pitchFamily="18" charset="0"/>
                <a:ea typeface="+mn-ea"/>
                <a:cs typeface="+mn-cs"/>
              </a:rPr>
              <a:t>    And so reliable data transfer must be implemented end to end.</a:t>
            </a:r>
          </a:p>
          <a:p>
            <a:endParaRPr lang="en-US" altLang="zh-CN" sz="1200" b="1" i="0" kern="1200" baseline="0">
              <a:solidFill>
                <a:schemeClr val="tx1"/>
              </a:solidFill>
              <a:latin typeface="Times New Roman" pitchFamily="18" charset="0"/>
              <a:ea typeface="+mn-ea"/>
              <a:cs typeface="+mn-cs"/>
            </a:endParaRPr>
          </a:p>
          <a:p>
            <a:r>
              <a:rPr lang="en-US" altLang="zh-CN" sz="1200" kern="1200" baseline="0">
                <a:solidFill>
                  <a:schemeClr val="tx1"/>
                </a:solidFill>
                <a:latin typeface="Times New Roman" pitchFamily="18" charset="0"/>
                <a:ea typeface="+mn-ea"/>
                <a:cs typeface="+mn-cs"/>
              </a:rPr>
              <a:t>    RFC 1958 </a:t>
            </a:r>
            <a:r>
              <a:rPr lang="en-US" altLang="zh-CN" sz="1200" b="1" kern="1200" baseline="0">
                <a:solidFill>
                  <a:schemeClr val="tx1"/>
                </a:solidFill>
                <a:latin typeface="Times New Roman" pitchFamily="18" charset="0"/>
                <a:ea typeface="+mn-ea"/>
                <a:cs typeface="+mn-cs"/>
              </a:rPr>
              <a:t>deliberately</a:t>
            </a:r>
            <a:r>
              <a:rPr lang="en-US" altLang="zh-CN" sz="1200" kern="1200" baseline="0">
                <a:solidFill>
                  <a:schemeClr val="tx1"/>
                </a:solidFill>
                <a:latin typeface="Times New Roman" pitchFamily="18" charset="0"/>
                <a:ea typeface="+mn-ea"/>
                <a:cs typeface="+mn-cs"/>
              </a:rPr>
              <a:t> includes only two references, both of which are “fundamental papers on the Internet architecture.” </a:t>
            </a:r>
          </a:p>
          <a:p>
            <a:r>
              <a:rPr lang="en-US" altLang="zh-CN" sz="1200" kern="1200" baseline="0">
                <a:solidFill>
                  <a:schemeClr val="tx1"/>
                </a:solidFill>
                <a:latin typeface="Times New Roman" pitchFamily="18" charset="0"/>
                <a:ea typeface="+mn-ea"/>
                <a:cs typeface="+mn-cs"/>
              </a:rPr>
              <a:t>    One of these is the end-to-end paper itself [</a:t>
            </a:r>
            <a:r>
              <a:rPr lang="en-US" altLang="zh-CN" sz="1200" kern="1200" baseline="0" err="1">
                <a:solidFill>
                  <a:schemeClr val="tx1"/>
                </a:solidFill>
                <a:latin typeface="Times New Roman" pitchFamily="18" charset="0"/>
                <a:ea typeface="+mn-ea"/>
                <a:cs typeface="+mn-cs"/>
              </a:rPr>
              <a:t>Saltzer</a:t>
            </a:r>
            <a:r>
              <a:rPr lang="en-US" altLang="zh-CN" sz="1200" kern="1200" baseline="0">
                <a:solidFill>
                  <a:schemeClr val="tx1"/>
                </a:solidFill>
                <a:latin typeface="Times New Roman" pitchFamily="18" charset="0"/>
                <a:ea typeface="+mn-ea"/>
                <a:cs typeface="+mn-cs"/>
              </a:rPr>
              <a:t> 1984]; the second paper [Clark 1988] discusses the design philosophy of the DARPA Internet Protocols.</a:t>
            </a:r>
          </a:p>
          <a:p>
            <a:r>
              <a:rPr lang="en-US" altLang="zh-CN" sz="1200" kern="1200" baseline="0">
                <a:solidFill>
                  <a:schemeClr val="tx1"/>
                </a:solidFill>
                <a:latin typeface="Times New Roman" pitchFamily="18" charset="0"/>
                <a:ea typeface="+mn-ea"/>
                <a:cs typeface="+mn-cs"/>
              </a:rPr>
              <a:t>    Both are interesting “must reads” for anyone interested in Internet architecture. Follow-</a:t>
            </a:r>
            <a:r>
              <a:rPr lang="en-US" altLang="zh-CN" sz="1200" kern="1200" baseline="0" err="1">
                <a:solidFill>
                  <a:schemeClr val="tx1"/>
                </a:solidFill>
                <a:latin typeface="Times New Roman" pitchFamily="18" charset="0"/>
                <a:ea typeface="+mn-ea"/>
                <a:cs typeface="+mn-cs"/>
              </a:rPr>
              <a:t>ons</a:t>
            </a:r>
            <a:r>
              <a:rPr lang="en-US" altLang="zh-CN" sz="1200" kern="1200" baseline="0">
                <a:solidFill>
                  <a:schemeClr val="tx1"/>
                </a:solidFill>
                <a:latin typeface="Times New Roman" pitchFamily="18" charset="0"/>
                <a:ea typeface="+mn-ea"/>
                <a:cs typeface="+mn-cs"/>
              </a:rPr>
              <a:t> to [Clark 1988] are [Blumenthal 2001; Clark 2005] which reconsider Internet architecture in light of the much more complex environment in which today’s Internet must now operate. </a:t>
            </a:r>
            <a:endParaRPr lang="en-US" altLang="zh-CN" sz="2400" b="1" i="0" kern="1200" baseline="0">
              <a:solidFill>
                <a:schemeClr val="tx1"/>
              </a:solidFill>
              <a:latin typeface="Times New Roman" pitchFamily="18" charset="0"/>
              <a:ea typeface="+mn-ea"/>
              <a:cs typeface="+mn-cs"/>
            </a:endParaRPr>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205</a:t>
            </a:fld>
            <a:endParaRPr lang="en-US" altLang="zh-CN"/>
          </a:p>
        </p:txBody>
      </p:sp>
    </p:spTree>
    <p:extLst>
      <p:ext uri="{BB962C8B-B14F-4D97-AF65-F5344CB8AC3E}">
        <p14:creationId xmlns:p14="http://schemas.microsoft.com/office/powerpoint/2010/main" val="164175611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a:solidFill>
                  <a:schemeClr val="tx1"/>
                </a:solidFill>
                <a:latin typeface="Times New Roman" pitchFamily="18" charset="0"/>
                <a:ea typeface="+mn-ea"/>
                <a:cs typeface="+mn-cs"/>
              </a:rPr>
              <a:t>    In this chapter we’ve covered the data plane functions of the network layer — the per-router functions </a:t>
            </a:r>
            <a:r>
              <a:rPr lang="en-US" altLang="zh-CN" sz="1200" b="1" i="0" u="none" strike="noStrike" kern="1200" baseline="0">
                <a:solidFill>
                  <a:schemeClr val="tx1"/>
                </a:solidFill>
                <a:latin typeface="Times New Roman" pitchFamily="18" charset="0"/>
                <a:ea typeface="+mn-ea"/>
                <a:cs typeface="+mn-cs"/>
              </a:rPr>
              <a:t>that</a:t>
            </a:r>
            <a:r>
              <a:rPr lang="en-US" altLang="zh-CN" sz="1200" b="0" i="0" u="none" strike="noStrike" kern="1200" baseline="0">
                <a:solidFill>
                  <a:schemeClr val="tx1"/>
                </a:solidFill>
                <a:latin typeface="Times New Roman" pitchFamily="18" charset="0"/>
                <a:ea typeface="+mn-ea"/>
                <a:cs typeface="+mn-cs"/>
              </a:rPr>
              <a:t> determine how packets </a:t>
            </a:r>
            <a:r>
              <a:rPr lang="en-US" altLang="zh-CN" sz="1200" b="0" i="0" u="sng" strike="noStrike" kern="1200" baseline="0">
                <a:solidFill>
                  <a:schemeClr val="tx1"/>
                </a:solidFill>
                <a:latin typeface="Times New Roman" pitchFamily="18" charset="0"/>
                <a:ea typeface="+mn-ea"/>
                <a:cs typeface="+mn-cs"/>
              </a:rPr>
              <a:t>arriving on one of a router’s input links </a:t>
            </a:r>
            <a:r>
              <a:rPr lang="en-US" altLang="zh-CN" sz="1200" b="0" i="0" u="none" strike="noStrike" kern="1200" baseline="0">
                <a:solidFill>
                  <a:schemeClr val="tx1"/>
                </a:solidFill>
                <a:latin typeface="Times New Roman" pitchFamily="18" charset="0"/>
                <a:ea typeface="+mn-ea"/>
                <a:cs typeface="+mn-cs"/>
              </a:rPr>
              <a:t>are forwarded to one of that router’s output links. </a:t>
            </a:r>
          </a:p>
          <a:p>
            <a:r>
              <a:rPr lang="en-US" altLang="zh-CN" sz="1200" b="0" i="0" u="none" strike="noStrike" kern="1200" baseline="0">
                <a:solidFill>
                  <a:schemeClr val="tx1"/>
                </a:solidFill>
                <a:latin typeface="Times New Roman" pitchFamily="18" charset="0"/>
                <a:ea typeface="+mn-ea"/>
                <a:cs typeface="+mn-cs"/>
              </a:rPr>
              <a:t>    </a:t>
            </a:r>
          </a:p>
          <a:p>
            <a:r>
              <a:rPr lang="en-US" altLang="zh-CN" sz="1200" b="0" i="0" u="none" strike="noStrike" kern="1200" baseline="0">
                <a:solidFill>
                  <a:schemeClr val="tx1"/>
                </a:solidFill>
                <a:latin typeface="Times New Roman" pitchFamily="18" charset="0"/>
                <a:ea typeface="+mn-ea"/>
                <a:cs typeface="+mn-cs"/>
              </a:rPr>
              <a:t>    We began by taking a detailed look at the internal operations of a router, studying input and output port functionality and destination-based forwarding, a router’s internal switching mechanism, packet queue management and more. </a:t>
            </a:r>
          </a:p>
          <a:p>
            <a:r>
              <a:rPr lang="en-US" altLang="zh-CN" sz="1200" b="0" i="0" u="none" strike="noStrike" kern="1200" baseline="0">
                <a:solidFill>
                  <a:schemeClr val="tx1"/>
                </a:solidFill>
                <a:latin typeface="Times New Roman" pitchFamily="18" charset="0"/>
                <a:ea typeface="+mn-ea"/>
                <a:cs typeface="+mn-cs"/>
              </a:rPr>
              <a:t>    We covered </a:t>
            </a:r>
            <a:r>
              <a:rPr lang="en-US" altLang="zh-CN" sz="1200" b="1" i="0" u="none" strike="noStrike" kern="1200" baseline="0">
                <a:solidFill>
                  <a:schemeClr val="tx1"/>
                </a:solidFill>
                <a:latin typeface="Times New Roman" pitchFamily="18" charset="0"/>
                <a:ea typeface="+mn-ea"/>
                <a:cs typeface="+mn-cs"/>
              </a:rPr>
              <a:t>both</a:t>
            </a:r>
            <a:r>
              <a:rPr lang="en-US" altLang="zh-CN" sz="1200" b="0" i="0" u="none" strike="noStrike" kern="1200" baseline="0">
                <a:solidFill>
                  <a:schemeClr val="tx1"/>
                </a:solidFill>
                <a:latin typeface="Times New Roman" pitchFamily="18" charset="0"/>
                <a:ea typeface="+mn-ea"/>
                <a:cs typeface="+mn-cs"/>
              </a:rPr>
              <a:t> traditional IP forwarding (where forwarding is based on a datagram’s destination address) </a:t>
            </a:r>
            <a:r>
              <a:rPr lang="en-US" altLang="zh-CN" sz="1200" b="1" i="0" u="none" strike="noStrike" kern="1200" baseline="0">
                <a:solidFill>
                  <a:schemeClr val="tx1"/>
                </a:solidFill>
                <a:latin typeface="Times New Roman" pitchFamily="18" charset="0"/>
                <a:ea typeface="+mn-ea"/>
                <a:cs typeface="+mn-cs"/>
              </a:rPr>
              <a:t>and</a:t>
            </a:r>
            <a:r>
              <a:rPr lang="en-US" altLang="zh-CN" sz="1200" b="0" i="0" u="none" strike="noStrike" kern="1200" baseline="0">
                <a:solidFill>
                  <a:schemeClr val="tx1"/>
                </a:solidFill>
                <a:latin typeface="Times New Roman" pitchFamily="18" charset="0"/>
                <a:ea typeface="+mn-ea"/>
                <a:cs typeface="+mn-cs"/>
              </a:rPr>
              <a:t> generalized forwarding (where forwarding and other functions may be performed using values in several different fields in the datagram’s header) and seen the </a:t>
            </a:r>
            <a:r>
              <a:rPr lang="en-US" altLang="zh-CN" sz="1200" b="1" i="0" u="none" strike="noStrike" kern="1200" baseline="0">
                <a:solidFill>
                  <a:schemeClr val="tx1"/>
                </a:solidFill>
                <a:latin typeface="Times New Roman" pitchFamily="18" charset="0"/>
                <a:ea typeface="+mn-ea"/>
                <a:cs typeface="+mn-cs"/>
              </a:rPr>
              <a:t>versatility</a:t>
            </a:r>
            <a:r>
              <a:rPr lang="en-US" altLang="zh-CN" sz="1200" b="0" i="0" u="none" strike="noStrike" kern="1200" baseline="0">
                <a:solidFill>
                  <a:schemeClr val="tx1"/>
                </a:solidFill>
                <a:latin typeface="Times New Roman" pitchFamily="18" charset="0"/>
                <a:ea typeface="+mn-ea"/>
                <a:cs typeface="+mn-cs"/>
              </a:rPr>
              <a:t> of the latter approach. </a:t>
            </a:r>
          </a:p>
          <a:p>
            <a:r>
              <a:rPr lang="en-US" altLang="zh-CN" sz="1200" b="0" i="0" u="none" strike="noStrike" kern="1200" baseline="0">
                <a:solidFill>
                  <a:schemeClr val="tx1"/>
                </a:solidFill>
                <a:latin typeface="Times New Roman" pitchFamily="18" charset="0"/>
                <a:ea typeface="+mn-ea"/>
                <a:cs typeface="+mn-cs"/>
              </a:rPr>
              <a:t>    We also studied the IPv4 and IPv6 protocols in detail, and Internet addressing, which we found to be much deeper, </a:t>
            </a:r>
            <a:r>
              <a:rPr lang="en-US" altLang="zh-CN" sz="1200" b="1" i="0" u="none" strike="noStrike" kern="1200" baseline="0">
                <a:solidFill>
                  <a:schemeClr val="tx1"/>
                </a:solidFill>
                <a:latin typeface="Times New Roman" pitchFamily="18" charset="0"/>
                <a:ea typeface="+mn-ea"/>
                <a:cs typeface="+mn-cs"/>
              </a:rPr>
              <a:t>subtler</a:t>
            </a:r>
            <a:r>
              <a:rPr lang="en-US" altLang="zh-CN" sz="1200" b="0" i="0" u="none" strike="noStrike" kern="1200" baseline="0">
                <a:solidFill>
                  <a:schemeClr val="tx1"/>
                </a:solidFill>
                <a:latin typeface="Times New Roman" pitchFamily="18" charset="0"/>
                <a:ea typeface="+mn-ea"/>
                <a:cs typeface="+mn-cs"/>
              </a:rPr>
              <a:t>, and more interesting than we might have expected. </a:t>
            </a:r>
          </a:p>
          <a:p>
            <a:r>
              <a:rPr lang="en-US" altLang="zh-CN" sz="1200" b="0" i="0" u="none" strike="noStrike" kern="1200" baseline="0">
                <a:solidFill>
                  <a:schemeClr val="tx1"/>
                </a:solidFill>
                <a:latin typeface="Times New Roman" pitchFamily="18" charset="0"/>
                <a:ea typeface="+mn-ea"/>
                <a:cs typeface="+mn-cs"/>
              </a:rPr>
              <a:t>    </a:t>
            </a:r>
            <a:r>
              <a:rPr lang="en-US" altLang="zh-CN" sz="1200" kern="1200" baseline="0">
                <a:solidFill>
                  <a:schemeClr val="tx1"/>
                </a:solidFill>
                <a:latin typeface="Times New Roman" pitchFamily="18" charset="0"/>
                <a:ea typeface="+mn-ea"/>
                <a:cs typeface="+mn-cs"/>
              </a:rPr>
              <a:t>We completed our study of the network-layer data plane with a study of middle boxes, and a broad discussion of Internet architecture.</a:t>
            </a:r>
            <a:endParaRPr lang="en-US" altLang="zh-CN" sz="1200" b="0" i="0" u="none" strike="noStrike" kern="1200" baseline="0">
              <a:solidFill>
                <a:schemeClr val="tx1"/>
              </a:solidFill>
              <a:latin typeface="Times New Roman" pitchFamily="18" charset="0"/>
              <a:ea typeface="+mn-ea"/>
              <a:cs typeface="+mn-cs"/>
            </a:endParaRP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With our newfound understanding of the network-layer’s data plane, we’re now ready to dive into the network layer’s control plane in Chapter 5! </a:t>
            </a:r>
            <a:endParaRPr lang="zh-CN" altLang="en-US" b="0" i="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207</a:t>
            </a:fld>
            <a:endParaRPr lang="en-US" altLang="zh-CN"/>
          </a:p>
        </p:txBody>
      </p:sp>
    </p:spTree>
    <p:extLst>
      <p:ext uri="{BB962C8B-B14F-4D97-AF65-F5344CB8AC3E}">
        <p14:creationId xmlns:p14="http://schemas.microsoft.com/office/powerpoint/2010/main" val="2699171053"/>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65E2E4-FFCE-471E-993F-7C0FDFE3DACF}" type="slidenum">
              <a:rPr lang="zh-CN" altLang="en-US" smtClean="0"/>
              <a:pPr/>
              <a:t>208</a:t>
            </a:fld>
            <a:endParaRPr lang="en-US" altLang="zh-CN"/>
          </a:p>
        </p:txBody>
      </p:sp>
    </p:spTree>
    <p:extLst>
      <p:ext uri="{BB962C8B-B14F-4D97-AF65-F5344CB8AC3E}">
        <p14:creationId xmlns:p14="http://schemas.microsoft.com/office/powerpoint/2010/main" val="18322291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4A8F2851-6BD7-4969-8E39-E4E528CC706E}" type="slidenum">
              <a:rPr lang="en-US" altLang="zh-CN" smtClean="0"/>
              <a:pPr>
                <a:spcBef>
                  <a:spcPct val="0"/>
                </a:spcBef>
              </a:pPr>
              <a:t>22</a:t>
            </a:fld>
            <a:endParaRPr lang="en-US" altLang="zh-CN"/>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2611405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CB32549-4BD2-473E-9B1E-E2C1E8FC6569}" type="slidenum">
              <a:rPr lang="en-US" altLang="zh-CN" smtClean="0"/>
              <a:pPr>
                <a:spcBef>
                  <a:spcPct val="0"/>
                </a:spcBef>
              </a:pPr>
              <a:t>23</a:t>
            </a:fld>
            <a:endParaRPr lang="en-US" altLang="zh-CN"/>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2916656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A5902BF-DC2B-4BA8-A80F-933B07B41213}" type="slidenum">
              <a:rPr lang="en-US" altLang="zh-CN" smtClean="0"/>
              <a:pPr>
                <a:spcBef>
                  <a:spcPct val="0"/>
                </a:spcBef>
              </a:pPr>
              <a:t>24</a:t>
            </a:fld>
            <a:endParaRPr lang="en-US" altLang="zh-CN"/>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475811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2E99B54-4850-4CC3-98A1-9252608576DA}" type="slidenum">
              <a:rPr lang="zh-CN" altLang="en-US"/>
              <a:pPr/>
              <a:t>3</a:t>
            </a:fld>
            <a:endParaRPr lang="en-US" altLang="zh-CN"/>
          </a:p>
        </p:txBody>
      </p:sp>
      <p:sp>
        <p:nvSpPr>
          <p:cNvPr id="913410" name="Rectangle 2"/>
          <p:cNvSpPr>
            <a:spLocks noGrp="1" noRot="1" noChangeAspect="1" noChangeArrowheads="1" noTextEdit="1"/>
          </p:cNvSpPr>
          <p:nvPr>
            <p:ph type="sldImg"/>
          </p:nvPr>
        </p:nvSpPr>
        <p:spPr/>
      </p:sp>
      <p:sp>
        <p:nvSpPr>
          <p:cNvPr id="913411" name="Rectangle 3"/>
          <p:cNvSpPr>
            <a:spLocks noGrp="1" noChangeArrowheads="1"/>
          </p:cNvSpPr>
          <p:nvPr>
            <p:ph type="body" idx="1"/>
          </p:nvPr>
        </p:nvSpPr>
        <p:spPr/>
        <p:txBody>
          <a:bodyPr/>
          <a:lstStyle/>
          <a:p>
            <a:pPr marL="0" marR="0" indent="0" algn="l" defTabSz="914400" rtl="0" eaLnBrk="0" fontAlgn="base" latinLnBrk="0" hangingPunct="0">
              <a:lnSpc>
                <a:spcPct val="90000"/>
              </a:lnSpc>
              <a:spcBef>
                <a:spcPct val="30000"/>
              </a:spcBef>
              <a:spcAft>
                <a:spcPct val="0"/>
              </a:spcAft>
              <a:buClrTx/>
              <a:buSzTx/>
              <a:buFontTx/>
              <a:buNone/>
              <a:tabLst/>
              <a:defRPr/>
            </a:pPr>
            <a:r>
              <a:rPr lang="en-US" altLang="zh-CN" b="1"/>
              <a:t>From Data Communications</a:t>
            </a:r>
            <a:r>
              <a:rPr lang="en-US" altLang="zh-CN" b="1" baseline="0"/>
              <a:t> and Networking</a:t>
            </a:r>
            <a:r>
              <a:rPr lang="en-US" altLang="zh-CN" b="1"/>
              <a:t>   </a:t>
            </a:r>
          </a:p>
          <a:p>
            <a:pPr>
              <a:lnSpc>
                <a:spcPct val="90000"/>
              </a:lnSpc>
            </a:pPr>
            <a:r>
              <a:rPr lang="en-US" altLang="zh-CN"/>
              <a:t> </a:t>
            </a:r>
          </a:p>
          <a:p>
            <a:pPr>
              <a:lnSpc>
                <a:spcPct val="90000"/>
              </a:lnSpc>
            </a:pPr>
            <a:r>
              <a:rPr lang="en-US" altLang="zh-CN"/>
              <a:t>   The physical and data link layer of a network operate locally. </a:t>
            </a:r>
          </a:p>
          <a:p>
            <a:pPr>
              <a:lnSpc>
                <a:spcPct val="90000"/>
              </a:lnSpc>
            </a:pPr>
            <a:r>
              <a:rPr lang="en-US" altLang="zh-CN"/>
              <a:t>   These two layers are </a:t>
            </a:r>
            <a:r>
              <a:rPr lang="en-US" altLang="zh-CN" b="1">
                <a:solidFill>
                  <a:schemeClr val="hlink"/>
                </a:solidFill>
              </a:rPr>
              <a:t>jointly</a:t>
            </a:r>
            <a:r>
              <a:rPr lang="en-US" altLang="zh-CN"/>
              <a:t> responsible for data delivery on the network from one node to the next, as shown in Figure 20.1. </a:t>
            </a:r>
          </a:p>
          <a:p>
            <a:pPr>
              <a:lnSpc>
                <a:spcPct val="90000"/>
              </a:lnSpc>
            </a:pPr>
            <a:r>
              <a:rPr lang="en-US" altLang="zh-CN"/>
              <a:t>   This internetwork is made of five networks: four LANs and one WAN. </a:t>
            </a:r>
          </a:p>
          <a:p>
            <a:pPr>
              <a:lnSpc>
                <a:spcPct val="90000"/>
              </a:lnSpc>
            </a:pPr>
            <a:r>
              <a:rPr lang="en-US" altLang="zh-CN"/>
              <a:t>   If host A needs to send a data packet to host D, the data packet needs to go first from A to S1 (</a:t>
            </a:r>
            <a:r>
              <a:rPr lang="en-US" altLang="zh-CN">
                <a:solidFill>
                  <a:schemeClr val="hlink"/>
                </a:solidFill>
              </a:rPr>
              <a:t>a switch</a:t>
            </a:r>
            <a:r>
              <a:rPr lang="en-US" altLang="zh-CN">
                <a:solidFill>
                  <a:schemeClr val="folHlink"/>
                </a:solidFill>
              </a:rPr>
              <a:t> </a:t>
            </a:r>
            <a:r>
              <a:rPr lang="en-US" altLang="zh-CN"/>
              <a:t>or</a:t>
            </a:r>
            <a:r>
              <a:rPr lang="en-US" altLang="zh-CN">
                <a:solidFill>
                  <a:schemeClr val="folHlink"/>
                </a:solidFill>
              </a:rPr>
              <a:t> </a:t>
            </a:r>
            <a:r>
              <a:rPr lang="en-US" altLang="zh-CN">
                <a:solidFill>
                  <a:schemeClr val="hlink"/>
                </a:solidFill>
              </a:rPr>
              <a:t>router</a:t>
            </a:r>
            <a:r>
              <a:rPr lang="en-US" altLang="zh-CN"/>
              <a:t>), then from S1 to S3, and finally from S3 to host D. </a:t>
            </a:r>
          </a:p>
          <a:p>
            <a:r>
              <a:rPr lang="en-US" altLang="zh-CN"/>
              <a:t>   We say that the data packet </a:t>
            </a:r>
            <a:r>
              <a:rPr lang="en-US" altLang="zh-CN">
                <a:solidFill>
                  <a:schemeClr val="hlink"/>
                </a:solidFill>
              </a:rPr>
              <a:t>passes through</a:t>
            </a:r>
            <a:r>
              <a:rPr lang="en-US" altLang="zh-CN"/>
              <a:t> three links. </a:t>
            </a:r>
          </a:p>
          <a:p>
            <a:r>
              <a:rPr lang="en-US" altLang="zh-CN"/>
              <a:t>   In each link, two physical and two data link layers are involved.  </a:t>
            </a:r>
          </a:p>
          <a:p>
            <a:r>
              <a:rPr lang="en-US" altLang="zh-CN"/>
              <a:t>   However, </a:t>
            </a:r>
            <a:r>
              <a:rPr lang="en-US" altLang="zh-CN">
                <a:solidFill>
                  <a:schemeClr val="hlink"/>
                </a:solidFill>
              </a:rPr>
              <a:t>there is a big problem here</a:t>
            </a:r>
            <a:r>
              <a:rPr lang="en-US" altLang="zh-CN"/>
              <a:t>. </a:t>
            </a:r>
          </a:p>
          <a:p>
            <a:r>
              <a:rPr lang="en-US" altLang="zh-CN"/>
              <a:t>   When data arrive at interface f1 of S1, how does S1 know that interface 3 is the outgoing interface?  </a:t>
            </a:r>
          </a:p>
          <a:p>
            <a:r>
              <a:rPr lang="en-US" altLang="zh-CN">
                <a:solidFill>
                  <a:schemeClr val="hlink"/>
                </a:solidFill>
              </a:rPr>
              <a:t>   There is no provision</a:t>
            </a:r>
            <a:r>
              <a:rPr lang="en-US" altLang="zh-CN">
                <a:solidFill>
                  <a:schemeClr val="folHlink"/>
                </a:solidFill>
              </a:rPr>
              <a:t> </a:t>
            </a:r>
            <a:r>
              <a:rPr lang="en-US" altLang="zh-CN"/>
              <a:t>in the data link (or physical) layer to help S1 make the right decision. </a:t>
            </a:r>
          </a:p>
          <a:p>
            <a:r>
              <a:rPr lang="en-US" altLang="zh-CN"/>
              <a:t>   The frame does not carry any </a:t>
            </a:r>
            <a:r>
              <a:rPr lang="en-US" altLang="zh-CN">
                <a:solidFill>
                  <a:schemeClr val="hlink"/>
                </a:solidFill>
              </a:rPr>
              <a:t>routing information</a:t>
            </a:r>
            <a:r>
              <a:rPr lang="en-US" altLang="zh-CN"/>
              <a:t> either. </a:t>
            </a:r>
          </a:p>
          <a:p>
            <a:r>
              <a:rPr lang="en-US" altLang="zh-CN"/>
              <a:t>   The frame contains the MAC address of A as the source and the MAC address of S1 as the destination.</a:t>
            </a:r>
          </a:p>
          <a:p>
            <a:r>
              <a:rPr lang="en-US" altLang="zh-CN"/>
              <a:t>   For a LAN or a WAN, delivery </a:t>
            </a:r>
            <a:r>
              <a:rPr lang="en-US" altLang="zh-CN" b="1"/>
              <a:t>means</a:t>
            </a:r>
            <a:r>
              <a:rPr lang="en-US" altLang="zh-CN"/>
              <a:t> carrying the frame through one link, </a:t>
            </a:r>
            <a:r>
              <a:rPr lang="en-US" altLang="zh-CN">
                <a:solidFill>
                  <a:schemeClr val="hlink"/>
                </a:solidFill>
              </a:rPr>
              <a:t>and not beyond</a:t>
            </a:r>
            <a:r>
              <a:rPr lang="en-US" altLang="zh-CN"/>
              <a:t>. </a:t>
            </a:r>
          </a:p>
          <a:p>
            <a:endParaRPr lang="en-US" altLang="zh-CN"/>
          </a:p>
          <a:p>
            <a:endParaRPr lang="en-US" altLang="zh-CN"/>
          </a:p>
          <a:p>
            <a:pPr>
              <a:lnSpc>
                <a:spcPct val="90000"/>
              </a:lnSpc>
            </a:pPr>
            <a:endParaRPr lang="en-US" altLang="zh-CN"/>
          </a:p>
          <a:p>
            <a:endParaRPr lang="zh-CN" altLang="en-US"/>
          </a:p>
        </p:txBody>
      </p:sp>
    </p:spTree>
    <p:extLst>
      <p:ext uri="{BB962C8B-B14F-4D97-AF65-F5344CB8AC3E}">
        <p14:creationId xmlns:p14="http://schemas.microsoft.com/office/powerpoint/2010/main" val="26451305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BE47FCAE-9CF8-43BF-A27F-C33483719D51}" type="slidenum">
              <a:rPr lang="en-US" altLang="zh-CN" smtClean="0"/>
              <a:pPr>
                <a:spcBef>
                  <a:spcPct val="0"/>
                </a:spcBef>
              </a:pPr>
              <a:t>25</a:t>
            </a:fld>
            <a:endParaRPr lang="en-US" altLang="zh-CN"/>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24578231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4E1C8356-A20A-463C-ACF9-6890A55C5B94}" type="slidenum">
              <a:rPr lang="en-US" altLang="zh-CN" smtClean="0"/>
              <a:pPr>
                <a:spcBef>
                  <a:spcPct val="0"/>
                </a:spcBef>
              </a:pPr>
              <a:t>26</a:t>
            </a:fld>
            <a:endParaRPr lang="en-US" altLang="zh-CN"/>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21741363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2853B43-8427-4F80-B955-5064C47AB4E8}" type="slidenum">
              <a:rPr lang="en-US" altLang="zh-CN" smtClean="0"/>
              <a:pPr>
                <a:spcBef>
                  <a:spcPct val="0"/>
                </a:spcBef>
              </a:pPr>
              <a:t>27</a:t>
            </a:fld>
            <a:endParaRPr lang="en-US" altLang="zh-CN"/>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19965997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28</a:t>
            </a:fld>
            <a:endParaRPr lang="en-US" altLang="zh-CN"/>
          </a:p>
        </p:txBody>
      </p:sp>
    </p:spTree>
    <p:extLst>
      <p:ext uri="{BB962C8B-B14F-4D97-AF65-F5344CB8AC3E}">
        <p14:creationId xmlns:p14="http://schemas.microsoft.com/office/powerpoint/2010/main" val="23583022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200" b="0" i="0" u="none" strike="noStrike" baseline="0">
                <a:solidFill>
                  <a:srgbClr val="333333"/>
                </a:solidFill>
                <a:latin typeface="ArialMT"/>
              </a:rPr>
              <a:t>    Now that we’ve </a:t>
            </a:r>
            <a:r>
              <a:rPr lang="en-US" altLang="zh-CN" sz="1200" b="0" i="0" u="sng" strike="noStrike" baseline="0">
                <a:solidFill>
                  <a:srgbClr val="333333"/>
                </a:solidFill>
                <a:latin typeface="ArialMT"/>
              </a:rPr>
              <a:t>overviewed</a:t>
            </a:r>
            <a:r>
              <a:rPr lang="en-US" altLang="zh-CN" sz="1200" b="0" i="0" u="none" strike="noStrike" baseline="0">
                <a:solidFill>
                  <a:srgbClr val="333333"/>
                </a:solidFill>
                <a:latin typeface="ArialMT"/>
              </a:rPr>
              <a:t> the data and control planes </a:t>
            </a:r>
            <a:r>
              <a:rPr lang="en-US" altLang="zh-CN" sz="1200" b="0" i="0" u="sng" strike="noStrike" baseline="0">
                <a:solidFill>
                  <a:srgbClr val="333333"/>
                </a:solidFill>
                <a:latin typeface="ArialMT"/>
              </a:rPr>
              <a:t>within</a:t>
            </a:r>
            <a:r>
              <a:rPr lang="en-US" altLang="zh-CN" sz="1200" b="0" i="0" u="none" strike="noStrike" baseline="0">
                <a:solidFill>
                  <a:srgbClr val="333333"/>
                </a:solidFill>
                <a:latin typeface="ArialMT"/>
              </a:rPr>
              <a:t> the network layer, the important distinction between forwarding and routing, and the services and functions of the network layer, let’s turn our attention to its forwarding function — the actual transfer of packets from a router’s incoming links to the </a:t>
            </a:r>
            <a:r>
              <a:rPr lang="en-US" altLang="zh-CN" sz="1200" b="0" i="0" u="sng" strike="noStrike" baseline="0">
                <a:solidFill>
                  <a:srgbClr val="333333"/>
                </a:solidFill>
                <a:latin typeface="ArialMT"/>
              </a:rPr>
              <a:t>appropriate</a:t>
            </a:r>
            <a:r>
              <a:rPr lang="en-US" altLang="zh-CN" sz="1200" b="0" i="0" u="none" strike="noStrike" baseline="0">
                <a:solidFill>
                  <a:srgbClr val="333333"/>
                </a:solidFill>
                <a:latin typeface="ArialMT"/>
              </a:rPr>
              <a:t> outgoing links at that router.</a:t>
            </a:r>
          </a:p>
          <a:p>
            <a:pPr algn="l"/>
            <a:r>
              <a:rPr lang="en-US" altLang="zh-CN" sz="1200" b="0" i="0" u="none" strike="noStrike" baseline="0">
                <a:solidFill>
                  <a:srgbClr val="333333"/>
                </a:solidFill>
                <a:latin typeface="ArialMT"/>
              </a:rPr>
              <a:t>    </a:t>
            </a:r>
          </a:p>
          <a:p>
            <a:pPr algn="l"/>
            <a:r>
              <a:rPr lang="en-US" altLang="zh-CN" sz="1200" b="0" i="0" u="none" strike="noStrike" baseline="0">
                <a:solidFill>
                  <a:srgbClr val="333333"/>
                </a:solidFill>
                <a:latin typeface="ArialMT"/>
              </a:rPr>
              <a:t>    A </a:t>
            </a:r>
            <a:r>
              <a:rPr lang="en-US" altLang="zh-CN" sz="1200" b="0" i="0" u="sng" strike="noStrike" baseline="0">
                <a:solidFill>
                  <a:srgbClr val="333333"/>
                </a:solidFill>
                <a:latin typeface="ArialMT"/>
              </a:rPr>
              <a:t>high-level view</a:t>
            </a:r>
            <a:r>
              <a:rPr lang="en-US" altLang="zh-CN" sz="1200" b="0" i="0" u="none" strike="noStrike" baseline="0">
                <a:solidFill>
                  <a:srgbClr val="333333"/>
                </a:solidFill>
                <a:latin typeface="ArialMT"/>
              </a:rPr>
              <a:t> of a generic router architecture is shown in </a:t>
            </a:r>
            <a:r>
              <a:rPr lang="en-US" altLang="zh-CN" sz="1200" b="0" i="0" u="none" strike="noStrike" baseline="0">
                <a:solidFill>
                  <a:srgbClr val="1E7ABA"/>
                </a:solidFill>
                <a:latin typeface="Arial-BoldMT"/>
              </a:rPr>
              <a:t>Figure 4.4</a:t>
            </a:r>
            <a:r>
              <a:rPr lang="en-US" altLang="zh-CN" sz="1200" b="0" i="0" u="none" strike="noStrike" baseline="0">
                <a:solidFill>
                  <a:srgbClr val="333333"/>
                </a:solidFill>
                <a:latin typeface="ArialMT"/>
              </a:rPr>
              <a:t>. </a:t>
            </a:r>
            <a:r>
              <a:rPr lang="zh-CN" altLang="en-US" sz="1200" b="0" i="0" kern="1200">
                <a:solidFill>
                  <a:schemeClr val="tx1"/>
                </a:solidFill>
                <a:latin typeface="Times New Roman" pitchFamily="18" charset="0"/>
                <a:ea typeface="+mn-ea"/>
                <a:cs typeface="+mn-cs"/>
              </a:rPr>
              <a:t> </a:t>
            </a:r>
            <a:endParaRPr lang="en-US" altLang="zh-CN" sz="1200" b="0" i="0" u="none" strike="noStrike" baseline="0">
              <a:solidFill>
                <a:srgbClr val="333333"/>
              </a:solidFill>
              <a:latin typeface="ArialMT"/>
            </a:endParaRPr>
          </a:p>
          <a:p>
            <a:pPr algn="l"/>
            <a:r>
              <a:rPr lang="en-US" altLang="zh-CN" sz="1200" b="0" i="0" u="none" strike="noStrike" baseline="0">
                <a:solidFill>
                  <a:srgbClr val="333333"/>
                </a:solidFill>
                <a:latin typeface="ArialMT"/>
              </a:rPr>
              <a:t>    Four router components can be identified:</a:t>
            </a:r>
          </a:p>
          <a:p>
            <a:pPr algn="l"/>
            <a:endParaRPr lang="en-US" altLang="zh-CN" sz="1200" b="0" i="0" u="none" strike="noStrike" baseline="0">
              <a:solidFill>
                <a:srgbClr val="333333"/>
              </a:solidFill>
              <a:latin typeface="ArialMT"/>
            </a:endParaRPr>
          </a:p>
          <a:p>
            <a:r>
              <a:rPr lang="en-US" altLang="zh-CN" sz="1200" b="1" i="0" u="none" strike="noStrike" kern="1200" baseline="0">
                <a:solidFill>
                  <a:schemeClr val="tx1"/>
                </a:solidFill>
                <a:latin typeface="Times New Roman" pitchFamily="18" charset="0"/>
                <a:ea typeface="+mn-ea"/>
                <a:cs typeface="+mn-cs"/>
              </a:rPr>
              <a:t>Input ports. </a:t>
            </a:r>
          </a:p>
          <a:p>
            <a:r>
              <a:rPr lang="en-US" altLang="zh-CN" sz="1200" b="1" i="0" u="none" strike="noStrike" kern="1200" baseline="0">
                <a:solidFill>
                  <a:schemeClr val="tx1"/>
                </a:solidFill>
                <a:latin typeface="Times New Roman" pitchFamily="18" charset="0"/>
                <a:ea typeface="+mn-ea"/>
                <a:cs typeface="+mn-cs"/>
              </a:rPr>
              <a:t>    </a:t>
            </a:r>
            <a:r>
              <a:rPr lang="en-US" altLang="zh-CN" sz="1200" b="0" i="0" u="none" strike="noStrike" kern="1200" baseline="0">
                <a:solidFill>
                  <a:schemeClr val="tx1"/>
                </a:solidFill>
                <a:latin typeface="Times New Roman" pitchFamily="18" charset="0"/>
                <a:ea typeface="+mn-ea"/>
                <a:cs typeface="+mn-cs"/>
              </a:rPr>
              <a:t>An input port performs several key functions. </a:t>
            </a:r>
          </a:p>
          <a:p>
            <a:r>
              <a:rPr lang="en-US" altLang="zh-CN" sz="1200" b="0" i="0" u="none" strike="noStrike" kern="1200" baseline="0">
                <a:solidFill>
                  <a:schemeClr val="tx1"/>
                </a:solidFill>
                <a:latin typeface="Times New Roman" pitchFamily="18" charset="0"/>
                <a:ea typeface="+mn-ea"/>
                <a:cs typeface="+mn-cs"/>
              </a:rPr>
              <a:t>    It performs the physical layer function of </a:t>
            </a:r>
            <a:r>
              <a:rPr lang="en-US" altLang="zh-CN" sz="1200" b="0" i="0" u="sng" strike="noStrike" kern="1200" baseline="0">
                <a:solidFill>
                  <a:schemeClr val="tx1"/>
                </a:solidFill>
                <a:latin typeface="Times New Roman" pitchFamily="18" charset="0"/>
                <a:ea typeface="+mn-ea"/>
                <a:cs typeface="+mn-cs"/>
              </a:rPr>
              <a:t>terminating</a:t>
            </a:r>
            <a:r>
              <a:rPr lang="en-US" altLang="zh-CN" sz="1200" b="0" i="0" u="none" strike="noStrike" kern="1200" baseline="0">
                <a:solidFill>
                  <a:schemeClr val="tx1"/>
                </a:solidFill>
                <a:latin typeface="Times New Roman" pitchFamily="18" charset="0"/>
                <a:ea typeface="+mn-ea"/>
                <a:cs typeface="+mn-cs"/>
              </a:rPr>
              <a:t> an incoming physical link </a:t>
            </a:r>
            <a:r>
              <a:rPr lang="en-US" altLang="zh-CN" sz="1200" b="0" i="0" u="sng" strike="noStrike" kern="1200" baseline="0">
                <a:solidFill>
                  <a:schemeClr val="tx1"/>
                </a:solidFill>
                <a:latin typeface="Times New Roman" pitchFamily="18" charset="0"/>
                <a:ea typeface="+mn-ea"/>
                <a:cs typeface="+mn-cs"/>
              </a:rPr>
              <a:t>at</a:t>
            </a:r>
            <a:r>
              <a:rPr lang="en-US" altLang="zh-CN" sz="1200" b="0" i="0" u="none" strike="noStrike" kern="1200" baseline="0">
                <a:solidFill>
                  <a:schemeClr val="tx1"/>
                </a:solidFill>
                <a:latin typeface="Times New Roman" pitchFamily="18" charset="0"/>
                <a:ea typeface="+mn-ea"/>
                <a:cs typeface="+mn-cs"/>
              </a:rPr>
              <a:t> a router; this is shown in the leftmost box of an input port and the rightmost box of an output port in Figure 4.4. </a:t>
            </a:r>
          </a:p>
          <a:p>
            <a:r>
              <a:rPr lang="en-US" altLang="zh-CN" sz="1200" b="0" i="0" u="none" strike="noStrike" kern="1200" baseline="0">
                <a:solidFill>
                  <a:schemeClr val="tx1"/>
                </a:solidFill>
                <a:latin typeface="Times New Roman" pitchFamily="18" charset="0"/>
                <a:ea typeface="+mn-ea"/>
                <a:cs typeface="+mn-cs"/>
              </a:rPr>
              <a:t>    An input port also performs link-layer functions needed to interoperate with the link layer at the other side of the incoming link; this is represented by the middle boxes in the input and output ports. </a:t>
            </a:r>
          </a:p>
          <a:p>
            <a:r>
              <a:rPr lang="en-US" altLang="zh-CN" sz="1200" b="0" i="0" u="none" strike="noStrike" kern="1200" baseline="0">
                <a:solidFill>
                  <a:schemeClr val="tx1"/>
                </a:solidFill>
                <a:latin typeface="Times New Roman" pitchFamily="18" charset="0"/>
                <a:ea typeface="+mn-ea"/>
                <a:cs typeface="+mn-cs"/>
              </a:rPr>
              <a:t>    Perhaps most crucially, a lookup function is also performed at the input port; this will occur in the rightmost box of the input port. </a:t>
            </a:r>
          </a:p>
          <a:p>
            <a:r>
              <a:rPr lang="en-US" altLang="zh-CN" sz="1200" b="0" i="0" u="none" strike="noStrike" kern="1200" baseline="0">
                <a:solidFill>
                  <a:schemeClr val="tx1"/>
                </a:solidFill>
                <a:latin typeface="Times New Roman" pitchFamily="18" charset="0"/>
                <a:ea typeface="+mn-ea"/>
                <a:cs typeface="+mn-cs"/>
              </a:rPr>
              <a:t>    It is here that the forwarding table is consulted to determine the router output port to which an arriving packet will be forwarded via the switching fabric. </a:t>
            </a:r>
          </a:p>
          <a:p>
            <a:r>
              <a:rPr lang="en-US" altLang="zh-CN" sz="1200" b="0" i="0" u="none" strike="noStrike" kern="1200" baseline="0">
                <a:solidFill>
                  <a:schemeClr val="tx1"/>
                </a:solidFill>
                <a:latin typeface="Times New Roman" pitchFamily="18" charset="0"/>
                <a:ea typeface="+mn-ea"/>
                <a:cs typeface="+mn-cs"/>
              </a:rPr>
              <a:t>    Control packets (for example, packets carrying routing protocol information) are forwarded from an input port to the routing processor.</a:t>
            </a:r>
          </a:p>
          <a:p>
            <a:r>
              <a:rPr lang="en-US" altLang="zh-CN" sz="1200" b="0" i="0" u="none" strike="noStrike" kern="1200" baseline="0">
                <a:solidFill>
                  <a:schemeClr val="tx1"/>
                </a:solidFill>
                <a:latin typeface="Times New Roman" pitchFamily="18" charset="0"/>
                <a:ea typeface="+mn-ea"/>
                <a:cs typeface="+mn-cs"/>
              </a:rPr>
              <a:t>    Note that the term “port” here — referring to the physical input and output router interfaces — is distinctly different from the software </a:t>
            </a:r>
            <a:r>
              <a:rPr lang="en-US" altLang="zh-CN" sz="1200" b="0" i="0" u="none" strike="noStrike" baseline="0">
                <a:solidFill>
                  <a:srgbClr val="333333"/>
                </a:solidFill>
                <a:latin typeface="ArialMT"/>
              </a:rPr>
              <a:t>ports associated with network applications and sockets discussed in </a:t>
            </a:r>
            <a:r>
              <a:rPr lang="en-US" altLang="zh-CN" sz="1200" b="0" i="0" u="none" strike="noStrike" baseline="0">
                <a:solidFill>
                  <a:srgbClr val="1E7ABA"/>
                </a:solidFill>
                <a:latin typeface="Arial-BoldMT"/>
              </a:rPr>
              <a:t>Chapters 2 </a:t>
            </a:r>
            <a:r>
              <a:rPr lang="en-US" altLang="zh-CN" sz="1200" b="0" i="0" u="none" strike="noStrike" baseline="0">
                <a:solidFill>
                  <a:srgbClr val="333333"/>
                </a:solidFill>
                <a:latin typeface="ArialMT"/>
              </a:rPr>
              <a:t>and </a:t>
            </a:r>
            <a:r>
              <a:rPr lang="en-US" altLang="zh-CN" sz="1200" b="0" i="0" u="none" strike="noStrike" baseline="0">
                <a:solidFill>
                  <a:srgbClr val="1E7ABA"/>
                </a:solidFill>
                <a:latin typeface="Arial-BoldMT"/>
              </a:rPr>
              <a:t>3</a:t>
            </a:r>
            <a:r>
              <a:rPr lang="en-US" altLang="zh-CN" sz="1200" b="0" i="0" u="none" strike="noStrike" baseline="0">
                <a:solidFill>
                  <a:srgbClr val="333333"/>
                </a:solidFill>
                <a:latin typeface="ArialMT"/>
              </a:rPr>
              <a:t>. </a:t>
            </a:r>
          </a:p>
          <a:p>
            <a:r>
              <a:rPr lang="en-US" altLang="zh-CN" sz="1200" b="0" i="0" u="none" strike="noStrike" baseline="0">
                <a:solidFill>
                  <a:srgbClr val="333333"/>
                </a:solidFill>
                <a:latin typeface="ArialMT"/>
              </a:rPr>
              <a:t>    In practice, the number of ports supported by a router can range from a relatively small number in enterprise routers, to hundreds of </a:t>
            </a:r>
            <a:r>
              <a:rPr lang="en-US" altLang="zh-CN" sz="1200" b="0" i="0" u="sng" strike="noStrike" baseline="0">
                <a:solidFill>
                  <a:srgbClr val="333333"/>
                </a:solidFill>
                <a:latin typeface="ArialMT"/>
              </a:rPr>
              <a:t>10 Gbps ports</a:t>
            </a:r>
            <a:r>
              <a:rPr lang="en-US" altLang="zh-CN" sz="1200" b="0" i="0" u="none" strike="noStrike" baseline="0">
                <a:solidFill>
                  <a:srgbClr val="333333"/>
                </a:solidFill>
                <a:latin typeface="ArialMT"/>
              </a:rPr>
              <a:t> in a router at an ISP’s edge, </a:t>
            </a:r>
            <a:r>
              <a:rPr lang="en-US" altLang="zh-CN" sz="1200" b="1" i="0" u="none" strike="noStrike" baseline="0">
                <a:solidFill>
                  <a:srgbClr val="333333"/>
                </a:solidFill>
                <a:latin typeface="ArialMT"/>
              </a:rPr>
              <a:t>where</a:t>
            </a:r>
            <a:r>
              <a:rPr lang="en-US" altLang="zh-CN" sz="1200" b="0" i="0" u="none" strike="noStrike" baseline="0">
                <a:solidFill>
                  <a:srgbClr val="333333"/>
                </a:solidFill>
                <a:latin typeface="ArialMT"/>
              </a:rPr>
              <a:t> the number of incoming lines tends to be the greatest. </a:t>
            </a:r>
          </a:p>
          <a:p>
            <a:pPr algn="l"/>
            <a:r>
              <a:rPr lang="en-US" altLang="zh-CN" sz="1200" b="0" i="0" u="none" strike="noStrike" baseline="0">
                <a:solidFill>
                  <a:srgbClr val="333333"/>
                </a:solidFill>
                <a:latin typeface="ArialMT"/>
              </a:rPr>
              <a:t>    The Juniper MX2020, edge router, for example, supports up to 960 10 Gbps Ethernet ports, </a:t>
            </a:r>
            <a:r>
              <a:rPr lang="en-US" altLang="zh-CN" sz="1200" b="1" i="0" u="none" strike="noStrike" baseline="0">
                <a:solidFill>
                  <a:srgbClr val="333333"/>
                </a:solidFill>
                <a:latin typeface="ArialMT"/>
              </a:rPr>
              <a:t>with</a:t>
            </a:r>
            <a:r>
              <a:rPr lang="en-US" altLang="zh-CN" sz="1200" b="0" i="0" u="none" strike="noStrike" baseline="0">
                <a:solidFill>
                  <a:srgbClr val="333333"/>
                </a:solidFill>
                <a:latin typeface="ArialMT"/>
              </a:rPr>
              <a:t> an overall router system capacity of 80 </a:t>
            </a:r>
            <a:r>
              <a:rPr lang="en-US" altLang="zh-CN" sz="1200" b="0" i="0" u="none" strike="noStrike" baseline="0" err="1">
                <a:solidFill>
                  <a:srgbClr val="333333"/>
                </a:solidFill>
                <a:latin typeface="ArialMT"/>
              </a:rPr>
              <a:t>Tbps</a:t>
            </a:r>
            <a:r>
              <a:rPr lang="en-US" altLang="zh-CN" sz="1200" b="0" i="0" u="none" strike="noStrike" baseline="0">
                <a:solidFill>
                  <a:srgbClr val="333333"/>
                </a:solidFill>
                <a:latin typeface="ArialMT"/>
              </a:rPr>
              <a:t> </a:t>
            </a:r>
            <a:r>
              <a:rPr lang="en-US" altLang="zh-CN" sz="1200" b="0" i="0" u="none" strike="noStrike" baseline="0">
                <a:solidFill>
                  <a:srgbClr val="1E7ABA"/>
                </a:solidFill>
                <a:latin typeface="Arial-BoldMT"/>
              </a:rPr>
              <a:t>[Juniper MX 2020 2016]</a:t>
            </a:r>
            <a:r>
              <a:rPr lang="en-US" altLang="zh-CN" sz="1200" b="0" i="0" u="none" strike="noStrike" baseline="0">
                <a:solidFill>
                  <a:srgbClr val="333333"/>
                </a:solidFill>
                <a:latin typeface="ArialMT"/>
              </a:rPr>
              <a:t>.</a:t>
            </a:r>
          </a:p>
          <a:p>
            <a:pPr algn="l"/>
            <a:endParaRPr lang="en-US" altLang="zh-CN" sz="1200" b="0" i="0" u="none" strike="noStrike" baseline="0">
              <a:solidFill>
                <a:srgbClr val="333333"/>
              </a:solidFill>
              <a:latin typeface="ArialMT"/>
            </a:endParaRPr>
          </a:p>
          <a:p>
            <a:r>
              <a:rPr lang="en-US" altLang="zh-CN" sz="1200" b="1" i="0" u="none" strike="noStrike" kern="1200" baseline="0">
                <a:solidFill>
                  <a:schemeClr val="tx1"/>
                </a:solidFill>
                <a:latin typeface="Times New Roman" pitchFamily="18" charset="0"/>
                <a:ea typeface="+mn-ea"/>
                <a:cs typeface="+mn-cs"/>
              </a:rPr>
              <a:t>    Switching fabric. </a:t>
            </a:r>
          </a:p>
          <a:p>
            <a:r>
              <a:rPr lang="en-US" altLang="zh-CN" sz="1200" b="0" i="0" u="none" strike="noStrike" kern="1200" baseline="0">
                <a:solidFill>
                  <a:schemeClr val="tx1"/>
                </a:solidFill>
                <a:latin typeface="Times New Roman" pitchFamily="18" charset="0"/>
                <a:ea typeface="+mn-ea"/>
                <a:cs typeface="+mn-cs"/>
              </a:rPr>
              <a:t>    The switching fabric connects the router’s input ports to its output ports. </a:t>
            </a:r>
          </a:p>
          <a:p>
            <a:r>
              <a:rPr lang="en-US" altLang="zh-CN" sz="1200" b="0" i="0" u="none" strike="noStrike" kern="1200" baseline="0">
                <a:solidFill>
                  <a:schemeClr val="tx1"/>
                </a:solidFill>
                <a:latin typeface="Times New Roman" pitchFamily="18" charset="0"/>
                <a:ea typeface="+mn-ea"/>
                <a:cs typeface="+mn-cs"/>
              </a:rPr>
              <a:t>    This switching fabric is completely contained within the router — a network inside of a network router!</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a:t>
            </a:r>
            <a:r>
              <a:rPr lang="en-US" altLang="zh-CN" sz="1200" b="1" i="0" u="none" strike="noStrike" kern="1200" baseline="0">
                <a:solidFill>
                  <a:schemeClr val="tx1"/>
                </a:solidFill>
                <a:latin typeface="Times New Roman" pitchFamily="18" charset="0"/>
                <a:ea typeface="+mn-ea"/>
                <a:cs typeface="+mn-cs"/>
              </a:rPr>
              <a:t>Output ports</a:t>
            </a:r>
            <a:r>
              <a:rPr lang="en-US" altLang="zh-CN" sz="1200" b="0" i="0" u="none" strike="noStrike" kern="1200" baseline="0">
                <a:solidFill>
                  <a:schemeClr val="tx1"/>
                </a:solidFill>
                <a:latin typeface="Times New Roman" pitchFamily="18" charset="0"/>
                <a:ea typeface="+mn-ea"/>
                <a:cs typeface="+mn-cs"/>
              </a:rPr>
              <a:t>. </a:t>
            </a:r>
          </a:p>
          <a:p>
            <a:r>
              <a:rPr lang="en-US" altLang="zh-CN" sz="1200" b="0" i="0" u="none" strike="noStrike" kern="1200" baseline="0">
                <a:solidFill>
                  <a:schemeClr val="tx1"/>
                </a:solidFill>
                <a:latin typeface="Times New Roman" pitchFamily="18" charset="0"/>
                <a:ea typeface="+mn-ea"/>
                <a:cs typeface="+mn-cs"/>
              </a:rPr>
              <a:t>     An output port </a:t>
            </a:r>
            <a:r>
              <a:rPr lang="en-US" altLang="zh-CN" sz="1200" b="1" i="0" u="none" strike="noStrike" kern="1200" baseline="0">
                <a:solidFill>
                  <a:schemeClr val="tx1"/>
                </a:solidFill>
                <a:latin typeface="Times New Roman" pitchFamily="18" charset="0"/>
                <a:ea typeface="+mn-ea"/>
                <a:cs typeface="+mn-cs"/>
              </a:rPr>
              <a:t>stores</a:t>
            </a:r>
            <a:r>
              <a:rPr lang="en-US" altLang="zh-CN" sz="1200" b="0" i="0" u="none" strike="noStrike" kern="1200" baseline="0">
                <a:solidFill>
                  <a:schemeClr val="tx1"/>
                </a:solidFill>
                <a:latin typeface="Times New Roman" pitchFamily="18" charset="0"/>
                <a:ea typeface="+mn-ea"/>
                <a:cs typeface="+mn-cs"/>
              </a:rPr>
              <a:t> packets received from the switching fabric and </a:t>
            </a:r>
            <a:r>
              <a:rPr lang="en-US" altLang="zh-CN" sz="1200" b="1" i="0" u="none" strike="noStrike" kern="1200" baseline="0">
                <a:solidFill>
                  <a:schemeClr val="tx1"/>
                </a:solidFill>
                <a:latin typeface="Times New Roman" pitchFamily="18" charset="0"/>
                <a:ea typeface="+mn-ea"/>
                <a:cs typeface="+mn-cs"/>
              </a:rPr>
              <a:t>transmits</a:t>
            </a:r>
            <a:r>
              <a:rPr lang="en-US" altLang="zh-CN" sz="1200" b="0" i="0" u="none" strike="noStrike" kern="1200" baseline="0">
                <a:solidFill>
                  <a:schemeClr val="tx1"/>
                </a:solidFill>
                <a:latin typeface="Times New Roman" pitchFamily="18" charset="0"/>
                <a:ea typeface="+mn-ea"/>
                <a:cs typeface="+mn-cs"/>
              </a:rPr>
              <a:t> these packets on the outgoing link by performing the necessary link-layer and physical-layer functions.</a:t>
            </a:r>
          </a:p>
          <a:p>
            <a:r>
              <a:rPr lang="en-US" altLang="zh-CN" sz="1200" b="0" i="0" u="none" strike="noStrike" kern="1200" baseline="0">
                <a:solidFill>
                  <a:schemeClr val="tx1"/>
                </a:solidFill>
                <a:latin typeface="Times New Roman" pitchFamily="18" charset="0"/>
                <a:ea typeface="+mn-ea"/>
                <a:cs typeface="+mn-cs"/>
              </a:rPr>
              <a:t>     When a link is bidirectional (that is, carries traffic in both directions), an output port will typically </a:t>
            </a:r>
            <a:r>
              <a:rPr lang="en-US" altLang="zh-CN" sz="1200" b="0" i="0" u="sng" strike="noStrike" kern="1200" baseline="0">
                <a:solidFill>
                  <a:schemeClr val="tx1"/>
                </a:solidFill>
                <a:latin typeface="Times New Roman" pitchFamily="18" charset="0"/>
                <a:ea typeface="+mn-ea"/>
                <a:cs typeface="+mn-cs"/>
              </a:rPr>
              <a:t>be paired with</a:t>
            </a:r>
            <a:r>
              <a:rPr lang="en-US" altLang="zh-CN" sz="1200" b="0" i="0" u="none" strike="noStrike" kern="1200" baseline="0">
                <a:solidFill>
                  <a:schemeClr val="tx1"/>
                </a:solidFill>
                <a:latin typeface="Times New Roman" pitchFamily="18" charset="0"/>
                <a:ea typeface="+mn-ea"/>
                <a:cs typeface="+mn-cs"/>
              </a:rPr>
              <a:t> the input port for that link on the same line card.</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a:t>
            </a:r>
            <a:r>
              <a:rPr lang="en-US" altLang="zh-CN" sz="1200" b="1" i="0" u="none" strike="noStrike" kern="1200" baseline="0">
                <a:solidFill>
                  <a:schemeClr val="tx1"/>
                </a:solidFill>
                <a:latin typeface="Times New Roman" pitchFamily="18" charset="0"/>
                <a:ea typeface="+mn-ea"/>
                <a:cs typeface="+mn-cs"/>
              </a:rPr>
              <a:t>Routing processor. </a:t>
            </a:r>
          </a:p>
          <a:p>
            <a:r>
              <a:rPr lang="en-US" altLang="zh-CN" sz="1200" b="1" i="0" u="none" strike="noStrike" kern="1200" baseline="0">
                <a:solidFill>
                  <a:schemeClr val="tx1"/>
                </a:solidFill>
                <a:latin typeface="Times New Roman" pitchFamily="18" charset="0"/>
                <a:ea typeface="+mn-ea"/>
                <a:cs typeface="+mn-cs"/>
              </a:rPr>
              <a:t>    </a:t>
            </a:r>
            <a:r>
              <a:rPr lang="en-US" altLang="zh-CN" sz="1200" b="0" i="0" u="none" strike="noStrike" kern="1200" baseline="0">
                <a:solidFill>
                  <a:schemeClr val="tx1"/>
                </a:solidFill>
                <a:latin typeface="Times New Roman" pitchFamily="18" charset="0"/>
                <a:ea typeface="+mn-ea"/>
                <a:cs typeface="+mn-cs"/>
              </a:rPr>
              <a:t>The routing processor performs control-plane functions. </a:t>
            </a:r>
          </a:p>
          <a:p>
            <a:r>
              <a:rPr lang="en-US" altLang="zh-CN" sz="1200" b="0" i="0" u="none" strike="noStrike" kern="1200" baseline="0">
                <a:solidFill>
                  <a:schemeClr val="tx1"/>
                </a:solidFill>
                <a:latin typeface="Times New Roman" pitchFamily="18" charset="0"/>
                <a:ea typeface="+mn-ea"/>
                <a:cs typeface="+mn-cs"/>
              </a:rPr>
              <a:t>    In traditional routers, it </a:t>
            </a:r>
            <a:r>
              <a:rPr lang="en-US" altLang="zh-CN" sz="1200" b="1" i="0" u="none" strike="noStrike" kern="1200" baseline="0">
                <a:solidFill>
                  <a:schemeClr val="tx1"/>
                </a:solidFill>
                <a:latin typeface="Times New Roman" pitchFamily="18" charset="0"/>
                <a:ea typeface="+mn-ea"/>
                <a:cs typeface="+mn-cs"/>
              </a:rPr>
              <a:t>executes</a:t>
            </a:r>
            <a:r>
              <a:rPr lang="en-US" altLang="zh-CN" sz="1200" b="0" i="0" u="none" strike="noStrike" kern="1200" baseline="0">
                <a:solidFill>
                  <a:schemeClr val="tx1"/>
                </a:solidFill>
                <a:latin typeface="Times New Roman" pitchFamily="18" charset="0"/>
                <a:ea typeface="+mn-ea"/>
                <a:cs typeface="+mn-cs"/>
              </a:rPr>
              <a:t> the routing protocols (which we’ll study in Sections 5.3 and 5.4), </a:t>
            </a:r>
            <a:r>
              <a:rPr lang="en-US" altLang="zh-CN" sz="1200" b="1" i="0" u="none" strike="noStrike" kern="1200" baseline="0">
                <a:solidFill>
                  <a:schemeClr val="tx1"/>
                </a:solidFill>
                <a:latin typeface="Times New Roman" pitchFamily="18" charset="0"/>
                <a:ea typeface="+mn-ea"/>
                <a:cs typeface="+mn-cs"/>
              </a:rPr>
              <a:t>maintains</a:t>
            </a:r>
            <a:r>
              <a:rPr lang="en-US" altLang="zh-CN" sz="1200" b="0" i="0" u="none" strike="noStrike" kern="1200" baseline="0">
                <a:solidFill>
                  <a:schemeClr val="tx1"/>
                </a:solidFill>
                <a:latin typeface="Times New Roman" pitchFamily="18" charset="0"/>
                <a:ea typeface="+mn-ea"/>
                <a:cs typeface="+mn-cs"/>
              </a:rPr>
              <a:t> routing tables and attached link state information, and </a:t>
            </a:r>
            <a:r>
              <a:rPr lang="en-US" altLang="zh-CN" sz="1200" b="1" i="0" u="none" strike="noStrike" kern="1200" baseline="0">
                <a:solidFill>
                  <a:schemeClr val="tx1"/>
                </a:solidFill>
                <a:latin typeface="Times New Roman" pitchFamily="18" charset="0"/>
                <a:ea typeface="+mn-ea"/>
                <a:cs typeface="+mn-cs"/>
              </a:rPr>
              <a:t>computes</a:t>
            </a:r>
            <a:r>
              <a:rPr lang="en-US" altLang="zh-CN" sz="1200" b="0" i="0" u="none" strike="noStrike" kern="1200" baseline="0">
                <a:solidFill>
                  <a:schemeClr val="tx1"/>
                </a:solidFill>
                <a:latin typeface="Times New Roman" pitchFamily="18" charset="0"/>
                <a:ea typeface="+mn-ea"/>
                <a:cs typeface="+mn-cs"/>
              </a:rPr>
              <a:t> the forwarding table for the router. </a:t>
            </a:r>
          </a:p>
          <a:p>
            <a:r>
              <a:rPr lang="en-US" altLang="zh-CN" sz="1200" b="0" i="0" u="none" strike="noStrike" kern="1200" baseline="0">
                <a:solidFill>
                  <a:schemeClr val="tx1"/>
                </a:solidFill>
                <a:latin typeface="Times New Roman" pitchFamily="18" charset="0"/>
                <a:ea typeface="+mn-ea"/>
                <a:cs typeface="+mn-cs"/>
              </a:rPr>
              <a:t>    In SDN routers, the routing processor is responsible for communicating with the remote controller in order to (among other activities) receive forwarding table entries computed by the remote controller, and install these entries in the router’s input ports. </a:t>
            </a:r>
          </a:p>
          <a:p>
            <a:r>
              <a:rPr lang="en-US" altLang="zh-CN" sz="1200" b="0" i="0" u="none" strike="noStrike" kern="1200" baseline="0">
                <a:solidFill>
                  <a:schemeClr val="tx1"/>
                </a:solidFill>
                <a:latin typeface="Times New Roman" pitchFamily="18" charset="0"/>
                <a:ea typeface="+mn-ea"/>
                <a:cs typeface="+mn-cs"/>
              </a:rPr>
              <a:t>    The routing processor also performs the network management functions that we’ll study in Section 5.7.</a:t>
            </a:r>
            <a:endParaRPr lang="en-US" altLang="zh-CN" sz="1200" b="0" i="0" u="none" strike="noStrike" baseline="0">
              <a:solidFill>
                <a:srgbClr val="333333"/>
              </a:solidFill>
              <a:latin typeface="ArialMT"/>
            </a:endParaRPr>
          </a:p>
          <a:p>
            <a:pPr algn="l"/>
            <a:endParaRPr lang="en-US" altLang="zh-CN" sz="1200" b="0" i="0" u="none" strike="noStrike" baseline="0">
              <a:solidFill>
                <a:srgbClr val="333333"/>
              </a:solidFill>
              <a:latin typeface="ArialMT"/>
            </a:endParaRPr>
          </a:p>
          <a:p>
            <a:r>
              <a:rPr lang="en-US" altLang="zh-CN" sz="1200" b="0" i="0" u="none" strike="noStrike" kern="1200" baseline="0">
                <a:solidFill>
                  <a:schemeClr val="tx1"/>
                </a:solidFill>
                <a:latin typeface="Times New Roman" pitchFamily="18" charset="0"/>
                <a:ea typeface="+mn-ea"/>
                <a:cs typeface="+mn-cs"/>
              </a:rPr>
              <a:t>    A router’s input ports, output ports, and switching fabric are almost always implemented in hardware, as shown in Figure 4.4. </a:t>
            </a:r>
          </a:p>
          <a:p>
            <a:r>
              <a:rPr lang="en-US" altLang="zh-CN" sz="1200" b="0" i="0" u="none" strike="noStrike" kern="1200" baseline="0">
                <a:solidFill>
                  <a:schemeClr val="tx1"/>
                </a:solidFill>
                <a:latin typeface="Times New Roman" pitchFamily="18" charset="0"/>
                <a:ea typeface="+mn-ea"/>
                <a:cs typeface="+mn-cs"/>
              </a:rPr>
              <a:t>    To appreciate why a hardware implementation is needed, consider that with a 10 Gbps input link and a 64-byte IP datagram, the input port has only </a:t>
            </a:r>
            <a:r>
              <a:rPr lang="en-US" altLang="zh-CN" sz="1200" b="1" i="0" u="none" strike="noStrike" kern="1200" baseline="0">
                <a:solidFill>
                  <a:schemeClr val="tx1"/>
                </a:solidFill>
                <a:latin typeface="Times New Roman" pitchFamily="18" charset="0"/>
                <a:ea typeface="+mn-ea"/>
                <a:cs typeface="+mn-cs"/>
              </a:rPr>
              <a:t>51.2 ns </a:t>
            </a:r>
            <a:r>
              <a:rPr lang="en-US" altLang="zh-CN" sz="1200" b="0" i="0" u="none" strike="noStrike" kern="1200" baseline="0">
                <a:solidFill>
                  <a:schemeClr val="tx1"/>
                </a:solidFill>
                <a:latin typeface="Times New Roman" pitchFamily="18" charset="0"/>
                <a:ea typeface="+mn-ea"/>
                <a:cs typeface="+mn-cs"/>
              </a:rPr>
              <a:t>to process the datagram before another datagram may arrive.    </a:t>
            </a:r>
          </a:p>
          <a:p>
            <a:r>
              <a:rPr lang="en-US" altLang="zh-CN" sz="1200" b="0" i="0" u="none" strike="noStrike" kern="1200" baseline="0">
                <a:solidFill>
                  <a:schemeClr val="tx1"/>
                </a:solidFill>
                <a:latin typeface="Times New Roman" pitchFamily="18" charset="0"/>
                <a:ea typeface="+mn-ea"/>
                <a:cs typeface="+mn-cs"/>
              </a:rPr>
              <a:t>    If N ports are combined on a line card (as is often done in practice), the datagram-processing pipeline must operate N times faster — </a:t>
            </a:r>
            <a:r>
              <a:rPr lang="en-US" altLang="zh-CN" sz="1200" b="1" i="0" u="none" strike="noStrike" kern="1200" baseline="0">
                <a:solidFill>
                  <a:schemeClr val="tx1"/>
                </a:solidFill>
                <a:latin typeface="Times New Roman" pitchFamily="18" charset="0"/>
                <a:ea typeface="+mn-ea"/>
                <a:cs typeface="+mn-cs"/>
              </a:rPr>
              <a:t>far</a:t>
            </a:r>
            <a:r>
              <a:rPr lang="en-US" altLang="zh-CN" sz="1200" b="0" i="0" u="none" strike="noStrike" kern="1200" baseline="0">
                <a:solidFill>
                  <a:schemeClr val="tx1"/>
                </a:solidFill>
                <a:latin typeface="Times New Roman" pitchFamily="18" charset="0"/>
                <a:ea typeface="+mn-ea"/>
                <a:cs typeface="+mn-cs"/>
              </a:rPr>
              <a:t> too fast for software implementation. </a:t>
            </a:r>
          </a:p>
          <a:p>
            <a:r>
              <a:rPr lang="en-US" altLang="zh-CN" sz="1200" b="0" i="0" u="none" strike="noStrike" kern="1200" baseline="0">
                <a:solidFill>
                  <a:schemeClr val="tx1"/>
                </a:solidFill>
                <a:latin typeface="Times New Roman" pitchFamily="18" charset="0"/>
                <a:ea typeface="+mn-ea"/>
                <a:cs typeface="+mn-cs"/>
              </a:rPr>
              <a:t>    Forwarding hardware can be implemented </a:t>
            </a:r>
            <a:r>
              <a:rPr lang="en-US" altLang="zh-CN" sz="1200" b="1" i="0" u="none" strike="noStrike" kern="1200" baseline="0">
                <a:solidFill>
                  <a:schemeClr val="tx1"/>
                </a:solidFill>
                <a:latin typeface="Times New Roman" pitchFamily="18" charset="0"/>
                <a:ea typeface="+mn-ea"/>
                <a:cs typeface="+mn-cs"/>
              </a:rPr>
              <a:t>either</a:t>
            </a:r>
            <a:r>
              <a:rPr lang="en-US" altLang="zh-CN" sz="1200" b="0" i="0" u="none" strike="noStrike" kern="1200" baseline="0">
                <a:solidFill>
                  <a:schemeClr val="tx1"/>
                </a:solidFill>
                <a:latin typeface="Times New Roman" pitchFamily="18" charset="0"/>
                <a:ea typeface="+mn-ea"/>
                <a:cs typeface="+mn-cs"/>
              </a:rPr>
              <a:t> using a router vendor’s own hardware designs, </a:t>
            </a:r>
            <a:r>
              <a:rPr lang="en-US" altLang="zh-CN" sz="1200" b="1" i="0" u="none" strike="noStrike" kern="1200" baseline="0">
                <a:solidFill>
                  <a:schemeClr val="tx1"/>
                </a:solidFill>
                <a:latin typeface="Times New Roman" pitchFamily="18" charset="0"/>
                <a:ea typeface="+mn-ea"/>
                <a:cs typeface="+mn-cs"/>
              </a:rPr>
              <a:t>or</a:t>
            </a:r>
            <a:r>
              <a:rPr lang="en-US" altLang="zh-CN" sz="1200" b="0" i="0" u="none" strike="noStrike" kern="1200" baseline="0">
                <a:solidFill>
                  <a:schemeClr val="tx1"/>
                </a:solidFill>
                <a:latin typeface="Times New Roman" pitchFamily="18" charset="0"/>
                <a:ea typeface="+mn-ea"/>
                <a:cs typeface="+mn-cs"/>
              </a:rPr>
              <a:t> constructed using purchased merchant-silicon chips (e.g., as sold by companies such as Intel and Broadcom).</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While the data plane </a:t>
            </a:r>
            <a:r>
              <a:rPr lang="en-US" altLang="zh-CN" sz="1200" b="0" i="0" u="sng" strike="noStrike" kern="1200" baseline="0">
                <a:solidFill>
                  <a:schemeClr val="tx1"/>
                </a:solidFill>
                <a:latin typeface="Times New Roman" pitchFamily="18" charset="0"/>
                <a:ea typeface="+mn-ea"/>
                <a:cs typeface="+mn-cs"/>
              </a:rPr>
              <a:t>operates</a:t>
            </a:r>
            <a:r>
              <a:rPr lang="en-US" altLang="zh-CN" sz="1200" b="0" i="0" u="none" strike="noStrike" kern="1200" baseline="0">
                <a:solidFill>
                  <a:schemeClr val="tx1"/>
                </a:solidFill>
                <a:latin typeface="Times New Roman" pitchFamily="18" charset="0"/>
                <a:ea typeface="+mn-ea"/>
                <a:cs typeface="+mn-cs"/>
              </a:rPr>
              <a:t> at the nanosecond time scale, a router’s control functions — executing the routing protocols, responding to attached links that go up or down, communicating with the remote controller (in the SDN case) and performing management functions — operate at the millisecond or second timescale. </a:t>
            </a:r>
          </a:p>
          <a:p>
            <a:r>
              <a:rPr lang="en-US" altLang="zh-CN" sz="1200" b="0" i="0" u="none" strike="noStrike" kern="1200" baseline="0">
                <a:solidFill>
                  <a:schemeClr val="tx1"/>
                </a:solidFill>
                <a:latin typeface="Times New Roman" pitchFamily="18" charset="0"/>
                <a:ea typeface="+mn-ea"/>
                <a:cs typeface="+mn-cs"/>
              </a:rPr>
              <a:t>    These control plane functions </a:t>
            </a:r>
            <a:r>
              <a:rPr lang="en-US" altLang="zh-CN" sz="1200" b="0" i="0" u="sng" strike="noStrike" kern="1200" baseline="0">
                <a:solidFill>
                  <a:schemeClr val="tx1"/>
                </a:solidFill>
                <a:latin typeface="Times New Roman" pitchFamily="18" charset="0"/>
                <a:ea typeface="+mn-ea"/>
                <a:cs typeface="+mn-cs"/>
              </a:rPr>
              <a:t>are</a:t>
            </a:r>
            <a:r>
              <a:rPr lang="en-US" altLang="zh-CN" sz="1200" b="0" i="0" u="none" strike="noStrike" kern="1200" baseline="0">
                <a:solidFill>
                  <a:schemeClr val="tx1"/>
                </a:solidFill>
                <a:latin typeface="Times New Roman" pitchFamily="18" charset="0"/>
                <a:ea typeface="+mn-ea"/>
                <a:cs typeface="+mn-cs"/>
              </a:rPr>
              <a:t> thus usually implemented in software and </a:t>
            </a:r>
            <a:r>
              <a:rPr lang="en-US" altLang="zh-CN" sz="1200" b="0" i="0" u="sng" strike="noStrike" kern="1200" baseline="0">
                <a:solidFill>
                  <a:schemeClr val="tx1"/>
                </a:solidFill>
                <a:latin typeface="Times New Roman" pitchFamily="18" charset="0"/>
                <a:ea typeface="+mn-ea"/>
                <a:cs typeface="+mn-cs"/>
              </a:rPr>
              <a:t>execute</a:t>
            </a:r>
            <a:r>
              <a:rPr lang="en-US" altLang="zh-CN" sz="1200" b="0" i="0" u="none" strike="noStrike" kern="1200" baseline="0">
                <a:solidFill>
                  <a:schemeClr val="tx1"/>
                </a:solidFill>
                <a:latin typeface="Times New Roman" pitchFamily="18" charset="0"/>
                <a:ea typeface="+mn-ea"/>
                <a:cs typeface="+mn-cs"/>
              </a:rPr>
              <a:t> on the routing processor (typically a traditional CPU).</a:t>
            </a:r>
            <a:endParaRPr lang="zh-CN" altLang="en-US" b="0" i="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29</a:t>
            </a:fld>
            <a:endParaRPr lang="en-US" altLang="zh-CN"/>
          </a:p>
        </p:txBody>
      </p:sp>
    </p:spTree>
    <p:extLst>
      <p:ext uri="{BB962C8B-B14F-4D97-AF65-F5344CB8AC3E}">
        <p14:creationId xmlns:p14="http://schemas.microsoft.com/office/powerpoint/2010/main" val="13291291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u="none" strike="noStrike" kern="1200" baseline="0">
                <a:solidFill>
                  <a:schemeClr val="tx1"/>
                </a:solidFill>
                <a:latin typeface="Times New Roman" pitchFamily="18" charset="0"/>
                <a:ea typeface="+mn-ea"/>
                <a:cs typeface="+mn-cs"/>
              </a:rPr>
              <a:t>Routing processor. </a:t>
            </a:r>
          </a:p>
          <a:p>
            <a:r>
              <a:rPr lang="en-US" altLang="zh-CN" sz="1200" b="1" i="0" u="none" strike="noStrike" kern="1200" baseline="0">
                <a:solidFill>
                  <a:schemeClr val="tx1"/>
                </a:solidFill>
                <a:latin typeface="Times New Roman" pitchFamily="18" charset="0"/>
                <a:ea typeface="+mn-ea"/>
                <a:cs typeface="+mn-cs"/>
              </a:rPr>
              <a:t>    </a:t>
            </a:r>
            <a:r>
              <a:rPr lang="en-US" altLang="zh-CN" sz="1200" b="0" i="0" u="none" strike="noStrike" kern="1200" baseline="0">
                <a:solidFill>
                  <a:schemeClr val="tx1"/>
                </a:solidFill>
                <a:latin typeface="Times New Roman" pitchFamily="18" charset="0"/>
                <a:ea typeface="+mn-ea"/>
                <a:cs typeface="+mn-cs"/>
              </a:rPr>
              <a:t>The routing processor performs control-plane functions. </a:t>
            </a:r>
          </a:p>
          <a:p>
            <a:r>
              <a:rPr lang="en-US" altLang="zh-CN" sz="1200" b="0" i="0" u="none" strike="noStrike" kern="1200" baseline="0">
                <a:solidFill>
                  <a:schemeClr val="tx1"/>
                </a:solidFill>
                <a:latin typeface="Times New Roman" pitchFamily="18" charset="0"/>
                <a:ea typeface="+mn-ea"/>
                <a:cs typeface="+mn-cs"/>
              </a:rPr>
              <a:t>    In traditional routers, it </a:t>
            </a:r>
            <a:r>
              <a:rPr lang="en-US" altLang="zh-CN" sz="1200" b="1" i="0" u="none" strike="noStrike" kern="1200" baseline="0">
                <a:solidFill>
                  <a:schemeClr val="tx1"/>
                </a:solidFill>
                <a:latin typeface="Times New Roman" pitchFamily="18" charset="0"/>
                <a:ea typeface="+mn-ea"/>
                <a:cs typeface="+mn-cs"/>
              </a:rPr>
              <a:t>executes</a:t>
            </a:r>
            <a:r>
              <a:rPr lang="en-US" altLang="zh-CN" sz="1200" b="0" i="0" u="none" strike="noStrike" kern="1200" baseline="0">
                <a:solidFill>
                  <a:schemeClr val="tx1"/>
                </a:solidFill>
                <a:latin typeface="Times New Roman" pitchFamily="18" charset="0"/>
                <a:ea typeface="+mn-ea"/>
                <a:cs typeface="+mn-cs"/>
              </a:rPr>
              <a:t> the routing protocols (which we’ll study in Sections 5.3 and 5.4), </a:t>
            </a:r>
            <a:r>
              <a:rPr lang="en-US" altLang="zh-CN" sz="1200" b="1" i="0" u="none" strike="noStrike" kern="1200" baseline="0">
                <a:solidFill>
                  <a:schemeClr val="tx1"/>
                </a:solidFill>
                <a:latin typeface="Times New Roman" pitchFamily="18" charset="0"/>
                <a:ea typeface="+mn-ea"/>
                <a:cs typeface="+mn-cs"/>
              </a:rPr>
              <a:t>maintains</a:t>
            </a:r>
            <a:r>
              <a:rPr lang="en-US" altLang="zh-CN" sz="1200" b="0" i="0" u="none" strike="noStrike" kern="1200" baseline="0">
                <a:solidFill>
                  <a:schemeClr val="tx1"/>
                </a:solidFill>
                <a:latin typeface="Times New Roman" pitchFamily="18" charset="0"/>
                <a:ea typeface="+mn-ea"/>
                <a:cs typeface="+mn-cs"/>
              </a:rPr>
              <a:t> routing tables and attached link state information, and </a:t>
            </a:r>
            <a:r>
              <a:rPr lang="en-US" altLang="zh-CN" sz="1200" b="1" i="0" u="none" strike="noStrike" kern="1200" baseline="0">
                <a:solidFill>
                  <a:schemeClr val="tx1"/>
                </a:solidFill>
                <a:latin typeface="Times New Roman" pitchFamily="18" charset="0"/>
                <a:ea typeface="+mn-ea"/>
                <a:cs typeface="+mn-cs"/>
              </a:rPr>
              <a:t>computes</a:t>
            </a:r>
            <a:r>
              <a:rPr lang="en-US" altLang="zh-CN" sz="1200" b="0" i="0" u="none" strike="noStrike" kern="1200" baseline="0">
                <a:solidFill>
                  <a:schemeClr val="tx1"/>
                </a:solidFill>
                <a:latin typeface="Times New Roman" pitchFamily="18" charset="0"/>
                <a:ea typeface="+mn-ea"/>
                <a:cs typeface="+mn-cs"/>
              </a:rPr>
              <a:t> the forwarding table for the router. </a:t>
            </a:r>
          </a:p>
          <a:p>
            <a:r>
              <a:rPr lang="en-US" altLang="zh-CN" sz="1200" b="0" i="0" u="none" strike="noStrike" kern="1200" baseline="0">
                <a:solidFill>
                  <a:schemeClr val="tx1"/>
                </a:solidFill>
                <a:latin typeface="Times New Roman" pitchFamily="18" charset="0"/>
                <a:ea typeface="+mn-ea"/>
                <a:cs typeface="+mn-cs"/>
              </a:rPr>
              <a:t>    In SDN routers, the routing processor is responsible for communicating with the remote controller in order to (among other activities) receive forwarding table entries computed by the remote controller, and install these entries in the router’s input ports. </a:t>
            </a:r>
          </a:p>
          <a:p>
            <a:r>
              <a:rPr lang="en-US" altLang="zh-CN" sz="1200" b="0" i="0" u="none" strike="noStrike" kern="1200" baseline="0">
                <a:solidFill>
                  <a:schemeClr val="tx1"/>
                </a:solidFill>
                <a:latin typeface="Times New Roman" pitchFamily="18" charset="0"/>
                <a:ea typeface="+mn-ea"/>
                <a:cs typeface="+mn-cs"/>
              </a:rPr>
              <a:t>    The routing processor also performs the network management functions that we’ll study in Section 5.7.</a:t>
            </a:r>
            <a:endParaRPr lang="en-US" altLang="zh-CN" sz="1200" b="0" i="0" u="none" strike="noStrike" baseline="0">
              <a:solidFill>
                <a:srgbClr val="333333"/>
              </a:solidFill>
              <a:latin typeface="ArialMT"/>
            </a:endParaRPr>
          </a:p>
          <a:p>
            <a:pPr algn="l"/>
            <a:endParaRPr lang="en-US" altLang="zh-CN" sz="1200" b="0" i="0" u="none" strike="noStrike" baseline="0">
              <a:solidFill>
                <a:srgbClr val="333333"/>
              </a:solidFill>
              <a:latin typeface="ArialMT"/>
            </a:endParaRPr>
          </a:p>
          <a:p>
            <a:endParaRPr lang="zh-CN" altLang="en-US"/>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30</a:t>
            </a:fld>
            <a:endParaRPr lang="en-US" altLang="zh-CN"/>
          </a:p>
        </p:txBody>
      </p:sp>
    </p:spTree>
    <p:extLst>
      <p:ext uri="{BB962C8B-B14F-4D97-AF65-F5344CB8AC3E}">
        <p14:creationId xmlns:p14="http://schemas.microsoft.com/office/powerpoint/2010/main" val="7177580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200" b="0" i="0" u="none" strike="noStrike" baseline="0">
                <a:solidFill>
                  <a:srgbClr val="333333"/>
                </a:solidFill>
                <a:latin typeface="ArialMT"/>
              </a:rPr>
              <a:t>    Before delving into the details of router internals, let’s return to our analogy from the beginning of this chapter, where packet forwarding was compared </a:t>
            </a:r>
            <a:r>
              <a:rPr lang="en-US" altLang="zh-CN" sz="1200" b="1" i="0" u="none" strike="noStrike" baseline="0">
                <a:solidFill>
                  <a:srgbClr val="333333"/>
                </a:solidFill>
                <a:latin typeface="ArialMT"/>
              </a:rPr>
              <a:t>to</a:t>
            </a:r>
            <a:r>
              <a:rPr lang="en-US" altLang="zh-CN" sz="1200" b="0" i="0" u="none" strike="noStrike" baseline="0">
                <a:solidFill>
                  <a:srgbClr val="333333"/>
                </a:solidFill>
                <a:latin typeface="ArialMT"/>
              </a:rPr>
              <a:t> cars entering and leaving an interchange. </a:t>
            </a:r>
          </a:p>
          <a:p>
            <a:pPr algn="l"/>
            <a:r>
              <a:rPr lang="en-US" altLang="zh-CN" sz="1200" b="0" i="0" u="none" strike="noStrike" baseline="0">
                <a:solidFill>
                  <a:srgbClr val="333333"/>
                </a:solidFill>
                <a:latin typeface="ArialMT"/>
              </a:rPr>
              <a:t>    Let’s suppose that the interchange is a roundabout, and </a:t>
            </a:r>
            <a:r>
              <a:rPr lang="en-US" altLang="zh-CN" sz="1200" b="0" i="0" u="sng" strike="noStrike" baseline="0">
                <a:solidFill>
                  <a:srgbClr val="333333"/>
                </a:solidFill>
                <a:latin typeface="ArialMT"/>
              </a:rPr>
              <a:t>that as a car enters the roundabout, a bit of processing is required</a:t>
            </a:r>
            <a:r>
              <a:rPr lang="en-US" altLang="zh-CN" sz="1200" b="0" i="0" u="none" strike="noStrike" baseline="0">
                <a:solidFill>
                  <a:srgbClr val="333333"/>
                </a:solidFill>
                <a:latin typeface="ArialMT"/>
              </a:rPr>
              <a:t>. </a:t>
            </a:r>
          </a:p>
          <a:p>
            <a:pPr algn="l"/>
            <a:r>
              <a:rPr lang="en-US" altLang="zh-CN" sz="1200" b="0" i="0" u="none" strike="noStrike" baseline="0">
                <a:solidFill>
                  <a:srgbClr val="333333"/>
                </a:solidFill>
                <a:latin typeface="ArialMT"/>
              </a:rPr>
              <a:t>    Let’s consider what information is required for this processing:</a:t>
            </a:r>
          </a:p>
          <a:p>
            <a:pPr algn="l"/>
            <a:r>
              <a:rPr lang="en-US" altLang="zh-CN" sz="1200" b="1" i="0" u="none" strike="noStrike" baseline="0">
                <a:solidFill>
                  <a:srgbClr val="333333"/>
                </a:solidFill>
                <a:latin typeface="Arial-BoldMT"/>
              </a:rPr>
              <a:t>    </a:t>
            </a:r>
          </a:p>
          <a:p>
            <a:pPr algn="l"/>
            <a:r>
              <a:rPr lang="en-US" altLang="zh-CN" sz="1200" b="1" i="0" u="none" strike="noStrike" baseline="0">
                <a:solidFill>
                  <a:srgbClr val="333333"/>
                </a:solidFill>
                <a:latin typeface="Arial-BoldMT"/>
              </a:rPr>
              <a:t>    Destination-based forwarding. </a:t>
            </a:r>
          </a:p>
          <a:p>
            <a:pPr algn="l"/>
            <a:r>
              <a:rPr lang="en-US" altLang="zh-CN" sz="1200" b="1" i="0" u="none" strike="noStrike" baseline="0">
                <a:solidFill>
                  <a:srgbClr val="333333"/>
                </a:solidFill>
                <a:latin typeface="Arial-BoldMT"/>
              </a:rPr>
              <a:t>    </a:t>
            </a:r>
            <a:r>
              <a:rPr lang="en-US" altLang="zh-CN" sz="1200" b="0" i="0" u="none" strike="noStrike" baseline="0">
                <a:solidFill>
                  <a:srgbClr val="333333"/>
                </a:solidFill>
                <a:latin typeface="ArialMT"/>
              </a:rPr>
              <a:t>Suppose the car </a:t>
            </a:r>
            <a:r>
              <a:rPr lang="en-US" altLang="zh-CN" sz="1200" b="0" i="0" u="sng" strike="noStrike" baseline="0">
                <a:solidFill>
                  <a:srgbClr val="333333"/>
                </a:solidFill>
                <a:latin typeface="ArialMT"/>
              </a:rPr>
              <a:t>stops</a:t>
            </a:r>
            <a:r>
              <a:rPr lang="en-US" altLang="zh-CN" sz="1200" b="0" i="0" u="none" strike="noStrike" baseline="0">
                <a:solidFill>
                  <a:srgbClr val="333333"/>
                </a:solidFill>
                <a:latin typeface="ArialMT"/>
              </a:rPr>
              <a:t> at an entry station and </a:t>
            </a:r>
            <a:r>
              <a:rPr lang="en-US" altLang="zh-CN" sz="1200" b="0" i="0" u="sng" strike="noStrike" baseline="0">
                <a:solidFill>
                  <a:srgbClr val="333333"/>
                </a:solidFill>
                <a:latin typeface="ArialMT"/>
              </a:rPr>
              <a:t>indicates</a:t>
            </a:r>
            <a:r>
              <a:rPr lang="en-US" altLang="zh-CN" sz="1200" b="0" i="0" u="none" strike="noStrike" baseline="0">
                <a:solidFill>
                  <a:srgbClr val="333333"/>
                </a:solidFill>
                <a:latin typeface="ArialMT"/>
              </a:rPr>
              <a:t> its final destination (not at the local roundabout, but the ultimate destination of its journey). </a:t>
            </a:r>
          </a:p>
          <a:p>
            <a:pPr algn="l"/>
            <a:r>
              <a:rPr lang="en-US" altLang="zh-CN" sz="1200" b="0" i="0" u="none" strike="noStrike" baseline="0">
                <a:solidFill>
                  <a:srgbClr val="333333"/>
                </a:solidFill>
                <a:latin typeface="ArialMT"/>
              </a:rPr>
              <a:t>    An attendant at the entry station looks up the final destination, determines the roundabout exit that leads to that final destination, and tells the driver which roundabout exit to take.</a:t>
            </a:r>
          </a:p>
          <a:p>
            <a:pPr algn="l"/>
            <a:endParaRPr lang="en-US" altLang="zh-CN" sz="1200" b="0" i="0" u="none" strike="noStrike" baseline="0">
              <a:solidFill>
                <a:srgbClr val="333333"/>
              </a:solidFill>
              <a:latin typeface="ArialMT"/>
            </a:endParaRPr>
          </a:p>
          <a:p>
            <a:pPr algn="l"/>
            <a:r>
              <a:rPr lang="en-US" altLang="zh-CN" sz="1200" b="1" i="0" u="none" strike="noStrike" baseline="0">
                <a:solidFill>
                  <a:srgbClr val="333333"/>
                </a:solidFill>
                <a:latin typeface="Arial-BoldMT"/>
              </a:rPr>
              <a:t>    Generalized forwarding. </a:t>
            </a:r>
          </a:p>
          <a:p>
            <a:pPr algn="l"/>
            <a:r>
              <a:rPr lang="en-US" altLang="zh-CN" sz="1200" b="1" i="0" u="none" strike="noStrike" baseline="0">
                <a:solidFill>
                  <a:srgbClr val="333333"/>
                </a:solidFill>
                <a:latin typeface="Arial-BoldMT"/>
              </a:rPr>
              <a:t>    </a:t>
            </a:r>
            <a:r>
              <a:rPr lang="en-US" altLang="zh-CN" sz="1200" b="0" i="0" u="none" strike="noStrike" baseline="0">
                <a:solidFill>
                  <a:srgbClr val="333333"/>
                </a:solidFill>
                <a:latin typeface="ArialMT"/>
              </a:rPr>
              <a:t>The attendant could also determine the car’s </a:t>
            </a:r>
            <a:r>
              <a:rPr lang="en-US" altLang="zh-CN" sz="1200" b="0" i="0" u="sng" strike="noStrike" baseline="0">
                <a:solidFill>
                  <a:srgbClr val="333333"/>
                </a:solidFill>
                <a:latin typeface="ArialMT"/>
              </a:rPr>
              <a:t>exit ramp</a:t>
            </a:r>
            <a:r>
              <a:rPr lang="en-US" altLang="zh-CN" sz="1200" b="0" i="0" u="none" strike="noStrike" baseline="0">
                <a:solidFill>
                  <a:srgbClr val="333333"/>
                </a:solidFill>
                <a:latin typeface="ArialMT"/>
              </a:rPr>
              <a:t> on the basis of many other factors besides the destination.</a:t>
            </a:r>
          </a:p>
          <a:p>
            <a:pPr algn="l"/>
            <a:r>
              <a:rPr lang="en-US" altLang="zh-CN" sz="1200" b="0" i="0" u="none" strike="noStrike" baseline="0">
                <a:solidFill>
                  <a:srgbClr val="333333"/>
                </a:solidFill>
                <a:latin typeface="ArialMT"/>
              </a:rPr>
              <a:t>    For example, the selected </a:t>
            </a:r>
            <a:r>
              <a:rPr lang="en-US" altLang="zh-CN" sz="1200" b="1" i="0" u="none" strike="noStrike" baseline="0">
                <a:solidFill>
                  <a:srgbClr val="333333"/>
                </a:solidFill>
                <a:latin typeface="ArialMT"/>
              </a:rPr>
              <a:t>exit ramp </a:t>
            </a:r>
            <a:r>
              <a:rPr lang="en-US" altLang="zh-CN" sz="1200" b="0" i="0" u="none" strike="noStrike" baseline="0">
                <a:solidFill>
                  <a:srgbClr val="333333"/>
                </a:solidFill>
                <a:latin typeface="ArialMT"/>
              </a:rPr>
              <a:t>might depend on the car’s origin, for example the state that issued the car’s </a:t>
            </a:r>
            <a:r>
              <a:rPr lang="en-US" altLang="zh-CN" sz="1200" b="0" i="0" u="sng" strike="noStrike" baseline="0">
                <a:solidFill>
                  <a:srgbClr val="333333"/>
                </a:solidFill>
                <a:latin typeface="ArialMT"/>
              </a:rPr>
              <a:t>license plate</a:t>
            </a:r>
            <a:r>
              <a:rPr lang="en-US" altLang="zh-CN" sz="1200" b="0" i="0" u="none" strike="noStrike" baseline="0">
                <a:solidFill>
                  <a:srgbClr val="333333"/>
                </a:solidFill>
                <a:latin typeface="ArialMT"/>
              </a:rPr>
              <a:t>. </a:t>
            </a:r>
          </a:p>
          <a:p>
            <a:pPr algn="l"/>
            <a:r>
              <a:rPr lang="en-US" altLang="zh-CN" sz="1200" b="0" i="0" u="none" strike="noStrike" baseline="0">
                <a:solidFill>
                  <a:srgbClr val="333333"/>
                </a:solidFill>
                <a:latin typeface="ArialMT"/>
              </a:rPr>
              <a:t>    Cars from a certain set of states might be directed to use one exit ramp (that leads to the destination via a slow road), while cars from other states might be directed to use a different exit ramp (that leads to the destination via superhighway). </a:t>
            </a:r>
          </a:p>
          <a:p>
            <a:pPr algn="l"/>
            <a:r>
              <a:rPr lang="en-US" altLang="zh-CN" sz="1200" b="0" i="0" u="none" strike="noStrike" baseline="0">
                <a:solidFill>
                  <a:srgbClr val="333333"/>
                </a:solidFill>
                <a:latin typeface="ArialMT"/>
              </a:rPr>
              <a:t>    The same decision might be made based on </a:t>
            </a:r>
            <a:r>
              <a:rPr lang="en-US" altLang="zh-CN" sz="1200" b="0" i="0" u="sng" strike="noStrike" baseline="0">
                <a:solidFill>
                  <a:srgbClr val="333333"/>
                </a:solidFill>
                <a:latin typeface="ArialMT"/>
              </a:rPr>
              <a:t>the model, make and year</a:t>
            </a:r>
            <a:r>
              <a:rPr lang="en-US" altLang="zh-CN" sz="1200" b="0" i="0" u="none" strike="noStrike" baseline="0">
                <a:solidFill>
                  <a:srgbClr val="333333"/>
                </a:solidFill>
                <a:latin typeface="ArialMT"/>
              </a:rPr>
              <a:t> of the car.</a:t>
            </a:r>
          </a:p>
          <a:p>
            <a:pPr algn="l"/>
            <a:r>
              <a:rPr lang="en-US" altLang="zh-CN" sz="1200" b="0" i="0" u="none" strike="noStrike" baseline="0">
                <a:solidFill>
                  <a:srgbClr val="333333"/>
                </a:solidFill>
                <a:latin typeface="ArialMT"/>
              </a:rPr>
              <a:t>    Or a car </a:t>
            </a:r>
            <a:r>
              <a:rPr lang="en-US" altLang="zh-CN" sz="1200" b="0" i="0" u="sng" strike="noStrike" baseline="0">
                <a:solidFill>
                  <a:srgbClr val="333333"/>
                </a:solidFill>
                <a:latin typeface="ArialMT"/>
              </a:rPr>
              <a:t>not deemed roadworthy</a:t>
            </a:r>
            <a:r>
              <a:rPr lang="en-US" altLang="zh-CN" sz="1200" b="0" i="0" u="none" strike="noStrike" baseline="0">
                <a:solidFill>
                  <a:srgbClr val="333333"/>
                </a:solidFill>
                <a:latin typeface="ArialMT"/>
              </a:rPr>
              <a:t> might be blocked and not be allowed to pass through the roundabout.</a:t>
            </a:r>
          </a:p>
          <a:p>
            <a:pPr algn="l"/>
            <a:r>
              <a:rPr lang="en-US" altLang="zh-CN" sz="1200" b="0" i="0" u="none" strike="noStrike" baseline="0">
                <a:solidFill>
                  <a:srgbClr val="333333"/>
                </a:solidFill>
                <a:latin typeface="ArialMT"/>
              </a:rPr>
              <a:t>    In the case of generalized forwarding, any number of factors may contribute to the attendant’s choice of the exit ramp for a given car.</a:t>
            </a:r>
          </a:p>
          <a:p>
            <a:pPr algn="l"/>
            <a:endParaRPr lang="en-US" altLang="zh-CN" sz="1200" b="0" i="0" u="none" strike="noStrike" baseline="0">
              <a:solidFill>
                <a:srgbClr val="333333"/>
              </a:solidFill>
              <a:latin typeface="ArialMT"/>
              <a:ea typeface="楷体" panose="02010609060101010101" pitchFamily="49" charset="-122"/>
              <a:cs typeface="Arial" panose="020B0604020202020204" pitchFamily="34" charset="0"/>
            </a:endParaRPr>
          </a:p>
          <a:p>
            <a:pPr algn="l"/>
            <a:r>
              <a:rPr lang="en-US" altLang="zh-CN" sz="1200" b="0" i="0" u="none" strike="noStrike" baseline="0">
                <a:solidFill>
                  <a:srgbClr val="333333"/>
                </a:solidFill>
                <a:latin typeface="ArialMT"/>
              </a:rPr>
              <a:t>    We can easily recognize the principal router components in </a:t>
            </a:r>
            <a:r>
              <a:rPr lang="en-US" altLang="zh-CN" sz="1200" b="0" i="0" u="none" strike="noStrike" baseline="0">
                <a:solidFill>
                  <a:srgbClr val="1E7ABA"/>
                </a:solidFill>
                <a:latin typeface="Arial-BoldMT"/>
              </a:rPr>
              <a:t>Figure 4.4 </a:t>
            </a:r>
            <a:r>
              <a:rPr lang="en-US" altLang="zh-CN" sz="1200" b="0" i="0" u="none" strike="noStrike" baseline="0">
                <a:solidFill>
                  <a:srgbClr val="333333"/>
                </a:solidFill>
                <a:latin typeface="ArialMT"/>
              </a:rPr>
              <a:t>in this analogy — the entry road and entry station correspond to the input port (with a lookup function to determine to local outgoing port); the roundabout corresponds to the switch fabric; and the roundabout exit road corresponds to the output port. </a:t>
            </a:r>
          </a:p>
          <a:p>
            <a:pPr algn="l"/>
            <a:r>
              <a:rPr lang="en-US" altLang="zh-CN" sz="1200" b="0" i="0" u="none" strike="noStrike" baseline="0">
                <a:solidFill>
                  <a:srgbClr val="333333"/>
                </a:solidFill>
                <a:latin typeface="ArialMT"/>
              </a:rPr>
              <a:t>    With this analogy, it’s instructive to consider where bottlenecks might occur. </a:t>
            </a:r>
          </a:p>
          <a:p>
            <a:pPr algn="l"/>
            <a:r>
              <a:rPr lang="en-US" altLang="zh-CN" sz="1200" b="0" i="0" u="none" strike="noStrike" baseline="0">
                <a:solidFill>
                  <a:srgbClr val="333333"/>
                </a:solidFill>
                <a:latin typeface="ArialMT"/>
              </a:rPr>
              <a:t>    What happens if cars arrive blazingly fast (for example, the roundabout is in Germany or Italy!) but the station attendant is slow? </a:t>
            </a:r>
          </a:p>
          <a:p>
            <a:pPr algn="l"/>
            <a:r>
              <a:rPr lang="en-US" altLang="zh-CN" sz="1200" b="0" i="0" u="none" strike="noStrike" baseline="0">
                <a:solidFill>
                  <a:srgbClr val="333333"/>
                </a:solidFill>
                <a:latin typeface="ArialMT"/>
              </a:rPr>
              <a:t>    How fast must the attendant work to ensure there’s no </a:t>
            </a:r>
            <a:r>
              <a:rPr lang="en-US" altLang="zh-CN" sz="1200" b="1" i="0" u="none" strike="noStrike" baseline="0">
                <a:solidFill>
                  <a:srgbClr val="333333"/>
                </a:solidFill>
                <a:latin typeface="ArialMT"/>
              </a:rPr>
              <a:t>backup</a:t>
            </a:r>
            <a:r>
              <a:rPr lang="en-US" altLang="zh-CN" sz="1200" b="0" i="0" u="none" strike="noStrike" baseline="0">
                <a:solidFill>
                  <a:srgbClr val="333333"/>
                </a:solidFill>
                <a:latin typeface="ArialMT"/>
              </a:rPr>
              <a:t> on an entry road? </a:t>
            </a:r>
          </a:p>
          <a:p>
            <a:pPr algn="l"/>
            <a:r>
              <a:rPr lang="en-US" altLang="zh-CN" sz="1200" b="0" i="0" u="none" strike="noStrike" baseline="0">
                <a:solidFill>
                  <a:srgbClr val="333333"/>
                </a:solidFill>
                <a:latin typeface="ArialMT"/>
              </a:rPr>
              <a:t>    Even with a blazingly fast attendant, what happens if cars traverse the roundabout slowly — can backups still occur?</a:t>
            </a:r>
          </a:p>
          <a:p>
            <a:pPr algn="l"/>
            <a:r>
              <a:rPr lang="en-US" altLang="zh-CN" sz="1200" b="0" i="0" u="none" strike="noStrike" baseline="0">
                <a:solidFill>
                  <a:srgbClr val="333333"/>
                </a:solidFill>
                <a:latin typeface="ArialMT"/>
              </a:rPr>
              <a:t>    And what happens if most of the cars entering at all of the roundabout’s entrance ramps all want to leave the roundabout at the same exit ramp — can backups occur at the exit ramp or elsewhere?</a:t>
            </a:r>
          </a:p>
          <a:p>
            <a:pPr algn="l"/>
            <a:r>
              <a:rPr lang="en-US" altLang="zh-CN" sz="1200" b="0" i="0" u="none" strike="noStrike" baseline="0">
                <a:solidFill>
                  <a:srgbClr val="333333"/>
                </a:solidFill>
                <a:latin typeface="ArialMT"/>
              </a:rPr>
              <a:t>    How should the roundabout operate if we want to assign priorities to different cars, or block certain cars from entering the roundabout in the first place? </a:t>
            </a:r>
          </a:p>
          <a:p>
            <a:pPr algn="l"/>
            <a:r>
              <a:rPr lang="en-US" altLang="zh-CN" sz="1200" b="0" i="0" u="none" strike="noStrike" baseline="0">
                <a:solidFill>
                  <a:srgbClr val="333333"/>
                </a:solidFill>
                <a:latin typeface="ArialMT"/>
              </a:rPr>
              <a:t>    These are all analogous to critical questions faced by router and switch designers.</a:t>
            </a:r>
          </a:p>
          <a:p>
            <a:pPr algn="l"/>
            <a:endParaRPr lang="en-US" altLang="zh-CN" sz="1200" b="0" i="0" u="none" strike="noStrike" baseline="0">
              <a:solidFill>
                <a:srgbClr val="333333"/>
              </a:solidFill>
              <a:latin typeface="ArialMT"/>
              <a:ea typeface="楷体" panose="02010609060101010101" pitchFamily="49" charset="-122"/>
              <a:cs typeface="Arial" panose="020B0604020202020204" pitchFamily="34" charset="0"/>
            </a:endParaRPr>
          </a:p>
          <a:p>
            <a:r>
              <a:rPr lang="en-US" altLang="zh-CN" sz="1200" b="0" i="0" u="none" strike="noStrike" kern="1200" baseline="0">
                <a:solidFill>
                  <a:schemeClr val="tx1"/>
                </a:solidFill>
                <a:latin typeface="Times New Roman" pitchFamily="18" charset="0"/>
                <a:ea typeface="+mn-ea"/>
                <a:cs typeface="+mn-cs"/>
              </a:rPr>
              <a:t>    In the following subsections, we’ll look at router functions in more detail. </a:t>
            </a:r>
          </a:p>
          <a:p>
            <a:r>
              <a:rPr lang="en-US" altLang="zh-CN" sz="1200" b="0" i="0" u="none" strike="noStrike" kern="1200" baseline="0">
                <a:solidFill>
                  <a:schemeClr val="tx1"/>
                </a:solidFill>
                <a:latin typeface="Times New Roman" pitchFamily="18" charset="0"/>
                <a:ea typeface="+mn-ea"/>
                <a:cs typeface="+mn-cs"/>
              </a:rPr>
              <a:t>    [</a:t>
            </a:r>
            <a:r>
              <a:rPr lang="en-US" altLang="zh-CN" sz="1200" b="0" i="0" u="none" strike="noStrike" kern="1200" baseline="0" err="1">
                <a:solidFill>
                  <a:schemeClr val="tx1"/>
                </a:solidFill>
                <a:latin typeface="Times New Roman" pitchFamily="18" charset="0"/>
                <a:ea typeface="+mn-ea"/>
                <a:cs typeface="+mn-cs"/>
              </a:rPr>
              <a:t>Iyer</a:t>
            </a:r>
            <a:r>
              <a:rPr lang="en-US" altLang="zh-CN" sz="1200" b="0" i="0" u="none" strike="noStrike" kern="1200" baseline="0">
                <a:solidFill>
                  <a:schemeClr val="tx1"/>
                </a:solidFill>
                <a:latin typeface="Times New Roman" pitchFamily="18" charset="0"/>
                <a:ea typeface="+mn-ea"/>
                <a:cs typeface="+mn-cs"/>
              </a:rPr>
              <a:t> 2008, Chao 2001; Chuang 2005; Turner 1988; </a:t>
            </a:r>
            <a:r>
              <a:rPr lang="en-US" altLang="zh-CN" sz="1200" b="0" i="0" u="none" strike="noStrike" kern="1200" baseline="0" err="1">
                <a:solidFill>
                  <a:schemeClr val="tx1"/>
                </a:solidFill>
                <a:latin typeface="Times New Roman" pitchFamily="18" charset="0"/>
                <a:ea typeface="+mn-ea"/>
                <a:cs typeface="+mn-cs"/>
              </a:rPr>
              <a:t>McKeown</a:t>
            </a:r>
            <a:r>
              <a:rPr lang="en-US" altLang="zh-CN" sz="1200" b="0" i="0" u="none" strike="noStrike" kern="1200" baseline="0">
                <a:solidFill>
                  <a:schemeClr val="tx1"/>
                </a:solidFill>
                <a:latin typeface="Times New Roman" pitchFamily="18" charset="0"/>
                <a:ea typeface="+mn-ea"/>
                <a:cs typeface="+mn-cs"/>
              </a:rPr>
              <a:t> 1997a; Partridge 1998; Sopranos 2011] provide a discussion of specific router architectures. </a:t>
            </a:r>
          </a:p>
          <a:p>
            <a:r>
              <a:rPr lang="en-US" altLang="zh-CN" sz="1200" b="0" i="0" u="none" strike="noStrike" kern="1200" baseline="0">
                <a:solidFill>
                  <a:schemeClr val="tx1"/>
                </a:solidFill>
                <a:latin typeface="Times New Roman" pitchFamily="18" charset="0"/>
                <a:ea typeface="+mn-ea"/>
                <a:cs typeface="+mn-cs"/>
              </a:rPr>
              <a:t>    For concreteness and simplicity, we’ll initially assume in this section that forwarding decisions are based only on the packet’s destination address, rather than on a generalized set of packet header fields. </a:t>
            </a:r>
          </a:p>
          <a:p>
            <a:r>
              <a:rPr lang="en-US" altLang="zh-CN" sz="1200" b="0" i="0" u="none" strike="noStrike" kern="1200" baseline="0">
                <a:solidFill>
                  <a:schemeClr val="tx1"/>
                </a:solidFill>
                <a:latin typeface="Times New Roman" pitchFamily="18" charset="0"/>
                <a:ea typeface="+mn-ea"/>
                <a:cs typeface="+mn-cs"/>
              </a:rPr>
              <a:t>    We will cover the case of more generalized packet forwarding in Section 4.4.</a:t>
            </a:r>
            <a:endParaRPr lang="en-US" altLang="zh-CN" sz="1200" b="0" i="0" u="none" strike="noStrike" baseline="0">
              <a:solidFill>
                <a:srgbClr val="333333"/>
              </a:solidFill>
              <a:latin typeface="ArialMT"/>
              <a:ea typeface="楷体" panose="02010609060101010101" pitchFamily="49" charset="-122"/>
              <a:cs typeface="Arial" panose="020B0604020202020204" pitchFamily="34" charset="0"/>
            </a:endParaRPr>
          </a:p>
          <a:p>
            <a:pPr algn="l"/>
            <a:endParaRPr lang="en-US" altLang="zh-CN" sz="1200" b="0" i="0" u="none" strike="noStrike" baseline="0">
              <a:solidFill>
                <a:srgbClr val="333333"/>
              </a:solidFill>
              <a:latin typeface="ArialMT"/>
            </a:endParaRPr>
          </a:p>
          <a:p>
            <a:r>
              <a:rPr lang="en-US" altLang="zh-CN" sz="1200" b="1" i="0" u="none" strike="noStrike" kern="1200" baseline="0">
                <a:solidFill>
                  <a:schemeClr val="tx1"/>
                </a:solidFill>
                <a:latin typeface="Times New Roman" pitchFamily="18" charset="0"/>
                <a:ea typeface="+mn-ea"/>
                <a:cs typeface="+mn-cs"/>
              </a:rPr>
              <a:t>    </a:t>
            </a:r>
            <a:endParaRPr lang="zh-CN" altLang="en-US"/>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31</a:t>
            </a:fld>
            <a:endParaRPr lang="en-US" altLang="zh-CN"/>
          </a:p>
        </p:txBody>
      </p:sp>
    </p:spTree>
    <p:extLst>
      <p:ext uri="{BB962C8B-B14F-4D97-AF65-F5344CB8AC3E}">
        <p14:creationId xmlns:p14="http://schemas.microsoft.com/office/powerpoint/2010/main" val="2319409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200" b="0" i="0" u="none" strike="noStrike" baseline="0">
                <a:solidFill>
                  <a:srgbClr val="333333"/>
                </a:solidFill>
                <a:latin typeface="ArialMT"/>
              </a:rPr>
              <a:t>    Before delving into the details of router internals, let’s return to our analogy from the beginning of this chapter, where packet forwarding was compared </a:t>
            </a:r>
            <a:r>
              <a:rPr lang="en-US" altLang="zh-CN" sz="1200" b="1" i="0" u="none" strike="noStrike" baseline="0">
                <a:solidFill>
                  <a:srgbClr val="333333"/>
                </a:solidFill>
                <a:latin typeface="ArialMT"/>
              </a:rPr>
              <a:t>to</a:t>
            </a:r>
            <a:r>
              <a:rPr lang="en-US" altLang="zh-CN" sz="1200" b="0" i="0" u="none" strike="noStrike" baseline="0">
                <a:solidFill>
                  <a:srgbClr val="333333"/>
                </a:solidFill>
                <a:latin typeface="ArialMT"/>
              </a:rPr>
              <a:t> cars entering and leaving an interchange. </a:t>
            </a:r>
          </a:p>
          <a:p>
            <a:pPr algn="l"/>
            <a:r>
              <a:rPr lang="en-US" altLang="zh-CN" sz="1200" b="0" i="0" u="none" strike="noStrike" baseline="0">
                <a:solidFill>
                  <a:srgbClr val="333333"/>
                </a:solidFill>
                <a:latin typeface="ArialMT"/>
              </a:rPr>
              <a:t>    Let’s suppose that the interchange is a roundabout, and that as a car enters the roundabout, a bit of processing is required. </a:t>
            </a:r>
          </a:p>
          <a:p>
            <a:pPr algn="l"/>
            <a:r>
              <a:rPr lang="en-US" altLang="zh-CN" sz="1200" b="0" i="0" u="none" strike="noStrike" baseline="0">
                <a:solidFill>
                  <a:srgbClr val="333333"/>
                </a:solidFill>
                <a:latin typeface="ArialMT"/>
              </a:rPr>
              <a:t>    Let’s consider what information is required for this processing:</a:t>
            </a:r>
          </a:p>
          <a:p>
            <a:pPr algn="l"/>
            <a:r>
              <a:rPr lang="en-US" altLang="zh-CN" sz="1200" b="1" i="0" u="none" strike="noStrike" baseline="0">
                <a:solidFill>
                  <a:srgbClr val="333333"/>
                </a:solidFill>
                <a:latin typeface="Arial-BoldMT"/>
              </a:rPr>
              <a:t>    </a:t>
            </a:r>
          </a:p>
          <a:p>
            <a:pPr algn="l"/>
            <a:r>
              <a:rPr lang="en-US" altLang="zh-CN" sz="1200" b="1" i="0" u="none" strike="noStrike" baseline="0">
                <a:solidFill>
                  <a:srgbClr val="333333"/>
                </a:solidFill>
                <a:latin typeface="Arial-BoldMT"/>
              </a:rPr>
              <a:t>    Destination-based forwarding. </a:t>
            </a:r>
          </a:p>
          <a:p>
            <a:pPr algn="l"/>
            <a:r>
              <a:rPr lang="en-US" altLang="zh-CN" sz="1200" b="1" i="0" u="none" strike="noStrike" baseline="0">
                <a:solidFill>
                  <a:srgbClr val="333333"/>
                </a:solidFill>
                <a:latin typeface="Arial-BoldMT"/>
              </a:rPr>
              <a:t>    </a:t>
            </a:r>
            <a:r>
              <a:rPr lang="en-US" altLang="zh-CN" sz="1200" b="0" i="0" u="none" strike="noStrike" baseline="0">
                <a:solidFill>
                  <a:srgbClr val="333333"/>
                </a:solidFill>
                <a:latin typeface="ArialMT"/>
              </a:rPr>
              <a:t>Suppose the car stops at an entry station and indicates its final destination (not at the local roundabout, but the ultimate destination of its journey). </a:t>
            </a:r>
          </a:p>
          <a:p>
            <a:pPr algn="l"/>
            <a:r>
              <a:rPr lang="en-US" altLang="zh-CN" sz="1200" b="0" i="0" u="none" strike="noStrike" baseline="0">
                <a:solidFill>
                  <a:srgbClr val="333333"/>
                </a:solidFill>
                <a:latin typeface="ArialMT"/>
              </a:rPr>
              <a:t>    An attendant at the entry station looks up the final destination, determines the roundabout exit that leads to that final destination, and tells the driver which roundabout exit to take.</a:t>
            </a:r>
          </a:p>
          <a:p>
            <a:pPr algn="l"/>
            <a:endParaRPr lang="en-US" altLang="zh-CN" sz="1200" b="0" i="0" u="none" strike="noStrike" baseline="0">
              <a:solidFill>
                <a:srgbClr val="333333"/>
              </a:solidFill>
              <a:latin typeface="ArialMT"/>
            </a:endParaRPr>
          </a:p>
          <a:p>
            <a:pPr algn="l"/>
            <a:r>
              <a:rPr lang="en-US" altLang="zh-CN" sz="1200" b="1" i="0" u="none" strike="noStrike" baseline="0">
                <a:solidFill>
                  <a:srgbClr val="333333"/>
                </a:solidFill>
                <a:latin typeface="Arial-BoldMT"/>
              </a:rPr>
              <a:t>    Generalized forwarding. </a:t>
            </a:r>
          </a:p>
          <a:p>
            <a:pPr algn="l"/>
            <a:r>
              <a:rPr lang="en-US" altLang="zh-CN" sz="1200" b="1" i="0" u="none" strike="noStrike" baseline="0">
                <a:solidFill>
                  <a:srgbClr val="333333"/>
                </a:solidFill>
                <a:latin typeface="Arial-BoldMT"/>
              </a:rPr>
              <a:t>    </a:t>
            </a:r>
            <a:r>
              <a:rPr lang="en-US" altLang="zh-CN" sz="1200" b="0" i="0" u="none" strike="noStrike" baseline="0">
                <a:solidFill>
                  <a:srgbClr val="333333"/>
                </a:solidFill>
                <a:latin typeface="ArialMT"/>
              </a:rPr>
              <a:t>The attendant could also determine the car’s exit ramp on the basis of many other factors besides the destination.</a:t>
            </a:r>
          </a:p>
          <a:p>
            <a:pPr algn="l"/>
            <a:r>
              <a:rPr lang="en-US" altLang="zh-CN" sz="1200" b="0" i="0" u="none" strike="noStrike" baseline="0">
                <a:solidFill>
                  <a:srgbClr val="333333"/>
                </a:solidFill>
                <a:latin typeface="ArialMT"/>
              </a:rPr>
              <a:t>    For example, the selected </a:t>
            </a:r>
            <a:r>
              <a:rPr lang="en-US" altLang="zh-CN" sz="1200" b="1" i="0" u="none" strike="noStrike" baseline="0">
                <a:solidFill>
                  <a:srgbClr val="333333"/>
                </a:solidFill>
                <a:latin typeface="ArialMT"/>
              </a:rPr>
              <a:t>exit ramp </a:t>
            </a:r>
            <a:r>
              <a:rPr lang="en-US" altLang="zh-CN" sz="1200" b="0" i="0" u="none" strike="noStrike" baseline="0">
                <a:solidFill>
                  <a:srgbClr val="333333"/>
                </a:solidFill>
                <a:latin typeface="ArialMT"/>
              </a:rPr>
              <a:t>might depend on the car’s origin, for example the state that issued the car’s license plate. </a:t>
            </a:r>
          </a:p>
          <a:p>
            <a:pPr algn="l"/>
            <a:r>
              <a:rPr lang="en-US" altLang="zh-CN" sz="1200" b="0" i="0" u="none" strike="noStrike" baseline="0">
                <a:solidFill>
                  <a:srgbClr val="333333"/>
                </a:solidFill>
                <a:latin typeface="ArialMT"/>
              </a:rPr>
              <a:t>    Cars from a certain set of states might be directed to use one exit ramp (that leads to the destination via a slow road), while cars from other states might be directed to use a different exit ramp (that leads to the destination via superhighway). </a:t>
            </a:r>
          </a:p>
          <a:p>
            <a:pPr algn="l"/>
            <a:r>
              <a:rPr lang="en-US" altLang="zh-CN" sz="1200" b="0" i="0" u="none" strike="noStrike" baseline="0">
                <a:solidFill>
                  <a:srgbClr val="333333"/>
                </a:solidFill>
                <a:latin typeface="ArialMT"/>
              </a:rPr>
              <a:t>    The same decision might be made based on the model, make and year of the car.</a:t>
            </a:r>
          </a:p>
          <a:p>
            <a:pPr algn="l"/>
            <a:r>
              <a:rPr lang="en-US" altLang="zh-CN" sz="1200" b="0" i="0" u="none" strike="noStrike" baseline="0">
                <a:solidFill>
                  <a:srgbClr val="333333"/>
                </a:solidFill>
                <a:latin typeface="ArialMT"/>
              </a:rPr>
              <a:t>    Or a car </a:t>
            </a:r>
            <a:r>
              <a:rPr lang="en-US" altLang="zh-CN" sz="1200" b="0" i="0" u="sng" strike="noStrike" baseline="0">
                <a:solidFill>
                  <a:srgbClr val="333333"/>
                </a:solidFill>
                <a:latin typeface="ArialMT"/>
              </a:rPr>
              <a:t>not deemed roadworthy</a:t>
            </a:r>
            <a:r>
              <a:rPr lang="en-US" altLang="zh-CN" sz="1200" b="0" i="0" u="none" strike="noStrike" baseline="0">
                <a:solidFill>
                  <a:srgbClr val="333333"/>
                </a:solidFill>
                <a:latin typeface="ArialMT"/>
              </a:rPr>
              <a:t> might be blocked and not be allowed to pass through the roundabout.</a:t>
            </a:r>
          </a:p>
          <a:p>
            <a:pPr algn="l"/>
            <a:r>
              <a:rPr lang="en-US" altLang="zh-CN" sz="1200" b="0" i="0" u="none" strike="noStrike" baseline="0">
                <a:solidFill>
                  <a:srgbClr val="333333"/>
                </a:solidFill>
                <a:latin typeface="ArialMT"/>
              </a:rPr>
              <a:t>    In the case of generalized forwarding, any number of factors may </a:t>
            </a:r>
            <a:r>
              <a:rPr lang="en-US" altLang="zh-CN" sz="1200" b="0" i="0" u="sng" strike="noStrike" baseline="0">
                <a:solidFill>
                  <a:srgbClr val="333333"/>
                </a:solidFill>
                <a:latin typeface="ArialMT"/>
              </a:rPr>
              <a:t>contribute to</a:t>
            </a:r>
            <a:r>
              <a:rPr lang="en-US" altLang="zh-CN" sz="1200" b="0" i="0" u="none" strike="noStrike" baseline="0">
                <a:solidFill>
                  <a:srgbClr val="333333"/>
                </a:solidFill>
                <a:latin typeface="ArialMT"/>
              </a:rPr>
              <a:t> the attendant’s choice of the exit ramp for a given car.</a:t>
            </a:r>
          </a:p>
          <a:p>
            <a:pPr algn="l"/>
            <a:endParaRPr lang="en-US" altLang="zh-CN" sz="1200" b="0" i="0" u="none" strike="noStrike" baseline="0">
              <a:solidFill>
                <a:srgbClr val="333333"/>
              </a:solidFill>
              <a:latin typeface="ArialMT"/>
              <a:ea typeface="楷体" panose="02010609060101010101" pitchFamily="49" charset="-122"/>
              <a:cs typeface="Arial" panose="020B0604020202020204" pitchFamily="34" charset="0"/>
            </a:endParaRPr>
          </a:p>
          <a:p>
            <a:pPr algn="l"/>
            <a:r>
              <a:rPr lang="en-US" altLang="zh-CN" sz="1200" b="0" i="0" u="none" strike="noStrike" baseline="0">
                <a:solidFill>
                  <a:srgbClr val="333333"/>
                </a:solidFill>
                <a:latin typeface="ArialMT"/>
              </a:rPr>
              <a:t>    We can easily </a:t>
            </a:r>
            <a:r>
              <a:rPr lang="en-US" altLang="zh-CN" sz="1200" b="1" i="0" u="none" strike="noStrike" baseline="0">
                <a:solidFill>
                  <a:srgbClr val="333333"/>
                </a:solidFill>
                <a:latin typeface="ArialMT"/>
              </a:rPr>
              <a:t>recognize</a:t>
            </a:r>
            <a:r>
              <a:rPr lang="en-US" altLang="zh-CN" sz="1200" b="0" i="0" u="none" strike="noStrike" baseline="0">
                <a:solidFill>
                  <a:srgbClr val="333333"/>
                </a:solidFill>
                <a:latin typeface="ArialMT"/>
              </a:rPr>
              <a:t> the principal router components in </a:t>
            </a:r>
            <a:r>
              <a:rPr lang="en-US" altLang="zh-CN" sz="1200" b="0" i="0" u="none" strike="noStrike" baseline="0">
                <a:solidFill>
                  <a:srgbClr val="1E7ABA"/>
                </a:solidFill>
                <a:latin typeface="Arial-BoldMT"/>
              </a:rPr>
              <a:t>Figure 4.4 </a:t>
            </a:r>
            <a:r>
              <a:rPr lang="en-US" altLang="zh-CN" sz="1200" b="0" i="0" u="none" strike="noStrike" baseline="0">
                <a:solidFill>
                  <a:srgbClr val="333333"/>
                </a:solidFill>
                <a:latin typeface="ArialMT"/>
              </a:rPr>
              <a:t>in this analogy — the entry road and entry station correspond to the input port (with a lookup function to determine to local outgoing port); the roundabout corresponds to the switch fabric; and the roundabout exit road corresponds to the output port. </a:t>
            </a:r>
          </a:p>
          <a:p>
            <a:pPr algn="l"/>
            <a:r>
              <a:rPr lang="en-US" altLang="zh-CN" sz="1200" b="0" i="0" u="none" strike="noStrike" baseline="0">
                <a:solidFill>
                  <a:srgbClr val="333333"/>
                </a:solidFill>
                <a:latin typeface="ArialMT"/>
              </a:rPr>
              <a:t>    With this analogy, it’s instructive to consider where bottlenecks might occur. </a:t>
            </a:r>
          </a:p>
          <a:p>
            <a:pPr algn="l"/>
            <a:r>
              <a:rPr lang="en-US" altLang="zh-CN" sz="1200" b="0" i="0" u="none" strike="noStrike" baseline="0">
                <a:solidFill>
                  <a:srgbClr val="333333"/>
                </a:solidFill>
                <a:latin typeface="ArialMT"/>
              </a:rPr>
              <a:t>    What happens if cars arrive </a:t>
            </a:r>
            <a:r>
              <a:rPr lang="en-US" altLang="zh-CN" sz="1200" b="0" i="0" u="sng" strike="noStrike" baseline="0">
                <a:solidFill>
                  <a:srgbClr val="333333"/>
                </a:solidFill>
                <a:latin typeface="ArialMT"/>
              </a:rPr>
              <a:t>blazingly</a:t>
            </a:r>
            <a:r>
              <a:rPr lang="en-US" altLang="zh-CN" sz="1200" b="0" i="0" u="none" strike="noStrike" baseline="0">
                <a:solidFill>
                  <a:srgbClr val="333333"/>
                </a:solidFill>
                <a:latin typeface="ArialMT"/>
              </a:rPr>
              <a:t> fast (for example, the roundabout is in Germany or Italy!) but the station attendant is slow? </a:t>
            </a:r>
          </a:p>
          <a:p>
            <a:pPr algn="l"/>
            <a:r>
              <a:rPr lang="en-US" altLang="zh-CN" sz="1200" b="0" i="0" u="none" strike="noStrike" baseline="0">
                <a:solidFill>
                  <a:srgbClr val="333333"/>
                </a:solidFill>
                <a:latin typeface="ArialMT"/>
              </a:rPr>
              <a:t>    How fast must the attendant work to ensure there’s no </a:t>
            </a:r>
            <a:r>
              <a:rPr lang="en-US" altLang="zh-CN" sz="1200" b="1" i="0" u="none" strike="noStrike" baseline="0">
                <a:solidFill>
                  <a:srgbClr val="333333"/>
                </a:solidFill>
                <a:latin typeface="ArialMT"/>
              </a:rPr>
              <a:t>backup</a:t>
            </a:r>
            <a:r>
              <a:rPr lang="en-US" altLang="zh-CN" sz="1200" b="0" i="0" u="none" strike="noStrike" baseline="0">
                <a:solidFill>
                  <a:srgbClr val="333333"/>
                </a:solidFill>
                <a:latin typeface="ArialMT"/>
              </a:rPr>
              <a:t> on an entry road? </a:t>
            </a:r>
          </a:p>
          <a:p>
            <a:pPr algn="l"/>
            <a:r>
              <a:rPr lang="en-US" altLang="zh-CN" sz="1200" b="0" i="0" u="none" strike="noStrike" baseline="0">
                <a:solidFill>
                  <a:srgbClr val="333333"/>
                </a:solidFill>
                <a:latin typeface="ArialMT"/>
              </a:rPr>
              <a:t>    Even with a blazingly fast attendant, what happens if cars traverse the roundabout slowly — can backups still occur?</a:t>
            </a:r>
          </a:p>
          <a:p>
            <a:pPr algn="l"/>
            <a:r>
              <a:rPr lang="en-US" altLang="zh-CN" sz="1200" b="0" i="0" u="none" strike="noStrike" baseline="0">
                <a:solidFill>
                  <a:srgbClr val="333333"/>
                </a:solidFill>
                <a:latin typeface="ArialMT"/>
              </a:rPr>
              <a:t>    And what happens if most of the cars entering at all of the roundabout’s entrance ramps all want to leave the roundabout at the same exit ramp — can backups occur at the exit ramp or elsewhere?</a:t>
            </a:r>
          </a:p>
          <a:p>
            <a:pPr algn="l"/>
            <a:r>
              <a:rPr lang="en-US" altLang="zh-CN" sz="1200" b="0" i="0" u="none" strike="noStrike" baseline="0">
                <a:solidFill>
                  <a:srgbClr val="333333"/>
                </a:solidFill>
                <a:latin typeface="ArialMT"/>
              </a:rPr>
              <a:t>    How should the roundabout operate if we want to assign priorities to different cars, or block certain cars from entering the roundabout </a:t>
            </a:r>
            <a:r>
              <a:rPr lang="en-US" altLang="zh-CN" sz="1200" b="0" i="0" u="sng" strike="noStrike" baseline="0">
                <a:solidFill>
                  <a:srgbClr val="333333"/>
                </a:solidFill>
                <a:latin typeface="ArialMT"/>
              </a:rPr>
              <a:t>in the first place</a:t>
            </a:r>
            <a:r>
              <a:rPr lang="en-US" altLang="zh-CN" sz="1200" b="0" i="0" u="none" strike="noStrike" baseline="0">
                <a:solidFill>
                  <a:srgbClr val="333333"/>
                </a:solidFill>
                <a:latin typeface="ArialMT"/>
              </a:rPr>
              <a:t>? </a:t>
            </a:r>
          </a:p>
          <a:p>
            <a:pPr algn="l"/>
            <a:r>
              <a:rPr lang="en-US" altLang="zh-CN" sz="1200" b="0" i="0" u="none" strike="noStrike" baseline="0">
                <a:solidFill>
                  <a:srgbClr val="333333"/>
                </a:solidFill>
                <a:latin typeface="ArialMT"/>
              </a:rPr>
              <a:t>    These are all analogous to critical questions faced by router and switch designers.</a:t>
            </a:r>
          </a:p>
          <a:p>
            <a:pPr algn="l"/>
            <a:endParaRPr lang="en-US" altLang="zh-CN" sz="1200" b="0" i="0" u="none" strike="noStrike" baseline="0">
              <a:solidFill>
                <a:srgbClr val="333333"/>
              </a:solidFill>
              <a:latin typeface="ArialMT"/>
              <a:ea typeface="楷体" panose="02010609060101010101" pitchFamily="49" charset="-122"/>
              <a:cs typeface="Arial" panose="020B0604020202020204" pitchFamily="34" charset="0"/>
            </a:endParaRPr>
          </a:p>
          <a:p>
            <a:r>
              <a:rPr lang="en-US" altLang="zh-CN" sz="1200" b="0" i="0" u="none" strike="noStrike" kern="1200" baseline="0">
                <a:solidFill>
                  <a:schemeClr val="tx1"/>
                </a:solidFill>
                <a:latin typeface="Times New Roman" pitchFamily="18" charset="0"/>
                <a:ea typeface="+mn-ea"/>
                <a:cs typeface="+mn-cs"/>
              </a:rPr>
              <a:t>    In the following subsections, we’ll look at router functions in more detail. </a:t>
            </a:r>
          </a:p>
          <a:p>
            <a:r>
              <a:rPr lang="en-US" altLang="zh-CN" sz="1200" b="0" i="0" u="none" strike="noStrike" kern="1200" baseline="0">
                <a:solidFill>
                  <a:schemeClr val="tx1"/>
                </a:solidFill>
                <a:latin typeface="Times New Roman" pitchFamily="18" charset="0"/>
                <a:ea typeface="+mn-ea"/>
                <a:cs typeface="+mn-cs"/>
              </a:rPr>
              <a:t>    [</a:t>
            </a:r>
            <a:r>
              <a:rPr lang="en-US" altLang="zh-CN" sz="1200" b="0" i="0" u="none" strike="noStrike" kern="1200" baseline="0" err="1">
                <a:solidFill>
                  <a:schemeClr val="tx1"/>
                </a:solidFill>
                <a:latin typeface="Times New Roman" pitchFamily="18" charset="0"/>
                <a:ea typeface="+mn-ea"/>
                <a:cs typeface="+mn-cs"/>
              </a:rPr>
              <a:t>Iyer</a:t>
            </a:r>
            <a:r>
              <a:rPr lang="en-US" altLang="zh-CN" sz="1200" b="0" i="0" u="none" strike="noStrike" kern="1200" baseline="0">
                <a:solidFill>
                  <a:schemeClr val="tx1"/>
                </a:solidFill>
                <a:latin typeface="Times New Roman" pitchFamily="18" charset="0"/>
                <a:ea typeface="+mn-ea"/>
                <a:cs typeface="+mn-cs"/>
              </a:rPr>
              <a:t> 2008, Chao 2001; Chuang 2005; Turner 1988; </a:t>
            </a:r>
            <a:r>
              <a:rPr lang="en-US" altLang="zh-CN" sz="1200" b="0" i="0" u="none" strike="noStrike" kern="1200" baseline="0" err="1">
                <a:solidFill>
                  <a:schemeClr val="tx1"/>
                </a:solidFill>
                <a:latin typeface="Times New Roman" pitchFamily="18" charset="0"/>
                <a:ea typeface="+mn-ea"/>
                <a:cs typeface="+mn-cs"/>
              </a:rPr>
              <a:t>McKeown</a:t>
            </a:r>
            <a:r>
              <a:rPr lang="en-US" altLang="zh-CN" sz="1200" b="0" i="0" u="none" strike="noStrike" kern="1200" baseline="0">
                <a:solidFill>
                  <a:schemeClr val="tx1"/>
                </a:solidFill>
                <a:latin typeface="Times New Roman" pitchFamily="18" charset="0"/>
                <a:ea typeface="+mn-ea"/>
                <a:cs typeface="+mn-cs"/>
              </a:rPr>
              <a:t> 1997a; Partridge 1998; Sopranos 2011] provide a discussion of specific router architectures. </a:t>
            </a:r>
          </a:p>
          <a:p>
            <a:r>
              <a:rPr lang="en-US" altLang="zh-CN" sz="1200" b="0" i="0" u="none" strike="noStrike" kern="1200" baseline="0">
                <a:solidFill>
                  <a:schemeClr val="tx1"/>
                </a:solidFill>
                <a:latin typeface="Times New Roman" pitchFamily="18" charset="0"/>
                <a:ea typeface="+mn-ea"/>
                <a:cs typeface="+mn-cs"/>
              </a:rPr>
              <a:t>    </a:t>
            </a:r>
            <a:r>
              <a:rPr lang="en-US" altLang="zh-CN" sz="1200" b="0" i="0" u="sng" strike="noStrike" kern="1200" baseline="0">
                <a:solidFill>
                  <a:schemeClr val="tx1"/>
                </a:solidFill>
                <a:latin typeface="Times New Roman" pitchFamily="18" charset="0"/>
                <a:ea typeface="+mn-ea"/>
                <a:cs typeface="+mn-cs"/>
              </a:rPr>
              <a:t>For concreteness and simplicity</a:t>
            </a:r>
            <a:r>
              <a:rPr lang="en-US" altLang="zh-CN" sz="1200" b="0" i="0" u="none" strike="noStrike" kern="1200" baseline="0">
                <a:solidFill>
                  <a:schemeClr val="tx1"/>
                </a:solidFill>
                <a:latin typeface="Times New Roman" pitchFamily="18" charset="0"/>
                <a:ea typeface="+mn-ea"/>
                <a:cs typeface="+mn-cs"/>
              </a:rPr>
              <a:t>, we’ll initially assume in this section that forwarding decisions are based only on the packet’s destination address, rather than on a generalized set of packet header fields. </a:t>
            </a:r>
          </a:p>
          <a:p>
            <a:r>
              <a:rPr lang="en-US" altLang="zh-CN" sz="1200" b="0" i="0" u="none" strike="noStrike" kern="1200" baseline="0">
                <a:solidFill>
                  <a:schemeClr val="tx1"/>
                </a:solidFill>
                <a:latin typeface="Times New Roman" pitchFamily="18" charset="0"/>
                <a:ea typeface="+mn-ea"/>
                <a:cs typeface="+mn-cs"/>
              </a:rPr>
              <a:t>    We will cover the case of more generalized packet forwarding in Section 4.4.</a:t>
            </a:r>
            <a:endParaRPr lang="en-US" altLang="zh-CN" sz="1200" b="0" i="0" u="none" strike="noStrike" baseline="0">
              <a:solidFill>
                <a:srgbClr val="333333"/>
              </a:solidFill>
              <a:latin typeface="ArialMT"/>
              <a:ea typeface="楷体" panose="02010609060101010101" pitchFamily="49" charset="-122"/>
              <a:cs typeface="Arial" panose="020B0604020202020204" pitchFamily="34" charset="0"/>
            </a:endParaRPr>
          </a:p>
          <a:p>
            <a:pPr algn="l"/>
            <a:endParaRPr lang="zh-CN" altLang="en-US" sz="1200" u="none">
              <a:ea typeface="楷体" panose="02010609060101010101" pitchFamily="49" charset="-122"/>
              <a:cs typeface="Arial" panose="020B0604020202020204" pitchFamily="34" charset="0"/>
            </a:endParaRPr>
          </a:p>
          <a:p>
            <a:endParaRPr lang="zh-CN" altLang="en-US"/>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32</a:t>
            </a:fld>
            <a:endParaRPr lang="en-US" altLang="zh-CN"/>
          </a:p>
        </p:txBody>
      </p:sp>
    </p:spTree>
    <p:extLst>
      <p:ext uri="{BB962C8B-B14F-4D97-AF65-F5344CB8AC3E}">
        <p14:creationId xmlns:p14="http://schemas.microsoft.com/office/powerpoint/2010/main" val="31228605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33</a:t>
            </a:fld>
            <a:endParaRPr lang="en-US" altLang="zh-CN"/>
          </a:p>
        </p:txBody>
      </p:sp>
    </p:spTree>
    <p:extLst>
      <p:ext uri="{BB962C8B-B14F-4D97-AF65-F5344CB8AC3E}">
        <p14:creationId xmlns:p14="http://schemas.microsoft.com/office/powerpoint/2010/main" val="32905109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200" b="0" i="0" u="none" strike="noStrike" baseline="0">
                <a:solidFill>
                  <a:srgbClr val="333333"/>
                </a:solidFill>
                <a:latin typeface="ArialMT"/>
              </a:rPr>
              <a:t>    A more detailed view of input processing is shown in </a:t>
            </a:r>
            <a:r>
              <a:rPr lang="en-US" altLang="zh-CN" sz="1200" b="0" i="0" u="none" strike="noStrike" baseline="0">
                <a:solidFill>
                  <a:srgbClr val="1E7ABA"/>
                </a:solidFill>
                <a:latin typeface="Arial-BoldMT"/>
              </a:rPr>
              <a:t>Figure 4.5</a:t>
            </a:r>
            <a:r>
              <a:rPr lang="en-US" altLang="zh-CN" sz="1200" b="0" i="0" u="none" strike="noStrike" baseline="0">
                <a:solidFill>
                  <a:srgbClr val="333333"/>
                </a:solidFill>
                <a:latin typeface="ArialMT"/>
              </a:rPr>
              <a:t>. </a:t>
            </a:r>
          </a:p>
          <a:p>
            <a:pPr algn="l"/>
            <a:r>
              <a:rPr lang="en-US" altLang="zh-CN" sz="1200" b="0" i="0" u="none" strike="noStrike" baseline="0">
                <a:solidFill>
                  <a:srgbClr val="333333"/>
                </a:solidFill>
                <a:latin typeface="ArialMT"/>
              </a:rPr>
              <a:t>    As just discussed, the input port’s line termination function and link-layer processing implement the physical and link layers for that individual input link. </a:t>
            </a:r>
          </a:p>
          <a:p>
            <a:pPr algn="l"/>
            <a:r>
              <a:rPr lang="en-US" altLang="zh-CN" sz="1200" b="0" i="0" u="none" strike="noStrike" baseline="0">
                <a:solidFill>
                  <a:srgbClr val="333333"/>
                </a:solidFill>
                <a:latin typeface="ArialMT"/>
              </a:rPr>
              <a:t>    The lookup performed in the input port is central to the router’s operation — it is here that the router uses the forwarding table to look up the output port to which an arriving packet will be forwarded via the switching fabric.   </a:t>
            </a:r>
          </a:p>
          <a:p>
            <a:pPr algn="l"/>
            <a:r>
              <a:rPr lang="en-US" altLang="zh-CN" sz="1200" b="0" i="0" u="none" strike="noStrike" baseline="0">
                <a:solidFill>
                  <a:srgbClr val="333333"/>
                </a:solidFill>
                <a:latin typeface="ArialMT"/>
              </a:rPr>
              <a:t>    The forwarding table is </a:t>
            </a:r>
            <a:r>
              <a:rPr lang="en-US" altLang="zh-CN" sz="1200" b="1" i="0" u="none" strike="noStrike" baseline="0">
                <a:solidFill>
                  <a:srgbClr val="333333"/>
                </a:solidFill>
                <a:latin typeface="ArialMT"/>
              </a:rPr>
              <a:t>either</a:t>
            </a:r>
            <a:r>
              <a:rPr lang="en-US" altLang="zh-CN" sz="1200" b="0" i="0" u="none" strike="noStrike" baseline="0">
                <a:solidFill>
                  <a:srgbClr val="333333"/>
                </a:solidFill>
                <a:latin typeface="ArialMT"/>
              </a:rPr>
              <a:t> computed and updated by the routing processor (using a routing protocol to interact with the routing processors in other network routers) </a:t>
            </a:r>
            <a:r>
              <a:rPr lang="en-US" altLang="zh-CN" sz="1200" b="1" i="0" u="none" strike="noStrike" baseline="0">
                <a:solidFill>
                  <a:srgbClr val="333333"/>
                </a:solidFill>
                <a:latin typeface="ArialMT"/>
              </a:rPr>
              <a:t>or</a:t>
            </a:r>
            <a:r>
              <a:rPr lang="en-US" altLang="zh-CN" sz="1200" b="0" i="0" u="none" strike="noStrike" baseline="0">
                <a:solidFill>
                  <a:srgbClr val="333333"/>
                </a:solidFill>
                <a:latin typeface="ArialMT"/>
              </a:rPr>
              <a:t> is received from a remote SDN controller. </a:t>
            </a:r>
          </a:p>
          <a:p>
            <a:pPr algn="l"/>
            <a:r>
              <a:rPr lang="en-US" altLang="zh-CN" sz="1200" b="0" i="0" u="none" strike="noStrike" baseline="0">
                <a:solidFill>
                  <a:srgbClr val="333333"/>
                </a:solidFill>
                <a:latin typeface="ArialMT"/>
              </a:rPr>
              <a:t>    The forwarding table is copied from the routing processor to the line cards </a:t>
            </a:r>
            <a:r>
              <a:rPr lang="en-US" altLang="zh-CN" sz="1200" b="0" i="0" u="sng" strike="noStrike" baseline="0">
                <a:solidFill>
                  <a:srgbClr val="333333"/>
                </a:solidFill>
                <a:latin typeface="ArialMT"/>
              </a:rPr>
              <a:t>over a separate bus</a:t>
            </a:r>
            <a:r>
              <a:rPr lang="en-US" altLang="zh-CN" sz="1200" b="0" i="0" u="none" strike="noStrike" baseline="0">
                <a:solidFill>
                  <a:srgbClr val="333333"/>
                </a:solidFill>
                <a:latin typeface="ArialMT"/>
              </a:rPr>
              <a:t> (e.g., a PCI bus) </a:t>
            </a:r>
            <a:r>
              <a:rPr lang="en-US" altLang="zh-CN" sz="1200" b="1" i="0" u="none" strike="noStrike" baseline="0">
                <a:solidFill>
                  <a:srgbClr val="333333"/>
                </a:solidFill>
                <a:latin typeface="ArialMT"/>
              </a:rPr>
              <a:t>indicated</a:t>
            </a:r>
            <a:r>
              <a:rPr lang="en-US" altLang="zh-CN" sz="1200" b="0" i="0" u="none" strike="noStrike" baseline="0">
                <a:solidFill>
                  <a:srgbClr val="333333"/>
                </a:solidFill>
                <a:latin typeface="ArialMT"/>
              </a:rPr>
              <a:t> by the dashed line </a:t>
            </a:r>
            <a:r>
              <a:rPr lang="en-US" altLang="zh-CN" sz="1200" b="0" i="0" u="sng" strike="noStrike" baseline="0">
                <a:solidFill>
                  <a:srgbClr val="333333"/>
                </a:solidFill>
                <a:latin typeface="ArialMT"/>
              </a:rPr>
              <a:t>from</a:t>
            </a:r>
            <a:r>
              <a:rPr lang="en-US" altLang="zh-CN" sz="1200" b="0" i="0" u="none" strike="noStrike" baseline="0">
                <a:solidFill>
                  <a:srgbClr val="333333"/>
                </a:solidFill>
                <a:latin typeface="ArialMT"/>
              </a:rPr>
              <a:t> the routing processor </a:t>
            </a:r>
            <a:r>
              <a:rPr lang="en-US" altLang="zh-CN" sz="1200" b="0" i="0" u="sng" strike="noStrike" baseline="0">
                <a:solidFill>
                  <a:srgbClr val="333333"/>
                </a:solidFill>
                <a:latin typeface="ArialMT"/>
              </a:rPr>
              <a:t>to</a:t>
            </a:r>
            <a:r>
              <a:rPr lang="en-US" altLang="zh-CN" sz="1200" b="0" i="0" u="none" strike="noStrike" baseline="0">
                <a:solidFill>
                  <a:srgbClr val="333333"/>
                </a:solidFill>
                <a:latin typeface="ArialMT"/>
              </a:rPr>
              <a:t> the input line cards in </a:t>
            </a:r>
            <a:r>
              <a:rPr lang="en-US" altLang="zh-CN" sz="1200" b="0" i="0" u="none" strike="noStrike" baseline="0">
                <a:solidFill>
                  <a:srgbClr val="1E7ABA"/>
                </a:solidFill>
                <a:latin typeface="Arial-BoldMT"/>
              </a:rPr>
              <a:t>Figure 4.4</a:t>
            </a:r>
            <a:r>
              <a:rPr lang="en-US" altLang="zh-CN" sz="1200" b="0" i="0" u="none" strike="noStrike" baseline="0">
                <a:solidFill>
                  <a:srgbClr val="333333"/>
                </a:solidFill>
                <a:latin typeface="ArialMT"/>
              </a:rPr>
              <a:t>. </a:t>
            </a:r>
          </a:p>
          <a:p>
            <a:pPr algn="l"/>
            <a:r>
              <a:rPr lang="en-US" altLang="zh-CN" sz="1200" b="0" i="0" u="none" strike="noStrike" baseline="0">
                <a:solidFill>
                  <a:srgbClr val="333333"/>
                </a:solidFill>
                <a:latin typeface="ArialMT"/>
              </a:rPr>
              <a:t>    With such a shadow copy at each line card, forwarding decisions can be made locally, at each input port, without invoking the </a:t>
            </a:r>
            <a:r>
              <a:rPr lang="en-US" altLang="zh-CN" sz="1200" b="1" i="0" u="none" strike="noStrike" baseline="0">
                <a:solidFill>
                  <a:srgbClr val="333333"/>
                </a:solidFill>
                <a:latin typeface="ArialMT"/>
              </a:rPr>
              <a:t>centralized</a:t>
            </a:r>
            <a:r>
              <a:rPr lang="en-US" altLang="zh-CN" sz="1200" b="0" i="0" u="none" strike="noStrike" baseline="0">
                <a:solidFill>
                  <a:srgbClr val="333333"/>
                </a:solidFill>
                <a:latin typeface="ArialMT"/>
              </a:rPr>
              <a:t> routing processor </a:t>
            </a:r>
            <a:r>
              <a:rPr lang="en-US" altLang="zh-CN" sz="1200" b="0" i="0" u="sng" strike="noStrike" baseline="0">
                <a:solidFill>
                  <a:srgbClr val="333333"/>
                </a:solidFill>
                <a:latin typeface="ArialMT"/>
              </a:rPr>
              <a:t>on a per-packet basis</a:t>
            </a:r>
            <a:r>
              <a:rPr lang="en-US" altLang="zh-CN" sz="1200" b="0" i="0" u="none" strike="noStrike" baseline="0">
                <a:solidFill>
                  <a:srgbClr val="333333"/>
                </a:solidFill>
                <a:latin typeface="ArialMT"/>
              </a:rPr>
              <a:t> and thus avoiding a centralized processing bottleneck. </a:t>
            </a:r>
          </a:p>
          <a:p>
            <a:r>
              <a:rPr lang="en-US" altLang="zh-CN" sz="1200" b="0" i="0" u="none" strike="noStrike" kern="1200" baseline="0">
                <a:solidFill>
                  <a:schemeClr val="tx1"/>
                </a:solidFill>
                <a:latin typeface="Times New Roman" pitchFamily="18" charset="0"/>
                <a:ea typeface="+mn-ea"/>
                <a:cs typeface="+mn-cs"/>
              </a:rPr>
              <a:t>    </a:t>
            </a:r>
            <a:endParaRPr lang="zh-CN" altLang="en-US" b="0" i="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34</a:t>
            </a:fld>
            <a:endParaRPr lang="en-US" altLang="zh-CN"/>
          </a:p>
        </p:txBody>
      </p:sp>
    </p:spTree>
    <p:extLst>
      <p:ext uri="{BB962C8B-B14F-4D97-AF65-F5344CB8AC3E}">
        <p14:creationId xmlns:p14="http://schemas.microsoft.com/office/powerpoint/2010/main" val="1127494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A33BB0E-0090-41D5-B050-2E1B4CD9BE62}" type="slidenum">
              <a:rPr lang="zh-CN" altLang="en-US"/>
              <a:pPr/>
              <a:t>4</a:t>
            </a:fld>
            <a:endParaRPr lang="en-US" altLang="zh-CN"/>
          </a:p>
        </p:txBody>
      </p:sp>
      <p:sp>
        <p:nvSpPr>
          <p:cNvPr id="914434" name="Rectangle 2"/>
          <p:cNvSpPr>
            <a:spLocks noGrp="1" noRot="1" noChangeAspect="1" noChangeArrowheads="1" noTextEdit="1"/>
          </p:cNvSpPr>
          <p:nvPr>
            <p:ph type="sldImg"/>
          </p:nvPr>
        </p:nvSpPr>
        <p:spPr/>
      </p:sp>
      <p:sp>
        <p:nvSpPr>
          <p:cNvPr id="914435" name="Rectangle 3"/>
          <p:cNvSpPr>
            <a:spLocks noGrp="1" noChangeArrowheads="1"/>
          </p:cNvSpPr>
          <p:nvPr>
            <p:ph type="body" idx="1"/>
          </p:nvPr>
        </p:nvSpPr>
        <p:spPr/>
        <p:txBody>
          <a:bodyPr/>
          <a:lstStyle/>
          <a:p>
            <a:pPr>
              <a:spcBef>
                <a:spcPts val="600"/>
              </a:spcBef>
            </a:pPr>
            <a:r>
              <a:rPr lang="en-US" altLang="zh-CN"/>
              <a:t>   To solve the problem of delivery through several links, the network layer (or the internetwork layer</a:t>
            </a:r>
            <a:r>
              <a:rPr lang="en-US" altLang="zh-CN">
                <a:solidFill>
                  <a:schemeClr val="folHlink"/>
                </a:solidFill>
              </a:rPr>
              <a:t>, </a:t>
            </a:r>
            <a:r>
              <a:rPr lang="en-US" altLang="zh-CN">
                <a:solidFill>
                  <a:schemeClr val="hlink"/>
                </a:solidFill>
              </a:rPr>
              <a:t>as it is sometimes called</a:t>
            </a:r>
            <a:r>
              <a:rPr lang="en-US" altLang="zh-CN"/>
              <a:t>) was designed.</a:t>
            </a:r>
          </a:p>
          <a:p>
            <a:pPr>
              <a:spcBef>
                <a:spcPts val="600"/>
              </a:spcBef>
            </a:pPr>
            <a:r>
              <a:rPr lang="en-US" altLang="zh-CN"/>
              <a:t>   The network layer is responsible </a:t>
            </a:r>
            <a:r>
              <a:rPr lang="en-US" altLang="zh-CN" b="1"/>
              <a:t>for</a:t>
            </a:r>
            <a:r>
              <a:rPr lang="en-US" altLang="zh-CN"/>
              <a:t> host-to-host </a:t>
            </a:r>
            <a:r>
              <a:rPr lang="en-US" altLang="zh-CN">
                <a:solidFill>
                  <a:schemeClr val="hlink"/>
                </a:solidFill>
              </a:rPr>
              <a:t>delivery</a:t>
            </a:r>
            <a:r>
              <a:rPr lang="en-US" altLang="zh-CN"/>
              <a:t> and </a:t>
            </a:r>
            <a:r>
              <a:rPr lang="en-US" altLang="zh-CN" b="1"/>
              <a:t>for</a:t>
            </a:r>
            <a:r>
              <a:rPr lang="en-US" altLang="zh-CN"/>
              <a:t> </a:t>
            </a:r>
            <a:r>
              <a:rPr lang="en-US" altLang="zh-CN">
                <a:solidFill>
                  <a:schemeClr val="hlink"/>
                </a:solidFill>
              </a:rPr>
              <a:t>routing</a:t>
            </a:r>
            <a:r>
              <a:rPr lang="en-US" altLang="zh-CN"/>
              <a:t> the packets through the routers or switches. </a:t>
            </a:r>
          </a:p>
          <a:p>
            <a:pPr>
              <a:spcBef>
                <a:spcPts val="600"/>
              </a:spcBef>
            </a:pPr>
            <a:r>
              <a:rPr lang="en-US" altLang="zh-CN"/>
              <a:t>   Figure 20.2 shows the same internetwork with a network layer added.</a:t>
            </a:r>
            <a:r>
              <a:rPr lang="en-US" altLang="zh-CN" sz="1050"/>
              <a:t> </a:t>
            </a:r>
          </a:p>
          <a:p>
            <a:endParaRPr lang="zh-CN" altLang="en-US"/>
          </a:p>
        </p:txBody>
      </p:sp>
    </p:spTree>
    <p:extLst>
      <p:ext uri="{BB962C8B-B14F-4D97-AF65-F5344CB8AC3E}">
        <p14:creationId xmlns:p14="http://schemas.microsoft.com/office/powerpoint/2010/main" val="28199764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a:solidFill>
                  <a:schemeClr val="tx1"/>
                </a:solidFill>
                <a:latin typeface="Times New Roman" pitchFamily="18" charset="0"/>
                <a:ea typeface="+mn-ea"/>
                <a:cs typeface="+mn-cs"/>
              </a:rPr>
              <a:t>    Let’s now consider the “simplest” case that the output port to which </a:t>
            </a:r>
            <a:r>
              <a:rPr lang="en-US" altLang="zh-CN" sz="1200" b="0" i="0" u="sng" strike="noStrike" kern="1200" baseline="0">
                <a:solidFill>
                  <a:schemeClr val="tx1"/>
                </a:solidFill>
                <a:latin typeface="Times New Roman" pitchFamily="18" charset="0"/>
                <a:ea typeface="+mn-ea"/>
                <a:cs typeface="+mn-cs"/>
              </a:rPr>
              <a:t>an incoming packet is to be switched</a:t>
            </a:r>
            <a:r>
              <a:rPr lang="en-US" altLang="zh-CN" sz="1200" b="0" i="0" u="none" strike="noStrike" kern="1200" baseline="0">
                <a:solidFill>
                  <a:schemeClr val="tx1"/>
                </a:solidFill>
                <a:latin typeface="Times New Roman" pitchFamily="18" charset="0"/>
                <a:ea typeface="+mn-ea"/>
                <a:cs typeface="+mn-cs"/>
              </a:rPr>
              <a:t> is based on the packet’s destination address. </a:t>
            </a:r>
          </a:p>
          <a:p>
            <a:r>
              <a:rPr lang="en-US" altLang="zh-CN" sz="1200" b="0" i="0" u="none" strike="noStrike" kern="1200" baseline="0">
                <a:solidFill>
                  <a:schemeClr val="tx1"/>
                </a:solidFill>
                <a:latin typeface="Times New Roman" pitchFamily="18" charset="0"/>
                <a:ea typeface="+mn-ea"/>
                <a:cs typeface="+mn-cs"/>
              </a:rPr>
              <a:t>    In the case of 32-bit IP addresses, a </a:t>
            </a:r>
            <a:r>
              <a:rPr lang="en-US" altLang="zh-CN" sz="1200" b="1" i="0" u="none" strike="noStrike" kern="1200" baseline="0">
                <a:solidFill>
                  <a:schemeClr val="tx1"/>
                </a:solidFill>
                <a:latin typeface="Times New Roman" pitchFamily="18" charset="0"/>
                <a:ea typeface="+mn-ea"/>
                <a:cs typeface="+mn-cs"/>
              </a:rPr>
              <a:t>brute-force</a:t>
            </a:r>
            <a:r>
              <a:rPr lang="en-US" altLang="zh-CN" sz="1200" b="0" i="0" u="none" strike="noStrike" kern="1200" baseline="0">
                <a:solidFill>
                  <a:schemeClr val="tx1"/>
                </a:solidFill>
                <a:latin typeface="Times New Roman" pitchFamily="18" charset="0"/>
                <a:ea typeface="+mn-ea"/>
                <a:cs typeface="+mn-cs"/>
              </a:rPr>
              <a:t> implementation of the forwarding table </a:t>
            </a:r>
            <a:r>
              <a:rPr lang="en-US" altLang="zh-CN" sz="1200" b="1" i="0" u="none" strike="noStrike" kern="1200" baseline="0">
                <a:solidFill>
                  <a:schemeClr val="tx1"/>
                </a:solidFill>
                <a:latin typeface="Times New Roman" pitchFamily="18" charset="0"/>
                <a:ea typeface="+mn-ea"/>
                <a:cs typeface="+mn-cs"/>
              </a:rPr>
              <a:t>would have one entry </a:t>
            </a:r>
            <a:r>
              <a:rPr lang="en-US" altLang="zh-CN" sz="1200" b="0" i="0" u="none" strike="noStrike" kern="1200" baseline="0">
                <a:solidFill>
                  <a:schemeClr val="tx1"/>
                </a:solidFill>
                <a:latin typeface="Times New Roman" pitchFamily="18" charset="0"/>
                <a:ea typeface="+mn-ea"/>
                <a:cs typeface="+mn-cs"/>
              </a:rPr>
              <a:t>for every possible destination address.</a:t>
            </a:r>
          </a:p>
          <a:p>
            <a:r>
              <a:rPr lang="en-US" altLang="zh-CN" sz="1200" b="0" i="0" u="none" strike="noStrike" kern="1200" baseline="0">
                <a:solidFill>
                  <a:schemeClr val="tx1"/>
                </a:solidFill>
                <a:latin typeface="Times New Roman" pitchFamily="18" charset="0"/>
                <a:ea typeface="+mn-ea"/>
                <a:cs typeface="+mn-cs"/>
              </a:rPr>
              <a:t>    Since there are more than 4 billion possible addresses, this option is </a:t>
            </a:r>
            <a:r>
              <a:rPr lang="en-US" altLang="zh-CN" sz="1200" b="1" i="0" u="none" strike="noStrike" kern="1200" baseline="0">
                <a:solidFill>
                  <a:schemeClr val="tx1"/>
                </a:solidFill>
                <a:latin typeface="Times New Roman" pitchFamily="18" charset="0"/>
                <a:ea typeface="+mn-ea"/>
                <a:cs typeface="+mn-cs"/>
              </a:rPr>
              <a:t>totally</a:t>
            </a:r>
            <a:r>
              <a:rPr lang="en-US" altLang="zh-CN" sz="1200" b="0" i="0" u="none" strike="noStrike" kern="1200" baseline="0">
                <a:solidFill>
                  <a:schemeClr val="tx1"/>
                </a:solidFill>
                <a:latin typeface="Times New Roman" pitchFamily="18" charset="0"/>
                <a:ea typeface="+mn-ea"/>
                <a:cs typeface="+mn-cs"/>
              </a:rPr>
              <a:t> out of the question.</a:t>
            </a:r>
            <a:endParaRPr lang="zh-CN" altLang="en-US" b="0" i="0"/>
          </a:p>
          <a:p>
            <a:endParaRPr lang="zh-CN" altLang="en-US"/>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35</a:t>
            </a:fld>
            <a:endParaRPr lang="en-US" altLang="zh-CN"/>
          </a:p>
        </p:txBody>
      </p:sp>
    </p:spTree>
    <p:extLst>
      <p:ext uri="{BB962C8B-B14F-4D97-AF65-F5344CB8AC3E}">
        <p14:creationId xmlns:p14="http://schemas.microsoft.com/office/powerpoint/2010/main" val="30756573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7"/>
          <p:cNvSpPr>
            <a:spLocks noGrp="1" noChangeArrowheads="1"/>
          </p:cNvSpPr>
          <p:nvPr>
            <p:ph type="sldNum" sz="quarter" idx="5"/>
          </p:nvPr>
        </p:nvSpPr>
        <p:spPr>
          <a:noFill/>
        </p:spPr>
        <p:txBody>
          <a:bodyPr/>
          <a:lstStyle/>
          <a:p>
            <a:fld id="{A747EA14-8603-446D-B032-8E11AC4E7FF6}" type="slidenum">
              <a:rPr lang="zh-CN" altLang="en-US"/>
              <a:pPr/>
              <a:t>36</a:t>
            </a:fld>
            <a:endParaRPr lang="en-US" altLang="zh-CN"/>
          </a:p>
        </p:txBody>
      </p:sp>
      <p:sp>
        <p:nvSpPr>
          <p:cNvPr id="326659" name="Rectangle 2"/>
          <p:cNvSpPr>
            <a:spLocks noGrp="1" noRot="1" noChangeAspect="1" noChangeArrowheads="1" noTextEdit="1"/>
          </p:cNvSpPr>
          <p:nvPr>
            <p:ph type="sldImg"/>
          </p:nvPr>
        </p:nvSpPr>
        <p:spPr>
          <a:ln/>
        </p:spPr>
      </p:sp>
      <p:sp>
        <p:nvSpPr>
          <p:cNvPr id="326660" name="Rectangle 3"/>
          <p:cNvSpPr>
            <a:spLocks noGrp="1" noChangeArrowheads="1"/>
          </p:cNvSpPr>
          <p:nvPr>
            <p:ph type="body" idx="1"/>
          </p:nvPr>
        </p:nvSpPr>
        <p:spPr>
          <a:noFill/>
          <a:ln/>
        </p:spPr>
        <p:txBody>
          <a:bodyPr/>
          <a:lstStyle/>
          <a:p>
            <a:r>
              <a:rPr lang="zh-CN" altLang="en-US"/>
              <a:t>    </a:t>
            </a:r>
            <a:r>
              <a:rPr lang="en-US" altLang="zh-CN" sz="1200" b="0" i="0" u="none" strike="noStrike" kern="1200" baseline="0">
                <a:solidFill>
                  <a:schemeClr val="tx1"/>
                </a:solidFill>
                <a:latin typeface="Times New Roman" pitchFamily="18" charset="0"/>
                <a:ea typeface="+mn-ea"/>
                <a:cs typeface="+mn-cs"/>
              </a:rPr>
              <a:t>As an example of how this issue of scale can be handled, let’s suppose that our router has four links, numbered 0 through 3, and that packets are to be forwarded to the link interfaces as follows:</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1" i="0" u="none" strike="noStrike" kern="1200" baseline="0">
                <a:solidFill>
                  <a:schemeClr val="tx1"/>
                </a:solidFill>
                <a:latin typeface="Times New Roman" pitchFamily="18" charset="0"/>
                <a:ea typeface="+mn-ea"/>
                <a:cs typeface="+mn-cs"/>
              </a:rPr>
              <a:t>    Destination Address Range                                         Link Interface</a:t>
            </a:r>
          </a:p>
          <a:p>
            <a:r>
              <a:rPr lang="en-US" altLang="zh-CN" sz="1200" b="0" i="0" u="none" strike="noStrike" kern="1200" baseline="0">
                <a:solidFill>
                  <a:schemeClr val="tx1"/>
                </a:solidFill>
                <a:latin typeface="Times New Roman" pitchFamily="18" charset="0"/>
                <a:ea typeface="+mn-ea"/>
                <a:cs typeface="+mn-cs"/>
              </a:rPr>
              <a:t>    11001000 00010111 00010000 00000000</a:t>
            </a:r>
          </a:p>
          <a:p>
            <a:r>
              <a:rPr lang="en-US" altLang="zh-CN" sz="1200" b="0" i="0" u="none" strike="noStrike" kern="1200" baseline="0">
                <a:solidFill>
                  <a:schemeClr val="tx1"/>
                </a:solidFill>
                <a:latin typeface="Times New Roman" pitchFamily="18" charset="0"/>
                <a:ea typeface="+mn-ea"/>
                <a:cs typeface="+mn-cs"/>
              </a:rPr>
              <a:t>    through                                                                                   0</a:t>
            </a:r>
          </a:p>
          <a:p>
            <a:r>
              <a:rPr lang="en-US" altLang="zh-CN" sz="1200" b="0" i="0" u="none" strike="noStrike" kern="1200" baseline="0">
                <a:solidFill>
                  <a:schemeClr val="tx1"/>
                </a:solidFill>
                <a:latin typeface="Times New Roman" pitchFamily="18" charset="0"/>
                <a:ea typeface="+mn-ea"/>
                <a:cs typeface="+mn-cs"/>
              </a:rPr>
              <a:t>    11001000 00010111 00010111 11111111</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11001000 00010111 00011000 00000000</a:t>
            </a:r>
          </a:p>
          <a:p>
            <a:r>
              <a:rPr lang="en-US" altLang="zh-CN" sz="1200" b="0" i="0" u="none" strike="noStrike" kern="1200" baseline="0">
                <a:solidFill>
                  <a:schemeClr val="tx1"/>
                </a:solidFill>
                <a:latin typeface="Times New Roman" pitchFamily="18" charset="0"/>
                <a:ea typeface="+mn-ea"/>
                <a:cs typeface="+mn-cs"/>
              </a:rPr>
              <a:t>    through                                                                                   1</a:t>
            </a:r>
          </a:p>
          <a:p>
            <a:r>
              <a:rPr lang="en-US" altLang="zh-CN" sz="1200" b="0" i="0" u="none" strike="noStrike" kern="1200" baseline="0">
                <a:solidFill>
                  <a:schemeClr val="tx1"/>
                </a:solidFill>
                <a:latin typeface="Times New Roman" pitchFamily="18" charset="0"/>
                <a:ea typeface="+mn-ea"/>
                <a:cs typeface="+mn-cs"/>
              </a:rPr>
              <a:t>    11001000 00010111 00011000 11111111</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11001000 00010111 00011001 00000000</a:t>
            </a:r>
          </a:p>
          <a:p>
            <a:r>
              <a:rPr lang="en-US" altLang="zh-CN" sz="1200" b="0" i="0" u="none" strike="noStrike" kern="1200" baseline="0">
                <a:solidFill>
                  <a:schemeClr val="tx1"/>
                </a:solidFill>
                <a:latin typeface="Times New Roman" pitchFamily="18" charset="0"/>
                <a:ea typeface="+mn-ea"/>
                <a:cs typeface="+mn-cs"/>
              </a:rPr>
              <a:t>    through                                                                                   2</a:t>
            </a:r>
          </a:p>
          <a:p>
            <a:r>
              <a:rPr lang="en-US" altLang="zh-CN" sz="1200" b="0" i="0" u="none" strike="noStrike" kern="1200" baseline="0">
                <a:solidFill>
                  <a:schemeClr val="tx1"/>
                </a:solidFill>
                <a:latin typeface="Times New Roman" pitchFamily="18" charset="0"/>
                <a:ea typeface="+mn-ea"/>
                <a:cs typeface="+mn-cs"/>
              </a:rPr>
              <a:t>    11001000 00010111 00011111 11111111</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otherwise                                                                                3</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a:t>
            </a:r>
          </a:p>
        </p:txBody>
      </p:sp>
    </p:spTree>
    <p:extLst>
      <p:ext uri="{BB962C8B-B14F-4D97-AF65-F5344CB8AC3E}">
        <p14:creationId xmlns:p14="http://schemas.microsoft.com/office/powerpoint/2010/main" val="36996291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7"/>
          <p:cNvSpPr>
            <a:spLocks noGrp="1" noChangeArrowheads="1"/>
          </p:cNvSpPr>
          <p:nvPr>
            <p:ph type="sldNum" sz="quarter" idx="5"/>
          </p:nvPr>
        </p:nvSpPr>
        <p:spPr>
          <a:noFill/>
        </p:spPr>
        <p:txBody>
          <a:bodyPr/>
          <a:lstStyle/>
          <a:p>
            <a:fld id="{F0B5C926-EE7E-4017-BED0-01678017C2DE}" type="slidenum">
              <a:rPr lang="zh-CN" altLang="en-US"/>
              <a:pPr/>
              <a:t>37</a:t>
            </a:fld>
            <a:endParaRPr lang="en-US" altLang="zh-CN"/>
          </a:p>
        </p:txBody>
      </p:sp>
      <p:sp>
        <p:nvSpPr>
          <p:cNvPr id="327683" name="Rectangle 2"/>
          <p:cNvSpPr>
            <a:spLocks noGrp="1" noRot="1" noChangeAspect="1" noChangeArrowheads="1" noTextEdit="1"/>
          </p:cNvSpPr>
          <p:nvPr>
            <p:ph type="sldImg"/>
          </p:nvPr>
        </p:nvSpPr>
        <p:spPr>
          <a:ln/>
        </p:spPr>
      </p:sp>
      <p:sp>
        <p:nvSpPr>
          <p:cNvPr id="327684" name="Rectangle 3"/>
          <p:cNvSpPr>
            <a:spLocks noGrp="1" noChangeArrowheads="1"/>
          </p:cNvSpPr>
          <p:nvPr>
            <p:ph type="body" idx="1"/>
          </p:nvPr>
        </p:nvSpPr>
        <p:spPr>
          <a:noFill/>
          <a:ln/>
        </p:spPr>
        <p:txBody>
          <a:bodyPr/>
          <a:lstStyle/>
          <a:p>
            <a:r>
              <a:rPr lang="zh-CN" altLang="en-US"/>
              <a:t>    </a:t>
            </a:r>
            <a:r>
              <a:rPr lang="en-US" altLang="zh-CN" sz="1200" b="0" i="0" u="none" strike="noStrike" kern="1200" baseline="0">
                <a:solidFill>
                  <a:schemeClr val="tx1"/>
                </a:solidFill>
                <a:latin typeface="Times New Roman" pitchFamily="18" charset="0"/>
                <a:ea typeface="+mn-ea"/>
                <a:cs typeface="+mn-cs"/>
              </a:rPr>
              <a:t>Clearly, for this example, it is not necessary to have 4 billion entries in the router’s forwarding table. </a:t>
            </a:r>
          </a:p>
          <a:p>
            <a:r>
              <a:rPr lang="en-US" altLang="zh-CN" sz="1200" b="0" i="0" u="none" strike="noStrike" kern="1200" baseline="0">
                <a:solidFill>
                  <a:schemeClr val="tx1"/>
                </a:solidFill>
                <a:latin typeface="Times New Roman" pitchFamily="18" charset="0"/>
                <a:ea typeface="+mn-ea"/>
                <a:cs typeface="+mn-cs"/>
              </a:rPr>
              <a:t>    We could, for example, have the following forwarding table with just four entries:</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1" i="0" u="none" strike="noStrike" kern="1200" baseline="0">
                <a:solidFill>
                  <a:schemeClr val="tx1"/>
                </a:solidFill>
                <a:latin typeface="Times New Roman" pitchFamily="18" charset="0"/>
                <a:ea typeface="+mn-ea"/>
                <a:cs typeface="+mn-cs"/>
              </a:rPr>
              <a:t>              Prefix Match Link               Interface</a:t>
            </a:r>
          </a:p>
          <a:p>
            <a:r>
              <a:rPr lang="en-US" altLang="zh-CN" sz="1200" b="0" i="0" u="none" strike="noStrike" kern="1200" baseline="0">
                <a:solidFill>
                  <a:schemeClr val="tx1"/>
                </a:solidFill>
                <a:latin typeface="Times New Roman" pitchFamily="18" charset="0"/>
                <a:ea typeface="+mn-ea"/>
                <a:cs typeface="+mn-cs"/>
              </a:rPr>
              <a:t>       11001000 00010111 00010             0</a:t>
            </a:r>
          </a:p>
          <a:p>
            <a:r>
              <a:rPr lang="en-US" altLang="zh-CN" sz="1200" b="0" i="0" u="none" strike="noStrike" kern="1200" baseline="0">
                <a:solidFill>
                  <a:schemeClr val="tx1"/>
                </a:solidFill>
                <a:latin typeface="Times New Roman" pitchFamily="18" charset="0"/>
                <a:ea typeface="+mn-ea"/>
                <a:cs typeface="+mn-cs"/>
              </a:rPr>
              <a:t>       11001000 00010111 00011000       1</a:t>
            </a:r>
          </a:p>
          <a:p>
            <a:r>
              <a:rPr lang="en-US" altLang="zh-CN" sz="1200" b="0" i="0" u="none" strike="noStrike" kern="1200" baseline="0">
                <a:solidFill>
                  <a:schemeClr val="tx1"/>
                </a:solidFill>
                <a:latin typeface="Times New Roman" pitchFamily="18" charset="0"/>
                <a:ea typeface="+mn-ea"/>
                <a:cs typeface="+mn-cs"/>
              </a:rPr>
              <a:t>       11001000 00010111 00011             2</a:t>
            </a:r>
          </a:p>
          <a:p>
            <a:r>
              <a:rPr lang="en-US" altLang="zh-CN" sz="1200" b="0" i="0" u="none" strike="noStrike" kern="1200" baseline="0">
                <a:solidFill>
                  <a:schemeClr val="tx1"/>
                </a:solidFill>
                <a:latin typeface="Times New Roman" pitchFamily="18" charset="0"/>
                <a:ea typeface="+mn-ea"/>
                <a:cs typeface="+mn-cs"/>
              </a:rPr>
              <a:t>               otherwise                                 3</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With this style of forwarding table, the router </a:t>
            </a:r>
            <a:r>
              <a:rPr lang="en-US" altLang="zh-CN" sz="1200" b="1" i="0" u="none" strike="noStrike" kern="1200" baseline="0">
                <a:solidFill>
                  <a:schemeClr val="tx1"/>
                </a:solidFill>
                <a:latin typeface="Times New Roman" pitchFamily="18" charset="0"/>
                <a:ea typeface="+mn-ea"/>
                <a:cs typeface="+mn-cs"/>
              </a:rPr>
              <a:t>matches</a:t>
            </a:r>
            <a:r>
              <a:rPr lang="en-US" altLang="zh-CN" sz="1200" b="0" i="0" u="none" strike="noStrike" kern="1200" baseline="0">
                <a:solidFill>
                  <a:schemeClr val="tx1"/>
                </a:solidFill>
                <a:latin typeface="Times New Roman" pitchFamily="18" charset="0"/>
                <a:ea typeface="+mn-ea"/>
                <a:cs typeface="+mn-cs"/>
              </a:rPr>
              <a:t> a prefix</a:t>
            </a:r>
            <a:r>
              <a:rPr lang="en-US" altLang="zh-CN" sz="1200" b="1" i="0" u="none" strike="noStrike" kern="1200" baseline="0">
                <a:solidFill>
                  <a:schemeClr val="tx1"/>
                </a:solidFill>
                <a:latin typeface="Times New Roman" pitchFamily="18" charset="0"/>
                <a:ea typeface="+mn-ea"/>
                <a:cs typeface="+mn-cs"/>
              </a:rPr>
              <a:t> </a:t>
            </a:r>
            <a:r>
              <a:rPr lang="en-US" altLang="zh-CN" sz="1200" b="0" i="0" u="none" strike="noStrike" kern="1200" baseline="0">
                <a:solidFill>
                  <a:schemeClr val="tx1"/>
                </a:solidFill>
                <a:latin typeface="Times New Roman" pitchFamily="18" charset="0"/>
                <a:ea typeface="+mn-ea"/>
                <a:cs typeface="+mn-cs"/>
              </a:rPr>
              <a:t>of the packet’s destination address </a:t>
            </a:r>
            <a:r>
              <a:rPr lang="en-US" altLang="zh-CN" sz="1200" b="1" i="0" u="none" strike="noStrike" kern="1200" baseline="0">
                <a:solidFill>
                  <a:schemeClr val="tx1"/>
                </a:solidFill>
                <a:latin typeface="Times New Roman" pitchFamily="18" charset="0"/>
                <a:ea typeface="+mn-ea"/>
                <a:cs typeface="+mn-cs"/>
              </a:rPr>
              <a:t>with</a:t>
            </a:r>
            <a:r>
              <a:rPr lang="en-US" altLang="zh-CN" sz="1200" b="0" i="0" u="none" strike="noStrike" kern="1200" baseline="0">
                <a:solidFill>
                  <a:schemeClr val="tx1"/>
                </a:solidFill>
                <a:latin typeface="Times New Roman" pitchFamily="18" charset="0"/>
                <a:ea typeface="+mn-ea"/>
                <a:cs typeface="+mn-cs"/>
              </a:rPr>
              <a:t> the entries in the table; if there’s a match, the router forwards the packet to a link associated with the match.</a:t>
            </a:r>
          </a:p>
          <a:p>
            <a:r>
              <a:rPr lang="en-US" altLang="zh-CN" sz="1200" b="0" i="0" u="none" strike="noStrike" kern="1200" baseline="0">
                <a:solidFill>
                  <a:schemeClr val="tx1"/>
                </a:solidFill>
                <a:latin typeface="Times New Roman" pitchFamily="18" charset="0"/>
                <a:ea typeface="+mn-ea"/>
                <a:cs typeface="+mn-cs"/>
              </a:rPr>
              <a:t>    For example, suppose the packet’s destination address is 11001000 00010111 00010110 10100001; because the 21-bit prefix of this address matches the first entry in the table, the router forwards the packet to link interface 0.</a:t>
            </a:r>
          </a:p>
          <a:p>
            <a:r>
              <a:rPr lang="en-US" altLang="zh-CN" sz="1200" b="0" i="0" u="none" strike="noStrike" kern="1200" baseline="0">
                <a:solidFill>
                  <a:schemeClr val="tx1"/>
                </a:solidFill>
                <a:latin typeface="Times New Roman" pitchFamily="18" charset="0"/>
                <a:ea typeface="+mn-ea"/>
                <a:cs typeface="+mn-cs"/>
              </a:rPr>
              <a:t>    If a prefix doesn’t match any of the first three entries, then the router forwards the packet to interface 3. </a:t>
            </a:r>
          </a:p>
          <a:p>
            <a:r>
              <a:rPr lang="en-US" altLang="zh-CN" sz="1200" b="0" i="0" u="none" strike="noStrike" kern="1200" baseline="0">
                <a:solidFill>
                  <a:schemeClr val="tx1"/>
                </a:solidFill>
                <a:latin typeface="Times New Roman" pitchFamily="18" charset="0"/>
                <a:ea typeface="+mn-ea"/>
                <a:cs typeface="+mn-cs"/>
              </a:rPr>
              <a:t>    Although this sounds simple enough, there’s an important </a:t>
            </a:r>
            <a:r>
              <a:rPr lang="en-US" altLang="zh-CN" sz="1200" b="1" i="0" u="none" strike="noStrike" kern="1200" baseline="0">
                <a:solidFill>
                  <a:schemeClr val="tx1"/>
                </a:solidFill>
                <a:latin typeface="Times New Roman" pitchFamily="18" charset="0"/>
                <a:ea typeface="+mn-ea"/>
                <a:cs typeface="+mn-cs"/>
              </a:rPr>
              <a:t>subtlety</a:t>
            </a:r>
            <a:r>
              <a:rPr lang="en-US" altLang="zh-CN" sz="1200" b="0" i="0" u="none" strike="noStrike" kern="1200" baseline="0">
                <a:solidFill>
                  <a:schemeClr val="tx1"/>
                </a:solidFill>
                <a:latin typeface="Times New Roman" pitchFamily="18" charset="0"/>
                <a:ea typeface="+mn-ea"/>
                <a:cs typeface="+mn-cs"/>
              </a:rPr>
              <a:t> here. </a:t>
            </a:r>
          </a:p>
          <a:p>
            <a:r>
              <a:rPr lang="en-US" altLang="zh-CN" sz="1200" b="0" i="0" u="none" strike="noStrike" kern="1200" baseline="0">
                <a:solidFill>
                  <a:schemeClr val="tx1"/>
                </a:solidFill>
                <a:latin typeface="Times New Roman" pitchFamily="18" charset="0"/>
                <a:ea typeface="+mn-ea"/>
                <a:cs typeface="+mn-cs"/>
              </a:rPr>
              <a:t>    You may have noticed that it is possible for a destination address to match more than one entry.</a:t>
            </a:r>
          </a:p>
          <a:p>
            <a:r>
              <a:rPr lang="en-US" altLang="zh-CN" sz="1200" b="0" i="0" u="none" strike="noStrike" kern="1200" baseline="0">
                <a:solidFill>
                  <a:schemeClr val="tx1"/>
                </a:solidFill>
                <a:latin typeface="Times New Roman" pitchFamily="18" charset="0"/>
                <a:ea typeface="+mn-ea"/>
                <a:cs typeface="+mn-cs"/>
              </a:rPr>
              <a:t>    For example, the first 24 bits of the address 11001000 00010111 00011000 10101010 match the second entry in the table, and the first 21 bits of the address match the third entry in the table. </a:t>
            </a:r>
          </a:p>
          <a:p>
            <a:r>
              <a:rPr lang="en-US" altLang="zh-CN" sz="1200" b="0" i="0" u="none" strike="noStrike" kern="1200" baseline="0">
                <a:solidFill>
                  <a:schemeClr val="tx1"/>
                </a:solidFill>
                <a:latin typeface="Times New Roman" pitchFamily="18" charset="0"/>
                <a:ea typeface="+mn-ea"/>
                <a:cs typeface="+mn-cs"/>
              </a:rPr>
              <a:t>    When there are multiple matches, the router uses the longest prefix matching rule; that is, it finds the longest matching entry in the table and forwards the packet to the link interface </a:t>
            </a:r>
            <a:r>
              <a:rPr lang="en-US" altLang="zh-CN" sz="1200" b="0" i="0" u="sng" strike="noStrike" kern="1200" baseline="0">
                <a:solidFill>
                  <a:schemeClr val="tx1"/>
                </a:solidFill>
                <a:latin typeface="Times New Roman" pitchFamily="18" charset="0"/>
                <a:ea typeface="+mn-ea"/>
                <a:cs typeface="+mn-cs"/>
              </a:rPr>
              <a:t>associated with</a:t>
            </a:r>
            <a:r>
              <a:rPr lang="en-US" altLang="zh-CN" sz="1200" b="0" i="0" u="none" strike="noStrike" kern="1200" baseline="0">
                <a:solidFill>
                  <a:schemeClr val="tx1"/>
                </a:solidFill>
                <a:latin typeface="Times New Roman" pitchFamily="18" charset="0"/>
                <a:ea typeface="+mn-ea"/>
                <a:cs typeface="+mn-cs"/>
              </a:rPr>
              <a:t> the longest prefix match. </a:t>
            </a:r>
          </a:p>
          <a:p>
            <a:r>
              <a:rPr lang="en-US" altLang="zh-CN" sz="1200" b="0" i="0" u="none" strike="noStrike" kern="1200" baseline="0">
                <a:solidFill>
                  <a:schemeClr val="tx1"/>
                </a:solidFill>
                <a:latin typeface="Times New Roman" pitchFamily="18" charset="0"/>
                <a:ea typeface="+mn-ea"/>
                <a:cs typeface="+mn-cs"/>
              </a:rPr>
              <a:t>    We’ll see </a:t>
            </a:r>
            <a:r>
              <a:rPr lang="en-US" altLang="zh-CN" sz="1200" b="1" i="0" u="none" strike="noStrike" kern="1200" baseline="0">
                <a:solidFill>
                  <a:schemeClr val="tx1"/>
                </a:solidFill>
                <a:latin typeface="Times New Roman" pitchFamily="18" charset="0"/>
                <a:ea typeface="+mn-ea"/>
                <a:cs typeface="+mn-cs"/>
              </a:rPr>
              <a:t>exactly</a:t>
            </a:r>
            <a:r>
              <a:rPr lang="en-US" altLang="zh-CN" sz="1200" b="0" i="0" u="none" strike="noStrike" kern="1200" baseline="0">
                <a:solidFill>
                  <a:schemeClr val="tx1"/>
                </a:solidFill>
                <a:latin typeface="Times New Roman" pitchFamily="18" charset="0"/>
                <a:ea typeface="+mn-ea"/>
                <a:cs typeface="+mn-cs"/>
              </a:rPr>
              <a:t> why this longest prefix-matching rule is used when we study Internet addressing in more detail in Section 4.3.</a:t>
            </a:r>
          </a:p>
          <a:p>
            <a:endParaRPr lang="en-US" altLang="zh-CN" sz="1200" b="0" i="0" u="none" strike="noStrike" kern="1200" baseline="0">
              <a:solidFill>
                <a:schemeClr val="tx1"/>
              </a:solidFill>
              <a:latin typeface="Times New Roman" pitchFamily="18" charset="0"/>
              <a:ea typeface="+mn-ea"/>
              <a:cs typeface="+mn-cs"/>
            </a:endParaRPr>
          </a:p>
        </p:txBody>
      </p:sp>
    </p:spTree>
    <p:extLst>
      <p:ext uri="{BB962C8B-B14F-4D97-AF65-F5344CB8AC3E}">
        <p14:creationId xmlns:p14="http://schemas.microsoft.com/office/powerpoint/2010/main" val="22734353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a:solidFill>
                  <a:schemeClr val="tx1"/>
                </a:solidFill>
                <a:latin typeface="Times New Roman" pitchFamily="18" charset="0"/>
                <a:ea typeface="+mn-ea"/>
                <a:cs typeface="+mn-cs"/>
              </a:rPr>
              <a:t>    Given the existence of a forwarding table, lookup is conceptually simple — hardware logic just searches through the forwarding table </a:t>
            </a:r>
            <a:r>
              <a:rPr lang="en-US" altLang="zh-CN" sz="1200" b="0" i="0" u="sng" strike="noStrike" kern="1200" baseline="0">
                <a:solidFill>
                  <a:schemeClr val="tx1"/>
                </a:solidFill>
                <a:latin typeface="Times New Roman" pitchFamily="18" charset="0"/>
                <a:ea typeface="+mn-ea"/>
                <a:cs typeface="+mn-cs"/>
              </a:rPr>
              <a:t>looking for</a:t>
            </a:r>
            <a:r>
              <a:rPr lang="en-US" altLang="zh-CN" sz="1200" b="0" i="0" u="none" strike="noStrike" kern="1200" baseline="0">
                <a:solidFill>
                  <a:schemeClr val="tx1"/>
                </a:solidFill>
                <a:latin typeface="Times New Roman" pitchFamily="18" charset="0"/>
                <a:ea typeface="+mn-ea"/>
                <a:cs typeface="+mn-cs"/>
              </a:rPr>
              <a:t> the longest prefix match. </a:t>
            </a:r>
          </a:p>
          <a:p>
            <a:r>
              <a:rPr lang="en-US" altLang="zh-CN" sz="1200" b="0" i="0" u="none" strike="noStrike" kern="1200" baseline="0">
                <a:solidFill>
                  <a:schemeClr val="tx1"/>
                </a:solidFill>
                <a:latin typeface="Times New Roman" pitchFamily="18" charset="0"/>
                <a:ea typeface="+mn-ea"/>
                <a:cs typeface="+mn-cs"/>
              </a:rPr>
              <a:t>    But at Gigabit transmission rates, this lookup must be performed in nanoseconds (recall our earlier example of a 10 Gbps link and a 64-byte IP datagram). </a:t>
            </a:r>
          </a:p>
          <a:p>
            <a:r>
              <a:rPr lang="en-US" altLang="zh-CN" sz="1200" b="0" i="0" u="none" strike="noStrike" kern="1200" baseline="0">
                <a:solidFill>
                  <a:schemeClr val="tx1"/>
                </a:solidFill>
                <a:latin typeface="Times New Roman" pitchFamily="18" charset="0"/>
                <a:ea typeface="+mn-ea"/>
                <a:cs typeface="+mn-cs"/>
              </a:rPr>
              <a:t>    Thus, </a:t>
            </a:r>
            <a:r>
              <a:rPr lang="en-US" altLang="zh-CN" sz="1200" b="0" i="0" u="sng" strike="noStrike" kern="1200" baseline="0">
                <a:solidFill>
                  <a:schemeClr val="tx1"/>
                </a:solidFill>
                <a:latin typeface="Times New Roman" pitchFamily="18" charset="0"/>
                <a:ea typeface="+mn-ea"/>
                <a:cs typeface="+mn-cs"/>
              </a:rPr>
              <a:t>not only</a:t>
            </a:r>
            <a:r>
              <a:rPr lang="en-US" altLang="zh-CN" sz="1200" b="0" i="0" u="none" strike="noStrike" kern="1200" baseline="0">
                <a:solidFill>
                  <a:schemeClr val="tx1"/>
                </a:solidFill>
                <a:latin typeface="Times New Roman" pitchFamily="18" charset="0"/>
                <a:ea typeface="+mn-ea"/>
                <a:cs typeface="+mn-cs"/>
              </a:rPr>
              <a:t> must lookup be performed in hardware, but techniques </a:t>
            </a:r>
            <a:r>
              <a:rPr lang="en-US" altLang="zh-CN" sz="1200" b="0" i="0" u="sng" strike="noStrike" kern="1200" baseline="0">
                <a:solidFill>
                  <a:schemeClr val="tx1"/>
                </a:solidFill>
                <a:latin typeface="Times New Roman" pitchFamily="18" charset="0"/>
                <a:ea typeface="+mn-ea"/>
                <a:cs typeface="+mn-cs"/>
              </a:rPr>
              <a:t>beyond a simple linear search through a large table</a:t>
            </a:r>
            <a:r>
              <a:rPr lang="en-US" altLang="zh-CN" sz="1200" b="0" i="0" u="none" strike="noStrike" kern="1200" baseline="0">
                <a:solidFill>
                  <a:schemeClr val="tx1"/>
                </a:solidFill>
                <a:latin typeface="Times New Roman" pitchFamily="18" charset="0"/>
                <a:ea typeface="+mn-ea"/>
                <a:cs typeface="+mn-cs"/>
              </a:rPr>
              <a:t> are needed; surveys of fast lookup algorithms can be found in [Gupta 2001, Ruiz-Sanchez 2001]. </a:t>
            </a:r>
          </a:p>
          <a:p>
            <a:r>
              <a:rPr lang="en-US" altLang="zh-CN" sz="1200" b="0" i="0" u="none" strike="noStrike" kern="1200" baseline="0">
                <a:solidFill>
                  <a:schemeClr val="tx1"/>
                </a:solidFill>
                <a:latin typeface="Times New Roman" pitchFamily="18" charset="0"/>
                <a:ea typeface="+mn-ea"/>
                <a:cs typeface="+mn-cs"/>
              </a:rPr>
              <a:t>    Special attention must also be paid to memory access times, resulting in designs with embedded on-chip DRAM and faster SRAM (used as a DRAM cache) memories. </a:t>
            </a:r>
          </a:p>
          <a:p>
            <a:r>
              <a:rPr lang="en-US" altLang="zh-CN" sz="1200" b="0" i="0" u="none" strike="noStrike" kern="1200" baseline="0">
                <a:solidFill>
                  <a:schemeClr val="tx1"/>
                </a:solidFill>
                <a:latin typeface="Times New Roman" pitchFamily="18" charset="0"/>
                <a:ea typeface="+mn-ea"/>
                <a:cs typeface="+mn-cs"/>
              </a:rPr>
              <a:t>    In practice, Ternary Content Addressable Memories (TCAMs) are also often used for lookup [Yu 2004].</a:t>
            </a:r>
          </a:p>
          <a:p>
            <a:r>
              <a:rPr lang="en-US" altLang="zh-CN" sz="1200" b="0" i="0" u="none" strike="noStrike" kern="1200" baseline="0">
                <a:solidFill>
                  <a:schemeClr val="tx1"/>
                </a:solidFill>
                <a:latin typeface="Times New Roman" pitchFamily="18" charset="0"/>
                <a:ea typeface="+mn-ea"/>
                <a:cs typeface="+mn-cs"/>
              </a:rPr>
              <a:t>    With a TCAM, a 32-bit IP address is presented to the memory, which returns the content of the forwarding table entry for that address </a:t>
            </a:r>
            <a:r>
              <a:rPr lang="en-US" altLang="zh-CN" sz="1200" b="0" i="0" u="sng" strike="noStrike" kern="1200" baseline="0">
                <a:solidFill>
                  <a:schemeClr val="tx1"/>
                </a:solidFill>
                <a:latin typeface="Times New Roman" pitchFamily="18" charset="0"/>
                <a:ea typeface="+mn-ea"/>
                <a:cs typeface="+mn-cs"/>
              </a:rPr>
              <a:t>in essentially constant time</a:t>
            </a:r>
            <a:r>
              <a:rPr lang="en-US" altLang="zh-CN" sz="1200" b="0" i="0" u="none" strike="noStrike" kern="1200" baseline="0">
                <a:solidFill>
                  <a:schemeClr val="tx1"/>
                </a:solidFill>
                <a:latin typeface="Times New Roman" pitchFamily="18" charset="0"/>
                <a:ea typeface="+mn-ea"/>
                <a:cs typeface="+mn-cs"/>
              </a:rPr>
              <a:t>. </a:t>
            </a:r>
          </a:p>
          <a:p>
            <a:r>
              <a:rPr lang="en-US" altLang="zh-CN" sz="1200" b="0" i="0" u="none" strike="noStrike" kern="1200" baseline="0">
                <a:solidFill>
                  <a:schemeClr val="tx1"/>
                </a:solidFill>
                <a:latin typeface="Times New Roman" pitchFamily="18" charset="0"/>
                <a:ea typeface="+mn-ea"/>
                <a:cs typeface="+mn-cs"/>
              </a:rPr>
              <a:t>    The Cisco Catalyst 6500 and 7600 Series routers and switches can hold </a:t>
            </a:r>
            <a:r>
              <a:rPr lang="en-US" altLang="zh-CN" sz="1200" b="0" i="0" u="sng" strike="noStrike" kern="1200" baseline="0">
                <a:solidFill>
                  <a:schemeClr val="tx1"/>
                </a:solidFill>
                <a:latin typeface="Times New Roman" pitchFamily="18" charset="0"/>
                <a:ea typeface="+mn-ea"/>
                <a:cs typeface="+mn-cs"/>
              </a:rPr>
              <a:t>upwards of a million</a:t>
            </a:r>
            <a:r>
              <a:rPr lang="en-US" altLang="zh-CN" sz="1200" b="0" i="0" u="none" strike="noStrike" kern="1200" baseline="0">
                <a:solidFill>
                  <a:schemeClr val="tx1"/>
                </a:solidFill>
                <a:latin typeface="Times New Roman" pitchFamily="18" charset="0"/>
                <a:ea typeface="+mn-ea"/>
                <a:cs typeface="+mn-cs"/>
              </a:rPr>
              <a:t> TCAM forwarding table entries [Cisco TCAM 2014].</a:t>
            </a:r>
          </a:p>
          <a:p>
            <a:r>
              <a:rPr lang="en-US" altLang="zh-CN" sz="1200" b="0" i="0" u="none" strike="noStrike" kern="1200" baseline="0">
                <a:solidFill>
                  <a:schemeClr val="tx1"/>
                </a:solidFill>
                <a:latin typeface="Times New Roman" pitchFamily="18" charset="0"/>
                <a:ea typeface="+mn-ea"/>
                <a:cs typeface="+mn-cs"/>
              </a:rPr>
              <a:t>    </a:t>
            </a:r>
          </a:p>
          <a:p>
            <a:r>
              <a:rPr lang="en-US" altLang="zh-CN" sz="1200" b="0" i="0" u="none" strike="noStrike" kern="1200" baseline="0">
                <a:solidFill>
                  <a:schemeClr val="tx1"/>
                </a:solidFill>
                <a:latin typeface="Times New Roman" pitchFamily="18" charset="0"/>
                <a:ea typeface="+mn-ea"/>
                <a:cs typeface="+mn-cs"/>
              </a:rPr>
              <a:t>    Once a packet’s output port has been determined via the lookup, the packet can be sent into the switching fabric. </a:t>
            </a:r>
          </a:p>
          <a:p>
            <a:r>
              <a:rPr lang="en-US" altLang="zh-CN" sz="1200" b="0" i="0" u="none" strike="noStrike" kern="1200" baseline="0">
                <a:solidFill>
                  <a:schemeClr val="tx1"/>
                </a:solidFill>
                <a:latin typeface="Times New Roman" pitchFamily="18" charset="0"/>
                <a:ea typeface="+mn-ea"/>
                <a:cs typeface="+mn-cs"/>
              </a:rPr>
              <a:t>    In some designs, a packet may be temporarily blocked from entering the switching fabric if packets from other input ports are currently using the fabric. </a:t>
            </a:r>
          </a:p>
          <a:p>
            <a:r>
              <a:rPr lang="en-US" altLang="zh-CN" sz="1200" b="0" i="0" u="none" strike="noStrike" kern="1200" baseline="0">
                <a:solidFill>
                  <a:schemeClr val="tx1"/>
                </a:solidFill>
                <a:latin typeface="Times New Roman" pitchFamily="18" charset="0"/>
                <a:ea typeface="+mn-ea"/>
                <a:cs typeface="+mn-cs"/>
              </a:rPr>
              <a:t>    A blocked packet will be queued at the input port and then scheduled to cross the fabric at a later point in time. </a:t>
            </a:r>
          </a:p>
          <a:p>
            <a:r>
              <a:rPr lang="en-US" altLang="zh-CN" sz="1200" b="0" i="0" u="none" strike="noStrike" kern="1200" baseline="0">
                <a:solidFill>
                  <a:schemeClr val="tx1"/>
                </a:solidFill>
                <a:latin typeface="Times New Roman" pitchFamily="18" charset="0"/>
                <a:ea typeface="+mn-ea"/>
                <a:cs typeface="+mn-cs"/>
              </a:rPr>
              <a:t>    We’ll take a closer look at the </a:t>
            </a:r>
            <a:r>
              <a:rPr lang="en-US" altLang="zh-CN" sz="1200" b="0" i="0" u="sng" strike="noStrike" kern="1200" baseline="0">
                <a:solidFill>
                  <a:schemeClr val="tx1"/>
                </a:solidFill>
                <a:latin typeface="Times New Roman" pitchFamily="18" charset="0"/>
                <a:ea typeface="+mn-ea"/>
                <a:cs typeface="+mn-cs"/>
              </a:rPr>
              <a:t>blocking, queuing, and scheduling</a:t>
            </a:r>
            <a:r>
              <a:rPr lang="en-US" altLang="zh-CN" sz="1200" b="0" i="0" u="none" strike="noStrike" kern="1200" baseline="0">
                <a:solidFill>
                  <a:schemeClr val="tx1"/>
                </a:solidFill>
                <a:latin typeface="Times New Roman" pitchFamily="18" charset="0"/>
                <a:ea typeface="+mn-ea"/>
                <a:cs typeface="+mn-cs"/>
              </a:rPr>
              <a:t> of packets (at both input ports and output ports) shortly. </a:t>
            </a:r>
          </a:p>
          <a:p>
            <a:r>
              <a:rPr lang="en-US" altLang="zh-CN" sz="1200" b="0" i="0" u="none" strike="noStrike" kern="1200" baseline="0">
                <a:solidFill>
                  <a:schemeClr val="tx1"/>
                </a:solidFill>
                <a:latin typeface="Times New Roman" pitchFamily="18" charset="0"/>
                <a:ea typeface="+mn-ea"/>
                <a:cs typeface="+mn-cs"/>
              </a:rPr>
              <a:t>    Although “lookup” is </a:t>
            </a:r>
            <a:r>
              <a:rPr lang="en-US" altLang="zh-CN" sz="1200" b="0" i="0" u="sng" strike="noStrike" kern="1200" baseline="0">
                <a:solidFill>
                  <a:schemeClr val="tx1"/>
                </a:solidFill>
                <a:latin typeface="Times New Roman" pitchFamily="18" charset="0"/>
                <a:ea typeface="+mn-ea"/>
                <a:cs typeface="+mn-cs"/>
              </a:rPr>
              <a:t>arguably</a:t>
            </a:r>
            <a:r>
              <a:rPr lang="en-US" altLang="zh-CN" sz="1200" b="0" i="0" u="none" strike="noStrike" kern="1200" baseline="0">
                <a:solidFill>
                  <a:schemeClr val="tx1"/>
                </a:solidFill>
                <a:latin typeface="Times New Roman" pitchFamily="18" charset="0"/>
                <a:ea typeface="+mn-ea"/>
                <a:cs typeface="+mn-cs"/>
              </a:rPr>
              <a:t> the most important action in input port processing, many other actions must be taken: (1) physical- and link-layer processing must occur, as discussed previously; (2) the packet’s version number, checksum and time-to-live field — all of which we’ll study in Section 4.3 — must be checked and the latter two fields rewritten; and (3) counters used for network management (such as the number of IP datagrams received) must be updated.</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Let’s close our discussion of input port processing by noting </a:t>
            </a:r>
            <a:r>
              <a:rPr lang="en-US" altLang="zh-CN" sz="1200" b="1" i="0" u="none" strike="noStrike" kern="1200" baseline="0">
                <a:solidFill>
                  <a:schemeClr val="tx1"/>
                </a:solidFill>
                <a:latin typeface="Times New Roman" pitchFamily="18" charset="0"/>
                <a:ea typeface="+mn-ea"/>
                <a:cs typeface="+mn-cs"/>
              </a:rPr>
              <a:t>that</a:t>
            </a:r>
            <a:r>
              <a:rPr lang="en-US" altLang="zh-CN" sz="1200" b="0" i="0" u="none" strike="noStrike" kern="1200" baseline="0">
                <a:solidFill>
                  <a:schemeClr val="tx1"/>
                </a:solidFill>
                <a:latin typeface="Times New Roman" pitchFamily="18" charset="0"/>
                <a:ea typeface="+mn-ea"/>
                <a:cs typeface="+mn-cs"/>
              </a:rPr>
              <a:t> </a:t>
            </a:r>
            <a:r>
              <a:rPr lang="en-US" altLang="zh-CN" sz="1200" b="0" i="0" u="sng" strike="noStrike" kern="1200" baseline="0">
                <a:solidFill>
                  <a:schemeClr val="tx1"/>
                </a:solidFill>
                <a:latin typeface="Times New Roman" pitchFamily="18" charset="0"/>
                <a:ea typeface="+mn-ea"/>
                <a:cs typeface="+mn-cs"/>
              </a:rPr>
              <a:t>the input port steps</a:t>
            </a:r>
            <a:r>
              <a:rPr lang="en-US" altLang="zh-CN" sz="1200" b="0" i="0" u="none" strike="noStrike" kern="1200" baseline="0">
                <a:solidFill>
                  <a:schemeClr val="tx1"/>
                </a:solidFill>
                <a:latin typeface="Times New Roman" pitchFamily="18" charset="0"/>
                <a:ea typeface="+mn-ea"/>
                <a:cs typeface="+mn-cs"/>
              </a:rPr>
              <a:t> of looking up a destination IP address (“</a:t>
            </a:r>
            <a:r>
              <a:rPr lang="en-US" altLang="zh-CN" sz="1200" b="1" i="0" u="none" strike="noStrike" kern="1200" baseline="0">
                <a:solidFill>
                  <a:schemeClr val="tx1"/>
                </a:solidFill>
                <a:latin typeface="Times New Roman" pitchFamily="18" charset="0"/>
                <a:ea typeface="+mn-ea"/>
                <a:cs typeface="+mn-cs"/>
              </a:rPr>
              <a:t>match</a:t>
            </a:r>
            <a:r>
              <a:rPr lang="en-US" altLang="zh-CN" sz="1200" b="0" i="0" u="none" strike="noStrike" kern="1200" baseline="0">
                <a:solidFill>
                  <a:schemeClr val="tx1"/>
                </a:solidFill>
                <a:latin typeface="Times New Roman" pitchFamily="18" charset="0"/>
                <a:ea typeface="+mn-ea"/>
                <a:cs typeface="+mn-cs"/>
              </a:rPr>
              <a:t>”) and then sending the packet into the switching fabric to the specified output port (“</a:t>
            </a:r>
            <a:r>
              <a:rPr lang="en-US" altLang="zh-CN" sz="1200" b="1" i="0" u="none" strike="noStrike" kern="1200" baseline="0">
                <a:solidFill>
                  <a:schemeClr val="tx1"/>
                </a:solidFill>
                <a:latin typeface="Times New Roman" pitchFamily="18" charset="0"/>
                <a:ea typeface="+mn-ea"/>
                <a:cs typeface="+mn-cs"/>
              </a:rPr>
              <a:t>action</a:t>
            </a:r>
            <a:r>
              <a:rPr lang="en-US" altLang="zh-CN" sz="1200" b="0" i="0" u="none" strike="noStrike" kern="1200" baseline="0">
                <a:solidFill>
                  <a:schemeClr val="tx1"/>
                </a:solidFill>
                <a:latin typeface="Times New Roman" pitchFamily="18" charset="0"/>
                <a:ea typeface="+mn-ea"/>
                <a:cs typeface="+mn-cs"/>
              </a:rPr>
              <a:t>”) </a:t>
            </a:r>
            <a:r>
              <a:rPr lang="en-US" altLang="zh-CN" sz="1200" b="0" i="0" u="sng" strike="noStrike" kern="1200" baseline="0">
                <a:solidFill>
                  <a:schemeClr val="tx1"/>
                </a:solidFill>
                <a:latin typeface="Times New Roman" pitchFamily="18" charset="0"/>
                <a:ea typeface="+mn-ea"/>
                <a:cs typeface="+mn-cs"/>
              </a:rPr>
              <a:t>is a specific case of</a:t>
            </a:r>
            <a:r>
              <a:rPr lang="en-US" altLang="zh-CN" sz="1200" b="0" i="0" u="none" strike="noStrike" kern="1200" baseline="0">
                <a:solidFill>
                  <a:schemeClr val="tx1"/>
                </a:solidFill>
                <a:latin typeface="Times New Roman" pitchFamily="18" charset="0"/>
                <a:ea typeface="+mn-ea"/>
                <a:cs typeface="+mn-cs"/>
              </a:rPr>
              <a:t> a more general </a:t>
            </a:r>
            <a:r>
              <a:rPr lang="en-US" altLang="zh-CN" sz="1200" b="0" i="0" u="sng" strike="noStrike" kern="1200" baseline="0">
                <a:solidFill>
                  <a:schemeClr val="tx1"/>
                </a:solidFill>
                <a:latin typeface="Times New Roman" pitchFamily="18" charset="0"/>
                <a:ea typeface="+mn-ea"/>
                <a:cs typeface="+mn-cs"/>
              </a:rPr>
              <a:t>“match plus action” abstraction</a:t>
            </a:r>
            <a:r>
              <a:rPr lang="en-US" altLang="zh-CN" sz="1200" b="0" i="0" u="none" strike="noStrike" kern="1200" baseline="0">
                <a:solidFill>
                  <a:schemeClr val="tx1"/>
                </a:solidFill>
                <a:latin typeface="Times New Roman" pitchFamily="18" charset="0"/>
                <a:ea typeface="+mn-ea"/>
                <a:cs typeface="+mn-cs"/>
              </a:rPr>
              <a:t> </a:t>
            </a:r>
            <a:r>
              <a:rPr lang="en-US" altLang="zh-CN" sz="1200" b="1" i="0" u="none" strike="noStrike" kern="1200" baseline="0">
                <a:solidFill>
                  <a:schemeClr val="tx1"/>
                </a:solidFill>
                <a:latin typeface="Times New Roman" pitchFamily="18" charset="0"/>
                <a:ea typeface="+mn-ea"/>
                <a:cs typeface="+mn-cs"/>
              </a:rPr>
              <a:t>that</a:t>
            </a:r>
            <a:r>
              <a:rPr lang="en-US" altLang="zh-CN" sz="1200" b="0" i="0" u="none" strike="noStrike" kern="1200" baseline="0">
                <a:solidFill>
                  <a:schemeClr val="tx1"/>
                </a:solidFill>
                <a:latin typeface="Times New Roman" pitchFamily="18" charset="0"/>
                <a:ea typeface="+mn-ea"/>
                <a:cs typeface="+mn-cs"/>
              </a:rPr>
              <a:t> is performed in many networked devices, not just routers.</a:t>
            </a:r>
          </a:p>
          <a:p>
            <a:r>
              <a:rPr lang="en-US" altLang="zh-CN" sz="1200" b="0" i="0" u="none" strike="noStrike" kern="1200" baseline="0">
                <a:solidFill>
                  <a:schemeClr val="tx1"/>
                </a:solidFill>
                <a:latin typeface="Times New Roman" pitchFamily="18" charset="0"/>
                <a:ea typeface="+mn-ea"/>
                <a:cs typeface="+mn-cs"/>
              </a:rPr>
              <a:t>    In link-layer switches (covered in Chapter 6), link-layer destination addresses are looked up and several actions may be taken [error recovery] in addition to sending the frame </a:t>
            </a:r>
            <a:r>
              <a:rPr lang="en-US" altLang="zh-CN" sz="1200" b="1" i="0" u="none" strike="noStrike" kern="1200" baseline="0">
                <a:solidFill>
                  <a:schemeClr val="tx1"/>
                </a:solidFill>
                <a:latin typeface="Times New Roman" pitchFamily="18" charset="0"/>
                <a:ea typeface="+mn-ea"/>
                <a:cs typeface="+mn-cs"/>
              </a:rPr>
              <a:t>into</a:t>
            </a:r>
            <a:r>
              <a:rPr lang="en-US" altLang="zh-CN" sz="1200" b="0" i="0" u="none" strike="noStrike" kern="1200" baseline="0">
                <a:solidFill>
                  <a:schemeClr val="tx1"/>
                </a:solidFill>
                <a:latin typeface="Times New Roman" pitchFamily="18" charset="0"/>
                <a:ea typeface="+mn-ea"/>
                <a:cs typeface="+mn-cs"/>
              </a:rPr>
              <a:t> the switching fabric </a:t>
            </a:r>
            <a:r>
              <a:rPr lang="en-US" altLang="zh-CN" sz="1200" b="1" i="0" u="none" strike="noStrike" kern="1200" baseline="0">
                <a:solidFill>
                  <a:schemeClr val="tx1"/>
                </a:solidFill>
                <a:latin typeface="Times New Roman" pitchFamily="18" charset="0"/>
                <a:ea typeface="+mn-ea"/>
                <a:cs typeface="+mn-cs"/>
              </a:rPr>
              <a:t>towards</a:t>
            </a:r>
            <a:r>
              <a:rPr lang="en-US" altLang="zh-CN" sz="1200" b="0" i="0" u="none" strike="noStrike" kern="1200" baseline="0">
                <a:solidFill>
                  <a:schemeClr val="tx1"/>
                </a:solidFill>
                <a:latin typeface="Times New Roman" pitchFamily="18" charset="0"/>
                <a:ea typeface="+mn-ea"/>
                <a:cs typeface="+mn-cs"/>
              </a:rPr>
              <a:t> the output port. </a:t>
            </a:r>
          </a:p>
          <a:p>
            <a:r>
              <a:rPr lang="en-US" altLang="zh-CN" sz="1200" b="0" i="0" u="none" strike="noStrike" kern="1200" baseline="0">
                <a:solidFill>
                  <a:schemeClr val="tx1"/>
                </a:solidFill>
                <a:latin typeface="Times New Roman" pitchFamily="18" charset="0"/>
                <a:ea typeface="+mn-ea"/>
                <a:cs typeface="+mn-cs"/>
              </a:rPr>
              <a:t>    In firewalls (covered in Chapter 8) — devices that </a:t>
            </a:r>
            <a:r>
              <a:rPr lang="en-US" altLang="zh-CN" sz="1200" b="0" i="0" u="sng" strike="noStrike" kern="1200" baseline="0">
                <a:solidFill>
                  <a:schemeClr val="tx1"/>
                </a:solidFill>
                <a:latin typeface="Times New Roman" pitchFamily="18" charset="0"/>
                <a:ea typeface="+mn-ea"/>
                <a:cs typeface="+mn-cs"/>
              </a:rPr>
              <a:t>filter out</a:t>
            </a:r>
            <a:r>
              <a:rPr lang="en-US" altLang="zh-CN" sz="1200" b="0" i="0" u="none" strike="noStrike" kern="1200" baseline="0">
                <a:solidFill>
                  <a:schemeClr val="tx1"/>
                </a:solidFill>
                <a:latin typeface="Times New Roman" pitchFamily="18" charset="0"/>
                <a:ea typeface="+mn-ea"/>
                <a:cs typeface="+mn-cs"/>
              </a:rPr>
              <a:t> selected incoming packets — an incoming packet whose header matches a given criteria (e.g., a combination of source/destination IP addresses and transport-layer port numbers) may be dropped (</a:t>
            </a:r>
            <a:r>
              <a:rPr lang="en-US" altLang="zh-CN" sz="1200" b="1" i="0" u="none" strike="noStrike" kern="1200" baseline="0">
                <a:solidFill>
                  <a:schemeClr val="tx1"/>
                </a:solidFill>
                <a:latin typeface="Times New Roman" pitchFamily="18" charset="0"/>
                <a:ea typeface="+mn-ea"/>
                <a:cs typeface="+mn-cs"/>
              </a:rPr>
              <a:t>action</a:t>
            </a:r>
            <a:r>
              <a:rPr lang="en-US" altLang="zh-CN" sz="1200" b="0" i="0" u="none" strike="noStrike" kern="1200" baseline="0">
                <a:solidFill>
                  <a:schemeClr val="tx1"/>
                </a:solidFill>
                <a:latin typeface="Times New Roman" pitchFamily="18" charset="0"/>
                <a:ea typeface="+mn-ea"/>
                <a:cs typeface="+mn-cs"/>
              </a:rPr>
              <a:t>). </a:t>
            </a:r>
          </a:p>
          <a:p>
            <a:r>
              <a:rPr lang="en-US" altLang="zh-CN" sz="1200" b="0" i="0" u="none" strike="noStrike" kern="1200" baseline="0">
                <a:solidFill>
                  <a:schemeClr val="tx1"/>
                </a:solidFill>
                <a:latin typeface="Times New Roman" pitchFamily="18" charset="0"/>
                <a:ea typeface="+mn-ea"/>
                <a:cs typeface="+mn-cs"/>
              </a:rPr>
              <a:t>    In a network address translator (NAT, covered in Section 4.3), an incoming packet </a:t>
            </a:r>
            <a:r>
              <a:rPr lang="en-US" altLang="zh-CN" sz="1200" b="0" i="0" u="sng" strike="noStrike" kern="1200" baseline="0">
                <a:solidFill>
                  <a:schemeClr val="tx1"/>
                </a:solidFill>
                <a:latin typeface="Times New Roman" pitchFamily="18" charset="0"/>
                <a:ea typeface="+mn-ea"/>
                <a:cs typeface="+mn-cs"/>
              </a:rPr>
              <a:t>whose transport-layer port number matches a given value</a:t>
            </a:r>
            <a:r>
              <a:rPr lang="en-US" altLang="zh-CN" sz="1200" b="0" i="0" u="none" strike="noStrike" kern="1200" baseline="0">
                <a:solidFill>
                  <a:schemeClr val="tx1"/>
                </a:solidFill>
                <a:latin typeface="Times New Roman" pitchFamily="18" charset="0"/>
                <a:ea typeface="+mn-ea"/>
                <a:cs typeface="+mn-cs"/>
              </a:rPr>
              <a:t> will have its port number rewritten before forwarding (</a:t>
            </a:r>
            <a:r>
              <a:rPr lang="en-US" altLang="zh-CN" sz="1200" b="1" i="0" u="none" strike="noStrike" kern="1200" baseline="0">
                <a:solidFill>
                  <a:schemeClr val="tx1"/>
                </a:solidFill>
                <a:latin typeface="Times New Roman" pitchFamily="18" charset="0"/>
                <a:ea typeface="+mn-ea"/>
                <a:cs typeface="+mn-cs"/>
              </a:rPr>
              <a:t>action</a:t>
            </a:r>
            <a:r>
              <a:rPr lang="en-US" altLang="zh-CN" sz="1200" b="0" i="0" u="none" strike="noStrike" kern="1200" baseline="0">
                <a:solidFill>
                  <a:schemeClr val="tx1"/>
                </a:solidFill>
                <a:latin typeface="Times New Roman" pitchFamily="18" charset="0"/>
                <a:ea typeface="+mn-ea"/>
                <a:cs typeface="+mn-cs"/>
              </a:rPr>
              <a:t>). </a:t>
            </a:r>
          </a:p>
          <a:p>
            <a:r>
              <a:rPr lang="en-US" altLang="zh-CN" sz="1200" b="0" i="0" u="none" strike="noStrike" kern="1200" baseline="0">
                <a:solidFill>
                  <a:schemeClr val="tx1"/>
                </a:solidFill>
                <a:latin typeface="Times New Roman" pitchFamily="18" charset="0"/>
                <a:ea typeface="+mn-ea"/>
                <a:cs typeface="+mn-cs"/>
              </a:rPr>
              <a:t>    Indeed, the “match plus action” abstraction is both powerful and prevalent in network devices today, and is central </a:t>
            </a:r>
            <a:r>
              <a:rPr lang="en-US" altLang="zh-CN" sz="1200" b="1" i="0" u="none" strike="noStrike" kern="1200" baseline="0">
                <a:solidFill>
                  <a:schemeClr val="tx1"/>
                </a:solidFill>
                <a:latin typeface="Times New Roman" pitchFamily="18" charset="0"/>
                <a:ea typeface="+mn-ea"/>
                <a:cs typeface="+mn-cs"/>
              </a:rPr>
              <a:t>to</a:t>
            </a:r>
            <a:r>
              <a:rPr lang="en-US" altLang="zh-CN" sz="1200" b="0" i="0" u="none" strike="noStrike" kern="1200" baseline="0">
                <a:solidFill>
                  <a:schemeClr val="tx1"/>
                </a:solidFill>
                <a:latin typeface="Times New Roman" pitchFamily="18" charset="0"/>
                <a:ea typeface="+mn-ea"/>
                <a:cs typeface="+mn-cs"/>
              </a:rPr>
              <a:t> the notion of generalized forwarding that we’ll study in Section 4.4. </a:t>
            </a:r>
          </a:p>
          <a:p>
            <a:endParaRPr lang="zh-CN" altLang="en-US"/>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38</a:t>
            </a:fld>
            <a:endParaRPr lang="en-US" altLang="zh-CN"/>
          </a:p>
        </p:txBody>
      </p:sp>
    </p:spTree>
    <p:extLst>
      <p:ext uri="{BB962C8B-B14F-4D97-AF65-F5344CB8AC3E}">
        <p14:creationId xmlns:p14="http://schemas.microsoft.com/office/powerpoint/2010/main" val="3107085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39</a:t>
            </a:fld>
            <a:endParaRPr lang="en-US" altLang="zh-CN"/>
          </a:p>
        </p:txBody>
      </p:sp>
    </p:spTree>
    <p:extLst>
      <p:ext uri="{BB962C8B-B14F-4D97-AF65-F5344CB8AC3E}">
        <p14:creationId xmlns:p14="http://schemas.microsoft.com/office/powerpoint/2010/main" val="32052175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a:solidFill>
                  <a:schemeClr val="tx1"/>
                </a:solidFill>
                <a:latin typeface="Times New Roman" pitchFamily="18" charset="0"/>
                <a:ea typeface="+mn-ea"/>
                <a:cs typeface="+mn-cs"/>
              </a:rPr>
              <a:t>    The switching fabric is at the very heart of a router, as it is through this fabric that the packets are actually switched (that is, forwarded) from an input port to an output port. </a:t>
            </a:r>
          </a:p>
          <a:p>
            <a:r>
              <a:rPr lang="en-US" altLang="zh-CN" sz="1200" b="0" i="0" u="none" strike="noStrike" kern="1200" baseline="0">
                <a:solidFill>
                  <a:schemeClr val="tx1"/>
                </a:solidFill>
                <a:latin typeface="Times New Roman" pitchFamily="18" charset="0"/>
                <a:ea typeface="+mn-ea"/>
                <a:cs typeface="+mn-cs"/>
              </a:rPr>
              <a:t>    Switching can be accomplished in a number of ways, as shown in Figure 4.6:</a:t>
            </a:r>
          </a:p>
          <a:p>
            <a:r>
              <a:rPr lang="en-US" altLang="zh-CN" sz="1200" b="0" i="0" u="none" strike="noStrike" kern="1200" baseline="0">
                <a:solidFill>
                  <a:schemeClr val="tx1"/>
                </a:solidFill>
                <a:latin typeface="Times New Roman" pitchFamily="18" charset="0"/>
                <a:ea typeface="+mn-ea"/>
                <a:cs typeface="+mn-cs"/>
              </a:rPr>
              <a:t>    </a:t>
            </a:r>
          </a:p>
          <a:p>
            <a:endParaRPr lang="zh-CN" altLang="en-US"/>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40</a:t>
            </a:fld>
            <a:endParaRPr lang="en-US" altLang="zh-CN"/>
          </a:p>
        </p:txBody>
      </p:sp>
    </p:spTree>
    <p:extLst>
      <p:ext uri="{BB962C8B-B14F-4D97-AF65-F5344CB8AC3E}">
        <p14:creationId xmlns:p14="http://schemas.microsoft.com/office/powerpoint/2010/main" val="13260887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1283C9-9DF2-4BE2-A4D6-0B5F8F8B6395}" type="slidenum">
              <a:rPr lang="en-US" altLang="zh-CN"/>
              <a:pPr/>
              <a:t>41</a:t>
            </a:fld>
            <a:endParaRPr lang="en-US" altLang="zh-CN"/>
          </a:p>
        </p:txBody>
      </p:sp>
      <p:sp>
        <p:nvSpPr>
          <p:cNvPr id="155650" name="Rectangle 2"/>
          <p:cNvSpPr>
            <a:spLocks noGrp="1" noRot="1" noChangeAspect="1" noChangeArrowheads="1" noTextEdit="1"/>
          </p:cNvSpPr>
          <p:nvPr>
            <p:ph type="sldImg"/>
          </p:nvPr>
        </p:nvSpPr>
        <p:spPr>
          <a:xfrm>
            <a:off x="1144588" y="685800"/>
            <a:ext cx="4572000" cy="3429000"/>
          </a:xfrm>
          <a:ln/>
        </p:spPr>
      </p:sp>
      <p:sp>
        <p:nvSpPr>
          <p:cNvPr id="155651"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23072079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a:solidFill>
                  <a:schemeClr val="tx1"/>
                </a:solidFill>
                <a:latin typeface="Times New Roman" pitchFamily="18" charset="0"/>
                <a:ea typeface="+mn-ea"/>
                <a:cs typeface="+mn-cs"/>
              </a:rPr>
              <a:t>    • </a:t>
            </a:r>
            <a:r>
              <a:rPr lang="en-US" altLang="zh-CN" sz="1200" b="1" i="0" u="none" strike="noStrike" kern="1200" baseline="0">
                <a:solidFill>
                  <a:schemeClr val="tx1"/>
                </a:solidFill>
                <a:latin typeface="Times New Roman" pitchFamily="18" charset="0"/>
                <a:ea typeface="+mn-ea"/>
                <a:cs typeface="+mn-cs"/>
              </a:rPr>
              <a:t>Switching via memory</a:t>
            </a:r>
            <a:r>
              <a:rPr lang="en-US" altLang="zh-CN" sz="1200" b="0" i="0" u="none" strike="noStrike" kern="1200" baseline="0">
                <a:solidFill>
                  <a:schemeClr val="tx1"/>
                </a:solidFill>
                <a:latin typeface="Times New Roman" pitchFamily="18" charset="0"/>
                <a:ea typeface="+mn-ea"/>
                <a:cs typeface="+mn-cs"/>
              </a:rPr>
              <a:t>.</a:t>
            </a:r>
          </a:p>
          <a:p>
            <a:r>
              <a:rPr lang="en-US" altLang="zh-CN" sz="1200" b="0" i="0" u="none" strike="noStrike" kern="1200" baseline="0">
                <a:solidFill>
                  <a:schemeClr val="tx1"/>
                </a:solidFill>
                <a:latin typeface="Times New Roman" pitchFamily="18" charset="0"/>
                <a:ea typeface="+mn-ea"/>
                <a:cs typeface="+mn-cs"/>
              </a:rPr>
              <a:t>    The simplest, earliest routers were traditional computers, with switching </a:t>
            </a:r>
            <a:r>
              <a:rPr lang="en-US" altLang="zh-CN" sz="1200" b="0" i="0" u="sng" strike="noStrike" kern="1200" baseline="0">
                <a:solidFill>
                  <a:schemeClr val="tx1"/>
                </a:solidFill>
                <a:latin typeface="Times New Roman" pitchFamily="18" charset="0"/>
                <a:ea typeface="+mn-ea"/>
                <a:cs typeface="+mn-cs"/>
              </a:rPr>
              <a:t>between input and output ports </a:t>
            </a:r>
            <a:r>
              <a:rPr lang="en-US" altLang="zh-CN" sz="1200" b="0" i="0" u="none" strike="noStrike" kern="1200" baseline="0">
                <a:solidFill>
                  <a:schemeClr val="tx1"/>
                </a:solidFill>
                <a:latin typeface="Times New Roman" pitchFamily="18" charset="0"/>
                <a:ea typeface="+mn-ea"/>
                <a:cs typeface="+mn-cs"/>
              </a:rPr>
              <a:t>being done under direct control of the CPU (routing processor). </a:t>
            </a:r>
          </a:p>
          <a:p>
            <a:r>
              <a:rPr lang="en-US" altLang="zh-CN" sz="1200" b="0" i="0" u="none" strike="noStrike" kern="1200" baseline="0">
                <a:solidFill>
                  <a:schemeClr val="tx1"/>
                </a:solidFill>
                <a:latin typeface="Times New Roman" pitchFamily="18" charset="0"/>
                <a:ea typeface="+mn-ea"/>
                <a:cs typeface="+mn-cs"/>
              </a:rPr>
              <a:t>    Input and output ports </a:t>
            </a:r>
            <a:r>
              <a:rPr lang="en-US" altLang="zh-CN" sz="1200" b="0" i="0" u="sng" strike="noStrike" kern="1200" baseline="0">
                <a:solidFill>
                  <a:schemeClr val="tx1"/>
                </a:solidFill>
                <a:latin typeface="Times New Roman" pitchFamily="18" charset="0"/>
                <a:ea typeface="+mn-ea"/>
                <a:cs typeface="+mn-cs"/>
              </a:rPr>
              <a:t>functioned as</a:t>
            </a:r>
            <a:r>
              <a:rPr lang="en-US" altLang="zh-CN" sz="1200" b="0" i="0" u="none" strike="noStrike" kern="1200" baseline="0">
                <a:solidFill>
                  <a:schemeClr val="tx1"/>
                </a:solidFill>
                <a:latin typeface="Times New Roman" pitchFamily="18" charset="0"/>
                <a:ea typeface="+mn-ea"/>
                <a:cs typeface="+mn-cs"/>
              </a:rPr>
              <a:t> traditional I/O devices in a traditional operating system. </a:t>
            </a:r>
          </a:p>
          <a:p>
            <a:r>
              <a:rPr lang="en-US" altLang="zh-CN" sz="1200" b="0" i="0" u="none" strike="noStrike" kern="1200" baseline="0">
                <a:solidFill>
                  <a:schemeClr val="tx1"/>
                </a:solidFill>
                <a:latin typeface="Times New Roman" pitchFamily="18" charset="0"/>
                <a:ea typeface="+mn-ea"/>
                <a:cs typeface="+mn-cs"/>
              </a:rPr>
              <a:t>    An input port with an arriving packet first </a:t>
            </a:r>
            <a:r>
              <a:rPr lang="en-US" altLang="zh-CN" sz="1200" b="1" i="0" u="sng" strike="noStrike" kern="1200" baseline="0">
                <a:solidFill>
                  <a:schemeClr val="tx1"/>
                </a:solidFill>
                <a:latin typeface="Times New Roman" pitchFamily="18" charset="0"/>
                <a:ea typeface="+mn-ea"/>
                <a:cs typeface="+mn-cs"/>
              </a:rPr>
              <a:t>signaled</a:t>
            </a:r>
            <a:r>
              <a:rPr lang="en-US" altLang="zh-CN" sz="1200" b="0" i="0" u="none" strike="noStrike" kern="1200" baseline="0">
                <a:solidFill>
                  <a:schemeClr val="tx1"/>
                </a:solidFill>
                <a:latin typeface="Times New Roman" pitchFamily="18" charset="0"/>
                <a:ea typeface="+mn-ea"/>
                <a:cs typeface="+mn-cs"/>
              </a:rPr>
              <a:t> the routing processor via an interrupt. </a:t>
            </a:r>
          </a:p>
          <a:p>
            <a:r>
              <a:rPr lang="en-US" altLang="zh-CN" sz="1200" b="0" i="0" u="none" strike="noStrike" kern="1200" baseline="0">
                <a:solidFill>
                  <a:schemeClr val="tx1"/>
                </a:solidFill>
                <a:latin typeface="Times New Roman" pitchFamily="18" charset="0"/>
                <a:ea typeface="+mn-ea"/>
                <a:cs typeface="+mn-cs"/>
              </a:rPr>
              <a:t>    The packet was then copied from the input port into processor memory. </a:t>
            </a:r>
          </a:p>
          <a:p>
            <a:r>
              <a:rPr lang="en-US" altLang="zh-CN" sz="1200" b="0" i="0" u="none" strike="noStrike" kern="1200" baseline="0">
                <a:solidFill>
                  <a:schemeClr val="tx1"/>
                </a:solidFill>
                <a:latin typeface="Times New Roman" pitchFamily="18" charset="0"/>
                <a:ea typeface="+mn-ea"/>
                <a:cs typeface="+mn-cs"/>
              </a:rPr>
              <a:t>    The routing processor then extracted the destination address from the header, looked up the appropriate output port in the forwarding table, and copied the packet to the output port’s buffers.   </a:t>
            </a:r>
          </a:p>
          <a:p>
            <a:r>
              <a:rPr lang="en-US" altLang="zh-CN" sz="1200" b="0" i="0" u="none" strike="noStrike" kern="1200" baseline="0">
                <a:solidFill>
                  <a:schemeClr val="tx1"/>
                </a:solidFill>
                <a:latin typeface="Times New Roman" pitchFamily="18" charset="0"/>
                <a:ea typeface="+mn-ea"/>
                <a:cs typeface="+mn-cs"/>
              </a:rPr>
              <a:t>    In this scenario, if the memory bandwidth is such that </a:t>
            </a:r>
            <a:r>
              <a:rPr lang="en-US" altLang="zh-CN" sz="1200" b="0" i="0" u="sng" strike="noStrike" kern="1200" baseline="0">
                <a:solidFill>
                  <a:schemeClr val="tx1"/>
                </a:solidFill>
                <a:latin typeface="Times New Roman" pitchFamily="18" charset="0"/>
                <a:ea typeface="+mn-ea"/>
                <a:cs typeface="+mn-cs"/>
              </a:rPr>
              <a:t>B packets per second</a:t>
            </a:r>
            <a:r>
              <a:rPr lang="en-US" altLang="zh-CN" sz="1200" b="0" i="0" u="none" strike="noStrike" kern="1200" baseline="0">
                <a:solidFill>
                  <a:schemeClr val="tx1"/>
                </a:solidFill>
                <a:latin typeface="Times New Roman" pitchFamily="18" charset="0"/>
                <a:ea typeface="+mn-ea"/>
                <a:cs typeface="+mn-cs"/>
              </a:rPr>
              <a:t> can be written into, or read from, memory, then the overall forwarding throughput (the total rate at which packets are transferred from input ports to output ports) must be less than B/2. </a:t>
            </a:r>
          </a:p>
          <a:p>
            <a:r>
              <a:rPr lang="en-US" altLang="zh-CN" sz="1200" b="0" i="0" u="none" strike="noStrike" kern="1200" baseline="0">
                <a:solidFill>
                  <a:schemeClr val="tx1"/>
                </a:solidFill>
                <a:latin typeface="Times New Roman" pitchFamily="18" charset="0"/>
                <a:ea typeface="+mn-ea"/>
                <a:cs typeface="+mn-cs"/>
              </a:rPr>
              <a:t>    Note also that two packets cannot be forwarded at the same time, even if they have different destination ports, since only one memory read/write </a:t>
            </a:r>
            <a:r>
              <a:rPr lang="en-US" altLang="zh-CN" sz="1200" b="0" i="0" u="sng" strike="noStrike" kern="1200" baseline="0">
                <a:solidFill>
                  <a:schemeClr val="tx1"/>
                </a:solidFill>
                <a:latin typeface="Times New Roman" pitchFamily="18" charset="0"/>
                <a:ea typeface="+mn-ea"/>
                <a:cs typeface="+mn-cs"/>
              </a:rPr>
              <a:t>over</a:t>
            </a:r>
            <a:r>
              <a:rPr lang="en-US" altLang="zh-CN" sz="1200" b="0" i="0" u="none" strike="noStrike" kern="1200" baseline="0">
                <a:solidFill>
                  <a:schemeClr val="tx1"/>
                </a:solidFill>
                <a:latin typeface="Times New Roman" pitchFamily="18" charset="0"/>
                <a:ea typeface="+mn-ea"/>
                <a:cs typeface="+mn-cs"/>
              </a:rPr>
              <a:t> the shared system bus can be done at a time.</a:t>
            </a:r>
            <a:endParaRPr lang="zh-CN" altLang="en-US" i="0"/>
          </a:p>
          <a:p>
            <a:endParaRPr lang="en-US" altLang="zh-CN"/>
          </a:p>
          <a:p>
            <a:r>
              <a:rPr lang="en-US" altLang="zh-CN" sz="1200" b="0" i="0" u="none" strike="noStrike" kern="1200" baseline="0">
                <a:solidFill>
                  <a:schemeClr val="tx1"/>
                </a:solidFill>
                <a:latin typeface="Times New Roman" pitchFamily="18" charset="0"/>
                <a:ea typeface="+mn-ea"/>
                <a:cs typeface="+mn-cs"/>
              </a:rPr>
              <a:t>    Many modern routers switch via memory. </a:t>
            </a:r>
          </a:p>
          <a:p>
            <a:r>
              <a:rPr lang="en-US" altLang="zh-CN" sz="1200" b="0" i="0" u="none" strike="noStrike" kern="1200" baseline="0">
                <a:solidFill>
                  <a:schemeClr val="tx1"/>
                </a:solidFill>
                <a:latin typeface="Times New Roman" pitchFamily="18" charset="0"/>
                <a:ea typeface="+mn-ea"/>
                <a:cs typeface="+mn-cs"/>
              </a:rPr>
              <a:t>    A major difference from early routers, however, is that the lookup of the destination address and the storing of the packet into the appropriate memory location are performed by processing </a:t>
            </a:r>
            <a:r>
              <a:rPr lang="en-US" altLang="zh-CN" sz="1200" b="0" i="0" u="sng" strike="noStrike" kern="1200" baseline="0">
                <a:solidFill>
                  <a:schemeClr val="tx1"/>
                </a:solidFill>
                <a:latin typeface="Times New Roman" pitchFamily="18" charset="0"/>
                <a:ea typeface="+mn-ea"/>
                <a:cs typeface="+mn-cs"/>
              </a:rPr>
              <a:t>on the input line cards</a:t>
            </a:r>
            <a:r>
              <a:rPr lang="en-US" altLang="zh-CN" sz="1200" b="0" i="0" u="none" strike="noStrike" kern="1200" baseline="0">
                <a:solidFill>
                  <a:schemeClr val="tx1"/>
                </a:solidFill>
                <a:latin typeface="Times New Roman" pitchFamily="18" charset="0"/>
                <a:ea typeface="+mn-ea"/>
                <a:cs typeface="+mn-cs"/>
              </a:rPr>
              <a:t>.    </a:t>
            </a:r>
          </a:p>
          <a:p>
            <a:r>
              <a:rPr lang="en-US" altLang="zh-CN" sz="1200" b="0" i="0" u="none" strike="noStrike" kern="1200" baseline="0">
                <a:solidFill>
                  <a:schemeClr val="tx1"/>
                </a:solidFill>
                <a:latin typeface="Times New Roman" pitchFamily="18" charset="0"/>
                <a:ea typeface="+mn-ea"/>
                <a:cs typeface="+mn-cs"/>
              </a:rPr>
              <a:t>    In some ways, routers </a:t>
            </a:r>
            <a:r>
              <a:rPr lang="en-US" altLang="zh-CN" sz="1200" b="0" i="0" u="sng" strike="noStrike" kern="1200" baseline="0">
                <a:solidFill>
                  <a:schemeClr val="tx1"/>
                </a:solidFill>
                <a:latin typeface="Times New Roman" pitchFamily="18" charset="0"/>
                <a:ea typeface="+mn-ea"/>
                <a:cs typeface="+mn-cs"/>
              </a:rPr>
              <a:t>that switch via memory</a:t>
            </a:r>
            <a:r>
              <a:rPr lang="en-US" altLang="zh-CN" sz="1200" b="0" i="0" u="none" strike="noStrike" kern="1200" baseline="0">
                <a:solidFill>
                  <a:schemeClr val="tx1"/>
                </a:solidFill>
                <a:latin typeface="Times New Roman" pitchFamily="18" charset="0"/>
                <a:ea typeface="+mn-ea"/>
                <a:cs typeface="+mn-cs"/>
              </a:rPr>
              <a:t> look very much like shared-memory multiprocessors, </a:t>
            </a:r>
            <a:r>
              <a:rPr lang="en-US" altLang="zh-CN" sz="1200" b="0" i="0" u="sng" strike="noStrike" kern="1200" baseline="0">
                <a:solidFill>
                  <a:schemeClr val="tx1"/>
                </a:solidFill>
                <a:latin typeface="Times New Roman" pitchFamily="18" charset="0"/>
                <a:ea typeface="+mn-ea"/>
                <a:cs typeface="+mn-cs"/>
              </a:rPr>
              <a:t>with</a:t>
            </a:r>
            <a:r>
              <a:rPr lang="en-US" altLang="zh-CN" sz="1200" b="0" i="0" u="none" strike="noStrike" kern="1200" baseline="0">
                <a:solidFill>
                  <a:schemeClr val="tx1"/>
                </a:solidFill>
                <a:latin typeface="Times New Roman" pitchFamily="18" charset="0"/>
                <a:ea typeface="+mn-ea"/>
                <a:cs typeface="+mn-cs"/>
              </a:rPr>
              <a:t> the processing on a line card </a:t>
            </a:r>
            <a:r>
              <a:rPr lang="en-US" altLang="zh-CN" sz="1200" b="0" i="0" u="sng" strike="noStrike" kern="1200" baseline="0">
                <a:solidFill>
                  <a:schemeClr val="tx1"/>
                </a:solidFill>
                <a:latin typeface="Times New Roman" pitchFamily="18" charset="0"/>
                <a:ea typeface="+mn-ea"/>
                <a:cs typeface="+mn-cs"/>
              </a:rPr>
              <a:t>switching</a:t>
            </a:r>
            <a:r>
              <a:rPr lang="en-US" altLang="zh-CN" sz="1200" b="0" i="0" u="none" strike="noStrike" kern="1200" baseline="0">
                <a:solidFill>
                  <a:schemeClr val="tx1"/>
                </a:solidFill>
                <a:latin typeface="Times New Roman" pitchFamily="18" charset="0"/>
                <a:ea typeface="+mn-ea"/>
                <a:cs typeface="+mn-cs"/>
              </a:rPr>
              <a:t> (writing) packets </a:t>
            </a:r>
            <a:r>
              <a:rPr lang="en-US" altLang="zh-CN" sz="1200" b="0" i="0" u="sng" strike="noStrike" kern="1200" baseline="0">
                <a:solidFill>
                  <a:schemeClr val="tx1"/>
                </a:solidFill>
                <a:latin typeface="Times New Roman" pitchFamily="18" charset="0"/>
                <a:ea typeface="+mn-ea"/>
                <a:cs typeface="+mn-cs"/>
              </a:rPr>
              <a:t>into</a:t>
            </a:r>
            <a:r>
              <a:rPr lang="en-US" altLang="zh-CN" sz="1200" b="0" i="0" u="none" strike="noStrike" kern="1200" baseline="0">
                <a:solidFill>
                  <a:schemeClr val="tx1"/>
                </a:solidFill>
                <a:latin typeface="Times New Roman" pitchFamily="18" charset="0"/>
                <a:ea typeface="+mn-ea"/>
                <a:cs typeface="+mn-cs"/>
              </a:rPr>
              <a:t> the memory of the appropriate output port.</a:t>
            </a:r>
          </a:p>
          <a:p>
            <a:r>
              <a:rPr lang="en-US" altLang="zh-CN" sz="1200" b="0" i="0" u="none" strike="noStrike" kern="1200" baseline="0">
                <a:solidFill>
                  <a:schemeClr val="tx1"/>
                </a:solidFill>
                <a:latin typeface="Times New Roman" pitchFamily="18" charset="0"/>
                <a:ea typeface="+mn-ea"/>
                <a:cs typeface="+mn-cs"/>
              </a:rPr>
              <a:t>    Cisco’s Catalyst 8500 series switches [Cisco 8500 2012] forward packets via a shared memory.</a:t>
            </a:r>
            <a:endParaRPr lang="en-US" altLang="zh-CN"/>
          </a:p>
          <a:p>
            <a:endParaRPr lang="zh-CN" altLang="en-US"/>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42</a:t>
            </a:fld>
            <a:endParaRPr lang="en-US" altLang="zh-CN"/>
          </a:p>
        </p:txBody>
      </p:sp>
    </p:spTree>
    <p:extLst>
      <p:ext uri="{BB962C8B-B14F-4D97-AF65-F5344CB8AC3E}">
        <p14:creationId xmlns:p14="http://schemas.microsoft.com/office/powerpoint/2010/main" val="27504887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i="0"/>
              <a:t>    </a:t>
            </a:r>
            <a:r>
              <a:rPr lang="en-US" altLang="zh-CN" sz="1200" b="0" i="0" u="none" strike="noStrike" kern="1200" baseline="0">
                <a:solidFill>
                  <a:schemeClr val="tx1"/>
                </a:solidFill>
                <a:latin typeface="Times New Roman" pitchFamily="18" charset="0"/>
                <a:ea typeface="+mn-ea"/>
                <a:cs typeface="+mn-cs"/>
              </a:rPr>
              <a:t>• </a:t>
            </a:r>
            <a:r>
              <a:rPr lang="en-US" altLang="zh-CN" sz="1200" b="1" i="0" u="none" strike="noStrike" kern="1200" baseline="0">
                <a:solidFill>
                  <a:schemeClr val="tx1"/>
                </a:solidFill>
                <a:latin typeface="Times New Roman" pitchFamily="18" charset="0"/>
                <a:ea typeface="+mn-ea"/>
                <a:cs typeface="+mn-cs"/>
              </a:rPr>
              <a:t>Switching via a bus</a:t>
            </a:r>
            <a:r>
              <a:rPr lang="en-US" altLang="zh-CN" sz="1200" b="0" i="0" u="none" strike="noStrike" kern="1200" baseline="0">
                <a:solidFill>
                  <a:schemeClr val="tx1"/>
                </a:solidFill>
                <a:latin typeface="Times New Roman" pitchFamily="18" charset="0"/>
                <a:ea typeface="+mn-ea"/>
                <a:cs typeface="+mn-cs"/>
              </a:rPr>
              <a:t>. </a:t>
            </a:r>
          </a:p>
          <a:p>
            <a:r>
              <a:rPr lang="en-US" altLang="zh-CN" sz="1200" b="0" i="0" u="none" strike="noStrike" kern="1200" baseline="0">
                <a:solidFill>
                  <a:schemeClr val="tx1"/>
                </a:solidFill>
                <a:latin typeface="Times New Roman" pitchFamily="18" charset="0"/>
                <a:ea typeface="+mn-ea"/>
                <a:cs typeface="+mn-cs"/>
              </a:rPr>
              <a:t>    In this approach, an input port transfers a packet directly to the output port over a shared bus, without intervention by the routing processor. </a:t>
            </a:r>
          </a:p>
          <a:p>
            <a:r>
              <a:rPr lang="en-US" altLang="zh-CN" sz="1200" b="0" i="0" u="none" strike="noStrike" kern="1200" baseline="0">
                <a:solidFill>
                  <a:schemeClr val="tx1"/>
                </a:solidFill>
                <a:latin typeface="Times New Roman" pitchFamily="18" charset="0"/>
                <a:ea typeface="+mn-ea"/>
                <a:cs typeface="+mn-cs"/>
              </a:rPr>
              <a:t>    This is typically done by </a:t>
            </a:r>
            <a:r>
              <a:rPr lang="en-US" altLang="zh-CN" sz="1200" b="0" i="0" u="sng" strike="noStrike" kern="1200" baseline="0">
                <a:solidFill>
                  <a:schemeClr val="tx1"/>
                </a:solidFill>
                <a:latin typeface="Times New Roman" pitchFamily="18" charset="0"/>
                <a:ea typeface="+mn-ea"/>
                <a:cs typeface="+mn-cs"/>
              </a:rPr>
              <a:t>having</a:t>
            </a:r>
            <a:r>
              <a:rPr lang="en-US" altLang="zh-CN" sz="1200" b="0" i="0" u="none" strike="noStrike" kern="1200" baseline="0">
                <a:solidFill>
                  <a:schemeClr val="tx1"/>
                </a:solidFill>
                <a:latin typeface="Times New Roman" pitchFamily="18" charset="0"/>
                <a:ea typeface="+mn-ea"/>
                <a:cs typeface="+mn-cs"/>
              </a:rPr>
              <a:t> the input port </a:t>
            </a:r>
            <a:r>
              <a:rPr lang="en-US" altLang="zh-CN" sz="1200" b="1" i="0" u="none" strike="noStrike" kern="1200" baseline="0">
                <a:solidFill>
                  <a:schemeClr val="tx1"/>
                </a:solidFill>
                <a:latin typeface="Times New Roman" pitchFamily="18" charset="0"/>
                <a:ea typeface="+mn-ea"/>
                <a:cs typeface="+mn-cs"/>
              </a:rPr>
              <a:t>prepend</a:t>
            </a:r>
            <a:r>
              <a:rPr lang="en-US" altLang="zh-CN" sz="1200" b="0" i="0" u="none" strike="noStrike" kern="1200" baseline="0">
                <a:solidFill>
                  <a:schemeClr val="tx1"/>
                </a:solidFill>
                <a:latin typeface="Times New Roman" pitchFamily="18" charset="0"/>
                <a:ea typeface="+mn-ea"/>
                <a:cs typeface="+mn-cs"/>
              </a:rPr>
              <a:t> a switch-internal </a:t>
            </a:r>
            <a:r>
              <a:rPr lang="en-US" altLang="zh-CN" sz="1200" b="0" i="0" u="sng" strike="noStrike" kern="1200" baseline="0">
                <a:solidFill>
                  <a:schemeClr val="tx1"/>
                </a:solidFill>
                <a:latin typeface="Times New Roman" pitchFamily="18" charset="0"/>
                <a:ea typeface="+mn-ea"/>
                <a:cs typeface="+mn-cs"/>
              </a:rPr>
              <a:t>label</a:t>
            </a:r>
            <a:r>
              <a:rPr lang="en-US" altLang="zh-CN" sz="1200" b="0" i="0" u="none" strike="noStrike" kern="1200" baseline="0">
                <a:solidFill>
                  <a:schemeClr val="tx1"/>
                </a:solidFill>
                <a:latin typeface="Times New Roman" pitchFamily="18" charset="0"/>
                <a:ea typeface="+mn-ea"/>
                <a:cs typeface="+mn-cs"/>
              </a:rPr>
              <a:t> (header) </a:t>
            </a:r>
            <a:r>
              <a:rPr lang="en-US" altLang="zh-CN" sz="1200" b="1" i="0" u="none" strike="noStrike" kern="1200" baseline="0">
                <a:solidFill>
                  <a:schemeClr val="tx1"/>
                </a:solidFill>
                <a:latin typeface="Times New Roman" pitchFamily="18" charset="0"/>
                <a:ea typeface="+mn-ea"/>
                <a:cs typeface="+mn-cs"/>
              </a:rPr>
              <a:t>to</a:t>
            </a:r>
            <a:r>
              <a:rPr lang="en-US" altLang="zh-CN" sz="1200" b="0" i="0" u="none" strike="noStrike" kern="1200" baseline="0">
                <a:solidFill>
                  <a:schemeClr val="tx1"/>
                </a:solidFill>
                <a:latin typeface="Times New Roman" pitchFamily="18" charset="0"/>
                <a:ea typeface="+mn-ea"/>
                <a:cs typeface="+mn-cs"/>
              </a:rPr>
              <a:t> the packet indicating the local output port to which this packet is being transferred and </a:t>
            </a:r>
            <a:r>
              <a:rPr lang="en-US" altLang="zh-CN" sz="1200" b="0" i="0" u="sng" strike="noStrike" kern="1200" baseline="0">
                <a:solidFill>
                  <a:schemeClr val="tx1"/>
                </a:solidFill>
                <a:latin typeface="Times New Roman" pitchFamily="18" charset="0"/>
                <a:ea typeface="+mn-ea"/>
                <a:cs typeface="+mn-cs"/>
              </a:rPr>
              <a:t>transmitting</a:t>
            </a:r>
            <a:r>
              <a:rPr lang="en-US" altLang="zh-CN" sz="1200" b="0" i="0" u="none" strike="noStrike" kern="1200" baseline="0">
                <a:solidFill>
                  <a:schemeClr val="tx1"/>
                </a:solidFill>
                <a:latin typeface="Times New Roman" pitchFamily="18" charset="0"/>
                <a:ea typeface="+mn-ea"/>
                <a:cs typeface="+mn-cs"/>
              </a:rPr>
              <a:t> the packet onto the bus. </a:t>
            </a:r>
          </a:p>
          <a:p>
            <a:r>
              <a:rPr lang="en-US" altLang="zh-CN" sz="1200" b="0" i="0" u="none" strike="noStrike" kern="1200" baseline="0">
                <a:solidFill>
                  <a:schemeClr val="tx1"/>
                </a:solidFill>
                <a:latin typeface="Times New Roman" pitchFamily="18" charset="0"/>
                <a:ea typeface="+mn-ea"/>
                <a:cs typeface="+mn-cs"/>
              </a:rPr>
              <a:t>    The packet is received by all output ports, but only the port </a:t>
            </a:r>
            <a:r>
              <a:rPr lang="en-US" altLang="zh-CN" sz="1200" b="0" i="0" u="sng" strike="noStrike" kern="1200" baseline="0">
                <a:solidFill>
                  <a:schemeClr val="tx1"/>
                </a:solidFill>
                <a:latin typeface="Times New Roman" pitchFamily="18" charset="0"/>
                <a:ea typeface="+mn-ea"/>
                <a:cs typeface="+mn-cs"/>
              </a:rPr>
              <a:t>that matches the label</a:t>
            </a:r>
            <a:r>
              <a:rPr lang="en-US" altLang="zh-CN" sz="1200" b="0" i="0" u="none" strike="noStrike" kern="1200" baseline="0">
                <a:solidFill>
                  <a:schemeClr val="tx1"/>
                </a:solidFill>
                <a:latin typeface="Times New Roman" pitchFamily="18" charset="0"/>
                <a:ea typeface="+mn-ea"/>
                <a:cs typeface="+mn-cs"/>
              </a:rPr>
              <a:t> will keep the packet. </a:t>
            </a:r>
          </a:p>
          <a:p>
            <a:r>
              <a:rPr lang="en-US" altLang="zh-CN" sz="1200" b="0" i="0" u="none" strike="noStrike" kern="1200" baseline="0">
                <a:solidFill>
                  <a:schemeClr val="tx1"/>
                </a:solidFill>
                <a:latin typeface="Times New Roman" pitchFamily="18" charset="0"/>
                <a:ea typeface="+mn-ea"/>
                <a:cs typeface="+mn-cs"/>
              </a:rPr>
              <a:t>    </a:t>
            </a:r>
            <a:r>
              <a:rPr lang="en-US" altLang="zh-CN" sz="1200" b="0" i="0" u="sng" strike="noStrike" kern="1200" baseline="0">
                <a:solidFill>
                  <a:schemeClr val="tx1"/>
                </a:solidFill>
                <a:latin typeface="Times New Roman" pitchFamily="18" charset="0"/>
                <a:ea typeface="+mn-ea"/>
                <a:cs typeface="+mn-cs"/>
              </a:rPr>
              <a:t>The label is then </a:t>
            </a:r>
            <a:r>
              <a:rPr lang="en-US" altLang="zh-CN" sz="1200" b="1" i="0" u="sng" strike="noStrike" kern="1200" baseline="0">
                <a:solidFill>
                  <a:schemeClr val="tx1"/>
                </a:solidFill>
                <a:latin typeface="Times New Roman" pitchFamily="18" charset="0"/>
                <a:ea typeface="+mn-ea"/>
                <a:cs typeface="+mn-cs"/>
              </a:rPr>
              <a:t>removed</a:t>
            </a:r>
            <a:r>
              <a:rPr lang="en-US" altLang="zh-CN" sz="1200" b="0" i="0" u="sng" strike="noStrike" kern="1200" baseline="0">
                <a:solidFill>
                  <a:schemeClr val="tx1"/>
                </a:solidFill>
                <a:latin typeface="Times New Roman" pitchFamily="18" charset="0"/>
                <a:ea typeface="+mn-ea"/>
                <a:cs typeface="+mn-cs"/>
              </a:rPr>
              <a:t> at the output port, as this label is only used within the switch to cross the bus. </a:t>
            </a:r>
          </a:p>
          <a:p>
            <a:r>
              <a:rPr lang="en-US" altLang="zh-CN" sz="1200" b="0" i="0" u="none" strike="noStrike" kern="1200" baseline="0">
                <a:solidFill>
                  <a:schemeClr val="tx1"/>
                </a:solidFill>
                <a:latin typeface="Times New Roman" pitchFamily="18" charset="0"/>
                <a:ea typeface="+mn-ea"/>
                <a:cs typeface="+mn-cs"/>
              </a:rPr>
              <a:t>    If multiple packets arrive to the router at the same time, each at a different input port, </a:t>
            </a:r>
            <a:r>
              <a:rPr lang="en-US" altLang="zh-CN" sz="1200" b="0" i="0" u="sng" strike="noStrike" kern="1200" baseline="0">
                <a:solidFill>
                  <a:schemeClr val="tx1"/>
                </a:solidFill>
                <a:latin typeface="Times New Roman" pitchFamily="18" charset="0"/>
                <a:ea typeface="+mn-ea"/>
                <a:cs typeface="+mn-cs"/>
              </a:rPr>
              <a:t>all but one </a:t>
            </a:r>
            <a:r>
              <a:rPr lang="en-US" altLang="zh-CN" sz="1200" b="0" i="0" u="none" strike="noStrike" kern="1200" baseline="0">
                <a:solidFill>
                  <a:schemeClr val="tx1"/>
                </a:solidFill>
                <a:latin typeface="Times New Roman" pitchFamily="18" charset="0"/>
                <a:ea typeface="+mn-ea"/>
                <a:cs typeface="+mn-cs"/>
              </a:rPr>
              <a:t>must wait </a:t>
            </a:r>
            <a:r>
              <a:rPr lang="en-US" altLang="zh-CN" sz="1200" b="1" i="0" u="none" strike="noStrike" kern="1200" baseline="0">
                <a:solidFill>
                  <a:schemeClr val="tx1"/>
                </a:solidFill>
                <a:latin typeface="Times New Roman" pitchFamily="18" charset="0"/>
                <a:ea typeface="+mn-ea"/>
                <a:cs typeface="+mn-cs"/>
              </a:rPr>
              <a:t>since</a:t>
            </a:r>
            <a:r>
              <a:rPr lang="en-US" altLang="zh-CN" sz="1200" b="0" i="0" u="none" strike="noStrike" kern="1200" baseline="0">
                <a:solidFill>
                  <a:schemeClr val="tx1"/>
                </a:solidFill>
                <a:latin typeface="Times New Roman" pitchFamily="18" charset="0"/>
                <a:ea typeface="+mn-ea"/>
                <a:cs typeface="+mn-cs"/>
              </a:rPr>
              <a:t> only one packet can cross the bus at a time. </a:t>
            </a:r>
          </a:p>
          <a:p>
            <a:r>
              <a:rPr lang="en-US" altLang="zh-CN" sz="1200" b="0" i="0" u="none" strike="noStrike" kern="1200" baseline="0">
                <a:solidFill>
                  <a:schemeClr val="tx1"/>
                </a:solidFill>
                <a:latin typeface="Times New Roman" pitchFamily="18" charset="0"/>
                <a:ea typeface="+mn-ea"/>
                <a:cs typeface="+mn-cs"/>
              </a:rPr>
              <a:t>    Because every packet must cross the single bus, the switching speed of the router is limited to the bus speed; in our roundabout analogy, this is as if </a:t>
            </a:r>
            <a:r>
              <a:rPr lang="en-US" altLang="zh-CN" sz="1200" b="0" i="0" u="sng" strike="noStrike" kern="1200" baseline="0">
                <a:solidFill>
                  <a:schemeClr val="tx1"/>
                </a:solidFill>
                <a:latin typeface="Times New Roman" pitchFamily="18" charset="0"/>
                <a:ea typeface="+mn-ea"/>
                <a:cs typeface="+mn-cs"/>
              </a:rPr>
              <a:t>the roundabout could only contain one car at a time</a:t>
            </a:r>
            <a:r>
              <a:rPr lang="en-US" altLang="zh-CN" sz="1200" b="0" i="0" u="none" strike="noStrike" kern="1200" baseline="0">
                <a:solidFill>
                  <a:schemeClr val="tx1"/>
                </a:solidFill>
                <a:latin typeface="Times New Roman" pitchFamily="18" charset="0"/>
                <a:ea typeface="+mn-ea"/>
                <a:cs typeface="+mn-cs"/>
              </a:rPr>
              <a:t>.    </a:t>
            </a:r>
          </a:p>
          <a:p>
            <a:r>
              <a:rPr lang="en-US" altLang="zh-CN" sz="1200" b="0" i="0" u="none" strike="noStrike" kern="1200" baseline="0">
                <a:solidFill>
                  <a:schemeClr val="tx1"/>
                </a:solidFill>
                <a:latin typeface="Times New Roman" pitchFamily="18" charset="0"/>
                <a:ea typeface="+mn-ea"/>
                <a:cs typeface="+mn-cs"/>
              </a:rPr>
              <a:t>    Nonetheless, switching via a bus is often sufficient for routers that operate in small local area and enterprise networks. </a:t>
            </a:r>
          </a:p>
          <a:p>
            <a:r>
              <a:rPr lang="en-US" altLang="zh-CN" sz="1200" b="0" i="0" u="none" strike="noStrike" kern="1200" baseline="0">
                <a:solidFill>
                  <a:schemeClr val="tx1"/>
                </a:solidFill>
                <a:latin typeface="Times New Roman" pitchFamily="18" charset="0"/>
                <a:ea typeface="+mn-ea"/>
                <a:cs typeface="+mn-cs"/>
              </a:rPr>
              <a:t>    The Cisco 5600 [Cisco Switches 2012] </a:t>
            </a:r>
            <a:r>
              <a:rPr lang="en-US" altLang="zh-CN" sz="1200" b="0" i="0" u="sng" strike="noStrike" kern="1200" baseline="0">
                <a:solidFill>
                  <a:schemeClr val="tx1"/>
                </a:solidFill>
                <a:latin typeface="Times New Roman" pitchFamily="18" charset="0"/>
                <a:ea typeface="+mn-ea"/>
                <a:cs typeface="+mn-cs"/>
              </a:rPr>
              <a:t>switches</a:t>
            </a:r>
            <a:r>
              <a:rPr lang="en-US" altLang="zh-CN" sz="1200" b="0" i="0" u="none" strike="noStrike" kern="1200" baseline="0">
                <a:solidFill>
                  <a:schemeClr val="tx1"/>
                </a:solidFill>
                <a:latin typeface="Times New Roman" pitchFamily="18" charset="0"/>
                <a:ea typeface="+mn-ea"/>
                <a:cs typeface="+mn-cs"/>
              </a:rPr>
              <a:t> packets over a 32 Gbps </a:t>
            </a:r>
            <a:r>
              <a:rPr lang="en-US" altLang="zh-CN" sz="1200" b="0" i="0" u="sng" strike="noStrike" kern="1200" baseline="0">
                <a:solidFill>
                  <a:schemeClr val="tx1"/>
                </a:solidFill>
                <a:latin typeface="Times New Roman" pitchFamily="18" charset="0"/>
                <a:ea typeface="+mn-ea"/>
                <a:cs typeface="+mn-cs"/>
              </a:rPr>
              <a:t>backplane bus</a:t>
            </a:r>
            <a:r>
              <a:rPr lang="en-US" altLang="zh-CN" sz="1200" b="0" i="0" u="none" strike="noStrike" kern="1200" baseline="0">
                <a:solidFill>
                  <a:schemeClr val="tx1"/>
                </a:solidFill>
                <a:latin typeface="Times New Roman" pitchFamily="18" charset="0"/>
                <a:ea typeface="+mn-ea"/>
                <a:cs typeface="+mn-cs"/>
              </a:rPr>
              <a:t>.</a:t>
            </a:r>
            <a:endParaRPr lang="zh-CN" altLang="en-US"/>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43</a:t>
            </a:fld>
            <a:endParaRPr lang="en-US" altLang="zh-CN"/>
          </a:p>
        </p:txBody>
      </p:sp>
    </p:spTree>
    <p:extLst>
      <p:ext uri="{BB962C8B-B14F-4D97-AF65-F5344CB8AC3E}">
        <p14:creationId xmlns:p14="http://schemas.microsoft.com/office/powerpoint/2010/main" val="14364501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7"/>
          <p:cNvSpPr>
            <a:spLocks noGrp="1" noChangeArrowheads="1"/>
          </p:cNvSpPr>
          <p:nvPr>
            <p:ph type="sldNum" sz="quarter" idx="5"/>
          </p:nvPr>
        </p:nvSpPr>
        <p:spPr>
          <a:noFill/>
        </p:spPr>
        <p:txBody>
          <a:bodyPr/>
          <a:lstStyle/>
          <a:p>
            <a:fld id="{3BD5624A-6583-457F-AFA8-1BF63A400257}" type="slidenum">
              <a:rPr lang="zh-CN" altLang="en-US"/>
              <a:pPr/>
              <a:t>44</a:t>
            </a:fld>
            <a:endParaRPr lang="en-US" altLang="zh-CN"/>
          </a:p>
        </p:txBody>
      </p:sp>
      <p:sp>
        <p:nvSpPr>
          <p:cNvPr id="334851" name="Rectangle 2"/>
          <p:cNvSpPr>
            <a:spLocks noGrp="1" noRot="1" noChangeAspect="1" noChangeArrowheads="1" noTextEdit="1"/>
          </p:cNvSpPr>
          <p:nvPr>
            <p:ph type="sldImg"/>
          </p:nvPr>
        </p:nvSpPr>
        <p:spPr>
          <a:ln/>
        </p:spPr>
      </p:sp>
      <p:sp>
        <p:nvSpPr>
          <p:cNvPr id="334852" name="Rectangle 3"/>
          <p:cNvSpPr>
            <a:spLocks noGrp="1" noChangeArrowheads="1"/>
          </p:cNvSpPr>
          <p:nvPr>
            <p:ph type="body" idx="1"/>
          </p:nvPr>
        </p:nvSpPr>
        <p:spPr>
          <a:noFill/>
          <a:ln/>
        </p:spPr>
        <p:txBody>
          <a:bodyPr/>
          <a:lstStyle/>
          <a:p>
            <a:r>
              <a:rPr lang="zh-CN" altLang="en-US" sz="1200" b="0" i="0" u="none" strike="noStrike" kern="1200" baseline="0">
                <a:solidFill>
                  <a:schemeClr val="tx1"/>
                </a:solidFill>
                <a:latin typeface="Times New Roman" pitchFamily="18" charset="0"/>
                <a:ea typeface="+mn-ea"/>
                <a:cs typeface="+mn-cs"/>
              </a:rPr>
              <a:t>    </a:t>
            </a:r>
            <a:r>
              <a:rPr lang="en-US" altLang="zh-CN" sz="1200" b="0" i="0" u="none" strike="noStrike" kern="1200" baseline="0">
                <a:solidFill>
                  <a:schemeClr val="tx1"/>
                </a:solidFill>
                <a:latin typeface="Times New Roman" pitchFamily="18" charset="0"/>
                <a:ea typeface="+mn-ea"/>
                <a:cs typeface="+mn-cs"/>
              </a:rPr>
              <a:t>• </a:t>
            </a:r>
            <a:r>
              <a:rPr lang="en-US" altLang="zh-CN" sz="1200" b="1" i="0" u="none" strike="noStrike" kern="1200" baseline="0">
                <a:solidFill>
                  <a:schemeClr val="tx1"/>
                </a:solidFill>
                <a:latin typeface="Times New Roman" pitchFamily="18" charset="0"/>
                <a:ea typeface="+mn-ea"/>
                <a:cs typeface="+mn-cs"/>
              </a:rPr>
              <a:t>Switching via an interconnection network</a:t>
            </a:r>
            <a:r>
              <a:rPr lang="en-US" altLang="zh-CN" sz="1200" b="0" i="0" u="none" strike="noStrike" kern="1200" baseline="0">
                <a:solidFill>
                  <a:schemeClr val="tx1"/>
                </a:solidFill>
                <a:latin typeface="Times New Roman" pitchFamily="18" charset="0"/>
                <a:ea typeface="+mn-ea"/>
                <a:cs typeface="+mn-cs"/>
              </a:rPr>
              <a:t>. </a:t>
            </a:r>
          </a:p>
          <a:p>
            <a:r>
              <a:rPr lang="en-US" altLang="zh-CN" sz="1200" b="0" i="0" u="none" strike="noStrike" kern="1200" baseline="0">
                <a:solidFill>
                  <a:schemeClr val="tx1"/>
                </a:solidFill>
                <a:latin typeface="Times New Roman" pitchFamily="18" charset="0"/>
                <a:ea typeface="+mn-ea"/>
                <a:cs typeface="+mn-cs"/>
              </a:rPr>
              <a:t>    One way to overcome the bandwidth limitation of a single, shared bus is to use a more sophisticated interconnection network, such as those that have been used in the past to interconnect processors in a multiprocessor computer architecture. </a:t>
            </a:r>
          </a:p>
          <a:p>
            <a:r>
              <a:rPr lang="en-US" altLang="zh-CN" sz="1200" b="0" i="0" u="none" strike="noStrike" kern="1200" baseline="0">
                <a:solidFill>
                  <a:schemeClr val="tx1"/>
                </a:solidFill>
                <a:latin typeface="Times New Roman" pitchFamily="18" charset="0"/>
                <a:ea typeface="+mn-ea"/>
                <a:cs typeface="+mn-cs"/>
              </a:rPr>
              <a:t>    A crossbar switch is an interconnection network consisting of 2N buses that connect N input ports to N output ports, as shown in Figure 4.6. </a:t>
            </a:r>
          </a:p>
          <a:p>
            <a:r>
              <a:rPr lang="en-US" altLang="zh-CN" sz="1200" b="0" i="0" u="none" strike="noStrike" kern="1200" baseline="0">
                <a:solidFill>
                  <a:schemeClr val="tx1"/>
                </a:solidFill>
                <a:latin typeface="Times New Roman" pitchFamily="18" charset="0"/>
                <a:ea typeface="+mn-ea"/>
                <a:cs typeface="+mn-cs"/>
              </a:rPr>
              <a:t>    Each vertical bus </a:t>
            </a:r>
            <a:r>
              <a:rPr lang="en-US" altLang="zh-CN" sz="1200" b="1" i="0" u="none" strike="noStrike" kern="1200" baseline="0">
                <a:solidFill>
                  <a:schemeClr val="tx1"/>
                </a:solidFill>
                <a:latin typeface="Times New Roman" pitchFamily="18" charset="0"/>
                <a:ea typeface="+mn-ea"/>
                <a:cs typeface="+mn-cs"/>
              </a:rPr>
              <a:t>intersects</a:t>
            </a:r>
            <a:r>
              <a:rPr lang="en-US" altLang="zh-CN" sz="1200" b="0" i="0" u="none" strike="noStrike" kern="1200" baseline="0">
                <a:solidFill>
                  <a:schemeClr val="tx1"/>
                </a:solidFill>
                <a:latin typeface="Times New Roman" pitchFamily="18" charset="0"/>
                <a:ea typeface="+mn-ea"/>
                <a:cs typeface="+mn-cs"/>
              </a:rPr>
              <a:t> each horizontal bus at a crosspoint, which can be </a:t>
            </a:r>
            <a:r>
              <a:rPr lang="en-US" altLang="zh-CN" sz="1200" b="1" i="0" u="none" strike="noStrike" kern="1200" baseline="0">
                <a:solidFill>
                  <a:schemeClr val="tx1"/>
                </a:solidFill>
                <a:latin typeface="Times New Roman" pitchFamily="18" charset="0"/>
                <a:ea typeface="+mn-ea"/>
                <a:cs typeface="+mn-cs"/>
              </a:rPr>
              <a:t>opened</a:t>
            </a:r>
            <a:r>
              <a:rPr lang="en-US" altLang="zh-CN" sz="1200" b="0" i="0" u="none" strike="noStrike" kern="1200" baseline="0">
                <a:solidFill>
                  <a:schemeClr val="tx1"/>
                </a:solidFill>
                <a:latin typeface="Times New Roman" pitchFamily="18" charset="0"/>
                <a:ea typeface="+mn-ea"/>
                <a:cs typeface="+mn-cs"/>
              </a:rPr>
              <a:t> or </a:t>
            </a:r>
            <a:r>
              <a:rPr lang="en-US" altLang="zh-CN" sz="1200" b="1" i="0" u="none" strike="noStrike" kern="1200" baseline="0">
                <a:solidFill>
                  <a:schemeClr val="tx1"/>
                </a:solidFill>
                <a:latin typeface="Times New Roman" pitchFamily="18" charset="0"/>
                <a:ea typeface="+mn-ea"/>
                <a:cs typeface="+mn-cs"/>
              </a:rPr>
              <a:t>closed</a:t>
            </a:r>
            <a:r>
              <a:rPr lang="en-US" altLang="zh-CN" sz="1200" b="0" i="0" u="none" strike="noStrike" kern="1200" baseline="0">
                <a:solidFill>
                  <a:schemeClr val="tx1"/>
                </a:solidFill>
                <a:latin typeface="Times New Roman" pitchFamily="18" charset="0"/>
                <a:ea typeface="+mn-ea"/>
                <a:cs typeface="+mn-cs"/>
              </a:rPr>
              <a:t> at any time by the switch fabric controller (</a:t>
            </a:r>
            <a:r>
              <a:rPr lang="en-US" altLang="zh-CN" sz="1200" b="0" i="0" u="sng" strike="noStrike" kern="1200" baseline="0">
                <a:solidFill>
                  <a:schemeClr val="tx1"/>
                </a:solidFill>
                <a:latin typeface="Times New Roman" pitchFamily="18" charset="0"/>
                <a:ea typeface="+mn-ea"/>
                <a:cs typeface="+mn-cs"/>
              </a:rPr>
              <a:t>whose logic is </a:t>
            </a:r>
            <a:r>
              <a:rPr lang="en-US" altLang="zh-CN" sz="1200" b="0" i="0" u="sng" strike="noStrike" baseline="0">
                <a:solidFill>
                  <a:srgbClr val="333333"/>
                </a:solidFill>
                <a:latin typeface="ArialMT"/>
              </a:rPr>
              <a:t>part of the switching fabric itself</a:t>
            </a:r>
            <a:r>
              <a:rPr lang="en-US" altLang="zh-CN" sz="1200" b="0" i="0" u="none" strike="noStrike" baseline="0">
                <a:solidFill>
                  <a:srgbClr val="333333"/>
                </a:solidFill>
                <a:latin typeface="ArialMT"/>
              </a:rPr>
              <a:t>). </a:t>
            </a:r>
          </a:p>
          <a:p>
            <a:r>
              <a:rPr lang="en-US" altLang="zh-CN" sz="1200" b="0" i="0" u="none" strike="noStrike" baseline="0">
                <a:solidFill>
                  <a:srgbClr val="333333"/>
                </a:solidFill>
                <a:latin typeface="ArialMT"/>
              </a:rPr>
              <a:t>    When a packet arrives from port A and needs to be forwarded to port Y, the switch controller closes the crosspoint </a:t>
            </a:r>
            <a:r>
              <a:rPr lang="en-US" altLang="zh-CN" sz="1200" b="0" i="0" u="sng" strike="noStrike" baseline="0">
                <a:solidFill>
                  <a:srgbClr val="333333"/>
                </a:solidFill>
                <a:latin typeface="ArialMT"/>
              </a:rPr>
              <a:t>at the intersection of</a:t>
            </a:r>
            <a:r>
              <a:rPr lang="en-US" altLang="zh-CN" sz="1200" b="0" i="0" u="none" strike="noStrike" baseline="0">
                <a:solidFill>
                  <a:srgbClr val="333333"/>
                </a:solidFill>
                <a:latin typeface="ArialMT"/>
              </a:rPr>
              <a:t> busses A and Y, and port A then sends the packet onto its bus, which is picked up (only) by bus Y. </a:t>
            </a:r>
          </a:p>
          <a:p>
            <a:pPr algn="l"/>
            <a:r>
              <a:rPr lang="en-US" altLang="zh-CN" sz="1200" b="0" i="0" u="none" strike="noStrike" baseline="0">
                <a:solidFill>
                  <a:srgbClr val="333333"/>
                </a:solidFill>
                <a:latin typeface="ArialMT"/>
              </a:rPr>
              <a:t>    Note that a packet from port B can be forwarded to port X at the same time, since the A-to-Y and B-to-X packets use different input and output busses. </a:t>
            </a:r>
          </a:p>
          <a:p>
            <a:pPr algn="l"/>
            <a:r>
              <a:rPr lang="en-US" altLang="zh-CN" sz="1200" b="0" i="0" u="none" strike="noStrike" baseline="0">
                <a:solidFill>
                  <a:srgbClr val="333333"/>
                </a:solidFill>
                <a:latin typeface="ArialMT"/>
              </a:rPr>
              <a:t>    Thus, unlike the previous two switching approaches, crossbar switches are capable of forwarding multiple packets in parallel. </a:t>
            </a:r>
          </a:p>
          <a:p>
            <a:pPr algn="l"/>
            <a:r>
              <a:rPr lang="en-US" altLang="zh-CN" sz="1200" b="0" i="0" u="none" strike="noStrike" baseline="0">
                <a:solidFill>
                  <a:srgbClr val="333333"/>
                </a:solidFill>
                <a:latin typeface="ArialMT"/>
              </a:rPr>
              <a:t>    A crossbar switch is </a:t>
            </a:r>
            <a:r>
              <a:rPr lang="en-US" altLang="zh-CN" sz="1200" b="1" i="0" u="none" strike="noStrike" baseline="0">
                <a:solidFill>
                  <a:srgbClr val="1E7ABA"/>
                </a:solidFill>
                <a:latin typeface="Arial-BoldMT"/>
              </a:rPr>
              <a:t>non-blocking</a:t>
            </a:r>
            <a:r>
              <a:rPr lang="en-US" altLang="zh-CN" sz="1200" b="0" i="0" u="none" strike="noStrike" baseline="0">
                <a:solidFill>
                  <a:srgbClr val="1E7ABA"/>
                </a:solidFill>
                <a:latin typeface="Arial-BoldMT"/>
              </a:rPr>
              <a:t> </a:t>
            </a:r>
            <a:r>
              <a:rPr lang="en-US" altLang="zh-CN" sz="1200" b="0" i="0" u="none" strike="noStrike" baseline="0">
                <a:solidFill>
                  <a:srgbClr val="333333"/>
                </a:solidFill>
                <a:latin typeface="ArialMT"/>
              </a:rPr>
              <a:t>— a packet being forwarded to an output port will not be blocked from reaching that output port </a:t>
            </a:r>
            <a:r>
              <a:rPr lang="en-US" altLang="zh-CN" sz="1200" b="0" i="0" u="sng" strike="noStrike" baseline="0">
                <a:solidFill>
                  <a:srgbClr val="333333"/>
                </a:solidFill>
                <a:latin typeface="ArialMT"/>
              </a:rPr>
              <a:t>as long as</a:t>
            </a:r>
            <a:r>
              <a:rPr lang="en-US" altLang="zh-CN" sz="1200" b="0" i="0" u="none" strike="noStrike" baseline="0">
                <a:solidFill>
                  <a:srgbClr val="333333"/>
                </a:solidFill>
                <a:latin typeface="ArialMT"/>
              </a:rPr>
              <a:t> no other packet is currently being forwarded to that output port.    </a:t>
            </a:r>
          </a:p>
          <a:p>
            <a:pPr algn="l"/>
            <a:r>
              <a:rPr lang="en-US" altLang="zh-CN" sz="1200" b="0" i="0" u="none" strike="noStrike" baseline="0">
                <a:solidFill>
                  <a:srgbClr val="333333"/>
                </a:solidFill>
                <a:latin typeface="ArialMT"/>
              </a:rPr>
              <a:t>    However, if two packets from two different input ports are destined to that same output port, then one will have to wait at the input, </a:t>
            </a:r>
            <a:r>
              <a:rPr lang="en-US" altLang="zh-CN" sz="1200" b="1" i="0" u="none" strike="noStrike" baseline="0">
                <a:solidFill>
                  <a:srgbClr val="333333"/>
                </a:solidFill>
                <a:latin typeface="ArialMT"/>
              </a:rPr>
              <a:t>since</a:t>
            </a:r>
            <a:r>
              <a:rPr lang="en-US" altLang="zh-CN" sz="1200" b="0" i="0" u="none" strike="noStrike" baseline="0">
                <a:solidFill>
                  <a:srgbClr val="333333"/>
                </a:solidFill>
                <a:latin typeface="ArialMT"/>
              </a:rPr>
              <a:t> only one packet can be sent </a:t>
            </a:r>
            <a:r>
              <a:rPr lang="en-US" altLang="zh-CN" sz="1200" b="0" i="0" u="sng" strike="noStrike" baseline="0">
                <a:solidFill>
                  <a:srgbClr val="333333"/>
                </a:solidFill>
                <a:latin typeface="ArialMT"/>
              </a:rPr>
              <a:t>over any given bus</a:t>
            </a:r>
            <a:r>
              <a:rPr lang="en-US" altLang="zh-CN" sz="1200" b="0" i="0" u="none" strike="noStrike" baseline="0">
                <a:solidFill>
                  <a:srgbClr val="333333"/>
                </a:solidFill>
                <a:latin typeface="ArialMT"/>
              </a:rPr>
              <a:t> at a time. </a:t>
            </a:r>
          </a:p>
          <a:p>
            <a:pPr algn="l"/>
            <a:r>
              <a:rPr lang="en-US" altLang="zh-CN" sz="1200" b="0" i="0" u="none" strike="noStrike" baseline="0">
                <a:solidFill>
                  <a:srgbClr val="333333"/>
                </a:solidFill>
                <a:latin typeface="ArialMT"/>
              </a:rPr>
              <a:t>    Cisco 12000 series switches </a:t>
            </a:r>
            <a:r>
              <a:rPr lang="en-US" altLang="zh-CN" sz="1200" b="0" i="0" u="none" strike="noStrike" baseline="0">
                <a:solidFill>
                  <a:srgbClr val="1E7ABA"/>
                </a:solidFill>
                <a:latin typeface="Arial-BoldMT"/>
              </a:rPr>
              <a:t>[Cisco 12000 2016] </a:t>
            </a:r>
            <a:r>
              <a:rPr lang="en-US" altLang="zh-CN" sz="1200" b="0" i="0" u="none" strike="noStrike" baseline="0">
                <a:solidFill>
                  <a:srgbClr val="333333"/>
                </a:solidFill>
                <a:latin typeface="ArialMT"/>
              </a:rPr>
              <a:t>use a crossbar switching network; the Cisco 7600 series can be configured to use </a:t>
            </a:r>
            <a:r>
              <a:rPr lang="en-US" altLang="zh-CN" sz="1200" b="1" i="0" u="none" strike="noStrike" baseline="0">
                <a:solidFill>
                  <a:srgbClr val="333333"/>
                </a:solidFill>
                <a:latin typeface="ArialMT"/>
              </a:rPr>
              <a:t>either</a:t>
            </a:r>
            <a:r>
              <a:rPr lang="en-US" altLang="zh-CN" sz="1200" b="0" i="0" u="none" strike="noStrike" baseline="0">
                <a:solidFill>
                  <a:srgbClr val="333333"/>
                </a:solidFill>
                <a:latin typeface="ArialMT"/>
              </a:rPr>
              <a:t> a bus </a:t>
            </a:r>
            <a:r>
              <a:rPr lang="en-US" altLang="zh-CN" sz="1200" b="1" i="0" u="none" strike="noStrike" baseline="0">
                <a:solidFill>
                  <a:srgbClr val="333333"/>
                </a:solidFill>
                <a:latin typeface="ArialMT"/>
              </a:rPr>
              <a:t>or</a:t>
            </a:r>
            <a:r>
              <a:rPr lang="en-US" altLang="zh-CN" sz="1200" b="0" i="0" u="none" strike="noStrike" baseline="0">
                <a:solidFill>
                  <a:srgbClr val="333333"/>
                </a:solidFill>
                <a:latin typeface="ArialMT"/>
              </a:rPr>
              <a:t> crossbar switch </a:t>
            </a:r>
            <a:r>
              <a:rPr lang="en-US" altLang="zh-CN" sz="1200" b="0" i="0" u="none" strike="noStrike" baseline="0">
                <a:solidFill>
                  <a:srgbClr val="1E7ABA"/>
                </a:solidFill>
                <a:latin typeface="Arial-BoldMT"/>
              </a:rPr>
              <a:t>[Cisco 7600 2016]</a:t>
            </a:r>
            <a:r>
              <a:rPr lang="en-US" altLang="zh-CN" sz="1200" b="0" i="0" u="none" strike="noStrike" baseline="0">
                <a:solidFill>
                  <a:srgbClr val="333333"/>
                </a:solidFill>
                <a:latin typeface="ArialMT"/>
              </a:rPr>
              <a:t>.</a:t>
            </a:r>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a:t>
            </a:r>
          </a:p>
          <a:p>
            <a:r>
              <a:rPr lang="en-US" altLang="zh-CN" sz="1200" b="0" i="0" u="none" strike="noStrike" kern="1200" baseline="0">
                <a:solidFill>
                  <a:schemeClr val="tx1"/>
                </a:solidFill>
                <a:latin typeface="Times New Roman" pitchFamily="18" charset="0"/>
                <a:ea typeface="+mn-ea"/>
                <a:cs typeface="+mn-cs"/>
              </a:rPr>
              <a:t>    More sophisticated interconnection networks use multiple stages of switching elements to allow packets from different input ports to proceed towards the same output port at the same time </a:t>
            </a:r>
            <a:r>
              <a:rPr lang="en-US" altLang="zh-CN" sz="1200" b="0" i="0" u="sng" strike="noStrike" kern="1200" baseline="0">
                <a:solidFill>
                  <a:schemeClr val="tx1"/>
                </a:solidFill>
                <a:latin typeface="Times New Roman" pitchFamily="18" charset="0"/>
                <a:ea typeface="+mn-ea"/>
                <a:cs typeface="+mn-cs"/>
              </a:rPr>
              <a:t>through</a:t>
            </a:r>
            <a:r>
              <a:rPr lang="en-US" altLang="zh-CN" sz="1200" b="0" i="0" u="none" strike="noStrike" kern="1200" baseline="0">
                <a:solidFill>
                  <a:schemeClr val="tx1"/>
                </a:solidFill>
                <a:latin typeface="Times New Roman" pitchFamily="18" charset="0"/>
                <a:ea typeface="+mn-ea"/>
                <a:cs typeface="+mn-cs"/>
              </a:rPr>
              <a:t> the multi-stage switching fabric. </a:t>
            </a:r>
          </a:p>
          <a:p>
            <a:r>
              <a:rPr lang="en-US" altLang="zh-CN" sz="1200" b="0" i="0" u="none" strike="noStrike" kern="1200" baseline="0">
                <a:solidFill>
                  <a:schemeClr val="tx1"/>
                </a:solidFill>
                <a:latin typeface="Times New Roman" pitchFamily="18" charset="0"/>
                <a:ea typeface="+mn-ea"/>
                <a:cs typeface="+mn-cs"/>
              </a:rPr>
              <a:t>    See [</a:t>
            </a:r>
            <a:r>
              <a:rPr lang="en-US" altLang="zh-CN" sz="1200" b="0" i="0" u="none" strike="noStrike" kern="1200" baseline="0" err="1">
                <a:solidFill>
                  <a:schemeClr val="tx1"/>
                </a:solidFill>
                <a:latin typeface="Times New Roman" pitchFamily="18" charset="0"/>
                <a:ea typeface="+mn-ea"/>
                <a:cs typeface="+mn-cs"/>
              </a:rPr>
              <a:t>Tobagi</a:t>
            </a:r>
            <a:r>
              <a:rPr lang="en-US" altLang="zh-CN" sz="1200" b="0" i="0" u="none" strike="noStrike" kern="1200" baseline="0">
                <a:solidFill>
                  <a:schemeClr val="tx1"/>
                </a:solidFill>
                <a:latin typeface="Times New Roman" pitchFamily="18" charset="0"/>
                <a:ea typeface="+mn-ea"/>
                <a:cs typeface="+mn-cs"/>
              </a:rPr>
              <a:t> 1990] for a survey of switch architectures. </a:t>
            </a:r>
          </a:p>
          <a:p>
            <a:r>
              <a:rPr lang="en-US" altLang="zh-CN" sz="1200" b="0" i="0" u="none" strike="noStrike" kern="1200" baseline="0">
                <a:solidFill>
                  <a:schemeClr val="tx1"/>
                </a:solidFill>
                <a:latin typeface="Times New Roman" pitchFamily="18" charset="0"/>
                <a:ea typeface="+mn-ea"/>
                <a:cs typeface="+mn-cs"/>
              </a:rPr>
              <a:t>    The Cisco CRS employs a three-stage non-blocking switching strategy.   </a:t>
            </a:r>
          </a:p>
          <a:p>
            <a:r>
              <a:rPr lang="en-US" altLang="zh-CN" sz="1200" b="0" i="0" u="none" strike="noStrike" kern="1200" baseline="0">
                <a:solidFill>
                  <a:schemeClr val="tx1"/>
                </a:solidFill>
                <a:latin typeface="Times New Roman" pitchFamily="18" charset="0"/>
                <a:ea typeface="+mn-ea"/>
                <a:cs typeface="+mn-cs"/>
              </a:rPr>
              <a:t>    A router’s switching capacity can also be scaled by running multiple switching fabrics in parallel. </a:t>
            </a:r>
          </a:p>
          <a:p>
            <a:r>
              <a:rPr lang="en-US" altLang="zh-CN" sz="1200" b="0" i="0" u="none" strike="noStrike" kern="1200" baseline="0">
                <a:solidFill>
                  <a:schemeClr val="tx1"/>
                </a:solidFill>
                <a:latin typeface="Times New Roman" pitchFamily="18" charset="0"/>
                <a:ea typeface="+mn-ea"/>
                <a:cs typeface="+mn-cs"/>
              </a:rPr>
              <a:t>    In this approach, input ports and output ports are connected to N switching fabrics that operate in parallel. </a:t>
            </a:r>
          </a:p>
          <a:p>
            <a:r>
              <a:rPr lang="en-US" altLang="zh-CN" sz="1200" b="0" i="0" u="none" strike="noStrike" kern="1200" baseline="0">
                <a:solidFill>
                  <a:schemeClr val="tx1"/>
                </a:solidFill>
                <a:latin typeface="Times New Roman" pitchFamily="18" charset="0"/>
                <a:ea typeface="+mn-ea"/>
                <a:cs typeface="+mn-cs"/>
              </a:rPr>
              <a:t>    An input port breaks a packet into </a:t>
            </a:r>
            <a:r>
              <a:rPr lang="en-US" altLang="zh-CN" sz="1200" b="1" i="0" u="none" strike="noStrike" kern="1200" baseline="0">
                <a:solidFill>
                  <a:schemeClr val="tx1"/>
                </a:solidFill>
                <a:latin typeface="Times New Roman" pitchFamily="18" charset="0"/>
                <a:ea typeface="+mn-ea"/>
                <a:cs typeface="+mn-cs"/>
              </a:rPr>
              <a:t>K</a:t>
            </a:r>
            <a:r>
              <a:rPr lang="en-US" altLang="zh-CN" sz="1200" b="0" i="0" u="none" strike="noStrike" kern="1200" baseline="0">
                <a:solidFill>
                  <a:schemeClr val="tx1"/>
                </a:solidFill>
                <a:latin typeface="Times New Roman" pitchFamily="18" charset="0"/>
                <a:ea typeface="+mn-ea"/>
                <a:cs typeface="+mn-cs"/>
              </a:rPr>
              <a:t> smaller chunks, and sends (“</a:t>
            </a:r>
            <a:r>
              <a:rPr lang="en-US" altLang="zh-CN" sz="1200" b="0" i="0" u="sng" strike="noStrike" kern="1200" baseline="0">
                <a:solidFill>
                  <a:schemeClr val="tx1"/>
                </a:solidFill>
                <a:latin typeface="Times New Roman" pitchFamily="18" charset="0"/>
                <a:ea typeface="+mn-ea"/>
                <a:cs typeface="+mn-cs"/>
              </a:rPr>
              <a:t>sprays</a:t>
            </a:r>
            <a:r>
              <a:rPr lang="en-US" altLang="zh-CN" sz="1200" b="0" i="0" u="none" strike="noStrike" kern="1200" baseline="0">
                <a:solidFill>
                  <a:schemeClr val="tx1"/>
                </a:solidFill>
                <a:latin typeface="Times New Roman" pitchFamily="18" charset="0"/>
                <a:ea typeface="+mn-ea"/>
                <a:cs typeface="+mn-cs"/>
              </a:rPr>
              <a:t>”) the chunks </a:t>
            </a:r>
            <a:r>
              <a:rPr lang="en-US" altLang="zh-CN" sz="1200" b="1" i="0" u="none" strike="noStrike" kern="1200" baseline="0">
                <a:solidFill>
                  <a:schemeClr val="tx1"/>
                </a:solidFill>
                <a:latin typeface="Times New Roman" pitchFamily="18" charset="0"/>
                <a:ea typeface="+mn-ea"/>
                <a:cs typeface="+mn-cs"/>
              </a:rPr>
              <a:t>through</a:t>
            </a:r>
            <a:r>
              <a:rPr lang="en-US" altLang="zh-CN" sz="1200" b="0" i="0" u="none" strike="noStrike" kern="1200" baseline="0">
                <a:solidFill>
                  <a:schemeClr val="tx1"/>
                </a:solidFill>
                <a:latin typeface="Times New Roman" pitchFamily="18" charset="0"/>
                <a:ea typeface="+mn-ea"/>
                <a:cs typeface="+mn-cs"/>
              </a:rPr>
              <a:t> K of these N switching fabrics </a:t>
            </a:r>
            <a:r>
              <a:rPr lang="en-US" altLang="zh-CN" sz="1200" b="1" i="0" u="none" strike="noStrike" kern="1200" baseline="0">
                <a:solidFill>
                  <a:schemeClr val="tx1"/>
                </a:solidFill>
                <a:latin typeface="Times New Roman" pitchFamily="18" charset="0"/>
                <a:ea typeface="+mn-ea"/>
                <a:cs typeface="+mn-cs"/>
              </a:rPr>
              <a:t>to</a:t>
            </a:r>
            <a:r>
              <a:rPr lang="en-US" altLang="zh-CN" sz="1200" b="0" i="0" u="none" strike="noStrike" kern="1200" baseline="0">
                <a:solidFill>
                  <a:schemeClr val="tx1"/>
                </a:solidFill>
                <a:latin typeface="Times New Roman" pitchFamily="18" charset="0"/>
                <a:ea typeface="+mn-ea"/>
                <a:cs typeface="+mn-cs"/>
              </a:rPr>
              <a:t> the selected output port, which reassembles the K chunks back into the original packet. </a:t>
            </a:r>
            <a:endParaRPr lang="en-US" altLang="zh-CN" b="0" i="0"/>
          </a:p>
        </p:txBody>
      </p:sp>
    </p:spTree>
    <p:extLst>
      <p:ext uri="{BB962C8B-B14F-4D97-AF65-F5344CB8AC3E}">
        <p14:creationId xmlns:p14="http://schemas.microsoft.com/office/powerpoint/2010/main" val="3315626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7"/>
          <p:cNvSpPr>
            <a:spLocks noGrp="1" noChangeArrowheads="1"/>
          </p:cNvSpPr>
          <p:nvPr>
            <p:ph type="sldNum" sz="quarter" idx="5"/>
          </p:nvPr>
        </p:nvSpPr>
        <p:spPr>
          <a:noFill/>
        </p:spPr>
        <p:txBody>
          <a:bodyPr/>
          <a:lstStyle/>
          <a:p>
            <a:fld id="{3F45ABE3-AA6A-4D38-83AA-A5CC676FAFAD}" type="slidenum">
              <a:rPr lang="en-US" altLang="zh-CN">
                <a:latin typeface="Arial" panose="020B0604020202020204" pitchFamily="34" charset="0"/>
              </a:rPr>
              <a:pPr/>
              <a:t>6</a:t>
            </a:fld>
            <a:endParaRPr lang="en-US" altLang="zh-CN">
              <a:latin typeface="Arial" panose="020B0604020202020204" pitchFamily="34" charset="0"/>
            </a:endParaRPr>
          </a:p>
        </p:txBody>
      </p:sp>
      <p:sp>
        <p:nvSpPr>
          <p:cNvPr id="381955" name="Rectangle 2"/>
          <p:cNvSpPr>
            <a:spLocks noGrp="1" noRot="1" noChangeAspect="1" noChangeArrowheads="1" noTextEdit="1"/>
          </p:cNvSpPr>
          <p:nvPr>
            <p:ph type="sldImg"/>
          </p:nvPr>
        </p:nvSpPr>
        <p:spPr>
          <a:xfrm>
            <a:off x="1138238" y="674688"/>
            <a:ext cx="4584700" cy="3438525"/>
          </a:xfrm>
        </p:spPr>
      </p:sp>
      <p:sp>
        <p:nvSpPr>
          <p:cNvPr id="381956" name="Rectangle 3"/>
          <p:cNvSpPr>
            <a:spLocks noGrp="1" noChangeArrowheads="1"/>
          </p:cNvSpPr>
          <p:nvPr>
            <p:ph type="body" idx="1"/>
          </p:nvPr>
        </p:nvSpPr>
        <p:spPr>
          <a:xfrm>
            <a:off x="884238" y="4346575"/>
            <a:ext cx="5089525" cy="4127500"/>
          </a:xfrm>
          <a:noFill/>
        </p:spPr>
        <p:txBody>
          <a:bodyPr/>
          <a:lstStyle/>
          <a:p>
            <a:pPr eaLnBrk="1" hangingPunct="1"/>
            <a:endParaRPr lang="fr-FR" altLang="zh-CN">
              <a:latin typeface="Arial" panose="020B0604020202020204" pitchFamily="34" charset="0"/>
            </a:endParaRPr>
          </a:p>
        </p:txBody>
      </p:sp>
    </p:spTree>
    <p:extLst>
      <p:ext uri="{BB962C8B-B14F-4D97-AF65-F5344CB8AC3E}">
        <p14:creationId xmlns:p14="http://schemas.microsoft.com/office/powerpoint/2010/main" val="3991494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7"/>
          <p:cNvSpPr>
            <a:spLocks noGrp="1" noChangeArrowheads="1"/>
          </p:cNvSpPr>
          <p:nvPr>
            <p:ph type="sldNum" sz="quarter" idx="5"/>
          </p:nvPr>
        </p:nvSpPr>
        <p:spPr>
          <a:noFill/>
        </p:spPr>
        <p:txBody>
          <a:bodyPr/>
          <a:lstStyle/>
          <a:p>
            <a:fld id="{1BC7523B-F21D-4E5A-822B-7FCC1F926D98}" type="slidenum">
              <a:rPr lang="zh-CN" altLang="en-US"/>
              <a:pPr/>
              <a:t>45</a:t>
            </a:fld>
            <a:endParaRPr lang="en-US" altLang="zh-CN"/>
          </a:p>
        </p:txBody>
      </p:sp>
      <p:sp>
        <p:nvSpPr>
          <p:cNvPr id="335875" name="Rectangle 2"/>
          <p:cNvSpPr>
            <a:spLocks noGrp="1" noRot="1" noChangeAspect="1" noChangeArrowheads="1" noTextEdit="1"/>
          </p:cNvSpPr>
          <p:nvPr>
            <p:ph type="sldImg"/>
          </p:nvPr>
        </p:nvSpPr>
        <p:spPr>
          <a:ln/>
        </p:spPr>
      </p:sp>
      <p:sp>
        <p:nvSpPr>
          <p:cNvPr id="335876" name="Rectangle 3"/>
          <p:cNvSpPr>
            <a:spLocks noGrp="1" noChangeArrowheads="1"/>
          </p:cNvSpPr>
          <p:nvPr>
            <p:ph type="body" idx="1"/>
          </p:nvPr>
        </p:nvSpPr>
        <p:spPr>
          <a:xfrm>
            <a:off x="731838" y="4560888"/>
            <a:ext cx="5851525" cy="4319587"/>
          </a:xfrm>
          <a:noFill/>
          <a:ln/>
        </p:spPr>
        <p:txBody>
          <a:bodyPr/>
          <a:lstStyle/>
          <a:p>
            <a:endParaRPr lang="zh-CN" altLang="en-US"/>
          </a:p>
        </p:txBody>
      </p:sp>
    </p:spTree>
    <p:extLst>
      <p:ext uri="{BB962C8B-B14F-4D97-AF65-F5344CB8AC3E}">
        <p14:creationId xmlns:p14="http://schemas.microsoft.com/office/powerpoint/2010/main" val="21782126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7"/>
          <p:cNvSpPr>
            <a:spLocks noGrp="1" noChangeArrowheads="1"/>
          </p:cNvSpPr>
          <p:nvPr>
            <p:ph type="sldNum" sz="quarter" idx="5"/>
          </p:nvPr>
        </p:nvSpPr>
        <p:spPr>
          <a:noFill/>
        </p:spPr>
        <p:txBody>
          <a:bodyPr/>
          <a:lstStyle/>
          <a:p>
            <a:fld id="{D59C3067-8347-4FDF-95E3-C47F340886E9}" type="slidenum">
              <a:rPr lang="zh-CN" altLang="en-US"/>
              <a:pPr/>
              <a:t>46</a:t>
            </a:fld>
            <a:endParaRPr lang="en-US" altLang="zh-CN"/>
          </a:p>
        </p:txBody>
      </p:sp>
      <p:sp>
        <p:nvSpPr>
          <p:cNvPr id="336899" name="Rectangle 2"/>
          <p:cNvSpPr>
            <a:spLocks noGrp="1" noRot="1" noChangeAspect="1" noChangeArrowheads="1" noTextEdit="1"/>
          </p:cNvSpPr>
          <p:nvPr>
            <p:ph type="sldImg"/>
          </p:nvPr>
        </p:nvSpPr>
        <p:spPr>
          <a:ln/>
        </p:spPr>
      </p:sp>
      <p:sp>
        <p:nvSpPr>
          <p:cNvPr id="336900" name="Rectangle 3"/>
          <p:cNvSpPr>
            <a:spLocks noGrp="1" noChangeArrowheads="1"/>
          </p:cNvSpPr>
          <p:nvPr>
            <p:ph type="body" idx="1"/>
          </p:nvPr>
        </p:nvSpPr>
        <p:spPr>
          <a:noFill/>
          <a:ln/>
        </p:spPr>
        <p:txBody>
          <a:bodyPr/>
          <a:lstStyle/>
          <a:p>
            <a:endParaRPr lang="zh-CN" altLang="en-US"/>
          </a:p>
        </p:txBody>
      </p:sp>
    </p:spTree>
    <p:extLst>
      <p:ext uri="{BB962C8B-B14F-4D97-AF65-F5344CB8AC3E}">
        <p14:creationId xmlns:p14="http://schemas.microsoft.com/office/powerpoint/2010/main" val="40611831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47</a:t>
            </a:fld>
            <a:endParaRPr lang="en-US" altLang="zh-CN"/>
          </a:p>
        </p:txBody>
      </p:sp>
    </p:spTree>
    <p:extLst>
      <p:ext uri="{BB962C8B-B14F-4D97-AF65-F5344CB8AC3E}">
        <p14:creationId xmlns:p14="http://schemas.microsoft.com/office/powerpoint/2010/main" val="42349132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a:solidFill>
                  <a:schemeClr val="tx1"/>
                </a:solidFill>
                <a:latin typeface="Times New Roman" pitchFamily="18" charset="0"/>
                <a:ea typeface="+mn-ea"/>
                <a:cs typeface="+mn-cs"/>
              </a:rPr>
              <a:t>    Output port processing, shown in Figure 4.9, </a:t>
            </a:r>
            <a:r>
              <a:rPr lang="en-US" altLang="zh-CN" sz="1200" b="0" i="0" u="sng" strike="noStrike" kern="1200" baseline="0">
                <a:solidFill>
                  <a:schemeClr val="tx1"/>
                </a:solidFill>
                <a:latin typeface="Times New Roman" pitchFamily="18" charset="0"/>
                <a:ea typeface="+mn-ea"/>
                <a:cs typeface="+mn-cs"/>
              </a:rPr>
              <a:t>takes</a:t>
            </a:r>
            <a:r>
              <a:rPr lang="en-US" altLang="zh-CN" sz="1200" b="0" i="0" u="none" strike="noStrike" kern="1200" baseline="0">
                <a:solidFill>
                  <a:schemeClr val="tx1"/>
                </a:solidFill>
                <a:latin typeface="Times New Roman" pitchFamily="18" charset="0"/>
                <a:ea typeface="+mn-ea"/>
                <a:cs typeface="+mn-cs"/>
              </a:rPr>
              <a:t> packets that have been stored in the output port’s memory and </a:t>
            </a:r>
            <a:r>
              <a:rPr lang="en-US" altLang="zh-CN" sz="1200" b="0" i="0" u="sng" strike="noStrike" kern="1200" baseline="0">
                <a:solidFill>
                  <a:schemeClr val="tx1"/>
                </a:solidFill>
                <a:latin typeface="Times New Roman" pitchFamily="18" charset="0"/>
                <a:ea typeface="+mn-ea"/>
                <a:cs typeface="+mn-cs"/>
              </a:rPr>
              <a:t>transmits</a:t>
            </a:r>
            <a:r>
              <a:rPr lang="en-US" altLang="zh-CN" sz="1200" b="0" i="0" u="none" strike="noStrike" kern="1200" baseline="0">
                <a:solidFill>
                  <a:schemeClr val="tx1"/>
                </a:solidFill>
                <a:latin typeface="Times New Roman" pitchFamily="18" charset="0"/>
                <a:ea typeface="+mn-ea"/>
                <a:cs typeface="+mn-cs"/>
              </a:rPr>
              <a:t> them over the output link. </a:t>
            </a:r>
          </a:p>
          <a:p>
            <a:r>
              <a:rPr lang="en-US" altLang="zh-CN" sz="1200" b="0" i="0" u="none" strike="noStrike" kern="1200" baseline="0">
                <a:solidFill>
                  <a:schemeClr val="tx1"/>
                </a:solidFill>
                <a:latin typeface="Times New Roman" pitchFamily="18" charset="0"/>
                <a:ea typeface="+mn-ea"/>
                <a:cs typeface="+mn-cs"/>
              </a:rPr>
              <a:t>    This includes </a:t>
            </a:r>
            <a:r>
              <a:rPr lang="en-US" altLang="zh-CN" sz="1200" b="0" i="0" u="sng" strike="noStrike" kern="1200" baseline="0">
                <a:solidFill>
                  <a:schemeClr val="tx1"/>
                </a:solidFill>
                <a:latin typeface="Times New Roman" pitchFamily="18" charset="0"/>
                <a:ea typeface="+mn-ea"/>
                <a:cs typeface="+mn-cs"/>
              </a:rPr>
              <a:t>selecting</a:t>
            </a:r>
            <a:r>
              <a:rPr lang="en-US" altLang="zh-CN" sz="1200" b="0" i="0" u="none" strike="noStrike" kern="1200" baseline="0">
                <a:solidFill>
                  <a:schemeClr val="tx1"/>
                </a:solidFill>
                <a:latin typeface="Times New Roman" pitchFamily="18" charset="0"/>
                <a:ea typeface="+mn-ea"/>
                <a:cs typeface="+mn-cs"/>
              </a:rPr>
              <a:t> and </a:t>
            </a:r>
            <a:r>
              <a:rPr lang="en-US" altLang="zh-CN" sz="1200" b="0" i="0" u="sng" strike="noStrike" kern="1200" baseline="0">
                <a:solidFill>
                  <a:schemeClr val="tx1"/>
                </a:solidFill>
                <a:latin typeface="Times New Roman" pitchFamily="18" charset="0"/>
                <a:ea typeface="+mn-ea"/>
                <a:cs typeface="+mn-cs"/>
              </a:rPr>
              <a:t>de-queueing</a:t>
            </a:r>
            <a:r>
              <a:rPr lang="en-US" altLang="zh-CN" sz="1200" b="0" i="0" u="none" strike="noStrike" kern="1200" baseline="0">
                <a:solidFill>
                  <a:schemeClr val="tx1"/>
                </a:solidFill>
                <a:latin typeface="Times New Roman" pitchFamily="18" charset="0"/>
                <a:ea typeface="+mn-ea"/>
                <a:cs typeface="+mn-cs"/>
              </a:rPr>
              <a:t> packets for transmission, and performing the needed link-layer and physical-layer transmission functions. </a:t>
            </a:r>
            <a:endParaRPr lang="zh-CN" altLang="en-US"/>
          </a:p>
          <a:p>
            <a:endParaRPr lang="zh-CN" altLang="en-US"/>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48</a:t>
            </a:fld>
            <a:endParaRPr lang="en-US" altLang="zh-CN"/>
          </a:p>
        </p:txBody>
      </p:sp>
    </p:spTree>
    <p:extLst>
      <p:ext uri="{BB962C8B-B14F-4D97-AF65-F5344CB8AC3E}">
        <p14:creationId xmlns:p14="http://schemas.microsoft.com/office/powerpoint/2010/main" val="18849980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49</a:t>
            </a:fld>
            <a:endParaRPr lang="en-US" altLang="zh-CN"/>
          </a:p>
        </p:txBody>
      </p:sp>
    </p:spTree>
    <p:extLst>
      <p:ext uri="{BB962C8B-B14F-4D97-AF65-F5344CB8AC3E}">
        <p14:creationId xmlns:p14="http://schemas.microsoft.com/office/powerpoint/2010/main" val="39163101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ctr"/>
            <a:r>
              <a:rPr lang="en-US" altLang="zh-CN" sz="1200" b="1" i="0" u="none" strike="noStrike" kern="1200" baseline="0">
                <a:solidFill>
                  <a:schemeClr val="tx1"/>
                </a:solidFill>
                <a:latin typeface="Times New Roman" pitchFamily="18" charset="0"/>
                <a:ea typeface="+mn-ea"/>
                <a:cs typeface="+mn-cs"/>
              </a:rPr>
              <a:t>Where Does Queuing Occur ?</a:t>
            </a:r>
          </a:p>
          <a:p>
            <a:pPr algn="ctr"/>
            <a:endParaRPr lang="en-US" altLang="zh-CN" sz="1200" b="1" i="0" u="none" strike="noStrike" kern="1200" baseline="0">
              <a:solidFill>
                <a:schemeClr val="tx1"/>
              </a:solidFill>
              <a:latin typeface="Times New Roman" pitchFamily="18" charset="0"/>
              <a:ea typeface="+mn-ea"/>
              <a:cs typeface="+mn-cs"/>
            </a:endParaRPr>
          </a:p>
          <a:p>
            <a:r>
              <a:rPr lang="en-US" altLang="zh-CN" sz="1200" b="1" i="0" u="none" strike="noStrike" kern="1200" baseline="0">
                <a:solidFill>
                  <a:schemeClr val="tx1"/>
                </a:solidFill>
                <a:latin typeface="Times New Roman" pitchFamily="18" charset="0"/>
                <a:ea typeface="+mn-ea"/>
                <a:cs typeface="+mn-cs"/>
              </a:rPr>
              <a:t>    </a:t>
            </a:r>
            <a:r>
              <a:rPr lang="en-US" altLang="zh-CN" sz="1200" b="0" i="0" u="none" strike="noStrike" kern="1200" baseline="0">
                <a:solidFill>
                  <a:schemeClr val="tx1"/>
                </a:solidFill>
                <a:latin typeface="Times New Roman" pitchFamily="18" charset="0"/>
                <a:ea typeface="+mn-ea"/>
                <a:cs typeface="+mn-cs"/>
              </a:rPr>
              <a:t>If we consider input and output port functionality and the configurations shown in Figure 4.6, it’s clear that packet queues </a:t>
            </a:r>
            <a:r>
              <a:rPr lang="en-US" altLang="zh-CN" sz="1200" b="1" i="0" u="none" strike="noStrike" kern="1200" baseline="0">
                <a:solidFill>
                  <a:schemeClr val="tx1"/>
                </a:solidFill>
                <a:latin typeface="Times New Roman" pitchFamily="18" charset="0"/>
                <a:ea typeface="+mn-ea"/>
                <a:cs typeface="+mn-cs"/>
              </a:rPr>
              <a:t>may form </a:t>
            </a:r>
            <a:r>
              <a:rPr lang="en-US" altLang="zh-CN" sz="1200" b="0" i="0" u="none" strike="noStrike" kern="1200" baseline="0">
                <a:solidFill>
                  <a:schemeClr val="tx1"/>
                </a:solidFill>
                <a:latin typeface="Times New Roman" pitchFamily="18" charset="0"/>
                <a:ea typeface="+mn-ea"/>
                <a:cs typeface="+mn-cs"/>
              </a:rPr>
              <a:t>at both the input ports and the output ports, </a:t>
            </a:r>
            <a:r>
              <a:rPr lang="en-US" altLang="zh-CN" sz="1200" b="1" i="0" u="none" strike="noStrike" kern="1200" baseline="0">
                <a:solidFill>
                  <a:schemeClr val="tx1"/>
                </a:solidFill>
                <a:latin typeface="Times New Roman" pitchFamily="18" charset="0"/>
                <a:ea typeface="+mn-ea"/>
                <a:cs typeface="+mn-cs"/>
              </a:rPr>
              <a:t>just as </a:t>
            </a:r>
            <a:r>
              <a:rPr lang="en-US" altLang="zh-CN" sz="1200" b="0" i="0" u="none" strike="noStrike" kern="1200" baseline="0">
                <a:solidFill>
                  <a:schemeClr val="tx1"/>
                </a:solidFill>
                <a:latin typeface="Times New Roman" pitchFamily="18" charset="0"/>
                <a:ea typeface="+mn-ea"/>
                <a:cs typeface="+mn-cs"/>
              </a:rPr>
              <a:t>we identified cases where cars may wait at the inputs and outputs of the traffic intersection in our roundabout analogy. </a:t>
            </a:r>
          </a:p>
          <a:p>
            <a:r>
              <a:rPr lang="en-US" altLang="zh-CN" sz="1200" b="0" i="0" u="none" strike="noStrike" kern="1200" baseline="0">
                <a:solidFill>
                  <a:schemeClr val="tx1"/>
                </a:solidFill>
                <a:latin typeface="Times New Roman" pitchFamily="18" charset="0"/>
                <a:ea typeface="+mn-ea"/>
                <a:cs typeface="+mn-cs"/>
              </a:rPr>
              <a:t>    The location and extent of queuing (either at the input port queues or the output port queues) will depend on the traffic load, the relative speed of the switching fabric, and the line speed.</a:t>
            </a:r>
          </a:p>
          <a:p>
            <a:r>
              <a:rPr lang="en-US" altLang="zh-CN" sz="1200" b="0" i="0" u="none" strike="noStrike" kern="1200" baseline="0">
                <a:solidFill>
                  <a:schemeClr val="tx1"/>
                </a:solidFill>
                <a:latin typeface="Times New Roman" pitchFamily="18" charset="0"/>
                <a:ea typeface="+mn-ea"/>
                <a:cs typeface="+mn-cs"/>
              </a:rPr>
              <a:t>    Let’s now consider these queues in a bit more detail, since as these queues grow large, the router’s memory can eventually be exhausted and packet loss will occur when no memory is available to store arriving packets.</a:t>
            </a:r>
          </a:p>
          <a:p>
            <a:r>
              <a:rPr lang="en-US" altLang="zh-CN" sz="1200" b="0" i="0" u="none" strike="noStrike" kern="1200" baseline="0">
                <a:solidFill>
                  <a:schemeClr val="tx1"/>
                </a:solidFill>
                <a:latin typeface="Times New Roman" pitchFamily="18" charset="0"/>
                <a:ea typeface="+mn-ea"/>
                <a:cs typeface="+mn-cs"/>
              </a:rPr>
              <a:t>    Recall that in our earlier discussions, we said that packets were “</a:t>
            </a:r>
            <a:r>
              <a:rPr lang="en-US" altLang="zh-CN" sz="1200" b="0" i="0" u="sng" strike="noStrike" kern="1200" baseline="0">
                <a:solidFill>
                  <a:schemeClr val="tx1"/>
                </a:solidFill>
                <a:latin typeface="Times New Roman" pitchFamily="18" charset="0"/>
                <a:ea typeface="+mn-ea"/>
                <a:cs typeface="+mn-cs"/>
              </a:rPr>
              <a:t>lost within the network</a:t>
            </a:r>
            <a:r>
              <a:rPr lang="en-US" altLang="zh-CN" sz="1200" b="0" i="0" u="none" strike="noStrike" kern="1200" baseline="0">
                <a:solidFill>
                  <a:schemeClr val="tx1"/>
                </a:solidFill>
                <a:latin typeface="Times New Roman" pitchFamily="18" charset="0"/>
                <a:ea typeface="+mn-ea"/>
                <a:cs typeface="+mn-cs"/>
              </a:rPr>
              <a:t>” or “</a:t>
            </a:r>
            <a:r>
              <a:rPr lang="en-US" altLang="zh-CN" sz="1200" b="0" i="0" u="sng" strike="noStrike" kern="1200" baseline="0">
                <a:solidFill>
                  <a:schemeClr val="tx1"/>
                </a:solidFill>
                <a:latin typeface="Times New Roman" pitchFamily="18" charset="0"/>
                <a:ea typeface="+mn-ea"/>
                <a:cs typeface="+mn-cs"/>
              </a:rPr>
              <a:t>dropped at a router</a:t>
            </a:r>
            <a:r>
              <a:rPr lang="en-US" altLang="zh-CN" sz="1200" b="0" i="0" u="none" strike="noStrike" kern="1200" baseline="0">
                <a:solidFill>
                  <a:schemeClr val="tx1"/>
                </a:solidFill>
                <a:latin typeface="Times New Roman" pitchFamily="18" charset="0"/>
                <a:ea typeface="+mn-ea"/>
                <a:cs typeface="+mn-cs"/>
              </a:rPr>
              <a:t>.” </a:t>
            </a:r>
          </a:p>
          <a:p>
            <a:r>
              <a:rPr lang="en-US" altLang="zh-CN" sz="1200" b="0" i="0" u="none" strike="noStrike" kern="1200" baseline="0">
                <a:solidFill>
                  <a:schemeClr val="tx1"/>
                </a:solidFill>
                <a:latin typeface="Times New Roman" pitchFamily="18" charset="0"/>
                <a:ea typeface="+mn-ea"/>
                <a:cs typeface="+mn-cs"/>
              </a:rPr>
              <a:t>    It is here, at these queues within a router, where such packets are actually dropped and lost.</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Suppose that the input and output line speeds (transmission rates) all have an identical transmission rate of </a:t>
            </a:r>
            <a:r>
              <a:rPr lang="en-US" altLang="zh-CN" sz="1200" b="0" i="0" u="none" strike="noStrike" kern="1200" baseline="0" err="1">
                <a:solidFill>
                  <a:schemeClr val="tx1"/>
                </a:solidFill>
                <a:latin typeface="Times New Roman" pitchFamily="18" charset="0"/>
                <a:ea typeface="+mn-ea"/>
                <a:cs typeface="+mn-cs"/>
              </a:rPr>
              <a:t>R</a:t>
            </a:r>
            <a:r>
              <a:rPr lang="en-US" altLang="zh-CN" sz="1200" b="0" i="0" u="none" strike="noStrike" kern="1200" baseline="-25000" err="1">
                <a:solidFill>
                  <a:schemeClr val="tx1"/>
                </a:solidFill>
                <a:latin typeface="Times New Roman" pitchFamily="18" charset="0"/>
                <a:ea typeface="+mn-ea"/>
                <a:cs typeface="+mn-cs"/>
              </a:rPr>
              <a:t>line</a:t>
            </a:r>
            <a:r>
              <a:rPr lang="en-US" altLang="zh-CN" sz="1200" b="0" i="0" u="none" strike="noStrike" kern="1200" baseline="0">
                <a:solidFill>
                  <a:schemeClr val="tx1"/>
                </a:solidFill>
                <a:latin typeface="Times New Roman" pitchFamily="18" charset="0"/>
                <a:ea typeface="+mn-ea"/>
                <a:cs typeface="+mn-cs"/>
              </a:rPr>
              <a:t> packets per second, and that there are N input ports and N output ports. </a:t>
            </a:r>
          </a:p>
          <a:p>
            <a:r>
              <a:rPr lang="en-US" altLang="zh-CN" sz="1200" b="0" i="0" u="none" strike="noStrike" kern="1200" baseline="0">
                <a:solidFill>
                  <a:schemeClr val="tx1"/>
                </a:solidFill>
                <a:latin typeface="Times New Roman" pitchFamily="18" charset="0"/>
                <a:ea typeface="+mn-ea"/>
                <a:cs typeface="+mn-cs"/>
              </a:rPr>
              <a:t>    To further simplify the discussion, let’s assume that all packets have the same fixed length, and the packets arrive to input ports in a synchronous manner. </a:t>
            </a:r>
          </a:p>
          <a:p>
            <a:r>
              <a:rPr lang="en-US" altLang="zh-CN" sz="1200" b="0" i="0" u="none" strike="noStrike" kern="1200" baseline="0">
                <a:solidFill>
                  <a:schemeClr val="tx1"/>
                </a:solidFill>
                <a:latin typeface="Times New Roman" pitchFamily="18" charset="0"/>
                <a:ea typeface="+mn-ea"/>
                <a:cs typeface="+mn-cs"/>
              </a:rPr>
              <a:t>    That is, the time to send a packet on any link </a:t>
            </a:r>
            <a:r>
              <a:rPr lang="en-US" altLang="zh-CN" sz="1200" b="1" i="0" u="none" strike="noStrike" kern="1200" baseline="0">
                <a:solidFill>
                  <a:schemeClr val="tx1"/>
                </a:solidFill>
                <a:latin typeface="Times New Roman" pitchFamily="18" charset="0"/>
                <a:ea typeface="+mn-ea"/>
                <a:cs typeface="+mn-cs"/>
              </a:rPr>
              <a:t>is equal to </a:t>
            </a:r>
            <a:r>
              <a:rPr lang="en-US" altLang="zh-CN" sz="1200" b="0" i="0" u="none" strike="noStrike" kern="1200" baseline="0">
                <a:solidFill>
                  <a:schemeClr val="tx1"/>
                </a:solidFill>
                <a:latin typeface="Times New Roman" pitchFamily="18" charset="0"/>
                <a:ea typeface="+mn-ea"/>
                <a:cs typeface="+mn-cs"/>
              </a:rPr>
              <a:t>the time to receive a packet on any link, and during such an interval of time, either zero or one packet can arrive on an input link. </a:t>
            </a:r>
          </a:p>
          <a:p>
            <a:r>
              <a:rPr lang="en-US" altLang="zh-CN" sz="1200" b="0" i="0" u="none" strike="noStrike" kern="1200" baseline="0">
                <a:solidFill>
                  <a:schemeClr val="tx1"/>
                </a:solidFill>
                <a:latin typeface="Times New Roman" pitchFamily="18" charset="0"/>
                <a:ea typeface="+mn-ea"/>
                <a:cs typeface="+mn-cs"/>
              </a:rPr>
              <a:t>    Define the switching fabric transfer rate </a:t>
            </a:r>
            <a:r>
              <a:rPr lang="en-US" altLang="zh-CN" sz="1200" b="0" i="0" u="none" strike="noStrike" kern="1200" baseline="0" err="1">
                <a:solidFill>
                  <a:schemeClr val="tx1"/>
                </a:solidFill>
                <a:latin typeface="Times New Roman" pitchFamily="18" charset="0"/>
                <a:ea typeface="+mn-ea"/>
                <a:cs typeface="+mn-cs"/>
              </a:rPr>
              <a:t>R</a:t>
            </a:r>
            <a:r>
              <a:rPr lang="en-US" altLang="zh-CN" sz="1200" b="0" i="0" u="none" strike="noStrike" kern="1200" baseline="-25000" err="1">
                <a:solidFill>
                  <a:schemeClr val="tx1"/>
                </a:solidFill>
                <a:latin typeface="Times New Roman" pitchFamily="18" charset="0"/>
                <a:ea typeface="+mn-ea"/>
                <a:cs typeface="+mn-cs"/>
              </a:rPr>
              <a:t>switch</a:t>
            </a:r>
            <a:r>
              <a:rPr lang="en-US" altLang="zh-CN" sz="1200" b="0" i="0" u="none" strike="noStrike" kern="1200" baseline="0">
                <a:solidFill>
                  <a:schemeClr val="tx1"/>
                </a:solidFill>
                <a:latin typeface="Times New Roman" pitchFamily="18" charset="0"/>
                <a:ea typeface="+mn-ea"/>
                <a:cs typeface="+mn-cs"/>
              </a:rPr>
              <a:t> as the rate at which packets can be moved from input port to output port. </a:t>
            </a:r>
          </a:p>
          <a:p>
            <a:r>
              <a:rPr lang="en-US" altLang="zh-CN" sz="1200" b="0" i="0" u="none" strike="noStrike" kern="1200" baseline="0">
                <a:solidFill>
                  <a:schemeClr val="tx1"/>
                </a:solidFill>
                <a:latin typeface="Times New Roman" pitchFamily="18" charset="0"/>
                <a:ea typeface="+mn-ea"/>
                <a:cs typeface="+mn-cs"/>
              </a:rPr>
              <a:t>    If </a:t>
            </a:r>
            <a:r>
              <a:rPr lang="en-US" altLang="zh-CN" sz="1200" b="0" i="0" u="none" strike="noStrike" kern="1200" baseline="0" err="1">
                <a:solidFill>
                  <a:schemeClr val="tx1"/>
                </a:solidFill>
                <a:latin typeface="Times New Roman" pitchFamily="18" charset="0"/>
                <a:ea typeface="+mn-ea"/>
                <a:cs typeface="+mn-cs"/>
              </a:rPr>
              <a:t>R</a:t>
            </a:r>
            <a:r>
              <a:rPr lang="en-US" altLang="zh-CN" sz="1200" b="0" i="0" u="none" strike="noStrike" kern="1200" baseline="-25000" err="1">
                <a:solidFill>
                  <a:schemeClr val="tx1"/>
                </a:solidFill>
                <a:latin typeface="Times New Roman" pitchFamily="18" charset="0"/>
                <a:ea typeface="+mn-ea"/>
                <a:cs typeface="+mn-cs"/>
              </a:rPr>
              <a:t>switch</a:t>
            </a:r>
            <a:r>
              <a:rPr lang="en-US" altLang="zh-CN" sz="1200" b="0" i="0" u="none" strike="noStrike" kern="1200" baseline="0">
                <a:solidFill>
                  <a:schemeClr val="tx1"/>
                </a:solidFill>
                <a:latin typeface="Times New Roman" pitchFamily="18" charset="0"/>
                <a:ea typeface="+mn-ea"/>
                <a:cs typeface="+mn-cs"/>
              </a:rPr>
              <a:t> is N times faster than </a:t>
            </a:r>
            <a:r>
              <a:rPr lang="en-US" altLang="zh-CN" sz="1200" b="0" i="0" u="none" strike="noStrike" kern="1200" baseline="0" err="1">
                <a:solidFill>
                  <a:schemeClr val="tx1"/>
                </a:solidFill>
                <a:latin typeface="Times New Roman" pitchFamily="18" charset="0"/>
                <a:ea typeface="+mn-ea"/>
                <a:cs typeface="+mn-cs"/>
              </a:rPr>
              <a:t>R</a:t>
            </a:r>
            <a:r>
              <a:rPr lang="en-US" altLang="zh-CN" sz="1200" b="0" i="0" u="none" strike="noStrike" kern="1200" baseline="-25000" err="1">
                <a:solidFill>
                  <a:schemeClr val="tx1"/>
                </a:solidFill>
                <a:latin typeface="Times New Roman" pitchFamily="18" charset="0"/>
                <a:ea typeface="+mn-ea"/>
                <a:cs typeface="+mn-cs"/>
              </a:rPr>
              <a:t>line</a:t>
            </a:r>
            <a:r>
              <a:rPr lang="en-US" altLang="zh-CN" sz="1200" b="0" i="0" u="none" strike="noStrike" kern="1200" baseline="0">
                <a:solidFill>
                  <a:schemeClr val="tx1"/>
                </a:solidFill>
                <a:latin typeface="Times New Roman" pitchFamily="18" charset="0"/>
                <a:ea typeface="+mn-ea"/>
                <a:cs typeface="+mn-cs"/>
              </a:rPr>
              <a:t>, then </a:t>
            </a:r>
            <a:r>
              <a:rPr lang="en-US" altLang="zh-CN" sz="1200" b="1" i="0" u="none" strike="noStrike" kern="1200" baseline="0">
                <a:solidFill>
                  <a:schemeClr val="tx1"/>
                </a:solidFill>
                <a:latin typeface="Times New Roman" pitchFamily="18" charset="0"/>
                <a:ea typeface="+mn-ea"/>
                <a:cs typeface="+mn-cs"/>
              </a:rPr>
              <a:t>only</a:t>
            </a:r>
            <a:r>
              <a:rPr lang="en-US" altLang="zh-CN" sz="1200" b="0" i="0" u="none" strike="noStrike" kern="1200" baseline="0">
                <a:solidFill>
                  <a:schemeClr val="tx1"/>
                </a:solidFill>
                <a:latin typeface="Times New Roman" pitchFamily="18" charset="0"/>
                <a:ea typeface="+mn-ea"/>
                <a:cs typeface="+mn-cs"/>
              </a:rPr>
              <a:t> negligible queuing will occur at the input ports. </a:t>
            </a:r>
          </a:p>
          <a:p>
            <a:r>
              <a:rPr lang="en-US" altLang="zh-CN" sz="1200" b="0" i="0" u="none" strike="noStrike" kern="1200" baseline="0">
                <a:solidFill>
                  <a:schemeClr val="tx1"/>
                </a:solidFill>
                <a:latin typeface="Times New Roman" pitchFamily="18" charset="0"/>
                <a:ea typeface="+mn-ea"/>
                <a:cs typeface="+mn-cs"/>
              </a:rPr>
              <a:t>    This is because even in the worst case, where all N input lines are receiving packets, and all packets are to be forwarded to the same output port, each batch of N packets (one packet per input port) can be cleared </a:t>
            </a:r>
            <a:r>
              <a:rPr lang="en-US" altLang="zh-CN" sz="1200" b="1" i="0" u="none" strike="noStrike" kern="1200" baseline="0">
                <a:solidFill>
                  <a:schemeClr val="tx1"/>
                </a:solidFill>
                <a:latin typeface="Times New Roman" pitchFamily="18" charset="0"/>
                <a:ea typeface="+mn-ea"/>
                <a:cs typeface="+mn-cs"/>
              </a:rPr>
              <a:t>through</a:t>
            </a:r>
            <a:r>
              <a:rPr lang="en-US" altLang="zh-CN" sz="1200" b="0" i="0" u="none" strike="noStrike" kern="1200" baseline="0">
                <a:solidFill>
                  <a:schemeClr val="tx1"/>
                </a:solidFill>
                <a:latin typeface="Times New Roman" pitchFamily="18" charset="0"/>
                <a:ea typeface="+mn-ea"/>
                <a:cs typeface="+mn-cs"/>
              </a:rPr>
              <a:t> the switch fabric before the next batch arrives.</a:t>
            </a:r>
          </a:p>
          <a:p>
            <a:endParaRPr lang="en-US" altLang="zh-CN" sz="1200" b="1" i="0" u="none" strike="noStrike" kern="1200" baseline="0">
              <a:solidFill>
                <a:schemeClr val="tx1"/>
              </a:solidFill>
              <a:latin typeface="Times New Roman" pitchFamily="18" charset="0"/>
              <a:ea typeface="+mn-ea"/>
              <a:cs typeface="+mn-cs"/>
            </a:endParaRPr>
          </a:p>
          <a:p>
            <a:r>
              <a:rPr lang="en-US" altLang="zh-CN" sz="1200" b="1" i="0" u="none" strike="noStrike" kern="1200" baseline="0">
                <a:solidFill>
                  <a:schemeClr val="tx1"/>
                </a:solidFill>
                <a:latin typeface="Times New Roman" pitchFamily="18" charset="0"/>
                <a:ea typeface="+mn-ea"/>
                <a:cs typeface="+mn-cs"/>
              </a:rPr>
              <a:t>Input Queueing</a:t>
            </a:r>
          </a:p>
          <a:p>
            <a:r>
              <a:rPr lang="en-US" altLang="zh-CN" sz="1200" b="0" i="0" u="none" strike="noStrike" kern="1200" baseline="0">
                <a:solidFill>
                  <a:schemeClr val="tx1"/>
                </a:solidFill>
                <a:latin typeface="Times New Roman" pitchFamily="18" charset="0"/>
                <a:ea typeface="+mn-ea"/>
                <a:cs typeface="+mn-cs"/>
              </a:rPr>
              <a:t>    But what happens </a:t>
            </a:r>
            <a:r>
              <a:rPr lang="en-US" altLang="zh-CN" sz="1200" b="1" i="0" u="none" strike="noStrike" kern="1200" baseline="0">
                <a:solidFill>
                  <a:schemeClr val="tx1"/>
                </a:solidFill>
                <a:latin typeface="Times New Roman" pitchFamily="18" charset="0"/>
                <a:ea typeface="+mn-ea"/>
                <a:cs typeface="+mn-cs"/>
              </a:rPr>
              <a:t>if</a:t>
            </a:r>
            <a:r>
              <a:rPr lang="en-US" altLang="zh-CN" sz="1200" b="0" i="0" u="none" strike="noStrike" kern="1200" baseline="0">
                <a:solidFill>
                  <a:schemeClr val="tx1"/>
                </a:solidFill>
                <a:latin typeface="Times New Roman" pitchFamily="18" charset="0"/>
                <a:ea typeface="+mn-ea"/>
                <a:cs typeface="+mn-cs"/>
              </a:rPr>
              <a:t> the switch fabric is not fast enough (relative to the input line speeds) to transfer all arriving packets through the fabric without delay? </a:t>
            </a:r>
          </a:p>
          <a:p>
            <a:r>
              <a:rPr lang="en-US" altLang="zh-CN" sz="1200" b="0" i="0" u="none" strike="noStrike" kern="1200" baseline="0">
                <a:solidFill>
                  <a:schemeClr val="tx1"/>
                </a:solidFill>
                <a:latin typeface="Times New Roman" pitchFamily="18" charset="0"/>
                <a:ea typeface="+mn-ea"/>
                <a:cs typeface="+mn-cs"/>
              </a:rPr>
              <a:t>    In this case, packet queuing can also occur at the input ports, as packets must join input port queues to wait their turn to be transferred through the switching fabric to the output port. </a:t>
            </a:r>
          </a:p>
          <a:p>
            <a:r>
              <a:rPr lang="en-US" altLang="zh-CN" sz="1200" b="0" i="0" u="none" strike="noStrike" kern="1200" baseline="0">
                <a:solidFill>
                  <a:schemeClr val="tx1"/>
                </a:solidFill>
                <a:latin typeface="Times New Roman" pitchFamily="18" charset="0"/>
                <a:ea typeface="+mn-ea"/>
                <a:cs typeface="+mn-cs"/>
              </a:rPr>
              <a:t>    To illustrate an important consequence of this queuing, consider a crossbar switching fabric and suppose that (1) all link speeds are identical, (2) that one packet can be transferred from any one input port to a given output port in the same amount of time </a:t>
            </a:r>
            <a:r>
              <a:rPr lang="en-US" altLang="zh-CN" sz="1200" b="1" i="0" u="none" strike="noStrike" kern="1200" baseline="0">
                <a:solidFill>
                  <a:schemeClr val="tx1"/>
                </a:solidFill>
                <a:latin typeface="Times New Roman" pitchFamily="18" charset="0"/>
                <a:ea typeface="+mn-ea"/>
                <a:cs typeface="+mn-cs"/>
              </a:rPr>
              <a:t>it</a:t>
            </a:r>
            <a:r>
              <a:rPr lang="en-US" altLang="zh-CN" sz="1200" b="0" i="0" u="none" strike="noStrike" kern="1200" baseline="0">
                <a:solidFill>
                  <a:schemeClr val="tx1"/>
                </a:solidFill>
                <a:latin typeface="Times New Roman" pitchFamily="18" charset="0"/>
                <a:ea typeface="+mn-ea"/>
                <a:cs typeface="+mn-cs"/>
              </a:rPr>
              <a:t> takes for a packet to be received on an input link [</a:t>
            </a:r>
            <a:r>
              <a:rPr lang="zh-CN" altLang="en-US" sz="1200" b="0" i="0" u="none" strike="noStrike" kern="1200" baseline="0">
                <a:solidFill>
                  <a:schemeClr val="tx1"/>
                </a:solidFill>
                <a:latin typeface="Times New Roman" pitchFamily="18" charset="0"/>
                <a:ea typeface="+mn-ea"/>
                <a:cs typeface="+mn-cs"/>
              </a:rPr>
              <a:t>不影响接收</a:t>
            </a:r>
            <a:r>
              <a:rPr lang="en-US" altLang="zh-CN" sz="1200" b="0" i="0" u="none" strike="noStrike" kern="1200" baseline="0">
                <a:solidFill>
                  <a:schemeClr val="tx1"/>
                </a:solidFill>
                <a:latin typeface="Times New Roman" pitchFamily="18" charset="0"/>
                <a:ea typeface="+mn-ea"/>
                <a:cs typeface="+mn-cs"/>
              </a:rPr>
              <a:t>], and (3) packets are moved from a given input queue to their desired output queue in an FCFS manner. </a:t>
            </a:r>
          </a:p>
          <a:p>
            <a:r>
              <a:rPr lang="en-US" altLang="zh-CN" sz="1200" b="0" i="0" u="none" strike="noStrike" kern="1200" baseline="0">
                <a:solidFill>
                  <a:schemeClr val="tx1"/>
                </a:solidFill>
                <a:latin typeface="Times New Roman" pitchFamily="18" charset="0"/>
                <a:ea typeface="+mn-ea"/>
                <a:cs typeface="+mn-cs"/>
              </a:rPr>
              <a:t>    Multiple packets can be transferred in parallel, as long as their output ports are different. </a:t>
            </a:r>
          </a:p>
          <a:p>
            <a:r>
              <a:rPr lang="en-US" altLang="zh-CN" sz="1200" b="0" i="0" u="none" strike="noStrike" kern="1200" baseline="0">
                <a:solidFill>
                  <a:schemeClr val="tx1"/>
                </a:solidFill>
                <a:latin typeface="Times New Roman" pitchFamily="18" charset="0"/>
                <a:ea typeface="+mn-ea"/>
                <a:cs typeface="+mn-cs"/>
              </a:rPr>
              <a:t>    However, if two packets at the front of two input queues are destined for the same output queue, then one of the packets will be blocked and must wait at the input queue — the switching fabric can transfer only one packet to a given output port </a:t>
            </a:r>
            <a:r>
              <a:rPr lang="en-US" altLang="zh-CN" sz="1200" b="1" i="0" u="none" strike="noStrike" kern="1200" baseline="0">
                <a:solidFill>
                  <a:schemeClr val="tx1"/>
                </a:solidFill>
                <a:latin typeface="Times New Roman" pitchFamily="18" charset="0"/>
                <a:ea typeface="+mn-ea"/>
                <a:cs typeface="+mn-cs"/>
              </a:rPr>
              <a:t>at a time</a:t>
            </a:r>
            <a:r>
              <a:rPr lang="en-US" altLang="zh-CN" sz="1200" b="0" i="0" u="none" strike="noStrike" kern="1200" baseline="0">
                <a:solidFill>
                  <a:schemeClr val="tx1"/>
                </a:solidFill>
                <a:latin typeface="Times New Roman" pitchFamily="18" charset="0"/>
                <a:ea typeface="+mn-ea"/>
                <a:cs typeface="+mn-cs"/>
              </a:rPr>
              <a:t>. </a:t>
            </a:r>
            <a:endParaRPr lang="en-US" altLang="zh-CN" sz="1200" b="1" i="0" u="none" strike="noStrike" kern="1200" baseline="0">
              <a:solidFill>
                <a:schemeClr val="tx1"/>
              </a:solidFill>
              <a:latin typeface="Times New Roman" pitchFamily="18" charset="0"/>
              <a:ea typeface="+mn-ea"/>
              <a:cs typeface="+mn-cs"/>
            </a:endParaRPr>
          </a:p>
          <a:p>
            <a:endParaRPr lang="en-US" altLang="zh-CN" sz="1200" b="1"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Figure 4.8 shows an example in which two packets (darkly shaded) at the front of their input queues are destined for the same upper-right output port. </a:t>
            </a:r>
          </a:p>
          <a:p>
            <a:r>
              <a:rPr lang="en-US" altLang="zh-CN" sz="1200" b="0" i="0" u="none" strike="noStrike" kern="1200" baseline="0">
                <a:solidFill>
                  <a:schemeClr val="tx1"/>
                </a:solidFill>
                <a:latin typeface="Times New Roman" pitchFamily="18" charset="0"/>
                <a:ea typeface="+mn-ea"/>
                <a:cs typeface="+mn-cs"/>
              </a:rPr>
              <a:t>    Suppose that the switch fabric chooses to transfer the packet from the front of the upper-left queue. </a:t>
            </a:r>
          </a:p>
          <a:p>
            <a:r>
              <a:rPr lang="en-US" altLang="zh-CN" sz="1200" b="0" i="0" u="none" strike="noStrike" kern="1200" baseline="0">
                <a:solidFill>
                  <a:schemeClr val="tx1"/>
                </a:solidFill>
                <a:latin typeface="Times New Roman" pitchFamily="18" charset="0"/>
                <a:ea typeface="+mn-ea"/>
                <a:cs typeface="+mn-cs"/>
              </a:rPr>
              <a:t>    In this case, the darkly shaded packet in the lower-left queue must wait.   </a:t>
            </a:r>
          </a:p>
          <a:p>
            <a:r>
              <a:rPr lang="en-US" altLang="zh-CN" sz="1200" b="0" i="0" u="none" strike="noStrike" kern="1200" baseline="0">
                <a:solidFill>
                  <a:schemeClr val="tx1"/>
                </a:solidFill>
                <a:latin typeface="Times New Roman" pitchFamily="18" charset="0"/>
                <a:ea typeface="+mn-ea"/>
                <a:cs typeface="+mn-cs"/>
              </a:rPr>
              <a:t>    But not only must this darkly shaded packet wait, so too must the lightly shaded </a:t>
            </a:r>
            <a:r>
              <a:rPr lang="en-US" altLang="zh-CN" sz="1200" b="0" i="0" u="none" strike="noStrike" baseline="0">
                <a:solidFill>
                  <a:srgbClr val="333333"/>
                </a:solidFill>
                <a:latin typeface="ArialMT"/>
              </a:rPr>
              <a:t>packet that is queued behind that packet in the lower-left queue, even though there is </a:t>
            </a:r>
            <a:r>
              <a:rPr lang="en-US" altLang="zh-CN" sz="1200" b="0" i="0" u="none" strike="noStrike" baseline="0">
                <a:solidFill>
                  <a:srgbClr val="333333"/>
                </a:solidFill>
                <a:latin typeface="Arial-ItalicMT"/>
              </a:rPr>
              <a:t>no </a:t>
            </a:r>
            <a:r>
              <a:rPr lang="en-US" altLang="zh-CN" sz="1200" b="0" i="0" u="none" strike="noStrike" baseline="0">
                <a:solidFill>
                  <a:srgbClr val="333333"/>
                </a:solidFill>
                <a:latin typeface="ArialMT"/>
              </a:rPr>
              <a:t>contention for the middle-right output port (the destination for the lightly shaded packet). </a:t>
            </a:r>
          </a:p>
          <a:p>
            <a:r>
              <a:rPr lang="en-US" altLang="zh-CN" sz="1200" b="0" i="0" u="none" strike="noStrike" baseline="0">
                <a:solidFill>
                  <a:srgbClr val="333333"/>
                </a:solidFill>
                <a:latin typeface="ArialMT"/>
              </a:rPr>
              <a:t>    This phenomenon is known as </a:t>
            </a:r>
            <a:r>
              <a:rPr lang="en-US" altLang="zh-CN" sz="1200" b="0" i="0" u="none" strike="noStrike" baseline="0">
                <a:solidFill>
                  <a:srgbClr val="1E7ABA"/>
                </a:solidFill>
                <a:latin typeface="Arial-BoldMT"/>
              </a:rPr>
              <a:t>head-of-the-line (HOL) blocking </a:t>
            </a:r>
            <a:r>
              <a:rPr lang="en-US" altLang="zh-CN" sz="1200" b="0" i="0" u="none" strike="noStrike" baseline="0">
                <a:solidFill>
                  <a:srgbClr val="333333"/>
                </a:solidFill>
                <a:latin typeface="ArialMT"/>
              </a:rPr>
              <a:t>in an input-queued switch — a queued packet in an input queue must wait for transfer through the fabric (even though its output port is free) because it is blocked by another packet at the head of the line. </a:t>
            </a:r>
          </a:p>
          <a:p>
            <a:r>
              <a:rPr lang="en-US" altLang="zh-CN" sz="1200" b="0" i="0" u="none" strike="noStrike" baseline="0">
                <a:solidFill>
                  <a:srgbClr val="333333"/>
                </a:solidFill>
                <a:latin typeface="ArialMT"/>
              </a:rPr>
              <a:t>    </a:t>
            </a:r>
            <a:r>
              <a:rPr lang="en-US" altLang="zh-CN" sz="1200" b="0" i="0" u="none" strike="noStrike" baseline="0">
                <a:solidFill>
                  <a:srgbClr val="1E7ABA"/>
                </a:solidFill>
                <a:latin typeface="Arial-BoldMT"/>
              </a:rPr>
              <a:t>[Karol 1987] </a:t>
            </a:r>
            <a:r>
              <a:rPr lang="en-US" altLang="zh-CN" sz="1200" b="0" i="0" u="none" strike="noStrike" baseline="0">
                <a:solidFill>
                  <a:srgbClr val="333333"/>
                </a:solidFill>
                <a:latin typeface="ArialMT"/>
              </a:rPr>
              <a:t>shows that due to HOL blocking, the input queue will grow to unbounded length (informally, this is equivalent to saying </a:t>
            </a:r>
            <a:r>
              <a:rPr lang="en-US" altLang="zh-CN" sz="1200" b="1" i="0" u="none" strike="noStrike" baseline="0">
                <a:solidFill>
                  <a:srgbClr val="333333"/>
                </a:solidFill>
                <a:latin typeface="ArialMT"/>
              </a:rPr>
              <a:t>that</a:t>
            </a:r>
            <a:r>
              <a:rPr lang="en-US" altLang="zh-CN" sz="1200" b="0" i="0" u="none" strike="noStrike" baseline="0">
                <a:solidFill>
                  <a:srgbClr val="333333"/>
                </a:solidFill>
                <a:latin typeface="ArialMT"/>
              </a:rPr>
              <a:t> significant packet loss will occur) under certain assumptions </a:t>
            </a:r>
            <a:r>
              <a:rPr lang="en-US" altLang="zh-CN" sz="1200" b="1" i="0" u="none" strike="noStrike" baseline="0">
                <a:solidFill>
                  <a:srgbClr val="333333"/>
                </a:solidFill>
                <a:latin typeface="ArialMT"/>
              </a:rPr>
              <a:t>as soon as </a:t>
            </a:r>
            <a:r>
              <a:rPr lang="en-US" altLang="zh-CN" sz="1200" b="0" i="0" u="none" strike="noStrike" baseline="0">
                <a:solidFill>
                  <a:srgbClr val="333333"/>
                </a:solidFill>
                <a:latin typeface="ArialMT"/>
              </a:rPr>
              <a:t>the packet arrival rate on the input links reaches only 58 percent of their capacity. </a:t>
            </a:r>
          </a:p>
          <a:p>
            <a:r>
              <a:rPr lang="en-US" altLang="zh-CN" sz="1200" b="0" i="0" u="none" strike="noStrike" baseline="0">
                <a:solidFill>
                  <a:srgbClr val="333333"/>
                </a:solidFill>
                <a:latin typeface="ArialMT"/>
              </a:rPr>
              <a:t>    A number of solutions to HOL blocking are discussed in </a:t>
            </a:r>
            <a:r>
              <a:rPr lang="en-US" altLang="zh-CN" sz="1200" b="0" i="0" u="none" strike="noStrike" baseline="0">
                <a:solidFill>
                  <a:srgbClr val="1E7ABA"/>
                </a:solidFill>
                <a:latin typeface="Arial-BoldMT"/>
              </a:rPr>
              <a:t>[</a:t>
            </a:r>
            <a:r>
              <a:rPr lang="en-US" altLang="zh-CN" sz="1200" b="0" i="0" u="none" strike="noStrike" baseline="0" err="1">
                <a:solidFill>
                  <a:srgbClr val="1E7ABA"/>
                </a:solidFill>
                <a:latin typeface="Arial-BoldMT"/>
              </a:rPr>
              <a:t>McKeown</a:t>
            </a:r>
            <a:r>
              <a:rPr lang="en-US" altLang="zh-CN" sz="1200" b="0" i="0" u="none" strike="noStrike" baseline="0">
                <a:solidFill>
                  <a:srgbClr val="1E7ABA"/>
                </a:solidFill>
                <a:latin typeface="Arial-BoldMT"/>
              </a:rPr>
              <a:t> 1997]</a:t>
            </a:r>
            <a:r>
              <a:rPr lang="en-US" altLang="zh-CN" sz="1200" b="0" i="0" u="none" strike="noStrike" baseline="0">
                <a:solidFill>
                  <a:srgbClr val="333333"/>
                </a:solidFill>
                <a:latin typeface="ArialMT"/>
              </a:rPr>
              <a:t>. </a:t>
            </a:r>
            <a:endParaRPr lang="en-US" altLang="zh-CN" sz="1200" b="0" i="0" u="none" strike="noStrike" kern="1200" baseline="0">
              <a:solidFill>
                <a:schemeClr val="tx1"/>
              </a:solidFill>
              <a:latin typeface="Times New Roman" pitchFamily="18" charset="0"/>
              <a:ea typeface="+mn-ea"/>
              <a:cs typeface="+mn-cs"/>
            </a:endParaRPr>
          </a:p>
          <a:p>
            <a:endParaRPr lang="en-US" altLang="zh-CN" sz="1200" b="0" i="0" u="none" strike="noStrike" kern="1200" baseline="0">
              <a:solidFill>
                <a:schemeClr val="tx1"/>
              </a:solidFill>
              <a:latin typeface="Times New Roman" pitchFamily="18" charset="0"/>
              <a:ea typeface="+mn-ea"/>
              <a:cs typeface="+mn-cs"/>
            </a:endParaRPr>
          </a:p>
          <a:p>
            <a:endParaRPr lang="zh-CN" altLang="en-US"/>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50</a:t>
            </a:fld>
            <a:endParaRPr lang="en-US" altLang="zh-CN"/>
          </a:p>
        </p:txBody>
      </p:sp>
    </p:spTree>
    <p:extLst>
      <p:ext uri="{BB962C8B-B14F-4D97-AF65-F5344CB8AC3E}">
        <p14:creationId xmlns:p14="http://schemas.microsoft.com/office/powerpoint/2010/main" val="39612892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935FF541-C69C-4F81-BB2C-27AC271B1992}" type="slidenum">
              <a:rPr lang="en-US" altLang="zh-CN" smtClean="0"/>
              <a:pPr>
                <a:spcBef>
                  <a:spcPct val="0"/>
                </a:spcBef>
              </a:pPr>
              <a:t>51</a:t>
            </a:fld>
            <a:endParaRPr lang="en-US" altLang="zh-CN"/>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1200" b="1" i="0" u="none" strike="noStrike" kern="1200" baseline="0">
                <a:solidFill>
                  <a:schemeClr val="tx1"/>
                </a:solidFill>
                <a:latin typeface="Times New Roman" pitchFamily="18" charset="0"/>
                <a:ea typeface="+mn-ea"/>
                <a:cs typeface="+mn-cs"/>
              </a:rPr>
              <a:t>Output Queueing</a:t>
            </a:r>
          </a:p>
          <a:p>
            <a:r>
              <a:rPr lang="en-US" altLang="zh-CN" sz="1200" b="0" i="0" u="none" strike="noStrike" kern="1200" baseline="0">
                <a:solidFill>
                  <a:schemeClr val="tx1"/>
                </a:solidFill>
                <a:latin typeface="Times New Roman" pitchFamily="18" charset="0"/>
                <a:ea typeface="+mn-ea"/>
                <a:cs typeface="+mn-cs"/>
              </a:rPr>
              <a:t>    Let’s next consider </a:t>
            </a:r>
            <a:r>
              <a:rPr lang="en-US" altLang="zh-CN" sz="1200" b="1" i="0" u="none" strike="noStrike" kern="1200" baseline="0">
                <a:solidFill>
                  <a:schemeClr val="tx1"/>
                </a:solidFill>
                <a:latin typeface="Times New Roman" pitchFamily="18" charset="0"/>
                <a:ea typeface="+mn-ea"/>
                <a:cs typeface="+mn-cs"/>
              </a:rPr>
              <a:t>whether</a:t>
            </a:r>
            <a:r>
              <a:rPr lang="en-US" altLang="zh-CN" sz="1200" b="0" i="0" u="none" strike="noStrike" kern="1200" baseline="0">
                <a:solidFill>
                  <a:schemeClr val="tx1"/>
                </a:solidFill>
                <a:latin typeface="Times New Roman" pitchFamily="18" charset="0"/>
                <a:ea typeface="+mn-ea"/>
                <a:cs typeface="+mn-cs"/>
              </a:rPr>
              <a:t> queueing can occur at a switch’s output ports. </a:t>
            </a:r>
          </a:p>
          <a:p>
            <a:r>
              <a:rPr lang="en-US" altLang="zh-CN" sz="1200" b="0" i="0" u="none" strike="noStrike" kern="1200" baseline="0">
                <a:solidFill>
                  <a:schemeClr val="tx1"/>
                </a:solidFill>
                <a:latin typeface="Times New Roman" pitchFamily="18" charset="0"/>
                <a:ea typeface="+mn-ea"/>
                <a:cs typeface="+mn-cs"/>
              </a:rPr>
              <a:t>    Suppose that </a:t>
            </a:r>
            <a:r>
              <a:rPr lang="en-US" altLang="zh-CN" sz="1200" b="0" i="0" u="none" strike="noStrike" kern="1200" baseline="0" err="1">
                <a:solidFill>
                  <a:schemeClr val="tx1"/>
                </a:solidFill>
                <a:latin typeface="Times New Roman" pitchFamily="18" charset="0"/>
                <a:ea typeface="+mn-ea"/>
                <a:cs typeface="+mn-cs"/>
              </a:rPr>
              <a:t>R</a:t>
            </a:r>
            <a:r>
              <a:rPr lang="en-US" altLang="zh-CN" sz="1200" b="0" i="0" u="none" strike="noStrike" kern="1200" baseline="-25000" err="1">
                <a:solidFill>
                  <a:schemeClr val="tx1"/>
                </a:solidFill>
                <a:latin typeface="Times New Roman" pitchFamily="18" charset="0"/>
                <a:ea typeface="+mn-ea"/>
                <a:cs typeface="+mn-cs"/>
              </a:rPr>
              <a:t>switch</a:t>
            </a:r>
            <a:r>
              <a:rPr lang="en-US" altLang="zh-CN" sz="1200" b="0" i="0" u="none" strike="noStrike" kern="1200" baseline="0">
                <a:solidFill>
                  <a:schemeClr val="tx1"/>
                </a:solidFill>
                <a:latin typeface="Times New Roman" pitchFamily="18" charset="0"/>
                <a:ea typeface="+mn-ea"/>
                <a:cs typeface="+mn-cs"/>
              </a:rPr>
              <a:t> is again N times faster than </a:t>
            </a:r>
            <a:r>
              <a:rPr lang="en-US" altLang="zh-CN" sz="1200" b="0" i="0" u="none" strike="noStrike" kern="1200" baseline="0" err="1">
                <a:solidFill>
                  <a:schemeClr val="tx1"/>
                </a:solidFill>
                <a:latin typeface="Times New Roman" pitchFamily="18" charset="0"/>
                <a:ea typeface="+mn-ea"/>
                <a:cs typeface="+mn-cs"/>
              </a:rPr>
              <a:t>R</a:t>
            </a:r>
            <a:r>
              <a:rPr lang="en-US" altLang="zh-CN" sz="1200" b="0" i="0" u="none" strike="noStrike" kern="1200" baseline="-25000" err="1">
                <a:solidFill>
                  <a:schemeClr val="tx1"/>
                </a:solidFill>
                <a:latin typeface="Times New Roman" pitchFamily="18" charset="0"/>
                <a:ea typeface="+mn-ea"/>
                <a:cs typeface="+mn-cs"/>
              </a:rPr>
              <a:t>line</a:t>
            </a:r>
            <a:r>
              <a:rPr lang="en-US" altLang="zh-CN" sz="1200" b="0" i="0" u="none" strike="noStrike" kern="1200" baseline="0">
                <a:solidFill>
                  <a:schemeClr val="tx1"/>
                </a:solidFill>
                <a:latin typeface="Times New Roman" pitchFamily="18" charset="0"/>
                <a:ea typeface="+mn-ea"/>
                <a:cs typeface="+mn-cs"/>
              </a:rPr>
              <a:t> and that packets arriving at each of the N input ports are destined to the same output port. </a:t>
            </a:r>
          </a:p>
          <a:p>
            <a:r>
              <a:rPr lang="en-US" altLang="zh-CN" sz="1200" b="0" i="0" u="none" strike="noStrike" kern="1200" baseline="0">
                <a:solidFill>
                  <a:schemeClr val="tx1"/>
                </a:solidFill>
                <a:latin typeface="Times New Roman" pitchFamily="18" charset="0"/>
                <a:ea typeface="+mn-ea"/>
                <a:cs typeface="+mn-cs"/>
              </a:rPr>
              <a:t>    In this case, in the time it takes to send a single packet onto the outgoing link, N new packets will arrive at this output port (one from each of the N input ports). </a:t>
            </a:r>
          </a:p>
          <a:p>
            <a:r>
              <a:rPr lang="en-US" altLang="zh-CN" sz="1200" b="0" i="0" u="none" strike="noStrike" kern="1200" baseline="0">
                <a:solidFill>
                  <a:schemeClr val="tx1"/>
                </a:solidFill>
                <a:latin typeface="Times New Roman" pitchFamily="18" charset="0"/>
                <a:ea typeface="+mn-ea"/>
                <a:cs typeface="+mn-cs"/>
              </a:rPr>
              <a:t>    Since the output port can </a:t>
            </a:r>
            <a:r>
              <a:rPr lang="en-US" altLang="zh-CN" sz="1200" b="0" i="0" u="none" strike="noStrike" baseline="0">
                <a:solidFill>
                  <a:srgbClr val="333333"/>
                </a:solidFill>
                <a:latin typeface="ArialMT"/>
              </a:rPr>
              <a:t>transmit only a single packet in a unit of time (the packet transmission time), the </a:t>
            </a:r>
            <a:r>
              <a:rPr lang="en-US" altLang="zh-CN" sz="1200" b="0" i="0" u="none" strike="noStrike" baseline="0">
                <a:solidFill>
                  <a:srgbClr val="333333"/>
                </a:solidFill>
                <a:latin typeface="Arial-ItalicMT"/>
              </a:rPr>
              <a:t>N arriv</a:t>
            </a:r>
            <a:r>
              <a:rPr lang="en-US" altLang="zh-CN" sz="1200" b="0" i="0" u="none" strike="noStrike" baseline="0">
                <a:solidFill>
                  <a:srgbClr val="333333"/>
                </a:solidFill>
                <a:latin typeface="ArialMT"/>
              </a:rPr>
              <a:t>ing packets will have to queue (</a:t>
            </a:r>
            <a:r>
              <a:rPr lang="en-US" altLang="zh-CN" sz="1200" b="1" i="0" u="none" strike="noStrike" baseline="0">
                <a:solidFill>
                  <a:srgbClr val="333333"/>
                </a:solidFill>
                <a:latin typeface="ArialMT"/>
              </a:rPr>
              <a:t>wait</a:t>
            </a:r>
            <a:r>
              <a:rPr lang="en-US" altLang="zh-CN" sz="1200" b="0" i="0" u="none" strike="noStrike" baseline="0">
                <a:solidFill>
                  <a:srgbClr val="333333"/>
                </a:solidFill>
                <a:latin typeface="ArialMT"/>
              </a:rPr>
              <a:t>) for transmission over the outgoing link. </a:t>
            </a:r>
          </a:p>
          <a:p>
            <a:r>
              <a:rPr lang="en-US" altLang="zh-CN" sz="1200" b="0" i="0" u="none" strike="noStrike" baseline="0">
                <a:solidFill>
                  <a:srgbClr val="333333"/>
                </a:solidFill>
                <a:latin typeface="ArialMT"/>
              </a:rPr>
              <a:t>    Then </a:t>
            </a:r>
            <a:r>
              <a:rPr lang="en-US" altLang="zh-CN" sz="1200" b="0" i="0" u="none" strike="noStrike" baseline="0">
                <a:solidFill>
                  <a:srgbClr val="333333"/>
                </a:solidFill>
                <a:latin typeface="Arial-ItalicMT"/>
              </a:rPr>
              <a:t>N </a:t>
            </a:r>
            <a:r>
              <a:rPr lang="en-US" altLang="zh-CN" sz="1200" b="0" i="0" u="none" strike="noStrike" baseline="0">
                <a:solidFill>
                  <a:srgbClr val="333333"/>
                </a:solidFill>
                <a:latin typeface="ArialMT"/>
              </a:rPr>
              <a:t>more packets can possibly arrive in the time it takes to transmit just one of the </a:t>
            </a:r>
            <a:r>
              <a:rPr lang="en-US" altLang="zh-CN" sz="1200" b="0" i="0" u="none" strike="noStrike" baseline="0">
                <a:solidFill>
                  <a:srgbClr val="333333"/>
                </a:solidFill>
                <a:latin typeface="Arial-ItalicMT"/>
              </a:rPr>
              <a:t>N </a:t>
            </a:r>
            <a:r>
              <a:rPr lang="en-US" altLang="zh-CN" sz="1200" b="0" i="0" u="none" strike="noStrike" baseline="0">
                <a:solidFill>
                  <a:srgbClr val="333333"/>
                </a:solidFill>
                <a:latin typeface="ArialMT"/>
              </a:rPr>
              <a:t>packets </a:t>
            </a:r>
            <a:r>
              <a:rPr lang="en-US" altLang="zh-CN" sz="1200" b="1" i="0" u="none" strike="noStrike" baseline="0">
                <a:solidFill>
                  <a:srgbClr val="333333"/>
                </a:solidFill>
                <a:latin typeface="ArialMT"/>
              </a:rPr>
              <a:t>that</a:t>
            </a:r>
            <a:r>
              <a:rPr lang="en-US" altLang="zh-CN" sz="1200" b="0" i="0" u="none" strike="noStrike" baseline="0">
                <a:solidFill>
                  <a:srgbClr val="333333"/>
                </a:solidFill>
                <a:latin typeface="ArialMT"/>
              </a:rPr>
              <a:t> had just previously been queued. </a:t>
            </a:r>
          </a:p>
          <a:p>
            <a:r>
              <a:rPr lang="en-US" altLang="zh-CN" sz="1200" b="0" i="0" u="none" strike="noStrike" baseline="0">
                <a:solidFill>
                  <a:srgbClr val="333333"/>
                </a:solidFill>
                <a:latin typeface="ArialMT"/>
              </a:rPr>
              <a:t>    And so on.</a:t>
            </a:r>
          </a:p>
          <a:p>
            <a:r>
              <a:rPr lang="en-US" altLang="zh-CN" sz="1200" b="0" i="0" u="none" strike="noStrike" baseline="0">
                <a:solidFill>
                  <a:srgbClr val="333333"/>
                </a:solidFill>
                <a:latin typeface="ArialMT"/>
              </a:rPr>
              <a:t>    Thus, packet queues can form at the output ports </a:t>
            </a:r>
            <a:r>
              <a:rPr lang="en-US" altLang="zh-CN" sz="1200" b="1" i="0" u="none" strike="noStrike" baseline="0">
                <a:solidFill>
                  <a:srgbClr val="333333"/>
                </a:solidFill>
                <a:latin typeface="ArialMT"/>
              </a:rPr>
              <a:t>even </a:t>
            </a:r>
            <a:r>
              <a:rPr lang="en-US" altLang="zh-CN" sz="1200" b="0" i="0" u="none" strike="noStrike" baseline="0">
                <a:solidFill>
                  <a:srgbClr val="333333"/>
                </a:solidFill>
                <a:latin typeface="ArialMT"/>
              </a:rPr>
              <a:t>when the switching fabric is </a:t>
            </a:r>
            <a:r>
              <a:rPr lang="en-US" altLang="zh-CN" sz="1200" b="0" i="0" u="none" strike="noStrike" baseline="0">
                <a:solidFill>
                  <a:srgbClr val="333333"/>
                </a:solidFill>
                <a:latin typeface="Arial-ItalicMT"/>
              </a:rPr>
              <a:t>N </a:t>
            </a:r>
            <a:r>
              <a:rPr lang="en-US" altLang="zh-CN" sz="1200" b="0" i="0" u="none" strike="noStrike" baseline="0">
                <a:solidFill>
                  <a:srgbClr val="333333"/>
                </a:solidFill>
                <a:latin typeface="ArialMT"/>
              </a:rPr>
              <a:t>times faster than the port line speeds. </a:t>
            </a:r>
          </a:p>
          <a:p>
            <a:r>
              <a:rPr lang="en-US" altLang="zh-CN" sz="1200" b="0" i="0" u="none" strike="noStrike" baseline="0">
                <a:solidFill>
                  <a:srgbClr val="333333"/>
                </a:solidFill>
                <a:latin typeface="ArialMT"/>
              </a:rPr>
              <a:t>    Eventually, the number of </a:t>
            </a:r>
            <a:r>
              <a:rPr lang="en-US" altLang="zh-CN" sz="1200" b="1" i="0" u="none" strike="noStrike" baseline="0">
                <a:solidFill>
                  <a:srgbClr val="333333"/>
                </a:solidFill>
                <a:latin typeface="ArialMT"/>
              </a:rPr>
              <a:t>queued</a:t>
            </a:r>
            <a:r>
              <a:rPr lang="en-US" altLang="zh-CN" sz="1200" b="0" i="0" u="none" strike="noStrike" baseline="0">
                <a:solidFill>
                  <a:srgbClr val="333333"/>
                </a:solidFill>
                <a:latin typeface="ArialMT"/>
              </a:rPr>
              <a:t> packets can grow large enough </a:t>
            </a:r>
            <a:r>
              <a:rPr lang="en-US" altLang="zh-CN" sz="1200" b="1" i="0" u="none" strike="noStrike" baseline="0">
                <a:solidFill>
                  <a:srgbClr val="333333"/>
                </a:solidFill>
                <a:latin typeface="ArialMT"/>
              </a:rPr>
              <a:t>to</a:t>
            </a:r>
            <a:r>
              <a:rPr lang="en-US" altLang="zh-CN" sz="1200" b="0" i="0" u="none" strike="noStrike" baseline="0">
                <a:solidFill>
                  <a:srgbClr val="333333"/>
                </a:solidFill>
                <a:latin typeface="ArialMT"/>
              </a:rPr>
              <a:t> exhaust available memory at the output port.</a:t>
            </a:r>
            <a:endParaRPr lang="en-US" altLang="zh-CN" sz="1200" b="0" i="0" u="none" strike="noStrike" kern="1200" baseline="0">
              <a:solidFill>
                <a:schemeClr val="tx1"/>
              </a:solidFill>
              <a:latin typeface="Times New Roman" pitchFamily="18" charset="0"/>
              <a:ea typeface="+mn-ea"/>
              <a:cs typeface="+mn-cs"/>
            </a:endParaRP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When there is not enough memory to buffer an incoming packet, a decision must be made to </a:t>
            </a:r>
            <a:r>
              <a:rPr lang="en-US" altLang="zh-CN" sz="1200" b="1" i="0" u="none" strike="noStrike" kern="1200" baseline="0">
                <a:solidFill>
                  <a:schemeClr val="tx1"/>
                </a:solidFill>
                <a:latin typeface="Times New Roman" pitchFamily="18" charset="0"/>
                <a:ea typeface="+mn-ea"/>
                <a:cs typeface="+mn-cs"/>
              </a:rPr>
              <a:t>either</a:t>
            </a:r>
            <a:r>
              <a:rPr lang="en-US" altLang="zh-CN" sz="1200" b="0" i="0" u="none" strike="noStrike" kern="1200" baseline="0">
                <a:solidFill>
                  <a:schemeClr val="tx1"/>
                </a:solidFill>
                <a:latin typeface="Times New Roman" pitchFamily="18" charset="0"/>
                <a:ea typeface="+mn-ea"/>
                <a:cs typeface="+mn-cs"/>
              </a:rPr>
              <a:t> drop the arriving packet (a policy known as drop-tail) </a:t>
            </a:r>
            <a:r>
              <a:rPr lang="en-US" altLang="zh-CN" sz="1200" b="1" i="0" u="none" strike="noStrike" kern="1200" baseline="0">
                <a:solidFill>
                  <a:schemeClr val="tx1"/>
                </a:solidFill>
                <a:latin typeface="Times New Roman" pitchFamily="18" charset="0"/>
                <a:ea typeface="+mn-ea"/>
                <a:cs typeface="+mn-cs"/>
              </a:rPr>
              <a:t>or</a:t>
            </a:r>
            <a:r>
              <a:rPr lang="en-US" altLang="zh-CN" sz="1200" b="0" i="0" u="none" strike="noStrike" kern="1200" baseline="0">
                <a:solidFill>
                  <a:schemeClr val="tx1"/>
                </a:solidFill>
                <a:latin typeface="Times New Roman" pitchFamily="18" charset="0"/>
                <a:ea typeface="+mn-ea"/>
                <a:cs typeface="+mn-cs"/>
              </a:rPr>
              <a:t> remove one or more already-queued packets to make room for the newly arrived packet.</a:t>
            </a:r>
          </a:p>
          <a:p>
            <a:r>
              <a:rPr lang="en-US" altLang="zh-CN" sz="1200" b="0" i="0" u="none" strike="noStrike" kern="1200" baseline="0">
                <a:solidFill>
                  <a:schemeClr val="tx1"/>
                </a:solidFill>
                <a:latin typeface="Times New Roman" pitchFamily="18" charset="0"/>
                <a:ea typeface="+mn-ea"/>
                <a:cs typeface="+mn-cs"/>
              </a:rPr>
              <a:t>    In some cases, it may be </a:t>
            </a:r>
            <a:r>
              <a:rPr lang="en-US" altLang="zh-CN" sz="1200" b="1" i="0" u="none" strike="noStrike" kern="1200" baseline="0">
                <a:solidFill>
                  <a:schemeClr val="tx1"/>
                </a:solidFill>
                <a:latin typeface="Times New Roman" pitchFamily="18" charset="0"/>
                <a:ea typeface="+mn-ea"/>
                <a:cs typeface="+mn-cs"/>
              </a:rPr>
              <a:t>advantageous</a:t>
            </a:r>
            <a:r>
              <a:rPr lang="en-US" altLang="zh-CN" sz="1200" b="0" i="0" u="none" strike="noStrike" kern="1200" baseline="0">
                <a:solidFill>
                  <a:schemeClr val="tx1"/>
                </a:solidFill>
                <a:latin typeface="Times New Roman" pitchFamily="18" charset="0"/>
                <a:ea typeface="+mn-ea"/>
                <a:cs typeface="+mn-cs"/>
              </a:rPr>
              <a:t> to drop (or mark the header of) a packet </a:t>
            </a:r>
            <a:r>
              <a:rPr lang="en-US" altLang="zh-CN" sz="1200" b="1" i="0" u="none" strike="noStrike" kern="1200" baseline="0">
                <a:solidFill>
                  <a:schemeClr val="tx1"/>
                </a:solidFill>
                <a:latin typeface="Times New Roman" pitchFamily="18" charset="0"/>
                <a:ea typeface="+mn-ea"/>
                <a:cs typeface="+mn-cs"/>
              </a:rPr>
              <a:t>before</a:t>
            </a:r>
            <a:r>
              <a:rPr lang="en-US" altLang="zh-CN" sz="1200" b="0" i="0" u="none" strike="noStrike" kern="1200" baseline="0">
                <a:solidFill>
                  <a:schemeClr val="tx1"/>
                </a:solidFill>
                <a:latin typeface="Times New Roman" pitchFamily="18" charset="0"/>
                <a:ea typeface="+mn-ea"/>
                <a:cs typeface="+mn-cs"/>
              </a:rPr>
              <a:t> the buffer is full in order to provide a congestion signal to the sender. </a:t>
            </a:r>
          </a:p>
          <a:p>
            <a:r>
              <a:rPr lang="en-US" altLang="zh-CN" sz="1200" b="0" i="0" u="none" strike="noStrike" kern="1200" baseline="0">
                <a:solidFill>
                  <a:schemeClr val="tx1"/>
                </a:solidFill>
                <a:latin typeface="Times New Roman" pitchFamily="18" charset="0"/>
                <a:ea typeface="+mn-ea"/>
                <a:cs typeface="+mn-cs"/>
              </a:rPr>
              <a:t>    A number of proactive packet-dropping and -marking policies (which collectively have become known as active queue management (AQM) algorithms) have been proposed and analyzed [Labrador 1999, </a:t>
            </a:r>
            <a:r>
              <a:rPr lang="en-US" altLang="zh-CN" sz="1200" b="0" i="0" u="none" strike="noStrike" kern="1200" baseline="0" err="1">
                <a:solidFill>
                  <a:schemeClr val="tx1"/>
                </a:solidFill>
                <a:latin typeface="Times New Roman" pitchFamily="18" charset="0"/>
                <a:ea typeface="+mn-ea"/>
                <a:cs typeface="+mn-cs"/>
              </a:rPr>
              <a:t>Hollot</a:t>
            </a:r>
            <a:r>
              <a:rPr lang="en-US" altLang="zh-CN" sz="1200" b="0" i="0" u="none" strike="noStrike" kern="1200" baseline="0">
                <a:solidFill>
                  <a:schemeClr val="tx1"/>
                </a:solidFill>
                <a:latin typeface="Times New Roman" pitchFamily="18" charset="0"/>
                <a:ea typeface="+mn-ea"/>
                <a:cs typeface="+mn-cs"/>
              </a:rPr>
              <a:t> 2002]. </a:t>
            </a:r>
          </a:p>
          <a:p>
            <a:r>
              <a:rPr lang="en-US" altLang="zh-CN" sz="1200" b="0" i="0" u="none" strike="noStrike" kern="1200" baseline="0">
                <a:solidFill>
                  <a:schemeClr val="tx1"/>
                </a:solidFill>
                <a:latin typeface="Times New Roman" pitchFamily="18" charset="0"/>
                <a:ea typeface="+mn-ea"/>
                <a:cs typeface="+mn-cs"/>
              </a:rPr>
              <a:t>    One of the most widely studied and implemented AQM algorithms is the Random Early Detection (RED) algorithm [Christiansen 2001; Floyd 2016].</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Output port queuing is illustrated in Figure 4.9. </a:t>
            </a:r>
          </a:p>
          <a:p>
            <a:r>
              <a:rPr lang="en-US" altLang="zh-CN" sz="1200" b="0" i="0" u="none" strike="noStrike" kern="1200" baseline="0">
                <a:solidFill>
                  <a:schemeClr val="tx1"/>
                </a:solidFill>
                <a:latin typeface="Times New Roman" pitchFamily="18" charset="0"/>
                <a:ea typeface="+mn-ea"/>
                <a:cs typeface="+mn-cs"/>
              </a:rPr>
              <a:t>    At time t, a packet has arrived at each of the incoming input ports, each destined for the uppermost outgoing port. </a:t>
            </a:r>
          </a:p>
          <a:p>
            <a:r>
              <a:rPr lang="en-US" altLang="zh-CN" sz="1200" b="0" i="0" u="none" strike="noStrike" kern="1200" baseline="0">
                <a:solidFill>
                  <a:schemeClr val="tx1"/>
                </a:solidFill>
                <a:latin typeface="Times New Roman" pitchFamily="18" charset="0"/>
                <a:ea typeface="+mn-ea"/>
                <a:cs typeface="+mn-cs"/>
              </a:rPr>
              <a:t>    Assuming identical line speeds and a switch operating at three times the line speed, one time unit later (that is, in the time needed to receive or send </a:t>
            </a:r>
            <a:r>
              <a:rPr lang="en-US" altLang="zh-CN" sz="1200" b="0" i="0" u="none" strike="noStrike" baseline="0">
                <a:solidFill>
                  <a:srgbClr val="333333"/>
                </a:solidFill>
                <a:latin typeface="ArialMT"/>
              </a:rPr>
              <a:t>a packet), all three original packets have been transferred to the outgoing port and are queued awaiting transmission. </a:t>
            </a:r>
          </a:p>
          <a:p>
            <a:r>
              <a:rPr lang="en-US" altLang="zh-CN" sz="1200" b="0" i="0" u="none" strike="noStrike" baseline="0">
                <a:solidFill>
                  <a:srgbClr val="333333"/>
                </a:solidFill>
                <a:latin typeface="ArialMT"/>
              </a:rPr>
              <a:t>    In the next time unit, one of these three packets will have been transmitted over the outgoing link. </a:t>
            </a:r>
          </a:p>
          <a:p>
            <a:r>
              <a:rPr lang="en-US" altLang="zh-CN" sz="1200" b="0" i="0" u="none" strike="noStrike" baseline="0">
                <a:solidFill>
                  <a:srgbClr val="333333"/>
                </a:solidFill>
                <a:latin typeface="ArialMT"/>
              </a:rPr>
              <a:t>    In our example, two </a:t>
            </a:r>
            <a:r>
              <a:rPr lang="en-US" altLang="zh-CN" sz="1200" b="0" i="0" u="none" strike="noStrike" baseline="0">
                <a:solidFill>
                  <a:srgbClr val="333333"/>
                </a:solidFill>
                <a:latin typeface="Arial-ItalicMT"/>
              </a:rPr>
              <a:t>new </a:t>
            </a:r>
            <a:r>
              <a:rPr lang="en-US" altLang="zh-CN" sz="1200" b="0" i="0" u="none" strike="noStrike" baseline="0">
                <a:solidFill>
                  <a:srgbClr val="333333"/>
                </a:solidFill>
                <a:latin typeface="ArialMT"/>
              </a:rPr>
              <a:t>packets have arrived at the incoming side of the switch; one of these packets is destined for this uppermost output port. </a:t>
            </a:r>
          </a:p>
          <a:p>
            <a:r>
              <a:rPr lang="en-US" altLang="zh-CN" sz="1200" b="0" i="0" u="none" strike="noStrike" baseline="0">
                <a:solidFill>
                  <a:srgbClr val="333333"/>
                </a:solidFill>
                <a:latin typeface="ArialMT"/>
              </a:rPr>
              <a:t>    A consequence of such queuing is that a </a:t>
            </a:r>
            <a:r>
              <a:rPr lang="en-US" altLang="zh-CN" sz="1200" b="0" i="0" u="none" strike="noStrike" baseline="0">
                <a:solidFill>
                  <a:srgbClr val="1E7ABA"/>
                </a:solidFill>
                <a:latin typeface="Arial-BoldMT"/>
              </a:rPr>
              <a:t>packet scheduler </a:t>
            </a:r>
            <a:r>
              <a:rPr lang="en-US" altLang="zh-CN" sz="1200" b="0" i="0" u="none" strike="noStrike" baseline="0">
                <a:solidFill>
                  <a:srgbClr val="333333"/>
                </a:solidFill>
                <a:latin typeface="ArialMT"/>
              </a:rPr>
              <a:t>at the output port must choose one packet, among those queued, for transmission — a topic we’ll cover in the following section.</a:t>
            </a:r>
            <a:endParaRPr lang="en-US" altLang="zh-CN" sz="1200" b="0" i="0" u="none" strike="noStrike" kern="1200" baseline="0">
              <a:solidFill>
                <a:schemeClr val="tx1"/>
              </a:solidFill>
              <a:latin typeface="Times New Roman" pitchFamily="18" charset="0"/>
              <a:ea typeface="+mn-ea"/>
              <a:cs typeface="+mn-cs"/>
            </a:endParaRP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a:t>
            </a:r>
            <a:endParaRPr lang="zh-CN" altLang="zh-CN" b="0" i="0"/>
          </a:p>
        </p:txBody>
      </p:sp>
    </p:spTree>
    <p:extLst>
      <p:ext uri="{BB962C8B-B14F-4D97-AF65-F5344CB8AC3E}">
        <p14:creationId xmlns:p14="http://schemas.microsoft.com/office/powerpoint/2010/main" val="26310918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a:solidFill>
                  <a:schemeClr val="tx1"/>
                </a:solidFill>
                <a:latin typeface="Times New Roman" pitchFamily="18" charset="0"/>
                <a:ea typeface="+mn-ea"/>
                <a:cs typeface="+mn-cs"/>
              </a:rPr>
              <a:t>    Given that router buffers are needed to </a:t>
            </a:r>
            <a:r>
              <a:rPr lang="en-US" altLang="zh-CN" sz="1200" b="1" i="0" u="none" strike="noStrike" kern="1200" baseline="0">
                <a:solidFill>
                  <a:schemeClr val="tx1"/>
                </a:solidFill>
                <a:latin typeface="Times New Roman" pitchFamily="18" charset="0"/>
                <a:ea typeface="+mn-ea"/>
                <a:cs typeface="+mn-cs"/>
              </a:rPr>
              <a:t>absorb</a:t>
            </a:r>
            <a:r>
              <a:rPr lang="en-US" altLang="zh-CN" sz="1200" b="0" i="0" u="none" strike="noStrike" kern="1200" baseline="0">
                <a:solidFill>
                  <a:schemeClr val="tx1"/>
                </a:solidFill>
                <a:latin typeface="Times New Roman" pitchFamily="18" charset="0"/>
                <a:ea typeface="+mn-ea"/>
                <a:cs typeface="+mn-cs"/>
              </a:rPr>
              <a:t> the fluctuations in traffic load, the natural question to ask is how much buffering is required. </a:t>
            </a:r>
          </a:p>
          <a:p>
            <a:r>
              <a:rPr lang="en-US" altLang="zh-CN" sz="1200" b="0" i="0" u="none" strike="noStrike" kern="1200" baseline="0">
                <a:solidFill>
                  <a:schemeClr val="tx1"/>
                </a:solidFill>
                <a:latin typeface="Times New Roman" pitchFamily="18" charset="0"/>
                <a:ea typeface="+mn-ea"/>
                <a:cs typeface="+mn-cs"/>
              </a:rPr>
              <a:t>    For many years, the rule of thumb [RFC 3439] for buffer sizing was </a:t>
            </a:r>
            <a:r>
              <a:rPr lang="en-US" altLang="zh-CN" sz="1200" b="1" i="0" u="none" strike="noStrike" kern="1200" baseline="0">
                <a:solidFill>
                  <a:schemeClr val="tx1"/>
                </a:solidFill>
                <a:latin typeface="Times New Roman" pitchFamily="18" charset="0"/>
                <a:ea typeface="+mn-ea"/>
                <a:cs typeface="+mn-cs"/>
              </a:rPr>
              <a:t>that</a:t>
            </a:r>
            <a:r>
              <a:rPr lang="en-US" altLang="zh-CN" sz="1200" b="0" i="0" u="none" strike="noStrike" kern="1200" baseline="0">
                <a:solidFill>
                  <a:schemeClr val="tx1"/>
                </a:solidFill>
                <a:latin typeface="Times New Roman" pitchFamily="18" charset="0"/>
                <a:ea typeface="+mn-ea"/>
                <a:cs typeface="+mn-cs"/>
              </a:rPr>
              <a:t> the amount of buffering (B) should be equal to an average round-trip time (RTT, say 250 msec) </a:t>
            </a:r>
            <a:r>
              <a:rPr lang="en-US" altLang="zh-CN" sz="1200" b="1" i="0" u="none" strike="noStrike" kern="1200" baseline="0">
                <a:solidFill>
                  <a:schemeClr val="tx1"/>
                </a:solidFill>
                <a:latin typeface="Times New Roman" pitchFamily="18" charset="0"/>
                <a:ea typeface="+mn-ea"/>
                <a:cs typeface="+mn-cs"/>
              </a:rPr>
              <a:t>times</a:t>
            </a:r>
            <a:r>
              <a:rPr lang="en-US" altLang="zh-CN" sz="1200" b="0" i="0" u="none" strike="noStrike" kern="1200" baseline="0">
                <a:solidFill>
                  <a:schemeClr val="tx1"/>
                </a:solidFill>
                <a:latin typeface="Times New Roman" pitchFamily="18" charset="0"/>
                <a:ea typeface="+mn-ea"/>
                <a:cs typeface="+mn-cs"/>
              </a:rPr>
              <a:t> the link capacity (C).</a:t>
            </a:r>
          </a:p>
          <a:p>
            <a:r>
              <a:rPr lang="en-US" altLang="zh-CN" sz="1200" b="0" i="0" u="none" strike="noStrike" kern="1200" baseline="0">
                <a:solidFill>
                  <a:schemeClr val="tx1"/>
                </a:solidFill>
                <a:latin typeface="Times New Roman" pitchFamily="18" charset="0"/>
                <a:ea typeface="+mn-ea"/>
                <a:cs typeface="+mn-cs"/>
              </a:rPr>
              <a:t>    This result is based on an analysis of the queueing dynamics of a relatively small number of TCP flows [</a:t>
            </a:r>
            <a:r>
              <a:rPr lang="en-US" altLang="zh-CN" sz="1200" b="0" i="0" u="none" strike="noStrike" kern="1200" baseline="0" err="1">
                <a:solidFill>
                  <a:schemeClr val="tx1"/>
                </a:solidFill>
                <a:latin typeface="Times New Roman" pitchFamily="18" charset="0"/>
                <a:ea typeface="+mn-ea"/>
                <a:cs typeface="+mn-cs"/>
              </a:rPr>
              <a:t>Villamizar</a:t>
            </a:r>
            <a:r>
              <a:rPr lang="en-US" altLang="zh-CN" sz="1200" b="0" i="0" u="none" strike="noStrike" kern="1200" baseline="0">
                <a:solidFill>
                  <a:schemeClr val="tx1"/>
                </a:solidFill>
                <a:latin typeface="Times New Roman" pitchFamily="18" charset="0"/>
                <a:ea typeface="+mn-ea"/>
                <a:cs typeface="+mn-cs"/>
              </a:rPr>
              <a:t> 1994]. </a:t>
            </a:r>
          </a:p>
          <a:p>
            <a:r>
              <a:rPr lang="en-US" altLang="zh-CN" sz="1200" b="0" i="0" u="none" strike="noStrike" kern="1200" baseline="0">
                <a:solidFill>
                  <a:schemeClr val="tx1"/>
                </a:solidFill>
                <a:latin typeface="Times New Roman" pitchFamily="18" charset="0"/>
                <a:ea typeface="+mn-ea"/>
                <a:cs typeface="+mn-cs"/>
              </a:rPr>
              <a:t>    Thus, a 10 Gbps link with an RTT of 250 msec would need an amount of buffering equal to B = RTT · C = 2.5 </a:t>
            </a:r>
            <a:r>
              <a:rPr lang="en-US" altLang="zh-CN" sz="1200" b="0" i="0" u="none" strike="noStrike" kern="1200" baseline="0" err="1">
                <a:solidFill>
                  <a:schemeClr val="tx1"/>
                </a:solidFill>
                <a:latin typeface="Times New Roman" pitchFamily="18" charset="0"/>
                <a:ea typeface="+mn-ea"/>
                <a:cs typeface="+mn-cs"/>
              </a:rPr>
              <a:t>Gbits</a:t>
            </a:r>
            <a:r>
              <a:rPr lang="en-US" altLang="zh-CN" sz="1200" b="0" i="0" u="none" strike="noStrike" kern="1200" baseline="0">
                <a:solidFill>
                  <a:schemeClr val="tx1"/>
                </a:solidFill>
                <a:latin typeface="Times New Roman" pitchFamily="18" charset="0"/>
                <a:ea typeface="+mn-ea"/>
                <a:cs typeface="+mn-cs"/>
              </a:rPr>
              <a:t> of buffers.    </a:t>
            </a:r>
          </a:p>
          <a:p>
            <a:r>
              <a:rPr lang="en-US" altLang="zh-CN" sz="1200" b="0" i="0" u="none" strike="noStrike" kern="1200" baseline="0">
                <a:solidFill>
                  <a:schemeClr val="tx1"/>
                </a:solidFill>
                <a:latin typeface="Times New Roman" pitchFamily="18" charset="0"/>
                <a:ea typeface="+mn-ea"/>
                <a:cs typeface="+mn-cs"/>
              </a:rPr>
              <a:t>    Recent theoretical and experimental efforts [</a:t>
            </a:r>
            <a:r>
              <a:rPr lang="en-US" altLang="zh-CN" sz="1200" b="0" i="0" u="none" strike="noStrike" kern="1200" baseline="0" err="1">
                <a:solidFill>
                  <a:schemeClr val="tx1"/>
                </a:solidFill>
                <a:latin typeface="Times New Roman" pitchFamily="18" charset="0"/>
                <a:ea typeface="+mn-ea"/>
                <a:cs typeface="+mn-cs"/>
              </a:rPr>
              <a:t>Appenzeller</a:t>
            </a:r>
            <a:r>
              <a:rPr lang="en-US" altLang="zh-CN" sz="1200" b="0" i="0" u="none" strike="noStrike" kern="1200" baseline="0">
                <a:solidFill>
                  <a:schemeClr val="tx1"/>
                </a:solidFill>
                <a:latin typeface="Times New Roman" pitchFamily="18" charset="0"/>
                <a:ea typeface="+mn-ea"/>
                <a:cs typeface="+mn-cs"/>
              </a:rPr>
              <a:t> 2004], however, suggest that when there are a large number of TCP flows (N) passing through a link, the amount of buffering needed is B = RTT</a:t>
            </a:r>
            <a:r>
              <a:rPr lang="en-US" altLang="zh-CN" sz="1200" b="0" i="0" u="none" strike="noStrike" kern="1200" baseline="0">
                <a:solidFill>
                  <a:schemeClr val="tx1"/>
                </a:solidFill>
                <a:latin typeface="Times New Roman" pitchFamily="18" charset="0"/>
                <a:ea typeface="+mn-ea"/>
                <a:cs typeface="+mn-cs"/>
                <a:sym typeface="Wingdings" panose="05000000000000000000" pitchFamily="2" charset="2"/>
              </a:rPr>
              <a:t></a:t>
            </a:r>
            <a:r>
              <a:rPr lang="en-US" altLang="zh-CN" sz="1200" b="0" i="0" u="none" strike="noStrike" kern="1200" baseline="0">
                <a:solidFill>
                  <a:schemeClr val="tx1"/>
                </a:solidFill>
                <a:latin typeface="Times New Roman" pitchFamily="18" charset="0"/>
                <a:ea typeface="+mn-ea"/>
                <a:cs typeface="+mn-cs"/>
              </a:rPr>
              <a:t>C/√N .</a:t>
            </a:r>
          </a:p>
          <a:p>
            <a:r>
              <a:rPr lang="en-US" altLang="zh-CN" sz="1200" b="0" i="1" u="none" strike="noStrike" kern="1200" baseline="0">
                <a:solidFill>
                  <a:schemeClr val="tx1"/>
                </a:solidFill>
                <a:latin typeface="Times New Roman" pitchFamily="18" charset="0"/>
                <a:ea typeface="+mn-ea"/>
                <a:cs typeface="+mn-cs"/>
              </a:rPr>
              <a:t>    </a:t>
            </a:r>
            <a:r>
              <a:rPr lang="en-US" altLang="zh-CN" sz="1200" b="0" i="0" u="none" strike="noStrike" kern="1200" baseline="0">
                <a:solidFill>
                  <a:schemeClr val="tx1"/>
                </a:solidFill>
                <a:latin typeface="Times New Roman" pitchFamily="18" charset="0"/>
                <a:ea typeface="+mn-ea"/>
                <a:cs typeface="+mn-cs"/>
              </a:rPr>
              <a:t>With a large number of flows typically passing through large backbone router links (see, e.g., [</a:t>
            </a:r>
            <a:r>
              <a:rPr lang="en-US" altLang="zh-CN" sz="1200" b="0" i="0" u="none" strike="noStrike" kern="1200" baseline="0" err="1">
                <a:solidFill>
                  <a:schemeClr val="tx1"/>
                </a:solidFill>
                <a:latin typeface="Times New Roman" pitchFamily="18" charset="0"/>
                <a:ea typeface="+mn-ea"/>
                <a:cs typeface="+mn-cs"/>
              </a:rPr>
              <a:t>Fraleigh</a:t>
            </a:r>
            <a:r>
              <a:rPr lang="en-US" altLang="zh-CN" sz="1200" b="0" i="0" u="none" strike="noStrike" kern="1200" baseline="0">
                <a:solidFill>
                  <a:schemeClr val="tx1"/>
                </a:solidFill>
                <a:latin typeface="Times New Roman" pitchFamily="18" charset="0"/>
                <a:ea typeface="+mn-ea"/>
                <a:cs typeface="+mn-cs"/>
              </a:rPr>
              <a:t> 2003]), the value of N can be large, </a:t>
            </a:r>
            <a:r>
              <a:rPr lang="en-US" altLang="zh-CN" sz="1200" b="1" i="0" u="none" strike="noStrike" kern="1200" baseline="0">
                <a:solidFill>
                  <a:schemeClr val="tx1"/>
                </a:solidFill>
                <a:latin typeface="Times New Roman" pitchFamily="18" charset="0"/>
                <a:ea typeface="+mn-ea"/>
                <a:cs typeface="+mn-cs"/>
              </a:rPr>
              <a:t>with</a:t>
            </a:r>
            <a:r>
              <a:rPr lang="en-US" altLang="zh-CN" sz="1200" b="0" i="0" u="none" strike="noStrike" kern="1200" baseline="0">
                <a:solidFill>
                  <a:schemeClr val="tx1"/>
                </a:solidFill>
                <a:latin typeface="Times New Roman" pitchFamily="18" charset="0"/>
                <a:ea typeface="+mn-ea"/>
                <a:cs typeface="+mn-cs"/>
              </a:rPr>
              <a:t> the decrease in needed buffer size </a:t>
            </a:r>
            <a:r>
              <a:rPr lang="en-US" altLang="zh-CN" sz="1200" b="1" i="0" u="none" strike="noStrike" kern="1200" baseline="0">
                <a:solidFill>
                  <a:schemeClr val="tx1"/>
                </a:solidFill>
                <a:latin typeface="Times New Roman" pitchFamily="18" charset="0"/>
                <a:ea typeface="+mn-ea"/>
                <a:cs typeface="+mn-cs"/>
              </a:rPr>
              <a:t>becoming</a:t>
            </a:r>
            <a:r>
              <a:rPr lang="en-US" altLang="zh-CN" sz="1200" b="0" i="0" u="none" strike="noStrike" kern="1200" baseline="0">
                <a:solidFill>
                  <a:schemeClr val="tx1"/>
                </a:solidFill>
                <a:latin typeface="Times New Roman" pitchFamily="18" charset="0"/>
                <a:ea typeface="+mn-ea"/>
                <a:cs typeface="+mn-cs"/>
              </a:rPr>
              <a:t> quite significant.</a:t>
            </a:r>
          </a:p>
          <a:p>
            <a:r>
              <a:rPr lang="en-US" altLang="zh-CN" sz="1200" b="0" i="0" u="none" strike="noStrike" kern="1200" baseline="0">
                <a:solidFill>
                  <a:schemeClr val="tx1"/>
                </a:solidFill>
                <a:latin typeface="Times New Roman" pitchFamily="18" charset="0"/>
                <a:ea typeface="+mn-ea"/>
                <a:cs typeface="+mn-cs"/>
              </a:rPr>
              <a:t>    [</a:t>
            </a:r>
            <a:r>
              <a:rPr lang="en-US" altLang="zh-CN" sz="1200" b="0" i="0" u="none" strike="noStrike" kern="1200" baseline="0" err="1">
                <a:solidFill>
                  <a:schemeClr val="tx1"/>
                </a:solidFill>
                <a:latin typeface="Times New Roman" pitchFamily="18" charset="0"/>
                <a:ea typeface="+mn-ea"/>
                <a:cs typeface="+mn-cs"/>
              </a:rPr>
              <a:t>Appenzellar</a:t>
            </a:r>
            <a:r>
              <a:rPr lang="en-US" altLang="zh-CN" sz="1200" b="0" i="0" u="none" strike="noStrike" kern="1200" baseline="0">
                <a:solidFill>
                  <a:schemeClr val="tx1"/>
                </a:solidFill>
                <a:latin typeface="Times New Roman" pitchFamily="18" charset="0"/>
                <a:ea typeface="+mn-ea"/>
                <a:cs typeface="+mn-cs"/>
              </a:rPr>
              <a:t> 2004; </a:t>
            </a:r>
            <a:r>
              <a:rPr lang="en-US" altLang="zh-CN" sz="1200" b="0" i="0" u="none" strike="noStrike" kern="1200" baseline="0" err="1">
                <a:solidFill>
                  <a:schemeClr val="tx1"/>
                </a:solidFill>
                <a:latin typeface="Times New Roman" pitchFamily="18" charset="0"/>
                <a:ea typeface="+mn-ea"/>
                <a:cs typeface="+mn-cs"/>
              </a:rPr>
              <a:t>Wischik</a:t>
            </a:r>
            <a:r>
              <a:rPr lang="en-US" altLang="zh-CN" sz="1200" b="0" i="0" u="none" strike="noStrike" kern="1200" baseline="0">
                <a:solidFill>
                  <a:schemeClr val="tx1"/>
                </a:solidFill>
                <a:latin typeface="Times New Roman" pitchFamily="18" charset="0"/>
                <a:ea typeface="+mn-ea"/>
                <a:cs typeface="+mn-cs"/>
              </a:rPr>
              <a:t> 2005; </a:t>
            </a:r>
            <a:r>
              <a:rPr lang="en-US" altLang="zh-CN" sz="1200" b="0" i="0" u="none" strike="noStrike" kern="1200" baseline="0" err="1">
                <a:solidFill>
                  <a:schemeClr val="tx1"/>
                </a:solidFill>
                <a:latin typeface="Times New Roman" pitchFamily="18" charset="0"/>
                <a:ea typeface="+mn-ea"/>
                <a:cs typeface="+mn-cs"/>
              </a:rPr>
              <a:t>Beheshti</a:t>
            </a:r>
            <a:r>
              <a:rPr lang="en-US" altLang="zh-CN" sz="1200" b="0" i="0" u="none" strike="noStrike" kern="1200" baseline="0">
                <a:solidFill>
                  <a:schemeClr val="tx1"/>
                </a:solidFill>
                <a:latin typeface="Times New Roman" pitchFamily="18" charset="0"/>
                <a:ea typeface="+mn-ea"/>
                <a:cs typeface="+mn-cs"/>
              </a:rPr>
              <a:t> 2008] provide very readable discussions of the buffer sizing problem </a:t>
            </a:r>
            <a:r>
              <a:rPr lang="en-US" altLang="zh-CN" sz="1200" b="1" i="0" u="sng" strike="noStrike" kern="1200" baseline="0">
                <a:solidFill>
                  <a:schemeClr val="tx1"/>
                </a:solidFill>
                <a:latin typeface="Times New Roman" pitchFamily="18" charset="0"/>
                <a:ea typeface="+mn-ea"/>
                <a:cs typeface="+mn-cs"/>
              </a:rPr>
              <a:t>from</a:t>
            </a:r>
            <a:r>
              <a:rPr lang="en-US" altLang="zh-CN" sz="1200" b="0" i="0" u="sng" strike="noStrike" kern="1200" baseline="0">
                <a:solidFill>
                  <a:schemeClr val="tx1"/>
                </a:solidFill>
                <a:latin typeface="Times New Roman" pitchFamily="18" charset="0"/>
                <a:ea typeface="+mn-ea"/>
                <a:cs typeface="+mn-cs"/>
              </a:rPr>
              <a:t> a theoretical, implementation, and operational standpoint</a:t>
            </a:r>
            <a:r>
              <a:rPr lang="en-US" altLang="zh-CN" sz="1200" b="0" i="0" u="none" strike="noStrike" kern="1200" baseline="0">
                <a:solidFill>
                  <a:schemeClr val="tx1"/>
                </a:solidFill>
                <a:latin typeface="Times New Roman" pitchFamily="18" charset="0"/>
                <a:ea typeface="+mn-ea"/>
                <a:cs typeface="+mn-cs"/>
              </a:rPr>
              <a:t>.</a:t>
            </a:r>
          </a:p>
          <a:p>
            <a:endParaRPr lang="en-US" altLang="zh-CN" sz="1200" b="0" i="0" u="none" strike="noStrike" kern="1200" baseline="0">
              <a:solidFill>
                <a:schemeClr val="tx1"/>
              </a:solidFill>
              <a:latin typeface="Times New Roman" pitchFamily="18" charset="0"/>
              <a:ea typeface="+mn-ea"/>
              <a:cs typeface="+mn-cs"/>
            </a:endParaRPr>
          </a:p>
          <a:p>
            <a:endParaRPr lang="zh-CN" altLang="en-US"/>
          </a:p>
          <a:p>
            <a:endParaRPr lang="zh-CN" altLang="en-US"/>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52</a:t>
            </a:fld>
            <a:endParaRPr lang="en-US" altLang="zh-CN"/>
          </a:p>
        </p:txBody>
      </p:sp>
    </p:spTree>
    <p:extLst>
      <p:ext uri="{BB962C8B-B14F-4D97-AF65-F5344CB8AC3E}">
        <p14:creationId xmlns:p14="http://schemas.microsoft.com/office/powerpoint/2010/main" val="2484918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53</a:t>
            </a:fld>
            <a:endParaRPr lang="en-US" altLang="zh-CN"/>
          </a:p>
        </p:txBody>
      </p:sp>
    </p:spTree>
    <p:extLst>
      <p:ext uri="{BB962C8B-B14F-4D97-AF65-F5344CB8AC3E}">
        <p14:creationId xmlns:p14="http://schemas.microsoft.com/office/powerpoint/2010/main" val="42439099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41FB124E-631C-4D4A-AF3F-516B8EDFF37C}" type="slidenum">
              <a:rPr lang="en-US" altLang="zh-CN"/>
              <a:pPr/>
              <a:t>54</a:t>
            </a:fld>
            <a:endParaRPr lang="en-US" altLang="zh-CN"/>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p:spPr>
        <p:txBody>
          <a:bodyPr/>
          <a:lstStyle/>
          <a:p>
            <a:pPr algn="l"/>
            <a:r>
              <a:rPr lang="en-US" altLang="zh-CN" sz="1200" b="0" i="0" u="none" strike="noStrike" baseline="0">
                <a:solidFill>
                  <a:srgbClr val="333333"/>
                </a:solidFill>
                <a:latin typeface="ArialMT"/>
              </a:rPr>
              <a:t>    Let’s now return to the question of determining the order </a:t>
            </a:r>
            <a:r>
              <a:rPr lang="en-US" altLang="zh-CN" sz="1200" b="1" i="0" u="none" strike="noStrike" baseline="0">
                <a:solidFill>
                  <a:srgbClr val="333333"/>
                </a:solidFill>
                <a:latin typeface="ArialMT"/>
              </a:rPr>
              <a:t>in which </a:t>
            </a:r>
            <a:r>
              <a:rPr lang="en-US" altLang="zh-CN" sz="1200" b="0" i="0" u="none" strike="noStrike" baseline="0">
                <a:solidFill>
                  <a:srgbClr val="333333"/>
                </a:solidFill>
                <a:latin typeface="ArialMT"/>
              </a:rPr>
              <a:t>queued packets are transmitted over an outgoing link. </a:t>
            </a:r>
          </a:p>
          <a:p>
            <a:pPr algn="l"/>
            <a:r>
              <a:rPr lang="en-US" altLang="zh-CN" sz="1200" b="0" i="0" u="none" strike="noStrike" baseline="0">
                <a:solidFill>
                  <a:srgbClr val="333333"/>
                </a:solidFill>
                <a:latin typeface="ArialMT"/>
              </a:rPr>
              <a:t>    Since you yourself have undoubtedly </a:t>
            </a:r>
            <a:r>
              <a:rPr lang="en-US" altLang="zh-CN" sz="1200" b="1" i="0" u="none" strike="noStrike" baseline="0">
                <a:solidFill>
                  <a:srgbClr val="333333"/>
                </a:solidFill>
                <a:latin typeface="ArialMT"/>
              </a:rPr>
              <a:t>had</a:t>
            </a:r>
            <a:r>
              <a:rPr lang="en-US" altLang="zh-CN" sz="1200" b="0" i="0" u="none" strike="noStrike" baseline="0">
                <a:solidFill>
                  <a:srgbClr val="333333"/>
                </a:solidFill>
                <a:latin typeface="ArialMT"/>
              </a:rPr>
              <a:t> to wait in long lines on many occasions and </a:t>
            </a:r>
            <a:r>
              <a:rPr lang="en-US" altLang="zh-CN" sz="1200" b="1" i="0" u="none" strike="noStrike" baseline="0">
                <a:solidFill>
                  <a:srgbClr val="333333"/>
                </a:solidFill>
                <a:latin typeface="ArialMT"/>
              </a:rPr>
              <a:t>observed</a:t>
            </a:r>
            <a:r>
              <a:rPr lang="en-US" altLang="zh-CN" sz="1200" b="0" i="0" u="none" strike="noStrike" baseline="0">
                <a:solidFill>
                  <a:srgbClr val="333333"/>
                </a:solidFill>
                <a:latin typeface="ArialMT"/>
              </a:rPr>
              <a:t> how waiting customers are served, you’re </a:t>
            </a:r>
            <a:r>
              <a:rPr lang="en-US" altLang="zh-CN" sz="1200" b="1" i="0" u="none" strike="noStrike" baseline="0">
                <a:solidFill>
                  <a:srgbClr val="333333"/>
                </a:solidFill>
                <a:latin typeface="ArialMT"/>
              </a:rPr>
              <a:t>no doubt </a:t>
            </a:r>
            <a:r>
              <a:rPr lang="en-US" altLang="zh-CN" sz="1200" b="0" i="0" u="none" strike="noStrike" baseline="0">
                <a:solidFill>
                  <a:srgbClr val="333333"/>
                </a:solidFill>
                <a:latin typeface="ArialMT"/>
              </a:rPr>
              <a:t>familiar with many of the queueing disciplines commonly used in routers. </a:t>
            </a:r>
          </a:p>
          <a:p>
            <a:pPr algn="l"/>
            <a:r>
              <a:rPr lang="en-US" altLang="zh-CN" sz="1200" b="0" i="0" u="none" strike="noStrike" baseline="0">
                <a:solidFill>
                  <a:srgbClr val="333333"/>
                </a:solidFill>
                <a:latin typeface="ArialMT"/>
              </a:rPr>
              <a:t>    There is first-come-first-served (FCFS, also known as first-in-first-out, FIFO). </a:t>
            </a:r>
          </a:p>
          <a:p>
            <a:pPr algn="l"/>
            <a:r>
              <a:rPr lang="en-US" altLang="zh-CN" sz="1200" b="0" i="0" u="none" strike="noStrike" baseline="0">
                <a:solidFill>
                  <a:srgbClr val="333333"/>
                </a:solidFill>
                <a:latin typeface="ArialMT"/>
              </a:rPr>
              <a:t>    The British are famous for patient and orderly FCFS queueing at bus stops and in the marketplace (“Oh, are you queueing?”). </a:t>
            </a:r>
          </a:p>
          <a:p>
            <a:pPr algn="l"/>
            <a:r>
              <a:rPr lang="en-US" altLang="zh-CN" sz="1200" b="0" i="0" u="none" strike="noStrike" baseline="0">
                <a:solidFill>
                  <a:srgbClr val="333333"/>
                </a:solidFill>
                <a:latin typeface="ArialMT"/>
              </a:rPr>
              <a:t>    Other countries operate on a priority basis, </a:t>
            </a:r>
            <a:r>
              <a:rPr lang="en-US" altLang="zh-CN" sz="1200" b="1" i="0" u="none" strike="noStrike" baseline="0">
                <a:solidFill>
                  <a:srgbClr val="333333"/>
                </a:solidFill>
                <a:latin typeface="ArialMT"/>
              </a:rPr>
              <a:t>with</a:t>
            </a:r>
            <a:r>
              <a:rPr lang="en-US" altLang="zh-CN" sz="1200" b="0" i="0" u="none" strike="noStrike" baseline="0">
                <a:solidFill>
                  <a:srgbClr val="333333"/>
                </a:solidFill>
                <a:latin typeface="ArialMT"/>
              </a:rPr>
              <a:t> one class of waiting customers </a:t>
            </a:r>
            <a:r>
              <a:rPr lang="en-US" altLang="zh-CN" sz="1200" b="1" i="0" u="none" strike="noStrike" baseline="0">
                <a:solidFill>
                  <a:srgbClr val="333333"/>
                </a:solidFill>
                <a:latin typeface="ArialMT"/>
              </a:rPr>
              <a:t>given</a:t>
            </a:r>
            <a:r>
              <a:rPr lang="en-US" altLang="zh-CN" sz="1200" b="0" i="0" u="none" strike="noStrike" baseline="0">
                <a:solidFill>
                  <a:srgbClr val="333333"/>
                </a:solidFill>
                <a:latin typeface="ArialMT"/>
              </a:rPr>
              <a:t> priority service over other waiting customers. </a:t>
            </a:r>
          </a:p>
          <a:p>
            <a:pPr algn="l"/>
            <a:r>
              <a:rPr lang="en-US" altLang="zh-CN" sz="1200" b="0" i="0" u="none" strike="noStrike" baseline="0">
                <a:solidFill>
                  <a:srgbClr val="333333"/>
                </a:solidFill>
                <a:latin typeface="ArialMT"/>
              </a:rPr>
              <a:t>    There is also round-robin queueing, where customers are again divided into classes (as in priority queueing) but each class of customer is given service in turn.</a:t>
            </a:r>
          </a:p>
          <a:p>
            <a:pPr algn="l"/>
            <a:endParaRPr lang="en-US" altLang="zh-CN" sz="1200" b="1" i="0" u="none" strike="noStrike" baseline="0">
              <a:solidFill>
                <a:srgbClr val="333333"/>
              </a:solidFill>
              <a:latin typeface="ArialMT"/>
              <a:ea typeface="ＭＳ Ｐゴシック" pitchFamily="34" charset="-128"/>
            </a:endParaRPr>
          </a:p>
          <a:p>
            <a:pPr algn="ctr"/>
            <a:r>
              <a:rPr lang="en-US" altLang="zh-CN" sz="1200" b="1" i="0" u="none" strike="noStrike" kern="1200" baseline="0">
                <a:solidFill>
                  <a:schemeClr val="tx1"/>
                </a:solidFill>
                <a:latin typeface="Times New Roman" pitchFamily="18" charset="0"/>
                <a:ea typeface="+mn-ea"/>
                <a:cs typeface="+mn-cs"/>
              </a:rPr>
              <a:t>First-in-First-Out (FIFO)</a:t>
            </a:r>
          </a:p>
          <a:p>
            <a:pPr algn="l"/>
            <a:r>
              <a:rPr lang="en-US" altLang="zh-CN" sz="1200" b="1" i="0" u="none" strike="noStrike" baseline="0">
                <a:solidFill>
                  <a:srgbClr val="1E7ABA"/>
                </a:solidFill>
                <a:latin typeface="Arial-BoldMT"/>
              </a:rPr>
              <a:t>    </a:t>
            </a:r>
            <a:r>
              <a:rPr lang="en-US" altLang="zh-CN" sz="1200" b="0" i="0" u="none" strike="noStrike" baseline="0">
                <a:solidFill>
                  <a:srgbClr val="1E7ABA"/>
                </a:solidFill>
                <a:latin typeface="Arial-BoldMT"/>
              </a:rPr>
              <a:t>Figure 4.10 </a:t>
            </a:r>
            <a:r>
              <a:rPr lang="en-US" altLang="zh-CN" sz="1200" b="0" i="0" u="none" strike="noStrike" baseline="0">
                <a:solidFill>
                  <a:srgbClr val="333333"/>
                </a:solidFill>
                <a:latin typeface="ArialMT"/>
              </a:rPr>
              <a:t>shows the queuing model abstraction for the FIFO link-scheduling discipline. </a:t>
            </a:r>
          </a:p>
          <a:p>
            <a:pPr algn="l"/>
            <a:r>
              <a:rPr lang="en-US" altLang="zh-CN" sz="1200" b="0" i="0" u="none" strike="noStrike" baseline="0">
                <a:solidFill>
                  <a:srgbClr val="333333"/>
                </a:solidFill>
                <a:latin typeface="ArialMT"/>
              </a:rPr>
              <a:t>    Packets </a:t>
            </a:r>
            <a:r>
              <a:rPr lang="en-US" altLang="zh-CN" sz="1200" b="0" i="0" u="sng" strike="noStrike" baseline="0">
                <a:solidFill>
                  <a:srgbClr val="333333"/>
                </a:solidFill>
                <a:latin typeface="ArialMT"/>
              </a:rPr>
              <a:t>arriving at the link output queue</a:t>
            </a:r>
            <a:r>
              <a:rPr lang="en-US" altLang="zh-CN" sz="1200" b="0" i="0" u="none" strike="noStrike" baseline="0">
                <a:solidFill>
                  <a:srgbClr val="333333"/>
                </a:solidFill>
                <a:latin typeface="ArialMT"/>
              </a:rPr>
              <a:t> wait for transmission </a:t>
            </a:r>
            <a:r>
              <a:rPr lang="en-US" altLang="zh-CN" sz="1200" b="1" i="0" u="none" strike="noStrike" baseline="0">
                <a:solidFill>
                  <a:srgbClr val="333333"/>
                </a:solidFill>
                <a:latin typeface="ArialMT"/>
              </a:rPr>
              <a:t>if</a:t>
            </a:r>
            <a:r>
              <a:rPr lang="en-US" altLang="zh-CN" sz="1200" b="0" i="0" u="none" strike="noStrike" baseline="0">
                <a:solidFill>
                  <a:srgbClr val="333333"/>
                </a:solidFill>
                <a:latin typeface="ArialMT"/>
              </a:rPr>
              <a:t> the link is currently busy transmitting another packet. </a:t>
            </a:r>
          </a:p>
          <a:p>
            <a:pPr algn="l"/>
            <a:r>
              <a:rPr lang="en-US" altLang="zh-CN" sz="1200" b="0" i="0" u="none" strike="noStrike" baseline="0">
                <a:solidFill>
                  <a:srgbClr val="333333"/>
                </a:solidFill>
                <a:latin typeface="ArialMT"/>
              </a:rPr>
              <a:t>    If there is not sufficient buffering space to hold the arriving packet, the queue’s packet discarding policy then determines </a:t>
            </a:r>
            <a:r>
              <a:rPr lang="en-US" altLang="zh-CN" sz="1200" b="1" i="0" u="none" strike="noStrike" baseline="0">
                <a:solidFill>
                  <a:srgbClr val="333333"/>
                </a:solidFill>
                <a:latin typeface="ArialMT"/>
              </a:rPr>
              <a:t>whether</a:t>
            </a:r>
            <a:r>
              <a:rPr lang="en-US" altLang="zh-CN" sz="1200" b="0" i="0" u="none" strike="noStrike" baseline="0">
                <a:solidFill>
                  <a:srgbClr val="333333"/>
                </a:solidFill>
                <a:latin typeface="ArialMT"/>
              </a:rPr>
              <a:t> the packet will be dropped (lost) </a:t>
            </a:r>
            <a:r>
              <a:rPr lang="en-US" altLang="zh-CN" sz="1200" b="1" i="0" u="none" strike="noStrike" baseline="0">
                <a:solidFill>
                  <a:srgbClr val="333333"/>
                </a:solidFill>
                <a:latin typeface="ArialMT"/>
              </a:rPr>
              <a:t>or</a:t>
            </a:r>
            <a:r>
              <a:rPr lang="en-US" altLang="zh-CN" sz="1200" b="0" i="0" u="none" strike="noStrike" baseline="0">
                <a:solidFill>
                  <a:srgbClr val="333333"/>
                </a:solidFill>
                <a:latin typeface="ArialMT"/>
              </a:rPr>
              <a:t> whether other packets will be removed from the queue to make space for the arriving packet, as discussed above. </a:t>
            </a:r>
          </a:p>
          <a:p>
            <a:pPr algn="l"/>
            <a:r>
              <a:rPr lang="en-US" altLang="zh-CN" sz="1200" b="0" i="0" u="none" strike="noStrike" baseline="0">
                <a:solidFill>
                  <a:srgbClr val="333333"/>
                </a:solidFill>
                <a:latin typeface="ArialMT"/>
              </a:rPr>
              <a:t>    In our discussion below, we’ll ignore packet discard. </a:t>
            </a:r>
          </a:p>
          <a:p>
            <a:pPr algn="l"/>
            <a:r>
              <a:rPr lang="en-US" altLang="zh-CN" sz="1200" b="0" i="0" u="none" strike="noStrike" baseline="0">
                <a:solidFill>
                  <a:srgbClr val="333333"/>
                </a:solidFill>
                <a:latin typeface="ArialMT"/>
              </a:rPr>
              <a:t>    When a packet is completely transmitted over the outgoing link (that is, receives service) it is removed from the queue. </a:t>
            </a:r>
          </a:p>
          <a:p>
            <a:pPr algn="l"/>
            <a:endParaRPr lang="en-US" altLang="zh-CN" sz="1200" b="0" i="0" u="none" strike="noStrike" kern="1200" baseline="0">
              <a:solidFill>
                <a:srgbClr val="333333"/>
              </a:solidFill>
              <a:latin typeface="ArialMT"/>
              <a:ea typeface="+mn-ea"/>
              <a:cs typeface="+mn-cs"/>
            </a:endParaRPr>
          </a:p>
          <a:p>
            <a:pPr algn="l"/>
            <a:r>
              <a:rPr lang="en-US" altLang="zh-CN" sz="1200" b="0" i="0" u="none" strike="noStrike" baseline="0">
                <a:solidFill>
                  <a:srgbClr val="333333"/>
                </a:solidFill>
                <a:latin typeface="ArialMT"/>
              </a:rPr>
              <a:t>    The FIFO (also known as first-come-first-served, or FCFS) scheduling discipline selects packets for link</a:t>
            </a:r>
          </a:p>
          <a:p>
            <a:pPr algn="l"/>
            <a:r>
              <a:rPr lang="en-US" altLang="zh-CN" sz="1200" b="0" i="0" u="none" strike="noStrike" baseline="0">
                <a:solidFill>
                  <a:srgbClr val="333333"/>
                </a:solidFill>
                <a:latin typeface="ArialMT"/>
              </a:rPr>
              <a:t>transmission in the same order </a:t>
            </a:r>
            <a:r>
              <a:rPr lang="en-US" altLang="zh-CN" sz="1200" b="0" i="0" u="sng" strike="noStrike" baseline="0">
                <a:solidFill>
                  <a:srgbClr val="333333"/>
                </a:solidFill>
                <a:latin typeface="ArialMT"/>
              </a:rPr>
              <a:t>in which</a:t>
            </a:r>
            <a:r>
              <a:rPr lang="en-US" altLang="zh-CN" sz="1200" b="0" i="0" u="none" strike="noStrike" baseline="0">
                <a:solidFill>
                  <a:srgbClr val="333333"/>
                </a:solidFill>
                <a:latin typeface="ArialMT"/>
              </a:rPr>
              <a:t> they arrived at the output link queue. </a:t>
            </a:r>
          </a:p>
          <a:p>
            <a:pPr algn="l"/>
            <a:r>
              <a:rPr lang="en-US" altLang="zh-CN" sz="1200" b="0" i="0" u="none" strike="noStrike" baseline="0">
                <a:solidFill>
                  <a:srgbClr val="333333"/>
                </a:solidFill>
                <a:latin typeface="ArialMT"/>
              </a:rPr>
              <a:t>    We’re all familiar with FIFO queuing from service centers, where arriving customers </a:t>
            </a:r>
            <a:r>
              <a:rPr lang="en-US" altLang="zh-CN" sz="1200" b="0" i="0" u="sng" strike="noStrike" baseline="0">
                <a:solidFill>
                  <a:srgbClr val="333333"/>
                </a:solidFill>
                <a:latin typeface="ArialMT"/>
              </a:rPr>
              <a:t>join</a:t>
            </a:r>
            <a:r>
              <a:rPr lang="en-US" altLang="zh-CN" sz="1200" b="0" i="0" u="none" strike="noStrike" baseline="0">
                <a:solidFill>
                  <a:srgbClr val="333333"/>
                </a:solidFill>
                <a:latin typeface="ArialMT"/>
              </a:rPr>
              <a:t> the back of the single waiting line, </a:t>
            </a:r>
            <a:r>
              <a:rPr lang="en-US" altLang="zh-CN" sz="1200" b="0" i="0" u="sng" strike="noStrike" baseline="0">
                <a:solidFill>
                  <a:srgbClr val="333333"/>
                </a:solidFill>
                <a:latin typeface="ArialMT"/>
              </a:rPr>
              <a:t>remain</a:t>
            </a:r>
            <a:r>
              <a:rPr lang="en-US" altLang="zh-CN" sz="1200" b="0" i="0" u="none" strike="noStrike" baseline="0">
                <a:solidFill>
                  <a:srgbClr val="333333"/>
                </a:solidFill>
                <a:latin typeface="ArialMT"/>
              </a:rPr>
              <a:t> in order, and are then </a:t>
            </a:r>
            <a:r>
              <a:rPr lang="en-US" altLang="zh-CN" sz="1200" b="0" i="0" u="sng" strike="noStrike" baseline="0">
                <a:solidFill>
                  <a:srgbClr val="333333"/>
                </a:solidFill>
                <a:latin typeface="ArialMT"/>
              </a:rPr>
              <a:t>served</a:t>
            </a:r>
            <a:r>
              <a:rPr lang="en-US" altLang="zh-CN" sz="1200" b="0" i="0" u="none" strike="noStrike" baseline="0">
                <a:solidFill>
                  <a:srgbClr val="333333"/>
                </a:solidFill>
                <a:latin typeface="ArialMT"/>
              </a:rPr>
              <a:t> when they reach the front of the line. </a:t>
            </a:r>
          </a:p>
          <a:p>
            <a:pPr algn="l"/>
            <a:endParaRPr lang="en-US" altLang="zh-CN" sz="1200" b="0" i="0" u="none" strike="noStrike" baseline="0">
              <a:solidFill>
                <a:srgbClr val="333333"/>
              </a:solidFill>
              <a:latin typeface="ArialMT"/>
            </a:endParaRPr>
          </a:p>
          <a:p>
            <a:pPr algn="l"/>
            <a:r>
              <a:rPr lang="en-US" altLang="zh-CN" sz="1200" b="0" i="0" u="none" strike="noStrike" baseline="0">
                <a:solidFill>
                  <a:srgbClr val="1E7ABA"/>
                </a:solidFill>
                <a:latin typeface="Arial-BoldMT"/>
              </a:rPr>
              <a:t>    </a:t>
            </a:r>
            <a:endParaRPr lang="zh-CN" altLang="zh-CN" b="0">
              <a:latin typeface="Times New Roman" pitchFamily="18" charset="0"/>
              <a:ea typeface="ＭＳ Ｐゴシック" pitchFamily="34" charset="-128"/>
            </a:endParaRPr>
          </a:p>
          <a:p>
            <a:pPr algn="l"/>
            <a:endParaRPr lang="en-US" altLang="zh-CN" sz="1200" b="0" i="0" u="none" strike="noStrike" baseline="0">
              <a:solidFill>
                <a:srgbClr val="333333"/>
              </a:solidFill>
              <a:latin typeface="ArialMT"/>
            </a:endParaRPr>
          </a:p>
          <a:p>
            <a:pPr algn="l"/>
            <a:r>
              <a:rPr lang="en-US" altLang="zh-CN" sz="1200" b="0" i="0" u="none" strike="noStrike" baseline="0">
                <a:solidFill>
                  <a:srgbClr val="333333"/>
                </a:solidFill>
                <a:latin typeface="ArialMT"/>
              </a:rPr>
              <a:t>    </a:t>
            </a:r>
            <a:endParaRPr lang="zh-CN" altLang="zh-CN" b="0">
              <a:latin typeface="Times New Roman" pitchFamily="18" charset="0"/>
              <a:ea typeface="ＭＳ Ｐゴシック" pitchFamily="34" charset="-128"/>
            </a:endParaRPr>
          </a:p>
        </p:txBody>
      </p:sp>
    </p:spTree>
    <p:extLst>
      <p:ext uri="{BB962C8B-B14F-4D97-AF65-F5344CB8AC3E}">
        <p14:creationId xmlns:p14="http://schemas.microsoft.com/office/powerpoint/2010/main" val="3237133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7"/>
          <p:cNvSpPr>
            <a:spLocks noGrp="1" noChangeArrowheads="1"/>
          </p:cNvSpPr>
          <p:nvPr>
            <p:ph type="sldNum" sz="quarter" idx="5"/>
          </p:nvPr>
        </p:nvSpPr>
        <p:spPr>
          <a:noFill/>
        </p:spPr>
        <p:txBody>
          <a:bodyPr/>
          <a:lstStyle/>
          <a:p>
            <a:fld id="{3328C4F6-DA20-4A5F-AB24-8B4F4E8F6464}" type="slidenum">
              <a:rPr lang="zh-CN" altLang="en-US"/>
              <a:pPr/>
              <a:t>8</a:t>
            </a:fld>
            <a:endParaRPr lang="en-US" altLang="zh-CN"/>
          </a:p>
        </p:txBody>
      </p:sp>
      <p:sp>
        <p:nvSpPr>
          <p:cNvPr id="306179" name="Rectangle 2"/>
          <p:cNvSpPr>
            <a:spLocks noGrp="1" noRot="1" noChangeAspect="1" noChangeArrowheads="1" noTextEdit="1"/>
          </p:cNvSpPr>
          <p:nvPr>
            <p:ph type="sldImg"/>
          </p:nvPr>
        </p:nvSpPr>
        <p:spPr>
          <a:ln/>
        </p:spPr>
      </p:sp>
      <p:sp>
        <p:nvSpPr>
          <p:cNvPr id="306180" name="Rectangle 3"/>
          <p:cNvSpPr>
            <a:spLocks noGrp="1" noChangeArrowheads="1"/>
          </p:cNvSpPr>
          <p:nvPr>
            <p:ph type="body" idx="1"/>
          </p:nvPr>
        </p:nvSpPr>
        <p:spPr>
          <a:noFill/>
          <a:ln/>
        </p:spPr>
        <p:txBody>
          <a:bodyPr/>
          <a:lstStyle/>
          <a:p>
            <a:r>
              <a:rPr lang="en-US" altLang="zh-CN" sz="1200" b="0" i="0" u="none" strike="noStrike" kern="1200" baseline="0">
                <a:solidFill>
                  <a:schemeClr val="tx1"/>
                </a:solidFill>
                <a:latin typeface="Times New Roman" pitchFamily="18" charset="0"/>
                <a:ea typeface="+mn-ea"/>
                <a:cs typeface="+mn-cs"/>
              </a:rPr>
              <a:t>    We learned in the previous chapter that the transport layer provides various forms of process-to-process communication by relying on the network layer’s host-to-host communication service. </a:t>
            </a:r>
          </a:p>
          <a:p>
            <a:r>
              <a:rPr lang="en-US" altLang="zh-CN" sz="1200" b="0" i="0" u="none" strike="noStrike" kern="1200" baseline="0">
                <a:solidFill>
                  <a:schemeClr val="tx1"/>
                </a:solidFill>
                <a:latin typeface="Times New Roman" pitchFamily="18" charset="0"/>
                <a:ea typeface="+mn-ea"/>
                <a:cs typeface="+mn-cs"/>
              </a:rPr>
              <a:t>    We also learned that the transport layer does so </a:t>
            </a:r>
            <a:r>
              <a:rPr lang="en-US" altLang="zh-CN" sz="1200" b="0" i="0" u="sng" strike="noStrike" kern="1200" baseline="0">
                <a:solidFill>
                  <a:schemeClr val="tx1"/>
                </a:solidFill>
                <a:latin typeface="Times New Roman" pitchFamily="18" charset="0"/>
                <a:ea typeface="+mn-ea"/>
                <a:cs typeface="+mn-cs"/>
              </a:rPr>
              <a:t>without any knowledge</a:t>
            </a:r>
            <a:r>
              <a:rPr lang="en-US" altLang="zh-CN" sz="1200" b="0" i="0" u="none" strike="noStrike" kern="1200" baseline="0">
                <a:solidFill>
                  <a:schemeClr val="tx1"/>
                </a:solidFill>
                <a:latin typeface="Times New Roman" pitchFamily="18" charset="0"/>
                <a:ea typeface="+mn-ea"/>
                <a:cs typeface="+mn-cs"/>
              </a:rPr>
              <a:t> about how the network layer actually implements this service. </a:t>
            </a:r>
          </a:p>
          <a:p>
            <a:r>
              <a:rPr lang="en-US" altLang="zh-CN" sz="1200" b="0" i="0" u="none" strike="noStrike" kern="1200" baseline="0">
                <a:solidFill>
                  <a:schemeClr val="tx1"/>
                </a:solidFill>
                <a:latin typeface="Times New Roman" pitchFamily="18" charset="0"/>
                <a:ea typeface="+mn-ea"/>
                <a:cs typeface="+mn-cs"/>
              </a:rPr>
              <a:t>     So perhaps you’re now wondering, </a:t>
            </a:r>
            <a:r>
              <a:rPr lang="en-US" altLang="zh-CN" sz="1200" b="0" i="0" u="sng" strike="noStrike" kern="1200" baseline="0">
                <a:solidFill>
                  <a:schemeClr val="tx1"/>
                </a:solidFill>
                <a:latin typeface="Times New Roman" pitchFamily="18" charset="0"/>
                <a:ea typeface="+mn-ea"/>
                <a:cs typeface="+mn-cs"/>
              </a:rPr>
              <a:t>what’s under the hood of</a:t>
            </a:r>
            <a:r>
              <a:rPr lang="en-US" altLang="zh-CN" sz="1200" b="0" i="0" u="none" strike="noStrike" kern="1200" baseline="0">
                <a:solidFill>
                  <a:schemeClr val="tx1"/>
                </a:solidFill>
                <a:latin typeface="Times New Roman" pitchFamily="18" charset="0"/>
                <a:ea typeface="+mn-ea"/>
                <a:cs typeface="+mn-cs"/>
              </a:rPr>
              <a:t> the host-to-host communication service, what makes it </a:t>
            </a:r>
            <a:r>
              <a:rPr lang="en-US" altLang="zh-CN" sz="1200" b="1" i="0" u="none" strike="noStrike" kern="1200" baseline="0">
                <a:solidFill>
                  <a:schemeClr val="tx1"/>
                </a:solidFill>
                <a:latin typeface="Times New Roman" pitchFamily="18" charset="0"/>
                <a:ea typeface="+mn-ea"/>
                <a:cs typeface="+mn-cs"/>
              </a:rPr>
              <a:t>tick</a:t>
            </a:r>
            <a:r>
              <a:rPr lang="en-US" altLang="zh-CN" sz="1200" b="0" i="0" u="none" strike="noStrike" kern="1200" baseline="0">
                <a:solidFill>
                  <a:schemeClr val="tx1"/>
                </a:solidFill>
                <a:latin typeface="Times New Roman" pitchFamily="18" charset="0"/>
                <a:ea typeface="+mn-ea"/>
                <a:cs typeface="+mn-cs"/>
              </a:rPr>
              <a:t>?</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In this chapter, we’ll learn exactly how the network layer implements the host-to-host communication service. </a:t>
            </a:r>
          </a:p>
          <a:p>
            <a:r>
              <a:rPr lang="en-US" altLang="zh-CN" sz="1200" b="0" i="0" u="none" strike="noStrike" kern="1200" baseline="0">
                <a:solidFill>
                  <a:schemeClr val="tx1"/>
                </a:solidFill>
                <a:latin typeface="Times New Roman" pitchFamily="18" charset="0"/>
                <a:ea typeface="+mn-ea"/>
                <a:cs typeface="+mn-cs"/>
              </a:rPr>
              <a:t>    We’ll see that unlike the transport and application layers, there is </a:t>
            </a:r>
            <a:r>
              <a:rPr lang="en-US" altLang="zh-CN" sz="1200" b="0" i="0" u="sng" strike="noStrike" kern="1200" baseline="0">
                <a:solidFill>
                  <a:schemeClr val="tx1"/>
                </a:solidFill>
                <a:latin typeface="Times New Roman" pitchFamily="18" charset="0"/>
                <a:ea typeface="+mn-ea"/>
                <a:cs typeface="+mn-cs"/>
              </a:rPr>
              <a:t>a piece of</a:t>
            </a:r>
            <a:r>
              <a:rPr lang="en-US" altLang="zh-CN" sz="1200" b="0" i="0" u="none" strike="noStrike" kern="1200" baseline="0">
                <a:solidFill>
                  <a:schemeClr val="tx1"/>
                </a:solidFill>
                <a:latin typeface="Times New Roman" pitchFamily="18" charset="0"/>
                <a:ea typeface="+mn-ea"/>
                <a:cs typeface="+mn-cs"/>
              </a:rPr>
              <a:t> the network layer in each and every host and router in the network.</a:t>
            </a:r>
          </a:p>
          <a:p>
            <a:r>
              <a:rPr lang="en-US" altLang="zh-CN" sz="1200" b="0" i="0" u="none" strike="noStrike" kern="1200" baseline="0">
                <a:solidFill>
                  <a:schemeClr val="tx1"/>
                </a:solidFill>
                <a:latin typeface="Times New Roman" pitchFamily="18" charset="0"/>
                <a:ea typeface="+mn-ea"/>
                <a:cs typeface="+mn-cs"/>
              </a:rPr>
              <a:t>    Because of this, network-layer protocols are among the most challenging (and therefore among the most interesting!) in the protocol stack.</a:t>
            </a:r>
          </a:p>
          <a:p>
            <a:r>
              <a:rPr lang="en-US" altLang="zh-CN" sz="1200" b="0" i="0" u="none" strike="noStrike" kern="1200" baseline="0">
                <a:solidFill>
                  <a:schemeClr val="tx1"/>
                </a:solidFill>
                <a:latin typeface="Times New Roman" pitchFamily="18" charset="0"/>
                <a:ea typeface="+mn-ea"/>
                <a:cs typeface="+mn-cs"/>
              </a:rPr>
              <a:t>    </a:t>
            </a:r>
          </a:p>
          <a:p>
            <a:r>
              <a:rPr lang="en-US" altLang="zh-CN" sz="1200" b="0" i="0" u="none" strike="noStrike" kern="1200" baseline="0">
                <a:solidFill>
                  <a:schemeClr val="tx1"/>
                </a:solidFill>
                <a:latin typeface="Times New Roman" pitchFamily="18" charset="0"/>
                <a:ea typeface="+mn-ea"/>
                <a:cs typeface="+mn-cs"/>
              </a:rPr>
              <a:t>    </a:t>
            </a:r>
            <a:r>
              <a:rPr lang="en-US" altLang="zh-CN" sz="1200" b="0" i="0" kern="1200" baseline="0">
                <a:solidFill>
                  <a:schemeClr val="tx1"/>
                </a:solidFill>
                <a:latin typeface="Times New Roman" pitchFamily="18" charset="0"/>
                <a:ea typeface="+mn-ea"/>
                <a:cs typeface="+mn-cs"/>
              </a:rPr>
              <a:t>Since the network layer is </a:t>
            </a:r>
            <a:r>
              <a:rPr lang="en-US" altLang="zh-CN" sz="1200" b="1" i="0" kern="1200" baseline="0">
                <a:solidFill>
                  <a:schemeClr val="tx1"/>
                </a:solidFill>
                <a:latin typeface="Times New Roman" pitchFamily="18" charset="0"/>
                <a:ea typeface="+mn-ea"/>
                <a:cs typeface="+mn-cs"/>
              </a:rPr>
              <a:t>arguably</a:t>
            </a:r>
            <a:r>
              <a:rPr lang="en-US" altLang="zh-CN" sz="1200" b="0" i="0" kern="1200" baseline="0">
                <a:solidFill>
                  <a:schemeClr val="tx1"/>
                </a:solidFill>
                <a:latin typeface="Times New Roman" pitchFamily="18" charset="0"/>
                <a:ea typeface="+mn-ea"/>
                <a:cs typeface="+mn-cs"/>
              </a:rPr>
              <a:t> the most complex layer in the protocol stack, we’ll have a lot of</a:t>
            </a:r>
          </a:p>
          <a:p>
            <a:r>
              <a:rPr lang="en-US" altLang="zh-CN" sz="1200" b="0" i="0" kern="1200" baseline="0">
                <a:solidFill>
                  <a:schemeClr val="tx1"/>
                </a:solidFill>
                <a:latin typeface="Times New Roman" pitchFamily="18" charset="0"/>
                <a:ea typeface="+mn-ea"/>
                <a:cs typeface="+mn-cs"/>
              </a:rPr>
              <a:t>ground to cover here. </a:t>
            </a:r>
          </a:p>
          <a:p>
            <a:r>
              <a:rPr lang="en-US" altLang="zh-CN" sz="1200" b="0" i="0" kern="1200" baseline="0">
                <a:solidFill>
                  <a:schemeClr val="tx1"/>
                </a:solidFill>
                <a:latin typeface="Times New Roman" pitchFamily="18" charset="0"/>
                <a:ea typeface="+mn-ea"/>
                <a:cs typeface="+mn-cs"/>
              </a:rPr>
              <a:t>    Indeed, there is </a:t>
            </a:r>
            <a:r>
              <a:rPr lang="en-US" altLang="zh-CN" sz="1200" b="1" i="0" kern="1200" baseline="0">
                <a:solidFill>
                  <a:schemeClr val="tx1"/>
                </a:solidFill>
                <a:latin typeface="Times New Roman" pitchFamily="18" charset="0"/>
                <a:ea typeface="+mn-ea"/>
                <a:cs typeface="+mn-cs"/>
              </a:rPr>
              <a:t>so</a:t>
            </a:r>
            <a:r>
              <a:rPr lang="en-US" altLang="zh-CN" sz="1200" b="0" i="0" kern="1200" baseline="0">
                <a:solidFill>
                  <a:schemeClr val="tx1"/>
                </a:solidFill>
                <a:latin typeface="Times New Roman" pitchFamily="18" charset="0"/>
                <a:ea typeface="+mn-ea"/>
                <a:cs typeface="+mn-cs"/>
              </a:rPr>
              <a:t> much to cover </a:t>
            </a:r>
            <a:r>
              <a:rPr lang="en-US" altLang="zh-CN" sz="1200" b="1" i="0" kern="1200" baseline="0">
                <a:solidFill>
                  <a:schemeClr val="tx1"/>
                </a:solidFill>
                <a:latin typeface="Times New Roman" pitchFamily="18" charset="0"/>
                <a:ea typeface="+mn-ea"/>
                <a:cs typeface="+mn-cs"/>
              </a:rPr>
              <a:t>that</a:t>
            </a:r>
            <a:r>
              <a:rPr lang="en-US" altLang="zh-CN" sz="1200" b="0" i="0" kern="1200" baseline="0">
                <a:solidFill>
                  <a:schemeClr val="tx1"/>
                </a:solidFill>
                <a:latin typeface="Times New Roman" pitchFamily="18" charset="0"/>
                <a:ea typeface="+mn-ea"/>
                <a:cs typeface="+mn-cs"/>
              </a:rPr>
              <a:t> we cover the network layer in two chapters.</a:t>
            </a:r>
          </a:p>
          <a:p>
            <a:r>
              <a:rPr lang="en-US" altLang="zh-CN" sz="1200" b="0" i="0" kern="1200" baseline="0">
                <a:solidFill>
                  <a:schemeClr val="tx1"/>
                </a:solidFill>
                <a:latin typeface="Times New Roman" pitchFamily="18" charset="0"/>
                <a:ea typeface="+mn-ea"/>
                <a:cs typeface="+mn-cs"/>
              </a:rPr>
              <a:t>   We’ll see that the network layer can be decomposed into two interacting parts, the data plane and the control plane. </a:t>
            </a:r>
          </a:p>
          <a:p>
            <a:r>
              <a:rPr lang="en-US" altLang="zh-CN" sz="1200" b="0" i="0" kern="1200" baseline="0">
                <a:solidFill>
                  <a:schemeClr val="tx1"/>
                </a:solidFill>
                <a:latin typeface="Times New Roman" pitchFamily="18" charset="0"/>
                <a:ea typeface="+mn-ea"/>
                <a:cs typeface="+mn-cs"/>
              </a:rPr>
              <a:t>    In Chapter 4, we’ll first cover the data plane functions of the network layer — the per-router functions in the network layer </a:t>
            </a:r>
            <a:r>
              <a:rPr lang="en-US" altLang="zh-CN" sz="1200" b="1" i="0" kern="1200" baseline="0">
                <a:solidFill>
                  <a:schemeClr val="tx1"/>
                </a:solidFill>
                <a:latin typeface="Times New Roman" pitchFamily="18" charset="0"/>
                <a:ea typeface="+mn-ea"/>
                <a:cs typeface="+mn-cs"/>
              </a:rPr>
              <a:t>that</a:t>
            </a:r>
            <a:r>
              <a:rPr lang="en-US" altLang="zh-CN" sz="1200" b="0" i="0" kern="1200" baseline="0">
                <a:solidFill>
                  <a:schemeClr val="tx1"/>
                </a:solidFill>
                <a:latin typeface="Times New Roman" pitchFamily="18" charset="0"/>
                <a:ea typeface="+mn-ea"/>
                <a:cs typeface="+mn-cs"/>
              </a:rPr>
              <a:t> determine </a:t>
            </a:r>
            <a:r>
              <a:rPr lang="en-US" altLang="zh-CN" sz="1200" b="1" i="0" kern="1200" baseline="0">
                <a:solidFill>
                  <a:schemeClr val="tx1"/>
                </a:solidFill>
                <a:latin typeface="Times New Roman" pitchFamily="18" charset="0"/>
                <a:ea typeface="+mn-ea"/>
                <a:cs typeface="+mn-cs"/>
              </a:rPr>
              <a:t>how</a:t>
            </a:r>
            <a:r>
              <a:rPr lang="en-US" altLang="zh-CN" sz="1200" b="0" i="0" kern="1200" baseline="0">
                <a:solidFill>
                  <a:schemeClr val="tx1"/>
                </a:solidFill>
                <a:latin typeface="Times New Roman" pitchFamily="18" charset="0"/>
                <a:ea typeface="+mn-ea"/>
                <a:cs typeface="+mn-cs"/>
              </a:rPr>
              <a:t> a datagram (that is, a network-layer packet)</a:t>
            </a:r>
          </a:p>
          <a:p>
            <a:r>
              <a:rPr lang="en-US" altLang="zh-CN" sz="1200" b="0" i="0" kern="1200" baseline="0">
                <a:solidFill>
                  <a:schemeClr val="tx1"/>
                </a:solidFill>
                <a:latin typeface="Times New Roman" pitchFamily="18" charset="0"/>
                <a:ea typeface="+mn-ea"/>
                <a:cs typeface="+mn-cs"/>
              </a:rPr>
              <a:t>arriving on one of a router’s input links is forwarded to one of that router’s output links. </a:t>
            </a:r>
          </a:p>
          <a:p>
            <a:r>
              <a:rPr lang="en-US" altLang="zh-CN" sz="1200" b="0" i="0" kern="1200" baseline="0">
                <a:solidFill>
                  <a:schemeClr val="tx1"/>
                </a:solidFill>
                <a:latin typeface="Times New Roman" pitchFamily="18" charset="0"/>
                <a:ea typeface="+mn-ea"/>
                <a:cs typeface="+mn-cs"/>
              </a:rPr>
              <a:t>    We’ll cover </a:t>
            </a:r>
            <a:r>
              <a:rPr lang="en-US" altLang="zh-CN" sz="1200" b="1" i="0" kern="1200" baseline="0">
                <a:solidFill>
                  <a:schemeClr val="tx1"/>
                </a:solidFill>
                <a:latin typeface="Times New Roman" pitchFamily="18" charset="0"/>
                <a:ea typeface="+mn-ea"/>
                <a:cs typeface="+mn-cs"/>
              </a:rPr>
              <a:t>both</a:t>
            </a:r>
            <a:r>
              <a:rPr lang="en-US" altLang="zh-CN" sz="1200" b="0" i="0" kern="1200" baseline="0">
                <a:solidFill>
                  <a:schemeClr val="tx1"/>
                </a:solidFill>
                <a:latin typeface="Times New Roman" pitchFamily="18" charset="0"/>
                <a:ea typeface="+mn-ea"/>
                <a:cs typeface="+mn-cs"/>
              </a:rPr>
              <a:t> traditional IP forwarding (where forwarding is based on a datagram’s destination address) </a:t>
            </a:r>
            <a:r>
              <a:rPr lang="en-US" altLang="zh-CN" sz="1200" b="1" i="0" kern="1200" baseline="0">
                <a:solidFill>
                  <a:schemeClr val="tx1"/>
                </a:solidFill>
                <a:latin typeface="Times New Roman" pitchFamily="18" charset="0"/>
                <a:ea typeface="+mn-ea"/>
                <a:cs typeface="+mn-cs"/>
              </a:rPr>
              <a:t>and</a:t>
            </a:r>
            <a:r>
              <a:rPr lang="en-US" altLang="zh-CN" sz="1200" b="0" i="0" kern="1200" baseline="0">
                <a:solidFill>
                  <a:schemeClr val="tx1"/>
                </a:solidFill>
                <a:latin typeface="Times New Roman" pitchFamily="18" charset="0"/>
                <a:ea typeface="+mn-ea"/>
                <a:cs typeface="+mn-cs"/>
              </a:rPr>
              <a:t> generalized forwarding (where forwarding and other functions may be performed </a:t>
            </a:r>
            <a:r>
              <a:rPr lang="en-US" altLang="zh-CN" sz="1200" b="1" i="0" kern="1200" baseline="0">
                <a:solidFill>
                  <a:schemeClr val="tx1"/>
                </a:solidFill>
                <a:latin typeface="Times New Roman" pitchFamily="18" charset="0"/>
                <a:ea typeface="+mn-ea"/>
                <a:cs typeface="+mn-cs"/>
              </a:rPr>
              <a:t>using</a:t>
            </a:r>
            <a:r>
              <a:rPr lang="en-US" altLang="zh-CN" sz="1200" b="0" i="0" kern="1200" baseline="0">
                <a:solidFill>
                  <a:schemeClr val="tx1"/>
                </a:solidFill>
                <a:latin typeface="Times New Roman" pitchFamily="18" charset="0"/>
                <a:ea typeface="+mn-ea"/>
                <a:cs typeface="+mn-cs"/>
              </a:rPr>
              <a:t> values in several different fields in the datagram’s header). </a:t>
            </a:r>
          </a:p>
          <a:p>
            <a:r>
              <a:rPr lang="en-US" altLang="zh-CN" sz="1200" b="0" i="0" kern="1200" baseline="0">
                <a:solidFill>
                  <a:schemeClr val="tx1"/>
                </a:solidFill>
                <a:latin typeface="Times New Roman" pitchFamily="18" charset="0"/>
                <a:ea typeface="+mn-ea"/>
                <a:cs typeface="+mn-cs"/>
              </a:rPr>
              <a:t>    We’ll study the IPv4 and IPv6 protocols and addressing in detail. </a:t>
            </a:r>
          </a:p>
          <a:p>
            <a:r>
              <a:rPr lang="en-US" altLang="zh-CN" sz="1200" b="0" i="0" kern="1200" baseline="0">
                <a:solidFill>
                  <a:schemeClr val="tx1"/>
                </a:solidFill>
                <a:latin typeface="Times New Roman" pitchFamily="18" charset="0"/>
                <a:ea typeface="+mn-ea"/>
                <a:cs typeface="+mn-cs"/>
              </a:rPr>
              <a:t>    In Chapter 5, we’ll cover the control plane functions of the network layer — the network-wide logic</a:t>
            </a:r>
          </a:p>
          <a:p>
            <a:r>
              <a:rPr lang="en-US" altLang="zh-CN" sz="1200" b="0" i="0" kern="1200" baseline="0">
                <a:solidFill>
                  <a:schemeClr val="tx1"/>
                </a:solidFill>
                <a:latin typeface="Times New Roman" pitchFamily="18" charset="0"/>
                <a:ea typeface="+mn-ea"/>
                <a:cs typeface="+mn-cs"/>
              </a:rPr>
              <a:t>that </a:t>
            </a:r>
            <a:r>
              <a:rPr lang="en-US" altLang="zh-CN" sz="1200" b="1" i="0" kern="1200" baseline="0">
                <a:solidFill>
                  <a:schemeClr val="tx1"/>
                </a:solidFill>
                <a:latin typeface="Times New Roman" pitchFamily="18" charset="0"/>
                <a:ea typeface="+mn-ea"/>
                <a:cs typeface="+mn-cs"/>
              </a:rPr>
              <a:t>controls</a:t>
            </a:r>
            <a:r>
              <a:rPr lang="en-US" altLang="zh-CN" sz="1200" b="0" i="0" kern="1200" baseline="0">
                <a:solidFill>
                  <a:schemeClr val="tx1"/>
                </a:solidFill>
                <a:latin typeface="Times New Roman" pitchFamily="18" charset="0"/>
                <a:ea typeface="+mn-ea"/>
                <a:cs typeface="+mn-cs"/>
              </a:rPr>
              <a:t> how a datagram is routed </a:t>
            </a:r>
            <a:r>
              <a:rPr lang="en-US" altLang="zh-CN" sz="1200" b="1" i="0" kern="1200" baseline="0">
                <a:solidFill>
                  <a:schemeClr val="tx1"/>
                </a:solidFill>
                <a:latin typeface="Times New Roman" pitchFamily="18" charset="0"/>
                <a:ea typeface="+mn-ea"/>
                <a:cs typeface="+mn-cs"/>
              </a:rPr>
              <a:t>among</a:t>
            </a:r>
            <a:r>
              <a:rPr lang="en-US" altLang="zh-CN" sz="1200" b="0" i="0" kern="1200" baseline="0">
                <a:solidFill>
                  <a:schemeClr val="tx1"/>
                </a:solidFill>
                <a:latin typeface="Times New Roman" pitchFamily="18" charset="0"/>
                <a:ea typeface="+mn-ea"/>
                <a:cs typeface="+mn-cs"/>
              </a:rPr>
              <a:t> routers </a:t>
            </a:r>
            <a:r>
              <a:rPr lang="en-US" altLang="zh-CN" sz="1200" b="1" i="0" u="sng" kern="1200" baseline="0">
                <a:solidFill>
                  <a:schemeClr val="tx1"/>
                </a:solidFill>
                <a:latin typeface="Times New Roman" pitchFamily="18" charset="0"/>
                <a:ea typeface="+mn-ea"/>
                <a:cs typeface="+mn-cs"/>
              </a:rPr>
              <a:t>along </a:t>
            </a:r>
            <a:r>
              <a:rPr lang="en-US" altLang="zh-CN" sz="1200" b="0" i="0" u="sng" kern="1200" baseline="0">
                <a:solidFill>
                  <a:schemeClr val="tx1"/>
                </a:solidFill>
                <a:latin typeface="Times New Roman" pitchFamily="18" charset="0"/>
                <a:ea typeface="+mn-ea"/>
                <a:cs typeface="+mn-cs"/>
              </a:rPr>
              <a:t>an end-to-end path</a:t>
            </a:r>
            <a:r>
              <a:rPr lang="en-US" altLang="zh-CN" sz="1200" b="0" i="0" u="none" kern="1200" baseline="0">
                <a:solidFill>
                  <a:schemeClr val="tx1"/>
                </a:solidFill>
                <a:latin typeface="Times New Roman" pitchFamily="18" charset="0"/>
                <a:ea typeface="+mn-ea"/>
                <a:cs typeface="+mn-cs"/>
              </a:rPr>
              <a:t> </a:t>
            </a:r>
            <a:r>
              <a:rPr lang="en-US" altLang="zh-CN" sz="1200" b="1" i="0" kern="1200" baseline="0">
                <a:solidFill>
                  <a:schemeClr val="tx1"/>
                </a:solidFill>
                <a:latin typeface="Times New Roman" pitchFamily="18" charset="0"/>
                <a:ea typeface="+mn-ea"/>
                <a:cs typeface="+mn-cs"/>
              </a:rPr>
              <a:t>from</a:t>
            </a:r>
            <a:r>
              <a:rPr lang="en-US" altLang="zh-CN" sz="1200" b="0" i="0" kern="1200" baseline="0">
                <a:solidFill>
                  <a:schemeClr val="tx1"/>
                </a:solidFill>
                <a:latin typeface="Times New Roman" pitchFamily="18" charset="0"/>
                <a:ea typeface="+mn-ea"/>
                <a:cs typeface="+mn-cs"/>
              </a:rPr>
              <a:t> the source host </a:t>
            </a:r>
            <a:r>
              <a:rPr lang="en-US" altLang="zh-CN" sz="1200" b="1" i="0" kern="1200" baseline="0">
                <a:solidFill>
                  <a:schemeClr val="tx1"/>
                </a:solidFill>
                <a:latin typeface="Times New Roman" pitchFamily="18" charset="0"/>
                <a:ea typeface="+mn-ea"/>
                <a:cs typeface="+mn-cs"/>
              </a:rPr>
              <a:t>to</a:t>
            </a:r>
            <a:r>
              <a:rPr lang="en-US" altLang="zh-CN" sz="1200" b="0" i="0" kern="1200" baseline="0">
                <a:solidFill>
                  <a:schemeClr val="tx1"/>
                </a:solidFill>
                <a:latin typeface="Times New Roman" pitchFamily="18" charset="0"/>
                <a:ea typeface="+mn-ea"/>
                <a:cs typeface="+mn-cs"/>
              </a:rPr>
              <a:t> the destination host. </a:t>
            </a:r>
          </a:p>
          <a:p>
            <a:r>
              <a:rPr lang="en-US" altLang="zh-CN" sz="1200" b="0" i="0" kern="1200" baseline="0">
                <a:solidFill>
                  <a:schemeClr val="tx1"/>
                </a:solidFill>
                <a:latin typeface="Times New Roman" pitchFamily="18" charset="0"/>
                <a:ea typeface="+mn-ea"/>
                <a:cs typeface="+mn-cs"/>
              </a:rPr>
              <a:t>    We’ll cover routing algorithms, as well as routing protocols, such as OSPF and BGP, that are in widespread use in today’s Internet. </a:t>
            </a:r>
          </a:p>
          <a:p>
            <a:r>
              <a:rPr lang="en-US" altLang="zh-CN" sz="1200" b="0" i="0" kern="1200" baseline="0">
                <a:solidFill>
                  <a:schemeClr val="tx1"/>
                </a:solidFill>
                <a:latin typeface="Times New Roman" pitchFamily="18" charset="0"/>
                <a:ea typeface="+mn-ea"/>
                <a:cs typeface="+mn-cs"/>
              </a:rPr>
              <a:t>    </a:t>
            </a:r>
            <a:r>
              <a:rPr lang="en-US" altLang="zh-CN" sz="1200" b="1" i="0" kern="1200" baseline="0">
                <a:solidFill>
                  <a:schemeClr val="tx1"/>
                </a:solidFill>
                <a:latin typeface="Times New Roman" pitchFamily="18" charset="0"/>
                <a:ea typeface="+mn-ea"/>
                <a:cs typeface="+mn-cs"/>
              </a:rPr>
              <a:t>Traditionally</a:t>
            </a:r>
            <a:r>
              <a:rPr lang="en-US" altLang="zh-CN" sz="1200" b="0" i="0" kern="1200" baseline="0">
                <a:solidFill>
                  <a:schemeClr val="tx1"/>
                </a:solidFill>
                <a:latin typeface="Times New Roman" pitchFamily="18" charset="0"/>
                <a:ea typeface="+mn-ea"/>
                <a:cs typeface="+mn-cs"/>
              </a:rPr>
              <a:t>, these control-plane routing protocols and data-plane forwarding functions have been implemented together, monolithically, within a router.</a:t>
            </a:r>
          </a:p>
          <a:p>
            <a:r>
              <a:rPr lang="en-US" altLang="zh-CN" sz="1200" b="0" i="0" kern="1200" baseline="0">
                <a:solidFill>
                  <a:schemeClr val="tx1"/>
                </a:solidFill>
                <a:latin typeface="Times New Roman" pitchFamily="18" charset="0"/>
                <a:ea typeface="+mn-ea"/>
                <a:cs typeface="+mn-cs"/>
              </a:rPr>
              <a:t>    Software-defined networking (SDN) explicitly separates the data plane and control plane by </a:t>
            </a:r>
            <a:r>
              <a:rPr lang="en-US" altLang="zh-CN" sz="1200" b="0" kern="1200" baseline="0">
                <a:solidFill>
                  <a:schemeClr val="tx1"/>
                </a:solidFill>
                <a:latin typeface="Times New Roman" pitchFamily="18" charset="0"/>
                <a:ea typeface="+mn-ea"/>
                <a:cs typeface="+mn-cs"/>
              </a:rPr>
              <a:t>implementing these control plane functions as a separate service, typically in a remote “controller.”    </a:t>
            </a:r>
          </a:p>
          <a:p>
            <a:r>
              <a:rPr lang="en-US" altLang="zh-CN" sz="1200" b="0" kern="1200" baseline="0">
                <a:solidFill>
                  <a:schemeClr val="tx1"/>
                </a:solidFill>
                <a:latin typeface="Times New Roman" pitchFamily="18" charset="0"/>
                <a:ea typeface="+mn-ea"/>
                <a:cs typeface="+mn-cs"/>
              </a:rPr>
              <a:t>    We’ll also cover SDN controllers in Chapter 5.</a:t>
            </a:r>
          </a:p>
          <a:p>
            <a:endParaRPr lang="en-US" altLang="zh-CN" sz="1200" b="0" i="0" kern="1200" baseline="0">
              <a:solidFill>
                <a:schemeClr val="tx1"/>
              </a:solidFill>
              <a:latin typeface="Times New Roman" pitchFamily="18" charset="0"/>
              <a:ea typeface="+mn-ea"/>
              <a:cs typeface="+mn-cs"/>
            </a:endParaRPr>
          </a:p>
          <a:p>
            <a:r>
              <a:rPr lang="en-US" altLang="zh-CN" sz="1200" kern="1200" baseline="0">
                <a:solidFill>
                  <a:schemeClr val="tx1"/>
                </a:solidFill>
                <a:latin typeface="Times New Roman" pitchFamily="18" charset="0"/>
                <a:ea typeface="+mn-ea"/>
                <a:cs typeface="+mn-cs"/>
              </a:rPr>
              <a:t>    This distinction between data-plane and control-plane functions in the network layer is an important concept to keep in mind </a:t>
            </a:r>
            <a:r>
              <a:rPr lang="en-US" altLang="zh-CN" sz="1200" b="1" kern="1200" baseline="0">
                <a:solidFill>
                  <a:schemeClr val="tx1"/>
                </a:solidFill>
                <a:latin typeface="Times New Roman" pitchFamily="18" charset="0"/>
                <a:ea typeface="+mn-ea"/>
                <a:cs typeface="+mn-cs"/>
              </a:rPr>
              <a:t>as</a:t>
            </a:r>
            <a:r>
              <a:rPr lang="en-US" altLang="zh-CN" sz="1200" kern="1200" baseline="0">
                <a:solidFill>
                  <a:schemeClr val="tx1"/>
                </a:solidFill>
                <a:latin typeface="Times New Roman" pitchFamily="18" charset="0"/>
                <a:ea typeface="+mn-ea"/>
                <a:cs typeface="+mn-cs"/>
              </a:rPr>
              <a:t> you learn about the network layer — it will </a:t>
            </a:r>
            <a:r>
              <a:rPr lang="en-US" altLang="zh-CN" sz="1200" b="1" kern="1200" baseline="0">
                <a:solidFill>
                  <a:schemeClr val="tx1"/>
                </a:solidFill>
                <a:latin typeface="Times New Roman" pitchFamily="18" charset="0"/>
                <a:ea typeface="+mn-ea"/>
                <a:cs typeface="+mn-cs"/>
              </a:rPr>
              <a:t>help</a:t>
            </a:r>
            <a:r>
              <a:rPr lang="en-US" altLang="zh-CN" sz="1200" kern="1200" baseline="0">
                <a:solidFill>
                  <a:schemeClr val="tx1"/>
                </a:solidFill>
                <a:latin typeface="Times New Roman" pitchFamily="18" charset="0"/>
                <a:ea typeface="+mn-ea"/>
                <a:cs typeface="+mn-cs"/>
              </a:rPr>
              <a:t> </a:t>
            </a:r>
            <a:r>
              <a:rPr lang="en-US" altLang="zh-CN" sz="1200" b="0" kern="1200" baseline="0">
                <a:solidFill>
                  <a:schemeClr val="tx1"/>
                </a:solidFill>
                <a:latin typeface="Times New Roman" pitchFamily="18" charset="0"/>
                <a:ea typeface="+mn-ea"/>
                <a:cs typeface="+mn-cs"/>
              </a:rPr>
              <a:t>structure</a:t>
            </a:r>
            <a:r>
              <a:rPr lang="en-US" altLang="zh-CN" sz="1200" kern="1200" baseline="0">
                <a:solidFill>
                  <a:schemeClr val="tx1"/>
                </a:solidFill>
                <a:latin typeface="Times New Roman" pitchFamily="18" charset="0"/>
                <a:ea typeface="+mn-ea"/>
                <a:cs typeface="+mn-cs"/>
              </a:rPr>
              <a:t> your thinking about </a:t>
            </a:r>
            <a:r>
              <a:rPr lang="en-US" altLang="zh-CN" sz="1200" baseline="0">
                <a:solidFill>
                  <a:srgbClr val="333333"/>
                </a:solidFill>
                <a:latin typeface="ArialMT"/>
              </a:rPr>
              <a:t>the network layer and </a:t>
            </a:r>
            <a:r>
              <a:rPr lang="en-US" altLang="zh-CN" sz="1200" b="1" baseline="0">
                <a:solidFill>
                  <a:srgbClr val="333333"/>
                </a:solidFill>
                <a:latin typeface="ArialMT"/>
              </a:rPr>
              <a:t>reflects</a:t>
            </a:r>
            <a:r>
              <a:rPr lang="en-US" altLang="zh-CN" sz="1200" baseline="0">
                <a:solidFill>
                  <a:srgbClr val="333333"/>
                </a:solidFill>
                <a:latin typeface="ArialMT"/>
              </a:rPr>
              <a:t> a modern view of the network layer’s role in computer networking.</a:t>
            </a:r>
            <a:endParaRPr lang="en-US" altLang="zh-CN" b="0" i="0"/>
          </a:p>
        </p:txBody>
      </p:sp>
    </p:spTree>
    <p:extLst>
      <p:ext uri="{BB962C8B-B14F-4D97-AF65-F5344CB8AC3E}">
        <p14:creationId xmlns:p14="http://schemas.microsoft.com/office/powerpoint/2010/main" val="38316194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200" b="0" i="0" u="none" strike="noStrike" baseline="0">
                <a:solidFill>
                  <a:srgbClr val="1E7ABA"/>
                </a:solidFill>
                <a:latin typeface="Arial-BoldMT"/>
              </a:rPr>
              <a:t>    Figure 4.11 </a:t>
            </a:r>
            <a:r>
              <a:rPr lang="en-US" altLang="zh-CN" sz="1200" b="0" i="0" u="none" strike="noStrike" baseline="0">
                <a:solidFill>
                  <a:srgbClr val="333333"/>
                </a:solidFill>
                <a:latin typeface="ArialMT"/>
              </a:rPr>
              <a:t>shows the FIFO queue in operation. </a:t>
            </a:r>
          </a:p>
          <a:p>
            <a:pPr algn="l"/>
            <a:r>
              <a:rPr lang="en-US" altLang="zh-CN" sz="1200" b="0" i="0" u="none" strike="noStrike" baseline="0">
                <a:solidFill>
                  <a:srgbClr val="333333"/>
                </a:solidFill>
                <a:latin typeface="ArialMT"/>
              </a:rPr>
              <a:t>    Packet arrivals are indicated by </a:t>
            </a:r>
            <a:r>
              <a:rPr lang="en-US" altLang="zh-CN" sz="1200" b="0" i="0" u="sng" strike="noStrike" baseline="0">
                <a:solidFill>
                  <a:srgbClr val="333333"/>
                </a:solidFill>
                <a:latin typeface="ArialMT"/>
              </a:rPr>
              <a:t>numbered arrows</a:t>
            </a:r>
            <a:r>
              <a:rPr lang="en-US" altLang="zh-CN" sz="1200" b="0" i="0" u="none" strike="noStrike" baseline="0">
                <a:solidFill>
                  <a:srgbClr val="333333"/>
                </a:solidFill>
                <a:latin typeface="ArialMT"/>
              </a:rPr>
              <a:t> above the upper timeline, with the number indicating the order in which the packet arrived. </a:t>
            </a:r>
          </a:p>
          <a:p>
            <a:pPr algn="l"/>
            <a:r>
              <a:rPr lang="en-US" altLang="zh-CN" sz="1200" b="0" i="0" u="none" strike="noStrike" baseline="0">
                <a:solidFill>
                  <a:srgbClr val="333333"/>
                </a:solidFill>
                <a:latin typeface="ArialMT"/>
              </a:rPr>
              <a:t>    Individual packet departures are shown below the lower timeline. </a:t>
            </a:r>
          </a:p>
          <a:p>
            <a:pPr algn="l"/>
            <a:r>
              <a:rPr lang="en-US" altLang="zh-CN" sz="1200" b="0" i="0" u="none" strike="noStrike" baseline="0">
                <a:solidFill>
                  <a:srgbClr val="333333"/>
                </a:solidFill>
                <a:latin typeface="ArialMT"/>
              </a:rPr>
              <a:t>    The time </a:t>
            </a:r>
            <a:r>
              <a:rPr lang="en-US" altLang="zh-CN" sz="1200" b="0" i="0" u="sng" strike="noStrike" baseline="0">
                <a:solidFill>
                  <a:srgbClr val="333333"/>
                </a:solidFill>
                <a:latin typeface="ArialMT"/>
              </a:rPr>
              <a:t>that a packet spends in service (being transmitted)</a:t>
            </a:r>
            <a:r>
              <a:rPr lang="en-US" altLang="zh-CN" sz="1200" b="0" i="0" u="none" strike="noStrike" baseline="0">
                <a:solidFill>
                  <a:srgbClr val="333333"/>
                </a:solidFill>
                <a:latin typeface="ArialMT"/>
              </a:rPr>
              <a:t> is indicated by the shaded rectangle </a:t>
            </a:r>
            <a:r>
              <a:rPr lang="en-US" altLang="zh-CN" sz="1200" b="0" i="0" u="sng" strike="noStrike" baseline="0">
                <a:solidFill>
                  <a:srgbClr val="333333"/>
                </a:solidFill>
                <a:latin typeface="ArialMT"/>
              </a:rPr>
              <a:t>between</a:t>
            </a:r>
            <a:r>
              <a:rPr lang="en-US" altLang="zh-CN" sz="1200" b="0" i="0" u="none" strike="noStrike" baseline="0">
                <a:solidFill>
                  <a:srgbClr val="333333"/>
                </a:solidFill>
                <a:latin typeface="ArialMT"/>
              </a:rPr>
              <a:t> the two timelines. </a:t>
            </a:r>
          </a:p>
          <a:p>
            <a:pPr algn="l"/>
            <a:r>
              <a:rPr lang="en-US" altLang="zh-CN" sz="1200" b="0" i="0" u="none" strike="noStrike" baseline="0">
                <a:solidFill>
                  <a:srgbClr val="333333"/>
                </a:solidFill>
                <a:latin typeface="ArialMT"/>
              </a:rPr>
              <a:t>    In our examples here, let’s assume that each packet takes three units of time to be transmitted. </a:t>
            </a:r>
          </a:p>
          <a:p>
            <a:pPr algn="l"/>
            <a:r>
              <a:rPr lang="en-US" altLang="zh-CN" sz="1200" b="0" i="0" u="none" strike="noStrike" baseline="0">
                <a:solidFill>
                  <a:srgbClr val="333333"/>
                </a:solidFill>
                <a:latin typeface="ArialMT"/>
              </a:rPr>
              <a:t>    Under the FIFO discipline, packets leave in the same order in which they arrived. </a:t>
            </a:r>
          </a:p>
          <a:p>
            <a:pPr algn="l"/>
            <a:r>
              <a:rPr lang="en-US" altLang="zh-CN" sz="1200" b="0" i="0" u="none" strike="noStrike" baseline="0">
                <a:solidFill>
                  <a:srgbClr val="333333"/>
                </a:solidFill>
                <a:latin typeface="ArialMT"/>
              </a:rPr>
              <a:t>    Note that after the departure of packet 4, the link remains idle (since packets 1 through 4 have been transmitted and removed from the queue) until the arrival of packet 5.</a:t>
            </a:r>
            <a:endParaRPr lang="en-US" altLang="zh-CN" sz="1200" b="0" i="0" u="none" strike="noStrike" kern="1200" baseline="0">
              <a:solidFill>
                <a:schemeClr val="tx1"/>
              </a:solidFill>
              <a:latin typeface="Times New Roman" pitchFamily="18" charset="0"/>
              <a:ea typeface="+mn-ea"/>
              <a:cs typeface="+mn-cs"/>
            </a:endParaRPr>
          </a:p>
          <a:p>
            <a:pPr algn="l"/>
            <a:r>
              <a:rPr lang="en-US" altLang="zh-CN" b="0">
                <a:latin typeface="Times New Roman" pitchFamily="18" charset="0"/>
                <a:ea typeface="ＭＳ Ｐゴシック" pitchFamily="34" charset="-128"/>
              </a:rPr>
              <a:t> </a:t>
            </a:r>
            <a:endParaRPr lang="zh-CN" altLang="en-US"/>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55</a:t>
            </a:fld>
            <a:endParaRPr lang="en-US" altLang="zh-CN"/>
          </a:p>
        </p:txBody>
      </p:sp>
    </p:spTree>
    <p:extLst>
      <p:ext uri="{BB962C8B-B14F-4D97-AF65-F5344CB8AC3E}">
        <p14:creationId xmlns:p14="http://schemas.microsoft.com/office/powerpoint/2010/main" val="19003926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3F072C59-5038-41AC-BD89-E0980B5711DA}" type="slidenum">
              <a:rPr lang="en-US" altLang="zh-CN"/>
              <a:pPr/>
              <a:t>56</a:t>
            </a:fld>
            <a:endParaRPr lang="en-US" altLang="zh-CN"/>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p:spPr>
        <p:txBody>
          <a:bodyPr/>
          <a:lstStyle/>
          <a:p>
            <a:pPr algn="l"/>
            <a:r>
              <a:rPr lang="en-US" altLang="zh-CN" sz="1200" b="0" i="0" u="none" strike="noStrike" baseline="0">
                <a:solidFill>
                  <a:srgbClr val="1E7ABA"/>
                </a:solidFill>
                <a:latin typeface="Arial-BoldMT"/>
              </a:rPr>
              <a:t>    </a:t>
            </a:r>
            <a:r>
              <a:rPr lang="en-US" altLang="zh-CN" sz="1200" b="0" i="0" u="none" strike="noStrike" baseline="0">
                <a:solidFill>
                  <a:srgbClr val="333333"/>
                </a:solidFill>
                <a:latin typeface="ArialMT"/>
              </a:rPr>
              <a:t>Under priority queuing, packets </a:t>
            </a:r>
            <a:r>
              <a:rPr lang="en-US" altLang="zh-CN" sz="1200" b="0" i="0" u="sng" strike="noStrike" baseline="0">
                <a:solidFill>
                  <a:srgbClr val="333333"/>
                </a:solidFill>
                <a:latin typeface="ArialMT"/>
              </a:rPr>
              <a:t>arriving at the output link</a:t>
            </a:r>
            <a:r>
              <a:rPr lang="en-US" altLang="zh-CN" sz="1200" b="0" i="0" u="none" strike="noStrike" baseline="0">
                <a:solidFill>
                  <a:srgbClr val="333333"/>
                </a:solidFill>
                <a:latin typeface="ArialMT"/>
              </a:rPr>
              <a:t> are classified into priority classes upon arrival at the queue, as shown in </a:t>
            </a:r>
            <a:r>
              <a:rPr lang="en-US" altLang="zh-CN" sz="1200" b="0" i="0" u="none" strike="noStrike" baseline="0">
                <a:solidFill>
                  <a:srgbClr val="1E7ABA"/>
                </a:solidFill>
                <a:latin typeface="Arial-BoldMT"/>
              </a:rPr>
              <a:t>Figure 4.12</a:t>
            </a:r>
            <a:r>
              <a:rPr lang="en-US" altLang="zh-CN" sz="1200" b="0" i="0" u="none" strike="noStrike" baseline="0">
                <a:solidFill>
                  <a:srgbClr val="333333"/>
                </a:solidFill>
                <a:latin typeface="ArialMT"/>
              </a:rPr>
              <a:t>. </a:t>
            </a:r>
          </a:p>
          <a:p>
            <a:pPr algn="l"/>
            <a:r>
              <a:rPr lang="en-US" altLang="zh-CN" sz="1200" b="0" i="0" u="none" strike="noStrike" baseline="0">
                <a:solidFill>
                  <a:srgbClr val="333333"/>
                </a:solidFill>
                <a:latin typeface="ArialMT"/>
              </a:rPr>
              <a:t>    In practice, a network operator may configure a queue so that packets carrying network management information (e.g., as indicated by the source or destination TCP/UDP port number) receive priority over user traffic; additionally, real-time voice-over-IP packets might receive priority over non-real traffic such as SMTP or IMAP e-mail packets. </a:t>
            </a:r>
          </a:p>
          <a:p>
            <a:pPr algn="l"/>
            <a:r>
              <a:rPr lang="en-US" altLang="zh-CN" sz="1200" b="0" i="0" u="none" strike="noStrike" baseline="0">
                <a:solidFill>
                  <a:srgbClr val="333333"/>
                </a:solidFill>
                <a:latin typeface="ArialMT"/>
              </a:rPr>
              <a:t>    Each priority class typically has its own queue. </a:t>
            </a:r>
          </a:p>
          <a:p>
            <a:pPr algn="l"/>
            <a:r>
              <a:rPr lang="en-US" altLang="zh-CN" sz="1200" b="0" i="0" u="none" strike="noStrike" baseline="0">
                <a:solidFill>
                  <a:srgbClr val="333333"/>
                </a:solidFill>
                <a:latin typeface="ArialMT"/>
              </a:rPr>
              <a:t>    When choosing a packet to transmit, the priority queuing discipline will transmit a packet from the highest priority class </a:t>
            </a:r>
            <a:r>
              <a:rPr lang="en-US" altLang="zh-CN" sz="1200" b="0" i="0" u="sng" strike="noStrike" baseline="0">
                <a:solidFill>
                  <a:srgbClr val="333333"/>
                </a:solidFill>
                <a:latin typeface="ArialMT"/>
              </a:rPr>
              <a:t>that has a nonempty queue</a:t>
            </a:r>
            <a:r>
              <a:rPr lang="en-US" altLang="zh-CN" sz="1200" b="0" i="0" u="none" strike="noStrike" baseline="0">
                <a:solidFill>
                  <a:srgbClr val="333333"/>
                </a:solidFill>
                <a:latin typeface="ArialMT"/>
              </a:rPr>
              <a:t> (that is, has packets waiting for transmission). </a:t>
            </a:r>
          </a:p>
          <a:p>
            <a:pPr algn="l"/>
            <a:r>
              <a:rPr lang="en-US" altLang="zh-CN" sz="1200" b="0" i="0" u="none" strike="noStrike" baseline="0">
                <a:solidFill>
                  <a:srgbClr val="333333"/>
                </a:solidFill>
                <a:latin typeface="ArialMT"/>
              </a:rPr>
              <a:t>    The choice </a:t>
            </a:r>
            <a:r>
              <a:rPr lang="en-US" altLang="zh-CN" sz="1200" b="0" i="0" u="sng" strike="noStrike" baseline="0">
                <a:solidFill>
                  <a:srgbClr val="333333"/>
                </a:solidFill>
                <a:latin typeface="ArialMT"/>
              </a:rPr>
              <a:t>among packets in the same priority class</a:t>
            </a:r>
            <a:r>
              <a:rPr lang="en-US" altLang="zh-CN" sz="1200" b="0" i="0" u="none" strike="noStrike" baseline="0">
                <a:solidFill>
                  <a:srgbClr val="333333"/>
                </a:solidFill>
                <a:latin typeface="ArialMT"/>
              </a:rPr>
              <a:t> is typically done in a FIFO manner. </a:t>
            </a:r>
          </a:p>
          <a:p>
            <a:pPr algn="l"/>
            <a:r>
              <a:rPr lang="en-US" altLang="zh-CN" sz="1200" b="0" i="0" u="none" strike="noStrike" baseline="0">
                <a:solidFill>
                  <a:srgbClr val="333333"/>
                </a:solidFill>
                <a:latin typeface="ArialMT"/>
              </a:rPr>
              <a:t>    </a:t>
            </a:r>
          </a:p>
          <a:p>
            <a:pPr algn="l"/>
            <a:r>
              <a:rPr lang="en-US" altLang="zh-CN" sz="1200" b="0" i="0" u="none" strike="noStrike" baseline="0">
                <a:solidFill>
                  <a:srgbClr val="333333"/>
                </a:solidFill>
                <a:latin typeface="ArialMT"/>
              </a:rPr>
              <a:t>    </a:t>
            </a:r>
            <a:r>
              <a:rPr lang="en-US" altLang="zh-CN" sz="1200" b="0" i="0" u="none" strike="noStrike" baseline="0">
                <a:solidFill>
                  <a:srgbClr val="1E7ABA"/>
                </a:solidFill>
                <a:latin typeface="Arial-BoldMT"/>
              </a:rPr>
              <a:t>Figure 4.13 </a:t>
            </a:r>
            <a:r>
              <a:rPr lang="en-US" altLang="zh-CN" sz="1200" b="0" i="0" u="none" strike="noStrike" baseline="0">
                <a:solidFill>
                  <a:srgbClr val="333333"/>
                </a:solidFill>
                <a:latin typeface="ArialMT"/>
              </a:rPr>
              <a:t>illustrates the operation of a priority queue with two priority classes. </a:t>
            </a:r>
          </a:p>
          <a:p>
            <a:pPr algn="l"/>
            <a:r>
              <a:rPr lang="en-US" altLang="zh-CN" sz="1200" b="0" i="0" u="none" strike="noStrike" baseline="0">
                <a:solidFill>
                  <a:srgbClr val="333333"/>
                </a:solidFill>
                <a:latin typeface="ArialMT"/>
              </a:rPr>
              <a:t>    Packets 1, 3, and 4 belong to the high-priority class, and packets 2 and 5 belong to the low-priority class.   </a:t>
            </a:r>
          </a:p>
          <a:p>
            <a:pPr algn="l"/>
            <a:r>
              <a:rPr lang="en-US" altLang="zh-CN" sz="1200" b="0" i="0" u="none" strike="noStrike" baseline="0">
                <a:solidFill>
                  <a:srgbClr val="333333"/>
                </a:solidFill>
                <a:latin typeface="ArialMT"/>
              </a:rPr>
              <a:t>    Packet 1 arrives and, </a:t>
            </a:r>
            <a:r>
              <a:rPr lang="en-US" altLang="zh-CN" sz="1200" b="0" i="0" u="sng" strike="noStrike" baseline="0">
                <a:solidFill>
                  <a:srgbClr val="333333"/>
                </a:solidFill>
                <a:latin typeface="ArialMT"/>
              </a:rPr>
              <a:t>finding the link idle</a:t>
            </a:r>
            <a:r>
              <a:rPr lang="en-US" altLang="zh-CN" sz="1200" b="0" i="0" u="none" strike="noStrike" baseline="0">
                <a:solidFill>
                  <a:srgbClr val="333333"/>
                </a:solidFill>
                <a:latin typeface="ArialMT"/>
              </a:rPr>
              <a:t>, begins transmission. </a:t>
            </a:r>
          </a:p>
          <a:p>
            <a:pPr algn="l"/>
            <a:r>
              <a:rPr lang="en-US" altLang="zh-CN" sz="1200" b="0" i="0" u="none" strike="noStrike" baseline="0">
                <a:solidFill>
                  <a:srgbClr val="333333"/>
                </a:solidFill>
                <a:latin typeface="ArialMT"/>
              </a:rPr>
              <a:t>    During the transmission of packet 1, packets 2 and 3 arrive and are queued in the low- and high-priority queues, respectively. </a:t>
            </a:r>
          </a:p>
          <a:p>
            <a:pPr algn="l"/>
            <a:r>
              <a:rPr lang="en-US" altLang="zh-CN" sz="1200" b="0" i="0" u="none" strike="noStrike" baseline="0">
                <a:solidFill>
                  <a:srgbClr val="333333"/>
                </a:solidFill>
                <a:latin typeface="ArialMT"/>
              </a:rPr>
              <a:t>    After the transmission of packet 1, packet 3 (a high-priority packet) is selected for transmission over packet 2 (which, even though it arrived earlier, is a low-priority packet). </a:t>
            </a:r>
          </a:p>
          <a:p>
            <a:pPr algn="l"/>
            <a:r>
              <a:rPr lang="en-US" altLang="zh-CN" sz="1200" b="0" i="0" u="none" strike="noStrike" baseline="0">
                <a:solidFill>
                  <a:srgbClr val="333333"/>
                </a:solidFill>
                <a:latin typeface="ArialMT"/>
              </a:rPr>
              <a:t>    At the end of the transmission of packet 3, packet 2 then begins transmission. </a:t>
            </a:r>
          </a:p>
          <a:p>
            <a:pPr algn="l"/>
            <a:r>
              <a:rPr lang="en-US" altLang="zh-CN" sz="1200" b="0" i="0" u="none" strike="noStrike" baseline="0">
                <a:solidFill>
                  <a:srgbClr val="333333"/>
                </a:solidFill>
                <a:latin typeface="ArialMT"/>
              </a:rPr>
              <a:t>    Packet 4 (a high-priority packet) arrives during the transmission of packet 2 (a low-priority packet). </a:t>
            </a:r>
          </a:p>
          <a:p>
            <a:pPr algn="l"/>
            <a:r>
              <a:rPr lang="en-US" altLang="zh-CN" sz="1200" b="0" i="0" u="none" strike="noStrike" baseline="0">
                <a:solidFill>
                  <a:srgbClr val="333333"/>
                </a:solidFill>
                <a:latin typeface="ArialMT"/>
              </a:rPr>
              <a:t>    Under a </a:t>
            </a:r>
            <a:r>
              <a:rPr lang="en-US" altLang="zh-CN" sz="1200" b="0" i="0" u="sng" strike="noStrike" baseline="0">
                <a:solidFill>
                  <a:srgbClr val="1E7ABA"/>
                </a:solidFill>
                <a:latin typeface="Arial-BoldMT"/>
              </a:rPr>
              <a:t>non-preemptive</a:t>
            </a:r>
            <a:r>
              <a:rPr lang="en-US" altLang="zh-CN" sz="1200" b="0" i="0" u="none" strike="noStrike" baseline="0">
                <a:solidFill>
                  <a:srgbClr val="1E7ABA"/>
                </a:solidFill>
                <a:latin typeface="Arial-BoldMT"/>
              </a:rPr>
              <a:t> priority queuing </a:t>
            </a:r>
            <a:r>
              <a:rPr lang="en-US" altLang="zh-CN" sz="1200" b="0" i="0" u="none" strike="noStrike" baseline="0">
                <a:solidFill>
                  <a:srgbClr val="333333"/>
                </a:solidFill>
                <a:latin typeface="ArialMT"/>
              </a:rPr>
              <a:t>discipline, the transmission of a packet is not interrupted </a:t>
            </a:r>
            <a:r>
              <a:rPr lang="en-US" altLang="zh-CN" sz="1200" b="1" i="0" u="none" strike="noStrike" baseline="0">
                <a:solidFill>
                  <a:srgbClr val="333333"/>
                </a:solidFill>
                <a:latin typeface="ArialMT"/>
              </a:rPr>
              <a:t>once</a:t>
            </a:r>
            <a:r>
              <a:rPr lang="en-US" altLang="zh-CN" sz="1200" b="0" i="0" u="none" strike="noStrike" baseline="0">
                <a:solidFill>
                  <a:srgbClr val="333333"/>
                </a:solidFill>
                <a:latin typeface="ArialMT"/>
              </a:rPr>
              <a:t> it has begun. </a:t>
            </a:r>
          </a:p>
          <a:p>
            <a:pPr algn="l"/>
            <a:r>
              <a:rPr lang="en-US" altLang="zh-CN" sz="1200" b="0" i="0" u="none" strike="noStrike" baseline="0">
                <a:solidFill>
                  <a:srgbClr val="333333"/>
                </a:solidFill>
                <a:latin typeface="ArialMT"/>
              </a:rPr>
              <a:t>    In this case, packet 4 queues for transmission and begins being transmitted after the transmission of packet 2 is completed.</a:t>
            </a:r>
            <a:endParaRPr lang="zh-CN" altLang="zh-CN" b="0">
              <a:latin typeface="Times New Roman" pitchFamily="18" charset="0"/>
              <a:ea typeface="ＭＳ Ｐゴシック" pitchFamily="34" charset="-128"/>
            </a:endParaRPr>
          </a:p>
        </p:txBody>
      </p:sp>
    </p:spTree>
    <p:extLst>
      <p:ext uri="{BB962C8B-B14F-4D97-AF65-F5344CB8AC3E}">
        <p14:creationId xmlns:p14="http://schemas.microsoft.com/office/powerpoint/2010/main" val="17432789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200" b="0" i="0" u="none" strike="noStrike" baseline="0">
                <a:solidFill>
                  <a:srgbClr val="1E7ABA"/>
                </a:solidFill>
                <a:latin typeface="Arial-BoldMT"/>
              </a:rPr>
              <a:t>    Figure 4.13 </a:t>
            </a:r>
            <a:r>
              <a:rPr lang="en-US" altLang="zh-CN" sz="1200" b="0" i="0" u="none" strike="noStrike" baseline="0">
                <a:solidFill>
                  <a:srgbClr val="333333"/>
                </a:solidFill>
                <a:latin typeface="ArialMT"/>
              </a:rPr>
              <a:t>illustrates the operation of a priority queue with two priority classes. </a:t>
            </a:r>
          </a:p>
          <a:p>
            <a:pPr algn="l"/>
            <a:r>
              <a:rPr lang="en-US" altLang="zh-CN" sz="1200" b="0" i="0" u="none" strike="noStrike" baseline="0">
                <a:solidFill>
                  <a:srgbClr val="333333"/>
                </a:solidFill>
                <a:latin typeface="ArialMT"/>
              </a:rPr>
              <a:t>    Packets 1, 3, and 4 belong to the high-priority class, and packets 2 and 5 belong to the low-priority class.   </a:t>
            </a:r>
          </a:p>
          <a:p>
            <a:pPr algn="l"/>
            <a:r>
              <a:rPr lang="en-US" altLang="zh-CN" sz="1200" b="0" i="0" u="none" strike="noStrike" baseline="0">
                <a:solidFill>
                  <a:srgbClr val="333333"/>
                </a:solidFill>
                <a:latin typeface="ArialMT"/>
              </a:rPr>
              <a:t>    Packet 1 arrives and, </a:t>
            </a:r>
            <a:r>
              <a:rPr lang="en-US" altLang="zh-CN" sz="1200" b="0" i="0" u="sng" strike="noStrike" baseline="0">
                <a:solidFill>
                  <a:srgbClr val="333333"/>
                </a:solidFill>
                <a:latin typeface="ArialMT"/>
              </a:rPr>
              <a:t>finding the link idle</a:t>
            </a:r>
            <a:r>
              <a:rPr lang="en-US" altLang="zh-CN" sz="1200" b="0" i="0" u="none" strike="noStrike" baseline="0">
                <a:solidFill>
                  <a:srgbClr val="333333"/>
                </a:solidFill>
                <a:latin typeface="ArialMT"/>
              </a:rPr>
              <a:t>, begins transmission. </a:t>
            </a:r>
          </a:p>
          <a:p>
            <a:pPr algn="l"/>
            <a:r>
              <a:rPr lang="en-US" altLang="zh-CN" sz="1200" b="0" i="0" u="none" strike="noStrike" baseline="0">
                <a:solidFill>
                  <a:srgbClr val="333333"/>
                </a:solidFill>
                <a:latin typeface="ArialMT"/>
              </a:rPr>
              <a:t>    During the transmission of packet 1, packets 2 and 3 arrive and are queued in the low- and high-priority queues, respectively. </a:t>
            </a:r>
          </a:p>
          <a:p>
            <a:pPr algn="l"/>
            <a:r>
              <a:rPr lang="en-US" altLang="zh-CN" sz="1200" b="0" i="0" u="none" strike="noStrike" baseline="0">
                <a:solidFill>
                  <a:srgbClr val="333333"/>
                </a:solidFill>
                <a:latin typeface="ArialMT"/>
              </a:rPr>
              <a:t>    After the transmission of packet 1, packet 3 (a high-priority packet) is selected for transmission </a:t>
            </a:r>
            <a:r>
              <a:rPr lang="en-US" altLang="zh-CN" sz="1200" b="1" i="0" u="none" strike="noStrike" baseline="0">
                <a:solidFill>
                  <a:srgbClr val="333333"/>
                </a:solidFill>
                <a:latin typeface="ArialMT"/>
              </a:rPr>
              <a:t>over</a:t>
            </a:r>
            <a:r>
              <a:rPr lang="en-US" altLang="zh-CN" sz="1200" b="0" i="0" u="none" strike="noStrike" baseline="0">
                <a:solidFill>
                  <a:srgbClr val="333333"/>
                </a:solidFill>
                <a:latin typeface="ArialMT"/>
              </a:rPr>
              <a:t> packet 2 (which, even though it arrived earlier, is a low-priority packet). </a:t>
            </a:r>
          </a:p>
          <a:p>
            <a:pPr algn="l"/>
            <a:r>
              <a:rPr lang="en-US" altLang="zh-CN" sz="1200" b="0" i="0" u="none" strike="noStrike" baseline="0">
                <a:solidFill>
                  <a:srgbClr val="333333"/>
                </a:solidFill>
                <a:latin typeface="ArialMT"/>
              </a:rPr>
              <a:t>    At the end of the transmission of packet 3, packet 2 then begins transmission. </a:t>
            </a:r>
          </a:p>
          <a:p>
            <a:pPr algn="l"/>
            <a:r>
              <a:rPr lang="en-US" altLang="zh-CN" sz="1200" b="0" i="0" u="none" strike="noStrike" baseline="0">
                <a:solidFill>
                  <a:srgbClr val="333333"/>
                </a:solidFill>
                <a:latin typeface="ArialMT"/>
              </a:rPr>
              <a:t>    Packet 4 (a high-priority packet) arrives during the transmission of packet 2 (a low-priority packet). </a:t>
            </a:r>
          </a:p>
          <a:p>
            <a:pPr algn="l"/>
            <a:r>
              <a:rPr lang="en-US" altLang="zh-CN" sz="1200" b="0" i="0" u="none" strike="noStrike" baseline="0">
                <a:solidFill>
                  <a:srgbClr val="333333"/>
                </a:solidFill>
                <a:latin typeface="ArialMT"/>
              </a:rPr>
              <a:t>    Under a </a:t>
            </a:r>
            <a:r>
              <a:rPr lang="en-US" altLang="zh-CN" sz="1200" b="0" i="0" u="none" strike="noStrike" baseline="0">
                <a:solidFill>
                  <a:srgbClr val="1E7ABA"/>
                </a:solidFill>
                <a:latin typeface="Arial-BoldMT"/>
              </a:rPr>
              <a:t>non-preemptive priority queuing </a:t>
            </a:r>
            <a:r>
              <a:rPr lang="en-US" altLang="zh-CN" sz="1200" b="0" i="0" u="none" strike="noStrike" baseline="0">
                <a:solidFill>
                  <a:srgbClr val="333333"/>
                </a:solidFill>
                <a:latin typeface="ArialMT"/>
              </a:rPr>
              <a:t>discipline, the transmission of a packet is not interrupted once it has begun. </a:t>
            </a:r>
          </a:p>
          <a:p>
            <a:pPr algn="l"/>
            <a:r>
              <a:rPr lang="en-US" altLang="zh-CN" sz="1200" b="0" i="0" u="none" strike="noStrike" baseline="0">
                <a:solidFill>
                  <a:srgbClr val="333333"/>
                </a:solidFill>
                <a:latin typeface="ArialMT"/>
              </a:rPr>
              <a:t>    In this case, packet 4 queues for transmission and begins being transmitted after the transmission of packet 2 is completed.</a:t>
            </a:r>
            <a:endParaRPr lang="zh-CN" altLang="zh-CN" b="0">
              <a:latin typeface="Times New Roman" pitchFamily="18" charset="0"/>
              <a:ea typeface="ＭＳ Ｐゴシック" pitchFamily="34" charset="-128"/>
            </a:endParaRPr>
          </a:p>
          <a:p>
            <a:endParaRPr lang="zh-CN" altLang="en-US"/>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57</a:t>
            </a:fld>
            <a:endParaRPr lang="en-US" altLang="zh-CN"/>
          </a:p>
        </p:txBody>
      </p:sp>
    </p:spTree>
    <p:extLst>
      <p:ext uri="{BB962C8B-B14F-4D97-AF65-F5344CB8AC3E}">
        <p14:creationId xmlns:p14="http://schemas.microsoft.com/office/powerpoint/2010/main" val="39279108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5CA4EE05-D8EE-42B3-A30C-20CD13D87F59}" type="slidenum">
              <a:rPr lang="en-US" altLang="zh-CN"/>
              <a:pPr/>
              <a:t>58</a:t>
            </a:fld>
            <a:endParaRPr lang="en-US" altLang="zh-CN"/>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p:spPr>
        <p:txBody>
          <a:bodyPr/>
          <a:lstStyle/>
          <a:p>
            <a:pPr algn="ctr"/>
            <a:r>
              <a:rPr lang="en-US" altLang="zh-CN" sz="1200" b="1" i="0" u="none" strike="noStrike" baseline="0">
                <a:solidFill>
                  <a:srgbClr val="585858"/>
                </a:solidFill>
                <a:latin typeface="Arial-ItalicMT"/>
              </a:rPr>
              <a:t>Round Robin and Weighted Fair Queuing (WFQ)</a:t>
            </a:r>
            <a:endParaRPr lang="en-US" altLang="zh-CN" sz="1200" b="0" i="1" u="none" strike="noStrike" baseline="0">
              <a:solidFill>
                <a:srgbClr val="585858"/>
              </a:solidFill>
              <a:latin typeface="Arial-ItalicMT"/>
              <a:ea typeface="ＭＳ Ｐゴシック" pitchFamily="34" charset="-128"/>
            </a:endParaRPr>
          </a:p>
          <a:p>
            <a:pPr algn="l"/>
            <a:r>
              <a:rPr lang="en-US" altLang="zh-CN" sz="1200" b="0" i="0" u="none" strike="noStrike" baseline="0">
                <a:solidFill>
                  <a:srgbClr val="333333"/>
                </a:solidFill>
                <a:latin typeface="ArialMT"/>
              </a:rPr>
              <a:t>    Under the round robin queuing discipline, packets are sorted into classes as with priority queuing.</a:t>
            </a:r>
          </a:p>
          <a:p>
            <a:pPr algn="l"/>
            <a:r>
              <a:rPr lang="en-US" altLang="zh-CN" sz="1200" b="0" i="0" u="none" strike="noStrike" baseline="0">
                <a:solidFill>
                  <a:srgbClr val="333333"/>
                </a:solidFill>
                <a:latin typeface="ArialMT"/>
              </a:rPr>
              <a:t>    However, rather than there being a strict service priority among classes, a round robin scheduler alternates service </a:t>
            </a:r>
            <a:r>
              <a:rPr lang="en-US" altLang="zh-CN" sz="1200" b="0" i="0" u="sng" strike="noStrike" baseline="0">
                <a:solidFill>
                  <a:srgbClr val="333333"/>
                </a:solidFill>
                <a:latin typeface="ArialMT"/>
              </a:rPr>
              <a:t>among</a:t>
            </a:r>
            <a:r>
              <a:rPr lang="en-US" altLang="zh-CN" sz="1200" b="0" i="0" u="none" strike="noStrike" baseline="0">
                <a:solidFill>
                  <a:srgbClr val="333333"/>
                </a:solidFill>
                <a:latin typeface="ArialMT"/>
              </a:rPr>
              <a:t> the classes. </a:t>
            </a:r>
          </a:p>
          <a:p>
            <a:pPr algn="l"/>
            <a:r>
              <a:rPr lang="en-US" altLang="zh-CN" sz="1200" b="0" i="0" u="none" strike="noStrike" baseline="0">
                <a:solidFill>
                  <a:srgbClr val="333333"/>
                </a:solidFill>
                <a:latin typeface="ArialMT"/>
              </a:rPr>
              <a:t>    In the simplest form of round robin scheduling, a class 1 packet is transmitted, followed by a class 2 packet, followed by a class 1 packet, followed by a class 2 packet, and so on. </a:t>
            </a:r>
          </a:p>
          <a:p>
            <a:pPr algn="l"/>
            <a:r>
              <a:rPr lang="en-US" altLang="zh-CN" sz="1200" b="0" i="0" u="none" strike="noStrike" baseline="0">
                <a:solidFill>
                  <a:srgbClr val="333333"/>
                </a:solidFill>
                <a:latin typeface="ArialMT"/>
              </a:rPr>
              <a:t>    A so-called </a:t>
            </a:r>
            <a:r>
              <a:rPr lang="en-US" altLang="zh-CN" sz="1200" b="1" i="0" u="none" strike="noStrike" baseline="0">
                <a:solidFill>
                  <a:srgbClr val="1E7ABA"/>
                </a:solidFill>
                <a:latin typeface="Arial-BoldMT"/>
              </a:rPr>
              <a:t>work-conserving </a:t>
            </a:r>
            <a:r>
              <a:rPr lang="en-US" altLang="zh-CN" sz="1200" b="0" i="0" u="none" strike="noStrike" baseline="0">
                <a:solidFill>
                  <a:srgbClr val="1E7ABA"/>
                </a:solidFill>
                <a:latin typeface="Arial-BoldMT"/>
              </a:rPr>
              <a:t>queuing</a:t>
            </a:r>
            <a:r>
              <a:rPr lang="en-US" altLang="zh-CN" sz="1200" b="1" i="0" u="none" strike="noStrike" baseline="0">
                <a:solidFill>
                  <a:srgbClr val="1E7ABA"/>
                </a:solidFill>
                <a:latin typeface="Arial-BoldMT"/>
              </a:rPr>
              <a:t> </a:t>
            </a:r>
            <a:r>
              <a:rPr lang="en-US" altLang="zh-CN" sz="1200" b="0" i="0" u="none" strike="noStrike" baseline="0">
                <a:solidFill>
                  <a:srgbClr val="333333"/>
                </a:solidFill>
                <a:latin typeface="ArialMT"/>
              </a:rPr>
              <a:t>discipline </a:t>
            </a:r>
            <a:r>
              <a:rPr lang="en-US" altLang="zh-CN" sz="1200" b="0" i="0" u="sng" strike="noStrike" baseline="0">
                <a:solidFill>
                  <a:srgbClr val="333333"/>
                </a:solidFill>
                <a:latin typeface="ArialMT"/>
              </a:rPr>
              <a:t>will never</a:t>
            </a:r>
            <a:r>
              <a:rPr lang="en-US" altLang="zh-CN" sz="1200" b="0" i="0" u="none" strike="noStrike" baseline="0">
                <a:solidFill>
                  <a:srgbClr val="333333"/>
                </a:solidFill>
                <a:latin typeface="ArialMT"/>
              </a:rPr>
              <a:t> allow the link to remain idle </a:t>
            </a:r>
            <a:r>
              <a:rPr lang="en-US" altLang="zh-CN" sz="1200" b="0" i="0" u="sng" strike="noStrike" baseline="0">
                <a:solidFill>
                  <a:srgbClr val="333333"/>
                </a:solidFill>
                <a:latin typeface="ArialMT"/>
              </a:rPr>
              <a:t>whenever</a:t>
            </a:r>
            <a:r>
              <a:rPr lang="en-US" altLang="zh-CN" sz="1200" b="0" i="0" u="none" strike="noStrike" baseline="0">
                <a:solidFill>
                  <a:srgbClr val="333333"/>
                </a:solidFill>
                <a:latin typeface="ArialMT"/>
              </a:rPr>
              <a:t> there are packets (of any class) queued for transmission. </a:t>
            </a:r>
          </a:p>
          <a:p>
            <a:pPr algn="l"/>
            <a:r>
              <a:rPr lang="en-US" altLang="zh-CN" sz="1200" b="0" i="0" u="none" strike="noStrike" baseline="0">
                <a:solidFill>
                  <a:srgbClr val="333333"/>
                </a:solidFill>
                <a:latin typeface="ArialMT"/>
              </a:rPr>
              <a:t>    A work-conserving round robin discipline </a:t>
            </a:r>
            <a:r>
              <a:rPr lang="en-US" altLang="zh-CN" sz="1200" b="0" i="0" u="sng" strike="noStrike" baseline="0">
                <a:solidFill>
                  <a:srgbClr val="333333"/>
                </a:solidFill>
                <a:latin typeface="ArialMT"/>
              </a:rPr>
              <a:t>that looks for a packet of a given class but finds none</a:t>
            </a:r>
            <a:r>
              <a:rPr lang="en-US" altLang="zh-CN" sz="1200" b="0" i="0" u="none" strike="noStrike" baseline="0">
                <a:solidFill>
                  <a:srgbClr val="333333"/>
                </a:solidFill>
                <a:latin typeface="ArialMT"/>
              </a:rPr>
              <a:t> will immediately check the next class in the round robin sequence.</a:t>
            </a:r>
          </a:p>
          <a:p>
            <a:pPr algn="l"/>
            <a:endParaRPr lang="en-US" altLang="zh-CN" sz="1200" b="0" i="0" u="none" strike="noStrike" baseline="0">
              <a:solidFill>
                <a:srgbClr val="333333"/>
              </a:solidFill>
              <a:latin typeface="ArialMT"/>
              <a:ea typeface="ＭＳ Ｐゴシック" pitchFamily="34" charset="-128"/>
            </a:endParaRPr>
          </a:p>
          <a:p>
            <a:pPr algn="l"/>
            <a:r>
              <a:rPr lang="en-US" altLang="zh-CN" sz="1200" b="1" i="0" u="none" strike="noStrike" baseline="0">
                <a:solidFill>
                  <a:srgbClr val="1E7ABA"/>
                </a:solidFill>
                <a:latin typeface="Arial-BoldMT"/>
              </a:rPr>
              <a:t>    </a:t>
            </a:r>
            <a:r>
              <a:rPr lang="en-US" altLang="zh-CN" sz="1200" b="0" i="0" u="none" strike="noStrike" baseline="0">
                <a:solidFill>
                  <a:srgbClr val="1E7ABA"/>
                </a:solidFill>
                <a:latin typeface="Arial-BoldMT"/>
              </a:rPr>
              <a:t>Figure 4.14 </a:t>
            </a:r>
            <a:r>
              <a:rPr lang="en-US" altLang="zh-CN" sz="1200" b="0" i="0" u="none" strike="noStrike" baseline="0">
                <a:solidFill>
                  <a:srgbClr val="333333"/>
                </a:solidFill>
                <a:latin typeface="ArialMT"/>
              </a:rPr>
              <a:t>illustrates the operation of a two-class round robin queue. </a:t>
            </a:r>
          </a:p>
          <a:p>
            <a:pPr algn="l"/>
            <a:r>
              <a:rPr lang="en-US" altLang="zh-CN" sz="1200" b="0" i="0" u="none" strike="noStrike" baseline="0">
                <a:solidFill>
                  <a:srgbClr val="333333"/>
                </a:solidFill>
                <a:latin typeface="ArialMT"/>
              </a:rPr>
              <a:t>    In this example, packets 1, 2, and 4 belong to class 1, and packets 3 and 5 belong to the second class.</a:t>
            </a:r>
          </a:p>
          <a:p>
            <a:pPr algn="l"/>
            <a:r>
              <a:rPr lang="en-US" altLang="zh-CN" sz="1200" b="0" i="0" u="none" strike="noStrike" baseline="0">
                <a:solidFill>
                  <a:srgbClr val="333333"/>
                </a:solidFill>
                <a:latin typeface="ArialMT"/>
              </a:rPr>
              <a:t>    Packet 1 begins transmission immediately </a:t>
            </a:r>
            <a:r>
              <a:rPr lang="en-US" altLang="zh-CN" sz="1200" b="0" i="0" u="sng" strike="noStrike" baseline="0">
                <a:solidFill>
                  <a:srgbClr val="333333"/>
                </a:solidFill>
                <a:latin typeface="ArialMT"/>
              </a:rPr>
              <a:t>upon arrival at the output queue</a:t>
            </a:r>
            <a:r>
              <a:rPr lang="en-US" altLang="zh-CN" sz="1200" b="0" i="0" u="none" strike="noStrike" baseline="0">
                <a:solidFill>
                  <a:srgbClr val="333333"/>
                </a:solidFill>
                <a:latin typeface="ArialMT"/>
              </a:rPr>
              <a:t>. </a:t>
            </a:r>
          </a:p>
          <a:p>
            <a:pPr algn="l"/>
            <a:r>
              <a:rPr lang="en-US" altLang="zh-CN" sz="1200" b="0" i="0" u="none" strike="noStrike" baseline="0">
                <a:solidFill>
                  <a:srgbClr val="333333"/>
                </a:solidFill>
                <a:latin typeface="ArialMT"/>
              </a:rPr>
              <a:t>    Packets 2 and 3 arrive during the transmission of packet 1 and thus queue for transmission. </a:t>
            </a:r>
          </a:p>
          <a:p>
            <a:pPr algn="l"/>
            <a:r>
              <a:rPr lang="en-US" altLang="zh-CN" sz="1200" b="0" i="0" u="none" strike="noStrike" baseline="0">
                <a:solidFill>
                  <a:srgbClr val="333333"/>
                </a:solidFill>
                <a:latin typeface="ArialMT"/>
              </a:rPr>
              <a:t>    After the transmission of packet 1, the link scheduler looks for a class 2 packet and thus transmits packet 3. </a:t>
            </a:r>
          </a:p>
          <a:p>
            <a:pPr algn="l"/>
            <a:r>
              <a:rPr lang="en-US" altLang="zh-CN" sz="1200" b="0" i="0" u="none" strike="noStrike" baseline="0">
                <a:solidFill>
                  <a:srgbClr val="333333"/>
                </a:solidFill>
                <a:latin typeface="ArialMT"/>
              </a:rPr>
              <a:t>    After the transmission of packet 3, the scheduler looks for a class 1 packet and thus transmits packet 2. </a:t>
            </a:r>
          </a:p>
          <a:p>
            <a:pPr algn="l"/>
            <a:r>
              <a:rPr lang="en-US" altLang="zh-CN" sz="1200" b="0" i="0" u="none" strike="noStrike" baseline="0">
                <a:solidFill>
                  <a:srgbClr val="333333"/>
                </a:solidFill>
                <a:latin typeface="ArialMT"/>
              </a:rPr>
              <a:t>    After the transmission of packet 2, packet 4 is the only queued packet; it is thus transmitted immediately after packet 2. </a:t>
            </a:r>
            <a:endParaRPr lang="zh-CN" altLang="zh-CN" b="0">
              <a:latin typeface="Times New Roman" pitchFamily="18" charset="0"/>
              <a:ea typeface="ＭＳ Ｐゴシック" pitchFamily="34" charset="-128"/>
            </a:endParaRPr>
          </a:p>
          <a:p>
            <a:endParaRPr lang="zh-CN" altLang="en-US"/>
          </a:p>
        </p:txBody>
      </p:sp>
    </p:spTree>
    <p:extLst>
      <p:ext uri="{BB962C8B-B14F-4D97-AF65-F5344CB8AC3E}">
        <p14:creationId xmlns:p14="http://schemas.microsoft.com/office/powerpoint/2010/main" val="15694670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200" b="0" i="0" u="none" strike="noStrike" baseline="0">
                <a:solidFill>
                  <a:srgbClr val="1E7ABA"/>
                </a:solidFill>
                <a:latin typeface="Arial-BoldMT"/>
              </a:rPr>
              <a:t>    Figure 4.14 </a:t>
            </a:r>
            <a:r>
              <a:rPr lang="en-US" altLang="zh-CN" sz="1200" b="0" i="0" u="none" strike="noStrike" baseline="0">
                <a:solidFill>
                  <a:srgbClr val="333333"/>
                </a:solidFill>
                <a:latin typeface="ArialMT"/>
              </a:rPr>
              <a:t>illustrates the operation of a two-class round robin queue. </a:t>
            </a:r>
          </a:p>
          <a:p>
            <a:pPr algn="l"/>
            <a:r>
              <a:rPr lang="en-US" altLang="zh-CN" sz="1200" b="0" i="0" u="none" strike="noStrike" baseline="0">
                <a:solidFill>
                  <a:srgbClr val="333333"/>
                </a:solidFill>
                <a:latin typeface="ArialMT"/>
              </a:rPr>
              <a:t>    In this example, packets 1, 2, and 4 belong to class 1, and packets 3 and 5 belong to the second class.</a:t>
            </a:r>
          </a:p>
          <a:p>
            <a:pPr algn="l"/>
            <a:r>
              <a:rPr lang="en-US" altLang="zh-CN" sz="1200" b="0" i="0" u="none" strike="noStrike" baseline="0">
                <a:solidFill>
                  <a:srgbClr val="333333"/>
                </a:solidFill>
                <a:latin typeface="ArialMT"/>
              </a:rPr>
              <a:t>    Packet 1 begins transmission immediately </a:t>
            </a:r>
            <a:r>
              <a:rPr lang="en-US" altLang="zh-CN" sz="1200" b="0" i="0" u="sng" strike="noStrike" baseline="0">
                <a:solidFill>
                  <a:srgbClr val="333333"/>
                </a:solidFill>
                <a:latin typeface="ArialMT"/>
              </a:rPr>
              <a:t>upon arrival at the output queue</a:t>
            </a:r>
            <a:r>
              <a:rPr lang="en-US" altLang="zh-CN" sz="1200" b="0" i="0" u="none" strike="noStrike" baseline="0">
                <a:solidFill>
                  <a:srgbClr val="333333"/>
                </a:solidFill>
                <a:latin typeface="ArialMT"/>
              </a:rPr>
              <a:t>. </a:t>
            </a:r>
          </a:p>
          <a:p>
            <a:pPr algn="l"/>
            <a:r>
              <a:rPr lang="en-US" altLang="zh-CN" sz="1200" b="0" i="0" u="none" strike="noStrike" baseline="0">
                <a:solidFill>
                  <a:srgbClr val="333333"/>
                </a:solidFill>
                <a:latin typeface="ArialMT"/>
              </a:rPr>
              <a:t>    Packets 2 and 3 arrive during the transmission of packet 1 and thus queue for transmission. </a:t>
            </a:r>
          </a:p>
          <a:p>
            <a:pPr algn="l"/>
            <a:r>
              <a:rPr lang="en-US" altLang="zh-CN" sz="1200" b="0" i="0" u="none" strike="noStrike" baseline="0">
                <a:solidFill>
                  <a:srgbClr val="333333"/>
                </a:solidFill>
                <a:latin typeface="ArialMT"/>
              </a:rPr>
              <a:t>    After the transmission of packet 1, the link scheduler looks for a class 2 packet and thus transmits packet 3. </a:t>
            </a:r>
          </a:p>
          <a:p>
            <a:pPr algn="l"/>
            <a:r>
              <a:rPr lang="en-US" altLang="zh-CN" sz="1200" b="0" i="0" u="none" strike="noStrike" baseline="0">
                <a:solidFill>
                  <a:srgbClr val="333333"/>
                </a:solidFill>
                <a:latin typeface="ArialMT"/>
              </a:rPr>
              <a:t>    After the transmission of packet 3, the scheduler looks for a class 1 packet and thus transmits packet 2. </a:t>
            </a:r>
          </a:p>
          <a:p>
            <a:pPr algn="l"/>
            <a:r>
              <a:rPr lang="en-US" altLang="zh-CN" sz="1200" b="0" i="0" u="none" strike="noStrike" baseline="0">
                <a:solidFill>
                  <a:srgbClr val="333333"/>
                </a:solidFill>
                <a:latin typeface="ArialMT"/>
              </a:rPr>
              <a:t>    After the transmission of packet 2, packet 4 is the only queued packet; it is thus transmitted immediately after packet 2. </a:t>
            </a:r>
            <a:endParaRPr lang="zh-CN" altLang="zh-CN" b="0">
              <a:latin typeface="Times New Roman" pitchFamily="18" charset="0"/>
              <a:ea typeface="ＭＳ Ｐゴシック" pitchFamily="34" charset="-128"/>
            </a:endParaRPr>
          </a:p>
          <a:p>
            <a:endParaRPr lang="zh-CN" altLang="en-US"/>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59</a:t>
            </a:fld>
            <a:endParaRPr lang="en-US" altLang="zh-CN"/>
          </a:p>
        </p:txBody>
      </p:sp>
    </p:spTree>
    <p:extLst>
      <p:ext uri="{BB962C8B-B14F-4D97-AF65-F5344CB8AC3E}">
        <p14:creationId xmlns:p14="http://schemas.microsoft.com/office/powerpoint/2010/main" val="25048754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E7FF133F-54B5-456E-BCF7-113431D7F7E8}" type="slidenum">
              <a:rPr lang="en-US" altLang="zh-CN"/>
              <a:pPr/>
              <a:t>60</a:t>
            </a:fld>
            <a:endParaRPr lang="en-US" altLang="zh-CN"/>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p:spPr>
        <p:txBody>
          <a:bodyPr/>
          <a:lstStyle/>
          <a:p>
            <a:pPr algn="l"/>
            <a:r>
              <a:rPr lang="en-US" altLang="zh-CN" sz="1200" b="0" i="0" u="none" strike="noStrike" baseline="0">
                <a:solidFill>
                  <a:srgbClr val="333333"/>
                </a:solidFill>
                <a:latin typeface="ArialMT"/>
              </a:rPr>
              <a:t>    A generalized form of round robin queuing </a:t>
            </a:r>
            <a:r>
              <a:rPr lang="en-US" altLang="zh-CN" sz="1200" b="1" i="0" u="none" strike="noStrike" baseline="0">
                <a:solidFill>
                  <a:srgbClr val="333333"/>
                </a:solidFill>
                <a:latin typeface="ArialMT"/>
              </a:rPr>
              <a:t>that</a:t>
            </a:r>
            <a:r>
              <a:rPr lang="en-US" altLang="zh-CN" sz="1200" b="0" i="0" u="none" strike="noStrike" baseline="0">
                <a:solidFill>
                  <a:srgbClr val="333333"/>
                </a:solidFill>
                <a:latin typeface="ArialMT"/>
              </a:rPr>
              <a:t> has been widely implemented in routers is the so-called </a:t>
            </a:r>
            <a:r>
              <a:rPr lang="en-US" altLang="zh-CN" sz="1200" b="0" i="0" u="none" strike="noStrike" baseline="0">
                <a:solidFill>
                  <a:srgbClr val="1E7ABA"/>
                </a:solidFill>
                <a:latin typeface="Arial-BoldMT"/>
              </a:rPr>
              <a:t>weighted fair queuing (WFQ) discipline [Demers 1990</a:t>
            </a:r>
            <a:r>
              <a:rPr lang="en-US" altLang="zh-CN" sz="1200" b="0" i="0" u="none" strike="noStrike" baseline="0">
                <a:solidFill>
                  <a:srgbClr val="333333"/>
                </a:solidFill>
                <a:latin typeface="ArialMT"/>
              </a:rPr>
              <a:t>; </a:t>
            </a:r>
            <a:r>
              <a:rPr lang="en-US" altLang="zh-CN" sz="1200" b="0" i="0" u="none" strike="noStrike" baseline="0">
                <a:solidFill>
                  <a:srgbClr val="1E7ABA"/>
                </a:solidFill>
                <a:latin typeface="Arial-BoldMT"/>
              </a:rPr>
              <a:t>Parekh 1993</a:t>
            </a:r>
            <a:r>
              <a:rPr lang="en-US" altLang="zh-CN" sz="1200" b="0" i="0" u="none" strike="noStrike" baseline="0">
                <a:solidFill>
                  <a:srgbClr val="333333"/>
                </a:solidFill>
                <a:latin typeface="ArialMT"/>
              </a:rPr>
              <a:t>; </a:t>
            </a:r>
            <a:r>
              <a:rPr lang="en-US" altLang="zh-CN" sz="1200" b="0" i="0" u="none" strike="noStrike" baseline="0">
                <a:solidFill>
                  <a:srgbClr val="1E7ABA"/>
                </a:solidFill>
                <a:latin typeface="Arial-BoldMT"/>
              </a:rPr>
              <a:t>Cisco QoS 2016]</a:t>
            </a:r>
            <a:r>
              <a:rPr lang="en-US" altLang="zh-CN" sz="1200" b="0" i="0" u="none" strike="noStrike" baseline="0">
                <a:solidFill>
                  <a:srgbClr val="333333"/>
                </a:solidFill>
                <a:latin typeface="ArialMT"/>
              </a:rPr>
              <a:t>. </a:t>
            </a:r>
          </a:p>
          <a:p>
            <a:pPr algn="l"/>
            <a:r>
              <a:rPr lang="en-US" altLang="zh-CN" sz="1200" b="0" i="0" u="none" strike="noStrike" baseline="0">
                <a:solidFill>
                  <a:srgbClr val="333333"/>
                </a:solidFill>
                <a:latin typeface="ArialMT"/>
              </a:rPr>
              <a:t>    WFQ is illustrated in </a:t>
            </a:r>
            <a:r>
              <a:rPr lang="en-US" altLang="zh-CN" sz="1200" b="0" i="0" u="none" strike="noStrike" baseline="0">
                <a:solidFill>
                  <a:srgbClr val="1E7ABA"/>
                </a:solidFill>
                <a:latin typeface="Arial-BoldMT"/>
              </a:rPr>
              <a:t>Figure 4.15</a:t>
            </a:r>
            <a:r>
              <a:rPr lang="en-US" altLang="zh-CN" sz="1200" b="0" i="0" u="none" strike="noStrike" baseline="0">
                <a:solidFill>
                  <a:srgbClr val="333333"/>
                </a:solidFill>
                <a:latin typeface="ArialMT"/>
              </a:rPr>
              <a:t>. </a:t>
            </a:r>
          </a:p>
          <a:p>
            <a:pPr algn="l"/>
            <a:r>
              <a:rPr lang="en-US" altLang="zh-CN" sz="1200" b="0" i="0" u="none" strike="noStrike" baseline="0">
                <a:solidFill>
                  <a:srgbClr val="333333"/>
                </a:solidFill>
                <a:latin typeface="ArialMT"/>
              </a:rPr>
              <a:t>    Here, arriving packets are classified and queued in the appropriate per-class waiting area. </a:t>
            </a:r>
          </a:p>
          <a:p>
            <a:pPr algn="l"/>
            <a:r>
              <a:rPr lang="en-US" altLang="zh-CN" sz="1200" b="0" i="0" u="none" strike="noStrike" baseline="0">
                <a:solidFill>
                  <a:srgbClr val="333333"/>
                </a:solidFill>
                <a:latin typeface="ArialMT"/>
              </a:rPr>
              <a:t>    As in round robin scheduling, a WFQ scheduler will serve classes in a circular manner — first serving class 1, then serving class 2, then serving class 3, and then (assuming there are three classes) repeating the service pattern. </a:t>
            </a:r>
          </a:p>
          <a:p>
            <a:pPr algn="l"/>
            <a:r>
              <a:rPr lang="en-US" altLang="zh-CN" sz="1200" b="0" i="0" u="none" strike="noStrike" baseline="0">
                <a:solidFill>
                  <a:srgbClr val="333333"/>
                </a:solidFill>
                <a:latin typeface="ArialMT"/>
              </a:rPr>
              <a:t>    WFQ is also a work-conserving </a:t>
            </a:r>
            <a:r>
              <a:rPr lang="en-US" altLang="zh-CN" sz="1200" b="0" i="0" u="none" strike="noStrike" kern="1200" baseline="0">
                <a:solidFill>
                  <a:schemeClr val="tx1"/>
                </a:solidFill>
                <a:latin typeface="Times New Roman" pitchFamily="18" charset="0"/>
                <a:ea typeface="+mn-ea"/>
                <a:cs typeface="+mn-cs"/>
              </a:rPr>
              <a:t>queuing discipline and thus will immediately </a:t>
            </a:r>
            <a:r>
              <a:rPr lang="en-US" altLang="zh-CN" sz="1200" b="0" i="0" u="sng" strike="noStrike" kern="1200" baseline="0">
                <a:solidFill>
                  <a:schemeClr val="tx1"/>
                </a:solidFill>
                <a:latin typeface="Times New Roman" pitchFamily="18" charset="0"/>
                <a:ea typeface="+mn-ea"/>
                <a:cs typeface="+mn-cs"/>
              </a:rPr>
              <a:t>move on to</a:t>
            </a:r>
            <a:r>
              <a:rPr lang="en-US" altLang="zh-CN" sz="1200" b="0" i="0" u="none" strike="noStrike" kern="1200" baseline="0">
                <a:solidFill>
                  <a:schemeClr val="tx1"/>
                </a:solidFill>
                <a:latin typeface="Times New Roman" pitchFamily="18" charset="0"/>
                <a:ea typeface="+mn-ea"/>
                <a:cs typeface="+mn-cs"/>
              </a:rPr>
              <a:t> the next class in the service sequence </a:t>
            </a:r>
            <a:r>
              <a:rPr lang="en-US" altLang="zh-CN" sz="1200" b="0" i="0" u="sng" strike="noStrike" kern="1200" baseline="0">
                <a:solidFill>
                  <a:schemeClr val="tx1"/>
                </a:solidFill>
                <a:latin typeface="Times New Roman" pitchFamily="18" charset="0"/>
                <a:ea typeface="+mn-ea"/>
                <a:cs typeface="+mn-cs"/>
              </a:rPr>
              <a:t>when it finds an empty class queue</a:t>
            </a:r>
            <a:r>
              <a:rPr lang="en-US" altLang="zh-CN" sz="1200" b="0" i="0" u="none" strike="noStrike" kern="1200" baseline="0">
                <a:solidFill>
                  <a:schemeClr val="tx1"/>
                </a:solidFill>
                <a:latin typeface="Times New Roman" pitchFamily="18" charset="0"/>
                <a:ea typeface="+mn-ea"/>
                <a:cs typeface="+mn-cs"/>
              </a:rPr>
              <a:t>. </a:t>
            </a:r>
          </a:p>
          <a:p>
            <a:pPr algn="l"/>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WFQ differs from round robin </a:t>
            </a:r>
            <a:r>
              <a:rPr lang="en-US" altLang="zh-CN" sz="1200" b="0" i="0" u="sng" strike="noStrike" kern="1200" baseline="0">
                <a:solidFill>
                  <a:schemeClr val="tx1"/>
                </a:solidFill>
                <a:latin typeface="Times New Roman" pitchFamily="18" charset="0"/>
                <a:ea typeface="+mn-ea"/>
                <a:cs typeface="+mn-cs"/>
              </a:rPr>
              <a:t>in that </a:t>
            </a:r>
            <a:r>
              <a:rPr lang="en-US" altLang="zh-CN" sz="1200" b="0" i="0" u="none" strike="noStrike" kern="1200" baseline="0">
                <a:solidFill>
                  <a:schemeClr val="tx1"/>
                </a:solidFill>
                <a:latin typeface="Times New Roman" pitchFamily="18" charset="0"/>
                <a:ea typeface="+mn-ea"/>
                <a:cs typeface="+mn-cs"/>
              </a:rPr>
              <a:t>each class may receive a differential amount of service </a:t>
            </a:r>
            <a:r>
              <a:rPr lang="en-US" altLang="zh-CN" sz="1200" b="0" i="0" u="sng" strike="noStrike" kern="1200" baseline="0">
                <a:solidFill>
                  <a:schemeClr val="tx1"/>
                </a:solidFill>
                <a:latin typeface="Times New Roman" pitchFamily="18" charset="0"/>
                <a:ea typeface="+mn-ea"/>
                <a:cs typeface="+mn-cs"/>
              </a:rPr>
              <a:t>in any interval of time</a:t>
            </a:r>
            <a:r>
              <a:rPr lang="en-US" altLang="zh-CN" sz="1200" b="0" i="0" u="none" strike="noStrike" kern="1200" baseline="0">
                <a:solidFill>
                  <a:schemeClr val="tx1"/>
                </a:solidFill>
                <a:latin typeface="Times New Roman" pitchFamily="18" charset="0"/>
                <a:ea typeface="+mn-ea"/>
                <a:cs typeface="+mn-cs"/>
              </a:rPr>
              <a:t>. </a:t>
            </a:r>
          </a:p>
          <a:p>
            <a:r>
              <a:rPr lang="en-US" altLang="zh-CN" sz="1200" b="0" i="0" u="none" strike="noStrike" kern="1200" baseline="0">
                <a:solidFill>
                  <a:schemeClr val="tx1"/>
                </a:solidFill>
                <a:latin typeface="Times New Roman" pitchFamily="18" charset="0"/>
                <a:ea typeface="+mn-ea"/>
                <a:cs typeface="+mn-cs"/>
              </a:rPr>
              <a:t>    Specifically, each class, </a:t>
            </a:r>
            <a:r>
              <a:rPr lang="en-US" altLang="zh-CN" sz="1200" b="0" i="0" u="none" strike="noStrike" kern="1200" baseline="0" err="1">
                <a:solidFill>
                  <a:schemeClr val="tx1"/>
                </a:solidFill>
                <a:latin typeface="Times New Roman" pitchFamily="18" charset="0"/>
                <a:ea typeface="+mn-ea"/>
                <a:cs typeface="+mn-cs"/>
              </a:rPr>
              <a:t>i</a:t>
            </a:r>
            <a:r>
              <a:rPr lang="en-US" altLang="zh-CN" sz="1200" b="0" i="0" u="none" strike="noStrike" kern="1200" baseline="0">
                <a:solidFill>
                  <a:schemeClr val="tx1"/>
                </a:solidFill>
                <a:latin typeface="Times New Roman" pitchFamily="18" charset="0"/>
                <a:ea typeface="+mn-ea"/>
                <a:cs typeface="+mn-cs"/>
              </a:rPr>
              <a:t>, is assigned a weight, </a:t>
            </a:r>
            <a:r>
              <a:rPr lang="en-US" altLang="zh-CN" sz="1200" b="0" i="0" u="none" strike="noStrike" kern="1200" baseline="0" err="1">
                <a:solidFill>
                  <a:schemeClr val="tx1"/>
                </a:solidFill>
                <a:latin typeface="Times New Roman" pitchFamily="18" charset="0"/>
                <a:ea typeface="+mn-ea"/>
                <a:cs typeface="+mn-cs"/>
              </a:rPr>
              <a:t>w</a:t>
            </a:r>
            <a:r>
              <a:rPr lang="en-US" altLang="zh-CN" sz="1200" b="0" i="0" u="none" strike="noStrike" kern="1200" baseline="-25000" err="1">
                <a:solidFill>
                  <a:schemeClr val="tx1"/>
                </a:solidFill>
                <a:latin typeface="Times New Roman" pitchFamily="18" charset="0"/>
                <a:ea typeface="+mn-ea"/>
                <a:cs typeface="+mn-cs"/>
              </a:rPr>
              <a:t>i</a:t>
            </a:r>
            <a:r>
              <a:rPr lang="en-US" altLang="zh-CN" sz="1200" b="0" i="0" u="none" strike="noStrike" kern="1200" baseline="-25000">
                <a:solidFill>
                  <a:schemeClr val="tx1"/>
                </a:solidFill>
                <a:latin typeface="Times New Roman" pitchFamily="18" charset="0"/>
                <a:ea typeface="+mn-ea"/>
                <a:cs typeface="+mn-cs"/>
              </a:rPr>
              <a:t> </a:t>
            </a:r>
            <a:r>
              <a:rPr lang="en-US" altLang="zh-CN" sz="1200" b="0" i="0" u="none" strike="noStrike" kern="1200" baseline="0">
                <a:solidFill>
                  <a:schemeClr val="tx1"/>
                </a:solidFill>
                <a:latin typeface="Times New Roman" pitchFamily="18" charset="0"/>
                <a:ea typeface="+mn-ea"/>
                <a:cs typeface="+mn-cs"/>
              </a:rPr>
              <a:t>. </a:t>
            </a:r>
          </a:p>
          <a:p>
            <a:r>
              <a:rPr lang="en-US" altLang="zh-CN" sz="1200" b="0" i="0" u="none" strike="noStrike" kern="1200" baseline="0">
                <a:solidFill>
                  <a:schemeClr val="tx1"/>
                </a:solidFill>
                <a:latin typeface="Times New Roman" pitchFamily="18" charset="0"/>
                <a:ea typeface="+mn-ea"/>
                <a:cs typeface="+mn-cs"/>
              </a:rPr>
              <a:t>    Under WFQ, during any interval of time during which </a:t>
            </a:r>
            <a:r>
              <a:rPr lang="en-US" altLang="zh-CN" sz="1200" b="0" i="0" u="sng" strike="noStrike" kern="1200" baseline="0">
                <a:solidFill>
                  <a:schemeClr val="tx1"/>
                </a:solidFill>
                <a:latin typeface="Times New Roman" pitchFamily="18" charset="0"/>
                <a:ea typeface="+mn-ea"/>
                <a:cs typeface="+mn-cs"/>
              </a:rPr>
              <a:t>there are class </a:t>
            </a:r>
            <a:r>
              <a:rPr lang="en-US" altLang="zh-CN" sz="1200" b="0" i="0" u="sng" strike="noStrike" kern="1200" baseline="0" err="1">
                <a:solidFill>
                  <a:schemeClr val="tx1"/>
                </a:solidFill>
                <a:latin typeface="Times New Roman" pitchFamily="18" charset="0"/>
                <a:ea typeface="+mn-ea"/>
                <a:cs typeface="+mn-cs"/>
              </a:rPr>
              <a:t>i</a:t>
            </a:r>
            <a:r>
              <a:rPr lang="en-US" altLang="zh-CN" sz="1200" b="0" i="0" u="sng" strike="noStrike" kern="1200" baseline="0">
                <a:solidFill>
                  <a:schemeClr val="tx1"/>
                </a:solidFill>
                <a:latin typeface="Times New Roman" pitchFamily="18" charset="0"/>
                <a:ea typeface="+mn-ea"/>
                <a:cs typeface="+mn-cs"/>
              </a:rPr>
              <a:t> packets to send</a:t>
            </a:r>
            <a:r>
              <a:rPr lang="en-US" altLang="zh-CN" sz="1200" b="0" i="0" u="none" strike="noStrike" kern="1200" baseline="0">
                <a:solidFill>
                  <a:schemeClr val="tx1"/>
                </a:solidFill>
                <a:latin typeface="Times New Roman" pitchFamily="18" charset="0"/>
                <a:ea typeface="+mn-ea"/>
                <a:cs typeface="+mn-cs"/>
              </a:rPr>
              <a:t>, class </a:t>
            </a:r>
            <a:r>
              <a:rPr lang="en-US" altLang="zh-CN" sz="1200" b="0" i="0" u="none" strike="noStrike" kern="1200" baseline="0" err="1">
                <a:solidFill>
                  <a:schemeClr val="tx1"/>
                </a:solidFill>
                <a:latin typeface="Times New Roman" pitchFamily="18" charset="0"/>
                <a:ea typeface="+mn-ea"/>
                <a:cs typeface="+mn-cs"/>
              </a:rPr>
              <a:t>i</a:t>
            </a:r>
            <a:r>
              <a:rPr lang="en-US" altLang="zh-CN" sz="1200" b="0" i="0" u="none" strike="noStrike" kern="1200" baseline="0">
                <a:solidFill>
                  <a:schemeClr val="tx1"/>
                </a:solidFill>
                <a:latin typeface="Times New Roman" pitchFamily="18" charset="0"/>
                <a:ea typeface="+mn-ea"/>
                <a:cs typeface="+mn-cs"/>
              </a:rPr>
              <a:t> will then be guaranteed to receive </a:t>
            </a:r>
            <a:r>
              <a:rPr lang="en-US" altLang="zh-CN" sz="1200" b="0" i="0" u="sng" strike="noStrike" kern="1200" baseline="0">
                <a:solidFill>
                  <a:schemeClr val="tx1"/>
                </a:solidFill>
                <a:latin typeface="Times New Roman" pitchFamily="18" charset="0"/>
                <a:ea typeface="+mn-ea"/>
                <a:cs typeface="+mn-cs"/>
              </a:rPr>
              <a:t>a fraction of</a:t>
            </a:r>
            <a:r>
              <a:rPr lang="en-US" altLang="zh-CN" sz="1200" b="0" i="0" u="none" strike="noStrike" kern="1200" baseline="0">
                <a:solidFill>
                  <a:schemeClr val="tx1"/>
                </a:solidFill>
                <a:latin typeface="Times New Roman" pitchFamily="18" charset="0"/>
                <a:ea typeface="+mn-ea"/>
                <a:cs typeface="+mn-cs"/>
              </a:rPr>
              <a:t> service equal to </a:t>
            </a:r>
            <a:r>
              <a:rPr lang="en-US" altLang="zh-CN" sz="1200" b="0" i="0" u="none" strike="noStrike" kern="1200" baseline="0" err="1">
                <a:solidFill>
                  <a:schemeClr val="tx1"/>
                </a:solidFill>
                <a:latin typeface="Times New Roman" pitchFamily="18" charset="0"/>
                <a:ea typeface="+mn-ea"/>
                <a:cs typeface="+mn-cs"/>
              </a:rPr>
              <a:t>w</a:t>
            </a:r>
            <a:r>
              <a:rPr lang="en-US" altLang="zh-CN" sz="1200" b="0" i="0" u="none" strike="noStrike" kern="1200" baseline="-25000" err="1">
                <a:solidFill>
                  <a:schemeClr val="tx1"/>
                </a:solidFill>
                <a:latin typeface="Times New Roman" pitchFamily="18" charset="0"/>
                <a:ea typeface="+mn-ea"/>
                <a:cs typeface="+mn-cs"/>
              </a:rPr>
              <a:t>i</a:t>
            </a:r>
            <a:r>
              <a:rPr lang="en-US" altLang="zh-CN" sz="1200" b="0" i="0" u="none" strike="noStrike" kern="1200" baseline="0">
                <a:solidFill>
                  <a:schemeClr val="tx1"/>
                </a:solidFill>
                <a:latin typeface="Times New Roman" pitchFamily="18" charset="0"/>
                <a:ea typeface="+mn-ea"/>
                <a:cs typeface="+mn-cs"/>
              </a:rPr>
              <a:t>/(</a:t>
            </a:r>
            <a:r>
              <a:rPr lang="el-GR" altLang="zh-CN" sz="1200" b="0" i="0" u="none" strike="noStrike" kern="1200" baseline="0">
                <a:solidFill>
                  <a:schemeClr val="tx1"/>
                </a:solidFill>
                <a:latin typeface="Times New Roman" pitchFamily="18" charset="0"/>
                <a:ea typeface="+mn-ea"/>
                <a:cs typeface="+mn-cs"/>
              </a:rPr>
              <a:t>Σ</a:t>
            </a:r>
            <a:r>
              <a:rPr lang="en-US" altLang="zh-CN" sz="1200" b="0" i="0" u="none" strike="noStrike" kern="1200" baseline="0" err="1">
                <a:solidFill>
                  <a:schemeClr val="tx1"/>
                </a:solidFill>
                <a:latin typeface="Times New Roman" pitchFamily="18" charset="0"/>
                <a:ea typeface="+mn-ea"/>
                <a:cs typeface="+mn-cs"/>
              </a:rPr>
              <a:t>w</a:t>
            </a:r>
            <a:r>
              <a:rPr lang="en-US" altLang="zh-CN" sz="1200" b="0" i="0" u="none" strike="noStrike" kern="1200" baseline="-25000" err="1">
                <a:solidFill>
                  <a:schemeClr val="tx1"/>
                </a:solidFill>
                <a:latin typeface="Times New Roman" pitchFamily="18" charset="0"/>
                <a:ea typeface="+mn-ea"/>
                <a:cs typeface="+mn-cs"/>
              </a:rPr>
              <a:t>j</a:t>
            </a:r>
            <a:r>
              <a:rPr lang="en-US" altLang="zh-CN" sz="1200" b="0" i="0" u="none" strike="noStrike" kern="1200" baseline="0">
                <a:solidFill>
                  <a:schemeClr val="tx1"/>
                </a:solidFill>
                <a:latin typeface="Times New Roman" pitchFamily="18" charset="0"/>
                <a:ea typeface="+mn-ea"/>
                <a:cs typeface="+mn-cs"/>
              </a:rPr>
              <a:t>), </a:t>
            </a:r>
            <a:r>
              <a:rPr lang="en-US" altLang="zh-CN" sz="1200" b="1" i="0" u="none" strike="noStrike" kern="1200" baseline="0">
                <a:solidFill>
                  <a:schemeClr val="tx1"/>
                </a:solidFill>
                <a:latin typeface="Times New Roman" pitchFamily="18" charset="0"/>
                <a:ea typeface="+mn-ea"/>
                <a:cs typeface="+mn-cs"/>
              </a:rPr>
              <a:t>where</a:t>
            </a:r>
            <a:r>
              <a:rPr lang="en-US" altLang="zh-CN" sz="1200" b="0" i="0" u="none" strike="noStrike" kern="1200" baseline="0">
                <a:solidFill>
                  <a:schemeClr val="tx1"/>
                </a:solidFill>
                <a:latin typeface="Times New Roman" pitchFamily="18" charset="0"/>
                <a:ea typeface="+mn-ea"/>
                <a:cs typeface="+mn-cs"/>
              </a:rPr>
              <a:t> the sum in the denominator is taken </a:t>
            </a:r>
            <a:r>
              <a:rPr lang="en-US" altLang="zh-CN" sz="1200" b="1" i="0" u="none" strike="noStrike" kern="1200" baseline="0">
                <a:solidFill>
                  <a:schemeClr val="tx1"/>
                </a:solidFill>
                <a:latin typeface="Times New Roman" pitchFamily="18" charset="0"/>
                <a:ea typeface="+mn-ea"/>
                <a:cs typeface="+mn-cs"/>
              </a:rPr>
              <a:t>over</a:t>
            </a:r>
            <a:r>
              <a:rPr lang="en-US" altLang="zh-CN" sz="1200" b="0" i="0" u="none" strike="noStrike" kern="1200" baseline="0">
                <a:solidFill>
                  <a:schemeClr val="tx1"/>
                </a:solidFill>
                <a:latin typeface="Times New Roman" pitchFamily="18" charset="0"/>
                <a:ea typeface="+mn-ea"/>
                <a:cs typeface="+mn-cs"/>
              </a:rPr>
              <a:t> all classes </a:t>
            </a:r>
            <a:r>
              <a:rPr lang="en-US" altLang="zh-CN" sz="1200" b="0" i="0" u="sng" strike="noStrike" kern="1200" baseline="0">
                <a:solidFill>
                  <a:schemeClr val="tx1"/>
                </a:solidFill>
                <a:latin typeface="Times New Roman" pitchFamily="18" charset="0"/>
                <a:ea typeface="+mn-ea"/>
                <a:cs typeface="+mn-cs"/>
              </a:rPr>
              <a:t>that also have packets </a:t>
            </a:r>
            <a:r>
              <a:rPr lang="en-US" altLang="zh-CN" sz="1200" b="1" i="0" u="sng" strike="noStrike" kern="1200" baseline="0">
                <a:solidFill>
                  <a:schemeClr val="tx1"/>
                </a:solidFill>
                <a:latin typeface="Times New Roman" pitchFamily="18" charset="0"/>
                <a:ea typeface="+mn-ea"/>
                <a:cs typeface="+mn-cs"/>
              </a:rPr>
              <a:t>queued</a:t>
            </a:r>
            <a:r>
              <a:rPr lang="en-US" altLang="zh-CN" sz="1200" b="0" i="0" u="sng" strike="noStrike" kern="1200" baseline="0">
                <a:solidFill>
                  <a:schemeClr val="tx1"/>
                </a:solidFill>
                <a:latin typeface="Times New Roman" pitchFamily="18" charset="0"/>
                <a:ea typeface="+mn-ea"/>
                <a:cs typeface="+mn-cs"/>
              </a:rPr>
              <a:t> for transmission</a:t>
            </a:r>
            <a:r>
              <a:rPr lang="en-US" altLang="zh-CN" sz="1200" b="0" i="0" u="none" strike="noStrike" kern="1200" baseline="0">
                <a:solidFill>
                  <a:schemeClr val="tx1"/>
                </a:solidFill>
                <a:latin typeface="Times New Roman" pitchFamily="18" charset="0"/>
                <a:ea typeface="+mn-ea"/>
                <a:cs typeface="+mn-cs"/>
              </a:rPr>
              <a:t>. </a:t>
            </a:r>
          </a:p>
          <a:p>
            <a:r>
              <a:rPr lang="en-US" altLang="zh-CN" sz="1200" b="0" i="0" u="none" strike="noStrike" kern="1200" baseline="0">
                <a:solidFill>
                  <a:schemeClr val="tx1"/>
                </a:solidFill>
                <a:latin typeface="Times New Roman" pitchFamily="18" charset="0"/>
                <a:ea typeface="+mn-ea"/>
                <a:cs typeface="+mn-cs"/>
              </a:rPr>
              <a:t>    In the worst case, even if all classes have queued packets, class </a:t>
            </a:r>
            <a:r>
              <a:rPr lang="en-US" altLang="zh-CN" sz="1200" b="0" i="0" u="none" strike="noStrike" kern="1200" baseline="0" err="1">
                <a:solidFill>
                  <a:schemeClr val="tx1"/>
                </a:solidFill>
                <a:latin typeface="Times New Roman" pitchFamily="18" charset="0"/>
                <a:ea typeface="+mn-ea"/>
                <a:cs typeface="+mn-cs"/>
              </a:rPr>
              <a:t>i</a:t>
            </a:r>
            <a:r>
              <a:rPr lang="en-US" altLang="zh-CN" sz="1200" b="0" i="0" u="none" strike="noStrike" kern="1200" baseline="0">
                <a:solidFill>
                  <a:schemeClr val="tx1"/>
                </a:solidFill>
                <a:latin typeface="Times New Roman" pitchFamily="18" charset="0"/>
                <a:ea typeface="+mn-ea"/>
                <a:cs typeface="+mn-cs"/>
              </a:rPr>
              <a:t> will still be guaranteed to receive a fraction of the bandwidth, where in this worst case the sum </a:t>
            </a:r>
            <a:r>
              <a:rPr lang="en-US" altLang="zh-CN" sz="1200" b="0" i="0" u="sng" strike="noStrike" kern="1200" baseline="0">
                <a:solidFill>
                  <a:schemeClr val="tx1"/>
                </a:solidFill>
                <a:latin typeface="Times New Roman" pitchFamily="18" charset="0"/>
                <a:ea typeface="+mn-ea"/>
                <a:cs typeface="+mn-cs"/>
              </a:rPr>
              <a:t>in the denominator</a:t>
            </a:r>
            <a:r>
              <a:rPr lang="en-US" altLang="zh-CN" sz="1200" b="0" i="0" u="none" strike="noStrike" kern="1200" baseline="0">
                <a:solidFill>
                  <a:schemeClr val="tx1"/>
                </a:solidFill>
                <a:latin typeface="Times New Roman" pitchFamily="18" charset="0"/>
                <a:ea typeface="+mn-ea"/>
                <a:cs typeface="+mn-cs"/>
              </a:rPr>
              <a:t> is over all classes. </a:t>
            </a:r>
          </a:p>
          <a:p>
            <a:r>
              <a:rPr lang="en-US" altLang="zh-CN" sz="1200" b="0" i="0" u="none" strike="noStrike" kern="1200" baseline="0">
                <a:solidFill>
                  <a:schemeClr val="tx1"/>
                </a:solidFill>
                <a:latin typeface="Times New Roman" pitchFamily="18" charset="0"/>
                <a:ea typeface="+mn-ea"/>
                <a:cs typeface="+mn-cs"/>
              </a:rPr>
              <a:t>    Thus, for a link with transmission rate R, class </a:t>
            </a:r>
            <a:r>
              <a:rPr lang="en-US" altLang="zh-CN" sz="1200" b="0" i="0" u="none" strike="noStrike" kern="1200" baseline="0" err="1">
                <a:solidFill>
                  <a:schemeClr val="tx1"/>
                </a:solidFill>
                <a:latin typeface="Times New Roman" pitchFamily="18" charset="0"/>
                <a:ea typeface="+mn-ea"/>
                <a:cs typeface="+mn-cs"/>
              </a:rPr>
              <a:t>i</a:t>
            </a:r>
            <a:r>
              <a:rPr lang="en-US" altLang="zh-CN" sz="1200" b="0" i="0" u="none" strike="noStrike" kern="1200" baseline="0">
                <a:solidFill>
                  <a:schemeClr val="tx1"/>
                </a:solidFill>
                <a:latin typeface="Times New Roman" pitchFamily="18" charset="0"/>
                <a:ea typeface="+mn-ea"/>
                <a:cs typeface="+mn-cs"/>
              </a:rPr>
              <a:t> will always achieve a throughput of at least </a:t>
            </a:r>
            <a:r>
              <a:rPr lang="en-US" altLang="zh-CN" sz="1200" b="0" i="0" u="none" strike="noStrike" kern="1200" baseline="0" err="1">
                <a:solidFill>
                  <a:schemeClr val="tx1"/>
                </a:solidFill>
                <a:latin typeface="Times New Roman" pitchFamily="18" charset="0"/>
                <a:ea typeface="+mn-ea"/>
                <a:cs typeface="+mn-cs"/>
              </a:rPr>
              <a:t>R⋅w</a:t>
            </a:r>
            <a:r>
              <a:rPr lang="en-US" altLang="zh-CN" sz="1200" b="0" i="0" u="none" strike="noStrike" kern="1200" baseline="-25000" err="1">
                <a:solidFill>
                  <a:schemeClr val="tx1"/>
                </a:solidFill>
                <a:latin typeface="Times New Roman" pitchFamily="18" charset="0"/>
                <a:ea typeface="+mn-ea"/>
                <a:cs typeface="+mn-cs"/>
              </a:rPr>
              <a:t>i</a:t>
            </a:r>
            <a:r>
              <a:rPr lang="en-US" altLang="zh-CN" sz="1200" b="0" i="0" u="none" strike="noStrike" kern="1200" baseline="0">
                <a:solidFill>
                  <a:schemeClr val="tx1"/>
                </a:solidFill>
                <a:latin typeface="Times New Roman" pitchFamily="18" charset="0"/>
                <a:ea typeface="+mn-ea"/>
                <a:cs typeface="+mn-cs"/>
              </a:rPr>
              <a:t>/(</a:t>
            </a:r>
            <a:r>
              <a:rPr lang="el-GR" altLang="zh-CN" sz="1200" b="0" i="0" u="none" strike="noStrike" kern="1200" baseline="0">
                <a:solidFill>
                  <a:schemeClr val="tx1"/>
                </a:solidFill>
                <a:latin typeface="Times New Roman" pitchFamily="18" charset="0"/>
                <a:ea typeface="+mn-ea"/>
                <a:cs typeface="+mn-cs"/>
              </a:rPr>
              <a:t>Σ</a:t>
            </a:r>
            <a:r>
              <a:rPr lang="en-US" altLang="zh-CN" sz="1200" b="0" i="0" u="none" strike="noStrike" kern="1200" baseline="0" err="1">
                <a:solidFill>
                  <a:schemeClr val="tx1"/>
                </a:solidFill>
                <a:latin typeface="Times New Roman" pitchFamily="18" charset="0"/>
                <a:ea typeface="+mn-ea"/>
                <a:cs typeface="+mn-cs"/>
              </a:rPr>
              <a:t>w</a:t>
            </a:r>
            <a:r>
              <a:rPr lang="en-US" altLang="zh-CN" sz="1200" b="0" i="0" u="none" strike="noStrike" kern="1200" baseline="-25000" err="1">
                <a:solidFill>
                  <a:schemeClr val="tx1"/>
                </a:solidFill>
                <a:latin typeface="Times New Roman" pitchFamily="18" charset="0"/>
                <a:ea typeface="+mn-ea"/>
                <a:cs typeface="+mn-cs"/>
              </a:rPr>
              <a:t>j</a:t>
            </a:r>
            <a:r>
              <a:rPr lang="en-US" altLang="zh-CN" sz="1200" b="0" i="0" u="none" strike="noStrike" kern="1200" baseline="0">
                <a:solidFill>
                  <a:schemeClr val="tx1"/>
                </a:solidFill>
                <a:latin typeface="Times New Roman" pitchFamily="18" charset="0"/>
                <a:ea typeface="+mn-ea"/>
                <a:cs typeface="+mn-cs"/>
              </a:rPr>
              <a:t>). </a:t>
            </a:r>
          </a:p>
          <a:p>
            <a:r>
              <a:rPr lang="en-US" altLang="zh-CN" sz="1200" b="0" i="0" u="none" strike="noStrike" kern="1200" baseline="0">
                <a:solidFill>
                  <a:schemeClr val="tx1"/>
                </a:solidFill>
                <a:latin typeface="Times New Roman" pitchFamily="18" charset="0"/>
                <a:ea typeface="+mn-ea"/>
                <a:cs typeface="+mn-cs"/>
              </a:rPr>
              <a:t>    Our description of WFQ has been idealized, </a:t>
            </a:r>
            <a:r>
              <a:rPr lang="en-US" altLang="zh-CN" sz="1200" b="1" i="0" u="none" strike="noStrike" kern="1200" baseline="0">
                <a:solidFill>
                  <a:schemeClr val="tx1"/>
                </a:solidFill>
                <a:latin typeface="Times New Roman" pitchFamily="18" charset="0"/>
                <a:ea typeface="+mn-ea"/>
                <a:cs typeface="+mn-cs"/>
              </a:rPr>
              <a:t>as</a:t>
            </a:r>
            <a:r>
              <a:rPr lang="en-US" altLang="zh-CN" sz="1200" b="0" i="0" u="none" strike="noStrike" kern="1200" baseline="0">
                <a:solidFill>
                  <a:schemeClr val="tx1"/>
                </a:solidFill>
                <a:latin typeface="Times New Roman" pitchFamily="18" charset="0"/>
                <a:ea typeface="+mn-ea"/>
                <a:cs typeface="+mn-cs"/>
              </a:rPr>
              <a:t> we have not considered the fact that packets are discrete and a packet’s transmission will not be interrupted to begin transmission of another packet; [Demers 1990; Parekh 1993] discuss this packetization issue. </a:t>
            </a:r>
            <a:endParaRPr lang="zh-CN" altLang="zh-CN" b="0" i="0">
              <a:latin typeface="Times New Roman" pitchFamily="18" charset="0"/>
              <a:ea typeface="ＭＳ Ｐゴシック" pitchFamily="34" charset="-128"/>
            </a:endParaRPr>
          </a:p>
        </p:txBody>
      </p:sp>
    </p:spTree>
    <p:extLst>
      <p:ext uri="{BB962C8B-B14F-4D97-AF65-F5344CB8AC3E}">
        <p14:creationId xmlns:p14="http://schemas.microsoft.com/office/powerpoint/2010/main" val="40679060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61</a:t>
            </a:fld>
            <a:endParaRPr lang="en-US" altLang="zh-CN"/>
          </a:p>
        </p:txBody>
      </p:sp>
    </p:spTree>
    <p:extLst>
      <p:ext uri="{BB962C8B-B14F-4D97-AF65-F5344CB8AC3E}">
        <p14:creationId xmlns:p14="http://schemas.microsoft.com/office/powerpoint/2010/main" val="32660802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5715DE56-50A8-4037-B259-675E2F3D4AD0}" type="slidenum">
              <a:rPr lang="en-US" altLang="zh-CN" smtClean="0"/>
              <a:pPr>
                <a:spcBef>
                  <a:spcPct val="0"/>
                </a:spcBef>
              </a:pPr>
              <a:t>62</a:t>
            </a:fld>
            <a:endParaRPr lang="en-US" altLang="zh-CN"/>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a:solidFill>
                  <a:schemeClr val="tx1"/>
                </a:solidFill>
                <a:latin typeface="Times New Roman" pitchFamily="18" charset="0"/>
                <a:ea typeface="+mn-ea"/>
                <a:cs typeface="+mn-cs"/>
              </a:rPr>
              <a:t>    Our study of the network layer thus far in Chapter 4</a:t>
            </a:r>
            <a:r>
              <a:rPr lang="en-US" altLang="zh-CN" sz="1200" b="1" i="0" u="none" strike="noStrike" kern="1200" baseline="0">
                <a:solidFill>
                  <a:schemeClr val="tx1"/>
                </a:solidFill>
                <a:latin typeface="Times New Roman" pitchFamily="18" charset="0"/>
                <a:ea typeface="+mn-ea"/>
                <a:cs typeface="+mn-cs"/>
              </a:rPr>
              <a:t> </a:t>
            </a:r>
            <a:r>
              <a:rPr lang="en-US" altLang="zh-CN" sz="1200" b="0" i="0" u="none" strike="noStrike" kern="1200" baseline="0">
                <a:solidFill>
                  <a:schemeClr val="tx1"/>
                </a:solidFill>
                <a:latin typeface="Times New Roman" pitchFamily="18" charset="0"/>
                <a:ea typeface="+mn-ea"/>
                <a:cs typeface="+mn-cs"/>
              </a:rPr>
              <a:t>— the notion of the data and control plane component of the network layer, our distinction between forwarding and routing, the identification of various network service models, and our look inside a router — have often been </a:t>
            </a:r>
            <a:r>
              <a:rPr lang="en-US" altLang="zh-CN" sz="1200" b="0" i="0" u="sng" strike="noStrike" kern="1200" baseline="0">
                <a:solidFill>
                  <a:schemeClr val="tx1"/>
                </a:solidFill>
                <a:latin typeface="Times New Roman" pitchFamily="18" charset="0"/>
                <a:ea typeface="+mn-ea"/>
                <a:cs typeface="+mn-cs"/>
              </a:rPr>
              <a:t>without reference to</a:t>
            </a:r>
            <a:r>
              <a:rPr lang="en-US" altLang="zh-CN" sz="1200" b="0" i="0" u="none" strike="noStrike" kern="1200" baseline="0">
                <a:solidFill>
                  <a:schemeClr val="tx1"/>
                </a:solidFill>
                <a:latin typeface="Times New Roman" pitchFamily="18" charset="0"/>
                <a:ea typeface="+mn-ea"/>
                <a:cs typeface="+mn-cs"/>
              </a:rPr>
              <a:t> any specific computer network architecture or protocol. </a:t>
            </a:r>
          </a:p>
          <a:p>
            <a:r>
              <a:rPr lang="en-US" altLang="zh-CN" sz="1200" b="0" i="0" u="none" strike="noStrike" kern="1200" baseline="0">
                <a:solidFill>
                  <a:schemeClr val="tx1"/>
                </a:solidFill>
                <a:latin typeface="Times New Roman" pitchFamily="18" charset="0"/>
                <a:ea typeface="+mn-ea"/>
                <a:cs typeface="+mn-cs"/>
              </a:rPr>
              <a:t>    In this section we’ll focus on </a:t>
            </a:r>
            <a:r>
              <a:rPr lang="en-US" altLang="zh-CN" sz="1200" b="0" i="0" u="sng" strike="noStrike" kern="1200" baseline="0">
                <a:solidFill>
                  <a:schemeClr val="tx1"/>
                </a:solidFill>
                <a:latin typeface="Times New Roman" pitchFamily="18" charset="0"/>
                <a:ea typeface="+mn-ea"/>
                <a:cs typeface="+mn-cs"/>
              </a:rPr>
              <a:t>key aspects</a:t>
            </a:r>
            <a:r>
              <a:rPr lang="en-US" altLang="zh-CN" sz="1200" b="0" i="0" u="none" strike="noStrike" kern="1200" baseline="0">
                <a:solidFill>
                  <a:schemeClr val="tx1"/>
                </a:solidFill>
                <a:latin typeface="Times New Roman" pitchFamily="18" charset="0"/>
                <a:ea typeface="+mn-ea"/>
                <a:cs typeface="+mn-cs"/>
              </a:rPr>
              <a:t> of the network layer on today’s Internet and </a:t>
            </a:r>
            <a:r>
              <a:rPr lang="en-US" altLang="zh-CN" sz="1200" b="0" i="0" u="sng" strike="noStrike" kern="1200" baseline="0">
                <a:solidFill>
                  <a:schemeClr val="tx1"/>
                </a:solidFill>
                <a:latin typeface="Times New Roman" pitchFamily="18" charset="0"/>
                <a:ea typeface="+mn-ea"/>
                <a:cs typeface="+mn-cs"/>
              </a:rPr>
              <a:t>the celebrated Internet Protocol</a:t>
            </a:r>
            <a:r>
              <a:rPr lang="en-US" altLang="zh-CN" sz="1200" b="0" i="0" u="none" strike="noStrike" kern="1200" baseline="0">
                <a:solidFill>
                  <a:schemeClr val="tx1"/>
                </a:solidFill>
                <a:latin typeface="Times New Roman" pitchFamily="18" charset="0"/>
                <a:ea typeface="+mn-ea"/>
                <a:cs typeface="+mn-cs"/>
              </a:rPr>
              <a:t> (IP). </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There are two versions of IP in use today. </a:t>
            </a:r>
          </a:p>
          <a:p>
            <a:r>
              <a:rPr lang="en-US" altLang="zh-CN" sz="1200" b="0" i="0" u="none" strike="noStrike" kern="1200" baseline="0">
                <a:solidFill>
                  <a:schemeClr val="tx1"/>
                </a:solidFill>
                <a:latin typeface="Times New Roman" pitchFamily="18" charset="0"/>
                <a:ea typeface="+mn-ea"/>
                <a:cs typeface="+mn-cs"/>
              </a:rPr>
              <a:t>    We’ll first examine the widely deployed IP protocol version 4, which is usually referred to simply as IPv4 [RFC 791] </a:t>
            </a:r>
            <a:r>
              <a:rPr lang="en-US" altLang="zh-CN" sz="1200" b="0" i="0" u="none" strike="noStrike" baseline="0">
                <a:solidFill>
                  <a:srgbClr val="333333"/>
                </a:solidFill>
                <a:latin typeface="ArialMT"/>
              </a:rPr>
              <a:t>in </a:t>
            </a:r>
            <a:r>
              <a:rPr lang="en-US" altLang="zh-CN" sz="1200" b="0" i="0" u="none" strike="noStrike" baseline="0">
                <a:solidFill>
                  <a:srgbClr val="1E7ABA"/>
                </a:solidFill>
                <a:latin typeface="Arial-BoldMT"/>
              </a:rPr>
              <a:t>Section 4.3.1</a:t>
            </a:r>
            <a:r>
              <a:rPr lang="en-US" altLang="zh-CN" sz="1200" b="0" i="0" u="none" strike="noStrike" baseline="0">
                <a:solidFill>
                  <a:srgbClr val="333333"/>
                </a:solidFill>
                <a:latin typeface="ArialMT"/>
              </a:rPr>
              <a:t>. </a:t>
            </a:r>
          </a:p>
          <a:p>
            <a:r>
              <a:rPr lang="en-US" altLang="zh-CN" sz="1200" b="0" i="0" u="none" strike="noStrike" baseline="0">
                <a:solidFill>
                  <a:srgbClr val="333333"/>
                </a:solidFill>
                <a:latin typeface="ArialMT"/>
              </a:rPr>
              <a:t>    We’ll examine IP version 6 </a:t>
            </a:r>
            <a:r>
              <a:rPr lang="en-US" altLang="zh-CN" sz="1200" b="0" i="0" u="none" strike="noStrike" baseline="0">
                <a:solidFill>
                  <a:srgbClr val="1E7ABA"/>
                </a:solidFill>
                <a:latin typeface="Arial-BoldMT"/>
              </a:rPr>
              <a:t>[RFC 2460</a:t>
            </a:r>
            <a:r>
              <a:rPr lang="en-US" altLang="zh-CN" sz="1200" b="0" i="0" u="none" strike="noStrike" baseline="0">
                <a:solidFill>
                  <a:srgbClr val="333333"/>
                </a:solidFill>
                <a:latin typeface="ArialMT"/>
              </a:rPr>
              <a:t>; </a:t>
            </a:r>
            <a:r>
              <a:rPr lang="en-US" altLang="zh-CN" sz="1200" b="0" i="0" u="none" strike="noStrike" baseline="0">
                <a:solidFill>
                  <a:srgbClr val="1E7ABA"/>
                </a:solidFill>
                <a:latin typeface="Arial-BoldMT"/>
              </a:rPr>
              <a:t>RFC 4291]</a:t>
            </a:r>
            <a:r>
              <a:rPr lang="en-US" altLang="zh-CN" sz="1200" b="0" i="0" u="none" strike="noStrike" baseline="0">
                <a:solidFill>
                  <a:srgbClr val="333333"/>
                </a:solidFill>
                <a:latin typeface="ArialMT"/>
              </a:rPr>
              <a:t>, which has been proposed to replace IPv4, in </a:t>
            </a:r>
            <a:r>
              <a:rPr lang="en-US" altLang="zh-CN" sz="1200" b="0" i="0" u="none" strike="noStrike" baseline="0">
                <a:solidFill>
                  <a:srgbClr val="1E7ABA"/>
                </a:solidFill>
                <a:latin typeface="Arial-BoldMT"/>
              </a:rPr>
              <a:t>Section 4.3.5</a:t>
            </a:r>
            <a:r>
              <a:rPr lang="en-US" altLang="zh-CN" sz="1200" b="0" i="0" u="none" strike="noStrike" baseline="0">
                <a:solidFill>
                  <a:srgbClr val="333333"/>
                </a:solidFill>
                <a:latin typeface="ArialMT"/>
              </a:rPr>
              <a:t>. </a:t>
            </a:r>
          </a:p>
          <a:p>
            <a:r>
              <a:rPr lang="en-US" altLang="zh-CN" sz="1200" b="0" i="0" u="none" strike="noStrike" baseline="0">
                <a:solidFill>
                  <a:srgbClr val="333333"/>
                </a:solidFill>
                <a:latin typeface="ArialMT"/>
              </a:rPr>
              <a:t>    </a:t>
            </a:r>
            <a:r>
              <a:rPr lang="en-US" altLang="zh-CN" sz="1200" b="0" i="0" u="sng" strike="noStrike" baseline="0">
                <a:solidFill>
                  <a:srgbClr val="333333"/>
                </a:solidFill>
                <a:latin typeface="ArialMT"/>
              </a:rPr>
              <a:t>In between</a:t>
            </a:r>
            <a:r>
              <a:rPr lang="en-US" altLang="zh-CN" sz="1200" b="0" i="0" u="none" strike="noStrike" baseline="0">
                <a:solidFill>
                  <a:srgbClr val="333333"/>
                </a:solidFill>
                <a:latin typeface="ArialMT"/>
              </a:rPr>
              <a:t>, we’ll primarily cover Internet addressing — a topic that might seem rather dry and detail-oriented but </a:t>
            </a:r>
            <a:r>
              <a:rPr lang="en-US" altLang="zh-CN" sz="1200" b="1" i="0" u="none" strike="noStrike" baseline="0">
                <a:solidFill>
                  <a:srgbClr val="333333"/>
                </a:solidFill>
                <a:latin typeface="ArialMT"/>
              </a:rPr>
              <a:t>we’ll see </a:t>
            </a:r>
            <a:r>
              <a:rPr lang="en-US" altLang="zh-CN" sz="1200" b="0" i="0" u="none" strike="noStrike" baseline="0">
                <a:solidFill>
                  <a:srgbClr val="333333"/>
                </a:solidFill>
                <a:latin typeface="ArialMT"/>
              </a:rPr>
              <a:t>is crucial to understanding how the Internet’s network layer works. </a:t>
            </a:r>
          </a:p>
          <a:p>
            <a:r>
              <a:rPr lang="en-US" altLang="zh-CN" sz="1200" b="0" i="0" u="none" strike="noStrike" baseline="0">
                <a:solidFill>
                  <a:srgbClr val="333333"/>
                </a:solidFill>
                <a:latin typeface="ArialMT"/>
              </a:rPr>
              <a:t>    To master IP addressing is to master the Internet’s network layer itself!</a:t>
            </a:r>
            <a:endParaRPr lang="zh-CN" altLang="zh-CN"/>
          </a:p>
        </p:txBody>
      </p:sp>
    </p:spTree>
    <p:extLst>
      <p:ext uri="{BB962C8B-B14F-4D97-AF65-F5344CB8AC3E}">
        <p14:creationId xmlns:p14="http://schemas.microsoft.com/office/powerpoint/2010/main" val="29983025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7"/>
          <p:cNvSpPr>
            <a:spLocks noGrp="1" noChangeArrowheads="1"/>
          </p:cNvSpPr>
          <p:nvPr>
            <p:ph type="sldNum" sz="quarter" idx="5"/>
          </p:nvPr>
        </p:nvSpPr>
        <p:spPr>
          <a:noFill/>
        </p:spPr>
        <p:txBody>
          <a:bodyPr/>
          <a:lstStyle/>
          <a:p>
            <a:fld id="{B6C7E01F-8755-4305-AD98-F11B20C6538E}" type="slidenum">
              <a:rPr lang="zh-CN" altLang="en-US"/>
              <a:pPr/>
              <a:t>63</a:t>
            </a:fld>
            <a:endParaRPr lang="en-US" altLang="zh-CN"/>
          </a:p>
        </p:txBody>
      </p:sp>
      <p:sp>
        <p:nvSpPr>
          <p:cNvPr id="343043" name="Rectangle 2"/>
          <p:cNvSpPr>
            <a:spLocks noGrp="1" noRot="1" noChangeAspect="1" noChangeArrowheads="1" noTextEdit="1"/>
          </p:cNvSpPr>
          <p:nvPr>
            <p:ph type="sldImg"/>
          </p:nvPr>
        </p:nvSpPr>
        <p:spPr>
          <a:ln/>
        </p:spPr>
      </p:sp>
      <p:sp>
        <p:nvSpPr>
          <p:cNvPr id="343044" name="Rectangle 3"/>
          <p:cNvSpPr>
            <a:spLocks noGrp="1" noChangeArrowheads="1"/>
          </p:cNvSpPr>
          <p:nvPr>
            <p:ph type="body" idx="1"/>
          </p:nvPr>
        </p:nvSpPr>
        <p:spPr>
          <a:noFill/>
          <a:ln/>
        </p:spPr>
        <p:txBody>
          <a:bodyPr/>
          <a:lstStyle/>
          <a:p>
            <a:r>
              <a:rPr lang="en-US" altLang="zh-CN" sz="1200" b="0" i="0" u="none" strike="noStrike" kern="1200" baseline="0">
                <a:solidFill>
                  <a:schemeClr val="tx1"/>
                </a:solidFill>
                <a:latin typeface="Times New Roman" pitchFamily="18" charset="0"/>
                <a:ea typeface="+mn-ea"/>
                <a:cs typeface="+mn-cs"/>
              </a:rPr>
              <a:t>    Recall that a network-layer packet is referred to as a datagram. </a:t>
            </a:r>
          </a:p>
          <a:p>
            <a:r>
              <a:rPr lang="en-US" altLang="zh-CN" sz="1200" b="0" i="0" u="none" strike="noStrike" kern="1200" baseline="0">
                <a:solidFill>
                  <a:schemeClr val="tx1"/>
                </a:solidFill>
                <a:latin typeface="Times New Roman" pitchFamily="18" charset="0"/>
                <a:ea typeface="+mn-ea"/>
                <a:cs typeface="+mn-cs"/>
              </a:rPr>
              <a:t>    We begin our study of IP with an overview of the syntax and semantics of the IPv4 datagram. </a:t>
            </a:r>
          </a:p>
          <a:p>
            <a:r>
              <a:rPr lang="en-US" altLang="zh-CN" sz="1200" b="0" i="0" u="none" strike="noStrike" kern="1200" baseline="0">
                <a:solidFill>
                  <a:schemeClr val="tx1"/>
                </a:solidFill>
                <a:latin typeface="Times New Roman" pitchFamily="18" charset="0"/>
                <a:ea typeface="+mn-ea"/>
                <a:cs typeface="+mn-cs"/>
              </a:rPr>
              <a:t>    </a:t>
            </a:r>
            <a:r>
              <a:rPr lang="en-US" altLang="zh-CN" sz="1200" b="0" i="0" u="sng" strike="noStrike" kern="1200" baseline="0">
                <a:solidFill>
                  <a:schemeClr val="tx1"/>
                </a:solidFill>
                <a:latin typeface="Times New Roman" pitchFamily="18" charset="0"/>
                <a:ea typeface="+mn-ea"/>
                <a:cs typeface="+mn-cs"/>
              </a:rPr>
              <a:t>You might be thinking </a:t>
            </a:r>
            <a:r>
              <a:rPr lang="en-US" altLang="zh-CN" sz="1200" b="0" i="0" u="none" strike="noStrike" kern="1200" baseline="0">
                <a:solidFill>
                  <a:schemeClr val="tx1"/>
                </a:solidFill>
                <a:latin typeface="Times New Roman" pitchFamily="18" charset="0"/>
                <a:ea typeface="+mn-ea"/>
                <a:cs typeface="+mn-cs"/>
              </a:rPr>
              <a:t>that nothing could be drier than the syntax and semantics of a packet’s bits. </a:t>
            </a:r>
          </a:p>
          <a:p>
            <a:r>
              <a:rPr lang="en-US" altLang="zh-CN" sz="1200" b="0" i="0" u="none" strike="noStrike" kern="1200" baseline="0">
                <a:solidFill>
                  <a:schemeClr val="tx1"/>
                </a:solidFill>
                <a:latin typeface="Times New Roman" pitchFamily="18" charset="0"/>
                <a:ea typeface="+mn-ea"/>
                <a:cs typeface="+mn-cs"/>
              </a:rPr>
              <a:t>    Nevertheless, the datagram plays a central role in the Internet — every networking student and professional needs to see it, absorb it, and master it. </a:t>
            </a:r>
          </a:p>
          <a:p>
            <a:r>
              <a:rPr lang="en-US" altLang="zh-CN" sz="1200" b="0" i="0" u="none" strike="noStrike" kern="1200" baseline="0">
                <a:solidFill>
                  <a:schemeClr val="tx1"/>
                </a:solidFill>
                <a:latin typeface="Times New Roman" pitchFamily="18" charset="0"/>
                <a:ea typeface="+mn-ea"/>
                <a:cs typeface="+mn-cs"/>
              </a:rPr>
              <a:t>    The</a:t>
            </a:r>
            <a:r>
              <a:rPr lang="zh-CN" altLang="en-US" sz="1000" i="0"/>
              <a:t> </a:t>
            </a:r>
            <a:r>
              <a:rPr lang="en-US" altLang="zh-CN" sz="1200" b="0" i="0" u="none" strike="noStrike" kern="1200" baseline="0">
                <a:solidFill>
                  <a:schemeClr val="tx1"/>
                </a:solidFill>
                <a:latin typeface="Times New Roman" pitchFamily="18" charset="0"/>
                <a:ea typeface="+mn-ea"/>
                <a:cs typeface="+mn-cs"/>
              </a:rPr>
              <a:t>IPv4 datagram format is shown in Figure 4.16. </a:t>
            </a:r>
          </a:p>
          <a:p>
            <a:r>
              <a:rPr lang="en-US" altLang="zh-CN" sz="1200" b="0" i="0" u="none" strike="noStrike" kern="1200" baseline="0">
                <a:solidFill>
                  <a:schemeClr val="tx1"/>
                </a:solidFill>
                <a:latin typeface="Times New Roman" pitchFamily="18" charset="0"/>
                <a:ea typeface="+mn-ea"/>
                <a:cs typeface="+mn-cs"/>
              </a:rPr>
              <a:t>    The key fields in the IPv4 datagram are the following:</a:t>
            </a:r>
            <a:r>
              <a:rPr lang="zh-CN" altLang="en-US" sz="1000" i="0"/>
              <a:t>  </a:t>
            </a:r>
            <a:endParaRPr lang="en-US" altLang="zh-CN" sz="1000" i="0"/>
          </a:p>
          <a:p>
            <a:endParaRPr lang="en-US" altLang="zh-CN" sz="1000" i="0"/>
          </a:p>
          <a:p>
            <a:r>
              <a:rPr lang="en-US" altLang="zh-CN" sz="1200" b="0" i="0" u="none" strike="noStrike" kern="1200" baseline="0">
                <a:solidFill>
                  <a:schemeClr val="tx1"/>
                </a:solidFill>
                <a:latin typeface="Times New Roman" pitchFamily="18" charset="0"/>
                <a:ea typeface="+mn-ea"/>
                <a:cs typeface="+mn-cs"/>
              </a:rPr>
              <a:t>    • Version number</a:t>
            </a:r>
            <a:r>
              <a:rPr lang="en-US" altLang="zh-CN" sz="1200" b="0" i="1" u="none" strike="noStrike" kern="1200" baseline="0">
                <a:solidFill>
                  <a:schemeClr val="tx1"/>
                </a:solidFill>
                <a:latin typeface="Times New Roman" pitchFamily="18" charset="0"/>
                <a:ea typeface="+mn-ea"/>
                <a:cs typeface="+mn-cs"/>
              </a:rPr>
              <a:t>. </a:t>
            </a:r>
            <a:r>
              <a:rPr lang="en-US" altLang="zh-CN" sz="1200" b="0" i="0" u="none" strike="noStrike" kern="1200" baseline="0">
                <a:solidFill>
                  <a:schemeClr val="tx1"/>
                </a:solidFill>
                <a:latin typeface="Times New Roman" pitchFamily="18" charset="0"/>
                <a:ea typeface="+mn-ea"/>
                <a:cs typeface="+mn-cs"/>
              </a:rPr>
              <a:t>These 4 bits specify the IP protocol version of the datagram.</a:t>
            </a:r>
          </a:p>
          <a:p>
            <a:r>
              <a:rPr lang="en-US" altLang="zh-CN" sz="1200" b="0" i="0" u="none" strike="noStrike" kern="1200" baseline="0">
                <a:solidFill>
                  <a:schemeClr val="tx1"/>
                </a:solidFill>
                <a:latin typeface="Times New Roman" pitchFamily="18" charset="0"/>
                <a:ea typeface="+mn-ea"/>
                <a:cs typeface="+mn-cs"/>
              </a:rPr>
              <a:t>    By looking at the version number, the router can determine how to interpret the remainder of the IP datagram.</a:t>
            </a:r>
          </a:p>
          <a:p>
            <a:r>
              <a:rPr lang="en-US" altLang="zh-CN" sz="1200" b="0" i="0" u="none" strike="noStrike" kern="1200" baseline="0">
                <a:solidFill>
                  <a:schemeClr val="tx1"/>
                </a:solidFill>
                <a:latin typeface="Times New Roman" pitchFamily="18" charset="0"/>
                <a:ea typeface="+mn-ea"/>
                <a:cs typeface="+mn-cs"/>
              </a:rPr>
              <a:t>    Different versions of IP use different datagram formats. </a:t>
            </a:r>
          </a:p>
          <a:p>
            <a:r>
              <a:rPr lang="en-US" altLang="zh-CN" sz="1200" b="0" i="0" u="none" strike="noStrike" kern="1200" baseline="0">
                <a:solidFill>
                  <a:schemeClr val="tx1"/>
                </a:solidFill>
                <a:latin typeface="Times New Roman" pitchFamily="18" charset="0"/>
                <a:ea typeface="+mn-ea"/>
                <a:cs typeface="+mn-cs"/>
              </a:rPr>
              <a:t>    The datagram format for the current version of IP, IPv4, is shown in Figure 4.16. </a:t>
            </a:r>
          </a:p>
          <a:p>
            <a:r>
              <a:rPr lang="en-US" altLang="zh-CN" sz="1200" b="0" i="0" u="none" strike="noStrike" kern="1200" baseline="0">
                <a:solidFill>
                  <a:schemeClr val="tx1"/>
                </a:solidFill>
                <a:latin typeface="Times New Roman" pitchFamily="18" charset="0"/>
                <a:ea typeface="+mn-ea"/>
                <a:cs typeface="+mn-cs"/>
              </a:rPr>
              <a:t>    The datagram format for the new version of IP (IPv6) is discussed at the end of this section.</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 Header length. Because an IPv4 datagram can contain a variable number of options (which are included in the IPv4 datagram header), these 4 bits are needed to determine where in the IP datagram the data actually begins.</a:t>
            </a:r>
          </a:p>
          <a:p>
            <a:r>
              <a:rPr lang="en-US" altLang="zh-CN" sz="1200" b="0" i="0" u="none" strike="noStrike" kern="1200" baseline="0">
                <a:solidFill>
                  <a:schemeClr val="tx1"/>
                </a:solidFill>
                <a:latin typeface="Times New Roman" pitchFamily="18" charset="0"/>
                <a:ea typeface="+mn-ea"/>
                <a:cs typeface="+mn-cs"/>
              </a:rPr>
              <a:t>    Most IP datagrams do not contain options, so the typical IP datagram has a 20-byte header.</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 Type of service. The type of service (TOS) bits were included in the IPv4 header to allow different types of IP datagrams (for example, datagrams particularly requiring low delay, high throughput, or reliability) to be distinguished from each other. </a:t>
            </a:r>
          </a:p>
          <a:p>
            <a:r>
              <a:rPr lang="en-US" altLang="zh-CN" sz="1200" b="0" i="0" u="none" strike="noStrike" kern="1200" baseline="0">
                <a:solidFill>
                  <a:schemeClr val="tx1"/>
                </a:solidFill>
                <a:latin typeface="Times New Roman" pitchFamily="18" charset="0"/>
                <a:ea typeface="+mn-ea"/>
                <a:cs typeface="+mn-cs"/>
              </a:rPr>
              <a:t>    For example, it might be useful to distinguish real-time datagrams (such as those used by an IP telephony application) from non-real-time traffic (for example, FTP). </a:t>
            </a:r>
          </a:p>
          <a:p>
            <a:r>
              <a:rPr lang="en-US" altLang="zh-CN" sz="1200" b="0" i="0" u="none" strike="noStrike" kern="1200" baseline="0">
                <a:solidFill>
                  <a:schemeClr val="tx1"/>
                </a:solidFill>
                <a:latin typeface="Times New Roman" pitchFamily="18" charset="0"/>
                <a:ea typeface="+mn-ea"/>
                <a:cs typeface="+mn-cs"/>
              </a:rPr>
              <a:t>    The specific level of service to be provided is a policy issue determined by the router’s administrator. </a:t>
            </a:r>
          </a:p>
          <a:p>
            <a:r>
              <a:rPr lang="en-US" altLang="zh-CN" sz="1200" b="0" i="0" u="none" strike="noStrike" kern="1200" baseline="0">
                <a:solidFill>
                  <a:schemeClr val="tx1"/>
                </a:solidFill>
                <a:latin typeface="Times New Roman" pitchFamily="18" charset="0"/>
                <a:ea typeface="+mn-ea"/>
                <a:cs typeface="+mn-cs"/>
              </a:rPr>
              <a:t>    We’ll explore the topic of differentiated service in Chapter 7.</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 Datagram length. This is the total length of the IP datagram (header plus data), measured in bytes. </a:t>
            </a:r>
          </a:p>
          <a:p>
            <a:r>
              <a:rPr lang="en-US" altLang="zh-CN" sz="1200" b="0" i="0" u="none" strike="noStrike" kern="1200" baseline="0">
                <a:solidFill>
                  <a:schemeClr val="tx1"/>
                </a:solidFill>
                <a:latin typeface="Times New Roman" pitchFamily="18" charset="0"/>
                <a:ea typeface="+mn-ea"/>
                <a:cs typeface="+mn-cs"/>
              </a:rPr>
              <a:t>    Since this field is 16 bits long, the theoretical maximum size of the IP datagram is 65,535 bytes. </a:t>
            </a:r>
          </a:p>
          <a:p>
            <a:r>
              <a:rPr lang="en-US" altLang="zh-CN" sz="1200" b="0" i="0" u="none" strike="noStrike" kern="1200" baseline="0">
                <a:solidFill>
                  <a:schemeClr val="tx1"/>
                </a:solidFill>
                <a:latin typeface="Times New Roman" pitchFamily="18" charset="0"/>
                <a:ea typeface="+mn-ea"/>
                <a:cs typeface="+mn-cs"/>
              </a:rPr>
              <a:t>    However, datagrams are rarely larger than 1,500 bytes.</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 Identifier, flags, fragmentation offset. These three fields have to do with so-called IP fragmentation, a topic we will consider in depth shortly. </a:t>
            </a:r>
          </a:p>
          <a:p>
            <a:r>
              <a:rPr lang="en-US" altLang="zh-CN" sz="1200" b="0" i="0" u="none" strike="noStrike" kern="1200" baseline="0">
                <a:solidFill>
                  <a:schemeClr val="tx1"/>
                </a:solidFill>
                <a:latin typeface="Times New Roman" pitchFamily="18" charset="0"/>
                <a:ea typeface="+mn-ea"/>
                <a:cs typeface="+mn-cs"/>
              </a:rPr>
              <a:t>    Interestingly, the new version of IP, IPv6, does not allow for fragmentation at routers.</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 Time-to-live. The time-to-live (TTL) field is included to ensure that datagrams do not circulate forever (due to, for example, a long-lived routing loop) in the network. </a:t>
            </a:r>
          </a:p>
          <a:p>
            <a:r>
              <a:rPr lang="en-US" altLang="zh-CN" sz="1200" b="0" i="0" u="none" strike="noStrike" kern="1200" baseline="0">
                <a:solidFill>
                  <a:schemeClr val="tx1"/>
                </a:solidFill>
                <a:latin typeface="Times New Roman" pitchFamily="18" charset="0"/>
                <a:ea typeface="+mn-ea"/>
                <a:cs typeface="+mn-cs"/>
              </a:rPr>
              <a:t>   This field is decremented by one </a:t>
            </a:r>
            <a:r>
              <a:rPr lang="en-US" altLang="zh-CN" sz="1200" b="0" i="0" u="sng" strike="noStrike" kern="1200" baseline="0">
                <a:solidFill>
                  <a:schemeClr val="tx1"/>
                </a:solidFill>
                <a:latin typeface="Times New Roman" pitchFamily="18" charset="0"/>
                <a:ea typeface="+mn-ea"/>
                <a:cs typeface="+mn-cs"/>
              </a:rPr>
              <a:t>each time </a:t>
            </a:r>
            <a:r>
              <a:rPr lang="en-US" altLang="zh-CN" sz="1200" b="0" i="0" u="none" strike="noStrike" kern="1200" baseline="0">
                <a:solidFill>
                  <a:schemeClr val="tx1"/>
                </a:solidFill>
                <a:latin typeface="Times New Roman" pitchFamily="18" charset="0"/>
                <a:ea typeface="+mn-ea"/>
                <a:cs typeface="+mn-cs"/>
              </a:rPr>
              <a:t>the datagram is processed by a router. </a:t>
            </a:r>
          </a:p>
          <a:p>
            <a:r>
              <a:rPr lang="en-US" altLang="zh-CN" sz="1200" b="0" i="0" u="none" strike="noStrike" kern="1200" baseline="0">
                <a:solidFill>
                  <a:schemeClr val="tx1"/>
                </a:solidFill>
                <a:latin typeface="Times New Roman" pitchFamily="18" charset="0"/>
                <a:ea typeface="+mn-ea"/>
                <a:cs typeface="+mn-cs"/>
              </a:rPr>
              <a:t>   If the TTL field reaches 0, the datagram must be dropped.</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 Protocol. This field is used </a:t>
            </a:r>
            <a:r>
              <a:rPr lang="en-US" altLang="zh-CN" sz="1200" b="0" i="0" u="sng" strike="noStrike" kern="1200" baseline="0">
                <a:solidFill>
                  <a:schemeClr val="tx1"/>
                </a:solidFill>
                <a:latin typeface="Times New Roman" pitchFamily="18" charset="0"/>
                <a:ea typeface="+mn-ea"/>
                <a:cs typeface="+mn-cs"/>
              </a:rPr>
              <a:t>only when an IP datagram reaches its final destination.</a:t>
            </a:r>
          </a:p>
          <a:p>
            <a:r>
              <a:rPr lang="en-US" altLang="zh-CN" sz="1200" b="0" i="0" u="none" strike="noStrike" kern="1200" baseline="0">
                <a:solidFill>
                  <a:schemeClr val="tx1"/>
                </a:solidFill>
                <a:latin typeface="Times New Roman" pitchFamily="18" charset="0"/>
                <a:ea typeface="+mn-ea"/>
                <a:cs typeface="+mn-cs"/>
              </a:rPr>
              <a:t>    The value of this field indicates the specific transport-layer protocol to which the data portion of this IP datagram should be passed.</a:t>
            </a:r>
          </a:p>
          <a:p>
            <a:r>
              <a:rPr lang="en-US" altLang="zh-CN" sz="1200" b="0" i="0" u="none" strike="noStrike" kern="1200" baseline="0">
                <a:solidFill>
                  <a:schemeClr val="tx1"/>
                </a:solidFill>
                <a:latin typeface="Times New Roman" pitchFamily="18" charset="0"/>
                <a:ea typeface="+mn-ea"/>
                <a:cs typeface="+mn-cs"/>
              </a:rPr>
              <a:t>    For example, a value of 6 indicates that the data portion is passed to TCP, while a value of 17 indicates that the data is passed to UDP. </a:t>
            </a:r>
          </a:p>
          <a:p>
            <a:r>
              <a:rPr lang="en-US" altLang="zh-CN" sz="1200" b="0" i="0" u="none" strike="noStrike" kern="1200" baseline="0">
                <a:solidFill>
                  <a:schemeClr val="tx1"/>
                </a:solidFill>
                <a:latin typeface="Times New Roman" pitchFamily="18" charset="0"/>
                <a:ea typeface="+mn-ea"/>
                <a:cs typeface="+mn-cs"/>
              </a:rPr>
              <a:t>    For a list of all possible values, see [IANA Protocol Numbers 2012]. </a:t>
            </a:r>
          </a:p>
          <a:p>
            <a:r>
              <a:rPr lang="en-US" altLang="zh-CN" sz="1200" b="0" i="0" u="none" strike="noStrike" kern="1200" baseline="0">
                <a:solidFill>
                  <a:schemeClr val="tx1"/>
                </a:solidFill>
                <a:latin typeface="Times New Roman" pitchFamily="18" charset="0"/>
                <a:ea typeface="+mn-ea"/>
                <a:cs typeface="+mn-cs"/>
              </a:rPr>
              <a:t>    Note that the protocol number in the IP datagram has a role that is analogous to the role of the port number field in the transport layer segment. </a:t>
            </a:r>
          </a:p>
          <a:p>
            <a:r>
              <a:rPr lang="en-US" altLang="zh-CN" sz="1200" b="0" i="0" u="none" strike="noStrike" kern="1200" baseline="0">
                <a:solidFill>
                  <a:schemeClr val="tx1"/>
                </a:solidFill>
                <a:latin typeface="Times New Roman" pitchFamily="18" charset="0"/>
                <a:ea typeface="+mn-ea"/>
                <a:cs typeface="+mn-cs"/>
              </a:rPr>
              <a:t>    The protocol number is the glue that binds the network and transport layers together, whereas the port number is the glue that binds the transport and application layers together. </a:t>
            </a:r>
          </a:p>
          <a:p>
            <a:r>
              <a:rPr lang="en-US" altLang="zh-CN" sz="1200" b="0" i="0" u="none" strike="noStrike" kern="1200" baseline="0">
                <a:solidFill>
                  <a:schemeClr val="tx1"/>
                </a:solidFill>
                <a:latin typeface="Times New Roman" pitchFamily="18" charset="0"/>
                <a:ea typeface="+mn-ea"/>
                <a:cs typeface="+mn-cs"/>
              </a:rPr>
              <a:t>    We’ll see in Chapter 5 that the link-layer frame also has a special field that binds the link layer to the network layer.</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 Header checksum. The header checksum </a:t>
            </a:r>
            <a:r>
              <a:rPr lang="en-US" altLang="zh-CN" sz="1200" b="0" i="0" u="sng" strike="noStrike" kern="1200" baseline="0">
                <a:solidFill>
                  <a:schemeClr val="tx1"/>
                </a:solidFill>
                <a:latin typeface="Times New Roman" pitchFamily="18" charset="0"/>
                <a:ea typeface="+mn-ea"/>
                <a:cs typeface="+mn-cs"/>
              </a:rPr>
              <a:t>aids</a:t>
            </a:r>
            <a:r>
              <a:rPr lang="en-US" altLang="zh-CN" sz="1200" b="0" i="0" u="none" strike="noStrike" kern="1200" baseline="0">
                <a:solidFill>
                  <a:schemeClr val="tx1"/>
                </a:solidFill>
                <a:latin typeface="Times New Roman" pitchFamily="18" charset="0"/>
                <a:ea typeface="+mn-ea"/>
                <a:cs typeface="+mn-cs"/>
              </a:rPr>
              <a:t> a router </a:t>
            </a:r>
            <a:r>
              <a:rPr lang="en-US" altLang="zh-CN" sz="1200" b="0" i="0" u="sng" strike="noStrike" kern="1200" baseline="0">
                <a:solidFill>
                  <a:schemeClr val="tx1"/>
                </a:solidFill>
                <a:latin typeface="Times New Roman" pitchFamily="18" charset="0"/>
                <a:ea typeface="+mn-ea"/>
                <a:cs typeface="+mn-cs"/>
              </a:rPr>
              <a:t>in</a:t>
            </a:r>
            <a:r>
              <a:rPr lang="en-US" altLang="zh-CN" sz="1200" b="0" i="0" u="none" strike="noStrike" kern="1200" baseline="0">
                <a:solidFill>
                  <a:schemeClr val="tx1"/>
                </a:solidFill>
                <a:latin typeface="Times New Roman" pitchFamily="18" charset="0"/>
                <a:ea typeface="+mn-ea"/>
                <a:cs typeface="+mn-cs"/>
              </a:rPr>
              <a:t> detecting bit errors in a received IP datagram. </a:t>
            </a:r>
          </a:p>
          <a:p>
            <a:r>
              <a:rPr lang="en-US" altLang="zh-CN" sz="1200" b="0" i="0" u="none" strike="noStrike" kern="1200" baseline="0">
                <a:solidFill>
                  <a:schemeClr val="tx1"/>
                </a:solidFill>
                <a:latin typeface="Times New Roman" pitchFamily="18" charset="0"/>
                <a:ea typeface="+mn-ea"/>
                <a:cs typeface="+mn-cs"/>
              </a:rPr>
              <a:t>    The header checksum is computed by </a:t>
            </a:r>
            <a:r>
              <a:rPr lang="en-US" altLang="zh-CN" sz="1200" b="0" i="0" u="sng" strike="noStrike" kern="1200" baseline="0">
                <a:solidFill>
                  <a:schemeClr val="tx1"/>
                </a:solidFill>
                <a:latin typeface="Times New Roman" pitchFamily="18" charset="0"/>
                <a:ea typeface="+mn-ea"/>
                <a:cs typeface="+mn-cs"/>
              </a:rPr>
              <a:t>treating</a:t>
            </a:r>
            <a:r>
              <a:rPr lang="en-US" altLang="zh-CN" sz="1200" b="0" i="0" u="none" strike="noStrike" kern="1200" baseline="0">
                <a:solidFill>
                  <a:schemeClr val="tx1"/>
                </a:solidFill>
                <a:latin typeface="Times New Roman" pitchFamily="18" charset="0"/>
                <a:ea typeface="+mn-ea"/>
                <a:cs typeface="+mn-cs"/>
              </a:rPr>
              <a:t> each 2 bytes in the header </a:t>
            </a:r>
            <a:r>
              <a:rPr lang="en-US" altLang="zh-CN" sz="1200" b="0" i="0" u="sng" strike="noStrike" kern="1200" baseline="0">
                <a:solidFill>
                  <a:schemeClr val="tx1"/>
                </a:solidFill>
                <a:latin typeface="Times New Roman" pitchFamily="18" charset="0"/>
                <a:ea typeface="+mn-ea"/>
                <a:cs typeface="+mn-cs"/>
              </a:rPr>
              <a:t>as</a:t>
            </a:r>
            <a:r>
              <a:rPr lang="en-US" altLang="zh-CN" sz="1200" b="0" i="0" u="none" strike="noStrike" kern="1200" baseline="0">
                <a:solidFill>
                  <a:schemeClr val="tx1"/>
                </a:solidFill>
                <a:latin typeface="Times New Roman" pitchFamily="18" charset="0"/>
                <a:ea typeface="+mn-ea"/>
                <a:cs typeface="+mn-cs"/>
              </a:rPr>
              <a:t> a number and summing these numbers using 1s complement arithmetic. </a:t>
            </a:r>
          </a:p>
          <a:p>
            <a:r>
              <a:rPr lang="en-US" altLang="zh-CN" sz="1200" b="0" i="0" u="none" strike="noStrike" kern="1200" baseline="0">
                <a:solidFill>
                  <a:schemeClr val="tx1"/>
                </a:solidFill>
                <a:latin typeface="Times New Roman" pitchFamily="18" charset="0"/>
                <a:ea typeface="+mn-ea"/>
                <a:cs typeface="+mn-cs"/>
              </a:rPr>
              <a:t>    As discussed in Section 3.3, the 1s complement of this sum, known as the Internet checksum, is stored in the checksum field.    </a:t>
            </a:r>
          </a:p>
          <a:p>
            <a:r>
              <a:rPr lang="en-US" altLang="zh-CN" sz="1200" b="0" i="0" u="none" strike="noStrike" kern="1200" baseline="0">
                <a:solidFill>
                  <a:schemeClr val="tx1"/>
                </a:solidFill>
                <a:latin typeface="Times New Roman" pitchFamily="18" charset="0"/>
                <a:ea typeface="+mn-ea"/>
                <a:cs typeface="+mn-cs"/>
              </a:rPr>
              <a:t>    A router computes the header checksum for each received IP datagram and detects an error condition if the checksum carried in the datagram header does not equal the computed checksum. </a:t>
            </a:r>
          </a:p>
          <a:p>
            <a:r>
              <a:rPr lang="en-US" altLang="zh-CN" sz="1200" b="0" i="0" u="none" strike="noStrike" kern="1200" baseline="0">
                <a:solidFill>
                  <a:schemeClr val="tx1"/>
                </a:solidFill>
                <a:latin typeface="Times New Roman" pitchFamily="18" charset="0"/>
                <a:ea typeface="+mn-ea"/>
                <a:cs typeface="+mn-cs"/>
              </a:rPr>
              <a:t>    Routers typically discard datagrams for which an error has been detected.</a:t>
            </a:r>
          </a:p>
          <a:p>
            <a:r>
              <a:rPr lang="en-US" altLang="zh-CN" sz="1200" b="0" i="0" u="none" strike="noStrike" kern="1200" baseline="0">
                <a:solidFill>
                  <a:schemeClr val="tx1"/>
                </a:solidFill>
                <a:latin typeface="Times New Roman" pitchFamily="18" charset="0"/>
                <a:ea typeface="+mn-ea"/>
                <a:cs typeface="+mn-cs"/>
              </a:rPr>
              <a:t>    Note that the checksum must be recomputed and stored again at each router, as the TTL field, and possibly the options field as well, may change. </a:t>
            </a:r>
          </a:p>
          <a:p>
            <a:r>
              <a:rPr lang="en-US" altLang="zh-CN" sz="1200" b="0" i="0" u="none" strike="noStrike" kern="1200" baseline="0">
                <a:solidFill>
                  <a:schemeClr val="tx1"/>
                </a:solidFill>
                <a:latin typeface="Times New Roman" pitchFamily="18" charset="0"/>
                <a:ea typeface="+mn-ea"/>
                <a:cs typeface="+mn-cs"/>
              </a:rPr>
              <a:t>    An interesting discussion of fast algorithms for computing the Internet checksum is [RFC 1071]. </a:t>
            </a:r>
          </a:p>
          <a:p>
            <a:r>
              <a:rPr lang="en-US" altLang="zh-CN" sz="1200" b="0" i="0" u="none" strike="noStrike" kern="1200" baseline="0">
                <a:solidFill>
                  <a:schemeClr val="tx1"/>
                </a:solidFill>
                <a:latin typeface="Times New Roman" pitchFamily="18" charset="0"/>
                <a:ea typeface="+mn-ea"/>
                <a:cs typeface="+mn-cs"/>
              </a:rPr>
              <a:t>    A question often asked at this point is, why does TCP/IP perform error checking at both the transport and network layers? </a:t>
            </a:r>
          </a:p>
          <a:p>
            <a:r>
              <a:rPr lang="en-US" altLang="zh-CN" sz="1200" b="0" i="0" u="none" strike="noStrike" kern="1200" baseline="0">
                <a:solidFill>
                  <a:schemeClr val="tx1"/>
                </a:solidFill>
                <a:latin typeface="Times New Roman" pitchFamily="18" charset="0"/>
                <a:ea typeface="+mn-ea"/>
                <a:cs typeface="+mn-cs"/>
              </a:rPr>
              <a:t>    There are several reasons for this repetition. </a:t>
            </a:r>
          </a:p>
          <a:p>
            <a:r>
              <a:rPr lang="en-US" altLang="zh-CN" sz="1200" b="0" i="0" u="none" strike="noStrike" kern="1200" baseline="0">
                <a:solidFill>
                  <a:schemeClr val="tx1"/>
                </a:solidFill>
                <a:latin typeface="Times New Roman" pitchFamily="18" charset="0"/>
                <a:ea typeface="+mn-ea"/>
                <a:cs typeface="+mn-cs"/>
              </a:rPr>
              <a:t>    First, note that only the IP header is checksummed at the IP layer, while the TCP/UDP checksum is computed over the entire TCP/UDP segment.</a:t>
            </a:r>
          </a:p>
          <a:p>
            <a:r>
              <a:rPr lang="en-US" altLang="zh-CN" sz="1200" b="0" i="0" u="none" strike="noStrike" kern="1200" baseline="0">
                <a:solidFill>
                  <a:schemeClr val="tx1"/>
                </a:solidFill>
                <a:latin typeface="Times New Roman" pitchFamily="18" charset="0"/>
                <a:ea typeface="+mn-ea"/>
                <a:cs typeface="+mn-cs"/>
              </a:rPr>
              <a:t>    Second, TCP/UDP and IP </a:t>
            </a:r>
            <a:r>
              <a:rPr lang="en-US" altLang="zh-CN" sz="1200" b="0" i="0" u="sng" strike="noStrike" kern="1200" baseline="0">
                <a:solidFill>
                  <a:schemeClr val="tx1"/>
                </a:solidFill>
                <a:latin typeface="Times New Roman" pitchFamily="18" charset="0"/>
                <a:ea typeface="+mn-ea"/>
                <a:cs typeface="+mn-cs"/>
              </a:rPr>
              <a:t>do not necessarily </a:t>
            </a:r>
            <a:r>
              <a:rPr lang="en-US" altLang="zh-CN" sz="1200" b="0" i="0" u="none" strike="noStrike" kern="1200" baseline="0">
                <a:solidFill>
                  <a:schemeClr val="tx1"/>
                </a:solidFill>
                <a:latin typeface="Times New Roman" pitchFamily="18" charset="0"/>
                <a:ea typeface="+mn-ea"/>
                <a:cs typeface="+mn-cs"/>
              </a:rPr>
              <a:t>both have to belong to the same protocol stack.</a:t>
            </a:r>
          </a:p>
          <a:p>
            <a:r>
              <a:rPr lang="en-US" altLang="zh-CN" sz="1200" b="0" i="0" u="none" strike="noStrike" kern="1200" baseline="0">
                <a:solidFill>
                  <a:schemeClr val="tx1"/>
                </a:solidFill>
                <a:latin typeface="Times New Roman" pitchFamily="18" charset="0"/>
                <a:ea typeface="+mn-ea"/>
                <a:cs typeface="+mn-cs"/>
              </a:rPr>
              <a:t>    TCP can, in principle, run over a different protocol (for example, ATM) and IP can carry data that will not be passed to TCP/UDP.</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 Source and destination IP addresses. When a source creates a datagram, it inserts its IP address into the source IP address field and inserts the address of the ultimate destination into the destination IP address field. </a:t>
            </a:r>
          </a:p>
          <a:p>
            <a:r>
              <a:rPr lang="en-US" altLang="zh-CN" sz="1200" b="0" i="0" u="none" strike="noStrike" kern="1200" baseline="0">
                <a:solidFill>
                  <a:schemeClr val="tx1"/>
                </a:solidFill>
                <a:latin typeface="Times New Roman" pitchFamily="18" charset="0"/>
                <a:ea typeface="+mn-ea"/>
                <a:cs typeface="+mn-cs"/>
              </a:rPr>
              <a:t>   Often the source host determines the destination address via a DNS lookup, as discussed in Chapter 2.</a:t>
            </a:r>
          </a:p>
          <a:p>
            <a:r>
              <a:rPr lang="en-US" altLang="zh-CN" sz="1200" b="0" i="0" u="none" strike="noStrike" kern="1200" baseline="0">
                <a:solidFill>
                  <a:schemeClr val="tx1"/>
                </a:solidFill>
                <a:latin typeface="Times New Roman" pitchFamily="18" charset="0"/>
                <a:ea typeface="+mn-ea"/>
                <a:cs typeface="+mn-cs"/>
              </a:rPr>
              <a:t>   We’ll discuss IP addressing in detail in Section 4.4.2.</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 Options. The options fields allow an IP header to be extended. </a:t>
            </a:r>
          </a:p>
          <a:p>
            <a:r>
              <a:rPr lang="en-US" altLang="zh-CN" sz="1200" b="0" i="0" u="none" strike="noStrike" kern="1200" baseline="0">
                <a:solidFill>
                  <a:schemeClr val="tx1"/>
                </a:solidFill>
                <a:latin typeface="Times New Roman" pitchFamily="18" charset="0"/>
                <a:ea typeface="+mn-ea"/>
                <a:cs typeface="+mn-cs"/>
              </a:rPr>
              <a:t>    Header options were meant to be used rarely — hence the decision to save overhead by not including the information in options fields in every datagram header. </a:t>
            </a:r>
          </a:p>
          <a:p>
            <a:r>
              <a:rPr lang="en-US" altLang="zh-CN" sz="1200" b="0" i="0" u="none" strike="noStrike" kern="1200" baseline="0">
                <a:solidFill>
                  <a:schemeClr val="tx1"/>
                </a:solidFill>
                <a:latin typeface="Times New Roman" pitchFamily="18" charset="0"/>
                <a:ea typeface="+mn-ea"/>
                <a:cs typeface="+mn-cs"/>
              </a:rPr>
              <a:t>    However, the mere existence of options does complicate matters — since datagram headers can be of variable length, one cannot determine </a:t>
            </a:r>
            <a:r>
              <a:rPr lang="en-US" altLang="zh-CN" sz="1200" b="0" i="0" u="sng" strike="noStrike" kern="1200" baseline="0">
                <a:solidFill>
                  <a:schemeClr val="tx1"/>
                </a:solidFill>
                <a:latin typeface="Times New Roman" pitchFamily="18" charset="0"/>
                <a:ea typeface="+mn-ea"/>
                <a:cs typeface="+mn-cs"/>
              </a:rPr>
              <a:t>a priori </a:t>
            </a:r>
            <a:r>
              <a:rPr lang="en-US" altLang="zh-CN" sz="1200" b="0" i="0" u="none" strike="noStrike" kern="1200" baseline="0">
                <a:solidFill>
                  <a:schemeClr val="tx1"/>
                </a:solidFill>
                <a:latin typeface="Times New Roman" pitchFamily="18" charset="0"/>
                <a:ea typeface="+mn-ea"/>
                <a:cs typeface="+mn-cs"/>
              </a:rPr>
              <a:t>where the data field will start. </a:t>
            </a:r>
          </a:p>
          <a:p>
            <a:r>
              <a:rPr lang="en-US" altLang="zh-CN" sz="1200" b="0" i="0" u="none" strike="noStrike" kern="1200" baseline="0">
                <a:solidFill>
                  <a:schemeClr val="tx1"/>
                </a:solidFill>
                <a:latin typeface="Times New Roman" pitchFamily="18" charset="0"/>
                <a:ea typeface="+mn-ea"/>
                <a:cs typeface="+mn-cs"/>
              </a:rPr>
              <a:t>    Also, since some datagrams may require options processing and others may not, the amount of time needed to process an IP datagram at a router can vary greatly. </a:t>
            </a:r>
          </a:p>
          <a:p>
            <a:r>
              <a:rPr lang="en-US" altLang="zh-CN" sz="1200" b="0" i="0" u="none" strike="noStrike" kern="1200" baseline="0">
                <a:solidFill>
                  <a:schemeClr val="tx1"/>
                </a:solidFill>
                <a:latin typeface="Times New Roman" pitchFamily="18" charset="0"/>
                <a:ea typeface="+mn-ea"/>
                <a:cs typeface="+mn-cs"/>
              </a:rPr>
              <a:t>    These considerations become particularly important for IP processing in high-performance routers and hosts. </a:t>
            </a:r>
          </a:p>
          <a:p>
            <a:r>
              <a:rPr lang="en-US" altLang="zh-CN" sz="1200" b="0" i="0" u="none" strike="noStrike" kern="1200" baseline="0">
                <a:solidFill>
                  <a:schemeClr val="tx1"/>
                </a:solidFill>
                <a:latin typeface="Times New Roman" pitchFamily="18" charset="0"/>
                <a:ea typeface="+mn-ea"/>
                <a:cs typeface="+mn-cs"/>
              </a:rPr>
              <a:t>    For these reasons and others, IP options were dropped in the IPv6 header, as discussed in Section 4.4.4.</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 Data (payload). Finally, we come to the last and most important field — the raison d’être for the datagram in the first place! </a:t>
            </a:r>
          </a:p>
          <a:p>
            <a:r>
              <a:rPr lang="en-US" altLang="zh-CN" sz="1200" b="0" i="0" u="none" strike="noStrike" kern="1200" baseline="0">
                <a:solidFill>
                  <a:schemeClr val="tx1"/>
                </a:solidFill>
                <a:latin typeface="Times New Roman" pitchFamily="18" charset="0"/>
                <a:ea typeface="+mn-ea"/>
                <a:cs typeface="+mn-cs"/>
              </a:rPr>
              <a:t>    In most circumstances, the data field of the IP datagram contains the transport-layer segment (TCP or UDP) to be delivered to the destination. </a:t>
            </a:r>
          </a:p>
          <a:p>
            <a:r>
              <a:rPr lang="en-US" altLang="zh-CN" sz="1200" b="0" i="0" u="none" strike="noStrike" kern="1200" baseline="0">
                <a:solidFill>
                  <a:schemeClr val="tx1"/>
                </a:solidFill>
                <a:latin typeface="Times New Roman" pitchFamily="18" charset="0"/>
                <a:ea typeface="+mn-ea"/>
                <a:cs typeface="+mn-cs"/>
              </a:rPr>
              <a:t>    However, the data field can carry other types of data, such as ICMP messages (discussed in Section 4.4.3).</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Note that an IP datagram has a total of 20 bytes of header (assuming no options).</a:t>
            </a:r>
          </a:p>
          <a:p>
            <a:r>
              <a:rPr lang="en-US" altLang="zh-CN" sz="1200" b="0" i="0" u="none" strike="noStrike" kern="1200" baseline="0">
                <a:solidFill>
                  <a:schemeClr val="tx1"/>
                </a:solidFill>
                <a:latin typeface="Times New Roman" pitchFamily="18" charset="0"/>
                <a:ea typeface="+mn-ea"/>
                <a:cs typeface="+mn-cs"/>
              </a:rPr>
              <a:t>    If the datagram carries a TCP segment, then each (non-fragmented) datagram carries a total of 40 bytes of header (20 bytes of IP header plus 20 bytes of TCP header) along with the application-layer message.</a:t>
            </a:r>
            <a:endParaRPr lang="zh-CN" altLang="en-US" sz="1000" i="0"/>
          </a:p>
        </p:txBody>
      </p:sp>
    </p:spTree>
    <p:extLst>
      <p:ext uri="{BB962C8B-B14F-4D97-AF65-F5344CB8AC3E}">
        <p14:creationId xmlns:p14="http://schemas.microsoft.com/office/powerpoint/2010/main" val="18811404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7"/>
          <p:cNvSpPr>
            <a:spLocks noGrp="1" noChangeArrowheads="1"/>
          </p:cNvSpPr>
          <p:nvPr>
            <p:ph type="sldNum" sz="quarter" idx="5"/>
          </p:nvPr>
        </p:nvSpPr>
        <p:spPr>
          <a:noFill/>
        </p:spPr>
        <p:txBody>
          <a:bodyPr/>
          <a:lstStyle/>
          <a:p>
            <a:fld id="{89362F82-335F-4A02-AEF1-C256D4CE46F1}" type="slidenum">
              <a:rPr lang="en-US" altLang="zh-CN">
                <a:latin typeface="Arial" panose="020B0604020202020204" pitchFamily="34" charset="0"/>
              </a:rPr>
              <a:pPr/>
              <a:t>64</a:t>
            </a:fld>
            <a:endParaRPr lang="en-US" altLang="zh-CN">
              <a:latin typeface="Arial" panose="020B0604020202020204" pitchFamily="34" charset="0"/>
            </a:endParaRPr>
          </a:p>
        </p:txBody>
      </p:sp>
      <p:sp>
        <p:nvSpPr>
          <p:cNvPr id="432131" name="Rectangle 2"/>
          <p:cNvSpPr>
            <a:spLocks noGrp="1" noRot="1" noChangeAspect="1" noChangeArrowheads="1" noTextEdit="1"/>
          </p:cNvSpPr>
          <p:nvPr>
            <p:ph type="sldImg"/>
          </p:nvPr>
        </p:nvSpPr>
        <p:spPr/>
      </p:sp>
      <p:sp>
        <p:nvSpPr>
          <p:cNvPr id="432132" name="Rectangle 3"/>
          <p:cNvSpPr>
            <a:spLocks noGrp="1" noChangeArrowheads="1"/>
          </p:cNvSpPr>
          <p:nvPr>
            <p:ph type="body" idx="1"/>
          </p:nvPr>
        </p:nvSpPr>
        <p:spPr>
          <a:noFill/>
        </p:spPr>
        <p:txBody>
          <a:bodyPr/>
          <a:lstStyle/>
          <a:p>
            <a:pPr eaLnBrk="1" hangingPunct="1"/>
            <a:r>
              <a:rPr lang="en-US" altLang="zh-CN">
                <a:latin typeface="Arial" panose="020B0604020202020204" pitchFamily="34" charset="0"/>
              </a:rPr>
              <a:t>Common part/optional</a:t>
            </a:r>
            <a:r>
              <a:rPr lang="en-US" altLang="zh-CN" baseline="0">
                <a:latin typeface="Arial" panose="020B0604020202020204" pitchFamily="34" charset="0"/>
              </a:rPr>
              <a:t> part </a:t>
            </a:r>
            <a:endParaRPr lang="zh-CN" altLang="zh-CN">
              <a:latin typeface="Arial" panose="020B0604020202020204" pitchFamily="34" charset="0"/>
            </a:endParaRPr>
          </a:p>
        </p:txBody>
      </p:sp>
    </p:spTree>
    <p:extLst>
      <p:ext uri="{BB962C8B-B14F-4D97-AF65-F5344CB8AC3E}">
        <p14:creationId xmlns:p14="http://schemas.microsoft.com/office/powerpoint/2010/main" val="2959936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a:solidFill>
                  <a:schemeClr val="tx1"/>
                </a:solidFill>
                <a:latin typeface="Times New Roman" pitchFamily="18" charset="0"/>
                <a:ea typeface="+mn-ea"/>
                <a:cs typeface="+mn-cs"/>
              </a:rPr>
              <a:t>    Figure 4.1 shows a simple network with two hosts, H1 and H2, and several routers on the path between H1 and H2. </a:t>
            </a:r>
          </a:p>
          <a:p>
            <a:r>
              <a:rPr lang="en-US" altLang="zh-CN" sz="1200" b="0" i="0" u="none" strike="noStrike" kern="1200" baseline="0">
                <a:solidFill>
                  <a:schemeClr val="tx1"/>
                </a:solidFill>
                <a:latin typeface="Times New Roman" pitchFamily="18" charset="0"/>
                <a:ea typeface="+mn-ea"/>
                <a:cs typeface="+mn-cs"/>
              </a:rPr>
              <a:t>    Suppose that H1 is sending information to H2, and consider the role of the network layer in these hosts and in the intervening routers.</a:t>
            </a:r>
          </a:p>
          <a:p>
            <a:r>
              <a:rPr lang="en-US" altLang="zh-CN" sz="1200" b="0" i="0" u="none" strike="noStrike" kern="1200" baseline="0">
                <a:solidFill>
                  <a:schemeClr val="tx1"/>
                </a:solidFill>
                <a:latin typeface="Times New Roman" pitchFamily="18" charset="0"/>
                <a:ea typeface="+mn-ea"/>
                <a:cs typeface="+mn-cs"/>
              </a:rPr>
              <a:t>    The network layer in H1 takes segments from the transport layer in H1, encapsulates each segment into a datagram (that is, a network-layer packet), and then sends the datagrams to its nearby router, R1. </a:t>
            </a:r>
          </a:p>
          <a:p>
            <a:r>
              <a:rPr lang="en-US" altLang="zh-CN" sz="1200" b="0" i="0" u="none" strike="noStrike" kern="1200" baseline="0">
                <a:solidFill>
                  <a:schemeClr val="tx1"/>
                </a:solidFill>
                <a:latin typeface="Times New Roman" pitchFamily="18" charset="0"/>
                <a:ea typeface="+mn-ea"/>
                <a:cs typeface="+mn-cs"/>
              </a:rPr>
              <a:t>    At the receiving host, H2, the network layer receives the datagrams from its nearby router R2, extracts the transport-layer segments, and delivers the segments up to the transport layer at H2.</a:t>
            </a:r>
          </a:p>
          <a:p>
            <a:r>
              <a:rPr lang="en-US" altLang="zh-CN" sz="1200" b="0" i="0" u="none" strike="noStrike" kern="1200" baseline="0">
                <a:solidFill>
                  <a:schemeClr val="tx1"/>
                </a:solidFill>
                <a:latin typeface="Times New Roman" pitchFamily="18" charset="0"/>
                <a:ea typeface="+mn-ea"/>
                <a:cs typeface="+mn-cs"/>
              </a:rPr>
              <a:t>    The primary role of the routers is to forward datagrams from input links to output links. </a:t>
            </a:r>
          </a:p>
          <a:p>
            <a:r>
              <a:rPr lang="en-US" altLang="zh-CN" sz="1200" b="0" i="0" u="none" strike="noStrike" kern="1200" baseline="0">
                <a:solidFill>
                  <a:schemeClr val="tx1"/>
                </a:solidFill>
                <a:latin typeface="Times New Roman" pitchFamily="18" charset="0"/>
                <a:ea typeface="+mn-ea"/>
                <a:cs typeface="+mn-cs"/>
              </a:rPr>
              <a:t>    Note that the routers in Figure 4.1 are shown with a truncated protocol stack, that is, with no upper layers above the network layer, because (except for control purposes) routers do not run application- and transport-layer protocols such as those we examined in Chapters 2 and 3.</a:t>
            </a:r>
            <a:endParaRPr lang="zh-CN" altLang="en-US"/>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10</a:t>
            </a:fld>
            <a:endParaRPr lang="en-US" altLang="zh-CN"/>
          </a:p>
        </p:txBody>
      </p:sp>
    </p:spTree>
    <p:extLst>
      <p:ext uri="{BB962C8B-B14F-4D97-AF65-F5344CB8AC3E}">
        <p14:creationId xmlns:p14="http://schemas.microsoft.com/office/powerpoint/2010/main" val="40252618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7"/>
          <p:cNvSpPr>
            <a:spLocks noGrp="1" noChangeArrowheads="1"/>
          </p:cNvSpPr>
          <p:nvPr>
            <p:ph type="sldNum" sz="quarter" idx="5"/>
          </p:nvPr>
        </p:nvSpPr>
        <p:spPr>
          <a:noFill/>
        </p:spPr>
        <p:txBody>
          <a:bodyPr/>
          <a:lstStyle/>
          <a:p>
            <a:fld id="{349AA8A9-C4E0-4A37-97AC-64DE33930DCD}" type="slidenum">
              <a:rPr lang="en-US" altLang="zh-CN">
                <a:latin typeface="Arial" panose="020B0604020202020204" pitchFamily="34" charset="0"/>
              </a:rPr>
              <a:pPr/>
              <a:t>65</a:t>
            </a:fld>
            <a:endParaRPr lang="en-US" altLang="zh-CN">
              <a:latin typeface="Arial" panose="020B0604020202020204" pitchFamily="34" charset="0"/>
            </a:endParaRPr>
          </a:p>
        </p:txBody>
      </p:sp>
      <p:sp>
        <p:nvSpPr>
          <p:cNvPr id="433155" name="Rectangle 2"/>
          <p:cNvSpPr>
            <a:spLocks noGrp="1" noRot="1" noChangeAspect="1" noChangeArrowheads="1" noTextEdit="1"/>
          </p:cNvSpPr>
          <p:nvPr>
            <p:ph type="sldImg"/>
          </p:nvPr>
        </p:nvSpPr>
        <p:spPr/>
      </p:sp>
      <p:sp>
        <p:nvSpPr>
          <p:cNvPr id="43315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40353091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Rectangle 7"/>
          <p:cNvSpPr>
            <a:spLocks noGrp="1" noChangeArrowheads="1"/>
          </p:cNvSpPr>
          <p:nvPr>
            <p:ph type="sldNum" sz="quarter" idx="5"/>
          </p:nvPr>
        </p:nvSpPr>
        <p:spPr>
          <a:noFill/>
        </p:spPr>
        <p:txBody>
          <a:bodyPr/>
          <a:lstStyle/>
          <a:p>
            <a:fld id="{A782A6B0-352C-4332-A134-28725BB7CA19}" type="slidenum">
              <a:rPr lang="en-US" altLang="zh-CN">
                <a:latin typeface="Arial" panose="020B0604020202020204" pitchFamily="34" charset="0"/>
              </a:rPr>
              <a:pPr/>
              <a:t>66</a:t>
            </a:fld>
            <a:endParaRPr lang="en-US" altLang="zh-CN">
              <a:latin typeface="Arial" panose="020B0604020202020204" pitchFamily="34" charset="0"/>
            </a:endParaRPr>
          </a:p>
        </p:txBody>
      </p:sp>
      <p:sp>
        <p:nvSpPr>
          <p:cNvPr id="434179" name="Rectangle 2"/>
          <p:cNvSpPr>
            <a:spLocks noGrp="1" noRot="1" noChangeAspect="1" noChangeArrowheads="1" noTextEdit="1"/>
          </p:cNvSpPr>
          <p:nvPr>
            <p:ph type="sldImg"/>
          </p:nvPr>
        </p:nvSpPr>
        <p:spPr/>
      </p:sp>
      <p:sp>
        <p:nvSpPr>
          <p:cNvPr id="434180" name="Rectangle 3"/>
          <p:cNvSpPr>
            <a:spLocks noGrp="1" noChangeArrowheads="1"/>
          </p:cNvSpPr>
          <p:nvPr>
            <p:ph type="body" idx="1"/>
          </p:nvPr>
        </p:nvSpPr>
        <p:spPr>
          <a:noFill/>
        </p:spPr>
        <p:txBody>
          <a:bodyPr/>
          <a:lstStyle/>
          <a:p>
            <a:pPr eaLnBrk="1" hangingPunct="1"/>
            <a:r>
              <a:rPr lang="en-US" altLang="zh-CN">
                <a:latin typeface="Arial" panose="020B0604020202020204" pitchFamily="34" charset="0"/>
              </a:rPr>
              <a:t>variable</a:t>
            </a:r>
            <a:r>
              <a:rPr lang="en-US" altLang="zh-CN" baseline="0">
                <a:latin typeface="Arial" panose="020B0604020202020204" pitchFamily="34" charset="0"/>
              </a:rPr>
              <a:t> part </a:t>
            </a:r>
            <a:endParaRPr lang="zh-CN" altLang="zh-CN">
              <a:latin typeface="Arial" panose="020B0604020202020204" pitchFamily="34" charset="0"/>
            </a:endParaRPr>
          </a:p>
        </p:txBody>
      </p:sp>
    </p:spTree>
    <p:extLst>
      <p:ext uri="{BB962C8B-B14F-4D97-AF65-F5344CB8AC3E}">
        <p14:creationId xmlns:p14="http://schemas.microsoft.com/office/powerpoint/2010/main" val="13027155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Rectangle 7"/>
          <p:cNvSpPr>
            <a:spLocks noGrp="1" noChangeArrowheads="1"/>
          </p:cNvSpPr>
          <p:nvPr>
            <p:ph type="sldNum" sz="quarter" idx="5"/>
          </p:nvPr>
        </p:nvSpPr>
        <p:spPr>
          <a:noFill/>
        </p:spPr>
        <p:txBody>
          <a:bodyPr/>
          <a:lstStyle/>
          <a:p>
            <a:fld id="{6E01B4F7-D0E4-408F-8571-26C446DC9263}" type="slidenum">
              <a:rPr lang="en-US" altLang="zh-CN">
                <a:latin typeface="Arial" panose="020B0604020202020204" pitchFamily="34" charset="0"/>
              </a:rPr>
              <a:pPr/>
              <a:t>67</a:t>
            </a:fld>
            <a:endParaRPr lang="en-US" altLang="zh-CN">
              <a:latin typeface="Arial" panose="020B0604020202020204" pitchFamily="34" charset="0"/>
            </a:endParaRPr>
          </a:p>
        </p:txBody>
      </p:sp>
      <p:sp>
        <p:nvSpPr>
          <p:cNvPr id="435203" name="Rectangle 2"/>
          <p:cNvSpPr>
            <a:spLocks noGrp="1" noRot="1" noChangeAspect="1" noChangeArrowheads="1" noTextEdit="1"/>
          </p:cNvSpPr>
          <p:nvPr>
            <p:ph type="sldImg"/>
          </p:nvPr>
        </p:nvSpPr>
        <p:spPr/>
      </p:sp>
      <p:sp>
        <p:nvSpPr>
          <p:cNvPr id="435204"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21001198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Rectangle 7"/>
          <p:cNvSpPr>
            <a:spLocks noGrp="1" noChangeArrowheads="1"/>
          </p:cNvSpPr>
          <p:nvPr>
            <p:ph type="sldNum" sz="quarter" idx="5"/>
          </p:nvPr>
        </p:nvSpPr>
        <p:spPr>
          <a:noFill/>
        </p:spPr>
        <p:txBody>
          <a:bodyPr/>
          <a:lstStyle/>
          <a:p>
            <a:fld id="{78F42828-74CE-4D99-84C1-B1F941201CE9}" type="slidenum">
              <a:rPr lang="en-US" altLang="zh-CN">
                <a:latin typeface="Arial" panose="020B0604020202020204" pitchFamily="34" charset="0"/>
              </a:rPr>
              <a:pPr/>
              <a:t>68</a:t>
            </a:fld>
            <a:endParaRPr lang="en-US" altLang="zh-CN">
              <a:latin typeface="Arial" panose="020B0604020202020204" pitchFamily="34" charset="0"/>
            </a:endParaRPr>
          </a:p>
        </p:txBody>
      </p:sp>
      <p:sp>
        <p:nvSpPr>
          <p:cNvPr id="436227" name="Rectangle 2"/>
          <p:cNvSpPr>
            <a:spLocks noGrp="1" noRot="1" noChangeAspect="1" noChangeArrowheads="1" noTextEdit="1"/>
          </p:cNvSpPr>
          <p:nvPr>
            <p:ph type="sldImg"/>
          </p:nvPr>
        </p:nvSpPr>
        <p:spPr/>
      </p:sp>
      <p:sp>
        <p:nvSpPr>
          <p:cNvPr id="436228"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11133833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7"/>
          <p:cNvSpPr>
            <a:spLocks noGrp="1" noChangeArrowheads="1"/>
          </p:cNvSpPr>
          <p:nvPr>
            <p:ph type="sldNum" sz="quarter" idx="5"/>
          </p:nvPr>
        </p:nvSpPr>
        <p:spPr>
          <a:noFill/>
        </p:spPr>
        <p:txBody>
          <a:bodyPr/>
          <a:lstStyle/>
          <a:p>
            <a:fld id="{5F268E76-A03A-40B4-A2D6-A23B9356E62C}" type="slidenum">
              <a:rPr lang="en-US" altLang="zh-CN">
                <a:latin typeface="Arial" panose="020B0604020202020204" pitchFamily="34" charset="0"/>
              </a:rPr>
              <a:pPr/>
              <a:t>69</a:t>
            </a:fld>
            <a:endParaRPr lang="en-US" altLang="zh-CN">
              <a:latin typeface="Arial" panose="020B0604020202020204" pitchFamily="34" charset="0"/>
            </a:endParaRPr>
          </a:p>
        </p:txBody>
      </p:sp>
      <p:sp>
        <p:nvSpPr>
          <p:cNvPr id="437251" name="Rectangle 2"/>
          <p:cNvSpPr>
            <a:spLocks noGrp="1" noRot="1" noChangeAspect="1" noChangeArrowheads="1" noTextEdit="1"/>
          </p:cNvSpPr>
          <p:nvPr>
            <p:ph type="sldImg"/>
          </p:nvPr>
        </p:nvSpPr>
        <p:spPr/>
      </p:sp>
      <p:sp>
        <p:nvSpPr>
          <p:cNvPr id="437252"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40354426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7"/>
          <p:cNvSpPr>
            <a:spLocks noGrp="1" noChangeArrowheads="1"/>
          </p:cNvSpPr>
          <p:nvPr>
            <p:ph type="sldNum" sz="quarter" idx="5"/>
          </p:nvPr>
        </p:nvSpPr>
        <p:spPr>
          <a:noFill/>
        </p:spPr>
        <p:txBody>
          <a:bodyPr/>
          <a:lstStyle/>
          <a:p>
            <a:fld id="{16AA85E2-7CC6-4299-B6D6-84CA37DFE0CD}" type="slidenum">
              <a:rPr lang="en-US" altLang="zh-CN">
                <a:latin typeface="Arial" panose="020B0604020202020204" pitchFamily="34" charset="0"/>
              </a:rPr>
              <a:pPr/>
              <a:t>70</a:t>
            </a:fld>
            <a:endParaRPr lang="en-US" altLang="zh-CN">
              <a:latin typeface="Arial" panose="020B0604020202020204" pitchFamily="34" charset="0"/>
            </a:endParaRPr>
          </a:p>
        </p:txBody>
      </p:sp>
      <p:sp>
        <p:nvSpPr>
          <p:cNvPr id="438275" name="Rectangle 2"/>
          <p:cNvSpPr>
            <a:spLocks noGrp="1" noRot="1" noChangeAspect="1" noChangeArrowheads="1" noTextEdit="1"/>
          </p:cNvSpPr>
          <p:nvPr>
            <p:ph type="sldImg"/>
          </p:nvPr>
        </p:nvSpPr>
        <p:spPr/>
      </p:sp>
      <p:sp>
        <p:nvSpPr>
          <p:cNvPr id="43827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137857904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7"/>
          <p:cNvSpPr>
            <a:spLocks noGrp="1" noChangeArrowheads="1"/>
          </p:cNvSpPr>
          <p:nvPr>
            <p:ph type="sldNum" sz="quarter" idx="5"/>
          </p:nvPr>
        </p:nvSpPr>
        <p:spPr>
          <a:noFill/>
        </p:spPr>
        <p:txBody>
          <a:bodyPr/>
          <a:lstStyle/>
          <a:p>
            <a:fld id="{D0FC8AE9-0CF7-4660-98A2-1C75BDF6F795}" type="slidenum">
              <a:rPr lang="zh-CN" altLang="en-US"/>
              <a:pPr/>
              <a:t>71</a:t>
            </a:fld>
            <a:endParaRPr lang="en-US" altLang="zh-CN"/>
          </a:p>
        </p:txBody>
      </p:sp>
      <p:sp>
        <p:nvSpPr>
          <p:cNvPr id="344067" name="Rectangle 2"/>
          <p:cNvSpPr>
            <a:spLocks noGrp="1" noRot="1" noChangeAspect="1" noChangeArrowheads="1" noTextEdit="1"/>
          </p:cNvSpPr>
          <p:nvPr>
            <p:ph type="sldImg"/>
          </p:nvPr>
        </p:nvSpPr>
        <p:spPr/>
      </p:sp>
      <p:sp>
        <p:nvSpPr>
          <p:cNvPr id="344068" name="Rectangle 3"/>
          <p:cNvSpPr>
            <a:spLocks noGrp="1" noChangeArrowheads="1"/>
          </p:cNvSpPr>
          <p:nvPr>
            <p:ph type="body" idx="1"/>
          </p:nvPr>
        </p:nvSpPr>
        <p:spPr>
          <a:xfrm>
            <a:off x="731838" y="4560888"/>
            <a:ext cx="5851525" cy="4319587"/>
          </a:xfrm>
          <a:noFill/>
        </p:spPr>
        <p:txBody>
          <a:bodyPr/>
          <a:lstStyle/>
          <a:p>
            <a:pPr algn="ctr">
              <a:buClr>
                <a:schemeClr val="hlink"/>
              </a:buClr>
              <a:buFont typeface="Wingdings" panose="05000000000000000000" pitchFamily="2" charset="2"/>
              <a:buNone/>
            </a:pPr>
            <a:r>
              <a:rPr lang="en-US" altLang="zh-CN" b="1"/>
              <a:t>From data communications and networking</a:t>
            </a:r>
          </a:p>
          <a:p>
            <a:pPr algn="ctr">
              <a:buClr>
                <a:schemeClr val="hlink"/>
              </a:buClr>
              <a:buFont typeface="Wingdings" panose="05000000000000000000" pitchFamily="2" charset="2"/>
              <a:buNone/>
            </a:pPr>
            <a:endParaRPr lang="en-US" altLang="zh-CN" b="1"/>
          </a:p>
          <a:p>
            <a:pPr>
              <a:buClr>
                <a:schemeClr val="hlink"/>
              </a:buClr>
              <a:buFont typeface="Wingdings" panose="05000000000000000000" pitchFamily="2" charset="2"/>
              <a:buNone/>
            </a:pPr>
            <a:r>
              <a:rPr lang="en-US" altLang="zh-CN"/>
              <a:t>  This field, previously called </a:t>
            </a:r>
            <a:r>
              <a:rPr lang="en-US" altLang="zh-CN">
                <a:solidFill>
                  <a:schemeClr val="folHlink"/>
                </a:solidFill>
              </a:rPr>
              <a:t>service type</a:t>
            </a:r>
            <a:r>
              <a:rPr lang="en-US" altLang="zh-CN"/>
              <a:t>, is now called </a:t>
            </a:r>
            <a:r>
              <a:rPr lang="en-US" altLang="zh-CN">
                <a:solidFill>
                  <a:schemeClr val="folHlink"/>
                </a:solidFill>
              </a:rPr>
              <a:t>differentiated services</a:t>
            </a:r>
            <a:r>
              <a:rPr lang="en-US" altLang="zh-CN"/>
              <a:t>. </a:t>
            </a:r>
          </a:p>
          <a:p>
            <a:pPr>
              <a:buClr>
                <a:schemeClr val="hlink"/>
              </a:buClr>
              <a:buFont typeface="Wingdings" panose="05000000000000000000" pitchFamily="2" charset="2"/>
              <a:buNone/>
            </a:pPr>
            <a:r>
              <a:rPr lang="en-US" altLang="zh-CN" b="1"/>
              <a:t>(1) Service Type</a:t>
            </a:r>
          </a:p>
          <a:p>
            <a:pPr>
              <a:buClr>
                <a:schemeClr val="hlink"/>
              </a:buClr>
              <a:buFont typeface="Wingdings" panose="05000000000000000000" pitchFamily="2" charset="2"/>
              <a:buNone/>
            </a:pPr>
            <a:r>
              <a:rPr lang="en-US" altLang="zh-CN"/>
              <a:t>   In this interpretation, the first 3 bits are called </a:t>
            </a:r>
            <a:r>
              <a:rPr lang="en-US" altLang="zh-CN" b="1">
                <a:solidFill>
                  <a:schemeClr val="hlink"/>
                </a:solidFill>
              </a:rPr>
              <a:t>precedence</a:t>
            </a:r>
            <a:r>
              <a:rPr lang="en-US" altLang="zh-CN"/>
              <a:t> bits. </a:t>
            </a:r>
          </a:p>
          <a:p>
            <a:pPr>
              <a:buClr>
                <a:schemeClr val="hlink"/>
              </a:buClr>
              <a:buFont typeface="Wingdings" panose="05000000000000000000" pitchFamily="2" charset="2"/>
              <a:buNone/>
            </a:pPr>
            <a:r>
              <a:rPr lang="en-US" altLang="zh-CN"/>
              <a:t>   The next 4 bits are called </a:t>
            </a:r>
            <a:r>
              <a:rPr lang="en-US" altLang="zh-CN">
                <a:solidFill>
                  <a:schemeClr val="hlink"/>
                </a:solidFill>
              </a:rPr>
              <a:t>type of service</a:t>
            </a:r>
            <a:r>
              <a:rPr lang="en-US" altLang="zh-CN"/>
              <a:t> (</a:t>
            </a:r>
            <a:r>
              <a:rPr lang="en-US" altLang="zh-CN" b="1"/>
              <a:t>TOS</a:t>
            </a:r>
            <a:r>
              <a:rPr lang="en-US" altLang="zh-CN"/>
              <a:t>) bits, and the last bit is </a:t>
            </a:r>
            <a:r>
              <a:rPr lang="en-US" altLang="zh-CN">
                <a:solidFill>
                  <a:schemeClr val="hlink"/>
                </a:solidFill>
              </a:rPr>
              <a:t>not used</a:t>
            </a:r>
            <a:r>
              <a:rPr lang="en-US" altLang="zh-CN"/>
              <a:t>.</a:t>
            </a:r>
          </a:p>
          <a:p>
            <a:pPr>
              <a:buClr>
                <a:schemeClr val="hlink"/>
              </a:buClr>
              <a:buFont typeface="Wingdings" panose="05000000000000000000" pitchFamily="2" charset="2"/>
              <a:buNone/>
            </a:pPr>
            <a:r>
              <a:rPr lang="en-US" altLang="zh-CN" sz="1300"/>
              <a:t>   The precedence defines the priority of the datagram in issues</a:t>
            </a:r>
            <a:r>
              <a:rPr lang="en-US" altLang="zh-CN" sz="1300">
                <a:solidFill>
                  <a:schemeClr val="folHlink"/>
                </a:solidFill>
              </a:rPr>
              <a:t> such as congestion.</a:t>
            </a:r>
            <a:r>
              <a:rPr lang="en-US" altLang="zh-CN">
                <a:solidFill>
                  <a:schemeClr val="folHlink"/>
                </a:solidFill>
              </a:rPr>
              <a:t> </a:t>
            </a:r>
          </a:p>
          <a:p>
            <a:pPr>
              <a:buClr>
                <a:schemeClr val="hlink"/>
              </a:buClr>
              <a:buFont typeface="Wingdings" panose="05000000000000000000" pitchFamily="2" charset="2"/>
              <a:buNone/>
            </a:pPr>
            <a:endParaRPr lang="en-US" altLang="zh-CN" b="1"/>
          </a:p>
          <a:p>
            <a:pPr>
              <a:buClr>
                <a:schemeClr val="hlink"/>
              </a:buClr>
              <a:buFont typeface="Wingdings" panose="05000000000000000000" pitchFamily="2" charset="2"/>
              <a:buNone/>
            </a:pPr>
            <a:r>
              <a:rPr lang="en-US" altLang="zh-CN" b="1"/>
              <a:t>(2) Differentiated Service</a:t>
            </a:r>
          </a:p>
          <a:p>
            <a:pPr>
              <a:buClr>
                <a:schemeClr val="hlink"/>
              </a:buClr>
            </a:pPr>
            <a:r>
              <a:rPr lang="en-US" altLang="zh-CN"/>
              <a:t>    In this interpretation, the first 6 bits make up the code</a:t>
            </a:r>
            <a:r>
              <a:rPr lang="en-US" altLang="zh-CN" baseline="0"/>
              <a:t> </a:t>
            </a:r>
            <a:r>
              <a:rPr lang="en-US" altLang="zh-CN"/>
              <a:t>point subfield, and the last 2 bits are not used. </a:t>
            </a:r>
          </a:p>
          <a:p>
            <a:pPr>
              <a:buClr>
                <a:schemeClr val="hlink"/>
              </a:buClr>
            </a:pPr>
            <a:r>
              <a:rPr lang="en-US" altLang="zh-CN"/>
              <a:t>    The code point subfield can be used </a:t>
            </a:r>
            <a:r>
              <a:rPr lang="en-US" altLang="zh-CN">
                <a:solidFill>
                  <a:schemeClr val="hlink"/>
                </a:solidFill>
              </a:rPr>
              <a:t>in two different ways</a:t>
            </a:r>
            <a:r>
              <a:rPr lang="en-US" altLang="zh-CN"/>
              <a:t>.  </a:t>
            </a:r>
          </a:p>
          <a:p>
            <a:pPr>
              <a:buClr>
                <a:schemeClr val="hlink"/>
              </a:buClr>
              <a:buFont typeface="Wingdings" panose="05000000000000000000" pitchFamily="2" charset="2"/>
              <a:buNone/>
            </a:pPr>
            <a:r>
              <a:rPr lang="en-US" altLang="zh-CN" b="1"/>
              <a:t>   (a) </a:t>
            </a:r>
            <a:r>
              <a:rPr lang="en-US" altLang="zh-CN">
                <a:solidFill>
                  <a:schemeClr val="hlink"/>
                </a:solidFill>
              </a:rPr>
              <a:t>When the 3 rightmost bits are 0s</a:t>
            </a:r>
            <a:r>
              <a:rPr lang="en-US" altLang="zh-CN"/>
              <a:t>, the 3 leftmost bits are interpreted </a:t>
            </a:r>
            <a:r>
              <a:rPr lang="en-US" altLang="zh-CN" b="1" u="none"/>
              <a:t>the same </a:t>
            </a:r>
            <a:r>
              <a:rPr lang="en-US" altLang="zh-CN" u="sng"/>
              <a:t>as</a:t>
            </a:r>
            <a:r>
              <a:rPr lang="en-US" altLang="zh-CN" u="none"/>
              <a:t> </a:t>
            </a:r>
            <a:r>
              <a:rPr lang="en-US" altLang="zh-CN"/>
              <a:t>the </a:t>
            </a:r>
            <a:r>
              <a:rPr lang="en-US" altLang="zh-CN">
                <a:solidFill>
                  <a:schemeClr val="hlink"/>
                </a:solidFill>
              </a:rPr>
              <a:t>precedence</a:t>
            </a:r>
            <a:r>
              <a:rPr lang="en-US" altLang="zh-CN"/>
              <a:t> bits in the service type interpretation. </a:t>
            </a:r>
          </a:p>
          <a:p>
            <a:pPr>
              <a:buClr>
                <a:schemeClr val="hlink"/>
              </a:buClr>
              <a:buFont typeface="Wingdings" panose="05000000000000000000" pitchFamily="2" charset="2"/>
              <a:buNone/>
            </a:pPr>
            <a:r>
              <a:rPr lang="en-US" altLang="zh-CN"/>
              <a:t>    </a:t>
            </a:r>
            <a:r>
              <a:rPr lang="en-US" altLang="zh-CN" sz="1400"/>
              <a:t>In other words, it is compatible with the old interpretation.</a:t>
            </a:r>
          </a:p>
          <a:p>
            <a:pPr>
              <a:buClr>
                <a:schemeClr val="hlink"/>
              </a:buClr>
              <a:buFont typeface="Wingdings" panose="05000000000000000000" pitchFamily="2" charset="2"/>
              <a:buNone/>
            </a:pPr>
            <a:r>
              <a:rPr lang="en-US" altLang="zh-CN" b="1"/>
              <a:t>   </a:t>
            </a:r>
          </a:p>
          <a:p>
            <a:pPr>
              <a:buClr>
                <a:schemeClr val="hlink"/>
              </a:buClr>
              <a:buFont typeface="Wingdings" panose="05000000000000000000" pitchFamily="2" charset="2"/>
              <a:buNone/>
            </a:pPr>
            <a:r>
              <a:rPr lang="en-US" altLang="zh-CN" b="1"/>
              <a:t>   (b) </a:t>
            </a:r>
            <a:r>
              <a:rPr lang="en-US" altLang="zh-CN">
                <a:solidFill>
                  <a:schemeClr val="hlink"/>
                </a:solidFill>
              </a:rPr>
              <a:t>When the 3 rightmost bits are not all 0s</a:t>
            </a:r>
            <a:r>
              <a:rPr lang="en-US" altLang="zh-CN"/>
              <a:t>, the 6 bits define 63 services based on the </a:t>
            </a:r>
            <a:r>
              <a:rPr lang="en-US" altLang="zh-CN" u="none">
                <a:solidFill>
                  <a:schemeClr val="folHlink"/>
                </a:solidFill>
              </a:rPr>
              <a:t>priority assignment</a:t>
            </a:r>
            <a:r>
              <a:rPr lang="en-US" altLang="zh-CN" u="none"/>
              <a:t> </a:t>
            </a:r>
            <a:r>
              <a:rPr lang="en-US" altLang="zh-CN"/>
              <a:t>by the Internet or local authorities.【000001 </a:t>
            </a:r>
            <a:r>
              <a:rPr lang="zh-CN" altLang="en-US"/>
              <a:t>～ </a:t>
            </a:r>
            <a:r>
              <a:rPr lang="en-US" altLang="zh-CN"/>
              <a:t>111110】</a:t>
            </a:r>
          </a:p>
          <a:p>
            <a:r>
              <a:rPr lang="en-US" altLang="zh-CN" sz="1000"/>
              <a:t>  Category	Codepoint	Assigning authority</a:t>
            </a:r>
          </a:p>
          <a:p>
            <a:r>
              <a:rPr lang="en-US" altLang="zh-CN" sz="1000"/>
              <a:t>     1	   XXXXX0	     Internet   (inclusive of part a)</a:t>
            </a:r>
          </a:p>
          <a:p>
            <a:r>
              <a:rPr lang="en-US" altLang="zh-CN" sz="1000"/>
              <a:t>     2	   XXXX11	     Local</a:t>
            </a:r>
          </a:p>
          <a:p>
            <a:r>
              <a:rPr lang="en-US" altLang="zh-CN" sz="1000"/>
              <a:t>     3	   XXXX01	     Temporary or experimental</a:t>
            </a:r>
            <a:endParaRPr lang="en-US" altLang="zh-CN"/>
          </a:p>
          <a:p>
            <a:pPr>
              <a:buClr>
                <a:schemeClr val="hlink"/>
              </a:buClr>
              <a:buFont typeface="Wingdings" panose="05000000000000000000" pitchFamily="2" charset="2"/>
              <a:buNone/>
            </a:pPr>
            <a:endParaRPr lang="en-US" altLang="zh-CN"/>
          </a:p>
          <a:p>
            <a:pPr lvl="1">
              <a:buClr>
                <a:schemeClr val="folHlink"/>
              </a:buClr>
              <a:buSzPct val="60000"/>
              <a:buFont typeface="Wingdings" panose="05000000000000000000" pitchFamily="2" charset="2"/>
              <a:buNone/>
            </a:pPr>
            <a:endParaRPr lang="en-US" altLang="zh-CN">
              <a:solidFill>
                <a:schemeClr val="folHlink"/>
              </a:solidFill>
            </a:endParaRPr>
          </a:p>
          <a:p>
            <a:pPr>
              <a:buClr>
                <a:schemeClr val="hlink"/>
              </a:buClr>
              <a:buFont typeface="Wingdings" panose="05000000000000000000" pitchFamily="2" charset="2"/>
              <a:buNone/>
            </a:pPr>
            <a:endParaRPr lang="en-US" altLang="zh-CN"/>
          </a:p>
          <a:p>
            <a:pPr>
              <a:buClr>
                <a:schemeClr val="hlink"/>
              </a:buClr>
              <a:buFont typeface="Wingdings" panose="05000000000000000000" pitchFamily="2" charset="2"/>
              <a:buNone/>
            </a:pPr>
            <a:endParaRPr lang="en-US" altLang="zh-CN"/>
          </a:p>
          <a:p>
            <a:endParaRPr lang="zh-CN" altLang="en-US"/>
          </a:p>
        </p:txBody>
      </p:sp>
    </p:spTree>
    <p:extLst>
      <p:ext uri="{BB962C8B-B14F-4D97-AF65-F5344CB8AC3E}">
        <p14:creationId xmlns:p14="http://schemas.microsoft.com/office/powerpoint/2010/main" val="13068436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8" name="Rectangle 7"/>
          <p:cNvSpPr>
            <a:spLocks noGrp="1" noChangeArrowheads="1"/>
          </p:cNvSpPr>
          <p:nvPr>
            <p:ph type="sldNum" sz="quarter" idx="5"/>
          </p:nvPr>
        </p:nvSpPr>
        <p:spPr>
          <a:noFill/>
        </p:spPr>
        <p:txBody>
          <a:bodyPr/>
          <a:lstStyle/>
          <a:p>
            <a:fld id="{F36FC346-C78A-46ED-864D-AD19753FBD42}" type="slidenum">
              <a:rPr lang="en-US" altLang="zh-CN">
                <a:latin typeface="Arial" panose="020B0604020202020204" pitchFamily="34" charset="0"/>
              </a:rPr>
              <a:pPr/>
              <a:t>72</a:t>
            </a:fld>
            <a:endParaRPr lang="en-US" altLang="zh-CN">
              <a:latin typeface="Arial" panose="020B0604020202020204" pitchFamily="34" charset="0"/>
            </a:endParaRPr>
          </a:p>
        </p:txBody>
      </p:sp>
      <p:sp>
        <p:nvSpPr>
          <p:cNvPr id="439299" name="Rectangle 2"/>
          <p:cNvSpPr>
            <a:spLocks noGrp="1" noRot="1" noChangeAspect="1" noChangeArrowheads="1" noTextEdit="1"/>
          </p:cNvSpPr>
          <p:nvPr>
            <p:ph type="sldImg"/>
          </p:nvPr>
        </p:nvSpPr>
        <p:spPr/>
      </p:sp>
      <p:sp>
        <p:nvSpPr>
          <p:cNvPr id="439300"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30984685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7"/>
          <p:cNvSpPr>
            <a:spLocks noGrp="1" noChangeArrowheads="1"/>
          </p:cNvSpPr>
          <p:nvPr>
            <p:ph type="sldNum" sz="quarter" idx="5"/>
          </p:nvPr>
        </p:nvSpPr>
        <p:spPr>
          <a:noFill/>
        </p:spPr>
        <p:txBody>
          <a:bodyPr/>
          <a:lstStyle/>
          <a:p>
            <a:fld id="{FCD4D5C2-43E3-4A68-9A68-4642ADD08A1D}" type="slidenum">
              <a:rPr lang="en-US" altLang="zh-CN">
                <a:latin typeface="Arial" panose="020B0604020202020204" pitchFamily="34" charset="0"/>
              </a:rPr>
              <a:pPr/>
              <a:t>73</a:t>
            </a:fld>
            <a:endParaRPr lang="en-US" altLang="zh-CN">
              <a:latin typeface="Arial" panose="020B0604020202020204" pitchFamily="34" charset="0"/>
            </a:endParaRPr>
          </a:p>
        </p:txBody>
      </p:sp>
      <p:sp>
        <p:nvSpPr>
          <p:cNvPr id="440323" name="Rectangle 2"/>
          <p:cNvSpPr>
            <a:spLocks noGrp="1" noRot="1" noChangeAspect="1" noChangeArrowheads="1" noTextEdit="1"/>
          </p:cNvSpPr>
          <p:nvPr>
            <p:ph type="sldImg"/>
          </p:nvPr>
        </p:nvSpPr>
        <p:spPr/>
      </p:sp>
      <p:sp>
        <p:nvSpPr>
          <p:cNvPr id="440324"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220571940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Rectangle 7"/>
          <p:cNvSpPr>
            <a:spLocks noGrp="1" noChangeArrowheads="1"/>
          </p:cNvSpPr>
          <p:nvPr>
            <p:ph type="sldNum" sz="quarter" idx="5"/>
          </p:nvPr>
        </p:nvSpPr>
        <p:spPr>
          <a:noFill/>
        </p:spPr>
        <p:txBody>
          <a:bodyPr/>
          <a:lstStyle/>
          <a:p>
            <a:fld id="{03DE9154-E392-49AA-9FB4-82A4DD0CBACE}" type="slidenum">
              <a:rPr lang="en-US" altLang="zh-CN">
                <a:latin typeface="Arial" panose="020B0604020202020204" pitchFamily="34" charset="0"/>
              </a:rPr>
              <a:pPr/>
              <a:t>74</a:t>
            </a:fld>
            <a:endParaRPr lang="en-US" altLang="zh-CN">
              <a:latin typeface="Arial" panose="020B0604020202020204" pitchFamily="34" charset="0"/>
            </a:endParaRPr>
          </a:p>
        </p:txBody>
      </p:sp>
      <p:sp>
        <p:nvSpPr>
          <p:cNvPr id="441347" name="Rectangle 2"/>
          <p:cNvSpPr>
            <a:spLocks noGrp="1" noRot="1" noChangeAspect="1" noChangeArrowheads="1" noTextEdit="1"/>
          </p:cNvSpPr>
          <p:nvPr>
            <p:ph type="sldImg"/>
          </p:nvPr>
        </p:nvSpPr>
        <p:spPr/>
      </p:sp>
      <p:sp>
        <p:nvSpPr>
          <p:cNvPr id="441348"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3138504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a:solidFill>
                  <a:schemeClr val="tx1"/>
                </a:solidFill>
                <a:latin typeface="Times New Roman" pitchFamily="18" charset="0"/>
                <a:ea typeface="+mn-ea"/>
                <a:cs typeface="+mn-cs"/>
              </a:rPr>
              <a:t>    The role of the network layer is thus </a:t>
            </a:r>
            <a:r>
              <a:rPr lang="en-US" altLang="zh-CN" sz="1200" b="0" i="0" u="sng" strike="noStrike" kern="1200" baseline="0">
                <a:solidFill>
                  <a:schemeClr val="tx1"/>
                </a:solidFill>
                <a:latin typeface="Times New Roman" pitchFamily="18" charset="0"/>
                <a:ea typeface="+mn-ea"/>
                <a:cs typeface="+mn-cs"/>
              </a:rPr>
              <a:t>deceptively</a:t>
            </a:r>
            <a:r>
              <a:rPr lang="en-US" altLang="zh-CN" sz="1200" b="0" i="0" u="none" strike="noStrike" kern="1200" baseline="0">
                <a:solidFill>
                  <a:schemeClr val="tx1"/>
                </a:solidFill>
                <a:latin typeface="Times New Roman" pitchFamily="18" charset="0"/>
                <a:ea typeface="+mn-ea"/>
                <a:cs typeface="+mn-cs"/>
              </a:rPr>
              <a:t> simple — to move packets from a sending host to a receiving host. </a:t>
            </a:r>
          </a:p>
          <a:p>
            <a:r>
              <a:rPr lang="en-US" altLang="zh-CN" sz="1200" b="0" i="0" u="none" strike="noStrike" kern="1200" baseline="0">
                <a:solidFill>
                  <a:schemeClr val="tx1"/>
                </a:solidFill>
                <a:latin typeface="Times New Roman" pitchFamily="18" charset="0"/>
                <a:ea typeface="+mn-ea"/>
                <a:cs typeface="+mn-cs"/>
              </a:rPr>
              <a:t>    To do so, two important network-layer functions can be identified:</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 Forwarding. When a packet arrives at a router’s input link, the router must move the packet to the appropriate output link. </a:t>
            </a:r>
          </a:p>
          <a:p>
            <a:r>
              <a:rPr lang="en-US" altLang="zh-CN" sz="1200" b="0" i="0" u="none" strike="noStrike" kern="1200" baseline="0">
                <a:solidFill>
                  <a:schemeClr val="tx1"/>
                </a:solidFill>
                <a:latin typeface="Times New Roman" pitchFamily="18" charset="0"/>
                <a:ea typeface="+mn-ea"/>
                <a:cs typeface="+mn-cs"/>
              </a:rPr>
              <a:t>    For example, a packet arriving from Host H1 to Router R1 must be forwarded to the next router on a path to H2. </a:t>
            </a:r>
          </a:p>
          <a:p>
            <a:r>
              <a:rPr lang="en-US" altLang="zh-CN" sz="1200" b="0" i="0" u="none" strike="noStrike" kern="1200" baseline="0">
                <a:solidFill>
                  <a:schemeClr val="tx1"/>
                </a:solidFill>
                <a:latin typeface="Times New Roman" pitchFamily="18" charset="0"/>
                <a:ea typeface="+mn-ea"/>
                <a:cs typeface="+mn-cs"/>
              </a:rPr>
              <a:t>    In Section 4.3, we’ll </a:t>
            </a:r>
            <a:r>
              <a:rPr lang="en-US" altLang="zh-CN" sz="1200" b="0" i="0" u="sng" strike="noStrike" kern="1200" baseline="0">
                <a:solidFill>
                  <a:schemeClr val="tx1"/>
                </a:solidFill>
                <a:latin typeface="Times New Roman" pitchFamily="18" charset="0"/>
                <a:ea typeface="+mn-ea"/>
                <a:cs typeface="+mn-cs"/>
              </a:rPr>
              <a:t>look</a:t>
            </a:r>
            <a:r>
              <a:rPr lang="en-US" altLang="zh-CN" sz="1200" b="0" i="0" u="none" strike="noStrike" kern="1200" baseline="0">
                <a:solidFill>
                  <a:schemeClr val="tx1"/>
                </a:solidFill>
                <a:latin typeface="Times New Roman" pitchFamily="18" charset="0"/>
                <a:ea typeface="+mn-ea"/>
                <a:cs typeface="+mn-cs"/>
              </a:rPr>
              <a:t> inside a router and </a:t>
            </a:r>
            <a:r>
              <a:rPr lang="en-US" altLang="zh-CN" sz="1200" b="0" i="0" u="sng" strike="noStrike" kern="1200" baseline="0">
                <a:solidFill>
                  <a:schemeClr val="tx1"/>
                </a:solidFill>
                <a:latin typeface="Times New Roman" pitchFamily="18" charset="0"/>
                <a:ea typeface="+mn-ea"/>
                <a:cs typeface="+mn-cs"/>
              </a:rPr>
              <a:t>examine</a:t>
            </a:r>
            <a:r>
              <a:rPr lang="en-US" altLang="zh-CN" sz="1200" b="0" i="0" u="none" strike="noStrike" kern="1200" baseline="0">
                <a:solidFill>
                  <a:schemeClr val="tx1"/>
                </a:solidFill>
                <a:latin typeface="Times New Roman" pitchFamily="18" charset="0"/>
                <a:ea typeface="+mn-ea"/>
                <a:cs typeface="+mn-cs"/>
              </a:rPr>
              <a:t> how a packet is actually forwarded from an input link to an output link within a router.</a:t>
            </a:r>
          </a:p>
          <a:p>
            <a:r>
              <a:rPr lang="en-US" altLang="zh-CN" sz="1200" b="0" i="0" u="none" strike="noStrike" kern="1200" baseline="0">
                <a:solidFill>
                  <a:schemeClr val="tx1"/>
                </a:solidFill>
                <a:latin typeface="Times New Roman" pitchFamily="18" charset="0"/>
                <a:ea typeface="+mn-ea"/>
                <a:cs typeface="+mn-cs"/>
              </a:rPr>
              <a:t>    </a:t>
            </a:r>
          </a:p>
          <a:p>
            <a:r>
              <a:rPr lang="en-US" altLang="zh-CN" sz="1200" b="0" i="0" u="none" strike="noStrike" kern="1200" baseline="0">
                <a:solidFill>
                  <a:schemeClr val="tx1"/>
                </a:solidFill>
                <a:latin typeface="Times New Roman" pitchFamily="18" charset="0"/>
                <a:ea typeface="+mn-ea"/>
                <a:cs typeface="+mn-cs"/>
              </a:rPr>
              <a:t>   • Routing. The network layer must determine the route or path taken by packets as they flow from a sender to a receiver. </a:t>
            </a:r>
          </a:p>
          <a:p>
            <a:r>
              <a:rPr lang="en-US" altLang="zh-CN" sz="1200" b="0" i="0" u="none" strike="noStrike" kern="1200" baseline="0">
                <a:solidFill>
                  <a:schemeClr val="tx1"/>
                </a:solidFill>
                <a:latin typeface="Times New Roman" pitchFamily="18" charset="0"/>
                <a:ea typeface="+mn-ea"/>
                <a:cs typeface="+mn-cs"/>
              </a:rPr>
              <a:t>    The algorithms that calculate these paths are referred to as </a:t>
            </a:r>
            <a:r>
              <a:rPr lang="en-US" altLang="zh-CN" sz="1200" b="1" i="0" u="none" strike="noStrike" kern="1200" baseline="0">
                <a:solidFill>
                  <a:schemeClr val="tx1"/>
                </a:solidFill>
                <a:latin typeface="Times New Roman" pitchFamily="18" charset="0"/>
                <a:ea typeface="+mn-ea"/>
                <a:cs typeface="+mn-cs"/>
              </a:rPr>
              <a:t>routing algorithms</a:t>
            </a:r>
            <a:r>
              <a:rPr lang="en-US" altLang="zh-CN" sz="1200" b="0" i="0" u="none" strike="noStrike" kern="1200" baseline="0">
                <a:solidFill>
                  <a:schemeClr val="tx1"/>
                </a:solidFill>
                <a:latin typeface="Times New Roman" pitchFamily="18" charset="0"/>
                <a:ea typeface="+mn-ea"/>
                <a:cs typeface="+mn-cs"/>
              </a:rPr>
              <a:t>. </a:t>
            </a:r>
          </a:p>
          <a:p>
            <a:r>
              <a:rPr lang="en-US" altLang="zh-CN" sz="1200" b="0" i="0" u="none" strike="noStrike" kern="1200" baseline="0">
                <a:solidFill>
                  <a:schemeClr val="tx1"/>
                </a:solidFill>
                <a:latin typeface="Times New Roman" pitchFamily="18" charset="0"/>
                <a:ea typeface="+mn-ea"/>
                <a:cs typeface="+mn-cs"/>
              </a:rPr>
              <a:t>    A routing algorithm would determine, for example, the path along which packets flow from H1 to H2.</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The terms forwarding and routing are often used </a:t>
            </a:r>
            <a:r>
              <a:rPr lang="en-US" altLang="zh-CN" sz="1200" b="0" i="0" u="sng" strike="noStrike" kern="1200" baseline="0">
                <a:solidFill>
                  <a:schemeClr val="tx1"/>
                </a:solidFill>
                <a:latin typeface="Times New Roman" pitchFamily="18" charset="0"/>
                <a:ea typeface="+mn-ea"/>
                <a:cs typeface="+mn-cs"/>
              </a:rPr>
              <a:t>interchangeably</a:t>
            </a:r>
            <a:r>
              <a:rPr lang="en-US" altLang="zh-CN" sz="1200" b="0" i="0" u="none" strike="noStrike" kern="1200" baseline="0">
                <a:solidFill>
                  <a:schemeClr val="tx1"/>
                </a:solidFill>
                <a:latin typeface="Times New Roman" pitchFamily="18" charset="0"/>
                <a:ea typeface="+mn-ea"/>
                <a:cs typeface="+mn-cs"/>
              </a:rPr>
              <a:t> by authors discussing the network layer. </a:t>
            </a:r>
          </a:p>
          <a:p>
            <a:r>
              <a:rPr lang="en-US" altLang="zh-CN" sz="1200" b="0" i="0" u="none" strike="noStrike" kern="1200" baseline="0">
                <a:solidFill>
                  <a:schemeClr val="tx1"/>
                </a:solidFill>
                <a:latin typeface="Times New Roman" pitchFamily="18" charset="0"/>
                <a:ea typeface="+mn-ea"/>
                <a:cs typeface="+mn-cs"/>
              </a:rPr>
              <a:t>    We’ll use these terms much more precisely in this book.</a:t>
            </a:r>
          </a:p>
          <a:p>
            <a:r>
              <a:rPr lang="en-US" altLang="zh-CN" sz="1200" b="0" i="0" u="none" strike="noStrike" kern="1200" baseline="0">
                <a:solidFill>
                  <a:schemeClr val="tx1"/>
                </a:solidFill>
                <a:latin typeface="Times New Roman" pitchFamily="18" charset="0"/>
                <a:ea typeface="+mn-ea"/>
                <a:cs typeface="+mn-cs"/>
              </a:rPr>
              <a:t>    Forwarding refers to the </a:t>
            </a:r>
            <a:r>
              <a:rPr lang="en-US" altLang="zh-CN" sz="1200" b="1" i="0" u="none" strike="noStrike" kern="1200" baseline="0">
                <a:solidFill>
                  <a:schemeClr val="tx1"/>
                </a:solidFill>
                <a:latin typeface="Times New Roman" pitchFamily="18" charset="0"/>
                <a:ea typeface="+mn-ea"/>
                <a:cs typeface="+mn-cs"/>
              </a:rPr>
              <a:t>router-local</a:t>
            </a:r>
            <a:r>
              <a:rPr lang="en-US" altLang="zh-CN" sz="1200" b="0" i="0" u="none" strike="noStrike" kern="1200" baseline="0">
                <a:solidFill>
                  <a:schemeClr val="tx1"/>
                </a:solidFill>
                <a:latin typeface="Times New Roman" pitchFamily="18" charset="0"/>
                <a:ea typeface="+mn-ea"/>
                <a:cs typeface="+mn-cs"/>
              </a:rPr>
              <a:t> action of transferring a packet from an input link interface to the appropriate output link interface. </a:t>
            </a:r>
          </a:p>
          <a:p>
            <a:r>
              <a:rPr lang="en-US" altLang="zh-CN" sz="1200" b="0" i="0" u="none" strike="noStrike" kern="1200" baseline="0">
                <a:solidFill>
                  <a:schemeClr val="tx1"/>
                </a:solidFill>
                <a:latin typeface="Times New Roman" pitchFamily="18" charset="0"/>
                <a:ea typeface="+mn-ea"/>
                <a:cs typeface="+mn-cs"/>
              </a:rPr>
              <a:t>    Routing refers to the </a:t>
            </a:r>
            <a:r>
              <a:rPr lang="en-US" altLang="zh-CN" sz="1200" b="1" i="0" u="none" strike="noStrike" kern="1200" baseline="0">
                <a:solidFill>
                  <a:schemeClr val="tx1"/>
                </a:solidFill>
                <a:latin typeface="Times New Roman" pitchFamily="18" charset="0"/>
                <a:ea typeface="+mn-ea"/>
                <a:cs typeface="+mn-cs"/>
              </a:rPr>
              <a:t>network-wide</a:t>
            </a:r>
            <a:r>
              <a:rPr lang="en-US" altLang="zh-CN" sz="1200" b="0" i="0" u="none" strike="noStrike" kern="1200" baseline="0">
                <a:solidFill>
                  <a:schemeClr val="tx1"/>
                </a:solidFill>
                <a:latin typeface="Times New Roman" pitchFamily="18" charset="0"/>
                <a:ea typeface="+mn-ea"/>
                <a:cs typeface="+mn-cs"/>
              </a:rPr>
              <a:t> process that determines the end-to-end paths that packets take from source to destination.</a:t>
            </a:r>
          </a:p>
          <a:p>
            <a:r>
              <a:rPr lang="en-US" altLang="zh-CN" sz="1200" b="0" i="0" u="none" strike="noStrike" kern="1200" baseline="0">
                <a:solidFill>
                  <a:schemeClr val="tx1"/>
                </a:solidFill>
                <a:latin typeface="Times New Roman" pitchFamily="18" charset="0"/>
                <a:ea typeface="+mn-ea"/>
                <a:cs typeface="+mn-cs"/>
              </a:rPr>
              <a:t>    Using a driving analogy, consider the trip from Pennsylvania to Florida undertaken by our </a:t>
            </a:r>
            <a:r>
              <a:rPr lang="en-US" altLang="zh-CN" sz="1200" b="0" i="0" u="sng" strike="noStrike" kern="1200" baseline="0">
                <a:solidFill>
                  <a:schemeClr val="tx1"/>
                </a:solidFill>
                <a:latin typeface="Times New Roman" pitchFamily="18" charset="0"/>
                <a:ea typeface="+mn-ea"/>
                <a:cs typeface="+mn-cs"/>
              </a:rPr>
              <a:t>traveler</a:t>
            </a:r>
            <a:r>
              <a:rPr lang="en-US" altLang="zh-CN" sz="1200" b="0" i="0" u="none" strike="noStrike" kern="1200" baseline="0">
                <a:solidFill>
                  <a:schemeClr val="tx1"/>
                </a:solidFill>
                <a:latin typeface="Times New Roman" pitchFamily="18" charset="0"/>
                <a:ea typeface="+mn-ea"/>
                <a:cs typeface="+mn-cs"/>
              </a:rPr>
              <a:t> back in Section 1.3.1. </a:t>
            </a:r>
          </a:p>
          <a:p>
            <a:r>
              <a:rPr lang="en-US" altLang="zh-CN" sz="1200" b="0" i="0" u="none" strike="noStrike" kern="1200" baseline="0">
                <a:solidFill>
                  <a:schemeClr val="tx1"/>
                </a:solidFill>
                <a:latin typeface="Times New Roman" pitchFamily="18" charset="0"/>
                <a:ea typeface="+mn-ea"/>
                <a:cs typeface="+mn-cs"/>
              </a:rPr>
              <a:t>    During this trip, our driver passes through many interchanges </a:t>
            </a:r>
            <a:r>
              <a:rPr lang="en-US" altLang="zh-CN" sz="1200" b="1" i="0" u="none" strike="noStrike" kern="1200" baseline="0">
                <a:solidFill>
                  <a:schemeClr val="tx1"/>
                </a:solidFill>
                <a:latin typeface="Times New Roman" pitchFamily="18" charset="0"/>
                <a:ea typeface="+mn-ea"/>
                <a:cs typeface="+mn-cs"/>
              </a:rPr>
              <a:t>en route </a:t>
            </a:r>
            <a:r>
              <a:rPr lang="en-US" altLang="zh-CN" sz="1200" b="0" i="0" u="none" strike="noStrike" kern="1200" baseline="0">
                <a:solidFill>
                  <a:schemeClr val="tx1"/>
                </a:solidFill>
                <a:latin typeface="Times New Roman" pitchFamily="18" charset="0"/>
                <a:ea typeface="+mn-ea"/>
                <a:cs typeface="+mn-cs"/>
              </a:rPr>
              <a:t>to Florida. </a:t>
            </a:r>
          </a:p>
          <a:p>
            <a:r>
              <a:rPr lang="en-US" altLang="zh-CN" sz="1200" b="0" i="0" u="none" strike="noStrike" kern="1200" baseline="0">
                <a:solidFill>
                  <a:schemeClr val="tx1"/>
                </a:solidFill>
                <a:latin typeface="Times New Roman" pitchFamily="18" charset="0"/>
                <a:ea typeface="+mn-ea"/>
                <a:cs typeface="+mn-cs"/>
              </a:rPr>
              <a:t>    We can think of forwarding as the process of getting through a single interchange: A car </a:t>
            </a:r>
            <a:r>
              <a:rPr lang="en-US" altLang="zh-CN" sz="1200" b="0" i="0" u="sng" strike="noStrike" kern="1200" baseline="0">
                <a:solidFill>
                  <a:schemeClr val="tx1"/>
                </a:solidFill>
                <a:latin typeface="Times New Roman" pitchFamily="18" charset="0"/>
                <a:ea typeface="+mn-ea"/>
                <a:cs typeface="+mn-cs"/>
              </a:rPr>
              <a:t>enters</a:t>
            </a:r>
            <a:r>
              <a:rPr lang="en-US" altLang="zh-CN" sz="1200" b="0" i="0" u="none" strike="noStrike" kern="1200" baseline="0">
                <a:solidFill>
                  <a:schemeClr val="tx1"/>
                </a:solidFill>
                <a:latin typeface="Times New Roman" pitchFamily="18" charset="0"/>
                <a:ea typeface="+mn-ea"/>
                <a:cs typeface="+mn-cs"/>
              </a:rPr>
              <a:t> the interchange from one road and </a:t>
            </a:r>
            <a:r>
              <a:rPr lang="en-US" altLang="zh-CN" sz="1200" b="0" i="0" u="sng" strike="noStrike" kern="1200" baseline="0">
                <a:solidFill>
                  <a:schemeClr val="tx1"/>
                </a:solidFill>
                <a:latin typeface="Times New Roman" pitchFamily="18" charset="0"/>
                <a:ea typeface="+mn-ea"/>
                <a:cs typeface="+mn-cs"/>
              </a:rPr>
              <a:t>determines</a:t>
            </a:r>
            <a:r>
              <a:rPr lang="en-US" altLang="zh-CN" sz="1200" b="0" i="0" u="none" strike="noStrike" kern="1200" baseline="0">
                <a:solidFill>
                  <a:schemeClr val="tx1"/>
                </a:solidFill>
                <a:latin typeface="Times New Roman" pitchFamily="18" charset="0"/>
                <a:ea typeface="+mn-ea"/>
                <a:cs typeface="+mn-cs"/>
              </a:rPr>
              <a:t> which road it should take to leave the interchange.</a:t>
            </a:r>
          </a:p>
          <a:p>
            <a:r>
              <a:rPr lang="en-US" altLang="zh-CN" sz="1200" b="0" i="0" u="none" strike="noStrike" kern="1200" baseline="0">
                <a:solidFill>
                  <a:schemeClr val="tx1"/>
                </a:solidFill>
                <a:latin typeface="Times New Roman" pitchFamily="18" charset="0"/>
                <a:ea typeface="+mn-ea"/>
                <a:cs typeface="+mn-cs"/>
              </a:rPr>
              <a:t>    We can think of routing as the process of planning the trip from </a:t>
            </a:r>
            <a:r>
              <a:rPr lang="en-US" altLang="zh-CN" sz="1200" b="0" i="0" u="sng" strike="noStrike" kern="1200" baseline="0">
                <a:solidFill>
                  <a:schemeClr val="tx1"/>
                </a:solidFill>
                <a:latin typeface="Times New Roman" pitchFamily="18" charset="0"/>
                <a:ea typeface="+mn-ea"/>
                <a:cs typeface="+mn-cs"/>
              </a:rPr>
              <a:t>Pennsylvania</a:t>
            </a:r>
            <a:r>
              <a:rPr lang="en-US" altLang="zh-CN" sz="1200" b="0" i="0" u="none" strike="noStrike" kern="1200" baseline="0">
                <a:solidFill>
                  <a:schemeClr val="tx1"/>
                </a:solidFill>
                <a:latin typeface="Times New Roman" pitchFamily="18" charset="0"/>
                <a:ea typeface="+mn-ea"/>
                <a:cs typeface="+mn-cs"/>
              </a:rPr>
              <a:t> to </a:t>
            </a:r>
            <a:r>
              <a:rPr lang="en-US" altLang="zh-CN" sz="1200" b="0" i="0" u="sng" strike="noStrike" kern="1200" baseline="0">
                <a:solidFill>
                  <a:schemeClr val="tx1"/>
                </a:solidFill>
                <a:latin typeface="Times New Roman" pitchFamily="18" charset="0"/>
                <a:ea typeface="+mn-ea"/>
                <a:cs typeface="+mn-cs"/>
              </a:rPr>
              <a:t>Florida</a:t>
            </a:r>
            <a:r>
              <a:rPr lang="en-US" altLang="zh-CN" sz="1200" b="0" i="0" u="none" strike="noStrike" kern="1200" baseline="0">
                <a:solidFill>
                  <a:schemeClr val="tx1"/>
                </a:solidFill>
                <a:latin typeface="Times New Roman" pitchFamily="18" charset="0"/>
                <a:ea typeface="+mn-ea"/>
                <a:cs typeface="+mn-cs"/>
              </a:rPr>
              <a:t>: </a:t>
            </a:r>
          </a:p>
          <a:p>
            <a:r>
              <a:rPr lang="en-US" altLang="zh-CN" sz="1200" b="0" i="0" u="none" strike="noStrike" kern="1200" baseline="0">
                <a:solidFill>
                  <a:schemeClr val="tx1"/>
                </a:solidFill>
                <a:latin typeface="Times New Roman" pitchFamily="18" charset="0"/>
                <a:ea typeface="+mn-ea"/>
                <a:cs typeface="+mn-cs"/>
              </a:rPr>
              <a:t>    Before embarking on the trip, the driver has consulted a map and chosen one of many paths possible, with each path consisting of a series of road segments </a:t>
            </a:r>
            <a:r>
              <a:rPr lang="en-US" altLang="zh-CN" sz="1200" b="0" i="0" u="sng" strike="noStrike" kern="1200" baseline="0">
                <a:solidFill>
                  <a:schemeClr val="tx1"/>
                </a:solidFill>
                <a:latin typeface="Times New Roman" pitchFamily="18" charset="0"/>
                <a:ea typeface="+mn-ea"/>
                <a:cs typeface="+mn-cs"/>
              </a:rPr>
              <a:t>connected</a:t>
            </a:r>
            <a:r>
              <a:rPr lang="en-US" altLang="zh-CN" sz="1200" b="0" i="0" u="none" strike="noStrike" kern="1200" baseline="0">
                <a:solidFill>
                  <a:schemeClr val="tx1"/>
                </a:solidFill>
                <a:latin typeface="Times New Roman" pitchFamily="18" charset="0"/>
                <a:ea typeface="+mn-ea"/>
                <a:cs typeface="+mn-cs"/>
              </a:rPr>
              <a:t> at interchanges.</a:t>
            </a:r>
          </a:p>
          <a:p>
            <a:endParaRPr lang="zh-CN" altLang="en-US"/>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12</a:t>
            </a:fld>
            <a:endParaRPr lang="en-US" altLang="zh-CN"/>
          </a:p>
        </p:txBody>
      </p:sp>
    </p:spTree>
    <p:extLst>
      <p:ext uri="{BB962C8B-B14F-4D97-AF65-F5344CB8AC3E}">
        <p14:creationId xmlns:p14="http://schemas.microsoft.com/office/powerpoint/2010/main" val="16750398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7"/>
          <p:cNvSpPr>
            <a:spLocks noGrp="1" noChangeArrowheads="1"/>
          </p:cNvSpPr>
          <p:nvPr>
            <p:ph type="sldNum" sz="quarter" idx="5"/>
          </p:nvPr>
        </p:nvSpPr>
        <p:spPr>
          <a:noFill/>
        </p:spPr>
        <p:txBody>
          <a:bodyPr/>
          <a:lstStyle/>
          <a:p>
            <a:fld id="{D6A3E7B8-B459-48B7-91B4-888A01085A01}" type="slidenum">
              <a:rPr lang="en-US" altLang="zh-CN">
                <a:latin typeface="Arial" panose="020B0604020202020204" pitchFamily="34" charset="0"/>
              </a:rPr>
              <a:pPr/>
              <a:t>75</a:t>
            </a:fld>
            <a:endParaRPr lang="en-US" altLang="zh-CN">
              <a:latin typeface="Arial" panose="020B0604020202020204" pitchFamily="34" charset="0"/>
            </a:endParaRPr>
          </a:p>
        </p:txBody>
      </p:sp>
      <p:sp>
        <p:nvSpPr>
          <p:cNvPr id="442371" name="Rectangle 2"/>
          <p:cNvSpPr>
            <a:spLocks noGrp="1" noRot="1" noChangeAspect="1" noChangeArrowheads="1" noTextEdit="1"/>
          </p:cNvSpPr>
          <p:nvPr>
            <p:ph type="sldImg"/>
          </p:nvPr>
        </p:nvSpPr>
        <p:spPr/>
      </p:sp>
      <p:sp>
        <p:nvSpPr>
          <p:cNvPr id="442372"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295155262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7"/>
          <p:cNvSpPr>
            <a:spLocks noGrp="1" noChangeArrowheads="1"/>
          </p:cNvSpPr>
          <p:nvPr>
            <p:ph type="sldNum" sz="quarter" idx="5"/>
          </p:nvPr>
        </p:nvSpPr>
        <p:spPr>
          <a:noFill/>
        </p:spPr>
        <p:txBody>
          <a:bodyPr/>
          <a:lstStyle/>
          <a:p>
            <a:fld id="{3C33D34B-0232-49FA-A359-21DCA478E5E6}" type="slidenum">
              <a:rPr lang="en-US" altLang="zh-CN">
                <a:latin typeface="Arial" panose="020B0604020202020204" pitchFamily="34" charset="0"/>
              </a:rPr>
              <a:pPr/>
              <a:t>77</a:t>
            </a:fld>
            <a:endParaRPr lang="en-US" altLang="zh-CN">
              <a:latin typeface="Arial" panose="020B0604020202020204" pitchFamily="34" charset="0"/>
            </a:endParaRPr>
          </a:p>
        </p:txBody>
      </p:sp>
      <p:sp>
        <p:nvSpPr>
          <p:cNvPr id="443395" name="Rectangle 2"/>
          <p:cNvSpPr>
            <a:spLocks noGrp="1" noRot="1" noChangeAspect="1" noChangeArrowheads="1" noTextEdit="1"/>
          </p:cNvSpPr>
          <p:nvPr>
            <p:ph type="sldImg"/>
          </p:nvPr>
        </p:nvSpPr>
        <p:spPr/>
      </p:sp>
      <p:sp>
        <p:nvSpPr>
          <p:cNvPr id="443396" name="Rectangle 3"/>
          <p:cNvSpPr>
            <a:spLocks noGrp="1" noChangeArrowheads="1"/>
          </p:cNvSpPr>
          <p:nvPr>
            <p:ph type="body" idx="1"/>
          </p:nvPr>
        </p:nvSpPr>
        <p:spPr>
          <a:noFill/>
        </p:spPr>
        <p:txBody>
          <a:bodyPr/>
          <a:lstStyle/>
          <a:p>
            <a:pPr eaLnBrk="1" hangingPunct="1"/>
            <a:r>
              <a:rPr lang="en-US" altLang="zh-CN">
                <a:latin typeface="Arial" panose="020B0604020202020204" pitchFamily="34" charset="0"/>
              </a:rPr>
              <a:t>Greedy</a:t>
            </a:r>
            <a:r>
              <a:rPr lang="en-US" altLang="zh-CN" baseline="0">
                <a:latin typeface="Arial" panose="020B0604020202020204" pitchFamily="34" charset="0"/>
              </a:rPr>
              <a:t> algorithm</a:t>
            </a:r>
            <a:endParaRPr lang="zh-CN" altLang="zh-CN">
              <a:latin typeface="Arial" panose="020B0604020202020204" pitchFamily="34" charset="0"/>
            </a:endParaRPr>
          </a:p>
        </p:txBody>
      </p:sp>
    </p:spTree>
    <p:extLst>
      <p:ext uri="{BB962C8B-B14F-4D97-AF65-F5344CB8AC3E}">
        <p14:creationId xmlns:p14="http://schemas.microsoft.com/office/powerpoint/2010/main" val="265677358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7"/>
          <p:cNvSpPr>
            <a:spLocks noGrp="1" noChangeArrowheads="1"/>
          </p:cNvSpPr>
          <p:nvPr>
            <p:ph type="sldNum" sz="quarter" idx="5"/>
          </p:nvPr>
        </p:nvSpPr>
        <p:spPr>
          <a:noFill/>
        </p:spPr>
        <p:txBody>
          <a:bodyPr/>
          <a:lstStyle/>
          <a:p>
            <a:fld id="{F6A72002-53EF-4A09-B475-69997AB162A7}" type="slidenum">
              <a:rPr lang="en-US" altLang="zh-CN">
                <a:latin typeface="Arial" panose="020B0604020202020204" pitchFamily="34" charset="0"/>
              </a:rPr>
              <a:pPr/>
              <a:t>78</a:t>
            </a:fld>
            <a:endParaRPr lang="en-US" altLang="zh-CN">
              <a:latin typeface="Arial" panose="020B0604020202020204" pitchFamily="34" charset="0"/>
            </a:endParaRPr>
          </a:p>
        </p:txBody>
      </p:sp>
      <p:sp>
        <p:nvSpPr>
          <p:cNvPr id="444419" name="Rectangle 2"/>
          <p:cNvSpPr>
            <a:spLocks noGrp="1" noRot="1" noChangeAspect="1" noChangeArrowheads="1" noTextEdit="1"/>
          </p:cNvSpPr>
          <p:nvPr>
            <p:ph type="sldImg"/>
          </p:nvPr>
        </p:nvSpPr>
        <p:spPr/>
      </p:sp>
      <p:sp>
        <p:nvSpPr>
          <p:cNvPr id="444420" name="Rectangle 3"/>
          <p:cNvSpPr>
            <a:spLocks noGrp="1" noChangeArrowheads="1"/>
          </p:cNvSpPr>
          <p:nvPr>
            <p:ph type="body" idx="1"/>
          </p:nvPr>
        </p:nvSpPr>
        <p:spPr>
          <a:noFill/>
        </p:spPr>
        <p:txBody>
          <a:bodyPr/>
          <a:lstStyle/>
          <a:p>
            <a:pPr eaLnBrk="1" hangingPunct="1"/>
            <a:r>
              <a:rPr lang="en-US" altLang="zh-CN">
                <a:latin typeface="Arial" panose="020B0604020202020204" pitchFamily="34" charset="0"/>
              </a:rPr>
              <a:t>original</a:t>
            </a:r>
            <a:r>
              <a:rPr lang="en-US" altLang="zh-CN" baseline="0">
                <a:latin typeface="Arial" panose="020B0604020202020204" pitchFamily="34" charset="0"/>
              </a:rPr>
              <a:t> datagram </a:t>
            </a:r>
            <a:endParaRPr lang="zh-CN" altLang="zh-CN">
              <a:latin typeface="Arial" panose="020B0604020202020204" pitchFamily="34" charset="0"/>
            </a:endParaRPr>
          </a:p>
        </p:txBody>
      </p:sp>
    </p:spTree>
    <p:extLst>
      <p:ext uri="{BB962C8B-B14F-4D97-AF65-F5344CB8AC3E}">
        <p14:creationId xmlns:p14="http://schemas.microsoft.com/office/powerpoint/2010/main" val="206683158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7"/>
          <p:cNvSpPr>
            <a:spLocks noGrp="1" noChangeArrowheads="1"/>
          </p:cNvSpPr>
          <p:nvPr>
            <p:ph type="sldNum" sz="quarter" idx="5"/>
          </p:nvPr>
        </p:nvSpPr>
        <p:spPr>
          <a:noFill/>
        </p:spPr>
        <p:txBody>
          <a:bodyPr/>
          <a:lstStyle/>
          <a:p>
            <a:fld id="{4DB87619-4AE8-4BF3-BC3F-6117395E4871}" type="slidenum">
              <a:rPr lang="en-US" altLang="zh-CN">
                <a:latin typeface="Arial" panose="020B0604020202020204" pitchFamily="34" charset="0"/>
              </a:rPr>
              <a:pPr/>
              <a:t>79</a:t>
            </a:fld>
            <a:endParaRPr lang="en-US" altLang="zh-CN">
              <a:latin typeface="Arial" panose="020B0604020202020204" pitchFamily="34" charset="0"/>
            </a:endParaRPr>
          </a:p>
        </p:txBody>
      </p:sp>
      <p:sp>
        <p:nvSpPr>
          <p:cNvPr id="445443" name="Rectangle 2"/>
          <p:cNvSpPr>
            <a:spLocks noGrp="1" noRot="1" noChangeAspect="1" noChangeArrowheads="1" noTextEdit="1"/>
          </p:cNvSpPr>
          <p:nvPr>
            <p:ph type="sldImg"/>
          </p:nvPr>
        </p:nvSpPr>
        <p:spPr/>
      </p:sp>
      <p:sp>
        <p:nvSpPr>
          <p:cNvPr id="445444"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34533091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7"/>
          <p:cNvSpPr>
            <a:spLocks noGrp="1" noChangeArrowheads="1"/>
          </p:cNvSpPr>
          <p:nvPr>
            <p:ph type="sldNum" sz="quarter" idx="5"/>
          </p:nvPr>
        </p:nvSpPr>
        <p:spPr>
          <a:noFill/>
        </p:spPr>
        <p:txBody>
          <a:bodyPr/>
          <a:lstStyle/>
          <a:p>
            <a:fld id="{9A7DAFF6-A192-46C5-AEAC-C5EE772CAE0E}" type="slidenum">
              <a:rPr lang="en-US" altLang="zh-CN">
                <a:latin typeface="Arial" panose="020B0604020202020204" pitchFamily="34" charset="0"/>
              </a:rPr>
              <a:pPr/>
              <a:t>80</a:t>
            </a:fld>
            <a:endParaRPr lang="en-US" altLang="zh-CN">
              <a:latin typeface="Arial" panose="020B0604020202020204" pitchFamily="34" charset="0"/>
            </a:endParaRPr>
          </a:p>
        </p:txBody>
      </p:sp>
      <p:sp>
        <p:nvSpPr>
          <p:cNvPr id="446467" name="Rectangle 2"/>
          <p:cNvSpPr>
            <a:spLocks noGrp="1" noRot="1" noChangeAspect="1" noChangeArrowheads="1" noTextEdit="1"/>
          </p:cNvSpPr>
          <p:nvPr>
            <p:ph type="sldImg"/>
          </p:nvPr>
        </p:nvSpPr>
        <p:spPr/>
      </p:sp>
      <p:sp>
        <p:nvSpPr>
          <p:cNvPr id="446468"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350333902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0" name="Rectangle 7"/>
          <p:cNvSpPr>
            <a:spLocks noGrp="1" noChangeArrowheads="1"/>
          </p:cNvSpPr>
          <p:nvPr>
            <p:ph type="sldNum" sz="quarter" idx="5"/>
          </p:nvPr>
        </p:nvSpPr>
        <p:spPr>
          <a:noFill/>
        </p:spPr>
        <p:txBody>
          <a:bodyPr/>
          <a:lstStyle/>
          <a:p>
            <a:fld id="{663351D3-83A6-4A33-BE74-8C3FA9D1F6E7}" type="slidenum">
              <a:rPr lang="en-US" altLang="zh-CN">
                <a:latin typeface="Arial" panose="020B0604020202020204" pitchFamily="34" charset="0"/>
              </a:rPr>
              <a:pPr/>
              <a:t>81</a:t>
            </a:fld>
            <a:endParaRPr lang="en-US" altLang="zh-CN">
              <a:latin typeface="Arial" panose="020B0604020202020204" pitchFamily="34" charset="0"/>
            </a:endParaRPr>
          </a:p>
        </p:txBody>
      </p:sp>
      <p:sp>
        <p:nvSpPr>
          <p:cNvPr id="447491" name="Rectangle 2"/>
          <p:cNvSpPr>
            <a:spLocks noGrp="1" noRot="1" noChangeAspect="1" noChangeArrowheads="1" noTextEdit="1"/>
          </p:cNvSpPr>
          <p:nvPr>
            <p:ph type="sldImg"/>
          </p:nvPr>
        </p:nvSpPr>
        <p:spPr/>
      </p:sp>
      <p:sp>
        <p:nvSpPr>
          <p:cNvPr id="447492"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148132961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7"/>
          <p:cNvSpPr>
            <a:spLocks noGrp="1" noChangeArrowheads="1"/>
          </p:cNvSpPr>
          <p:nvPr>
            <p:ph type="sldNum" sz="quarter" idx="5"/>
          </p:nvPr>
        </p:nvSpPr>
        <p:spPr>
          <a:noFill/>
        </p:spPr>
        <p:txBody>
          <a:bodyPr/>
          <a:lstStyle/>
          <a:p>
            <a:fld id="{36442EA6-D7FE-4042-B711-604584F9BF5E}" type="slidenum">
              <a:rPr lang="zh-CN" altLang="en-US"/>
              <a:pPr/>
              <a:t>82</a:t>
            </a:fld>
            <a:endParaRPr lang="en-US" altLang="zh-CN"/>
          </a:p>
        </p:txBody>
      </p:sp>
      <p:sp>
        <p:nvSpPr>
          <p:cNvPr id="345091" name="Rectangle 2"/>
          <p:cNvSpPr>
            <a:spLocks noGrp="1" noRot="1" noChangeAspect="1" noChangeArrowheads="1" noTextEdit="1"/>
          </p:cNvSpPr>
          <p:nvPr>
            <p:ph type="sldImg"/>
          </p:nvPr>
        </p:nvSpPr>
        <p:spPr>
          <a:ln/>
        </p:spPr>
      </p:sp>
      <p:sp>
        <p:nvSpPr>
          <p:cNvPr id="345092" name="Rectangle 3"/>
          <p:cNvSpPr>
            <a:spLocks noGrp="1" noChangeArrowheads="1"/>
          </p:cNvSpPr>
          <p:nvPr>
            <p:ph type="body" idx="1"/>
          </p:nvPr>
        </p:nvSpPr>
        <p:spPr>
          <a:xfrm>
            <a:off x="731838" y="4560888"/>
            <a:ext cx="5851525" cy="4319587"/>
          </a:xfrm>
          <a:noFill/>
          <a:ln/>
        </p:spPr>
        <p:txBody>
          <a:bodyPr/>
          <a:lstStyle/>
          <a:p>
            <a:endParaRPr lang="en-US" altLang="zh-CN"/>
          </a:p>
        </p:txBody>
      </p:sp>
    </p:spTree>
    <p:extLst>
      <p:ext uri="{BB962C8B-B14F-4D97-AF65-F5344CB8AC3E}">
        <p14:creationId xmlns:p14="http://schemas.microsoft.com/office/powerpoint/2010/main" val="98268190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4" name="Rectangle 7"/>
          <p:cNvSpPr>
            <a:spLocks noGrp="1" noChangeArrowheads="1"/>
          </p:cNvSpPr>
          <p:nvPr>
            <p:ph type="sldNum" sz="quarter" idx="5"/>
          </p:nvPr>
        </p:nvSpPr>
        <p:spPr>
          <a:noFill/>
        </p:spPr>
        <p:txBody>
          <a:bodyPr/>
          <a:lstStyle/>
          <a:p>
            <a:fld id="{D9B6B8C9-DD8C-4368-907E-683765AED21B}" type="slidenum">
              <a:rPr lang="en-US" altLang="zh-CN">
                <a:latin typeface="Arial" panose="020B0604020202020204" pitchFamily="34" charset="0"/>
              </a:rPr>
              <a:pPr/>
              <a:t>83</a:t>
            </a:fld>
            <a:endParaRPr lang="en-US" altLang="zh-CN">
              <a:latin typeface="Arial" panose="020B0604020202020204" pitchFamily="34" charset="0"/>
            </a:endParaRPr>
          </a:p>
        </p:txBody>
      </p:sp>
      <p:sp>
        <p:nvSpPr>
          <p:cNvPr id="448515" name="Rectangle 2"/>
          <p:cNvSpPr>
            <a:spLocks noGrp="1" noRot="1" noChangeAspect="1" noChangeArrowheads="1" noTextEdit="1"/>
          </p:cNvSpPr>
          <p:nvPr>
            <p:ph type="sldImg"/>
          </p:nvPr>
        </p:nvSpPr>
        <p:spPr/>
      </p:sp>
      <p:sp>
        <p:nvSpPr>
          <p:cNvPr id="44851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2926768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7"/>
          <p:cNvSpPr>
            <a:spLocks noGrp="1" noChangeArrowheads="1"/>
          </p:cNvSpPr>
          <p:nvPr>
            <p:ph type="sldNum" sz="quarter" idx="5"/>
          </p:nvPr>
        </p:nvSpPr>
        <p:spPr>
          <a:noFill/>
        </p:spPr>
        <p:txBody>
          <a:bodyPr/>
          <a:lstStyle/>
          <a:p>
            <a:fld id="{9BC9FA1F-9DB3-435E-A799-12DF3DA49EF5}" type="slidenum">
              <a:rPr lang="en-US" altLang="zh-CN">
                <a:latin typeface="Arial" panose="020B0604020202020204" pitchFamily="34" charset="0"/>
              </a:rPr>
              <a:pPr/>
              <a:t>84</a:t>
            </a:fld>
            <a:endParaRPr lang="en-US" altLang="zh-CN">
              <a:latin typeface="Arial" panose="020B0604020202020204" pitchFamily="34" charset="0"/>
            </a:endParaRPr>
          </a:p>
        </p:txBody>
      </p:sp>
      <p:sp>
        <p:nvSpPr>
          <p:cNvPr id="449539" name="Rectangle 2"/>
          <p:cNvSpPr>
            <a:spLocks noGrp="1" noRot="1" noChangeAspect="1" noChangeArrowheads="1" noTextEdit="1"/>
          </p:cNvSpPr>
          <p:nvPr>
            <p:ph type="sldImg"/>
          </p:nvPr>
        </p:nvSpPr>
        <p:spPr/>
      </p:sp>
      <p:sp>
        <p:nvSpPr>
          <p:cNvPr id="449540"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107108508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Rectangle 7"/>
          <p:cNvSpPr>
            <a:spLocks noGrp="1" noChangeArrowheads="1"/>
          </p:cNvSpPr>
          <p:nvPr>
            <p:ph type="sldNum" sz="quarter" idx="5"/>
          </p:nvPr>
        </p:nvSpPr>
        <p:spPr>
          <a:noFill/>
        </p:spPr>
        <p:txBody>
          <a:bodyPr/>
          <a:lstStyle/>
          <a:p>
            <a:fld id="{38D58689-2699-41EC-8272-C59E77912BB6}" type="slidenum">
              <a:rPr lang="en-US" altLang="zh-CN">
                <a:latin typeface="Arial" panose="020B0604020202020204" pitchFamily="34" charset="0"/>
              </a:rPr>
              <a:pPr/>
              <a:t>87</a:t>
            </a:fld>
            <a:endParaRPr lang="en-US" altLang="zh-CN">
              <a:latin typeface="Arial" panose="020B0604020202020204" pitchFamily="34" charset="0"/>
            </a:endParaRPr>
          </a:p>
        </p:txBody>
      </p:sp>
      <p:sp>
        <p:nvSpPr>
          <p:cNvPr id="450563" name="Rectangle 2"/>
          <p:cNvSpPr>
            <a:spLocks noGrp="1" noRot="1" noChangeAspect="1" noChangeArrowheads="1" noTextEdit="1"/>
          </p:cNvSpPr>
          <p:nvPr>
            <p:ph type="sldImg"/>
          </p:nvPr>
        </p:nvSpPr>
        <p:spPr/>
      </p:sp>
      <p:sp>
        <p:nvSpPr>
          <p:cNvPr id="450564"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679962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7"/>
          <p:cNvSpPr>
            <a:spLocks noGrp="1" noChangeArrowheads="1"/>
          </p:cNvSpPr>
          <p:nvPr>
            <p:ph type="sldNum" sz="quarter" idx="5"/>
          </p:nvPr>
        </p:nvSpPr>
        <p:spPr>
          <a:noFill/>
        </p:spPr>
        <p:txBody>
          <a:bodyPr/>
          <a:lstStyle/>
          <a:p>
            <a:fld id="{03329690-70A6-4687-B02B-E0FADB67000C}" type="slidenum">
              <a:rPr lang="zh-CN" altLang="en-US"/>
              <a:pPr/>
              <a:t>13</a:t>
            </a:fld>
            <a:endParaRPr lang="en-US" altLang="zh-CN"/>
          </a:p>
        </p:txBody>
      </p:sp>
      <p:sp>
        <p:nvSpPr>
          <p:cNvPr id="309251" name="Rectangle 2"/>
          <p:cNvSpPr>
            <a:spLocks noGrp="1" noRot="1" noChangeAspect="1" noChangeArrowheads="1" noTextEdit="1"/>
          </p:cNvSpPr>
          <p:nvPr>
            <p:ph type="sldImg"/>
          </p:nvPr>
        </p:nvSpPr>
        <p:spPr>
          <a:ln/>
        </p:spPr>
      </p:sp>
      <p:sp>
        <p:nvSpPr>
          <p:cNvPr id="309252" name="Rectangle 3"/>
          <p:cNvSpPr>
            <a:spLocks noGrp="1" noChangeArrowheads="1"/>
          </p:cNvSpPr>
          <p:nvPr>
            <p:ph type="body" idx="1"/>
          </p:nvPr>
        </p:nvSpPr>
        <p:spPr>
          <a:noFill/>
          <a:ln/>
        </p:spPr>
        <p:txBody>
          <a:bodyPr/>
          <a:lstStyle/>
          <a:p>
            <a:r>
              <a:rPr lang="en-US" altLang="zh-CN" sz="1200" b="0" i="0" u="none" strike="noStrike" kern="1200" baseline="0">
                <a:solidFill>
                  <a:schemeClr val="tx1"/>
                </a:solidFill>
                <a:latin typeface="Times New Roman" pitchFamily="18" charset="0"/>
                <a:ea typeface="+mn-ea"/>
                <a:cs typeface="+mn-cs"/>
              </a:rPr>
              <a:t>    A key element in every network router is its forwarding table.</a:t>
            </a:r>
          </a:p>
          <a:p>
            <a:r>
              <a:rPr lang="en-US" altLang="zh-CN" sz="1200" b="0" i="0" u="none" strike="noStrike" kern="1200" baseline="0">
                <a:solidFill>
                  <a:schemeClr val="tx1"/>
                </a:solidFill>
                <a:latin typeface="Times New Roman" pitchFamily="18" charset="0"/>
                <a:ea typeface="+mn-ea"/>
                <a:cs typeface="+mn-cs"/>
              </a:rPr>
              <a:t>    A router forwards a packet by </a:t>
            </a:r>
            <a:r>
              <a:rPr lang="en-US" altLang="zh-CN" sz="1200" b="1" i="0" u="none" strike="noStrike" kern="1200" baseline="0">
                <a:solidFill>
                  <a:schemeClr val="tx1"/>
                </a:solidFill>
                <a:latin typeface="Times New Roman" pitchFamily="18" charset="0"/>
                <a:ea typeface="+mn-ea"/>
                <a:cs typeface="+mn-cs"/>
              </a:rPr>
              <a:t>examining</a:t>
            </a:r>
            <a:r>
              <a:rPr lang="en-US" altLang="zh-CN" sz="1200" b="0" i="0" u="none" strike="noStrike" kern="1200" baseline="0">
                <a:solidFill>
                  <a:schemeClr val="tx1"/>
                </a:solidFill>
                <a:latin typeface="Times New Roman" pitchFamily="18" charset="0"/>
                <a:ea typeface="+mn-ea"/>
                <a:cs typeface="+mn-cs"/>
              </a:rPr>
              <a:t> the value of </a:t>
            </a:r>
            <a:r>
              <a:rPr lang="en-US" altLang="zh-CN" sz="1200" b="1" i="0" u="none" strike="noStrike" kern="1200" baseline="0">
                <a:solidFill>
                  <a:schemeClr val="tx1"/>
                </a:solidFill>
                <a:latin typeface="Times New Roman" pitchFamily="18" charset="0"/>
                <a:ea typeface="+mn-ea"/>
                <a:cs typeface="+mn-cs"/>
              </a:rPr>
              <a:t>one </a:t>
            </a:r>
            <a:r>
              <a:rPr lang="en-US" altLang="zh-CN" sz="1200" b="0" i="0" u="none" strike="noStrike" kern="1200" baseline="0">
                <a:solidFill>
                  <a:schemeClr val="tx1"/>
                </a:solidFill>
                <a:latin typeface="Times New Roman" pitchFamily="18" charset="0"/>
                <a:ea typeface="+mn-ea"/>
                <a:cs typeface="+mn-cs"/>
              </a:rPr>
              <a:t>or</a:t>
            </a:r>
            <a:r>
              <a:rPr lang="en-US" altLang="zh-CN" sz="1200" b="1" i="0" u="none" strike="noStrike" kern="1200" baseline="0">
                <a:solidFill>
                  <a:schemeClr val="tx1"/>
                </a:solidFill>
                <a:latin typeface="Times New Roman" pitchFamily="18" charset="0"/>
                <a:ea typeface="+mn-ea"/>
                <a:cs typeface="+mn-cs"/>
              </a:rPr>
              <a:t> more </a:t>
            </a:r>
            <a:r>
              <a:rPr lang="en-US" altLang="zh-CN" sz="1200" b="0" i="0" u="none" strike="noStrike" kern="1200" baseline="0">
                <a:solidFill>
                  <a:schemeClr val="tx1"/>
                </a:solidFill>
                <a:latin typeface="Times New Roman" pitchFamily="18" charset="0"/>
                <a:ea typeface="+mn-ea"/>
                <a:cs typeface="+mn-cs"/>
              </a:rPr>
              <a:t>fields in the arriving packet’s header, and then using these header values to index into its forwarding table. </a:t>
            </a:r>
          </a:p>
          <a:p>
            <a:r>
              <a:rPr lang="en-US" altLang="zh-CN" sz="1200" b="0" i="0" u="none" strike="noStrike" kern="1200" baseline="0">
                <a:solidFill>
                  <a:schemeClr val="tx1"/>
                </a:solidFill>
                <a:latin typeface="Times New Roman" pitchFamily="18" charset="0"/>
                <a:ea typeface="+mn-ea"/>
                <a:cs typeface="+mn-cs"/>
              </a:rPr>
              <a:t>    The value </a:t>
            </a:r>
            <a:r>
              <a:rPr lang="en-US" altLang="zh-CN" sz="1200" b="0" i="0" u="sng" strike="noStrike" kern="1200" baseline="0">
                <a:solidFill>
                  <a:schemeClr val="tx1"/>
                </a:solidFill>
                <a:latin typeface="Times New Roman" pitchFamily="18" charset="0"/>
                <a:ea typeface="+mn-ea"/>
                <a:cs typeface="+mn-cs"/>
              </a:rPr>
              <a:t>stored in the forwarding table entry for those values</a:t>
            </a:r>
            <a:r>
              <a:rPr lang="en-US" altLang="zh-CN" sz="1200" b="0" i="0" u="none" strike="noStrike" kern="1200" baseline="0">
                <a:solidFill>
                  <a:schemeClr val="tx1"/>
                </a:solidFill>
                <a:latin typeface="Times New Roman" pitchFamily="18" charset="0"/>
                <a:ea typeface="+mn-ea"/>
                <a:cs typeface="+mn-cs"/>
              </a:rPr>
              <a:t> </a:t>
            </a:r>
            <a:r>
              <a:rPr lang="en-US" altLang="zh-CN" sz="1200" b="1" i="0" u="none" strike="noStrike" kern="1200" baseline="0">
                <a:solidFill>
                  <a:schemeClr val="tx1"/>
                </a:solidFill>
                <a:latin typeface="Times New Roman" pitchFamily="18" charset="0"/>
                <a:ea typeface="+mn-ea"/>
                <a:cs typeface="+mn-cs"/>
              </a:rPr>
              <a:t>indicates</a:t>
            </a:r>
            <a:r>
              <a:rPr lang="en-US" altLang="zh-CN" sz="1200" b="0" i="0" u="none" strike="noStrike" kern="1200" baseline="0">
                <a:solidFill>
                  <a:schemeClr val="tx1"/>
                </a:solidFill>
                <a:latin typeface="Times New Roman" pitchFamily="18" charset="0"/>
                <a:ea typeface="+mn-ea"/>
                <a:cs typeface="+mn-cs"/>
              </a:rPr>
              <a:t> the outgoing link interface at that router </a:t>
            </a:r>
            <a:r>
              <a:rPr lang="en-US" altLang="zh-CN" sz="1200" b="1" i="0" u="none" strike="noStrike" kern="1200" baseline="0">
                <a:solidFill>
                  <a:schemeClr val="tx1"/>
                </a:solidFill>
                <a:latin typeface="Times New Roman" pitchFamily="18" charset="0"/>
                <a:ea typeface="+mn-ea"/>
                <a:cs typeface="+mn-cs"/>
              </a:rPr>
              <a:t>to which </a:t>
            </a:r>
            <a:r>
              <a:rPr lang="en-US" altLang="zh-CN" sz="1200" b="0" i="0" u="none" strike="noStrike" kern="1200" baseline="0">
                <a:solidFill>
                  <a:schemeClr val="tx1"/>
                </a:solidFill>
                <a:latin typeface="Times New Roman" pitchFamily="18" charset="0"/>
                <a:ea typeface="+mn-ea"/>
                <a:cs typeface="+mn-cs"/>
              </a:rPr>
              <a:t>that packet is to be forwarded. </a:t>
            </a:r>
          </a:p>
          <a:p>
            <a:r>
              <a:rPr lang="en-US" altLang="zh-CN" sz="1200" b="0" i="0" u="none" strike="noStrike" kern="1200" baseline="0">
                <a:solidFill>
                  <a:schemeClr val="tx1"/>
                </a:solidFill>
                <a:latin typeface="Times New Roman" pitchFamily="18" charset="0"/>
                <a:ea typeface="+mn-ea"/>
                <a:cs typeface="+mn-cs"/>
              </a:rPr>
              <a:t>    For example, in Figure 4.2, a packet with header field value of 0110 arrives to a router. </a:t>
            </a:r>
          </a:p>
          <a:p>
            <a:r>
              <a:rPr lang="en-US" altLang="zh-CN" sz="1200" b="0" i="0" u="none" strike="noStrike" kern="1200" baseline="0">
                <a:solidFill>
                  <a:schemeClr val="tx1"/>
                </a:solidFill>
                <a:latin typeface="Times New Roman" pitchFamily="18" charset="0"/>
                <a:ea typeface="+mn-ea"/>
                <a:cs typeface="+mn-cs"/>
              </a:rPr>
              <a:t>    The router indexes into its forwarding table and determines that the output link interface for this packet is interface 2. </a:t>
            </a:r>
          </a:p>
          <a:p>
            <a:r>
              <a:rPr lang="en-US" altLang="zh-CN" sz="1200" b="0" i="0" u="none" strike="noStrike" kern="1200" baseline="0">
                <a:solidFill>
                  <a:schemeClr val="tx1"/>
                </a:solidFill>
                <a:latin typeface="Times New Roman" pitchFamily="18" charset="0"/>
                <a:ea typeface="+mn-ea"/>
                <a:cs typeface="+mn-cs"/>
              </a:rPr>
              <a:t>    The router then internally forwards the packet to interface 2. </a:t>
            </a:r>
          </a:p>
          <a:p>
            <a:r>
              <a:rPr lang="en-US" altLang="zh-CN" sz="1200" b="0" i="0" u="none" strike="noStrike" kern="1200" baseline="0">
                <a:solidFill>
                  <a:schemeClr val="tx1"/>
                </a:solidFill>
                <a:latin typeface="Times New Roman" pitchFamily="18" charset="0"/>
                <a:ea typeface="+mn-ea"/>
                <a:cs typeface="+mn-cs"/>
              </a:rPr>
              <a:t>    In Section 4.2, we’ll look inside a router and examine the forwarding function in much greater detail.   </a:t>
            </a:r>
          </a:p>
          <a:p>
            <a:r>
              <a:rPr lang="en-US" altLang="zh-CN" sz="1200" b="0" i="0" u="none" strike="noStrike" kern="1200" baseline="0">
                <a:solidFill>
                  <a:schemeClr val="tx1"/>
                </a:solidFill>
                <a:latin typeface="Times New Roman" pitchFamily="18" charset="0"/>
                <a:ea typeface="+mn-ea"/>
                <a:cs typeface="+mn-cs"/>
              </a:rPr>
              <a:t>    Forwarding is the key function performed by the data-plane functionality of the network layer.</a:t>
            </a:r>
            <a:endParaRPr lang="en-US" altLang="zh-CN" b="0" i="0"/>
          </a:p>
        </p:txBody>
      </p:sp>
    </p:spTree>
    <p:extLst>
      <p:ext uri="{BB962C8B-B14F-4D97-AF65-F5344CB8AC3E}">
        <p14:creationId xmlns:p14="http://schemas.microsoft.com/office/powerpoint/2010/main" val="23711861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88</a:t>
            </a:fld>
            <a:endParaRPr lang="en-US" altLang="zh-CN"/>
          </a:p>
        </p:txBody>
      </p:sp>
    </p:spTree>
    <p:extLst>
      <p:ext uri="{BB962C8B-B14F-4D97-AF65-F5344CB8AC3E}">
        <p14:creationId xmlns:p14="http://schemas.microsoft.com/office/powerpoint/2010/main" val="74101067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9E5F3353-2CAE-44A2-B7A7-4DA6E47FFBE6}" type="slidenum">
              <a:rPr lang="en-US" altLang="zh-CN" smtClean="0"/>
              <a:pPr>
                <a:spcBef>
                  <a:spcPct val="0"/>
                </a:spcBef>
              </a:pPr>
              <a:t>89</a:t>
            </a:fld>
            <a:endParaRPr lang="en-US" altLang="zh-CN"/>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baseline="0">
                <a:solidFill>
                  <a:schemeClr val="tx1"/>
                </a:solidFill>
                <a:latin typeface="Times New Roman" pitchFamily="18" charset="0"/>
                <a:ea typeface="+mn-ea"/>
                <a:cs typeface="+mn-cs"/>
              </a:rPr>
              <a:t>    We’ll see in Chapter 6 that not all link-layer protocols can carry network-layer packets of the same size. </a:t>
            </a:r>
          </a:p>
          <a:p>
            <a:r>
              <a:rPr lang="en-US" altLang="zh-CN" sz="1200" b="0" i="0" u="none" strike="noStrike" kern="1200" baseline="0">
                <a:solidFill>
                  <a:schemeClr val="tx1"/>
                </a:solidFill>
                <a:latin typeface="Times New Roman" pitchFamily="18" charset="0"/>
                <a:ea typeface="+mn-ea"/>
                <a:cs typeface="+mn-cs"/>
              </a:rPr>
              <a:t>    Some protocols can carry big datagrams, whereas other protocols can carry </a:t>
            </a:r>
            <a:r>
              <a:rPr lang="en-US" altLang="zh-CN" sz="1200" b="1" i="0" u="none" strike="noStrike" kern="1200" baseline="0">
                <a:solidFill>
                  <a:schemeClr val="tx1"/>
                </a:solidFill>
                <a:latin typeface="Times New Roman" pitchFamily="18" charset="0"/>
                <a:ea typeface="+mn-ea"/>
                <a:cs typeface="+mn-cs"/>
              </a:rPr>
              <a:t>only</a:t>
            </a:r>
            <a:r>
              <a:rPr lang="en-US" altLang="zh-CN" sz="1200" b="0" i="0" u="none" strike="noStrike" kern="1200" baseline="0">
                <a:solidFill>
                  <a:schemeClr val="tx1"/>
                </a:solidFill>
                <a:latin typeface="Times New Roman" pitchFamily="18" charset="0"/>
                <a:ea typeface="+mn-ea"/>
                <a:cs typeface="+mn-cs"/>
              </a:rPr>
              <a:t> little packets.</a:t>
            </a:r>
          </a:p>
          <a:p>
            <a:r>
              <a:rPr lang="en-US" altLang="zh-CN" sz="1200" b="0" i="0" u="none" strike="noStrike" kern="1200" baseline="0">
                <a:solidFill>
                  <a:schemeClr val="tx1"/>
                </a:solidFill>
                <a:latin typeface="Times New Roman" pitchFamily="18" charset="0"/>
                <a:ea typeface="+mn-ea"/>
                <a:cs typeface="+mn-cs"/>
              </a:rPr>
              <a:t>    For example, Ethernet frames can carry up to 1,500 bytes of data, whereas frames for some wide-area links can carry no more than 576 bytes. </a:t>
            </a:r>
          </a:p>
          <a:p>
            <a:r>
              <a:rPr lang="en-US" altLang="zh-CN" sz="1200" b="0" i="0" u="none" strike="noStrike" kern="1200" baseline="0">
                <a:solidFill>
                  <a:schemeClr val="tx1"/>
                </a:solidFill>
                <a:latin typeface="Times New Roman" pitchFamily="18" charset="0"/>
                <a:ea typeface="+mn-ea"/>
                <a:cs typeface="+mn-cs"/>
              </a:rPr>
              <a:t>    The maximum amount of data that </a:t>
            </a:r>
            <a:r>
              <a:rPr lang="en-US" altLang="zh-CN" sz="1200" b="0" i="0" u="sng" strike="noStrike" kern="1200" baseline="0">
                <a:solidFill>
                  <a:schemeClr val="tx1"/>
                </a:solidFill>
                <a:latin typeface="Times New Roman" pitchFamily="18" charset="0"/>
                <a:ea typeface="+mn-ea"/>
                <a:cs typeface="+mn-cs"/>
              </a:rPr>
              <a:t>a link-layer frame can carry</a:t>
            </a:r>
            <a:r>
              <a:rPr lang="en-US" altLang="zh-CN" sz="1200" b="0" i="0" u="none" strike="noStrike" kern="1200" baseline="0">
                <a:solidFill>
                  <a:schemeClr val="tx1"/>
                </a:solidFill>
                <a:latin typeface="Times New Roman" pitchFamily="18" charset="0"/>
                <a:ea typeface="+mn-ea"/>
                <a:cs typeface="+mn-cs"/>
              </a:rPr>
              <a:t> is called the maximum transmission unit (MTU). </a:t>
            </a:r>
          </a:p>
          <a:p>
            <a:r>
              <a:rPr lang="en-US" altLang="zh-CN" sz="1200" b="0" i="0" u="none" strike="noStrike" kern="1200" baseline="0">
                <a:solidFill>
                  <a:schemeClr val="tx1"/>
                </a:solidFill>
                <a:latin typeface="Times New Roman" pitchFamily="18" charset="0"/>
                <a:ea typeface="+mn-ea"/>
                <a:cs typeface="+mn-cs"/>
              </a:rPr>
              <a:t>    Because each IP datagram is encapsulated </a:t>
            </a:r>
            <a:r>
              <a:rPr lang="en-US" altLang="zh-CN" sz="1200" b="1" i="0" u="none" strike="noStrike" kern="1200" baseline="0">
                <a:solidFill>
                  <a:schemeClr val="tx1"/>
                </a:solidFill>
                <a:latin typeface="Times New Roman" pitchFamily="18" charset="0"/>
                <a:ea typeface="+mn-ea"/>
                <a:cs typeface="+mn-cs"/>
              </a:rPr>
              <a:t>within</a:t>
            </a:r>
            <a:r>
              <a:rPr lang="en-US" altLang="zh-CN" sz="1200" b="0" i="0" u="none" strike="noStrike" kern="1200" baseline="0">
                <a:solidFill>
                  <a:schemeClr val="tx1"/>
                </a:solidFill>
                <a:latin typeface="Times New Roman" pitchFamily="18" charset="0"/>
                <a:ea typeface="+mn-ea"/>
                <a:cs typeface="+mn-cs"/>
              </a:rPr>
              <a:t> the link-layer frame for transport </a:t>
            </a:r>
            <a:r>
              <a:rPr lang="en-US" altLang="zh-CN" sz="1200" b="1" i="0" u="none" strike="noStrike" kern="1200" baseline="0">
                <a:solidFill>
                  <a:schemeClr val="tx1"/>
                </a:solidFill>
                <a:latin typeface="Times New Roman" pitchFamily="18" charset="0"/>
                <a:ea typeface="+mn-ea"/>
                <a:cs typeface="+mn-cs"/>
              </a:rPr>
              <a:t>from</a:t>
            </a:r>
            <a:r>
              <a:rPr lang="en-US" altLang="zh-CN" sz="1200" b="0" i="0" u="none" strike="noStrike" kern="1200" baseline="0">
                <a:solidFill>
                  <a:schemeClr val="tx1"/>
                </a:solidFill>
                <a:latin typeface="Times New Roman" pitchFamily="18" charset="0"/>
                <a:ea typeface="+mn-ea"/>
                <a:cs typeface="+mn-cs"/>
              </a:rPr>
              <a:t> one router </a:t>
            </a:r>
            <a:r>
              <a:rPr lang="en-US" altLang="zh-CN" sz="1200" b="1" i="0" u="none" strike="noStrike" kern="1200" baseline="0">
                <a:solidFill>
                  <a:schemeClr val="tx1"/>
                </a:solidFill>
                <a:latin typeface="Times New Roman" pitchFamily="18" charset="0"/>
                <a:ea typeface="+mn-ea"/>
                <a:cs typeface="+mn-cs"/>
              </a:rPr>
              <a:t>to</a:t>
            </a:r>
            <a:r>
              <a:rPr lang="en-US" altLang="zh-CN" sz="1200" b="0" i="0" u="none" strike="noStrike" kern="1200" baseline="0">
                <a:solidFill>
                  <a:schemeClr val="tx1"/>
                </a:solidFill>
                <a:latin typeface="Times New Roman" pitchFamily="18" charset="0"/>
                <a:ea typeface="+mn-ea"/>
                <a:cs typeface="+mn-cs"/>
              </a:rPr>
              <a:t> the next router, the MTU of the link-layer protocol </a:t>
            </a:r>
            <a:r>
              <a:rPr lang="en-US" altLang="zh-CN" sz="1200" b="1" i="0" u="sng" strike="noStrike" kern="1200" baseline="0">
                <a:solidFill>
                  <a:schemeClr val="tx1"/>
                </a:solidFill>
                <a:latin typeface="Times New Roman" pitchFamily="18" charset="0"/>
                <a:ea typeface="+mn-ea"/>
                <a:cs typeface="+mn-cs"/>
              </a:rPr>
              <a:t>places a hard limit on</a:t>
            </a:r>
            <a:r>
              <a:rPr lang="en-US" altLang="zh-CN" sz="1200" b="1" i="0" u="none" strike="noStrike" kern="1200" baseline="0">
                <a:solidFill>
                  <a:schemeClr val="tx1"/>
                </a:solidFill>
                <a:latin typeface="Times New Roman" pitchFamily="18" charset="0"/>
                <a:ea typeface="+mn-ea"/>
                <a:cs typeface="+mn-cs"/>
              </a:rPr>
              <a:t> </a:t>
            </a:r>
            <a:r>
              <a:rPr lang="en-US" altLang="zh-CN" sz="1200" b="0" i="0" u="none" strike="noStrike" kern="1200" baseline="0">
                <a:solidFill>
                  <a:schemeClr val="tx1"/>
                </a:solidFill>
                <a:latin typeface="Times New Roman" pitchFamily="18" charset="0"/>
                <a:ea typeface="+mn-ea"/>
                <a:cs typeface="+mn-cs"/>
              </a:rPr>
              <a:t>the length of an IP datagram. </a:t>
            </a:r>
          </a:p>
          <a:p>
            <a:r>
              <a:rPr lang="en-US" altLang="zh-CN" sz="1200" b="0" i="0" u="none" strike="noStrike" kern="1200" baseline="0">
                <a:solidFill>
                  <a:schemeClr val="tx1"/>
                </a:solidFill>
                <a:latin typeface="Times New Roman" pitchFamily="18" charset="0"/>
                <a:ea typeface="+mn-ea"/>
                <a:cs typeface="+mn-cs"/>
              </a:rPr>
              <a:t>    Having a hard limit on the size of an IP datagram is </a:t>
            </a:r>
            <a:r>
              <a:rPr lang="en-US" altLang="zh-CN" sz="1200" b="0" i="0" u="sng" strike="noStrike" kern="1200" baseline="0">
                <a:solidFill>
                  <a:schemeClr val="tx1"/>
                </a:solidFill>
                <a:latin typeface="Times New Roman" pitchFamily="18" charset="0"/>
                <a:ea typeface="+mn-ea"/>
                <a:cs typeface="+mn-cs"/>
              </a:rPr>
              <a:t>not much of a</a:t>
            </a:r>
            <a:r>
              <a:rPr lang="en-US" altLang="zh-CN" sz="1200" b="0" i="0" u="none" strike="noStrike" kern="1200" baseline="0">
                <a:solidFill>
                  <a:schemeClr val="tx1"/>
                </a:solidFill>
                <a:latin typeface="Times New Roman" pitchFamily="18" charset="0"/>
                <a:ea typeface="+mn-ea"/>
                <a:cs typeface="+mn-cs"/>
              </a:rPr>
              <a:t> [</a:t>
            </a:r>
            <a:r>
              <a:rPr lang="zh-CN" altLang="en-US" sz="1200" b="0" i="0" kern="1200">
                <a:solidFill>
                  <a:schemeClr val="tx1"/>
                </a:solidFill>
                <a:latin typeface="Times New Roman" pitchFamily="18" charset="0"/>
                <a:ea typeface="+mn-ea"/>
                <a:cs typeface="+mn-cs"/>
              </a:rPr>
              <a:t>不是怎么了不起的；算不上好的</a:t>
            </a:r>
            <a:r>
              <a:rPr lang="en-US" altLang="zh-CN" sz="1200" b="0" i="0" u="none" strike="noStrike" kern="1200" baseline="0">
                <a:solidFill>
                  <a:schemeClr val="tx1"/>
                </a:solidFill>
                <a:latin typeface="Times New Roman" pitchFamily="18" charset="0"/>
                <a:ea typeface="+mn-ea"/>
                <a:cs typeface="+mn-cs"/>
              </a:rPr>
              <a:t>] problem. </a:t>
            </a:r>
          </a:p>
          <a:p>
            <a:r>
              <a:rPr lang="en-US" altLang="zh-CN" sz="1200" b="0" i="0" u="none" strike="noStrike" kern="1200" baseline="0">
                <a:solidFill>
                  <a:schemeClr val="tx1"/>
                </a:solidFill>
                <a:latin typeface="Times New Roman" pitchFamily="18" charset="0"/>
                <a:ea typeface="+mn-ea"/>
                <a:cs typeface="+mn-cs"/>
              </a:rPr>
              <a:t>    What is a problem is that each of the links </a:t>
            </a:r>
            <a:r>
              <a:rPr lang="en-US" altLang="zh-CN" sz="1200" b="0" i="0" u="sng" strike="noStrike" kern="1200" baseline="0">
                <a:solidFill>
                  <a:schemeClr val="tx1"/>
                </a:solidFill>
                <a:latin typeface="Times New Roman" pitchFamily="18" charset="0"/>
                <a:ea typeface="+mn-ea"/>
                <a:cs typeface="+mn-cs"/>
              </a:rPr>
              <a:t>along</a:t>
            </a:r>
            <a:r>
              <a:rPr lang="en-US" altLang="zh-CN" sz="1200" b="0" i="0" u="none" strike="noStrike" kern="1200" baseline="0">
                <a:solidFill>
                  <a:schemeClr val="tx1"/>
                </a:solidFill>
                <a:latin typeface="Times New Roman" pitchFamily="18" charset="0"/>
                <a:ea typeface="+mn-ea"/>
                <a:cs typeface="+mn-cs"/>
              </a:rPr>
              <a:t> the route between sender and destination can use different link-layer protocols, and each of these protocols can have different MTUs.</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To understand the forwarding issue better, imagine that you are a router </a:t>
            </a:r>
            <a:r>
              <a:rPr lang="en-US" altLang="zh-CN" sz="1200" b="1" i="0" u="none" strike="noStrike" kern="1200" baseline="0">
                <a:solidFill>
                  <a:schemeClr val="tx1"/>
                </a:solidFill>
                <a:latin typeface="Times New Roman" pitchFamily="18" charset="0"/>
                <a:ea typeface="+mn-ea"/>
                <a:cs typeface="+mn-cs"/>
              </a:rPr>
              <a:t>that</a:t>
            </a:r>
            <a:r>
              <a:rPr lang="en-US" altLang="zh-CN" sz="1200" b="0" i="0" u="none" strike="noStrike" kern="1200" baseline="0">
                <a:solidFill>
                  <a:schemeClr val="tx1"/>
                </a:solidFill>
                <a:latin typeface="Times New Roman" pitchFamily="18" charset="0"/>
                <a:ea typeface="+mn-ea"/>
                <a:cs typeface="+mn-cs"/>
              </a:rPr>
              <a:t> interconnects several links, each running different link-layer protocols with different MTUs. </a:t>
            </a:r>
          </a:p>
          <a:p>
            <a:r>
              <a:rPr lang="en-US" altLang="zh-CN" sz="1200" b="0" i="0" u="none" strike="noStrike" kern="1200" baseline="0">
                <a:solidFill>
                  <a:schemeClr val="tx1"/>
                </a:solidFill>
                <a:latin typeface="Times New Roman" pitchFamily="18" charset="0"/>
                <a:ea typeface="+mn-ea"/>
                <a:cs typeface="+mn-cs"/>
              </a:rPr>
              <a:t>    Suppose you receive an IP datagram from one link. </a:t>
            </a:r>
          </a:p>
          <a:p>
            <a:r>
              <a:rPr lang="en-US" altLang="zh-CN" sz="1200" b="0" i="0" u="none" strike="noStrike" kern="1200" baseline="0">
                <a:solidFill>
                  <a:schemeClr val="tx1"/>
                </a:solidFill>
                <a:latin typeface="Times New Roman" pitchFamily="18" charset="0"/>
                <a:ea typeface="+mn-ea"/>
                <a:cs typeface="+mn-cs"/>
              </a:rPr>
              <a:t>    You check your forwarding table to determine the outgoing link, and this outgoing link has an MTU that is smaller than the length of the IP datagram. </a:t>
            </a:r>
          </a:p>
          <a:p>
            <a:r>
              <a:rPr lang="en-US" altLang="zh-CN" sz="1200" b="0" i="0" u="none" strike="noStrike" kern="1200" baseline="0">
                <a:solidFill>
                  <a:schemeClr val="tx1"/>
                </a:solidFill>
                <a:latin typeface="Times New Roman" pitchFamily="18" charset="0"/>
                <a:ea typeface="+mn-ea"/>
                <a:cs typeface="+mn-cs"/>
              </a:rPr>
              <a:t>    Time to panic — how are you going to </a:t>
            </a:r>
            <a:r>
              <a:rPr lang="en-US" altLang="zh-CN" sz="1200" b="0" i="0" u="sng" strike="noStrike" kern="1200" baseline="0">
                <a:solidFill>
                  <a:schemeClr val="tx1"/>
                </a:solidFill>
                <a:latin typeface="Times New Roman" pitchFamily="18" charset="0"/>
                <a:ea typeface="+mn-ea"/>
                <a:cs typeface="+mn-cs"/>
              </a:rPr>
              <a:t>squeeze</a:t>
            </a:r>
            <a:r>
              <a:rPr lang="en-US" altLang="zh-CN" sz="1200" b="0" i="0" u="none" strike="noStrike" kern="1200" baseline="0">
                <a:solidFill>
                  <a:schemeClr val="tx1"/>
                </a:solidFill>
                <a:latin typeface="Times New Roman" pitchFamily="18" charset="0"/>
                <a:ea typeface="+mn-ea"/>
                <a:cs typeface="+mn-cs"/>
              </a:rPr>
              <a:t> this oversized IP datagram </a:t>
            </a:r>
            <a:r>
              <a:rPr lang="en-US" altLang="zh-CN" sz="1200" b="0" i="0" u="sng" strike="noStrike" kern="1200" baseline="0">
                <a:solidFill>
                  <a:schemeClr val="tx1"/>
                </a:solidFill>
                <a:latin typeface="Times New Roman" pitchFamily="18" charset="0"/>
                <a:ea typeface="+mn-ea"/>
                <a:cs typeface="+mn-cs"/>
              </a:rPr>
              <a:t>into</a:t>
            </a:r>
            <a:r>
              <a:rPr lang="en-US" altLang="zh-CN" sz="1200" b="0" i="0" u="none" strike="noStrike" kern="1200" baseline="0">
                <a:solidFill>
                  <a:schemeClr val="tx1"/>
                </a:solidFill>
                <a:latin typeface="Times New Roman" pitchFamily="18" charset="0"/>
                <a:ea typeface="+mn-ea"/>
                <a:cs typeface="+mn-cs"/>
              </a:rPr>
              <a:t> the payload field of the link-layer frame?</a:t>
            </a:r>
          </a:p>
          <a:p>
            <a:r>
              <a:rPr lang="en-US" altLang="zh-CN" sz="1200" b="0" i="0" u="none" strike="noStrike" kern="1200" baseline="0">
                <a:solidFill>
                  <a:schemeClr val="tx1"/>
                </a:solidFill>
                <a:latin typeface="Times New Roman" pitchFamily="18" charset="0"/>
                <a:ea typeface="+mn-ea"/>
                <a:cs typeface="+mn-cs"/>
              </a:rPr>
              <a:t>    The solution is to </a:t>
            </a:r>
            <a:r>
              <a:rPr lang="en-US" altLang="zh-CN" sz="1200" b="0" i="0" u="sng" strike="noStrike" kern="1200" baseline="0">
                <a:solidFill>
                  <a:schemeClr val="tx1"/>
                </a:solidFill>
                <a:latin typeface="Times New Roman" pitchFamily="18" charset="0"/>
                <a:ea typeface="+mn-ea"/>
                <a:cs typeface="+mn-cs"/>
              </a:rPr>
              <a:t>fragment</a:t>
            </a:r>
            <a:r>
              <a:rPr lang="en-US" altLang="zh-CN" sz="1200" b="0" i="0" u="none" strike="noStrike" kern="1200" baseline="0">
                <a:solidFill>
                  <a:schemeClr val="tx1"/>
                </a:solidFill>
                <a:latin typeface="Times New Roman" pitchFamily="18" charset="0"/>
                <a:ea typeface="+mn-ea"/>
                <a:cs typeface="+mn-cs"/>
              </a:rPr>
              <a:t> the data in the IP datagram </a:t>
            </a:r>
            <a:r>
              <a:rPr lang="en-US" altLang="zh-CN" sz="1200" b="0" i="0" u="sng" strike="noStrike" kern="1200" baseline="0">
                <a:solidFill>
                  <a:schemeClr val="tx1"/>
                </a:solidFill>
                <a:latin typeface="Times New Roman" pitchFamily="18" charset="0"/>
                <a:ea typeface="+mn-ea"/>
                <a:cs typeface="+mn-cs"/>
              </a:rPr>
              <a:t>into</a:t>
            </a:r>
            <a:r>
              <a:rPr lang="en-US" altLang="zh-CN" sz="1200" b="0" i="0" u="none" strike="noStrike" kern="1200" baseline="0">
                <a:solidFill>
                  <a:schemeClr val="tx1"/>
                </a:solidFill>
                <a:latin typeface="Times New Roman" pitchFamily="18" charset="0"/>
                <a:ea typeface="+mn-ea"/>
                <a:cs typeface="+mn-cs"/>
              </a:rPr>
              <a:t> two or more smaller IP datagrams, encapsulate each of these smaller IP datagrams in a separate link-layer frame; and send these frames over the outgoing link. </a:t>
            </a:r>
          </a:p>
          <a:p>
            <a:r>
              <a:rPr lang="en-US" altLang="zh-CN" sz="1200" b="0" i="0" u="none" strike="noStrike" kern="1200" baseline="0">
                <a:solidFill>
                  <a:schemeClr val="tx1"/>
                </a:solidFill>
                <a:latin typeface="Times New Roman" pitchFamily="18" charset="0"/>
                <a:ea typeface="+mn-ea"/>
                <a:cs typeface="+mn-cs"/>
              </a:rPr>
              <a:t>    Each of these smaller datagrams is referred to as a </a:t>
            </a:r>
            <a:r>
              <a:rPr lang="en-US" altLang="zh-CN" sz="1200" b="1" i="0" u="none" strike="noStrike" kern="1200" baseline="0">
                <a:solidFill>
                  <a:schemeClr val="tx1"/>
                </a:solidFill>
                <a:latin typeface="Times New Roman" pitchFamily="18" charset="0"/>
                <a:ea typeface="+mn-ea"/>
                <a:cs typeface="+mn-cs"/>
              </a:rPr>
              <a:t>fragment</a:t>
            </a:r>
            <a:r>
              <a:rPr lang="en-US" altLang="zh-CN" sz="1200" b="0" i="0" u="none" strike="noStrike" kern="1200" baseline="0">
                <a:solidFill>
                  <a:schemeClr val="tx1"/>
                </a:solidFill>
                <a:latin typeface="Times New Roman" pitchFamily="18" charset="0"/>
                <a:ea typeface="+mn-ea"/>
                <a:cs typeface="+mn-cs"/>
              </a:rPr>
              <a:t>.</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Fragments need to be reassembled </a:t>
            </a:r>
            <a:r>
              <a:rPr lang="en-US" altLang="zh-CN" sz="1200" b="1" i="0" u="none" strike="noStrike" kern="1200" baseline="0">
                <a:solidFill>
                  <a:schemeClr val="tx1"/>
                </a:solidFill>
                <a:latin typeface="Times New Roman" pitchFamily="18" charset="0"/>
                <a:ea typeface="+mn-ea"/>
                <a:cs typeface="+mn-cs"/>
              </a:rPr>
              <a:t>before</a:t>
            </a:r>
            <a:r>
              <a:rPr lang="en-US" altLang="zh-CN" sz="1200" b="0" i="0" u="none" strike="noStrike" kern="1200" baseline="0">
                <a:solidFill>
                  <a:schemeClr val="tx1"/>
                </a:solidFill>
                <a:latin typeface="Times New Roman" pitchFamily="18" charset="0"/>
                <a:ea typeface="+mn-ea"/>
                <a:cs typeface="+mn-cs"/>
              </a:rPr>
              <a:t> they reach the transport layer at the destination.</a:t>
            </a:r>
          </a:p>
          <a:p>
            <a:r>
              <a:rPr lang="en-US" altLang="zh-CN" sz="1200" b="0" i="0" u="none" strike="noStrike" kern="1200" baseline="0">
                <a:solidFill>
                  <a:schemeClr val="tx1"/>
                </a:solidFill>
                <a:latin typeface="Times New Roman" pitchFamily="18" charset="0"/>
                <a:ea typeface="+mn-ea"/>
                <a:cs typeface="+mn-cs"/>
              </a:rPr>
              <a:t>    Indeed, both TCP and UDP are expecting to receive complete, unfragmented segments from the network layer. </a:t>
            </a:r>
          </a:p>
          <a:p>
            <a:r>
              <a:rPr lang="en-US" altLang="zh-CN" sz="1200" b="0" i="0" u="none" strike="noStrike" kern="1200" baseline="0">
                <a:solidFill>
                  <a:schemeClr val="tx1"/>
                </a:solidFill>
                <a:latin typeface="Times New Roman" pitchFamily="18" charset="0"/>
                <a:ea typeface="+mn-ea"/>
                <a:cs typeface="+mn-cs"/>
              </a:rPr>
              <a:t>    The designers of IPv4 felt that reassembling datagrams in the routers would introduce significant complication into the protocol and </a:t>
            </a:r>
            <a:r>
              <a:rPr lang="en-US" altLang="zh-CN" sz="1200" b="0" i="0" u="sng" strike="noStrike" kern="1200" baseline="0">
                <a:solidFill>
                  <a:schemeClr val="tx1"/>
                </a:solidFill>
                <a:latin typeface="Times New Roman" pitchFamily="18" charset="0"/>
                <a:ea typeface="+mn-ea"/>
                <a:cs typeface="+mn-cs"/>
              </a:rPr>
              <a:t>put a damper on</a:t>
            </a:r>
            <a:r>
              <a:rPr lang="en-US" altLang="zh-CN" sz="1200" b="0" i="0" u="none" strike="noStrike" kern="1200" baseline="0">
                <a:solidFill>
                  <a:schemeClr val="tx1"/>
                </a:solidFill>
                <a:latin typeface="Times New Roman" pitchFamily="18" charset="0"/>
                <a:ea typeface="+mn-ea"/>
                <a:cs typeface="+mn-cs"/>
              </a:rPr>
              <a:t> router performance. </a:t>
            </a:r>
          </a:p>
          <a:p>
            <a:r>
              <a:rPr lang="en-US" altLang="zh-CN" sz="1200" b="0" i="0" u="none" strike="noStrike" kern="1200" baseline="0">
                <a:solidFill>
                  <a:schemeClr val="tx1"/>
                </a:solidFill>
                <a:latin typeface="Times New Roman" pitchFamily="18" charset="0"/>
                <a:ea typeface="+mn-ea"/>
                <a:cs typeface="+mn-cs"/>
              </a:rPr>
              <a:t>    (If you were a router, would you want to be reassembling fragments </a:t>
            </a:r>
            <a:r>
              <a:rPr lang="en-US" altLang="zh-CN" sz="1200" b="0" i="0" u="sng" strike="noStrike" kern="1200" baseline="0">
                <a:solidFill>
                  <a:schemeClr val="tx1"/>
                </a:solidFill>
                <a:latin typeface="Times New Roman" pitchFamily="18" charset="0"/>
                <a:ea typeface="+mn-ea"/>
                <a:cs typeface="+mn-cs"/>
              </a:rPr>
              <a:t>on top of everything else</a:t>
            </a:r>
            <a:r>
              <a:rPr lang="en-US" altLang="zh-CN" sz="1200" b="0" i="0" u="none" strike="noStrike" kern="1200" baseline="0">
                <a:solidFill>
                  <a:schemeClr val="tx1"/>
                </a:solidFill>
                <a:latin typeface="Times New Roman" pitchFamily="18" charset="0"/>
                <a:ea typeface="+mn-ea"/>
                <a:cs typeface="+mn-cs"/>
              </a:rPr>
              <a:t> you had to do?) </a:t>
            </a:r>
          </a:p>
          <a:p>
            <a:r>
              <a:rPr lang="en-US" altLang="zh-CN" sz="1200" b="0" i="0" u="none" strike="noStrike" kern="1200" baseline="0">
                <a:solidFill>
                  <a:schemeClr val="tx1"/>
                </a:solidFill>
                <a:latin typeface="Times New Roman" pitchFamily="18" charset="0"/>
                <a:ea typeface="+mn-ea"/>
                <a:cs typeface="+mn-cs"/>
              </a:rPr>
              <a:t>    </a:t>
            </a:r>
            <a:r>
              <a:rPr lang="en-US" altLang="zh-CN" sz="1200" b="0" i="0" u="sng" strike="noStrike" kern="1200" baseline="0">
                <a:solidFill>
                  <a:schemeClr val="tx1"/>
                </a:solidFill>
                <a:latin typeface="Times New Roman" pitchFamily="18" charset="0"/>
                <a:ea typeface="+mn-ea"/>
                <a:cs typeface="+mn-cs"/>
              </a:rPr>
              <a:t>Sticking to the principle of keeping the network core simple</a:t>
            </a:r>
            <a:r>
              <a:rPr lang="en-US" altLang="zh-CN" sz="1200" b="0" i="0" u="none" strike="noStrike" kern="1200" baseline="0">
                <a:solidFill>
                  <a:schemeClr val="tx1"/>
                </a:solidFill>
                <a:latin typeface="Times New Roman" pitchFamily="18" charset="0"/>
                <a:ea typeface="+mn-ea"/>
                <a:cs typeface="+mn-cs"/>
              </a:rPr>
              <a:t>, the designers of IPv4 decided to put the job of datagram reassembly in the end systems </a:t>
            </a:r>
            <a:r>
              <a:rPr lang="en-US" altLang="zh-CN" sz="1200" b="0" i="0" u="sng" strike="noStrike" kern="1200" baseline="0">
                <a:solidFill>
                  <a:schemeClr val="tx1"/>
                </a:solidFill>
                <a:latin typeface="Times New Roman" pitchFamily="18" charset="0"/>
                <a:ea typeface="+mn-ea"/>
                <a:cs typeface="+mn-cs"/>
              </a:rPr>
              <a:t>rather than </a:t>
            </a:r>
            <a:r>
              <a:rPr lang="en-US" altLang="zh-CN" sz="1200" b="0" i="0" u="none" strike="noStrike" kern="1200" baseline="0">
                <a:solidFill>
                  <a:schemeClr val="tx1"/>
                </a:solidFill>
                <a:latin typeface="Times New Roman" pitchFamily="18" charset="0"/>
                <a:ea typeface="+mn-ea"/>
                <a:cs typeface="+mn-cs"/>
              </a:rPr>
              <a:t>in network routers.</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When a destination host receives a series of datagrams from the same source, it needs to determine </a:t>
            </a:r>
            <a:r>
              <a:rPr lang="en-US" altLang="zh-CN" sz="1200" b="0" i="0" u="sng" strike="noStrike" kern="1200" baseline="0">
                <a:solidFill>
                  <a:schemeClr val="tx1"/>
                </a:solidFill>
                <a:latin typeface="Times New Roman" pitchFamily="18" charset="0"/>
                <a:ea typeface="+mn-ea"/>
                <a:cs typeface="+mn-cs"/>
              </a:rPr>
              <a:t>whether</a:t>
            </a:r>
            <a:r>
              <a:rPr lang="en-US" altLang="zh-CN" sz="1200" b="0" i="0" u="none" strike="noStrike" kern="1200" baseline="0">
                <a:solidFill>
                  <a:schemeClr val="tx1"/>
                </a:solidFill>
                <a:latin typeface="Times New Roman" pitchFamily="18" charset="0"/>
                <a:ea typeface="+mn-ea"/>
                <a:cs typeface="+mn-cs"/>
              </a:rPr>
              <a:t> any of these datagrams are fragments of some original, larger datagram. </a:t>
            </a:r>
          </a:p>
          <a:p>
            <a:r>
              <a:rPr lang="en-US" altLang="zh-CN" sz="1200" b="0" i="0" u="none" strike="noStrike" kern="1200" baseline="0">
                <a:solidFill>
                  <a:schemeClr val="tx1"/>
                </a:solidFill>
                <a:latin typeface="Times New Roman" pitchFamily="18" charset="0"/>
                <a:ea typeface="+mn-ea"/>
                <a:cs typeface="+mn-cs"/>
              </a:rPr>
              <a:t>    If some datagrams are fragments, it must further determine </a:t>
            </a:r>
            <a:r>
              <a:rPr lang="en-US" altLang="zh-CN" sz="1200" b="1" i="0" u="none" strike="noStrike" kern="1200" baseline="0">
                <a:solidFill>
                  <a:schemeClr val="tx1"/>
                </a:solidFill>
                <a:latin typeface="Times New Roman" pitchFamily="18" charset="0"/>
                <a:ea typeface="+mn-ea"/>
                <a:cs typeface="+mn-cs"/>
              </a:rPr>
              <a:t>when</a:t>
            </a:r>
            <a:r>
              <a:rPr lang="en-US" altLang="zh-CN" sz="1200" b="0" i="0" u="none" strike="noStrike" kern="1200" baseline="0">
                <a:solidFill>
                  <a:schemeClr val="tx1"/>
                </a:solidFill>
                <a:latin typeface="Times New Roman" pitchFamily="18" charset="0"/>
                <a:ea typeface="+mn-ea"/>
                <a:cs typeface="+mn-cs"/>
              </a:rPr>
              <a:t> it has received the last fragment and </a:t>
            </a:r>
            <a:r>
              <a:rPr lang="en-US" altLang="zh-CN" sz="1200" b="1" i="0" u="none" strike="noStrike" kern="1200" baseline="0">
                <a:solidFill>
                  <a:schemeClr val="tx1"/>
                </a:solidFill>
                <a:latin typeface="Times New Roman" pitchFamily="18" charset="0"/>
                <a:ea typeface="+mn-ea"/>
                <a:cs typeface="+mn-cs"/>
              </a:rPr>
              <a:t>how</a:t>
            </a:r>
            <a:r>
              <a:rPr lang="en-US" altLang="zh-CN" sz="1200" b="0" i="0" u="none" strike="noStrike" kern="1200" baseline="0">
                <a:solidFill>
                  <a:schemeClr val="tx1"/>
                </a:solidFill>
                <a:latin typeface="Times New Roman" pitchFamily="18" charset="0"/>
                <a:ea typeface="+mn-ea"/>
                <a:cs typeface="+mn-cs"/>
              </a:rPr>
              <a:t> the fragments it has received should be pieced back together </a:t>
            </a:r>
            <a:r>
              <a:rPr lang="en-US" altLang="zh-CN" sz="1200" b="1" i="0" u="none" strike="noStrike" kern="1200" baseline="0">
                <a:solidFill>
                  <a:schemeClr val="tx1"/>
                </a:solidFill>
                <a:latin typeface="Times New Roman" pitchFamily="18" charset="0"/>
                <a:ea typeface="+mn-ea"/>
                <a:cs typeface="+mn-cs"/>
              </a:rPr>
              <a:t>to</a:t>
            </a:r>
            <a:r>
              <a:rPr lang="en-US" altLang="zh-CN" sz="1200" b="0" i="0" u="none" strike="noStrike" kern="1200" baseline="0">
                <a:solidFill>
                  <a:schemeClr val="tx1"/>
                </a:solidFill>
                <a:latin typeface="Times New Roman" pitchFamily="18" charset="0"/>
                <a:ea typeface="+mn-ea"/>
                <a:cs typeface="+mn-cs"/>
              </a:rPr>
              <a:t> form the original datagram. </a:t>
            </a:r>
          </a:p>
          <a:p>
            <a:r>
              <a:rPr lang="en-US" altLang="zh-CN" sz="1200" b="0" i="0" u="none" strike="noStrike" kern="1200" baseline="0">
                <a:solidFill>
                  <a:schemeClr val="tx1"/>
                </a:solidFill>
                <a:latin typeface="Times New Roman" pitchFamily="18" charset="0"/>
                <a:ea typeface="+mn-ea"/>
                <a:cs typeface="+mn-cs"/>
              </a:rPr>
              <a:t>    To allow the destination host to perform these reassembly tasks, the designers of IP (version 4) put identification, flag, and fragmentation offset fields in the IP datagram header. </a:t>
            </a:r>
          </a:p>
          <a:p>
            <a:r>
              <a:rPr lang="en-US" altLang="zh-CN" sz="1200" b="0" i="0" u="none" strike="noStrike" kern="1200" baseline="0">
                <a:solidFill>
                  <a:schemeClr val="tx1"/>
                </a:solidFill>
                <a:latin typeface="Times New Roman" pitchFamily="18" charset="0"/>
                <a:ea typeface="+mn-ea"/>
                <a:cs typeface="+mn-cs"/>
              </a:rPr>
              <a:t>    When a datagram is created, the sending host </a:t>
            </a:r>
            <a:r>
              <a:rPr lang="en-US" altLang="zh-CN" sz="1200" b="1" i="0" u="none" strike="noStrike" kern="1200" baseline="0">
                <a:solidFill>
                  <a:schemeClr val="tx1"/>
                </a:solidFill>
                <a:latin typeface="Times New Roman" pitchFamily="18" charset="0"/>
                <a:ea typeface="+mn-ea"/>
                <a:cs typeface="+mn-cs"/>
              </a:rPr>
              <a:t>stamps</a:t>
            </a:r>
            <a:r>
              <a:rPr lang="en-US" altLang="zh-CN" sz="1200" b="0" i="0" u="none" strike="noStrike" kern="1200" baseline="0">
                <a:solidFill>
                  <a:schemeClr val="tx1"/>
                </a:solidFill>
                <a:latin typeface="Times New Roman" pitchFamily="18" charset="0"/>
                <a:ea typeface="+mn-ea"/>
                <a:cs typeface="+mn-cs"/>
              </a:rPr>
              <a:t> the datagram with an identification number as well as source and destination addresses.</a:t>
            </a:r>
          </a:p>
          <a:p>
            <a:r>
              <a:rPr lang="en-US" altLang="zh-CN" sz="1200" b="0" i="0" u="none" strike="noStrike" kern="1200" baseline="0">
                <a:solidFill>
                  <a:schemeClr val="tx1"/>
                </a:solidFill>
                <a:latin typeface="Times New Roman" pitchFamily="18" charset="0"/>
                <a:ea typeface="+mn-ea"/>
                <a:cs typeface="+mn-cs"/>
              </a:rPr>
              <a:t>    Typically, the sending host increments the identification number for each datagram it sends.</a:t>
            </a:r>
          </a:p>
          <a:p>
            <a:r>
              <a:rPr lang="en-US" altLang="zh-CN" sz="1200" b="0" i="0" u="none" strike="noStrike" kern="1200" baseline="0">
                <a:solidFill>
                  <a:schemeClr val="tx1"/>
                </a:solidFill>
                <a:latin typeface="Times New Roman" pitchFamily="18" charset="0"/>
                <a:ea typeface="+mn-ea"/>
                <a:cs typeface="+mn-cs"/>
              </a:rPr>
              <a:t>    When a router needs to fragment a datagram, each resulting datagram (that is, fragment) is stamped with the source address, destination address, and identification number of the original datagram. </a:t>
            </a:r>
          </a:p>
          <a:p>
            <a:r>
              <a:rPr lang="en-US" altLang="zh-CN" sz="1200" b="0" i="0" u="none" strike="noStrike" kern="1200" baseline="0">
                <a:solidFill>
                  <a:schemeClr val="tx1"/>
                </a:solidFill>
                <a:latin typeface="Times New Roman" pitchFamily="18" charset="0"/>
                <a:ea typeface="+mn-ea"/>
                <a:cs typeface="+mn-cs"/>
              </a:rPr>
              <a:t>    When the destination receives a series of datagrams from the same sending host, it can examine the identification numbers of the datagrams to determine which of the datagrams are actually fragments of the same larger datagram. </a:t>
            </a:r>
          </a:p>
          <a:p>
            <a:r>
              <a:rPr lang="en-US" altLang="zh-CN" sz="1200" b="0" i="0" u="none" strike="noStrike" kern="1200" baseline="0">
                <a:solidFill>
                  <a:schemeClr val="tx1"/>
                </a:solidFill>
                <a:latin typeface="Times New Roman" pitchFamily="18" charset="0"/>
                <a:ea typeface="+mn-ea"/>
                <a:cs typeface="+mn-cs"/>
              </a:rPr>
              <a:t>    Because IP is an unreliable service, one or more of the fragments may never arrive at the destination. </a:t>
            </a:r>
          </a:p>
          <a:p>
            <a:r>
              <a:rPr lang="en-US" altLang="zh-CN" sz="1200" b="0" i="0" u="none" strike="noStrike" kern="1200" baseline="0">
                <a:solidFill>
                  <a:schemeClr val="tx1"/>
                </a:solidFill>
                <a:latin typeface="Times New Roman" pitchFamily="18" charset="0"/>
                <a:ea typeface="+mn-ea"/>
                <a:cs typeface="+mn-cs"/>
              </a:rPr>
              <a:t>    </a:t>
            </a:r>
            <a:r>
              <a:rPr lang="en-US" altLang="zh-CN" sz="1200" b="0" i="0" u="sng" strike="noStrike" kern="1200" baseline="0">
                <a:solidFill>
                  <a:schemeClr val="tx1"/>
                </a:solidFill>
                <a:latin typeface="Times New Roman" pitchFamily="18" charset="0"/>
                <a:ea typeface="+mn-ea"/>
                <a:cs typeface="+mn-cs"/>
              </a:rPr>
              <a:t>For this reason</a:t>
            </a:r>
            <a:r>
              <a:rPr lang="en-US" altLang="zh-CN" sz="1200" b="0" i="0" u="none" strike="noStrike" kern="1200" baseline="0">
                <a:solidFill>
                  <a:schemeClr val="tx1"/>
                </a:solidFill>
                <a:latin typeface="Times New Roman" pitchFamily="18" charset="0"/>
                <a:ea typeface="+mn-ea"/>
                <a:cs typeface="+mn-cs"/>
              </a:rPr>
              <a:t>, in order for the destination host to be </a:t>
            </a:r>
            <a:r>
              <a:rPr lang="en-US" altLang="zh-CN" sz="1200" b="0" i="0" u="sng" strike="noStrike" kern="1200" baseline="0">
                <a:solidFill>
                  <a:schemeClr val="tx1"/>
                </a:solidFill>
                <a:latin typeface="Times New Roman" pitchFamily="18" charset="0"/>
                <a:ea typeface="+mn-ea"/>
                <a:cs typeface="+mn-cs"/>
              </a:rPr>
              <a:t>absolutely</a:t>
            </a:r>
            <a:r>
              <a:rPr lang="en-US" altLang="zh-CN" sz="1200" b="0" i="0" u="none" strike="noStrike" kern="1200" baseline="0">
                <a:solidFill>
                  <a:schemeClr val="tx1"/>
                </a:solidFill>
                <a:latin typeface="Times New Roman" pitchFamily="18" charset="0"/>
                <a:ea typeface="+mn-ea"/>
                <a:cs typeface="+mn-cs"/>
              </a:rPr>
              <a:t> sure it has received the last fragment of the original datagram, the last fragment has a flag bit set to 0, whereas all the other fragments have this flag bit set to 1. </a:t>
            </a:r>
          </a:p>
          <a:p>
            <a:r>
              <a:rPr lang="en-US" altLang="zh-CN" sz="1200" b="0" i="0" u="none" strike="noStrike" kern="1200" baseline="0">
                <a:solidFill>
                  <a:schemeClr val="tx1"/>
                </a:solidFill>
                <a:latin typeface="Times New Roman" pitchFamily="18" charset="0"/>
                <a:ea typeface="+mn-ea"/>
                <a:cs typeface="+mn-cs"/>
              </a:rPr>
              <a:t>    Also, in order for the destination host to determine whether a fragment is missing (and also to be able to reassemble the fragments in their proper order), the offset field is used to specify where the fragment fits within the original IP datagram. </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Figure 4.17 illustrates an example.</a:t>
            </a:r>
          </a:p>
          <a:p>
            <a:r>
              <a:rPr lang="en-US" altLang="zh-CN" sz="1200" b="0" i="0" u="none" strike="noStrike" kern="1200" baseline="0">
                <a:solidFill>
                  <a:schemeClr val="tx1"/>
                </a:solidFill>
                <a:latin typeface="Times New Roman" pitchFamily="18" charset="0"/>
                <a:ea typeface="+mn-ea"/>
                <a:cs typeface="+mn-cs"/>
              </a:rPr>
              <a:t>    A datagram of 4,000 bytes (20 bytes of IP header plus 3,980 bytes of IP payload) </a:t>
            </a:r>
            <a:r>
              <a:rPr lang="en-US" altLang="zh-CN" sz="1200" b="0" i="0" u="sng" strike="noStrike" kern="1200" baseline="0">
                <a:solidFill>
                  <a:schemeClr val="tx1"/>
                </a:solidFill>
                <a:latin typeface="Times New Roman" pitchFamily="18" charset="0"/>
                <a:ea typeface="+mn-ea"/>
                <a:cs typeface="+mn-cs"/>
              </a:rPr>
              <a:t>arrives</a:t>
            </a:r>
            <a:r>
              <a:rPr lang="en-US" altLang="zh-CN" sz="1200" b="0" i="0" u="none" strike="noStrike" kern="1200" baseline="0">
                <a:solidFill>
                  <a:schemeClr val="tx1"/>
                </a:solidFill>
                <a:latin typeface="Times New Roman" pitchFamily="18" charset="0"/>
                <a:ea typeface="+mn-ea"/>
                <a:cs typeface="+mn-cs"/>
              </a:rPr>
              <a:t> at a router and must be forwarded to a link with an MTU of 1,500 bytes. </a:t>
            </a:r>
          </a:p>
          <a:p>
            <a:r>
              <a:rPr lang="en-US" altLang="zh-CN" sz="1200" b="0" i="0" u="none" strike="noStrike" kern="1200" baseline="0">
                <a:solidFill>
                  <a:schemeClr val="tx1"/>
                </a:solidFill>
                <a:latin typeface="Times New Roman" pitchFamily="18" charset="0"/>
                <a:ea typeface="+mn-ea"/>
                <a:cs typeface="+mn-cs"/>
              </a:rPr>
              <a:t>    This implies </a:t>
            </a:r>
            <a:r>
              <a:rPr lang="en-US" altLang="zh-CN" sz="1200" b="1" i="0" u="none" strike="noStrike" kern="1200" baseline="0">
                <a:solidFill>
                  <a:schemeClr val="tx1"/>
                </a:solidFill>
                <a:latin typeface="Times New Roman" pitchFamily="18" charset="0"/>
                <a:ea typeface="+mn-ea"/>
                <a:cs typeface="+mn-cs"/>
              </a:rPr>
              <a:t>that</a:t>
            </a:r>
            <a:r>
              <a:rPr lang="en-US" altLang="zh-CN" sz="1200" b="0" i="0" u="none" strike="noStrike" kern="1200" baseline="0">
                <a:solidFill>
                  <a:schemeClr val="tx1"/>
                </a:solidFill>
                <a:latin typeface="Times New Roman" pitchFamily="18" charset="0"/>
                <a:ea typeface="+mn-ea"/>
                <a:cs typeface="+mn-cs"/>
              </a:rPr>
              <a:t> the 3,980 data bytes in the original datagram must be allocated to three separate fragments (each of which is also an IP datagram).</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The online material for this book, and the problems at the end of this chapter will allow you to </a:t>
            </a:r>
            <a:r>
              <a:rPr lang="en-US" altLang="zh-CN" sz="1200" b="1" i="0" u="none" strike="noStrike" kern="1200" baseline="0">
                <a:solidFill>
                  <a:schemeClr val="tx1"/>
                </a:solidFill>
                <a:latin typeface="Times New Roman" pitchFamily="18" charset="0"/>
                <a:ea typeface="+mn-ea"/>
                <a:cs typeface="+mn-cs"/>
              </a:rPr>
              <a:t>explore</a:t>
            </a:r>
            <a:r>
              <a:rPr lang="en-US" altLang="zh-CN" sz="1200" b="0" i="0" u="none" strike="noStrike" kern="1200" baseline="0">
                <a:solidFill>
                  <a:schemeClr val="tx1"/>
                </a:solidFill>
                <a:latin typeface="Times New Roman" pitchFamily="18" charset="0"/>
                <a:ea typeface="+mn-ea"/>
                <a:cs typeface="+mn-cs"/>
              </a:rPr>
              <a:t> fragmentation in more detail. </a:t>
            </a:r>
          </a:p>
          <a:p>
            <a:r>
              <a:rPr lang="en-US" altLang="zh-CN" sz="1200" b="0" i="0" u="none" strike="noStrike" kern="1200" baseline="0">
                <a:solidFill>
                  <a:schemeClr val="tx1"/>
                </a:solidFill>
                <a:latin typeface="Times New Roman" pitchFamily="18" charset="0"/>
                <a:ea typeface="+mn-ea"/>
                <a:cs typeface="+mn-cs"/>
              </a:rPr>
              <a:t>    Also, on this book’s Web site, we provide a Java applet that generates fragments. </a:t>
            </a:r>
          </a:p>
          <a:p>
            <a:r>
              <a:rPr lang="en-US" altLang="zh-CN" sz="1200" b="0" i="0" u="none" strike="noStrike" kern="1200" baseline="0">
                <a:solidFill>
                  <a:schemeClr val="tx1"/>
                </a:solidFill>
                <a:latin typeface="Times New Roman" pitchFamily="18" charset="0"/>
                <a:ea typeface="+mn-ea"/>
                <a:cs typeface="+mn-cs"/>
              </a:rPr>
              <a:t>    You provide the incoming datagram size, the MTU, and the incoming datagram identification.</a:t>
            </a:r>
          </a:p>
          <a:p>
            <a:endParaRPr lang="en-US" altLang="zh-CN" sz="1200" b="0" i="0" u="none" strike="noStrike" kern="1200" baseline="0">
              <a:solidFill>
                <a:schemeClr val="tx1"/>
              </a:solidFill>
              <a:latin typeface="Times New Roman" pitchFamily="18" charset="0"/>
              <a:ea typeface="+mn-ea"/>
              <a:cs typeface="+mn-cs"/>
            </a:endParaRPr>
          </a:p>
          <a:p>
            <a:endParaRPr lang="en-US" altLang="zh-CN" sz="1200" b="0" i="0" u="none" strike="noStrike" kern="1200" baseline="0">
              <a:solidFill>
                <a:schemeClr val="tx1"/>
              </a:solidFill>
              <a:latin typeface="Times New Roman" pitchFamily="18" charset="0"/>
              <a:ea typeface="+mn-ea"/>
              <a:cs typeface="+mn-cs"/>
            </a:endParaRPr>
          </a:p>
          <a:p>
            <a:endParaRPr lang="en-US" altLang="zh-CN" sz="1200" b="0" i="0" u="none" strike="noStrike" kern="1200" baseline="0">
              <a:solidFill>
                <a:schemeClr val="tx1"/>
              </a:solidFill>
              <a:latin typeface="Times New Roman" pitchFamily="18" charset="0"/>
              <a:ea typeface="+mn-ea"/>
              <a:cs typeface="+mn-cs"/>
            </a:endParaRP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a:t>
            </a:r>
            <a:endParaRPr lang="zh-CN" altLang="zh-CN" b="0" i="0"/>
          </a:p>
        </p:txBody>
      </p:sp>
    </p:spTree>
    <p:extLst>
      <p:ext uri="{BB962C8B-B14F-4D97-AF65-F5344CB8AC3E}">
        <p14:creationId xmlns:p14="http://schemas.microsoft.com/office/powerpoint/2010/main" val="128860947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90</a:t>
            </a:fld>
            <a:endParaRPr lang="en-US" altLang="zh-CN"/>
          </a:p>
        </p:txBody>
      </p:sp>
    </p:spTree>
    <p:extLst>
      <p:ext uri="{BB962C8B-B14F-4D97-AF65-F5344CB8AC3E}">
        <p14:creationId xmlns:p14="http://schemas.microsoft.com/office/powerpoint/2010/main" val="113663003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7"/>
          <p:cNvSpPr>
            <a:spLocks noGrp="1" noChangeArrowheads="1"/>
          </p:cNvSpPr>
          <p:nvPr>
            <p:ph type="sldNum" sz="quarter" idx="5"/>
          </p:nvPr>
        </p:nvSpPr>
        <p:spPr>
          <a:noFill/>
        </p:spPr>
        <p:txBody>
          <a:bodyPr/>
          <a:lstStyle/>
          <a:p>
            <a:fld id="{6F0AC6A8-69A8-48FF-93CC-0329EA08A4DF}" type="slidenum">
              <a:rPr lang="zh-CN" altLang="en-US"/>
              <a:pPr/>
              <a:t>91</a:t>
            </a:fld>
            <a:endParaRPr lang="en-US" altLang="zh-CN"/>
          </a:p>
        </p:txBody>
      </p:sp>
      <p:sp>
        <p:nvSpPr>
          <p:cNvPr id="347139" name="Rectangle 2"/>
          <p:cNvSpPr>
            <a:spLocks noGrp="1" noRot="1" noChangeAspect="1" noChangeArrowheads="1" noTextEdit="1"/>
          </p:cNvSpPr>
          <p:nvPr>
            <p:ph type="sldImg"/>
          </p:nvPr>
        </p:nvSpPr>
        <p:spPr>
          <a:ln/>
        </p:spPr>
      </p:sp>
      <p:sp>
        <p:nvSpPr>
          <p:cNvPr id="347140" name="Rectangle 3"/>
          <p:cNvSpPr>
            <a:spLocks noGrp="1" noChangeArrowheads="1"/>
          </p:cNvSpPr>
          <p:nvPr>
            <p:ph type="body" idx="1"/>
          </p:nvPr>
        </p:nvSpPr>
        <p:spPr>
          <a:xfrm>
            <a:off x="731838" y="4560888"/>
            <a:ext cx="5851525" cy="4319587"/>
          </a:xfrm>
          <a:noFill/>
          <a:ln/>
        </p:spPr>
        <p:txBody>
          <a:bodyPr/>
          <a:lstStyle/>
          <a:p>
            <a:r>
              <a:rPr lang="en-US" altLang="zh-CN" sz="1200" b="0" i="0" u="none" strike="noStrike" kern="1200" baseline="0">
                <a:solidFill>
                  <a:schemeClr val="tx1"/>
                </a:solidFill>
                <a:latin typeface="Times New Roman" pitchFamily="18" charset="0"/>
                <a:ea typeface="+mn-ea"/>
                <a:cs typeface="+mn-cs"/>
              </a:rPr>
              <a:t>    </a:t>
            </a:r>
            <a:r>
              <a:rPr lang="en-US" altLang="zh-CN" b="1"/>
              <a:t>From Computer networks a systems approach  </a:t>
            </a:r>
          </a:p>
          <a:p>
            <a:r>
              <a:rPr lang="en-US" altLang="zh-CN"/>
              <a:t>   </a:t>
            </a:r>
            <a:r>
              <a:rPr lang="en-US" altLang="zh-CN" baseline="0"/>
              <a:t> </a:t>
            </a:r>
            <a:r>
              <a:rPr lang="en-US" altLang="zh-CN"/>
              <a:t>This 13-bit field shows the </a:t>
            </a:r>
            <a:r>
              <a:rPr lang="en-US" altLang="zh-CN">
                <a:solidFill>
                  <a:schemeClr val="hlink"/>
                </a:solidFill>
              </a:rPr>
              <a:t>relative</a:t>
            </a:r>
            <a:r>
              <a:rPr lang="en-US" altLang="zh-CN"/>
              <a:t> position of this fragment </a:t>
            </a:r>
            <a:r>
              <a:rPr lang="en-US" altLang="zh-CN">
                <a:solidFill>
                  <a:schemeClr val="hlink"/>
                </a:solidFill>
              </a:rPr>
              <a:t>with respect to</a:t>
            </a:r>
            <a:r>
              <a:rPr lang="en-US" altLang="zh-CN"/>
              <a:t> the whole datagram. </a:t>
            </a:r>
          </a:p>
          <a:p>
            <a:r>
              <a:rPr lang="en-US" altLang="zh-CN"/>
              <a:t>    It is the offset of the data in the original datagram measured in units of 8 bytes. </a:t>
            </a:r>
          </a:p>
          <a:p>
            <a:r>
              <a:rPr lang="en-US" altLang="zh-CN"/>
              <a:t>    Figure shows a datagram with </a:t>
            </a:r>
            <a:r>
              <a:rPr lang="en-US" altLang="zh-CN">
                <a:solidFill>
                  <a:schemeClr val="hlink"/>
                </a:solidFill>
              </a:rPr>
              <a:t>a data size of 4000 bytes</a:t>
            </a:r>
            <a:r>
              <a:rPr lang="en-US" altLang="zh-CN"/>
              <a:t> fragmented into three fragments.</a:t>
            </a:r>
          </a:p>
          <a:p>
            <a:endParaRPr lang="en-US" altLang="zh-CN"/>
          </a:p>
          <a:p>
            <a:r>
              <a:rPr lang="en-US" altLang="zh-CN" sz="1200" b="0" i="0" u="none" strike="noStrike" kern="1200" baseline="0">
                <a:solidFill>
                  <a:schemeClr val="tx1"/>
                </a:solidFill>
                <a:latin typeface="Times New Roman" pitchFamily="18" charset="0"/>
                <a:ea typeface="+mn-ea"/>
                <a:cs typeface="+mn-cs"/>
              </a:rPr>
              <a:t>    </a:t>
            </a:r>
            <a:endParaRPr lang="zh-CN" altLang="en-US"/>
          </a:p>
        </p:txBody>
      </p:sp>
    </p:spTree>
    <p:extLst>
      <p:ext uri="{BB962C8B-B14F-4D97-AF65-F5344CB8AC3E}">
        <p14:creationId xmlns:p14="http://schemas.microsoft.com/office/powerpoint/2010/main" val="26128997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7"/>
          <p:cNvSpPr>
            <a:spLocks noGrp="1" noChangeArrowheads="1"/>
          </p:cNvSpPr>
          <p:nvPr>
            <p:ph type="sldNum" sz="quarter" idx="5"/>
          </p:nvPr>
        </p:nvSpPr>
        <p:spPr>
          <a:noFill/>
        </p:spPr>
        <p:txBody>
          <a:bodyPr/>
          <a:lstStyle/>
          <a:p>
            <a:fld id="{8CBEB655-F48F-4583-9BDA-446ED2C858EA}" type="slidenum">
              <a:rPr lang="zh-CN" altLang="en-US"/>
              <a:pPr/>
              <a:t>92</a:t>
            </a:fld>
            <a:endParaRPr lang="en-US" altLang="zh-CN"/>
          </a:p>
        </p:txBody>
      </p:sp>
      <p:sp>
        <p:nvSpPr>
          <p:cNvPr id="348163" name="Rectangle 2"/>
          <p:cNvSpPr>
            <a:spLocks noGrp="1" noRot="1" noChangeAspect="1" noChangeArrowheads="1" noTextEdit="1"/>
          </p:cNvSpPr>
          <p:nvPr>
            <p:ph type="sldImg"/>
          </p:nvPr>
        </p:nvSpPr>
        <p:spPr>
          <a:ln/>
        </p:spPr>
      </p:sp>
      <p:sp>
        <p:nvSpPr>
          <p:cNvPr id="348164" name="Rectangle 3"/>
          <p:cNvSpPr>
            <a:spLocks noGrp="1" noChangeArrowheads="1"/>
          </p:cNvSpPr>
          <p:nvPr>
            <p:ph type="body" idx="1"/>
          </p:nvPr>
        </p:nvSpPr>
        <p:spPr>
          <a:xfrm>
            <a:off x="731838" y="4560888"/>
            <a:ext cx="5851525" cy="4319587"/>
          </a:xfrm>
          <a:noFill/>
          <a:ln/>
        </p:spPr>
        <p:txBody>
          <a:bodyPr/>
          <a:lstStyle/>
          <a:p>
            <a:pPr eaLnBrk="1" hangingPunct="1"/>
            <a:r>
              <a:rPr lang="en-US" altLang="zh-CN">
                <a:solidFill>
                  <a:schemeClr val="hlink"/>
                </a:solidFill>
                <a:latin typeface="Gill Sans MT" panose="020B0502020104020203" pitchFamily="34" charset="0"/>
              </a:rPr>
              <a:t>     It is obvious</a:t>
            </a:r>
            <a:r>
              <a:rPr lang="en-US" altLang="zh-CN">
                <a:latin typeface="Gill Sans MT" panose="020B0502020104020203" pitchFamily="34" charset="0"/>
              </a:rPr>
              <a:t> that even if each fragment follows a different path and arrives out of order, the final destination host can reassemble the original datagram from the fragments received </a:t>
            </a:r>
            <a:r>
              <a:rPr lang="en-US" altLang="zh-CN" sz="1200">
                <a:latin typeface="Gill Sans MT" panose="020B0502020104020203" pitchFamily="34" charset="0"/>
              </a:rPr>
              <a:t>(if none of them is lost)</a:t>
            </a:r>
            <a:r>
              <a:rPr lang="en-US" altLang="zh-CN">
                <a:latin typeface="Gill Sans MT" panose="020B0502020104020203" pitchFamily="34" charset="0"/>
              </a:rPr>
              <a:t> by using the following strategy: </a:t>
            </a:r>
          </a:p>
          <a:p>
            <a:pPr eaLnBrk="1" hangingPunct="1"/>
            <a:endParaRPr lang="en-US" altLang="zh-CN" b="1">
              <a:latin typeface="Gill Sans MT" panose="020B0502020104020203" pitchFamily="34" charset="0"/>
            </a:endParaRPr>
          </a:p>
          <a:p>
            <a:pPr eaLnBrk="1" hangingPunct="1">
              <a:buFontTx/>
              <a:buNone/>
            </a:pPr>
            <a:r>
              <a:rPr lang="en-US" altLang="zh-CN" b="1">
                <a:latin typeface="Gill Sans MT" panose="020B0502020104020203" pitchFamily="34" charset="0"/>
              </a:rPr>
              <a:t>1.</a:t>
            </a:r>
            <a:r>
              <a:rPr lang="en-US" altLang="zh-CN">
                <a:latin typeface="Gill Sans MT" panose="020B0502020104020203" pitchFamily="34" charset="0"/>
              </a:rPr>
              <a:t> The first fragment has an offset field value of zero.</a:t>
            </a:r>
            <a:endParaRPr lang="en-US" altLang="zh-CN" b="1">
              <a:latin typeface="Gill Sans MT" panose="020B0502020104020203" pitchFamily="34" charset="0"/>
            </a:endParaRPr>
          </a:p>
          <a:p>
            <a:pPr eaLnBrk="1" hangingPunct="1">
              <a:buFontTx/>
              <a:buNone/>
            </a:pPr>
            <a:endParaRPr lang="en-US" altLang="zh-CN" b="1">
              <a:latin typeface="Gill Sans MT" panose="020B0502020104020203" pitchFamily="34" charset="0"/>
            </a:endParaRPr>
          </a:p>
          <a:p>
            <a:pPr eaLnBrk="1" hangingPunct="1">
              <a:buFontTx/>
              <a:buNone/>
            </a:pPr>
            <a:r>
              <a:rPr lang="en-US" altLang="zh-CN" b="1">
                <a:latin typeface="Gill Sans MT" panose="020B0502020104020203" pitchFamily="34" charset="0"/>
              </a:rPr>
              <a:t>2.</a:t>
            </a:r>
            <a:r>
              <a:rPr lang="en-US" altLang="zh-CN">
                <a:latin typeface="Gill Sans MT" panose="020B0502020104020203" pitchFamily="34" charset="0"/>
              </a:rPr>
              <a:t> Divide the length of the first </a:t>
            </a:r>
            <a:r>
              <a:rPr lang="en-US" altLang="zh-CN">
                <a:solidFill>
                  <a:srgbClr val="FF0000"/>
                </a:solidFill>
                <a:latin typeface="Gill Sans MT" panose="020B0502020104020203" pitchFamily="34" charset="0"/>
              </a:rPr>
              <a:t>fragment</a:t>
            </a:r>
            <a:r>
              <a:rPr lang="en-US" altLang="zh-CN">
                <a:latin typeface="Gill Sans MT" panose="020B0502020104020203" pitchFamily="34" charset="0"/>
              </a:rPr>
              <a:t> by 8. </a:t>
            </a:r>
          </a:p>
          <a:p>
            <a:pPr eaLnBrk="1" hangingPunct="1"/>
            <a:r>
              <a:rPr lang="en-US" altLang="zh-CN">
                <a:latin typeface="Gill Sans MT" panose="020B0502020104020203" pitchFamily="34" charset="0"/>
              </a:rPr>
              <a:t>The second fragment has an offset value equal to that result. </a:t>
            </a:r>
          </a:p>
          <a:p>
            <a:pPr eaLnBrk="1" hangingPunct="1">
              <a:buFontTx/>
              <a:buNone/>
            </a:pPr>
            <a:endParaRPr lang="en-US" altLang="zh-CN" b="1">
              <a:latin typeface="Gill Sans MT" panose="020B0502020104020203" pitchFamily="34" charset="0"/>
            </a:endParaRPr>
          </a:p>
          <a:p>
            <a:pPr eaLnBrk="1" hangingPunct="1">
              <a:buFontTx/>
              <a:buNone/>
            </a:pPr>
            <a:r>
              <a:rPr lang="en-US" altLang="zh-CN" b="1">
                <a:latin typeface="Gill Sans MT" panose="020B0502020104020203" pitchFamily="34" charset="0"/>
              </a:rPr>
              <a:t>3.</a:t>
            </a:r>
            <a:r>
              <a:rPr lang="en-US" altLang="zh-CN">
                <a:latin typeface="Gill Sans MT" panose="020B0502020104020203" pitchFamily="34" charset="0"/>
              </a:rPr>
              <a:t> Divide the total length of the first and second fragments by 8. </a:t>
            </a:r>
          </a:p>
          <a:p>
            <a:pPr eaLnBrk="1" hangingPunct="1"/>
            <a:r>
              <a:rPr lang="en-US" altLang="zh-CN">
                <a:latin typeface="Gill Sans MT" panose="020B0502020104020203" pitchFamily="34" charset="0"/>
              </a:rPr>
              <a:t>The third fragment has an offset value equal to that result. </a:t>
            </a:r>
            <a:endParaRPr lang="en-US" altLang="zh-CN" b="1">
              <a:latin typeface="Gill Sans MT" panose="020B0502020104020203" pitchFamily="34" charset="0"/>
            </a:endParaRPr>
          </a:p>
          <a:p>
            <a:pPr eaLnBrk="1" hangingPunct="1">
              <a:buFontTx/>
              <a:buNone/>
            </a:pPr>
            <a:endParaRPr lang="en-US" altLang="zh-CN" b="1">
              <a:latin typeface="Gill Sans MT" panose="020B0502020104020203" pitchFamily="34" charset="0"/>
            </a:endParaRPr>
          </a:p>
          <a:p>
            <a:pPr eaLnBrk="1" hangingPunct="1">
              <a:buFontTx/>
              <a:buNone/>
            </a:pPr>
            <a:r>
              <a:rPr lang="en-US" altLang="zh-CN" b="1">
                <a:latin typeface="Gill Sans MT" panose="020B0502020104020203" pitchFamily="34" charset="0"/>
              </a:rPr>
              <a:t>4.</a:t>
            </a:r>
            <a:r>
              <a:rPr lang="en-US" altLang="zh-CN">
                <a:latin typeface="Gill Sans MT" panose="020B0502020104020203" pitchFamily="34" charset="0"/>
              </a:rPr>
              <a:t> Continue the process. </a:t>
            </a:r>
          </a:p>
          <a:p>
            <a:pPr eaLnBrk="1" hangingPunct="1"/>
            <a:r>
              <a:rPr lang="en-US" altLang="zh-CN">
                <a:latin typeface="Gill Sans MT" panose="020B0502020104020203" pitchFamily="34" charset="0"/>
              </a:rPr>
              <a:t>The last fragment has a more bit value of 0. </a:t>
            </a:r>
          </a:p>
          <a:p>
            <a:pPr eaLnBrk="1" hangingPunct="1"/>
            <a:endParaRPr lang="en-US" altLang="zh-CN">
              <a:latin typeface="Gill Sans MT" panose="020B0502020104020203" pitchFamily="34" charset="0"/>
            </a:endParaRPr>
          </a:p>
          <a:p>
            <a:endParaRPr lang="zh-CN" altLang="en-US"/>
          </a:p>
        </p:txBody>
      </p:sp>
    </p:spTree>
    <p:extLst>
      <p:ext uri="{BB962C8B-B14F-4D97-AF65-F5344CB8AC3E}">
        <p14:creationId xmlns:p14="http://schemas.microsoft.com/office/powerpoint/2010/main" val="373087708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0D06E67-AF47-462A-9702-0F68DFB25ECF}" type="slidenum">
              <a:rPr lang="en-US" altLang="zh-CN" smtClean="0"/>
              <a:pPr>
                <a:spcBef>
                  <a:spcPct val="0"/>
                </a:spcBef>
              </a:pPr>
              <a:t>93</a:t>
            </a:fld>
            <a:endParaRPr lang="en-US" altLang="zh-CN"/>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ctr" defTabSz="914400" rtl="0" eaLnBrk="0" fontAlgn="base" latinLnBrk="0" hangingPunct="0">
              <a:lnSpc>
                <a:spcPct val="100000"/>
              </a:lnSpc>
              <a:spcBef>
                <a:spcPct val="30000"/>
              </a:spcBef>
              <a:spcAft>
                <a:spcPct val="0"/>
              </a:spcAft>
              <a:buClrTx/>
              <a:buSzTx/>
              <a:buFontTx/>
              <a:buNone/>
              <a:tabLst/>
              <a:defRPr/>
            </a:pPr>
            <a:r>
              <a:rPr lang="en-US" altLang="zh-CN" sz="1200" b="1" i="0" u="none" strike="noStrike" kern="1200" baseline="0">
                <a:solidFill>
                  <a:schemeClr val="tx1"/>
                </a:solidFill>
                <a:latin typeface="Times New Roman" pitchFamily="18" charset="0"/>
                <a:ea typeface="+mn-ea"/>
                <a:cs typeface="+mn-cs"/>
              </a:rPr>
              <a:t>From Computer networking a top down approach 6</a:t>
            </a:r>
            <a:r>
              <a:rPr lang="en-US" altLang="zh-CN" sz="1200" b="1" i="0" u="none" strike="noStrike" kern="1200" baseline="30000">
                <a:solidFill>
                  <a:schemeClr val="tx1"/>
                </a:solidFill>
                <a:latin typeface="Times New Roman" pitchFamily="18" charset="0"/>
                <a:ea typeface="+mn-ea"/>
                <a:cs typeface="+mn-cs"/>
              </a:rPr>
              <a:t>th</a:t>
            </a:r>
            <a:r>
              <a:rPr lang="en-US" altLang="zh-CN" sz="1200" b="1" i="0" u="none" strike="noStrike" kern="1200" baseline="0">
                <a:solidFill>
                  <a:schemeClr val="tx1"/>
                </a:solidFill>
                <a:latin typeface="Times New Roman" pitchFamily="18" charset="0"/>
                <a:ea typeface="+mn-ea"/>
                <a:cs typeface="+mn-cs"/>
              </a:rPr>
              <a:t> edition</a:t>
            </a:r>
          </a:p>
          <a:p>
            <a:r>
              <a:rPr lang="en-US" altLang="zh-CN" sz="1200" b="0" i="0" u="none" strike="noStrike" kern="1200" baseline="0">
                <a:solidFill>
                  <a:schemeClr val="tx1"/>
                </a:solidFill>
                <a:latin typeface="Times New Roman" pitchFamily="18" charset="0"/>
                <a:ea typeface="+mn-ea"/>
                <a:cs typeface="+mn-cs"/>
              </a:rPr>
              <a:t>    </a:t>
            </a:r>
          </a:p>
          <a:p>
            <a:r>
              <a:rPr lang="en-US" altLang="zh-CN" sz="1200" b="0" i="0" u="none" strike="noStrike" kern="1200" baseline="0">
                <a:solidFill>
                  <a:schemeClr val="tx1"/>
                </a:solidFill>
                <a:latin typeface="Times New Roman" pitchFamily="18" charset="0"/>
                <a:ea typeface="+mn-ea"/>
                <a:cs typeface="+mn-cs"/>
              </a:rPr>
              <a:t>    Figure 4.17 illustrates an example. </a:t>
            </a:r>
          </a:p>
          <a:p>
            <a:r>
              <a:rPr lang="en-US" altLang="zh-CN" sz="1200" b="0" i="0" u="none" strike="noStrike" kern="1200" baseline="0">
                <a:solidFill>
                  <a:schemeClr val="tx1"/>
                </a:solidFill>
                <a:latin typeface="Times New Roman" pitchFamily="18" charset="0"/>
                <a:ea typeface="+mn-ea"/>
                <a:cs typeface="+mn-cs"/>
              </a:rPr>
              <a:t>    A datagram of 4,000 bytes (20 bytes of IP header plus 3,980 bytes of IP payload) arrives at a router and must be forwarded to a link with an MTU of 1,500 bytes.  [</a:t>
            </a:r>
            <a:r>
              <a:rPr lang="en-US" altLang="zh-CN" sz="1200" b="0" i="0" u="sng" strike="noStrike" kern="1200" baseline="0">
                <a:solidFill>
                  <a:schemeClr val="tx1"/>
                </a:solidFill>
                <a:latin typeface="Times New Roman" pitchFamily="18" charset="0"/>
                <a:ea typeface="+mn-ea"/>
                <a:cs typeface="+mn-cs"/>
              </a:rPr>
              <a:t>3980 = 1480 + 1480 + 1020</a:t>
            </a:r>
            <a:r>
              <a:rPr lang="en-US" altLang="zh-CN" sz="1200" b="0" i="0" u="none" strike="noStrike" kern="1200" baseline="0">
                <a:solidFill>
                  <a:schemeClr val="tx1"/>
                </a:solidFill>
                <a:latin typeface="Times New Roman" pitchFamily="18" charset="0"/>
                <a:ea typeface="+mn-ea"/>
                <a:cs typeface="+mn-cs"/>
              </a:rPr>
              <a:t>]</a:t>
            </a:r>
          </a:p>
          <a:p>
            <a:r>
              <a:rPr lang="en-US" altLang="zh-CN" sz="1200" b="0" i="0" u="none" strike="noStrike" kern="1200" baseline="0">
                <a:solidFill>
                  <a:schemeClr val="tx1"/>
                </a:solidFill>
                <a:latin typeface="Times New Roman" pitchFamily="18" charset="0"/>
                <a:ea typeface="+mn-ea"/>
                <a:cs typeface="+mn-cs"/>
              </a:rPr>
              <a:t>    This implies that the 3,980 data bytes in the original datagram must be allocated to three separate fragments (each of which is also an IP datagram). </a:t>
            </a:r>
          </a:p>
          <a:p>
            <a:r>
              <a:rPr lang="en-US" altLang="zh-CN" sz="1200" b="0" i="0" u="none" strike="noStrike" kern="1200" baseline="0">
                <a:solidFill>
                  <a:schemeClr val="tx1"/>
                </a:solidFill>
                <a:latin typeface="Times New Roman" pitchFamily="18" charset="0"/>
                <a:ea typeface="+mn-ea"/>
                <a:cs typeface="+mn-cs"/>
              </a:rPr>
              <a:t>    Suppose that the original datagram is stamped with an identification number of 777. </a:t>
            </a:r>
          </a:p>
          <a:p>
            <a:r>
              <a:rPr lang="en-US" altLang="zh-CN" sz="1200" b="0" i="0" u="none" strike="noStrike" kern="1200" baseline="0">
                <a:solidFill>
                  <a:schemeClr val="tx1"/>
                </a:solidFill>
                <a:latin typeface="Times New Roman" pitchFamily="18" charset="0"/>
                <a:ea typeface="+mn-ea"/>
                <a:cs typeface="+mn-cs"/>
              </a:rPr>
              <a:t>    The characteristics of the three fragments are shown in Table 4.2. </a:t>
            </a:r>
          </a:p>
          <a:p>
            <a:r>
              <a:rPr lang="en-US" altLang="zh-CN" sz="1200" b="0" i="0" u="none" strike="noStrike" kern="1200" baseline="0">
                <a:solidFill>
                  <a:schemeClr val="tx1"/>
                </a:solidFill>
                <a:latin typeface="Times New Roman" pitchFamily="18" charset="0"/>
                <a:ea typeface="+mn-ea"/>
                <a:cs typeface="+mn-cs"/>
              </a:rPr>
              <a:t>    The values in Table 4.2 reflect the requirement </a:t>
            </a:r>
            <a:r>
              <a:rPr lang="en-US" altLang="zh-CN" sz="1200" b="1" i="0" u="none" strike="noStrike" kern="1200" baseline="0">
                <a:solidFill>
                  <a:schemeClr val="tx1"/>
                </a:solidFill>
                <a:latin typeface="Times New Roman" pitchFamily="18" charset="0"/>
                <a:ea typeface="+mn-ea"/>
                <a:cs typeface="+mn-cs"/>
              </a:rPr>
              <a:t>that</a:t>
            </a:r>
            <a:r>
              <a:rPr lang="en-US" altLang="zh-CN" sz="1200" b="0" i="0" u="none" strike="noStrike" kern="1200" baseline="0">
                <a:solidFill>
                  <a:schemeClr val="tx1"/>
                </a:solidFill>
                <a:latin typeface="Times New Roman" pitchFamily="18" charset="0"/>
                <a:ea typeface="+mn-ea"/>
                <a:cs typeface="+mn-cs"/>
              </a:rPr>
              <a:t> the amount of original payload data </a:t>
            </a:r>
            <a:r>
              <a:rPr lang="en-US" altLang="zh-CN" sz="1200" b="0" i="0" u="sng" strike="noStrike" kern="1200" baseline="0">
                <a:solidFill>
                  <a:schemeClr val="tx1"/>
                </a:solidFill>
                <a:latin typeface="Times New Roman" pitchFamily="18" charset="0"/>
                <a:ea typeface="+mn-ea"/>
                <a:cs typeface="+mn-cs"/>
              </a:rPr>
              <a:t>in all but the last fragment</a:t>
            </a:r>
            <a:r>
              <a:rPr lang="en-US" altLang="zh-CN" sz="1200" b="0" i="0" u="none" strike="noStrike" kern="1200" baseline="0">
                <a:solidFill>
                  <a:schemeClr val="tx1"/>
                </a:solidFill>
                <a:latin typeface="Times New Roman" pitchFamily="18" charset="0"/>
                <a:ea typeface="+mn-ea"/>
                <a:cs typeface="+mn-cs"/>
              </a:rPr>
              <a:t> be a multiple of 8 bytes, and that the offset value be specified in units of 8-byte chunks.</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At the destination, the payload of the datagram is passed to the transport layer only after the IP layer has fully reconstructed the original IP datagram. </a:t>
            </a:r>
          </a:p>
          <a:p>
            <a:r>
              <a:rPr lang="en-US" altLang="zh-CN" sz="1200" b="0" i="0" u="none" strike="noStrike" kern="1200" baseline="0">
                <a:solidFill>
                  <a:schemeClr val="tx1"/>
                </a:solidFill>
                <a:latin typeface="Times New Roman" pitchFamily="18" charset="0"/>
                <a:ea typeface="+mn-ea"/>
                <a:cs typeface="+mn-cs"/>
              </a:rPr>
              <a:t>    If one or more of the fragments does not arrive at the destination, the incomplete datagram is discarded and not passed to the transport layer. </a:t>
            </a:r>
          </a:p>
          <a:p>
            <a:r>
              <a:rPr lang="en-US" altLang="zh-CN" sz="1200" b="0" i="0" u="none" strike="noStrike" kern="1200" baseline="0">
                <a:solidFill>
                  <a:schemeClr val="tx1"/>
                </a:solidFill>
                <a:latin typeface="Times New Roman" pitchFamily="18" charset="0"/>
                <a:ea typeface="+mn-ea"/>
                <a:cs typeface="+mn-cs"/>
              </a:rPr>
              <a:t>    But, as we learned in the previous chapter, if TCP is being used at the transport layer, then TCP will recover from this loss by having the source retransmit the data in the original datagram. </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We have just learned that IP fragmentation plays an important role in </a:t>
            </a:r>
            <a:r>
              <a:rPr lang="en-US" altLang="zh-CN" sz="1200" b="0" i="0" u="sng" strike="noStrike" kern="1200" baseline="0">
                <a:solidFill>
                  <a:schemeClr val="tx1"/>
                </a:solidFill>
                <a:latin typeface="Times New Roman" pitchFamily="18" charset="0"/>
                <a:ea typeface="+mn-ea"/>
                <a:cs typeface="+mn-cs"/>
              </a:rPr>
              <a:t>gluing together</a:t>
            </a:r>
            <a:r>
              <a:rPr lang="en-US" altLang="zh-CN" sz="1200" b="0" i="0" u="none" strike="noStrike" kern="1200" baseline="0">
                <a:solidFill>
                  <a:schemeClr val="tx1"/>
                </a:solidFill>
                <a:latin typeface="Times New Roman" pitchFamily="18" charset="0"/>
                <a:ea typeface="+mn-ea"/>
                <a:cs typeface="+mn-cs"/>
              </a:rPr>
              <a:t> the many disparate link-layer technologies. </a:t>
            </a:r>
          </a:p>
          <a:p>
            <a:r>
              <a:rPr lang="en-US" altLang="zh-CN" sz="1200" b="0" i="0" u="none" strike="noStrike" kern="1200" baseline="0">
                <a:solidFill>
                  <a:schemeClr val="tx1"/>
                </a:solidFill>
                <a:latin typeface="Times New Roman" pitchFamily="18" charset="0"/>
                <a:ea typeface="+mn-ea"/>
                <a:cs typeface="+mn-cs"/>
              </a:rPr>
              <a:t>    But fragmentation also has its costs. </a:t>
            </a:r>
          </a:p>
          <a:p>
            <a:r>
              <a:rPr lang="en-US" altLang="zh-CN" sz="1200" b="0" i="0" u="none" strike="noStrike" kern="1200" baseline="0">
                <a:solidFill>
                  <a:schemeClr val="tx1"/>
                </a:solidFill>
                <a:latin typeface="Times New Roman" pitchFamily="18" charset="0"/>
                <a:ea typeface="+mn-ea"/>
                <a:cs typeface="+mn-cs"/>
              </a:rPr>
              <a:t>    First, it complicates routers and end systems, which need to be designed to accommodate datagram fragmentation and reassembly. </a:t>
            </a:r>
          </a:p>
          <a:p>
            <a:r>
              <a:rPr lang="en-US" altLang="zh-CN" sz="1200" b="0" i="0" u="none" strike="noStrike" kern="1200" baseline="0">
                <a:solidFill>
                  <a:schemeClr val="tx1"/>
                </a:solidFill>
                <a:latin typeface="Times New Roman" pitchFamily="18" charset="0"/>
                <a:ea typeface="+mn-ea"/>
                <a:cs typeface="+mn-cs"/>
              </a:rPr>
              <a:t>    Second, fragmentation can be used to create lethal </a:t>
            </a:r>
            <a:r>
              <a:rPr lang="en-US" altLang="zh-CN" sz="1200" b="0" i="0" u="none" strike="noStrike" kern="1200" baseline="0" err="1">
                <a:solidFill>
                  <a:schemeClr val="tx1"/>
                </a:solidFill>
                <a:latin typeface="Times New Roman" pitchFamily="18" charset="0"/>
                <a:ea typeface="+mn-ea"/>
                <a:cs typeface="+mn-cs"/>
              </a:rPr>
              <a:t>DoS</a:t>
            </a:r>
            <a:r>
              <a:rPr lang="en-US" altLang="zh-CN" sz="1200" b="0" i="0" u="none" strike="noStrike" kern="1200" baseline="0">
                <a:solidFill>
                  <a:schemeClr val="tx1"/>
                </a:solidFill>
                <a:latin typeface="Times New Roman" pitchFamily="18" charset="0"/>
                <a:ea typeface="+mn-ea"/>
                <a:cs typeface="+mn-cs"/>
              </a:rPr>
              <a:t> attacks, whereby the attacker sends a series of </a:t>
            </a:r>
            <a:r>
              <a:rPr lang="en-US" altLang="zh-CN" sz="1200" b="0" i="0" u="sng" strike="noStrike" kern="1200" baseline="0">
                <a:solidFill>
                  <a:schemeClr val="tx1"/>
                </a:solidFill>
                <a:latin typeface="Times New Roman" pitchFamily="18" charset="0"/>
                <a:ea typeface="+mn-ea"/>
                <a:cs typeface="+mn-cs"/>
              </a:rPr>
              <a:t>bizarre and unexpected</a:t>
            </a:r>
            <a:r>
              <a:rPr lang="en-US" altLang="zh-CN" sz="1200" b="0" i="0" u="none" strike="noStrike" kern="1200" baseline="0">
                <a:solidFill>
                  <a:schemeClr val="tx1"/>
                </a:solidFill>
                <a:latin typeface="Times New Roman" pitchFamily="18" charset="0"/>
                <a:ea typeface="+mn-ea"/>
                <a:cs typeface="+mn-cs"/>
              </a:rPr>
              <a:t> fragments. </a:t>
            </a:r>
          </a:p>
          <a:p>
            <a:r>
              <a:rPr lang="en-US" altLang="zh-CN" sz="1200" b="0" i="0" u="none" strike="noStrike" kern="1200" baseline="0">
                <a:solidFill>
                  <a:schemeClr val="tx1"/>
                </a:solidFill>
                <a:latin typeface="Times New Roman" pitchFamily="18" charset="0"/>
                <a:ea typeface="+mn-ea"/>
                <a:cs typeface="+mn-cs"/>
              </a:rPr>
              <a:t>    A classic example is the Jolt2 attack, </a:t>
            </a:r>
            <a:r>
              <a:rPr lang="en-US" altLang="zh-CN" sz="1200" b="1" i="0" u="none" strike="noStrike" kern="1200" baseline="0">
                <a:solidFill>
                  <a:schemeClr val="tx1"/>
                </a:solidFill>
                <a:latin typeface="Times New Roman" pitchFamily="18" charset="0"/>
                <a:ea typeface="+mn-ea"/>
                <a:cs typeface="+mn-cs"/>
              </a:rPr>
              <a:t>where</a:t>
            </a:r>
            <a:r>
              <a:rPr lang="en-US" altLang="zh-CN" sz="1200" b="0" i="0" u="none" strike="noStrike" kern="1200" baseline="0">
                <a:solidFill>
                  <a:schemeClr val="tx1"/>
                </a:solidFill>
                <a:latin typeface="Times New Roman" pitchFamily="18" charset="0"/>
                <a:ea typeface="+mn-ea"/>
                <a:cs typeface="+mn-cs"/>
              </a:rPr>
              <a:t> the attacker sends a stream of small fragments to the target host, none of which has an offset of zero. </a:t>
            </a:r>
          </a:p>
          <a:p>
            <a:r>
              <a:rPr lang="en-US" altLang="zh-CN" sz="1200" b="0" i="0" u="none" strike="noStrike" kern="1200" baseline="0">
                <a:solidFill>
                  <a:schemeClr val="tx1"/>
                </a:solidFill>
                <a:latin typeface="Times New Roman" pitchFamily="18" charset="0"/>
                <a:ea typeface="+mn-ea"/>
                <a:cs typeface="+mn-cs"/>
              </a:rPr>
              <a:t>    The target can </a:t>
            </a:r>
            <a:r>
              <a:rPr lang="en-US" altLang="zh-CN" sz="1200" b="1" i="0" u="none" strike="noStrike" kern="1200" baseline="0">
                <a:solidFill>
                  <a:schemeClr val="tx1"/>
                </a:solidFill>
                <a:latin typeface="Times New Roman" pitchFamily="18" charset="0"/>
                <a:ea typeface="+mn-ea"/>
                <a:cs typeface="+mn-cs"/>
              </a:rPr>
              <a:t>collapse</a:t>
            </a:r>
            <a:r>
              <a:rPr lang="en-US" altLang="zh-CN" sz="1200" b="0" i="0" u="none" strike="noStrike" kern="1200" baseline="0">
                <a:solidFill>
                  <a:schemeClr val="tx1"/>
                </a:solidFill>
                <a:latin typeface="Times New Roman" pitchFamily="18" charset="0"/>
                <a:ea typeface="+mn-ea"/>
                <a:cs typeface="+mn-cs"/>
              </a:rPr>
              <a:t> as it attempts to rebuild datagrams out of the degenerate packets. </a:t>
            </a:r>
          </a:p>
          <a:p>
            <a:r>
              <a:rPr lang="en-US" altLang="zh-CN" sz="1200" b="0" i="0" u="none" strike="noStrike" kern="1200" baseline="0">
                <a:solidFill>
                  <a:schemeClr val="tx1"/>
                </a:solidFill>
                <a:latin typeface="Times New Roman" pitchFamily="18" charset="0"/>
                <a:ea typeface="+mn-ea"/>
                <a:cs typeface="+mn-cs"/>
              </a:rPr>
              <a:t>    Another class of exploits [</a:t>
            </a:r>
            <a:r>
              <a:rPr lang="zh-CN" altLang="en-US" sz="1200" b="0" i="0" u="none" strike="noStrike" kern="1200" baseline="0">
                <a:solidFill>
                  <a:schemeClr val="tx1"/>
                </a:solidFill>
                <a:latin typeface="Times New Roman" pitchFamily="18" charset="0"/>
                <a:ea typeface="+mn-ea"/>
                <a:cs typeface="+mn-cs"/>
              </a:rPr>
              <a:t>开发、利用</a:t>
            </a:r>
            <a:r>
              <a:rPr lang="en-US" altLang="zh-CN" sz="1200" b="0" i="0" u="none" strike="noStrike" kern="1200" baseline="0">
                <a:solidFill>
                  <a:schemeClr val="tx1"/>
                </a:solidFill>
                <a:latin typeface="Times New Roman" pitchFamily="18" charset="0"/>
                <a:ea typeface="+mn-ea"/>
                <a:cs typeface="+mn-cs"/>
              </a:rPr>
              <a:t>] </a:t>
            </a:r>
            <a:r>
              <a:rPr lang="en-US" altLang="zh-CN" sz="1200" b="1" i="0" u="none" strike="noStrike" kern="1200" baseline="0">
                <a:solidFill>
                  <a:schemeClr val="tx1"/>
                </a:solidFill>
                <a:latin typeface="Times New Roman" pitchFamily="18" charset="0"/>
                <a:ea typeface="+mn-ea"/>
                <a:cs typeface="+mn-cs"/>
              </a:rPr>
              <a:t>sends</a:t>
            </a:r>
            <a:r>
              <a:rPr lang="en-US" altLang="zh-CN" sz="1200" b="0" i="0" u="none" strike="noStrike" kern="1200" baseline="0">
                <a:solidFill>
                  <a:schemeClr val="tx1"/>
                </a:solidFill>
                <a:latin typeface="Times New Roman" pitchFamily="18" charset="0"/>
                <a:ea typeface="+mn-ea"/>
                <a:cs typeface="+mn-cs"/>
              </a:rPr>
              <a:t> overlapping IP fragments, that is, fragments </a:t>
            </a:r>
            <a:r>
              <a:rPr lang="en-US" altLang="zh-CN" sz="1200" b="0" i="0" u="sng" strike="noStrike" kern="1200" baseline="0">
                <a:solidFill>
                  <a:schemeClr val="tx1"/>
                </a:solidFill>
                <a:latin typeface="Times New Roman" pitchFamily="18" charset="0"/>
                <a:ea typeface="+mn-ea"/>
                <a:cs typeface="+mn-cs"/>
              </a:rPr>
              <a:t>whose offset values are set so that the fragments do not align properly.</a:t>
            </a:r>
          </a:p>
          <a:p>
            <a:r>
              <a:rPr lang="en-US" altLang="zh-CN" sz="1200" b="0" i="0" u="none" strike="noStrike" kern="1200" baseline="0">
                <a:solidFill>
                  <a:schemeClr val="tx1"/>
                </a:solidFill>
                <a:latin typeface="Times New Roman" pitchFamily="18" charset="0"/>
                <a:ea typeface="+mn-ea"/>
                <a:cs typeface="+mn-cs"/>
              </a:rPr>
              <a:t>    Vulnerable operating systems, not knowing what to do with overlapping fragments, can crash [Skoudis 2006]. </a:t>
            </a:r>
          </a:p>
          <a:p>
            <a:r>
              <a:rPr lang="en-US" altLang="zh-CN" sz="1200" b="0" i="0" u="none" strike="noStrike" kern="1200" baseline="0">
                <a:solidFill>
                  <a:schemeClr val="tx1"/>
                </a:solidFill>
                <a:latin typeface="Times New Roman" pitchFamily="18" charset="0"/>
                <a:ea typeface="+mn-ea"/>
                <a:cs typeface="+mn-cs"/>
              </a:rPr>
              <a:t>    As we’ll see at the end of this section, a new version of the IP protocol, IPv6, </a:t>
            </a:r>
            <a:r>
              <a:rPr lang="en-US" altLang="zh-CN" sz="1200" b="0" i="0" u="sng" strike="noStrike" kern="1200" baseline="0">
                <a:solidFill>
                  <a:schemeClr val="tx1"/>
                </a:solidFill>
                <a:latin typeface="Times New Roman" pitchFamily="18" charset="0"/>
                <a:ea typeface="+mn-ea"/>
                <a:cs typeface="+mn-cs"/>
              </a:rPr>
              <a:t>does away with</a:t>
            </a:r>
            <a:r>
              <a:rPr lang="en-US" altLang="zh-CN" sz="1200" b="0" i="0" u="none" strike="noStrike" kern="1200" baseline="0">
                <a:solidFill>
                  <a:schemeClr val="tx1"/>
                </a:solidFill>
                <a:latin typeface="Times New Roman" pitchFamily="18" charset="0"/>
                <a:ea typeface="+mn-ea"/>
                <a:cs typeface="+mn-cs"/>
              </a:rPr>
              <a:t> fragmentation altogether, thereby streamlining IP packet processing and making IP less vulnerable to attack.</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The online material for this book, and the problems at the end of this chapter will allow you to explore</a:t>
            </a:r>
          </a:p>
          <a:p>
            <a:r>
              <a:rPr lang="en-US" altLang="zh-CN" sz="1200" b="0" i="0" u="none" strike="noStrike" kern="1200" baseline="0">
                <a:solidFill>
                  <a:schemeClr val="tx1"/>
                </a:solidFill>
                <a:latin typeface="Times New Roman" pitchFamily="18" charset="0"/>
                <a:ea typeface="+mn-ea"/>
                <a:cs typeface="+mn-cs"/>
              </a:rPr>
              <a:t>fragmentation in more detail. </a:t>
            </a:r>
          </a:p>
          <a:p>
            <a:r>
              <a:rPr lang="en-US" altLang="zh-CN" sz="1200" b="0" i="0" u="none" strike="noStrike" kern="1200" baseline="0">
                <a:solidFill>
                  <a:schemeClr val="tx1"/>
                </a:solidFill>
                <a:latin typeface="Times New Roman" pitchFamily="18" charset="0"/>
                <a:ea typeface="+mn-ea"/>
                <a:cs typeface="+mn-cs"/>
              </a:rPr>
              <a:t>    Also, on this book’s Web site, we provide a Java applet that generates fragments. </a:t>
            </a:r>
          </a:p>
          <a:p>
            <a:r>
              <a:rPr lang="en-US" altLang="zh-CN" sz="1200" b="0" i="0" u="none" strike="noStrike" kern="1200" baseline="0">
                <a:solidFill>
                  <a:schemeClr val="tx1"/>
                </a:solidFill>
                <a:latin typeface="Times New Roman" pitchFamily="18" charset="0"/>
                <a:ea typeface="+mn-ea"/>
                <a:cs typeface="+mn-cs"/>
              </a:rPr>
              <a:t>    You provide the incoming datagram size, the MTU, and the incoming datagram identification.</a:t>
            </a:r>
          </a:p>
          <a:p>
            <a:r>
              <a:rPr lang="en-US" altLang="zh-CN" sz="1200" b="0" i="0" u="none" strike="noStrike" kern="1200" baseline="0">
                <a:solidFill>
                  <a:schemeClr val="tx1"/>
                </a:solidFill>
                <a:latin typeface="Times New Roman" pitchFamily="18" charset="0"/>
                <a:ea typeface="+mn-ea"/>
                <a:cs typeface="+mn-cs"/>
              </a:rPr>
              <a:t>    The applet automatically generates the fragments for you.</a:t>
            </a:r>
          </a:p>
          <a:p>
            <a:r>
              <a:rPr lang="en-US" altLang="zh-CN" sz="1200" b="0" i="0" u="none" strike="noStrike" kern="1200" baseline="0">
                <a:solidFill>
                  <a:schemeClr val="tx1"/>
                </a:solidFill>
                <a:latin typeface="Times New Roman" pitchFamily="18" charset="0"/>
                <a:ea typeface="+mn-ea"/>
                <a:cs typeface="+mn-cs"/>
              </a:rPr>
              <a:t>    See http://www.pearsonhighered.com/csresources/.</a:t>
            </a:r>
            <a:endParaRPr lang="zh-CN" altLang="en-US" b="0"/>
          </a:p>
          <a:p>
            <a:endParaRPr lang="zh-CN" altLang="en-US" b="0"/>
          </a:p>
          <a:p>
            <a:pPr eaLnBrk="1" hangingPunct="1"/>
            <a:endParaRPr lang="zh-CN" altLang="zh-CN"/>
          </a:p>
        </p:txBody>
      </p:sp>
    </p:spTree>
    <p:extLst>
      <p:ext uri="{BB962C8B-B14F-4D97-AF65-F5344CB8AC3E}">
        <p14:creationId xmlns:p14="http://schemas.microsoft.com/office/powerpoint/2010/main" val="363032974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94</a:t>
            </a:fld>
            <a:endParaRPr lang="en-US" altLang="zh-CN"/>
          </a:p>
        </p:txBody>
      </p:sp>
    </p:spTree>
    <p:extLst>
      <p:ext uri="{BB962C8B-B14F-4D97-AF65-F5344CB8AC3E}">
        <p14:creationId xmlns:p14="http://schemas.microsoft.com/office/powerpoint/2010/main" val="382280338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7"/>
          <p:cNvSpPr>
            <a:spLocks noGrp="1" noChangeArrowheads="1"/>
          </p:cNvSpPr>
          <p:nvPr>
            <p:ph type="sldNum" sz="quarter" idx="5"/>
          </p:nvPr>
        </p:nvSpPr>
        <p:spPr>
          <a:noFill/>
        </p:spPr>
        <p:txBody>
          <a:bodyPr/>
          <a:lstStyle/>
          <a:p>
            <a:fld id="{AD39C70B-B609-43DE-82B5-C0357DCFD01E}" type="slidenum">
              <a:rPr lang="zh-CN" altLang="en-US"/>
              <a:pPr/>
              <a:t>95</a:t>
            </a:fld>
            <a:endParaRPr lang="en-US" altLang="zh-CN"/>
          </a:p>
        </p:txBody>
      </p:sp>
      <p:sp>
        <p:nvSpPr>
          <p:cNvPr id="351235" name="Rectangle 2"/>
          <p:cNvSpPr>
            <a:spLocks noGrp="1" noRot="1" noChangeAspect="1" noChangeArrowheads="1" noTextEdit="1"/>
          </p:cNvSpPr>
          <p:nvPr>
            <p:ph type="sldImg"/>
          </p:nvPr>
        </p:nvSpPr>
        <p:spPr>
          <a:ln/>
        </p:spPr>
      </p:sp>
      <p:sp>
        <p:nvSpPr>
          <p:cNvPr id="351236" name="Rectangle 3"/>
          <p:cNvSpPr>
            <a:spLocks noGrp="1" noChangeArrowheads="1"/>
          </p:cNvSpPr>
          <p:nvPr>
            <p:ph type="body" idx="1"/>
          </p:nvPr>
        </p:nvSpPr>
        <p:spPr>
          <a:noFill/>
          <a:ln/>
        </p:spPr>
        <p:txBody>
          <a:bodyPr/>
          <a:lstStyle/>
          <a:p>
            <a:r>
              <a:rPr lang="en-US" altLang="zh-CN" sz="1200" b="1" i="0" u="none" strike="noStrike" kern="1200" baseline="0">
                <a:solidFill>
                  <a:schemeClr val="tx1"/>
                </a:solidFill>
                <a:latin typeface="Times New Roman" pitchFamily="18" charset="0"/>
                <a:ea typeface="+mn-ea"/>
                <a:cs typeface="+mn-cs"/>
              </a:rPr>
              <a:t>    </a:t>
            </a:r>
            <a:r>
              <a:rPr lang="en-US" altLang="zh-CN" sz="1200" b="0" i="0" u="none" strike="noStrike" kern="1200" baseline="0">
                <a:solidFill>
                  <a:schemeClr val="tx1"/>
                </a:solidFill>
                <a:latin typeface="Times New Roman" pitchFamily="18" charset="0"/>
                <a:ea typeface="+mn-ea"/>
                <a:cs typeface="+mn-cs"/>
              </a:rPr>
              <a:t>We now turn our attention to IPv4 addressing. </a:t>
            </a:r>
          </a:p>
          <a:p>
            <a:r>
              <a:rPr lang="en-US" altLang="zh-CN" sz="1200" b="0" i="0" u="none" strike="noStrike" kern="1200" baseline="0">
                <a:solidFill>
                  <a:schemeClr val="tx1"/>
                </a:solidFill>
                <a:latin typeface="Times New Roman" pitchFamily="18" charset="0"/>
                <a:ea typeface="+mn-ea"/>
                <a:cs typeface="+mn-cs"/>
              </a:rPr>
              <a:t>    Although you may be thinking that addressing must be a straightforward topic, hopefully by the end of this chapter you’ll be convinced that Internet addressing is not only a juicy, subtle, and interesting topic but also one that is of central importance to the Internet.   </a:t>
            </a:r>
          </a:p>
          <a:p>
            <a:r>
              <a:rPr lang="en-US" altLang="zh-CN" sz="1200" b="0" i="0" u="none" strike="noStrike" kern="1200" baseline="0">
                <a:solidFill>
                  <a:schemeClr val="tx1"/>
                </a:solidFill>
                <a:latin typeface="Times New Roman" pitchFamily="18" charset="0"/>
                <a:ea typeface="+mn-ea"/>
                <a:cs typeface="+mn-cs"/>
              </a:rPr>
              <a:t>    Excellent treatments of IPv4 addressing are [3Com Addressing 2012] and the first chapter in [Stewart 1999].</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Before discussing IP addressing, however, we’ll need to say a few words about how hosts and routers</a:t>
            </a:r>
          </a:p>
          <a:p>
            <a:r>
              <a:rPr lang="en-US" altLang="zh-CN" sz="1200" b="0" i="0" u="none" strike="noStrike" kern="1200" baseline="0">
                <a:solidFill>
                  <a:schemeClr val="tx1"/>
                </a:solidFill>
                <a:latin typeface="Times New Roman" pitchFamily="18" charset="0"/>
                <a:ea typeface="+mn-ea"/>
                <a:cs typeface="+mn-cs"/>
              </a:rPr>
              <a:t>are connected into the Internet. </a:t>
            </a:r>
          </a:p>
          <a:p>
            <a:r>
              <a:rPr lang="en-US" altLang="zh-CN" sz="1200" b="0" i="0" u="none" strike="noStrike" kern="1200" baseline="0">
                <a:solidFill>
                  <a:schemeClr val="tx1"/>
                </a:solidFill>
                <a:latin typeface="Times New Roman" pitchFamily="18" charset="0"/>
                <a:ea typeface="+mn-ea"/>
                <a:cs typeface="+mn-cs"/>
              </a:rPr>
              <a:t>    A host typically has only a single link into the network; when IP in the host wants to send a datagram, it does so over this link. </a:t>
            </a:r>
          </a:p>
          <a:p>
            <a:r>
              <a:rPr lang="en-US" altLang="zh-CN" sz="1200" b="0" i="0" u="none" strike="noStrike" kern="1200" baseline="0">
                <a:solidFill>
                  <a:schemeClr val="tx1"/>
                </a:solidFill>
                <a:latin typeface="Times New Roman" pitchFamily="18" charset="0"/>
                <a:ea typeface="+mn-ea"/>
                <a:cs typeface="+mn-cs"/>
              </a:rPr>
              <a:t>    The boundary between the host and the physical link is called an </a:t>
            </a:r>
            <a:r>
              <a:rPr lang="en-US" altLang="zh-CN" sz="1200" b="1" i="0" u="none" strike="noStrike" kern="1200" baseline="0">
                <a:solidFill>
                  <a:schemeClr val="tx1"/>
                </a:solidFill>
                <a:latin typeface="Times New Roman" pitchFamily="18" charset="0"/>
                <a:ea typeface="+mn-ea"/>
                <a:cs typeface="+mn-cs"/>
              </a:rPr>
              <a:t>interface</a:t>
            </a:r>
            <a:r>
              <a:rPr lang="en-US" altLang="zh-CN" sz="1200" b="0" i="0" u="none" strike="noStrike" kern="1200" baseline="0">
                <a:solidFill>
                  <a:schemeClr val="tx1"/>
                </a:solidFill>
                <a:latin typeface="Times New Roman" pitchFamily="18" charset="0"/>
                <a:ea typeface="+mn-ea"/>
                <a:cs typeface="+mn-cs"/>
              </a:rPr>
              <a:t>. </a:t>
            </a:r>
          </a:p>
          <a:p>
            <a:r>
              <a:rPr lang="en-US" altLang="zh-CN" sz="1200" b="0" i="0" u="none" strike="noStrike" kern="1200" baseline="0">
                <a:solidFill>
                  <a:schemeClr val="tx1"/>
                </a:solidFill>
                <a:latin typeface="Times New Roman" pitchFamily="18" charset="0"/>
                <a:ea typeface="+mn-ea"/>
                <a:cs typeface="+mn-cs"/>
              </a:rPr>
              <a:t>    Now consider a router and its interfaces. </a:t>
            </a:r>
          </a:p>
          <a:p>
            <a:r>
              <a:rPr lang="en-US" altLang="zh-CN" sz="1200" b="0" i="0" u="none" strike="noStrike" kern="1200" baseline="0">
                <a:solidFill>
                  <a:schemeClr val="tx1"/>
                </a:solidFill>
                <a:latin typeface="Times New Roman" pitchFamily="18" charset="0"/>
                <a:ea typeface="+mn-ea"/>
                <a:cs typeface="+mn-cs"/>
              </a:rPr>
              <a:t>    Because a router’s job is to receive a datagram on one link and forward the datagram on some other link, a router necessarily has two or more links to which it is connected. </a:t>
            </a:r>
          </a:p>
          <a:p>
            <a:r>
              <a:rPr lang="en-US" altLang="zh-CN" sz="1200" b="0" i="0" u="none" strike="noStrike" kern="1200" baseline="0">
                <a:solidFill>
                  <a:schemeClr val="tx1"/>
                </a:solidFill>
                <a:latin typeface="Times New Roman" pitchFamily="18" charset="0"/>
                <a:ea typeface="+mn-ea"/>
                <a:cs typeface="+mn-cs"/>
              </a:rPr>
              <a:t>    The boundary between the router and any one of its links is also called an interface. </a:t>
            </a:r>
          </a:p>
          <a:p>
            <a:r>
              <a:rPr lang="en-US" altLang="zh-CN" sz="1200" b="0" i="0" u="none" strike="noStrike" kern="1200" baseline="0">
                <a:solidFill>
                  <a:schemeClr val="tx1"/>
                </a:solidFill>
                <a:latin typeface="Times New Roman" pitchFamily="18" charset="0"/>
                <a:ea typeface="+mn-ea"/>
                <a:cs typeface="+mn-cs"/>
              </a:rPr>
              <a:t>    A router thus has multiple interfaces, one for each of its links. </a:t>
            </a:r>
          </a:p>
          <a:p>
            <a:r>
              <a:rPr lang="en-US" altLang="zh-CN" sz="1200" b="0" i="0" u="none" strike="noStrike" kern="1200" baseline="0">
                <a:solidFill>
                  <a:schemeClr val="tx1"/>
                </a:solidFill>
                <a:latin typeface="Times New Roman" pitchFamily="18" charset="0"/>
                <a:ea typeface="+mn-ea"/>
                <a:cs typeface="+mn-cs"/>
              </a:rPr>
              <a:t>    Because every host and router is capable of sending and receiving IP datagrams, IP requires each host and router interface to have its own IP address. </a:t>
            </a:r>
          </a:p>
          <a:p>
            <a:r>
              <a:rPr lang="en-US" altLang="zh-CN" sz="1200" b="0" i="0" u="none" strike="noStrike" kern="1200" baseline="0">
                <a:solidFill>
                  <a:schemeClr val="tx1"/>
                </a:solidFill>
                <a:latin typeface="Times New Roman" pitchFamily="18" charset="0"/>
                <a:ea typeface="+mn-ea"/>
                <a:cs typeface="+mn-cs"/>
              </a:rPr>
              <a:t>    Thus, an IP address is technically associated with an interface, rather than with the host or router containing that interface. </a:t>
            </a:r>
          </a:p>
          <a:p>
            <a:endParaRPr lang="en-US" altLang="zh-CN" sz="1200" b="0" i="0" u="none" strike="noStrike" kern="1200" baseline="0">
              <a:solidFill>
                <a:schemeClr val="tx1"/>
              </a:solidFill>
              <a:latin typeface="Times New Roman" pitchFamily="18" charset="0"/>
              <a:ea typeface="+mn-ea"/>
              <a:cs typeface="+mn-cs"/>
            </a:endParaRPr>
          </a:p>
          <a:p>
            <a:r>
              <a:rPr lang="en-US" altLang="zh-CN" sz="1200" b="0" i="0" u="none" strike="noStrike" kern="1200" baseline="0">
                <a:solidFill>
                  <a:schemeClr val="tx1"/>
                </a:solidFill>
                <a:latin typeface="Times New Roman" pitchFamily="18" charset="0"/>
                <a:ea typeface="+mn-ea"/>
                <a:cs typeface="+mn-cs"/>
              </a:rPr>
              <a:t>    Each IP address is 32 bits long (equivalently, 4 bytes), and there are thus a total of 2</a:t>
            </a:r>
            <a:r>
              <a:rPr lang="en-US" altLang="zh-CN" sz="1200" b="0" i="0" u="none" strike="noStrike" kern="1200" baseline="30000">
                <a:solidFill>
                  <a:schemeClr val="tx1"/>
                </a:solidFill>
                <a:latin typeface="Times New Roman" pitchFamily="18" charset="0"/>
                <a:ea typeface="+mn-ea"/>
                <a:cs typeface="+mn-cs"/>
              </a:rPr>
              <a:t>32</a:t>
            </a:r>
            <a:r>
              <a:rPr lang="en-US" altLang="zh-CN" sz="1200" b="0" i="0" u="none" strike="noStrike" kern="1200" baseline="0">
                <a:solidFill>
                  <a:schemeClr val="tx1"/>
                </a:solidFill>
                <a:latin typeface="Times New Roman" pitchFamily="18" charset="0"/>
                <a:ea typeface="+mn-ea"/>
                <a:cs typeface="+mn-cs"/>
              </a:rPr>
              <a:t> (or approximately 4 billion) possible IP addresses. </a:t>
            </a:r>
          </a:p>
          <a:p>
            <a:r>
              <a:rPr lang="en-US" altLang="zh-CN" sz="1200" b="0" i="0" u="none" strike="noStrike" kern="1200" baseline="0">
                <a:solidFill>
                  <a:schemeClr val="tx1"/>
                </a:solidFill>
                <a:latin typeface="Times New Roman" pitchFamily="18" charset="0"/>
                <a:ea typeface="+mn-ea"/>
                <a:cs typeface="+mn-cs"/>
              </a:rPr>
              <a:t>   These addresses are typically written in so-called </a:t>
            </a:r>
            <a:r>
              <a:rPr lang="en-US" altLang="zh-CN" sz="1200" b="1" i="0" u="none" strike="noStrike" kern="1200" baseline="0">
                <a:solidFill>
                  <a:schemeClr val="tx1"/>
                </a:solidFill>
                <a:latin typeface="Times New Roman" pitchFamily="18" charset="0"/>
                <a:ea typeface="+mn-ea"/>
                <a:cs typeface="+mn-cs"/>
              </a:rPr>
              <a:t>dotted-decimal notation</a:t>
            </a:r>
            <a:r>
              <a:rPr lang="en-US" altLang="zh-CN" sz="1200" b="0" i="0" u="none" strike="noStrike" kern="1200" baseline="0">
                <a:solidFill>
                  <a:schemeClr val="tx1"/>
                </a:solidFill>
                <a:latin typeface="Times New Roman" pitchFamily="18" charset="0"/>
                <a:ea typeface="+mn-ea"/>
                <a:cs typeface="+mn-cs"/>
              </a:rPr>
              <a:t>, in which each byte of the address is written in its decimal form and is separated by a period (dot) from other bytes in the address. </a:t>
            </a:r>
          </a:p>
          <a:p>
            <a:r>
              <a:rPr lang="en-US" altLang="zh-CN" sz="1200" b="0" i="0" u="none" strike="noStrike" kern="1200" baseline="0">
                <a:solidFill>
                  <a:schemeClr val="tx1"/>
                </a:solidFill>
                <a:latin typeface="Times New Roman" pitchFamily="18" charset="0"/>
                <a:ea typeface="+mn-ea"/>
                <a:cs typeface="+mn-cs"/>
              </a:rPr>
              <a:t>    For example, consider the IP address 193.32.216.9. </a:t>
            </a:r>
          </a:p>
          <a:p>
            <a:r>
              <a:rPr lang="en-US" altLang="zh-CN" sz="1200" b="0" i="0" u="none" strike="noStrike" kern="1200" baseline="0">
                <a:solidFill>
                  <a:schemeClr val="tx1"/>
                </a:solidFill>
                <a:latin typeface="Times New Roman" pitchFamily="18" charset="0"/>
                <a:ea typeface="+mn-ea"/>
                <a:cs typeface="+mn-cs"/>
              </a:rPr>
              <a:t>    The 193 is the decimal equivalent of the first 8 bits of the address; the 32 is the decimal equivalent of the second 8 bits of the address, and so on. </a:t>
            </a:r>
          </a:p>
          <a:p>
            <a:r>
              <a:rPr lang="en-US" altLang="zh-CN" sz="1200" b="0" i="0" u="none" strike="noStrike" kern="1200" baseline="0">
                <a:solidFill>
                  <a:schemeClr val="tx1"/>
                </a:solidFill>
                <a:latin typeface="Times New Roman" pitchFamily="18" charset="0"/>
                <a:ea typeface="+mn-ea"/>
                <a:cs typeface="+mn-cs"/>
              </a:rPr>
              <a:t>    Thus, the address 193.32.216.9 in binary notation is 11000001 00100000 11011000 00001001. </a:t>
            </a:r>
          </a:p>
          <a:p>
            <a:r>
              <a:rPr lang="en-US" altLang="zh-CN" sz="1200" b="0" i="0" u="none" strike="noStrike" kern="1200" baseline="0">
                <a:solidFill>
                  <a:schemeClr val="tx1"/>
                </a:solidFill>
                <a:latin typeface="Times New Roman" pitchFamily="18" charset="0"/>
                <a:ea typeface="+mn-ea"/>
                <a:cs typeface="+mn-cs"/>
              </a:rPr>
              <a:t>  </a:t>
            </a:r>
          </a:p>
          <a:p>
            <a:r>
              <a:rPr lang="en-US" altLang="zh-CN" sz="1200" b="0" i="0" u="none" strike="noStrike" kern="1200" baseline="0">
                <a:solidFill>
                  <a:schemeClr val="tx1"/>
                </a:solidFill>
                <a:latin typeface="Times New Roman" pitchFamily="18" charset="0"/>
                <a:ea typeface="+mn-ea"/>
                <a:cs typeface="+mn-cs"/>
              </a:rPr>
              <a:t>    Each interface on every host and router in the global Internet must have an IP address that is globally unique (except for interfaces behind NATs, as discussed in Section 4.3.4). </a:t>
            </a:r>
          </a:p>
          <a:p>
            <a:r>
              <a:rPr lang="en-US" altLang="zh-CN" sz="1200" b="0" i="0" u="none" strike="noStrike" kern="1200" baseline="0">
                <a:solidFill>
                  <a:schemeClr val="tx1"/>
                </a:solidFill>
                <a:latin typeface="Times New Roman" pitchFamily="18" charset="0"/>
                <a:ea typeface="+mn-ea"/>
                <a:cs typeface="+mn-cs"/>
              </a:rPr>
              <a:t>    These addresses cannot be chosen </a:t>
            </a:r>
            <a:r>
              <a:rPr lang="en-US" altLang="zh-CN" sz="1200" b="1" i="0" u="none" strike="noStrike" kern="1200" baseline="0">
                <a:solidFill>
                  <a:schemeClr val="tx1"/>
                </a:solidFill>
                <a:latin typeface="Times New Roman" pitchFamily="18" charset="0"/>
                <a:ea typeface="+mn-ea"/>
                <a:cs typeface="+mn-cs"/>
              </a:rPr>
              <a:t>in a willy-nilly manner</a:t>
            </a:r>
            <a:r>
              <a:rPr lang="en-US" altLang="zh-CN" sz="1200" b="0" i="0" u="none" strike="noStrike" kern="1200" baseline="0">
                <a:solidFill>
                  <a:schemeClr val="tx1"/>
                </a:solidFill>
                <a:latin typeface="Times New Roman" pitchFamily="18" charset="0"/>
                <a:ea typeface="+mn-ea"/>
                <a:cs typeface="+mn-cs"/>
              </a:rPr>
              <a:t>, however. </a:t>
            </a:r>
          </a:p>
          <a:p>
            <a:r>
              <a:rPr lang="en-US" altLang="zh-CN" sz="1200" b="0" i="0" u="none" strike="noStrike" kern="1200" baseline="0">
                <a:solidFill>
                  <a:schemeClr val="tx1"/>
                </a:solidFill>
                <a:latin typeface="Times New Roman" pitchFamily="18" charset="0"/>
                <a:ea typeface="+mn-ea"/>
                <a:cs typeface="+mn-cs"/>
              </a:rPr>
              <a:t>    A portion of an interface’s IP address will be determined by the subnet to which it is connected. </a:t>
            </a:r>
          </a:p>
          <a:p>
            <a:endParaRPr lang="en-US" altLang="zh-CN" sz="1200" b="0" i="0" u="none" strike="noStrike" kern="1200" baseline="0">
              <a:solidFill>
                <a:schemeClr val="tx1"/>
              </a:solidFill>
              <a:latin typeface="Times New Roman" pitchFamily="18" charset="0"/>
              <a:ea typeface="+mn-ea"/>
              <a:cs typeface="+mn-cs"/>
            </a:endParaRPr>
          </a:p>
          <a:p>
            <a:pPr algn="l"/>
            <a:r>
              <a:rPr lang="en-US" altLang="zh-CN" sz="1200" b="0" i="0" u="none" strike="noStrike" baseline="0">
                <a:solidFill>
                  <a:srgbClr val="1E7ABA"/>
                </a:solidFill>
                <a:latin typeface="Arial-BoldMT"/>
              </a:rPr>
              <a:t>    </a:t>
            </a:r>
            <a:endParaRPr lang="en-US" altLang="zh-CN">
              <a:cs typeface="Times New Roman" pitchFamily="18" charset="0"/>
            </a:endParaRPr>
          </a:p>
        </p:txBody>
      </p:sp>
    </p:spTree>
    <p:extLst>
      <p:ext uri="{BB962C8B-B14F-4D97-AF65-F5344CB8AC3E}">
        <p14:creationId xmlns:p14="http://schemas.microsoft.com/office/powerpoint/2010/main" val="316421511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200" b="0" i="0" u="none" strike="noStrike" baseline="0">
                <a:solidFill>
                  <a:srgbClr val="1E7ABA"/>
                </a:solidFill>
                <a:latin typeface="Arial-BoldMT"/>
              </a:rPr>
              <a:t>    Figure 4.18 </a:t>
            </a:r>
            <a:r>
              <a:rPr lang="en-US" altLang="zh-CN" sz="1200" b="0" i="0" u="none" strike="noStrike" baseline="0">
                <a:solidFill>
                  <a:srgbClr val="333333"/>
                </a:solidFill>
                <a:latin typeface="ArialMT"/>
              </a:rPr>
              <a:t>provides an example of IP addressing and interfaces. </a:t>
            </a:r>
          </a:p>
          <a:p>
            <a:pPr algn="l"/>
            <a:r>
              <a:rPr lang="en-US" altLang="zh-CN" sz="1200" b="0" i="0" u="none" strike="noStrike" baseline="0">
                <a:solidFill>
                  <a:srgbClr val="333333"/>
                </a:solidFill>
                <a:latin typeface="ArialMT"/>
              </a:rPr>
              <a:t>    In this figure, one router (with three interfaces) is used to interconnect seven hosts. </a:t>
            </a:r>
          </a:p>
          <a:p>
            <a:pPr algn="l"/>
            <a:r>
              <a:rPr lang="en-US" altLang="zh-CN" sz="1200" b="0" i="0" u="none" strike="noStrike" baseline="0">
                <a:solidFill>
                  <a:srgbClr val="333333"/>
                </a:solidFill>
                <a:latin typeface="ArialMT"/>
              </a:rPr>
              <a:t>    Take a close look at the IP addresses assigned to </a:t>
            </a:r>
            <a:r>
              <a:rPr lang="en-US" altLang="zh-CN" sz="1200" b="1" i="0" u="none" strike="noStrike" baseline="0">
                <a:solidFill>
                  <a:srgbClr val="333333"/>
                </a:solidFill>
                <a:latin typeface="ArialMT"/>
              </a:rPr>
              <a:t>the host </a:t>
            </a:r>
            <a:r>
              <a:rPr lang="en-US" altLang="zh-CN" sz="1200" b="0" i="0" u="none" strike="noStrike" baseline="0">
                <a:solidFill>
                  <a:srgbClr val="333333"/>
                </a:solidFill>
                <a:latin typeface="ArialMT"/>
              </a:rPr>
              <a:t>and</a:t>
            </a:r>
            <a:r>
              <a:rPr lang="en-US" altLang="zh-CN" sz="1200" b="1" i="0" u="none" strike="noStrike" baseline="0">
                <a:solidFill>
                  <a:srgbClr val="333333"/>
                </a:solidFill>
                <a:latin typeface="ArialMT"/>
              </a:rPr>
              <a:t> router </a:t>
            </a:r>
            <a:r>
              <a:rPr lang="en-US" altLang="zh-CN" sz="1200" b="0" i="0" u="none" strike="noStrike" baseline="0">
                <a:solidFill>
                  <a:srgbClr val="333333"/>
                </a:solidFill>
                <a:latin typeface="ArialMT"/>
              </a:rPr>
              <a:t>interfaces, </a:t>
            </a:r>
            <a:r>
              <a:rPr lang="en-US" altLang="zh-CN" sz="1200" b="1" i="0" u="none" strike="noStrike" baseline="0">
                <a:solidFill>
                  <a:srgbClr val="333333"/>
                </a:solidFill>
                <a:latin typeface="ArialMT"/>
              </a:rPr>
              <a:t>as</a:t>
            </a:r>
            <a:r>
              <a:rPr lang="en-US" altLang="zh-CN" sz="1200" b="0" i="0" u="none" strike="noStrike" baseline="0">
                <a:solidFill>
                  <a:srgbClr val="333333"/>
                </a:solidFill>
                <a:latin typeface="ArialMT"/>
              </a:rPr>
              <a:t> there are several things to notice. </a:t>
            </a:r>
          </a:p>
          <a:p>
            <a:pPr algn="l"/>
            <a:r>
              <a:rPr lang="en-US" altLang="zh-CN" sz="1200" b="0" i="0" u="none" strike="noStrike" baseline="0">
                <a:solidFill>
                  <a:srgbClr val="333333"/>
                </a:solidFill>
                <a:latin typeface="ArialMT"/>
              </a:rPr>
              <a:t>    The three hosts in the upper-left portion of </a:t>
            </a:r>
            <a:r>
              <a:rPr lang="en-US" altLang="zh-CN" sz="1200" b="0" i="0" u="none" strike="noStrike" baseline="0">
                <a:solidFill>
                  <a:srgbClr val="1E7ABA"/>
                </a:solidFill>
                <a:latin typeface="Arial-BoldMT"/>
              </a:rPr>
              <a:t>Figure 4.18</a:t>
            </a:r>
            <a:r>
              <a:rPr lang="en-US" altLang="zh-CN" sz="1200" b="0" i="0" u="none" strike="noStrike" baseline="0">
                <a:solidFill>
                  <a:srgbClr val="333333"/>
                </a:solidFill>
                <a:latin typeface="ArialMT"/>
              </a:rPr>
              <a:t>, and the router interface to which they are connected, all have an IP address of the form</a:t>
            </a:r>
            <a:r>
              <a:rPr lang="en-US" altLang="zh-CN" sz="1200" b="0" i="0" u="none" strike="noStrike" kern="1200" baseline="0">
                <a:solidFill>
                  <a:schemeClr val="tx1"/>
                </a:solidFill>
                <a:latin typeface="Times New Roman" pitchFamily="18" charset="0"/>
                <a:ea typeface="+mn-ea"/>
                <a:cs typeface="+mn-cs"/>
              </a:rPr>
              <a:t> </a:t>
            </a:r>
            <a:r>
              <a:rPr lang="en-US" altLang="zh-CN" sz="1200" b="0" i="0" u="none" strike="noStrike" baseline="0">
                <a:solidFill>
                  <a:srgbClr val="333333"/>
                </a:solidFill>
                <a:latin typeface="ArialMT"/>
              </a:rPr>
              <a:t>223.1.1.xxx. </a:t>
            </a:r>
          </a:p>
          <a:p>
            <a:pPr algn="l"/>
            <a:r>
              <a:rPr lang="en-US" altLang="zh-CN" sz="1200" b="0" i="0" u="none" strike="noStrike" baseline="0">
                <a:solidFill>
                  <a:srgbClr val="333333"/>
                </a:solidFill>
                <a:latin typeface="ArialMT"/>
              </a:rPr>
              <a:t>    That is, they all have the same leftmost 24 bits in their IP address. </a:t>
            </a:r>
          </a:p>
          <a:p>
            <a:pPr algn="l"/>
            <a:r>
              <a:rPr lang="en-US" altLang="zh-CN" sz="1200" b="0" i="0" u="none" strike="noStrike" baseline="0">
                <a:solidFill>
                  <a:srgbClr val="333333"/>
                </a:solidFill>
                <a:latin typeface="ArialMT"/>
              </a:rPr>
              <a:t>    These four interfaces are also interconnected to each other by a network </a:t>
            </a:r>
            <a:r>
              <a:rPr lang="en-US" altLang="zh-CN" sz="1200" b="0" i="0" u="sng" strike="noStrike" baseline="0">
                <a:solidFill>
                  <a:srgbClr val="333333"/>
                </a:solidFill>
                <a:latin typeface="Arial-ItalicMT"/>
              </a:rPr>
              <a:t>that contains no routers</a:t>
            </a:r>
            <a:r>
              <a:rPr lang="en-US" altLang="zh-CN" sz="1200" b="0" i="0" u="none" strike="noStrike" baseline="0">
                <a:solidFill>
                  <a:srgbClr val="333333"/>
                </a:solidFill>
                <a:latin typeface="ArialMT"/>
              </a:rPr>
              <a:t>. </a:t>
            </a:r>
          </a:p>
          <a:p>
            <a:pPr algn="l"/>
            <a:r>
              <a:rPr lang="en-US" altLang="zh-CN" sz="1200" b="0" i="0" u="none" strike="noStrike" baseline="0">
                <a:solidFill>
                  <a:srgbClr val="333333"/>
                </a:solidFill>
                <a:latin typeface="ArialMT"/>
              </a:rPr>
              <a:t>    This network </a:t>
            </a:r>
            <a:r>
              <a:rPr lang="en-US" altLang="zh-CN" sz="1200" b="1" i="0" u="none" strike="noStrike" baseline="0">
                <a:solidFill>
                  <a:srgbClr val="333333"/>
                </a:solidFill>
                <a:latin typeface="ArialMT"/>
              </a:rPr>
              <a:t>could be </a:t>
            </a:r>
            <a:r>
              <a:rPr lang="en-US" altLang="zh-CN" sz="1200" b="0" i="0" u="none" strike="noStrike" baseline="0">
                <a:solidFill>
                  <a:srgbClr val="333333"/>
                </a:solidFill>
                <a:latin typeface="ArialMT"/>
              </a:rPr>
              <a:t>interconnected by an Ethernet LAN, in which case the interfaces would be interconnected by an Ethernet switch (as we’ll discuss in </a:t>
            </a:r>
            <a:r>
              <a:rPr lang="en-US" altLang="zh-CN" sz="1200" b="0" i="0" u="none" strike="noStrike" baseline="0">
                <a:solidFill>
                  <a:srgbClr val="1E7ABA"/>
                </a:solidFill>
                <a:latin typeface="Arial-BoldMT"/>
              </a:rPr>
              <a:t>Chapter 6</a:t>
            </a:r>
            <a:r>
              <a:rPr lang="en-US" altLang="zh-CN" sz="1200" b="0" i="0" u="none" strike="noStrike" baseline="0">
                <a:solidFill>
                  <a:srgbClr val="333333"/>
                </a:solidFill>
                <a:latin typeface="ArialMT"/>
              </a:rPr>
              <a:t>), or by a wireless access point (as we’ll discuss in </a:t>
            </a:r>
            <a:r>
              <a:rPr lang="en-US" altLang="zh-CN" sz="1200" b="0" i="0" u="none" strike="noStrike" baseline="0">
                <a:solidFill>
                  <a:srgbClr val="1E7ABA"/>
                </a:solidFill>
                <a:latin typeface="Arial-BoldMT"/>
              </a:rPr>
              <a:t>Chapter 7</a:t>
            </a:r>
            <a:r>
              <a:rPr lang="en-US" altLang="zh-CN" sz="1200" b="0" i="0" u="none" strike="noStrike" baseline="0">
                <a:solidFill>
                  <a:srgbClr val="333333"/>
                </a:solidFill>
                <a:latin typeface="ArialMT"/>
              </a:rPr>
              <a:t>). </a:t>
            </a:r>
          </a:p>
          <a:p>
            <a:pPr algn="l"/>
            <a:r>
              <a:rPr lang="en-US" altLang="zh-CN" sz="1200" b="0" i="0" u="none" strike="noStrike" baseline="0">
                <a:solidFill>
                  <a:srgbClr val="333333"/>
                </a:solidFill>
                <a:latin typeface="ArialMT"/>
              </a:rPr>
              <a:t>    We’ll represent this routerless network connecting these hosts as a cloud for now, and dive into the internals of such networks in </a:t>
            </a:r>
            <a:r>
              <a:rPr lang="en-US" altLang="zh-CN" sz="1200" b="0" i="0" u="none" strike="noStrike" baseline="0">
                <a:solidFill>
                  <a:srgbClr val="1E7ABA"/>
                </a:solidFill>
                <a:latin typeface="Arial-BoldMT"/>
              </a:rPr>
              <a:t>Chapters 6 </a:t>
            </a:r>
            <a:r>
              <a:rPr lang="en-US" altLang="zh-CN" sz="1200" b="0" i="0" u="none" strike="noStrike" baseline="0">
                <a:solidFill>
                  <a:srgbClr val="333333"/>
                </a:solidFill>
                <a:latin typeface="ArialMT"/>
              </a:rPr>
              <a:t>and </a:t>
            </a:r>
            <a:r>
              <a:rPr lang="en-US" altLang="zh-CN" sz="1200" b="0" i="0" u="none" strike="noStrike" baseline="0">
                <a:solidFill>
                  <a:srgbClr val="1E7ABA"/>
                </a:solidFill>
                <a:latin typeface="Arial-BoldMT"/>
              </a:rPr>
              <a:t>7</a:t>
            </a:r>
            <a:r>
              <a:rPr lang="en-US" altLang="zh-CN" sz="1200" b="0" i="0" u="none" strike="noStrike" baseline="0">
                <a:solidFill>
                  <a:srgbClr val="333333"/>
                </a:solidFill>
                <a:latin typeface="ArialMT"/>
              </a:rPr>
              <a:t>.</a:t>
            </a:r>
          </a:p>
          <a:p>
            <a:pPr algn="l"/>
            <a:endParaRPr lang="en-US" altLang="zh-CN" sz="1200" b="0" i="0" u="none" strike="noStrike" kern="1200" baseline="0">
              <a:solidFill>
                <a:srgbClr val="333333"/>
              </a:solidFill>
              <a:latin typeface="ArialMT"/>
              <a:ea typeface="+mn-ea"/>
              <a:cs typeface="+mn-cs"/>
            </a:endParaRPr>
          </a:p>
          <a:p>
            <a:r>
              <a:rPr lang="en-US" altLang="zh-CN" sz="1200" b="0" i="0" u="none" strike="noStrike" kern="1200" baseline="0">
                <a:solidFill>
                  <a:schemeClr val="tx1"/>
                </a:solidFill>
                <a:latin typeface="Times New Roman" pitchFamily="18" charset="0"/>
                <a:ea typeface="+mn-ea"/>
                <a:cs typeface="+mn-cs"/>
              </a:rPr>
              <a:t>    </a:t>
            </a:r>
            <a:endParaRPr lang="zh-CN" altLang="en-US"/>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96</a:t>
            </a:fld>
            <a:endParaRPr lang="en-US" altLang="zh-CN"/>
          </a:p>
        </p:txBody>
      </p:sp>
    </p:spTree>
    <p:extLst>
      <p:ext uri="{BB962C8B-B14F-4D97-AF65-F5344CB8AC3E}">
        <p14:creationId xmlns:p14="http://schemas.microsoft.com/office/powerpoint/2010/main" val="295985919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7"/>
          <p:cNvSpPr>
            <a:spLocks noGrp="1" noChangeArrowheads="1"/>
          </p:cNvSpPr>
          <p:nvPr>
            <p:ph type="sldNum" sz="quarter" idx="5"/>
          </p:nvPr>
        </p:nvSpPr>
        <p:spPr>
          <a:noFill/>
        </p:spPr>
        <p:txBody>
          <a:bodyPr/>
          <a:lstStyle/>
          <a:p>
            <a:fld id="{F8523B2A-1899-41BF-9437-824CC06C1D7A}" type="slidenum">
              <a:rPr lang="zh-CN" altLang="en-US"/>
              <a:pPr/>
              <a:t>97</a:t>
            </a:fld>
            <a:endParaRPr lang="en-US" altLang="zh-CN"/>
          </a:p>
        </p:txBody>
      </p:sp>
      <p:sp>
        <p:nvSpPr>
          <p:cNvPr id="353283" name="Rectangle 2"/>
          <p:cNvSpPr>
            <a:spLocks noGrp="1" noRot="1" noChangeAspect="1" noChangeArrowheads="1" noTextEdit="1"/>
          </p:cNvSpPr>
          <p:nvPr>
            <p:ph type="sldImg"/>
          </p:nvPr>
        </p:nvSpPr>
        <p:spPr>
          <a:ln/>
        </p:spPr>
      </p:sp>
      <p:sp>
        <p:nvSpPr>
          <p:cNvPr id="353284" name="Rectangle 3"/>
          <p:cNvSpPr>
            <a:spLocks noGrp="1" noChangeArrowheads="1"/>
          </p:cNvSpPr>
          <p:nvPr>
            <p:ph type="body" idx="1"/>
          </p:nvPr>
        </p:nvSpPr>
        <p:spPr>
          <a:noFill/>
          <a:ln/>
        </p:spPr>
        <p:txBody>
          <a:bodyPr/>
          <a:lstStyle/>
          <a:p>
            <a:r>
              <a:rPr lang="zh-CN" altLang="en-US"/>
              <a:t>    将网络中所有</a:t>
            </a:r>
            <a:r>
              <a:rPr lang="en-US" altLang="zh-CN"/>
              <a:t>Host </a:t>
            </a:r>
            <a:r>
              <a:rPr lang="zh-CN" altLang="en-US"/>
              <a:t>和路由器的接口拆下后所形成的一个一个孤立的网络就叫子网。</a:t>
            </a:r>
            <a:endParaRPr lang="en-US" altLang="zh-CN"/>
          </a:p>
          <a:p>
            <a:r>
              <a:rPr lang="zh-CN" altLang="en-US"/>
              <a:t>    子网的表示方法：</a:t>
            </a:r>
          </a:p>
          <a:p>
            <a:r>
              <a:rPr lang="en-US" altLang="zh-CN"/>
              <a:t>    1</a:t>
            </a:r>
            <a:r>
              <a:rPr lang="zh-CN" altLang="en-US"/>
              <a:t>、子网掩码：用从最高位开始的连续</a:t>
            </a:r>
            <a:r>
              <a:rPr lang="en-US" altLang="zh-CN"/>
              <a:t>1</a:t>
            </a:r>
            <a:r>
              <a:rPr lang="zh-CN" altLang="en-US"/>
              <a:t>表示</a:t>
            </a:r>
            <a:r>
              <a:rPr lang="en-US" altLang="zh-CN"/>
              <a:t>IP</a:t>
            </a:r>
            <a:r>
              <a:rPr lang="zh-CN" altLang="en-US"/>
              <a:t>地址中的子网号部分。</a:t>
            </a:r>
          </a:p>
          <a:p>
            <a:r>
              <a:rPr lang="en-US" altLang="zh-CN"/>
              <a:t>    2</a:t>
            </a:r>
            <a:r>
              <a:rPr lang="zh-CN" altLang="en-US"/>
              <a:t>、前缀</a:t>
            </a:r>
            <a:r>
              <a:rPr lang="en-US" altLang="zh-CN"/>
              <a:t>/</a:t>
            </a:r>
            <a:r>
              <a:rPr lang="zh-CN" altLang="en-US"/>
              <a:t>长度：</a:t>
            </a:r>
            <a:r>
              <a:rPr lang="en-US" altLang="zh-CN"/>
              <a:t>223.1.1.0/24</a:t>
            </a:r>
            <a:r>
              <a:rPr lang="zh-CN" altLang="en-US"/>
              <a:t>，表示前</a:t>
            </a:r>
            <a:r>
              <a:rPr lang="en-US" altLang="zh-CN"/>
              <a:t>24</a:t>
            </a:r>
            <a:r>
              <a:rPr lang="zh-CN" altLang="en-US"/>
              <a:t>位为子网号部分。</a:t>
            </a:r>
            <a:endParaRPr lang="en-US" altLang="zh-CN"/>
          </a:p>
          <a:p>
            <a:r>
              <a:rPr lang="en-US" altLang="zh-CN" sz="1200" b="0" i="0" u="none" strike="noStrike" kern="1200" baseline="0">
                <a:solidFill>
                  <a:schemeClr val="tx1"/>
                </a:solidFill>
                <a:latin typeface="Times New Roman" pitchFamily="18" charset="0"/>
                <a:ea typeface="+mn-ea"/>
                <a:cs typeface="+mn-cs"/>
              </a:rPr>
              <a:t>    In IP terms, this network interconnecting three host interfaces and one router interface forms a subnet [RFC 950]. </a:t>
            </a:r>
          </a:p>
          <a:p>
            <a:r>
              <a:rPr lang="en-US" altLang="zh-CN" sz="1200" b="0" i="0" u="none" strike="noStrike" kern="1200" baseline="0">
                <a:solidFill>
                  <a:schemeClr val="tx1"/>
                </a:solidFill>
                <a:latin typeface="Times New Roman" pitchFamily="18" charset="0"/>
                <a:ea typeface="+mn-ea"/>
                <a:cs typeface="+mn-cs"/>
              </a:rPr>
              <a:t>    (A </a:t>
            </a:r>
            <a:r>
              <a:rPr lang="en-US" altLang="zh-CN" sz="1200" b="0" i="0" u="sng" strike="noStrike" kern="1200" baseline="0">
                <a:solidFill>
                  <a:schemeClr val="tx1"/>
                </a:solidFill>
                <a:latin typeface="Times New Roman" pitchFamily="18" charset="0"/>
                <a:ea typeface="+mn-ea"/>
                <a:cs typeface="+mn-cs"/>
              </a:rPr>
              <a:t>subnet</a:t>
            </a:r>
            <a:r>
              <a:rPr lang="en-US" altLang="zh-CN" sz="1200" b="0" i="0" u="none" strike="noStrike" kern="1200" baseline="0">
                <a:solidFill>
                  <a:schemeClr val="tx1"/>
                </a:solidFill>
                <a:latin typeface="Times New Roman" pitchFamily="18" charset="0"/>
                <a:ea typeface="+mn-ea"/>
                <a:cs typeface="+mn-cs"/>
              </a:rPr>
              <a:t> is also called an </a:t>
            </a:r>
            <a:r>
              <a:rPr lang="en-US" altLang="zh-CN" sz="1200" b="0" i="0" u="sng" strike="noStrike" kern="1200" baseline="0">
                <a:solidFill>
                  <a:schemeClr val="tx1"/>
                </a:solidFill>
                <a:latin typeface="Times New Roman" pitchFamily="18" charset="0"/>
                <a:ea typeface="+mn-ea"/>
                <a:cs typeface="+mn-cs"/>
              </a:rPr>
              <a:t>IP network</a:t>
            </a:r>
            <a:r>
              <a:rPr lang="en-US" altLang="zh-CN" sz="1200" b="0" i="0" u="none" strike="noStrike" kern="1200" baseline="0">
                <a:solidFill>
                  <a:schemeClr val="tx1"/>
                </a:solidFill>
                <a:latin typeface="Times New Roman" pitchFamily="18" charset="0"/>
                <a:ea typeface="+mn-ea"/>
                <a:cs typeface="+mn-cs"/>
              </a:rPr>
              <a:t> or simply a </a:t>
            </a:r>
            <a:r>
              <a:rPr lang="en-US" altLang="zh-CN" sz="1200" b="0" i="0" u="sng" strike="noStrike" kern="1200" baseline="0">
                <a:solidFill>
                  <a:schemeClr val="tx1"/>
                </a:solidFill>
                <a:latin typeface="Times New Roman" pitchFamily="18" charset="0"/>
                <a:ea typeface="+mn-ea"/>
                <a:cs typeface="+mn-cs"/>
              </a:rPr>
              <a:t>network</a:t>
            </a:r>
            <a:r>
              <a:rPr lang="en-US" altLang="zh-CN" sz="1200" b="0" i="0" u="none" strike="noStrike" kern="1200" baseline="0">
                <a:solidFill>
                  <a:schemeClr val="tx1"/>
                </a:solidFill>
                <a:latin typeface="Times New Roman" pitchFamily="18" charset="0"/>
                <a:ea typeface="+mn-ea"/>
                <a:cs typeface="+mn-cs"/>
              </a:rPr>
              <a:t> in the Internet literature.) </a:t>
            </a:r>
          </a:p>
          <a:p>
            <a:r>
              <a:rPr lang="en-US" altLang="zh-CN" sz="1200" b="0" i="0" u="none" strike="noStrike" kern="1200" baseline="0">
                <a:solidFill>
                  <a:schemeClr val="tx1"/>
                </a:solidFill>
                <a:latin typeface="Times New Roman" pitchFamily="18" charset="0"/>
                <a:ea typeface="+mn-ea"/>
                <a:cs typeface="+mn-cs"/>
              </a:rPr>
              <a:t>    IP addressing assigns an address to this subnet: 223.1.1.0/24, where the /24 (“slash-24”) notation, sometimes known as a subnet mask, indicates that the leftmost 24 bits of the 32-bit quantity </a:t>
            </a:r>
            <a:r>
              <a:rPr lang="en-US" altLang="zh-CN" sz="1200" b="1" i="0" u="none" strike="noStrike" kern="1200" baseline="0">
                <a:solidFill>
                  <a:schemeClr val="tx1"/>
                </a:solidFill>
                <a:latin typeface="Times New Roman" pitchFamily="18" charset="0"/>
                <a:ea typeface="+mn-ea"/>
                <a:cs typeface="+mn-cs"/>
              </a:rPr>
              <a:t>define</a:t>
            </a:r>
            <a:r>
              <a:rPr lang="en-US" altLang="zh-CN" sz="1200" b="0" i="0" u="none" strike="noStrike" kern="1200" baseline="0">
                <a:solidFill>
                  <a:schemeClr val="tx1"/>
                </a:solidFill>
                <a:latin typeface="Times New Roman" pitchFamily="18" charset="0"/>
                <a:ea typeface="+mn-ea"/>
                <a:cs typeface="+mn-cs"/>
              </a:rPr>
              <a:t> the subnet address. </a:t>
            </a:r>
          </a:p>
          <a:p>
            <a:r>
              <a:rPr lang="en-US" altLang="zh-CN" sz="1200" b="0" i="0" u="none" strike="noStrike" kern="1200" baseline="0">
                <a:solidFill>
                  <a:schemeClr val="tx1"/>
                </a:solidFill>
                <a:latin typeface="Times New Roman" pitchFamily="18" charset="0"/>
                <a:ea typeface="+mn-ea"/>
                <a:cs typeface="+mn-cs"/>
              </a:rPr>
              <a:t>    The 223.1.1.0/24 subnet thus consists of the three host interfaces (223.1.1.1, 223.1.1.2, and 223.1.1.3) and one router interface (223.1.1.4). </a:t>
            </a:r>
          </a:p>
          <a:p>
            <a:r>
              <a:rPr lang="en-US" altLang="zh-CN" sz="1200" b="0" i="0" u="none" strike="noStrike" kern="1200" baseline="0">
                <a:solidFill>
                  <a:schemeClr val="tx1"/>
                </a:solidFill>
                <a:latin typeface="Times New Roman" pitchFamily="18" charset="0"/>
                <a:ea typeface="+mn-ea"/>
                <a:cs typeface="+mn-cs"/>
              </a:rPr>
              <a:t>    Any additional hosts attached to the 223.1.1.0/24 subnet would be required to have an address of the form 223.1.1.xxx.</a:t>
            </a:r>
          </a:p>
          <a:p>
            <a:r>
              <a:rPr lang="en-US" altLang="zh-CN" sz="1200" b="0" i="0" u="none" strike="noStrike" kern="1200" baseline="0">
                <a:solidFill>
                  <a:schemeClr val="tx1"/>
                </a:solidFill>
                <a:latin typeface="Times New Roman" pitchFamily="18" charset="0"/>
                <a:ea typeface="+mn-ea"/>
                <a:cs typeface="+mn-cs"/>
              </a:rPr>
              <a:t>    There are two additional subnets shown in Figure 4.18: the 223.1.2.0/24 network and the 223.1.3.0/24 subnet. </a:t>
            </a:r>
          </a:p>
          <a:p>
            <a:r>
              <a:rPr lang="en-US" altLang="zh-CN" sz="1200" b="0" i="0" u="none" strike="noStrike" kern="1200" baseline="0">
                <a:solidFill>
                  <a:schemeClr val="tx1"/>
                </a:solidFill>
                <a:latin typeface="Times New Roman" pitchFamily="18" charset="0"/>
                <a:ea typeface="+mn-ea"/>
                <a:cs typeface="+mn-cs"/>
              </a:rPr>
              <a:t>    Figure 4.19 illustrates the three IP subnets present in Figure 4.18. </a:t>
            </a:r>
          </a:p>
          <a:p>
            <a:endParaRPr lang="en-US" altLang="zh-CN" sz="1200" b="0" i="0" u="none" strike="noStrike" kern="1200" baseline="0">
              <a:solidFill>
                <a:schemeClr val="tx1"/>
              </a:solidFill>
              <a:latin typeface="Times New Roman" pitchFamily="18" charset="0"/>
              <a:ea typeface="+mn-ea"/>
              <a:cs typeface="+mn-cs"/>
            </a:endParaRPr>
          </a:p>
          <a:p>
            <a:endParaRPr lang="zh-CN" altLang="en-US"/>
          </a:p>
          <a:p>
            <a:endParaRPr lang="en-US" altLang="zh-CN"/>
          </a:p>
          <a:p>
            <a:r>
              <a:rPr lang="en-US" altLang="zh-CN"/>
              <a:t>    </a:t>
            </a:r>
          </a:p>
          <a:p>
            <a:r>
              <a:rPr lang="en-US" altLang="zh-CN"/>
              <a:t>     </a:t>
            </a:r>
          </a:p>
        </p:txBody>
      </p:sp>
    </p:spTree>
    <p:extLst>
      <p:ext uri="{BB962C8B-B14F-4D97-AF65-F5344CB8AC3E}">
        <p14:creationId xmlns:p14="http://schemas.microsoft.com/office/powerpoint/2010/main" val="20248779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a:solidFill>
                  <a:schemeClr val="tx1"/>
                </a:solidFill>
                <a:latin typeface="Times New Roman" pitchFamily="18" charset="0"/>
                <a:ea typeface="+mn-ea"/>
                <a:cs typeface="+mn-cs"/>
              </a:rPr>
              <a:t>    A key element in every network router is its forwarding table.</a:t>
            </a:r>
          </a:p>
          <a:p>
            <a:r>
              <a:rPr lang="en-US" altLang="zh-CN" sz="1200" b="0" i="0" u="none" strike="noStrike" kern="1200" baseline="0">
                <a:solidFill>
                  <a:schemeClr val="tx1"/>
                </a:solidFill>
                <a:latin typeface="Times New Roman" pitchFamily="18" charset="0"/>
                <a:ea typeface="+mn-ea"/>
                <a:cs typeface="+mn-cs"/>
              </a:rPr>
              <a:t>    A router forwards a packet by examining the value of one or more fields in the arriving packet’s header, and then using these header values to index into its forwarding table. </a:t>
            </a:r>
          </a:p>
          <a:p>
            <a:r>
              <a:rPr lang="en-US" altLang="zh-CN" sz="1200" b="0" i="0" u="none" strike="noStrike" kern="1200" baseline="0">
                <a:solidFill>
                  <a:schemeClr val="tx1"/>
                </a:solidFill>
                <a:latin typeface="Times New Roman" pitchFamily="18" charset="0"/>
                <a:ea typeface="+mn-ea"/>
                <a:cs typeface="+mn-cs"/>
              </a:rPr>
              <a:t>    The value </a:t>
            </a:r>
            <a:r>
              <a:rPr lang="en-US" altLang="zh-CN" sz="1200" b="0" i="0" u="sng" strike="noStrike" kern="1200" baseline="0">
                <a:solidFill>
                  <a:schemeClr val="tx1"/>
                </a:solidFill>
                <a:latin typeface="Times New Roman" pitchFamily="18" charset="0"/>
                <a:ea typeface="+mn-ea"/>
                <a:cs typeface="+mn-cs"/>
              </a:rPr>
              <a:t>stored in the forwarding table entry for those values</a:t>
            </a:r>
            <a:r>
              <a:rPr lang="en-US" altLang="zh-CN" sz="1200" b="0" i="0" u="none" strike="noStrike" kern="1200" baseline="0">
                <a:solidFill>
                  <a:schemeClr val="tx1"/>
                </a:solidFill>
                <a:latin typeface="Times New Roman" pitchFamily="18" charset="0"/>
                <a:ea typeface="+mn-ea"/>
                <a:cs typeface="+mn-cs"/>
              </a:rPr>
              <a:t> indicates the outgoing link interface at that router to which that packet is to be forwarded. </a:t>
            </a:r>
          </a:p>
          <a:p>
            <a:r>
              <a:rPr lang="en-US" altLang="zh-CN" sz="1200" b="0" i="0" u="none" strike="noStrike" kern="1200" baseline="0">
                <a:solidFill>
                  <a:schemeClr val="tx1"/>
                </a:solidFill>
                <a:latin typeface="Times New Roman" pitchFamily="18" charset="0"/>
                <a:ea typeface="+mn-ea"/>
                <a:cs typeface="+mn-cs"/>
              </a:rPr>
              <a:t>    For example, in Figure 4.2, a packet with header field value of 0110 arrives to a router. </a:t>
            </a:r>
          </a:p>
          <a:p>
            <a:r>
              <a:rPr lang="en-US" altLang="zh-CN" sz="1200" b="0" i="0" u="none" strike="noStrike" kern="1200" baseline="0">
                <a:solidFill>
                  <a:schemeClr val="tx1"/>
                </a:solidFill>
                <a:latin typeface="Times New Roman" pitchFamily="18" charset="0"/>
                <a:ea typeface="+mn-ea"/>
                <a:cs typeface="+mn-cs"/>
              </a:rPr>
              <a:t>    The router indexes into its forwarding table and determines that the output link interface for this packet is interface 2. </a:t>
            </a:r>
          </a:p>
          <a:p>
            <a:r>
              <a:rPr lang="en-US" altLang="zh-CN" sz="1200" b="0" i="0" u="none" strike="noStrike" kern="1200" baseline="0">
                <a:solidFill>
                  <a:schemeClr val="tx1"/>
                </a:solidFill>
                <a:latin typeface="Times New Roman" pitchFamily="18" charset="0"/>
                <a:ea typeface="+mn-ea"/>
                <a:cs typeface="+mn-cs"/>
              </a:rPr>
              <a:t>    The router then internally forwards the packet to interface 2. </a:t>
            </a:r>
          </a:p>
          <a:p>
            <a:r>
              <a:rPr lang="en-US" altLang="zh-CN" sz="1200" b="0" i="0" u="none" strike="noStrike" kern="1200" baseline="0">
                <a:solidFill>
                  <a:schemeClr val="tx1"/>
                </a:solidFill>
                <a:latin typeface="Times New Roman" pitchFamily="18" charset="0"/>
                <a:ea typeface="+mn-ea"/>
                <a:cs typeface="+mn-cs"/>
              </a:rPr>
              <a:t>    In Section 4.2, we’ll look inside a router and examine the forwarding function in much greater detail.   </a:t>
            </a:r>
          </a:p>
          <a:p>
            <a:r>
              <a:rPr lang="en-US" altLang="zh-CN" sz="1200" b="0" i="0" u="none" strike="noStrike" kern="1200" baseline="0">
                <a:solidFill>
                  <a:schemeClr val="tx1"/>
                </a:solidFill>
                <a:latin typeface="Times New Roman" pitchFamily="18" charset="0"/>
                <a:ea typeface="+mn-ea"/>
                <a:cs typeface="+mn-cs"/>
              </a:rPr>
              <a:t>    Forwarding is the key function performed by the data-plane functionality of the network layer.</a:t>
            </a:r>
            <a:endParaRPr lang="en-US" altLang="zh-CN" b="0" i="0"/>
          </a:p>
          <a:p>
            <a:pPr algn="l"/>
            <a:endParaRPr lang="en-US" altLang="zh-CN" sz="1200" b="0" i="0" u="none" strike="noStrike" kern="1200" baseline="0">
              <a:solidFill>
                <a:schemeClr val="tx1"/>
              </a:solidFill>
              <a:latin typeface="Times New Roman" pitchFamily="18" charset="0"/>
              <a:ea typeface="+mn-ea"/>
              <a:cs typeface="+mn-cs"/>
            </a:endParaRPr>
          </a:p>
          <a:p>
            <a:endParaRPr lang="zh-CN" altLang="en-US" b="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14</a:t>
            </a:fld>
            <a:endParaRPr lang="en-US" altLang="zh-CN"/>
          </a:p>
        </p:txBody>
      </p:sp>
    </p:spTree>
    <p:extLst>
      <p:ext uri="{BB962C8B-B14F-4D97-AF65-F5344CB8AC3E}">
        <p14:creationId xmlns:p14="http://schemas.microsoft.com/office/powerpoint/2010/main" val="30779656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200" b="0" i="0" u="none" strike="noStrike" baseline="0">
                <a:solidFill>
                  <a:srgbClr val="333333"/>
                </a:solidFill>
                <a:latin typeface="ArialMT"/>
              </a:rPr>
              <a:t>    </a:t>
            </a:r>
          </a:p>
          <a:p>
            <a:pPr algn="l"/>
            <a:endParaRPr lang="zh-CN" altLang="en-US"/>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98</a:t>
            </a:fld>
            <a:endParaRPr lang="en-US" altLang="zh-CN"/>
          </a:p>
        </p:txBody>
      </p:sp>
    </p:spTree>
    <p:extLst>
      <p:ext uri="{BB962C8B-B14F-4D97-AF65-F5344CB8AC3E}">
        <p14:creationId xmlns:p14="http://schemas.microsoft.com/office/powerpoint/2010/main" val="194352308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200" b="0" i="0" u="none" strike="noStrike" baseline="0">
                <a:solidFill>
                  <a:srgbClr val="333333"/>
                </a:solidFill>
                <a:latin typeface="ArialMT"/>
              </a:rPr>
              <a:t>   The IP definition of a subnet </a:t>
            </a:r>
            <a:r>
              <a:rPr lang="en-US" altLang="zh-CN" sz="1200" b="0" i="0" u="sng" strike="noStrike" baseline="0">
                <a:solidFill>
                  <a:srgbClr val="333333"/>
                </a:solidFill>
                <a:latin typeface="ArialMT"/>
              </a:rPr>
              <a:t>is not restricted to</a:t>
            </a:r>
            <a:r>
              <a:rPr lang="en-US" altLang="zh-CN" sz="1200" b="0" i="0" u="none" strike="noStrike" baseline="0">
                <a:solidFill>
                  <a:srgbClr val="333333"/>
                </a:solidFill>
                <a:latin typeface="ArialMT"/>
              </a:rPr>
              <a:t> Ethernet segments that connect multiple hosts to a</a:t>
            </a:r>
          </a:p>
          <a:p>
            <a:pPr algn="l"/>
            <a:r>
              <a:rPr lang="en-US" altLang="zh-CN" sz="1200" b="0" i="0" u="none" strike="noStrike" baseline="0">
                <a:solidFill>
                  <a:srgbClr val="333333"/>
                </a:solidFill>
                <a:latin typeface="ArialMT"/>
              </a:rPr>
              <a:t>router interface. </a:t>
            </a:r>
          </a:p>
          <a:p>
            <a:pPr algn="l"/>
            <a:r>
              <a:rPr lang="en-US" altLang="zh-CN" sz="1200" b="0" i="0" u="none" strike="noStrike" baseline="0">
                <a:solidFill>
                  <a:srgbClr val="333333"/>
                </a:solidFill>
                <a:latin typeface="ArialMT"/>
              </a:rPr>
              <a:t>    To get some insight here, consider </a:t>
            </a:r>
            <a:r>
              <a:rPr lang="en-US" altLang="zh-CN" sz="1200" b="0" i="0" u="none" strike="noStrike" baseline="0">
                <a:solidFill>
                  <a:srgbClr val="1E7ABA"/>
                </a:solidFill>
                <a:latin typeface="Arial-BoldMT"/>
              </a:rPr>
              <a:t>Figure 4.20</a:t>
            </a:r>
            <a:r>
              <a:rPr lang="en-US" altLang="zh-CN" sz="1200" b="0" i="0" u="none" strike="noStrike" baseline="0">
                <a:solidFill>
                  <a:srgbClr val="333333"/>
                </a:solidFill>
                <a:latin typeface="ArialMT"/>
              </a:rPr>
              <a:t>, which shows three routers that are interconnected with each other by point-to-point links. </a:t>
            </a:r>
          </a:p>
          <a:p>
            <a:pPr algn="l"/>
            <a:r>
              <a:rPr lang="en-US" altLang="zh-CN" sz="1200" b="0" i="0" u="none" strike="noStrike" baseline="0">
                <a:solidFill>
                  <a:srgbClr val="333333"/>
                </a:solidFill>
                <a:latin typeface="ArialMT"/>
              </a:rPr>
              <a:t>    Each router has three interfaces, </a:t>
            </a:r>
            <a:r>
              <a:rPr lang="en-US" altLang="zh-CN" sz="1200" b="1" i="0" u="none" strike="noStrike" baseline="0">
                <a:solidFill>
                  <a:srgbClr val="333333"/>
                </a:solidFill>
                <a:latin typeface="ArialMT"/>
              </a:rPr>
              <a:t>one</a:t>
            </a:r>
            <a:r>
              <a:rPr lang="en-US" altLang="zh-CN" sz="1200" b="0" i="0" u="none" strike="noStrike" baseline="0">
                <a:solidFill>
                  <a:srgbClr val="333333"/>
                </a:solidFill>
                <a:latin typeface="ArialMT"/>
              </a:rPr>
              <a:t> for each point-to-point link and one for the broadcast link </a:t>
            </a:r>
            <a:r>
              <a:rPr lang="en-US" altLang="zh-CN" sz="1200" b="1" i="0" u="none" strike="noStrike" baseline="0">
                <a:solidFill>
                  <a:srgbClr val="333333"/>
                </a:solidFill>
                <a:latin typeface="ArialMT"/>
              </a:rPr>
              <a:t>that</a:t>
            </a:r>
            <a:r>
              <a:rPr lang="en-US" altLang="zh-CN" sz="1200" b="0" i="0" u="none" strike="noStrike" baseline="0">
                <a:solidFill>
                  <a:srgbClr val="333333"/>
                </a:solidFill>
                <a:latin typeface="ArialMT"/>
              </a:rPr>
              <a:t> directly connects the router to a pair of hosts. </a:t>
            </a:r>
          </a:p>
          <a:p>
            <a:pPr algn="l"/>
            <a:r>
              <a:rPr lang="en-US" altLang="zh-CN" sz="1200" b="0" i="0" u="none" strike="noStrike" baseline="0">
                <a:solidFill>
                  <a:srgbClr val="333333"/>
                </a:solidFill>
                <a:latin typeface="ArialMT"/>
              </a:rPr>
              <a:t>    </a:t>
            </a:r>
            <a:r>
              <a:rPr lang="en-US" altLang="zh-CN" sz="1200" b="0" i="0" u="sng" strike="noStrike" baseline="0">
                <a:solidFill>
                  <a:srgbClr val="333333"/>
                </a:solidFill>
                <a:latin typeface="ArialMT"/>
              </a:rPr>
              <a:t>What subnets are present here? </a:t>
            </a:r>
          </a:p>
          <a:p>
            <a:pPr algn="l"/>
            <a:r>
              <a:rPr lang="en-US" altLang="zh-CN" sz="1200" b="0" i="0" u="none" strike="noStrike" baseline="0">
                <a:solidFill>
                  <a:srgbClr val="333333"/>
                </a:solidFill>
                <a:latin typeface="ArialMT"/>
              </a:rPr>
              <a:t>    Three subnets, 223.1.1.0/24, 223.1.2.0/24, and 223.1.3.0/24, are similar to the subnets we encountered in </a:t>
            </a:r>
            <a:r>
              <a:rPr lang="en-US" altLang="zh-CN" sz="1200" b="0" i="0" u="none" strike="noStrike" baseline="0">
                <a:solidFill>
                  <a:srgbClr val="1E7ABA"/>
                </a:solidFill>
                <a:latin typeface="Arial-BoldMT"/>
              </a:rPr>
              <a:t>Figure 4.18</a:t>
            </a:r>
            <a:r>
              <a:rPr lang="en-US" altLang="zh-CN" sz="1200" b="0" i="0" u="none" strike="noStrike" baseline="0">
                <a:solidFill>
                  <a:srgbClr val="333333"/>
                </a:solidFill>
                <a:latin typeface="ArialMT"/>
              </a:rPr>
              <a:t>. </a:t>
            </a:r>
          </a:p>
          <a:p>
            <a:pPr algn="l"/>
            <a:r>
              <a:rPr lang="en-US" altLang="zh-CN" sz="1200" b="0" i="0" u="none" strike="noStrike" baseline="0">
                <a:solidFill>
                  <a:srgbClr val="333333"/>
                </a:solidFill>
                <a:latin typeface="ArialMT"/>
              </a:rPr>
              <a:t>    But note that there are three additional subnets in this example as well: one subnet, 223.1.9.0/24, for the interfaces that connect routers R1 and R2; another subnet, 223.1.8.0/24, for the interfaces that connect routers R2 and R3; and a third subnet, 223.1.7.0/24, for the interfaces </a:t>
            </a:r>
            <a:r>
              <a:rPr lang="en-US" altLang="zh-CN" sz="1200" b="1" i="0" u="none" strike="noStrike" baseline="0">
                <a:solidFill>
                  <a:srgbClr val="333333"/>
                </a:solidFill>
                <a:latin typeface="ArialMT"/>
              </a:rPr>
              <a:t>that</a:t>
            </a:r>
            <a:r>
              <a:rPr lang="en-US" altLang="zh-CN" sz="1200" b="0" i="0" u="none" strike="noStrike" baseline="0">
                <a:solidFill>
                  <a:srgbClr val="333333"/>
                </a:solidFill>
                <a:latin typeface="ArialMT"/>
              </a:rPr>
              <a:t> connect routers R3 and R1. </a:t>
            </a:r>
          </a:p>
          <a:p>
            <a:pPr algn="l"/>
            <a:r>
              <a:rPr lang="en-US" altLang="zh-CN" sz="1200" b="0" i="0" u="none" strike="noStrike" baseline="0">
                <a:solidFill>
                  <a:srgbClr val="333333"/>
                </a:solidFill>
                <a:latin typeface="ArialMT"/>
              </a:rPr>
              <a:t>    For a general interconnected system of routers and hosts, we can use the following </a:t>
            </a:r>
            <a:r>
              <a:rPr lang="en-US" altLang="zh-CN" sz="1200" b="1" i="0" u="none" strike="noStrike" baseline="0">
                <a:solidFill>
                  <a:srgbClr val="333333"/>
                </a:solidFill>
                <a:latin typeface="ArialMT"/>
              </a:rPr>
              <a:t>recipe</a:t>
            </a:r>
            <a:r>
              <a:rPr lang="en-US" altLang="zh-CN" sz="1200" b="0" i="0" u="none" strike="noStrike" baseline="0">
                <a:solidFill>
                  <a:srgbClr val="333333"/>
                </a:solidFill>
                <a:latin typeface="ArialMT"/>
              </a:rPr>
              <a:t> to define the subnets in the system: </a:t>
            </a:r>
          </a:p>
          <a:p>
            <a:pPr algn="l"/>
            <a:r>
              <a:rPr lang="en-US" altLang="zh-CN" sz="1200" b="0" i="0" u="none" strike="noStrike" baseline="0">
                <a:solidFill>
                  <a:srgbClr val="333333"/>
                </a:solidFill>
                <a:latin typeface="ArialMT"/>
              </a:rPr>
              <a:t>    </a:t>
            </a:r>
            <a:r>
              <a:rPr lang="en-US" altLang="zh-CN" sz="1200" b="0" i="0" u="none" strike="noStrike" baseline="0">
                <a:solidFill>
                  <a:srgbClr val="333333"/>
                </a:solidFill>
                <a:latin typeface="Arial-ItalicMT"/>
              </a:rPr>
              <a:t>To determine the subnets, </a:t>
            </a:r>
            <a:r>
              <a:rPr lang="en-US" altLang="zh-CN" sz="1200" b="1" i="0" u="none" strike="noStrike" baseline="0">
                <a:solidFill>
                  <a:srgbClr val="333333"/>
                </a:solidFill>
                <a:latin typeface="Arial-ItalicMT"/>
              </a:rPr>
              <a:t>detach</a:t>
            </a:r>
            <a:r>
              <a:rPr lang="en-US" altLang="zh-CN" sz="1200" b="0" i="0" u="none" strike="noStrike" baseline="0">
                <a:solidFill>
                  <a:srgbClr val="333333"/>
                </a:solidFill>
                <a:latin typeface="Arial-ItalicMT"/>
              </a:rPr>
              <a:t> each interface from its host or router, </a:t>
            </a:r>
            <a:r>
              <a:rPr lang="en-US" altLang="zh-CN" sz="1200" b="0" i="0" u="sng" strike="noStrike" baseline="0">
                <a:solidFill>
                  <a:srgbClr val="333333"/>
                </a:solidFill>
                <a:latin typeface="Arial-ItalicMT"/>
              </a:rPr>
              <a:t>creating</a:t>
            </a:r>
            <a:r>
              <a:rPr lang="en-US" altLang="zh-CN" sz="1200" b="0" i="0" u="none" strike="noStrike" baseline="0">
                <a:solidFill>
                  <a:srgbClr val="333333"/>
                </a:solidFill>
                <a:latin typeface="Arial-ItalicMT"/>
              </a:rPr>
              <a:t> islands of isolated networks, with interfaces </a:t>
            </a:r>
            <a:r>
              <a:rPr lang="en-US" altLang="zh-CN" sz="1200" b="0" i="0" u="sng" strike="noStrike" baseline="0">
                <a:solidFill>
                  <a:srgbClr val="333333"/>
                </a:solidFill>
                <a:latin typeface="Arial-ItalicMT"/>
              </a:rPr>
              <a:t>terminating</a:t>
            </a:r>
            <a:r>
              <a:rPr lang="en-US" altLang="zh-CN" sz="1200" b="0" i="0" u="none" strike="noStrike" baseline="0">
                <a:solidFill>
                  <a:srgbClr val="333333"/>
                </a:solidFill>
                <a:latin typeface="Arial-ItalicMT"/>
              </a:rPr>
              <a:t> the end points of the isolated networks. </a:t>
            </a:r>
          </a:p>
          <a:p>
            <a:pPr algn="l"/>
            <a:r>
              <a:rPr lang="en-US" altLang="zh-CN" sz="1200" b="0" i="0" u="none" strike="noStrike" baseline="0">
                <a:solidFill>
                  <a:srgbClr val="333333"/>
                </a:solidFill>
                <a:latin typeface="Arial-ItalicMT"/>
              </a:rPr>
              <a:t>    Each of these isolated networks is called a </a:t>
            </a:r>
            <a:r>
              <a:rPr lang="en-US" altLang="zh-CN" sz="1200" b="0" i="0" u="none" strike="noStrike" baseline="0">
                <a:solidFill>
                  <a:srgbClr val="1E7ABA"/>
                </a:solidFill>
                <a:latin typeface="Arial-BoldItalicMT"/>
              </a:rPr>
              <a:t>subnet</a:t>
            </a:r>
            <a:r>
              <a:rPr lang="en-US" altLang="zh-CN" sz="1200" b="0" i="0" u="none" strike="noStrike" baseline="0">
                <a:solidFill>
                  <a:srgbClr val="333333"/>
                </a:solidFill>
                <a:latin typeface="ArialMT"/>
              </a:rPr>
              <a:t>.</a:t>
            </a:r>
          </a:p>
          <a:p>
            <a:pPr algn="l"/>
            <a:endParaRPr lang="en-US" altLang="zh-CN" sz="1200" b="0" i="0" u="none" strike="noStrike" baseline="0">
              <a:solidFill>
                <a:srgbClr val="333333"/>
              </a:solidFill>
              <a:latin typeface="ArialMT"/>
            </a:endParaRPr>
          </a:p>
          <a:p>
            <a:pPr algn="l"/>
            <a:r>
              <a:rPr lang="en-US" altLang="zh-CN" sz="1200" b="0" i="0" u="none" strike="noStrike" baseline="0">
                <a:solidFill>
                  <a:srgbClr val="333333"/>
                </a:solidFill>
                <a:latin typeface="ArialMT"/>
              </a:rPr>
              <a:t>    If we apply this procedure to the interconnected system in </a:t>
            </a:r>
            <a:r>
              <a:rPr lang="en-US" altLang="zh-CN" sz="1200" b="0" i="0" u="none" strike="noStrike" baseline="0">
                <a:solidFill>
                  <a:srgbClr val="1E7ABA"/>
                </a:solidFill>
                <a:latin typeface="Arial-BoldMT"/>
              </a:rPr>
              <a:t>Figure 4.20</a:t>
            </a:r>
            <a:r>
              <a:rPr lang="en-US" altLang="zh-CN" sz="1200" b="0" i="0" u="none" strike="noStrike" baseline="0">
                <a:solidFill>
                  <a:srgbClr val="333333"/>
                </a:solidFill>
                <a:latin typeface="ArialMT"/>
              </a:rPr>
              <a:t>, we get six islands or subnets.</a:t>
            </a:r>
          </a:p>
          <a:p>
            <a:endParaRPr lang="en-US" altLang="zh-CN" sz="1200" b="0" i="0" u="none" strike="noStrike" kern="1200" baseline="0">
              <a:solidFill>
                <a:srgbClr val="333333"/>
              </a:solidFill>
              <a:latin typeface="ArialMT"/>
              <a:ea typeface="+mn-ea"/>
              <a:cs typeface="+mn-cs"/>
            </a:endParaRPr>
          </a:p>
          <a:p>
            <a:r>
              <a:rPr lang="en-US" altLang="zh-CN" sz="1200" b="0" i="0" u="none" strike="noStrike" kern="1200" baseline="0">
                <a:solidFill>
                  <a:srgbClr val="333333"/>
                </a:solidFill>
                <a:latin typeface="ArialMT"/>
                <a:ea typeface="+mn-ea"/>
                <a:cs typeface="+mn-cs"/>
              </a:rPr>
              <a:t>    </a:t>
            </a:r>
            <a:r>
              <a:rPr lang="en-US" altLang="zh-CN" sz="1200" b="0" i="0" u="none" strike="noStrike" kern="1200" baseline="0">
                <a:solidFill>
                  <a:schemeClr val="tx1"/>
                </a:solidFill>
                <a:latin typeface="Times New Roman" pitchFamily="18" charset="0"/>
                <a:ea typeface="+mn-ea"/>
                <a:cs typeface="+mn-cs"/>
              </a:rPr>
              <a:t>From the discussion above, it’s clear that an organization (such as a company or academic institution) with multiple Ethernet segments and point-to-point links will have multiple subnets, with all of the devices </a:t>
            </a:r>
            <a:r>
              <a:rPr lang="en-US" altLang="zh-CN" sz="1200" b="1" i="0" u="none" strike="noStrike" kern="1200" baseline="0">
                <a:solidFill>
                  <a:schemeClr val="tx1"/>
                </a:solidFill>
                <a:latin typeface="Times New Roman" pitchFamily="18" charset="0"/>
                <a:ea typeface="+mn-ea"/>
                <a:cs typeface="+mn-cs"/>
              </a:rPr>
              <a:t>on</a:t>
            </a:r>
            <a:r>
              <a:rPr lang="en-US" altLang="zh-CN" sz="1200" b="0" i="0" u="none" strike="noStrike" kern="1200" baseline="0">
                <a:solidFill>
                  <a:schemeClr val="tx1"/>
                </a:solidFill>
                <a:latin typeface="Times New Roman" pitchFamily="18" charset="0"/>
                <a:ea typeface="+mn-ea"/>
                <a:cs typeface="+mn-cs"/>
              </a:rPr>
              <a:t> a given subnet having the same subnet address. </a:t>
            </a:r>
          </a:p>
          <a:p>
            <a:r>
              <a:rPr lang="en-US" altLang="zh-CN" sz="1200" b="0" i="0" u="none" strike="noStrike" kern="1200" baseline="0">
                <a:solidFill>
                  <a:schemeClr val="tx1"/>
                </a:solidFill>
                <a:latin typeface="Times New Roman" pitchFamily="18" charset="0"/>
                <a:ea typeface="+mn-ea"/>
                <a:cs typeface="+mn-cs"/>
              </a:rPr>
              <a:t>    In principle, the different subnets could have quite different subnet addresses. </a:t>
            </a:r>
          </a:p>
          <a:p>
            <a:r>
              <a:rPr lang="en-US" altLang="zh-CN" sz="1200" b="0" i="0" u="none" strike="noStrike" kern="1200" baseline="0">
                <a:solidFill>
                  <a:schemeClr val="tx1"/>
                </a:solidFill>
                <a:latin typeface="Times New Roman" pitchFamily="18" charset="0"/>
                <a:ea typeface="+mn-ea"/>
                <a:cs typeface="+mn-cs"/>
              </a:rPr>
              <a:t>    In practice, however, their subnet addresses often have much in common. </a:t>
            </a:r>
          </a:p>
          <a:p>
            <a:r>
              <a:rPr lang="en-US" altLang="zh-CN" sz="1200" b="0" i="0" u="none" strike="noStrike" kern="1200" baseline="0">
                <a:solidFill>
                  <a:schemeClr val="tx1"/>
                </a:solidFill>
                <a:latin typeface="Times New Roman" pitchFamily="18" charset="0"/>
                <a:ea typeface="+mn-ea"/>
                <a:cs typeface="+mn-cs"/>
              </a:rPr>
              <a:t>    To understand why, let’s next turn our attention to how addressing is handled in the global Internet.</a:t>
            </a:r>
          </a:p>
          <a:p>
            <a:endParaRPr lang="en-US" altLang="zh-CN" sz="1200" b="0" i="0" u="none" strike="noStrike" kern="1200" baseline="0">
              <a:solidFill>
                <a:schemeClr val="tx1"/>
              </a:solidFill>
              <a:latin typeface="Times New Roman" pitchFamily="18" charset="0"/>
              <a:ea typeface="+mn-ea"/>
              <a:cs typeface="+mn-cs"/>
            </a:endParaRPr>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99</a:t>
            </a:fld>
            <a:endParaRPr lang="en-US" altLang="zh-CN"/>
          </a:p>
        </p:txBody>
      </p:sp>
    </p:spTree>
    <p:extLst>
      <p:ext uri="{BB962C8B-B14F-4D97-AF65-F5344CB8AC3E}">
        <p14:creationId xmlns:p14="http://schemas.microsoft.com/office/powerpoint/2010/main" val="183490269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7"/>
          <p:cNvSpPr>
            <a:spLocks noGrp="1" noChangeArrowheads="1"/>
          </p:cNvSpPr>
          <p:nvPr>
            <p:ph type="sldNum" sz="quarter" idx="5"/>
          </p:nvPr>
        </p:nvSpPr>
        <p:spPr>
          <a:noFill/>
        </p:spPr>
        <p:txBody>
          <a:bodyPr/>
          <a:lstStyle/>
          <a:p>
            <a:fld id="{3A945AD5-3476-44B1-A905-D4D99348F31F}" type="slidenum">
              <a:rPr lang="zh-CN" altLang="en-US"/>
              <a:pPr/>
              <a:t>100</a:t>
            </a:fld>
            <a:endParaRPr lang="en-US" altLang="zh-CN"/>
          </a:p>
        </p:txBody>
      </p:sp>
      <p:sp>
        <p:nvSpPr>
          <p:cNvPr id="354307" name="Rectangle 2"/>
          <p:cNvSpPr>
            <a:spLocks noGrp="1" noRot="1" noChangeAspect="1" noChangeArrowheads="1" noTextEdit="1"/>
          </p:cNvSpPr>
          <p:nvPr>
            <p:ph type="sldImg"/>
          </p:nvPr>
        </p:nvSpPr>
        <p:spPr>
          <a:ln/>
        </p:spPr>
      </p:sp>
      <p:sp>
        <p:nvSpPr>
          <p:cNvPr id="354308" name="Rectangle 3"/>
          <p:cNvSpPr>
            <a:spLocks noGrp="1" noChangeArrowheads="1"/>
          </p:cNvSpPr>
          <p:nvPr>
            <p:ph type="body" idx="1"/>
          </p:nvPr>
        </p:nvSpPr>
        <p:spPr>
          <a:xfrm>
            <a:off x="731838" y="4560888"/>
            <a:ext cx="5851525" cy="4319587"/>
          </a:xfrm>
          <a:noFill/>
          <a:ln/>
        </p:spPr>
        <p:txBody>
          <a:bodyPr/>
          <a:lstStyle/>
          <a:p>
            <a:r>
              <a:rPr lang="zh-CN" altLang="en-US" b="1"/>
              <a:t>   </a:t>
            </a:r>
            <a:r>
              <a:rPr lang="zh-CN" altLang="en-US"/>
              <a:t>在</a:t>
            </a:r>
            <a:r>
              <a:rPr lang="en-US" altLang="zh-CN"/>
              <a:t>CIDR</a:t>
            </a:r>
            <a:r>
              <a:rPr lang="zh-CN" altLang="en-US"/>
              <a:t>采用之前，</a:t>
            </a:r>
            <a:r>
              <a:rPr lang="en-US" altLang="zh-CN"/>
              <a:t>IP</a:t>
            </a:r>
            <a:r>
              <a:rPr lang="zh-CN" altLang="en-US"/>
              <a:t>地址的分配策略叫做</a:t>
            </a:r>
            <a:r>
              <a:rPr lang="en-US" altLang="zh-CN"/>
              <a:t>Classful addressing</a:t>
            </a:r>
            <a:r>
              <a:rPr lang="zh-CN" altLang="en-US" b="1"/>
              <a:t>，</a:t>
            </a:r>
            <a:r>
              <a:rPr lang="zh-CN" altLang="en-US"/>
              <a:t>即将</a:t>
            </a:r>
            <a:r>
              <a:rPr lang="en-US" altLang="zh-CN"/>
              <a:t>IP</a:t>
            </a:r>
            <a:r>
              <a:rPr lang="zh-CN" altLang="en-US"/>
              <a:t>地址分为不同的类别。</a:t>
            </a:r>
          </a:p>
          <a:p>
            <a:r>
              <a:rPr lang="zh-CN" altLang="en-US"/>
              <a:t>   比如，</a:t>
            </a:r>
            <a:r>
              <a:rPr lang="en-US" altLang="zh-CN"/>
              <a:t>A</a:t>
            </a:r>
            <a:r>
              <a:rPr lang="zh-CN" altLang="en-US"/>
              <a:t>、</a:t>
            </a:r>
            <a:r>
              <a:rPr lang="en-US" altLang="zh-CN"/>
              <a:t>B</a:t>
            </a:r>
            <a:r>
              <a:rPr lang="zh-CN" altLang="en-US"/>
              <a:t>、</a:t>
            </a:r>
            <a:r>
              <a:rPr lang="en-US" altLang="zh-CN"/>
              <a:t>C</a:t>
            </a:r>
            <a:r>
              <a:rPr lang="zh-CN" altLang="en-US"/>
              <a:t>。基于分类的</a:t>
            </a:r>
            <a:r>
              <a:rPr lang="en-US" altLang="zh-CN"/>
              <a:t>IP</a:t>
            </a:r>
            <a:r>
              <a:rPr lang="zh-CN" altLang="en-US"/>
              <a:t>地址分配策略最大的问题是</a:t>
            </a:r>
            <a:r>
              <a:rPr lang="en-US" altLang="zh-CN"/>
              <a:t>IP</a:t>
            </a:r>
            <a:r>
              <a:rPr lang="zh-CN" altLang="en-US"/>
              <a:t>地址的利用效率，特别是在当前</a:t>
            </a:r>
            <a:r>
              <a:rPr lang="en-US" altLang="zh-CN"/>
              <a:t>IPv4</a:t>
            </a:r>
            <a:r>
              <a:rPr lang="zh-CN" altLang="en-US"/>
              <a:t>地址越来越匮乏的现在。</a:t>
            </a:r>
          </a:p>
          <a:p>
            <a:r>
              <a:rPr lang="zh-CN" altLang="en-US"/>
              <a:t>    </a:t>
            </a:r>
            <a:r>
              <a:rPr lang="en-US" altLang="zh-CN"/>
              <a:t>1</a:t>
            </a:r>
            <a:r>
              <a:rPr lang="zh-CN" altLang="en-US"/>
              <a:t>、</a:t>
            </a:r>
            <a:r>
              <a:rPr lang="en-US" altLang="zh-CN"/>
              <a:t>A</a:t>
            </a:r>
            <a:r>
              <a:rPr lang="zh-CN" altLang="en-US"/>
              <a:t>类：网络号部分为高</a:t>
            </a:r>
            <a:r>
              <a:rPr lang="en-US" altLang="zh-CN"/>
              <a:t>8</a:t>
            </a:r>
            <a:r>
              <a:rPr lang="zh-CN" altLang="en-US"/>
              <a:t>位：</a:t>
            </a:r>
            <a:r>
              <a:rPr lang="en-US" altLang="zh-CN"/>
              <a:t>0.0.0.0 Reserved for default route; 127. Reserved for loopback</a:t>
            </a:r>
          </a:p>
          <a:p>
            <a:r>
              <a:rPr lang="zh-CN" altLang="en-US"/>
              <a:t>    </a:t>
            </a:r>
            <a:r>
              <a:rPr lang="en-US" altLang="zh-CN"/>
              <a:t>2</a:t>
            </a:r>
            <a:r>
              <a:rPr lang="zh-CN" altLang="en-US"/>
              <a:t>、</a:t>
            </a:r>
            <a:r>
              <a:rPr lang="en-US" altLang="zh-CN"/>
              <a:t>B</a:t>
            </a:r>
            <a:r>
              <a:rPr lang="zh-CN" altLang="en-US"/>
              <a:t>类：网络号部分为高</a:t>
            </a:r>
            <a:r>
              <a:rPr lang="en-US" altLang="zh-CN"/>
              <a:t>16</a:t>
            </a:r>
            <a:r>
              <a:rPr lang="zh-CN" altLang="en-US"/>
              <a:t>位</a:t>
            </a:r>
          </a:p>
          <a:p>
            <a:r>
              <a:rPr lang="zh-CN" altLang="en-US"/>
              <a:t>    </a:t>
            </a:r>
            <a:r>
              <a:rPr lang="en-US" altLang="zh-CN"/>
              <a:t>3</a:t>
            </a:r>
            <a:r>
              <a:rPr lang="zh-CN" altLang="en-US"/>
              <a:t>、</a:t>
            </a:r>
            <a:r>
              <a:rPr lang="en-US" altLang="zh-CN"/>
              <a:t>C</a:t>
            </a:r>
            <a:r>
              <a:rPr lang="zh-CN" altLang="en-US"/>
              <a:t>类：网络号部分部分为高</a:t>
            </a:r>
            <a:r>
              <a:rPr lang="en-US" altLang="zh-CN"/>
              <a:t>24</a:t>
            </a:r>
            <a:r>
              <a:rPr lang="zh-CN" altLang="en-US"/>
              <a:t>位</a:t>
            </a:r>
          </a:p>
          <a:p>
            <a:r>
              <a:rPr lang="en-US" altLang="zh-CN"/>
              <a:t>   Host Number</a:t>
            </a:r>
            <a:r>
              <a:rPr lang="zh-CN" altLang="en-US"/>
              <a:t>部分全为</a:t>
            </a:r>
            <a:r>
              <a:rPr lang="en-US" altLang="zh-CN"/>
              <a:t>0</a:t>
            </a:r>
            <a:r>
              <a:rPr lang="zh-CN" altLang="en-US"/>
              <a:t>，表示网络；全为</a:t>
            </a:r>
            <a:r>
              <a:rPr lang="en-US" altLang="zh-CN"/>
              <a:t>1</a:t>
            </a:r>
            <a:r>
              <a:rPr lang="zh-CN" altLang="en-US"/>
              <a:t>为本网络内的广播地址。</a:t>
            </a:r>
            <a:endParaRPr lang="en-US" altLang="zh-CN"/>
          </a:p>
          <a:p>
            <a:endParaRPr lang="en-US" altLang="zh-CN"/>
          </a:p>
          <a:p>
            <a:pPr eaLnBrk="1" hangingPunct="1">
              <a:lnSpc>
                <a:spcPct val="90000"/>
              </a:lnSpc>
            </a:pPr>
            <a:r>
              <a:rPr lang="en-US" altLang="zh-CN" baseline="0">
                <a:latin typeface="Gill Sans MT" panose="020B0502020104020203" pitchFamily="34" charset="0"/>
              </a:rPr>
              <a:t>    </a:t>
            </a:r>
            <a:r>
              <a:rPr lang="en-US" altLang="zh-CN">
                <a:latin typeface="Gill Sans MT" panose="020B0502020104020203" pitchFamily="34" charset="0"/>
              </a:rPr>
              <a:t>IPv4 addressing, </a:t>
            </a:r>
            <a:r>
              <a:rPr lang="en-US" altLang="zh-CN" u="sng">
                <a:solidFill>
                  <a:srgbClr val="FF0000"/>
                </a:solidFill>
                <a:latin typeface="Gill Sans MT" panose="020B0502020104020203" pitchFamily="34" charset="0"/>
              </a:rPr>
              <a:t>at its inception</a:t>
            </a:r>
            <a:r>
              <a:rPr lang="en-US" altLang="zh-CN">
                <a:solidFill>
                  <a:srgbClr val="FF0000"/>
                </a:solidFill>
                <a:latin typeface="Gill Sans MT" panose="020B0502020104020203" pitchFamily="34" charset="0"/>
              </a:rPr>
              <a:t>,</a:t>
            </a:r>
            <a:r>
              <a:rPr lang="en-US" altLang="zh-CN">
                <a:latin typeface="Gill Sans MT" panose="020B0502020104020203" pitchFamily="34" charset="0"/>
              </a:rPr>
              <a:t> used the concept of classes. </a:t>
            </a:r>
          </a:p>
          <a:p>
            <a:pPr eaLnBrk="1" hangingPunct="1">
              <a:lnSpc>
                <a:spcPct val="90000"/>
              </a:lnSpc>
            </a:pPr>
            <a:r>
              <a:rPr lang="en-US" altLang="zh-CN">
                <a:latin typeface="Gill Sans MT" panose="020B0502020104020203" pitchFamily="34" charset="0"/>
              </a:rPr>
              <a:t>   This architecture is called classful addressing. </a:t>
            </a:r>
          </a:p>
          <a:p>
            <a:pPr eaLnBrk="1" hangingPunct="1">
              <a:lnSpc>
                <a:spcPct val="90000"/>
              </a:lnSpc>
            </a:pPr>
            <a:r>
              <a:rPr lang="en-US" altLang="zh-CN">
                <a:latin typeface="Gill Sans MT" panose="020B0502020104020203" pitchFamily="34" charset="0"/>
              </a:rPr>
              <a:t>   Although the scheme is becoming </a:t>
            </a:r>
            <a:r>
              <a:rPr lang="en-US" altLang="zh-CN" u="sng">
                <a:solidFill>
                  <a:srgbClr val="FF0000"/>
                </a:solidFill>
                <a:latin typeface="Gill Sans MT" panose="020B0502020104020203" pitchFamily="34" charset="0"/>
              </a:rPr>
              <a:t>obsolete</a:t>
            </a:r>
            <a:r>
              <a:rPr lang="en-US" altLang="zh-CN">
                <a:latin typeface="Gill Sans MT" panose="020B0502020104020203" pitchFamily="34" charset="0"/>
              </a:rPr>
              <a:t>, we briefly discuss it here to show the </a:t>
            </a:r>
            <a:r>
              <a:rPr lang="en-US" altLang="zh-CN">
                <a:solidFill>
                  <a:srgbClr val="FF0000"/>
                </a:solidFill>
                <a:latin typeface="Gill Sans MT" panose="020B0502020104020203" pitchFamily="34" charset="0"/>
              </a:rPr>
              <a:t>rationale</a:t>
            </a:r>
            <a:r>
              <a:rPr lang="en-US" altLang="zh-CN">
                <a:latin typeface="Gill Sans MT" panose="020B0502020104020203" pitchFamily="34" charset="0"/>
              </a:rPr>
              <a:t> behind classless addressing. </a:t>
            </a:r>
          </a:p>
          <a:p>
            <a:pPr eaLnBrk="1" hangingPunct="1">
              <a:lnSpc>
                <a:spcPct val="90000"/>
              </a:lnSpc>
            </a:pPr>
            <a:r>
              <a:rPr lang="en-US" altLang="zh-CN">
                <a:latin typeface="Gill Sans MT" panose="020B0502020104020203" pitchFamily="34" charset="0"/>
              </a:rPr>
              <a:t>   In classful addressing, the address space is divided into five classes: A, B, C, D, and E.</a:t>
            </a:r>
          </a:p>
          <a:p>
            <a:pPr eaLnBrk="1" hangingPunct="1">
              <a:lnSpc>
                <a:spcPct val="90000"/>
              </a:lnSpc>
            </a:pPr>
            <a:r>
              <a:rPr lang="en-US" altLang="zh-CN">
                <a:latin typeface="Gill Sans MT" panose="020B0502020104020203" pitchFamily="34" charset="0"/>
              </a:rPr>
              <a:t>   Each class occupies some part of the address space .</a:t>
            </a:r>
            <a:r>
              <a:rPr lang="en-US" altLang="zh-CN" baseline="0">
                <a:latin typeface="Gill Sans MT" panose="020B0502020104020203" pitchFamily="34" charset="0"/>
              </a:rPr>
              <a:t> </a:t>
            </a:r>
            <a:endParaRPr lang="en-US" altLang="zh-CN">
              <a:latin typeface="Gill Sans MT" panose="020B0502020104020203" pitchFamily="34" charset="0"/>
            </a:endParaRPr>
          </a:p>
          <a:p>
            <a:endParaRPr lang="en-US" altLang="zh-CN"/>
          </a:p>
          <a:p>
            <a:endParaRPr lang="zh-CN" altLang="en-US"/>
          </a:p>
        </p:txBody>
      </p:sp>
    </p:spTree>
    <p:extLst>
      <p:ext uri="{BB962C8B-B14F-4D97-AF65-F5344CB8AC3E}">
        <p14:creationId xmlns:p14="http://schemas.microsoft.com/office/powerpoint/2010/main" val="408305782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7"/>
          <p:cNvSpPr>
            <a:spLocks noGrp="1" noChangeArrowheads="1"/>
          </p:cNvSpPr>
          <p:nvPr>
            <p:ph type="sldNum" sz="quarter" idx="5"/>
          </p:nvPr>
        </p:nvSpPr>
        <p:spPr>
          <a:noFill/>
        </p:spPr>
        <p:txBody>
          <a:bodyPr/>
          <a:lstStyle/>
          <a:p>
            <a:fld id="{4282AD6B-6DCB-4638-A9B7-B920AD75E69A}" type="slidenum">
              <a:rPr lang="zh-CN" altLang="en-US"/>
              <a:pPr/>
              <a:t>101</a:t>
            </a:fld>
            <a:endParaRPr lang="en-US" altLang="zh-CN"/>
          </a:p>
        </p:txBody>
      </p:sp>
      <p:sp>
        <p:nvSpPr>
          <p:cNvPr id="355331" name="Rectangle 2"/>
          <p:cNvSpPr>
            <a:spLocks noGrp="1" noRot="1" noChangeAspect="1" noChangeArrowheads="1" noTextEdit="1"/>
          </p:cNvSpPr>
          <p:nvPr>
            <p:ph type="sldImg"/>
          </p:nvPr>
        </p:nvSpPr>
        <p:spPr>
          <a:ln/>
        </p:spPr>
      </p:sp>
      <p:sp>
        <p:nvSpPr>
          <p:cNvPr id="755715" name="Rectangle 3"/>
          <p:cNvSpPr>
            <a:spLocks noGrp="1" noChangeArrowheads="1"/>
          </p:cNvSpPr>
          <p:nvPr>
            <p:ph type="body" idx="1"/>
          </p:nvPr>
        </p:nvSpPr>
        <p:spPr>
          <a:xfrm>
            <a:off x="731838" y="4560888"/>
            <a:ext cx="5851525" cy="4319587"/>
          </a:xfrm>
        </p:spPr>
        <p:txBody>
          <a:bodyPr/>
          <a:lstStyle/>
          <a:p>
            <a:pPr algn="ctr">
              <a:buClr>
                <a:schemeClr val="hlink"/>
              </a:buClr>
              <a:buFont typeface="Wingdings" pitchFamily="2" charset="2"/>
              <a:buNone/>
              <a:defRPr/>
            </a:pPr>
            <a:r>
              <a:rPr lang="en-US" altLang="zh-CN" b="1"/>
              <a:t>From Data  Communications and Networking</a:t>
            </a:r>
          </a:p>
          <a:p>
            <a:pPr algn="ctr">
              <a:buClr>
                <a:schemeClr val="hlink"/>
              </a:buClr>
              <a:buFont typeface="Wingdings" pitchFamily="2" charset="2"/>
              <a:buNone/>
              <a:defRPr/>
            </a:pPr>
            <a:r>
              <a:rPr lang="en-US" altLang="zh-CN" b="1"/>
              <a:t>   </a:t>
            </a:r>
          </a:p>
          <a:p>
            <a:pPr>
              <a:buClr>
                <a:schemeClr val="hlink"/>
              </a:buClr>
              <a:buFont typeface="Wingdings" pitchFamily="2" charset="2"/>
              <a:buNone/>
              <a:defRPr/>
            </a:pPr>
            <a:r>
              <a:rPr lang="en-US" altLang="zh-CN"/>
              <a:t>    In classful addressing, an IP address in class A, B, or C is divided into </a:t>
            </a:r>
            <a:r>
              <a:rPr lang="en-US" altLang="zh-CN">
                <a:solidFill>
                  <a:schemeClr val="hlink"/>
                </a:solidFill>
                <a:effectLst>
                  <a:outerShdw blurRad="38100" dist="38100" dir="2700000" algn="tl">
                    <a:srgbClr val="C0C0C0"/>
                  </a:outerShdw>
                </a:effectLst>
              </a:rPr>
              <a:t>netid</a:t>
            </a:r>
            <a:r>
              <a:rPr lang="en-US" altLang="zh-CN"/>
              <a:t> and </a:t>
            </a:r>
            <a:r>
              <a:rPr lang="en-US" altLang="zh-CN">
                <a:solidFill>
                  <a:schemeClr val="hlink"/>
                </a:solidFill>
              </a:rPr>
              <a:t>hostid</a:t>
            </a:r>
            <a:r>
              <a:rPr lang="en-US" altLang="zh-CN"/>
              <a:t>.</a:t>
            </a:r>
          </a:p>
          <a:p>
            <a:pPr>
              <a:buClr>
                <a:schemeClr val="hlink"/>
              </a:buClr>
              <a:buFont typeface="Wingdings" pitchFamily="2" charset="2"/>
              <a:buNone/>
              <a:defRPr/>
            </a:pPr>
            <a:r>
              <a:rPr lang="en-US" altLang="zh-CN"/>
              <a:t>   These parts are of varying lengths, depending on the class of the address. </a:t>
            </a:r>
          </a:p>
          <a:p>
            <a:pPr>
              <a:buClr>
                <a:schemeClr val="hlink"/>
              </a:buClr>
              <a:buFont typeface="Wingdings" pitchFamily="2" charset="2"/>
              <a:buNone/>
              <a:defRPr/>
            </a:pPr>
            <a:r>
              <a:rPr lang="en-US" altLang="zh-CN"/>
              <a:t>   The Figure shows some netid and hostid bytes. </a:t>
            </a:r>
          </a:p>
          <a:p>
            <a:pPr>
              <a:buClr>
                <a:schemeClr val="hlink"/>
              </a:buClr>
              <a:buFont typeface="Wingdings" pitchFamily="2" charset="2"/>
              <a:buNone/>
              <a:defRPr/>
            </a:pPr>
            <a:r>
              <a:rPr lang="en-US" altLang="zh-CN"/>
              <a:t>   The netid is in color, the hostid is in white. </a:t>
            </a:r>
          </a:p>
          <a:p>
            <a:pPr>
              <a:buClr>
                <a:schemeClr val="hlink"/>
              </a:buClr>
              <a:buFont typeface="Wingdings" pitchFamily="2" charset="2"/>
              <a:buNone/>
              <a:defRPr/>
            </a:pPr>
            <a:r>
              <a:rPr lang="en-US" altLang="zh-CN"/>
              <a:t>   Note that the concept does not apply to classes D and E. </a:t>
            </a:r>
          </a:p>
          <a:p>
            <a:pPr>
              <a:buClr>
                <a:schemeClr val="hlink"/>
              </a:buClr>
              <a:buFont typeface="Wingdings" pitchFamily="2" charset="2"/>
              <a:buNone/>
              <a:defRPr/>
            </a:pPr>
            <a:r>
              <a:rPr lang="en-US" altLang="zh-CN"/>
              <a:t>   In class A, one byte defines the netid and three bytes define the hostid. </a:t>
            </a:r>
          </a:p>
          <a:p>
            <a:pPr>
              <a:buClr>
                <a:schemeClr val="hlink"/>
              </a:buClr>
              <a:buFont typeface="Wingdings" pitchFamily="2" charset="2"/>
              <a:buNone/>
              <a:defRPr/>
            </a:pPr>
            <a:r>
              <a:rPr lang="en-US" altLang="zh-CN"/>
              <a:t>   In class B, two bytes define the netid and two byte define the hostid. </a:t>
            </a:r>
          </a:p>
          <a:p>
            <a:pPr>
              <a:buClr>
                <a:schemeClr val="hlink"/>
              </a:buClr>
              <a:buFont typeface="Wingdings" pitchFamily="2" charset="2"/>
              <a:buNone/>
              <a:defRPr/>
            </a:pPr>
            <a:r>
              <a:rPr lang="en-US" altLang="zh-CN"/>
              <a:t>   In class C, three bytes defines the netid and one byte defines the hostid. </a:t>
            </a:r>
          </a:p>
          <a:p>
            <a:pPr>
              <a:buClr>
                <a:schemeClr val="hlink"/>
              </a:buClr>
              <a:buFont typeface="Wingdings" pitchFamily="2" charset="2"/>
              <a:buNone/>
              <a:defRPr/>
            </a:pPr>
            <a:endParaRPr lang="en-US" altLang="zh-CN"/>
          </a:p>
          <a:p>
            <a:pPr eaLnBrk="1" hangingPunct="1"/>
            <a:r>
              <a:rPr lang="en-US" altLang="zh-CN">
                <a:latin typeface="Gill Sans MT" panose="020B0502020104020203" pitchFamily="34" charset="0"/>
              </a:rPr>
              <a:t>   In classful addressing, an IP address in class A, B, or C is divided into </a:t>
            </a:r>
            <a:r>
              <a:rPr lang="en-US" altLang="zh-CN">
                <a:solidFill>
                  <a:schemeClr val="hlink"/>
                </a:solidFill>
                <a:latin typeface="Gill Sans MT" panose="020B0502020104020203" pitchFamily="34" charset="0"/>
              </a:rPr>
              <a:t>netid</a:t>
            </a:r>
            <a:r>
              <a:rPr lang="en-US" altLang="zh-CN">
                <a:latin typeface="Gill Sans MT" panose="020B0502020104020203" pitchFamily="34" charset="0"/>
              </a:rPr>
              <a:t> and </a:t>
            </a:r>
            <a:r>
              <a:rPr lang="en-US" altLang="zh-CN">
                <a:solidFill>
                  <a:schemeClr val="hlink"/>
                </a:solidFill>
                <a:latin typeface="Gill Sans MT" panose="020B0502020104020203" pitchFamily="34" charset="0"/>
              </a:rPr>
              <a:t>hostid</a:t>
            </a:r>
            <a:r>
              <a:rPr lang="en-US" altLang="zh-CN">
                <a:latin typeface="Gill Sans MT" panose="020B0502020104020203" pitchFamily="34" charset="0"/>
              </a:rPr>
              <a:t>.</a:t>
            </a:r>
          </a:p>
          <a:p>
            <a:pPr eaLnBrk="1" hangingPunct="1"/>
            <a:r>
              <a:rPr lang="en-US" altLang="zh-CN">
                <a:latin typeface="Gill Sans MT" panose="020B0502020104020203" pitchFamily="34" charset="0"/>
              </a:rPr>
              <a:t>   These parts are of varying lengths, depending on the class of the address. </a:t>
            </a:r>
          </a:p>
          <a:p>
            <a:pPr eaLnBrk="1" hangingPunct="1"/>
            <a:r>
              <a:rPr lang="en-US" altLang="zh-CN">
                <a:latin typeface="Gill Sans MT" panose="020B0502020104020203" pitchFamily="34" charset="0"/>
              </a:rPr>
              <a:t>   The figure above shows some netid and hostid bytes. </a:t>
            </a:r>
          </a:p>
          <a:p>
            <a:pPr eaLnBrk="1" hangingPunct="1"/>
            <a:r>
              <a:rPr lang="en-US" altLang="zh-CN">
                <a:latin typeface="Gill Sans MT" panose="020B0502020104020203" pitchFamily="34" charset="0"/>
              </a:rPr>
              <a:t>   </a:t>
            </a:r>
            <a:r>
              <a:rPr lang="en-US" altLang="zh-CN" b="1">
                <a:latin typeface="Gill Sans MT" panose="020B0502020104020203" pitchFamily="34" charset="0"/>
              </a:rPr>
              <a:t>The netid is in color, the hostid is in white</a:t>
            </a:r>
            <a:r>
              <a:rPr lang="en-US" altLang="zh-CN">
                <a:latin typeface="Gill Sans MT" panose="020B0502020104020203" pitchFamily="34" charset="0"/>
              </a:rPr>
              <a:t>. </a:t>
            </a:r>
          </a:p>
          <a:p>
            <a:pPr eaLnBrk="1" hangingPunct="1"/>
            <a:r>
              <a:rPr lang="en-US" altLang="zh-CN">
                <a:latin typeface="Gill Sans MT" panose="020B0502020104020203" pitchFamily="34" charset="0"/>
              </a:rPr>
              <a:t>   Note that the concept</a:t>
            </a:r>
            <a:r>
              <a:rPr lang="en-US" altLang="zh-CN">
                <a:solidFill>
                  <a:schemeClr val="hlink"/>
                </a:solidFill>
                <a:latin typeface="Gill Sans MT" panose="020B0502020104020203" pitchFamily="34" charset="0"/>
              </a:rPr>
              <a:t> does not apply to </a:t>
            </a:r>
            <a:r>
              <a:rPr lang="en-US" altLang="zh-CN">
                <a:latin typeface="Gill Sans MT" panose="020B0502020104020203" pitchFamily="34" charset="0"/>
              </a:rPr>
              <a:t>classes D and E. </a:t>
            </a:r>
          </a:p>
          <a:p>
            <a:pPr eaLnBrk="1" hangingPunct="1"/>
            <a:endParaRPr lang="en-US" altLang="zh-CN">
              <a:latin typeface="Gill Sans MT" panose="020B0502020104020203" pitchFamily="34" charset="0"/>
            </a:endParaRPr>
          </a:p>
          <a:p>
            <a:pPr>
              <a:buClr>
                <a:schemeClr val="hlink"/>
              </a:buClr>
              <a:buFont typeface="Wingdings" pitchFamily="2" charset="2"/>
              <a:buNone/>
              <a:defRPr/>
            </a:pPr>
            <a:endParaRPr lang="en-US" altLang="zh-CN"/>
          </a:p>
          <a:p>
            <a:pPr>
              <a:defRPr/>
            </a:pPr>
            <a:endParaRPr lang="zh-CN" altLang="en-US"/>
          </a:p>
        </p:txBody>
      </p:sp>
    </p:spTree>
    <p:extLst>
      <p:ext uri="{BB962C8B-B14F-4D97-AF65-F5344CB8AC3E}">
        <p14:creationId xmlns:p14="http://schemas.microsoft.com/office/powerpoint/2010/main" val="142184261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7"/>
          <p:cNvSpPr>
            <a:spLocks noGrp="1" noChangeArrowheads="1"/>
          </p:cNvSpPr>
          <p:nvPr>
            <p:ph type="sldNum" sz="quarter" idx="5"/>
          </p:nvPr>
        </p:nvSpPr>
        <p:spPr>
          <a:noFill/>
        </p:spPr>
        <p:txBody>
          <a:bodyPr/>
          <a:lstStyle/>
          <a:p>
            <a:fld id="{B024453D-AC15-4AB8-ACFE-C3D0C365D876}" type="slidenum">
              <a:rPr lang="zh-CN" altLang="en-US"/>
              <a:pPr/>
              <a:t>102</a:t>
            </a:fld>
            <a:endParaRPr lang="en-US" altLang="zh-CN"/>
          </a:p>
        </p:txBody>
      </p:sp>
      <p:sp>
        <p:nvSpPr>
          <p:cNvPr id="358403" name="Rectangle 2"/>
          <p:cNvSpPr>
            <a:spLocks noGrp="1" noRot="1" noChangeAspect="1" noChangeArrowheads="1" noTextEdit="1"/>
          </p:cNvSpPr>
          <p:nvPr>
            <p:ph type="sldImg"/>
          </p:nvPr>
        </p:nvSpPr>
        <p:spPr>
          <a:ln/>
        </p:spPr>
      </p:sp>
      <p:sp>
        <p:nvSpPr>
          <p:cNvPr id="358404" name="Rectangle 3"/>
          <p:cNvSpPr>
            <a:spLocks noGrp="1" noChangeArrowheads="1"/>
          </p:cNvSpPr>
          <p:nvPr>
            <p:ph type="body" idx="1"/>
          </p:nvPr>
        </p:nvSpPr>
        <p:spPr>
          <a:xfrm>
            <a:off x="731838" y="4560888"/>
            <a:ext cx="5851525" cy="4319587"/>
          </a:xfrm>
          <a:noFill/>
          <a:ln/>
        </p:spPr>
        <p:txBody>
          <a:bodyPr/>
          <a:lstStyle/>
          <a:p>
            <a:endParaRPr lang="zh-CN" altLang="en-US"/>
          </a:p>
        </p:txBody>
      </p:sp>
    </p:spTree>
    <p:extLst>
      <p:ext uri="{BB962C8B-B14F-4D97-AF65-F5344CB8AC3E}">
        <p14:creationId xmlns:p14="http://schemas.microsoft.com/office/powerpoint/2010/main" val="296206870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a:solidFill>
                  <a:schemeClr val="tx1"/>
                </a:solidFill>
                <a:latin typeface="Times New Roman" pitchFamily="18" charset="0"/>
                <a:ea typeface="+mn-ea"/>
                <a:cs typeface="+mn-cs"/>
              </a:rPr>
              <a:t>bootstrap </a:t>
            </a:r>
            <a:r>
              <a:rPr lang="zh-CN" altLang="en-US" sz="1200" b="0" i="0" kern="1200">
                <a:solidFill>
                  <a:schemeClr val="tx1"/>
                </a:solidFill>
                <a:latin typeface="Times New Roman" pitchFamily="18" charset="0"/>
                <a:ea typeface="+mn-ea"/>
                <a:cs typeface="+mn-cs"/>
              </a:rPr>
              <a:t>引导程序 </a:t>
            </a:r>
            <a:endParaRPr lang="zh-CN" altLang="en-US"/>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108</a:t>
            </a:fld>
            <a:endParaRPr lang="en-US" altLang="zh-CN"/>
          </a:p>
        </p:txBody>
      </p:sp>
    </p:spTree>
    <p:extLst>
      <p:ext uri="{BB962C8B-B14F-4D97-AF65-F5344CB8AC3E}">
        <p14:creationId xmlns:p14="http://schemas.microsoft.com/office/powerpoint/2010/main" val="274740132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7"/>
          <p:cNvSpPr>
            <a:spLocks noGrp="1" noChangeArrowheads="1"/>
          </p:cNvSpPr>
          <p:nvPr>
            <p:ph type="sldNum" sz="quarter" idx="5"/>
          </p:nvPr>
        </p:nvSpPr>
        <p:spPr>
          <a:noFill/>
        </p:spPr>
        <p:txBody>
          <a:bodyPr/>
          <a:lstStyle/>
          <a:p>
            <a:fld id="{69820DC2-23E5-4194-AD27-66F168C59E77}" type="slidenum">
              <a:rPr lang="en-US" altLang="zh-CN">
                <a:latin typeface="Arial" panose="020B0604020202020204" pitchFamily="34" charset="0"/>
              </a:rPr>
              <a:pPr/>
              <a:t>114</a:t>
            </a:fld>
            <a:endParaRPr lang="en-US" altLang="zh-CN">
              <a:latin typeface="Arial" panose="020B0604020202020204" pitchFamily="34" charset="0"/>
            </a:endParaRPr>
          </a:p>
        </p:txBody>
      </p:sp>
      <p:sp>
        <p:nvSpPr>
          <p:cNvPr id="397315" name="Rectangle 2"/>
          <p:cNvSpPr>
            <a:spLocks noGrp="1" noRot="1" noChangeAspect="1" noChangeArrowheads="1" noTextEdit="1"/>
          </p:cNvSpPr>
          <p:nvPr>
            <p:ph type="sldImg"/>
          </p:nvPr>
        </p:nvSpPr>
        <p:spPr/>
      </p:sp>
      <p:sp>
        <p:nvSpPr>
          <p:cNvPr id="39731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308057120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7"/>
          <p:cNvSpPr>
            <a:spLocks noGrp="1" noChangeArrowheads="1"/>
          </p:cNvSpPr>
          <p:nvPr>
            <p:ph type="sldNum" sz="quarter" idx="5"/>
          </p:nvPr>
        </p:nvSpPr>
        <p:spPr>
          <a:noFill/>
        </p:spPr>
        <p:txBody>
          <a:bodyPr/>
          <a:lstStyle/>
          <a:p>
            <a:fld id="{2B92E498-1344-4409-BADC-8711C0568194}" type="slidenum">
              <a:rPr lang="zh-CN" altLang="en-US"/>
              <a:pPr/>
              <a:t>115</a:t>
            </a:fld>
            <a:endParaRPr lang="en-US" altLang="zh-CN"/>
          </a:p>
        </p:txBody>
      </p:sp>
      <p:sp>
        <p:nvSpPr>
          <p:cNvPr id="359427" name="Rectangle 2"/>
          <p:cNvSpPr>
            <a:spLocks noGrp="1" noRot="1" noChangeAspect="1" noChangeArrowheads="1" noTextEdit="1"/>
          </p:cNvSpPr>
          <p:nvPr>
            <p:ph type="sldImg"/>
          </p:nvPr>
        </p:nvSpPr>
        <p:spPr>
          <a:ln/>
        </p:spPr>
      </p:sp>
      <p:sp>
        <p:nvSpPr>
          <p:cNvPr id="359428" name="Rectangle 3"/>
          <p:cNvSpPr>
            <a:spLocks noGrp="1" noChangeArrowheads="1"/>
          </p:cNvSpPr>
          <p:nvPr>
            <p:ph type="body" idx="1"/>
          </p:nvPr>
        </p:nvSpPr>
        <p:spPr>
          <a:xfrm>
            <a:off x="731838" y="4560888"/>
            <a:ext cx="5851525" cy="4319587"/>
          </a:xfrm>
          <a:noFill/>
          <a:ln/>
        </p:spPr>
        <p:txBody>
          <a:bodyPr/>
          <a:lstStyle/>
          <a:p>
            <a:endParaRPr lang="zh-CN" altLang="en-US"/>
          </a:p>
        </p:txBody>
      </p:sp>
    </p:spTree>
    <p:extLst>
      <p:ext uri="{BB962C8B-B14F-4D97-AF65-F5344CB8AC3E}">
        <p14:creationId xmlns:p14="http://schemas.microsoft.com/office/powerpoint/2010/main" val="52132235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7"/>
          <p:cNvSpPr>
            <a:spLocks noGrp="1" noChangeArrowheads="1"/>
          </p:cNvSpPr>
          <p:nvPr>
            <p:ph type="sldNum" sz="quarter" idx="5"/>
          </p:nvPr>
        </p:nvSpPr>
        <p:spPr>
          <a:noFill/>
        </p:spPr>
        <p:txBody>
          <a:bodyPr/>
          <a:lstStyle/>
          <a:p>
            <a:fld id="{6B427E74-7AE3-4F29-A40A-2A9A6D16DF79}" type="slidenum">
              <a:rPr lang="zh-CN" altLang="en-US"/>
              <a:pPr/>
              <a:t>116</a:t>
            </a:fld>
            <a:endParaRPr lang="en-US" altLang="zh-CN"/>
          </a:p>
        </p:txBody>
      </p:sp>
      <p:sp>
        <p:nvSpPr>
          <p:cNvPr id="360451" name="Rectangle 2"/>
          <p:cNvSpPr>
            <a:spLocks noGrp="1" noRot="1" noChangeAspect="1" noChangeArrowheads="1" noTextEdit="1"/>
          </p:cNvSpPr>
          <p:nvPr>
            <p:ph type="sldImg"/>
          </p:nvPr>
        </p:nvSpPr>
        <p:spPr>
          <a:ln/>
        </p:spPr>
      </p:sp>
      <p:sp>
        <p:nvSpPr>
          <p:cNvPr id="360452" name="Rectangle 3"/>
          <p:cNvSpPr>
            <a:spLocks noGrp="1" noChangeArrowheads="1"/>
          </p:cNvSpPr>
          <p:nvPr>
            <p:ph type="body" idx="1"/>
          </p:nvPr>
        </p:nvSpPr>
        <p:spPr>
          <a:xfrm>
            <a:off x="731838" y="4560888"/>
            <a:ext cx="5851525" cy="4319587"/>
          </a:xfrm>
          <a:noFill/>
          <a:ln/>
        </p:spPr>
        <p:txBody>
          <a:bodyPr/>
          <a:lstStyle/>
          <a:p>
            <a:pPr algn="ctr" eaLnBrk="1" hangingPunct="1"/>
            <a:r>
              <a:rPr lang="en-US" altLang="zh-CN" b="1">
                <a:latin typeface="Gill Sans MT" panose="020B0502020104020203" pitchFamily="34" charset="0"/>
              </a:rPr>
              <a:t>From Data communications and networking</a:t>
            </a:r>
          </a:p>
          <a:p>
            <a:pPr algn="ctr" eaLnBrk="1" hangingPunct="1"/>
            <a:r>
              <a:rPr lang="en-US" altLang="zh-CN" b="1">
                <a:latin typeface="Gill Sans MT" panose="020B0502020104020203" pitchFamily="34" charset="0"/>
              </a:rPr>
              <a:t>    </a:t>
            </a:r>
          </a:p>
          <a:p>
            <a:pPr eaLnBrk="1" hangingPunct="1"/>
            <a:r>
              <a:rPr lang="en-US" altLang="zh-CN">
                <a:latin typeface="Gill Sans MT" panose="020B0502020104020203" pitchFamily="34" charset="0"/>
              </a:rPr>
              <a:t>    Although the length of the netid and hostid (in bits) is </a:t>
            </a:r>
            <a:r>
              <a:rPr lang="en-US" altLang="zh-CN">
                <a:solidFill>
                  <a:srgbClr val="FF0000"/>
                </a:solidFill>
                <a:latin typeface="Gill Sans MT" panose="020B0502020104020203" pitchFamily="34" charset="0"/>
              </a:rPr>
              <a:t>predetermined</a:t>
            </a:r>
            <a:r>
              <a:rPr lang="en-US" altLang="zh-CN">
                <a:latin typeface="Gill Sans MT" panose="020B0502020104020203" pitchFamily="34" charset="0"/>
              </a:rPr>
              <a:t> in classful addressing, we can </a:t>
            </a:r>
            <a:r>
              <a:rPr lang="en-US" altLang="zh-CN" b="1">
                <a:latin typeface="Gill Sans MT" panose="020B0502020104020203" pitchFamily="34" charset="0"/>
              </a:rPr>
              <a:t>also</a:t>
            </a:r>
            <a:r>
              <a:rPr lang="en-US" altLang="zh-CN">
                <a:latin typeface="Gill Sans MT" panose="020B0502020104020203" pitchFamily="34" charset="0"/>
              </a:rPr>
              <a:t> use a mask (also called the default mask), </a:t>
            </a:r>
            <a:r>
              <a:rPr lang="en-US" altLang="zh-CN">
                <a:solidFill>
                  <a:srgbClr val="FF0000"/>
                </a:solidFill>
                <a:latin typeface="Gill Sans MT" panose="020B0502020104020203" pitchFamily="34" charset="0"/>
              </a:rPr>
              <a:t>a 32-bit number</a:t>
            </a:r>
            <a:r>
              <a:rPr lang="en-US" altLang="zh-CN">
                <a:latin typeface="Gill Sans MT" panose="020B0502020104020203" pitchFamily="34" charset="0"/>
              </a:rPr>
              <a:t> made of </a:t>
            </a:r>
            <a:r>
              <a:rPr lang="en-US" altLang="zh-CN">
                <a:solidFill>
                  <a:srgbClr val="FF0000"/>
                </a:solidFill>
                <a:latin typeface="Gill Sans MT" panose="020B0502020104020203" pitchFamily="34" charset="0"/>
              </a:rPr>
              <a:t>contiguous 1s</a:t>
            </a:r>
            <a:r>
              <a:rPr lang="en-US" altLang="zh-CN">
                <a:latin typeface="Gill Sans MT" panose="020B0502020104020203" pitchFamily="34" charset="0"/>
              </a:rPr>
              <a:t> followed by </a:t>
            </a:r>
            <a:r>
              <a:rPr lang="en-US" altLang="zh-CN">
                <a:solidFill>
                  <a:srgbClr val="FF0000"/>
                </a:solidFill>
                <a:latin typeface="Gill Sans MT" panose="020B0502020104020203" pitchFamily="34" charset="0"/>
              </a:rPr>
              <a:t>contiguous 0s. </a:t>
            </a:r>
          </a:p>
          <a:p>
            <a:pPr eaLnBrk="1" hangingPunct="1"/>
            <a:r>
              <a:rPr lang="en-US" altLang="zh-CN">
                <a:latin typeface="Gill Sans MT" panose="020B0502020104020203" pitchFamily="34" charset="0"/>
              </a:rPr>
              <a:t>    The masks for classes A, B, and C are shown in the following table. </a:t>
            </a:r>
          </a:p>
          <a:p>
            <a:pPr eaLnBrk="1" hangingPunct="1"/>
            <a:r>
              <a:rPr lang="en-US" altLang="zh-CN">
                <a:latin typeface="Gill Sans MT" panose="020B0502020104020203" pitchFamily="34" charset="0"/>
              </a:rPr>
              <a:t>    The concept </a:t>
            </a:r>
            <a:r>
              <a:rPr lang="en-US" altLang="zh-CN" u="sng">
                <a:latin typeface="Gill Sans MT" panose="020B0502020104020203" pitchFamily="34" charset="0"/>
              </a:rPr>
              <a:t>does not apply to</a:t>
            </a:r>
            <a:r>
              <a:rPr lang="en-US" altLang="zh-CN" u="none">
                <a:latin typeface="Gill Sans MT" panose="020B0502020104020203" pitchFamily="34" charset="0"/>
              </a:rPr>
              <a:t> </a:t>
            </a:r>
            <a:r>
              <a:rPr lang="en-US" altLang="zh-CN">
                <a:latin typeface="Gill Sans MT" panose="020B0502020104020203" pitchFamily="34" charset="0"/>
              </a:rPr>
              <a:t>classes D and E. </a:t>
            </a:r>
          </a:p>
          <a:p>
            <a:endParaRPr lang="zh-CN" altLang="en-US"/>
          </a:p>
        </p:txBody>
      </p:sp>
    </p:spTree>
    <p:extLst>
      <p:ext uri="{BB962C8B-B14F-4D97-AF65-F5344CB8AC3E}">
        <p14:creationId xmlns:p14="http://schemas.microsoft.com/office/powerpoint/2010/main" val="42297570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7"/>
          <p:cNvSpPr>
            <a:spLocks noGrp="1" noChangeArrowheads="1"/>
          </p:cNvSpPr>
          <p:nvPr>
            <p:ph type="sldNum" sz="quarter" idx="5"/>
          </p:nvPr>
        </p:nvSpPr>
        <p:spPr>
          <a:noFill/>
        </p:spPr>
        <p:txBody>
          <a:bodyPr/>
          <a:lstStyle/>
          <a:p>
            <a:fld id="{F39F5534-4E13-4AAF-B526-FE95243F365B}" type="slidenum">
              <a:rPr lang="zh-CN" altLang="en-US"/>
              <a:pPr/>
              <a:t>117</a:t>
            </a:fld>
            <a:endParaRPr lang="en-US" altLang="zh-CN"/>
          </a:p>
        </p:txBody>
      </p:sp>
      <p:sp>
        <p:nvSpPr>
          <p:cNvPr id="361475" name="Rectangle 2"/>
          <p:cNvSpPr>
            <a:spLocks noGrp="1" noRot="1" noChangeAspect="1" noChangeArrowheads="1" noTextEdit="1"/>
          </p:cNvSpPr>
          <p:nvPr>
            <p:ph type="sldImg"/>
          </p:nvPr>
        </p:nvSpPr>
        <p:spPr>
          <a:ln/>
        </p:spPr>
      </p:sp>
      <p:sp>
        <p:nvSpPr>
          <p:cNvPr id="361476" name="Rectangle 3"/>
          <p:cNvSpPr>
            <a:spLocks noGrp="1" noChangeArrowheads="1"/>
          </p:cNvSpPr>
          <p:nvPr>
            <p:ph type="body" idx="1"/>
          </p:nvPr>
        </p:nvSpPr>
        <p:spPr>
          <a:xfrm>
            <a:off x="731838" y="4560888"/>
            <a:ext cx="5851525" cy="4319587"/>
          </a:xfrm>
          <a:noFill/>
          <a:ln/>
        </p:spPr>
        <p:txBody>
          <a:bodyPr/>
          <a:lstStyle/>
          <a:p>
            <a:endParaRPr lang="zh-CN" altLang="en-US"/>
          </a:p>
        </p:txBody>
      </p:sp>
    </p:spTree>
    <p:extLst>
      <p:ext uri="{BB962C8B-B14F-4D97-AF65-F5344CB8AC3E}">
        <p14:creationId xmlns:p14="http://schemas.microsoft.com/office/powerpoint/2010/main" val="15207039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userDrawn="1"/>
        </p:nvGrpSpPr>
        <p:grpSpPr bwMode="auto">
          <a:xfrm>
            <a:off x="0" y="2438400"/>
            <a:ext cx="9009063" cy="1052513"/>
            <a:chOff x="0" y="1536"/>
            <a:chExt cx="5675" cy="663"/>
          </a:xfrm>
        </p:grpSpPr>
        <p:grpSp>
          <p:nvGrpSpPr>
            <p:cNvPr id="5" name="Group 3"/>
            <p:cNvGrpSpPr>
              <a:grpSpLocks/>
            </p:cNvGrpSpPr>
            <p:nvPr userDrawn="1"/>
          </p:nvGrpSpPr>
          <p:grpSpPr bwMode="auto">
            <a:xfrm>
              <a:off x="185" y="1604"/>
              <a:ext cx="449" cy="299"/>
              <a:chOff x="720" y="336"/>
              <a:chExt cx="624" cy="432"/>
            </a:xfrm>
          </p:grpSpPr>
          <p:sp>
            <p:nvSpPr>
              <p:cNvPr id="12" name="Rectangle 4"/>
              <p:cNvSpPr>
                <a:spLocks noChangeArrowheads="1"/>
              </p:cNvSpPr>
              <p:nvPr userDrawn="1"/>
            </p:nvSpPr>
            <p:spPr bwMode="auto">
              <a:xfrm>
                <a:off x="720" y="336"/>
                <a:ext cx="384" cy="432"/>
              </a:xfrm>
              <a:prstGeom prst="rect">
                <a:avLst/>
              </a:prstGeom>
              <a:solidFill>
                <a:schemeClr val="folHlink"/>
              </a:solidFill>
              <a:ln w="9525">
                <a:noFill/>
                <a:miter lim="800000"/>
                <a:headEnd/>
                <a:tailEnd/>
              </a:ln>
              <a:effectLst/>
            </p:spPr>
            <p:txBody>
              <a:bodyPr wrap="none" anchor="ctr"/>
              <a:lstStyle/>
              <a:p>
                <a:pPr>
                  <a:defRPr/>
                </a:pPr>
                <a:endParaRPr lang="zh-CN" altLang="en-US">
                  <a:ea typeface="+mn-ea"/>
                </a:endParaRPr>
              </a:p>
            </p:txBody>
          </p:sp>
          <p:sp>
            <p:nvSpPr>
              <p:cNvPr id="13" name="Rectangle 5"/>
              <p:cNvSpPr>
                <a:spLocks noChangeArrowheads="1"/>
              </p:cNvSpPr>
              <p:nvPr userDrawn="1"/>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defRPr/>
                </a:pPr>
                <a:endParaRPr lang="zh-CN" altLang="en-US">
                  <a:ea typeface="+mn-ea"/>
                </a:endParaRPr>
              </a:p>
            </p:txBody>
          </p:sp>
        </p:grpSp>
        <p:grpSp>
          <p:nvGrpSpPr>
            <p:cNvPr id="6" name="Group 6"/>
            <p:cNvGrpSpPr>
              <a:grpSpLocks/>
            </p:cNvGrpSpPr>
            <p:nvPr userDrawn="1"/>
          </p:nvGrpSpPr>
          <p:grpSpPr bwMode="auto">
            <a:xfrm>
              <a:off x="263" y="1870"/>
              <a:ext cx="466" cy="299"/>
              <a:chOff x="912" y="2640"/>
              <a:chExt cx="672" cy="432"/>
            </a:xfrm>
          </p:grpSpPr>
          <p:sp>
            <p:nvSpPr>
              <p:cNvPr id="10" name="Rectangle 7"/>
              <p:cNvSpPr>
                <a:spLocks noChangeArrowheads="1"/>
              </p:cNvSpPr>
              <p:nvPr userDrawn="1"/>
            </p:nvSpPr>
            <p:spPr bwMode="auto">
              <a:xfrm>
                <a:off x="912" y="2640"/>
                <a:ext cx="384" cy="432"/>
              </a:xfrm>
              <a:prstGeom prst="rect">
                <a:avLst/>
              </a:prstGeom>
              <a:solidFill>
                <a:schemeClr val="accent2"/>
              </a:solidFill>
              <a:ln w="9525">
                <a:noFill/>
                <a:miter lim="800000"/>
                <a:headEnd/>
                <a:tailEnd/>
              </a:ln>
              <a:effectLst/>
            </p:spPr>
            <p:txBody>
              <a:bodyPr wrap="none" anchor="ctr"/>
              <a:lstStyle/>
              <a:p>
                <a:pPr>
                  <a:defRPr/>
                </a:pPr>
                <a:endParaRPr lang="zh-CN" altLang="en-US">
                  <a:ea typeface="+mn-ea"/>
                </a:endParaRPr>
              </a:p>
            </p:txBody>
          </p:sp>
          <p:sp>
            <p:nvSpPr>
              <p:cNvPr id="11" name="Rectangle 8"/>
              <p:cNvSpPr>
                <a:spLocks noChangeArrowheads="1"/>
              </p:cNvSpPr>
              <p:nvPr userDrawn="1"/>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defRPr/>
                </a:pPr>
                <a:endParaRPr lang="zh-CN" altLang="en-US">
                  <a:ea typeface="+mn-ea"/>
                </a:endParaRPr>
              </a:p>
            </p:txBody>
          </p:sp>
        </p:grpSp>
        <p:sp>
          <p:nvSpPr>
            <p:cNvPr id="7" name="Rectangle 9"/>
            <p:cNvSpPr>
              <a:spLocks noChangeArrowheads="1"/>
            </p:cNvSpPr>
            <p:nvPr userDrawn="1"/>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defRPr/>
              </a:pPr>
              <a:endParaRPr lang="zh-CN" altLang="en-US">
                <a:ea typeface="+mn-ea"/>
              </a:endParaRPr>
            </a:p>
          </p:txBody>
        </p:sp>
        <p:sp>
          <p:nvSpPr>
            <p:cNvPr id="8" name="Rectangle 10"/>
            <p:cNvSpPr>
              <a:spLocks noChangeArrowheads="1"/>
            </p:cNvSpPr>
            <p:nvPr userDrawn="1"/>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zh-CN" altLang="en-US">
                <a:ea typeface="+mn-ea"/>
              </a:endParaRPr>
            </a:p>
          </p:txBody>
        </p:sp>
        <p:sp>
          <p:nvSpPr>
            <p:cNvPr id="9" name="Rectangle 11"/>
            <p:cNvSpPr>
              <a:spLocks noChangeArrowheads="1"/>
            </p:cNvSpPr>
            <p:nvPr userDrawn="1"/>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zh-CN" altLang="en-US">
                <a:ea typeface="+mn-ea"/>
              </a:endParaRPr>
            </a:p>
          </p:txBody>
        </p:sp>
      </p:grpSp>
      <p:pic>
        <p:nvPicPr>
          <p:cNvPr id="14" name="Picture 14"/>
          <p:cNvPicPr>
            <a:picLocks noChangeAspect="1" noChangeArrowheads="1"/>
          </p:cNvPicPr>
          <p:nvPr userDrawn="1"/>
        </p:nvPicPr>
        <p:blipFill>
          <a:blip r:embed="rId2" cstate="print"/>
          <a:srcRect/>
          <a:stretch>
            <a:fillRect/>
          </a:stretch>
        </p:blipFill>
        <p:spPr bwMode="auto">
          <a:xfrm>
            <a:off x="1828800" y="381000"/>
            <a:ext cx="914400" cy="914400"/>
          </a:xfrm>
          <a:prstGeom prst="rect">
            <a:avLst/>
          </a:prstGeom>
          <a:noFill/>
          <a:ln w="9525">
            <a:noFill/>
            <a:miter lim="800000"/>
            <a:headEnd/>
            <a:tailEnd/>
          </a:ln>
        </p:spPr>
      </p:pic>
      <p:sp>
        <p:nvSpPr>
          <p:cNvPr id="15" name="Text Box 15"/>
          <p:cNvSpPr txBox="1">
            <a:spLocks noChangeArrowheads="1"/>
          </p:cNvSpPr>
          <p:nvPr userDrawn="1"/>
        </p:nvSpPr>
        <p:spPr bwMode="auto">
          <a:xfrm>
            <a:off x="3200400" y="304800"/>
            <a:ext cx="4054475" cy="1066800"/>
          </a:xfrm>
          <a:prstGeom prst="rect">
            <a:avLst/>
          </a:prstGeom>
          <a:noFill/>
          <a:ln w="9525">
            <a:noFill/>
            <a:miter lim="800000"/>
            <a:headEnd/>
            <a:tailEnd/>
          </a:ln>
          <a:effectLst/>
        </p:spPr>
        <p:txBody>
          <a:bodyPr>
            <a:spAutoFit/>
          </a:bodyPr>
          <a:lstStyle/>
          <a:p>
            <a:pPr eaLnBrk="1" hangingPunct="1">
              <a:defRPr/>
            </a:pPr>
            <a:r>
              <a:rPr lang="zh-CN" altLang="en-US" sz="4400">
                <a:latin typeface="Tahoma" pitchFamily="34" charset="0"/>
                <a:ea typeface="方正舒体" pitchFamily="2" charset="-122"/>
              </a:rPr>
              <a:t>中国地质大学</a:t>
            </a:r>
          </a:p>
          <a:p>
            <a:pPr eaLnBrk="1" hangingPunct="1">
              <a:defRPr/>
            </a:pPr>
            <a:r>
              <a:rPr lang="en-US" altLang="zh-CN" sz="2000">
                <a:latin typeface="Tahoma" pitchFamily="34" charset="0"/>
              </a:rPr>
              <a:t>China University of Geosciences</a:t>
            </a:r>
            <a:r>
              <a:rPr lang="en-US" altLang="zh-CN">
                <a:latin typeface="Tahoma" pitchFamily="34" charset="0"/>
              </a:rPr>
              <a:t> </a:t>
            </a:r>
          </a:p>
        </p:txBody>
      </p:sp>
      <p:sp>
        <p:nvSpPr>
          <p:cNvPr id="649228" name="Rectangle 12"/>
          <p:cNvSpPr>
            <a:spLocks noGrp="1" noChangeArrowheads="1"/>
          </p:cNvSpPr>
          <p:nvPr>
            <p:ph type="ctrTitle"/>
          </p:nvPr>
        </p:nvSpPr>
        <p:spPr>
          <a:xfrm>
            <a:off x="990600" y="1752600"/>
            <a:ext cx="7772400" cy="1385888"/>
          </a:xfrm>
        </p:spPr>
        <p:txBody>
          <a:bodyPr anchor="b"/>
          <a:lstStyle>
            <a:lvl1pPr>
              <a:defRPr/>
            </a:lvl1pPr>
          </a:lstStyle>
          <a:p>
            <a:r>
              <a:rPr lang="en-US" altLang="zh-CN"/>
              <a:t>Click to edit Master title style</a:t>
            </a:r>
          </a:p>
        </p:txBody>
      </p:sp>
      <p:sp>
        <p:nvSpPr>
          <p:cNvPr id="649229" name="Rectangle 13"/>
          <p:cNvSpPr>
            <a:spLocks noGrp="1" noChangeArrowheads="1"/>
          </p:cNvSpPr>
          <p:nvPr>
            <p:ph type="subTitle" idx="1"/>
          </p:nvPr>
        </p:nvSpPr>
        <p:spPr>
          <a:xfrm>
            <a:off x="838200" y="3352800"/>
            <a:ext cx="7848600" cy="2819400"/>
          </a:xfrm>
        </p:spPr>
        <p:txBody>
          <a:bodyPr/>
          <a:lstStyle>
            <a:lvl1pPr marL="0" indent="0" algn="ctr">
              <a:buFontTx/>
              <a:buNone/>
              <a:defRPr/>
            </a:lvl1pPr>
          </a:lstStyle>
          <a:p>
            <a:r>
              <a:rPr lang="en-US" altLang="zh-CN"/>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92900" y="228600"/>
            <a:ext cx="2120900" cy="59324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25438" y="228600"/>
            <a:ext cx="6215062" cy="59324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38138" y="228600"/>
            <a:ext cx="8455025" cy="639763"/>
          </a:xfrm>
        </p:spPr>
        <p:txBody>
          <a:bodyPr/>
          <a:lstStyle/>
          <a:p>
            <a:r>
              <a:rPr lang="zh-CN" altLang="en-US"/>
              <a:t>单击此处编辑母版标题样式</a:t>
            </a:r>
          </a:p>
        </p:txBody>
      </p:sp>
      <p:sp>
        <p:nvSpPr>
          <p:cNvPr id="3" name="文本占位符 2"/>
          <p:cNvSpPr>
            <a:spLocks noGrp="1"/>
          </p:cNvSpPr>
          <p:nvPr>
            <p:ph type="body" sz="half" idx="1"/>
          </p:nvPr>
        </p:nvSpPr>
        <p:spPr>
          <a:xfrm>
            <a:off x="325438" y="1042988"/>
            <a:ext cx="4167187" cy="51181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5025" y="1042988"/>
            <a:ext cx="4168775" cy="51181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493713"/>
            <a:ext cx="8229600" cy="703262"/>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341438"/>
            <a:ext cx="4038600" cy="47513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341438"/>
            <a:ext cx="4038600" cy="22987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792538"/>
            <a:ext cx="4038600" cy="2300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p:cNvSpPr>
            <a:spLocks noGrp="1" noChangeArrowheads="1"/>
          </p:cNvSpPr>
          <p:nvPr>
            <p:ph type="dt" sz="half" idx="10"/>
          </p:nvPr>
        </p:nvSpPr>
        <p:spPr>
          <a:xfrm>
            <a:off x="457200" y="6243638"/>
            <a:ext cx="2133600" cy="457200"/>
          </a:xfrm>
          <a:prstGeom prst="rect">
            <a:avLst/>
          </a:prstGeom>
          <a:ln/>
        </p:spPr>
        <p:txBody>
          <a:bodyPr/>
          <a:lstStyle>
            <a:lvl1pPr>
              <a:defRPr/>
            </a:lvl1pPr>
          </a:lstStyle>
          <a:p>
            <a:pPr>
              <a:defRPr/>
            </a:pPr>
            <a:fld id="{9C1B46EF-EFED-4280-A286-00C727ABB289}" type="datetime2">
              <a:rPr lang="zh-CN" altLang="en-US"/>
              <a:pPr>
                <a:defRPr/>
              </a:pPr>
              <a:t>2021年6月16日</a:t>
            </a:fld>
            <a:endParaRPr lang="zh-CN" altLang="zh-CN"/>
          </a:p>
        </p:txBody>
      </p:sp>
      <p:sp>
        <p:nvSpPr>
          <p:cNvPr id="7" name="Rectangle 5"/>
          <p:cNvSpPr>
            <a:spLocks noGrp="1" noChangeArrowheads="1"/>
          </p:cNvSpPr>
          <p:nvPr>
            <p:ph type="ftr" sz="quarter" idx="11"/>
          </p:nvPr>
        </p:nvSpPr>
        <p:spPr>
          <a:xfrm>
            <a:off x="5795963" y="6237288"/>
            <a:ext cx="2895600" cy="457200"/>
          </a:xfrm>
          <a:prstGeom prst="rect">
            <a:avLst/>
          </a:prstGeom>
          <a:ln/>
        </p:spPr>
        <p:txBody>
          <a:bodyPr/>
          <a:lstStyle>
            <a:lvl1pPr>
              <a:defRPr/>
            </a:lvl1pPr>
          </a:lstStyle>
          <a:p>
            <a:pPr>
              <a:defRPr/>
            </a:pPr>
            <a:fld id="{217BEC32-E1D9-4B17-923E-5CDB902685D8}" type="slidenum">
              <a:rPr lang="en-US" altLang="zh-CN"/>
              <a:pPr>
                <a:defRPr/>
              </a:pPr>
              <a:t>‹#›</a:t>
            </a:fld>
            <a:endParaRPr lang="en-US" altLang="zh-CN"/>
          </a:p>
        </p:txBody>
      </p:sp>
    </p:spTree>
    <p:extLst>
      <p:ext uri="{BB962C8B-B14F-4D97-AF65-F5344CB8AC3E}">
        <p14:creationId xmlns:p14="http://schemas.microsoft.com/office/powerpoint/2010/main" val="2446183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25438" y="1042988"/>
            <a:ext cx="4167187" cy="5118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5025" y="1042988"/>
            <a:ext cx="4168775" cy="5118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48194" name="Rectangle 2"/>
          <p:cNvSpPr>
            <a:spLocks noChangeArrowheads="1"/>
          </p:cNvSpPr>
          <p:nvPr/>
        </p:nvSpPr>
        <p:spPr bwMode="auto">
          <a:xfrm>
            <a:off x="311150" y="6384925"/>
            <a:ext cx="1905000" cy="304800"/>
          </a:xfrm>
          <a:prstGeom prst="rect">
            <a:avLst/>
          </a:prstGeom>
          <a:noFill/>
          <a:ln w="9525">
            <a:noFill/>
            <a:miter lim="800000"/>
            <a:headEnd/>
            <a:tailEnd/>
          </a:ln>
          <a:effectLst/>
        </p:spPr>
        <p:txBody>
          <a:bodyPr anchor="b"/>
          <a:lstStyle/>
          <a:p>
            <a:pPr eaLnBrk="1" hangingPunct="1">
              <a:defRPr/>
            </a:pPr>
            <a:r>
              <a:rPr lang="en-US" altLang="zh-CN" sz="1600">
                <a:solidFill>
                  <a:schemeClr val="bg2"/>
                </a:solidFill>
                <a:latin typeface="Tahoma" pitchFamily="34" charset="0"/>
              </a:rPr>
              <a:t>4.</a:t>
            </a:r>
            <a:fld id="{D66C5FFA-B331-4C51-84A4-26BBC9029D6D}" type="slidenum">
              <a:rPr lang="en-US" altLang="zh-CN" sz="1600">
                <a:solidFill>
                  <a:schemeClr val="bg2"/>
                </a:solidFill>
                <a:latin typeface="Tahoma" pitchFamily="34" charset="0"/>
              </a:rPr>
              <a:pPr eaLnBrk="1" hangingPunct="1">
                <a:defRPr/>
              </a:pPr>
              <a:t>‹#›</a:t>
            </a:fld>
            <a:endParaRPr lang="en-US" altLang="zh-CN" sz="1600">
              <a:solidFill>
                <a:schemeClr val="bg2"/>
              </a:solidFill>
              <a:latin typeface="Tahoma" pitchFamily="34" charset="0"/>
            </a:endParaRPr>
          </a:p>
        </p:txBody>
      </p:sp>
      <p:sp>
        <p:nvSpPr>
          <p:cNvPr id="648195" name="Rectangle 3"/>
          <p:cNvSpPr>
            <a:spLocks noChangeArrowheads="1"/>
          </p:cNvSpPr>
          <p:nvPr/>
        </p:nvSpPr>
        <p:spPr bwMode="auto">
          <a:xfrm>
            <a:off x="304800" y="914400"/>
            <a:ext cx="8543925" cy="42863"/>
          </a:xfrm>
          <a:prstGeom prst="rect">
            <a:avLst/>
          </a:prstGeom>
          <a:solidFill>
            <a:srgbClr val="FF0000"/>
          </a:solidFill>
          <a:ln w="12700">
            <a:solidFill>
              <a:srgbClr val="FF0000"/>
            </a:solidFill>
            <a:miter lim="800000"/>
            <a:headEnd/>
            <a:tailEnd/>
          </a:ln>
          <a:effectLst/>
        </p:spPr>
        <p:txBody>
          <a:bodyPr wrap="none" lIns="90488" tIns="44450" rIns="90488" bIns="44450" anchor="ctr"/>
          <a:lstStyle/>
          <a:p>
            <a:pPr algn="ctr" eaLnBrk="1" hangingPunct="1">
              <a:defRPr/>
            </a:pPr>
            <a:endParaRPr lang="zh-CN" altLang="en-US">
              <a:solidFill>
                <a:srgbClr val="FF0000"/>
              </a:solidFill>
              <a:latin typeface="Arial" charset="0"/>
            </a:endParaRPr>
          </a:p>
        </p:txBody>
      </p:sp>
      <p:sp>
        <p:nvSpPr>
          <p:cNvPr id="648196" name="Line 4"/>
          <p:cNvSpPr>
            <a:spLocks noChangeShapeType="1"/>
          </p:cNvSpPr>
          <p:nvPr/>
        </p:nvSpPr>
        <p:spPr bwMode="auto">
          <a:xfrm>
            <a:off x="293688" y="6248400"/>
            <a:ext cx="8559800" cy="0"/>
          </a:xfrm>
          <a:prstGeom prst="line">
            <a:avLst/>
          </a:prstGeom>
          <a:noFill/>
          <a:ln w="19050">
            <a:solidFill>
              <a:srgbClr val="FF3300"/>
            </a:solidFill>
            <a:round/>
            <a:headEnd/>
            <a:tailEnd/>
          </a:ln>
          <a:effectLst/>
        </p:spPr>
        <p:txBody>
          <a:bodyPr/>
          <a:lstStyle/>
          <a:p>
            <a:pPr>
              <a:defRPr/>
            </a:pPr>
            <a:endParaRPr lang="zh-CN" altLang="en-US">
              <a:ea typeface="+mn-ea"/>
            </a:endParaRPr>
          </a:p>
        </p:txBody>
      </p:sp>
      <p:sp>
        <p:nvSpPr>
          <p:cNvPr id="648197" name="Rectangle 5"/>
          <p:cNvSpPr>
            <a:spLocks noChangeArrowheads="1"/>
          </p:cNvSpPr>
          <p:nvPr/>
        </p:nvSpPr>
        <p:spPr bwMode="auto">
          <a:xfrm>
            <a:off x="2590800" y="6324600"/>
            <a:ext cx="3733800" cy="307975"/>
          </a:xfrm>
          <a:prstGeom prst="rect">
            <a:avLst/>
          </a:prstGeom>
          <a:noFill/>
          <a:ln w="9525">
            <a:noFill/>
            <a:miter lim="800000"/>
            <a:headEnd/>
            <a:tailEnd/>
          </a:ln>
          <a:effectLst/>
        </p:spPr>
        <p:txBody>
          <a:bodyPr/>
          <a:lstStyle/>
          <a:p>
            <a:pPr algn="ctr" eaLnBrk="1" hangingPunct="1">
              <a:defRPr/>
            </a:pPr>
            <a:r>
              <a:rPr lang="en-US" altLang="zh-CN" sz="1400">
                <a:latin typeface="Tahoma" pitchFamily="34" charset="0"/>
              </a:rPr>
              <a:t>Computer Networking A Top Down Approach</a:t>
            </a:r>
          </a:p>
        </p:txBody>
      </p:sp>
      <p:sp>
        <p:nvSpPr>
          <p:cNvPr id="26630" name="Rectangle 6"/>
          <p:cNvSpPr>
            <a:spLocks noGrp="1" noChangeArrowheads="1"/>
          </p:cNvSpPr>
          <p:nvPr>
            <p:ph type="title"/>
          </p:nvPr>
        </p:nvSpPr>
        <p:spPr bwMode="auto">
          <a:xfrm>
            <a:off x="338138" y="228600"/>
            <a:ext cx="8455025"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6631" name="Rectangle 7"/>
          <p:cNvSpPr>
            <a:spLocks noGrp="1" noChangeArrowheads="1"/>
          </p:cNvSpPr>
          <p:nvPr>
            <p:ph type="body" idx="1"/>
          </p:nvPr>
        </p:nvSpPr>
        <p:spPr bwMode="auto">
          <a:xfrm>
            <a:off x="325438" y="1042988"/>
            <a:ext cx="8488362" cy="51181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676"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7" r:id="rId13"/>
  </p:sldLayoutIdLst>
  <p:txStyles>
    <p:titleStyle>
      <a:lvl1pPr algn="ctr" rtl="0" eaLnBrk="0" fontAlgn="base" hangingPunct="0">
        <a:spcBef>
          <a:spcPct val="0"/>
        </a:spcBef>
        <a:spcAft>
          <a:spcPct val="0"/>
        </a:spcAft>
        <a:defRPr sz="2800">
          <a:solidFill>
            <a:schemeClr val="tx1"/>
          </a:solidFill>
          <a:latin typeface="+mj-lt"/>
          <a:ea typeface="+mj-ea"/>
          <a:cs typeface="+mj-cs"/>
        </a:defRPr>
      </a:lvl1pPr>
      <a:lvl2pPr algn="ctr" rtl="0" eaLnBrk="0" fontAlgn="base" hangingPunct="0">
        <a:spcBef>
          <a:spcPct val="0"/>
        </a:spcBef>
        <a:spcAft>
          <a:spcPct val="0"/>
        </a:spcAft>
        <a:defRPr sz="2800">
          <a:solidFill>
            <a:schemeClr val="tx1"/>
          </a:solidFill>
          <a:latin typeface="Tahoma" pitchFamily="34" charset="0"/>
          <a:ea typeface="宋体" pitchFamily="2" charset="-122"/>
        </a:defRPr>
      </a:lvl2pPr>
      <a:lvl3pPr algn="ctr" rtl="0" eaLnBrk="0" fontAlgn="base" hangingPunct="0">
        <a:spcBef>
          <a:spcPct val="0"/>
        </a:spcBef>
        <a:spcAft>
          <a:spcPct val="0"/>
        </a:spcAft>
        <a:defRPr sz="2800">
          <a:solidFill>
            <a:schemeClr val="tx1"/>
          </a:solidFill>
          <a:latin typeface="Tahoma" pitchFamily="34" charset="0"/>
          <a:ea typeface="宋体" pitchFamily="2" charset="-122"/>
        </a:defRPr>
      </a:lvl3pPr>
      <a:lvl4pPr algn="ctr" rtl="0" eaLnBrk="0" fontAlgn="base" hangingPunct="0">
        <a:spcBef>
          <a:spcPct val="0"/>
        </a:spcBef>
        <a:spcAft>
          <a:spcPct val="0"/>
        </a:spcAft>
        <a:defRPr sz="2800">
          <a:solidFill>
            <a:schemeClr val="tx1"/>
          </a:solidFill>
          <a:latin typeface="Tahoma" pitchFamily="34" charset="0"/>
          <a:ea typeface="宋体" pitchFamily="2" charset="-122"/>
        </a:defRPr>
      </a:lvl4pPr>
      <a:lvl5pPr algn="ctr" rtl="0" eaLnBrk="0" fontAlgn="base" hangingPunct="0">
        <a:spcBef>
          <a:spcPct val="0"/>
        </a:spcBef>
        <a:spcAft>
          <a:spcPct val="0"/>
        </a:spcAft>
        <a:defRPr sz="2800">
          <a:solidFill>
            <a:schemeClr val="tx1"/>
          </a:solidFill>
          <a:latin typeface="Tahoma" pitchFamily="34" charset="0"/>
          <a:ea typeface="宋体" pitchFamily="2" charset="-122"/>
        </a:defRPr>
      </a:lvl5pPr>
      <a:lvl6pPr marL="457200" algn="ctr" rtl="0" fontAlgn="base">
        <a:spcBef>
          <a:spcPct val="0"/>
        </a:spcBef>
        <a:spcAft>
          <a:spcPct val="0"/>
        </a:spcAft>
        <a:defRPr sz="2800">
          <a:solidFill>
            <a:schemeClr val="tx1"/>
          </a:solidFill>
          <a:latin typeface="Tahoma" pitchFamily="34" charset="0"/>
          <a:ea typeface="宋体" pitchFamily="2" charset="-122"/>
        </a:defRPr>
      </a:lvl6pPr>
      <a:lvl7pPr marL="914400" algn="ctr" rtl="0" fontAlgn="base">
        <a:spcBef>
          <a:spcPct val="0"/>
        </a:spcBef>
        <a:spcAft>
          <a:spcPct val="0"/>
        </a:spcAft>
        <a:defRPr sz="2800">
          <a:solidFill>
            <a:schemeClr val="tx1"/>
          </a:solidFill>
          <a:latin typeface="Tahoma" pitchFamily="34" charset="0"/>
          <a:ea typeface="宋体" pitchFamily="2" charset="-122"/>
        </a:defRPr>
      </a:lvl7pPr>
      <a:lvl8pPr marL="1371600" algn="ctr" rtl="0" fontAlgn="base">
        <a:spcBef>
          <a:spcPct val="0"/>
        </a:spcBef>
        <a:spcAft>
          <a:spcPct val="0"/>
        </a:spcAft>
        <a:defRPr sz="2800">
          <a:solidFill>
            <a:schemeClr val="tx1"/>
          </a:solidFill>
          <a:latin typeface="Tahoma" pitchFamily="34" charset="0"/>
          <a:ea typeface="宋体" pitchFamily="2" charset="-122"/>
        </a:defRPr>
      </a:lvl8pPr>
      <a:lvl9pPr marL="1828800" algn="ctr" rtl="0" fontAlgn="base">
        <a:spcBef>
          <a:spcPct val="0"/>
        </a:spcBef>
        <a:spcAft>
          <a:spcPct val="0"/>
        </a:spcAft>
        <a:defRPr sz="2800">
          <a:solidFill>
            <a:schemeClr val="tx1"/>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hlink"/>
        </a:buClr>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2400">
          <a:solidFill>
            <a:schemeClr val="tx1"/>
          </a:solidFill>
          <a:latin typeface="+mn-lt"/>
          <a:ea typeface="+mn-ea"/>
        </a:defRPr>
      </a:lvl2pPr>
      <a:lvl3pPr marL="1143000" indent="-228600" algn="l" rtl="0" eaLnBrk="0" fontAlgn="base" hangingPunct="0">
        <a:spcBef>
          <a:spcPct val="20000"/>
        </a:spcBef>
        <a:spcAft>
          <a:spcPct val="0"/>
        </a:spcAft>
        <a:buClr>
          <a:schemeClr val="hlink"/>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7.png"/><Relationship Id="rId21"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notesSlide" Target="../notesSlides/notesSlide6.xml"/><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100.xml.rels><?xml version="1.0" encoding="UTF-8" standalone="yes"?>
<Relationships xmlns="http://schemas.openxmlformats.org/package/2006/relationships"><Relationship Id="rId3" Type="http://schemas.openxmlformats.org/officeDocument/2006/relationships/customXml" Target="../ink/ink401.xml"/><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449.png"/><Relationship Id="rId5" Type="http://schemas.openxmlformats.org/officeDocument/2006/relationships/customXml" Target="../ink/ink402.xml"/><Relationship Id="rId4" Type="http://schemas.openxmlformats.org/officeDocument/2006/relationships/image" Target="../media/image448.png"/></Relationships>
</file>

<file path=ppt/slides/_rels/slide101.xml.rels><?xml version="1.0" encoding="UTF-8" standalone="yes"?>
<Relationships xmlns="http://schemas.openxmlformats.org/package/2006/relationships"><Relationship Id="rId13" Type="http://schemas.openxmlformats.org/officeDocument/2006/relationships/image" Target="../media/image455.png"/><Relationship Id="rId18" Type="http://schemas.openxmlformats.org/officeDocument/2006/relationships/customXml" Target="../ink/ink410.xml"/><Relationship Id="rId26" Type="http://schemas.openxmlformats.org/officeDocument/2006/relationships/customXml" Target="../ink/ink414.xml"/><Relationship Id="rId39" Type="http://schemas.openxmlformats.org/officeDocument/2006/relationships/image" Target="../media/image468.png"/><Relationship Id="rId21" Type="http://schemas.openxmlformats.org/officeDocument/2006/relationships/image" Target="../media/image459.png"/><Relationship Id="rId34" Type="http://schemas.openxmlformats.org/officeDocument/2006/relationships/customXml" Target="../ink/ink418.xml"/><Relationship Id="rId42" Type="http://schemas.openxmlformats.org/officeDocument/2006/relationships/customXml" Target="../ink/ink422.xml"/><Relationship Id="rId47" Type="http://schemas.openxmlformats.org/officeDocument/2006/relationships/image" Target="../media/image472.png"/><Relationship Id="rId50" Type="http://schemas.openxmlformats.org/officeDocument/2006/relationships/customXml" Target="../ink/ink426.xml"/><Relationship Id="rId55" Type="http://schemas.openxmlformats.org/officeDocument/2006/relationships/image" Target="../media/image476.png"/><Relationship Id="rId7" Type="http://schemas.openxmlformats.org/officeDocument/2006/relationships/image" Target="../media/image452.png"/><Relationship Id="rId2" Type="http://schemas.openxmlformats.org/officeDocument/2006/relationships/notesSlide" Target="../notesSlides/notesSlide93.xml"/><Relationship Id="rId16" Type="http://schemas.openxmlformats.org/officeDocument/2006/relationships/customXml" Target="../ink/ink409.xml"/><Relationship Id="rId29" Type="http://schemas.openxmlformats.org/officeDocument/2006/relationships/image" Target="../media/image463.png"/><Relationship Id="rId11" Type="http://schemas.openxmlformats.org/officeDocument/2006/relationships/image" Target="../media/image454.png"/><Relationship Id="rId24" Type="http://schemas.openxmlformats.org/officeDocument/2006/relationships/customXml" Target="../ink/ink413.xml"/><Relationship Id="rId32" Type="http://schemas.openxmlformats.org/officeDocument/2006/relationships/customXml" Target="../ink/ink417.xml"/><Relationship Id="rId37" Type="http://schemas.openxmlformats.org/officeDocument/2006/relationships/image" Target="../media/image467.png"/><Relationship Id="rId40" Type="http://schemas.openxmlformats.org/officeDocument/2006/relationships/customXml" Target="../ink/ink421.xml"/><Relationship Id="rId45" Type="http://schemas.openxmlformats.org/officeDocument/2006/relationships/image" Target="../media/image471.png"/><Relationship Id="rId53" Type="http://schemas.openxmlformats.org/officeDocument/2006/relationships/image" Target="../media/image475.png"/><Relationship Id="rId58" Type="http://schemas.openxmlformats.org/officeDocument/2006/relationships/customXml" Target="../ink/ink430.xml"/><Relationship Id="rId5" Type="http://schemas.openxmlformats.org/officeDocument/2006/relationships/image" Target="../media/image451.png"/><Relationship Id="rId19" Type="http://schemas.openxmlformats.org/officeDocument/2006/relationships/image" Target="../media/image458.png"/><Relationship Id="rId4" Type="http://schemas.openxmlformats.org/officeDocument/2006/relationships/customXml" Target="../ink/ink403.xml"/><Relationship Id="rId9" Type="http://schemas.openxmlformats.org/officeDocument/2006/relationships/image" Target="../media/image453.png"/><Relationship Id="rId14" Type="http://schemas.openxmlformats.org/officeDocument/2006/relationships/customXml" Target="../ink/ink408.xml"/><Relationship Id="rId22" Type="http://schemas.openxmlformats.org/officeDocument/2006/relationships/customXml" Target="../ink/ink412.xml"/><Relationship Id="rId27" Type="http://schemas.openxmlformats.org/officeDocument/2006/relationships/image" Target="../media/image462.png"/><Relationship Id="rId30" Type="http://schemas.openxmlformats.org/officeDocument/2006/relationships/customXml" Target="../ink/ink416.xml"/><Relationship Id="rId35" Type="http://schemas.openxmlformats.org/officeDocument/2006/relationships/image" Target="../media/image466.png"/><Relationship Id="rId43" Type="http://schemas.openxmlformats.org/officeDocument/2006/relationships/image" Target="../media/image470.png"/><Relationship Id="rId48" Type="http://schemas.openxmlformats.org/officeDocument/2006/relationships/customXml" Target="../ink/ink425.xml"/><Relationship Id="rId56" Type="http://schemas.openxmlformats.org/officeDocument/2006/relationships/customXml" Target="../ink/ink429.xml"/><Relationship Id="rId8" Type="http://schemas.openxmlformats.org/officeDocument/2006/relationships/customXml" Target="../ink/ink405.xml"/><Relationship Id="rId51" Type="http://schemas.openxmlformats.org/officeDocument/2006/relationships/image" Target="../media/image474.png"/><Relationship Id="rId3" Type="http://schemas.openxmlformats.org/officeDocument/2006/relationships/image" Target="../media/image450.png"/><Relationship Id="rId12" Type="http://schemas.openxmlformats.org/officeDocument/2006/relationships/customXml" Target="../ink/ink407.xml"/><Relationship Id="rId17" Type="http://schemas.openxmlformats.org/officeDocument/2006/relationships/image" Target="../media/image457.png"/><Relationship Id="rId25" Type="http://schemas.openxmlformats.org/officeDocument/2006/relationships/image" Target="../media/image461.png"/><Relationship Id="rId33" Type="http://schemas.openxmlformats.org/officeDocument/2006/relationships/image" Target="../media/image465.png"/><Relationship Id="rId38" Type="http://schemas.openxmlformats.org/officeDocument/2006/relationships/customXml" Target="../ink/ink420.xml"/><Relationship Id="rId46" Type="http://schemas.openxmlformats.org/officeDocument/2006/relationships/customXml" Target="../ink/ink424.xml"/><Relationship Id="rId59" Type="http://schemas.openxmlformats.org/officeDocument/2006/relationships/image" Target="../media/image478.png"/><Relationship Id="rId20" Type="http://schemas.openxmlformats.org/officeDocument/2006/relationships/customXml" Target="../ink/ink411.xml"/><Relationship Id="rId41" Type="http://schemas.openxmlformats.org/officeDocument/2006/relationships/image" Target="../media/image469.png"/><Relationship Id="rId54" Type="http://schemas.openxmlformats.org/officeDocument/2006/relationships/customXml" Target="../ink/ink428.xml"/><Relationship Id="rId1" Type="http://schemas.openxmlformats.org/officeDocument/2006/relationships/slideLayout" Target="../slideLayouts/slideLayout6.xml"/><Relationship Id="rId6" Type="http://schemas.openxmlformats.org/officeDocument/2006/relationships/customXml" Target="../ink/ink404.xml"/><Relationship Id="rId15" Type="http://schemas.openxmlformats.org/officeDocument/2006/relationships/image" Target="../media/image456.png"/><Relationship Id="rId23" Type="http://schemas.openxmlformats.org/officeDocument/2006/relationships/image" Target="../media/image460.png"/><Relationship Id="rId28" Type="http://schemas.openxmlformats.org/officeDocument/2006/relationships/customXml" Target="../ink/ink415.xml"/><Relationship Id="rId36" Type="http://schemas.openxmlformats.org/officeDocument/2006/relationships/customXml" Target="../ink/ink419.xml"/><Relationship Id="rId49" Type="http://schemas.openxmlformats.org/officeDocument/2006/relationships/image" Target="../media/image473.png"/><Relationship Id="rId57" Type="http://schemas.openxmlformats.org/officeDocument/2006/relationships/image" Target="../media/image477.png"/><Relationship Id="rId10" Type="http://schemas.openxmlformats.org/officeDocument/2006/relationships/customXml" Target="../ink/ink406.xml"/><Relationship Id="rId31" Type="http://schemas.openxmlformats.org/officeDocument/2006/relationships/image" Target="../media/image464.png"/><Relationship Id="rId44" Type="http://schemas.openxmlformats.org/officeDocument/2006/relationships/customXml" Target="../ink/ink423.xml"/><Relationship Id="rId52" Type="http://schemas.openxmlformats.org/officeDocument/2006/relationships/customXml" Target="../ink/ink42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79.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481.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482.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483.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484.png"/><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48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486.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487.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488.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489.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490.wmf"/><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491.wmf"/><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31.png"/><Relationship Id="rId18" Type="http://schemas.openxmlformats.org/officeDocument/2006/relationships/customXml" Target="../ink/ink8.xml"/><Relationship Id="rId26" Type="http://schemas.openxmlformats.org/officeDocument/2006/relationships/customXml" Target="../ink/ink12.xml"/><Relationship Id="rId3" Type="http://schemas.openxmlformats.org/officeDocument/2006/relationships/image" Target="../media/image26.png"/><Relationship Id="rId21" Type="http://schemas.openxmlformats.org/officeDocument/2006/relationships/image" Target="../media/image35.png"/><Relationship Id="rId7" Type="http://schemas.openxmlformats.org/officeDocument/2006/relationships/image" Target="../media/image28.png"/><Relationship Id="rId12" Type="http://schemas.openxmlformats.org/officeDocument/2006/relationships/customXml" Target="../ink/ink5.xml"/><Relationship Id="rId17" Type="http://schemas.openxmlformats.org/officeDocument/2006/relationships/image" Target="../media/image33.png"/><Relationship Id="rId25" Type="http://schemas.openxmlformats.org/officeDocument/2006/relationships/image" Target="../media/image37.png"/><Relationship Id="rId2" Type="http://schemas.openxmlformats.org/officeDocument/2006/relationships/notesSlide" Target="../notesSlides/notesSlide7.xml"/><Relationship Id="rId16" Type="http://schemas.openxmlformats.org/officeDocument/2006/relationships/customXml" Target="../ink/ink7.xml"/><Relationship Id="rId20" Type="http://schemas.openxmlformats.org/officeDocument/2006/relationships/customXml" Target="../ink/ink9.xml"/><Relationship Id="rId29" Type="http://schemas.openxmlformats.org/officeDocument/2006/relationships/image" Target="../media/image39.png"/><Relationship Id="rId1" Type="http://schemas.openxmlformats.org/officeDocument/2006/relationships/slideLayout" Target="../slideLayouts/slideLayout4.xml"/><Relationship Id="rId6" Type="http://schemas.openxmlformats.org/officeDocument/2006/relationships/customXml" Target="../ink/ink2.xml"/><Relationship Id="rId11" Type="http://schemas.openxmlformats.org/officeDocument/2006/relationships/image" Target="../media/image30.png"/><Relationship Id="rId24" Type="http://schemas.openxmlformats.org/officeDocument/2006/relationships/customXml" Target="../ink/ink11.xml"/><Relationship Id="rId5" Type="http://schemas.openxmlformats.org/officeDocument/2006/relationships/image" Target="../media/image27.png"/><Relationship Id="rId15" Type="http://schemas.openxmlformats.org/officeDocument/2006/relationships/image" Target="../media/image32.png"/><Relationship Id="rId23" Type="http://schemas.openxmlformats.org/officeDocument/2006/relationships/image" Target="../media/image36.png"/><Relationship Id="rId28" Type="http://schemas.openxmlformats.org/officeDocument/2006/relationships/customXml" Target="../ink/ink13.xml"/><Relationship Id="rId10" Type="http://schemas.openxmlformats.org/officeDocument/2006/relationships/customXml" Target="../ink/ink4.xml"/><Relationship Id="rId19" Type="http://schemas.openxmlformats.org/officeDocument/2006/relationships/image" Target="../media/image34.png"/><Relationship Id="rId4" Type="http://schemas.openxmlformats.org/officeDocument/2006/relationships/customXml" Target="../ink/ink1.xml"/><Relationship Id="rId9" Type="http://schemas.openxmlformats.org/officeDocument/2006/relationships/image" Target="../media/image29.png"/><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38.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92.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493.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494.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495.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49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497.png"/><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498.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customXml" Target="../ink/ink19.xml"/><Relationship Id="rId18" Type="http://schemas.openxmlformats.org/officeDocument/2006/relationships/image" Target="../media/image47.png"/><Relationship Id="rId26" Type="http://schemas.openxmlformats.org/officeDocument/2006/relationships/image" Target="../media/image51.png"/><Relationship Id="rId3" Type="http://schemas.openxmlformats.org/officeDocument/2006/relationships/customXml" Target="../ink/ink14.xml"/><Relationship Id="rId21" Type="http://schemas.openxmlformats.org/officeDocument/2006/relationships/customXml" Target="../ink/ink23.xml"/><Relationship Id="rId7" Type="http://schemas.openxmlformats.org/officeDocument/2006/relationships/customXml" Target="../ink/ink16.xml"/><Relationship Id="rId12" Type="http://schemas.openxmlformats.org/officeDocument/2006/relationships/image" Target="../media/image44.png"/><Relationship Id="rId17" Type="http://schemas.openxmlformats.org/officeDocument/2006/relationships/customXml" Target="../ink/ink21.xml"/><Relationship Id="rId25" Type="http://schemas.openxmlformats.org/officeDocument/2006/relationships/customXml" Target="../ink/ink25.xml"/><Relationship Id="rId2" Type="http://schemas.openxmlformats.org/officeDocument/2006/relationships/notesSlide" Target="../notesSlides/notesSlide9.xml"/><Relationship Id="rId16" Type="http://schemas.openxmlformats.org/officeDocument/2006/relationships/image" Target="../media/image46.png"/><Relationship Id="rId20" Type="http://schemas.openxmlformats.org/officeDocument/2006/relationships/image" Target="../media/image48.png"/><Relationship Id="rId29" Type="http://schemas.openxmlformats.org/officeDocument/2006/relationships/customXml" Target="../ink/ink27.xml"/><Relationship Id="rId1" Type="http://schemas.openxmlformats.org/officeDocument/2006/relationships/slideLayout" Target="../slideLayouts/slideLayout4.xml"/><Relationship Id="rId6" Type="http://schemas.openxmlformats.org/officeDocument/2006/relationships/image" Target="../media/image41.png"/><Relationship Id="rId11" Type="http://schemas.openxmlformats.org/officeDocument/2006/relationships/customXml" Target="../ink/ink18.xml"/><Relationship Id="rId24" Type="http://schemas.openxmlformats.org/officeDocument/2006/relationships/image" Target="../media/image50.png"/><Relationship Id="rId5" Type="http://schemas.openxmlformats.org/officeDocument/2006/relationships/customXml" Target="../ink/ink15.xml"/><Relationship Id="rId15" Type="http://schemas.openxmlformats.org/officeDocument/2006/relationships/customXml" Target="../ink/ink20.xml"/><Relationship Id="rId23" Type="http://schemas.openxmlformats.org/officeDocument/2006/relationships/customXml" Target="../ink/ink24.xml"/><Relationship Id="rId28" Type="http://schemas.openxmlformats.org/officeDocument/2006/relationships/image" Target="../media/image52.png"/><Relationship Id="rId10" Type="http://schemas.openxmlformats.org/officeDocument/2006/relationships/image" Target="../media/image43.png"/><Relationship Id="rId19" Type="http://schemas.openxmlformats.org/officeDocument/2006/relationships/customXml" Target="../ink/ink22.xml"/><Relationship Id="rId4" Type="http://schemas.openxmlformats.org/officeDocument/2006/relationships/image" Target="../media/image40.png"/><Relationship Id="rId9" Type="http://schemas.openxmlformats.org/officeDocument/2006/relationships/customXml" Target="../ink/ink17.xml"/><Relationship Id="rId14" Type="http://schemas.openxmlformats.org/officeDocument/2006/relationships/image" Target="../media/image45.png"/><Relationship Id="rId22" Type="http://schemas.openxmlformats.org/officeDocument/2006/relationships/image" Target="../media/image49.png"/><Relationship Id="rId27" Type="http://schemas.openxmlformats.org/officeDocument/2006/relationships/customXml" Target="../ink/ink26.xml"/><Relationship Id="rId30" Type="http://schemas.openxmlformats.org/officeDocument/2006/relationships/image" Target="../media/image53.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6" Type="http://schemas.openxmlformats.org/officeDocument/2006/relationships/image" Target="../media/image510.png"/><Relationship Id="rId21" Type="http://schemas.openxmlformats.org/officeDocument/2006/relationships/customXml" Target="../ink/ink440.xml"/><Relationship Id="rId42" Type="http://schemas.openxmlformats.org/officeDocument/2006/relationships/image" Target="../media/image518.png"/><Relationship Id="rId47" Type="http://schemas.openxmlformats.org/officeDocument/2006/relationships/customXml" Target="../ink/ink453.xml"/><Relationship Id="rId63" Type="http://schemas.openxmlformats.org/officeDocument/2006/relationships/customXml" Target="../ink/ink461.xml"/><Relationship Id="rId68" Type="http://schemas.openxmlformats.org/officeDocument/2006/relationships/image" Target="../media/image531.png"/><Relationship Id="rId84" Type="http://schemas.openxmlformats.org/officeDocument/2006/relationships/image" Target="../media/image539.png"/><Relationship Id="rId16" Type="http://schemas.openxmlformats.org/officeDocument/2006/relationships/image" Target="../media/image505.png"/><Relationship Id="rId11" Type="http://schemas.openxmlformats.org/officeDocument/2006/relationships/customXml" Target="../ink/ink435.xml"/><Relationship Id="rId32" Type="http://schemas.openxmlformats.org/officeDocument/2006/relationships/image" Target="../media/image513.png"/><Relationship Id="rId37" Type="http://schemas.openxmlformats.org/officeDocument/2006/relationships/customXml" Target="../ink/ink448.xml"/><Relationship Id="rId53" Type="http://schemas.openxmlformats.org/officeDocument/2006/relationships/customXml" Target="../ink/ink456.xml"/><Relationship Id="rId58" Type="http://schemas.openxmlformats.org/officeDocument/2006/relationships/image" Target="../media/image526.png"/><Relationship Id="rId74" Type="http://schemas.openxmlformats.org/officeDocument/2006/relationships/image" Target="../media/image534.png"/><Relationship Id="rId79" Type="http://schemas.openxmlformats.org/officeDocument/2006/relationships/customXml" Target="../ink/ink469.xml"/><Relationship Id="rId5" Type="http://schemas.openxmlformats.org/officeDocument/2006/relationships/customXml" Target="../ink/ink432.xml"/><Relationship Id="rId61" Type="http://schemas.openxmlformats.org/officeDocument/2006/relationships/customXml" Target="../ink/ink460.xml"/><Relationship Id="rId82" Type="http://schemas.openxmlformats.org/officeDocument/2006/relationships/image" Target="../media/image538.png"/><Relationship Id="rId19" Type="http://schemas.openxmlformats.org/officeDocument/2006/relationships/customXml" Target="../ink/ink439.xml"/><Relationship Id="rId14" Type="http://schemas.openxmlformats.org/officeDocument/2006/relationships/image" Target="../media/image504.png"/><Relationship Id="rId22" Type="http://schemas.openxmlformats.org/officeDocument/2006/relationships/image" Target="../media/image508.png"/><Relationship Id="rId27" Type="http://schemas.openxmlformats.org/officeDocument/2006/relationships/customXml" Target="../ink/ink443.xml"/><Relationship Id="rId30" Type="http://schemas.openxmlformats.org/officeDocument/2006/relationships/image" Target="../media/image512.png"/><Relationship Id="rId35" Type="http://schemas.openxmlformats.org/officeDocument/2006/relationships/customXml" Target="../ink/ink447.xml"/><Relationship Id="rId43" Type="http://schemas.openxmlformats.org/officeDocument/2006/relationships/customXml" Target="../ink/ink451.xml"/><Relationship Id="rId48" Type="http://schemas.openxmlformats.org/officeDocument/2006/relationships/image" Target="../media/image521.png"/><Relationship Id="rId56" Type="http://schemas.openxmlformats.org/officeDocument/2006/relationships/image" Target="../media/image525.png"/><Relationship Id="rId64" Type="http://schemas.openxmlformats.org/officeDocument/2006/relationships/image" Target="../media/image529.png"/><Relationship Id="rId69" Type="http://schemas.openxmlformats.org/officeDocument/2006/relationships/customXml" Target="../ink/ink464.xml"/><Relationship Id="rId77" Type="http://schemas.openxmlformats.org/officeDocument/2006/relationships/customXml" Target="../ink/ink468.xml"/><Relationship Id="rId8" Type="http://schemas.openxmlformats.org/officeDocument/2006/relationships/image" Target="../media/image501.png"/><Relationship Id="rId51" Type="http://schemas.openxmlformats.org/officeDocument/2006/relationships/customXml" Target="../ink/ink455.xml"/><Relationship Id="rId72" Type="http://schemas.openxmlformats.org/officeDocument/2006/relationships/image" Target="../media/image533.png"/><Relationship Id="rId80" Type="http://schemas.openxmlformats.org/officeDocument/2006/relationships/image" Target="../media/image537.png"/><Relationship Id="rId3" Type="http://schemas.openxmlformats.org/officeDocument/2006/relationships/customXml" Target="../ink/ink431.xml"/><Relationship Id="rId12" Type="http://schemas.openxmlformats.org/officeDocument/2006/relationships/image" Target="../media/image503.png"/><Relationship Id="rId17" Type="http://schemas.openxmlformats.org/officeDocument/2006/relationships/customXml" Target="../ink/ink438.xml"/><Relationship Id="rId25" Type="http://schemas.openxmlformats.org/officeDocument/2006/relationships/customXml" Target="../ink/ink442.xml"/><Relationship Id="rId33" Type="http://schemas.openxmlformats.org/officeDocument/2006/relationships/customXml" Target="../ink/ink446.xml"/><Relationship Id="rId38" Type="http://schemas.openxmlformats.org/officeDocument/2006/relationships/image" Target="../media/image516.png"/><Relationship Id="rId46" Type="http://schemas.openxmlformats.org/officeDocument/2006/relationships/image" Target="../media/image520.png"/><Relationship Id="rId59" Type="http://schemas.openxmlformats.org/officeDocument/2006/relationships/customXml" Target="../ink/ink459.xml"/><Relationship Id="rId67" Type="http://schemas.openxmlformats.org/officeDocument/2006/relationships/customXml" Target="../ink/ink463.xml"/><Relationship Id="rId20" Type="http://schemas.openxmlformats.org/officeDocument/2006/relationships/image" Target="../media/image507.png"/><Relationship Id="rId41" Type="http://schemas.openxmlformats.org/officeDocument/2006/relationships/customXml" Target="../ink/ink450.xml"/><Relationship Id="rId54" Type="http://schemas.openxmlformats.org/officeDocument/2006/relationships/image" Target="../media/image524.png"/><Relationship Id="rId62" Type="http://schemas.openxmlformats.org/officeDocument/2006/relationships/image" Target="../media/image528.png"/><Relationship Id="rId70" Type="http://schemas.openxmlformats.org/officeDocument/2006/relationships/image" Target="../media/image532.png"/><Relationship Id="rId75" Type="http://schemas.openxmlformats.org/officeDocument/2006/relationships/customXml" Target="../ink/ink467.xml"/><Relationship Id="rId83" Type="http://schemas.openxmlformats.org/officeDocument/2006/relationships/customXml" Target="../ink/ink471.xml"/><Relationship Id="rId1" Type="http://schemas.openxmlformats.org/officeDocument/2006/relationships/slideLayout" Target="../slideLayouts/slideLayout2.xml"/><Relationship Id="rId6" Type="http://schemas.openxmlformats.org/officeDocument/2006/relationships/image" Target="../media/image500.png"/><Relationship Id="rId15" Type="http://schemas.openxmlformats.org/officeDocument/2006/relationships/customXml" Target="../ink/ink437.xml"/><Relationship Id="rId23" Type="http://schemas.openxmlformats.org/officeDocument/2006/relationships/customXml" Target="../ink/ink441.xml"/><Relationship Id="rId28" Type="http://schemas.openxmlformats.org/officeDocument/2006/relationships/image" Target="../media/image511.png"/><Relationship Id="rId36" Type="http://schemas.openxmlformats.org/officeDocument/2006/relationships/image" Target="../media/image515.png"/><Relationship Id="rId49" Type="http://schemas.openxmlformats.org/officeDocument/2006/relationships/customXml" Target="../ink/ink454.xml"/><Relationship Id="rId57" Type="http://schemas.openxmlformats.org/officeDocument/2006/relationships/customXml" Target="../ink/ink458.xml"/><Relationship Id="rId10" Type="http://schemas.openxmlformats.org/officeDocument/2006/relationships/image" Target="../media/image502.png"/><Relationship Id="rId31" Type="http://schemas.openxmlformats.org/officeDocument/2006/relationships/customXml" Target="../ink/ink445.xml"/><Relationship Id="rId44" Type="http://schemas.openxmlformats.org/officeDocument/2006/relationships/image" Target="../media/image519.png"/><Relationship Id="rId52" Type="http://schemas.openxmlformats.org/officeDocument/2006/relationships/image" Target="../media/image523.png"/><Relationship Id="rId60" Type="http://schemas.openxmlformats.org/officeDocument/2006/relationships/image" Target="../media/image527.png"/><Relationship Id="rId65" Type="http://schemas.openxmlformats.org/officeDocument/2006/relationships/customXml" Target="../ink/ink462.xml"/><Relationship Id="rId73" Type="http://schemas.openxmlformats.org/officeDocument/2006/relationships/customXml" Target="../ink/ink466.xml"/><Relationship Id="rId78" Type="http://schemas.openxmlformats.org/officeDocument/2006/relationships/image" Target="../media/image536.png"/><Relationship Id="rId81" Type="http://schemas.openxmlformats.org/officeDocument/2006/relationships/customXml" Target="../ink/ink470.xml"/><Relationship Id="rId4" Type="http://schemas.openxmlformats.org/officeDocument/2006/relationships/image" Target="../media/image499.png"/><Relationship Id="rId9" Type="http://schemas.openxmlformats.org/officeDocument/2006/relationships/customXml" Target="../ink/ink434.xml"/><Relationship Id="rId13" Type="http://schemas.openxmlformats.org/officeDocument/2006/relationships/customXml" Target="../ink/ink436.xml"/><Relationship Id="rId18" Type="http://schemas.openxmlformats.org/officeDocument/2006/relationships/image" Target="../media/image506.png"/><Relationship Id="rId39" Type="http://schemas.openxmlformats.org/officeDocument/2006/relationships/customXml" Target="../ink/ink449.xml"/><Relationship Id="rId34" Type="http://schemas.openxmlformats.org/officeDocument/2006/relationships/image" Target="../media/image514.png"/><Relationship Id="rId50" Type="http://schemas.openxmlformats.org/officeDocument/2006/relationships/image" Target="../media/image522.png"/><Relationship Id="rId55" Type="http://schemas.openxmlformats.org/officeDocument/2006/relationships/customXml" Target="../ink/ink457.xml"/><Relationship Id="rId76" Type="http://schemas.openxmlformats.org/officeDocument/2006/relationships/image" Target="../media/image535.png"/><Relationship Id="rId7" Type="http://schemas.openxmlformats.org/officeDocument/2006/relationships/customXml" Target="../ink/ink433.xml"/><Relationship Id="rId71" Type="http://schemas.openxmlformats.org/officeDocument/2006/relationships/customXml" Target="../ink/ink465.xml"/><Relationship Id="rId2" Type="http://schemas.openxmlformats.org/officeDocument/2006/relationships/notesSlide" Target="../notesSlides/notesSlide120.xml"/><Relationship Id="rId29" Type="http://schemas.openxmlformats.org/officeDocument/2006/relationships/customXml" Target="../ink/ink444.xml"/><Relationship Id="rId24" Type="http://schemas.openxmlformats.org/officeDocument/2006/relationships/image" Target="../media/image509.png"/><Relationship Id="rId40" Type="http://schemas.openxmlformats.org/officeDocument/2006/relationships/image" Target="../media/image517.png"/><Relationship Id="rId45" Type="http://schemas.openxmlformats.org/officeDocument/2006/relationships/customXml" Target="../ink/ink452.xml"/><Relationship Id="rId66" Type="http://schemas.openxmlformats.org/officeDocument/2006/relationships/image" Target="../media/image530.png"/></Relationships>
</file>

<file path=ppt/slides/_rels/slide145.xml.rels><?xml version="1.0" encoding="UTF-8" standalone="yes"?>
<Relationships xmlns="http://schemas.openxmlformats.org/package/2006/relationships"><Relationship Id="rId8" Type="http://schemas.openxmlformats.org/officeDocument/2006/relationships/image" Target="../media/image542.png"/><Relationship Id="rId3" Type="http://schemas.openxmlformats.org/officeDocument/2006/relationships/customXml" Target="../ink/ink472.xml"/><Relationship Id="rId7" Type="http://schemas.openxmlformats.org/officeDocument/2006/relationships/customXml" Target="../ink/ink474.xml"/><Relationship Id="rId2" Type="http://schemas.openxmlformats.org/officeDocument/2006/relationships/notesSlide" Target="../notesSlides/notesSlide121.xml"/><Relationship Id="rId1" Type="http://schemas.openxmlformats.org/officeDocument/2006/relationships/slideLayout" Target="../slideLayouts/slideLayout2.xml"/><Relationship Id="rId6" Type="http://schemas.openxmlformats.org/officeDocument/2006/relationships/image" Target="../media/image541.png"/><Relationship Id="rId5" Type="http://schemas.openxmlformats.org/officeDocument/2006/relationships/customXml" Target="../ink/ink473.xml"/><Relationship Id="rId4" Type="http://schemas.openxmlformats.org/officeDocument/2006/relationships/image" Target="../media/image540.png"/></Relationships>
</file>

<file path=ppt/slides/_rels/slide146.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544.png"/><Relationship Id="rId4" Type="http://schemas.openxmlformats.org/officeDocument/2006/relationships/image" Target="../media/image543.png"/></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3" Type="http://schemas.openxmlformats.org/officeDocument/2006/relationships/customXml" Target="../ink/ink479.xml"/><Relationship Id="rId18" Type="http://schemas.openxmlformats.org/officeDocument/2006/relationships/image" Target="../media/image551.png"/><Relationship Id="rId26" Type="http://schemas.openxmlformats.org/officeDocument/2006/relationships/image" Target="../media/image555.png"/><Relationship Id="rId39" Type="http://schemas.openxmlformats.org/officeDocument/2006/relationships/customXml" Target="../ink/ink492.xml"/><Relationship Id="rId21" Type="http://schemas.openxmlformats.org/officeDocument/2006/relationships/customXml" Target="../ink/ink483.xml"/><Relationship Id="rId34" Type="http://schemas.openxmlformats.org/officeDocument/2006/relationships/image" Target="../media/image559.png"/><Relationship Id="rId42" Type="http://schemas.openxmlformats.org/officeDocument/2006/relationships/image" Target="../media/image563.png"/><Relationship Id="rId47" Type="http://schemas.openxmlformats.org/officeDocument/2006/relationships/customXml" Target="../ink/ink496.xml"/><Relationship Id="rId50" Type="http://schemas.openxmlformats.org/officeDocument/2006/relationships/image" Target="../media/image567.png"/><Relationship Id="rId55" Type="http://schemas.openxmlformats.org/officeDocument/2006/relationships/customXml" Target="../ink/ink500.xml"/><Relationship Id="rId7" Type="http://schemas.openxmlformats.org/officeDocument/2006/relationships/customXml" Target="../ink/ink476.xml"/><Relationship Id="rId2" Type="http://schemas.openxmlformats.org/officeDocument/2006/relationships/notesSlide" Target="../notesSlides/notesSlide124.xml"/><Relationship Id="rId16" Type="http://schemas.openxmlformats.org/officeDocument/2006/relationships/image" Target="../media/image550.png"/><Relationship Id="rId29" Type="http://schemas.openxmlformats.org/officeDocument/2006/relationships/customXml" Target="../ink/ink487.xml"/><Relationship Id="rId11" Type="http://schemas.openxmlformats.org/officeDocument/2006/relationships/customXml" Target="../ink/ink478.xml"/><Relationship Id="rId24" Type="http://schemas.openxmlformats.org/officeDocument/2006/relationships/image" Target="../media/image554.png"/><Relationship Id="rId32" Type="http://schemas.openxmlformats.org/officeDocument/2006/relationships/image" Target="../media/image558.png"/><Relationship Id="rId37" Type="http://schemas.openxmlformats.org/officeDocument/2006/relationships/customXml" Target="../ink/ink491.xml"/><Relationship Id="rId40" Type="http://schemas.openxmlformats.org/officeDocument/2006/relationships/image" Target="../media/image562.png"/><Relationship Id="rId45" Type="http://schemas.openxmlformats.org/officeDocument/2006/relationships/customXml" Target="../ink/ink495.xml"/><Relationship Id="rId53" Type="http://schemas.openxmlformats.org/officeDocument/2006/relationships/customXml" Target="../ink/ink499.xml"/><Relationship Id="rId5" Type="http://schemas.openxmlformats.org/officeDocument/2006/relationships/customXml" Target="../ink/ink475.xml"/><Relationship Id="rId10" Type="http://schemas.openxmlformats.org/officeDocument/2006/relationships/image" Target="../media/image547.png"/><Relationship Id="rId19" Type="http://schemas.openxmlformats.org/officeDocument/2006/relationships/customXml" Target="../ink/ink482.xml"/><Relationship Id="rId31" Type="http://schemas.openxmlformats.org/officeDocument/2006/relationships/customXml" Target="../ink/ink488.xml"/><Relationship Id="rId44" Type="http://schemas.openxmlformats.org/officeDocument/2006/relationships/image" Target="../media/image564.png"/><Relationship Id="rId52" Type="http://schemas.openxmlformats.org/officeDocument/2006/relationships/image" Target="../media/image568.png"/><Relationship Id="rId4" Type="http://schemas.openxmlformats.org/officeDocument/2006/relationships/image" Target="../media/image544.png"/><Relationship Id="rId9" Type="http://schemas.openxmlformats.org/officeDocument/2006/relationships/customXml" Target="../ink/ink477.xml"/><Relationship Id="rId14" Type="http://schemas.openxmlformats.org/officeDocument/2006/relationships/image" Target="../media/image549.png"/><Relationship Id="rId22" Type="http://schemas.openxmlformats.org/officeDocument/2006/relationships/image" Target="../media/image553.png"/><Relationship Id="rId27" Type="http://schemas.openxmlformats.org/officeDocument/2006/relationships/customXml" Target="../ink/ink486.xml"/><Relationship Id="rId30" Type="http://schemas.openxmlformats.org/officeDocument/2006/relationships/image" Target="../media/image557.png"/><Relationship Id="rId35" Type="http://schemas.openxmlformats.org/officeDocument/2006/relationships/customXml" Target="../ink/ink490.xml"/><Relationship Id="rId43" Type="http://schemas.openxmlformats.org/officeDocument/2006/relationships/customXml" Target="../ink/ink494.xml"/><Relationship Id="rId48" Type="http://schemas.openxmlformats.org/officeDocument/2006/relationships/image" Target="../media/image566.png"/><Relationship Id="rId56" Type="http://schemas.openxmlformats.org/officeDocument/2006/relationships/image" Target="../media/image570.png"/><Relationship Id="rId8" Type="http://schemas.openxmlformats.org/officeDocument/2006/relationships/image" Target="../media/image546.png"/><Relationship Id="rId51" Type="http://schemas.openxmlformats.org/officeDocument/2006/relationships/customXml" Target="../ink/ink498.xml"/><Relationship Id="rId3" Type="http://schemas.openxmlformats.org/officeDocument/2006/relationships/image" Target="../media/image543.png"/><Relationship Id="rId12" Type="http://schemas.openxmlformats.org/officeDocument/2006/relationships/image" Target="../media/image548.png"/><Relationship Id="rId17" Type="http://schemas.openxmlformats.org/officeDocument/2006/relationships/customXml" Target="../ink/ink481.xml"/><Relationship Id="rId25" Type="http://schemas.openxmlformats.org/officeDocument/2006/relationships/customXml" Target="../ink/ink485.xml"/><Relationship Id="rId33" Type="http://schemas.openxmlformats.org/officeDocument/2006/relationships/customXml" Target="../ink/ink489.xml"/><Relationship Id="rId38" Type="http://schemas.openxmlformats.org/officeDocument/2006/relationships/image" Target="../media/image561.png"/><Relationship Id="rId46" Type="http://schemas.openxmlformats.org/officeDocument/2006/relationships/image" Target="../media/image565.png"/><Relationship Id="rId20" Type="http://schemas.openxmlformats.org/officeDocument/2006/relationships/image" Target="../media/image552.png"/><Relationship Id="rId41" Type="http://schemas.openxmlformats.org/officeDocument/2006/relationships/customXml" Target="../ink/ink493.xml"/><Relationship Id="rId54" Type="http://schemas.openxmlformats.org/officeDocument/2006/relationships/image" Target="../media/image569.png"/><Relationship Id="rId1" Type="http://schemas.openxmlformats.org/officeDocument/2006/relationships/slideLayout" Target="../slideLayouts/slideLayout2.xml"/><Relationship Id="rId6" Type="http://schemas.openxmlformats.org/officeDocument/2006/relationships/image" Target="../media/image545.png"/><Relationship Id="rId15" Type="http://schemas.openxmlformats.org/officeDocument/2006/relationships/customXml" Target="../ink/ink480.xml"/><Relationship Id="rId23" Type="http://schemas.openxmlformats.org/officeDocument/2006/relationships/customXml" Target="../ink/ink484.xml"/><Relationship Id="rId28" Type="http://schemas.openxmlformats.org/officeDocument/2006/relationships/image" Target="../media/image556.png"/><Relationship Id="rId36" Type="http://schemas.openxmlformats.org/officeDocument/2006/relationships/image" Target="../media/image560.png"/><Relationship Id="rId49" Type="http://schemas.openxmlformats.org/officeDocument/2006/relationships/customXml" Target="../ink/ink497.xml"/></Relationships>
</file>

<file path=ppt/slides/_rels/slide149.xml.rels><?xml version="1.0" encoding="UTF-8" standalone="yes"?>
<Relationships xmlns="http://schemas.openxmlformats.org/package/2006/relationships"><Relationship Id="rId3" Type="http://schemas.openxmlformats.org/officeDocument/2006/relationships/image" Target="../media/image572.png"/><Relationship Id="rId2" Type="http://schemas.openxmlformats.org/officeDocument/2006/relationships/image" Target="../media/image57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customXml" Target="../ink/ink32.xml"/><Relationship Id="rId18" Type="http://schemas.openxmlformats.org/officeDocument/2006/relationships/image" Target="../media/image62.png"/><Relationship Id="rId26" Type="http://schemas.openxmlformats.org/officeDocument/2006/relationships/image" Target="../media/image66.png"/><Relationship Id="rId3" Type="http://schemas.openxmlformats.org/officeDocument/2006/relationships/image" Target="../media/image54.png"/><Relationship Id="rId21" Type="http://schemas.openxmlformats.org/officeDocument/2006/relationships/customXml" Target="../ink/ink36.xml"/><Relationship Id="rId7" Type="http://schemas.openxmlformats.org/officeDocument/2006/relationships/customXml" Target="../ink/ink29.xml"/><Relationship Id="rId12" Type="http://schemas.openxmlformats.org/officeDocument/2006/relationships/image" Target="../media/image59.png"/><Relationship Id="rId17" Type="http://schemas.openxmlformats.org/officeDocument/2006/relationships/customXml" Target="../ink/ink34.xml"/><Relationship Id="rId25" Type="http://schemas.openxmlformats.org/officeDocument/2006/relationships/customXml" Target="../ink/ink38.xml"/><Relationship Id="rId2" Type="http://schemas.openxmlformats.org/officeDocument/2006/relationships/notesSlide" Target="../notesSlides/notesSlide10.xml"/><Relationship Id="rId16" Type="http://schemas.openxmlformats.org/officeDocument/2006/relationships/image" Target="../media/image61.png"/><Relationship Id="rId20"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image" Target="../media/image56.png"/><Relationship Id="rId11" Type="http://schemas.openxmlformats.org/officeDocument/2006/relationships/customXml" Target="../ink/ink31.xml"/><Relationship Id="rId24" Type="http://schemas.openxmlformats.org/officeDocument/2006/relationships/image" Target="../media/image65.png"/><Relationship Id="rId5" Type="http://schemas.openxmlformats.org/officeDocument/2006/relationships/customXml" Target="../ink/ink28.xml"/><Relationship Id="rId15" Type="http://schemas.openxmlformats.org/officeDocument/2006/relationships/customXml" Target="../ink/ink33.xml"/><Relationship Id="rId23" Type="http://schemas.openxmlformats.org/officeDocument/2006/relationships/customXml" Target="../ink/ink37.xml"/><Relationship Id="rId10" Type="http://schemas.openxmlformats.org/officeDocument/2006/relationships/image" Target="../media/image58.png"/><Relationship Id="rId19" Type="http://schemas.openxmlformats.org/officeDocument/2006/relationships/customXml" Target="../ink/ink35.xml"/><Relationship Id="rId4" Type="http://schemas.openxmlformats.org/officeDocument/2006/relationships/image" Target="../media/image55.emf"/><Relationship Id="rId9" Type="http://schemas.openxmlformats.org/officeDocument/2006/relationships/customXml" Target="../ink/ink30.xml"/><Relationship Id="rId14" Type="http://schemas.openxmlformats.org/officeDocument/2006/relationships/image" Target="../media/image60.png"/><Relationship Id="rId22" Type="http://schemas.openxmlformats.org/officeDocument/2006/relationships/image" Target="../media/image64.png"/></Relationships>
</file>

<file path=ppt/slides/_rels/slide150.xml.rels><?xml version="1.0" encoding="UTF-8" standalone="yes"?>
<Relationships xmlns="http://schemas.openxmlformats.org/package/2006/relationships"><Relationship Id="rId3" Type="http://schemas.openxmlformats.org/officeDocument/2006/relationships/image" Target="../media/image572.png"/><Relationship Id="rId2" Type="http://schemas.openxmlformats.org/officeDocument/2006/relationships/image" Target="../media/image57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573.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3" Type="http://schemas.openxmlformats.org/officeDocument/2006/relationships/image" Target="../media/image574.png"/><Relationship Id="rId2" Type="http://schemas.openxmlformats.org/officeDocument/2006/relationships/notesSlide" Target="../notesSlides/notesSlide126.xml"/><Relationship Id="rId1" Type="http://schemas.openxmlformats.org/officeDocument/2006/relationships/slideLayout" Target="../slideLayouts/slideLayout6.xml"/><Relationship Id="rId5" Type="http://schemas.openxmlformats.org/officeDocument/2006/relationships/image" Target="../media/image575.png"/><Relationship Id="rId4" Type="http://schemas.openxmlformats.org/officeDocument/2006/relationships/customXml" Target="../ink/ink501.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8" Type="http://schemas.openxmlformats.org/officeDocument/2006/relationships/image" Target="../media/image578.png"/><Relationship Id="rId3" Type="http://schemas.openxmlformats.org/officeDocument/2006/relationships/customXml" Target="../ink/ink502.xml"/><Relationship Id="rId7" Type="http://schemas.openxmlformats.org/officeDocument/2006/relationships/customXml" Target="../ink/ink504.xml"/><Relationship Id="rId2" Type="http://schemas.openxmlformats.org/officeDocument/2006/relationships/notesSlide" Target="../notesSlides/notesSlide128.xml"/><Relationship Id="rId1" Type="http://schemas.openxmlformats.org/officeDocument/2006/relationships/slideLayout" Target="../slideLayouts/slideLayout2.xml"/><Relationship Id="rId6" Type="http://schemas.openxmlformats.org/officeDocument/2006/relationships/image" Target="../media/image577.png"/><Relationship Id="rId5" Type="http://schemas.openxmlformats.org/officeDocument/2006/relationships/customXml" Target="../ink/ink503.xml"/><Relationship Id="rId4" Type="http://schemas.openxmlformats.org/officeDocument/2006/relationships/image" Target="../media/image576.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customXml" Target="../ink/ink505.xml"/><Relationship Id="rId2" Type="http://schemas.openxmlformats.org/officeDocument/2006/relationships/notesSlide" Target="../notesSlides/notesSlide131.xml"/><Relationship Id="rId1" Type="http://schemas.openxmlformats.org/officeDocument/2006/relationships/slideLayout" Target="../slideLayouts/slideLayout2.xml"/><Relationship Id="rId4" Type="http://schemas.openxmlformats.org/officeDocument/2006/relationships/image" Target="../media/image579.png"/></Relationships>
</file>

<file path=ppt/slides/_rels/slide159.xml.rels><?xml version="1.0" encoding="UTF-8" standalone="yes"?>
<Relationships xmlns="http://schemas.openxmlformats.org/package/2006/relationships"><Relationship Id="rId3" Type="http://schemas.openxmlformats.org/officeDocument/2006/relationships/customXml" Target="../ink/ink506.xml"/><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image" Target="../media/image581.png"/><Relationship Id="rId5" Type="http://schemas.openxmlformats.org/officeDocument/2006/relationships/customXml" Target="../ink/ink507.xml"/><Relationship Id="rId4" Type="http://schemas.openxmlformats.org/officeDocument/2006/relationships/image" Target="../media/image580.png"/></Relationships>
</file>

<file path=ppt/slides/_rels/slide16.xml.rels><?xml version="1.0" encoding="UTF-8" standalone="yes"?>
<Relationships xmlns="http://schemas.openxmlformats.org/package/2006/relationships"><Relationship Id="rId26" Type="http://schemas.openxmlformats.org/officeDocument/2006/relationships/image" Target="../media/image78.png"/><Relationship Id="rId21" Type="http://schemas.openxmlformats.org/officeDocument/2006/relationships/customXml" Target="../ink/ink48.xml"/><Relationship Id="rId42" Type="http://schemas.openxmlformats.org/officeDocument/2006/relationships/image" Target="../media/image86.png"/><Relationship Id="rId47" Type="http://schemas.openxmlformats.org/officeDocument/2006/relationships/customXml" Target="../ink/ink61.xml"/><Relationship Id="rId63" Type="http://schemas.openxmlformats.org/officeDocument/2006/relationships/customXml" Target="../ink/ink69.xml"/><Relationship Id="rId68" Type="http://schemas.openxmlformats.org/officeDocument/2006/relationships/image" Target="../media/image99.png"/><Relationship Id="rId84" Type="http://schemas.openxmlformats.org/officeDocument/2006/relationships/image" Target="../media/image107.png"/><Relationship Id="rId89" Type="http://schemas.openxmlformats.org/officeDocument/2006/relationships/customXml" Target="../ink/ink82.xml"/><Relationship Id="rId112" Type="http://schemas.openxmlformats.org/officeDocument/2006/relationships/image" Target="../media/image121.png"/><Relationship Id="rId16" Type="http://schemas.openxmlformats.org/officeDocument/2006/relationships/image" Target="../media/image73.png"/><Relationship Id="rId107" Type="http://schemas.openxmlformats.org/officeDocument/2006/relationships/customXml" Target="../ink/ink91.xml"/><Relationship Id="rId11" Type="http://schemas.openxmlformats.org/officeDocument/2006/relationships/customXml" Target="../ink/ink43.xml"/><Relationship Id="rId32" Type="http://schemas.openxmlformats.org/officeDocument/2006/relationships/image" Target="../media/image81.png"/><Relationship Id="rId37" Type="http://schemas.openxmlformats.org/officeDocument/2006/relationships/customXml" Target="../ink/ink56.xml"/><Relationship Id="rId53" Type="http://schemas.openxmlformats.org/officeDocument/2006/relationships/customXml" Target="../ink/ink64.xml"/><Relationship Id="rId58" Type="http://schemas.openxmlformats.org/officeDocument/2006/relationships/image" Target="../media/image94.png"/><Relationship Id="rId74" Type="http://schemas.openxmlformats.org/officeDocument/2006/relationships/image" Target="../media/image102.png"/><Relationship Id="rId79" Type="http://schemas.openxmlformats.org/officeDocument/2006/relationships/customXml" Target="../ink/ink77.xml"/><Relationship Id="rId102" Type="http://schemas.openxmlformats.org/officeDocument/2006/relationships/image" Target="../media/image116.png"/><Relationship Id="rId5" Type="http://schemas.openxmlformats.org/officeDocument/2006/relationships/customXml" Target="../ink/ink40.xml"/><Relationship Id="rId90" Type="http://schemas.openxmlformats.org/officeDocument/2006/relationships/image" Target="../media/image110.png"/><Relationship Id="rId95" Type="http://schemas.openxmlformats.org/officeDocument/2006/relationships/customXml" Target="../ink/ink85.xml"/><Relationship Id="rId22" Type="http://schemas.openxmlformats.org/officeDocument/2006/relationships/image" Target="../media/image76.png"/><Relationship Id="rId27" Type="http://schemas.openxmlformats.org/officeDocument/2006/relationships/customXml" Target="../ink/ink51.xml"/><Relationship Id="rId43" Type="http://schemas.openxmlformats.org/officeDocument/2006/relationships/customXml" Target="../ink/ink59.xml"/><Relationship Id="rId48" Type="http://schemas.openxmlformats.org/officeDocument/2006/relationships/image" Target="../media/image89.png"/><Relationship Id="rId64" Type="http://schemas.openxmlformats.org/officeDocument/2006/relationships/image" Target="../media/image97.png"/><Relationship Id="rId69" Type="http://schemas.openxmlformats.org/officeDocument/2006/relationships/customXml" Target="../ink/ink72.xml"/><Relationship Id="rId113" Type="http://schemas.openxmlformats.org/officeDocument/2006/relationships/customXml" Target="../ink/ink94.xml"/><Relationship Id="rId80" Type="http://schemas.openxmlformats.org/officeDocument/2006/relationships/image" Target="../media/image105.png"/><Relationship Id="rId85" Type="http://schemas.openxmlformats.org/officeDocument/2006/relationships/customXml" Target="../ink/ink80.xml"/><Relationship Id="rId12" Type="http://schemas.openxmlformats.org/officeDocument/2006/relationships/image" Target="../media/image71.png"/><Relationship Id="rId17" Type="http://schemas.openxmlformats.org/officeDocument/2006/relationships/customXml" Target="../ink/ink46.xml"/><Relationship Id="rId33" Type="http://schemas.openxmlformats.org/officeDocument/2006/relationships/customXml" Target="../ink/ink54.xml"/><Relationship Id="rId38" Type="http://schemas.openxmlformats.org/officeDocument/2006/relationships/image" Target="../media/image84.png"/><Relationship Id="rId59" Type="http://schemas.openxmlformats.org/officeDocument/2006/relationships/customXml" Target="../ink/ink67.xml"/><Relationship Id="rId103" Type="http://schemas.openxmlformats.org/officeDocument/2006/relationships/customXml" Target="../ink/ink89.xml"/><Relationship Id="rId108" Type="http://schemas.openxmlformats.org/officeDocument/2006/relationships/image" Target="../media/image119.png"/><Relationship Id="rId54" Type="http://schemas.openxmlformats.org/officeDocument/2006/relationships/image" Target="../media/image92.png"/><Relationship Id="rId70" Type="http://schemas.openxmlformats.org/officeDocument/2006/relationships/image" Target="../media/image100.png"/><Relationship Id="rId75" Type="http://schemas.openxmlformats.org/officeDocument/2006/relationships/customXml" Target="../ink/ink75.xml"/><Relationship Id="rId91" Type="http://schemas.openxmlformats.org/officeDocument/2006/relationships/customXml" Target="../ink/ink83.xml"/><Relationship Id="rId96" Type="http://schemas.openxmlformats.org/officeDocument/2006/relationships/image" Target="../media/image113.png"/><Relationship Id="rId1" Type="http://schemas.openxmlformats.org/officeDocument/2006/relationships/slideLayout" Target="../slideLayouts/slideLayout6.xml"/><Relationship Id="rId6" Type="http://schemas.openxmlformats.org/officeDocument/2006/relationships/image" Target="../media/image68.png"/><Relationship Id="rId15" Type="http://schemas.openxmlformats.org/officeDocument/2006/relationships/customXml" Target="../ink/ink45.xml"/><Relationship Id="rId23" Type="http://schemas.openxmlformats.org/officeDocument/2006/relationships/customXml" Target="../ink/ink49.xml"/><Relationship Id="rId28" Type="http://schemas.openxmlformats.org/officeDocument/2006/relationships/image" Target="../media/image79.png"/><Relationship Id="rId36" Type="http://schemas.openxmlformats.org/officeDocument/2006/relationships/image" Target="../media/image83.png"/><Relationship Id="rId49" Type="http://schemas.openxmlformats.org/officeDocument/2006/relationships/customXml" Target="../ink/ink62.xml"/><Relationship Id="rId57" Type="http://schemas.openxmlformats.org/officeDocument/2006/relationships/customXml" Target="../ink/ink66.xml"/><Relationship Id="rId106" Type="http://schemas.openxmlformats.org/officeDocument/2006/relationships/image" Target="../media/image118.png"/><Relationship Id="rId114" Type="http://schemas.openxmlformats.org/officeDocument/2006/relationships/image" Target="../media/image122.png"/><Relationship Id="rId10" Type="http://schemas.openxmlformats.org/officeDocument/2006/relationships/image" Target="../media/image70.png"/><Relationship Id="rId31" Type="http://schemas.openxmlformats.org/officeDocument/2006/relationships/customXml" Target="../ink/ink53.xml"/><Relationship Id="rId44" Type="http://schemas.openxmlformats.org/officeDocument/2006/relationships/image" Target="../media/image87.png"/><Relationship Id="rId52" Type="http://schemas.openxmlformats.org/officeDocument/2006/relationships/image" Target="../media/image91.png"/><Relationship Id="rId60" Type="http://schemas.openxmlformats.org/officeDocument/2006/relationships/image" Target="../media/image95.png"/><Relationship Id="rId65" Type="http://schemas.openxmlformats.org/officeDocument/2006/relationships/customXml" Target="../ink/ink70.xml"/><Relationship Id="rId73" Type="http://schemas.openxmlformats.org/officeDocument/2006/relationships/customXml" Target="../ink/ink74.xml"/><Relationship Id="rId78" Type="http://schemas.openxmlformats.org/officeDocument/2006/relationships/image" Target="../media/image104.png"/><Relationship Id="rId81" Type="http://schemas.openxmlformats.org/officeDocument/2006/relationships/customXml" Target="../ink/ink78.xml"/><Relationship Id="rId86" Type="http://schemas.openxmlformats.org/officeDocument/2006/relationships/image" Target="../media/image108.png"/><Relationship Id="rId94" Type="http://schemas.openxmlformats.org/officeDocument/2006/relationships/image" Target="../media/image112.png"/><Relationship Id="rId99" Type="http://schemas.openxmlformats.org/officeDocument/2006/relationships/customXml" Target="../ink/ink87.xml"/><Relationship Id="rId101" Type="http://schemas.openxmlformats.org/officeDocument/2006/relationships/customXml" Target="../ink/ink88.xml"/><Relationship Id="rId4" Type="http://schemas.openxmlformats.org/officeDocument/2006/relationships/image" Target="../media/image67.png"/><Relationship Id="rId9" Type="http://schemas.openxmlformats.org/officeDocument/2006/relationships/customXml" Target="../ink/ink42.xml"/><Relationship Id="rId13" Type="http://schemas.openxmlformats.org/officeDocument/2006/relationships/customXml" Target="../ink/ink44.xml"/><Relationship Id="rId18" Type="http://schemas.openxmlformats.org/officeDocument/2006/relationships/image" Target="../media/image74.png"/><Relationship Id="rId39" Type="http://schemas.openxmlformats.org/officeDocument/2006/relationships/customXml" Target="../ink/ink57.xml"/><Relationship Id="rId109" Type="http://schemas.openxmlformats.org/officeDocument/2006/relationships/customXml" Target="../ink/ink92.xml"/><Relationship Id="rId34" Type="http://schemas.openxmlformats.org/officeDocument/2006/relationships/image" Target="../media/image82.png"/><Relationship Id="rId50" Type="http://schemas.openxmlformats.org/officeDocument/2006/relationships/image" Target="../media/image90.png"/><Relationship Id="rId55" Type="http://schemas.openxmlformats.org/officeDocument/2006/relationships/customXml" Target="../ink/ink65.xml"/><Relationship Id="rId76" Type="http://schemas.openxmlformats.org/officeDocument/2006/relationships/image" Target="../media/image103.png"/><Relationship Id="rId97" Type="http://schemas.openxmlformats.org/officeDocument/2006/relationships/customXml" Target="../ink/ink86.xml"/><Relationship Id="rId104" Type="http://schemas.openxmlformats.org/officeDocument/2006/relationships/image" Target="../media/image117.png"/><Relationship Id="rId7" Type="http://schemas.openxmlformats.org/officeDocument/2006/relationships/customXml" Target="../ink/ink41.xml"/><Relationship Id="rId71" Type="http://schemas.openxmlformats.org/officeDocument/2006/relationships/customXml" Target="../ink/ink73.xml"/><Relationship Id="rId92" Type="http://schemas.openxmlformats.org/officeDocument/2006/relationships/image" Target="../media/image111.png"/><Relationship Id="rId2" Type="http://schemas.openxmlformats.org/officeDocument/2006/relationships/notesSlide" Target="../notesSlides/notesSlide11.xml"/><Relationship Id="rId29" Type="http://schemas.openxmlformats.org/officeDocument/2006/relationships/customXml" Target="../ink/ink52.xml"/><Relationship Id="rId24" Type="http://schemas.openxmlformats.org/officeDocument/2006/relationships/image" Target="../media/image77.png"/><Relationship Id="rId40" Type="http://schemas.openxmlformats.org/officeDocument/2006/relationships/image" Target="../media/image85.png"/><Relationship Id="rId45" Type="http://schemas.openxmlformats.org/officeDocument/2006/relationships/customXml" Target="../ink/ink60.xml"/><Relationship Id="rId66" Type="http://schemas.openxmlformats.org/officeDocument/2006/relationships/image" Target="../media/image98.png"/><Relationship Id="rId87" Type="http://schemas.openxmlformats.org/officeDocument/2006/relationships/customXml" Target="../ink/ink81.xml"/><Relationship Id="rId110" Type="http://schemas.openxmlformats.org/officeDocument/2006/relationships/image" Target="../media/image120.png"/><Relationship Id="rId115" Type="http://schemas.openxmlformats.org/officeDocument/2006/relationships/customXml" Target="../ink/ink95.xml"/><Relationship Id="rId61" Type="http://schemas.openxmlformats.org/officeDocument/2006/relationships/customXml" Target="../ink/ink68.xml"/><Relationship Id="rId82" Type="http://schemas.openxmlformats.org/officeDocument/2006/relationships/image" Target="../media/image106.png"/><Relationship Id="rId19" Type="http://schemas.openxmlformats.org/officeDocument/2006/relationships/customXml" Target="../ink/ink47.xml"/><Relationship Id="rId14" Type="http://schemas.openxmlformats.org/officeDocument/2006/relationships/image" Target="../media/image72.png"/><Relationship Id="rId30" Type="http://schemas.openxmlformats.org/officeDocument/2006/relationships/image" Target="../media/image80.png"/><Relationship Id="rId35" Type="http://schemas.openxmlformats.org/officeDocument/2006/relationships/customXml" Target="../ink/ink55.xml"/><Relationship Id="rId56" Type="http://schemas.openxmlformats.org/officeDocument/2006/relationships/image" Target="../media/image93.png"/><Relationship Id="rId77" Type="http://schemas.openxmlformats.org/officeDocument/2006/relationships/customXml" Target="../ink/ink76.xml"/><Relationship Id="rId100" Type="http://schemas.openxmlformats.org/officeDocument/2006/relationships/image" Target="../media/image115.png"/><Relationship Id="rId105" Type="http://schemas.openxmlformats.org/officeDocument/2006/relationships/customXml" Target="../ink/ink90.xml"/><Relationship Id="rId8" Type="http://schemas.openxmlformats.org/officeDocument/2006/relationships/image" Target="../media/image69.png"/><Relationship Id="rId51" Type="http://schemas.openxmlformats.org/officeDocument/2006/relationships/customXml" Target="../ink/ink63.xml"/><Relationship Id="rId72" Type="http://schemas.openxmlformats.org/officeDocument/2006/relationships/image" Target="../media/image101.png"/><Relationship Id="rId93" Type="http://schemas.openxmlformats.org/officeDocument/2006/relationships/customXml" Target="../ink/ink84.xml"/><Relationship Id="rId98" Type="http://schemas.openxmlformats.org/officeDocument/2006/relationships/image" Target="../media/image114.png"/><Relationship Id="rId3" Type="http://schemas.openxmlformats.org/officeDocument/2006/relationships/customXml" Target="../ink/ink39.xml"/><Relationship Id="rId25" Type="http://schemas.openxmlformats.org/officeDocument/2006/relationships/customXml" Target="../ink/ink50.xml"/><Relationship Id="rId46" Type="http://schemas.openxmlformats.org/officeDocument/2006/relationships/image" Target="../media/image88.png"/><Relationship Id="rId67" Type="http://schemas.openxmlformats.org/officeDocument/2006/relationships/customXml" Target="../ink/ink71.xml"/><Relationship Id="rId116" Type="http://schemas.openxmlformats.org/officeDocument/2006/relationships/image" Target="../media/image123.png"/><Relationship Id="rId20" Type="http://schemas.openxmlformats.org/officeDocument/2006/relationships/image" Target="../media/image75.png"/><Relationship Id="rId41" Type="http://schemas.openxmlformats.org/officeDocument/2006/relationships/customXml" Target="../ink/ink58.xml"/><Relationship Id="rId62" Type="http://schemas.openxmlformats.org/officeDocument/2006/relationships/image" Target="../media/image96.png"/><Relationship Id="rId83" Type="http://schemas.openxmlformats.org/officeDocument/2006/relationships/customXml" Target="../ink/ink79.xml"/><Relationship Id="rId88" Type="http://schemas.openxmlformats.org/officeDocument/2006/relationships/image" Target="../media/image109.png"/><Relationship Id="rId111" Type="http://schemas.openxmlformats.org/officeDocument/2006/relationships/customXml" Target="../ink/ink93.xml"/></Relationships>
</file>

<file path=ppt/slides/_rels/slide160.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582.jpe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584.png"/><Relationship Id="rId5" Type="http://schemas.openxmlformats.org/officeDocument/2006/relationships/image" Target="../media/image416.png"/><Relationship Id="rId4" Type="http://schemas.openxmlformats.org/officeDocument/2006/relationships/image" Target="../media/image583.png"/></Relationships>
</file>

<file path=ppt/slides/_rels/slide162.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585.tiff"/><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586.tiff"/><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587.tiff"/><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customXml" Target="../ink/ink508.xml"/><Relationship Id="rId2" Type="http://schemas.openxmlformats.org/officeDocument/2006/relationships/notesSlide" Target="../notesSlides/notesSlide139.xml"/><Relationship Id="rId1" Type="http://schemas.openxmlformats.org/officeDocument/2006/relationships/slideLayout" Target="../slideLayouts/slideLayout2.xml"/><Relationship Id="rId6" Type="http://schemas.openxmlformats.org/officeDocument/2006/relationships/image" Target="../media/image589.png"/><Relationship Id="rId5" Type="http://schemas.openxmlformats.org/officeDocument/2006/relationships/customXml" Target="../ink/ink509.xml"/><Relationship Id="rId4" Type="http://schemas.openxmlformats.org/officeDocument/2006/relationships/image" Target="../media/image588.png"/></Relationships>
</file>

<file path=ppt/slides/_rels/slide169.xml.rels><?xml version="1.0" encoding="UTF-8" standalone="yes"?>
<Relationships xmlns="http://schemas.openxmlformats.org/package/2006/relationships"><Relationship Id="rId13" Type="http://schemas.openxmlformats.org/officeDocument/2006/relationships/customXml" Target="../ink/ink515.xml"/><Relationship Id="rId18" Type="http://schemas.openxmlformats.org/officeDocument/2006/relationships/image" Target="../media/image597.png"/><Relationship Id="rId26" Type="http://schemas.openxmlformats.org/officeDocument/2006/relationships/image" Target="../media/image601.png"/><Relationship Id="rId39" Type="http://schemas.openxmlformats.org/officeDocument/2006/relationships/customXml" Target="../ink/ink528.xml"/><Relationship Id="rId21" Type="http://schemas.openxmlformats.org/officeDocument/2006/relationships/customXml" Target="../ink/ink519.xml"/><Relationship Id="rId34" Type="http://schemas.openxmlformats.org/officeDocument/2006/relationships/image" Target="../media/image605.png"/><Relationship Id="rId42" Type="http://schemas.openxmlformats.org/officeDocument/2006/relationships/image" Target="../media/image609.png"/><Relationship Id="rId47" Type="http://schemas.openxmlformats.org/officeDocument/2006/relationships/customXml" Target="../ink/ink532.xml"/><Relationship Id="rId50" Type="http://schemas.openxmlformats.org/officeDocument/2006/relationships/image" Target="../media/image613.png"/><Relationship Id="rId55" Type="http://schemas.openxmlformats.org/officeDocument/2006/relationships/customXml" Target="../ink/ink536.xml"/><Relationship Id="rId7" Type="http://schemas.openxmlformats.org/officeDocument/2006/relationships/customXml" Target="../ink/ink512.xml"/><Relationship Id="rId2" Type="http://schemas.openxmlformats.org/officeDocument/2006/relationships/notesSlide" Target="../notesSlides/notesSlide140.xml"/><Relationship Id="rId16" Type="http://schemas.openxmlformats.org/officeDocument/2006/relationships/image" Target="../media/image596.png"/><Relationship Id="rId29" Type="http://schemas.openxmlformats.org/officeDocument/2006/relationships/customXml" Target="../ink/ink523.xml"/><Relationship Id="rId11" Type="http://schemas.openxmlformats.org/officeDocument/2006/relationships/customXml" Target="../ink/ink514.xml"/><Relationship Id="rId24" Type="http://schemas.openxmlformats.org/officeDocument/2006/relationships/image" Target="../media/image600.png"/><Relationship Id="rId32" Type="http://schemas.openxmlformats.org/officeDocument/2006/relationships/image" Target="../media/image604.png"/><Relationship Id="rId37" Type="http://schemas.openxmlformats.org/officeDocument/2006/relationships/customXml" Target="../ink/ink527.xml"/><Relationship Id="rId40" Type="http://schemas.openxmlformats.org/officeDocument/2006/relationships/image" Target="../media/image608.png"/><Relationship Id="rId45" Type="http://schemas.openxmlformats.org/officeDocument/2006/relationships/customXml" Target="../ink/ink531.xml"/><Relationship Id="rId53" Type="http://schemas.openxmlformats.org/officeDocument/2006/relationships/customXml" Target="../ink/ink535.xml"/><Relationship Id="rId58" Type="http://schemas.openxmlformats.org/officeDocument/2006/relationships/image" Target="../media/image617.png"/><Relationship Id="rId5" Type="http://schemas.openxmlformats.org/officeDocument/2006/relationships/customXml" Target="../ink/ink511.xml"/><Relationship Id="rId19" Type="http://schemas.openxmlformats.org/officeDocument/2006/relationships/customXml" Target="../ink/ink518.xml"/><Relationship Id="rId4" Type="http://schemas.openxmlformats.org/officeDocument/2006/relationships/image" Target="../media/image590.png"/><Relationship Id="rId9" Type="http://schemas.openxmlformats.org/officeDocument/2006/relationships/customXml" Target="../ink/ink513.xml"/><Relationship Id="rId14" Type="http://schemas.openxmlformats.org/officeDocument/2006/relationships/image" Target="../media/image595.png"/><Relationship Id="rId22" Type="http://schemas.openxmlformats.org/officeDocument/2006/relationships/image" Target="../media/image599.png"/><Relationship Id="rId27" Type="http://schemas.openxmlformats.org/officeDocument/2006/relationships/customXml" Target="../ink/ink522.xml"/><Relationship Id="rId30" Type="http://schemas.openxmlformats.org/officeDocument/2006/relationships/image" Target="../media/image603.png"/><Relationship Id="rId35" Type="http://schemas.openxmlformats.org/officeDocument/2006/relationships/customXml" Target="../ink/ink526.xml"/><Relationship Id="rId43" Type="http://schemas.openxmlformats.org/officeDocument/2006/relationships/customXml" Target="../ink/ink530.xml"/><Relationship Id="rId48" Type="http://schemas.openxmlformats.org/officeDocument/2006/relationships/image" Target="../media/image612.png"/><Relationship Id="rId56" Type="http://schemas.openxmlformats.org/officeDocument/2006/relationships/image" Target="../media/image616.png"/><Relationship Id="rId8" Type="http://schemas.openxmlformats.org/officeDocument/2006/relationships/image" Target="../media/image592.png"/><Relationship Id="rId51" Type="http://schemas.openxmlformats.org/officeDocument/2006/relationships/customXml" Target="../ink/ink534.xml"/><Relationship Id="rId3" Type="http://schemas.openxmlformats.org/officeDocument/2006/relationships/customXml" Target="../ink/ink510.xml"/><Relationship Id="rId12" Type="http://schemas.openxmlformats.org/officeDocument/2006/relationships/image" Target="../media/image594.png"/><Relationship Id="rId17" Type="http://schemas.openxmlformats.org/officeDocument/2006/relationships/customXml" Target="../ink/ink517.xml"/><Relationship Id="rId25" Type="http://schemas.openxmlformats.org/officeDocument/2006/relationships/customXml" Target="../ink/ink521.xml"/><Relationship Id="rId33" Type="http://schemas.openxmlformats.org/officeDocument/2006/relationships/customXml" Target="../ink/ink525.xml"/><Relationship Id="rId38" Type="http://schemas.openxmlformats.org/officeDocument/2006/relationships/image" Target="../media/image607.png"/><Relationship Id="rId46" Type="http://schemas.openxmlformats.org/officeDocument/2006/relationships/image" Target="../media/image611.png"/><Relationship Id="rId59" Type="http://schemas.openxmlformats.org/officeDocument/2006/relationships/customXml" Target="../ink/ink538.xml"/><Relationship Id="rId20" Type="http://schemas.openxmlformats.org/officeDocument/2006/relationships/image" Target="../media/image598.png"/><Relationship Id="rId41" Type="http://schemas.openxmlformats.org/officeDocument/2006/relationships/customXml" Target="../ink/ink529.xml"/><Relationship Id="rId54" Type="http://schemas.openxmlformats.org/officeDocument/2006/relationships/image" Target="../media/image615.png"/><Relationship Id="rId1" Type="http://schemas.openxmlformats.org/officeDocument/2006/relationships/slideLayout" Target="../slideLayouts/slideLayout2.xml"/><Relationship Id="rId6" Type="http://schemas.openxmlformats.org/officeDocument/2006/relationships/image" Target="../media/image591.png"/><Relationship Id="rId15" Type="http://schemas.openxmlformats.org/officeDocument/2006/relationships/customXml" Target="../ink/ink516.xml"/><Relationship Id="rId23" Type="http://schemas.openxmlformats.org/officeDocument/2006/relationships/customXml" Target="../ink/ink520.xml"/><Relationship Id="rId28" Type="http://schemas.openxmlformats.org/officeDocument/2006/relationships/image" Target="../media/image602.png"/><Relationship Id="rId36" Type="http://schemas.openxmlformats.org/officeDocument/2006/relationships/image" Target="../media/image606.png"/><Relationship Id="rId49" Type="http://schemas.openxmlformats.org/officeDocument/2006/relationships/customXml" Target="../ink/ink533.xml"/><Relationship Id="rId57" Type="http://schemas.openxmlformats.org/officeDocument/2006/relationships/customXml" Target="../ink/ink537.xml"/><Relationship Id="rId10" Type="http://schemas.openxmlformats.org/officeDocument/2006/relationships/image" Target="../media/image593.png"/><Relationship Id="rId31" Type="http://schemas.openxmlformats.org/officeDocument/2006/relationships/customXml" Target="../ink/ink524.xml"/><Relationship Id="rId44" Type="http://schemas.openxmlformats.org/officeDocument/2006/relationships/image" Target="../media/image610.png"/><Relationship Id="rId52" Type="http://schemas.openxmlformats.org/officeDocument/2006/relationships/image" Target="../media/image614.png"/><Relationship Id="rId60" Type="http://schemas.openxmlformats.org/officeDocument/2006/relationships/image" Target="../media/image61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3" Type="http://schemas.openxmlformats.org/officeDocument/2006/relationships/image" Target="../media/image619.png"/><Relationship Id="rId7" Type="http://schemas.openxmlformats.org/officeDocument/2006/relationships/image" Target="../media/image621.png"/><Relationship Id="rId2" Type="http://schemas.openxmlformats.org/officeDocument/2006/relationships/customXml" Target="../ink/ink539.xml"/><Relationship Id="rId1" Type="http://schemas.openxmlformats.org/officeDocument/2006/relationships/slideLayout" Target="../slideLayouts/slideLayout7.xml"/><Relationship Id="rId6" Type="http://schemas.openxmlformats.org/officeDocument/2006/relationships/customXml" Target="../ink/ink541.xml"/><Relationship Id="rId5" Type="http://schemas.openxmlformats.org/officeDocument/2006/relationships/image" Target="../media/image620.png"/><Relationship Id="rId4" Type="http://schemas.openxmlformats.org/officeDocument/2006/relationships/customXml" Target="../ink/ink540.xml"/></Relationships>
</file>

<file path=ppt/slides/_rels/slide171.xml.rels><?xml version="1.0" encoding="UTF-8" standalone="yes"?>
<Relationships xmlns="http://schemas.openxmlformats.org/package/2006/relationships"><Relationship Id="rId3" Type="http://schemas.openxmlformats.org/officeDocument/2006/relationships/image" Target="../media/image622.png"/><Relationship Id="rId2" Type="http://schemas.openxmlformats.org/officeDocument/2006/relationships/customXml" Target="../ink/ink542.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8" Type="http://schemas.openxmlformats.org/officeDocument/2006/relationships/customXml" Target="../ink/ink546.xml"/><Relationship Id="rId3" Type="http://schemas.openxmlformats.org/officeDocument/2006/relationships/image" Target="../media/image623.png"/><Relationship Id="rId7" Type="http://schemas.openxmlformats.org/officeDocument/2006/relationships/image" Target="../media/image625.png"/><Relationship Id="rId2" Type="http://schemas.openxmlformats.org/officeDocument/2006/relationships/customXml" Target="../ink/ink543.xml"/><Relationship Id="rId1" Type="http://schemas.openxmlformats.org/officeDocument/2006/relationships/slideLayout" Target="../slideLayouts/slideLayout7.xml"/><Relationship Id="rId6" Type="http://schemas.openxmlformats.org/officeDocument/2006/relationships/customXml" Target="../ink/ink545.xml"/><Relationship Id="rId5" Type="http://schemas.openxmlformats.org/officeDocument/2006/relationships/image" Target="../media/image624.png"/><Relationship Id="rId4" Type="http://schemas.openxmlformats.org/officeDocument/2006/relationships/customXml" Target="../ink/ink544.xml"/><Relationship Id="rId9" Type="http://schemas.openxmlformats.org/officeDocument/2006/relationships/image" Target="../media/image626.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627.png"/><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3" Type="http://schemas.openxmlformats.org/officeDocument/2006/relationships/image" Target="../media/image628.png"/><Relationship Id="rId2" Type="http://schemas.openxmlformats.org/officeDocument/2006/relationships/notesSlide" Target="../notesSlides/notesSlide143.xml"/><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3" Type="http://schemas.openxmlformats.org/officeDocument/2006/relationships/image" Target="../media/image629.wmf"/><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145.xml"/><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3" Type="http://schemas.openxmlformats.org/officeDocument/2006/relationships/image" Target="../media/image631.png"/><Relationship Id="rId2" Type="http://schemas.openxmlformats.org/officeDocument/2006/relationships/notesSlide" Target="../notesSlides/notesSlide157.xml"/><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3" Type="http://schemas.openxmlformats.org/officeDocument/2006/relationships/customXml" Target="../ink/ink547.xml"/><Relationship Id="rId2" Type="http://schemas.openxmlformats.org/officeDocument/2006/relationships/notesSlide" Target="../notesSlides/notesSlide159.xml"/><Relationship Id="rId1" Type="http://schemas.openxmlformats.org/officeDocument/2006/relationships/slideLayout" Target="../slideLayouts/slideLayout6.xml"/><Relationship Id="rId6" Type="http://schemas.openxmlformats.org/officeDocument/2006/relationships/image" Target="../media/image633.png"/><Relationship Id="rId5" Type="http://schemas.openxmlformats.org/officeDocument/2006/relationships/customXml" Target="../ink/ink548.xml"/><Relationship Id="rId4" Type="http://schemas.openxmlformats.org/officeDocument/2006/relationships/image" Target="../media/image632.png"/></Relationships>
</file>

<file path=ppt/slides/_rels/slide195.xml.rels><?xml version="1.0" encoding="UTF-8" standalone="yes"?>
<Relationships xmlns="http://schemas.openxmlformats.org/package/2006/relationships"><Relationship Id="rId8" Type="http://schemas.openxmlformats.org/officeDocument/2006/relationships/customXml" Target="../ink/ink552.xml"/><Relationship Id="rId13" Type="http://schemas.openxmlformats.org/officeDocument/2006/relationships/image" Target="../media/image639.png"/><Relationship Id="rId18" Type="http://schemas.openxmlformats.org/officeDocument/2006/relationships/customXml" Target="../ink/ink557.xml"/><Relationship Id="rId3" Type="http://schemas.openxmlformats.org/officeDocument/2006/relationships/image" Target="../media/image634.png"/><Relationship Id="rId21" Type="http://schemas.openxmlformats.org/officeDocument/2006/relationships/image" Target="../media/image643.png"/><Relationship Id="rId7" Type="http://schemas.openxmlformats.org/officeDocument/2006/relationships/image" Target="../media/image636.png"/><Relationship Id="rId12" Type="http://schemas.openxmlformats.org/officeDocument/2006/relationships/customXml" Target="../ink/ink554.xml"/><Relationship Id="rId17" Type="http://schemas.openxmlformats.org/officeDocument/2006/relationships/image" Target="../media/image641.png"/><Relationship Id="rId2" Type="http://schemas.openxmlformats.org/officeDocument/2006/relationships/customXml" Target="../ink/ink549.xml"/><Relationship Id="rId16" Type="http://schemas.openxmlformats.org/officeDocument/2006/relationships/customXml" Target="../ink/ink556.xml"/><Relationship Id="rId20" Type="http://schemas.openxmlformats.org/officeDocument/2006/relationships/customXml" Target="../ink/ink558.xml"/><Relationship Id="rId1" Type="http://schemas.openxmlformats.org/officeDocument/2006/relationships/slideLayout" Target="../slideLayouts/slideLayout6.xml"/><Relationship Id="rId6" Type="http://schemas.openxmlformats.org/officeDocument/2006/relationships/customXml" Target="../ink/ink551.xml"/><Relationship Id="rId11" Type="http://schemas.openxmlformats.org/officeDocument/2006/relationships/image" Target="../media/image638.png"/><Relationship Id="rId5" Type="http://schemas.openxmlformats.org/officeDocument/2006/relationships/image" Target="../media/image635.png"/><Relationship Id="rId15" Type="http://schemas.openxmlformats.org/officeDocument/2006/relationships/image" Target="../media/image640.png"/><Relationship Id="rId10" Type="http://schemas.openxmlformats.org/officeDocument/2006/relationships/customXml" Target="../ink/ink553.xml"/><Relationship Id="rId19" Type="http://schemas.openxmlformats.org/officeDocument/2006/relationships/image" Target="../media/image642.png"/><Relationship Id="rId4" Type="http://schemas.openxmlformats.org/officeDocument/2006/relationships/customXml" Target="../ink/ink550.xml"/><Relationship Id="rId9" Type="http://schemas.openxmlformats.org/officeDocument/2006/relationships/image" Target="../media/image637.png"/><Relationship Id="rId14" Type="http://schemas.openxmlformats.org/officeDocument/2006/relationships/customXml" Target="../ink/ink555.xml"/></Relationships>
</file>

<file path=ppt/slides/_rels/slide196.xml.rels><?xml version="1.0" encoding="UTF-8" standalone="yes"?>
<Relationships xmlns="http://schemas.openxmlformats.org/package/2006/relationships"><Relationship Id="rId8" Type="http://schemas.openxmlformats.org/officeDocument/2006/relationships/image" Target="../media/image646.png"/><Relationship Id="rId13" Type="http://schemas.openxmlformats.org/officeDocument/2006/relationships/customXml" Target="../ink/ink564.xml"/><Relationship Id="rId3" Type="http://schemas.openxmlformats.org/officeDocument/2006/relationships/customXml" Target="../ink/ink559.xml"/><Relationship Id="rId7" Type="http://schemas.openxmlformats.org/officeDocument/2006/relationships/customXml" Target="../ink/ink561.xml"/><Relationship Id="rId12" Type="http://schemas.openxmlformats.org/officeDocument/2006/relationships/image" Target="../media/image648.png"/><Relationship Id="rId2" Type="http://schemas.openxmlformats.org/officeDocument/2006/relationships/notesSlide" Target="../notesSlides/notesSlide160.xml"/><Relationship Id="rId16" Type="http://schemas.openxmlformats.org/officeDocument/2006/relationships/image" Target="../media/image650.png"/><Relationship Id="rId1" Type="http://schemas.openxmlformats.org/officeDocument/2006/relationships/slideLayout" Target="../slideLayouts/slideLayout6.xml"/><Relationship Id="rId6" Type="http://schemas.openxmlformats.org/officeDocument/2006/relationships/image" Target="../media/image645.png"/><Relationship Id="rId11" Type="http://schemas.openxmlformats.org/officeDocument/2006/relationships/customXml" Target="../ink/ink563.xml"/><Relationship Id="rId5" Type="http://schemas.openxmlformats.org/officeDocument/2006/relationships/customXml" Target="../ink/ink560.xml"/><Relationship Id="rId15" Type="http://schemas.openxmlformats.org/officeDocument/2006/relationships/customXml" Target="../ink/ink565.xml"/><Relationship Id="rId10" Type="http://schemas.openxmlformats.org/officeDocument/2006/relationships/image" Target="../media/image647.png"/><Relationship Id="rId4" Type="http://schemas.openxmlformats.org/officeDocument/2006/relationships/image" Target="../media/image644.png"/><Relationship Id="rId9" Type="http://schemas.openxmlformats.org/officeDocument/2006/relationships/customXml" Target="../ink/ink562.xml"/><Relationship Id="rId14" Type="http://schemas.openxmlformats.org/officeDocument/2006/relationships/image" Target="../media/image649.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3" Type="http://schemas.openxmlformats.org/officeDocument/2006/relationships/image" Target="../media/image651.png"/><Relationship Id="rId2" Type="http://schemas.openxmlformats.org/officeDocument/2006/relationships/notesSlide" Target="../notesSlides/notesSlide161.xml"/><Relationship Id="rId1" Type="http://schemas.openxmlformats.org/officeDocument/2006/relationships/slideLayout" Target="../slideLayouts/slideLayout6.xml"/><Relationship Id="rId4" Type="http://schemas.openxmlformats.org/officeDocument/2006/relationships/image" Target="../media/image652.png"/></Relationships>
</file>

<file path=ppt/slides/_rels/slide199.xml.rels><?xml version="1.0" encoding="UTF-8" standalone="yes"?>
<Relationships xmlns="http://schemas.openxmlformats.org/package/2006/relationships"><Relationship Id="rId3" Type="http://schemas.openxmlformats.org/officeDocument/2006/relationships/image" Target="../media/image651.png"/><Relationship Id="rId2" Type="http://schemas.openxmlformats.org/officeDocument/2006/relationships/notesSlide" Target="../notesSlides/notesSlide162.xml"/><Relationship Id="rId1" Type="http://schemas.openxmlformats.org/officeDocument/2006/relationships/slideLayout" Target="../slideLayouts/slideLayout6.xml"/><Relationship Id="rId4" Type="http://schemas.openxmlformats.org/officeDocument/2006/relationships/image" Target="../media/image652.png"/></Relationships>
</file>

<file path=ppt/slides/_rels/slide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wmf"/></Relationships>
</file>

<file path=ppt/slides/_rels/slide20.xml.rels><?xml version="1.0" encoding="UTF-8" standalone="yes"?>
<Relationships xmlns="http://schemas.openxmlformats.org/package/2006/relationships"><Relationship Id="rId117" Type="http://schemas.openxmlformats.org/officeDocument/2006/relationships/customXml" Target="../ink/ink153.xml"/><Relationship Id="rId21" Type="http://schemas.openxmlformats.org/officeDocument/2006/relationships/customXml" Target="../ink/ink105.xml"/><Relationship Id="rId42" Type="http://schemas.openxmlformats.org/officeDocument/2006/relationships/image" Target="../media/image143.png"/><Relationship Id="rId47" Type="http://schemas.openxmlformats.org/officeDocument/2006/relationships/customXml" Target="../ink/ink118.xml"/><Relationship Id="rId63" Type="http://schemas.openxmlformats.org/officeDocument/2006/relationships/customXml" Target="../ink/ink126.xml"/><Relationship Id="rId68" Type="http://schemas.openxmlformats.org/officeDocument/2006/relationships/image" Target="../media/image156.png"/><Relationship Id="rId84" Type="http://schemas.openxmlformats.org/officeDocument/2006/relationships/image" Target="../media/image164.png"/><Relationship Id="rId89" Type="http://schemas.openxmlformats.org/officeDocument/2006/relationships/customXml" Target="../ink/ink139.xml"/><Relationship Id="rId112" Type="http://schemas.openxmlformats.org/officeDocument/2006/relationships/image" Target="../media/image178.png"/><Relationship Id="rId16" Type="http://schemas.openxmlformats.org/officeDocument/2006/relationships/image" Target="../media/image130.png"/><Relationship Id="rId107" Type="http://schemas.openxmlformats.org/officeDocument/2006/relationships/customXml" Target="../ink/ink148.xml"/><Relationship Id="rId11" Type="http://schemas.openxmlformats.org/officeDocument/2006/relationships/customXml" Target="../ink/ink100.xml"/><Relationship Id="rId32" Type="http://schemas.openxmlformats.org/officeDocument/2006/relationships/image" Target="../media/image138.png"/><Relationship Id="rId37" Type="http://schemas.openxmlformats.org/officeDocument/2006/relationships/customXml" Target="../ink/ink113.xml"/><Relationship Id="rId53" Type="http://schemas.openxmlformats.org/officeDocument/2006/relationships/customXml" Target="../ink/ink121.xml"/><Relationship Id="rId58" Type="http://schemas.openxmlformats.org/officeDocument/2006/relationships/image" Target="../media/image151.png"/><Relationship Id="rId74" Type="http://schemas.openxmlformats.org/officeDocument/2006/relationships/image" Target="../media/image159.png"/><Relationship Id="rId79" Type="http://schemas.openxmlformats.org/officeDocument/2006/relationships/customXml" Target="../ink/ink134.xml"/><Relationship Id="rId102" Type="http://schemas.openxmlformats.org/officeDocument/2006/relationships/image" Target="../media/image173.png"/><Relationship Id="rId123" Type="http://schemas.openxmlformats.org/officeDocument/2006/relationships/customXml" Target="../ink/ink156.xml"/><Relationship Id="rId128" Type="http://schemas.openxmlformats.org/officeDocument/2006/relationships/image" Target="../media/image186.png"/><Relationship Id="rId5" Type="http://schemas.openxmlformats.org/officeDocument/2006/relationships/customXml" Target="../ink/ink97.xml"/><Relationship Id="rId90" Type="http://schemas.openxmlformats.org/officeDocument/2006/relationships/image" Target="../media/image167.png"/><Relationship Id="rId95" Type="http://schemas.openxmlformats.org/officeDocument/2006/relationships/customXml" Target="../ink/ink142.xml"/><Relationship Id="rId22" Type="http://schemas.openxmlformats.org/officeDocument/2006/relationships/image" Target="../media/image133.png"/><Relationship Id="rId27" Type="http://schemas.openxmlformats.org/officeDocument/2006/relationships/customXml" Target="../ink/ink108.xml"/><Relationship Id="rId43" Type="http://schemas.openxmlformats.org/officeDocument/2006/relationships/customXml" Target="../ink/ink116.xml"/><Relationship Id="rId48" Type="http://schemas.openxmlformats.org/officeDocument/2006/relationships/image" Target="../media/image146.png"/><Relationship Id="rId64" Type="http://schemas.openxmlformats.org/officeDocument/2006/relationships/image" Target="../media/image154.png"/><Relationship Id="rId69" Type="http://schemas.openxmlformats.org/officeDocument/2006/relationships/customXml" Target="../ink/ink129.xml"/><Relationship Id="rId113" Type="http://schemas.openxmlformats.org/officeDocument/2006/relationships/customXml" Target="../ink/ink151.xml"/><Relationship Id="rId118" Type="http://schemas.openxmlformats.org/officeDocument/2006/relationships/image" Target="../media/image181.png"/><Relationship Id="rId80" Type="http://schemas.openxmlformats.org/officeDocument/2006/relationships/image" Target="../media/image162.png"/><Relationship Id="rId85" Type="http://schemas.openxmlformats.org/officeDocument/2006/relationships/customXml" Target="../ink/ink137.xml"/><Relationship Id="rId12" Type="http://schemas.openxmlformats.org/officeDocument/2006/relationships/image" Target="../media/image128.png"/><Relationship Id="rId17" Type="http://schemas.openxmlformats.org/officeDocument/2006/relationships/customXml" Target="../ink/ink103.xml"/><Relationship Id="rId33" Type="http://schemas.openxmlformats.org/officeDocument/2006/relationships/customXml" Target="../ink/ink111.xml"/><Relationship Id="rId38" Type="http://schemas.openxmlformats.org/officeDocument/2006/relationships/image" Target="../media/image141.png"/><Relationship Id="rId59" Type="http://schemas.openxmlformats.org/officeDocument/2006/relationships/customXml" Target="../ink/ink124.xml"/><Relationship Id="rId103" Type="http://schemas.openxmlformats.org/officeDocument/2006/relationships/customXml" Target="../ink/ink146.xml"/><Relationship Id="rId108" Type="http://schemas.openxmlformats.org/officeDocument/2006/relationships/image" Target="../media/image176.png"/><Relationship Id="rId124" Type="http://schemas.openxmlformats.org/officeDocument/2006/relationships/image" Target="../media/image184.png"/><Relationship Id="rId129" Type="http://schemas.openxmlformats.org/officeDocument/2006/relationships/customXml" Target="../ink/ink159.xml"/><Relationship Id="rId54" Type="http://schemas.openxmlformats.org/officeDocument/2006/relationships/image" Target="../media/image149.png"/><Relationship Id="rId70" Type="http://schemas.openxmlformats.org/officeDocument/2006/relationships/image" Target="../media/image157.png"/><Relationship Id="rId75" Type="http://schemas.openxmlformats.org/officeDocument/2006/relationships/customXml" Target="../ink/ink132.xml"/><Relationship Id="rId91" Type="http://schemas.openxmlformats.org/officeDocument/2006/relationships/customXml" Target="../ink/ink140.xml"/><Relationship Id="rId96" Type="http://schemas.openxmlformats.org/officeDocument/2006/relationships/image" Target="../media/image170.png"/><Relationship Id="rId1" Type="http://schemas.openxmlformats.org/officeDocument/2006/relationships/slideLayout" Target="../slideLayouts/slideLayout6.xml"/><Relationship Id="rId6" Type="http://schemas.openxmlformats.org/officeDocument/2006/relationships/image" Target="../media/image125.png"/><Relationship Id="rId23" Type="http://schemas.openxmlformats.org/officeDocument/2006/relationships/customXml" Target="../ink/ink106.xml"/><Relationship Id="rId28" Type="http://schemas.openxmlformats.org/officeDocument/2006/relationships/image" Target="../media/image136.png"/><Relationship Id="rId49" Type="http://schemas.openxmlformats.org/officeDocument/2006/relationships/customXml" Target="../ink/ink119.xml"/><Relationship Id="rId114" Type="http://schemas.openxmlformats.org/officeDocument/2006/relationships/image" Target="../media/image179.png"/><Relationship Id="rId119" Type="http://schemas.openxmlformats.org/officeDocument/2006/relationships/customXml" Target="../ink/ink154.xml"/><Relationship Id="rId44" Type="http://schemas.openxmlformats.org/officeDocument/2006/relationships/image" Target="../media/image144.png"/><Relationship Id="rId60" Type="http://schemas.openxmlformats.org/officeDocument/2006/relationships/image" Target="../media/image152.png"/><Relationship Id="rId65" Type="http://schemas.openxmlformats.org/officeDocument/2006/relationships/customXml" Target="../ink/ink127.xml"/><Relationship Id="rId81" Type="http://schemas.openxmlformats.org/officeDocument/2006/relationships/customXml" Target="../ink/ink135.xml"/><Relationship Id="rId86" Type="http://schemas.openxmlformats.org/officeDocument/2006/relationships/image" Target="../media/image165.png"/><Relationship Id="rId130" Type="http://schemas.openxmlformats.org/officeDocument/2006/relationships/image" Target="../media/image187.png"/><Relationship Id="rId13" Type="http://schemas.openxmlformats.org/officeDocument/2006/relationships/customXml" Target="../ink/ink101.xml"/><Relationship Id="rId18" Type="http://schemas.openxmlformats.org/officeDocument/2006/relationships/image" Target="../media/image131.png"/><Relationship Id="rId39" Type="http://schemas.openxmlformats.org/officeDocument/2006/relationships/customXml" Target="../ink/ink114.xml"/><Relationship Id="rId109" Type="http://schemas.openxmlformats.org/officeDocument/2006/relationships/customXml" Target="../ink/ink149.xml"/><Relationship Id="rId34" Type="http://schemas.openxmlformats.org/officeDocument/2006/relationships/image" Target="../media/image139.png"/><Relationship Id="rId50" Type="http://schemas.openxmlformats.org/officeDocument/2006/relationships/image" Target="../media/image147.png"/><Relationship Id="rId55" Type="http://schemas.openxmlformats.org/officeDocument/2006/relationships/customXml" Target="../ink/ink122.xml"/><Relationship Id="rId76" Type="http://schemas.openxmlformats.org/officeDocument/2006/relationships/image" Target="../media/image160.png"/><Relationship Id="rId97" Type="http://schemas.openxmlformats.org/officeDocument/2006/relationships/customXml" Target="../ink/ink143.xml"/><Relationship Id="rId104" Type="http://schemas.openxmlformats.org/officeDocument/2006/relationships/image" Target="../media/image174.png"/><Relationship Id="rId120" Type="http://schemas.openxmlformats.org/officeDocument/2006/relationships/image" Target="../media/image182.png"/><Relationship Id="rId125" Type="http://schemas.openxmlformats.org/officeDocument/2006/relationships/customXml" Target="../ink/ink157.xml"/><Relationship Id="rId7" Type="http://schemas.openxmlformats.org/officeDocument/2006/relationships/customXml" Target="../ink/ink98.xml"/><Relationship Id="rId71" Type="http://schemas.openxmlformats.org/officeDocument/2006/relationships/customXml" Target="../ink/ink130.xml"/><Relationship Id="rId92" Type="http://schemas.openxmlformats.org/officeDocument/2006/relationships/image" Target="../media/image168.png"/><Relationship Id="rId2" Type="http://schemas.openxmlformats.org/officeDocument/2006/relationships/notesSlide" Target="../notesSlides/notesSlide15.xml"/><Relationship Id="rId29" Type="http://schemas.openxmlformats.org/officeDocument/2006/relationships/customXml" Target="../ink/ink109.xml"/><Relationship Id="rId24" Type="http://schemas.openxmlformats.org/officeDocument/2006/relationships/image" Target="../media/image134.png"/><Relationship Id="rId40" Type="http://schemas.openxmlformats.org/officeDocument/2006/relationships/image" Target="../media/image142.png"/><Relationship Id="rId45" Type="http://schemas.openxmlformats.org/officeDocument/2006/relationships/customXml" Target="../ink/ink117.xml"/><Relationship Id="rId66" Type="http://schemas.openxmlformats.org/officeDocument/2006/relationships/image" Target="../media/image155.png"/><Relationship Id="rId87" Type="http://schemas.openxmlformats.org/officeDocument/2006/relationships/customXml" Target="../ink/ink138.xml"/><Relationship Id="rId110" Type="http://schemas.openxmlformats.org/officeDocument/2006/relationships/image" Target="../media/image177.png"/><Relationship Id="rId115" Type="http://schemas.openxmlformats.org/officeDocument/2006/relationships/customXml" Target="../ink/ink152.xml"/><Relationship Id="rId131" Type="http://schemas.openxmlformats.org/officeDocument/2006/relationships/customXml" Target="../ink/ink160.xml"/><Relationship Id="rId61" Type="http://schemas.openxmlformats.org/officeDocument/2006/relationships/customXml" Target="../ink/ink125.xml"/><Relationship Id="rId82" Type="http://schemas.openxmlformats.org/officeDocument/2006/relationships/image" Target="../media/image163.png"/><Relationship Id="rId19" Type="http://schemas.openxmlformats.org/officeDocument/2006/relationships/customXml" Target="../ink/ink104.xml"/><Relationship Id="rId14" Type="http://schemas.openxmlformats.org/officeDocument/2006/relationships/image" Target="../media/image129.png"/><Relationship Id="rId30" Type="http://schemas.openxmlformats.org/officeDocument/2006/relationships/image" Target="../media/image137.png"/><Relationship Id="rId35" Type="http://schemas.openxmlformats.org/officeDocument/2006/relationships/customXml" Target="../ink/ink112.xml"/><Relationship Id="rId56" Type="http://schemas.openxmlformats.org/officeDocument/2006/relationships/image" Target="../media/image150.png"/><Relationship Id="rId77" Type="http://schemas.openxmlformats.org/officeDocument/2006/relationships/customXml" Target="../ink/ink133.xml"/><Relationship Id="rId100" Type="http://schemas.openxmlformats.org/officeDocument/2006/relationships/image" Target="../media/image172.png"/><Relationship Id="rId105" Type="http://schemas.openxmlformats.org/officeDocument/2006/relationships/customXml" Target="../ink/ink147.xml"/><Relationship Id="rId126" Type="http://schemas.openxmlformats.org/officeDocument/2006/relationships/image" Target="../media/image185.png"/><Relationship Id="rId8" Type="http://schemas.openxmlformats.org/officeDocument/2006/relationships/image" Target="../media/image126.png"/><Relationship Id="rId51" Type="http://schemas.openxmlformats.org/officeDocument/2006/relationships/customXml" Target="../ink/ink120.xml"/><Relationship Id="rId72" Type="http://schemas.openxmlformats.org/officeDocument/2006/relationships/image" Target="../media/image158.png"/><Relationship Id="rId93" Type="http://schemas.openxmlformats.org/officeDocument/2006/relationships/customXml" Target="../ink/ink141.xml"/><Relationship Id="rId98" Type="http://schemas.openxmlformats.org/officeDocument/2006/relationships/image" Target="../media/image171.png"/><Relationship Id="rId121" Type="http://schemas.openxmlformats.org/officeDocument/2006/relationships/customXml" Target="../ink/ink155.xml"/><Relationship Id="rId3" Type="http://schemas.openxmlformats.org/officeDocument/2006/relationships/customXml" Target="../ink/ink96.xml"/><Relationship Id="rId25" Type="http://schemas.openxmlformats.org/officeDocument/2006/relationships/customXml" Target="../ink/ink107.xml"/><Relationship Id="rId46" Type="http://schemas.openxmlformats.org/officeDocument/2006/relationships/image" Target="../media/image145.png"/><Relationship Id="rId67" Type="http://schemas.openxmlformats.org/officeDocument/2006/relationships/customXml" Target="../ink/ink128.xml"/><Relationship Id="rId116" Type="http://schemas.openxmlformats.org/officeDocument/2006/relationships/image" Target="../media/image180.png"/><Relationship Id="rId20" Type="http://schemas.openxmlformats.org/officeDocument/2006/relationships/image" Target="../media/image132.png"/><Relationship Id="rId41" Type="http://schemas.openxmlformats.org/officeDocument/2006/relationships/customXml" Target="../ink/ink115.xml"/><Relationship Id="rId62" Type="http://schemas.openxmlformats.org/officeDocument/2006/relationships/image" Target="../media/image153.png"/><Relationship Id="rId83" Type="http://schemas.openxmlformats.org/officeDocument/2006/relationships/customXml" Target="../ink/ink136.xml"/><Relationship Id="rId88" Type="http://schemas.openxmlformats.org/officeDocument/2006/relationships/image" Target="../media/image166.png"/><Relationship Id="rId111" Type="http://schemas.openxmlformats.org/officeDocument/2006/relationships/customXml" Target="../ink/ink150.xml"/><Relationship Id="rId132" Type="http://schemas.openxmlformats.org/officeDocument/2006/relationships/image" Target="../media/image188.png"/><Relationship Id="rId15" Type="http://schemas.openxmlformats.org/officeDocument/2006/relationships/customXml" Target="../ink/ink102.xml"/><Relationship Id="rId36" Type="http://schemas.openxmlformats.org/officeDocument/2006/relationships/image" Target="../media/image140.png"/><Relationship Id="rId57" Type="http://schemas.openxmlformats.org/officeDocument/2006/relationships/customXml" Target="../ink/ink123.xml"/><Relationship Id="rId106" Type="http://schemas.openxmlformats.org/officeDocument/2006/relationships/image" Target="../media/image175.png"/><Relationship Id="rId127" Type="http://schemas.openxmlformats.org/officeDocument/2006/relationships/customXml" Target="../ink/ink158.xml"/><Relationship Id="rId10" Type="http://schemas.openxmlformats.org/officeDocument/2006/relationships/image" Target="../media/image127.png"/><Relationship Id="rId31" Type="http://schemas.openxmlformats.org/officeDocument/2006/relationships/customXml" Target="../ink/ink110.xml"/><Relationship Id="rId52" Type="http://schemas.openxmlformats.org/officeDocument/2006/relationships/image" Target="../media/image148.png"/><Relationship Id="rId73" Type="http://schemas.openxmlformats.org/officeDocument/2006/relationships/customXml" Target="../ink/ink131.xml"/><Relationship Id="rId78" Type="http://schemas.openxmlformats.org/officeDocument/2006/relationships/image" Target="../media/image161.png"/><Relationship Id="rId94" Type="http://schemas.openxmlformats.org/officeDocument/2006/relationships/image" Target="../media/image169.png"/><Relationship Id="rId99" Type="http://schemas.openxmlformats.org/officeDocument/2006/relationships/customXml" Target="../ink/ink144.xml"/><Relationship Id="rId101" Type="http://schemas.openxmlformats.org/officeDocument/2006/relationships/customXml" Target="../ink/ink145.xml"/><Relationship Id="rId122" Type="http://schemas.openxmlformats.org/officeDocument/2006/relationships/image" Target="../media/image183.png"/><Relationship Id="rId4" Type="http://schemas.openxmlformats.org/officeDocument/2006/relationships/image" Target="../media/image124.png"/><Relationship Id="rId9" Type="http://schemas.openxmlformats.org/officeDocument/2006/relationships/customXml" Target="../ink/ink99.xml"/><Relationship Id="rId26" Type="http://schemas.openxmlformats.org/officeDocument/2006/relationships/image" Target="../media/image135.png"/></Relationships>
</file>

<file path=ppt/slides/_rels/slide200.xml.rels><?xml version="1.0" encoding="UTF-8" standalone="yes"?>
<Relationships xmlns="http://schemas.openxmlformats.org/package/2006/relationships"><Relationship Id="rId3" Type="http://schemas.openxmlformats.org/officeDocument/2006/relationships/image" Target="../media/image651.png"/><Relationship Id="rId2" Type="http://schemas.openxmlformats.org/officeDocument/2006/relationships/notesSlide" Target="../notesSlides/notesSlide163.xml"/><Relationship Id="rId1" Type="http://schemas.openxmlformats.org/officeDocument/2006/relationships/slideLayout" Target="../slideLayouts/slideLayout6.xml"/><Relationship Id="rId4" Type="http://schemas.openxmlformats.org/officeDocument/2006/relationships/image" Target="../media/image652.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653.png"/><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image" Target="../media/image192.png"/><Relationship Id="rId13" Type="http://schemas.openxmlformats.org/officeDocument/2006/relationships/customXml" Target="../ink/ink166.xml"/><Relationship Id="rId18" Type="http://schemas.openxmlformats.org/officeDocument/2006/relationships/image" Target="../media/image197.png"/><Relationship Id="rId26" Type="http://schemas.openxmlformats.org/officeDocument/2006/relationships/image" Target="../media/image201.png"/><Relationship Id="rId3" Type="http://schemas.openxmlformats.org/officeDocument/2006/relationships/customXml" Target="../ink/ink161.xml"/><Relationship Id="rId21" Type="http://schemas.openxmlformats.org/officeDocument/2006/relationships/customXml" Target="../ink/ink170.xml"/><Relationship Id="rId7" Type="http://schemas.openxmlformats.org/officeDocument/2006/relationships/customXml" Target="../ink/ink163.xml"/><Relationship Id="rId12" Type="http://schemas.openxmlformats.org/officeDocument/2006/relationships/image" Target="../media/image194.png"/><Relationship Id="rId17" Type="http://schemas.openxmlformats.org/officeDocument/2006/relationships/customXml" Target="../ink/ink168.xml"/><Relationship Id="rId25" Type="http://schemas.openxmlformats.org/officeDocument/2006/relationships/customXml" Target="../ink/ink172.xml"/><Relationship Id="rId2" Type="http://schemas.openxmlformats.org/officeDocument/2006/relationships/notesSlide" Target="../notesSlides/notesSlide24.xml"/><Relationship Id="rId16" Type="http://schemas.openxmlformats.org/officeDocument/2006/relationships/image" Target="../media/image196.png"/><Relationship Id="rId20" Type="http://schemas.openxmlformats.org/officeDocument/2006/relationships/image" Target="../media/image198.png"/><Relationship Id="rId29" Type="http://schemas.openxmlformats.org/officeDocument/2006/relationships/customXml" Target="../ink/ink174.xml"/><Relationship Id="rId1" Type="http://schemas.openxmlformats.org/officeDocument/2006/relationships/slideLayout" Target="../slideLayouts/slideLayout2.xml"/><Relationship Id="rId6" Type="http://schemas.openxmlformats.org/officeDocument/2006/relationships/image" Target="../media/image191.png"/><Relationship Id="rId11" Type="http://schemas.openxmlformats.org/officeDocument/2006/relationships/customXml" Target="../ink/ink165.xml"/><Relationship Id="rId24" Type="http://schemas.openxmlformats.org/officeDocument/2006/relationships/image" Target="../media/image200.png"/><Relationship Id="rId32" Type="http://schemas.openxmlformats.org/officeDocument/2006/relationships/image" Target="../media/image204.png"/><Relationship Id="rId5" Type="http://schemas.openxmlformats.org/officeDocument/2006/relationships/customXml" Target="../ink/ink162.xml"/><Relationship Id="rId15" Type="http://schemas.openxmlformats.org/officeDocument/2006/relationships/customXml" Target="../ink/ink167.xml"/><Relationship Id="rId23" Type="http://schemas.openxmlformats.org/officeDocument/2006/relationships/customXml" Target="../ink/ink171.xml"/><Relationship Id="rId28" Type="http://schemas.openxmlformats.org/officeDocument/2006/relationships/image" Target="../media/image202.png"/><Relationship Id="rId10" Type="http://schemas.openxmlformats.org/officeDocument/2006/relationships/image" Target="../media/image193.png"/><Relationship Id="rId19" Type="http://schemas.openxmlformats.org/officeDocument/2006/relationships/customXml" Target="../ink/ink169.xml"/><Relationship Id="rId31" Type="http://schemas.openxmlformats.org/officeDocument/2006/relationships/customXml" Target="../ink/ink175.xml"/><Relationship Id="rId4" Type="http://schemas.openxmlformats.org/officeDocument/2006/relationships/image" Target="../media/image190.png"/><Relationship Id="rId9" Type="http://schemas.openxmlformats.org/officeDocument/2006/relationships/customXml" Target="../ink/ink164.xml"/><Relationship Id="rId14" Type="http://schemas.openxmlformats.org/officeDocument/2006/relationships/image" Target="../media/image195.png"/><Relationship Id="rId22" Type="http://schemas.openxmlformats.org/officeDocument/2006/relationships/image" Target="../media/image199.png"/><Relationship Id="rId27" Type="http://schemas.openxmlformats.org/officeDocument/2006/relationships/customXml" Target="../ink/ink173.xml"/><Relationship Id="rId30" Type="http://schemas.openxmlformats.org/officeDocument/2006/relationships/image" Target="../media/image20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07.png"/><Relationship Id="rId13" Type="http://schemas.openxmlformats.org/officeDocument/2006/relationships/customXml" Target="../ink/ink181.xml"/><Relationship Id="rId3" Type="http://schemas.openxmlformats.org/officeDocument/2006/relationships/customXml" Target="../ink/ink176.xml"/><Relationship Id="rId7" Type="http://schemas.openxmlformats.org/officeDocument/2006/relationships/customXml" Target="../ink/ink178.xml"/><Relationship Id="rId12" Type="http://schemas.openxmlformats.org/officeDocument/2006/relationships/image" Target="../media/image20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06.png"/><Relationship Id="rId11" Type="http://schemas.openxmlformats.org/officeDocument/2006/relationships/customXml" Target="../ink/ink180.xml"/><Relationship Id="rId5" Type="http://schemas.openxmlformats.org/officeDocument/2006/relationships/customXml" Target="../ink/ink177.xml"/><Relationship Id="rId10" Type="http://schemas.openxmlformats.org/officeDocument/2006/relationships/image" Target="../media/image208.png"/><Relationship Id="rId4" Type="http://schemas.openxmlformats.org/officeDocument/2006/relationships/image" Target="../media/image205.png"/><Relationship Id="rId9" Type="http://schemas.openxmlformats.org/officeDocument/2006/relationships/customXml" Target="../ink/ink179.xml"/><Relationship Id="rId14" Type="http://schemas.openxmlformats.org/officeDocument/2006/relationships/image" Target="../media/image21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3" Type="http://schemas.openxmlformats.org/officeDocument/2006/relationships/customXml" Target="../ink/ink187.xml"/><Relationship Id="rId18" Type="http://schemas.openxmlformats.org/officeDocument/2006/relationships/image" Target="../media/image219.png"/><Relationship Id="rId26" Type="http://schemas.openxmlformats.org/officeDocument/2006/relationships/image" Target="../media/image223.png"/><Relationship Id="rId39" Type="http://schemas.openxmlformats.org/officeDocument/2006/relationships/customXml" Target="../ink/ink200.xml"/><Relationship Id="rId21" Type="http://schemas.openxmlformats.org/officeDocument/2006/relationships/customXml" Target="../ink/ink191.xml"/><Relationship Id="rId34" Type="http://schemas.openxmlformats.org/officeDocument/2006/relationships/image" Target="../media/image227.png"/><Relationship Id="rId42" Type="http://schemas.openxmlformats.org/officeDocument/2006/relationships/image" Target="../media/image231.png"/><Relationship Id="rId7" Type="http://schemas.openxmlformats.org/officeDocument/2006/relationships/customXml" Target="../ink/ink184.xml"/><Relationship Id="rId2" Type="http://schemas.openxmlformats.org/officeDocument/2006/relationships/notesSlide" Target="../notesSlides/notesSlide35.xml"/><Relationship Id="rId16" Type="http://schemas.openxmlformats.org/officeDocument/2006/relationships/image" Target="../media/image218.png"/><Relationship Id="rId20" Type="http://schemas.openxmlformats.org/officeDocument/2006/relationships/image" Target="../media/image220.png"/><Relationship Id="rId29" Type="http://schemas.openxmlformats.org/officeDocument/2006/relationships/customXml" Target="../ink/ink195.xml"/><Relationship Id="rId41" Type="http://schemas.openxmlformats.org/officeDocument/2006/relationships/customXml" Target="../ink/ink201.xml"/><Relationship Id="rId1" Type="http://schemas.openxmlformats.org/officeDocument/2006/relationships/slideLayout" Target="../slideLayouts/slideLayout2.xml"/><Relationship Id="rId6" Type="http://schemas.openxmlformats.org/officeDocument/2006/relationships/image" Target="../media/image213.png"/><Relationship Id="rId11" Type="http://schemas.openxmlformats.org/officeDocument/2006/relationships/customXml" Target="../ink/ink186.xml"/><Relationship Id="rId24" Type="http://schemas.openxmlformats.org/officeDocument/2006/relationships/image" Target="../media/image222.png"/><Relationship Id="rId32" Type="http://schemas.openxmlformats.org/officeDocument/2006/relationships/image" Target="../media/image226.png"/><Relationship Id="rId37" Type="http://schemas.openxmlformats.org/officeDocument/2006/relationships/customXml" Target="../ink/ink199.xml"/><Relationship Id="rId40" Type="http://schemas.openxmlformats.org/officeDocument/2006/relationships/image" Target="../media/image230.png"/><Relationship Id="rId5" Type="http://schemas.openxmlformats.org/officeDocument/2006/relationships/customXml" Target="../ink/ink183.xml"/><Relationship Id="rId15" Type="http://schemas.openxmlformats.org/officeDocument/2006/relationships/customXml" Target="../ink/ink188.xml"/><Relationship Id="rId23" Type="http://schemas.openxmlformats.org/officeDocument/2006/relationships/customXml" Target="../ink/ink192.xml"/><Relationship Id="rId28" Type="http://schemas.openxmlformats.org/officeDocument/2006/relationships/image" Target="../media/image224.png"/><Relationship Id="rId36" Type="http://schemas.openxmlformats.org/officeDocument/2006/relationships/image" Target="../media/image228.png"/><Relationship Id="rId10" Type="http://schemas.openxmlformats.org/officeDocument/2006/relationships/image" Target="../media/image215.png"/><Relationship Id="rId19" Type="http://schemas.openxmlformats.org/officeDocument/2006/relationships/customXml" Target="../ink/ink190.xml"/><Relationship Id="rId31" Type="http://schemas.openxmlformats.org/officeDocument/2006/relationships/customXml" Target="../ink/ink196.xml"/><Relationship Id="rId44" Type="http://schemas.openxmlformats.org/officeDocument/2006/relationships/image" Target="../media/image232.png"/><Relationship Id="rId4" Type="http://schemas.openxmlformats.org/officeDocument/2006/relationships/image" Target="../media/image212.png"/><Relationship Id="rId9" Type="http://schemas.openxmlformats.org/officeDocument/2006/relationships/customXml" Target="../ink/ink185.xml"/><Relationship Id="rId14" Type="http://schemas.openxmlformats.org/officeDocument/2006/relationships/image" Target="../media/image217.png"/><Relationship Id="rId22" Type="http://schemas.openxmlformats.org/officeDocument/2006/relationships/image" Target="../media/image221.png"/><Relationship Id="rId27" Type="http://schemas.openxmlformats.org/officeDocument/2006/relationships/customXml" Target="../ink/ink194.xml"/><Relationship Id="rId30" Type="http://schemas.openxmlformats.org/officeDocument/2006/relationships/image" Target="../media/image225.png"/><Relationship Id="rId35" Type="http://schemas.openxmlformats.org/officeDocument/2006/relationships/customXml" Target="../ink/ink198.xml"/><Relationship Id="rId43" Type="http://schemas.openxmlformats.org/officeDocument/2006/relationships/customXml" Target="../ink/ink202.xml"/><Relationship Id="rId8" Type="http://schemas.openxmlformats.org/officeDocument/2006/relationships/image" Target="../media/image214.png"/><Relationship Id="rId3" Type="http://schemas.openxmlformats.org/officeDocument/2006/relationships/customXml" Target="../ink/ink182.xml"/><Relationship Id="rId12" Type="http://schemas.openxmlformats.org/officeDocument/2006/relationships/image" Target="../media/image216.png"/><Relationship Id="rId17" Type="http://schemas.openxmlformats.org/officeDocument/2006/relationships/customXml" Target="../ink/ink189.xml"/><Relationship Id="rId25" Type="http://schemas.openxmlformats.org/officeDocument/2006/relationships/customXml" Target="../ink/ink193.xml"/><Relationship Id="rId33" Type="http://schemas.openxmlformats.org/officeDocument/2006/relationships/customXml" Target="../ink/ink197.xml"/><Relationship Id="rId38" Type="http://schemas.openxmlformats.org/officeDocument/2006/relationships/image" Target="../media/image22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8" Type="http://schemas.openxmlformats.org/officeDocument/2006/relationships/customXml" Target="../ink/ink205.xml"/><Relationship Id="rId13" Type="http://schemas.openxmlformats.org/officeDocument/2006/relationships/image" Target="../media/image238.png"/><Relationship Id="rId18" Type="http://schemas.openxmlformats.org/officeDocument/2006/relationships/customXml" Target="../ink/ink210.xml"/><Relationship Id="rId3" Type="http://schemas.openxmlformats.org/officeDocument/2006/relationships/image" Target="../media/image233.png"/><Relationship Id="rId7" Type="http://schemas.openxmlformats.org/officeDocument/2006/relationships/image" Target="../media/image235.png"/><Relationship Id="rId12" Type="http://schemas.openxmlformats.org/officeDocument/2006/relationships/customXml" Target="../ink/ink207.xml"/><Relationship Id="rId17" Type="http://schemas.openxmlformats.org/officeDocument/2006/relationships/image" Target="../media/image240.png"/><Relationship Id="rId2" Type="http://schemas.openxmlformats.org/officeDocument/2006/relationships/notesSlide" Target="../notesSlides/notesSlide37.xml"/><Relationship Id="rId16" Type="http://schemas.openxmlformats.org/officeDocument/2006/relationships/customXml" Target="../ink/ink209.xml"/><Relationship Id="rId1" Type="http://schemas.openxmlformats.org/officeDocument/2006/relationships/slideLayout" Target="../slideLayouts/slideLayout2.xml"/><Relationship Id="rId6" Type="http://schemas.openxmlformats.org/officeDocument/2006/relationships/customXml" Target="../ink/ink204.xml"/><Relationship Id="rId11" Type="http://schemas.openxmlformats.org/officeDocument/2006/relationships/image" Target="../media/image237.png"/><Relationship Id="rId5" Type="http://schemas.openxmlformats.org/officeDocument/2006/relationships/image" Target="../media/image234.png"/><Relationship Id="rId15" Type="http://schemas.openxmlformats.org/officeDocument/2006/relationships/image" Target="../media/image239.png"/><Relationship Id="rId10" Type="http://schemas.openxmlformats.org/officeDocument/2006/relationships/customXml" Target="../ink/ink206.xml"/><Relationship Id="rId19" Type="http://schemas.openxmlformats.org/officeDocument/2006/relationships/image" Target="../media/image241.png"/><Relationship Id="rId4" Type="http://schemas.openxmlformats.org/officeDocument/2006/relationships/customXml" Target="../ink/ink203.xml"/><Relationship Id="rId9" Type="http://schemas.openxmlformats.org/officeDocument/2006/relationships/image" Target="../media/image236.png"/><Relationship Id="rId14" Type="http://schemas.openxmlformats.org/officeDocument/2006/relationships/customXml" Target="../ink/ink208.xml"/></Relationships>
</file>

<file path=ppt/slides/_rels/slide43.xml.rels><?xml version="1.0" encoding="UTF-8" standalone="yes"?>
<Relationships xmlns="http://schemas.openxmlformats.org/package/2006/relationships"><Relationship Id="rId8" Type="http://schemas.openxmlformats.org/officeDocument/2006/relationships/image" Target="../media/image244.png"/><Relationship Id="rId13" Type="http://schemas.openxmlformats.org/officeDocument/2006/relationships/customXml" Target="../ink/ink216.xml"/><Relationship Id="rId18" Type="http://schemas.openxmlformats.org/officeDocument/2006/relationships/image" Target="../media/image249.png"/><Relationship Id="rId26" Type="http://schemas.openxmlformats.org/officeDocument/2006/relationships/image" Target="../media/image253.png"/><Relationship Id="rId3" Type="http://schemas.openxmlformats.org/officeDocument/2006/relationships/customXml" Target="../ink/ink211.xml"/><Relationship Id="rId21" Type="http://schemas.openxmlformats.org/officeDocument/2006/relationships/customXml" Target="../ink/ink220.xml"/><Relationship Id="rId7" Type="http://schemas.openxmlformats.org/officeDocument/2006/relationships/customXml" Target="../ink/ink213.xml"/><Relationship Id="rId12" Type="http://schemas.openxmlformats.org/officeDocument/2006/relationships/image" Target="../media/image246.png"/><Relationship Id="rId17" Type="http://schemas.openxmlformats.org/officeDocument/2006/relationships/customXml" Target="../ink/ink218.xml"/><Relationship Id="rId25" Type="http://schemas.openxmlformats.org/officeDocument/2006/relationships/customXml" Target="../ink/ink222.xml"/><Relationship Id="rId2" Type="http://schemas.openxmlformats.org/officeDocument/2006/relationships/notesSlide" Target="../notesSlides/notesSlide38.xml"/><Relationship Id="rId16" Type="http://schemas.openxmlformats.org/officeDocument/2006/relationships/image" Target="../media/image248.png"/><Relationship Id="rId20"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media/image243.png"/><Relationship Id="rId11" Type="http://schemas.openxmlformats.org/officeDocument/2006/relationships/customXml" Target="../ink/ink215.xml"/><Relationship Id="rId24" Type="http://schemas.openxmlformats.org/officeDocument/2006/relationships/image" Target="../media/image252.png"/><Relationship Id="rId5" Type="http://schemas.openxmlformats.org/officeDocument/2006/relationships/customXml" Target="../ink/ink212.xml"/><Relationship Id="rId15" Type="http://schemas.openxmlformats.org/officeDocument/2006/relationships/customXml" Target="../ink/ink217.xml"/><Relationship Id="rId23" Type="http://schemas.openxmlformats.org/officeDocument/2006/relationships/customXml" Target="../ink/ink221.xml"/><Relationship Id="rId10" Type="http://schemas.openxmlformats.org/officeDocument/2006/relationships/image" Target="../media/image245.png"/><Relationship Id="rId19" Type="http://schemas.openxmlformats.org/officeDocument/2006/relationships/customXml" Target="../ink/ink219.xml"/><Relationship Id="rId4" Type="http://schemas.openxmlformats.org/officeDocument/2006/relationships/image" Target="../media/image242.png"/><Relationship Id="rId9" Type="http://schemas.openxmlformats.org/officeDocument/2006/relationships/customXml" Target="../ink/ink214.xml"/><Relationship Id="rId14" Type="http://schemas.openxmlformats.org/officeDocument/2006/relationships/image" Target="../media/image247.png"/><Relationship Id="rId22" Type="http://schemas.openxmlformats.org/officeDocument/2006/relationships/image" Target="../media/image251.png"/></Relationships>
</file>

<file path=ppt/slides/_rels/slide44.xml.rels><?xml version="1.0" encoding="UTF-8" standalone="yes"?>
<Relationships xmlns="http://schemas.openxmlformats.org/package/2006/relationships"><Relationship Id="rId26" Type="http://schemas.openxmlformats.org/officeDocument/2006/relationships/image" Target="../media/image265.png"/><Relationship Id="rId21" Type="http://schemas.openxmlformats.org/officeDocument/2006/relationships/customXml" Target="../ink/ink232.xml"/><Relationship Id="rId42" Type="http://schemas.openxmlformats.org/officeDocument/2006/relationships/image" Target="../media/image273.png"/><Relationship Id="rId47" Type="http://schemas.openxmlformats.org/officeDocument/2006/relationships/customXml" Target="../ink/ink245.xml"/><Relationship Id="rId63" Type="http://schemas.openxmlformats.org/officeDocument/2006/relationships/customXml" Target="../ink/ink253.xml"/><Relationship Id="rId68" Type="http://schemas.openxmlformats.org/officeDocument/2006/relationships/image" Target="../media/image286.png"/><Relationship Id="rId7" Type="http://schemas.openxmlformats.org/officeDocument/2006/relationships/customXml" Target="../ink/ink225.xml"/><Relationship Id="rId2" Type="http://schemas.openxmlformats.org/officeDocument/2006/relationships/notesSlide" Target="../notesSlides/notesSlide39.xml"/><Relationship Id="rId16" Type="http://schemas.openxmlformats.org/officeDocument/2006/relationships/image" Target="../media/image260.png"/><Relationship Id="rId29" Type="http://schemas.openxmlformats.org/officeDocument/2006/relationships/customXml" Target="../ink/ink236.xml"/><Relationship Id="rId11" Type="http://schemas.openxmlformats.org/officeDocument/2006/relationships/customXml" Target="../ink/ink227.xml"/><Relationship Id="rId24" Type="http://schemas.openxmlformats.org/officeDocument/2006/relationships/image" Target="../media/image264.png"/><Relationship Id="rId32" Type="http://schemas.openxmlformats.org/officeDocument/2006/relationships/image" Target="../media/image268.png"/><Relationship Id="rId37" Type="http://schemas.openxmlformats.org/officeDocument/2006/relationships/customXml" Target="../ink/ink240.xml"/><Relationship Id="rId40" Type="http://schemas.openxmlformats.org/officeDocument/2006/relationships/image" Target="../media/image272.png"/><Relationship Id="rId45" Type="http://schemas.openxmlformats.org/officeDocument/2006/relationships/customXml" Target="../ink/ink244.xml"/><Relationship Id="rId53" Type="http://schemas.openxmlformats.org/officeDocument/2006/relationships/customXml" Target="../ink/ink248.xml"/><Relationship Id="rId58" Type="http://schemas.openxmlformats.org/officeDocument/2006/relationships/image" Target="../media/image281.png"/><Relationship Id="rId66" Type="http://schemas.openxmlformats.org/officeDocument/2006/relationships/image" Target="../media/image285.png"/><Relationship Id="rId5" Type="http://schemas.openxmlformats.org/officeDocument/2006/relationships/customXml" Target="../ink/ink224.xml"/><Relationship Id="rId61" Type="http://schemas.openxmlformats.org/officeDocument/2006/relationships/customXml" Target="../ink/ink252.xml"/><Relationship Id="rId19" Type="http://schemas.openxmlformats.org/officeDocument/2006/relationships/customXml" Target="../ink/ink231.xml"/><Relationship Id="rId14" Type="http://schemas.openxmlformats.org/officeDocument/2006/relationships/image" Target="../media/image259.png"/><Relationship Id="rId22" Type="http://schemas.openxmlformats.org/officeDocument/2006/relationships/image" Target="../media/image263.png"/><Relationship Id="rId27" Type="http://schemas.openxmlformats.org/officeDocument/2006/relationships/customXml" Target="../ink/ink235.xml"/><Relationship Id="rId30" Type="http://schemas.openxmlformats.org/officeDocument/2006/relationships/image" Target="../media/image267.png"/><Relationship Id="rId35" Type="http://schemas.openxmlformats.org/officeDocument/2006/relationships/customXml" Target="../ink/ink239.xml"/><Relationship Id="rId43" Type="http://schemas.openxmlformats.org/officeDocument/2006/relationships/customXml" Target="../ink/ink243.xml"/><Relationship Id="rId48" Type="http://schemas.openxmlformats.org/officeDocument/2006/relationships/image" Target="../media/image276.png"/><Relationship Id="rId56" Type="http://schemas.openxmlformats.org/officeDocument/2006/relationships/image" Target="../media/image280.png"/><Relationship Id="rId64" Type="http://schemas.openxmlformats.org/officeDocument/2006/relationships/image" Target="../media/image284.png"/><Relationship Id="rId69" Type="http://schemas.openxmlformats.org/officeDocument/2006/relationships/customXml" Target="../ink/ink256.xml"/><Relationship Id="rId8" Type="http://schemas.openxmlformats.org/officeDocument/2006/relationships/image" Target="../media/image256.png"/><Relationship Id="rId51" Type="http://schemas.openxmlformats.org/officeDocument/2006/relationships/customXml" Target="../ink/ink247.xml"/><Relationship Id="rId3" Type="http://schemas.openxmlformats.org/officeDocument/2006/relationships/customXml" Target="../ink/ink223.xml"/><Relationship Id="rId12" Type="http://schemas.openxmlformats.org/officeDocument/2006/relationships/image" Target="../media/image258.png"/><Relationship Id="rId17" Type="http://schemas.openxmlformats.org/officeDocument/2006/relationships/customXml" Target="../ink/ink230.xml"/><Relationship Id="rId25" Type="http://schemas.openxmlformats.org/officeDocument/2006/relationships/customXml" Target="../ink/ink234.xml"/><Relationship Id="rId33" Type="http://schemas.openxmlformats.org/officeDocument/2006/relationships/customXml" Target="../ink/ink238.xml"/><Relationship Id="rId38" Type="http://schemas.openxmlformats.org/officeDocument/2006/relationships/image" Target="../media/image271.png"/><Relationship Id="rId46" Type="http://schemas.openxmlformats.org/officeDocument/2006/relationships/image" Target="../media/image275.png"/><Relationship Id="rId59" Type="http://schemas.openxmlformats.org/officeDocument/2006/relationships/customXml" Target="../ink/ink251.xml"/><Relationship Id="rId67" Type="http://schemas.openxmlformats.org/officeDocument/2006/relationships/customXml" Target="../ink/ink255.xml"/><Relationship Id="rId20" Type="http://schemas.openxmlformats.org/officeDocument/2006/relationships/image" Target="../media/image262.png"/><Relationship Id="rId41" Type="http://schemas.openxmlformats.org/officeDocument/2006/relationships/customXml" Target="../ink/ink242.xml"/><Relationship Id="rId54" Type="http://schemas.openxmlformats.org/officeDocument/2006/relationships/image" Target="../media/image279.png"/><Relationship Id="rId62" Type="http://schemas.openxmlformats.org/officeDocument/2006/relationships/image" Target="../media/image283.png"/><Relationship Id="rId70" Type="http://schemas.openxmlformats.org/officeDocument/2006/relationships/image" Target="../media/image287.png"/><Relationship Id="rId1" Type="http://schemas.openxmlformats.org/officeDocument/2006/relationships/slideLayout" Target="../slideLayouts/slideLayout2.xml"/><Relationship Id="rId6" Type="http://schemas.openxmlformats.org/officeDocument/2006/relationships/image" Target="../media/image255.png"/><Relationship Id="rId15" Type="http://schemas.openxmlformats.org/officeDocument/2006/relationships/customXml" Target="../ink/ink229.xml"/><Relationship Id="rId23" Type="http://schemas.openxmlformats.org/officeDocument/2006/relationships/customXml" Target="../ink/ink233.xml"/><Relationship Id="rId28" Type="http://schemas.openxmlformats.org/officeDocument/2006/relationships/image" Target="../media/image266.png"/><Relationship Id="rId36" Type="http://schemas.openxmlformats.org/officeDocument/2006/relationships/image" Target="../media/image270.png"/><Relationship Id="rId49" Type="http://schemas.openxmlformats.org/officeDocument/2006/relationships/customXml" Target="../ink/ink246.xml"/><Relationship Id="rId57" Type="http://schemas.openxmlformats.org/officeDocument/2006/relationships/customXml" Target="../ink/ink250.xml"/><Relationship Id="rId10" Type="http://schemas.openxmlformats.org/officeDocument/2006/relationships/image" Target="../media/image257.png"/><Relationship Id="rId31" Type="http://schemas.openxmlformats.org/officeDocument/2006/relationships/customXml" Target="../ink/ink237.xml"/><Relationship Id="rId44" Type="http://schemas.openxmlformats.org/officeDocument/2006/relationships/image" Target="../media/image274.png"/><Relationship Id="rId52" Type="http://schemas.openxmlformats.org/officeDocument/2006/relationships/image" Target="../media/image278.png"/><Relationship Id="rId60" Type="http://schemas.openxmlformats.org/officeDocument/2006/relationships/image" Target="../media/image282.png"/><Relationship Id="rId65" Type="http://schemas.openxmlformats.org/officeDocument/2006/relationships/customXml" Target="../ink/ink254.xml"/><Relationship Id="rId4" Type="http://schemas.openxmlformats.org/officeDocument/2006/relationships/image" Target="../media/image254.png"/><Relationship Id="rId9" Type="http://schemas.openxmlformats.org/officeDocument/2006/relationships/customXml" Target="../ink/ink226.xml"/><Relationship Id="rId13" Type="http://schemas.openxmlformats.org/officeDocument/2006/relationships/customXml" Target="../ink/ink228.xml"/><Relationship Id="rId18" Type="http://schemas.openxmlformats.org/officeDocument/2006/relationships/image" Target="../media/image261.png"/><Relationship Id="rId39" Type="http://schemas.openxmlformats.org/officeDocument/2006/relationships/customXml" Target="../ink/ink241.xml"/><Relationship Id="rId34" Type="http://schemas.openxmlformats.org/officeDocument/2006/relationships/image" Target="../media/image269.png"/><Relationship Id="rId50" Type="http://schemas.openxmlformats.org/officeDocument/2006/relationships/image" Target="../media/image277.png"/><Relationship Id="rId55" Type="http://schemas.openxmlformats.org/officeDocument/2006/relationships/customXml" Target="../ink/ink249.xml"/></Relationships>
</file>

<file path=ppt/slides/_rels/slide45.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89.wmf"/><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customXml" Target="../ink/ink257.xm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90.png"/></Relationships>
</file>

<file path=ppt/slides/_rels/slide51.xml.rels><?xml version="1.0" encoding="UTF-8" standalone="yes"?>
<Relationships xmlns="http://schemas.openxmlformats.org/package/2006/relationships"><Relationship Id="rId8" Type="http://schemas.openxmlformats.org/officeDocument/2006/relationships/image" Target="../media/image293.png"/><Relationship Id="rId3" Type="http://schemas.openxmlformats.org/officeDocument/2006/relationships/customXml" Target="../ink/ink258.xml"/><Relationship Id="rId7" Type="http://schemas.openxmlformats.org/officeDocument/2006/relationships/customXml" Target="../ink/ink260.xml"/><Relationship Id="rId12" Type="http://schemas.openxmlformats.org/officeDocument/2006/relationships/image" Target="../media/image295.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292.png"/><Relationship Id="rId11" Type="http://schemas.openxmlformats.org/officeDocument/2006/relationships/customXml" Target="../ink/ink262.xml"/><Relationship Id="rId5" Type="http://schemas.openxmlformats.org/officeDocument/2006/relationships/customXml" Target="../ink/ink259.xml"/><Relationship Id="rId10" Type="http://schemas.openxmlformats.org/officeDocument/2006/relationships/image" Target="../media/image294.png"/><Relationship Id="rId4" Type="http://schemas.openxmlformats.org/officeDocument/2006/relationships/image" Target="../media/image291.png"/><Relationship Id="rId9" Type="http://schemas.openxmlformats.org/officeDocument/2006/relationships/customXml" Target="../ink/ink261.xml"/></Relationships>
</file>

<file path=ppt/slides/_rels/slide52.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297.png"/><Relationship Id="rId4" Type="http://schemas.openxmlformats.org/officeDocument/2006/relationships/customXml" Target="../ink/ink26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8" Type="http://schemas.openxmlformats.org/officeDocument/2006/relationships/image" Target="../media/image303.png"/><Relationship Id="rId13" Type="http://schemas.openxmlformats.org/officeDocument/2006/relationships/customXml" Target="../ink/ink268.xml"/><Relationship Id="rId18" Type="http://schemas.openxmlformats.org/officeDocument/2006/relationships/image" Target="../media/image308.png"/><Relationship Id="rId26" Type="http://schemas.openxmlformats.org/officeDocument/2006/relationships/image" Target="../media/image312.png"/><Relationship Id="rId3" Type="http://schemas.openxmlformats.org/officeDocument/2006/relationships/oleObject" Target="../embeddings/oleObject1.bin"/><Relationship Id="rId21" Type="http://schemas.openxmlformats.org/officeDocument/2006/relationships/customXml" Target="../ink/ink272.xml"/><Relationship Id="rId7" Type="http://schemas.openxmlformats.org/officeDocument/2006/relationships/customXml" Target="../ink/ink265.xml"/><Relationship Id="rId12" Type="http://schemas.openxmlformats.org/officeDocument/2006/relationships/image" Target="../media/image305.png"/><Relationship Id="rId17" Type="http://schemas.openxmlformats.org/officeDocument/2006/relationships/customXml" Target="../ink/ink270.xml"/><Relationship Id="rId25" Type="http://schemas.openxmlformats.org/officeDocument/2006/relationships/customXml" Target="../ink/ink274.xml"/><Relationship Id="rId2" Type="http://schemas.openxmlformats.org/officeDocument/2006/relationships/notesSlide" Target="../notesSlides/notesSlide57.xml"/><Relationship Id="rId16" Type="http://schemas.openxmlformats.org/officeDocument/2006/relationships/image" Target="../media/image307.png"/><Relationship Id="rId20" Type="http://schemas.openxmlformats.org/officeDocument/2006/relationships/image" Target="../media/image309.png"/><Relationship Id="rId1" Type="http://schemas.openxmlformats.org/officeDocument/2006/relationships/slideLayout" Target="../slideLayouts/slideLayout2.xml"/><Relationship Id="rId6" Type="http://schemas.openxmlformats.org/officeDocument/2006/relationships/image" Target="../media/image302.png"/><Relationship Id="rId11" Type="http://schemas.openxmlformats.org/officeDocument/2006/relationships/customXml" Target="../ink/ink267.xml"/><Relationship Id="rId24" Type="http://schemas.openxmlformats.org/officeDocument/2006/relationships/image" Target="../media/image311.png"/><Relationship Id="rId15" Type="http://schemas.openxmlformats.org/officeDocument/2006/relationships/customXml" Target="../ink/ink269.xml"/><Relationship Id="rId23" Type="http://schemas.openxmlformats.org/officeDocument/2006/relationships/customXml" Target="../ink/ink273.xml"/><Relationship Id="rId10" Type="http://schemas.openxmlformats.org/officeDocument/2006/relationships/image" Target="../media/image304.png"/><Relationship Id="rId19" Type="http://schemas.openxmlformats.org/officeDocument/2006/relationships/customXml" Target="../ink/ink271.xml"/><Relationship Id="rId4" Type="http://schemas.openxmlformats.org/officeDocument/2006/relationships/customXml" Target="../ink/ink264.xml"/><Relationship Id="rId9" Type="http://schemas.openxmlformats.org/officeDocument/2006/relationships/customXml" Target="../ink/ink266.xml"/><Relationship Id="rId14" Type="http://schemas.openxmlformats.org/officeDocument/2006/relationships/image" Target="../media/image306.png"/><Relationship Id="rId22" Type="http://schemas.openxmlformats.org/officeDocument/2006/relationships/image" Target="../media/image310.png"/></Relationships>
</file>

<file path=ppt/slides/_rels/slide63.xml.rels><?xml version="1.0" encoding="UTF-8" standalone="yes"?>
<Relationships xmlns="http://schemas.openxmlformats.org/package/2006/relationships"><Relationship Id="rId117" Type="http://schemas.openxmlformats.org/officeDocument/2006/relationships/customXml" Target="../ink/ink332.xml"/><Relationship Id="rId21" Type="http://schemas.openxmlformats.org/officeDocument/2006/relationships/customXml" Target="../ink/ink284.xml"/><Relationship Id="rId42" Type="http://schemas.openxmlformats.org/officeDocument/2006/relationships/image" Target="../media/image332.png"/><Relationship Id="rId63" Type="http://schemas.openxmlformats.org/officeDocument/2006/relationships/customXml" Target="../ink/ink305.xml"/><Relationship Id="rId84" Type="http://schemas.openxmlformats.org/officeDocument/2006/relationships/image" Target="../media/image353.png"/><Relationship Id="rId138" Type="http://schemas.openxmlformats.org/officeDocument/2006/relationships/image" Target="../media/image380.png"/><Relationship Id="rId107" Type="http://schemas.openxmlformats.org/officeDocument/2006/relationships/customXml" Target="../ink/ink327.xml"/><Relationship Id="rId11" Type="http://schemas.openxmlformats.org/officeDocument/2006/relationships/customXml" Target="../ink/ink279.xml"/><Relationship Id="rId32" Type="http://schemas.openxmlformats.org/officeDocument/2006/relationships/image" Target="../media/image327.png"/><Relationship Id="rId37" Type="http://schemas.openxmlformats.org/officeDocument/2006/relationships/customXml" Target="../ink/ink292.xml"/><Relationship Id="rId53" Type="http://schemas.openxmlformats.org/officeDocument/2006/relationships/customXml" Target="../ink/ink300.xml"/><Relationship Id="rId58" Type="http://schemas.openxmlformats.org/officeDocument/2006/relationships/image" Target="../media/image340.png"/><Relationship Id="rId74" Type="http://schemas.openxmlformats.org/officeDocument/2006/relationships/image" Target="../media/image348.png"/><Relationship Id="rId79" Type="http://schemas.openxmlformats.org/officeDocument/2006/relationships/customXml" Target="../ink/ink313.xml"/><Relationship Id="rId102" Type="http://schemas.openxmlformats.org/officeDocument/2006/relationships/image" Target="../media/image362.png"/><Relationship Id="rId123" Type="http://schemas.openxmlformats.org/officeDocument/2006/relationships/customXml" Target="../ink/ink335.xml"/><Relationship Id="rId128" Type="http://schemas.openxmlformats.org/officeDocument/2006/relationships/image" Target="../media/image375.png"/><Relationship Id="rId5" Type="http://schemas.openxmlformats.org/officeDocument/2006/relationships/customXml" Target="../ink/ink276.xml"/><Relationship Id="rId90" Type="http://schemas.openxmlformats.org/officeDocument/2006/relationships/image" Target="../media/image356.png"/><Relationship Id="rId95" Type="http://schemas.openxmlformats.org/officeDocument/2006/relationships/customXml" Target="../ink/ink321.xml"/><Relationship Id="rId22" Type="http://schemas.openxmlformats.org/officeDocument/2006/relationships/image" Target="../media/image322.png"/><Relationship Id="rId27" Type="http://schemas.openxmlformats.org/officeDocument/2006/relationships/customXml" Target="../ink/ink287.xml"/><Relationship Id="rId43" Type="http://schemas.openxmlformats.org/officeDocument/2006/relationships/customXml" Target="../ink/ink295.xml"/><Relationship Id="rId48" Type="http://schemas.openxmlformats.org/officeDocument/2006/relationships/image" Target="../media/image335.png"/><Relationship Id="rId64" Type="http://schemas.openxmlformats.org/officeDocument/2006/relationships/image" Target="../media/image343.png"/><Relationship Id="rId69" Type="http://schemas.openxmlformats.org/officeDocument/2006/relationships/customXml" Target="../ink/ink308.xml"/><Relationship Id="rId113" Type="http://schemas.openxmlformats.org/officeDocument/2006/relationships/customXml" Target="../ink/ink330.xml"/><Relationship Id="rId118" Type="http://schemas.openxmlformats.org/officeDocument/2006/relationships/image" Target="../media/image370.png"/><Relationship Id="rId134" Type="http://schemas.openxmlformats.org/officeDocument/2006/relationships/image" Target="../media/image378.png"/><Relationship Id="rId139" Type="http://schemas.openxmlformats.org/officeDocument/2006/relationships/customXml" Target="../ink/ink343.xml"/><Relationship Id="rId80" Type="http://schemas.openxmlformats.org/officeDocument/2006/relationships/image" Target="../media/image351.png"/><Relationship Id="rId85" Type="http://schemas.openxmlformats.org/officeDocument/2006/relationships/customXml" Target="../ink/ink316.xml"/><Relationship Id="rId12" Type="http://schemas.openxmlformats.org/officeDocument/2006/relationships/image" Target="../media/image317.png"/><Relationship Id="rId17" Type="http://schemas.openxmlformats.org/officeDocument/2006/relationships/customXml" Target="../ink/ink282.xml"/><Relationship Id="rId33" Type="http://schemas.openxmlformats.org/officeDocument/2006/relationships/customXml" Target="../ink/ink290.xml"/><Relationship Id="rId38" Type="http://schemas.openxmlformats.org/officeDocument/2006/relationships/image" Target="../media/image330.png"/><Relationship Id="rId59" Type="http://schemas.openxmlformats.org/officeDocument/2006/relationships/customXml" Target="../ink/ink303.xml"/><Relationship Id="rId103" Type="http://schemas.openxmlformats.org/officeDocument/2006/relationships/customXml" Target="../ink/ink325.xml"/><Relationship Id="rId108" Type="http://schemas.openxmlformats.org/officeDocument/2006/relationships/image" Target="../media/image365.png"/><Relationship Id="rId124" Type="http://schemas.openxmlformats.org/officeDocument/2006/relationships/image" Target="../media/image373.png"/><Relationship Id="rId129" Type="http://schemas.openxmlformats.org/officeDocument/2006/relationships/customXml" Target="../ink/ink338.xml"/><Relationship Id="rId54" Type="http://schemas.openxmlformats.org/officeDocument/2006/relationships/image" Target="../media/image338.png"/><Relationship Id="rId70" Type="http://schemas.openxmlformats.org/officeDocument/2006/relationships/image" Target="../media/image346.png"/><Relationship Id="rId75" Type="http://schemas.openxmlformats.org/officeDocument/2006/relationships/customXml" Target="../ink/ink311.xml"/><Relationship Id="rId91" Type="http://schemas.openxmlformats.org/officeDocument/2006/relationships/customXml" Target="../ink/ink319.xml"/><Relationship Id="rId96" Type="http://schemas.openxmlformats.org/officeDocument/2006/relationships/image" Target="../media/image359.png"/><Relationship Id="rId140" Type="http://schemas.openxmlformats.org/officeDocument/2006/relationships/image" Target="../media/image381.png"/><Relationship Id="rId1" Type="http://schemas.openxmlformats.org/officeDocument/2006/relationships/slideLayout" Target="../slideLayouts/slideLayout6.xml"/><Relationship Id="rId6" Type="http://schemas.openxmlformats.org/officeDocument/2006/relationships/image" Target="../media/image314.png"/><Relationship Id="rId23" Type="http://schemas.openxmlformats.org/officeDocument/2006/relationships/customXml" Target="../ink/ink285.xml"/><Relationship Id="rId28" Type="http://schemas.openxmlformats.org/officeDocument/2006/relationships/image" Target="../media/image325.png"/><Relationship Id="rId49" Type="http://schemas.openxmlformats.org/officeDocument/2006/relationships/customXml" Target="../ink/ink298.xml"/><Relationship Id="rId114" Type="http://schemas.openxmlformats.org/officeDocument/2006/relationships/image" Target="../media/image368.png"/><Relationship Id="rId119" Type="http://schemas.openxmlformats.org/officeDocument/2006/relationships/customXml" Target="../ink/ink333.xml"/><Relationship Id="rId44" Type="http://schemas.openxmlformats.org/officeDocument/2006/relationships/image" Target="../media/image333.png"/><Relationship Id="rId60" Type="http://schemas.openxmlformats.org/officeDocument/2006/relationships/image" Target="../media/image341.png"/><Relationship Id="rId65" Type="http://schemas.openxmlformats.org/officeDocument/2006/relationships/customXml" Target="../ink/ink306.xml"/><Relationship Id="rId81" Type="http://schemas.openxmlformats.org/officeDocument/2006/relationships/customXml" Target="../ink/ink314.xml"/><Relationship Id="rId86" Type="http://schemas.openxmlformats.org/officeDocument/2006/relationships/image" Target="../media/image354.png"/><Relationship Id="rId130" Type="http://schemas.openxmlformats.org/officeDocument/2006/relationships/image" Target="../media/image376.png"/><Relationship Id="rId135" Type="http://schemas.openxmlformats.org/officeDocument/2006/relationships/customXml" Target="../ink/ink341.xml"/><Relationship Id="rId13" Type="http://schemas.openxmlformats.org/officeDocument/2006/relationships/customXml" Target="../ink/ink280.xml"/><Relationship Id="rId18" Type="http://schemas.openxmlformats.org/officeDocument/2006/relationships/image" Target="../media/image320.png"/><Relationship Id="rId39" Type="http://schemas.openxmlformats.org/officeDocument/2006/relationships/customXml" Target="../ink/ink293.xml"/><Relationship Id="rId109" Type="http://schemas.openxmlformats.org/officeDocument/2006/relationships/customXml" Target="../ink/ink328.xml"/><Relationship Id="rId34" Type="http://schemas.openxmlformats.org/officeDocument/2006/relationships/image" Target="../media/image328.png"/><Relationship Id="rId50" Type="http://schemas.openxmlformats.org/officeDocument/2006/relationships/image" Target="../media/image336.png"/><Relationship Id="rId55" Type="http://schemas.openxmlformats.org/officeDocument/2006/relationships/customXml" Target="../ink/ink301.xml"/><Relationship Id="rId76" Type="http://schemas.openxmlformats.org/officeDocument/2006/relationships/image" Target="../media/image349.png"/><Relationship Id="rId97" Type="http://schemas.openxmlformats.org/officeDocument/2006/relationships/customXml" Target="../ink/ink322.xml"/><Relationship Id="rId104" Type="http://schemas.openxmlformats.org/officeDocument/2006/relationships/image" Target="../media/image363.png"/><Relationship Id="rId120" Type="http://schemas.openxmlformats.org/officeDocument/2006/relationships/image" Target="../media/image371.png"/><Relationship Id="rId125" Type="http://schemas.openxmlformats.org/officeDocument/2006/relationships/customXml" Target="../ink/ink336.xml"/><Relationship Id="rId141" Type="http://schemas.openxmlformats.org/officeDocument/2006/relationships/customXml" Target="../ink/ink344.xml"/><Relationship Id="rId7" Type="http://schemas.openxmlformats.org/officeDocument/2006/relationships/customXml" Target="../ink/ink277.xml"/><Relationship Id="rId71" Type="http://schemas.openxmlformats.org/officeDocument/2006/relationships/customXml" Target="../ink/ink309.xml"/><Relationship Id="rId92" Type="http://schemas.openxmlformats.org/officeDocument/2006/relationships/image" Target="../media/image357.png"/><Relationship Id="rId2" Type="http://schemas.openxmlformats.org/officeDocument/2006/relationships/notesSlide" Target="../notesSlides/notesSlide58.xml"/><Relationship Id="rId29" Type="http://schemas.openxmlformats.org/officeDocument/2006/relationships/customXml" Target="../ink/ink288.xml"/><Relationship Id="rId24" Type="http://schemas.openxmlformats.org/officeDocument/2006/relationships/image" Target="../media/image323.png"/><Relationship Id="rId40" Type="http://schemas.openxmlformats.org/officeDocument/2006/relationships/image" Target="../media/image331.png"/><Relationship Id="rId45" Type="http://schemas.openxmlformats.org/officeDocument/2006/relationships/customXml" Target="../ink/ink296.xml"/><Relationship Id="rId66" Type="http://schemas.openxmlformats.org/officeDocument/2006/relationships/image" Target="../media/image344.png"/><Relationship Id="rId87" Type="http://schemas.openxmlformats.org/officeDocument/2006/relationships/customXml" Target="../ink/ink317.xml"/><Relationship Id="rId110" Type="http://schemas.openxmlformats.org/officeDocument/2006/relationships/image" Target="../media/image366.png"/><Relationship Id="rId115" Type="http://schemas.openxmlformats.org/officeDocument/2006/relationships/customXml" Target="../ink/ink331.xml"/><Relationship Id="rId131" Type="http://schemas.openxmlformats.org/officeDocument/2006/relationships/customXml" Target="../ink/ink339.xml"/><Relationship Id="rId136" Type="http://schemas.openxmlformats.org/officeDocument/2006/relationships/image" Target="../media/image379.png"/><Relationship Id="rId61" Type="http://schemas.openxmlformats.org/officeDocument/2006/relationships/customXml" Target="../ink/ink304.xml"/><Relationship Id="rId82" Type="http://schemas.openxmlformats.org/officeDocument/2006/relationships/image" Target="../media/image352.png"/><Relationship Id="rId19" Type="http://schemas.openxmlformats.org/officeDocument/2006/relationships/customXml" Target="../ink/ink283.xml"/><Relationship Id="rId14" Type="http://schemas.openxmlformats.org/officeDocument/2006/relationships/image" Target="../media/image318.png"/><Relationship Id="rId30" Type="http://schemas.openxmlformats.org/officeDocument/2006/relationships/image" Target="../media/image326.png"/><Relationship Id="rId35" Type="http://schemas.openxmlformats.org/officeDocument/2006/relationships/customXml" Target="../ink/ink291.xml"/><Relationship Id="rId56" Type="http://schemas.openxmlformats.org/officeDocument/2006/relationships/image" Target="../media/image339.png"/><Relationship Id="rId77" Type="http://schemas.openxmlformats.org/officeDocument/2006/relationships/customXml" Target="../ink/ink312.xml"/><Relationship Id="rId100" Type="http://schemas.openxmlformats.org/officeDocument/2006/relationships/image" Target="../media/image361.png"/><Relationship Id="rId105" Type="http://schemas.openxmlformats.org/officeDocument/2006/relationships/customXml" Target="../ink/ink326.xml"/><Relationship Id="rId126" Type="http://schemas.openxmlformats.org/officeDocument/2006/relationships/image" Target="../media/image374.png"/><Relationship Id="rId8" Type="http://schemas.openxmlformats.org/officeDocument/2006/relationships/image" Target="../media/image315.png"/><Relationship Id="rId51" Type="http://schemas.openxmlformats.org/officeDocument/2006/relationships/customXml" Target="../ink/ink299.xml"/><Relationship Id="rId72" Type="http://schemas.openxmlformats.org/officeDocument/2006/relationships/image" Target="../media/image347.png"/><Relationship Id="rId93" Type="http://schemas.openxmlformats.org/officeDocument/2006/relationships/customXml" Target="../ink/ink320.xml"/><Relationship Id="rId98" Type="http://schemas.openxmlformats.org/officeDocument/2006/relationships/image" Target="../media/image360.png"/><Relationship Id="rId121" Type="http://schemas.openxmlformats.org/officeDocument/2006/relationships/customXml" Target="../ink/ink334.xml"/><Relationship Id="rId142" Type="http://schemas.openxmlformats.org/officeDocument/2006/relationships/image" Target="../media/image382.png"/><Relationship Id="rId3" Type="http://schemas.openxmlformats.org/officeDocument/2006/relationships/customXml" Target="../ink/ink275.xml"/><Relationship Id="rId25" Type="http://schemas.openxmlformats.org/officeDocument/2006/relationships/customXml" Target="../ink/ink286.xml"/><Relationship Id="rId46" Type="http://schemas.openxmlformats.org/officeDocument/2006/relationships/image" Target="../media/image334.png"/><Relationship Id="rId67" Type="http://schemas.openxmlformats.org/officeDocument/2006/relationships/customXml" Target="../ink/ink307.xml"/><Relationship Id="rId116" Type="http://schemas.openxmlformats.org/officeDocument/2006/relationships/image" Target="../media/image369.png"/><Relationship Id="rId137" Type="http://schemas.openxmlformats.org/officeDocument/2006/relationships/customXml" Target="../ink/ink342.xml"/><Relationship Id="rId20" Type="http://schemas.openxmlformats.org/officeDocument/2006/relationships/image" Target="../media/image321.png"/><Relationship Id="rId41" Type="http://schemas.openxmlformats.org/officeDocument/2006/relationships/customXml" Target="../ink/ink294.xml"/><Relationship Id="rId62" Type="http://schemas.openxmlformats.org/officeDocument/2006/relationships/image" Target="../media/image342.png"/><Relationship Id="rId83" Type="http://schemas.openxmlformats.org/officeDocument/2006/relationships/customXml" Target="../ink/ink315.xml"/><Relationship Id="rId88" Type="http://schemas.openxmlformats.org/officeDocument/2006/relationships/image" Target="../media/image355.png"/><Relationship Id="rId111" Type="http://schemas.openxmlformats.org/officeDocument/2006/relationships/customXml" Target="../ink/ink329.xml"/><Relationship Id="rId132" Type="http://schemas.openxmlformats.org/officeDocument/2006/relationships/image" Target="../media/image377.png"/><Relationship Id="rId15" Type="http://schemas.openxmlformats.org/officeDocument/2006/relationships/customXml" Target="../ink/ink281.xml"/><Relationship Id="rId36" Type="http://schemas.openxmlformats.org/officeDocument/2006/relationships/image" Target="../media/image329.png"/><Relationship Id="rId57" Type="http://schemas.openxmlformats.org/officeDocument/2006/relationships/customXml" Target="../ink/ink302.xml"/><Relationship Id="rId106" Type="http://schemas.openxmlformats.org/officeDocument/2006/relationships/image" Target="../media/image364.png"/><Relationship Id="rId127" Type="http://schemas.openxmlformats.org/officeDocument/2006/relationships/customXml" Target="../ink/ink337.xml"/><Relationship Id="rId10" Type="http://schemas.openxmlformats.org/officeDocument/2006/relationships/image" Target="../media/image316.png"/><Relationship Id="rId31" Type="http://schemas.openxmlformats.org/officeDocument/2006/relationships/customXml" Target="../ink/ink289.xml"/><Relationship Id="rId52" Type="http://schemas.openxmlformats.org/officeDocument/2006/relationships/image" Target="../media/image337.png"/><Relationship Id="rId73" Type="http://schemas.openxmlformats.org/officeDocument/2006/relationships/customXml" Target="../ink/ink310.xml"/><Relationship Id="rId78" Type="http://schemas.openxmlformats.org/officeDocument/2006/relationships/image" Target="../media/image350.png"/><Relationship Id="rId94" Type="http://schemas.openxmlformats.org/officeDocument/2006/relationships/image" Target="../media/image358.png"/><Relationship Id="rId99" Type="http://schemas.openxmlformats.org/officeDocument/2006/relationships/customXml" Target="../ink/ink323.xml"/><Relationship Id="rId101" Type="http://schemas.openxmlformats.org/officeDocument/2006/relationships/customXml" Target="../ink/ink324.xml"/><Relationship Id="rId122" Type="http://schemas.openxmlformats.org/officeDocument/2006/relationships/image" Target="../media/image372.png"/><Relationship Id="rId4" Type="http://schemas.openxmlformats.org/officeDocument/2006/relationships/image" Target="../media/image313.png"/><Relationship Id="rId9" Type="http://schemas.openxmlformats.org/officeDocument/2006/relationships/customXml" Target="../ink/ink278.xml"/><Relationship Id="rId26" Type="http://schemas.openxmlformats.org/officeDocument/2006/relationships/image" Target="../media/image324.png"/><Relationship Id="rId47" Type="http://schemas.openxmlformats.org/officeDocument/2006/relationships/customXml" Target="../ink/ink297.xml"/><Relationship Id="rId68" Type="http://schemas.openxmlformats.org/officeDocument/2006/relationships/image" Target="../media/image345.png"/><Relationship Id="rId89" Type="http://schemas.openxmlformats.org/officeDocument/2006/relationships/customXml" Target="../ink/ink318.xml"/><Relationship Id="rId112" Type="http://schemas.openxmlformats.org/officeDocument/2006/relationships/image" Target="../media/image367.png"/><Relationship Id="rId133" Type="http://schemas.openxmlformats.org/officeDocument/2006/relationships/customXml" Target="../ink/ink340.xml"/><Relationship Id="rId16" Type="http://schemas.openxmlformats.org/officeDocument/2006/relationships/image" Target="../media/image319.png"/></Relationships>
</file>

<file path=ppt/slides/_rels/slide64.xml.rels><?xml version="1.0" encoding="UTF-8" standalone="yes"?>
<Relationships xmlns="http://schemas.openxmlformats.org/package/2006/relationships"><Relationship Id="rId8" Type="http://schemas.openxmlformats.org/officeDocument/2006/relationships/image" Target="../media/image385.png"/><Relationship Id="rId3" Type="http://schemas.openxmlformats.org/officeDocument/2006/relationships/customXml" Target="../ink/ink345.xml"/><Relationship Id="rId7" Type="http://schemas.openxmlformats.org/officeDocument/2006/relationships/customXml" Target="../ink/ink347.xml"/><Relationship Id="rId12" Type="http://schemas.openxmlformats.org/officeDocument/2006/relationships/image" Target="../media/image387.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384.png"/><Relationship Id="rId11" Type="http://schemas.openxmlformats.org/officeDocument/2006/relationships/customXml" Target="../ink/ink349.xml"/><Relationship Id="rId5" Type="http://schemas.openxmlformats.org/officeDocument/2006/relationships/customXml" Target="../ink/ink346.xml"/><Relationship Id="rId10" Type="http://schemas.openxmlformats.org/officeDocument/2006/relationships/image" Target="../media/image386.png"/><Relationship Id="rId4" Type="http://schemas.openxmlformats.org/officeDocument/2006/relationships/image" Target="../media/image383.png"/><Relationship Id="rId9" Type="http://schemas.openxmlformats.org/officeDocument/2006/relationships/customXml" Target="../ink/ink34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customXml" Target="../ink/ink350.xm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389.png"/><Relationship Id="rId5" Type="http://schemas.openxmlformats.org/officeDocument/2006/relationships/customXml" Target="../ink/ink351.xml"/><Relationship Id="rId4" Type="http://schemas.openxmlformats.org/officeDocument/2006/relationships/image" Target="../media/image38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customXml" Target="../ink/ink352.xml"/><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71.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394.png"/><Relationship Id="rId3" Type="http://schemas.openxmlformats.org/officeDocument/2006/relationships/customXml" Target="../ink/ink353.xml"/><Relationship Id="rId7" Type="http://schemas.openxmlformats.org/officeDocument/2006/relationships/customXml" Target="../ink/ink355.xm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393.png"/><Relationship Id="rId5" Type="http://schemas.openxmlformats.org/officeDocument/2006/relationships/customXml" Target="../ink/ink354.xml"/><Relationship Id="rId4" Type="http://schemas.openxmlformats.org/officeDocument/2006/relationships/image" Target="../media/image392.png"/></Relationships>
</file>

<file path=ppt/slides/_rels/slide73.xml.rels><?xml version="1.0" encoding="UTF-8" standalone="yes"?>
<Relationships xmlns="http://schemas.openxmlformats.org/package/2006/relationships"><Relationship Id="rId3" Type="http://schemas.openxmlformats.org/officeDocument/2006/relationships/customXml" Target="../ink/ink356.xml"/><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396.png"/><Relationship Id="rId5" Type="http://schemas.openxmlformats.org/officeDocument/2006/relationships/customXml" Target="../ink/ink357.xml"/><Relationship Id="rId4" Type="http://schemas.openxmlformats.org/officeDocument/2006/relationships/image" Target="../media/image395.png"/></Relationships>
</file>

<file path=ppt/slides/_rels/slide74.xml.rels><?xml version="1.0" encoding="UTF-8" standalone="yes"?>
<Relationships xmlns="http://schemas.openxmlformats.org/package/2006/relationships"><Relationship Id="rId8" Type="http://schemas.openxmlformats.org/officeDocument/2006/relationships/customXml" Target="../ink/ink360.xml"/><Relationship Id="rId3" Type="http://schemas.openxmlformats.org/officeDocument/2006/relationships/image" Target="../media/image397.png"/><Relationship Id="rId7" Type="http://schemas.openxmlformats.org/officeDocument/2006/relationships/image" Target="../media/image399.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customXml" Target="../ink/ink359.xml"/><Relationship Id="rId11" Type="http://schemas.openxmlformats.org/officeDocument/2006/relationships/image" Target="../media/image401.png"/><Relationship Id="rId5" Type="http://schemas.openxmlformats.org/officeDocument/2006/relationships/image" Target="../media/image398.png"/><Relationship Id="rId10" Type="http://schemas.openxmlformats.org/officeDocument/2006/relationships/customXml" Target="../ink/ink361.xml"/><Relationship Id="rId4" Type="http://schemas.openxmlformats.org/officeDocument/2006/relationships/customXml" Target="../ink/ink358.xml"/><Relationship Id="rId9" Type="http://schemas.openxmlformats.org/officeDocument/2006/relationships/image" Target="../media/image400.png"/></Relationships>
</file>

<file path=ppt/slides/_rels/slide75.xml.rels><?xml version="1.0" encoding="UTF-8" standalone="yes"?>
<Relationships xmlns="http://schemas.openxmlformats.org/package/2006/relationships"><Relationship Id="rId8" Type="http://schemas.openxmlformats.org/officeDocument/2006/relationships/image" Target="../media/image404.png"/><Relationship Id="rId3" Type="http://schemas.openxmlformats.org/officeDocument/2006/relationships/customXml" Target="../ink/ink362.xml"/><Relationship Id="rId7" Type="http://schemas.openxmlformats.org/officeDocument/2006/relationships/customXml" Target="../ink/ink364.xml"/><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403.png"/><Relationship Id="rId5" Type="http://schemas.openxmlformats.org/officeDocument/2006/relationships/customXml" Target="../ink/ink363.xml"/><Relationship Id="rId10" Type="http://schemas.openxmlformats.org/officeDocument/2006/relationships/image" Target="../media/image405.png"/><Relationship Id="rId4" Type="http://schemas.openxmlformats.org/officeDocument/2006/relationships/image" Target="../media/image402.png"/><Relationship Id="rId9" Type="http://schemas.openxmlformats.org/officeDocument/2006/relationships/customXml" Target="../ink/ink365.xml"/></Relationships>
</file>

<file path=ppt/slides/_rels/slide76.xml.rels><?xml version="1.0" encoding="UTF-8" standalone="yes"?>
<Relationships xmlns="http://schemas.openxmlformats.org/package/2006/relationships"><Relationship Id="rId3" Type="http://schemas.openxmlformats.org/officeDocument/2006/relationships/image" Target="../media/image406.png"/><Relationship Id="rId7" Type="http://schemas.openxmlformats.org/officeDocument/2006/relationships/image" Target="../media/image408.png"/><Relationship Id="rId2" Type="http://schemas.openxmlformats.org/officeDocument/2006/relationships/customXml" Target="../ink/ink366.xml"/><Relationship Id="rId1" Type="http://schemas.openxmlformats.org/officeDocument/2006/relationships/slideLayout" Target="../slideLayouts/slideLayout2.xml"/><Relationship Id="rId6" Type="http://schemas.openxmlformats.org/officeDocument/2006/relationships/customXml" Target="../ink/ink368.xml"/><Relationship Id="rId5" Type="http://schemas.openxmlformats.org/officeDocument/2006/relationships/image" Target="../media/image407.png"/><Relationship Id="rId4" Type="http://schemas.openxmlformats.org/officeDocument/2006/relationships/customXml" Target="../ink/ink36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customXml" Target="../ink/ink369.xml"/><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411.png"/><Relationship Id="rId5" Type="http://schemas.openxmlformats.org/officeDocument/2006/relationships/customXml" Target="../ink/ink370.xml"/><Relationship Id="rId4" Type="http://schemas.openxmlformats.org/officeDocument/2006/relationships/image" Target="../media/image4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412.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customXml" Target="../ink/ink371.xml"/><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413.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14.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415.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17.pn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88.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418.png"/></Relationships>
</file>

<file path=ppt/slides/_rels/slide97.xml.rels><?xml version="1.0" encoding="UTF-8" standalone="yes"?>
<Relationships xmlns="http://schemas.openxmlformats.org/package/2006/relationships"><Relationship Id="rId13" Type="http://schemas.openxmlformats.org/officeDocument/2006/relationships/image" Target="../media/image423.png"/><Relationship Id="rId18" Type="http://schemas.openxmlformats.org/officeDocument/2006/relationships/customXml" Target="../ink/ink379.xml"/><Relationship Id="rId26" Type="http://schemas.openxmlformats.org/officeDocument/2006/relationships/customXml" Target="../ink/ink383.xml"/><Relationship Id="rId39" Type="http://schemas.openxmlformats.org/officeDocument/2006/relationships/image" Target="../media/image436.png"/><Relationship Id="rId21" Type="http://schemas.openxmlformats.org/officeDocument/2006/relationships/image" Target="../media/image427.png"/><Relationship Id="rId34" Type="http://schemas.openxmlformats.org/officeDocument/2006/relationships/customXml" Target="../ink/ink387.xml"/><Relationship Id="rId42" Type="http://schemas.openxmlformats.org/officeDocument/2006/relationships/customXml" Target="../ink/ink391.xml"/><Relationship Id="rId47" Type="http://schemas.openxmlformats.org/officeDocument/2006/relationships/image" Target="../media/image440.png"/><Relationship Id="rId50" Type="http://schemas.openxmlformats.org/officeDocument/2006/relationships/customXml" Target="../ink/ink395.xml"/><Relationship Id="rId55" Type="http://schemas.openxmlformats.org/officeDocument/2006/relationships/image" Target="../media/image444.png"/><Relationship Id="rId7" Type="http://schemas.openxmlformats.org/officeDocument/2006/relationships/image" Target="../media/image420.png"/><Relationship Id="rId2" Type="http://schemas.openxmlformats.org/officeDocument/2006/relationships/notesSlide" Target="../notesSlides/notesSlide89.xml"/><Relationship Id="rId16" Type="http://schemas.openxmlformats.org/officeDocument/2006/relationships/customXml" Target="../ink/ink378.xml"/><Relationship Id="rId29" Type="http://schemas.openxmlformats.org/officeDocument/2006/relationships/image" Target="../media/image431.png"/><Relationship Id="rId11" Type="http://schemas.openxmlformats.org/officeDocument/2006/relationships/image" Target="../media/image422.png"/><Relationship Id="rId24" Type="http://schemas.openxmlformats.org/officeDocument/2006/relationships/customXml" Target="../ink/ink382.xml"/><Relationship Id="rId32" Type="http://schemas.openxmlformats.org/officeDocument/2006/relationships/customXml" Target="../ink/ink386.xml"/><Relationship Id="rId37" Type="http://schemas.openxmlformats.org/officeDocument/2006/relationships/image" Target="../media/image435.png"/><Relationship Id="rId40" Type="http://schemas.openxmlformats.org/officeDocument/2006/relationships/customXml" Target="../ink/ink390.xml"/><Relationship Id="rId45" Type="http://schemas.openxmlformats.org/officeDocument/2006/relationships/image" Target="../media/image439.png"/><Relationship Id="rId53" Type="http://schemas.openxmlformats.org/officeDocument/2006/relationships/image" Target="../media/image443.png"/><Relationship Id="rId58" Type="http://schemas.openxmlformats.org/officeDocument/2006/relationships/customXml" Target="../ink/ink399.xml"/><Relationship Id="rId5" Type="http://schemas.openxmlformats.org/officeDocument/2006/relationships/image" Target="../media/image419.png"/><Relationship Id="rId61" Type="http://schemas.openxmlformats.org/officeDocument/2006/relationships/image" Target="../media/image447.png"/><Relationship Id="rId19" Type="http://schemas.openxmlformats.org/officeDocument/2006/relationships/image" Target="../media/image426.png"/><Relationship Id="rId14" Type="http://schemas.openxmlformats.org/officeDocument/2006/relationships/customXml" Target="../ink/ink377.xml"/><Relationship Id="rId22" Type="http://schemas.openxmlformats.org/officeDocument/2006/relationships/customXml" Target="../ink/ink381.xml"/><Relationship Id="rId27" Type="http://schemas.openxmlformats.org/officeDocument/2006/relationships/image" Target="../media/image430.png"/><Relationship Id="rId30" Type="http://schemas.openxmlformats.org/officeDocument/2006/relationships/customXml" Target="../ink/ink385.xml"/><Relationship Id="rId35" Type="http://schemas.openxmlformats.org/officeDocument/2006/relationships/image" Target="../media/image434.png"/><Relationship Id="rId43" Type="http://schemas.openxmlformats.org/officeDocument/2006/relationships/image" Target="../media/image438.png"/><Relationship Id="rId48" Type="http://schemas.openxmlformats.org/officeDocument/2006/relationships/customXml" Target="../ink/ink394.xml"/><Relationship Id="rId56" Type="http://schemas.openxmlformats.org/officeDocument/2006/relationships/customXml" Target="../ink/ink398.xml"/><Relationship Id="rId8" Type="http://schemas.openxmlformats.org/officeDocument/2006/relationships/customXml" Target="../ink/ink374.xml"/><Relationship Id="rId51" Type="http://schemas.openxmlformats.org/officeDocument/2006/relationships/image" Target="../media/image442.png"/><Relationship Id="rId3" Type="http://schemas.openxmlformats.org/officeDocument/2006/relationships/image" Target="../media/image416.png"/><Relationship Id="rId12" Type="http://schemas.openxmlformats.org/officeDocument/2006/relationships/customXml" Target="../ink/ink376.xml"/><Relationship Id="rId17" Type="http://schemas.openxmlformats.org/officeDocument/2006/relationships/image" Target="../media/image425.png"/><Relationship Id="rId25" Type="http://schemas.openxmlformats.org/officeDocument/2006/relationships/image" Target="../media/image429.png"/><Relationship Id="rId33" Type="http://schemas.openxmlformats.org/officeDocument/2006/relationships/image" Target="../media/image433.png"/><Relationship Id="rId38" Type="http://schemas.openxmlformats.org/officeDocument/2006/relationships/customXml" Target="../ink/ink389.xml"/><Relationship Id="rId46" Type="http://schemas.openxmlformats.org/officeDocument/2006/relationships/customXml" Target="../ink/ink393.xml"/><Relationship Id="rId59" Type="http://schemas.openxmlformats.org/officeDocument/2006/relationships/image" Target="../media/image446.png"/><Relationship Id="rId20" Type="http://schemas.openxmlformats.org/officeDocument/2006/relationships/customXml" Target="../ink/ink380.xml"/><Relationship Id="rId41" Type="http://schemas.openxmlformats.org/officeDocument/2006/relationships/image" Target="../media/image437.png"/><Relationship Id="rId54" Type="http://schemas.openxmlformats.org/officeDocument/2006/relationships/customXml" Target="../ink/ink397.xml"/><Relationship Id="rId1" Type="http://schemas.openxmlformats.org/officeDocument/2006/relationships/slideLayout" Target="../slideLayouts/slideLayout6.xml"/><Relationship Id="rId6" Type="http://schemas.openxmlformats.org/officeDocument/2006/relationships/customXml" Target="../ink/ink373.xml"/><Relationship Id="rId15" Type="http://schemas.openxmlformats.org/officeDocument/2006/relationships/image" Target="../media/image424.png"/><Relationship Id="rId23" Type="http://schemas.openxmlformats.org/officeDocument/2006/relationships/image" Target="../media/image428.png"/><Relationship Id="rId28" Type="http://schemas.openxmlformats.org/officeDocument/2006/relationships/customXml" Target="../ink/ink384.xml"/><Relationship Id="rId36" Type="http://schemas.openxmlformats.org/officeDocument/2006/relationships/customXml" Target="../ink/ink388.xml"/><Relationship Id="rId49" Type="http://schemas.openxmlformats.org/officeDocument/2006/relationships/image" Target="../media/image441.png"/><Relationship Id="rId57" Type="http://schemas.openxmlformats.org/officeDocument/2006/relationships/image" Target="../media/image445.png"/><Relationship Id="rId10" Type="http://schemas.openxmlformats.org/officeDocument/2006/relationships/customXml" Target="../ink/ink375.xml"/><Relationship Id="rId31" Type="http://schemas.openxmlformats.org/officeDocument/2006/relationships/image" Target="../media/image432.png"/><Relationship Id="rId44" Type="http://schemas.openxmlformats.org/officeDocument/2006/relationships/customXml" Target="../ink/ink392.xml"/><Relationship Id="rId52" Type="http://schemas.openxmlformats.org/officeDocument/2006/relationships/customXml" Target="../ink/ink396.xml"/><Relationship Id="rId60" Type="http://schemas.openxmlformats.org/officeDocument/2006/relationships/customXml" Target="../ink/ink400.xml"/><Relationship Id="rId4" Type="http://schemas.openxmlformats.org/officeDocument/2006/relationships/customXml" Target="../ink/ink372.xml"/><Relationship Id="rId9" Type="http://schemas.openxmlformats.org/officeDocument/2006/relationships/image" Target="../media/image421.png"/></Relationships>
</file>

<file path=ppt/slides/_rels/slide98.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ctrTitle"/>
          </p:nvPr>
        </p:nvSpPr>
        <p:spPr>
          <a:xfrm>
            <a:off x="1166813" y="2414588"/>
            <a:ext cx="6781800" cy="719137"/>
          </a:xfrm>
        </p:spPr>
        <p:txBody>
          <a:bodyPr/>
          <a:lstStyle/>
          <a:p>
            <a:pPr eaLnBrk="1" hangingPunct="1"/>
            <a:r>
              <a:rPr lang="zh-CN" altLang="en-US" sz="3600">
                <a:solidFill>
                  <a:schemeClr val="hlink"/>
                </a:solidFill>
                <a:latin typeface="Gill Sans MT" panose="020B0502020104020203" pitchFamily="34" charset="0"/>
              </a:rPr>
              <a:t>第</a:t>
            </a:r>
            <a:r>
              <a:rPr lang="en-US" altLang="zh-CN" sz="3600">
                <a:solidFill>
                  <a:schemeClr val="hlink"/>
                </a:solidFill>
                <a:latin typeface="Gill Sans MT" panose="020B0502020104020203" pitchFamily="34" charset="0"/>
              </a:rPr>
              <a:t>4</a:t>
            </a:r>
            <a:r>
              <a:rPr lang="zh-CN" altLang="en-US" sz="3600">
                <a:solidFill>
                  <a:schemeClr val="hlink"/>
                </a:solidFill>
                <a:latin typeface="Gill Sans MT" panose="020B0502020104020203" pitchFamily="34" charset="0"/>
              </a:rPr>
              <a:t>章 网络层：数据平面</a:t>
            </a:r>
            <a:endParaRPr lang="en-US" altLang="zh-CN" sz="3600">
              <a:solidFill>
                <a:schemeClr val="hlink"/>
              </a:solidFill>
              <a:latin typeface="Gill Sans MT" panose="020B0502020104020203" pitchFamily="34" charset="0"/>
            </a:endParaRPr>
          </a:p>
        </p:txBody>
      </p:sp>
      <p:sp>
        <p:nvSpPr>
          <p:cNvPr id="28675" name="Rectangle 4"/>
          <p:cNvSpPr>
            <a:spLocks noGrp="1" noChangeArrowheads="1"/>
          </p:cNvSpPr>
          <p:nvPr>
            <p:ph type="subTitle" idx="1"/>
          </p:nvPr>
        </p:nvSpPr>
        <p:spPr>
          <a:xfrm>
            <a:off x="669925" y="3429000"/>
            <a:ext cx="7962900" cy="2819400"/>
          </a:xfrm>
        </p:spPr>
        <p:txBody>
          <a:bodyPr/>
          <a:lstStyle/>
          <a:p>
            <a:pPr algn="l">
              <a:spcBef>
                <a:spcPts val="600"/>
              </a:spcBef>
            </a:pPr>
            <a:r>
              <a:rPr lang="zh-CN" altLang="en-US"/>
              <a:t>我们了解到网络层涉及到网络中的每一主机和路由器，因此，网络层协议是协议栈中最具挑战性的协议之一。</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Freeform 1285"/>
          <p:cNvSpPr>
            <a:spLocks/>
          </p:cNvSpPr>
          <p:nvPr/>
        </p:nvSpPr>
        <p:spPr bwMode="auto">
          <a:xfrm>
            <a:off x="6646863" y="3516313"/>
            <a:ext cx="1314450" cy="674687"/>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036" name="Freeform 1286"/>
          <p:cNvSpPr>
            <a:spLocks/>
          </p:cNvSpPr>
          <p:nvPr/>
        </p:nvSpPr>
        <p:spPr bwMode="auto">
          <a:xfrm>
            <a:off x="6665913" y="1990725"/>
            <a:ext cx="1730375" cy="1125538"/>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037" name="Freeform 1287"/>
          <p:cNvSpPr>
            <a:spLocks/>
          </p:cNvSpPr>
          <p:nvPr/>
        </p:nvSpPr>
        <p:spPr bwMode="auto">
          <a:xfrm>
            <a:off x="4845050" y="1698625"/>
            <a:ext cx="1736725" cy="107156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4038" name="Group 1288"/>
          <p:cNvGrpSpPr>
            <a:grpSpLocks/>
          </p:cNvGrpSpPr>
          <p:nvPr/>
        </p:nvGrpSpPr>
        <p:grpSpPr bwMode="auto">
          <a:xfrm>
            <a:off x="4921250" y="2963863"/>
            <a:ext cx="1458913" cy="933450"/>
            <a:chOff x="2889" y="1631"/>
            <a:chExt cx="980" cy="743"/>
          </a:xfrm>
        </p:grpSpPr>
        <p:sp>
          <p:nvSpPr>
            <p:cNvPr id="44654" name="Rectangle 1289"/>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655" name="AutoShape 1290"/>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endParaRPr>
            </a:p>
          </p:txBody>
        </p:sp>
      </p:grpSp>
      <p:sp>
        <p:nvSpPr>
          <p:cNvPr id="44039" name="Line 1291"/>
          <p:cNvSpPr>
            <a:spLocks noChangeShapeType="1"/>
          </p:cNvSpPr>
          <p:nvPr/>
        </p:nvSpPr>
        <p:spPr bwMode="auto">
          <a:xfrm>
            <a:off x="7038975" y="3802063"/>
            <a:ext cx="163513"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40" name="Line 1292"/>
          <p:cNvSpPr>
            <a:spLocks noChangeShapeType="1"/>
          </p:cNvSpPr>
          <p:nvPr/>
        </p:nvSpPr>
        <p:spPr bwMode="auto">
          <a:xfrm>
            <a:off x="7135813" y="3722688"/>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41" name="Line 1293"/>
          <p:cNvSpPr>
            <a:spLocks noChangeShapeType="1"/>
          </p:cNvSpPr>
          <p:nvPr/>
        </p:nvSpPr>
        <p:spPr bwMode="auto">
          <a:xfrm flipV="1">
            <a:off x="7372350" y="3808413"/>
            <a:ext cx="134938"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42" name="Line 1294"/>
          <p:cNvSpPr>
            <a:spLocks noChangeShapeType="1"/>
          </p:cNvSpPr>
          <p:nvPr/>
        </p:nvSpPr>
        <p:spPr bwMode="auto">
          <a:xfrm>
            <a:off x="6070600" y="3729038"/>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43" name="Line 1295"/>
          <p:cNvSpPr>
            <a:spLocks noChangeShapeType="1"/>
          </p:cNvSpPr>
          <p:nvPr/>
        </p:nvSpPr>
        <p:spPr bwMode="auto">
          <a:xfrm>
            <a:off x="6365875" y="2576513"/>
            <a:ext cx="509588"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44" name="Line 1296"/>
          <p:cNvSpPr>
            <a:spLocks noChangeShapeType="1"/>
          </p:cNvSpPr>
          <p:nvPr/>
        </p:nvSpPr>
        <p:spPr bwMode="auto">
          <a:xfrm>
            <a:off x="5932488" y="2392363"/>
            <a:ext cx="152400" cy="95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45" name="Freeform 1297"/>
          <p:cNvSpPr>
            <a:spLocks/>
          </p:cNvSpPr>
          <p:nvPr/>
        </p:nvSpPr>
        <p:spPr bwMode="auto">
          <a:xfrm>
            <a:off x="5140325" y="4367213"/>
            <a:ext cx="3079750" cy="1665287"/>
          </a:xfrm>
          <a:custGeom>
            <a:avLst/>
            <a:gdLst>
              <a:gd name="T0" fmla="*/ 2147483647 w 1940"/>
              <a:gd name="T1" fmla="*/ 2147483647 h 1049"/>
              <a:gd name="T2" fmla="*/ 2147483647 w 1940"/>
              <a:gd name="T3" fmla="*/ 2147483647 h 1049"/>
              <a:gd name="T4" fmla="*/ 2147483647 w 1940"/>
              <a:gd name="T5" fmla="*/ 2147483647 h 1049"/>
              <a:gd name="T6" fmla="*/ 2147483647 w 1940"/>
              <a:gd name="T7" fmla="*/ 2147483647 h 1049"/>
              <a:gd name="T8" fmla="*/ 2147483647 w 1940"/>
              <a:gd name="T9" fmla="*/ 2147483647 h 1049"/>
              <a:gd name="T10" fmla="*/ 2147483647 w 1940"/>
              <a:gd name="T11" fmla="*/ 2147483647 h 1049"/>
              <a:gd name="T12" fmla="*/ 2147483647 w 1940"/>
              <a:gd name="T13" fmla="*/ 2147483647 h 1049"/>
              <a:gd name="T14" fmla="*/ 2147483647 w 1940"/>
              <a:gd name="T15" fmla="*/ 2147483647 h 1049"/>
              <a:gd name="T16" fmla="*/ 2147483647 w 1940"/>
              <a:gd name="T17" fmla="*/ 2147483647 h 1049"/>
              <a:gd name="T18" fmla="*/ 2147483647 w 1940"/>
              <a:gd name="T19" fmla="*/ 2147483647 h 1049"/>
              <a:gd name="T20" fmla="*/ 2147483647 w 1940"/>
              <a:gd name="T21" fmla="*/ 2147483647 h 1049"/>
              <a:gd name="T22" fmla="*/ 2147483647 w 1940"/>
              <a:gd name="T23" fmla="*/ 2147483647 h 1049"/>
              <a:gd name="T24" fmla="*/ 2147483647 w 1940"/>
              <a:gd name="T25" fmla="*/ 2147483647 h 1049"/>
              <a:gd name="T26" fmla="*/ 2147483647 w 1940"/>
              <a:gd name="T27" fmla="*/ 2147483647 h 1049"/>
              <a:gd name="T28" fmla="*/ 2147483647 w 1940"/>
              <a:gd name="T29" fmla="*/ 2147483647 h 1049"/>
              <a:gd name="T30" fmla="*/ 2147483647 w 1940"/>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046" name="Line 1298"/>
          <p:cNvSpPr>
            <a:spLocks noChangeShapeType="1"/>
          </p:cNvSpPr>
          <p:nvPr/>
        </p:nvSpPr>
        <p:spPr bwMode="auto">
          <a:xfrm rot="16200000" flipV="1">
            <a:off x="7439819" y="5239544"/>
            <a:ext cx="474662" cy="6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47" name="Line 1299"/>
          <p:cNvSpPr>
            <a:spLocks noChangeShapeType="1"/>
          </p:cNvSpPr>
          <p:nvPr/>
        </p:nvSpPr>
        <p:spPr bwMode="auto">
          <a:xfrm rot="5400000" flipV="1">
            <a:off x="7634288" y="5429250"/>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48" name="Line 1300"/>
          <p:cNvSpPr>
            <a:spLocks noChangeShapeType="1"/>
          </p:cNvSpPr>
          <p:nvPr/>
        </p:nvSpPr>
        <p:spPr bwMode="auto">
          <a:xfrm rot="16200000" flipH="1">
            <a:off x="7742237" y="5027613"/>
            <a:ext cx="193675"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49" name="Line 1301"/>
          <p:cNvSpPr>
            <a:spLocks noChangeShapeType="1"/>
          </p:cNvSpPr>
          <p:nvPr/>
        </p:nvSpPr>
        <p:spPr bwMode="auto">
          <a:xfrm>
            <a:off x="7000875" y="4686300"/>
            <a:ext cx="390525" cy="184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50" name="Line 1302"/>
          <p:cNvSpPr>
            <a:spLocks noChangeShapeType="1"/>
          </p:cNvSpPr>
          <p:nvPr/>
        </p:nvSpPr>
        <p:spPr bwMode="auto">
          <a:xfrm flipV="1">
            <a:off x="6380163" y="4673600"/>
            <a:ext cx="322262" cy="198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51" name="Line 1303"/>
          <p:cNvSpPr>
            <a:spLocks noChangeShapeType="1"/>
          </p:cNvSpPr>
          <p:nvPr/>
        </p:nvSpPr>
        <p:spPr bwMode="auto">
          <a:xfrm flipV="1">
            <a:off x="6423025" y="4965700"/>
            <a:ext cx="9715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52" name="Line 1305"/>
          <p:cNvSpPr>
            <a:spLocks noChangeShapeType="1"/>
          </p:cNvSpPr>
          <p:nvPr/>
        </p:nvSpPr>
        <p:spPr bwMode="auto">
          <a:xfrm>
            <a:off x="5743575" y="4762500"/>
            <a:ext cx="233363" cy="95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53" name="Line 1306"/>
          <p:cNvSpPr>
            <a:spLocks noChangeShapeType="1"/>
          </p:cNvSpPr>
          <p:nvPr/>
        </p:nvSpPr>
        <p:spPr bwMode="auto">
          <a:xfrm flipV="1">
            <a:off x="5484813" y="4999038"/>
            <a:ext cx="403225" cy="1000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54" name="Line 1309"/>
          <p:cNvSpPr>
            <a:spLocks noChangeShapeType="1"/>
          </p:cNvSpPr>
          <p:nvPr/>
        </p:nvSpPr>
        <p:spPr bwMode="auto">
          <a:xfrm flipH="1">
            <a:off x="5910263" y="5054600"/>
            <a:ext cx="177800" cy="203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55" name="Line 1310"/>
          <p:cNvSpPr>
            <a:spLocks noChangeShapeType="1"/>
          </p:cNvSpPr>
          <p:nvPr/>
        </p:nvSpPr>
        <p:spPr bwMode="auto">
          <a:xfrm flipH="1" flipV="1">
            <a:off x="6303963" y="5038725"/>
            <a:ext cx="1587" cy="220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56" name="Line 1311"/>
          <p:cNvSpPr>
            <a:spLocks noChangeShapeType="1"/>
          </p:cNvSpPr>
          <p:nvPr/>
        </p:nvSpPr>
        <p:spPr bwMode="auto">
          <a:xfrm>
            <a:off x="6386513" y="5041900"/>
            <a:ext cx="503237" cy="269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57" name="Line 1313"/>
          <p:cNvSpPr>
            <a:spLocks noChangeShapeType="1"/>
          </p:cNvSpPr>
          <p:nvPr/>
        </p:nvSpPr>
        <p:spPr bwMode="auto">
          <a:xfrm>
            <a:off x="5924550" y="3511550"/>
            <a:ext cx="0" cy="1317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58" name="Line 1314"/>
          <p:cNvSpPr>
            <a:spLocks noChangeShapeType="1"/>
          </p:cNvSpPr>
          <p:nvPr/>
        </p:nvSpPr>
        <p:spPr bwMode="auto">
          <a:xfrm flipV="1">
            <a:off x="7219950" y="2481263"/>
            <a:ext cx="123825" cy="87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59" name="Line 1315"/>
          <p:cNvSpPr>
            <a:spLocks noChangeShapeType="1"/>
          </p:cNvSpPr>
          <p:nvPr/>
        </p:nvSpPr>
        <p:spPr bwMode="auto">
          <a:xfrm>
            <a:off x="7048500" y="2654300"/>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60" name="Line 1316"/>
          <p:cNvSpPr>
            <a:spLocks noChangeShapeType="1"/>
          </p:cNvSpPr>
          <p:nvPr/>
        </p:nvSpPr>
        <p:spPr bwMode="auto">
          <a:xfrm flipV="1">
            <a:off x="7219950" y="2551113"/>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61" name="Line 1317"/>
          <p:cNvSpPr>
            <a:spLocks noChangeShapeType="1"/>
          </p:cNvSpPr>
          <p:nvPr/>
        </p:nvSpPr>
        <p:spPr bwMode="auto">
          <a:xfrm>
            <a:off x="7585075" y="2549525"/>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62" name="Line 1318"/>
          <p:cNvSpPr>
            <a:spLocks noChangeShapeType="1"/>
          </p:cNvSpPr>
          <p:nvPr/>
        </p:nvSpPr>
        <p:spPr bwMode="auto">
          <a:xfrm>
            <a:off x="7239000" y="2855913"/>
            <a:ext cx="1889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63" name="Line 1319"/>
          <p:cNvSpPr>
            <a:spLocks noChangeShapeType="1"/>
          </p:cNvSpPr>
          <p:nvPr/>
        </p:nvSpPr>
        <p:spPr bwMode="auto">
          <a:xfrm flipV="1">
            <a:off x="5534025" y="3722688"/>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64" name="Line 1320"/>
          <p:cNvSpPr>
            <a:spLocks noChangeShapeType="1"/>
          </p:cNvSpPr>
          <p:nvPr/>
        </p:nvSpPr>
        <p:spPr bwMode="auto">
          <a:xfrm>
            <a:off x="7793038" y="2846388"/>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65" name="Line 1321"/>
          <p:cNvSpPr>
            <a:spLocks noChangeShapeType="1"/>
          </p:cNvSpPr>
          <p:nvPr/>
        </p:nvSpPr>
        <p:spPr bwMode="auto">
          <a:xfrm flipH="1">
            <a:off x="6938963" y="2922588"/>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66" name="Line 1322"/>
          <p:cNvSpPr>
            <a:spLocks noChangeShapeType="1"/>
          </p:cNvSpPr>
          <p:nvPr/>
        </p:nvSpPr>
        <p:spPr bwMode="auto">
          <a:xfrm flipH="1">
            <a:off x="7531100" y="2922588"/>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67" name="Line 1323"/>
          <p:cNvSpPr>
            <a:spLocks noChangeShapeType="1"/>
          </p:cNvSpPr>
          <p:nvPr/>
        </p:nvSpPr>
        <p:spPr bwMode="auto">
          <a:xfrm flipV="1">
            <a:off x="6915150" y="4064000"/>
            <a:ext cx="227013" cy="436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4068" name="Group 1324"/>
          <p:cNvGrpSpPr>
            <a:grpSpLocks/>
          </p:cNvGrpSpPr>
          <p:nvPr/>
        </p:nvGrpSpPr>
        <p:grpSpPr bwMode="auto">
          <a:xfrm flipH="1">
            <a:off x="5418138" y="4522788"/>
            <a:ext cx="414337" cy="373062"/>
            <a:chOff x="2839" y="3501"/>
            <a:chExt cx="755" cy="803"/>
          </a:xfrm>
        </p:grpSpPr>
        <p:pic>
          <p:nvPicPr>
            <p:cNvPr id="44652" name="Picture 1325"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653" name="Freeform 1326"/>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44069" name="Group 1327"/>
          <p:cNvGrpSpPr>
            <a:grpSpLocks/>
          </p:cNvGrpSpPr>
          <p:nvPr/>
        </p:nvGrpSpPr>
        <p:grpSpPr bwMode="auto">
          <a:xfrm flipH="1">
            <a:off x="5100638" y="4943475"/>
            <a:ext cx="482600" cy="406400"/>
            <a:chOff x="2839" y="3501"/>
            <a:chExt cx="755" cy="803"/>
          </a:xfrm>
        </p:grpSpPr>
        <p:pic>
          <p:nvPicPr>
            <p:cNvPr id="44650" name="Picture 1328"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651" name="Freeform 1329"/>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44070" name="Group 1330"/>
          <p:cNvGrpSpPr>
            <a:grpSpLocks/>
          </p:cNvGrpSpPr>
          <p:nvPr/>
        </p:nvGrpSpPr>
        <p:grpSpPr bwMode="auto">
          <a:xfrm flipH="1">
            <a:off x="5578475" y="5245100"/>
            <a:ext cx="427038" cy="349250"/>
            <a:chOff x="2839" y="3501"/>
            <a:chExt cx="755" cy="803"/>
          </a:xfrm>
        </p:grpSpPr>
        <p:pic>
          <p:nvPicPr>
            <p:cNvPr id="44648" name="Picture 1331"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649" name="Freeform 133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44071" name="Group 1333"/>
          <p:cNvGrpSpPr>
            <a:grpSpLocks/>
          </p:cNvGrpSpPr>
          <p:nvPr/>
        </p:nvGrpSpPr>
        <p:grpSpPr bwMode="auto">
          <a:xfrm>
            <a:off x="6192838" y="5227638"/>
            <a:ext cx="427037" cy="350837"/>
            <a:chOff x="2839" y="3501"/>
            <a:chExt cx="755" cy="803"/>
          </a:xfrm>
        </p:grpSpPr>
        <p:pic>
          <p:nvPicPr>
            <p:cNvPr id="44646" name="Picture 1334"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647" name="Freeform 1335"/>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44072" name="Picture 1336" descr="car_icon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4875" y="1709738"/>
            <a:ext cx="849313"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4073" name="Group 1337"/>
          <p:cNvGrpSpPr>
            <a:grpSpLocks/>
          </p:cNvGrpSpPr>
          <p:nvPr/>
        </p:nvGrpSpPr>
        <p:grpSpPr bwMode="auto">
          <a:xfrm>
            <a:off x="5256213" y="1535113"/>
            <a:ext cx="415925" cy="385762"/>
            <a:chOff x="2751" y="1851"/>
            <a:chExt cx="462" cy="478"/>
          </a:xfrm>
        </p:grpSpPr>
        <p:pic>
          <p:nvPicPr>
            <p:cNvPr id="44644" name="Picture 1338" descr="iphone_stylized_small"/>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645" name="Picture 1339" descr="antenna_radiation_stylize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074" name="Group 1340"/>
          <p:cNvGrpSpPr>
            <a:grpSpLocks/>
          </p:cNvGrpSpPr>
          <p:nvPr/>
        </p:nvGrpSpPr>
        <p:grpSpPr bwMode="auto">
          <a:xfrm>
            <a:off x="7332663" y="2384425"/>
            <a:ext cx="390525" cy="169863"/>
            <a:chOff x="4650" y="1129"/>
            <a:chExt cx="246" cy="95"/>
          </a:xfrm>
        </p:grpSpPr>
        <p:sp>
          <p:nvSpPr>
            <p:cNvPr id="4463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4463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4463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44639" name="Group 1344"/>
            <p:cNvGrpSpPr>
              <a:grpSpLocks/>
            </p:cNvGrpSpPr>
            <p:nvPr/>
          </p:nvGrpSpPr>
          <p:grpSpPr bwMode="auto">
            <a:xfrm>
              <a:off x="4699" y="1145"/>
              <a:ext cx="138" cy="29"/>
              <a:chOff x="2468" y="1332"/>
              <a:chExt cx="310" cy="60"/>
            </a:xfrm>
          </p:grpSpPr>
          <p:sp>
            <p:nvSpPr>
              <p:cNvPr id="44642" name="Freeform 134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643" name="Freeform 134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4640" name="Line 1347"/>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641" name="Line 1348"/>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4075" name="Group 1349"/>
          <p:cNvGrpSpPr>
            <a:grpSpLocks/>
          </p:cNvGrpSpPr>
          <p:nvPr/>
        </p:nvGrpSpPr>
        <p:grpSpPr bwMode="auto">
          <a:xfrm>
            <a:off x="7405688" y="2746375"/>
            <a:ext cx="390525" cy="176213"/>
            <a:chOff x="4650" y="1129"/>
            <a:chExt cx="246" cy="95"/>
          </a:xfrm>
        </p:grpSpPr>
        <p:sp>
          <p:nvSpPr>
            <p:cNvPr id="4462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4462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4463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44631" name="Group 1353"/>
            <p:cNvGrpSpPr>
              <a:grpSpLocks/>
            </p:cNvGrpSpPr>
            <p:nvPr/>
          </p:nvGrpSpPr>
          <p:grpSpPr bwMode="auto">
            <a:xfrm>
              <a:off x="4699" y="1145"/>
              <a:ext cx="138" cy="29"/>
              <a:chOff x="2468" y="1332"/>
              <a:chExt cx="310" cy="60"/>
            </a:xfrm>
          </p:grpSpPr>
          <p:sp>
            <p:nvSpPr>
              <p:cNvPr id="44634" name="Freeform 135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635" name="Freeform 135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4632" name="Line 1356"/>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633" name="Line 1357"/>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4076" name="Group 1358"/>
          <p:cNvGrpSpPr>
            <a:grpSpLocks/>
          </p:cNvGrpSpPr>
          <p:nvPr/>
        </p:nvGrpSpPr>
        <p:grpSpPr bwMode="auto">
          <a:xfrm>
            <a:off x="6846888" y="2482850"/>
            <a:ext cx="390525" cy="169863"/>
            <a:chOff x="4650" y="1129"/>
            <a:chExt cx="246" cy="95"/>
          </a:xfrm>
        </p:grpSpPr>
        <p:sp>
          <p:nvSpPr>
            <p:cNvPr id="4462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4462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4462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44623" name="Group 1362"/>
            <p:cNvGrpSpPr>
              <a:grpSpLocks/>
            </p:cNvGrpSpPr>
            <p:nvPr/>
          </p:nvGrpSpPr>
          <p:grpSpPr bwMode="auto">
            <a:xfrm>
              <a:off x="4699" y="1145"/>
              <a:ext cx="138" cy="29"/>
              <a:chOff x="2468" y="1332"/>
              <a:chExt cx="310" cy="60"/>
            </a:xfrm>
          </p:grpSpPr>
          <p:sp>
            <p:nvSpPr>
              <p:cNvPr id="44626" name="Freeform 136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627" name="Freeform 136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4624" name="Line 136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625" name="Line 136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4077" name="Group 1367"/>
          <p:cNvGrpSpPr>
            <a:grpSpLocks/>
          </p:cNvGrpSpPr>
          <p:nvPr/>
        </p:nvGrpSpPr>
        <p:grpSpPr bwMode="auto">
          <a:xfrm>
            <a:off x="6858000" y="2746375"/>
            <a:ext cx="390525" cy="169863"/>
            <a:chOff x="4650" y="1129"/>
            <a:chExt cx="246" cy="95"/>
          </a:xfrm>
        </p:grpSpPr>
        <p:sp>
          <p:nvSpPr>
            <p:cNvPr id="4461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4461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4461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44615" name="Group 1371"/>
            <p:cNvGrpSpPr>
              <a:grpSpLocks/>
            </p:cNvGrpSpPr>
            <p:nvPr/>
          </p:nvGrpSpPr>
          <p:grpSpPr bwMode="auto">
            <a:xfrm>
              <a:off x="4699" y="1145"/>
              <a:ext cx="138" cy="29"/>
              <a:chOff x="2468" y="1332"/>
              <a:chExt cx="310" cy="60"/>
            </a:xfrm>
          </p:grpSpPr>
          <p:sp>
            <p:nvSpPr>
              <p:cNvPr id="44618" name="Freeform 137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619" name="Freeform 137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4616" name="Line 137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617" name="Line 137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4078" name="Line 1376"/>
          <p:cNvSpPr>
            <a:spLocks noChangeShapeType="1"/>
          </p:cNvSpPr>
          <p:nvPr/>
        </p:nvSpPr>
        <p:spPr bwMode="auto">
          <a:xfrm>
            <a:off x="7988300" y="2844800"/>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4079" name="Group 1377"/>
          <p:cNvGrpSpPr>
            <a:grpSpLocks/>
          </p:cNvGrpSpPr>
          <p:nvPr/>
        </p:nvGrpSpPr>
        <p:grpSpPr bwMode="auto">
          <a:xfrm>
            <a:off x="7043738" y="3900488"/>
            <a:ext cx="485775" cy="203200"/>
            <a:chOff x="4650" y="1129"/>
            <a:chExt cx="246" cy="95"/>
          </a:xfrm>
        </p:grpSpPr>
        <p:sp>
          <p:nvSpPr>
            <p:cNvPr id="4460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4460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4460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44607" name="Group 1381"/>
            <p:cNvGrpSpPr>
              <a:grpSpLocks/>
            </p:cNvGrpSpPr>
            <p:nvPr/>
          </p:nvGrpSpPr>
          <p:grpSpPr bwMode="auto">
            <a:xfrm>
              <a:off x="4699" y="1145"/>
              <a:ext cx="138" cy="29"/>
              <a:chOff x="2468" y="1332"/>
              <a:chExt cx="310" cy="60"/>
            </a:xfrm>
          </p:grpSpPr>
          <p:sp>
            <p:nvSpPr>
              <p:cNvPr id="44610" name="Freeform 138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611" name="Freeform 138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4608" name="Line 138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609" name="Line 138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4080" name="Group 1386"/>
          <p:cNvGrpSpPr>
            <a:grpSpLocks/>
          </p:cNvGrpSpPr>
          <p:nvPr/>
        </p:nvGrpSpPr>
        <p:grpSpPr bwMode="auto">
          <a:xfrm>
            <a:off x="6724650" y="3619500"/>
            <a:ext cx="485775" cy="203200"/>
            <a:chOff x="4650" y="1129"/>
            <a:chExt cx="246" cy="95"/>
          </a:xfrm>
        </p:grpSpPr>
        <p:sp>
          <p:nvSpPr>
            <p:cNvPr id="4459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4459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4459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44599" name="Group 1390"/>
            <p:cNvGrpSpPr>
              <a:grpSpLocks/>
            </p:cNvGrpSpPr>
            <p:nvPr/>
          </p:nvGrpSpPr>
          <p:grpSpPr bwMode="auto">
            <a:xfrm>
              <a:off x="4699" y="1145"/>
              <a:ext cx="138" cy="29"/>
              <a:chOff x="2468" y="1332"/>
              <a:chExt cx="310" cy="60"/>
            </a:xfrm>
          </p:grpSpPr>
          <p:sp>
            <p:nvSpPr>
              <p:cNvPr id="44602" name="Freeform 139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603" name="Freeform 139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4600" name="Line 139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601" name="Line 139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4081" name="Group 1395"/>
          <p:cNvGrpSpPr>
            <a:grpSpLocks/>
          </p:cNvGrpSpPr>
          <p:nvPr/>
        </p:nvGrpSpPr>
        <p:grpSpPr bwMode="auto">
          <a:xfrm>
            <a:off x="7386638" y="3632200"/>
            <a:ext cx="485775" cy="203200"/>
            <a:chOff x="4650" y="1129"/>
            <a:chExt cx="246" cy="95"/>
          </a:xfrm>
        </p:grpSpPr>
        <p:sp>
          <p:nvSpPr>
            <p:cNvPr id="4458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4458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4459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44591" name="Group 1399"/>
            <p:cNvGrpSpPr>
              <a:grpSpLocks/>
            </p:cNvGrpSpPr>
            <p:nvPr/>
          </p:nvGrpSpPr>
          <p:grpSpPr bwMode="auto">
            <a:xfrm>
              <a:off x="4699" y="1145"/>
              <a:ext cx="138" cy="29"/>
              <a:chOff x="2468" y="1332"/>
              <a:chExt cx="310" cy="60"/>
            </a:xfrm>
          </p:grpSpPr>
          <p:sp>
            <p:nvSpPr>
              <p:cNvPr id="44594" name="Freeform 140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595" name="Freeform 140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4592" name="Line 140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593" name="Line 140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4082" name="Group 1404"/>
          <p:cNvGrpSpPr>
            <a:grpSpLocks/>
          </p:cNvGrpSpPr>
          <p:nvPr/>
        </p:nvGrpSpPr>
        <p:grpSpPr bwMode="auto">
          <a:xfrm>
            <a:off x="6605588" y="4494213"/>
            <a:ext cx="619125" cy="242887"/>
            <a:chOff x="4650" y="1129"/>
            <a:chExt cx="246" cy="95"/>
          </a:xfrm>
        </p:grpSpPr>
        <p:sp>
          <p:nvSpPr>
            <p:cNvPr id="4458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4458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4458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44583" name="Group 1408"/>
            <p:cNvGrpSpPr>
              <a:grpSpLocks/>
            </p:cNvGrpSpPr>
            <p:nvPr/>
          </p:nvGrpSpPr>
          <p:grpSpPr bwMode="auto">
            <a:xfrm>
              <a:off x="4699" y="1145"/>
              <a:ext cx="138" cy="29"/>
              <a:chOff x="2468" y="1332"/>
              <a:chExt cx="310" cy="60"/>
            </a:xfrm>
          </p:grpSpPr>
          <p:sp>
            <p:nvSpPr>
              <p:cNvPr id="44586" name="Freeform 140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587" name="Freeform 141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4584" name="Line 141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585" name="Line 141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4083" name="Group 1413"/>
          <p:cNvGrpSpPr>
            <a:grpSpLocks/>
          </p:cNvGrpSpPr>
          <p:nvPr/>
        </p:nvGrpSpPr>
        <p:grpSpPr bwMode="auto">
          <a:xfrm>
            <a:off x="7239000" y="4792663"/>
            <a:ext cx="619125" cy="242887"/>
            <a:chOff x="4650" y="1129"/>
            <a:chExt cx="246" cy="95"/>
          </a:xfrm>
        </p:grpSpPr>
        <p:sp>
          <p:nvSpPr>
            <p:cNvPr id="4457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4457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4457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44575" name="Group 1417"/>
            <p:cNvGrpSpPr>
              <a:grpSpLocks/>
            </p:cNvGrpSpPr>
            <p:nvPr/>
          </p:nvGrpSpPr>
          <p:grpSpPr bwMode="auto">
            <a:xfrm>
              <a:off x="4699" y="1145"/>
              <a:ext cx="138" cy="29"/>
              <a:chOff x="2468" y="1332"/>
              <a:chExt cx="310" cy="60"/>
            </a:xfrm>
          </p:grpSpPr>
          <p:sp>
            <p:nvSpPr>
              <p:cNvPr id="44578" name="Freeform 141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579" name="Freeform 141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4576" name="Line 142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577" name="Line 142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4084" name="Group 1422"/>
          <p:cNvGrpSpPr>
            <a:grpSpLocks/>
          </p:cNvGrpSpPr>
          <p:nvPr/>
        </p:nvGrpSpPr>
        <p:grpSpPr bwMode="auto">
          <a:xfrm>
            <a:off x="5889625" y="4837113"/>
            <a:ext cx="619125" cy="242887"/>
            <a:chOff x="4650" y="1129"/>
            <a:chExt cx="246" cy="95"/>
          </a:xfrm>
        </p:grpSpPr>
        <p:sp>
          <p:nvSpPr>
            <p:cNvPr id="4456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4456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4456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44567" name="Group 1426"/>
            <p:cNvGrpSpPr>
              <a:grpSpLocks/>
            </p:cNvGrpSpPr>
            <p:nvPr/>
          </p:nvGrpSpPr>
          <p:grpSpPr bwMode="auto">
            <a:xfrm>
              <a:off x="4699" y="1145"/>
              <a:ext cx="138" cy="29"/>
              <a:chOff x="2468" y="1332"/>
              <a:chExt cx="310" cy="60"/>
            </a:xfrm>
          </p:grpSpPr>
          <p:sp>
            <p:nvSpPr>
              <p:cNvPr id="44570" name="Freeform 142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571" name="Freeform 142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4568" name="Line 142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569" name="Line 143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4085" name="Group 1431"/>
          <p:cNvGrpSpPr>
            <a:grpSpLocks/>
          </p:cNvGrpSpPr>
          <p:nvPr/>
        </p:nvGrpSpPr>
        <p:grpSpPr bwMode="auto">
          <a:xfrm>
            <a:off x="5695950" y="3629025"/>
            <a:ext cx="390525" cy="169863"/>
            <a:chOff x="4650" y="1129"/>
            <a:chExt cx="246" cy="95"/>
          </a:xfrm>
        </p:grpSpPr>
        <p:sp>
          <p:nvSpPr>
            <p:cNvPr id="4455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4455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4455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44559" name="Group 1435"/>
            <p:cNvGrpSpPr>
              <a:grpSpLocks/>
            </p:cNvGrpSpPr>
            <p:nvPr/>
          </p:nvGrpSpPr>
          <p:grpSpPr bwMode="auto">
            <a:xfrm>
              <a:off x="4699" y="1145"/>
              <a:ext cx="138" cy="29"/>
              <a:chOff x="2468" y="1332"/>
              <a:chExt cx="310" cy="60"/>
            </a:xfrm>
          </p:grpSpPr>
          <p:sp>
            <p:nvSpPr>
              <p:cNvPr id="44562" name="Freeform 143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563" name="Freeform 143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4560" name="Line 143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561" name="Line 143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4086" name="Group 1440"/>
          <p:cNvGrpSpPr>
            <a:grpSpLocks/>
          </p:cNvGrpSpPr>
          <p:nvPr/>
        </p:nvGrpSpPr>
        <p:grpSpPr bwMode="auto">
          <a:xfrm>
            <a:off x="5995988" y="2476500"/>
            <a:ext cx="390525" cy="169863"/>
            <a:chOff x="4650" y="1129"/>
            <a:chExt cx="246" cy="95"/>
          </a:xfrm>
        </p:grpSpPr>
        <p:sp>
          <p:nvSpPr>
            <p:cNvPr id="4454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4454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4455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44551" name="Group 1444"/>
            <p:cNvGrpSpPr>
              <a:grpSpLocks/>
            </p:cNvGrpSpPr>
            <p:nvPr/>
          </p:nvGrpSpPr>
          <p:grpSpPr bwMode="auto">
            <a:xfrm>
              <a:off x="4699" y="1145"/>
              <a:ext cx="138" cy="29"/>
              <a:chOff x="2468" y="1332"/>
              <a:chExt cx="310" cy="60"/>
            </a:xfrm>
          </p:grpSpPr>
          <p:sp>
            <p:nvSpPr>
              <p:cNvPr id="44554" name="Freeform 144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555" name="Freeform 144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4552" name="Line 1447"/>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553" name="Line 1448"/>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4087" name="Group 1449"/>
          <p:cNvGrpSpPr>
            <a:grpSpLocks/>
          </p:cNvGrpSpPr>
          <p:nvPr/>
        </p:nvGrpSpPr>
        <p:grpSpPr bwMode="auto">
          <a:xfrm>
            <a:off x="5254625" y="3489325"/>
            <a:ext cx="506413" cy="352425"/>
            <a:chOff x="2967" y="478"/>
            <a:chExt cx="788" cy="625"/>
          </a:xfrm>
        </p:grpSpPr>
        <p:pic>
          <p:nvPicPr>
            <p:cNvPr id="44546" name="Picture 1450" descr="access_point_stylized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547" name="Picture 1451" descr="antenna_radiation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088" name="Group 1452"/>
          <p:cNvGrpSpPr>
            <a:grpSpLocks/>
          </p:cNvGrpSpPr>
          <p:nvPr/>
        </p:nvGrpSpPr>
        <p:grpSpPr bwMode="auto">
          <a:xfrm>
            <a:off x="6775450" y="4992688"/>
            <a:ext cx="563563" cy="420687"/>
            <a:chOff x="2967" y="478"/>
            <a:chExt cx="788" cy="625"/>
          </a:xfrm>
        </p:grpSpPr>
        <p:pic>
          <p:nvPicPr>
            <p:cNvPr id="44544" name="Picture 1453" descr="access_point_stylized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545" name="Picture 1454" descr="antenna_radiation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089" name="Group 1455"/>
          <p:cNvGrpSpPr>
            <a:grpSpLocks/>
          </p:cNvGrpSpPr>
          <p:nvPr/>
        </p:nvGrpSpPr>
        <p:grpSpPr bwMode="auto">
          <a:xfrm>
            <a:off x="5703888" y="1833563"/>
            <a:ext cx="457200" cy="631825"/>
            <a:chOff x="742" y="2409"/>
            <a:chExt cx="576" cy="881"/>
          </a:xfrm>
        </p:grpSpPr>
        <p:grpSp>
          <p:nvGrpSpPr>
            <p:cNvPr id="44526" name="Group 1456"/>
            <p:cNvGrpSpPr>
              <a:grpSpLocks/>
            </p:cNvGrpSpPr>
            <p:nvPr/>
          </p:nvGrpSpPr>
          <p:grpSpPr bwMode="auto">
            <a:xfrm>
              <a:off x="832" y="2643"/>
              <a:ext cx="376" cy="647"/>
              <a:chOff x="3130" y="3288"/>
              <a:chExt cx="410" cy="742"/>
            </a:xfrm>
          </p:grpSpPr>
          <p:sp>
            <p:nvSpPr>
              <p:cNvPr id="44529"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530"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531"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532"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533"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534"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535"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536"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537"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538"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539"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540"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541"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542"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543"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pic>
          <p:nvPicPr>
            <p:cNvPr id="44527" name="Picture 1472" descr="cell_tower_radiation copy"/>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528" name="Oval 1473"/>
            <p:cNvSpPr>
              <a:spLocks noChangeArrowheads="1"/>
            </p:cNvSpPr>
            <p:nvPr/>
          </p:nvSpPr>
          <p:spPr bwMode="auto">
            <a:xfrm>
              <a:off x="986" y="2597"/>
              <a:ext cx="66" cy="6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grpSp>
        <p:nvGrpSpPr>
          <p:cNvPr id="44090" name="Group 1474"/>
          <p:cNvGrpSpPr>
            <a:grpSpLocks/>
          </p:cNvGrpSpPr>
          <p:nvPr/>
        </p:nvGrpSpPr>
        <p:grpSpPr bwMode="auto">
          <a:xfrm>
            <a:off x="7883525" y="4991100"/>
            <a:ext cx="227013" cy="481013"/>
            <a:chOff x="4140" y="429"/>
            <a:chExt cx="1425" cy="2396"/>
          </a:xfrm>
        </p:grpSpPr>
        <p:sp>
          <p:nvSpPr>
            <p:cNvPr id="44494" name="Freeform 1475"/>
            <p:cNvSpPr>
              <a:spLocks/>
            </p:cNvSpPr>
            <p:nvPr/>
          </p:nvSpPr>
          <p:spPr bwMode="auto">
            <a:xfrm>
              <a:off x="5268" y="433"/>
              <a:ext cx="283" cy="2286"/>
            </a:xfrm>
            <a:custGeom>
              <a:avLst/>
              <a:gdLst>
                <a:gd name="T0" fmla="*/ 9 w 354"/>
                <a:gd name="T1" fmla="*/ 0 h 2742"/>
                <a:gd name="T2" fmla="*/ 47 w 354"/>
                <a:gd name="T3" fmla="*/ 66 h 2742"/>
                <a:gd name="T4" fmla="*/ 46 w 354"/>
                <a:gd name="T5" fmla="*/ 510 h 2742"/>
                <a:gd name="T6" fmla="*/ 0 w 354"/>
                <a:gd name="T7" fmla="*/ 534 h 2742"/>
                <a:gd name="T8" fmla="*/ 9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95" name="Rectangle 1476"/>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496" name="Freeform 1477"/>
            <p:cNvSpPr>
              <a:spLocks/>
            </p:cNvSpPr>
            <p:nvPr/>
          </p:nvSpPr>
          <p:spPr bwMode="auto">
            <a:xfrm>
              <a:off x="5321" y="570"/>
              <a:ext cx="169" cy="2115"/>
            </a:xfrm>
            <a:custGeom>
              <a:avLst/>
              <a:gdLst>
                <a:gd name="T0" fmla="*/ 2 w 211"/>
                <a:gd name="T1" fmla="*/ 0 h 2537"/>
                <a:gd name="T2" fmla="*/ 29 w 211"/>
                <a:gd name="T3" fmla="*/ 43 h 2537"/>
                <a:gd name="T4" fmla="*/ 2 w 211"/>
                <a:gd name="T5" fmla="*/ 48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97" name="Freeform 1478"/>
            <p:cNvSpPr>
              <a:spLocks/>
            </p:cNvSpPr>
            <p:nvPr/>
          </p:nvSpPr>
          <p:spPr bwMode="auto">
            <a:xfrm>
              <a:off x="5284" y="1640"/>
              <a:ext cx="263" cy="189"/>
            </a:xfrm>
            <a:custGeom>
              <a:avLst/>
              <a:gdLst>
                <a:gd name="T0" fmla="*/ 2 w 328"/>
                <a:gd name="T1" fmla="*/ 0 h 226"/>
                <a:gd name="T2" fmla="*/ 45 w 328"/>
                <a:gd name="T3" fmla="*/ 25 h 226"/>
                <a:gd name="T4" fmla="*/ 45 w 328"/>
                <a:gd name="T5" fmla="*/ 45 h 226"/>
                <a:gd name="T6" fmla="*/ 0 w 328"/>
                <a:gd name="T7" fmla="*/ 19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98" name="Rectangle 1479"/>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nvGrpSpPr>
            <p:cNvPr id="44499" name="Group 1480"/>
            <p:cNvGrpSpPr>
              <a:grpSpLocks/>
            </p:cNvGrpSpPr>
            <p:nvPr/>
          </p:nvGrpSpPr>
          <p:grpSpPr bwMode="auto">
            <a:xfrm>
              <a:off x="4749" y="668"/>
              <a:ext cx="581" cy="145"/>
              <a:chOff x="614" y="2568"/>
              <a:chExt cx="725" cy="139"/>
            </a:xfrm>
          </p:grpSpPr>
          <p:sp>
            <p:nvSpPr>
              <p:cNvPr id="44524" name="AutoShape 1481"/>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525" name="AutoShape 1482"/>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sp>
          <p:nvSpPr>
            <p:cNvPr id="44500" name="Rectangle 1483"/>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nvGrpSpPr>
            <p:cNvPr id="44501" name="Group 1484"/>
            <p:cNvGrpSpPr>
              <a:grpSpLocks/>
            </p:cNvGrpSpPr>
            <p:nvPr/>
          </p:nvGrpSpPr>
          <p:grpSpPr bwMode="auto">
            <a:xfrm>
              <a:off x="4747" y="994"/>
              <a:ext cx="581" cy="134"/>
              <a:chOff x="614" y="2568"/>
              <a:chExt cx="725" cy="139"/>
            </a:xfrm>
          </p:grpSpPr>
          <p:sp>
            <p:nvSpPr>
              <p:cNvPr id="44522" name="AutoShape 1485"/>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523" name="AutoShape 1486"/>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sp>
          <p:nvSpPr>
            <p:cNvPr id="44502" name="Rectangle 1487"/>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503" name="Rectangle 1488"/>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nvGrpSpPr>
            <p:cNvPr id="44504" name="Group 1489"/>
            <p:cNvGrpSpPr>
              <a:grpSpLocks/>
            </p:cNvGrpSpPr>
            <p:nvPr/>
          </p:nvGrpSpPr>
          <p:grpSpPr bwMode="auto">
            <a:xfrm>
              <a:off x="4735" y="1627"/>
              <a:ext cx="582" cy="151"/>
              <a:chOff x="614" y="2568"/>
              <a:chExt cx="725" cy="139"/>
            </a:xfrm>
          </p:grpSpPr>
          <p:sp>
            <p:nvSpPr>
              <p:cNvPr id="44520" name="AutoShape 1490"/>
              <p:cNvSpPr>
                <a:spLocks noChangeArrowheads="1"/>
              </p:cNvSpPr>
              <p:nvPr/>
            </p:nvSpPr>
            <p:spPr bwMode="auto">
              <a:xfrm>
                <a:off x="618" y="2579"/>
                <a:ext cx="720" cy="13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521" name="AutoShape 1491"/>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sp>
          <p:nvSpPr>
            <p:cNvPr id="44505" name="Freeform 1492"/>
            <p:cNvSpPr>
              <a:spLocks/>
            </p:cNvSpPr>
            <p:nvPr/>
          </p:nvSpPr>
          <p:spPr bwMode="auto">
            <a:xfrm>
              <a:off x="5288" y="1354"/>
              <a:ext cx="263" cy="188"/>
            </a:xfrm>
            <a:custGeom>
              <a:avLst/>
              <a:gdLst>
                <a:gd name="T0" fmla="*/ 2 w 328"/>
                <a:gd name="T1" fmla="*/ 0 h 226"/>
                <a:gd name="T2" fmla="*/ 45 w 328"/>
                <a:gd name="T3" fmla="*/ 24 h 226"/>
                <a:gd name="T4" fmla="*/ 45 w 328"/>
                <a:gd name="T5" fmla="*/ 43 h 226"/>
                <a:gd name="T6" fmla="*/ 0 w 328"/>
                <a:gd name="T7" fmla="*/ 1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4506" name="Group 1493"/>
            <p:cNvGrpSpPr>
              <a:grpSpLocks/>
            </p:cNvGrpSpPr>
            <p:nvPr/>
          </p:nvGrpSpPr>
          <p:grpSpPr bwMode="auto">
            <a:xfrm>
              <a:off x="4739" y="1327"/>
              <a:ext cx="582" cy="139"/>
              <a:chOff x="614" y="2568"/>
              <a:chExt cx="725" cy="139"/>
            </a:xfrm>
          </p:grpSpPr>
          <p:sp>
            <p:nvSpPr>
              <p:cNvPr id="44518" name="AutoShape 1494"/>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519" name="AutoShape 1495"/>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sp>
          <p:nvSpPr>
            <p:cNvPr id="44507" name="Rectangle 1496"/>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508" name="Freeform 1497"/>
            <p:cNvSpPr>
              <a:spLocks/>
            </p:cNvSpPr>
            <p:nvPr/>
          </p:nvSpPr>
          <p:spPr bwMode="auto">
            <a:xfrm>
              <a:off x="5312" y="1007"/>
              <a:ext cx="237" cy="213"/>
            </a:xfrm>
            <a:custGeom>
              <a:avLst/>
              <a:gdLst>
                <a:gd name="T0" fmla="*/ 2 w 296"/>
                <a:gd name="T1" fmla="*/ 0 h 256"/>
                <a:gd name="T2" fmla="*/ 40 w 296"/>
                <a:gd name="T3" fmla="*/ 27 h 256"/>
                <a:gd name="T4" fmla="*/ 40 w 296"/>
                <a:gd name="T5" fmla="*/ 49 h 256"/>
                <a:gd name="T6" fmla="*/ 0 w 296"/>
                <a:gd name="T7" fmla="*/ 18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509" name="Freeform 1498"/>
            <p:cNvSpPr>
              <a:spLocks/>
            </p:cNvSpPr>
            <p:nvPr/>
          </p:nvSpPr>
          <p:spPr bwMode="auto">
            <a:xfrm>
              <a:off x="5315" y="680"/>
              <a:ext cx="244" cy="240"/>
            </a:xfrm>
            <a:custGeom>
              <a:avLst/>
              <a:gdLst>
                <a:gd name="T0" fmla="*/ 0 w 304"/>
                <a:gd name="T1" fmla="*/ 0 h 288"/>
                <a:gd name="T2" fmla="*/ 42 w 304"/>
                <a:gd name="T3" fmla="*/ 32 h 288"/>
                <a:gd name="T4" fmla="*/ 39 w 304"/>
                <a:gd name="T5" fmla="*/ 57 h 288"/>
                <a:gd name="T6" fmla="*/ 2 w 304"/>
                <a:gd name="T7" fmla="*/ 24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510" name="Oval 1499"/>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511" name="Freeform 1500"/>
            <p:cNvSpPr>
              <a:spLocks/>
            </p:cNvSpPr>
            <p:nvPr/>
          </p:nvSpPr>
          <p:spPr bwMode="auto">
            <a:xfrm>
              <a:off x="5302" y="2614"/>
              <a:ext cx="245" cy="200"/>
            </a:xfrm>
            <a:custGeom>
              <a:avLst/>
              <a:gdLst>
                <a:gd name="T0" fmla="*/ 0 w 306"/>
                <a:gd name="T1" fmla="*/ 21 h 240"/>
                <a:gd name="T2" fmla="*/ 2 w 306"/>
                <a:gd name="T3" fmla="*/ 48 h 240"/>
                <a:gd name="T4" fmla="*/ 42 w 306"/>
                <a:gd name="T5" fmla="*/ 22 h 240"/>
                <a:gd name="T6" fmla="*/ 40 w 306"/>
                <a:gd name="T7" fmla="*/ 0 h 240"/>
                <a:gd name="T8" fmla="*/ 0 w 306"/>
                <a:gd name="T9" fmla="*/ 21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512" name="AutoShape 1501"/>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513" name="AutoShape 1502"/>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514" name="Oval 1503"/>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515" name="Oval 1504"/>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cs typeface="Arial" panose="020B0604020202020204" pitchFamily="34" charset="0"/>
              </a:endParaRPr>
            </a:p>
          </p:txBody>
        </p:sp>
        <p:sp>
          <p:nvSpPr>
            <p:cNvPr id="44516" name="Oval 1505"/>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517" name="Rectangle 1506"/>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grpSp>
        <p:nvGrpSpPr>
          <p:cNvPr id="44091" name="Group 1507"/>
          <p:cNvGrpSpPr>
            <a:grpSpLocks/>
          </p:cNvGrpSpPr>
          <p:nvPr/>
        </p:nvGrpSpPr>
        <p:grpSpPr bwMode="auto">
          <a:xfrm>
            <a:off x="7567613" y="5292725"/>
            <a:ext cx="227012" cy="481013"/>
            <a:chOff x="4140" y="429"/>
            <a:chExt cx="1425" cy="2396"/>
          </a:xfrm>
        </p:grpSpPr>
        <p:sp>
          <p:nvSpPr>
            <p:cNvPr id="44462" name="Freeform 1508"/>
            <p:cNvSpPr>
              <a:spLocks/>
            </p:cNvSpPr>
            <p:nvPr/>
          </p:nvSpPr>
          <p:spPr bwMode="auto">
            <a:xfrm>
              <a:off x="5268" y="433"/>
              <a:ext cx="283" cy="2286"/>
            </a:xfrm>
            <a:custGeom>
              <a:avLst/>
              <a:gdLst>
                <a:gd name="T0" fmla="*/ 9 w 354"/>
                <a:gd name="T1" fmla="*/ 0 h 2742"/>
                <a:gd name="T2" fmla="*/ 47 w 354"/>
                <a:gd name="T3" fmla="*/ 66 h 2742"/>
                <a:gd name="T4" fmla="*/ 46 w 354"/>
                <a:gd name="T5" fmla="*/ 510 h 2742"/>
                <a:gd name="T6" fmla="*/ 0 w 354"/>
                <a:gd name="T7" fmla="*/ 534 h 2742"/>
                <a:gd name="T8" fmla="*/ 9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63" name="Rectangle 1509"/>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464" name="Freeform 1510"/>
            <p:cNvSpPr>
              <a:spLocks/>
            </p:cNvSpPr>
            <p:nvPr/>
          </p:nvSpPr>
          <p:spPr bwMode="auto">
            <a:xfrm>
              <a:off x="5321" y="570"/>
              <a:ext cx="169" cy="2115"/>
            </a:xfrm>
            <a:custGeom>
              <a:avLst/>
              <a:gdLst>
                <a:gd name="T0" fmla="*/ 2 w 211"/>
                <a:gd name="T1" fmla="*/ 0 h 2537"/>
                <a:gd name="T2" fmla="*/ 29 w 211"/>
                <a:gd name="T3" fmla="*/ 43 h 2537"/>
                <a:gd name="T4" fmla="*/ 2 w 211"/>
                <a:gd name="T5" fmla="*/ 48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65" name="Freeform 1511"/>
            <p:cNvSpPr>
              <a:spLocks/>
            </p:cNvSpPr>
            <p:nvPr/>
          </p:nvSpPr>
          <p:spPr bwMode="auto">
            <a:xfrm>
              <a:off x="5284" y="1640"/>
              <a:ext cx="263" cy="189"/>
            </a:xfrm>
            <a:custGeom>
              <a:avLst/>
              <a:gdLst>
                <a:gd name="T0" fmla="*/ 2 w 328"/>
                <a:gd name="T1" fmla="*/ 0 h 226"/>
                <a:gd name="T2" fmla="*/ 45 w 328"/>
                <a:gd name="T3" fmla="*/ 25 h 226"/>
                <a:gd name="T4" fmla="*/ 45 w 328"/>
                <a:gd name="T5" fmla="*/ 45 h 226"/>
                <a:gd name="T6" fmla="*/ 0 w 328"/>
                <a:gd name="T7" fmla="*/ 19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66" name="Rectangle 1512"/>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nvGrpSpPr>
            <p:cNvPr id="44467" name="Group 1513"/>
            <p:cNvGrpSpPr>
              <a:grpSpLocks/>
            </p:cNvGrpSpPr>
            <p:nvPr/>
          </p:nvGrpSpPr>
          <p:grpSpPr bwMode="auto">
            <a:xfrm>
              <a:off x="4749" y="668"/>
              <a:ext cx="581" cy="145"/>
              <a:chOff x="614" y="2568"/>
              <a:chExt cx="725" cy="139"/>
            </a:xfrm>
          </p:grpSpPr>
          <p:sp>
            <p:nvSpPr>
              <p:cNvPr id="44492" name="AutoShape 1514"/>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493" name="AutoShape 1515"/>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sp>
          <p:nvSpPr>
            <p:cNvPr id="44468" name="Rectangle 1516"/>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nvGrpSpPr>
            <p:cNvPr id="44469" name="Group 1517"/>
            <p:cNvGrpSpPr>
              <a:grpSpLocks/>
            </p:cNvGrpSpPr>
            <p:nvPr/>
          </p:nvGrpSpPr>
          <p:grpSpPr bwMode="auto">
            <a:xfrm>
              <a:off x="4747" y="994"/>
              <a:ext cx="581" cy="134"/>
              <a:chOff x="614" y="2568"/>
              <a:chExt cx="725" cy="139"/>
            </a:xfrm>
          </p:grpSpPr>
          <p:sp>
            <p:nvSpPr>
              <p:cNvPr id="44490" name="AutoShape 1518"/>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491" name="AutoShape 1519"/>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sp>
          <p:nvSpPr>
            <p:cNvPr id="44470" name="Rectangle 1520"/>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471" name="Rectangle 1521"/>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nvGrpSpPr>
            <p:cNvPr id="44472" name="Group 1522"/>
            <p:cNvGrpSpPr>
              <a:grpSpLocks/>
            </p:cNvGrpSpPr>
            <p:nvPr/>
          </p:nvGrpSpPr>
          <p:grpSpPr bwMode="auto">
            <a:xfrm>
              <a:off x="4735" y="1627"/>
              <a:ext cx="582" cy="151"/>
              <a:chOff x="614" y="2568"/>
              <a:chExt cx="725" cy="139"/>
            </a:xfrm>
          </p:grpSpPr>
          <p:sp>
            <p:nvSpPr>
              <p:cNvPr id="44488" name="AutoShape 1523"/>
              <p:cNvSpPr>
                <a:spLocks noChangeArrowheads="1"/>
              </p:cNvSpPr>
              <p:nvPr/>
            </p:nvSpPr>
            <p:spPr bwMode="auto">
              <a:xfrm>
                <a:off x="618" y="2579"/>
                <a:ext cx="720" cy="13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489" name="AutoShape 1524"/>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sp>
          <p:nvSpPr>
            <p:cNvPr id="44473" name="Freeform 1525"/>
            <p:cNvSpPr>
              <a:spLocks/>
            </p:cNvSpPr>
            <p:nvPr/>
          </p:nvSpPr>
          <p:spPr bwMode="auto">
            <a:xfrm>
              <a:off x="5288" y="1354"/>
              <a:ext cx="263" cy="188"/>
            </a:xfrm>
            <a:custGeom>
              <a:avLst/>
              <a:gdLst>
                <a:gd name="T0" fmla="*/ 2 w 328"/>
                <a:gd name="T1" fmla="*/ 0 h 226"/>
                <a:gd name="T2" fmla="*/ 45 w 328"/>
                <a:gd name="T3" fmla="*/ 24 h 226"/>
                <a:gd name="T4" fmla="*/ 45 w 328"/>
                <a:gd name="T5" fmla="*/ 43 h 226"/>
                <a:gd name="T6" fmla="*/ 0 w 328"/>
                <a:gd name="T7" fmla="*/ 1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4474" name="Group 1526"/>
            <p:cNvGrpSpPr>
              <a:grpSpLocks/>
            </p:cNvGrpSpPr>
            <p:nvPr/>
          </p:nvGrpSpPr>
          <p:grpSpPr bwMode="auto">
            <a:xfrm>
              <a:off x="4739" y="1327"/>
              <a:ext cx="582" cy="139"/>
              <a:chOff x="614" y="2568"/>
              <a:chExt cx="725" cy="139"/>
            </a:xfrm>
          </p:grpSpPr>
          <p:sp>
            <p:nvSpPr>
              <p:cNvPr id="44486" name="AutoShape 1527"/>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487" name="AutoShape 1528"/>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sp>
          <p:nvSpPr>
            <p:cNvPr id="44475" name="Rectangle 1529"/>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476" name="Freeform 1530"/>
            <p:cNvSpPr>
              <a:spLocks/>
            </p:cNvSpPr>
            <p:nvPr/>
          </p:nvSpPr>
          <p:spPr bwMode="auto">
            <a:xfrm>
              <a:off x="5312" y="1007"/>
              <a:ext cx="237" cy="213"/>
            </a:xfrm>
            <a:custGeom>
              <a:avLst/>
              <a:gdLst>
                <a:gd name="T0" fmla="*/ 2 w 296"/>
                <a:gd name="T1" fmla="*/ 0 h 256"/>
                <a:gd name="T2" fmla="*/ 40 w 296"/>
                <a:gd name="T3" fmla="*/ 27 h 256"/>
                <a:gd name="T4" fmla="*/ 40 w 296"/>
                <a:gd name="T5" fmla="*/ 49 h 256"/>
                <a:gd name="T6" fmla="*/ 0 w 296"/>
                <a:gd name="T7" fmla="*/ 18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77" name="Freeform 1531"/>
            <p:cNvSpPr>
              <a:spLocks/>
            </p:cNvSpPr>
            <p:nvPr/>
          </p:nvSpPr>
          <p:spPr bwMode="auto">
            <a:xfrm>
              <a:off x="5315" y="680"/>
              <a:ext cx="244" cy="240"/>
            </a:xfrm>
            <a:custGeom>
              <a:avLst/>
              <a:gdLst>
                <a:gd name="T0" fmla="*/ 0 w 304"/>
                <a:gd name="T1" fmla="*/ 0 h 288"/>
                <a:gd name="T2" fmla="*/ 42 w 304"/>
                <a:gd name="T3" fmla="*/ 32 h 288"/>
                <a:gd name="T4" fmla="*/ 39 w 304"/>
                <a:gd name="T5" fmla="*/ 57 h 288"/>
                <a:gd name="T6" fmla="*/ 2 w 304"/>
                <a:gd name="T7" fmla="*/ 24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78" name="Oval 1532"/>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479" name="Freeform 1533"/>
            <p:cNvSpPr>
              <a:spLocks/>
            </p:cNvSpPr>
            <p:nvPr/>
          </p:nvSpPr>
          <p:spPr bwMode="auto">
            <a:xfrm>
              <a:off x="5302" y="2614"/>
              <a:ext cx="245" cy="200"/>
            </a:xfrm>
            <a:custGeom>
              <a:avLst/>
              <a:gdLst>
                <a:gd name="T0" fmla="*/ 0 w 306"/>
                <a:gd name="T1" fmla="*/ 21 h 240"/>
                <a:gd name="T2" fmla="*/ 2 w 306"/>
                <a:gd name="T3" fmla="*/ 48 h 240"/>
                <a:gd name="T4" fmla="*/ 42 w 306"/>
                <a:gd name="T5" fmla="*/ 22 h 240"/>
                <a:gd name="T6" fmla="*/ 40 w 306"/>
                <a:gd name="T7" fmla="*/ 0 h 240"/>
                <a:gd name="T8" fmla="*/ 0 w 306"/>
                <a:gd name="T9" fmla="*/ 21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80" name="AutoShape 1534"/>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481" name="AutoShape 1535"/>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482" name="Oval 1536"/>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483" name="Oval 1537"/>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cs typeface="Arial" panose="020B0604020202020204" pitchFamily="34" charset="0"/>
              </a:endParaRPr>
            </a:p>
          </p:txBody>
        </p:sp>
        <p:sp>
          <p:nvSpPr>
            <p:cNvPr id="44484" name="Oval 1538"/>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485" name="Rectangle 1539"/>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grpSp>
        <p:nvGrpSpPr>
          <p:cNvPr id="44092" name="Group 1540"/>
          <p:cNvGrpSpPr>
            <a:grpSpLocks/>
          </p:cNvGrpSpPr>
          <p:nvPr/>
        </p:nvGrpSpPr>
        <p:grpSpPr bwMode="auto">
          <a:xfrm>
            <a:off x="4945063" y="2032000"/>
            <a:ext cx="534987" cy="407988"/>
            <a:chOff x="877" y="1008"/>
            <a:chExt cx="2747" cy="2591"/>
          </a:xfrm>
        </p:grpSpPr>
        <p:pic>
          <p:nvPicPr>
            <p:cNvPr id="44439" name="Picture 1541" descr="antenna_stylize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440" name="Picture 1542" descr="laptop_keyboar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441" name="Freeform 1543"/>
            <p:cNvSpPr>
              <a:spLocks/>
            </p:cNvSpPr>
            <p:nvPr/>
          </p:nvSpPr>
          <p:spPr bwMode="auto">
            <a:xfrm>
              <a:off x="1753" y="1603"/>
              <a:ext cx="1807" cy="1322"/>
            </a:xfrm>
            <a:custGeom>
              <a:avLst/>
              <a:gdLst>
                <a:gd name="T0" fmla="*/ 6 w 2982"/>
                <a:gd name="T1" fmla="*/ 0 h 2442"/>
                <a:gd name="T2" fmla="*/ 0 w 2982"/>
                <a:gd name="T3" fmla="*/ 7 h 2442"/>
                <a:gd name="T4" fmla="*/ 27 w 2982"/>
                <a:gd name="T5" fmla="*/ 10 h 2442"/>
                <a:gd name="T6" fmla="*/ 33 w 2982"/>
                <a:gd name="T7" fmla="*/ 1 h 2442"/>
                <a:gd name="T8" fmla="*/ 6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4442" name="Picture 1544" descr="screen"/>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443" name="Freeform 1545"/>
            <p:cNvSpPr>
              <a:spLocks/>
            </p:cNvSpPr>
            <p:nvPr/>
          </p:nvSpPr>
          <p:spPr bwMode="auto">
            <a:xfrm>
              <a:off x="2082" y="1564"/>
              <a:ext cx="1531" cy="246"/>
            </a:xfrm>
            <a:custGeom>
              <a:avLst/>
              <a:gdLst>
                <a:gd name="T0" fmla="*/ 1 w 2528"/>
                <a:gd name="T1" fmla="*/ 0 h 455"/>
                <a:gd name="T2" fmla="*/ 28 w 2528"/>
                <a:gd name="T3" fmla="*/ 2 h 455"/>
                <a:gd name="T4" fmla="*/ 27 w 2528"/>
                <a:gd name="T5" fmla="*/ 2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44" name="Freeform 1546"/>
            <p:cNvSpPr>
              <a:spLocks/>
            </p:cNvSpPr>
            <p:nvPr/>
          </p:nvSpPr>
          <p:spPr bwMode="auto">
            <a:xfrm>
              <a:off x="1737" y="1562"/>
              <a:ext cx="425" cy="1024"/>
            </a:xfrm>
            <a:custGeom>
              <a:avLst/>
              <a:gdLst>
                <a:gd name="T0" fmla="*/ 6 w 702"/>
                <a:gd name="T1" fmla="*/ 0 h 1893"/>
                <a:gd name="T2" fmla="*/ 0 w 702"/>
                <a:gd name="T3" fmla="*/ 8 h 1893"/>
                <a:gd name="T4" fmla="*/ 1 w 702"/>
                <a:gd name="T5" fmla="*/ 8 h 1893"/>
                <a:gd name="T6" fmla="*/ 8 w 702"/>
                <a:gd name="T7" fmla="*/ 1 h 1893"/>
                <a:gd name="T8" fmla="*/ 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45" name="Freeform 1547"/>
            <p:cNvSpPr>
              <a:spLocks/>
            </p:cNvSpPr>
            <p:nvPr/>
          </p:nvSpPr>
          <p:spPr bwMode="auto">
            <a:xfrm>
              <a:off x="3144" y="1745"/>
              <a:ext cx="458" cy="1182"/>
            </a:xfrm>
            <a:custGeom>
              <a:avLst/>
              <a:gdLst>
                <a:gd name="T0" fmla="*/ 8 w 756"/>
                <a:gd name="T1" fmla="*/ 0 h 2184"/>
                <a:gd name="T2" fmla="*/ 1 w 756"/>
                <a:gd name="T3" fmla="*/ 9 h 2184"/>
                <a:gd name="T4" fmla="*/ 0 w 756"/>
                <a:gd name="T5" fmla="*/ 9 h 2184"/>
                <a:gd name="T6" fmla="*/ 7 w 756"/>
                <a:gd name="T7" fmla="*/ 1 h 2184"/>
                <a:gd name="T8" fmla="*/ 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46" name="Freeform 1548"/>
            <p:cNvSpPr>
              <a:spLocks/>
            </p:cNvSpPr>
            <p:nvPr/>
          </p:nvSpPr>
          <p:spPr bwMode="auto">
            <a:xfrm>
              <a:off x="1732" y="2534"/>
              <a:ext cx="1680" cy="399"/>
            </a:xfrm>
            <a:custGeom>
              <a:avLst/>
              <a:gdLst>
                <a:gd name="T0" fmla="*/ 1 w 2773"/>
                <a:gd name="T1" fmla="*/ 0 h 738"/>
                <a:gd name="T2" fmla="*/ 0 w 2773"/>
                <a:gd name="T3" fmla="*/ 1 h 738"/>
                <a:gd name="T4" fmla="*/ 27 w 2773"/>
                <a:gd name="T5" fmla="*/ 3 h 738"/>
                <a:gd name="T6" fmla="*/ 26 w 2773"/>
                <a:gd name="T7" fmla="*/ 2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47" name="Freeform 1549"/>
            <p:cNvSpPr>
              <a:spLocks/>
            </p:cNvSpPr>
            <p:nvPr/>
          </p:nvSpPr>
          <p:spPr bwMode="auto">
            <a:xfrm>
              <a:off x="3195" y="1755"/>
              <a:ext cx="429" cy="1187"/>
            </a:xfrm>
            <a:custGeom>
              <a:avLst/>
              <a:gdLst>
                <a:gd name="T0" fmla="*/ 18 w 637"/>
                <a:gd name="T1" fmla="*/ 0 h 1659"/>
                <a:gd name="T2" fmla="*/ 18 w 637"/>
                <a:gd name="T3" fmla="*/ 0 h 1659"/>
                <a:gd name="T4" fmla="*/ 2 w 637"/>
                <a:gd name="T5" fmla="*/ 82 h 1659"/>
                <a:gd name="T6" fmla="*/ 0 w 637"/>
                <a:gd name="T7" fmla="*/ 80 h 1659"/>
                <a:gd name="T8" fmla="*/ 18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48" name="Freeform 1550"/>
            <p:cNvSpPr>
              <a:spLocks/>
            </p:cNvSpPr>
            <p:nvPr/>
          </p:nvSpPr>
          <p:spPr bwMode="auto">
            <a:xfrm>
              <a:off x="1734" y="2587"/>
              <a:ext cx="1494" cy="394"/>
            </a:xfrm>
            <a:custGeom>
              <a:avLst/>
              <a:gdLst>
                <a:gd name="T0" fmla="*/ 0 w 2216"/>
                <a:gd name="T1" fmla="*/ 0 h 550"/>
                <a:gd name="T2" fmla="*/ 1 w 2216"/>
                <a:gd name="T3" fmla="*/ 3 h 550"/>
                <a:gd name="T4" fmla="*/ 62 w 2216"/>
                <a:gd name="T5" fmla="*/ 28 h 550"/>
                <a:gd name="T6" fmla="*/ 63 w 2216"/>
                <a:gd name="T7" fmla="*/ 2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4449" name="Group 1551"/>
            <p:cNvGrpSpPr>
              <a:grpSpLocks/>
            </p:cNvGrpSpPr>
            <p:nvPr/>
          </p:nvGrpSpPr>
          <p:grpSpPr bwMode="auto">
            <a:xfrm>
              <a:off x="1709" y="3008"/>
              <a:ext cx="507" cy="234"/>
              <a:chOff x="1740" y="2642"/>
              <a:chExt cx="752" cy="327"/>
            </a:xfrm>
          </p:grpSpPr>
          <p:sp>
            <p:nvSpPr>
              <p:cNvPr id="44456" name="Freeform 1552"/>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57" name="Freeform 1553"/>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58" name="Freeform 1554"/>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59" name="Freeform 1555"/>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60" name="Freeform 1556"/>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61" name="Freeform 1557"/>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4450" name="Freeform 1558"/>
            <p:cNvSpPr>
              <a:spLocks/>
            </p:cNvSpPr>
            <p:nvPr/>
          </p:nvSpPr>
          <p:spPr bwMode="auto">
            <a:xfrm>
              <a:off x="2577" y="3043"/>
              <a:ext cx="614" cy="514"/>
            </a:xfrm>
            <a:custGeom>
              <a:avLst/>
              <a:gdLst>
                <a:gd name="T0" fmla="*/ 1 w 990"/>
                <a:gd name="T1" fmla="*/ 15 h 792"/>
                <a:gd name="T2" fmla="*/ 14 w 990"/>
                <a:gd name="T3" fmla="*/ 0 h 792"/>
                <a:gd name="T4" fmla="*/ 14 w 990"/>
                <a:gd name="T5" fmla="*/ 1 h 792"/>
                <a:gd name="T6" fmla="*/ 0 w 990"/>
                <a:gd name="T7" fmla="*/ 16 h 792"/>
                <a:gd name="T8" fmla="*/ 1 w 990"/>
                <a:gd name="T9" fmla="*/ 15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51" name="Freeform 1559"/>
            <p:cNvSpPr>
              <a:spLocks/>
            </p:cNvSpPr>
            <p:nvPr/>
          </p:nvSpPr>
          <p:spPr bwMode="auto">
            <a:xfrm>
              <a:off x="1010" y="3084"/>
              <a:ext cx="1571" cy="469"/>
            </a:xfrm>
            <a:custGeom>
              <a:avLst/>
              <a:gdLst>
                <a:gd name="T0" fmla="*/ 1 w 2532"/>
                <a:gd name="T1" fmla="*/ 0 h 723"/>
                <a:gd name="T2" fmla="*/ 1 w 2532"/>
                <a:gd name="T3" fmla="*/ 0 h 723"/>
                <a:gd name="T4" fmla="*/ 35 w 2532"/>
                <a:gd name="T5" fmla="*/ 14 h 723"/>
                <a:gd name="T6" fmla="*/ 35 w 2532"/>
                <a:gd name="T7" fmla="*/ 15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52" name="Freeform 1560"/>
            <p:cNvSpPr>
              <a:spLocks/>
            </p:cNvSpPr>
            <p:nvPr/>
          </p:nvSpPr>
          <p:spPr bwMode="auto">
            <a:xfrm>
              <a:off x="1011" y="2998"/>
              <a:ext cx="17" cy="95"/>
            </a:xfrm>
            <a:custGeom>
              <a:avLst/>
              <a:gdLst>
                <a:gd name="T0" fmla="*/ 1 w 26"/>
                <a:gd name="T1" fmla="*/ 1 h 147"/>
                <a:gd name="T2" fmla="*/ 1 w 26"/>
                <a:gd name="T3" fmla="*/ 3 h 147"/>
                <a:gd name="T4" fmla="*/ 0 w 26"/>
                <a:gd name="T5" fmla="*/ 3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53" name="Freeform 1561"/>
            <p:cNvSpPr>
              <a:spLocks/>
            </p:cNvSpPr>
            <p:nvPr/>
          </p:nvSpPr>
          <p:spPr bwMode="auto">
            <a:xfrm>
              <a:off x="1012" y="2611"/>
              <a:ext cx="730" cy="393"/>
            </a:xfrm>
            <a:custGeom>
              <a:avLst/>
              <a:gdLst>
                <a:gd name="T0" fmla="*/ 16 w 1176"/>
                <a:gd name="T1" fmla="*/ 0 h 606"/>
                <a:gd name="T2" fmla="*/ 0 w 1176"/>
                <a:gd name="T3" fmla="*/ 12 h 606"/>
                <a:gd name="T4" fmla="*/ 1 w 1176"/>
                <a:gd name="T5" fmla="*/ 12 h 606"/>
                <a:gd name="T6" fmla="*/ 16 w 1176"/>
                <a:gd name="T7" fmla="*/ 1 h 606"/>
                <a:gd name="T8" fmla="*/ 16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54" name="Freeform 1562"/>
            <p:cNvSpPr>
              <a:spLocks/>
            </p:cNvSpPr>
            <p:nvPr/>
          </p:nvSpPr>
          <p:spPr bwMode="auto">
            <a:xfrm>
              <a:off x="1061" y="3018"/>
              <a:ext cx="1490" cy="451"/>
            </a:xfrm>
            <a:custGeom>
              <a:avLst/>
              <a:gdLst>
                <a:gd name="T0" fmla="*/ 1 w 2532"/>
                <a:gd name="T1" fmla="*/ 0 h 723"/>
                <a:gd name="T2" fmla="*/ 1 w 2532"/>
                <a:gd name="T3" fmla="*/ 0 h 723"/>
                <a:gd name="T4" fmla="*/ 21 w 2532"/>
                <a:gd name="T5" fmla="*/ 10 h 723"/>
                <a:gd name="T6" fmla="*/ 21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55" name="Freeform 1563"/>
            <p:cNvSpPr>
              <a:spLocks/>
            </p:cNvSpPr>
            <p:nvPr/>
          </p:nvSpPr>
          <p:spPr bwMode="auto">
            <a:xfrm flipV="1">
              <a:off x="2549" y="2986"/>
              <a:ext cx="608" cy="467"/>
            </a:xfrm>
            <a:custGeom>
              <a:avLst/>
              <a:gdLst>
                <a:gd name="T0" fmla="*/ 0 w 2532"/>
                <a:gd name="T1" fmla="*/ 0 h 723"/>
                <a:gd name="T2" fmla="*/ 0 w 2532"/>
                <a:gd name="T3" fmla="*/ 0 h 723"/>
                <a:gd name="T4" fmla="*/ 0 w 2532"/>
                <a:gd name="T5" fmla="*/ 14 h 723"/>
                <a:gd name="T6" fmla="*/ 0 w 2532"/>
                <a:gd name="T7" fmla="*/ 14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4093" name="Group 1564"/>
          <p:cNvGrpSpPr>
            <a:grpSpLocks/>
          </p:cNvGrpSpPr>
          <p:nvPr/>
        </p:nvGrpSpPr>
        <p:grpSpPr bwMode="auto">
          <a:xfrm>
            <a:off x="6515100" y="5475288"/>
            <a:ext cx="474663" cy="407987"/>
            <a:chOff x="877" y="1008"/>
            <a:chExt cx="2747" cy="2591"/>
          </a:xfrm>
        </p:grpSpPr>
        <p:pic>
          <p:nvPicPr>
            <p:cNvPr id="44416" name="Picture 1565" descr="antenna_stylize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417" name="Picture 1566" descr="laptop_keyboar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418" name="Freeform 1567"/>
            <p:cNvSpPr>
              <a:spLocks/>
            </p:cNvSpPr>
            <p:nvPr/>
          </p:nvSpPr>
          <p:spPr bwMode="auto">
            <a:xfrm>
              <a:off x="1753" y="1603"/>
              <a:ext cx="1807" cy="1322"/>
            </a:xfrm>
            <a:custGeom>
              <a:avLst/>
              <a:gdLst>
                <a:gd name="T0" fmla="*/ 6 w 2982"/>
                <a:gd name="T1" fmla="*/ 0 h 2442"/>
                <a:gd name="T2" fmla="*/ 0 w 2982"/>
                <a:gd name="T3" fmla="*/ 7 h 2442"/>
                <a:gd name="T4" fmla="*/ 27 w 2982"/>
                <a:gd name="T5" fmla="*/ 10 h 2442"/>
                <a:gd name="T6" fmla="*/ 33 w 2982"/>
                <a:gd name="T7" fmla="*/ 1 h 2442"/>
                <a:gd name="T8" fmla="*/ 6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4419" name="Picture 1568" descr="scree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420" name="Freeform 1569"/>
            <p:cNvSpPr>
              <a:spLocks/>
            </p:cNvSpPr>
            <p:nvPr/>
          </p:nvSpPr>
          <p:spPr bwMode="auto">
            <a:xfrm>
              <a:off x="2082" y="1564"/>
              <a:ext cx="1531" cy="246"/>
            </a:xfrm>
            <a:custGeom>
              <a:avLst/>
              <a:gdLst>
                <a:gd name="T0" fmla="*/ 1 w 2528"/>
                <a:gd name="T1" fmla="*/ 0 h 455"/>
                <a:gd name="T2" fmla="*/ 28 w 2528"/>
                <a:gd name="T3" fmla="*/ 2 h 455"/>
                <a:gd name="T4" fmla="*/ 27 w 2528"/>
                <a:gd name="T5" fmla="*/ 2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21" name="Freeform 1570"/>
            <p:cNvSpPr>
              <a:spLocks/>
            </p:cNvSpPr>
            <p:nvPr/>
          </p:nvSpPr>
          <p:spPr bwMode="auto">
            <a:xfrm>
              <a:off x="1737" y="1562"/>
              <a:ext cx="425" cy="1024"/>
            </a:xfrm>
            <a:custGeom>
              <a:avLst/>
              <a:gdLst>
                <a:gd name="T0" fmla="*/ 6 w 702"/>
                <a:gd name="T1" fmla="*/ 0 h 1893"/>
                <a:gd name="T2" fmla="*/ 0 w 702"/>
                <a:gd name="T3" fmla="*/ 8 h 1893"/>
                <a:gd name="T4" fmla="*/ 1 w 702"/>
                <a:gd name="T5" fmla="*/ 8 h 1893"/>
                <a:gd name="T6" fmla="*/ 8 w 702"/>
                <a:gd name="T7" fmla="*/ 1 h 1893"/>
                <a:gd name="T8" fmla="*/ 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22" name="Freeform 1571"/>
            <p:cNvSpPr>
              <a:spLocks/>
            </p:cNvSpPr>
            <p:nvPr/>
          </p:nvSpPr>
          <p:spPr bwMode="auto">
            <a:xfrm>
              <a:off x="3144" y="1745"/>
              <a:ext cx="458" cy="1182"/>
            </a:xfrm>
            <a:custGeom>
              <a:avLst/>
              <a:gdLst>
                <a:gd name="T0" fmla="*/ 8 w 756"/>
                <a:gd name="T1" fmla="*/ 0 h 2184"/>
                <a:gd name="T2" fmla="*/ 1 w 756"/>
                <a:gd name="T3" fmla="*/ 9 h 2184"/>
                <a:gd name="T4" fmla="*/ 0 w 756"/>
                <a:gd name="T5" fmla="*/ 9 h 2184"/>
                <a:gd name="T6" fmla="*/ 7 w 756"/>
                <a:gd name="T7" fmla="*/ 1 h 2184"/>
                <a:gd name="T8" fmla="*/ 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23" name="Freeform 1572"/>
            <p:cNvSpPr>
              <a:spLocks/>
            </p:cNvSpPr>
            <p:nvPr/>
          </p:nvSpPr>
          <p:spPr bwMode="auto">
            <a:xfrm>
              <a:off x="1732" y="2534"/>
              <a:ext cx="1680" cy="399"/>
            </a:xfrm>
            <a:custGeom>
              <a:avLst/>
              <a:gdLst>
                <a:gd name="T0" fmla="*/ 1 w 2773"/>
                <a:gd name="T1" fmla="*/ 0 h 738"/>
                <a:gd name="T2" fmla="*/ 0 w 2773"/>
                <a:gd name="T3" fmla="*/ 1 h 738"/>
                <a:gd name="T4" fmla="*/ 27 w 2773"/>
                <a:gd name="T5" fmla="*/ 3 h 738"/>
                <a:gd name="T6" fmla="*/ 26 w 2773"/>
                <a:gd name="T7" fmla="*/ 2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24" name="Freeform 1573"/>
            <p:cNvSpPr>
              <a:spLocks/>
            </p:cNvSpPr>
            <p:nvPr/>
          </p:nvSpPr>
          <p:spPr bwMode="auto">
            <a:xfrm>
              <a:off x="3195" y="1755"/>
              <a:ext cx="429" cy="1187"/>
            </a:xfrm>
            <a:custGeom>
              <a:avLst/>
              <a:gdLst>
                <a:gd name="T0" fmla="*/ 18 w 637"/>
                <a:gd name="T1" fmla="*/ 0 h 1659"/>
                <a:gd name="T2" fmla="*/ 18 w 637"/>
                <a:gd name="T3" fmla="*/ 0 h 1659"/>
                <a:gd name="T4" fmla="*/ 2 w 637"/>
                <a:gd name="T5" fmla="*/ 82 h 1659"/>
                <a:gd name="T6" fmla="*/ 0 w 637"/>
                <a:gd name="T7" fmla="*/ 80 h 1659"/>
                <a:gd name="T8" fmla="*/ 18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25" name="Freeform 1574"/>
            <p:cNvSpPr>
              <a:spLocks/>
            </p:cNvSpPr>
            <p:nvPr/>
          </p:nvSpPr>
          <p:spPr bwMode="auto">
            <a:xfrm>
              <a:off x="1734" y="2587"/>
              <a:ext cx="1494" cy="394"/>
            </a:xfrm>
            <a:custGeom>
              <a:avLst/>
              <a:gdLst>
                <a:gd name="T0" fmla="*/ 0 w 2216"/>
                <a:gd name="T1" fmla="*/ 0 h 550"/>
                <a:gd name="T2" fmla="*/ 1 w 2216"/>
                <a:gd name="T3" fmla="*/ 3 h 550"/>
                <a:gd name="T4" fmla="*/ 62 w 2216"/>
                <a:gd name="T5" fmla="*/ 28 h 550"/>
                <a:gd name="T6" fmla="*/ 63 w 2216"/>
                <a:gd name="T7" fmla="*/ 2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4426" name="Group 1575"/>
            <p:cNvGrpSpPr>
              <a:grpSpLocks/>
            </p:cNvGrpSpPr>
            <p:nvPr/>
          </p:nvGrpSpPr>
          <p:grpSpPr bwMode="auto">
            <a:xfrm>
              <a:off x="1709" y="3008"/>
              <a:ext cx="507" cy="234"/>
              <a:chOff x="1740" y="2642"/>
              <a:chExt cx="752" cy="327"/>
            </a:xfrm>
          </p:grpSpPr>
          <p:sp>
            <p:nvSpPr>
              <p:cNvPr id="44433" name="Freeform 157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34" name="Freeform 157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35" name="Freeform 157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36" name="Freeform 157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37" name="Freeform 158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38" name="Freeform 158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4427" name="Freeform 1582"/>
            <p:cNvSpPr>
              <a:spLocks/>
            </p:cNvSpPr>
            <p:nvPr/>
          </p:nvSpPr>
          <p:spPr bwMode="auto">
            <a:xfrm>
              <a:off x="2577" y="3043"/>
              <a:ext cx="614" cy="514"/>
            </a:xfrm>
            <a:custGeom>
              <a:avLst/>
              <a:gdLst>
                <a:gd name="T0" fmla="*/ 1 w 990"/>
                <a:gd name="T1" fmla="*/ 15 h 792"/>
                <a:gd name="T2" fmla="*/ 14 w 990"/>
                <a:gd name="T3" fmla="*/ 0 h 792"/>
                <a:gd name="T4" fmla="*/ 14 w 990"/>
                <a:gd name="T5" fmla="*/ 1 h 792"/>
                <a:gd name="T6" fmla="*/ 0 w 990"/>
                <a:gd name="T7" fmla="*/ 16 h 792"/>
                <a:gd name="T8" fmla="*/ 1 w 990"/>
                <a:gd name="T9" fmla="*/ 15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28" name="Freeform 1583"/>
            <p:cNvSpPr>
              <a:spLocks/>
            </p:cNvSpPr>
            <p:nvPr/>
          </p:nvSpPr>
          <p:spPr bwMode="auto">
            <a:xfrm>
              <a:off x="1010" y="3084"/>
              <a:ext cx="1571" cy="469"/>
            </a:xfrm>
            <a:custGeom>
              <a:avLst/>
              <a:gdLst>
                <a:gd name="T0" fmla="*/ 1 w 2532"/>
                <a:gd name="T1" fmla="*/ 0 h 723"/>
                <a:gd name="T2" fmla="*/ 1 w 2532"/>
                <a:gd name="T3" fmla="*/ 0 h 723"/>
                <a:gd name="T4" fmla="*/ 35 w 2532"/>
                <a:gd name="T5" fmla="*/ 14 h 723"/>
                <a:gd name="T6" fmla="*/ 35 w 2532"/>
                <a:gd name="T7" fmla="*/ 15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29" name="Freeform 1584"/>
            <p:cNvSpPr>
              <a:spLocks/>
            </p:cNvSpPr>
            <p:nvPr/>
          </p:nvSpPr>
          <p:spPr bwMode="auto">
            <a:xfrm>
              <a:off x="1011" y="2998"/>
              <a:ext cx="17" cy="95"/>
            </a:xfrm>
            <a:custGeom>
              <a:avLst/>
              <a:gdLst>
                <a:gd name="T0" fmla="*/ 1 w 26"/>
                <a:gd name="T1" fmla="*/ 1 h 147"/>
                <a:gd name="T2" fmla="*/ 1 w 26"/>
                <a:gd name="T3" fmla="*/ 3 h 147"/>
                <a:gd name="T4" fmla="*/ 0 w 26"/>
                <a:gd name="T5" fmla="*/ 3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30" name="Freeform 1585"/>
            <p:cNvSpPr>
              <a:spLocks/>
            </p:cNvSpPr>
            <p:nvPr/>
          </p:nvSpPr>
          <p:spPr bwMode="auto">
            <a:xfrm>
              <a:off x="1012" y="2611"/>
              <a:ext cx="730" cy="393"/>
            </a:xfrm>
            <a:custGeom>
              <a:avLst/>
              <a:gdLst>
                <a:gd name="T0" fmla="*/ 16 w 1176"/>
                <a:gd name="T1" fmla="*/ 0 h 606"/>
                <a:gd name="T2" fmla="*/ 0 w 1176"/>
                <a:gd name="T3" fmla="*/ 12 h 606"/>
                <a:gd name="T4" fmla="*/ 1 w 1176"/>
                <a:gd name="T5" fmla="*/ 12 h 606"/>
                <a:gd name="T6" fmla="*/ 16 w 1176"/>
                <a:gd name="T7" fmla="*/ 1 h 606"/>
                <a:gd name="T8" fmla="*/ 16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31" name="Freeform 1586"/>
            <p:cNvSpPr>
              <a:spLocks/>
            </p:cNvSpPr>
            <p:nvPr/>
          </p:nvSpPr>
          <p:spPr bwMode="auto">
            <a:xfrm>
              <a:off x="1061" y="3018"/>
              <a:ext cx="1490" cy="451"/>
            </a:xfrm>
            <a:custGeom>
              <a:avLst/>
              <a:gdLst>
                <a:gd name="T0" fmla="*/ 1 w 2532"/>
                <a:gd name="T1" fmla="*/ 0 h 723"/>
                <a:gd name="T2" fmla="*/ 1 w 2532"/>
                <a:gd name="T3" fmla="*/ 0 h 723"/>
                <a:gd name="T4" fmla="*/ 21 w 2532"/>
                <a:gd name="T5" fmla="*/ 10 h 723"/>
                <a:gd name="T6" fmla="*/ 21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32" name="Freeform 1587"/>
            <p:cNvSpPr>
              <a:spLocks/>
            </p:cNvSpPr>
            <p:nvPr/>
          </p:nvSpPr>
          <p:spPr bwMode="auto">
            <a:xfrm flipV="1">
              <a:off x="2549" y="2986"/>
              <a:ext cx="608" cy="467"/>
            </a:xfrm>
            <a:custGeom>
              <a:avLst/>
              <a:gdLst>
                <a:gd name="T0" fmla="*/ 0 w 2532"/>
                <a:gd name="T1" fmla="*/ 0 h 723"/>
                <a:gd name="T2" fmla="*/ 0 w 2532"/>
                <a:gd name="T3" fmla="*/ 0 h 723"/>
                <a:gd name="T4" fmla="*/ 0 w 2532"/>
                <a:gd name="T5" fmla="*/ 14 h 723"/>
                <a:gd name="T6" fmla="*/ 0 w 2532"/>
                <a:gd name="T7" fmla="*/ 14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4094" name="Group 1588"/>
          <p:cNvGrpSpPr>
            <a:grpSpLocks/>
          </p:cNvGrpSpPr>
          <p:nvPr/>
        </p:nvGrpSpPr>
        <p:grpSpPr bwMode="auto">
          <a:xfrm>
            <a:off x="5203825" y="3030538"/>
            <a:ext cx="444500" cy="407987"/>
            <a:chOff x="877" y="1008"/>
            <a:chExt cx="2747" cy="2591"/>
          </a:xfrm>
        </p:grpSpPr>
        <p:pic>
          <p:nvPicPr>
            <p:cNvPr id="44393" name="Picture 1589"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394" name="Picture 1590" descr="laptop_keyboard"/>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395" name="Freeform 1591"/>
            <p:cNvSpPr>
              <a:spLocks/>
            </p:cNvSpPr>
            <p:nvPr/>
          </p:nvSpPr>
          <p:spPr bwMode="auto">
            <a:xfrm>
              <a:off x="1753" y="1603"/>
              <a:ext cx="1807" cy="1322"/>
            </a:xfrm>
            <a:custGeom>
              <a:avLst/>
              <a:gdLst>
                <a:gd name="T0" fmla="*/ 6 w 2982"/>
                <a:gd name="T1" fmla="*/ 0 h 2442"/>
                <a:gd name="T2" fmla="*/ 0 w 2982"/>
                <a:gd name="T3" fmla="*/ 7 h 2442"/>
                <a:gd name="T4" fmla="*/ 27 w 2982"/>
                <a:gd name="T5" fmla="*/ 10 h 2442"/>
                <a:gd name="T6" fmla="*/ 33 w 2982"/>
                <a:gd name="T7" fmla="*/ 1 h 2442"/>
                <a:gd name="T8" fmla="*/ 6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4396" name="Picture 1592" descr="screen"/>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397" name="Freeform 1593"/>
            <p:cNvSpPr>
              <a:spLocks/>
            </p:cNvSpPr>
            <p:nvPr/>
          </p:nvSpPr>
          <p:spPr bwMode="auto">
            <a:xfrm>
              <a:off x="2082" y="1564"/>
              <a:ext cx="1531" cy="246"/>
            </a:xfrm>
            <a:custGeom>
              <a:avLst/>
              <a:gdLst>
                <a:gd name="T0" fmla="*/ 1 w 2528"/>
                <a:gd name="T1" fmla="*/ 0 h 455"/>
                <a:gd name="T2" fmla="*/ 28 w 2528"/>
                <a:gd name="T3" fmla="*/ 2 h 455"/>
                <a:gd name="T4" fmla="*/ 27 w 2528"/>
                <a:gd name="T5" fmla="*/ 2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398" name="Freeform 1594"/>
            <p:cNvSpPr>
              <a:spLocks/>
            </p:cNvSpPr>
            <p:nvPr/>
          </p:nvSpPr>
          <p:spPr bwMode="auto">
            <a:xfrm>
              <a:off x="1737" y="1562"/>
              <a:ext cx="425" cy="1024"/>
            </a:xfrm>
            <a:custGeom>
              <a:avLst/>
              <a:gdLst>
                <a:gd name="T0" fmla="*/ 6 w 702"/>
                <a:gd name="T1" fmla="*/ 0 h 1893"/>
                <a:gd name="T2" fmla="*/ 0 w 702"/>
                <a:gd name="T3" fmla="*/ 8 h 1893"/>
                <a:gd name="T4" fmla="*/ 1 w 702"/>
                <a:gd name="T5" fmla="*/ 8 h 1893"/>
                <a:gd name="T6" fmla="*/ 8 w 702"/>
                <a:gd name="T7" fmla="*/ 1 h 1893"/>
                <a:gd name="T8" fmla="*/ 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399" name="Freeform 1595"/>
            <p:cNvSpPr>
              <a:spLocks/>
            </p:cNvSpPr>
            <p:nvPr/>
          </p:nvSpPr>
          <p:spPr bwMode="auto">
            <a:xfrm>
              <a:off x="3144" y="1745"/>
              <a:ext cx="458" cy="1182"/>
            </a:xfrm>
            <a:custGeom>
              <a:avLst/>
              <a:gdLst>
                <a:gd name="T0" fmla="*/ 8 w 756"/>
                <a:gd name="T1" fmla="*/ 0 h 2184"/>
                <a:gd name="T2" fmla="*/ 1 w 756"/>
                <a:gd name="T3" fmla="*/ 9 h 2184"/>
                <a:gd name="T4" fmla="*/ 0 w 756"/>
                <a:gd name="T5" fmla="*/ 9 h 2184"/>
                <a:gd name="T6" fmla="*/ 7 w 756"/>
                <a:gd name="T7" fmla="*/ 1 h 2184"/>
                <a:gd name="T8" fmla="*/ 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00" name="Freeform 1596"/>
            <p:cNvSpPr>
              <a:spLocks/>
            </p:cNvSpPr>
            <p:nvPr/>
          </p:nvSpPr>
          <p:spPr bwMode="auto">
            <a:xfrm>
              <a:off x="1732" y="2534"/>
              <a:ext cx="1680" cy="399"/>
            </a:xfrm>
            <a:custGeom>
              <a:avLst/>
              <a:gdLst>
                <a:gd name="T0" fmla="*/ 1 w 2773"/>
                <a:gd name="T1" fmla="*/ 0 h 738"/>
                <a:gd name="T2" fmla="*/ 0 w 2773"/>
                <a:gd name="T3" fmla="*/ 1 h 738"/>
                <a:gd name="T4" fmla="*/ 27 w 2773"/>
                <a:gd name="T5" fmla="*/ 3 h 738"/>
                <a:gd name="T6" fmla="*/ 26 w 2773"/>
                <a:gd name="T7" fmla="*/ 2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01" name="Freeform 1597"/>
            <p:cNvSpPr>
              <a:spLocks/>
            </p:cNvSpPr>
            <p:nvPr/>
          </p:nvSpPr>
          <p:spPr bwMode="auto">
            <a:xfrm>
              <a:off x="3195" y="1755"/>
              <a:ext cx="429" cy="1187"/>
            </a:xfrm>
            <a:custGeom>
              <a:avLst/>
              <a:gdLst>
                <a:gd name="T0" fmla="*/ 18 w 637"/>
                <a:gd name="T1" fmla="*/ 0 h 1659"/>
                <a:gd name="T2" fmla="*/ 18 w 637"/>
                <a:gd name="T3" fmla="*/ 0 h 1659"/>
                <a:gd name="T4" fmla="*/ 2 w 637"/>
                <a:gd name="T5" fmla="*/ 82 h 1659"/>
                <a:gd name="T6" fmla="*/ 0 w 637"/>
                <a:gd name="T7" fmla="*/ 80 h 1659"/>
                <a:gd name="T8" fmla="*/ 18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02" name="Freeform 1598"/>
            <p:cNvSpPr>
              <a:spLocks/>
            </p:cNvSpPr>
            <p:nvPr/>
          </p:nvSpPr>
          <p:spPr bwMode="auto">
            <a:xfrm>
              <a:off x="1734" y="2587"/>
              <a:ext cx="1494" cy="394"/>
            </a:xfrm>
            <a:custGeom>
              <a:avLst/>
              <a:gdLst>
                <a:gd name="T0" fmla="*/ 0 w 2216"/>
                <a:gd name="T1" fmla="*/ 0 h 550"/>
                <a:gd name="T2" fmla="*/ 1 w 2216"/>
                <a:gd name="T3" fmla="*/ 3 h 550"/>
                <a:gd name="T4" fmla="*/ 62 w 2216"/>
                <a:gd name="T5" fmla="*/ 28 h 550"/>
                <a:gd name="T6" fmla="*/ 63 w 2216"/>
                <a:gd name="T7" fmla="*/ 2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4403" name="Group 1599"/>
            <p:cNvGrpSpPr>
              <a:grpSpLocks/>
            </p:cNvGrpSpPr>
            <p:nvPr/>
          </p:nvGrpSpPr>
          <p:grpSpPr bwMode="auto">
            <a:xfrm>
              <a:off x="1709" y="3008"/>
              <a:ext cx="507" cy="234"/>
              <a:chOff x="1740" y="2642"/>
              <a:chExt cx="752" cy="327"/>
            </a:xfrm>
          </p:grpSpPr>
          <p:sp>
            <p:nvSpPr>
              <p:cNvPr id="44410" name="Freeform 160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11" name="Freeform 160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12" name="Freeform 160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13" name="Freeform 160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14" name="Freeform 160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15" name="Freeform 160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4404" name="Freeform 1606"/>
            <p:cNvSpPr>
              <a:spLocks/>
            </p:cNvSpPr>
            <p:nvPr/>
          </p:nvSpPr>
          <p:spPr bwMode="auto">
            <a:xfrm>
              <a:off x="2577" y="3043"/>
              <a:ext cx="614" cy="514"/>
            </a:xfrm>
            <a:custGeom>
              <a:avLst/>
              <a:gdLst>
                <a:gd name="T0" fmla="*/ 1 w 990"/>
                <a:gd name="T1" fmla="*/ 15 h 792"/>
                <a:gd name="T2" fmla="*/ 14 w 990"/>
                <a:gd name="T3" fmla="*/ 0 h 792"/>
                <a:gd name="T4" fmla="*/ 14 w 990"/>
                <a:gd name="T5" fmla="*/ 1 h 792"/>
                <a:gd name="T6" fmla="*/ 0 w 990"/>
                <a:gd name="T7" fmla="*/ 16 h 792"/>
                <a:gd name="T8" fmla="*/ 1 w 990"/>
                <a:gd name="T9" fmla="*/ 15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05" name="Freeform 1607"/>
            <p:cNvSpPr>
              <a:spLocks/>
            </p:cNvSpPr>
            <p:nvPr/>
          </p:nvSpPr>
          <p:spPr bwMode="auto">
            <a:xfrm>
              <a:off x="1010" y="3084"/>
              <a:ext cx="1571" cy="469"/>
            </a:xfrm>
            <a:custGeom>
              <a:avLst/>
              <a:gdLst>
                <a:gd name="T0" fmla="*/ 1 w 2532"/>
                <a:gd name="T1" fmla="*/ 0 h 723"/>
                <a:gd name="T2" fmla="*/ 1 w 2532"/>
                <a:gd name="T3" fmla="*/ 0 h 723"/>
                <a:gd name="T4" fmla="*/ 35 w 2532"/>
                <a:gd name="T5" fmla="*/ 14 h 723"/>
                <a:gd name="T6" fmla="*/ 35 w 2532"/>
                <a:gd name="T7" fmla="*/ 15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06" name="Freeform 1608"/>
            <p:cNvSpPr>
              <a:spLocks/>
            </p:cNvSpPr>
            <p:nvPr/>
          </p:nvSpPr>
          <p:spPr bwMode="auto">
            <a:xfrm>
              <a:off x="1011" y="2998"/>
              <a:ext cx="17" cy="95"/>
            </a:xfrm>
            <a:custGeom>
              <a:avLst/>
              <a:gdLst>
                <a:gd name="T0" fmla="*/ 1 w 26"/>
                <a:gd name="T1" fmla="*/ 1 h 147"/>
                <a:gd name="T2" fmla="*/ 1 w 26"/>
                <a:gd name="T3" fmla="*/ 3 h 147"/>
                <a:gd name="T4" fmla="*/ 0 w 26"/>
                <a:gd name="T5" fmla="*/ 3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07" name="Freeform 1609"/>
            <p:cNvSpPr>
              <a:spLocks/>
            </p:cNvSpPr>
            <p:nvPr/>
          </p:nvSpPr>
          <p:spPr bwMode="auto">
            <a:xfrm>
              <a:off x="1012" y="2611"/>
              <a:ext cx="730" cy="393"/>
            </a:xfrm>
            <a:custGeom>
              <a:avLst/>
              <a:gdLst>
                <a:gd name="T0" fmla="*/ 16 w 1176"/>
                <a:gd name="T1" fmla="*/ 0 h 606"/>
                <a:gd name="T2" fmla="*/ 0 w 1176"/>
                <a:gd name="T3" fmla="*/ 12 h 606"/>
                <a:gd name="T4" fmla="*/ 1 w 1176"/>
                <a:gd name="T5" fmla="*/ 12 h 606"/>
                <a:gd name="T6" fmla="*/ 16 w 1176"/>
                <a:gd name="T7" fmla="*/ 1 h 606"/>
                <a:gd name="T8" fmla="*/ 16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08" name="Freeform 1610"/>
            <p:cNvSpPr>
              <a:spLocks/>
            </p:cNvSpPr>
            <p:nvPr/>
          </p:nvSpPr>
          <p:spPr bwMode="auto">
            <a:xfrm>
              <a:off x="1061" y="3018"/>
              <a:ext cx="1490" cy="451"/>
            </a:xfrm>
            <a:custGeom>
              <a:avLst/>
              <a:gdLst>
                <a:gd name="T0" fmla="*/ 1 w 2532"/>
                <a:gd name="T1" fmla="*/ 0 h 723"/>
                <a:gd name="T2" fmla="*/ 1 w 2532"/>
                <a:gd name="T3" fmla="*/ 0 h 723"/>
                <a:gd name="T4" fmla="*/ 21 w 2532"/>
                <a:gd name="T5" fmla="*/ 10 h 723"/>
                <a:gd name="T6" fmla="*/ 21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409" name="Freeform 1611"/>
            <p:cNvSpPr>
              <a:spLocks/>
            </p:cNvSpPr>
            <p:nvPr/>
          </p:nvSpPr>
          <p:spPr bwMode="auto">
            <a:xfrm flipV="1">
              <a:off x="2549" y="2986"/>
              <a:ext cx="608" cy="467"/>
            </a:xfrm>
            <a:custGeom>
              <a:avLst/>
              <a:gdLst>
                <a:gd name="T0" fmla="*/ 0 w 2532"/>
                <a:gd name="T1" fmla="*/ 0 h 723"/>
                <a:gd name="T2" fmla="*/ 0 w 2532"/>
                <a:gd name="T3" fmla="*/ 0 h 723"/>
                <a:gd name="T4" fmla="*/ 0 w 2532"/>
                <a:gd name="T5" fmla="*/ 14 h 723"/>
                <a:gd name="T6" fmla="*/ 0 w 2532"/>
                <a:gd name="T7" fmla="*/ 14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4095" name="Group 1612"/>
          <p:cNvGrpSpPr>
            <a:grpSpLocks/>
          </p:cNvGrpSpPr>
          <p:nvPr/>
        </p:nvGrpSpPr>
        <p:grpSpPr bwMode="auto">
          <a:xfrm flipH="1">
            <a:off x="5583238" y="3211513"/>
            <a:ext cx="414337" cy="373062"/>
            <a:chOff x="2839" y="3501"/>
            <a:chExt cx="755" cy="803"/>
          </a:xfrm>
        </p:grpSpPr>
        <p:pic>
          <p:nvPicPr>
            <p:cNvPr id="44391" name="Picture 1613"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392" name="Freeform 161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44096" name="Group 1615"/>
          <p:cNvGrpSpPr>
            <a:grpSpLocks/>
          </p:cNvGrpSpPr>
          <p:nvPr/>
        </p:nvGrpSpPr>
        <p:grpSpPr bwMode="auto">
          <a:xfrm>
            <a:off x="6950075" y="5411788"/>
            <a:ext cx="474663" cy="407987"/>
            <a:chOff x="877" y="1008"/>
            <a:chExt cx="2747" cy="2591"/>
          </a:xfrm>
        </p:grpSpPr>
        <p:pic>
          <p:nvPicPr>
            <p:cNvPr id="44368" name="Picture 1616" descr="antenna_stylize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369" name="Picture 1617" descr="laptop_keyboar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370" name="Freeform 1618"/>
            <p:cNvSpPr>
              <a:spLocks/>
            </p:cNvSpPr>
            <p:nvPr/>
          </p:nvSpPr>
          <p:spPr bwMode="auto">
            <a:xfrm>
              <a:off x="1753" y="1603"/>
              <a:ext cx="1807" cy="1322"/>
            </a:xfrm>
            <a:custGeom>
              <a:avLst/>
              <a:gdLst>
                <a:gd name="T0" fmla="*/ 6 w 2982"/>
                <a:gd name="T1" fmla="*/ 0 h 2442"/>
                <a:gd name="T2" fmla="*/ 0 w 2982"/>
                <a:gd name="T3" fmla="*/ 7 h 2442"/>
                <a:gd name="T4" fmla="*/ 27 w 2982"/>
                <a:gd name="T5" fmla="*/ 10 h 2442"/>
                <a:gd name="T6" fmla="*/ 33 w 2982"/>
                <a:gd name="T7" fmla="*/ 1 h 2442"/>
                <a:gd name="T8" fmla="*/ 6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4371" name="Picture 1619" descr="scree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372" name="Freeform 1620"/>
            <p:cNvSpPr>
              <a:spLocks/>
            </p:cNvSpPr>
            <p:nvPr/>
          </p:nvSpPr>
          <p:spPr bwMode="auto">
            <a:xfrm>
              <a:off x="2082" y="1564"/>
              <a:ext cx="1531" cy="246"/>
            </a:xfrm>
            <a:custGeom>
              <a:avLst/>
              <a:gdLst>
                <a:gd name="T0" fmla="*/ 1 w 2528"/>
                <a:gd name="T1" fmla="*/ 0 h 455"/>
                <a:gd name="T2" fmla="*/ 28 w 2528"/>
                <a:gd name="T3" fmla="*/ 2 h 455"/>
                <a:gd name="T4" fmla="*/ 27 w 2528"/>
                <a:gd name="T5" fmla="*/ 2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373" name="Freeform 1621"/>
            <p:cNvSpPr>
              <a:spLocks/>
            </p:cNvSpPr>
            <p:nvPr/>
          </p:nvSpPr>
          <p:spPr bwMode="auto">
            <a:xfrm>
              <a:off x="1737" y="1562"/>
              <a:ext cx="425" cy="1024"/>
            </a:xfrm>
            <a:custGeom>
              <a:avLst/>
              <a:gdLst>
                <a:gd name="T0" fmla="*/ 6 w 702"/>
                <a:gd name="T1" fmla="*/ 0 h 1893"/>
                <a:gd name="T2" fmla="*/ 0 w 702"/>
                <a:gd name="T3" fmla="*/ 8 h 1893"/>
                <a:gd name="T4" fmla="*/ 1 w 702"/>
                <a:gd name="T5" fmla="*/ 8 h 1893"/>
                <a:gd name="T6" fmla="*/ 8 w 702"/>
                <a:gd name="T7" fmla="*/ 1 h 1893"/>
                <a:gd name="T8" fmla="*/ 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374" name="Freeform 1622"/>
            <p:cNvSpPr>
              <a:spLocks/>
            </p:cNvSpPr>
            <p:nvPr/>
          </p:nvSpPr>
          <p:spPr bwMode="auto">
            <a:xfrm>
              <a:off x="3144" y="1745"/>
              <a:ext cx="458" cy="1182"/>
            </a:xfrm>
            <a:custGeom>
              <a:avLst/>
              <a:gdLst>
                <a:gd name="T0" fmla="*/ 8 w 756"/>
                <a:gd name="T1" fmla="*/ 0 h 2184"/>
                <a:gd name="T2" fmla="*/ 1 w 756"/>
                <a:gd name="T3" fmla="*/ 9 h 2184"/>
                <a:gd name="T4" fmla="*/ 0 w 756"/>
                <a:gd name="T5" fmla="*/ 9 h 2184"/>
                <a:gd name="T6" fmla="*/ 7 w 756"/>
                <a:gd name="T7" fmla="*/ 1 h 2184"/>
                <a:gd name="T8" fmla="*/ 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375" name="Freeform 1623"/>
            <p:cNvSpPr>
              <a:spLocks/>
            </p:cNvSpPr>
            <p:nvPr/>
          </p:nvSpPr>
          <p:spPr bwMode="auto">
            <a:xfrm>
              <a:off x="1732" y="2534"/>
              <a:ext cx="1680" cy="399"/>
            </a:xfrm>
            <a:custGeom>
              <a:avLst/>
              <a:gdLst>
                <a:gd name="T0" fmla="*/ 1 w 2773"/>
                <a:gd name="T1" fmla="*/ 0 h 738"/>
                <a:gd name="T2" fmla="*/ 0 w 2773"/>
                <a:gd name="T3" fmla="*/ 1 h 738"/>
                <a:gd name="T4" fmla="*/ 27 w 2773"/>
                <a:gd name="T5" fmla="*/ 3 h 738"/>
                <a:gd name="T6" fmla="*/ 26 w 2773"/>
                <a:gd name="T7" fmla="*/ 2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376" name="Freeform 1624"/>
            <p:cNvSpPr>
              <a:spLocks/>
            </p:cNvSpPr>
            <p:nvPr/>
          </p:nvSpPr>
          <p:spPr bwMode="auto">
            <a:xfrm>
              <a:off x="3195" y="1755"/>
              <a:ext cx="429" cy="1187"/>
            </a:xfrm>
            <a:custGeom>
              <a:avLst/>
              <a:gdLst>
                <a:gd name="T0" fmla="*/ 18 w 637"/>
                <a:gd name="T1" fmla="*/ 0 h 1659"/>
                <a:gd name="T2" fmla="*/ 18 w 637"/>
                <a:gd name="T3" fmla="*/ 0 h 1659"/>
                <a:gd name="T4" fmla="*/ 2 w 637"/>
                <a:gd name="T5" fmla="*/ 82 h 1659"/>
                <a:gd name="T6" fmla="*/ 0 w 637"/>
                <a:gd name="T7" fmla="*/ 80 h 1659"/>
                <a:gd name="T8" fmla="*/ 18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377" name="Freeform 1625"/>
            <p:cNvSpPr>
              <a:spLocks/>
            </p:cNvSpPr>
            <p:nvPr/>
          </p:nvSpPr>
          <p:spPr bwMode="auto">
            <a:xfrm>
              <a:off x="1734" y="2587"/>
              <a:ext cx="1494" cy="394"/>
            </a:xfrm>
            <a:custGeom>
              <a:avLst/>
              <a:gdLst>
                <a:gd name="T0" fmla="*/ 0 w 2216"/>
                <a:gd name="T1" fmla="*/ 0 h 550"/>
                <a:gd name="T2" fmla="*/ 1 w 2216"/>
                <a:gd name="T3" fmla="*/ 3 h 550"/>
                <a:gd name="T4" fmla="*/ 62 w 2216"/>
                <a:gd name="T5" fmla="*/ 28 h 550"/>
                <a:gd name="T6" fmla="*/ 63 w 2216"/>
                <a:gd name="T7" fmla="*/ 2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4378" name="Group 1626"/>
            <p:cNvGrpSpPr>
              <a:grpSpLocks/>
            </p:cNvGrpSpPr>
            <p:nvPr/>
          </p:nvGrpSpPr>
          <p:grpSpPr bwMode="auto">
            <a:xfrm>
              <a:off x="1709" y="3008"/>
              <a:ext cx="507" cy="234"/>
              <a:chOff x="1740" y="2642"/>
              <a:chExt cx="752" cy="327"/>
            </a:xfrm>
          </p:grpSpPr>
          <p:sp>
            <p:nvSpPr>
              <p:cNvPr id="44385" name="Freeform 1627"/>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386" name="Freeform 1628"/>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387" name="Freeform 1629"/>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388" name="Freeform 1630"/>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389" name="Freeform 1631"/>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390" name="Freeform 1632"/>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4379" name="Freeform 1633"/>
            <p:cNvSpPr>
              <a:spLocks/>
            </p:cNvSpPr>
            <p:nvPr/>
          </p:nvSpPr>
          <p:spPr bwMode="auto">
            <a:xfrm>
              <a:off x="2577" y="3043"/>
              <a:ext cx="614" cy="514"/>
            </a:xfrm>
            <a:custGeom>
              <a:avLst/>
              <a:gdLst>
                <a:gd name="T0" fmla="*/ 1 w 990"/>
                <a:gd name="T1" fmla="*/ 15 h 792"/>
                <a:gd name="T2" fmla="*/ 14 w 990"/>
                <a:gd name="T3" fmla="*/ 0 h 792"/>
                <a:gd name="T4" fmla="*/ 14 w 990"/>
                <a:gd name="T5" fmla="*/ 1 h 792"/>
                <a:gd name="T6" fmla="*/ 0 w 990"/>
                <a:gd name="T7" fmla="*/ 16 h 792"/>
                <a:gd name="T8" fmla="*/ 1 w 990"/>
                <a:gd name="T9" fmla="*/ 15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380" name="Freeform 1634"/>
            <p:cNvSpPr>
              <a:spLocks/>
            </p:cNvSpPr>
            <p:nvPr/>
          </p:nvSpPr>
          <p:spPr bwMode="auto">
            <a:xfrm>
              <a:off x="1010" y="3084"/>
              <a:ext cx="1571" cy="469"/>
            </a:xfrm>
            <a:custGeom>
              <a:avLst/>
              <a:gdLst>
                <a:gd name="T0" fmla="*/ 1 w 2532"/>
                <a:gd name="T1" fmla="*/ 0 h 723"/>
                <a:gd name="T2" fmla="*/ 1 w 2532"/>
                <a:gd name="T3" fmla="*/ 0 h 723"/>
                <a:gd name="T4" fmla="*/ 35 w 2532"/>
                <a:gd name="T5" fmla="*/ 14 h 723"/>
                <a:gd name="T6" fmla="*/ 35 w 2532"/>
                <a:gd name="T7" fmla="*/ 15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381" name="Freeform 1635"/>
            <p:cNvSpPr>
              <a:spLocks/>
            </p:cNvSpPr>
            <p:nvPr/>
          </p:nvSpPr>
          <p:spPr bwMode="auto">
            <a:xfrm>
              <a:off x="1011" y="2998"/>
              <a:ext cx="17" cy="95"/>
            </a:xfrm>
            <a:custGeom>
              <a:avLst/>
              <a:gdLst>
                <a:gd name="T0" fmla="*/ 1 w 26"/>
                <a:gd name="T1" fmla="*/ 1 h 147"/>
                <a:gd name="T2" fmla="*/ 1 w 26"/>
                <a:gd name="T3" fmla="*/ 3 h 147"/>
                <a:gd name="T4" fmla="*/ 0 w 26"/>
                <a:gd name="T5" fmla="*/ 3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382" name="Freeform 1636"/>
            <p:cNvSpPr>
              <a:spLocks/>
            </p:cNvSpPr>
            <p:nvPr/>
          </p:nvSpPr>
          <p:spPr bwMode="auto">
            <a:xfrm>
              <a:off x="1012" y="2611"/>
              <a:ext cx="730" cy="393"/>
            </a:xfrm>
            <a:custGeom>
              <a:avLst/>
              <a:gdLst>
                <a:gd name="T0" fmla="*/ 16 w 1176"/>
                <a:gd name="T1" fmla="*/ 0 h 606"/>
                <a:gd name="T2" fmla="*/ 0 w 1176"/>
                <a:gd name="T3" fmla="*/ 12 h 606"/>
                <a:gd name="T4" fmla="*/ 1 w 1176"/>
                <a:gd name="T5" fmla="*/ 12 h 606"/>
                <a:gd name="T6" fmla="*/ 16 w 1176"/>
                <a:gd name="T7" fmla="*/ 1 h 606"/>
                <a:gd name="T8" fmla="*/ 16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383" name="Freeform 1637"/>
            <p:cNvSpPr>
              <a:spLocks/>
            </p:cNvSpPr>
            <p:nvPr/>
          </p:nvSpPr>
          <p:spPr bwMode="auto">
            <a:xfrm>
              <a:off x="1061" y="3018"/>
              <a:ext cx="1490" cy="451"/>
            </a:xfrm>
            <a:custGeom>
              <a:avLst/>
              <a:gdLst>
                <a:gd name="T0" fmla="*/ 1 w 2532"/>
                <a:gd name="T1" fmla="*/ 0 h 723"/>
                <a:gd name="T2" fmla="*/ 1 w 2532"/>
                <a:gd name="T3" fmla="*/ 0 h 723"/>
                <a:gd name="T4" fmla="*/ 21 w 2532"/>
                <a:gd name="T5" fmla="*/ 10 h 723"/>
                <a:gd name="T6" fmla="*/ 21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384" name="Freeform 1638"/>
            <p:cNvSpPr>
              <a:spLocks/>
            </p:cNvSpPr>
            <p:nvPr/>
          </p:nvSpPr>
          <p:spPr bwMode="auto">
            <a:xfrm flipV="1">
              <a:off x="2549" y="2986"/>
              <a:ext cx="608" cy="467"/>
            </a:xfrm>
            <a:custGeom>
              <a:avLst/>
              <a:gdLst>
                <a:gd name="T0" fmla="*/ 0 w 2532"/>
                <a:gd name="T1" fmla="*/ 0 h 723"/>
                <a:gd name="T2" fmla="*/ 0 w 2532"/>
                <a:gd name="T3" fmla="*/ 0 h 723"/>
                <a:gd name="T4" fmla="*/ 0 w 2532"/>
                <a:gd name="T5" fmla="*/ 14 h 723"/>
                <a:gd name="T6" fmla="*/ 0 w 2532"/>
                <a:gd name="T7" fmla="*/ 14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4099" name="Rectangle 3"/>
          <p:cNvSpPr>
            <a:spLocks noGrp="1" noChangeArrowheads="1"/>
          </p:cNvSpPr>
          <p:nvPr>
            <p:ph type="body" sz="half" idx="1"/>
          </p:nvPr>
        </p:nvSpPr>
        <p:spPr>
          <a:xfrm>
            <a:off x="397933" y="996951"/>
            <a:ext cx="4476254" cy="5149849"/>
          </a:xfrm>
        </p:spPr>
        <p:txBody>
          <a:bodyPr/>
          <a:lstStyle/>
          <a:p>
            <a:r>
              <a:rPr lang="en-US" altLang="zh-CN" sz="2000"/>
              <a:t>transport datagram from sending to receiving host </a:t>
            </a:r>
          </a:p>
          <a:p>
            <a:endParaRPr lang="en-US" altLang="zh-CN" sz="2000"/>
          </a:p>
          <a:p>
            <a:r>
              <a:rPr lang="en-US" altLang="zh-CN" sz="2000"/>
              <a:t>on sending side encapsulates segments into datagrams</a:t>
            </a:r>
          </a:p>
          <a:p>
            <a:r>
              <a:rPr lang="en-US" altLang="zh-CN" sz="2000"/>
              <a:t>on receiving side, delivers segments to transport layer</a:t>
            </a:r>
          </a:p>
          <a:p>
            <a:endParaRPr lang="en-US" altLang="zh-CN" sz="2000"/>
          </a:p>
          <a:p>
            <a:r>
              <a:rPr lang="en-US" altLang="zh-CN" sz="2000"/>
              <a:t>network layer protocols in </a:t>
            </a:r>
            <a:r>
              <a:rPr lang="en-US" altLang="zh-CN" sz="2000" i="1">
                <a:solidFill>
                  <a:srgbClr val="000099"/>
                </a:solidFill>
              </a:rPr>
              <a:t>every</a:t>
            </a:r>
            <a:r>
              <a:rPr lang="en-US" altLang="zh-CN" sz="2000">
                <a:solidFill>
                  <a:srgbClr val="000099"/>
                </a:solidFill>
              </a:rPr>
              <a:t> </a:t>
            </a:r>
            <a:r>
              <a:rPr lang="en-US" altLang="zh-CN" sz="2000"/>
              <a:t>host, router</a:t>
            </a:r>
          </a:p>
          <a:p>
            <a:endParaRPr lang="en-US" altLang="zh-CN" sz="2000"/>
          </a:p>
          <a:p>
            <a:r>
              <a:rPr lang="en-US" altLang="zh-CN" sz="2000"/>
              <a:t>router </a:t>
            </a:r>
            <a:r>
              <a:rPr lang="en-US" altLang="zh-CN" sz="2000">
                <a:solidFill>
                  <a:srgbClr val="FF0000"/>
                </a:solidFill>
              </a:rPr>
              <a:t>examines</a:t>
            </a:r>
            <a:r>
              <a:rPr lang="en-US" altLang="zh-CN" sz="2000"/>
              <a:t> header fields in all IP datagrams </a:t>
            </a:r>
            <a:r>
              <a:rPr lang="en-US" altLang="zh-CN" sz="2000" i="1"/>
              <a:t>passing through it</a:t>
            </a:r>
          </a:p>
          <a:p>
            <a:endParaRPr lang="en-US" altLang="zh-CN" sz="2000"/>
          </a:p>
        </p:txBody>
      </p:sp>
      <p:grpSp>
        <p:nvGrpSpPr>
          <p:cNvPr id="19767" name="Group 1046"/>
          <p:cNvGrpSpPr>
            <a:grpSpLocks/>
          </p:cNvGrpSpPr>
          <p:nvPr/>
        </p:nvGrpSpPr>
        <p:grpSpPr bwMode="auto">
          <a:xfrm>
            <a:off x="5299075" y="1141413"/>
            <a:ext cx="1047750" cy="996950"/>
            <a:chOff x="3402" y="719"/>
            <a:chExt cx="660" cy="628"/>
          </a:xfrm>
        </p:grpSpPr>
        <p:sp>
          <p:nvSpPr>
            <p:cNvPr id="44358" name="Freeform 1030"/>
            <p:cNvSpPr>
              <a:spLocks/>
            </p:cNvSpPr>
            <p:nvPr/>
          </p:nvSpPr>
          <p:spPr bwMode="auto">
            <a:xfrm>
              <a:off x="3402" y="753"/>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a:lstStyle/>
            <a:p>
              <a:endParaRPr lang="zh-CN" altLang="en-US"/>
            </a:p>
          </p:txBody>
        </p:sp>
        <p:grpSp>
          <p:nvGrpSpPr>
            <p:cNvPr id="44359" name="Group 310"/>
            <p:cNvGrpSpPr>
              <a:grpSpLocks/>
            </p:cNvGrpSpPr>
            <p:nvPr/>
          </p:nvGrpSpPr>
          <p:grpSpPr bwMode="auto">
            <a:xfrm>
              <a:off x="3549" y="719"/>
              <a:ext cx="513" cy="547"/>
              <a:chOff x="2956" y="969"/>
              <a:chExt cx="513" cy="547"/>
            </a:xfrm>
          </p:grpSpPr>
          <p:sp>
            <p:nvSpPr>
              <p:cNvPr id="44360" name="Rectangle 311"/>
              <p:cNvSpPr>
                <a:spLocks noChangeArrowheads="1"/>
              </p:cNvSpPr>
              <p:nvPr/>
            </p:nvSpPr>
            <p:spPr bwMode="auto">
              <a:xfrm>
                <a:off x="3018" y="969"/>
                <a:ext cx="426" cy="4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361" name="Rectangle 312"/>
              <p:cNvSpPr>
                <a:spLocks noChangeArrowheads="1"/>
              </p:cNvSpPr>
              <p:nvPr/>
            </p:nvSpPr>
            <p:spPr bwMode="auto">
              <a:xfrm>
                <a:off x="2997" y="984"/>
                <a:ext cx="435" cy="504"/>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362" name="Rectangle 313"/>
              <p:cNvSpPr>
                <a:spLocks noChangeArrowheads="1"/>
              </p:cNvSpPr>
              <p:nvPr/>
            </p:nvSpPr>
            <p:spPr bwMode="auto">
              <a:xfrm>
                <a:off x="3000" y="1185"/>
                <a:ext cx="432" cy="108"/>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363" name="Text Box 314"/>
              <p:cNvSpPr txBox="1">
                <a:spLocks noChangeArrowheads="1"/>
              </p:cNvSpPr>
              <p:nvPr/>
            </p:nvSpPr>
            <p:spPr bwMode="auto">
              <a:xfrm>
                <a:off x="2956" y="978"/>
                <a:ext cx="513"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000"/>
                  <a:t>application</a:t>
                </a:r>
              </a:p>
              <a:p>
                <a:pPr algn="ctr"/>
                <a:r>
                  <a:rPr lang="en-US" altLang="zh-CN" sz="1000"/>
                  <a:t>transport</a:t>
                </a:r>
              </a:p>
              <a:p>
                <a:pPr algn="ctr"/>
                <a:r>
                  <a:rPr lang="en-US" altLang="zh-CN" sz="1000">
                    <a:solidFill>
                      <a:schemeClr val="bg1"/>
                    </a:solidFill>
                  </a:rPr>
                  <a:t>network</a:t>
                </a:r>
                <a:endParaRPr lang="en-US" altLang="zh-CN" sz="1000"/>
              </a:p>
              <a:p>
                <a:pPr algn="ctr"/>
                <a:r>
                  <a:rPr lang="en-US" altLang="zh-CN" sz="1000"/>
                  <a:t>data link</a:t>
                </a:r>
              </a:p>
              <a:p>
                <a:pPr algn="ctr"/>
                <a:r>
                  <a:rPr lang="en-US" altLang="zh-CN" sz="1000"/>
                  <a:t>physical</a:t>
                </a:r>
                <a:endParaRPr lang="en-US" altLang="zh-CN"/>
              </a:p>
            </p:txBody>
          </p:sp>
          <p:sp>
            <p:nvSpPr>
              <p:cNvPr id="44364" name="Line 315"/>
              <p:cNvSpPr>
                <a:spLocks noChangeShapeType="1"/>
              </p:cNvSpPr>
              <p:nvPr/>
            </p:nvSpPr>
            <p:spPr bwMode="auto">
              <a:xfrm>
                <a:off x="2997" y="1194"/>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365" name="Line 316"/>
              <p:cNvSpPr>
                <a:spLocks noChangeShapeType="1"/>
              </p:cNvSpPr>
              <p:nvPr/>
            </p:nvSpPr>
            <p:spPr bwMode="auto">
              <a:xfrm>
                <a:off x="3003" y="1290"/>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366" name="Line 317"/>
              <p:cNvSpPr>
                <a:spLocks noChangeShapeType="1"/>
              </p:cNvSpPr>
              <p:nvPr/>
            </p:nvSpPr>
            <p:spPr bwMode="auto">
              <a:xfrm>
                <a:off x="3003" y="1374"/>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367" name="Line 318"/>
              <p:cNvSpPr>
                <a:spLocks noChangeShapeType="1"/>
              </p:cNvSpPr>
              <p:nvPr/>
            </p:nvSpPr>
            <p:spPr bwMode="auto">
              <a:xfrm>
                <a:off x="3003" y="1092"/>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9769" name="Group 1047"/>
          <p:cNvGrpSpPr>
            <a:grpSpLocks/>
          </p:cNvGrpSpPr>
          <p:nvPr/>
        </p:nvGrpSpPr>
        <p:grpSpPr bwMode="auto">
          <a:xfrm>
            <a:off x="7994650" y="4148138"/>
            <a:ext cx="1047750" cy="996950"/>
            <a:chOff x="3402" y="719"/>
            <a:chExt cx="660" cy="628"/>
          </a:xfrm>
        </p:grpSpPr>
        <p:sp>
          <p:nvSpPr>
            <p:cNvPr id="44348" name="Freeform 1048"/>
            <p:cNvSpPr>
              <a:spLocks/>
            </p:cNvSpPr>
            <p:nvPr/>
          </p:nvSpPr>
          <p:spPr bwMode="auto">
            <a:xfrm>
              <a:off x="3402" y="753"/>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a:lstStyle/>
            <a:p>
              <a:endParaRPr lang="zh-CN" altLang="en-US"/>
            </a:p>
          </p:txBody>
        </p:sp>
        <p:grpSp>
          <p:nvGrpSpPr>
            <p:cNvPr id="44349" name="Group 1049"/>
            <p:cNvGrpSpPr>
              <a:grpSpLocks/>
            </p:cNvGrpSpPr>
            <p:nvPr/>
          </p:nvGrpSpPr>
          <p:grpSpPr bwMode="auto">
            <a:xfrm>
              <a:off x="3549" y="719"/>
              <a:ext cx="513" cy="547"/>
              <a:chOff x="2956" y="969"/>
              <a:chExt cx="513" cy="547"/>
            </a:xfrm>
          </p:grpSpPr>
          <p:sp>
            <p:nvSpPr>
              <p:cNvPr id="44350" name="Rectangle 1050"/>
              <p:cNvSpPr>
                <a:spLocks noChangeArrowheads="1"/>
              </p:cNvSpPr>
              <p:nvPr/>
            </p:nvSpPr>
            <p:spPr bwMode="auto">
              <a:xfrm>
                <a:off x="3018" y="969"/>
                <a:ext cx="426" cy="4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351" name="Rectangle 1051"/>
              <p:cNvSpPr>
                <a:spLocks noChangeArrowheads="1"/>
              </p:cNvSpPr>
              <p:nvPr/>
            </p:nvSpPr>
            <p:spPr bwMode="auto">
              <a:xfrm>
                <a:off x="2997" y="984"/>
                <a:ext cx="435" cy="504"/>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352" name="Rectangle 1052"/>
              <p:cNvSpPr>
                <a:spLocks noChangeArrowheads="1"/>
              </p:cNvSpPr>
              <p:nvPr/>
            </p:nvSpPr>
            <p:spPr bwMode="auto">
              <a:xfrm>
                <a:off x="3000" y="1185"/>
                <a:ext cx="432" cy="108"/>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353" name="Text Box 1053"/>
              <p:cNvSpPr txBox="1">
                <a:spLocks noChangeArrowheads="1"/>
              </p:cNvSpPr>
              <p:nvPr/>
            </p:nvSpPr>
            <p:spPr bwMode="auto">
              <a:xfrm>
                <a:off x="2956" y="978"/>
                <a:ext cx="513"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000"/>
                  <a:t>application</a:t>
                </a:r>
              </a:p>
              <a:p>
                <a:pPr algn="ctr"/>
                <a:r>
                  <a:rPr lang="en-US" altLang="zh-CN" sz="1000"/>
                  <a:t>transport</a:t>
                </a:r>
              </a:p>
              <a:p>
                <a:pPr algn="ctr"/>
                <a:r>
                  <a:rPr lang="en-US" altLang="zh-CN" sz="1000">
                    <a:solidFill>
                      <a:schemeClr val="bg1"/>
                    </a:solidFill>
                  </a:rPr>
                  <a:t>network</a:t>
                </a:r>
                <a:endParaRPr lang="en-US" altLang="zh-CN" sz="1000"/>
              </a:p>
              <a:p>
                <a:pPr algn="ctr"/>
                <a:r>
                  <a:rPr lang="en-US" altLang="zh-CN" sz="1000"/>
                  <a:t>data link</a:t>
                </a:r>
              </a:p>
              <a:p>
                <a:pPr algn="ctr"/>
                <a:r>
                  <a:rPr lang="en-US" altLang="zh-CN" sz="1000"/>
                  <a:t>physical</a:t>
                </a:r>
                <a:endParaRPr lang="en-US" altLang="zh-CN"/>
              </a:p>
            </p:txBody>
          </p:sp>
          <p:sp>
            <p:nvSpPr>
              <p:cNvPr id="44354" name="Line 1054"/>
              <p:cNvSpPr>
                <a:spLocks noChangeShapeType="1"/>
              </p:cNvSpPr>
              <p:nvPr/>
            </p:nvSpPr>
            <p:spPr bwMode="auto">
              <a:xfrm>
                <a:off x="2997" y="1194"/>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355" name="Line 1055"/>
              <p:cNvSpPr>
                <a:spLocks noChangeShapeType="1"/>
              </p:cNvSpPr>
              <p:nvPr/>
            </p:nvSpPr>
            <p:spPr bwMode="auto">
              <a:xfrm>
                <a:off x="3003" y="1290"/>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356" name="Line 1056"/>
              <p:cNvSpPr>
                <a:spLocks noChangeShapeType="1"/>
              </p:cNvSpPr>
              <p:nvPr/>
            </p:nvSpPr>
            <p:spPr bwMode="auto">
              <a:xfrm>
                <a:off x="3003" y="1374"/>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357" name="Line 1057"/>
              <p:cNvSpPr>
                <a:spLocks noChangeShapeType="1"/>
              </p:cNvSpPr>
              <p:nvPr/>
            </p:nvSpPr>
            <p:spPr bwMode="auto">
              <a:xfrm>
                <a:off x="3003" y="1092"/>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9771" name="Group 1278"/>
          <p:cNvGrpSpPr>
            <a:grpSpLocks/>
          </p:cNvGrpSpPr>
          <p:nvPr/>
        </p:nvGrpSpPr>
        <p:grpSpPr bwMode="auto">
          <a:xfrm>
            <a:off x="5751513" y="1763713"/>
            <a:ext cx="2546350" cy="3429000"/>
            <a:chOff x="3674" y="1148"/>
            <a:chExt cx="1604" cy="2160"/>
          </a:xfrm>
        </p:grpSpPr>
        <p:grpSp>
          <p:nvGrpSpPr>
            <p:cNvPr id="44106" name="Group 433"/>
            <p:cNvGrpSpPr>
              <a:grpSpLocks/>
            </p:cNvGrpSpPr>
            <p:nvPr/>
          </p:nvGrpSpPr>
          <p:grpSpPr bwMode="auto">
            <a:xfrm>
              <a:off x="3701" y="1305"/>
              <a:ext cx="513" cy="442"/>
              <a:chOff x="3937" y="633"/>
              <a:chExt cx="513" cy="442"/>
            </a:xfrm>
          </p:grpSpPr>
          <p:sp>
            <p:nvSpPr>
              <p:cNvPr id="44327" name="Line 434"/>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328" name="Line 435"/>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329" name="Oval 436"/>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330" name="Line 437"/>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331" name="Line 438"/>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332" name="Rectangle 439"/>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p>
            </p:txBody>
          </p:sp>
          <p:sp>
            <p:nvSpPr>
              <p:cNvPr id="44333" name="Oval 440"/>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nvGrpSpPr>
              <p:cNvPr id="44334" name="Group 441"/>
              <p:cNvGrpSpPr>
                <a:grpSpLocks/>
              </p:cNvGrpSpPr>
              <p:nvPr/>
            </p:nvGrpSpPr>
            <p:grpSpPr bwMode="auto">
              <a:xfrm>
                <a:off x="4120" y="809"/>
                <a:ext cx="156" cy="55"/>
                <a:chOff x="2848" y="848"/>
                <a:chExt cx="140" cy="98"/>
              </a:xfrm>
            </p:grpSpPr>
            <p:sp>
              <p:nvSpPr>
                <p:cNvPr id="44345" name="Line 44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346" name="Line 44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347" name="Line 44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4335" name="Group 445"/>
              <p:cNvGrpSpPr>
                <a:grpSpLocks/>
              </p:cNvGrpSpPr>
              <p:nvPr/>
            </p:nvGrpSpPr>
            <p:grpSpPr bwMode="auto">
              <a:xfrm flipV="1">
                <a:off x="4120" y="808"/>
                <a:ext cx="156" cy="56"/>
                <a:chOff x="2848" y="848"/>
                <a:chExt cx="140" cy="98"/>
              </a:xfrm>
            </p:grpSpPr>
            <p:sp>
              <p:nvSpPr>
                <p:cNvPr id="44342" name="Line 44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343" name="Line 44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344" name="Line 44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4336" name="Rectangle 449"/>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337" name="Rectangle 450"/>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338" name="Line 451"/>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339" name="Line 452"/>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340" name="Rectangle 453"/>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sz="1800">
                  <a:solidFill>
                    <a:srgbClr val="CC0000"/>
                  </a:solidFill>
                  <a:latin typeface="Comic Sans MS" panose="030F0702030302020204" pitchFamily="66" charset="0"/>
                </a:endParaRPr>
              </a:p>
            </p:txBody>
          </p:sp>
          <p:sp>
            <p:nvSpPr>
              <p:cNvPr id="44341" name="Text Box 454"/>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en-US" altLang="zh-CN" sz="1000"/>
              </a:p>
              <a:p>
                <a:pPr algn="ctr"/>
                <a:r>
                  <a:rPr lang="en-US" altLang="zh-CN" sz="1000">
                    <a:solidFill>
                      <a:schemeClr val="bg1"/>
                    </a:solidFill>
                  </a:rPr>
                  <a:t>network</a:t>
                </a:r>
              </a:p>
              <a:p>
                <a:pPr algn="ctr"/>
                <a:r>
                  <a:rPr lang="en-US" altLang="zh-CN" sz="1000"/>
                  <a:t>data link</a:t>
                </a:r>
              </a:p>
              <a:p>
                <a:pPr algn="ctr"/>
                <a:r>
                  <a:rPr lang="en-US" altLang="zh-CN" sz="1000"/>
                  <a:t>physical</a:t>
                </a:r>
                <a:endParaRPr lang="en-US" altLang="zh-CN"/>
              </a:p>
            </p:txBody>
          </p:sp>
        </p:grpSp>
        <p:grpSp>
          <p:nvGrpSpPr>
            <p:cNvPr id="44107" name="Group 1058"/>
            <p:cNvGrpSpPr>
              <a:grpSpLocks/>
            </p:cNvGrpSpPr>
            <p:nvPr/>
          </p:nvGrpSpPr>
          <p:grpSpPr bwMode="auto">
            <a:xfrm>
              <a:off x="4207" y="1532"/>
              <a:ext cx="513" cy="442"/>
              <a:chOff x="3937" y="633"/>
              <a:chExt cx="513" cy="442"/>
            </a:xfrm>
          </p:grpSpPr>
          <p:sp>
            <p:nvSpPr>
              <p:cNvPr id="44306" name="Line 1059"/>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307" name="Line 1060"/>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308" name="Oval 1061"/>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309" name="Line 1062"/>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310" name="Line 1063"/>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311" name="Rectangle 1064"/>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p>
            </p:txBody>
          </p:sp>
          <p:sp>
            <p:nvSpPr>
              <p:cNvPr id="44312" name="Oval 1065"/>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nvGrpSpPr>
              <p:cNvPr id="44313" name="Group 1066"/>
              <p:cNvGrpSpPr>
                <a:grpSpLocks/>
              </p:cNvGrpSpPr>
              <p:nvPr/>
            </p:nvGrpSpPr>
            <p:grpSpPr bwMode="auto">
              <a:xfrm>
                <a:off x="4120" y="809"/>
                <a:ext cx="156" cy="55"/>
                <a:chOff x="2848" y="848"/>
                <a:chExt cx="140" cy="98"/>
              </a:xfrm>
            </p:grpSpPr>
            <p:sp>
              <p:nvSpPr>
                <p:cNvPr id="44324" name="Line 106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325" name="Line 106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326" name="Line 106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4314" name="Group 1070"/>
              <p:cNvGrpSpPr>
                <a:grpSpLocks/>
              </p:cNvGrpSpPr>
              <p:nvPr/>
            </p:nvGrpSpPr>
            <p:grpSpPr bwMode="auto">
              <a:xfrm flipV="1">
                <a:off x="4120" y="808"/>
                <a:ext cx="156" cy="56"/>
                <a:chOff x="2848" y="848"/>
                <a:chExt cx="140" cy="98"/>
              </a:xfrm>
            </p:grpSpPr>
            <p:sp>
              <p:nvSpPr>
                <p:cNvPr id="44321" name="Line 107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322" name="Line 107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323" name="Line 107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4315" name="Rectangle 1074"/>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316" name="Rectangle 1075"/>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317" name="Line 1076"/>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318" name="Line 1077"/>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319" name="Rectangle 1078"/>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320" name="Text Box 1079"/>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en-US" altLang="zh-CN" sz="1000"/>
              </a:p>
              <a:p>
                <a:pPr algn="ctr"/>
                <a:r>
                  <a:rPr lang="en-US" altLang="zh-CN" sz="1000">
                    <a:solidFill>
                      <a:schemeClr val="bg1"/>
                    </a:solidFill>
                  </a:rPr>
                  <a:t>network</a:t>
                </a:r>
              </a:p>
              <a:p>
                <a:pPr algn="ctr"/>
                <a:r>
                  <a:rPr lang="en-US" altLang="zh-CN" sz="1000"/>
                  <a:t>data link</a:t>
                </a:r>
              </a:p>
              <a:p>
                <a:pPr algn="ctr"/>
                <a:r>
                  <a:rPr lang="en-US" altLang="zh-CN" sz="1000"/>
                  <a:t>physical</a:t>
                </a:r>
                <a:endParaRPr lang="en-US" altLang="zh-CN"/>
              </a:p>
            </p:txBody>
          </p:sp>
        </p:grpSp>
        <p:grpSp>
          <p:nvGrpSpPr>
            <p:cNvPr id="44108" name="Group 1080"/>
            <p:cNvGrpSpPr>
              <a:grpSpLocks/>
            </p:cNvGrpSpPr>
            <p:nvPr/>
          </p:nvGrpSpPr>
          <p:grpSpPr bwMode="auto">
            <a:xfrm>
              <a:off x="4661" y="1148"/>
              <a:ext cx="513" cy="442"/>
              <a:chOff x="3937" y="633"/>
              <a:chExt cx="513" cy="442"/>
            </a:xfrm>
          </p:grpSpPr>
          <p:sp>
            <p:nvSpPr>
              <p:cNvPr id="44285" name="Line 1081"/>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86" name="Line 1082"/>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87" name="Oval 1083"/>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288" name="Line 1084"/>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89" name="Line 1085"/>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90" name="Rectangle 1086"/>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p>
            </p:txBody>
          </p:sp>
          <p:sp>
            <p:nvSpPr>
              <p:cNvPr id="44291" name="Oval 1087"/>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nvGrpSpPr>
              <p:cNvPr id="44292" name="Group 1088"/>
              <p:cNvGrpSpPr>
                <a:grpSpLocks/>
              </p:cNvGrpSpPr>
              <p:nvPr/>
            </p:nvGrpSpPr>
            <p:grpSpPr bwMode="auto">
              <a:xfrm>
                <a:off x="4120" y="809"/>
                <a:ext cx="156" cy="55"/>
                <a:chOff x="2848" y="848"/>
                <a:chExt cx="140" cy="98"/>
              </a:xfrm>
            </p:grpSpPr>
            <p:sp>
              <p:nvSpPr>
                <p:cNvPr id="44303" name="Line 108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304" name="Line 109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305" name="Line 109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4293" name="Group 1092"/>
              <p:cNvGrpSpPr>
                <a:grpSpLocks/>
              </p:cNvGrpSpPr>
              <p:nvPr/>
            </p:nvGrpSpPr>
            <p:grpSpPr bwMode="auto">
              <a:xfrm flipV="1">
                <a:off x="4120" y="808"/>
                <a:ext cx="156" cy="56"/>
                <a:chOff x="2848" y="848"/>
                <a:chExt cx="140" cy="98"/>
              </a:xfrm>
            </p:grpSpPr>
            <p:sp>
              <p:nvSpPr>
                <p:cNvPr id="44300" name="Line 109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301" name="Line 109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302" name="Line 109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4294" name="Rectangle 1096"/>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295" name="Rectangle 1097"/>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296" name="Line 1098"/>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97" name="Line 1099"/>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98" name="Rectangle 1100"/>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299" name="Text Box 1101"/>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en-US" altLang="zh-CN" sz="1000"/>
              </a:p>
              <a:p>
                <a:pPr algn="ctr"/>
                <a:r>
                  <a:rPr lang="en-US" altLang="zh-CN" sz="1000">
                    <a:solidFill>
                      <a:schemeClr val="bg1"/>
                    </a:solidFill>
                  </a:rPr>
                  <a:t>network</a:t>
                </a:r>
              </a:p>
              <a:p>
                <a:pPr algn="ctr"/>
                <a:r>
                  <a:rPr lang="en-US" altLang="zh-CN" sz="1000"/>
                  <a:t>data link</a:t>
                </a:r>
              </a:p>
              <a:p>
                <a:pPr algn="ctr"/>
                <a:r>
                  <a:rPr lang="en-US" altLang="zh-CN" sz="1000"/>
                  <a:t>physical</a:t>
                </a:r>
                <a:endParaRPr lang="en-US" altLang="zh-CN"/>
              </a:p>
            </p:txBody>
          </p:sp>
        </p:grpSp>
        <p:grpSp>
          <p:nvGrpSpPr>
            <p:cNvPr id="44109" name="Group 1102"/>
            <p:cNvGrpSpPr>
              <a:grpSpLocks/>
            </p:cNvGrpSpPr>
            <p:nvPr/>
          </p:nvGrpSpPr>
          <p:grpSpPr bwMode="auto">
            <a:xfrm>
              <a:off x="4702" y="1523"/>
              <a:ext cx="513" cy="442"/>
              <a:chOff x="3937" y="633"/>
              <a:chExt cx="513" cy="442"/>
            </a:xfrm>
          </p:grpSpPr>
          <p:sp>
            <p:nvSpPr>
              <p:cNvPr id="44264" name="Line 1103"/>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65" name="Line 1104"/>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66" name="Oval 1105"/>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267" name="Line 1106"/>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68" name="Line 1107"/>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69" name="Rectangle 1108"/>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p>
            </p:txBody>
          </p:sp>
          <p:sp>
            <p:nvSpPr>
              <p:cNvPr id="44270" name="Oval 1109"/>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nvGrpSpPr>
              <p:cNvPr id="44271" name="Group 1110"/>
              <p:cNvGrpSpPr>
                <a:grpSpLocks/>
              </p:cNvGrpSpPr>
              <p:nvPr/>
            </p:nvGrpSpPr>
            <p:grpSpPr bwMode="auto">
              <a:xfrm>
                <a:off x="4120" y="809"/>
                <a:ext cx="156" cy="55"/>
                <a:chOff x="2848" y="848"/>
                <a:chExt cx="140" cy="98"/>
              </a:xfrm>
            </p:grpSpPr>
            <p:sp>
              <p:nvSpPr>
                <p:cNvPr id="44282" name="Line 111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83" name="Line 111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84" name="Line 111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4272" name="Group 1114"/>
              <p:cNvGrpSpPr>
                <a:grpSpLocks/>
              </p:cNvGrpSpPr>
              <p:nvPr/>
            </p:nvGrpSpPr>
            <p:grpSpPr bwMode="auto">
              <a:xfrm flipV="1">
                <a:off x="4120" y="808"/>
                <a:ext cx="156" cy="56"/>
                <a:chOff x="2848" y="848"/>
                <a:chExt cx="140" cy="98"/>
              </a:xfrm>
            </p:grpSpPr>
            <p:sp>
              <p:nvSpPr>
                <p:cNvPr id="44279" name="Line 111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80" name="Line 111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81" name="Line 111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4273" name="Rectangle 1118"/>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274" name="Rectangle 1119"/>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275" name="Line 1120"/>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76" name="Line 1121"/>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77" name="Rectangle 1122"/>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278" name="Text Box 1123"/>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en-US" altLang="zh-CN" sz="1000"/>
              </a:p>
              <a:p>
                <a:pPr algn="ctr"/>
                <a:r>
                  <a:rPr lang="en-US" altLang="zh-CN" sz="1000">
                    <a:solidFill>
                      <a:schemeClr val="bg1"/>
                    </a:solidFill>
                  </a:rPr>
                  <a:t>network</a:t>
                </a:r>
              </a:p>
              <a:p>
                <a:pPr algn="ctr"/>
                <a:r>
                  <a:rPr lang="en-US" altLang="zh-CN" sz="1000"/>
                  <a:t>data link</a:t>
                </a:r>
              </a:p>
              <a:p>
                <a:pPr algn="ctr"/>
                <a:r>
                  <a:rPr lang="en-US" altLang="zh-CN" sz="1000"/>
                  <a:t>physical</a:t>
                </a:r>
                <a:endParaRPr lang="en-US" altLang="zh-CN"/>
              </a:p>
            </p:txBody>
          </p:sp>
        </p:grpSp>
        <p:grpSp>
          <p:nvGrpSpPr>
            <p:cNvPr id="44110" name="Group 1124"/>
            <p:cNvGrpSpPr>
              <a:grpSpLocks/>
            </p:cNvGrpSpPr>
            <p:nvPr/>
          </p:nvGrpSpPr>
          <p:grpSpPr bwMode="auto">
            <a:xfrm>
              <a:off x="4197" y="1157"/>
              <a:ext cx="513" cy="442"/>
              <a:chOff x="3937" y="633"/>
              <a:chExt cx="513" cy="442"/>
            </a:xfrm>
          </p:grpSpPr>
          <p:sp>
            <p:nvSpPr>
              <p:cNvPr id="44243" name="Line 1125"/>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44" name="Line 1126"/>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45" name="Oval 1127"/>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246" name="Line 1128"/>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47" name="Line 1129"/>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48" name="Rectangle 1130"/>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p>
            </p:txBody>
          </p:sp>
          <p:sp>
            <p:nvSpPr>
              <p:cNvPr id="44249" name="Oval 1131"/>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nvGrpSpPr>
              <p:cNvPr id="44250" name="Group 1132"/>
              <p:cNvGrpSpPr>
                <a:grpSpLocks/>
              </p:cNvGrpSpPr>
              <p:nvPr/>
            </p:nvGrpSpPr>
            <p:grpSpPr bwMode="auto">
              <a:xfrm>
                <a:off x="4120" y="809"/>
                <a:ext cx="156" cy="55"/>
                <a:chOff x="2848" y="848"/>
                <a:chExt cx="140" cy="98"/>
              </a:xfrm>
            </p:grpSpPr>
            <p:sp>
              <p:nvSpPr>
                <p:cNvPr id="44261" name="Line 113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62" name="Line 113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63" name="Line 113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4251" name="Group 1136"/>
              <p:cNvGrpSpPr>
                <a:grpSpLocks/>
              </p:cNvGrpSpPr>
              <p:nvPr/>
            </p:nvGrpSpPr>
            <p:grpSpPr bwMode="auto">
              <a:xfrm flipV="1">
                <a:off x="4120" y="808"/>
                <a:ext cx="156" cy="56"/>
                <a:chOff x="2848" y="848"/>
                <a:chExt cx="140" cy="98"/>
              </a:xfrm>
            </p:grpSpPr>
            <p:sp>
              <p:nvSpPr>
                <p:cNvPr id="44258" name="Line 113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59" name="Line 113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60" name="Line 113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4252" name="Rectangle 1140"/>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253" name="Rectangle 1141"/>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254" name="Line 1142"/>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55" name="Line 1143"/>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56" name="Rectangle 1144"/>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257" name="Text Box 1145"/>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en-US" altLang="zh-CN" sz="1000"/>
              </a:p>
              <a:p>
                <a:pPr algn="ctr"/>
                <a:r>
                  <a:rPr lang="en-US" altLang="zh-CN" sz="1000">
                    <a:solidFill>
                      <a:schemeClr val="bg1"/>
                    </a:solidFill>
                  </a:rPr>
                  <a:t>network</a:t>
                </a:r>
              </a:p>
              <a:p>
                <a:pPr algn="ctr"/>
                <a:r>
                  <a:rPr lang="en-US" altLang="zh-CN" sz="1000"/>
                  <a:t>data link</a:t>
                </a:r>
              </a:p>
              <a:p>
                <a:pPr algn="ctr"/>
                <a:r>
                  <a:rPr lang="en-US" altLang="zh-CN" sz="1000"/>
                  <a:t>physical</a:t>
                </a:r>
                <a:endParaRPr lang="en-US" altLang="zh-CN"/>
              </a:p>
            </p:txBody>
          </p:sp>
        </p:grpSp>
        <p:grpSp>
          <p:nvGrpSpPr>
            <p:cNvPr id="44111" name="Group 1146"/>
            <p:cNvGrpSpPr>
              <a:grpSpLocks/>
            </p:cNvGrpSpPr>
            <p:nvPr/>
          </p:nvGrpSpPr>
          <p:grpSpPr bwMode="auto">
            <a:xfrm>
              <a:off x="4389" y="2239"/>
              <a:ext cx="513" cy="442"/>
              <a:chOff x="3937" y="633"/>
              <a:chExt cx="513" cy="442"/>
            </a:xfrm>
          </p:grpSpPr>
          <p:sp>
            <p:nvSpPr>
              <p:cNvPr id="44222" name="Line 1147"/>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23" name="Line 1148"/>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24" name="Oval 1149"/>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225" name="Line 1150"/>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26" name="Line 1151"/>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27" name="Rectangle 1152"/>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p>
            </p:txBody>
          </p:sp>
          <p:sp>
            <p:nvSpPr>
              <p:cNvPr id="44228" name="Oval 1153"/>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nvGrpSpPr>
              <p:cNvPr id="44229" name="Group 1154"/>
              <p:cNvGrpSpPr>
                <a:grpSpLocks/>
              </p:cNvGrpSpPr>
              <p:nvPr/>
            </p:nvGrpSpPr>
            <p:grpSpPr bwMode="auto">
              <a:xfrm>
                <a:off x="4120" y="809"/>
                <a:ext cx="156" cy="55"/>
                <a:chOff x="2848" y="848"/>
                <a:chExt cx="140" cy="98"/>
              </a:xfrm>
            </p:grpSpPr>
            <p:sp>
              <p:nvSpPr>
                <p:cNvPr id="44240" name="Line 115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41" name="Line 115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42" name="Line 115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4230" name="Group 1158"/>
              <p:cNvGrpSpPr>
                <a:grpSpLocks/>
              </p:cNvGrpSpPr>
              <p:nvPr/>
            </p:nvGrpSpPr>
            <p:grpSpPr bwMode="auto">
              <a:xfrm flipV="1">
                <a:off x="4120" y="808"/>
                <a:ext cx="156" cy="56"/>
                <a:chOff x="2848" y="848"/>
                <a:chExt cx="140" cy="98"/>
              </a:xfrm>
            </p:grpSpPr>
            <p:sp>
              <p:nvSpPr>
                <p:cNvPr id="44237" name="Line 115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38" name="Line 116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39" name="Line 116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4231" name="Rectangle 1162"/>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232" name="Rectangle 1163"/>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233" name="Line 1164"/>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34" name="Line 1165"/>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35" name="Rectangle 1166"/>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236" name="Text Box 1167"/>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en-US" altLang="zh-CN" sz="1000"/>
              </a:p>
              <a:p>
                <a:pPr algn="ctr"/>
                <a:r>
                  <a:rPr lang="en-US" altLang="zh-CN" sz="1000">
                    <a:solidFill>
                      <a:schemeClr val="bg1"/>
                    </a:solidFill>
                  </a:rPr>
                  <a:t>network</a:t>
                </a:r>
              </a:p>
              <a:p>
                <a:pPr algn="ctr"/>
                <a:r>
                  <a:rPr lang="en-US" altLang="zh-CN" sz="1000"/>
                  <a:t>data link</a:t>
                </a:r>
              </a:p>
              <a:p>
                <a:pPr algn="ctr"/>
                <a:r>
                  <a:rPr lang="en-US" altLang="zh-CN" sz="1000"/>
                  <a:t>physical</a:t>
                </a:r>
                <a:endParaRPr lang="en-US" altLang="zh-CN"/>
              </a:p>
            </p:txBody>
          </p:sp>
        </p:grpSp>
        <p:grpSp>
          <p:nvGrpSpPr>
            <p:cNvPr id="44112" name="Group 1168"/>
            <p:cNvGrpSpPr>
              <a:grpSpLocks/>
            </p:cNvGrpSpPr>
            <p:nvPr/>
          </p:nvGrpSpPr>
          <p:grpSpPr bwMode="auto">
            <a:xfrm>
              <a:off x="4765" y="1995"/>
              <a:ext cx="513" cy="442"/>
              <a:chOff x="3937" y="633"/>
              <a:chExt cx="513" cy="442"/>
            </a:xfrm>
          </p:grpSpPr>
          <p:sp>
            <p:nvSpPr>
              <p:cNvPr id="44201" name="Line 1169"/>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02" name="Line 1170"/>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03" name="Oval 1171"/>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204" name="Line 1172"/>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05" name="Line 1173"/>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06" name="Rectangle 1174"/>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p>
            </p:txBody>
          </p:sp>
          <p:sp>
            <p:nvSpPr>
              <p:cNvPr id="44207" name="Oval 1175"/>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nvGrpSpPr>
              <p:cNvPr id="44208" name="Group 1176"/>
              <p:cNvGrpSpPr>
                <a:grpSpLocks/>
              </p:cNvGrpSpPr>
              <p:nvPr/>
            </p:nvGrpSpPr>
            <p:grpSpPr bwMode="auto">
              <a:xfrm>
                <a:off x="4120" y="809"/>
                <a:ext cx="156" cy="55"/>
                <a:chOff x="2848" y="848"/>
                <a:chExt cx="140" cy="98"/>
              </a:xfrm>
            </p:grpSpPr>
            <p:sp>
              <p:nvSpPr>
                <p:cNvPr id="44219" name="Line 117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20" name="Line 117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21" name="Line 117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4209" name="Group 1180"/>
              <p:cNvGrpSpPr>
                <a:grpSpLocks/>
              </p:cNvGrpSpPr>
              <p:nvPr/>
            </p:nvGrpSpPr>
            <p:grpSpPr bwMode="auto">
              <a:xfrm flipV="1">
                <a:off x="4120" y="808"/>
                <a:ext cx="156" cy="56"/>
                <a:chOff x="2848" y="848"/>
                <a:chExt cx="140" cy="98"/>
              </a:xfrm>
            </p:grpSpPr>
            <p:sp>
              <p:nvSpPr>
                <p:cNvPr id="44216" name="Line 118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17" name="Line 118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18" name="Line 118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4210" name="Rectangle 1184"/>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211" name="Rectangle 1185"/>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212" name="Line 1186"/>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13" name="Line 1187"/>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14" name="Rectangle 1188"/>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215" name="Text Box 1189"/>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en-US" altLang="zh-CN" sz="1000"/>
              </a:p>
              <a:p>
                <a:pPr algn="ctr"/>
                <a:r>
                  <a:rPr lang="en-US" altLang="zh-CN" sz="1000">
                    <a:solidFill>
                      <a:schemeClr val="bg1"/>
                    </a:solidFill>
                  </a:rPr>
                  <a:t>network</a:t>
                </a:r>
              </a:p>
              <a:p>
                <a:pPr algn="ctr"/>
                <a:r>
                  <a:rPr lang="en-US" altLang="zh-CN" sz="1000"/>
                  <a:t>data link</a:t>
                </a:r>
              </a:p>
              <a:p>
                <a:pPr algn="ctr"/>
                <a:r>
                  <a:rPr lang="en-US" altLang="zh-CN" sz="1000"/>
                  <a:t>physical</a:t>
                </a:r>
                <a:endParaRPr lang="en-US" altLang="zh-CN"/>
              </a:p>
            </p:txBody>
          </p:sp>
        </p:grpSp>
        <p:grpSp>
          <p:nvGrpSpPr>
            <p:cNvPr id="44113" name="Group 1190"/>
            <p:cNvGrpSpPr>
              <a:grpSpLocks/>
            </p:cNvGrpSpPr>
            <p:nvPr/>
          </p:nvGrpSpPr>
          <p:grpSpPr bwMode="auto">
            <a:xfrm>
              <a:off x="4128" y="2003"/>
              <a:ext cx="513" cy="442"/>
              <a:chOff x="3937" y="633"/>
              <a:chExt cx="513" cy="442"/>
            </a:xfrm>
          </p:grpSpPr>
          <p:sp>
            <p:nvSpPr>
              <p:cNvPr id="44180" name="Line 1191"/>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81" name="Line 1192"/>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82" name="Oval 1193"/>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183" name="Line 1194"/>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84" name="Line 1195"/>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85" name="Rectangle 1196"/>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p>
            </p:txBody>
          </p:sp>
          <p:sp>
            <p:nvSpPr>
              <p:cNvPr id="44186" name="Oval 1197"/>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nvGrpSpPr>
              <p:cNvPr id="44187" name="Group 1198"/>
              <p:cNvGrpSpPr>
                <a:grpSpLocks/>
              </p:cNvGrpSpPr>
              <p:nvPr/>
            </p:nvGrpSpPr>
            <p:grpSpPr bwMode="auto">
              <a:xfrm>
                <a:off x="4120" y="809"/>
                <a:ext cx="156" cy="55"/>
                <a:chOff x="2848" y="848"/>
                <a:chExt cx="140" cy="98"/>
              </a:xfrm>
            </p:grpSpPr>
            <p:sp>
              <p:nvSpPr>
                <p:cNvPr id="44198" name="Line 119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99" name="Line 120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200" name="Line 120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4188" name="Group 1202"/>
              <p:cNvGrpSpPr>
                <a:grpSpLocks/>
              </p:cNvGrpSpPr>
              <p:nvPr/>
            </p:nvGrpSpPr>
            <p:grpSpPr bwMode="auto">
              <a:xfrm flipV="1">
                <a:off x="4120" y="808"/>
                <a:ext cx="156" cy="56"/>
                <a:chOff x="2848" y="848"/>
                <a:chExt cx="140" cy="98"/>
              </a:xfrm>
            </p:grpSpPr>
            <p:sp>
              <p:nvSpPr>
                <p:cNvPr id="44195" name="Line 120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96" name="Line 120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97" name="Line 120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4189" name="Rectangle 1206"/>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190" name="Rectangle 1207"/>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191" name="Line 1208"/>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92" name="Line 1209"/>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93" name="Rectangle 1210"/>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194" name="Text Box 1211"/>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en-US" altLang="zh-CN" sz="1000"/>
              </a:p>
              <a:p>
                <a:pPr algn="ctr"/>
                <a:r>
                  <a:rPr lang="en-US" altLang="zh-CN" sz="1000">
                    <a:solidFill>
                      <a:schemeClr val="bg1"/>
                    </a:solidFill>
                  </a:rPr>
                  <a:t>network</a:t>
                </a:r>
              </a:p>
              <a:p>
                <a:pPr algn="ctr"/>
                <a:r>
                  <a:rPr lang="en-US" altLang="zh-CN" sz="1000"/>
                  <a:t>data link</a:t>
                </a:r>
              </a:p>
              <a:p>
                <a:pPr algn="ctr"/>
                <a:r>
                  <a:rPr lang="en-US" altLang="zh-CN" sz="1000"/>
                  <a:t>physical</a:t>
                </a:r>
                <a:endParaRPr lang="en-US" altLang="zh-CN"/>
              </a:p>
            </p:txBody>
          </p:sp>
        </p:grpSp>
        <p:grpSp>
          <p:nvGrpSpPr>
            <p:cNvPr id="44114" name="Group 1212"/>
            <p:cNvGrpSpPr>
              <a:grpSpLocks/>
            </p:cNvGrpSpPr>
            <p:nvPr/>
          </p:nvGrpSpPr>
          <p:grpSpPr bwMode="auto">
            <a:xfrm>
              <a:off x="4608" y="2771"/>
              <a:ext cx="513" cy="442"/>
              <a:chOff x="3937" y="633"/>
              <a:chExt cx="513" cy="442"/>
            </a:xfrm>
          </p:grpSpPr>
          <p:sp>
            <p:nvSpPr>
              <p:cNvPr id="44159" name="Line 1213"/>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60" name="Line 1214"/>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61" name="Oval 1215"/>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162" name="Line 1216"/>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63" name="Line 1217"/>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64" name="Rectangle 1218"/>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p>
            </p:txBody>
          </p:sp>
          <p:sp>
            <p:nvSpPr>
              <p:cNvPr id="44165" name="Oval 1219"/>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nvGrpSpPr>
              <p:cNvPr id="44166" name="Group 1220"/>
              <p:cNvGrpSpPr>
                <a:grpSpLocks/>
              </p:cNvGrpSpPr>
              <p:nvPr/>
            </p:nvGrpSpPr>
            <p:grpSpPr bwMode="auto">
              <a:xfrm>
                <a:off x="4120" y="809"/>
                <a:ext cx="156" cy="55"/>
                <a:chOff x="2848" y="848"/>
                <a:chExt cx="140" cy="98"/>
              </a:xfrm>
            </p:grpSpPr>
            <p:sp>
              <p:nvSpPr>
                <p:cNvPr id="44177" name="Line 122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78" name="Line 122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79" name="Line 122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4167" name="Group 1224"/>
              <p:cNvGrpSpPr>
                <a:grpSpLocks/>
              </p:cNvGrpSpPr>
              <p:nvPr/>
            </p:nvGrpSpPr>
            <p:grpSpPr bwMode="auto">
              <a:xfrm flipV="1">
                <a:off x="4120" y="808"/>
                <a:ext cx="156" cy="56"/>
                <a:chOff x="2848" y="848"/>
                <a:chExt cx="140" cy="98"/>
              </a:xfrm>
            </p:grpSpPr>
            <p:sp>
              <p:nvSpPr>
                <p:cNvPr id="44174" name="Line 122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75" name="Line 122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76" name="Line 122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4168" name="Rectangle 1228"/>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169" name="Rectangle 1229"/>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170" name="Line 1230"/>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71" name="Line 1231"/>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72" name="Rectangle 1232"/>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173" name="Text Box 1233"/>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en-US" altLang="zh-CN" sz="1000"/>
              </a:p>
              <a:p>
                <a:pPr algn="ctr"/>
                <a:r>
                  <a:rPr lang="en-US" altLang="zh-CN" sz="1000">
                    <a:solidFill>
                      <a:schemeClr val="bg1"/>
                    </a:solidFill>
                  </a:rPr>
                  <a:t>network</a:t>
                </a:r>
              </a:p>
              <a:p>
                <a:pPr algn="ctr"/>
                <a:r>
                  <a:rPr lang="en-US" altLang="zh-CN" sz="1000"/>
                  <a:t>data link</a:t>
                </a:r>
              </a:p>
              <a:p>
                <a:pPr algn="ctr"/>
                <a:r>
                  <a:rPr lang="en-US" altLang="zh-CN" sz="1000"/>
                  <a:t>physical</a:t>
                </a:r>
                <a:endParaRPr lang="en-US" altLang="zh-CN"/>
              </a:p>
            </p:txBody>
          </p:sp>
        </p:grpSp>
        <p:grpSp>
          <p:nvGrpSpPr>
            <p:cNvPr id="44115" name="Group 1234"/>
            <p:cNvGrpSpPr>
              <a:grpSpLocks/>
            </p:cNvGrpSpPr>
            <p:nvPr/>
          </p:nvGrpSpPr>
          <p:grpSpPr bwMode="auto">
            <a:xfrm>
              <a:off x="4119" y="2640"/>
              <a:ext cx="513" cy="442"/>
              <a:chOff x="3937" y="633"/>
              <a:chExt cx="513" cy="442"/>
            </a:xfrm>
          </p:grpSpPr>
          <p:sp>
            <p:nvSpPr>
              <p:cNvPr id="44138" name="Line 1235"/>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39" name="Line 1236"/>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40" name="Oval 1237"/>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141" name="Line 1238"/>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42" name="Line 1239"/>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43" name="Rectangle 1240"/>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p>
            </p:txBody>
          </p:sp>
          <p:sp>
            <p:nvSpPr>
              <p:cNvPr id="44144" name="Oval 1241"/>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nvGrpSpPr>
              <p:cNvPr id="44145" name="Group 1242"/>
              <p:cNvGrpSpPr>
                <a:grpSpLocks/>
              </p:cNvGrpSpPr>
              <p:nvPr/>
            </p:nvGrpSpPr>
            <p:grpSpPr bwMode="auto">
              <a:xfrm>
                <a:off x="4120" y="809"/>
                <a:ext cx="156" cy="55"/>
                <a:chOff x="2848" y="848"/>
                <a:chExt cx="140" cy="98"/>
              </a:xfrm>
            </p:grpSpPr>
            <p:sp>
              <p:nvSpPr>
                <p:cNvPr id="44156" name="Line 124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57" name="Line 124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58" name="Line 124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4146" name="Group 1246"/>
              <p:cNvGrpSpPr>
                <a:grpSpLocks/>
              </p:cNvGrpSpPr>
              <p:nvPr/>
            </p:nvGrpSpPr>
            <p:grpSpPr bwMode="auto">
              <a:xfrm flipV="1">
                <a:off x="4120" y="808"/>
                <a:ext cx="156" cy="56"/>
                <a:chOff x="2848" y="848"/>
                <a:chExt cx="140" cy="98"/>
              </a:xfrm>
            </p:grpSpPr>
            <p:sp>
              <p:nvSpPr>
                <p:cNvPr id="44153" name="Line 124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54" name="Line 124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55" name="Line 124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4147" name="Rectangle 1250"/>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148" name="Rectangle 1251"/>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149" name="Line 1252"/>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50" name="Line 1253"/>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51" name="Rectangle 1254"/>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152" name="Text Box 1255"/>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en-US" altLang="zh-CN" sz="1000"/>
              </a:p>
              <a:p>
                <a:pPr algn="ctr"/>
                <a:r>
                  <a:rPr lang="en-US" altLang="zh-CN" sz="1000">
                    <a:solidFill>
                      <a:schemeClr val="bg1"/>
                    </a:solidFill>
                  </a:rPr>
                  <a:t>network</a:t>
                </a:r>
              </a:p>
              <a:p>
                <a:pPr algn="ctr"/>
                <a:r>
                  <a:rPr lang="en-US" altLang="zh-CN" sz="1000"/>
                  <a:t>data link</a:t>
                </a:r>
              </a:p>
              <a:p>
                <a:pPr algn="ctr"/>
                <a:r>
                  <a:rPr lang="en-US" altLang="zh-CN" sz="1000"/>
                  <a:t>physical</a:t>
                </a:r>
                <a:endParaRPr lang="en-US" altLang="zh-CN"/>
              </a:p>
            </p:txBody>
          </p:sp>
        </p:grpSp>
        <p:grpSp>
          <p:nvGrpSpPr>
            <p:cNvPr id="44116" name="Group 1256"/>
            <p:cNvGrpSpPr>
              <a:grpSpLocks/>
            </p:cNvGrpSpPr>
            <p:nvPr/>
          </p:nvGrpSpPr>
          <p:grpSpPr bwMode="auto">
            <a:xfrm>
              <a:off x="3674" y="2866"/>
              <a:ext cx="513" cy="442"/>
              <a:chOff x="3937" y="633"/>
              <a:chExt cx="513" cy="442"/>
            </a:xfrm>
          </p:grpSpPr>
          <p:sp>
            <p:nvSpPr>
              <p:cNvPr id="44117" name="Line 1257"/>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18" name="Line 1258"/>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19" name="Oval 1259"/>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120" name="Line 1260"/>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21" name="Line 1261"/>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22" name="Rectangle 1262"/>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p>
            </p:txBody>
          </p:sp>
          <p:sp>
            <p:nvSpPr>
              <p:cNvPr id="44123" name="Oval 1263"/>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nvGrpSpPr>
              <p:cNvPr id="44124" name="Group 1264"/>
              <p:cNvGrpSpPr>
                <a:grpSpLocks/>
              </p:cNvGrpSpPr>
              <p:nvPr/>
            </p:nvGrpSpPr>
            <p:grpSpPr bwMode="auto">
              <a:xfrm>
                <a:off x="4120" y="809"/>
                <a:ext cx="156" cy="55"/>
                <a:chOff x="2848" y="848"/>
                <a:chExt cx="140" cy="98"/>
              </a:xfrm>
            </p:grpSpPr>
            <p:sp>
              <p:nvSpPr>
                <p:cNvPr id="44135" name="Line 126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36" name="Line 126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37" name="Line 126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4125" name="Group 1268"/>
              <p:cNvGrpSpPr>
                <a:grpSpLocks/>
              </p:cNvGrpSpPr>
              <p:nvPr/>
            </p:nvGrpSpPr>
            <p:grpSpPr bwMode="auto">
              <a:xfrm flipV="1">
                <a:off x="4120" y="808"/>
                <a:ext cx="156" cy="56"/>
                <a:chOff x="2848" y="848"/>
                <a:chExt cx="140" cy="98"/>
              </a:xfrm>
            </p:grpSpPr>
            <p:sp>
              <p:nvSpPr>
                <p:cNvPr id="44132" name="Line 126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33" name="Line 127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34" name="Line 127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4126" name="Rectangle 1272"/>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127" name="Rectangle 1273"/>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128" name="Line 1274"/>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29" name="Line 1275"/>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30" name="Rectangle 1276"/>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44131" name="Text Box 1277"/>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en-US" altLang="zh-CN" sz="1000"/>
              </a:p>
              <a:p>
                <a:pPr algn="ctr"/>
                <a:r>
                  <a:rPr lang="en-US" altLang="zh-CN" sz="1000">
                    <a:solidFill>
                      <a:schemeClr val="bg1"/>
                    </a:solidFill>
                  </a:rPr>
                  <a:t>network</a:t>
                </a:r>
              </a:p>
              <a:p>
                <a:pPr algn="ctr"/>
                <a:r>
                  <a:rPr lang="en-US" altLang="zh-CN" sz="1000"/>
                  <a:t>data link</a:t>
                </a:r>
              </a:p>
              <a:p>
                <a:pPr algn="ctr"/>
                <a:r>
                  <a:rPr lang="en-US" altLang="zh-CN" sz="1000"/>
                  <a:t>physical</a:t>
                </a:r>
                <a:endParaRPr lang="en-US" altLang="zh-CN"/>
              </a:p>
            </p:txBody>
          </p:sp>
        </p:grpSp>
      </p:grpSp>
      <p:sp>
        <p:nvSpPr>
          <p:cNvPr id="632064" name="Rectangle 1280"/>
          <p:cNvSpPr>
            <a:spLocks noChangeArrowheads="1"/>
          </p:cNvSpPr>
          <p:nvPr/>
        </p:nvSpPr>
        <p:spPr bwMode="auto">
          <a:xfrm>
            <a:off x="5619750" y="858838"/>
            <a:ext cx="388938" cy="138112"/>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632065" name="Rectangle 1281"/>
          <p:cNvSpPr>
            <a:spLocks noChangeArrowheads="1"/>
          </p:cNvSpPr>
          <p:nvPr/>
        </p:nvSpPr>
        <p:spPr bwMode="auto">
          <a:xfrm>
            <a:off x="5549900" y="1509713"/>
            <a:ext cx="596900" cy="138112"/>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632066" name="Rectangle 1282"/>
          <p:cNvSpPr>
            <a:spLocks noChangeArrowheads="1"/>
          </p:cNvSpPr>
          <p:nvPr/>
        </p:nvSpPr>
        <p:spPr bwMode="auto">
          <a:xfrm>
            <a:off x="8375650" y="4487863"/>
            <a:ext cx="388938" cy="138112"/>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2" name="标题 1"/>
          <p:cNvSpPr>
            <a:spLocks noGrp="1"/>
          </p:cNvSpPr>
          <p:nvPr>
            <p:ph type="title"/>
          </p:nvPr>
        </p:nvSpPr>
        <p:spPr/>
        <p:txBody>
          <a:bodyPr/>
          <a:lstStyle/>
          <a:p>
            <a:r>
              <a:rPr lang="zh-CN" altLang="en-US">
                <a:latin typeface="+mn-ea"/>
                <a:ea typeface="+mn-ea"/>
              </a:rPr>
              <a:t>网络层</a:t>
            </a:r>
          </a:p>
        </p:txBody>
      </p:sp>
    </p:spTree>
    <p:extLst>
      <p:ext uri="{BB962C8B-B14F-4D97-AF65-F5344CB8AC3E}">
        <p14:creationId xmlns:p14="http://schemas.microsoft.com/office/powerpoint/2010/main" val="3019655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9767"/>
                                        </p:tgtEl>
                                        <p:attrNameLst>
                                          <p:attrName>style.visibility</p:attrName>
                                        </p:attrNameLst>
                                      </p:cBhvr>
                                      <p:to>
                                        <p:strVal val="visible"/>
                                      </p:to>
                                    </p:set>
                                    <p:animEffect transition="in" filter="wipe(left)">
                                      <p:cBhvr>
                                        <p:cTn id="7" dur="500"/>
                                        <p:tgtEl>
                                          <p:spTgt spid="19767"/>
                                        </p:tgtEl>
                                      </p:cBhvr>
                                    </p:animEffect>
                                  </p:childTnLst>
                                </p:cTn>
                              </p:par>
                              <p:par>
                                <p:cTn id="8" presetID="22" presetClass="entr" presetSubtype="8" fill="hold" nodeType="withEffect">
                                  <p:stCondLst>
                                    <p:cond delay="0"/>
                                  </p:stCondLst>
                                  <p:childTnLst>
                                    <p:set>
                                      <p:cBhvr>
                                        <p:cTn id="9" dur="1" fill="hold">
                                          <p:stCondLst>
                                            <p:cond delay="0"/>
                                          </p:stCondLst>
                                        </p:cTn>
                                        <p:tgtEl>
                                          <p:spTgt spid="19769"/>
                                        </p:tgtEl>
                                        <p:attrNameLst>
                                          <p:attrName>style.visibility</p:attrName>
                                        </p:attrNameLst>
                                      </p:cBhvr>
                                      <p:to>
                                        <p:strVal val="visible"/>
                                      </p:to>
                                    </p:set>
                                    <p:animEffect transition="in" filter="wipe(left)">
                                      <p:cBhvr>
                                        <p:cTn id="10" dur="500"/>
                                        <p:tgtEl>
                                          <p:spTgt spid="1976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19771"/>
                                        </p:tgtEl>
                                        <p:attrNameLst>
                                          <p:attrName>style.visibility</p:attrName>
                                        </p:attrNameLst>
                                      </p:cBhvr>
                                      <p:to>
                                        <p:strVal val="visible"/>
                                      </p:to>
                                    </p:set>
                                    <p:animEffect transition="in" filter="dissolve">
                                      <p:cBhvr>
                                        <p:cTn id="15" dur="1000"/>
                                        <p:tgtEl>
                                          <p:spTgt spid="1977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32064"/>
                                        </p:tgtEl>
                                        <p:attrNameLst>
                                          <p:attrName>style.visibility</p:attrName>
                                        </p:attrNameLst>
                                      </p:cBhvr>
                                      <p:to>
                                        <p:strVal val="visible"/>
                                      </p:to>
                                    </p:set>
                                  </p:childTnLst>
                                </p:cTn>
                              </p:par>
                            </p:childTnLst>
                          </p:cTn>
                        </p:par>
                        <p:par>
                          <p:cTn id="20" fill="hold" nodeType="afterGroup">
                            <p:stCondLst>
                              <p:cond delay="0"/>
                            </p:stCondLst>
                            <p:childTnLst>
                              <p:par>
                                <p:cTn id="21" presetID="42" presetClass="path" presetSubtype="0" accel="50000" decel="50000" fill="hold" grpId="1" nodeType="afterEffect">
                                  <p:stCondLst>
                                    <p:cond delay="0"/>
                                  </p:stCondLst>
                                  <p:childTnLst>
                                    <p:animMotion origin="layout" path="M 0.00243 0.01226 L 0.00382 0.0949 " pathEditMode="relative" rAng="0" ptsTypes="AA">
                                      <p:cBhvr>
                                        <p:cTn id="22" dur="2000" fill="hold"/>
                                        <p:tgtEl>
                                          <p:spTgt spid="632064"/>
                                        </p:tgtEl>
                                        <p:attrNameLst>
                                          <p:attrName>ppt_x</p:attrName>
                                          <p:attrName>ppt_y</p:attrName>
                                        </p:attrNameLst>
                                      </p:cBhvr>
                                      <p:rCtr x="69" y="4120"/>
                                    </p:animMotion>
                                  </p:childTnLst>
                                </p:cTn>
                              </p:par>
                            </p:childTnLst>
                          </p:cTn>
                        </p:par>
                        <p:par>
                          <p:cTn id="23" fill="hold" nodeType="afterGroup">
                            <p:stCondLst>
                              <p:cond delay="2000"/>
                            </p:stCondLst>
                            <p:childTnLst>
                              <p:par>
                                <p:cTn id="24" presetID="1" presetClass="exit" presetSubtype="0" fill="hold" grpId="2" nodeType="afterEffect">
                                  <p:stCondLst>
                                    <p:cond delay="0"/>
                                  </p:stCondLst>
                                  <p:childTnLst>
                                    <p:set>
                                      <p:cBhvr>
                                        <p:cTn id="25" dur="1" fill="hold">
                                          <p:stCondLst>
                                            <p:cond delay="0"/>
                                          </p:stCondLst>
                                        </p:cTn>
                                        <p:tgtEl>
                                          <p:spTgt spid="632064"/>
                                        </p:tgtEl>
                                        <p:attrNameLst>
                                          <p:attrName>style.visibility</p:attrName>
                                        </p:attrNameLst>
                                      </p:cBhvr>
                                      <p:to>
                                        <p:strVal val="hidden"/>
                                      </p:to>
                                    </p:set>
                                  </p:childTnLst>
                                </p:cTn>
                              </p:par>
                            </p:childTnLst>
                          </p:cTn>
                        </p:par>
                        <p:par>
                          <p:cTn id="26" fill="hold" nodeType="afterGroup">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632065"/>
                                        </p:tgtEl>
                                        <p:attrNameLst>
                                          <p:attrName>style.visibility</p:attrName>
                                        </p:attrNameLst>
                                      </p:cBhvr>
                                      <p:to>
                                        <p:strVal val="visible"/>
                                      </p:to>
                                    </p:set>
                                  </p:childTnLst>
                                </p:cTn>
                              </p:par>
                            </p:childTnLst>
                          </p:cTn>
                        </p:par>
                        <p:par>
                          <p:cTn id="29" fill="hold" nodeType="afterGroup">
                            <p:stCondLst>
                              <p:cond delay="2000"/>
                            </p:stCondLst>
                            <p:childTnLst>
                              <p:par>
                                <p:cTn id="30" presetID="0" presetClass="path" presetSubtype="0" accel="50000" decel="50000" fill="hold" grpId="1" nodeType="afterEffect">
                                  <p:stCondLst>
                                    <p:cond delay="0"/>
                                  </p:stCondLst>
                                  <p:childTnLst>
                                    <p:animMotion origin="layout" path="M -3.33333E-6 -2.59259E-6 L -3.33333E-6 0.07269 L 0.02726 0.18982 L 0.02726 0.1132 L 0.07118 0.11111 L 0.07257 0.18982 L 0.11667 0.14144 L 0.11667 0.07871 L 0.16059 0.07685 L 0.10903 0.23426 L 0.11511 0.15949 L 0.15591 0.15949 L 0.15747 0.23635 L 0.10591 0.34537 L 0.10295 0.2706 L 0.14236 0.26875 L 0.14688 0.39584 L 0.15591 0.3213 L 0.19236 0.31922 L 0.19688 0.39792 L 0.10591 0.49908 L 0.10591 0.41621 L 0.14236 0.41621 L 0.14236 0.49699 L 0.18785 0.53542 L 0.18785 0.44653 L 0.2257 0.44653 L 0.22865 0.52732 L 0.31198 0.50301 L 0.31198 0.43843 " pathEditMode="relative" rAng="0" ptsTypes="AAAAAAAAAAAAAAAAAAAAAAAAAAAAAA">
                                      <p:cBhvr>
                                        <p:cTn id="31" dur="5000" fill="hold"/>
                                        <p:tgtEl>
                                          <p:spTgt spid="632065"/>
                                        </p:tgtEl>
                                        <p:attrNameLst>
                                          <p:attrName>ppt_x</p:attrName>
                                          <p:attrName>ppt_y</p:attrName>
                                        </p:attrNameLst>
                                      </p:cBhvr>
                                      <p:rCtr x="15590" y="26759"/>
                                    </p:animMotion>
                                  </p:childTnLst>
                                </p:cTn>
                              </p:par>
                            </p:childTnLst>
                          </p:cTn>
                        </p:par>
                        <p:par>
                          <p:cTn id="32" fill="hold" nodeType="afterGroup">
                            <p:stCondLst>
                              <p:cond delay="7000"/>
                            </p:stCondLst>
                            <p:childTnLst>
                              <p:par>
                                <p:cTn id="33" presetID="1" presetClass="exit" presetSubtype="0" fill="hold" grpId="2" nodeType="afterEffect">
                                  <p:stCondLst>
                                    <p:cond delay="0"/>
                                  </p:stCondLst>
                                  <p:childTnLst>
                                    <p:set>
                                      <p:cBhvr>
                                        <p:cTn id="34" dur="1" fill="hold">
                                          <p:stCondLst>
                                            <p:cond delay="0"/>
                                          </p:stCondLst>
                                        </p:cTn>
                                        <p:tgtEl>
                                          <p:spTgt spid="632065"/>
                                        </p:tgtEl>
                                        <p:attrNameLst>
                                          <p:attrName>style.visibility</p:attrName>
                                        </p:attrNameLst>
                                      </p:cBhvr>
                                      <p:to>
                                        <p:strVal val="hidden"/>
                                      </p:to>
                                    </p:set>
                                  </p:childTnLst>
                                </p:cTn>
                              </p:par>
                            </p:childTnLst>
                          </p:cTn>
                        </p:par>
                        <p:par>
                          <p:cTn id="35" fill="hold" nodeType="afterGroup">
                            <p:stCondLst>
                              <p:cond delay="7000"/>
                            </p:stCondLst>
                            <p:childTnLst>
                              <p:par>
                                <p:cTn id="36" presetID="1" presetClass="entr" presetSubtype="0" fill="hold" grpId="0" nodeType="afterEffect">
                                  <p:stCondLst>
                                    <p:cond delay="0"/>
                                  </p:stCondLst>
                                  <p:childTnLst>
                                    <p:set>
                                      <p:cBhvr>
                                        <p:cTn id="37" dur="1" fill="hold">
                                          <p:stCondLst>
                                            <p:cond delay="0"/>
                                          </p:stCondLst>
                                        </p:cTn>
                                        <p:tgtEl>
                                          <p:spTgt spid="632066"/>
                                        </p:tgtEl>
                                        <p:attrNameLst>
                                          <p:attrName>style.visibility</p:attrName>
                                        </p:attrNameLst>
                                      </p:cBhvr>
                                      <p:to>
                                        <p:strVal val="visible"/>
                                      </p:to>
                                    </p:set>
                                  </p:childTnLst>
                                </p:cTn>
                              </p:par>
                            </p:childTnLst>
                          </p:cTn>
                        </p:par>
                        <p:par>
                          <p:cTn id="38" fill="hold" nodeType="afterGroup">
                            <p:stCondLst>
                              <p:cond delay="7000"/>
                            </p:stCondLst>
                            <p:childTnLst>
                              <p:par>
                                <p:cTn id="39" presetID="1" presetClass="entr" presetSubtype="0" fill="hold" grpId="1" nodeType="afterEffect">
                                  <p:stCondLst>
                                    <p:cond delay="0"/>
                                  </p:stCondLst>
                                  <p:childTnLst>
                                    <p:set>
                                      <p:cBhvr>
                                        <p:cTn id="40" dur="1" fill="hold">
                                          <p:stCondLst>
                                            <p:cond delay="0"/>
                                          </p:stCondLst>
                                        </p:cTn>
                                        <p:tgtEl>
                                          <p:spTgt spid="632066"/>
                                        </p:tgtEl>
                                        <p:attrNameLst>
                                          <p:attrName>style.visibility</p:attrName>
                                        </p:attrNameLst>
                                      </p:cBhvr>
                                      <p:to>
                                        <p:strVal val="visible"/>
                                      </p:to>
                                    </p:set>
                                  </p:childTnLst>
                                </p:cTn>
                              </p:par>
                            </p:childTnLst>
                          </p:cTn>
                        </p:par>
                        <p:par>
                          <p:cTn id="41" fill="hold" nodeType="afterGroup">
                            <p:stCondLst>
                              <p:cond delay="7000"/>
                            </p:stCondLst>
                            <p:childTnLst>
                              <p:par>
                                <p:cTn id="42" presetID="42" presetClass="path" presetSubtype="0" accel="50000" decel="50000" fill="hold" grpId="2" nodeType="afterEffect">
                                  <p:stCondLst>
                                    <p:cond delay="0"/>
                                  </p:stCondLst>
                                  <p:childTnLst>
                                    <p:animMotion origin="layout" path="M -2.77778E-6 -1.85185E-6 L -0.00156 -0.07106 " pathEditMode="relative" rAng="0" ptsTypes="AA">
                                      <p:cBhvr>
                                        <p:cTn id="43" dur="2000" fill="hold"/>
                                        <p:tgtEl>
                                          <p:spTgt spid="632066"/>
                                        </p:tgtEl>
                                        <p:attrNameLst>
                                          <p:attrName>ppt_x</p:attrName>
                                          <p:attrName>ppt_y</p:attrName>
                                        </p:attrNameLst>
                                      </p:cBhvr>
                                      <p:rCtr x="-87" y="-35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2064" grpId="0" animBg="1"/>
      <p:bldP spid="632064" grpId="1" animBg="1"/>
      <p:bldP spid="632064" grpId="2" animBg="1"/>
      <p:bldP spid="632065" grpId="0" animBg="1"/>
      <p:bldP spid="632065" grpId="1" animBg="1"/>
      <p:bldP spid="632065" grpId="2" animBg="1"/>
      <p:bldP spid="632066" grpId="0" animBg="1"/>
      <p:bldP spid="632066" grpId="1" animBg="1"/>
      <p:bldP spid="632066" grpId="2"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363537" y="206594"/>
            <a:ext cx="8454641" cy="665765"/>
          </a:xfrm>
          <a:noFill/>
        </p:spPr>
        <p:txBody>
          <a:bodyPr/>
          <a:lstStyle/>
          <a:p>
            <a:r>
              <a:rPr lang="en-US" altLang="zh-CN">
                <a:latin typeface="+mn-lt"/>
              </a:rPr>
              <a:t>3. </a:t>
            </a:r>
            <a:r>
              <a:rPr lang="zh-CN" altLang="en-US">
                <a:latin typeface="+mn-lt"/>
              </a:rPr>
              <a:t>分类寻址</a:t>
            </a:r>
            <a:endParaRPr lang="en-US" altLang="zh-CN">
              <a:latin typeface="+mn-lt"/>
            </a:endParaRPr>
          </a:p>
        </p:txBody>
      </p:sp>
      <p:sp>
        <p:nvSpPr>
          <p:cNvPr id="87043" name="Rectangle 3"/>
          <p:cNvSpPr>
            <a:spLocks noGrp="1" noChangeArrowheads="1"/>
          </p:cNvSpPr>
          <p:nvPr>
            <p:ph type="body" idx="1"/>
          </p:nvPr>
        </p:nvSpPr>
        <p:spPr>
          <a:xfrm>
            <a:off x="363538" y="1019503"/>
            <a:ext cx="8454641" cy="5160580"/>
          </a:xfrm>
          <a:noFill/>
        </p:spPr>
        <p:txBody>
          <a:bodyPr/>
          <a:lstStyle/>
          <a:p>
            <a:pPr>
              <a:spcBef>
                <a:spcPts val="600"/>
              </a:spcBef>
            </a:pPr>
            <a:r>
              <a:rPr lang="en-US" altLang="zh-CN"/>
              <a:t>IPv4</a:t>
            </a:r>
            <a:r>
              <a:rPr lang="zh-CN" altLang="en-US"/>
              <a:t>寻址一开始就使用分类的概念。</a:t>
            </a:r>
          </a:p>
          <a:p>
            <a:pPr>
              <a:spcBef>
                <a:spcPts val="600"/>
              </a:spcBef>
            </a:pPr>
            <a:endParaRPr lang="en-US" altLang="zh-CN"/>
          </a:p>
          <a:p>
            <a:pPr>
              <a:spcBef>
                <a:spcPts val="600"/>
              </a:spcBef>
            </a:pPr>
            <a:r>
              <a:rPr lang="zh-CN" altLang="en-US"/>
              <a:t>这种架构称为分类寻址。</a:t>
            </a:r>
          </a:p>
          <a:p>
            <a:pPr>
              <a:spcBef>
                <a:spcPts val="600"/>
              </a:spcBef>
            </a:pPr>
            <a:endParaRPr lang="en-US" altLang="zh-CN"/>
          </a:p>
          <a:p>
            <a:pPr>
              <a:spcBef>
                <a:spcPts val="600"/>
              </a:spcBef>
            </a:pPr>
            <a:r>
              <a:rPr lang="zh-CN" altLang="en-US"/>
              <a:t>虽然这个方案已经过时了，但我们在这里简要地讨论它，以展示无类寻址背后的基本原理。</a:t>
            </a:r>
          </a:p>
          <a:p>
            <a:pPr>
              <a:spcBef>
                <a:spcPts val="600"/>
              </a:spcBef>
            </a:pPr>
            <a:endParaRPr lang="en-US" altLang="zh-CN"/>
          </a:p>
          <a:p>
            <a:pPr>
              <a:spcBef>
                <a:spcPts val="600"/>
              </a:spcBef>
            </a:pPr>
            <a:r>
              <a:rPr lang="zh-CN" altLang="en-US"/>
              <a:t>在分类寻址中，地址空间分为五个类</a:t>
            </a:r>
            <a:r>
              <a:rPr lang="en-US" altLang="zh-CN"/>
              <a:t>: A</a:t>
            </a:r>
            <a:r>
              <a:rPr lang="zh-CN" altLang="en-US"/>
              <a:t>、</a:t>
            </a:r>
            <a:r>
              <a:rPr lang="en-US" altLang="zh-CN"/>
              <a:t>B</a:t>
            </a:r>
            <a:r>
              <a:rPr lang="zh-CN" altLang="en-US"/>
              <a:t>、</a:t>
            </a:r>
            <a:r>
              <a:rPr lang="en-US" altLang="zh-CN"/>
              <a:t>C</a:t>
            </a:r>
            <a:r>
              <a:rPr lang="zh-CN" altLang="en-US"/>
              <a:t>、</a:t>
            </a:r>
            <a:r>
              <a:rPr lang="en-US" altLang="zh-CN"/>
              <a:t>D</a:t>
            </a:r>
            <a:r>
              <a:rPr lang="zh-CN" altLang="en-US"/>
              <a:t>和</a:t>
            </a:r>
            <a:r>
              <a:rPr lang="en-US" altLang="zh-CN"/>
              <a:t>E</a:t>
            </a:r>
            <a:r>
              <a:rPr lang="zh-CN" altLang="en-US"/>
              <a:t>。</a:t>
            </a:r>
          </a:p>
          <a:p>
            <a:pPr>
              <a:spcBef>
                <a:spcPts val="600"/>
              </a:spcBef>
            </a:pPr>
            <a:endParaRPr lang="en-US" altLang="zh-CN"/>
          </a:p>
          <a:p>
            <a:pPr>
              <a:spcBef>
                <a:spcPts val="600"/>
              </a:spcBef>
            </a:pPr>
            <a:r>
              <a:rPr lang="zh-CN" altLang="en-US"/>
              <a:t>每个类</a:t>
            </a:r>
            <a:r>
              <a:rPr lang="zh-CN" altLang="en-US">
                <a:solidFill>
                  <a:srgbClr val="FF0000"/>
                </a:solidFill>
              </a:rPr>
              <a:t>占用</a:t>
            </a:r>
            <a:r>
              <a:rPr lang="zh-CN" altLang="en-US"/>
              <a:t>部分地址空间。</a:t>
            </a:r>
          </a:p>
          <a:p>
            <a:pPr eaLnBrk="1" hangingPunct="1">
              <a:lnSpc>
                <a:spcPct val="90000"/>
              </a:lnSpc>
            </a:pPr>
            <a:endParaRPr lang="en-US" altLang="zh-CN">
              <a:latin typeface="Gill Sans MT" panose="020B0502020104020203" pitchFamily="34" charset="0"/>
            </a:endParaRP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E59D2F75-E523-4294-837C-4F2582904F47}"/>
                  </a:ext>
                </a:extLst>
              </p14:cNvPr>
              <p14:cNvContentPartPr/>
              <p14:nvPr/>
            </p14:nvContentPartPr>
            <p14:xfrm>
              <a:off x="4581932" y="4416218"/>
              <a:ext cx="3132360" cy="272160"/>
            </p14:xfrm>
          </p:contentPart>
        </mc:Choice>
        <mc:Fallback xmlns="">
          <p:pic>
            <p:nvPicPr>
              <p:cNvPr id="2" name="墨迹 1">
                <a:extLst>
                  <a:ext uri="{FF2B5EF4-FFF2-40B4-BE49-F238E27FC236}">
                    <a16:creationId xmlns:a16="http://schemas.microsoft.com/office/drawing/2014/main" id="{E59D2F75-E523-4294-837C-4F2582904F47}"/>
                  </a:ext>
                </a:extLst>
              </p:cNvPr>
              <p:cNvPicPr/>
              <p:nvPr/>
            </p:nvPicPr>
            <p:blipFill>
              <a:blip r:embed="rId4"/>
              <a:stretch>
                <a:fillRect/>
              </a:stretch>
            </p:blipFill>
            <p:spPr>
              <a:xfrm>
                <a:off x="4563932" y="4398218"/>
                <a:ext cx="316800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40C0FA13-2368-431A-B712-4D4790CA4C76}"/>
                  </a:ext>
                </a:extLst>
              </p14:cNvPr>
              <p14:cNvContentPartPr/>
              <p14:nvPr/>
            </p14:nvContentPartPr>
            <p14:xfrm>
              <a:off x="2641532" y="3147218"/>
              <a:ext cx="1566360" cy="90000"/>
            </p14:xfrm>
          </p:contentPart>
        </mc:Choice>
        <mc:Fallback xmlns="">
          <p:pic>
            <p:nvPicPr>
              <p:cNvPr id="3" name="墨迹 2">
                <a:extLst>
                  <a:ext uri="{FF2B5EF4-FFF2-40B4-BE49-F238E27FC236}">
                    <a16:creationId xmlns:a16="http://schemas.microsoft.com/office/drawing/2014/main" id="{40C0FA13-2368-431A-B712-4D4790CA4C76}"/>
                  </a:ext>
                </a:extLst>
              </p:cNvPr>
              <p:cNvPicPr/>
              <p:nvPr/>
            </p:nvPicPr>
            <p:blipFill>
              <a:blip r:embed="rId6"/>
              <a:stretch>
                <a:fillRect/>
              </a:stretch>
            </p:blipFill>
            <p:spPr>
              <a:xfrm>
                <a:off x="2623536" y="3129290"/>
                <a:ext cx="1601992" cy="125498"/>
              </a:xfrm>
              <a:prstGeom prst="rect">
                <a:avLst/>
              </a:prstGeom>
            </p:spPr>
          </p:pic>
        </mc:Fallback>
      </mc:AlternateContent>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ext Box 2"/>
          <p:cNvSpPr txBox="1">
            <a:spLocks noChangeArrowheads="1"/>
          </p:cNvSpPr>
          <p:nvPr/>
        </p:nvSpPr>
        <p:spPr bwMode="auto">
          <a:xfrm>
            <a:off x="496093" y="5602514"/>
            <a:ext cx="8008938" cy="461665"/>
          </a:xfrm>
          <a:prstGeom prst="rect">
            <a:avLst/>
          </a:prstGeom>
          <a:noFill/>
          <a:ln w="9525">
            <a:noFill/>
            <a:miter lim="800000"/>
            <a:headEnd/>
            <a:tailEnd/>
          </a:ln>
        </p:spPr>
        <p:txBody>
          <a:bodyPr>
            <a:spAutoFit/>
          </a:bodyPr>
          <a:lstStyle/>
          <a:p>
            <a:pPr algn="ctr"/>
            <a:r>
              <a:rPr lang="zh-CN" altLang="en-US" sz="2400"/>
              <a:t>辨别二进制和点十进制记法中的分类类别</a:t>
            </a:r>
            <a:endParaRPr lang="en-US" altLang="zh-CN" sz="2400"/>
          </a:p>
        </p:txBody>
      </p:sp>
      <p:pic>
        <p:nvPicPr>
          <p:cNvPr id="88067" name="Picture 3"/>
          <p:cNvPicPr>
            <a:picLocks noChangeAspect="1" noChangeArrowheads="1"/>
          </p:cNvPicPr>
          <p:nvPr/>
        </p:nvPicPr>
        <p:blipFill>
          <a:blip r:embed="rId3" cstate="print"/>
          <a:srcRect/>
          <a:stretch>
            <a:fillRect/>
          </a:stretch>
        </p:blipFill>
        <p:spPr bwMode="auto">
          <a:xfrm>
            <a:off x="425450" y="1338263"/>
            <a:ext cx="8226425" cy="3324225"/>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a:t>3. </a:t>
            </a:r>
            <a:r>
              <a:rPr lang="zh-CN" altLang="en-US"/>
              <a:t>分类寻址</a:t>
            </a:r>
            <a:endParaRPr lang="zh-CN" altLang="en-US">
              <a:latin typeface="Gill Sans MT" panose="020B0502020104020203" pitchFamily="34" charset="0"/>
            </a:endParaRPr>
          </a:p>
        </p:txBody>
      </p:sp>
      <p:sp>
        <p:nvSpPr>
          <p:cNvPr id="5" name="矩形 4"/>
          <p:cNvSpPr/>
          <p:nvPr/>
        </p:nvSpPr>
        <p:spPr>
          <a:xfrm>
            <a:off x="1320800" y="5048935"/>
            <a:ext cx="6121400" cy="461665"/>
          </a:xfrm>
          <a:prstGeom prst="rect">
            <a:avLst/>
          </a:prstGeom>
        </p:spPr>
        <p:txBody>
          <a:bodyPr wrap="square">
            <a:spAutoFit/>
          </a:bodyPr>
          <a:lstStyle/>
          <a:p>
            <a:pPr algn="ctr"/>
            <a:r>
              <a:rPr lang="en-US" altLang="zh-CN" sz="2400">
                <a:latin typeface="+mn-lt"/>
              </a:rPr>
              <a:t>The </a:t>
            </a:r>
            <a:r>
              <a:rPr lang="en-US" altLang="zh-CN" sz="2400" err="1">
                <a:latin typeface="+mn-lt"/>
              </a:rPr>
              <a:t>netid</a:t>
            </a:r>
            <a:r>
              <a:rPr lang="en-US" altLang="zh-CN" sz="2400">
                <a:latin typeface="+mn-lt"/>
              </a:rPr>
              <a:t> is in color, the </a:t>
            </a:r>
            <a:r>
              <a:rPr lang="en-US" altLang="zh-CN" sz="2400" err="1">
                <a:latin typeface="+mn-lt"/>
              </a:rPr>
              <a:t>hostid</a:t>
            </a:r>
            <a:r>
              <a:rPr lang="en-US" altLang="zh-CN" sz="2400">
                <a:latin typeface="+mn-lt"/>
              </a:rPr>
              <a:t> is in white. </a:t>
            </a:r>
            <a:endParaRPr lang="zh-CN" altLang="en-US" sz="2400">
              <a:latin typeface="+mn-lt"/>
            </a:endParaRPr>
          </a:p>
        </p:txBody>
      </p:sp>
      <p:grpSp>
        <p:nvGrpSpPr>
          <p:cNvPr id="34" name="组合 33">
            <a:extLst>
              <a:ext uri="{FF2B5EF4-FFF2-40B4-BE49-F238E27FC236}">
                <a16:creationId xmlns:a16="http://schemas.microsoft.com/office/drawing/2014/main" id="{3C68DC8F-611C-4B75-9696-AC3F1C56D14C}"/>
              </a:ext>
            </a:extLst>
          </p:cNvPr>
          <p:cNvGrpSpPr/>
          <p:nvPr/>
        </p:nvGrpSpPr>
        <p:grpSpPr>
          <a:xfrm>
            <a:off x="22532" y="1931138"/>
            <a:ext cx="1180800" cy="2683800"/>
            <a:chOff x="22532" y="1931138"/>
            <a:chExt cx="1180800" cy="2683800"/>
          </a:xfrm>
        </p:grpSpPr>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D90E1916-2FF1-49EA-8659-C401AE75C979}"/>
                    </a:ext>
                  </a:extLst>
                </p14:cNvPr>
                <p14:cNvContentPartPr/>
                <p14:nvPr/>
              </p14:nvContentPartPr>
              <p14:xfrm>
                <a:off x="511052" y="2070458"/>
                <a:ext cx="284040" cy="1024920"/>
              </p14:xfrm>
            </p:contentPart>
          </mc:Choice>
          <mc:Fallback xmlns="">
            <p:pic>
              <p:nvPicPr>
                <p:cNvPr id="3" name="墨迹 2">
                  <a:extLst>
                    <a:ext uri="{FF2B5EF4-FFF2-40B4-BE49-F238E27FC236}">
                      <a16:creationId xmlns:a16="http://schemas.microsoft.com/office/drawing/2014/main" id="{D90E1916-2FF1-49EA-8659-C401AE75C979}"/>
                    </a:ext>
                  </a:extLst>
                </p:cNvPr>
                <p:cNvPicPr/>
                <p:nvPr/>
              </p:nvPicPr>
              <p:blipFill>
                <a:blip r:embed="rId5"/>
                <a:stretch>
                  <a:fillRect/>
                </a:stretch>
              </p:blipFill>
              <p:spPr>
                <a:xfrm>
                  <a:off x="493052" y="2052452"/>
                  <a:ext cx="319680" cy="106057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墨迹 3">
                  <a:extLst>
                    <a:ext uri="{FF2B5EF4-FFF2-40B4-BE49-F238E27FC236}">
                      <a16:creationId xmlns:a16="http://schemas.microsoft.com/office/drawing/2014/main" id="{2A49C872-0C8E-4BB7-A94B-A39FEFB7B690}"/>
                    </a:ext>
                  </a:extLst>
                </p14:cNvPr>
                <p14:cNvContentPartPr/>
                <p14:nvPr/>
              </p14:nvContentPartPr>
              <p14:xfrm>
                <a:off x="57812" y="2034098"/>
                <a:ext cx="174240" cy="87120"/>
              </p14:xfrm>
            </p:contentPart>
          </mc:Choice>
          <mc:Fallback xmlns="">
            <p:pic>
              <p:nvPicPr>
                <p:cNvPr id="4" name="墨迹 3">
                  <a:extLst>
                    <a:ext uri="{FF2B5EF4-FFF2-40B4-BE49-F238E27FC236}">
                      <a16:creationId xmlns:a16="http://schemas.microsoft.com/office/drawing/2014/main" id="{2A49C872-0C8E-4BB7-A94B-A39FEFB7B690}"/>
                    </a:ext>
                  </a:extLst>
                </p:cNvPr>
                <p:cNvPicPr/>
                <p:nvPr/>
              </p:nvPicPr>
              <p:blipFill>
                <a:blip r:embed="rId7"/>
                <a:stretch>
                  <a:fillRect/>
                </a:stretch>
              </p:blipFill>
              <p:spPr>
                <a:xfrm>
                  <a:off x="39812" y="2016023"/>
                  <a:ext cx="209880" cy="12290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墨迹 5">
                  <a:extLst>
                    <a:ext uri="{FF2B5EF4-FFF2-40B4-BE49-F238E27FC236}">
                      <a16:creationId xmlns:a16="http://schemas.microsoft.com/office/drawing/2014/main" id="{081A243C-6FD4-478A-BDD2-51B5E87D3C21}"/>
                    </a:ext>
                  </a:extLst>
                </p14:cNvPr>
                <p14:cNvContentPartPr/>
                <p14:nvPr/>
              </p14:nvContentPartPr>
              <p14:xfrm>
                <a:off x="183452" y="1931138"/>
                <a:ext cx="90360" cy="451800"/>
              </p14:xfrm>
            </p:contentPart>
          </mc:Choice>
          <mc:Fallback xmlns="">
            <p:pic>
              <p:nvPicPr>
                <p:cNvPr id="6" name="墨迹 5">
                  <a:extLst>
                    <a:ext uri="{FF2B5EF4-FFF2-40B4-BE49-F238E27FC236}">
                      <a16:creationId xmlns:a16="http://schemas.microsoft.com/office/drawing/2014/main" id="{081A243C-6FD4-478A-BDD2-51B5E87D3C21}"/>
                    </a:ext>
                  </a:extLst>
                </p:cNvPr>
                <p:cNvPicPr/>
                <p:nvPr/>
              </p:nvPicPr>
              <p:blipFill>
                <a:blip r:embed="rId9"/>
                <a:stretch>
                  <a:fillRect/>
                </a:stretch>
              </p:blipFill>
              <p:spPr>
                <a:xfrm>
                  <a:off x="165523" y="1913138"/>
                  <a:ext cx="125859" cy="487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墨迹 6">
                  <a:extLst>
                    <a:ext uri="{FF2B5EF4-FFF2-40B4-BE49-F238E27FC236}">
                      <a16:creationId xmlns:a16="http://schemas.microsoft.com/office/drawing/2014/main" id="{F4C5D250-D4B4-4EB5-9744-FA86B61475D6}"/>
                    </a:ext>
                  </a:extLst>
                </p14:cNvPr>
                <p14:cNvContentPartPr/>
                <p14:nvPr/>
              </p14:nvContentPartPr>
              <p14:xfrm>
                <a:off x="191372" y="2084858"/>
                <a:ext cx="204480" cy="275040"/>
              </p14:xfrm>
            </p:contentPart>
          </mc:Choice>
          <mc:Fallback xmlns="">
            <p:pic>
              <p:nvPicPr>
                <p:cNvPr id="7" name="墨迹 6">
                  <a:extLst>
                    <a:ext uri="{FF2B5EF4-FFF2-40B4-BE49-F238E27FC236}">
                      <a16:creationId xmlns:a16="http://schemas.microsoft.com/office/drawing/2014/main" id="{F4C5D250-D4B4-4EB5-9744-FA86B61475D6}"/>
                    </a:ext>
                  </a:extLst>
                </p:cNvPr>
                <p:cNvPicPr/>
                <p:nvPr/>
              </p:nvPicPr>
              <p:blipFill>
                <a:blip r:embed="rId11"/>
                <a:stretch>
                  <a:fillRect/>
                </a:stretch>
              </p:blipFill>
              <p:spPr>
                <a:xfrm>
                  <a:off x="173372" y="2066882"/>
                  <a:ext cx="240120" cy="31063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墨迹 7">
                  <a:extLst>
                    <a:ext uri="{FF2B5EF4-FFF2-40B4-BE49-F238E27FC236}">
                      <a16:creationId xmlns:a16="http://schemas.microsoft.com/office/drawing/2014/main" id="{1F4B7E26-A701-4D34-BD7D-70CE1A1B39B1}"/>
                    </a:ext>
                  </a:extLst>
                </p14:cNvPr>
                <p14:cNvContentPartPr/>
                <p14:nvPr/>
              </p14:nvContentPartPr>
              <p14:xfrm>
                <a:off x="134132" y="2209778"/>
                <a:ext cx="302760" cy="441720"/>
              </p14:xfrm>
            </p:contentPart>
          </mc:Choice>
          <mc:Fallback xmlns="">
            <p:pic>
              <p:nvPicPr>
                <p:cNvPr id="8" name="墨迹 7">
                  <a:extLst>
                    <a:ext uri="{FF2B5EF4-FFF2-40B4-BE49-F238E27FC236}">
                      <a16:creationId xmlns:a16="http://schemas.microsoft.com/office/drawing/2014/main" id="{1F4B7E26-A701-4D34-BD7D-70CE1A1B39B1}"/>
                    </a:ext>
                  </a:extLst>
                </p:cNvPr>
                <p:cNvPicPr/>
                <p:nvPr/>
              </p:nvPicPr>
              <p:blipFill>
                <a:blip r:embed="rId13"/>
                <a:stretch>
                  <a:fillRect/>
                </a:stretch>
              </p:blipFill>
              <p:spPr>
                <a:xfrm>
                  <a:off x="116132" y="2191778"/>
                  <a:ext cx="338400" cy="477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墨迹 8">
                  <a:extLst>
                    <a:ext uri="{FF2B5EF4-FFF2-40B4-BE49-F238E27FC236}">
                      <a16:creationId xmlns:a16="http://schemas.microsoft.com/office/drawing/2014/main" id="{C698E648-47F5-45E8-8E14-843D1FED0F5D}"/>
                    </a:ext>
                  </a:extLst>
                </p14:cNvPr>
                <p14:cNvContentPartPr/>
                <p14:nvPr/>
              </p14:nvContentPartPr>
              <p14:xfrm>
                <a:off x="99932" y="2729618"/>
                <a:ext cx="275040" cy="488880"/>
              </p14:xfrm>
            </p:contentPart>
          </mc:Choice>
          <mc:Fallback xmlns="">
            <p:pic>
              <p:nvPicPr>
                <p:cNvPr id="9" name="墨迹 8">
                  <a:extLst>
                    <a:ext uri="{FF2B5EF4-FFF2-40B4-BE49-F238E27FC236}">
                      <a16:creationId xmlns:a16="http://schemas.microsoft.com/office/drawing/2014/main" id="{C698E648-47F5-45E8-8E14-843D1FED0F5D}"/>
                    </a:ext>
                  </a:extLst>
                </p:cNvPr>
                <p:cNvPicPr/>
                <p:nvPr/>
              </p:nvPicPr>
              <p:blipFill>
                <a:blip r:embed="rId15"/>
                <a:stretch>
                  <a:fillRect/>
                </a:stretch>
              </p:blipFill>
              <p:spPr>
                <a:xfrm>
                  <a:off x="81908" y="2711618"/>
                  <a:ext cx="310727" cy="524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墨迹 9">
                  <a:extLst>
                    <a:ext uri="{FF2B5EF4-FFF2-40B4-BE49-F238E27FC236}">
                      <a16:creationId xmlns:a16="http://schemas.microsoft.com/office/drawing/2014/main" id="{42952281-520C-44B7-BFF6-872106A474CE}"/>
                    </a:ext>
                  </a:extLst>
                </p14:cNvPr>
                <p14:cNvContentPartPr/>
                <p14:nvPr/>
              </p14:nvContentPartPr>
              <p14:xfrm>
                <a:off x="315572" y="2692178"/>
                <a:ext cx="114480" cy="194760"/>
              </p14:xfrm>
            </p:contentPart>
          </mc:Choice>
          <mc:Fallback xmlns="">
            <p:pic>
              <p:nvPicPr>
                <p:cNvPr id="10" name="墨迹 9">
                  <a:extLst>
                    <a:ext uri="{FF2B5EF4-FFF2-40B4-BE49-F238E27FC236}">
                      <a16:creationId xmlns:a16="http://schemas.microsoft.com/office/drawing/2014/main" id="{42952281-520C-44B7-BFF6-872106A474CE}"/>
                    </a:ext>
                  </a:extLst>
                </p:cNvPr>
                <p:cNvPicPr/>
                <p:nvPr/>
              </p:nvPicPr>
              <p:blipFill>
                <a:blip r:embed="rId17"/>
                <a:stretch>
                  <a:fillRect/>
                </a:stretch>
              </p:blipFill>
              <p:spPr>
                <a:xfrm>
                  <a:off x="297572" y="2674178"/>
                  <a:ext cx="15012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墨迹 10">
                  <a:extLst>
                    <a:ext uri="{FF2B5EF4-FFF2-40B4-BE49-F238E27FC236}">
                      <a16:creationId xmlns:a16="http://schemas.microsoft.com/office/drawing/2014/main" id="{FCF69787-0C6D-4091-84A8-86F2FD60C187}"/>
                    </a:ext>
                  </a:extLst>
                </p14:cNvPr>
                <p14:cNvContentPartPr/>
                <p14:nvPr/>
              </p14:nvContentPartPr>
              <p14:xfrm>
                <a:off x="383612" y="2739338"/>
                <a:ext cx="365400" cy="414720"/>
              </p14:xfrm>
            </p:contentPart>
          </mc:Choice>
          <mc:Fallback xmlns="">
            <p:pic>
              <p:nvPicPr>
                <p:cNvPr id="11" name="墨迹 10">
                  <a:extLst>
                    <a:ext uri="{FF2B5EF4-FFF2-40B4-BE49-F238E27FC236}">
                      <a16:creationId xmlns:a16="http://schemas.microsoft.com/office/drawing/2014/main" id="{FCF69787-0C6D-4091-84A8-86F2FD60C187}"/>
                    </a:ext>
                  </a:extLst>
                </p:cNvPr>
                <p:cNvPicPr/>
                <p:nvPr/>
              </p:nvPicPr>
              <p:blipFill>
                <a:blip r:embed="rId19"/>
                <a:stretch>
                  <a:fillRect/>
                </a:stretch>
              </p:blipFill>
              <p:spPr>
                <a:xfrm>
                  <a:off x="365612" y="2721354"/>
                  <a:ext cx="401040" cy="450329"/>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墨迹 12">
                  <a:extLst>
                    <a:ext uri="{FF2B5EF4-FFF2-40B4-BE49-F238E27FC236}">
                      <a16:creationId xmlns:a16="http://schemas.microsoft.com/office/drawing/2014/main" id="{1F06CCE4-FBC2-478D-BBD1-C282D69EFF61}"/>
                    </a:ext>
                  </a:extLst>
                </p14:cNvPr>
                <p14:cNvContentPartPr/>
                <p14:nvPr/>
              </p14:nvContentPartPr>
              <p14:xfrm>
                <a:off x="46652" y="3376898"/>
                <a:ext cx="161280" cy="408240"/>
              </p14:xfrm>
            </p:contentPart>
          </mc:Choice>
          <mc:Fallback xmlns="">
            <p:pic>
              <p:nvPicPr>
                <p:cNvPr id="13" name="墨迹 12">
                  <a:extLst>
                    <a:ext uri="{FF2B5EF4-FFF2-40B4-BE49-F238E27FC236}">
                      <a16:creationId xmlns:a16="http://schemas.microsoft.com/office/drawing/2014/main" id="{1F06CCE4-FBC2-478D-BBD1-C282D69EFF61}"/>
                    </a:ext>
                  </a:extLst>
                </p:cNvPr>
                <p:cNvPicPr/>
                <p:nvPr/>
              </p:nvPicPr>
              <p:blipFill>
                <a:blip r:embed="rId21"/>
                <a:stretch>
                  <a:fillRect/>
                </a:stretch>
              </p:blipFill>
              <p:spPr>
                <a:xfrm>
                  <a:off x="28652" y="3358898"/>
                  <a:ext cx="196920" cy="443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墨迹 13">
                  <a:extLst>
                    <a:ext uri="{FF2B5EF4-FFF2-40B4-BE49-F238E27FC236}">
                      <a16:creationId xmlns:a16="http://schemas.microsoft.com/office/drawing/2014/main" id="{94075D9F-627A-4733-AFD5-F69A72CEC446}"/>
                    </a:ext>
                  </a:extLst>
                </p14:cNvPr>
                <p14:cNvContentPartPr/>
                <p14:nvPr/>
              </p14:nvContentPartPr>
              <p14:xfrm>
                <a:off x="214772" y="3403538"/>
                <a:ext cx="218520" cy="408960"/>
              </p14:xfrm>
            </p:contentPart>
          </mc:Choice>
          <mc:Fallback xmlns="">
            <p:pic>
              <p:nvPicPr>
                <p:cNvPr id="14" name="墨迹 13">
                  <a:extLst>
                    <a:ext uri="{FF2B5EF4-FFF2-40B4-BE49-F238E27FC236}">
                      <a16:creationId xmlns:a16="http://schemas.microsoft.com/office/drawing/2014/main" id="{94075D9F-627A-4733-AFD5-F69A72CEC446}"/>
                    </a:ext>
                  </a:extLst>
                </p:cNvPr>
                <p:cNvPicPr/>
                <p:nvPr/>
              </p:nvPicPr>
              <p:blipFill>
                <a:blip r:embed="rId23"/>
                <a:stretch>
                  <a:fillRect/>
                </a:stretch>
              </p:blipFill>
              <p:spPr>
                <a:xfrm>
                  <a:off x="196772" y="3385538"/>
                  <a:ext cx="254160" cy="444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墨迹 14">
                  <a:extLst>
                    <a:ext uri="{FF2B5EF4-FFF2-40B4-BE49-F238E27FC236}">
                      <a16:creationId xmlns:a16="http://schemas.microsoft.com/office/drawing/2014/main" id="{D995D955-97AD-4B21-BC39-584FA87FC0C4}"/>
                    </a:ext>
                  </a:extLst>
                </p14:cNvPr>
                <p14:cNvContentPartPr/>
                <p14:nvPr/>
              </p14:nvContentPartPr>
              <p14:xfrm>
                <a:off x="241052" y="3599018"/>
                <a:ext cx="248040" cy="205560"/>
              </p14:xfrm>
            </p:contentPart>
          </mc:Choice>
          <mc:Fallback xmlns="">
            <p:pic>
              <p:nvPicPr>
                <p:cNvPr id="15" name="墨迹 14">
                  <a:extLst>
                    <a:ext uri="{FF2B5EF4-FFF2-40B4-BE49-F238E27FC236}">
                      <a16:creationId xmlns:a16="http://schemas.microsoft.com/office/drawing/2014/main" id="{D995D955-97AD-4B21-BC39-584FA87FC0C4}"/>
                    </a:ext>
                  </a:extLst>
                </p:cNvPr>
                <p:cNvPicPr/>
                <p:nvPr/>
              </p:nvPicPr>
              <p:blipFill>
                <a:blip r:embed="rId25"/>
                <a:stretch>
                  <a:fillRect/>
                </a:stretch>
              </p:blipFill>
              <p:spPr>
                <a:xfrm>
                  <a:off x="223052" y="3581018"/>
                  <a:ext cx="28368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墨迹 15">
                  <a:extLst>
                    <a:ext uri="{FF2B5EF4-FFF2-40B4-BE49-F238E27FC236}">
                      <a16:creationId xmlns:a16="http://schemas.microsoft.com/office/drawing/2014/main" id="{21B9AEB4-C876-44DF-8C1C-700BBA05C1FD}"/>
                    </a:ext>
                  </a:extLst>
                </p14:cNvPr>
                <p14:cNvContentPartPr/>
                <p14:nvPr/>
              </p14:nvContentPartPr>
              <p14:xfrm>
                <a:off x="406652" y="3478058"/>
                <a:ext cx="165960" cy="69840"/>
              </p14:xfrm>
            </p:contentPart>
          </mc:Choice>
          <mc:Fallback xmlns="">
            <p:pic>
              <p:nvPicPr>
                <p:cNvPr id="16" name="墨迹 15">
                  <a:extLst>
                    <a:ext uri="{FF2B5EF4-FFF2-40B4-BE49-F238E27FC236}">
                      <a16:creationId xmlns:a16="http://schemas.microsoft.com/office/drawing/2014/main" id="{21B9AEB4-C876-44DF-8C1C-700BBA05C1FD}"/>
                    </a:ext>
                  </a:extLst>
                </p:cNvPr>
                <p:cNvPicPr/>
                <p:nvPr/>
              </p:nvPicPr>
              <p:blipFill>
                <a:blip r:embed="rId27"/>
                <a:stretch>
                  <a:fillRect/>
                </a:stretch>
              </p:blipFill>
              <p:spPr>
                <a:xfrm>
                  <a:off x="388691" y="3460058"/>
                  <a:ext cx="201523"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墨迹 16">
                  <a:extLst>
                    <a:ext uri="{FF2B5EF4-FFF2-40B4-BE49-F238E27FC236}">
                      <a16:creationId xmlns:a16="http://schemas.microsoft.com/office/drawing/2014/main" id="{6163AF8C-29DC-4E4E-8A86-C996BF7C912C}"/>
                    </a:ext>
                  </a:extLst>
                </p14:cNvPr>
                <p14:cNvContentPartPr/>
                <p14:nvPr/>
              </p14:nvContentPartPr>
              <p14:xfrm>
                <a:off x="482972" y="3411458"/>
                <a:ext cx="117000" cy="414720"/>
              </p14:xfrm>
            </p:contentPart>
          </mc:Choice>
          <mc:Fallback xmlns="">
            <p:pic>
              <p:nvPicPr>
                <p:cNvPr id="17" name="墨迹 16">
                  <a:extLst>
                    <a:ext uri="{FF2B5EF4-FFF2-40B4-BE49-F238E27FC236}">
                      <a16:creationId xmlns:a16="http://schemas.microsoft.com/office/drawing/2014/main" id="{6163AF8C-29DC-4E4E-8A86-C996BF7C912C}"/>
                    </a:ext>
                  </a:extLst>
                </p:cNvPr>
                <p:cNvPicPr/>
                <p:nvPr/>
              </p:nvPicPr>
              <p:blipFill>
                <a:blip r:embed="rId29"/>
                <a:stretch>
                  <a:fillRect/>
                </a:stretch>
              </p:blipFill>
              <p:spPr>
                <a:xfrm>
                  <a:off x="465027" y="3393458"/>
                  <a:ext cx="152531" cy="4503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墨迹 17">
                  <a:extLst>
                    <a:ext uri="{FF2B5EF4-FFF2-40B4-BE49-F238E27FC236}">
                      <a16:creationId xmlns:a16="http://schemas.microsoft.com/office/drawing/2014/main" id="{D9EDA925-B8D1-4907-B32A-70938E6E05F4}"/>
                    </a:ext>
                  </a:extLst>
                </p14:cNvPr>
                <p14:cNvContentPartPr/>
                <p14:nvPr/>
              </p14:nvContentPartPr>
              <p14:xfrm>
                <a:off x="550652" y="3300938"/>
                <a:ext cx="110880" cy="179280"/>
              </p14:xfrm>
            </p:contentPart>
          </mc:Choice>
          <mc:Fallback xmlns="">
            <p:pic>
              <p:nvPicPr>
                <p:cNvPr id="18" name="墨迹 17">
                  <a:extLst>
                    <a:ext uri="{FF2B5EF4-FFF2-40B4-BE49-F238E27FC236}">
                      <a16:creationId xmlns:a16="http://schemas.microsoft.com/office/drawing/2014/main" id="{D9EDA925-B8D1-4907-B32A-70938E6E05F4}"/>
                    </a:ext>
                  </a:extLst>
                </p:cNvPr>
                <p:cNvPicPr/>
                <p:nvPr/>
              </p:nvPicPr>
              <p:blipFill>
                <a:blip r:embed="rId31"/>
                <a:stretch>
                  <a:fillRect/>
                </a:stretch>
              </p:blipFill>
              <p:spPr>
                <a:xfrm>
                  <a:off x="532652" y="3282938"/>
                  <a:ext cx="1465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墨迹 18">
                  <a:extLst>
                    <a:ext uri="{FF2B5EF4-FFF2-40B4-BE49-F238E27FC236}">
                      <a16:creationId xmlns:a16="http://schemas.microsoft.com/office/drawing/2014/main" id="{77682090-0D3D-452F-9B66-DD7C94C0F800}"/>
                    </a:ext>
                  </a:extLst>
                </p14:cNvPr>
                <p14:cNvContentPartPr/>
                <p14:nvPr/>
              </p14:nvContentPartPr>
              <p14:xfrm>
                <a:off x="577292" y="3374018"/>
                <a:ext cx="136440" cy="219960"/>
              </p14:xfrm>
            </p:contentPart>
          </mc:Choice>
          <mc:Fallback xmlns="">
            <p:pic>
              <p:nvPicPr>
                <p:cNvPr id="19" name="墨迹 18">
                  <a:extLst>
                    <a:ext uri="{FF2B5EF4-FFF2-40B4-BE49-F238E27FC236}">
                      <a16:creationId xmlns:a16="http://schemas.microsoft.com/office/drawing/2014/main" id="{77682090-0D3D-452F-9B66-DD7C94C0F800}"/>
                    </a:ext>
                  </a:extLst>
                </p:cNvPr>
                <p:cNvPicPr/>
                <p:nvPr/>
              </p:nvPicPr>
              <p:blipFill>
                <a:blip r:embed="rId33"/>
                <a:stretch>
                  <a:fillRect/>
                </a:stretch>
              </p:blipFill>
              <p:spPr>
                <a:xfrm>
                  <a:off x="559292" y="3356018"/>
                  <a:ext cx="17208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墨迹 19">
                  <a:extLst>
                    <a:ext uri="{FF2B5EF4-FFF2-40B4-BE49-F238E27FC236}">
                      <a16:creationId xmlns:a16="http://schemas.microsoft.com/office/drawing/2014/main" id="{AF169086-F8E0-45C0-BC42-4F6CBFC11640}"/>
                    </a:ext>
                  </a:extLst>
                </p14:cNvPr>
                <p14:cNvContentPartPr/>
                <p14:nvPr/>
              </p14:nvContentPartPr>
              <p14:xfrm>
                <a:off x="643532" y="3386618"/>
                <a:ext cx="28800" cy="257400"/>
              </p14:xfrm>
            </p:contentPart>
          </mc:Choice>
          <mc:Fallback xmlns="">
            <p:pic>
              <p:nvPicPr>
                <p:cNvPr id="20" name="墨迹 19">
                  <a:extLst>
                    <a:ext uri="{FF2B5EF4-FFF2-40B4-BE49-F238E27FC236}">
                      <a16:creationId xmlns:a16="http://schemas.microsoft.com/office/drawing/2014/main" id="{AF169086-F8E0-45C0-BC42-4F6CBFC11640}"/>
                    </a:ext>
                  </a:extLst>
                </p:cNvPr>
                <p:cNvPicPr/>
                <p:nvPr/>
              </p:nvPicPr>
              <p:blipFill>
                <a:blip r:embed="rId35"/>
                <a:stretch>
                  <a:fillRect/>
                </a:stretch>
              </p:blipFill>
              <p:spPr>
                <a:xfrm>
                  <a:off x="625304" y="3368618"/>
                  <a:ext cx="64891"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墨迹 20">
                  <a:extLst>
                    <a:ext uri="{FF2B5EF4-FFF2-40B4-BE49-F238E27FC236}">
                      <a16:creationId xmlns:a16="http://schemas.microsoft.com/office/drawing/2014/main" id="{F3582EA8-ABD2-4424-A42E-F3F44F211A39}"/>
                    </a:ext>
                  </a:extLst>
                </p14:cNvPr>
                <p14:cNvContentPartPr/>
                <p14:nvPr/>
              </p14:nvContentPartPr>
              <p14:xfrm>
                <a:off x="608972" y="3518018"/>
                <a:ext cx="77400" cy="288360"/>
              </p14:xfrm>
            </p:contentPart>
          </mc:Choice>
          <mc:Fallback xmlns="">
            <p:pic>
              <p:nvPicPr>
                <p:cNvPr id="21" name="墨迹 20">
                  <a:extLst>
                    <a:ext uri="{FF2B5EF4-FFF2-40B4-BE49-F238E27FC236}">
                      <a16:creationId xmlns:a16="http://schemas.microsoft.com/office/drawing/2014/main" id="{F3582EA8-ABD2-4424-A42E-F3F44F211A39}"/>
                    </a:ext>
                  </a:extLst>
                </p:cNvPr>
                <p:cNvPicPr/>
                <p:nvPr/>
              </p:nvPicPr>
              <p:blipFill>
                <a:blip r:embed="rId37"/>
                <a:stretch>
                  <a:fillRect/>
                </a:stretch>
              </p:blipFill>
              <p:spPr>
                <a:xfrm>
                  <a:off x="590972" y="3500018"/>
                  <a:ext cx="11304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墨迹 21">
                  <a:extLst>
                    <a:ext uri="{FF2B5EF4-FFF2-40B4-BE49-F238E27FC236}">
                      <a16:creationId xmlns:a16="http://schemas.microsoft.com/office/drawing/2014/main" id="{D63401DE-692B-4043-8884-65F646A5A607}"/>
                    </a:ext>
                  </a:extLst>
                </p14:cNvPr>
                <p14:cNvContentPartPr/>
                <p14:nvPr/>
              </p14:nvContentPartPr>
              <p14:xfrm>
                <a:off x="646052" y="3614138"/>
                <a:ext cx="157680" cy="167400"/>
              </p14:xfrm>
            </p:contentPart>
          </mc:Choice>
          <mc:Fallback xmlns="">
            <p:pic>
              <p:nvPicPr>
                <p:cNvPr id="22" name="墨迹 21">
                  <a:extLst>
                    <a:ext uri="{FF2B5EF4-FFF2-40B4-BE49-F238E27FC236}">
                      <a16:creationId xmlns:a16="http://schemas.microsoft.com/office/drawing/2014/main" id="{D63401DE-692B-4043-8884-65F646A5A607}"/>
                    </a:ext>
                  </a:extLst>
                </p:cNvPr>
                <p:cNvPicPr/>
                <p:nvPr/>
              </p:nvPicPr>
              <p:blipFill>
                <a:blip r:embed="rId39"/>
                <a:stretch>
                  <a:fillRect/>
                </a:stretch>
              </p:blipFill>
              <p:spPr>
                <a:xfrm>
                  <a:off x="628093" y="3596177"/>
                  <a:ext cx="193239" cy="202964"/>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 name="墨迹 22">
                  <a:extLst>
                    <a:ext uri="{FF2B5EF4-FFF2-40B4-BE49-F238E27FC236}">
                      <a16:creationId xmlns:a16="http://schemas.microsoft.com/office/drawing/2014/main" id="{86AC9CC6-EDAF-41B4-B1D0-97ECAFED23B5}"/>
                    </a:ext>
                  </a:extLst>
                </p14:cNvPr>
                <p14:cNvContentPartPr/>
                <p14:nvPr/>
              </p14:nvContentPartPr>
              <p14:xfrm>
                <a:off x="620492" y="3601898"/>
                <a:ext cx="171360" cy="272880"/>
              </p14:xfrm>
            </p:contentPart>
          </mc:Choice>
          <mc:Fallback xmlns="">
            <p:pic>
              <p:nvPicPr>
                <p:cNvPr id="23" name="墨迹 22">
                  <a:extLst>
                    <a:ext uri="{FF2B5EF4-FFF2-40B4-BE49-F238E27FC236}">
                      <a16:creationId xmlns:a16="http://schemas.microsoft.com/office/drawing/2014/main" id="{86AC9CC6-EDAF-41B4-B1D0-97ECAFED23B5}"/>
                    </a:ext>
                  </a:extLst>
                </p:cNvPr>
                <p:cNvPicPr/>
                <p:nvPr/>
              </p:nvPicPr>
              <p:blipFill>
                <a:blip r:embed="rId41"/>
                <a:stretch>
                  <a:fillRect/>
                </a:stretch>
              </p:blipFill>
              <p:spPr>
                <a:xfrm>
                  <a:off x="602492" y="3583898"/>
                  <a:ext cx="20700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墨迹 24">
                  <a:extLst>
                    <a:ext uri="{FF2B5EF4-FFF2-40B4-BE49-F238E27FC236}">
                      <a16:creationId xmlns:a16="http://schemas.microsoft.com/office/drawing/2014/main" id="{28986143-6441-4DD4-AA3F-1A062E5F4C1A}"/>
                    </a:ext>
                  </a:extLst>
                </p14:cNvPr>
                <p14:cNvContentPartPr/>
                <p14:nvPr/>
              </p14:nvContentPartPr>
              <p14:xfrm>
                <a:off x="22532" y="3987098"/>
                <a:ext cx="318240" cy="579600"/>
              </p14:xfrm>
            </p:contentPart>
          </mc:Choice>
          <mc:Fallback xmlns="">
            <p:pic>
              <p:nvPicPr>
                <p:cNvPr id="25" name="墨迹 24">
                  <a:extLst>
                    <a:ext uri="{FF2B5EF4-FFF2-40B4-BE49-F238E27FC236}">
                      <a16:creationId xmlns:a16="http://schemas.microsoft.com/office/drawing/2014/main" id="{28986143-6441-4DD4-AA3F-1A062E5F4C1A}"/>
                    </a:ext>
                  </a:extLst>
                </p:cNvPr>
                <p:cNvPicPr/>
                <p:nvPr/>
              </p:nvPicPr>
              <p:blipFill>
                <a:blip r:embed="rId43"/>
                <a:stretch>
                  <a:fillRect/>
                </a:stretch>
              </p:blipFill>
              <p:spPr>
                <a:xfrm>
                  <a:off x="4532" y="3969109"/>
                  <a:ext cx="353880" cy="615218"/>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墨迹 25">
                  <a:extLst>
                    <a:ext uri="{FF2B5EF4-FFF2-40B4-BE49-F238E27FC236}">
                      <a16:creationId xmlns:a16="http://schemas.microsoft.com/office/drawing/2014/main" id="{E48800B6-6CBE-4EBB-A8F5-93E329798F41}"/>
                    </a:ext>
                  </a:extLst>
                </p14:cNvPr>
                <p14:cNvContentPartPr/>
                <p14:nvPr/>
              </p14:nvContentPartPr>
              <p14:xfrm>
                <a:off x="341852" y="4015178"/>
                <a:ext cx="149760" cy="390600"/>
              </p14:xfrm>
            </p:contentPart>
          </mc:Choice>
          <mc:Fallback xmlns="">
            <p:pic>
              <p:nvPicPr>
                <p:cNvPr id="26" name="墨迹 25">
                  <a:extLst>
                    <a:ext uri="{FF2B5EF4-FFF2-40B4-BE49-F238E27FC236}">
                      <a16:creationId xmlns:a16="http://schemas.microsoft.com/office/drawing/2014/main" id="{E48800B6-6CBE-4EBB-A8F5-93E329798F41}"/>
                    </a:ext>
                  </a:extLst>
                </p:cNvPr>
                <p:cNvPicPr/>
                <p:nvPr/>
              </p:nvPicPr>
              <p:blipFill>
                <a:blip r:embed="rId45"/>
                <a:stretch>
                  <a:fillRect/>
                </a:stretch>
              </p:blipFill>
              <p:spPr>
                <a:xfrm>
                  <a:off x="323852" y="3997178"/>
                  <a:ext cx="18540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墨迹 26">
                  <a:extLst>
                    <a:ext uri="{FF2B5EF4-FFF2-40B4-BE49-F238E27FC236}">
                      <a16:creationId xmlns:a16="http://schemas.microsoft.com/office/drawing/2014/main" id="{9A6B5D95-9977-415A-8DF0-B31843913E48}"/>
                    </a:ext>
                  </a:extLst>
                </p14:cNvPr>
                <p14:cNvContentPartPr/>
                <p14:nvPr/>
              </p14:nvContentPartPr>
              <p14:xfrm>
                <a:off x="429692" y="4141178"/>
                <a:ext cx="180720" cy="378720"/>
              </p14:xfrm>
            </p:contentPart>
          </mc:Choice>
          <mc:Fallback xmlns="">
            <p:pic>
              <p:nvPicPr>
                <p:cNvPr id="27" name="墨迹 26">
                  <a:extLst>
                    <a:ext uri="{FF2B5EF4-FFF2-40B4-BE49-F238E27FC236}">
                      <a16:creationId xmlns:a16="http://schemas.microsoft.com/office/drawing/2014/main" id="{9A6B5D95-9977-415A-8DF0-B31843913E48}"/>
                    </a:ext>
                  </a:extLst>
                </p:cNvPr>
                <p:cNvPicPr/>
                <p:nvPr/>
              </p:nvPicPr>
              <p:blipFill>
                <a:blip r:embed="rId47"/>
                <a:stretch>
                  <a:fillRect/>
                </a:stretch>
              </p:blipFill>
              <p:spPr>
                <a:xfrm>
                  <a:off x="411692" y="4123161"/>
                  <a:ext cx="216360" cy="414394"/>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墨迹 27">
                  <a:extLst>
                    <a:ext uri="{FF2B5EF4-FFF2-40B4-BE49-F238E27FC236}">
                      <a16:creationId xmlns:a16="http://schemas.microsoft.com/office/drawing/2014/main" id="{E7BF95DB-A43F-475F-B675-03A0EE0EF4DD}"/>
                    </a:ext>
                  </a:extLst>
                </p14:cNvPr>
                <p14:cNvContentPartPr/>
                <p14:nvPr/>
              </p14:nvContentPartPr>
              <p14:xfrm>
                <a:off x="649292" y="4032098"/>
                <a:ext cx="122760" cy="208440"/>
              </p14:xfrm>
            </p:contentPart>
          </mc:Choice>
          <mc:Fallback xmlns="">
            <p:pic>
              <p:nvPicPr>
                <p:cNvPr id="28" name="墨迹 27">
                  <a:extLst>
                    <a:ext uri="{FF2B5EF4-FFF2-40B4-BE49-F238E27FC236}">
                      <a16:creationId xmlns:a16="http://schemas.microsoft.com/office/drawing/2014/main" id="{E7BF95DB-A43F-475F-B675-03A0EE0EF4DD}"/>
                    </a:ext>
                  </a:extLst>
                </p:cNvPr>
                <p:cNvPicPr/>
                <p:nvPr/>
              </p:nvPicPr>
              <p:blipFill>
                <a:blip r:embed="rId49"/>
                <a:stretch>
                  <a:fillRect/>
                </a:stretch>
              </p:blipFill>
              <p:spPr>
                <a:xfrm>
                  <a:off x="631292" y="4014098"/>
                  <a:ext cx="15840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9" name="墨迹 28">
                  <a:extLst>
                    <a:ext uri="{FF2B5EF4-FFF2-40B4-BE49-F238E27FC236}">
                      <a16:creationId xmlns:a16="http://schemas.microsoft.com/office/drawing/2014/main" id="{23933FA4-A793-4D2E-86E7-14863714324D}"/>
                    </a:ext>
                  </a:extLst>
                </p14:cNvPr>
                <p14:cNvContentPartPr/>
                <p14:nvPr/>
              </p14:nvContentPartPr>
              <p14:xfrm>
                <a:off x="692132" y="4073858"/>
                <a:ext cx="298080" cy="421920"/>
              </p14:xfrm>
            </p:contentPart>
          </mc:Choice>
          <mc:Fallback xmlns="">
            <p:pic>
              <p:nvPicPr>
                <p:cNvPr id="29" name="墨迹 28">
                  <a:extLst>
                    <a:ext uri="{FF2B5EF4-FFF2-40B4-BE49-F238E27FC236}">
                      <a16:creationId xmlns:a16="http://schemas.microsoft.com/office/drawing/2014/main" id="{23933FA4-A793-4D2E-86E7-14863714324D}"/>
                    </a:ext>
                  </a:extLst>
                </p:cNvPr>
                <p:cNvPicPr/>
                <p:nvPr/>
              </p:nvPicPr>
              <p:blipFill>
                <a:blip r:embed="rId51"/>
                <a:stretch>
                  <a:fillRect/>
                </a:stretch>
              </p:blipFill>
              <p:spPr>
                <a:xfrm>
                  <a:off x="674154" y="4055843"/>
                  <a:ext cx="333677" cy="45759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0" name="墨迹 29">
                  <a:extLst>
                    <a:ext uri="{FF2B5EF4-FFF2-40B4-BE49-F238E27FC236}">
                      <a16:creationId xmlns:a16="http://schemas.microsoft.com/office/drawing/2014/main" id="{6447A509-022B-4269-A48D-64C5D8D55877}"/>
                    </a:ext>
                  </a:extLst>
                </p14:cNvPr>
                <p14:cNvContentPartPr/>
                <p14:nvPr/>
              </p14:nvContentPartPr>
              <p14:xfrm>
                <a:off x="765212" y="4283378"/>
                <a:ext cx="236880" cy="167760"/>
              </p14:xfrm>
            </p:contentPart>
          </mc:Choice>
          <mc:Fallback xmlns="">
            <p:pic>
              <p:nvPicPr>
                <p:cNvPr id="30" name="墨迹 29">
                  <a:extLst>
                    <a:ext uri="{FF2B5EF4-FFF2-40B4-BE49-F238E27FC236}">
                      <a16:creationId xmlns:a16="http://schemas.microsoft.com/office/drawing/2014/main" id="{6447A509-022B-4269-A48D-64C5D8D55877}"/>
                    </a:ext>
                  </a:extLst>
                </p:cNvPr>
                <p:cNvPicPr/>
                <p:nvPr/>
              </p:nvPicPr>
              <p:blipFill>
                <a:blip r:embed="rId53"/>
                <a:stretch>
                  <a:fillRect/>
                </a:stretch>
              </p:blipFill>
              <p:spPr>
                <a:xfrm>
                  <a:off x="747212" y="4265378"/>
                  <a:ext cx="2725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1" name="墨迹 30">
                  <a:extLst>
                    <a:ext uri="{FF2B5EF4-FFF2-40B4-BE49-F238E27FC236}">
                      <a16:creationId xmlns:a16="http://schemas.microsoft.com/office/drawing/2014/main" id="{FD62C9A8-1CD9-444C-BC86-C59AFD2978DC}"/>
                    </a:ext>
                  </a:extLst>
                </p14:cNvPr>
                <p14:cNvContentPartPr/>
                <p14:nvPr/>
              </p14:nvContentPartPr>
              <p14:xfrm>
                <a:off x="992372" y="4413338"/>
                <a:ext cx="5040" cy="21600"/>
              </p14:xfrm>
            </p:contentPart>
          </mc:Choice>
          <mc:Fallback xmlns="">
            <p:pic>
              <p:nvPicPr>
                <p:cNvPr id="31" name="墨迹 30">
                  <a:extLst>
                    <a:ext uri="{FF2B5EF4-FFF2-40B4-BE49-F238E27FC236}">
                      <a16:creationId xmlns:a16="http://schemas.microsoft.com/office/drawing/2014/main" id="{FD62C9A8-1CD9-444C-BC86-C59AFD2978DC}"/>
                    </a:ext>
                  </a:extLst>
                </p:cNvPr>
                <p:cNvPicPr/>
                <p:nvPr/>
              </p:nvPicPr>
              <p:blipFill>
                <a:blip r:embed="rId55"/>
                <a:stretch>
                  <a:fillRect/>
                </a:stretch>
              </p:blipFill>
              <p:spPr>
                <a:xfrm>
                  <a:off x="974372" y="4395338"/>
                  <a:ext cx="406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2" name="墨迹 31">
                  <a:extLst>
                    <a:ext uri="{FF2B5EF4-FFF2-40B4-BE49-F238E27FC236}">
                      <a16:creationId xmlns:a16="http://schemas.microsoft.com/office/drawing/2014/main" id="{F938FEC3-231E-4BF7-9FAA-5145C1C39AB5}"/>
                    </a:ext>
                  </a:extLst>
                </p14:cNvPr>
                <p14:cNvContentPartPr/>
                <p14:nvPr/>
              </p14:nvContentPartPr>
              <p14:xfrm>
                <a:off x="98132" y="4464458"/>
                <a:ext cx="930600" cy="150480"/>
              </p14:xfrm>
            </p:contentPart>
          </mc:Choice>
          <mc:Fallback xmlns="">
            <p:pic>
              <p:nvPicPr>
                <p:cNvPr id="32" name="墨迹 31">
                  <a:extLst>
                    <a:ext uri="{FF2B5EF4-FFF2-40B4-BE49-F238E27FC236}">
                      <a16:creationId xmlns:a16="http://schemas.microsoft.com/office/drawing/2014/main" id="{F938FEC3-231E-4BF7-9FAA-5145C1C39AB5}"/>
                    </a:ext>
                  </a:extLst>
                </p:cNvPr>
                <p:cNvPicPr/>
                <p:nvPr/>
              </p:nvPicPr>
              <p:blipFill>
                <a:blip r:embed="rId57"/>
                <a:stretch>
                  <a:fillRect/>
                </a:stretch>
              </p:blipFill>
              <p:spPr>
                <a:xfrm>
                  <a:off x="80132" y="4446458"/>
                  <a:ext cx="96624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3" name="墨迹 32">
                  <a:extLst>
                    <a:ext uri="{FF2B5EF4-FFF2-40B4-BE49-F238E27FC236}">
                      <a16:creationId xmlns:a16="http://schemas.microsoft.com/office/drawing/2014/main" id="{6FB943C7-6B07-40EA-B39F-3EB93C20D3E0}"/>
                    </a:ext>
                  </a:extLst>
                </p14:cNvPr>
                <p14:cNvContentPartPr/>
                <p14:nvPr/>
              </p14:nvContentPartPr>
              <p14:xfrm>
                <a:off x="1199372" y="4418018"/>
                <a:ext cx="3960" cy="1440"/>
              </p14:xfrm>
            </p:contentPart>
          </mc:Choice>
          <mc:Fallback xmlns="">
            <p:pic>
              <p:nvPicPr>
                <p:cNvPr id="33" name="墨迹 32">
                  <a:extLst>
                    <a:ext uri="{FF2B5EF4-FFF2-40B4-BE49-F238E27FC236}">
                      <a16:creationId xmlns:a16="http://schemas.microsoft.com/office/drawing/2014/main" id="{6FB943C7-6B07-40EA-B39F-3EB93C20D3E0}"/>
                    </a:ext>
                  </a:extLst>
                </p:cNvPr>
                <p:cNvPicPr/>
                <p:nvPr/>
              </p:nvPicPr>
              <p:blipFill>
                <a:blip r:embed="rId59"/>
                <a:stretch>
                  <a:fillRect/>
                </a:stretch>
              </p:blipFill>
              <p:spPr>
                <a:xfrm>
                  <a:off x="1181372" y="4400018"/>
                  <a:ext cx="39600" cy="37080"/>
                </a:xfrm>
                <a:prstGeom prst="rect">
                  <a:avLst/>
                </a:prstGeom>
              </p:spPr>
            </p:pic>
          </mc:Fallback>
        </mc:AlternateContent>
      </p:gr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ChangeArrowheads="1"/>
          </p:cNvSpPr>
          <p:nvPr/>
        </p:nvSpPr>
        <p:spPr bwMode="auto">
          <a:xfrm>
            <a:off x="304800" y="1092200"/>
            <a:ext cx="8407400" cy="519113"/>
          </a:xfrm>
          <a:prstGeom prst="rect">
            <a:avLst/>
          </a:prstGeom>
          <a:solidFill>
            <a:schemeClr val="bg1"/>
          </a:solidFill>
          <a:ln w="9525">
            <a:noFill/>
            <a:miter lim="800000"/>
            <a:headEnd/>
            <a:tailEnd/>
          </a:ln>
        </p:spPr>
        <p:txBody>
          <a:bodyPr>
            <a:spAutoFit/>
          </a:bodyPr>
          <a:lstStyle/>
          <a:p>
            <a:pPr algn="just"/>
            <a:endParaRPr lang="en-US" altLang="zh-CN" sz="2800">
              <a:latin typeface="+mn-lt"/>
            </a:endParaRPr>
          </a:p>
        </p:txBody>
      </p:sp>
      <p:sp>
        <p:nvSpPr>
          <p:cNvPr id="91139" name="Rectangle 3"/>
          <p:cNvSpPr>
            <a:spLocks noChangeArrowheads="1"/>
          </p:cNvSpPr>
          <p:nvPr/>
        </p:nvSpPr>
        <p:spPr bwMode="auto">
          <a:xfrm>
            <a:off x="304800" y="3479800"/>
            <a:ext cx="8686800" cy="519113"/>
          </a:xfrm>
          <a:prstGeom prst="rect">
            <a:avLst/>
          </a:prstGeom>
          <a:solidFill>
            <a:schemeClr val="bg1"/>
          </a:solidFill>
          <a:ln w="9525">
            <a:noFill/>
            <a:miter lim="800000"/>
            <a:headEnd/>
            <a:tailEnd/>
          </a:ln>
        </p:spPr>
        <p:txBody>
          <a:bodyPr>
            <a:spAutoFit/>
          </a:bodyPr>
          <a:lstStyle/>
          <a:p>
            <a:endParaRPr lang="en-US" altLang="zh-CN" sz="2800">
              <a:latin typeface="+mn-lt"/>
            </a:endParaRPr>
          </a:p>
        </p:txBody>
      </p:sp>
      <p:sp>
        <p:nvSpPr>
          <p:cNvPr id="91141" name="Rectangle 6"/>
          <p:cNvSpPr>
            <a:spLocks noGrp="1" noChangeArrowheads="1"/>
          </p:cNvSpPr>
          <p:nvPr>
            <p:ph type="body" idx="1"/>
          </p:nvPr>
        </p:nvSpPr>
        <p:spPr>
          <a:xfrm>
            <a:off x="338138" y="1042987"/>
            <a:ext cx="8475662" cy="5084543"/>
          </a:xfrm>
        </p:spPr>
        <p:txBody>
          <a:bodyPr/>
          <a:lstStyle/>
          <a:p>
            <a:pPr eaLnBrk="1" hangingPunct="1">
              <a:lnSpc>
                <a:spcPct val="90000"/>
              </a:lnSpc>
            </a:pPr>
            <a:r>
              <a:rPr lang="en-US" altLang="zh-CN"/>
              <a:t>Find the class of each address.</a:t>
            </a:r>
          </a:p>
          <a:p>
            <a:pPr eaLnBrk="1" hangingPunct="1">
              <a:lnSpc>
                <a:spcPct val="90000"/>
              </a:lnSpc>
              <a:buFontTx/>
              <a:buNone/>
            </a:pPr>
            <a:r>
              <a:rPr lang="en-US" altLang="zh-CN">
                <a:solidFill>
                  <a:schemeClr val="hlink"/>
                </a:solidFill>
              </a:rPr>
              <a:t>a.</a:t>
            </a:r>
            <a:r>
              <a:rPr lang="en-US" altLang="zh-CN"/>
              <a:t>  </a:t>
            </a:r>
            <a:r>
              <a:rPr lang="en-US" altLang="zh-CN" u="sng">
                <a:solidFill>
                  <a:srgbClr val="009900"/>
                </a:solidFill>
              </a:rPr>
              <a:t>0</a:t>
            </a:r>
            <a:r>
              <a:rPr lang="en-US" altLang="zh-CN"/>
              <a:t>0000001 00001011 00001011 11101111</a:t>
            </a:r>
          </a:p>
          <a:p>
            <a:pPr eaLnBrk="1" hangingPunct="1">
              <a:lnSpc>
                <a:spcPct val="90000"/>
              </a:lnSpc>
              <a:buFontTx/>
              <a:buNone/>
            </a:pPr>
            <a:r>
              <a:rPr lang="en-US" altLang="zh-CN">
                <a:solidFill>
                  <a:schemeClr val="hlink"/>
                </a:solidFill>
              </a:rPr>
              <a:t>b.</a:t>
            </a:r>
            <a:r>
              <a:rPr lang="en-US" altLang="zh-CN"/>
              <a:t>  </a:t>
            </a:r>
            <a:r>
              <a:rPr lang="en-US" altLang="zh-CN" u="sng">
                <a:solidFill>
                  <a:srgbClr val="009900"/>
                </a:solidFill>
              </a:rPr>
              <a:t>110</a:t>
            </a:r>
            <a:r>
              <a:rPr lang="en-US" altLang="zh-CN"/>
              <a:t>00001 10000011 00011011 11111111</a:t>
            </a:r>
          </a:p>
          <a:p>
            <a:pPr eaLnBrk="1" hangingPunct="1">
              <a:lnSpc>
                <a:spcPct val="90000"/>
              </a:lnSpc>
              <a:buFontTx/>
              <a:buNone/>
            </a:pPr>
            <a:r>
              <a:rPr lang="en-US" altLang="zh-CN">
                <a:solidFill>
                  <a:schemeClr val="hlink"/>
                </a:solidFill>
              </a:rPr>
              <a:t>c.</a:t>
            </a:r>
            <a:r>
              <a:rPr lang="en-US" altLang="zh-CN"/>
              <a:t>  </a:t>
            </a:r>
            <a:r>
              <a:rPr lang="en-US" altLang="zh-CN" u="sng">
                <a:solidFill>
                  <a:srgbClr val="009900"/>
                </a:solidFill>
              </a:rPr>
              <a:t>14</a:t>
            </a:r>
            <a:r>
              <a:rPr lang="en-US" altLang="zh-CN"/>
              <a:t>.23.120.8</a:t>
            </a:r>
          </a:p>
          <a:p>
            <a:pPr eaLnBrk="1" hangingPunct="1">
              <a:lnSpc>
                <a:spcPct val="90000"/>
              </a:lnSpc>
              <a:buFontTx/>
              <a:buNone/>
            </a:pPr>
            <a:r>
              <a:rPr lang="en-US" altLang="zh-CN">
                <a:solidFill>
                  <a:schemeClr val="hlink"/>
                </a:solidFill>
              </a:rPr>
              <a:t>d.</a:t>
            </a:r>
            <a:r>
              <a:rPr lang="en-US" altLang="zh-CN"/>
              <a:t>  </a:t>
            </a:r>
            <a:r>
              <a:rPr lang="en-US" altLang="zh-CN" u="sng">
                <a:solidFill>
                  <a:srgbClr val="009900"/>
                </a:solidFill>
              </a:rPr>
              <a:t>252</a:t>
            </a:r>
            <a:r>
              <a:rPr lang="en-US" altLang="zh-CN"/>
              <a:t>.5.15.111</a:t>
            </a:r>
          </a:p>
          <a:p>
            <a:pPr eaLnBrk="1" hangingPunct="1">
              <a:lnSpc>
                <a:spcPct val="90000"/>
              </a:lnSpc>
            </a:pPr>
            <a:endParaRPr lang="zh-CN" altLang="en-US"/>
          </a:p>
          <a:p>
            <a:pPr eaLnBrk="1" hangingPunct="1">
              <a:lnSpc>
                <a:spcPct val="90000"/>
              </a:lnSpc>
              <a:buFontTx/>
              <a:buNone/>
            </a:pPr>
            <a:r>
              <a:rPr lang="en-US" altLang="zh-CN">
                <a:solidFill>
                  <a:srgbClr val="FF0000"/>
                </a:solidFill>
              </a:rPr>
              <a:t>Solution</a:t>
            </a:r>
          </a:p>
          <a:p>
            <a:pPr eaLnBrk="1" hangingPunct="1">
              <a:lnSpc>
                <a:spcPct val="90000"/>
              </a:lnSpc>
              <a:buFontTx/>
              <a:buNone/>
            </a:pPr>
            <a:r>
              <a:rPr lang="en-US" altLang="zh-CN">
                <a:solidFill>
                  <a:schemeClr val="hlink"/>
                </a:solidFill>
              </a:rPr>
              <a:t>a.</a:t>
            </a:r>
            <a:r>
              <a:rPr lang="en-US" altLang="zh-CN"/>
              <a:t> The first bit is 0. This is a class A address.</a:t>
            </a:r>
          </a:p>
          <a:p>
            <a:pPr eaLnBrk="1" hangingPunct="1">
              <a:lnSpc>
                <a:spcPct val="90000"/>
              </a:lnSpc>
              <a:buFontTx/>
              <a:buNone/>
            </a:pPr>
            <a:r>
              <a:rPr lang="en-US" altLang="zh-CN">
                <a:solidFill>
                  <a:schemeClr val="hlink"/>
                </a:solidFill>
              </a:rPr>
              <a:t>b.</a:t>
            </a:r>
            <a:r>
              <a:rPr lang="en-US" altLang="zh-CN"/>
              <a:t> The first 2 bits are 1; the third bit is 0. This is a class C address.</a:t>
            </a:r>
          </a:p>
          <a:p>
            <a:pPr eaLnBrk="1" hangingPunct="1">
              <a:lnSpc>
                <a:spcPct val="90000"/>
              </a:lnSpc>
              <a:buFontTx/>
              <a:buNone/>
            </a:pPr>
            <a:r>
              <a:rPr lang="en-US" altLang="zh-CN">
                <a:solidFill>
                  <a:schemeClr val="hlink"/>
                </a:solidFill>
              </a:rPr>
              <a:t>c.</a:t>
            </a:r>
            <a:r>
              <a:rPr lang="en-US" altLang="zh-CN"/>
              <a:t> The first byte is 14; the class is A.</a:t>
            </a:r>
          </a:p>
          <a:p>
            <a:pPr eaLnBrk="1" hangingPunct="1">
              <a:lnSpc>
                <a:spcPct val="90000"/>
              </a:lnSpc>
              <a:buFontTx/>
              <a:buNone/>
            </a:pPr>
            <a:r>
              <a:rPr lang="en-US" altLang="zh-CN">
                <a:solidFill>
                  <a:schemeClr val="hlink"/>
                </a:solidFill>
              </a:rPr>
              <a:t>d.</a:t>
            </a:r>
            <a:r>
              <a:rPr lang="en-US" altLang="zh-CN"/>
              <a:t> The first byte is 252; the class is E.</a:t>
            </a:r>
          </a:p>
          <a:p>
            <a:pPr eaLnBrk="1" hangingPunct="1">
              <a:lnSpc>
                <a:spcPct val="90000"/>
              </a:lnSpc>
            </a:pPr>
            <a:endParaRPr lang="zh-CN" altLang="en-US"/>
          </a:p>
        </p:txBody>
      </p:sp>
      <p:sp>
        <p:nvSpPr>
          <p:cNvPr id="2" name="标题 1"/>
          <p:cNvSpPr>
            <a:spLocks noGrp="1"/>
          </p:cNvSpPr>
          <p:nvPr>
            <p:ph type="title"/>
          </p:nvPr>
        </p:nvSpPr>
        <p:spPr/>
        <p:txBody>
          <a:bodyPr/>
          <a:lstStyle/>
          <a:p>
            <a:r>
              <a:rPr lang="en-US" altLang="zh-CN"/>
              <a:t>3. </a:t>
            </a:r>
            <a:r>
              <a:rPr lang="zh-CN" altLang="en-US"/>
              <a:t>分类寻址</a:t>
            </a:r>
            <a:endParaRPr lang="zh-CN" altLang="en-US">
              <a:latin typeface="+mn-lt"/>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2"/>
          <p:cNvPicPr>
            <a:picLocks noChangeAspect="1" noChangeArrowheads="1"/>
          </p:cNvPicPr>
          <p:nvPr/>
        </p:nvPicPr>
        <p:blipFill>
          <a:blip r:embed="rId2" cstate="print"/>
          <a:srcRect/>
          <a:stretch>
            <a:fillRect/>
          </a:stretch>
        </p:blipFill>
        <p:spPr bwMode="auto">
          <a:xfrm>
            <a:off x="684213" y="1700213"/>
            <a:ext cx="6757987" cy="3694112"/>
          </a:xfrm>
          <a:prstGeom prst="rect">
            <a:avLst/>
          </a:prstGeom>
          <a:noFill/>
          <a:ln w="9525">
            <a:noFill/>
            <a:miter lim="800000"/>
            <a:headEnd/>
            <a:tailEnd/>
          </a:ln>
        </p:spPr>
      </p:pic>
      <p:sp>
        <p:nvSpPr>
          <p:cNvPr id="92163" name="Rectangle 3"/>
          <p:cNvSpPr>
            <a:spLocks noGrp="1" noChangeArrowheads="1"/>
          </p:cNvSpPr>
          <p:nvPr>
            <p:ph type="title"/>
          </p:nvPr>
        </p:nvSpPr>
        <p:spPr>
          <a:xfrm>
            <a:off x="338138" y="228600"/>
            <a:ext cx="8455025" cy="685800"/>
          </a:xfrm>
        </p:spPr>
        <p:txBody>
          <a:bodyPr/>
          <a:lstStyle/>
          <a:p>
            <a:r>
              <a:rPr lang="en-US" altLang="zh-CN"/>
              <a:t>3. </a:t>
            </a:r>
            <a:r>
              <a:rPr lang="zh-CN" altLang="en-US"/>
              <a:t>分类寻址</a:t>
            </a:r>
            <a:endParaRPr lang="en-US" altLang="zh-CN">
              <a:latin typeface="Gill Sans MT" panose="020B0502020104020203" pitchFamily="34" charset="0"/>
            </a:endParaRPr>
          </a:p>
        </p:txBody>
      </p:sp>
      <p:sp>
        <p:nvSpPr>
          <p:cNvPr id="92164" name="Rectangle 4"/>
          <p:cNvSpPr>
            <a:spLocks noGrp="1" noChangeArrowheads="1"/>
          </p:cNvSpPr>
          <p:nvPr>
            <p:ph type="body" idx="4294967295"/>
          </p:nvPr>
        </p:nvSpPr>
        <p:spPr>
          <a:xfrm>
            <a:off x="321468" y="5684838"/>
            <a:ext cx="8488363" cy="495300"/>
          </a:xfrm>
        </p:spPr>
        <p:txBody>
          <a:bodyPr/>
          <a:lstStyle/>
          <a:p>
            <a:pPr algn="ctr" eaLnBrk="1" hangingPunct="1">
              <a:buFontTx/>
              <a:buNone/>
            </a:pPr>
            <a:r>
              <a:rPr lang="zh-CN" altLang="en-US"/>
              <a:t>多</a:t>
            </a:r>
            <a:r>
              <a:rPr lang="zh-CN" altLang="en-US">
                <a:solidFill>
                  <a:schemeClr val="hlink"/>
                </a:solidFill>
              </a:rPr>
              <a:t>归属</a:t>
            </a:r>
            <a:r>
              <a:rPr lang="zh-CN" altLang="en-US"/>
              <a:t>设备有多个</a:t>
            </a:r>
            <a:r>
              <a:rPr lang="en-US" altLang="zh-CN"/>
              <a:t>IP</a:t>
            </a:r>
            <a:r>
              <a:rPr lang="zh-CN" altLang="en-US"/>
              <a:t>地址</a:t>
            </a:r>
            <a:endParaRPr lang="zh-CN" altLang="en-US">
              <a:latin typeface="Gill Sans MT" panose="020B0502020104020203" pitchFamily="34" charset="0"/>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p:cNvPicPr>
            <a:picLocks noChangeAspect="1" noChangeArrowheads="1"/>
          </p:cNvPicPr>
          <p:nvPr/>
        </p:nvPicPr>
        <p:blipFill>
          <a:blip r:embed="rId2" cstate="print"/>
          <a:srcRect/>
          <a:stretch>
            <a:fillRect/>
          </a:stretch>
        </p:blipFill>
        <p:spPr bwMode="auto">
          <a:xfrm>
            <a:off x="406400" y="1917700"/>
            <a:ext cx="8559800" cy="3317875"/>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a:latin typeface="+mn-lt"/>
              </a:rPr>
              <a:t>Special addresses</a:t>
            </a:r>
            <a:endParaRPr lang="zh-CN" altLang="en-US">
              <a:latin typeface="+mn-lt"/>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p:cNvPicPr>
            <a:picLocks noChangeAspect="1" noChangeArrowheads="1"/>
          </p:cNvPicPr>
          <p:nvPr/>
        </p:nvPicPr>
        <p:blipFill>
          <a:blip r:embed="rId2" cstate="print"/>
          <a:srcRect/>
          <a:stretch>
            <a:fillRect/>
          </a:stretch>
        </p:blipFill>
        <p:spPr bwMode="auto">
          <a:xfrm>
            <a:off x="304800" y="1752600"/>
            <a:ext cx="8534400" cy="3192463"/>
          </a:xfrm>
          <a:prstGeom prst="rect">
            <a:avLst/>
          </a:prstGeom>
          <a:noFill/>
          <a:ln w="9525">
            <a:noFill/>
            <a:miter lim="800000"/>
            <a:headEnd/>
            <a:tailEnd/>
          </a:ln>
        </p:spPr>
      </p:pic>
      <p:sp>
        <p:nvSpPr>
          <p:cNvPr id="94211" name="Rectangle 3"/>
          <p:cNvSpPr>
            <a:spLocks noGrp="1" noChangeArrowheads="1"/>
          </p:cNvSpPr>
          <p:nvPr>
            <p:ph type="title"/>
          </p:nvPr>
        </p:nvSpPr>
        <p:spPr>
          <a:xfrm>
            <a:off x="338138" y="228600"/>
            <a:ext cx="8455025" cy="654269"/>
          </a:xfrm>
        </p:spPr>
        <p:txBody>
          <a:bodyPr/>
          <a:lstStyle/>
          <a:p>
            <a:r>
              <a:rPr lang="en-US" altLang="zh-CN">
                <a:latin typeface="+mn-lt"/>
              </a:rPr>
              <a:t>(1) </a:t>
            </a:r>
            <a:r>
              <a:rPr lang="zh-CN" altLang="en-US">
                <a:latin typeface="+mn-lt"/>
              </a:rPr>
              <a:t>网络地址</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p:cNvPicPr>
            <a:picLocks noChangeAspect="1" noChangeArrowheads="1"/>
          </p:cNvPicPr>
          <p:nvPr/>
        </p:nvPicPr>
        <p:blipFill>
          <a:blip r:embed="rId2" cstate="print"/>
          <a:srcRect/>
          <a:stretch>
            <a:fillRect/>
          </a:stretch>
        </p:blipFill>
        <p:spPr bwMode="auto">
          <a:xfrm>
            <a:off x="533400" y="1219200"/>
            <a:ext cx="8077200" cy="4724400"/>
          </a:xfrm>
          <a:prstGeom prst="rect">
            <a:avLst/>
          </a:prstGeom>
          <a:noFill/>
          <a:ln w="9525">
            <a:noFill/>
            <a:miter lim="800000"/>
            <a:headEnd/>
            <a:tailEnd/>
          </a:ln>
        </p:spPr>
      </p:pic>
      <p:sp>
        <p:nvSpPr>
          <p:cNvPr id="95235" name="Rectangle 3"/>
          <p:cNvSpPr>
            <a:spLocks noGrp="1" noChangeArrowheads="1"/>
          </p:cNvSpPr>
          <p:nvPr>
            <p:ph type="title"/>
          </p:nvPr>
        </p:nvSpPr>
        <p:spPr/>
        <p:txBody>
          <a:bodyPr/>
          <a:lstStyle/>
          <a:p>
            <a:r>
              <a:rPr lang="en-US" altLang="zh-CN">
                <a:latin typeface="+mn-lt"/>
              </a:rPr>
              <a:t>(2) </a:t>
            </a:r>
            <a:r>
              <a:rPr lang="zh-CN" altLang="en-US">
                <a:latin typeface="+mn-lt"/>
              </a:rPr>
              <a:t>直接广播地址</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p:cNvPicPr>
            <a:picLocks noChangeAspect="1" noChangeArrowheads="1"/>
          </p:cNvPicPr>
          <p:nvPr/>
        </p:nvPicPr>
        <p:blipFill>
          <a:blip r:embed="rId2" cstate="print"/>
          <a:srcRect/>
          <a:stretch>
            <a:fillRect/>
          </a:stretch>
        </p:blipFill>
        <p:spPr bwMode="auto">
          <a:xfrm>
            <a:off x="868363" y="1371600"/>
            <a:ext cx="7513637" cy="4286250"/>
          </a:xfrm>
          <a:prstGeom prst="rect">
            <a:avLst/>
          </a:prstGeom>
          <a:noFill/>
          <a:ln w="9525">
            <a:noFill/>
            <a:miter lim="800000"/>
            <a:headEnd/>
            <a:tailEnd/>
          </a:ln>
        </p:spPr>
      </p:pic>
      <p:sp>
        <p:nvSpPr>
          <p:cNvPr id="96259" name="Rectangle 3"/>
          <p:cNvSpPr>
            <a:spLocks noGrp="1" noChangeArrowheads="1"/>
          </p:cNvSpPr>
          <p:nvPr>
            <p:ph type="title"/>
          </p:nvPr>
        </p:nvSpPr>
        <p:spPr/>
        <p:txBody>
          <a:bodyPr/>
          <a:lstStyle/>
          <a:p>
            <a:r>
              <a:rPr lang="en-US" altLang="zh-CN">
                <a:latin typeface="+mn-lt"/>
              </a:rPr>
              <a:t>(3) </a:t>
            </a:r>
            <a:r>
              <a:rPr lang="zh-CN" altLang="en-US">
                <a:latin typeface="+mn-lt"/>
              </a:rPr>
              <a:t>受限的广播地址</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2"/>
          <p:cNvPicPr>
            <a:picLocks noChangeAspect="1" noChangeArrowheads="1"/>
          </p:cNvPicPr>
          <p:nvPr/>
        </p:nvPicPr>
        <p:blipFill>
          <a:blip r:embed="rId3" cstate="print"/>
          <a:srcRect/>
          <a:stretch>
            <a:fillRect/>
          </a:stretch>
        </p:blipFill>
        <p:spPr bwMode="auto">
          <a:xfrm>
            <a:off x="1371600" y="1181100"/>
            <a:ext cx="6477000" cy="4840288"/>
          </a:xfrm>
          <a:prstGeom prst="rect">
            <a:avLst/>
          </a:prstGeom>
          <a:noFill/>
          <a:ln w="9525">
            <a:noFill/>
            <a:miter lim="800000"/>
            <a:headEnd/>
            <a:tailEnd/>
          </a:ln>
        </p:spPr>
      </p:pic>
      <p:sp>
        <p:nvSpPr>
          <p:cNvPr id="97283" name="Rectangle 3"/>
          <p:cNvSpPr>
            <a:spLocks noGrp="1" noChangeArrowheads="1"/>
          </p:cNvSpPr>
          <p:nvPr>
            <p:ph type="title"/>
          </p:nvPr>
        </p:nvSpPr>
        <p:spPr>
          <a:xfrm>
            <a:off x="338138" y="228600"/>
            <a:ext cx="8455025" cy="675290"/>
          </a:xfrm>
        </p:spPr>
        <p:txBody>
          <a:bodyPr/>
          <a:lstStyle/>
          <a:p>
            <a:r>
              <a:rPr lang="en-US" altLang="zh-CN">
                <a:latin typeface="+mn-lt"/>
              </a:rPr>
              <a:t>(4) </a:t>
            </a:r>
            <a:r>
              <a:rPr lang="zh-CN" altLang="en-US">
                <a:latin typeface="+mn-lt"/>
              </a:rPr>
              <a:t>本网络上本主机</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2"/>
          <p:cNvPicPr>
            <a:picLocks noChangeAspect="1" noChangeArrowheads="1"/>
          </p:cNvPicPr>
          <p:nvPr/>
        </p:nvPicPr>
        <p:blipFill>
          <a:blip r:embed="rId2" cstate="print"/>
          <a:srcRect/>
          <a:stretch>
            <a:fillRect/>
          </a:stretch>
        </p:blipFill>
        <p:spPr bwMode="auto">
          <a:xfrm>
            <a:off x="381000" y="1143000"/>
            <a:ext cx="8429625" cy="4762500"/>
          </a:xfrm>
          <a:prstGeom prst="rect">
            <a:avLst/>
          </a:prstGeom>
          <a:noFill/>
          <a:ln w="9525">
            <a:noFill/>
            <a:miter lim="800000"/>
            <a:headEnd/>
            <a:tailEnd/>
          </a:ln>
        </p:spPr>
      </p:pic>
      <p:sp>
        <p:nvSpPr>
          <p:cNvPr id="98307" name="Rectangle 3"/>
          <p:cNvSpPr>
            <a:spLocks noGrp="1" noChangeArrowheads="1"/>
          </p:cNvSpPr>
          <p:nvPr>
            <p:ph type="title"/>
          </p:nvPr>
        </p:nvSpPr>
        <p:spPr/>
        <p:txBody>
          <a:bodyPr/>
          <a:lstStyle/>
          <a:p>
            <a:r>
              <a:rPr lang="en-US" altLang="zh-CN">
                <a:latin typeface="+mn-lt"/>
              </a:rPr>
              <a:t>(5) </a:t>
            </a:r>
            <a:r>
              <a:rPr lang="zh-CN" altLang="en-US">
                <a:latin typeface="+mn-lt"/>
              </a:rPr>
              <a:t>本网络上特定主机</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338138" y="191729"/>
            <a:ext cx="8455025" cy="648059"/>
          </a:xfrm>
        </p:spPr>
        <p:txBody>
          <a:bodyPr/>
          <a:lstStyle/>
          <a:p>
            <a:pPr eaLnBrk="1" hangingPunct="1"/>
            <a:r>
              <a:rPr lang="zh-CN" altLang="en-US">
                <a:latin typeface="+mn-lt"/>
              </a:rPr>
              <a:t>第</a:t>
            </a:r>
            <a:r>
              <a:rPr lang="en-US" altLang="zh-CN">
                <a:latin typeface="+mn-lt"/>
              </a:rPr>
              <a:t>4</a:t>
            </a:r>
            <a:r>
              <a:rPr lang="zh-CN" altLang="en-US">
                <a:latin typeface="+mn-lt"/>
              </a:rPr>
              <a:t>章 网络层</a:t>
            </a:r>
            <a:r>
              <a:rPr lang="en-US" altLang="zh-CN">
                <a:latin typeface="+mn-lt"/>
              </a:rPr>
              <a:t>: </a:t>
            </a:r>
            <a:r>
              <a:rPr lang="zh-CN" altLang="en-US">
                <a:latin typeface="+mn-lt"/>
              </a:rPr>
              <a:t>数据平面</a:t>
            </a:r>
            <a:endParaRPr lang="en-US" altLang="zh-CN">
              <a:latin typeface="+mn-lt"/>
            </a:endParaRPr>
          </a:p>
        </p:txBody>
      </p:sp>
      <p:sp>
        <p:nvSpPr>
          <p:cNvPr id="33795" name="Rectangle 3"/>
          <p:cNvSpPr>
            <a:spLocks noGrp="1" noChangeArrowheads="1"/>
          </p:cNvSpPr>
          <p:nvPr>
            <p:ph type="body" sz="half" idx="1"/>
          </p:nvPr>
        </p:nvSpPr>
        <p:spPr>
          <a:xfrm>
            <a:off x="338138" y="976313"/>
            <a:ext cx="4251617" cy="5247506"/>
          </a:xfrm>
        </p:spPr>
        <p:txBody>
          <a:bodyPr/>
          <a:lstStyle/>
          <a:p>
            <a:pPr eaLnBrk="1" hangingPunct="1">
              <a:lnSpc>
                <a:spcPct val="90000"/>
              </a:lnSpc>
              <a:buFontTx/>
              <a:buNone/>
            </a:pPr>
            <a:r>
              <a:rPr lang="en-US" altLang="zh-CN" sz="2000"/>
              <a:t>4.1 </a:t>
            </a:r>
            <a:r>
              <a:rPr lang="zh-CN" altLang="en-US" sz="2000"/>
              <a:t>网络层概述</a:t>
            </a:r>
            <a:endParaRPr lang="en-US" altLang="zh-CN" sz="2000"/>
          </a:p>
          <a:p>
            <a:pPr eaLnBrk="1" hangingPunct="1">
              <a:spcBef>
                <a:spcPts val="600"/>
              </a:spcBef>
            </a:pPr>
            <a:r>
              <a:rPr lang="zh-CN" altLang="en-US" sz="2000">
                <a:solidFill>
                  <a:srgbClr val="FF0000"/>
                </a:solidFill>
              </a:rPr>
              <a:t>转发和路由选择</a:t>
            </a:r>
            <a:r>
              <a:rPr lang="en-US" altLang="zh-CN" sz="2000">
                <a:solidFill>
                  <a:srgbClr val="FF0000"/>
                </a:solidFill>
              </a:rPr>
              <a:t>: </a:t>
            </a:r>
            <a:r>
              <a:rPr lang="zh-CN" altLang="en-US" sz="2000">
                <a:solidFill>
                  <a:srgbClr val="FF0000"/>
                </a:solidFill>
              </a:rPr>
              <a:t>数据平面和控制平面</a:t>
            </a:r>
            <a:endParaRPr lang="en-US" altLang="zh-CN" sz="2000">
              <a:solidFill>
                <a:srgbClr val="FF0000"/>
              </a:solidFill>
            </a:endParaRPr>
          </a:p>
          <a:p>
            <a:pPr eaLnBrk="1" hangingPunct="1">
              <a:spcBef>
                <a:spcPts val="600"/>
              </a:spcBef>
            </a:pPr>
            <a:r>
              <a:rPr lang="zh-CN" altLang="en-US" sz="2000"/>
              <a:t>网络服务模型</a:t>
            </a:r>
            <a:endParaRPr lang="en-US" altLang="zh-CN" sz="2000"/>
          </a:p>
          <a:p>
            <a:pPr eaLnBrk="1" hangingPunct="1">
              <a:lnSpc>
                <a:spcPct val="90000"/>
              </a:lnSpc>
              <a:buFontTx/>
              <a:buNone/>
            </a:pPr>
            <a:endParaRPr lang="en-US" altLang="zh-CN" sz="2000"/>
          </a:p>
          <a:p>
            <a:pPr eaLnBrk="1" hangingPunct="1">
              <a:lnSpc>
                <a:spcPct val="90000"/>
              </a:lnSpc>
              <a:buFontTx/>
              <a:buNone/>
            </a:pPr>
            <a:r>
              <a:rPr lang="en-US" altLang="zh-CN" sz="2000"/>
              <a:t>4.2 </a:t>
            </a:r>
            <a:r>
              <a:rPr lang="zh-CN" altLang="en-US" sz="2000"/>
              <a:t>路由器工作原理</a:t>
            </a:r>
            <a:endParaRPr lang="en-US" altLang="zh-CN" sz="2000"/>
          </a:p>
          <a:p>
            <a:pPr eaLnBrk="1" hangingPunct="1">
              <a:lnSpc>
                <a:spcPct val="90000"/>
              </a:lnSpc>
              <a:spcBef>
                <a:spcPts val="600"/>
              </a:spcBef>
            </a:pPr>
            <a:r>
              <a:rPr lang="zh-CN" altLang="en-US" sz="2000"/>
              <a:t>输入端口处理和基于目的地转发</a:t>
            </a:r>
            <a:endParaRPr lang="en-US" altLang="zh-CN" sz="2000"/>
          </a:p>
          <a:p>
            <a:pPr eaLnBrk="1" hangingPunct="1">
              <a:lnSpc>
                <a:spcPct val="90000"/>
              </a:lnSpc>
              <a:spcBef>
                <a:spcPts val="600"/>
              </a:spcBef>
            </a:pPr>
            <a:r>
              <a:rPr lang="zh-CN" altLang="en-US" sz="2000"/>
              <a:t>交换</a:t>
            </a:r>
            <a:endParaRPr lang="en-US" altLang="zh-CN" sz="2000"/>
          </a:p>
          <a:p>
            <a:pPr eaLnBrk="1" hangingPunct="1">
              <a:lnSpc>
                <a:spcPct val="90000"/>
              </a:lnSpc>
              <a:spcBef>
                <a:spcPts val="600"/>
              </a:spcBef>
            </a:pPr>
            <a:r>
              <a:rPr lang="zh-CN" altLang="en-US" sz="2000"/>
              <a:t>输出端口处理</a:t>
            </a:r>
            <a:endParaRPr lang="en-US" altLang="zh-CN" sz="2000"/>
          </a:p>
          <a:p>
            <a:pPr eaLnBrk="1" hangingPunct="1">
              <a:lnSpc>
                <a:spcPct val="90000"/>
              </a:lnSpc>
              <a:spcBef>
                <a:spcPts val="600"/>
              </a:spcBef>
            </a:pPr>
            <a:r>
              <a:rPr lang="zh-CN" altLang="en-US" sz="2000"/>
              <a:t>何处出现排队</a:t>
            </a:r>
            <a:endParaRPr lang="en-US" altLang="zh-CN" sz="2000"/>
          </a:p>
          <a:p>
            <a:pPr eaLnBrk="1" hangingPunct="1">
              <a:lnSpc>
                <a:spcPct val="90000"/>
              </a:lnSpc>
              <a:spcBef>
                <a:spcPts val="600"/>
              </a:spcBef>
            </a:pPr>
            <a:r>
              <a:rPr lang="zh-CN" altLang="en-US" sz="2000"/>
              <a:t>分组调度</a:t>
            </a:r>
            <a:endParaRPr lang="en-US" altLang="zh-CN" sz="2000"/>
          </a:p>
          <a:p>
            <a:pPr eaLnBrk="1" hangingPunct="1">
              <a:lnSpc>
                <a:spcPct val="90000"/>
              </a:lnSpc>
              <a:buFontTx/>
              <a:buNone/>
            </a:pPr>
            <a:endParaRPr lang="en-US" altLang="zh-CN" sz="2000"/>
          </a:p>
          <a:p>
            <a:pPr eaLnBrk="1" hangingPunct="1">
              <a:lnSpc>
                <a:spcPct val="90000"/>
              </a:lnSpc>
              <a:buFontTx/>
              <a:buNone/>
            </a:pPr>
            <a:r>
              <a:rPr lang="en-US" altLang="zh-CN" sz="2000"/>
              <a:t>4.4 </a:t>
            </a:r>
            <a:r>
              <a:rPr lang="zh-CN" altLang="en-US" sz="2000"/>
              <a:t>网际协议</a:t>
            </a:r>
            <a:r>
              <a:rPr lang="en-US" altLang="zh-CN" sz="2000"/>
              <a:t>: IPv4</a:t>
            </a:r>
            <a:r>
              <a:rPr lang="zh-CN" altLang="en-US" sz="2000"/>
              <a:t>、寻址、</a:t>
            </a:r>
            <a:r>
              <a:rPr lang="en-US" altLang="zh-CN" sz="2000"/>
              <a:t>IPv6</a:t>
            </a:r>
            <a:r>
              <a:rPr lang="zh-CN" altLang="en-US" sz="2000"/>
              <a:t>及其它</a:t>
            </a:r>
            <a:endParaRPr lang="en-US" altLang="zh-CN" sz="2000"/>
          </a:p>
          <a:p>
            <a:pPr eaLnBrk="1" hangingPunct="1">
              <a:lnSpc>
                <a:spcPct val="90000"/>
              </a:lnSpc>
              <a:spcBef>
                <a:spcPts val="600"/>
              </a:spcBef>
            </a:pPr>
            <a:r>
              <a:rPr lang="en-US" altLang="zh-CN" sz="2000"/>
              <a:t>IPv4 </a:t>
            </a:r>
            <a:r>
              <a:rPr lang="zh-CN" altLang="en-US" sz="2000"/>
              <a:t>数据报格式</a:t>
            </a:r>
            <a:endParaRPr lang="en-US" altLang="zh-CN" sz="2000"/>
          </a:p>
        </p:txBody>
      </p:sp>
      <p:sp>
        <p:nvSpPr>
          <p:cNvPr id="1320964" name="Rectangle 4"/>
          <p:cNvSpPr>
            <a:spLocks noGrp="1" noChangeArrowheads="1"/>
          </p:cNvSpPr>
          <p:nvPr>
            <p:ph type="body" sz="half" idx="2"/>
          </p:nvPr>
        </p:nvSpPr>
        <p:spPr>
          <a:xfrm>
            <a:off x="4785064" y="1002889"/>
            <a:ext cx="4008099" cy="5220929"/>
          </a:xfrm>
        </p:spPr>
        <p:txBody>
          <a:bodyPr/>
          <a:lstStyle/>
          <a:p>
            <a:pPr eaLnBrk="1" hangingPunct="1">
              <a:lnSpc>
                <a:spcPct val="90000"/>
              </a:lnSpc>
              <a:spcBef>
                <a:spcPts val="600"/>
              </a:spcBef>
              <a:defRPr/>
            </a:pPr>
            <a:r>
              <a:rPr lang="en-US" altLang="zh-CN" sz="2000"/>
              <a:t>IPv4 </a:t>
            </a:r>
            <a:r>
              <a:rPr lang="zh-CN" altLang="en-US" sz="2000"/>
              <a:t>数据报分片</a:t>
            </a:r>
            <a:endParaRPr lang="en-US" altLang="zh-CN" sz="2000"/>
          </a:p>
          <a:p>
            <a:pPr eaLnBrk="1" hangingPunct="1">
              <a:lnSpc>
                <a:spcPct val="90000"/>
              </a:lnSpc>
              <a:spcBef>
                <a:spcPts val="600"/>
              </a:spcBef>
              <a:defRPr/>
            </a:pPr>
            <a:r>
              <a:rPr lang="en-US" altLang="zh-CN" sz="2000"/>
              <a:t>IPv4 </a:t>
            </a:r>
            <a:r>
              <a:rPr lang="zh-CN" altLang="en-US" sz="2000"/>
              <a:t>编址</a:t>
            </a:r>
            <a:endParaRPr lang="en-US" altLang="zh-CN" sz="2000"/>
          </a:p>
          <a:p>
            <a:pPr eaLnBrk="1" hangingPunct="1">
              <a:lnSpc>
                <a:spcPct val="90000"/>
              </a:lnSpc>
              <a:spcBef>
                <a:spcPts val="600"/>
              </a:spcBef>
              <a:defRPr/>
            </a:pPr>
            <a:r>
              <a:rPr lang="zh-CN" altLang="en-US" sz="2000"/>
              <a:t>网络地址转换</a:t>
            </a:r>
            <a:endParaRPr lang="en-US" altLang="zh-CN" sz="2000"/>
          </a:p>
          <a:p>
            <a:pPr eaLnBrk="1" hangingPunct="1">
              <a:lnSpc>
                <a:spcPct val="90000"/>
              </a:lnSpc>
              <a:spcBef>
                <a:spcPts val="600"/>
              </a:spcBef>
              <a:defRPr/>
            </a:pPr>
            <a:r>
              <a:rPr lang="en-US" altLang="zh-CN" sz="2000"/>
              <a:t>IPv6</a:t>
            </a:r>
          </a:p>
          <a:p>
            <a:pPr eaLnBrk="1" hangingPunct="1">
              <a:lnSpc>
                <a:spcPct val="90000"/>
              </a:lnSpc>
              <a:buFontTx/>
              <a:buNone/>
              <a:defRPr/>
            </a:pPr>
            <a:endParaRPr lang="en-US" altLang="zh-CN" sz="2000"/>
          </a:p>
          <a:p>
            <a:pPr eaLnBrk="1" hangingPunct="1">
              <a:lnSpc>
                <a:spcPct val="90000"/>
              </a:lnSpc>
              <a:buFontTx/>
              <a:buNone/>
              <a:defRPr/>
            </a:pPr>
            <a:r>
              <a:rPr lang="en-US" altLang="zh-CN" sz="2000"/>
              <a:t>4.5 </a:t>
            </a:r>
            <a:r>
              <a:rPr lang="zh-CN" altLang="en-US" sz="2000"/>
              <a:t>通用转发和</a:t>
            </a:r>
            <a:r>
              <a:rPr lang="en-US" altLang="zh-CN" sz="2000"/>
              <a:t>SDN</a:t>
            </a:r>
          </a:p>
          <a:p>
            <a:pPr eaLnBrk="1" hangingPunct="1">
              <a:lnSpc>
                <a:spcPct val="90000"/>
              </a:lnSpc>
              <a:spcBef>
                <a:spcPts val="600"/>
              </a:spcBef>
              <a:defRPr/>
            </a:pPr>
            <a:r>
              <a:rPr lang="zh-CN" altLang="en-US" sz="2000"/>
              <a:t>匹配</a:t>
            </a:r>
            <a:endParaRPr lang="en-US" altLang="zh-CN" sz="2000"/>
          </a:p>
          <a:p>
            <a:pPr eaLnBrk="1" hangingPunct="1">
              <a:lnSpc>
                <a:spcPct val="90000"/>
              </a:lnSpc>
              <a:spcBef>
                <a:spcPts val="600"/>
              </a:spcBef>
              <a:defRPr/>
            </a:pPr>
            <a:r>
              <a:rPr lang="zh-CN" altLang="en-US" sz="2000"/>
              <a:t>动作</a:t>
            </a:r>
            <a:endParaRPr lang="en-US" altLang="zh-CN" sz="2000"/>
          </a:p>
          <a:p>
            <a:pPr eaLnBrk="1" hangingPunct="1">
              <a:lnSpc>
                <a:spcPct val="90000"/>
              </a:lnSpc>
              <a:spcBef>
                <a:spcPts val="600"/>
              </a:spcBef>
              <a:defRPr/>
            </a:pPr>
            <a:r>
              <a:rPr lang="zh-CN" altLang="en-US" sz="2000"/>
              <a:t>匹配加动作操作中的</a:t>
            </a:r>
            <a:r>
              <a:rPr lang="en-US" altLang="zh-CN" sz="2000"/>
              <a:t>OpenFlow</a:t>
            </a:r>
            <a:r>
              <a:rPr lang="zh-CN" altLang="en-US" sz="2000"/>
              <a:t>例子</a:t>
            </a:r>
            <a:endParaRPr lang="en-US" altLang="zh-CN" sz="2000"/>
          </a:p>
          <a:p>
            <a:pPr eaLnBrk="1" hangingPunct="1">
              <a:lnSpc>
                <a:spcPct val="90000"/>
              </a:lnSpc>
              <a:buFontTx/>
              <a:buNone/>
              <a:defRPr/>
            </a:pPr>
            <a:endParaRPr lang="en-US" altLang="zh-CN" sz="2000"/>
          </a:p>
          <a:p>
            <a:pPr eaLnBrk="1" hangingPunct="1">
              <a:lnSpc>
                <a:spcPct val="90000"/>
              </a:lnSpc>
              <a:buFontTx/>
              <a:buNone/>
              <a:defRPr/>
            </a:pPr>
            <a:endParaRPr lang="en-US" altLang="zh-CN" sz="2000"/>
          </a:p>
          <a:p>
            <a:pPr eaLnBrk="1" hangingPunct="1">
              <a:lnSpc>
                <a:spcPct val="90000"/>
              </a:lnSpc>
              <a:buFontTx/>
              <a:buNone/>
              <a:defRPr/>
            </a:pPr>
            <a:r>
              <a:rPr lang="en-US" altLang="zh-CN" sz="2000"/>
              <a:t>4.5 </a:t>
            </a:r>
            <a:r>
              <a:rPr lang="zh-CN" altLang="en-US" sz="2000"/>
              <a:t>中间盒</a:t>
            </a:r>
          </a:p>
        </p:txBody>
      </p:sp>
    </p:spTree>
    <p:extLst>
      <p:ext uri="{BB962C8B-B14F-4D97-AF65-F5344CB8AC3E}">
        <p14:creationId xmlns:p14="http://schemas.microsoft.com/office/powerpoint/2010/main" val="403559120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p:cNvPicPr>
            <a:picLocks noChangeAspect="1" noChangeArrowheads="1"/>
          </p:cNvPicPr>
          <p:nvPr/>
        </p:nvPicPr>
        <p:blipFill>
          <a:blip r:embed="rId2" cstate="print"/>
          <a:srcRect/>
          <a:stretch>
            <a:fillRect/>
          </a:stretch>
        </p:blipFill>
        <p:spPr bwMode="auto">
          <a:xfrm>
            <a:off x="939800" y="1028700"/>
            <a:ext cx="6956425" cy="5035550"/>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a:latin typeface="+mn-lt"/>
              </a:rPr>
              <a:t>(6) </a:t>
            </a:r>
            <a:r>
              <a:rPr lang="zh-CN" altLang="en-US">
                <a:latin typeface="+mn-lt"/>
              </a:rPr>
              <a:t>环回地址</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p:cNvPicPr>
            <a:picLocks noChangeAspect="1" noChangeArrowheads="1"/>
          </p:cNvPicPr>
          <p:nvPr/>
        </p:nvPicPr>
        <p:blipFill>
          <a:blip r:embed="rId2" cstate="print"/>
          <a:srcRect/>
          <a:stretch>
            <a:fillRect/>
          </a:stretch>
        </p:blipFill>
        <p:spPr bwMode="auto">
          <a:xfrm>
            <a:off x="1715814" y="990600"/>
            <a:ext cx="5410200" cy="5192496"/>
          </a:xfrm>
          <a:prstGeom prst="rect">
            <a:avLst/>
          </a:prstGeom>
          <a:noFill/>
          <a:ln w="9525">
            <a:noFill/>
            <a:miter lim="800000"/>
            <a:headEnd/>
            <a:tailEnd/>
          </a:ln>
        </p:spPr>
      </p:pic>
      <p:sp>
        <p:nvSpPr>
          <p:cNvPr id="100355" name="Rectangle 3"/>
          <p:cNvSpPr>
            <a:spLocks noGrp="1" noChangeArrowheads="1"/>
          </p:cNvSpPr>
          <p:nvPr>
            <p:ph type="title"/>
          </p:nvPr>
        </p:nvSpPr>
        <p:spPr>
          <a:xfrm>
            <a:off x="338138" y="228600"/>
            <a:ext cx="8455025" cy="675290"/>
          </a:xfrm>
        </p:spPr>
        <p:txBody>
          <a:bodyPr/>
          <a:lstStyle/>
          <a:p>
            <a:r>
              <a:rPr lang="en-US" altLang="zh-CN">
                <a:latin typeface="+mn-lt"/>
              </a:rPr>
              <a:t>Permanent multicast addresses</a:t>
            </a:r>
            <a:endParaRPr lang="zh-CN" altLang="en-US">
              <a:latin typeface="+mn-lt"/>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9" name="Picture 3"/>
          <p:cNvPicPr>
            <a:picLocks noChangeAspect="1" noChangeArrowheads="1"/>
          </p:cNvPicPr>
          <p:nvPr/>
        </p:nvPicPr>
        <p:blipFill>
          <a:blip r:embed="rId2" cstate="print"/>
          <a:srcRect/>
          <a:stretch>
            <a:fillRect/>
          </a:stretch>
        </p:blipFill>
        <p:spPr bwMode="auto">
          <a:xfrm>
            <a:off x="1651000" y="1270000"/>
            <a:ext cx="5257800" cy="4705350"/>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a:t>用于会议的多播地址</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3"/>
          <p:cNvPicPr>
            <a:picLocks noChangeAspect="1" noChangeArrowheads="1"/>
          </p:cNvPicPr>
          <p:nvPr/>
        </p:nvPicPr>
        <p:blipFill>
          <a:blip r:embed="rId2" cstate="print"/>
          <a:srcRect/>
          <a:stretch>
            <a:fillRect/>
          </a:stretch>
        </p:blipFill>
        <p:spPr bwMode="auto">
          <a:xfrm>
            <a:off x="1180055" y="1043142"/>
            <a:ext cx="6562725" cy="5094287"/>
          </a:xfrm>
          <a:prstGeom prst="rect">
            <a:avLst/>
          </a:prstGeom>
          <a:noFill/>
          <a:ln w="9525">
            <a:noFill/>
            <a:miter lim="800000"/>
            <a:headEnd/>
            <a:tailEnd/>
          </a:ln>
        </p:spPr>
      </p:pic>
      <p:sp>
        <p:nvSpPr>
          <p:cNvPr id="102403" name="Rectangle 4"/>
          <p:cNvSpPr>
            <a:spLocks noGrp="1" noChangeArrowheads="1"/>
          </p:cNvSpPr>
          <p:nvPr>
            <p:ph type="title"/>
          </p:nvPr>
        </p:nvSpPr>
        <p:spPr/>
        <p:txBody>
          <a:bodyPr/>
          <a:lstStyle/>
          <a:p>
            <a:r>
              <a:rPr lang="zh-CN" altLang="en-US">
                <a:latin typeface="Gill Sans MT" panose="020B0502020104020203" pitchFamily="34" charset="0"/>
              </a:rPr>
              <a:t>互连网举例</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zh-CN" altLang="en-US"/>
              <a:t>常用的三种类别的</a:t>
            </a:r>
            <a:r>
              <a:rPr lang="en-US" altLang="zh-CN"/>
              <a:t>IP</a:t>
            </a:r>
            <a:r>
              <a:rPr lang="zh-CN" altLang="en-US"/>
              <a:t>地址 </a:t>
            </a:r>
          </a:p>
        </p:txBody>
      </p:sp>
      <p:sp>
        <p:nvSpPr>
          <p:cNvPr id="61443" name="Text Box 4"/>
          <p:cNvSpPr txBox="1">
            <a:spLocks noChangeArrowheads="1"/>
          </p:cNvSpPr>
          <p:nvPr/>
        </p:nvSpPr>
        <p:spPr bwMode="auto">
          <a:xfrm>
            <a:off x="2726793" y="1563093"/>
            <a:ext cx="3188693" cy="523220"/>
          </a:xfrm>
          <a:prstGeom prst="rect">
            <a:avLst/>
          </a:prstGeom>
          <a:noFill/>
          <a:ln w="9525">
            <a:noFill/>
            <a:miter lim="800000"/>
          </a:ln>
        </p:spPr>
        <p:txBody>
          <a:bodyPr wrap="none">
            <a:spAutoFit/>
          </a:bodyPr>
          <a:lstStyle/>
          <a:p>
            <a:pPr algn="ctr"/>
            <a:r>
              <a:rPr lang="en-US" altLang="zh-CN" sz="2800">
                <a:latin typeface="+mn-lt"/>
                <a:ea typeface="黑体" panose="02010609060101010101" pitchFamily="49" charset="-122"/>
              </a:rPr>
              <a:t>IP</a:t>
            </a:r>
            <a:r>
              <a:rPr lang="zh-CN" altLang="en-US" sz="2800">
                <a:latin typeface="+mn-lt"/>
                <a:ea typeface="黑体" panose="02010609060101010101" pitchFamily="49" charset="-122"/>
              </a:rPr>
              <a:t>地址的指派范围 </a:t>
            </a:r>
          </a:p>
        </p:txBody>
      </p:sp>
      <p:sp>
        <p:nvSpPr>
          <p:cNvPr id="61444" name="Text Box 5"/>
          <p:cNvSpPr txBox="1">
            <a:spLocks noChangeArrowheads="1"/>
          </p:cNvSpPr>
          <p:nvPr/>
        </p:nvSpPr>
        <p:spPr bwMode="auto">
          <a:xfrm>
            <a:off x="179388" y="2298277"/>
            <a:ext cx="8569325" cy="3028521"/>
          </a:xfrm>
          <a:prstGeom prst="rect">
            <a:avLst/>
          </a:prstGeom>
          <a:noFill/>
          <a:ln w="9525">
            <a:noFill/>
            <a:miter lim="800000"/>
          </a:ln>
        </p:spPr>
        <p:txBody>
          <a:bodyPr anchor="ctr">
            <a:spAutoFit/>
          </a:bodyPr>
          <a:lstStyle/>
          <a:p>
            <a:r>
              <a:rPr lang="zh-CN" altLang="en-US" sz="2400">
                <a:latin typeface="Arial" panose="020B0604020202020204" pitchFamily="34" charset="0"/>
              </a:rPr>
              <a:t>网络        最大                  第一个       最后一个         每个网络</a:t>
            </a:r>
          </a:p>
          <a:p>
            <a:r>
              <a:rPr lang="zh-CN" altLang="en-US" sz="2400">
                <a:latin typeface="Arial" panose="020B0604020202020204" pitchFamily="34" charset="0"/>
              </a:rPr>
              <a:t>类别      网络数                可用的         可用的           中最大的  </a:t>
            </a:r>
          </a:p>
          <a:p>
            <a:pPr>
              <a:spcAft>
                <a:spcPct val="70000"/>
              </a:spcAft>
            </a:pPr>
            <a:r>
              <a:rPr lang="zh-CN" altLang="en-US" sz="2400">
                <a:latin typeface="Arial" panose="020B0604020202020204" pitchFamily="34" charset="0"/>
              </a:rPr>
              <a:t>                                        网络号         网络号             主机数</a:t>
            </a:r>
          </a:p>
          <a:p>
            <a:pPr>
              <a:spcBef>
                <a:spcPct val="25000"/>
              </a:spcBef>
            </a:pPr>
            <a:r>
              <a:rPr lang="zh-CN" altLang="en-US" sz="2400">
                <a:latin typeface="Arial" panose="020B0604020202020204" pitchFamily="34" charset="0"/>
              </a:rPr>
              <a:t> </a:t>
            </a:r>
            <a:r>
              <a:rPr lang="en-US" altLang="zh-CN" sz="2400">
                <a:latin typeface="Arial" panose="020B0604020202020204" pitchFamily="34" charset="0"/>
              </a:rPr>
              <a:t>A      126 (2</a:t>
            </a:r>
            <a:r>
              <a:rPr lang="en-US" altLang="zh-CN" sz="2400" baseline="30000">
                <a:latin typeface="Arial" panose="020B0604020202020204" pitchFamily="34" charset="0"/>
              </a:rPr>
              <a:t>7</a:t>
            </a:r>
            <a:r>
              <a:rPr lang="en-US" altLang="zh-CN" sz="2400">
                <a:latin typeface="Arial" panose="020B0604020202020204" pitchFamily="34" charset="0"/>
              </a:rPr>
              <a:t> – 2)            1              126                16,777,214</a:t>
            </a:r>
          </a:p>
          <a:p>
            <a:pPr>
              <a:spcBef>
                <a:spcPct val="50000"/>
              </a:spcBef>
            </a:pPr>
            <a:r>
              <a:rPr lang="en-US" altLang="zh-CN" sz="2400">
                <a:latin typeface="Arial" panose="020B0604020202020204" pitchFamily="34" charset="0"/>
              </a:rPr>
              <a:t> B      16,384 (2</a:t>
            </a:r>
            <a:r>
              <a:rPr lang="en-US" altLang="zh-CN" sz="2400" baseline="30000">
                <a:latin typeface="Arial" panose="020B0604020202020204" pitchFamily="34" charset="0"/>
              </a:rPr>
              <a:t>14</a:t>
            </a:r>
            <a:r>
              <a:rPr lang="en-US" altLang="zh-CN" sz="2400">
                <a:latin typeface="Arial" panose="020B0604020202020204" pitchFamily="34" charset="0"/>
              </a:rPr>
              <a:t>)           128.</a:t>
            </a:r>
            <a:r>
              <a:rPr lang="en-US" altLang="zh-CN" sz="2400">
                <a:solidFill>
                  <a:srgbClr val="FF0000"/>
                </a:solidFill>
                <a:latin typeface="Arial" panose="020B0604020202020204" pitchFamily="34" charset="0"/>
              </a:rPr>
              <a:t>0</a:t>
            </a:r>
            <a:r>
              <a:rPr lang="en-US" altLang="zh-CN" sz="2400">
                <a:latin typeface="Arial" panose="020B0604020202020204" pitchFamily="34" charset="0"/>
              </a:rPr>
              <a:t>       191.255                 65,534</a:t>
            </a:r>
          </a:p>
          <a:p>
            <a:pPr>
              <a:spcBef>
                <a:spcPct val="50000"/>
              </a:spcBef>
            </a:pPr>
            <a:r>
              <a:rPr lang="en-US" altLang="zh-CN" sz="2400">
                <a:latin typeface="Arial" panose="020B0604020202020204" pitchFamily="34" charset="0"/>
              </a:rPr>
              <a:t> C     2,097,152 (2</a:t>
            </a:r>
            <a:r>
              <a:rPr lang="en-US" altLang="zh-CN" sz="2400" baseline="30000">
                <a:latin typeface="Arial" panose="020B0604020202020204" pitchFamily="34" charset="0"/>
              </a:rPr>
              <a:t>21</a:t>
            </a:r>
            <a:r>
              <a:rPr lang="en-US" altLang="zh-CN" sz="2400">
                <a:latin typeface="Arial" panose="020B0604020202020204" pitchFamily="34" charset="0"/>
              </a:rPr>
              <a:t>)       192.0.</a:t>
            </a:r>
            <a:r>
              <a:rPr lang="en-US" altLang="zh-CN" sz="2400">
                <a:solidFill>
                  <a:srgbClr val="FF0000"/>
                </a:solidFill>
                <a:latin typeface="Arial" panose="020B0604020202020204" pitchFamily="34" charset="0"/>
              </a:rPr>
              <a:t>0</a:t>
            </a:r>
            <a:r>
              <a:rPr lang="en-US" altLang="zh-CN" sz="2400">
                <a:latin typeface="Arial" panose="020B0604020202020204" pitchFamily="34" charset="0"/>
              </a:rPr>
              <a:t>   223.255.255                254</a:t>
            </a:r>
          </a:p>
        </p:txBody>
      </p:sp>
      <p:sp>
        <p:nvSpPr>
          <p:cNvPr id="61445" name="Line 6"/>
          <p:cNvSpPr>
            <a:spLocks noChangeShapeType="1"/>
          </p:cNvSpPr>
          <p:nvPr/>
        </p:nvSpPr>
        <p:spPr bwMode="auto">
          <a:xfrm>
            <a:off x="179388" y="3593677"/>
            <a:ext cx="8713787" cy="0"/>
          </a:xfrm>
          <a:prstGeom prst="line">
            <a:avLst/>
          </a:prstGeom>
          <a:noFill/>
          <a:ln w="28575">
            <a:solidFill>
              <a:schemeClr val="tx2"/>
            </a:solidFill>
            <a:round/>
          </a:ln>
        </p:spPr>
        <p:txBody>
          <a:bodyPr/>
          <a:lstStyle/>
          <a:p>
            <a:endParaRPr lang="zh-CN" altLang="en-US"/>
          </a:p>
        </p:txBody>
      </p:sp>
      <p:sp>
        <p:nvSpPr>
          <p:cNvPr id="61446" name="Line 7"/>
          <p:cNvSpPr>
            <a:spLocks noChangeShapeType="1"/>
          </p:cNvSpPr>
          <p:nvPr/>
        </p:nvSpPr>
        <p:spPr bwMode="auto">
          <a:xfrm rot="-5400000">
            <a:off x="-684213" y="3882602"/>
            <a:ext cx="3311525" cy="0"/>
          </a:xfrm>
          <a:prstGeom prst="line">
            <a:avLst/>
          </a:prstGeom>
          <a:noFill/>
          <a:ln w="19050">
            <a:solidFill>
              <a:schemeClr val="tx2"/>
            </a:solidFill>
            <a:round/>
          </a:ln>
        </p:spPr>
        <p:txBody>
          <a:bodyPr/>
          <a:lstStyle/>
          <a:p>
            <a:endParaRPr lang="zh-CN" altLang="en-US"/>
          </a:p>
        </p:txBody>
      </p:sp>
      <p:sp>
        <p:nvSpPr>
          <p:cNvPr id="61447" name="Line 8"/>
          <p:cNvSpPr>
            <a:spLocks noChangeShapeType="1"/>
          </p:cNvSpPr>
          <p:nvPr/>
        </p:nvSpPr>
        <p:spPr bwMode="auto">
          <a:xfrm rot="-5400000">
            <a:off x="1908175" y="3882602"/>
            <a:ext cx="3311525" cy="0"/>
          </a:xfrm>
          <a:prstGeom prst="line">
            <a:avLst/>
          </a:prstGeom>
          <a:noFill/>
          <a:ln w="19050">
            <a:solidFill>
              <a:schemeClr val="tx2"/>
            </a:solidFill>
            <a:round/>
          </a:ln>
        </p:spPr>
        <p:txBody>
          <a:bodyPr/>
          <a:lstStyle/>
          <a:p>
            <a:endParaRPr lang="zh-CN" altLang="en-US"/>
          </a:p>
        </p:txBody>
      </p:sp>
      <p:sp>
        <p:nvSpPr>
          <p:cNvPr id="61448" name="Line 9"/>
          <p:cNvSpPr>
            <a:spLocks noChangeShapeType="1"/>
          </p:cNvSpPr>
          <p:nvPr/>
        </p:nvSpPr>
        <p:spPr bwMode="auto">
          <a:xfrm rot="-5400000">
            <a:off x="3130551" y="3882602"/>
            <a:ext cx="3311525" cy="0"/>
          </a:xfrm>
          <a:prstGeom prst="line">
            <a:avLst/>
          </a:prstGeom>
          <a:noFill/>
          <a:ln w="19050">
            <a:solidFill>
              <a:schemeClr val="tx2"/>
            </a:solidFill>
            <a:round/>
          </a:ln>
        </p:spPr>
        <p:txBody>
          <a:bodyPr/>
          <a:lstStyle/>
          <a:p>
            <a:endParaRPr lang="zh-CN" altLang="en-US"/>
          </a:p>
        </p:txBody>
      </p:sp>
      <p:sp>
        <p:nvSpPr>
          <p:cNvPr id="61449" name="Line 10"/>
          <p:cNvSpPr>
            <a:spLocks noChangeShapeType="1"/>
          </p:cNvSpPr>
          <p:nvPr/>
        </p:nvSpPr>
        <p:spPr bwMode="auto">
          <a:xfrm rot="-5400000">
            <a:off x="5130815" y="3882602"/>
            <a:ext cx="3311525" cy="0"/>
          </a:xfrm>
          <a:prstGeom prst="line">
            <a:avLst/>
          </a:prstGeom>
          <a:noFill/>
          <a:ln w="19050">
            <a:solidFill>
              <a:schemeClr val="tx2"/>
            </a:solidFill>
            <a:round/>
          </a:ln>
        </p:spPr>
        <p:txBody>
          <a:bodyPr/>
          <a:lstStyle/>
          <a:p>
            <a:endParaRPr lang="zh-CN" altLang="en-US"/>
          </a:p>
        </p:txBody>
      </p:sp>
      <p:sp>
        <p:nvSpPr>
          <p:cNvPr id="61450" name="Line 11"/>
          <p:cNvSpPr>
            <a:spLocks noChangeShapeType="1"/>
          </p:cNvSpPr>
          <p:nvPr/>
        </p:nvSpPr>
        <p:spPr bwMode="auto">
          <a:xfrm>
            <a:off x="179388" y="2226839"/>
            <a:ext cx="8713787" cy="0"/>
          </a:xfrm>
          <a:prstGeom prst="line">
            <a:avLst/>
          </a:prstGeom>
          <a:noFill/>
          <a:ln w="28575">
            <a:solidFill>
              <a:schemeClr val="tx2"/>
            </a:solidFill>
            <a:round/>
          </a:ln>
        </p:spPr>
        <p:txBody>
          <a:bodyPr/>
          <a:lstStyle/>
          <a:p>
            <a:endParaRPr lang="zh-CN" altLang="en-US"/>
          </a:p>
        </p:txBody>
      </p:sp>
      <p:sp>
        <p:nvSpPr>
          <p:cNvPr id="61451" name="Line 12"/>
          <p:cNvSpPr>
            <a:spLocks noChangeShapeType="1"/>
          </p:cNvSpPr>
          <p:nvPr/>
        </p:nvSpPr>
        <p:spPr bwMode="auto">
          <a:xfrm>
            <a:off x="179388" y="5538364"/>
            <a:ext cx="8713787" cy="0"/>
          </a:xfrm>
          <a:prstGeom prst="line">
            <a:avLst/>
          </a:prstGeom>
          <a:noFill/>
          <a:ln w="28575">
            <a:solidFill>
              <a:schemeClr val="tx2"/>
            </a:solidFill>
            <a:round/>
          </a:ln>
        </p:spPr>
        <p:txBody>
          <a:bodyPr/>
          <a:lstStyle/>
          <a:p>
            <a:endParaRPr lang="zh-CN" altLang="en-US"/>
          </a:p>
        </p:txBody>
      </p:sp>
    </p:spTree>
    <p:extLst>
      <p:ext uri="{BB962C8B-B14F-4D97-AF65-F5344CB8AC3E}">
        <p14:creationId xmlns:p14="http://schemas.microsoft.com/office/powerpoint/2010/main" val="23956688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4" name="Rectangle 2"/>
          <p:cNvSpPr>
            <a:spLocks noGrp="1" noChangeArrowheads="1"/>
          </p:cNvSpPr>
          <p:nvPr>
            <p:ph type="title"/>
          </p:nvPr>
        </p:nvSpPr>
        <p:spPr>
          <a:xfrm>
            <a:off x="368300" y="239713"/>
            <a:ext cx="8465984" cy="630442"/>
          </a:xfrm>
        </p:spPr>
        <p:txBody>
          <a:bodyPr/>
          <a:lstStyle/>
          <a:p>
            <a:pPr>
              <a:defRPr/>
            </a:pPr>
            <a:r>
              <a:rPr lang="zh-CN" altLang="en-US">
                <a:latin typeface="Gill Sans MT" panose="020B0502020104020203" pitchFamily="34" charset="0"/>
              </a:rPr>
              <a:t>分类和块</a:t>
            </a:r>
            <a:endParaRPr lang="en-US" altLang="zh-CN">
              <a:latin typeface="Gill Sans MT" panose="020B0502020104020203" pitchFamily="34" charset="0"/>
            </a:endParaRPr>
          </a:p>
        </p:txBody>
      </p:sp>
      <p:pic>
        <p:nvPicPr>
          <p:cNvPr id="103427" name="Picture 3"/>
          <p:cNvPicPr>
            <a:picLocks noChangeAspect="1" noChangeArrowheads="1"/>
          </p:cNvPicPr>
          <p:nvPr/>
        </p:nvPicPr>
        <p:blipFill>
          <a:blip r:embed="rId3" cstate="print"/>
          <a:srcRect/>
          <a:stretch>
            <a:fillRect/>
          </a:stretch>
        </p:blipFill>
        <p:spPr bwMode="auto">
          <a:xfrm>
            <a:off x="542925" y="1663700"/>
            <a:ext cx="8026400" cy="3236913"/>
          </a:xfrm>
          <a:prstGeom prst="rect">
            <a:avLst/>
          </a:prstGeom>
          <a:noFill/>
          <a:ln w="9525">
            <a:noFill/>
            <a:miter lim="800000"/>
            <a:headEnd/>
            <a:tailEnd/>
          </a:ln>
        </p:spPr>
      </p:pic>
      <p:sp>
        <p:nvSpPr>
          <p:cNvPr id="103428" name="Text Box 4"/>
          <p:cNvSpPr txBox="1">
            <a:spLocks noChangeArrowheads="1"/>
          </p:cNvSpPr>
          <p:nvPr/>
        </p:nvSpPr>
        <p:spPr bwMode="auto">
          <a:xfrm>
            <a:off x="469029" y="5381366"/>
            <a:ext cx="8264525" cy="396875"/>
          </a:xfrm>
          <a:prstGeom prst="rect">
            <a:avLst/>
          </a:prstGeom>
          <a:noFill/>
          <a:ln w="9525">
            <a:noFill/>
            <a:miter lim="800000"/>
            <a:headEnd/>
            <a:tailEnd/>
          </a:ln>
        </p:spPr>
        <p:txBody>
          <a:bodyPr>
            <a:spAutoFit/>
          </a:bodyPr>
          <a:lstStyle/>
          <a:p>
            <a:pPr algn="ctr"/>
            <a:r>
              <a:rPr lang="en-US" altLang="zh-CN" sz="2000">
                <a:solidFill>
                  <a:schemeClr val="hlink"/>
                </a:solidFill>
                <a:latin typeface="+mn-lt"/>
              </a:rPr>
              <a:t>Table.</a:t>
            </a:r>
            <a:r>
              <a:rPr lang="en-US" altLang="zh-CN" sz="2000">
                <a:latin typeface="+mn-lt"/>
              </a:rPr>
              <a:t> Number of blocks and block size in classful IPv4 addressing</a:t>
            </a:r>
          </a:p>
        </p:txBody>
      </p:sp>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2" name="Rectangle 2"/>
          <p:cNvSpPr>
            <a:spLocks noGrp="1" noChangeArrowheads="1"/>
          </p:cNvSpPr>
          <p:nvPr>
            <p:ph type="title"/>
          </p:nvPr>
        </p:nvSpPr>
        <p:spPr/>
        <p:txBody>
          <a:bodyPr/>
          <a:lstStyle/>
          <a:p>
            <a:pPr>
              <a:defRPr/>
            </a:pPr>
            <a:r>
              <a:rPr lang="zh-CN" altLang="en-US">
                <a:latin typeface="Gill Sans MT" panose="020B0502020104020203" pitchFamily="34" charset="0"/>
              </a:rPr>
              <a:t>掩码</a:t>
            </a:r>
            <a:endParaRPr lang="en-US" altLang="zh-CN">
              <a:latin typeface="Gill Sans MT" panose="020B0502020104020203" pitchFamily="34" charset="0"/>
            </a:endParaRPr>
          </a:p>
        </p:txBody>
      </p:sp>
      <p:sp>
        <p:nvSpPr>
          <p:cNvPr id="104451" name="Rectangle 9"/>
          <p:cNvSpPr>
            <a:spLocks noGrp="1" noChangeArrowheads="1"/>
          </p:cNvSpPr>
          <p:nvPr>
            <p:ph type="body" idx="1"/>
          </p:nvPr>
        </p:nvSpPr>
        <p:spPr/>
        <p:txBody>
          <a:bodyPr/>
          <a:lstStyle/>
          <a:p>
            <a:pPr>
              <a:spcBef>
                <a:spcPts val="600"/>
              </a:spcBef>
            </a:pPr>
            <a:r>
              <a:rPr lang="zh-CN" altLang="en-US"/>
              <a:t>虽然</a:t>
            </a:r>
            <a:r>
              <a:rPr lang="en-US" altLang="zh-CN"/>
              <a:t>netid</a:t>
            </a:r>
            <a:r>
              <a:rPr lang="zh-CN" altLang="en-US"/>
              <a:t>和</a:t>
            </a:r>
            <a:r>
              <a:rPr lang="en-US" altLang="zh-CN"/>
              <a:t>hostid(</a:t>
            </a:r>
            <a:r>
              <a:rPr lang="zh-CN" altLang="en-US"/>
              <a:t>以位计</a:t>
            </a:r>
            <a:r>
              <a:rPr lang="en-US" altLang="zh-CN"/>
              <a:t>)</a:t>
            </a:r>
            <a:r>
              <a:rPr lang="zh-CN" altLang="en-US"/>
              <a:t>的长度在分类寻址中预先确定，</a:t>
            </a:r>
          </a:p>
          <a:p>
            <a:pPr>
              <a:spcBef>
                <a:spcPts val="600"/>
              </a:spcBef>
            </a:pPr>
            <a:endParaRPr lang="en-US" altLang="zh-CN"/>
          </a:p>
          <a:p>
            <a:pPr>
              <a:spcBef>
                <a:spcPts val="600"/>
              </a:spcBef>
            </a:pPr>
            <a:r>
              <a:rPr lang="zh-CN" altLang="en-US"/>
              <a:t>我们还可以使用一个掩码</a:t>
            </a:r>
            <a:r>
              <a:rPr lang="en-US" altLang="zh-CN"/>
              <a:t>(</a:t>
            </a:r>
            <a:r>
              <a:rPr lang="zh-CN" altLang="en-US"/>
              <a:t>也称为</a:t>
            </a:r>
            <a:r>
              <a:rPr lang="zh-CN" altLang="en-US">
                <a:solidFill>
                  <a:srgbClr val="FF0000"/>
                </a:solidFill>
              </a:rPr>
              <a:t>默认掩码</a:t>
            </a:r>
            <a:r>
              <a:rPr lang="en-US" altLang="zh-CN"/>
              <a:t>)</a:t>
            </a:r>
            <a:r>
              <a:rPr lang="zh-CN" altLang="en-US"/>
              <a:t>，一个由连续的</a:t>
            </a:r>
            <a:r>
              <a:rPr lang="en-US" altLang="zh-CN"/>
              <a:t>1</a:t>
            </a:r>
            <a:r>
              <a:rPr lang="zh-CN" altLang="en-US"/>
              <a:t>和连续的</a:t>
            </a:r>
            <a:r>
              <a:rPr lang="en-US" altLang="zh-CN"/>
              <a:t>0</a:t>
            </a:r>
            <a:r>
              <a:rPr lang="zh-CN" altLang="en-US"/>
              <a:t>组成的</a:t>
            </a:r>
            <a:r>
              <a:rPr lang="en-US" altLang="zh-CN"/>
              <a:t>32</a:t>
            </a:r>
            <a:r>
              <a:rPr lang="zh-CN" altLang="en-US"/>
              <a:t>比特数字。</a:t>
            </a:r>
          </a:p>
          <a:p>
            <a:pPr>
              <a:spcBef>
                <a:spcPts val="600"/>
              </a:spcBef>
            </a:pPr>
            <a:endParaRPr lang="en-US" altLang="zh-CN"/>
          </a:p>
          <a:p>
            <a:pPr>
              <a:spcBef>
                <a:spcPts val="600"/>
              </a:spcBef>
            </a:pPr>
            <a:r>
              <a:rPr lang="zh-CN" altLang="en-US"/>
              <a:t>类</a:t>
            </a:r>
            <a:r>
              <a:rPr lang="en-US" altLang="zh-CN"/>
              <a:t>A</a:t>
            </a:r>
            <a:r>
              <a:rPr lang="zh-CN" altLang="en-US"/>
              <a:t>、</a:t>
            </a:r>
            <a:r>
              <a:rPr lang="en-US" altLang="zh-CN"/>
              <a:t>B</a:t>
            </a:r>
            <a:r>
              <a:rPr lang="zh-CN" altLang="en-US"/>
              <a:t>和</a:t>
            </a:r>
            <a:r>
              <a:rPr lang="en-US" altLang="zh-CN"/>
              <a:t>C</a:t>
            </a:r>
            <a:r>
              <a:rPr lang="zh-CN" altLang="en-US"/>
              <a:t>的掩码如下表所示。</a:t>
            </a:r>
          </a:p>
          <a:p>
            <a:pPr>
              <a:spcBef>
                <a:spcPts val="600"/>
              </a:spcBef>
            </a:pPr>
            <a:endParaRPr lang="en-US" altLang="zh-CN"/>
          </a:p>
          <a:p>
            <a:pPr>
              <a:spcBef>
                <a:spcPts val="600"/>
              </a:spcBef>
            </a:pPr>
            <a:r>
              <a:rPr lang="zh-CN" altLang="en-US"/>
              <a:t>这个概念不适用于类</a:t>
            </a:r>
            <a:r>
              <a:rPr lang="en-US" altLang="zh-CN"/>
              <a:t>D</a:t>
            </a:r>
            <a:r>
              <a:rPr lang="zh-CN" altLang="en-US"/>
              <a:t>和类</a:t>
            </a:r>
            <a:r>
              <a:rPr lang="en-US" altLang="zh-CN"/>
              <a:t>E</a:t>
            </a:r>
          </a:p>
          <a:p>
            <a:pPr eaLnBrk="1" hangingPunct="1"/>
            <a:endParaRPr lang="zh-CN" altLang="en-US">
              <a:latin typeface="Gill Sans MT" panose="020B0502020104020203" pitchFamily="34" charset="0"/>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3090" name="Rectangle 2"/>
          <p:cNvSpPr>
            <a:spLocks noGrp="1" noChangeArrowheads="1"/>
          </p:cNvSpPr>
          <p:nvPr>
            <p:ph type="title"/>
          </p:nvPr>
        </p:nvSpPr>
        <p:spPr/>
        <p:txBody>
          <a:bodyPr/>
          <a:lstStyle/>
          <a:p>
            <a:pPr eaLnBrk="1" hangingPunct="1">
              <a:defRPr/>
            </a:pPr>
            <a:r>
              <a:rPr lang="zh-CN" altLang="en-US">
                <a:latin typeface="Gill Sans MT" panose="020B0502020104020203" pitchFamily="34" charset="0"/>
              </a:rPr>
              <a:t>掩码</a:t>
            </a:r>
            <a:endParaRPr lang="en-US" altLang="zh-CN">
              <a:effectLst>
                <a:outerShdw blurRad="38100" dist="38100" dir="2700000" algn="tl">
                  <a:srgbClr val="C0C0C0"/>
                </a:outerShdw>
              </a:effectLst>
              <a:latin typeface="Gill Sans MT" panose="020B0502020104020203" pitchFamily="34" charset="0"/>
            </a:endParaRPr>
          </a:p>
        </p:txBody>
      </p:sp>
      <p:pic>
        <p:nvPicPr>
          <p:cNvPr id="105475" name="Picture 4"/>
          <p:cNvPicPr>
            <a:picLocks noChangeAspect="1" noChangeArrowheads="1"/>
          </p:cNvPicPr>
          <p:nvPr/>
        </p:nvPicPr>
        <p:blipFill>
          <a:blip r:embed="rId3" cstate="print"/>
          <a:srcRect/>
          <a:stretch>
            <a:fillRect/>
          </a:stretch>
        </p:blipFill>
        <p:spPr bwMode="auto">
          <a:xfrm>
            <a:off x="290513" y="2219325"/>
            <a:ext cx="8291512" cy="1828800"/>
          </a:xfrm>
          <a:prstGeom prst="rect">
            <a:avLst/>
          </a:prstGeom>
          <a:noFill/>
          <a:ln w="9525">
            <a:noFill/>
            <a:miter lim="800000"/>
            <a:headEnd/>
            <a:tailEnd/>
          </a:ln>
        </p:spPr>
      </p:pic>
      <p:sp>
        <p:nvSpPr>
          <p:cNvPr id="105476" name="Text Box 5"/>
          <p:cNvSpPr txBox="1">
            <a:spLocks noChangeArrowheads="1"/>
          </p:cNvSpPr>
          <p:nvPr/>
        </p:nvSpPr>
        <p:spPr bwMode="auto">
          <a:xfrm>
            <a:off x="1325563" y="4513263"/>
            <a:ext cx="6184900" cy="457200"/>
          </a:xfrm>
          <a:prstGeom prst="rect">
            <a:avLst/>
          </a:prstGeom>
          <a:noFill/>
          <a:ln w="9525">
            <a:noFill/>
            <a:miter lim="800000"/>
            <a:headEnd/>
            <a:tailEnd/>
          </a:ln>
        </p:spPr>
        <p:txBody>
          <a:bodyPr>
            <a:spAutoFit/>
          </a:bodyPr>
          <a:lstStyle/>
          <a:p>
            <a:pPr algn="ctr"/>
            <a:r>
              <a:rPr lang="zh-CN" altLang="en-US" sz="2400">
                <a:latin typeface="Gill Sans MT" panose="020B0502020104020203" pitchFamily="34" charset="0"/>
              </a:rPr>
              <a:t>表</a:t>
            </a:r>
            <a:r>
              <a:rPr lang="en-US" altLang="zh-CN" sz="2400">
                <a:latin typeface="Gill Sans MT" panose="020B0502020104020203" pitchFamily="34" charset="0"/>
              </a:rPr>
              <a:t>.  </a:t>
            </a:r>
            <a:r>
              <a:rPr lang="zh-CN" altLang="en-US" sz="2400">
                <a:latin typeface="Gill Sans MT" panose="020B0502020104020203" pitchFamily="34" charset="0"/>
              </a:rPr>
              <a:t>分</a:t>
            </a:r>
            <a:r>
              <a:rPr lang="zh-CN" altLang="en-US" sz="2400"/>
              <a:t>类寻址的默认掩码</a:t>
            </a:r>
            <a:endParaRPr lang="en-US" altLang="zh-CN" sz="2400">
              <a:latin typeface="Gill Sans MT" panose="020B0502020104020203" pitchFamily="34" charset="0"/>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30" name="Rectangle 2"/>
          <p:cNvSpPr>
            <a:spLocks noGrp="1" noChangeArrowheads="1"/>
          </p:cNvSpPr>
          <p:nvPr>
            <p:ph type="title"/>
          </p:nvPr>
        </p:nvSpPr>
        <p:spPr/>
        <p:txBody>
          <a:bodyPr/>
          <a:lstStyle/>
          <a:p>
            <a:pPr eaLnBrk="1" hangingPunct="1">
              <a:defRPr/>
            </a:pPr>
            <a:r>
              <a:rPr lang="zh-CN" altLang="en-US">
                <a:latin typeface="Gill Sans MT" panose="020B0502020104020203" pitchFamily="34" charset="0"/>
              </a:rPr>
              <a:t>掩码</a:t>
            </a:r>
            <a:endParaRPr lang="en-US" altLang="zh-CN">
              <a:effectLst>
                <a:outerShdw blurRad="38100" dist="38100" dir="2700000" algn="tl">
                  <a:srgbClr val="C0C0C0"/>
                </a:outerShdw>
              </a:effectLst>
              <a:latin typeface="Gill Sans MT" panose="020B0502020104020203" pitchFamily="34" charset="0"/>
            </a:endParaRPr>
          </a:p>
        </p:txBody>
      </p:sp>
      <p:sp>
        <p:nvSpPr>
          <p:cNvPr id="106499" name="Rectangle 3"/>
          <p:cNvSpPr>
            <a:spLocks noGrp="1" noChangeArrowheads="1"/>
          </p:cNvSpPr>
          <p:nvPr>
            <p:ph type="body" idx="4294967295"/>
          </p:nvPr>
        </p:nvSpPr>
        <p:spPr>
          <a:xfrm>
            <a:off x="338138" y="1008993"/>
            <a:ext cx="8462962" cy="5160579"/>
          </a:xfrm>
          <a:noFill/>
        </p:spPr>
        <p:txBody>
          <a:bodyPr/>
          <a:lstStyle/>
          <a:p>
            <a:pPr>
              <a:spcBef>
                <a:spcPts val="600"/>
              </a:spcBef>
            </a:pPr>
            <a:r>
              <a:rPr lang="zh-CN" altLang="en-US"/>
              <a:t>掩码可以帮助我们找到</a:t>
            </a:r>
            <a:r>
              <a:rPr lang="en-US" altLang="zh-CN"/>
              <a:t>netid</a:t>
            </a:r>
            <a:r>
              <a:rPr lang="zh-CN" altLang="en-US"/>
              <a:t>和</a:t>
            </a:r>
            <a:r>
              <a:rPr lang="en-US" altLang="zh-CN"/>
              <a:t>hostid</a:t>
            </a:r>
            <a:r>
              <a:rPr lang="zh-CN" altLang="en-US"/>
              <a:t>。</a:t>
            </a:r>
          </a:p>
          <a:p>
            <a:pPr>
              <a:spcBef>
                <a:spcPts val="600"/>
              </a:spcBef>
            </a:pPr>
            <a:endParaRPr lang="en-US" altLang="zh-CN"/>
          </a:p>
          <a:p>
            <a:pPr>
              <a:spcBef>
                <a:spcPts val="600"/>
              </a:spcBef>
            </a:pPr>
            <a:r>
              <a:rPr lang="zh-CN" altLang="en-US"/>
              <a:t>例如，类</a:t>
            </a:r>
            <a:r>
              <a:rPr lang="en-US" altLang="zh-CN"/>
              <a:t>A</a:t>
            </a:r>
            <a:r>
              <a:rPr lang="zh-CN" altLang="en-US"/>
              <a:t>的掩码有</a:t>
            </a:r>
            <a:r>
              <a:rPr lang="en-US" altLang="zh-CN"/>
              <a:t>8</a:t>
            </a:r>
            <a:r>
              <a:rPr lang="zh-CN" altLang="en-US"/>
              <a:t>个</a:t>
            </a:r>
            <a:r>
              <a:rPr lang="en-US" altLang="zh-CN"/>
              <a:t>1</a:t>
            </a:r>
            <a:r>
              <a:rPr lang="zh-CN" altLang="en-US"/>
              <a:t>，这意味着类</a:t>
            </a:r>
            <a:r>
              <a:rPr lang="en-US" altLang="zh-CN"/>
              <a:t>A</a:t>
            </a:r>
            <a:r>
              <a:rPr lang="zh-CN" altLang="en-US"/>
              <a:t>中任何地址的前</a:t>
            </a:r>
            <a:r>
              <a:rPr lang="en-US" altLang="zh-CN"/>
              <a:t>8</a:t>
            </a:r>
            <a:r>
              <a:rPr lang="zh-CN" altLang="en-US"/>
              <a:t>位定义了</a:t>
            </a:r>
            <a:r>
              <a:rPr lang="en-US" altLang="zh-CN"/>
              <a:t>netid</a:t>
            </a:r>
            <a:r>
              <a:rPr lang="zh-CN" altLang="en-US"/>
              <a:t>；接下来的</a:t>
            </a:r>
            <a:r>
              <a:rPr lang="en-US" altLang="zh-CN"/>
              <a:t>24</a:t>
            </a:r>
            <a:r>
              <a:rPr lang="zh-CN" altLang="en-US"/>
              <a:t>位定义</a:t>
            </a:r>
            <a:r>
              <a:rPr lang="en-US" altLang="zh-CN"/>
              <a:t>hostid</a:t>
            </a:r>
            <a:r>
              <a:rPr lang="zh-CN" altLang="en-US"/>
              <a:t>。</a:t>
            </a:r>
            <a:endParaRPr lang="en-US" altLang="zh-CN"/>
          </a:p>
          <a:p>
            <a:pPr>
              <a:spcBef>
                <a:spcPts val="600"/>
              </a:spcBef>
            </a:pPr>
            <a:endParaRPr lang="en-US" altLang="zh-CN"/>
          </a:p>
          <a:p>
            <a:pPr>
              <a:spcBef>
                <a:spcPts val="600"/>
              </a:spcBef>
            </a:pPr>
            <a:r>
              <a:rPr lang="zh-CN" altLang="en-US"/>
              <a:t>上表的最后一列以</a:t>
            </a:r>
            <a:r>
              <a:rPr lang="en-US" altLang="zh-CN">
                <a:solidFill>
                  <a:srgbClr val="FF0000"/>
                </a:solidFill>
              </a:rPr>
              <a:t>/n</a:t>
            </a:r>
            <a:r>
              <a:rPr lang="zh-CN" altLang="en-US"/>
              <a:t>的形式显示了掩码，其中</a:t>
            </a:r>
            <a:r>
              <a:rPr lang="en-US" altLang="zh-CN"/>
              <a:t>n</a:t>
            </a:r>
            <a:r>
              <a:rPr lang="zh-CN" altLang="en-US"/>
              <a:t>在类寻址中可以是</a:t>
            </a:r>
            <a:r>
              <a:rPr lang="en-US" altLang="zh-CN"/>
              <a:t>8</a:t>
            </a:r>
            <a:r>
              <a:rPr lang="zh-CN" altLang="en-US"/>
              <a:t>、</a:t>
            </a:r>
            <a:r>
              <a:rPr lang="en-US" altLang="zh-CN"/>
              <a:t>16</a:t>
            </a:r>
            <a:r>
              <a:rPr lang="zh-CN" altLang="en-US"/>
              <a:t>或</a:t>
            </a:r>
            <a:r>
              <a:rPr lang="en-US" altLang="zh-CN"/>
              <a:t>24</a:t>
            </a:r>
            <a:r>
              <a:rPr lang="zh-CN" altLang="en-US"/>
              <a:t>。</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4354" name="Rectangle 2"/>
          <p:cNvSpPr>
            <a:spLocks noGrp="1" noChangeArrowheads="1"/>
          </p:cNvSpPr>
          <p:nvPr>
            <p:ph type="title"/>
          </p:nvPr>
        </p:nvSpPr>
        <p:spPr/>
        <p:txBody>
          <a:bodyPr/>
          <a:lstStyle/>
          <a:p>
            <a:pPr eaLnBrk="1" hangingPunct="1">
              <a:defRPr/>
            </a:pPr>
            <a:r>
              <a:rPr lang="zh-CN" altLang="en-US">
                <a:latin typeface="Gill Sans MT" panose="020B0502020104020203" pitchFamily="34" charset="0"/>
              </a:rPr>
              <a:t>掩码</a:t>
            </a:r>
            <a:endParaRPr lang="en-US" altLang="zh-CN">
              <a:effectLst>
                <a:outerShdw blurRad="38100" dist="38100" dir="2700000" algn="tl">
                  <a:srgbClr val="C0C0C0"/>
                </a:outerShdw>
              </a:effectLst>
              <a:latin typeface="Gill Sans MT" panose="020B0502020104020203" pitchFamily="34" charset="0"/>
            </a:endParaRPr>
          </a:p>
        </p:txBody>
      </p:sp>
      <p:sp>
        <p:nvSpPr>
          <p:cNvPr id="107523" name="Rectangle 3"/>
          <p:cNvSpPr>
            <a:spLocks noGrp="1" noChangeArrowheads="1"/>
          </p:cNvSpPr>
          <p:nvPr>
            <p:ph type="body" idx="4294967295"/>
          </p:nvPr>
        </p:nvSpPr>
        <p:spPr>
          <a:xfrm>
            <a:off x="338138" y="1030013"/>
            <a:ext cx="8472487" cy="5150069"/>
          </a:xfrm>
          <a:noFill/>
        </p:spPr>
        <p:txBody>
          <a:bodyPr/>
          <a:lstStyle/>
          <a:p>
            <a:pPr>
              <a:spcBef>
                <a:spcPts val="600"/>
              </a:spcBef>
            </a:pPr>
            <a:r>
              <a:rPr lang="zh-CN" altLang="en-US"/>
              <a:t>这种表示法也称为</a:t>
            </a:r>
            <a:r>
              <a:rPr lang="zh-CN" altLang="en-US">
                <a:solidFill>
                  <a:srgbClr val="FF0000"/>
                </a:solidFill>
              </a:rPr>
              <a:t>斜杠表示法</a:t>
            </a:r>
            <a:r>
              <a:rPr lang="zh-CN" altLang="en-US"/>
              <a:t>或</a:t>
            </a:r>
            <a:r>
              <a:rPr lang="zh-CN" altLang="en-US">
                <a:solidFill>
                  <a:srgbClr val="FF0000"/>
                </a:solidFill>
              </a:rPr>
              <a:t>无分类域间路由 </a:t>
            </a:r>
            <a:r>
              <a:rPr lang="en-US" altLang="zh-CN"/>
              <a:t>(Classless Interdomain Routing, </a:t>
            </a:r>
            <a:r>
              <a:rPr lang="en-US" altLang="zh-CN">
                <a:solidFill>
                  <a:srgbClr val="FF0000"/>
                </a:solidFill>
              </a:rPr>
              <a:t>CIDR</a:t>
            </a:r>
            <a:r>
              <a:rPr lang="en-US" altLang="zh-CN"/>
              <a:t>)</a:t>
            </a:r>
            <a:r>
              <a:rPr lang="zh-CN" altLang="en-US"/>
              <a:t>表示法。 </a:t>
            </a:r>
          </a:p>
          <a:p>
            <a:pPr>
              <a:spcBef>
                <a:spcPts val="600"/>
              </a:spcBef>
            </a:pPr>
            <a:endParaRPr lang="en-US" altLang="zh-CN"/>
          </a:p>
          <a:p>
            <a:pPr>
              <a:spcBef>
                <a:spcPts val="600"/>
              </a:spcBef>
            </a:pPr>
            <a:r>
              <a:rPr lang="zh-CN" altLang="en-US"/>
              <a:t>这种表示法</a:t>
            </a:r>
            <a:r>
              <a:rPr lang="zh-CN" altLang="en-US">
                <a:solidFill>
                  <a:srgbClr val="FF0000"/>
                </a:solidFill>
              </a:rPr>
              <a:t>用于</a:t>
            </a:r>
            <a:r>
              <a:rPr lang="zh-CN" altLang="en-US"/>
              <a:t>无分类寻址。</a:t>
            </a:r>
          </a:p>
          <a:p>
            <a:pPr>
              <a:spcBef>
                <a:spcPts val="600"/>
              </a:spcBef>
            </a:pPr>
            <a:endParaRPr lang="en-US" altLang="zh-CN"/>
          </a:p>
          <a:p>
            <a:pPr>
              <a:spcBef>
                <a:spcPts val="600"/>
              </a:spcBef>
            </a:pPr>
            <a:r>
              <a:rPr lang="zh-CN" altLang="en-US"/>
              <a:t>我们在这里介绍它，是因为它</a:t>
            </a:r>
            <a:r>
              <a:rPr lang="en-US" altLang="zh-CN"/>
              <a:t>[CIDR]</a:t>
            </a:r>
            <a:r>
              <a:rPr lang="zh-CN" altLang="en-US"/>
              <a:t>也可以应用于分类寻址</a:t>
            </a:r>
            <a:r>
              <a:rPr lang="en-US" altLang="zh-CN"/>
              <a:t>[classful addressing]</a:t>
            </a:r>
            <a:r>
              <a:rPr lang="zh-CN" altLang="en-US"/>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2"/>
          <p:cNvSpPr>
            <a:spLocks noGrp="1" noChangeArrowheads="1"/>
          </p:cNvSpPr>
          <p:nvPr>
            <p:ph type="title"/>
          </p:nvPr>
        </p:nvSpPr>
        <p:spPr/>
        <p:txBody>
          <a:bodyPr/>
          <a:lstStyle/>
          <a:p>
            <a:pPr>
              <a:defRPr/>
            </a:pPr>
            <a:r>
              <a:rPr lang="zh-CN" altLang="en-US">
                <a:cs typeface="+mj-cs"/>
              </a:rPr>
              <a:t>两种重要的网络层功能</a:t>
            </a:r>
            <a:endParaRPr lang="en-US">
              <a:cs typeface="+mj-cs"/>
            </a:endParaRPr>
          </a:p>
        </p:txBody>
      </p:sp>
      <p:sp>
        <p:nvSpPr>
          <p:cNvPr id="43012" name="Rectangle 3"/>
          <p:cNvSpPr>
            <a:spLocks noGrp="1" noChangeArrowheads="1"/>
          </p:cNvSpPr>
          <p:nvPr>
            <p:ph sz="half" idx="1"/>
          </p:nvPr>
        </p:nvSpPr>
        <p:spPr/>
        <p:txBody>
          <a:bodyPr/>
          <a:lstStyle/>
          <a:p>
            <a:pPr marL="0" indent="0">
              <a:spcBef>
                <a:spcPts val="600"/>
              </a:spcBef>
              <a:buFont typeface="Wingdings" pitchFamily="2" charset="2"/>
              <a:buNone/>
            </a:pPr>
            <a:r>
              <a:rPr lang="zh-CN" altLang="en-US" sz="2400">
                <a:solidFill>
                  <a:srgbClr val="CC0000"/>
                </a:solidFill>
                <a:cs typeface="ＭＳ Ｐゴシック" pitchFamily="34" charset="-128"/>
              </a:rPr>
              <a:t>网络层功能</a:t>
            </a:r>
            <a:r>
              <a:rPr lang="en-US" altLang="zh-CN" sz="2400">
                <a:solidFill>
                  <a:srgbClr val="CC0000"/>
                </a:solidFill>
                <a:cs typeface="ＭＳ Ｐゴシック" pitchFamily="34" charset="-128"/>
              </a:rPr>
              <a:t>:</a:t>
            </a:r>
          </a:p>
          <a:p>
            <a:pPr>
              <a:spcBef>
                <a:spcPts val="600"/>
              </a:spcBef>
              <a:buClr>
                <a:srgbClr val="000099"/>
              </a:buClr>
              <a:buSzPct val="100000"/>
              <a:buFont typeface="Wingdings" pitchFamily="2" charset="2"/>
              <a:buChar char="§"/>
            </a:pPr>
            <a:r>
              <a:rPr lang="zh-CN" altLang="en-US" sz="2400">
                <a:solidFill>
                  <a:srgbClr val="FF0000"/>
                </a:solidFill>
              </a:rPr>
              <a:t>转发</a:t>
            </a:r>
            <a:r>
              <a:rPr lang="en-US" altLang="zh-CN" sz="2400">
                <a:solidFill>
                  <a:srgbClr val="FF0000"/>
                </a:solidFill>
              </a:rPr>
              <a:t>: </a:t>
            </a:r>
            <a:r>
              <a:rPr lang="zh-CN" altLang="en-US" sz="2400"/>
              <a:t>当一个分组到达某路由器的输入链路时，该路由器必须将该分组移动到适当的输出链路。 </a:t>
            </a:r>
            <a:endParaRPr lang="en-US" altLang="ja-JP" sz="2400">
              <a:solidFill>
                <a:srgbClr val="002060"/>
              </a:solidFill>
            </a:endParaRPr>
          </a:p>
          <a:p>
            <a:pPr>
              <a:spcBef>
                <a:spcPts val="600"/>
              </a:spcBef>
              <a:buClr>
                <a:srgbClr val="000099"/>
              </a:buClr>
              <a:buSzPct val="100000"/>
              <a:buFont typeface="Wingdings" pitchFamily="2" charset="2"/>
              <a:buChar char="§"/>
            </a:pPr>
            <a:endParaRPr lang="en-US" altLang="ja-JP" sz="2400">
              <a:solidFill>
                <a:srgbClr val="002060"/>
              </a:solidFill>
            </a:endParaRPr>
          </a:p>
          <a:p>
            <a:pPr>
              <a:spcBef>
                <a:spcPts val="600"/>
              </a:spcBef>
              <a:buClr>
                <a:srgbClr val="000099"/>
              </a:buClr>
              <a:buSzPct val="100000"/>
              <a:buFont typeface="Wingdings" pitchFamily="2" charset="2"/>
              <a:buChar char="§"/>
            </a:pPr>
            <a:r>
              <a:rPr lang="zh-CN" altLang="en-US" sz="2400">
                <a:solidFill>
                  <a:srgbClr val="FF0000"/>
                </a:solidFill>
              </a:rPr>
              <a:t>路由</a:t>
            </a:r>
            <a:r>
              <a:rPr lang="en-US" altLang="zh-CN" sz="2400">
                <a:solidFill>
                  <a:srgbClr val="FF0000"/>
                </a:solidFill>
              </a:rPr>
              <a:t>: </a:t>
            </a:r>
            <a:r>
              <a:rPr lang="zh-CN" altLang="en-US" sz="2400"/>
              <a:t>当分组发送方流向接收方时，网络层</a:t>
            </a:r>
            <a:r>
              <a:rPr lang="zh-CN" altLang="en-US" sz="2400">
                <a:solidFill>
                  <a:srgbClr val="FF0000"/>
                </a:solidFill>
              </a:rPr>
              <a:t>必须确定</a:t>
            </a:r>
            <a:r>
              <a:rPr lang="zh-CN" altLang="en-US" sz="2400"/>
              <a:t>这些分组时所采取的路由或路径。</a:t>
            </a:r>
            <a:endParaRPr lang="en-US" altLang="zh-CN" sz="2400"/>
          </a:p>
          <a:p>
            <a:pPr lvl="1">
              <a:spcBef>
                <a:spcPts val="600"/>
              </a:spcBef>
              <a:buClr>
                <a:srgbClr val="000099"/>
              </a:buClr>
              <a:buSzPct val="100000"/>
              <a:buFont typeface="Wingdings" pitchFamily="2" charset="2"/>
              <a:buChar char="§"/>
            </a:pPr>
            <a:r>
              <a:rPr lang="zh-CN" altLang="en-US">
                <a:solidFill>
                  <a:srgbClr val="002060"/>
                </a:solidFill>
              </a:rPr>
              <a:t>路由算法</a:t>
            </a:r>
            <a:endParaRPr lang="en-US" altLang="zh-CN">
              <a:solidFill>
                <a:srgbClr val="002060"/>
              </a:solidFill>
            </a:endParaRPr>
          </a:p>
        </p:txBody>
      </p:sp>
      <p:sp>
        <p:nvSpPr>
          <p:cNvPr id="2" name="内容占位符 1"/>
          <p:cNvSpPr>
            <a:spLocks noGrp="1"/>
          </p:cNvSpPr>
          <p:nvPr>
            <p:ph sz="half" idx="2"/>
          </p:nvPr>
        </p:nvSpPr>
        <p:spPr>
          <a:xfrm>
            <a:off x="4645025" y="1042988"/>
            <a:ext cx="4168775" cy="2329605"/>
          </a:xfrm>
        </p:spPr>
        <p:txBody>
          <a:bodyPr/>
          <a:lstStyle/>
          <a:p>
            <a:pPr>
              <a:spcBef>
                <a:spcPts val="600"/>
              </a:spcBef>
              <a:buClr>
                <a:srgbClr val="000099"/>
              </a:buClr>
              <a:buSzPct val="65000"/>
              <a:buNone/>
            </a:pPr>
            <a:r>
              <a:rPr lang="zh-CN" altLang="en-US" sz="2400">
                <a:solidFill>
                  <a:srgbClr val="CC0000"/>
                </a:solidFill>
                <a:latin typeface="Gill Sans MT" pitchFamily="34" charset="0"/>
              </a:rPr>
              <a:t>类比</a:t>
            </a:r>
            <a:r>
              <a:rPr lang="en-US" altLang="zh-CN" sz="2400">
                <a:solidFill>
                  <a:srgbClr val="CC0000"/>
                </a:solidFill>
                <a:latin typeface="Gill Sans MT" pitchFamily="34" charset="0"/>
              </a:rPr>
              <a:t>: taking a trip</a:t>
            </a:r>
          </a:p>
          <a:p>
            <a:pPr>
              <a:spcBef>
                <a:spcPts val="600"/>
              </a:spcBef>
              <a:buClr>
                <a:srgbClr val="000099"/>
              </a:buClr>
              <a:buSzPct val="100000"/>
              <a:buFont typeface="Wingdings" pitchFamily="2" charset="2"/>
              <a:buChar char="§"/>
            </a:pPr>
            <a:r>
              <a:rPr lang="en-US" altLang="zh-CN" sz="2400" i="1">
                <a:solidFill>
                  <a:srgbClr val="FF0000"/>
                </a:solidFill>
                <a:latin typeface="Gill Sans MT" pitchFamily="34" charset="0"/>
              </a:rPr>
              <a:t>forwarding</a:t>
            </a:r>
            <a:r>
              <a:rPr lang="en-US" altLang="zh-CN" sz="2400" i="1">
                <a:solidFill>
                  <a:schemeClr val="accent2"/>
                </a:solidFill>
                <a:latin typeface="Gill Sans MT" pitchFamily="34" charset="0"/>
              </a:rPr>
              <a:t>:</a:t>
            </a:r>
            <a:r>
              <a:rPr lang="en-US" altLang="zh-CN" sz="2400">
                <a:latin typeface="Gill Sans MT" pitchFamily="34" charset="0"/>
              </a:rPr>
              <a:t> process of getting through single interchange</a:t>
            </a:r>
          </a:p>
          <a:p>
            <a:pPr>
              <a:buClr>
                <a:srgbClr val="000099"/>
              </a:buClr>
              <a:buSzPct val="65000"/>
              <a:buFont typeface="Wingdings" pitchFamily="2" charset="2"/>
              <a:buChar char="v"/>
            </a:pPr>
            <a:r>
              <a:rPr lang="en-US" altLang="zh-CN" sz="2400" i="1">
                <a:solidFill>
                  <a:srgbClr val="FF0000"/>
                </a:solidFill>
                <a:latin typeface="Gill Sans MT" pitchFamily="34" charset="0"/>
              </a:rPr>
              <a:t>routing</a:t>
            </a:r>
            <a:r>
              <a:rPr lang="en-US" altLang="zh-CN" sz="2400" i="1">
                <a:solidFill>
                  <a:srgbClr val="000099"/>
                </a:solidFill>
                <a:latin typeface="Gill Sans MT" pitchFamily="34" charset="0"/>
              </a:rPr>
              <a:t>:</a:t>
            </a:r>
            <a:r>
              <a:rPr lang="en-US" altLang="zh-CN" sz="2400">
                <a:latin typeface="Gill Sans MT" pitchFamily="34" charset="0"/>
              </a:rPr>
              <a:t> process of planning trip from source to destination</a:t>
            </a:r>
          </a:p>
          <a:p>
            <a:pPr>
              <a:lnSpc>
                <a:spcPct val="85000"/>
              </a:lnSpc>
              <a:buClr>
                <a:srgbClr val="000099"/>
              </a:buClr>
              <a:buSzPct val="65000"/>
              <a:buFont typeface="Wingdings" pitchFamily="2" charset="2"/>
              <a:buChar char="v"/>
            </a:pPr>
            <a:endParaRPr lang="en-US" altLang="zh-CN">
              <a:latin typeface="Gill Sans MT" pitchFamily="34" charset="0"/>
            </a:endParaRPr>
          </a:p>
          <a:p>
            <a:endParaRPr lang="zh-CN" altLang="en-US"/>
          </a:p>
        </p:txBody>
      </p:sp>
      <p:sp>
        <p:nvSpPr>
          <p:cNvPr id="43013" name="Rectangle 4"/>
          <p:cNvSpPr>
            <a:spLocks noChangeArrowheads="1"/>
          </p:cNvSpPr>
          <p:nvPr/>
        </p:nvSpPr>
        <p:spPr bwMode="auto">
          <a:xfrm>
            <a:off x="4846638" y="1884363"/>
            <a:ext cx="4192587" cy="4362450"/>
          </a:xfrm>
          <a:prstGeom prst="rect">
            <a:avLst/>
          </a:prstGeom>
          <a:noFill/>
          <a:ln w="9525">
            <a:noFill/>
            <a:miter lim="800000"/>
            <a:headEnd/>
            <a:tailEnd/>
          </a:ln>
        </p:spPr>
        <p:txBody>
          <a:bodyPr/>
          <a:lstStyle/>
          <a:p>
            <a:pPr marL="342900" indent="-342900">
              <a:lnSpc>
                <a:spcPct val="85000"/>
              </a:lnSpc>
              <a:spcBef>
                <a:spcPct val="20000"/>
              </a:spcBef>
              <a:buClr>
                <a:srgbClr val="000099"/>
              </a:buClr>
              <a:buSzPct val="65000"/>
              <a:buFont typeface="Wingdings" pitchFamily="2" charset="2"/>
              <a:buChar char="v"/>
            </a:pPr>
            <a:endParaRPr lang="en-US" altLang="zh-CN" sz="2800">
              <a:latin typeface="Gill Sans MT" pitchFamily="34" charset="0"/>
            </a:endParaRPr>
          </a:p>
        </p:txBody>
      </p:sp>
      <p:pic>
        <p:nvPicPr>
          <p:cNvPr id="114689" name="Picture 1" descr="C:\Users\Administrator\AppData\Roaming\Tencent\Users\237098770\QQ\WinTemp\RichOle\P]8RI4_3U[IGMOS5W0}JEBJ.png"/>
          <p:cNvPicPr>
            <a:picLocks noChangeAspect="1" noChangeArrowheads="1"/>
          </p:cNvPicPr>
          <p:nvPr/>
        </p:nvPicPr>
        <p:blipFill>
          <a:blip r:embed="rId3"/>
          <a:srcRect/>
          <a:stretch>
            <a:fillRect/>
          </a:stretch>
        </p:blipFill>
        <p:spPr bwMode="auto">
          <a:xfrm>
            <a:off x="5327633" y="3535734"/>
            <a:ext cx="2980008" cy="2711079"/>
          </a:xfrm>
          <a:prstGeom prst="rect">
            <a:avLst/>
          </a:prstGeom>
          <a:noFill/>
        </p:spPr>
      </p:pic>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388D295D-84F9-45E1-B223-126380A15E24}"/>
                  </a:ext>
                </a:extLst>
              </p14:cNvPr>
              <p14:cNvContentPartPr/>
              <p14:nvPr/>
            </p14:nvContentPartPr>
            <p14:xfrm>
              <a:off x="461547" y="1725461"/>
              <a:ext cx="1048320" cy="126720"/>
            </p14:xfrm>
          </p:contentPart>
        </mc:Choice>
        <mc:Fallback xmlns="">
          <p:pic>
            <p:nvPicPr>
              <p:cNvPr id="3" name="墨迹 2">
                <a:extLst>
                  <a:ext uri="{FF2B5EF4-FFF2-40B4-BE49-F238E27FC236}">
                    <a16:creationId xmlns:a16="http://schemas.microsoft.com/office/drawing/2014/main" id="{388D295D-84F9-45E1-B223-126380A15E24}"/>
                  </a:ext>
                </a:extLst>
              </p:cNvPr>
              <p:cNvPicPr/>
              <p:nvPr/>
            </p:nvPicPr>
            <p:blipFill>
              <a:blip r:embed="rId5"/>
              <a:stretch>
                <a:fillRect/>
              </a:stretch>
            </p:blipFill>
            <p:spPr>
              <a:xfrm>
                <a:off x="452547" y="1716461"/>
                <a:ext cx="106596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墨迹 3">
                <a:extLst>
                  <a:ext uri="{FF2B5EF4-FFF2-40B4-BE49-F238E27FC236}">
                    <a16:creationId xmlns:a16="http://schemas.microsoft.com/office/drawing/2014/main" id="{30FDAAF4-82A9-436B-A120-AB899E719CE1}"/>
                  </a:ext>
                </a:extLst>
              </p14:cNvPr>
              <p14:cNvContentPartPr/>
              <p14:nvPr/>
            </p14:nvContentPartPr>
            <p14:xfrm>
              <a:off x="575667" y="3683501"/>
              <a:ext cx="1077120" cy="152640"/>
            </p14:xfrm>
          </p:contentPart>
        </mc:Choice>
        <mc:Fallback xmlns="">
          <p:pic>
            <p:nvPicPr>
              <p:cNvPr id="4" name="墨迹 3">
                <a:extLst>
                  <a:ext uri="{FF2B5EF4-FFF2-40B4-BE49-F238E27FC236}">
                    <a16:creationId xmlns:a16="http://schemas.microsoft.com/office/drawing/2014/main" id="{30FDAAF4-82A9-436B-A120-AB899E719CE1}"/>
                  </a:ext>
                </a:extLst>
              </p:cNvPr>
              <p:cNvPicPr/>
              <p:nvPr/>
            </p:nvPicPr>
            <p:blipFill>
              <a:blip r:embed="rId7"/>
              <a:stretch>
                <a:fillRect/>
              </a:stretch>
            </p:blipFill>
            <p:spPr>
              <a:xfrm>
                <a:off x="566667" y="3674501"/>
                <a:ext cx="1094760" cy="170280"/>
              </a:xfrm>
              <a:prstGeom prst="rect">
                <a:avLst/>
              </a:prstGeom>
            </p:spPr>
          </p:pic>
        </mc:Fallback>
      </mc:AlternateContent>
      <p:grpSp>
        <p:nvGrpSpPr>
          <p:cNvPr id="19" name="组合 18">
            <a:extLst>
              <a:ext uri="{FF2B5EF4-FFF2-40B4-BE49-F238E27FC236}">
                <a16:creationId xmlns:a16="http://schemas.microsoft.com/office/drawing/2014/main" id="{F01D26CA-C19C-40D0-94C3-FDE0C7AC8562}"/>
              </a:ext>
            </a:extLst>
          </p:cNvPr>
          <p:cNvGrpSpPr/>
          <p:nvPr/>
        </p:nvGrpSpPr>
        <p:grpSpPr>
          <a:xfrm>
            <a:off x="186507" y="2067101"/>
            <a:ext cx="587520" cy="1170720"/>
            <a:chOff x="186507" y="2067101"/>
            <a:chExt cx="587520" cy="1170720"/>
          </a:xfrm>
        </p:grpSpPr>
        <mc:AlternateContent xmlns:mc="http://schemas.openxmlformats.org/markup-compatibility/2006" xmlns:p14="http://schemas.microsoft.com/office/powerpoint/2010/main">
          <mc:Choice Requires="p14">
            <p:contentPart p14:bwMode="auto" r:id="rId8">
              <p14:nvContentPartPr>
                <p14:cNvPr id="9" name="墨迹 8">
                  <a:extLst>
                    <a:ext uri="{FF2B5EF4-FFF2-40B4-BE49-F238E27FC236}">
                      <a16:creationId xmlns:a16="http://schemas.microsoft.com/office/drawing/2014/main" id="{0BEDC423-48DE-4283-BE89-381040EBC552}"/>
                    </a:ext>
                  </a:extLst>
                </p14:cNvPr>
                <p14:cNvContentPartPr/>
                <p14:nvPr/>
              </p14:nvContentPartPr>
              <p14:xfrm>
                <a:off x="186507" y="2067101"/>
                <a:ext cx="244440" cy="726120"/>
              </p14:xfrm>
            </p:contentPart>
          </mc:Choice>
          <mc:Fallback xmlns="">
            <p:pic>
              <p:nvPicPr>
                <p:cNvPr id="9" name="墨迹 8">
                  <a:extLst>
                    <a:ext uri="{FF2B5EF4-FFF2-40B4-BE49-F238E27FC236}">
                      <a16:creationId xmlns:a16="http://schemas.microsoft.com/office/drawing/2014/main" id="{0BEDC423-48DE-4283-BE89-381040EBC552}"/>
                    </a:ext>
                  </a:extLst>
                </p:cNvPr>
                <p:cNvPicPr/>
                <p:nvPr/>
              </p:nvPicPr>
              <p:blipFill>
                <a:blip r:embed="rId9"/>
                <a:stretch>
                  <a:fillRect/>
                </a:stretch>
              </p:blipFill>
              <p:spPr>
                <a:xfrm>
                  <a:off x="168507" y="2049101"/>
                  <a:ext cx="280080" cy="761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墨迹 9">
                  <a:extLst>
                    <a:ext uri="{FF2B5EF4-FFF2-40B4-BE49-F238E27FC236}">
                      <a16:creationId xmlns:a16="http://schemas.microsoft.com/office/drawing/2014/main" id="{328E1087-095C-4792-B670-88D6FCC7BA50}"/>
                    </a:ext>
                  </a:extLst>
                </p14:cNvPr>
                <p14:cNvContentPartPr/>
                <p14:nvPr/>
              </p14:nvContentPartPr>
              <p14:xfrm>
                <a:off x="259587" y="2419541"/>
                <a:ext cx="307800" cy="304920"/>
              </p14:xfrm>
            </p:contentPart>
          </mc:Choice>
          <mc:Fallback xmlns="">
            <p:pic>
              <p:nvPicPr>
                <p:cNvPr id="10" name="墨迹 9">
                  <a:extLst>
                    <a:ext uri="{FF2B5EF4-FFF2-40B4-BE49-F238E27FC236}">
                      <a16:creationId xmlns:a16="http://schemas.microsoft.com/office/drawing/2014/main" id="{328E1087-095C-4792-B670-88D6FCC7BA50}"/>
                    </a:ext>
                  </a:extLst>
                </p:cNvPr>
                <p:cNvPicPr/>
                <p:nvPr/>
              </p:nvPicPr>
              <p:blipFill>
                <a:blip r:embed="rId11"/>
                <a:stretch>
                  <a:fillRect/>
                </a:stretch>
              </p:blipFill>
              <p:spPr>
                <a:xfrm>
                  <a:off x="241587" y="2401541"/>
                  <a:ext cx="34344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墨迹 10">
                  <a:extLst>
                    <a:ext uri="{FF2B5EF4-FFF2-40B4-BE49-F238E27FC236}">
                      <a16:creationId xmlns:a16="http://schemas.microsoft.com/office/drawing/2014/main" id="{BCA9A1D8-29E9-41BD-B4EB-221A19CCAEC5}"/>
                    </a:ext>
                  </a:extLst>
                </p14:cNvPr>
                <p14:cNvContentPartPr/>
                <p14:nvPr/>
              </p14:nvContentPartPr>
              <p14:xfrm>
                <a:off x="223947" y="2737781"/>
                <a:ext cx="164160" cy="190800"/>
              </p14:xfrm>
            </p:contentPart>
          </mc:Choice>
          <mc:Fallback xmlns="">
            <p:pic>
              <p:nvPicPr>
                <p:cNvPr id="11" name="墨迹 10">
                  <a:extLst>
                    <a:ext uri="{FF2B5EF4-FFF2-40B4-BE49-F238E27FC236}">
                      <a16:creationId xmlns:a16="http://schemas.microsoft.com/office/drawing/2014/main" id="{BCA9A1D8-29E9-41BD-B4EB-221A19CCAEC5}"/>
                    </a:ext>
                  </a:extLst>
                </p:cNvPr>
                <p:cNvPicPr/>
                <p:nvPr/>
              </p:nvPicPr>
              <p:blipFill>
                <a:blip r:embed="rId13"/>
                <a:stretch>
                  <a:fillRect/>
                </a:stretch>
              </p:blipFill>
              <p:spPr>
                <a:xfrm>
                  <a:off x="205907" y="2719747"/>
                  <a:ext cx="199878" cy="226507"/>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墨迹 11">
                  <a:extLst>
                    <a:ext uri="{FF2B5EF4-FFF2-40B4-BE49-F238E27FC236}">
                      <a16:creationId xmlns:a16="http://schemas.microsoft.com/office/drawing/2014/main" id="{814A9E32-AB20-4856-AFE7-F1FF48818184}"/>
                    </a:ext>
                  </a:extLst>
                </p14:cNvPr>
                <p14:cNvContentPartPr/>
                <p14:nvPr/>
              </p14:nvContentPartPr>
              <p14:xfrm>
                <a:off x="189027" y="2788901"/>
                <a:ext cx="174960" cy="448920"/>
              </p14:xfrm>
            </p:contentPart>
          </mc:Choice>
          <mc:Fallback xmlns="">
            <p:pic>
              <p:nvPicPr>
                <p:cNvPr id="12" name="墨迹 11">
                  <a:extLst>
                    <a:ext uri="{FF2B5EF4-FFF2-40B4-BE49-F238E27FC236}">
                      <a16:creationId xmlns:a16="http://schemas.microsoft.com/office/drawing/2014/main" id="{814A9E32-AB20-4856-AFE7-F1FF48818184}"/>
                    </a:ext>
                  </a:extLst>
                </p:cNvPr>
                <p:cNvPicPr/>
                <p:nvPr/>
              </p:nvPicPr>
              <p:blipFill>
                <a:blip r:embed="rId15"/>
                <a:stretch>
                  <a:fillRect/>
                </a:stretch>
              </p:blipFill>
              <p:spPr>
                <a:xfrm>
                  <a:off x="170990" y="2770901"/>
                  <a:ext cx="210673" cy="484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墨迹 12">
                  <a:extLst>
                    <a:ext uri="{FF2B5EF4-FFF2-40B4-BE49-F238E27FC236}">
                      <a16:creationId xmlns:a16="http://schemas.microsoft.com/office/drawing/2014/main" id="{95B88C8E-F486-4B6D-A9E9-B4DF91D05462}"/>
                    </a:ext>
                  </a:extLst>
                </p14:cNvPr>
                <p14:cNvContentPartPr/>
                <p14:nvPr/>
              </p14:nvContentPartPr>
              <p14:xfrm>
                <a:off x="316467" y="3049181"/>
                <a:ext cx="127080" cy="149040"/>
              </p14:xfrm>
            </p:contentPart>
          </mc:Choice>
          <mc:Fallback xmlns="">
            <p:pic>
              <p:nvPicPr>
                <p:cNvPr id="13" name="墨迹 12">
                  <a:extLst>
                    <a:ext uri="{FF2B5EF4-FFF2-40B4-BE49-F238E27FC236}">
                      <a16:creationId xmlns:a16="http://schemas.microsoft.com/office/drawing/2014/main" id="{95B88C8E-F486-4B6D-A9E9-B4DF91D05462}"/>
                    </a:ext>
                  </a:extLst>
                </p:cNvPr>
                <p:cNvPicPr/>
                <p:nvPr/>
              </p:nvPicPr>
              <p:blipFill>
                <a:blip r:embed="rId17"/>
                <a:stretch>
                  <a:fillRect/>
                </a:stretch>
              </p:blipFill>
              <p:spPr>
                <a:xfrm>
                  <a:off x="298467" y="3031137"/>
                  <a:ext cx="162720" cy="184766"/>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墨迹 13">
                  <a:extLst>
                    <a:ext uri="{FF2B5EF4-FFF2-40B4-BE49-F238E27FC236}">
                      <a16:creationId xmlns:a16="http://schemas.microsoft.com/office/drawing/2014/main" id="{5E73CD7D-B4B9-4E5E-914C-286E3C48E343}"/>
                    </a:ext>
                  </a:extLst>
                </p14:cNvPr>
                <p14:cNvContentPartPr/>
                <p14:nvPr/>
              </p14:nvContentPartPr>
              <p14:xfrm>
                <a:off x="396387" y="2729141"/>
                <a:ext cx="265680" cy="497880"/>
              </p14:xfrm>
            </p:contentPart>
          </mc:Choice>
          <mc:Fallback xmlns="">
            <p:pic>
              <p:nvPicPr>
                <p:cNvPr id="14" name="墨迹 13">
                  <a:extLst>
                    <a:ext uri="{FF2B5EF4-FFF2-40B4-BE49-F238E27FC236}">
                      <a16:creationId xmlns:a16="http://schemas.microsoft.com/office/drawing/2014/main" id="{5E73CD7D-B4B9-4E5E-914C-286E3C48E343}"/>
                    </a:ext>
                  </a:extLst>
                </p:cNvPr>
                <p:cNvPicPr/>
                <p:nvPr/>
              </p:nvPicPr>
              <p:blipFill>
                <a:blip r:embed="rId19"/>
                <a:stretch>
                  <a:fillRect/>
                </a:stretch>
              </p:blipFill>
              <p:spPr>
                <a:xfrm>
                  <a:off x="378387" y="2711141"/>
                  <a:ext cx="301320" cy="533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墨迹 14">
                  <a:extLst>
                    <a:ext uri="{FF2B5EF4-FFF2-40B4-BE49-F238E27FC236}">
                      <a16:creationId xmlns:a16="http://schemas.microsoft.com/office/drawing/2014/main" id="{E7AC38D5-A0A6-43EF-841D-B6343EDF7E48}"/>
                    </a:ext>
                  </a:extLst>
                </p14:cNvPr>
                <p14:cNvContentPartPr/>
                <p14:nvPr/>
              </p14:nvContentPartPr>
              <p14:xfrm>
                <a:off x="761787" y="2946221"/>
                <a:ext cx="12240" cy="131760"/>
              </p14:xfrm>
            </p:contentPart>
          </mc:Choice>
          <mc:Fallback xmlns="">
            <p:pic>
              <p:nvPicPr>
                <p:cNvPr id="15" name="墨迹 14">
                  <a:extLst>
                    <a:ext uri="{FF2B5EF4-FFF2-40B4-BE49-F238E27FC236}">
                      <a16:creationId xmlns:a16="http://schemas.microsoft.com/office/drawing/2014/main" id="{E7AC38D5-A0A6-43EF-841D-B6343EDF7E48}"/>
                    </a:ext>
                  </a:extLst>
                </p:cNvPr>
                <p:cNvPicPr/>
                <p:nvPr/>
              </p:nvPicPr>
              <p:blipFill>
                <a:blip r:embed="rId21"/>
                <a:stretch>
                  <a:fillRect/>
                </a:stretch>
              </p:blipFill>
              <p:spPr>
                <a:xfrm>
                  <a:off x="743787" y="2928221"/>
                  <a:ext cx="47880" cy="167400"/>
                </a:xfrm>
                <a:prstGeom prst="rect">
                  <a:avLst/>
                </a:prstGeom>
              </p:spPr>
            </p:pic>
          </mc:Fallback>
        </mc:AlternateContent>
      </p:grpSp>
      <p:grpSp>
        <p:nvGrpSpPr>
          <p:cNvPr id="22" name="组合 21">
            <a:extLst>
              <a:ext uri="{FF2B5EF4-FFF2-40B4-BE49-F238E27FC236}">
                <a16:creationId xmlns:a16="http://schemas.microsoft.com/office/drawing/2014/main" id="{7853476A-88F4-4C9E-B9B5-7777792FAE9F}"/>
              </a:ext>
            </a:extLst>
          </p:cNvPr>
          <p:cNvGrpSpPr/>
          <p:nvPr/>
        </p:nvGrpSpPr>
        <p:grpSpPr>
          <a:xfrm>
            <a:off x="109467" y="3911021"/>
            <a:ext cx="516960" cy="1371960"/>
            <a:chOff x="109467" y="3911021"/>
            <a:chExt cx="516960" cy="1371960"/>
          </a:xfrm>
        </p:grpSpPr>
        <mc:AlternateContent xmlns:mc="http://schemas.openxmlformats.org/markup-compatibility/2006" xmlns:p14="http://schemas.microsoft.com/office/powerpoint/2010/main">
          <mc:Choice Requires="p14">
            <p:contentPart p14:bwMode="auto" r:id="rId22">
              <p14:nvContentPartPr>
                <p14:cNvPr id="16" name="墨迹 15">
                  <a:extLst>
                    <a:ext uri="{FF2B5EF4-FFF2-40B4-BE49-F238E27FC236}">
                      <a16:creationId xmlns:a16="http://schemas.microsoft.com/office/drawing/2014/main" id="{0149078A-3FC1-481E-A950-01A65B3D3008}"/>
                    </a:ext>
                  </a:extLst>
                </p14:cNvPr>
                <p14:cNvContentPartPr/>
                <p14:nvPr/>
              </p14:nvContentPartPr>
              <p14:xfrm>
                <a:off x="109467" y="3911021"/>
                <a:ext cx="79560" cy="420840"/>
              </p14:xfrm>
            </p:contentPart>
          </mc:Choice>
          <mc:Fallback xmlns="">
            <p:pic>
              <p:nvPicPr>
                <p:cNvPr id="16" name="墨迹 15">
                  <a:extLst>
                    <a:ext uri="{FF2B5EF4-FFF2-40B4-BE49-F238E27FC236}">
                      <a16:creationId xmlns:a16="http://schemas.microsoft.com/office/drawing/2014/main" id="{0149078A-3FC1-481E-A950-01A65B3D3008}"/>
                    </a:ext>
                  </a:extLst>
                </p:cNvPr>
                <p:cNvPicPr/>
                <p:nvPr/>
              </p:nvPicPr>
              <p:blipFill>
                <a:blip r:embed="rId23"/>
                <a:stretch>
                  <a:fillRect/>
                </a:stretch>
              </p:blipFill>
              <p:spPr>
                <a:xfrm>
                  <a:off x="91548" y="3893021"/>
                  <a:ext cx="115039"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墨迹 16">
                  <a:extLst>
                    <a:ext uri="{FF2B5EF4-FFF2-40B4-BE49-F238E27FC236}">
                      <a16:creationId xmlns:a16="http://schemas.microsoft.com/office/drawing/2014/main" id="{1180C853-0AF4-46FF-ADB9-16A17B446945}"/>
                    </a:ext>
                  </a:extLst>
                </p14:cNvPr>
                <p14:cNvContentPartPr/>
                <p14:nvPr/>
              </p14:nvContentPartPr>
              <p14:xfrm>
                <a:off x="223587" y="3979781"/>
                <a:ext cx="289800" cy="482400"/>
              </p14:xfrm>
            </p:contentPart>
          </mc:Choice>
          <mc:Fallback xmlns="">
            <p:pic>
              <p:nvPicPr>
                <p:cNvPr id="17" name="墨迹 16">
                  <a:extLst>
                    <a:ext uri="{FF2B5EF4-FFF2-40B4-BE49-F238E27FC236}">
                      <a16:creationId xmlns:a16="http://schemas.microsoft.com/office/drawing/2014/main" id="{1180C853-0AF4-46FF-ADB9-16A17B446945}"/>
                    </a:ext>
                  </a:extLst>
                </p:cNvPr>
                <p:cNvPicPr/>
                <p:nvPr/>
              </p:nvPicPr>
              <p:blipFill>
                <a:blip r:embed="rId25"/>
                <a:stretch>
                  <a:fillRect/>
                </a:stretch>
              </p:blipFill>
              <p:spPr>
                <a:xfrm>
                  <a:off x="205587" y="3961781"/>
                  <a:ext cx="325440" cy="518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墨迹 19">
                  <a:extLst>
                    <a:ext uri="{FF2B5EF4-FFF2-40B4-BE49-F238E27FC236}">
                      <a16:creationId xmlns:a16="http://schemas.microsoft.com/office/drawing/2014/main" id="{256103CA-98AB-4F84-A8A9-8E7EAD55F4B3}"/>
                    </a:ext>
                  </a:extLst>
                </p14:cNvPr>
                <p14:cNvContentPartPr/>
                <p14:nvPr/>
              </p14:nvContentPartPr>
              <p14:xfrm>
                <a:off x="216747" y="4482341"/>
                <a:ext cx="300960" cy="728280"/>
              </p14:xfrm>
            </p:contentPart>
          </mc:Choice>
          <mc:Fallback xmlns="">
            <p:pic>
              <p:nvPicPr>
                <p:cNvPr id="20" name="墨迹 19">
                  <a:extLst>
                    <a:ext uri="{FF2B5EF4-FFF2-40B4-BE49-F238E27FC236}">
                      <a16:creationId xmlns:a16="http://schemas.microsoft.com/office/drawing/2014/main" id="{256103CA-98AB-4F84-A8A9-8E7EAD55F4B3}"/>
                    </a:ext>
                  </a:extLst>
                </p:cNvPr>
                <p:cNvPicPr/>
                <p:nvPr/>
              </p:nvPicPr>
              <p:blipFill>
                <a:blip r:embed="rId27"/>
                <a:stretch>
                  <a:fillRect/>
                </a:stretch>
              </p:blipFill>
              <p:spPr>
                <a:xfrm>
                  <a:off x="198725" y="4464350"/>
                  <a:ext cx="336643" cy="763902"/>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墨迹 20">
                  <a:extLst>
                    <a:ext uri="{FF2B5EF4-FFF2-40B4-BE49-F238E27FC236}">
                      <a16:creationId xmlns:a16="http://schemas.microsoft.com/office/drawing/2014/main" id="{AE03B7C7-4E6D-48B8-B7D6-5085C1711461}"/>
                    </a:ext>
                  </a:extLst>
                </p14:cNvPr>
                <p14:cNvContentPartPr/>
                <p14:nvPr/>
              </p14:nvContentPartPr>
              <p14:xfrm>
                <a:off x="348147" y="4797341"/>
                <a:ext cx="278280" cy="485640"/>
              </p14:xfrm>
            </p:contentPart>
          </mc:Choice>
          <mc:Fallback xmlns="">
            <p:pic>
              <p:nvPicPr>
                <p:cNvPr id="21" name="墨迹 20">
                  <a:extLst>
                    <a:ext uri="{FF2B5EF4-FFF2-40B4-BE49-F238E27FC236}">
                      <a16:creationId xmlns:a16="http://schemas.microsoft.com/office/drawing/2014/main" id="{AE03B7C7-4E6D-48B8-B7D6-5085C1711461}"/>
                    </a:ext>
                  </a:extLst>
                </p:cNvPr>
                <p:cNvPicPr/>
                <p:nvPr/>
              </p:nvPicPr>
              <p:blipFill>
                <a:blip r:embed="rId29"/>
                <a:stretch>
                  <a:fillRect/>
                </a:stretch>
              </p:blipFill>
              <p:spPr>
                <a:xfrm>
                  <a:off x="330147" y="4779341"/>
                  <a:ext cx="313920" cy="521280"/>
                </a:xfrm>
                <a:prstGeom prst="rect">
                  <a:avLst/>
                </a:prstGeom>
              </p:spPr>
            </p:pic>
          </mc:Fallback>
        </mc:AlternateContent>
      </p:grpSp>
    </p:spTree>
    <p:extLst>
      <p:ext uri="{BB962C8B-B14F-4D97-AF65-F5344CB8AC3E}">
        <p14:creationId xmlns:p14="http://schemas.microsoft.com/office/powerpoint/2010/main" val="19139652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noFill/>
        </p:spPr>
        <p:txBody>
          <a:bodyPr/>
          <a:lstStyle/>
          <a:p>
            <a:pPr eaLnBrk="1" hangingPunct="1"/>
            <a:r>
              <a:rPr lang="en-US" altLang="zh-CN">
                <a:latin typeface="+mn-lt"/>
              </a:rPr>
              <a:t>4. </a:t>
            </a:r>
            <a:r>
              <a:rPr lang="zh-CN" altLang="en-US">
                <a:latin typeface="+mn-lt"/>
              </a:rPr>
              <a:t>子网划分</a:t>
            </a:r>
            <a:endParaRPr lang="en-US" altLang="zh-CN">
              <a:latin typeface="+mn-lt"/>
            </a:endParaRPr>
          </a:p>
        </p:txBody>
      </p:sp>
      <p:sp>
        <p:nvSpPr>
          <p:cNvPr id="108547" name="Rectangle 7"/>
          <p:cNvSpPr>
            <a:spLocks noGrp="1" noChangeArrowheads="1"/>
          </p:cNvSpPr>
          <p:nvPr>
            <p:ph type="body" idx="1"/>
          </p:nvPr>
        </p:nvSpPr>
        <p:spPr>
          <a:xfrm>
            <a:off x="321469" y="1000946"/>
            <a:ext cx="8488362" cy="5179137"/>
          </a:xfrm>
        </p:spPr>
        <p:txBody>
          <a:bodyPr/>
          <a:lstStyle/>
          <a:p>
            <a:pPr>
              <a:spcBef>
                <a:spcPts val="600"/>
              </a:spcBef>
            </a:pPr>
            <a:r>
              <a:rPr lang="zh-CN" altLang="en-US"/>
              <a:t>在分类寻址时代，引入了子网。</a:t>
            </a:r>
          </a:p>
          <a:p>
            <a:pPr>
              <a:spcBef>
                <a:spcPts val="600"/>
              </a:spcBef>
            </a:pPr>
            <a:endParaRPr lang="en-US" altLang="zh-CN"/>
          </a:p>
          <a:p>
            <a:pPr>
              <a:spcBef>
                <a:spcPts val="600"/>
              </a:spcBef>
            </a:pPr>
            <a:r>
              <a:rPr lang="zh-CN" altLang="en-US"/>
              <a:t>如果一个组织被授予了</a:t>
            </a:r>
            <a:r>
              <a:rPr lang="en-US" altLang="zh-CN"/>
              <a:t>A</a:t>
            </a:r>
            <a:r>
              <a:rPr lang="zh-CN" altLang="en-US"/>
              <a:t>类或</a:t>
            </a:r>
            <a:r>
              <a:rPr lang="en-US" altLang="zh-CN"/>
              <a:t>B</a:t>
            </a:r>
            <a:r>
              <a:rPr lang="zh-CN" altLang="en-US"/>
              <a:t>类的大块，它就可以</a:t>
            </a:r>
          </a:p>
          <a:p>
            <a:pPr marL="457200" indent="-457200">
              <a:spcBef>
                <a:spcPts val="600"/>
              </a:spcBef>
              <a:buFont typeface="+mj-ea"/>
              <a:buAutoNum type="circleNumDbPlain"/>
            </a:pPr>
            <a:r>
              <a:rPr lang="zh-CN" altLang="en-US"/>
              <a:t>将地址分成几个连续的</a:t>
            </a:r>
            <a:r>
              <a:rPr lang="zh-CN" altLang="en-US">
                <a:solidFill>
                  <a:srgbClr val="FF0000"/>
                </a:solidFill>
              </a:rPr>
              <a:t>组</a:t>
            </a:r>
          </a:p>
          <a:p>
            <a:pPr marL="457200" indent="-457200">
              <a:spcBef>
                <a:spcPts val="600"/>
              </a:spcBef>
              <a:buFont typeface="+mj-ea"/>
              <a:buAutoNum type="circleNumDbPlain"/>
            </a:pPr>
            <a:r>
              <a:rPr lang="zh-CN" altLang="en-US"/>
              <a:t>将每个组分配到较小的网络</a:t>
            </a:r>
            <a:r>
              <a:rPr lang="en-US" altLang="zh-CN"/>
              <a:t>(</a:t>
            </a:r>
            <a:r>
              <a:rPr lang="zh-CN" altLang="en-US"/>
              <a:t>子网</a:t>
            </a:r>
            <a:r>
              <a:rPr lang="en-US" altLang="zh-CN"/>
              <a:t>)</a:t>
            </a:r>
            <a:r>
              <a:rPr lang="zh-CN" altLang="en-US"/>
              <a:t>，或者，在极少数情况下，与</a:t>
            </a:r>
            <a:r>
              <a:rPr lang="zh-CN" altLang="en-US">
                <a:solidFill>
                  <a:srgbClr val="FF0000"/>
                </a:solidFill>
              </a:rPr>
              <a:t>邻近的组织</a:t>
            </a:r>
            <a:r>
              <a:rPr lang="zh-CN" altLang="en-US"/>
              <a:t>共享部分地址。 </a:t>
            </a:r>
          </a:p>
          <a:p>
            <a:pPr>
              <a:spcBef>
                <a:spcPts val="600"/>
              </a:spcBef>
            </a:pPr>
            <a:endParaRPr lang="en-US" altLang="zh-CN"/>
          </a:p>
          <a:p>
            <a:pPr>
              <a:spcBef>
                <a:spcPts val="600"/>
              </a:spcBef>
            </a:pPr>
            <a:r>
              <a:rPr lang="zh-CN" altLang="en-US"/>
              <a:t>子网划分增加了掩码中的</a:t>
            </a:r>
            <a:r>
              <a:rPr lang="en-US" altLang="zh-CN"/>
              <a:t>1</a:t>
            </a:r>
            <a:r>
              <a:rPr lang="zh-CN" altLang="en-US"/>
              <a:t>的数量，我们将在后面讨论无分类寻址时看到这一点。</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2"/>
          <p:cNvPicPr>
            <a:picLocks noChangeAspect="1" noChangeArrowheads="1"/>
          </p:cNvPicPr>
          <p:nvPr/>
        </p:nvPicPr>
        <p:blipFill>
          <a:blip r:embed="rId2" cstate="print"/>
          <a:srcRect/>
          <a:stretch>
            <a:fillRect/>
          </a:stretch>
        </p:blipFill>
        <p:spPr bwMode="auto">
          <a:xfrm>
            <a:off x="188913" y="1752600"/>
            <a:ext cx="8243887" cy="3479800"/>
          </a:xfrm>
          <a:prstGeom prst="rect">
            <a:avLst/>
          </a:prstGeom>
          <a:noFill/>
          <a:ln w="9525">
            <a:noFill/>
            <a:miter lim="800000"/>
            <a:headEnd/>
            <a:tailEnd/>
          </a:ln>
        </p:spPr>
      </p:pic>
      <p:sp>
        <p:nvSpPr>
          <p:cNvPr id="109571" name="Rectangle 4"/>
          <p:cNvSpPr>
            <a:spLocks noGrp="1" noChangeArrowheads="1"/>
          </p:cNvSpPr>
          <p:nvPr>
            <p:ph type="title"/>
          </p:nvPr>
        </p:nvSpPr>
        <p:spPr/>
        <p:txBody>
          <a:bodyPr/>
          <a:lstStyle/>
          <a:p>
            <a:pPr eaLnBrk="1" hangingPunct="1"/>
            <a:r>
              <a:rPr lang="zh-CN" altLang="en-US"/>
              <a:t>有两级层次的网络</a:t>
            </a:r>
            <a:endParaRPr lang="zh-CN" altLang="en-US">
              <a:latin typeface="Gill Sans MT" panose="020B0502020104020203" pitchFamily="34" charset="0"/>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2"/>
          <p:cNvPicPr>
            <a:picLocks noChangeAspect="1" noChangeArrowheads="1"/>
          </p:cNvPicPr>
          <p:nvPr/>
        </p:nvPicPr>
        <p:blipFill>
          <a:blip r:embed="rId2" cstate="print"/>
          <a:srcRect/>
          <a:stretch>
            <a:fillRect/>
          </a:stretch>
        </p:blipFill>
        <p:spPr bwMode="auto">
          <a:xfrm>
            <a:off x="381000" y="1562100"/>
            <a:ext cx="8245475" cy="3770313"/>
          </a:xfrm>
          <a:prstGeom prst="rect">
            <a:avLst/>
          </a:prstGeom>
          <a:noFill/>
          <a:ln w="9525">
            <a:noFill/>
            <a:miter lim="800000"/>
            <a:headEnd/>
            <a:tailEnd/>
          </a:ln>
        </p:spPr>
      </p:pic>
      <p:sp>
        <p:nvSpPr>
          <p:cNvPr id="110595" name="Rectangle 4"/>
          <p:cNvSpPr>
            <a:spLocks noGrp="1" noChangeArrowheads="1"/>
          </p:cNvSpPr>
          <p:nvPr>
            <p:ph type="title"/>
          </p:nvPr>
        </p:nvSpPr>
        <p:spPr/>
        <p:txBody>
          <a:bodyPr/>
          <a:lstStyle/>
          <a:p>
            <a:pPr eaLnBrk="1" hangingPunct="1"/>
            <a:r>
              <a:rPr lang="zh-CN" altLang="en-US"/>
              <a:t>有三级层次的网络</a:t>
            </a:r>
            <a:endParaRPr lang="zh-CN" altLang="en-US">
              <a:latin typeface="Gill Sans MT" panose="020B0502020104020203" pitchFamily="34" charset="0"/>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8" name="Rectangle 4"/>
          <p:cNvSpPr>
            <a:spLocks noGrp="1" noChangeArrowheads="1"/>
          </p:cNvSpPr>
          <p:nvPr>
            <p:ph type="title"/>
          </p:nvPr>
        </p:nvSpPr>
        <p:spPr/>
        <p:txBody>
          <a:bodyPr/>
          <a:lstStyle/>
          <a:p>
            <a:pPr algn="ctr"/>
            <a:r>
              <a:rPr lang="zh-CN" altLang="en-US"/>
              <a:t>划分子网的基本思路 </a:t>
            </a:r>
          </a:p>
        </p:txBody>
      </p:sp>
      <p:sp>
        <p:nvSpPr>
          <p:cNvPr id="502787" name="Rectangle 3"/>
          <p:cNvSpPr>
            <a:spLocks noGrp="1" noChangeArrowheads="1"/>
          </p:cNvSpPr>
          <p:nvPr>
            <p:ph idx="1"/>
          </p:nvPr>
        </p:nvSpPr>
        <p:spPr>
          <a:xfrm>
            <a:off x="325438" y="1042988"/>
            <a:ext cx="8488362" cy="2241540"/>
          </a:xfrm>
        </p:spPr>
        <p:txBody>
          <a:bodyPr/>
          <a:lstStyle/>
          <a:p>
            <a:pPr marL="342000" indent="-342000" eaLnBrk="1" hangingPunct="1">
              <a:spcBef>
                <a:spcPts val="1200"/>
              </a:spcBef>
              <a:spcAft>
                <a:spcPts val="0"/>
              </a:spcAft>
              <a:buFontTx/>
              <a:buAutoNum type="arabicParenBoth"/>
            </a:pPr>
            <a:r>
              <a:rPr lang="zh-CN" altLang="en-US"/>
              <a:t> 一个拥有</a:t>
            </a:r>
            <a:r>
              <a:rPr lang="zh-CN" altLang="en-US">
                <a:solidFill>
                  <a:srgbClr val="FF0000"/>
                </a:solidFill>
              </a:rPr>
              <a:t>许多</a:t>
            </a:r>
            <a:r>
              <a:rPr lang="zh-CN" altLang="en-US"/>
              <a:t>物理网络的单位，可将所属的物理网络划分为若干子网，划分子网纯属一个</a:t>
            </a:r>
            <a:r>
              <a:rPr lang="zh-CN" altLang="en-US">
                <a:solidFill>
                  <a:srgbClr val="FF0000"/>
                </a:solidFill>
              </a:rPr>
              <a:t>单位内部</a:t>
            </a:r>
            <a:r>
              <a:rPr lang="zh-CN" altLang="en-US"/>
              <a:t>的事情。单位对外仍然表现为没有划分子网的网络。</a:t>
            </a:r>
          </a:p>
          <a:p>
            <a:pPr marL="342000" indent="-342000" eaLnBrk="1" hangingPunct="1">
              <a:spcBef>
                <a:spcPts val="1200"/>
              </a:spcBef>
              <a:spcAft>
                <a:spcPts val="0"/>
              </a:spcAft>
              <a:buFontTx/>
              <a:buAutoNum type="arabicParenBoth"/>
            </a:pPr>
            <a:r>
              <a:rPr lang="zh-CN" altLang="en-US"/>
              <a:t> 划分子网的方法是从主机号</a:t>
            </a:r>
            <a:r>
              <a:rPr lang="zh-CN" altLang="en-US">
                <a:solidFill>
                  <a:srgbClr val="FF0000"/>
                </a:solidFill>
              </a:rPr>
              <a:t>借用</a:t>
            </a:r>
            <a:r>
              <a:rPr lang="zh-CN" altLang="en-US"/>
              <a:t>若干个位作为</a:t>
            </a:r>
            <a:r>
              <a:rPr lang="zh-CN" altLang="en-US">
                <a:solidFill>
                  <a:srgbClr val="FF0000"/>
                </a:solidFill>
              </a:rPr>
              <a:t>子网号</a:t>
            </a:r>
            <a:r>
              <a:rPr lang="en-US" altLang="zh-CN">
                <a:solidFill>
                  <a:srgbClr val="FF0000"/>
                </a:solidFill>
              </a:rPr>
              <a:t>subnet-id</a:t>
            </a:r>
            <a:r>
              <a:rPr lang="zh-CN" altLang="en-US"/>
              <a:t>，而主机号</a:t>
            </a:r>
            <a:r>
              <a:rPr lang="en-US" altLang="zh-CN"/>
              <a:t>host-id</a:t>
            </a:r>
            <a:r>
              <a:rPr lang="zh-CN" altLang="en-US"/>
              <a:t>也就相应减少了若干个位。</a:t>
            </a:r>
          </a:p>
          <a:p>
            <a:pPr algn="just">
              <a:buFont typeface="Wingdings" panose="05000000000000000000" pitchFamily="2" charset="2"/>
              <a:buNone/>
            </a:pPr>
            <a:endParaRPr lang="en-US" altLang="zh-CN" sz="2800"/>
          </a:p>
        </p:txBody>
      </p:sp>
      <p:grpSp>
        <p:nvGrpSpPr>
          <p:cNvPr id="2" name="组合 21"/>
          <p:cNvGrpSpPr/>
          <p:nvPr/>
        </p:nvGrpSpPr>
        <p:grpSpPr>
          <a:xfrm>
            <a:off x="711341" y="3429000"/>
            <a:ext cx="8114670" cy="2664296"/>
            <a:chOff x="770620" y="3429000"/>
            <a:chExt cx="8790892" cy="2664296"/>
          </a:xfrm>
        </p:grpSpPr>
        <p:sp>
          <p:nvSpPr>
            <p:cNvPr id="502786" name="Rectangle 2"/>
            <p:cNvSpPr>
              <a:spLocks noChangeArrowheads="1"/>
            </p:cNvSpPr>
            <p:nvPr/>
          </p:nvSpPr>
          <p:spPr bwMode="auto">
            <a:xfrm>
              <a:off x="770620" y="5445224"/>
              <a:ext cx="8790892" cy="648072"/>
            </a:xfrm>
            <a:prstGeom prst="rect">
              <a:avLst/>
            </a:prstGeom>
            <a:solidFill>
              <a:srgbClr val="66FF33"/>
            </a:solidFill>
            <a:ln w="28575">
              <a:solidFill>
                <a:schemeClr val="tx1"/>
              </a:solidFill>
              <a:miter lim="800000"/>
            </a:ln>
            <a:effectLst>
              <a:outerShdw dist="35921" dir="2700000" algn="ctr" rotWithShape="0">
                <a:schemeClr val="bg2"/>
              </a:outerShdw>
            </a:effectLst>
          </p:spPr>
          <p:txBody>
            <a:bodyPr wrap="none" anchor="ctr"/>
            <a:lstStyle/>
            <a:p>
              <a:pPr algn="ctr"/>
              <a:r>
                <a:rPr lang="en-US" altLang="zh-CN" sz="2800">
                  <a:solidFill>
                    <a:srgbClr val="0000CC"/>
                  </a:solidFill>
                  <a:latin typeface="+mn-lt"/>
                  <a:ea typeface="黑体" panose="02010609060101010101" pitchFamily="49" charset="-122"/>
                </a:rPr>
                <a:t>IP</a:t>
              </a:r>
              <a:r>
                <a:rPr lang="zh-CN" altLang="en-US" sz="2800">
                  <a:solidFill>
                    <a:srgbClr val="0000CC"/>
                  </a:solidFill>
                  <a:latin typeface="+mn-lt"/>
                  <a:ea typeface="黑体" panose="02010609060101010101" pitchFamily="49" charset="-122"/>
                </a:rPr>
                <a:t>地址</a:t>
              </a:r>
              <a:r>
                <a:rPr lang="en-US" altLang="zh-CN" sz="2800">
                  <a:solidFill>
                    <a:srgbClr val="0000CC"/>
                  </a:solidFill>
                  <a:latin typeface="+mn-lt"/>
                  <a:ea typeface="黑体" panose="02010609060101010101" pitchFamily="49" charset="-122"/>
                </a:rPr>
                <a:t>::= {&lt;</a:t>
              </a:r>
              <a:r>
                <a:rPr lang="zh-CN" altLang="en-US" sz="2800">
                  <a:solidFill>
                    <a:srgbClr val="0000CC"/>
                  </a:solidFill>
                  <a:latin typeface="+mn-lt"/>
                  <a:ea typeface="黑体" panose="02010609060101010101" pitchFamily="49" charset="-122"/>
                </a:rPr>
                <a:t>网络号</a:t>
              </a:r>
              <a:r>
                <a:rPr lang="en-US" altLang="zh-CN" sz="2800">
                  <a:solidFill>
                    <a:srgbClr val="0000CC"/>
                  </a:solidFill>
                  <a:latin typeface="+mn-lt"/>
                  <a:ea typeface="黑体" panose="02010609060101010101" pitchFamily="49" charset="-122"/>
                </a:rPr>
                <a:t>&gt;, &lt;</a:t>
              </a:r>
              <a:r>
                <a:rPr lang="zh-CN" altLang="en-US" sz="2800">
                  <a:solidFill>
                    <a:srgbClr val="0000CC"/>
                  </a:solidFill>
                  <a:latin typeface="+mn-lt"/>
                  <a:ea typeface="黑体" panose="02010609060101010101" pitchFamily="49" charset="-122"/>
                </a:rPr>
                <a:t>子网号</a:t>
              </a:r>
              <a:r>
                <a:rPr lang="en-US" altLang="zh-CN" sz="2800">
                  <a:solidFill>
                    <a:srgbClr val="0000CC"/>
                  </a:solidFill>
                  <a:latin typeface="+mn-lt"/>
                  <a:ea typeface="黑体" panose="02010609060101010101" pitchFamily="49" charset="-122"/>
                </a:rPr>
                <a:t>&gt;, &lt;</a:t>
              </a:r>
              <a:r>
                <a:rPr lang="zh-CN" altLang="en-US" sz="2800">
                  <a:solidFill>
                    <a:srgbClr val="0000CC"/>
                  </a:solidFill>
                  <a:latin typeface="+mn-lt"/>
                  <a:ea typeface="黑体" panose="02010609060101010101" pitchFamily="49" charset="-122"/>
                </a:rPr>
                <a:t>主机号</a:t>
              </a:r>
              <a:r>
                <a:rPr lang="en-US" altLang="zh-CN" sz="2800">
                  <a:solidFill>
                    <a:srgbClr val="0000CC"/>
                  </a:solidFill>
                  <a:latin typeface="+mn-lt"/>
                  <a:ea typeface="黑体" panose="02010609060101010101" pitchFamily="49" charset="-122"/>
                </a:rPr>
                <a:t>&gt;} </a:t>
              </a:r>
              <a:endParaRPr lang="zh-CN" altLang="en-US" sz="2800">
                <a:solidFill>
                  <a:srgbClr val="0000CC"/>
                </a:solidFill>
                <a:latin typeface="+mn-lt"/>
                <a:ea typeface="黑体" panose="02010609060101010101" pitchFamily="49" charset="-122"/>
              </a:endParaRPr>
            </a:p>
          </p:txBody>
        </p:sp>
        <p:grpSp>
          <p:nvGrpSpPr>
            <p:cNvPr id="3" name="组合 1"/>
            <p:cNvGrpSpPr/>
            <p:nvPr/>
          </p:nvGrpSpPr>
          <p:grpSpPr>
            <a:xfrm>
              <a:off x="1839416" y="3429000"/>
              <a:ext cx="5490146" cy="1752599"/>
              <a:chOff x="1839416" y="3501009"/>
              <a:chExt cx="5490146" cy="1752599"/>
            </a:xfrm>
          </p:grpSpPr>
          <p:grpSp>
            <p:nvGrpSpPr>
              <p:cNvPr id="4" name="Group 19"/>
              <p:cNvGrpSpPr/>
              <p:nvPr/>
            </p:nvGrpSpPr>
            <p:grpSpPr bwMode="auto">
              <a:xfrm>
                <a:off x="4160912" y="3577204"/>
                <a:ext cx="3168650" cy="500062"/>
                <a:chOff x="2375" y="2045"/>
                <a:chExt cx="1996" cy="430"/>
              </a:xfrm>
            </p:grpSpPr>
            <p:sp>
              <p:nvSpPr>
                <p:cNvPr id="24" name="Line 13"/>
                <p:cNvSpPr>
                  <a:spLocks noChangeShapeType="1"/>
                </p:cNvSpPr>
                <p:nvPr/>
              </p:nvSpPr>
              <p:spPr bwMode="auto">
                <a:xfrm>
                  <a:off x="4371" y="2045"/>
                  <a:ext cx="0" cy="43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i="0" u="none" strike="noStrike" kern="0" cap="none" spc="0" normalizeH="0" baseline="0" noProof="0">
                    <a:ln>
                      <a:noFill/>
                    </a:ln>
                    <a:solidFill>
                      <a:sysClr val="windowText" lastClr="000000"/>
                    </a:solidFill>
                    <a:effectLst/>
                    <a:uLnTx/>
                    <a:uFillTx/>
                    <a:latin typeface="+mn-lt"/>
                    <a:ea typeface="黑体" panose="02010609060101010101" pitchFamily="49" charset="-122"/>
                  </a:endParaRPr>
                </a:p>
              </p:txBody>
            </p:sp>
            <p:sp>
              <p:nvSpPr>
                <p:cNvPr id="25" name="Line 14"/>
                <p:cNvSpPr>
                  <a:spLocks noChangeShapeType="1"/>
                </p:cNvSpPr>
                <p:nvPr/>
              </p:nvSpPr>
              <p:spPr bwMode="auto">
                <a:xfrm>
                  <a:off x="2375" y="2045"/>
                  <a:ext cx="0" cy="43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i="0" u="none" strike="noStrike" kern="0" cap="none" spc="0" normalizeH="0" baseline="0" noProof="0">
                    <a:ln>
                      <a:noFill/>
                    </a:ln>
                    <a:solidFill>
                      <a:sysClr val="windowText" lastClr="000000"/>
                    </a:solidFill>
                    <a:effectLst/>
                    <a:uLnTx/>
                    <a:uFillTx/>
                    <a:latin typeface="+mn-lt"/>
                    <a:ea typeface="黑体" panose="02010609060101010101" pitchFamily="49" charset="-122"/>
                  </a:endParaRPr>
                </a:p>
              </p:txBody>
            </p:sp>
          </p:grpSp>
          <p:grpSp>
            <p:nvGrpSpPr>
              <p:cNvPr id="5" name="Group 21"/>
              <p:cNvGrpSpPr/>
              <p:nvPr/>
            </p:nvGrpSpPr>
            <p:grpSpPr bwMode="auto">
              <a:xfrm>
                <a:off x="1867991" y="3501009"/>
                <a:ext cx="5454650" cy="1728788"/>
                <a:chOff x="755" y="2169"/>
                <a:chExt cx="3436" cy="1089"/>
              </a:xfrm>
            </p:grpSpPr>
            <p:sp>
              <p:nvSpPr>
                <p:cNvPr id="27" name="Line 9"/>
                <p:cNvSpPr>
                  <a:spLocks noChangeShapeType="1"/>
                </p:cNvSpPr>
                <p:nvPr/>
              </p:nvSpPr>
              <p:spPr bwMode="auto">
                <a:xfrm>
                  <a:off x="755" y="3122"/>
                  <a:ext cx="3436" cy="0"/>
                </a:xfrm>
                <a:prstGeom prst="line">
                  <a:avLst/>
                </a:prstGeom>
                <a:noFill/>
                <a:ln w="28575">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i="0" u="none" strike="noStrike" kern="0" cap="none" spc="0" normalizeH="0" baseline="0" noProof="0">
                    <a:ln>
                      <a:noFill/>
                    </a:ln>
                    <a:solidFill>
                      <a:sysClr val="windowText" lastClr="000000"/>
                    </a:solidFill>
                    <a:effectLst/>
                    <a:uLnTx/>
                    <a:uFillTx/>
                    <a:latin typeface="+mn-lt"/>
                    <a:ea typeface="黑体" panose="02010609060101010101" pitchFamily="49" charset="-122"/>
                  </a:endParaRPr>
                </a:p>
              </p:txBody>
            </p:sp>
            <p:sp>
              <p:nvSpPr>
                <p:cNvPr id="28" name="Text Box 10"/>
                <p:cNvSpPr txBox="1">
                  <a:spLocks noChangeArrowheads="1"/>
                </p:cNvSpPr>
                <p:nvPr/>
              </p:nvSpPr>
              <p:spPr bwMode="auto">
                <a:xfrm>
                  <a:off x="2218" y="2967"/>
                  <a:ext cx="631" cy="29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400" i="0" u="none" strike="noStrike" kern="0" cap="none" spc="0" normalizeH="0" baseline="0" noProof="0">
                      <a:ln>
                        <a:noFill/>
                      </a:ln>
                      <a:solidFill>
                        <a:sysClr val="windowText" lastClr="000000"/>
                      </a:solidFill>
                      <a:effectLst/>
                      <a:uLnTx/>
                      <a:uFillTx/>
                      <a:latin typeface="+mn-lt"/>
                      <a:ea typeface="黑体" panose="02010609060101010101" pitchFamily="49" charset="-122"/>
                    </a:rPr>
                    <a:t>32 </a:t>
                  </a:r>
                  <a:r>
                    <a:rPr kumimoji="0" lang="zh-CN" altLang="en-US" sz="2400" i="0" u="none" strike="noStrike" kern="0" cap="none" spc="0" normalizeH="0" baseline="0" noProof="0">
                      <a:ln>
                        <a:noFill/>
                      </a:ln>
                      <a:solidFill>
                        <a:sysClr val="windowText" lastClr="000000"/>
                      </a:solidFill>
                      <a:effectLst/>
                      <a:uLnTx/>
                      <a:uFillTx/>
                      <a:latin typeface="+mn-lt"/>
                      <a:ea typeface="黑体" panose="02010609060101010101" pitchFamily="49" charset="-122"/>
                    </a:rPr>
                    <a:t>位</a:t>
                  </a:r>
                </a:p>
              </p:txBody>
            </p:sp>
            <p:sp>
              <p:nvSpPr>
                <p:cNvPr id="29" name="Line 15"/>
                <p:cNvSpPr>
                  <a:spLocks noChangeShapeType="1"/>
                </p:cNvSpPr>
                <p:nvPr/>
              </p:nvSpPr>
              <p:spPr bwMode="auto">
                <a:xfrm>
                  <a:off x="2199" y="2350"/>
                  <a:ext cx="1992" cy="0"/>
                </a:xfrm>
                <a:prstGeom prst="line">
                  <a:avLst/>
                </a:prstGeom>
                <a:noFill/>
                <a:ln w="28575">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i="0" u="none" strike="noStrike" kern="0" cap="none" spc="0" normalizeH="0" baseline="0" noProof="0">
                    <a:ln>
                      <a:noFill/>
                    </a:ln>
                    <a:solidFill>
                      <a:sysClr val="windowText" lastClr="000000"/>
                    </a:solidFill>
                    <a:effectLst/>
                    <a:uLnTx/>
                    <a:uFillTx/>
                    <a:latin typeface="+mn-lt"/>
                    <a:ea typeface="黑体" panose="02010609060101010101" pitchFamily="49" charset="-122"/>
                  </a:endParaRPr>
                </a:p>
              </p:txBody>
            </p:sp>
            <p:sp>
              <p:nvSpPr>
                <p:cNvPr id="30" name="Text Box 16"/>
                <p:cNvSpPr txBox="1">
                  <a:spLocks noChangeArrowheads="1"/>
                </p:cNvSpPr>
                <p:nvPr/>
              </p:nvSpPr>
              <p:spPr bwMode="auto">
                <a:xfrm>
                  <a:off x="2789" y="2169"/>
                  <a:ext cx="971" cy="29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zh-CN" altLang="en-US" sz="2400" i="0" u="none" strike="noStrike" kern="0" cap="none" spc="0" normalizeH="0" baseline="0" noProof="0">
                      <a:ln>
                        <a:noFill/>
                      </a:ln>
                      <a:solidFill>
                        <a:srgbClr val="FF0000"/>
                      </a:solidFill>
                      <a:effectLst/>
                      <a:uLnTx/>
                      <a:uFillTx/>
                      <a:latin typeface="+mn-lt"/>
                      <a:ea typeface="黑体" panose="02010609060101010101" pitchFamily="49" charset="-122"/>
                    </a:rPr>
                    <a:t>本地地址</a:t>
                  </a:r>
                </a:p>
              </p:txBody>
            </p:sp>
          </p:grpSp>
          <p:grpSp>
            <p:nvGrpSpPr>
              <p:cNvPr id="6" name="Group 20"/>
              <p:cNvGrpSpPr/>
              <p:nvPr/>
            </p:nvGrpSpPr>
            <p:grpSpPr bwMode="auto">
              <a:xfrm>
                <a:off x="1842591" y="4644008"/>
                <a:ext cx="5486401" cy="609600"/>
                <a:chOff x="739" y="2832"/>
                <a:chExt cx="3456" cy="430"/>
              </a:xfrm>
            </p:grpSpPr>
            <p:sp>
              <p:nvSpPr>
                <p:cNvPr id="32" name="Line 8"/>
                <p:cNvSpPr>
                  <a:spLocks noChangeShapeType="1"/>
                </p:cNvSpPr>
                <p:nvPr/>
              </p:nvSpPr>
              <p:spPr bwMode="auto">
                <a:xfrm>
                  <a:off x="739" y="2832"/>
                  <a:ext cx="0" cy="43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i="0" u="none" strike="noStrike" kern="0" cap="none" spc="0" normalizeH="0" baseline="0" noProof="0">
                    <a:ln>
                      <a:noFill/>
                    </a:ln>
                    <a:solidFill>
                      <a:sysClr val="windowText" lastClr="000000"/>
                    </a:solidFill>
                    <a:effectLst/>
                    <a:uLnTx/>
                    <a:uFillTx/>
                    <a:latin typeface="+mn-lt"/>
                    <a:ea typeface="黑体" panose="02010609060101010101" pitchFamily="49" charset="-122"/>
                  </a:endParaRPr>
                </a:p>
              </p:txBody>
            </p:sp>
            <p:sp>
              <p:nvSpPr>
                <p:cNvPr id="33" name="Line 17"/>
                <p:cNvSpPr>
                  <a:spLocks noChangeShapeType="1"/>
                </p:cNvSpPr>
                <p:nvPr/>
              </p:nvSpPr>
              <p:spPr bwMode="auto">
                <a:xfrm>
                  <a:off x="4195" y="2832"/>
                  <a:ext cx="0" cy="43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i="0" u="none" strike="noStrike" kern="0" cap="none" spc="0" normalizeH="0" baseline="0" noProof="0">
                    <a:ln>
                      <a:noFill/>
                    </a:ln>
                    <a:solidFill>
                      <a:sysClr val="windowText" lastClr="000000"/>
                    </a:solidFill>
                    <a:effectLst/>
                    <a:uLnTx/>
                    <a:uFillTx/>
                    <a:latin typeface="+mn-lt"/>
                    <a:ea typeface="黑体" panose="02010609060101010101" pitchFamily="49" charset="-122"/>
                  </a:endParaRPr>
                </a:p>
              </p:txBody>
            </p:sp>
          </p:grpSp>
          <p:grpSp>
            <p:nvGrpSpPr>
              <p:cNvPr id="7" name="Group 18"/>
              <p:cNvGrpSpPr/>
              <p:nvPr/>
            </p:nvGrpSpPr>
            <p:grpSpPr bwMode="auto">
              <a:xfrm>
                <a:off x="1839416" y="4105856"/>
                <a:ext cx="5482976" cy="612776"/>
                <a:chOff x="737" y="2493"/>
                <a:chExt cx="3894" cy="386"/>
              </a:xfrm>
            </p:grpSpPr>
            <p:sp>
              <p:nvSpPr>
                <p:cNvPr id="35" name="Rectangle 6"/>
                <p:cNvSpPr>
                  <a:spLocks noChangeArrowheads="1"/>
                </p:cNvSpPr>
                <p:nvPr/>
              </p:nvSpPr>
              <p:spPr bwMode="auto">
                <a:xfrm>
                  <a:off x="737" y="2493"/>
                  <a:ext cx="1650" cy="386"/>
                </a:xfrm>
                <a:prstGeom prst="rect">
                  <a:avLst/>
                </a:prstGeom>
                <a:solidFill>
                  <a:srgbClr val="FFFF66"/>
                </a:solidFill>
                <a:ln w="19050" algn="ctr">
                  <a:solidFill>
                    <a:schemeClr val="tx1"/>
                  </a:solidFill>
                  <a:miter lim="800000"/>
                </a:ln>
                <a:effectLst>
                  <a:outerShdw dist="107763" dir="2700000" algn="ctr" rotWithShape="0">
                    <a:srgbClr val="1C1C1C">
                      <a:alpha val="50000"/>
                    </a:srgbClr>
                  </a:outerShdw>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2400" i="0" u="none" strike="noStrike" kern="0" cap="none" spc="0" normalizeH="0" baseline="0" noProof="0">
                      <a:ln>
                        <a:noFill/>
                      </a:ln>
                      <a:solidFill>
                        <a:sysClr val="windowText" lastClr="000000"/>
                      </a:solidFill>
                      <a:effectLst/>
                      <a:uLnTx/>
                      <a:uFillTx/>
                      <a:latin typeface="+mn-lt"/>
                      <a:ea typeface="黑体" panose="02010609060101010101" pitchFamily="49" charset="-122"/>
                    </a:rPr>
                    <a:t>网络号</a:t>
                  </a:r>
                  <a:endParaRPr kumimoji="0" lang="en-US" altLang="zh-CN" sz="2400" i="0" u="none" strike="noStrike" kern="0" cap="none" spc="0" normalizeH="0" baseline="0" noProof="0">
                    <a:ln>
                      <a:noFill/>
                    </a:ln>
                    <a:solidFill>
                      <a:sysClr val="windowText" lastClr="000000"/>
                    </a:solidFill>
                    <a:effectLst/>
                    <a:uLnTx/>
                    <a:uFillTx/>
                    <a:latin typeface="+mn-lt"/>
                    <a:ea typeface="黑体" panose="02010609060101010101" pitchFamily="49" charset="-122"/>
                  </a:endParaRPr>
                </a:p>
              </p:txBody>
            </p:sp>
            <p:sp>
              <p:nvSpPr>
                <p:cNvPr id="36" name="Rectangle 7"/>
                <p:cNvSpPr>
                  <a:spLocks noChangeArrowheads="1"/>
                </p:cNvSpPr>
                <p:nvPr/>
              </p:nvSpPr>
              <p:spPr bwMode="auto">
                <a:xfrm>
                  <a:off x="2387" y="2494"/>
                  <a:ext cx="2244" cy="385"/>
                </a:xfrm>
                <a:prstGeom prst="rect">
                  <a:avLst/>
                </a:prstGeom>
                <a:solidFill>
                  <a:srgbClr val="66FFFF"/>
                </a:solidFill>
                <a:ln w="19050" algn="ctr">
                  <a:solidFill>
                    <a:schemeClr val="tx1"/>
                  </a:solidFill>
                  <a:miter lim="800000"/>
                </a:ln>
                <a:effectLst>
                  <a:outerShdw dist="107763" dir="2700000" algn="ctr" rotWithShape="0">
                    <a:srgbClr val="1C1C1C">
                      <a:alpha val="50000"/>
                    </a:srgbClr>
                  </a:outerShdw>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2800" i="0" u="none" strike="noStrike" kern="0" cap="none" spc="0" normalizeH="0" baseline="0" noProof="0">
                    <a:ln>
                      <a:noFill/>
                    </a:ln>
                    <a:solidFill>
                      <a:sysClr val="windowText" lastClr="000000"/>
                    </a:solidFill>
                    <a:effectLst/>
                    <a:uLnTx/>
                    <a:uFillTx/>
                    <a:latin typeface="+mn-lt"/>
                    <a:ea typeface="黑体" panose="02010609060101010101" pitchFamily="49" charset="-122"/>
                  </a:endParaRPr>
                </a:p>
              </p:txBody>
            </p:sp>
            <p:sp>
              <p:nvSpPr>
                <p:cNvPr id="37" name="Rectangle 11"/>
                <p:cNvSpPr>
                  <a:spLocks noChangeArrowheads="1"/>
                </p:cNvSpPr>
                <p:nvPr/>
              </p:nvSpPr>
              <p:spPr bwMode="auto">
                <a:xfrm>
                  <a:off x="3613" y="2547"/>
                  <a:ext cx="967" cy="291"/>
                </a:xfrm>
                <a:prstGeom prst="rect">
                  <a:avLst/>
                </a:prstGeom>
                <a:noFill/>
                <a:ln w="9525" algn="ctr">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2400" i="0" u="none" strike="noStrike" kern="0" cap="none" spc="0" normalizeH="0" baseline="0" noProof="0">
                      <a:ln>
                        <a:noFill/>
                      </a:ln>
                      <a:solidFill>
                        <a:sysClr val="windowText" lastClr="000000"/>
                      </a:solidFill>
                      <a:effectLst/>
                      <a:uLnTx/>
                      <a:uFillTx/>
                      <a:latin typeface="+mn-lt"/>
                      <a:ea typeface="黑体" panose="02010609060101010101" pitchFamily="49" charset="-122"/>
                    </a:rPr>
                    <a:t>主机号</a:t>
                  </a:r>
                  <a:endParaRPr kumimoji="0" lang="en-US" altLang="zh-CN" sz="2400" i="0" u="none" strike="noStrike" kern="0" cap="none" spc="0" normalizeH="0" baseline="0" noProof="0">
                    <a:ln>
                      <a:noFill/>
                    </a:ln>
                    <a:solidFill>
                      <a:sysClr val="windowText" lastClr="000000"/>
                    </a:solidFill>
                    <a:effectLst/>
                    <a:uLnTx/>
                    <a:uFillTx/>
                    <a:latin typeface="+mn-lt"/>
                    <a:ea typeface="黑体" panose="02010609060101010101" pitchFamily="49" charset="-122"/>
                  </a:endParaRPr>
                </a:p>
              </p:txBody>
            </p:sp>
            <p:sp>
              <p:nvSpPr>
                <p:cNvPr id="38" name="Rectangle 12"/>
                <p:cNvSpPr>
                  <a:spLocks noChangeArrowheads="1"/>
                </p:cNvSpPr>
                <p:nvPr/>
              </p:nvSpPr>
              <p:spPr bwMode="auto">
                <a:xfrm>
                  <a:off x="2440" y="2548"/>
                  <a:ext cx="1068" cy="284"/>
                </a:xfrm>
                <a:prstGeom prst="rect">
                  <a:avLst/>
                </a:prstGeom>
                <a:solidFill>
                  <a:srgbClr val="FF66FF"/>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2400" i="0" u="none" strike="noStrike" kern="0" cap="none" spc="0" normalizeH="0" baseline="0" noProof="0">
                      <a:ln>
                        <a:noFill/>
                      </a:ln>
                      <a:solidFill>
                        <a:sysClr val="windowText" lastClr="000000"/>
                      </a:solidFill>
                      <a:effectLst/>
                      <a:uLnTx/>
                      <a:uFillTx/>
                      <a:latin typeface="+mn-lt"/>
                      <a:ea typeface="黑体" panose="02010609060101010101" pitchFamily="49" charset="-122"/>
                    </a:rPr>
                    <a:t>子网号</a:t>
                  </a:r>
                  <a:endParaRPr kumimoji="0" lang="en-US" altLang="zh-CN" sz="2400" i="0" u="none" strike="noStrike" kern="0" cap="none" spc="0" normalizeH="0" baseline="0" noProof="0">
                    <a:ln>
                      <a:noFill/>
                    </a:ln>
                    <a:solidFill>
                      <a:sysClr val="windowText" lastClr="000000"/>
                    </a:solidFill>
                    <a:effectLst/>
                    <a:uLnTx/>
                    <a:uFillTx/>
                    <a:latin typeface="+mn-lt"/>
                    <a:ea typeface="黑体" panose="02010609060101010101" pitchFamily="49" charset="-122"/>
                  </a:endParaRPr>
                </a:p>
              </p:txBody>
            </p:sp>
          </p:grpSp>
        </p:grpSp>
      </p:grpSp>
    </p:spTree>
    <p:extLst>
      <p:ext uri="{BB962C8B-B14F-4D97-AF65-F5344CB8AC3E}">
        <p14:creationId xmlns:p14="http://schemas.microsoft.com/office/powerpoint/2010/main" val="353408925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3"/>
          <p:cNvSpPr>
            <a:spLocks noGrp="1" noChangeArrowheads="1"/>
          </p:cNvSpPr>
          <p:nvPr>
            <p:ph type="title"/>
          </p:nvPr>
        </p:nvSpPr>
        <p:spPr>
          <a:xfrm>
            <a:off x="355600" y="203200"/>
            <a:ext cx="8464550" cy="627063"/>
          </a:xfrm>
        </p:spPr>
        <p:txBody>
          <a:bodyPr/>
          <a:lstStyle/>
          <a:p>
            <a:pPr eaLnBrk="1" hangingPunct="1"/>
            <a:r>
              <a:rPr lang="zh-CN" altLang="en-US"/>
              <a:t>划分子网的基本思路</a:t>
            </a:r>
            <a:r>
              <a:rPr lang="en-US" altLang="zh-CN"/>
              <a:t>(</a:t>
            </a:r>
            <a:r>
              <a:rPr lang="zh-CN" altLang="en-US"/>
              <a:t>续</a:t>
            </a:r>
            <a:r>
              <a:rPr lang="en-US" altLang="zh-CN"/>
              <a:t>) </a:t>
            </a:r>
          </a:p>
        </p:txBody>
      </p:sp>
      <p:sp>
        <p:nvSpPr>
          <p:cNvPr id="132099" name="Rectangle 4"/>
          <p:cNvSpPr>
            <a:spLocks noGrp="1" noChangeArrowheads="1"/>
          </p:cNvSpPr>
          <p:nvPr>
            <p:ph type="body" idx="1"/>
          </p:nvPr>
        </p:nvSpPr>
        <p:spPr/>
        <p:txBody>
          <a:bodyPr/>
          <a:lstStyle/>
          <a:p>
            <a:pPr eaLnBrk="1" hangingPunct="1">
              <a:spcBef>
                <a:spcPts val="600"/>
              </a:spcBef>
              <a:spcAft>
                <a:spcPts val="0"/>
              </a:spcAft>
              <a:buFontTx/>
              <a:buNone/>
            </a:pPr>
            <a:r>
              <a:rPr lang="en-US" altLang="zh-CN"/>
              <a:t>(3)</a:t>
            </a:r>
            <a:r>
              <a:rPr lang="zh-CN" altLang="en-US"/>
              <a:t>凡是从其他网络</a:t>
            </a:r>
            <a:r>
              <a:rPr lang="zh-CN" altLang="en-US">
                <a:solidFill>
                  <a:srgbClr val="FF0000"/>
                </a:solidFill>
              </a:rPr>
              <a:t>发送给</a:t>
            </a:r>
            <a:r>
              <a:rPr lang="zh-CN" altLang="en-US"/>
              <a:t>本单位某个主机的</a:t>
            </a:r>
            <a:r>
              <a:rPr lang="en-US" altLang="zh-CN"/>
              <a:t>IP</a:t>
            </a:r>
            <a:r>
              <a:rPr lang="zh-CN" altLang="en-US"/>
              <a:t>数据报，仍然是根据</a:t>
            </a:r>
            <a:r>
              <a:rPr lang="en-US" altLang="zh-CN"/>
              <a:t>IP</a:t>
            </a:r>
            <a:r>
              <a:rPr lang="zh-CN" altLang="en-US"/>
              <a:t>数据报的</a:t>
            </a:r>
            <a:r>
              <a:rPr lang="zh-CN" altLang="en-US">
                <a:solidFill>
                  <a:schemeClr val="hlink"/>
                </a:solidFill>
              </a:rPr>
              <a:t>目的网络号</a:t>
            </a:r>
            <a:r>
              <a:rPr lang="en-US" altLang="zh-CN"/>
              <a:t>net-id</a:t>
            </a:r>
            <a:r>
              <a:rPr lang="zh-CN" altLang="en-US"/>
              <a:t>，找到连接在</a:t>
            </a:r>
            <a:r>
              <a:rPr lang="zh-CN" altLang="en-US">
                <a:solidFill>
                  <a:schemeClr val="hlink"/>
                </a:solidFill>
              </a:rPr>
              <a:t>本单位网络上的</a:t>
            </a:r>
            <a:r>
              <a:rPr lang="zh-CN" altLang="en-US"/>
              <a:t>路由器。</a:t>
            </a:r>
          </a:p>
          <a:p>
            <a:pPr eaLnBrk="1" hangingPunct="1">
              <a:spcBef>
                <a:spcPts val="600"/>
              </a:spcBef>
              <a:spcAft>
                <a:spcPts val="0"/>
              </a:spcAft>
            </a:pPr>
            <a:endParaRPr lang="zh-CN" altLang="en-US"/>
          </a:p>
          <a:p>
            <a:pPr eaLnBrk="1" hangingPunct="1">
              <a:spcBef>
                <a:spcPts val="600"/>
              </a:spcBef>
              <a:spcAft>
                <a:spcPts val="0"/>
              </a:spcAft>
            </a:pPr>
            <a:r>
              <a:rPr lang="zh-CN" altLang="en-US">
                <a:solidFill>
                  <a:schemeClr val="hlink"/>
                </a:solidFill>
              </a:rPr>
              <a:t>但此路由器</a:t>
            </a:r>
            <a:r>
              <a:rPr lang="zh-CN" altLang="en-US"/>
              <a:t>在收到</a:t>
            </a:r>
            <a:r>
              <a:rPr lang="en-US" altLang="zh-CN"/>
              <a:t>IP</a:t>
            </a:r>
            <a:r>
              <a:rPr lang="zh-CN" altLang="en-US"/>
              <a:t>数据报后，再按目的网络号</a:t>
            </a:r>
            <a:r>
              <a:rPr lang="en-US" altLang="zh-CN">
                <a:solidFill>
                  <a:srgbClr val="FF0000"/>
                </a:solidFill>
              </a:rPr>
              <a:t>net-id</a:t>
            </a:r>
            <a:r>
              <a:rPr lang="zh-CN" altLang="en-US"/>
              <a:t>和子网号</a:t>
            </a:r>
            <a:r>
              <a:rPr lang="en-US" altLang="zh-CN">
                <a:solidFill>
                  <a:srgbClr val="FF0000"/>
                </a:solidFill>
              </a:rPr>
              <a:t>subnet-id</a:t>
            </a:r>
            <a:r>
              <a:rPr lang="zh-CN" altLang="en-US"/>
              <a:t>找到目的子网。</a:t>
            </a:r>
          </a:p>
          <a:p>
            <a:pPr eaLnBrk="1" hangingPunct="1">
              <a:spcBef>
                <a:spcPts val="600"/>
              </a:spcBef>
              <a:spcAft>
                <a:spcPts val="0"/>
              </a:spcAft>
            </a:pPr>
            <a:endParaRPr lang="zh-CN" altLang="en-US"/>
          </a:p>
          <a:p>
            <a:pPr eaLnBrk="1" hangingPunct="1">
              <a:spcBef>
                <a:spcPts val="600"/>
              </a:spcBef>
              <a:spcAft>
                <a:spcPts val="0"/>
              </a:spcAft>
            </a:pPr>
            <a:r>
              <a:rPr lang="zh-CN" altLang="en-US"/>
              <a:t>最后就将</a:t>
            </a:r>
            <a:r>
              <a:rPr lang="en-US" altLang="zh-CN"/>
              <a:t>IP</a:t>
            </a:r>
            <a:r>
              <a:rPr lang="zh-CN" altLang="en-US"/>
              <a:t>数据报直接交付目的主机。</a:t>
            </a:r>
          </a:p>
        </p:txBody>
      </p:sp>
    </p:spTree>
    <p:extLst>
      <p:ext uri="{BB962C8B-B14F-4D97-AF65-F5344CB8AC3E}">
        <p14:creationId xmlns:p14="http://schemas.microsoft.com/office/powerpoint/2010/main" val="2214569554"/>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3"/>
          <p:cNvPicPr>
            <a:picLocks noChangeAspect="1" noChangeArrowheads="1"/>
          </p:cNvPicPr>
          <p:nvPr/>
        </p:nvPicPr>
        <p:blipFill>
          <a:blip r:embed="rId2" cstate="print"/>
          <a:srcRect/>
          <a:stretch>
            <a:fillRect/>
          </a:stretch>
        </p:blipFill>
        <p:spPr bwMode="auto">
          <a:xfrm>
            <a:off x="2062143" y="1886523"/>
            <a:ext cx="4300969" cy="3529612"/>
          </a:xfrm>
          <a:prstGeom prst="rect">
            <a:avLst/>
          </a:prstGeom>
          <a:noFill/>
          <a:ln w="9525">
            <a:noFill/>
            <a:miter lim="800000"/>
            <a:headEnd/>
            <a:tailEnd/>
          </a:ln>
        </p:spPr>
      </p:pic>
      <p:sp>
        <p:nvSpPr>
          <p:cNvPr id="111619" name="Rectangle 5"/>
          <p:cNvSpPr>
            <a:spLocks noGrp="1" noChangeArrowheads="1"/>
          </p:cNvSpPr>
          <p:nvPr>
            <p:ph type="title"/>
          </p:nvPr>
        </p:nvSpPr>
        <p:spPr>
          <a:xfrm>
            <a:off x="338138" y="228600"/>
            <a:ext cx="8455025" cy="675290"/>
          </a:xfrm>
        </p:spPr>
        <p:txBody>
          <a:bodyPr/>
          <a:lstStyle/>
          <a:p>
            <a:pPr eaLnBrk="1" hangingPunct="1"/>
            <a:r>
              <a:rPr lang="en-US" altLang="zh-CN">
                <a:latin typeface="+mn-lt"/>
              </a:rPr>
              <a:t>Addresses without and with Subnetting</a:t>
            </a:r>
            <a:endParaRPr lang="zh-CN" altLang="en-US">
              <a:latin typeface="+mn-lt"/>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3"/>
          <p:cNvPicPr>
            <a:picLocks noChangeAspect="1" noChangeArrowheads="1"/>
          </p:cNvPicPr>
          <p:nvPr/>
        </p:nvPicPr>
        <p:blipFill>
          <a:blip r:embed="rId2" cstate="print"/>
          <a:srcRect/>
          <a:stretch>
            <a:fillRect/>
          </a:stretch>
        </p:blipFill>
        <p:spPr bwMode="auto">
          <a:xfrm>
            <a:off x="1044615" y="1303389"/>
            <a:ext cx="7069521" cy="4576537"/>
          </a:xfrm>
          <a:prstGeom prst="rect">
            <a:avLst/>
          </a:prstGeom>
          <a:noFill/>
          <a:ln w="9525">
            <a:noFill/>
            <a:miter lim="800000"/>
            <a:headEnd/>
            <a:tailEnd/>
          </a:ln>
        </p:spPr>
      </p:pic>
      <p:sp>
        <p:nvSpPr>
          <p:cNvPr id="112643" name="Rectangle 5"/>
          <p:cNvSpPr>
            <a:spLocks noGrp="1" noChangeArrowheads="1"/>
          </p:cNvSpPr>
          <p:nvPr>
            <p:ph type="title"/>
          </p:nvPr>
        </p:nvSpPr>
        <p:spPr>
          <a:xfrm>
            <a:off x="338138" y="228600"/>
            <a:ext cx="8482477" cy="652346"/>
          </a:xfrm>
        </p:spPr>
        <p:txBody>
          <a:bodyPr/>
          <a:lstStyle/>
          <a:p>
            <a:pPr eaLnBrk="1" hangingPunct="1"/>
            <a:r>
              <a:rPr lang="zh-CN" altLang="en-US">
                <a:latin typeface="Gill Sans MT" panose="020B0502020104020203" pitchFamily="34" charset="0"/>
              </a:rPr>
              <a:t>掩码</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Rectangle 3"/>
          <p:cNvSpPr>
            <a:spLocks noGrp="1" noChangeArrowheads="1"/>
          </p:cNvSpPr>
          <p:nvPr>
            <p:ph type="body" idx="1"/>
          </p:nvPr>
        </p:nvSpPr>
        <p:spPr>
          <a:xfrm>
            <a:off x="381000" y="1072444"/>
            <a:ext cx="8420100" cy="5149679"/>
          </a:xfrm>
          <a:noFill/>
        </p:spPr>
        <p:txBody>
          <a:bodyPr/>
          <a:lstStyle/>
          <a:p>
            <a:pPr>
              <a:spcBef>
                <a:spcPts val="600"/>
              </a:spcBef>
            </a:pPr>
            <a:r>
              <a:rPr lang="zh-CN" altLang="en-US"/>
              <a:t>大多数的</a:t>
            </a:r>
            <a:r>
              <a:rPr lang="en-US" altLang="zh-CN"/>
              <a:t>A</a:t>
            </a:r>
            <a:r>
              <a:rPr lang="zh-CN" altLang="en-US"/>
              <a:t>类和</a:t>
            </a:r>
            <a:r>
              <a:rPr lang="en-US" altLang="zh-CN"/>
              <a:t>B</a:t>
            </a:r>
            <a:r>
              <a:rPr lang="zh-CN" altLang="en-US"/>
              <a:t>类地址被耗尽的时候，已经到来了。</a:t>
            </a:r>
          </a:p>
          <a:p>
            <a:pPr>
              <a:spcBef>
                <a:spcPts val="600"/>
              </a:spcBef>
            </a:pPr>
            <a:endParaRPr lang="en-US" altLang="zh-CN"/>
          </a:p>
          <a:p>
            <a:pPr>
              <a:spcBef>
                <a:spcPts val="600"/>
              </a:spcBef>
            </a:pPr>
            <a:r>
              <a:rPr lang="zh-CN" altLang="en-US"/>
              <a:t>不过，对</a:t>
            </a:r>
            <a:r>
              <a:rPr lang="zh-CN" altLang="en-US" u="sng"/>
              <a:t>中等规模大小的块</a:t>
            </a:r>
            <a:r>
              <a:rPr lang="zh-CN" altLang="en-US"/>
              <a:t>需求仍然很大。</a:t>
            </a:r>
          </a:p>
          <a:p>
            <a:pPr>
              <a:spcBef>
                <a:spcPts val="600"/>
              </a:spcBef>
            </a:pPr>
            <a:endParaRPr lang="en-US" altLang="zh-CN"/>
          </a:p>
          <a:p>
            <a:pPr>
              <a:spcBef>
                <a:spcPts val="600"/>
              </a:spcBef>
            </a:pPr>
            <a:r>
              <a:rPr lang="zh-CN" altLang="en-US"/>
              <a:t>具有最大数目为</a:t>
            </a:r>
            <a:r>
              <a:rPr lang="en-US" altLang="zh-CN"/>
              <a:t>256</a:t>
            </a:r>
            <a:r>
              <a:rPr lang="zh-CN" altLang="en-US"/>
              <a:t>个地址的</a:t>
            </a:r>
            <a:r>
              <a:rPr lang="en-US" altLang="zh-CN"/>
              <a:t>C</a:t>
            </a:r>
            <a:r>
              <a:rPr lang="zh-CN" altLang="en-US"/>
              <a:t>类块的大小</a:t>
            </a:r>
            <a:r>
              <a:rPr lang="zh-CN" altLang="en-US">
                <a:solidFill>
                  <a:srgbClr val="FF0000"/>
                </a:solidFill>
              </a:rPr>
              <a:t>不能满足</a:t>
            </a:r>
            <a:r>
              <a:rPr lang="zh-CN" altLang="en-US"/>
              <a:t>大多数组织的需要。</a:t>
            </a:r>
          </a:p>
          <a:p>
            <a:pPr>
              <a:spcBef>
                <a:spcPts val="600"/>
              </a:spcBef>
            </a:pPr>
            <a:endParaRPr lang="en-US" altLang="zh-CN"/>
          </a:p>
          <a:p>
            <a:pPr>
              <a:spcBef>
                <a:spcPts val="600"/>
              </a:spcBef>
            </a:pPr>
            <a:r>
              <a:rPr lang="zh-CN" altLang="en-US"/>
              <a:t>甚至中型企业也需要更多的地址。</a:t>
            </a:r>
          </a:p>
        </p:txBody>
      </p:sp>
      <p:sp>
        <p:nvSpPr>
          <p:cNvPr id="2" name="标题 1"/>
          <p:cNvSpPr>
            <a:spLocks noGrp="1"/>
          </p:cNvSpPr>
          <p:nvPr>
            <p:ph type="title"/>
          </p:nvPr>
        </p:nvSpPr>
        <p:spPr/>
        <p:txBody>
          <a:bodyPr/>
          <a:lstStyle/>
          <a:p>
            <a:r>
              <a:rPr lang="en-US" altLang="zh-CN">
                <a:latin typeface="+mn-lt"/>
              </a:rPr>
              <a:t>5. </a:t>
            </a:r>
            <a:r>
              <a:rPr lang="zh-CN" altLang="en-US">
                <a:latin typeface="+mn-lt"/>
              </a:rPr>
              <a:t>构成超网</a:t>
            </a:r>
            <a:r>
              <a:rPr lang="en-US" altLang="zh-CN">
                <a:latin typeface="+mn-lt"/>
              </a:rPr>
              <a:t> </a:t>
            </a:r>
            <a:endParaRPr lang="zh-CN" altLang="en-US">
              <a:latin typeface="+mn-lt"/>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Rectangle 3"/>
          <p:cNvSpPr>
            <a:spLocks noGrp="1" noChangeArrowheads="1"/>
          </p:cNvSpPr>
          <p:nvPr>
            <p:ph type="body" idx="1"/>
          </p:nvPr>
        </p:nvSpPr>
        <p:spPr>
          <a:xfrm>
            <a:off x="350838" y="1019503"/>
            <a:ext cx="8442326" cy="5160580"/>
          </a:xfrm>
          <a:noFill/>
        </p:spPr>
        <p:txBody>
          <a:bodyPr/>
          <a:lstStyle/>
          <a:p>
            <a:pPr>
              <a:spcBef>
                <a:spcPts val="600"/>
              </a:spcBef>
            </a:pPr>
            <a:r>
              <a:rPr lang="zh-CN" altLang="en-US"/>
              <a:t>一个解决方案是构造超网。</a:t>
            </a:r>
          </a:p>
          <a:p>
            <a:pPr>
              <a:spcBef>
                <a:spcPts val="600"/>
              </a:spcBef>
            </a:pPr>
            <a:endParaRPr lang="en-US" altLang="zh-CN"/>
          </a:p>
          <a:p>
            <a:pPr>
              <a:spcBef>
                <a:spcPts val="600"/>
              </a:spcBef>
            </a:pPr>
            <a:r>
              <a:rPr lang="zh-CN" altLang="en-US"/>
              <a:t>在构造超网中，一个组织可以组合</a:t>
            </a:r>
            <a:r>
              <a:rPr lang="zh-CN" altLang="en-US">
                <a:solidFill>
                  <a:srgbClr val="FF0000"/>
                </a:solidFill>
              </a:rPr>
              <a:t>几个</a:t>
            </a:r>
            <a:r>
              <a:rPr lang="en-US" altLang="zh-CN"/>
              <a:t>C</a:t>
            </a:r>
            <a:r>
              <a:rPr lang="zh-CN" altLang="en-US"/>
              <a:t>类地址</a:t>
            </a:r>
            <a:r>
              <a:rPr lang="zh-CN" altLang="en-US">
                <a:solidFill>
                  <a:srgbClr val="FF0000"/>
                </a:solidFill>
              </a:rPr>
              <a:t>块</a:t>
            </a:r>
            <a:r>
              <a:rPr lang="zh-CN" altLang="en-US"/>
              <a:t>来创建更大范围的地址。</a:t>
            </a:r>
          </a:p>
          <a:p>
            <a:pPr>
              <a:spcBef>
                <a:spcPts val="600"/>
              </a:spcBef>
            </a:pPr>
            <a:endParaRPr lang="en-US" altLang="zh-CN"/>
          </a:p>
          <a:p>
            <a:pPr>
              <a:spcBef>
                <a:spcPts val="600"/>
              </a:spcBef>
            </a:pPr>
            <a:r>
              <a:rPr lang="zh-CN" altLang="en-US"/>
              <a:t>换句话说，几个网络组合在一起就形成了一个超级网络</a:t>
            </a:r>
            <a:r>
              <a:rPr lang="en-US" altLang="zh-CN"/>
              <a:t>(</a:t>
            </a:r>
            <a:r>
              <a:rPr lang="en-US" altLang="zh-CN" err="1"/>
              <a:t>supernetwork</a:t>
            </a:r>
            <a:r>
              <a:rPr lang="en-US" altLang="zh-CN"/>
              <a:t> or </a:t>
            </a:r>
            <a:r>
              <a:rPr lang="en-US" altLang="zh-CN" err="1"/>
              <a:t>supernet</a:t>
            </a:r>
            <a:r>
              <a:rPr lang="en-US" altLang="zh-CN"/>
              <a:t>)</a:t>
            </a:r>
            <a:r>
              <a:rPr lang="zh-CN" altLang="en-US"/>
              <a:t>。 </a:t>
            </a:r>
          </a:p>
          <a:p>
            <a:pPr>
              <a:spcBef>
                <a:spcPts val="600"/>
              </a:spcBef>
            </a:pPr>
            <a:endParaRPr lang="en-US" altLang="zh-CN"/>
          </a:p>
          <a:p>
            <a:pPr>
              <a:spcBef>
                <a:spcPts val="600"/>
              </a:spcBef>
            </a:pPr>
            <a:r>
              <a:rPr lang="zh-CN" altLang="en-US"/>
              <a:t>超网减少了掩码中的</a:t>
            </a:r>
            <a:r>
              <a:rPr lang="en-US" altLang="zh-CN"/>
              <a:t>1</a:t>
            </a:r>
            <a:r>
              <a:rPr lang="zh-CN" altLang="en-US"/>
              <a:t>的数量。</a:t>
            </a:r>
            <a:endParaRPr lang="en-US" altLang="zh-CN"/>
          </a:p>
          <a:p>
            <a:pPr>
              <a:spcBef>
                <a:spcPts val="600"/>
              </a:spcBef>
            </a:pPr>
            <a:endParaRPr lang="en-US" altLang="zh-CN"/>
          </a:p>
          <a:p>
            <a:pPr>
              <a:spcBef>
                <a:spcPts val="600"/>
              </a:spcBef>
            </a:pPr>
            <a:r>
              <a:rPr lang="zh-CN" altLang="en-US"/>
              <a:t>例如，如果一个组织有</a:t>
            </a:r>
            <a:r>
              <a:rPr lang="en-US" altLang="zh-CN"/>
              <a:t>4</a:t>
            </a:r>
            <a:r>
              <a:rPr lang="zh-CN" altLang="en-US"/>
              <a:t>个类</a:t>
            </a:r>
            <a:r>
              <a:rPr lang="en-US" altLang="zh-CN"/>
              <a:t>C</a:t>
            </a:r>
            <a:r>
              <a:rPr lang="zh-CN" altLang="en-US"/>
              <a:t>地址，掩码将从</a:t>
            </a:r>
            <a:r>
              <a:rPr lang="en-US" altLang="zh-CN"/>
              <a:t>/24</a:t>
            </a:r>
            <a:r>
              <a:rPr lang="zh-CN" altLang="en-US"/>
              <a:t>更改为</a:t>
            </a:r>
            <a:r>
              <a:rPr lang="en-US" altLang="zh-CN"/>
              <a:t>/22</a:t>
            </a:r>
            <a:r>
              <a:rPr lang="zh-CN" altLang="en-US"/>
              <a:t>。</a:t>
            </a:r>
          </a:p>
        </p:txBody>
      </p:sp>
      <p:sp>
        <p:nvSpPr>
          <p:cNvPr id="3" name="标题 2"/>
          <p:cNvSpPr>
            <a:spLocks noGrp="1"/>
          </p:cNvSpPr>
          <p:nvPr>
            <p:ph type="title"/>
          </p:nvPr>
        </p:nvSpPr>
        <p:spPr/>
        <p:txBody>
          <a:bodyPr/>
          <a:lstStyle/>
          <a:p>
            <a:r>
              <a:rPr lang="en-US" altLang="zh-CN">
                <a:latin typeface="Gill Sans MT" panose="020B0502020104020203" pitchFamily="34" charset="0"/>
              </a:rPr>
              <a:t>5. </a:t>
            </a:r>
            <a:r>
              <a:rPr lang="zh-CN" altLang="en-US">
                <a:latin typeface="Gill Sans MT" panose="020B0502020104020203" pitchFamily="34" charset="0"/>
              </a:rPr>
              <a:t>构造超网</a:t>
            </a:r>
            <a:endParaRPr lang="zh-CN" altLang="en-US"/>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2"/>
          <p:cNvPicPr>
            <a:picLocks noChangeAspect="1" noChangeArrowheads="1"/>
          </p:cNvPicPr>
          <p:nvPr/>
        </p:nvPicPr>
        <p:blipFill>
          <a:blip r:embed="rId2" cstate="print"/>
          <a:srcRect/>
          <a:stretch>
            <a:fillRect/>
          </a:stretch>
        </p:blipFill>
        <p:spPr bwMode="auto">
          <a:xfrm>
            <a:off x="1143000" y="1778000"/>
            <a:ext cx="6727825" cy="3890963"/>
          </a:xfrm>
          <a:prstGeom prst="rect">
            <a:avLst/>
          </a:prstGeom>
          <a:noFill/>
          <a:ln w="9525">
            <a:noFill/>
            <a:miter lim="800000"/>
            <a:headEnd/>
            <a:tailEnd/>
          </a:ln>
        </p:spPr>
      </p:pic>
      <p:sp>
        <p:nvSpPr>
          <p:cNvPr id="118787" name="Rectangle 3"/>
          <p:cNvSpPr>
            <a:spLocks noGrp="1" noChangeArrowheads="1"/>
          </p:cNvSpPr>
          <p:nvPr>
            <p:ph type="title"/>
          </p:nvPr>
        </p:nvSpPr>
        <p:spPr/>
        <p:txBody>
          <a:bodyPr/>
          <a:lstStyle/>
          <a:p>
            <a:r>
              <a:rPr lang="en-US" altLang="en-US">
                <a:latin typeface="+mn-lt"/>
              </a:rPr>
              <a:t>Comparison of </a:t>
            </a:r>
            <a:r>
              <a:rPr lang="en-US" altLang="en-US">
                <a:solidFill>
                  <a:srgbClr val="FF0000"/>
                </a:solidFill>
                <a:latin typeface="+mn-lt"/>
              </a:rPr>
              <a:t>subnet</a:t>
            </a:r>
            <a:r>
              <a:rPr lang="en-US" altLang="en-US">
                <a:latin typeface="+mn-lt"/>
              </a:rPr>
              <a:t>, </a:t>
            </a:r>
            <a:r>
              <a:rPr lang="en-US" altLang="en-US">
                <a:solidFill>
                  <a:srgbClr val="FF0000"/>
                </a:solidFill>
                <a:latin typeface="+mn-lt"/>
              </a:rPr>
              <a:t>default</a:t>
            </a:r>
            <a:r>
              <a:rPr lang="en-US" altLang="en-US">
                <a:latin typeface="+mn-lt"/>
              </a:rPr>
              <a:t>, and </a:t>
            </a:r>
            <a:r>
              <a:rPr lang="en-US" altLang="en-US">
                <a:solidFill>
                  <a:srgbClr val="FF0000"/>
                </a:solidFill>
                <a:latin typeface="+mn-lt"/>
              </a:rPr>
              <a:t>supernet</a:t>
            </a:r>
            <a:r>
              <a:rPr lang="en-US" altLang="en-US">
                <a:latin typeface="+mn-lt"/>
              </a:rPr>
              <a:t> masks</a:t>
            </a:r>
            <a:endParaRPr lang="zh-CN" altLang="en-US">
              <a:latin typeface="+mn-l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r>
              <a:rPr lang="zh-CN" altLang="en-US"/>
              <a:t>路由和转发之间的相互作用</a:t>
            </a:r>
            <a:endParaRPr lang="zh-CN" altLang="en-US">
              <a:latin typeface="Gill Sans MT" panose="020B0502020104020203" pitchFamily="34" charset="0"/>
            </a:endParaRPr>
          </a:p>
        </p:txBody>
      </p:sp>
      <p:sp>
        <p:nvSpPr>
          <p:cNvPr id="167" name="Freeform 4"/>
          <p:cNvSpPr>
            <a:spLocks/>
          </p:cNvSpPr>
          <p:nvPr/>
        </p:nvSpPr>
        <p:spPr bwMode="auto">
          <a:xfrm>
            <a:off x="3894138" y="4018535"/>
            <a:ext cx="2847975" cy="1481137"/>
          </a:xfrm>
          <a:custGeom>
            <a:avLst/>
            <a:gdLst>
              <a:gd name="T0" fmla="*/ 2147483646 w 1794"/>
              <a:gd name="T1" fmla="*/ 2147483646 h 933"/>
              <a:gd name="T2" fmla="*/ 2147483646 w 1794"/>
              <a:gd name="T3" fmla="*/ 2147483646 h 933"/>
              <a:gd name="T4" fmla="*/ 2147483646 w 1794"/>
              <a:gd name="T5" fmla="*/ 2147483646 h 933"/>
              <a:gd name="T6" fmla="*/ 2147483646 w 1794"/>
              <a:gd name="T7" fmla="*/ 2147483646 h 933"/>
              <a:gd name="T8" fmla="*/ 2147483646 w 1794"/>
              <a:gd name="T9" fmla="*/ 2147483646 h 933"/>
              <a:gd name="T10" fmla="*/ 2147483646 w 1794"/>
              <a:gd name="T11" fmla="*/ 2147483646 h 933"/>
              <a:gd name="T12" fmla="*/ 2147483646 w 1794"/>
              <a:gd name="T13" fmla="*/ 2147483646 h 933"/>
              <a:gd name="T14" fmla="*/ 2147483646 w 1794"/>
              <a:gd name="T15" fmla="*/ 2147483646 h 933"/>
              <a:gd name="T16" fmla="*/ 2147483646 w 1794"/>
              <a:gd name="T17" fmla="*/ 2147483646 h 933"/>
              <a:gd name="T18" fmla="*/ 2147483646 w 1794"/>
              <a:gd name="T19" fmla="*/ 2147483646 h 933"/>
              <a:gd name="T20" fmla="*/ 2147483646 w 1794"/>
              <a:gd name="T21" fmla="*/ 2147483646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68" name="Freeform 5"/>
          <p:cNvSpPr>
            <a:spLocks/>
          </p:cNvSpPr>
          <p:nvPr/>
        </p:nvSpPr>
        <p:spPr bwMode="auto">
          <a:xfrm>
            <a:off x="2400300" y="3281935"/>
            <a:ext cx="2290763" cy="1295400"/>
          </a:xfrm>
          <a:custGeom>
            <a:avLst/>
            <a:gdLst>
              <a:gd name="T0" fmla="*/ 0 w 1443"/>
              <a:gd name="T1" fmla="*/ 0 h 816"/>
              <a:gd name="T2" fmla="*/ 2147483646 w 1443"/>
              <a:gd name="T3" fmla="*/ 2147483646 h 816"/>
              <a:gd name="T4" fmla="*/ 2147483646 w 1443"/>
              <a:gd name="T5" fmla="*/ 2147483646 h 816"/>
              <a:gd name="T6" fmla="*/ 2147483646 w 1443"/>
              <a:gd name="T7" fmla="*/ 2147483646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9" name="Rectangle 6"/>
          <p:cNvSpPr>
            <a:spLocks noChangeArrowheads="1"/>
          </p:cNvSpPr>
          <p:nvPr/>
        </p:nvSpPr>
        <p:spPr bwMode="auto">
          <a:xfrm>
            <a:off x="2390775" y="956247"/>
            <a:ext cx="2317750" cy="2492375"/>
          </a:xfrm>
          <a:prstGeom prst="rect">
            <a:avLst/>
          </a:prstGeom>
          <a:solidFill>
            <a:schemeClr val="accent1"/>
          </a:solidFill>
          <a:ln w="19050">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170" name="Oval 7"/>
          <p:cNvSpPr>
            <a:spLocks noChangeArrowheads="1"/>
          </p:cNvSpPr>
          <p:nvPr/>
        </p:nvSpPr>
        <p:spPr bwMode="auto">
          <a:xfrm>
            <a:off x="2516188" y="1008635"/>
            <a:ext cx="2095500" cy="604837"/>
          </a:xfrm>
          <a:prstGeom prst="ellipse">
            <a:avLst/>
          </a:prstGeom>
          <a:solidFill>
            <a:schemeClr val="bg1"/>
          </a:solidFill>
          <a:ln w="9525">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171" name="Freeform 8"/>
          <p:cNvSpPr>
            <a:spLocks/>
          </p:cNvSpPr>
          <p:nvPr/>
        </p:nvSpPr>
        <p:spPr bwMode="auto">
          <a:xfrm>
            <a:off x="4532313" y="4321747"/>
            <a:ext cx="542925" cy="295275"/>
          </a:xfrm>
          <a:custGeom>
            <a:avLst/>
            <a:gdLst>
              <a:gd name="T0" fmla="*/ 0 w 342"/>
              <a:gd name="T1" fmla="*/ 2147483646 h 186"/>
              <a:gd name="T2" fmla="*/ 2147483646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172" name="Group 9"/>
          <p:cNvGrpSpPr>
            <a:grpSpLocks/>
          </p:cNvGrpSpPr>
          <p:nvPr/>
        </p:nvGrpSpPr>
        <p:grpSpPr bwMode="auto">
          <a:xfrm>
            <a:off x="4038600" y="4496372"/>
            <a:ext cx="501650" cy="233363"/>
            <a:chOff x="3600" y="219"/>
            <a:chExt cx="360" cy="175"/>
          </a:xfrm>
        </p:grpSpPr>
        <p:sp>
          <p:nvSpPr>
            <p:cNvPr id="173" name="Oval 1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174" name="Line 11"/>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5" name="Line 1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6" name="Rectangle 13"/>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400" u="none">
                <a:ea typeface="楷体" panose="02010609060101010101" pitchFamily="49" charset="-122"/>
                <a:cs typeface="Arial" panose="020B0604020202020204" pitchFamily="34" charset="0"/>
              </a:endParaRPr>
            </a:p>
          </p:txBody>
        </p:sp>
        <p:sp>
          <p:nvSpPr>
            <p:cNvPr id="177" name="Oval 1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nvGrpSpPr>
            <p:cNvPr id="178" name="Group 15"/>
            <p:cNvGrpSpPr>
              <a:grpSpLocks/>
            </p:cNvGrpSpPr>
            <p:nvPr/>
          </p:nvGrpSpPr>
          <p:grpSpPr bwMode="auto">
            <a:xfrm>
              <a:off x="3686" y="244"/>
              <a:ext cx="177" cy="66"/>
              <a:chOff x="2848" y="848"/>
              <a:chExt cx="140" cy="98"/>
            </a:xfrm>
          </p:grpSpPr>
          <p:sp>
            <p:nvSpPr>
              <p:cNvPr id="183" name="Line 1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 name="Line 1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5" name="Line 1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79" name="Group 19"/>
            <p:cNvGrpSpPr>
              <a:grpSpLocks/>
            </p:cNvGrpSpPr>
            <p:nvPr/>
          </p:nvGrpSpPr>
          <p:grpSpPr bwMode="auto">
            <a:xfrm flipV="1">
              <a:off x="3686" y="243"/>
              <a:ext cx="177" cy="66"/>
              <a:chOff x="2848" y="848"/>
              <a:chExt cx="140" cy="98"/>
            </a:xfrm>
          </p:grpSpPr>
          <p:sp>
            <p:nvSpPr>
              <p:cNvPr id="180" name="Line 2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1" name="Line 2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2" name="Line 2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186" name="Group 23"/>
          <p:cNvGrpSpPr>
            <a:grpSpLocks/>
          </p:cNvGrpSpPr>
          <p:nvPr/>
        </p:nvGrpSpPr>
        <p:grpSpPr bwMode="auto">
          <a:xfrm>
            <a:off x="4391025" y="5134547"/>
            <a:ext cx="501650" cy="233363"/>
            <a:chOff x="3600" y="219"/>
            <a:chExt cx="360" cy="175"/>
          </a:xfrm>
        </p:grpSpPr>
        <p:sp>
          <p:nvSpPr>
            <p:cNvPr id="187" name="Oval 2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188" name="Line 25"/>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9" name="Line 2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0" name="Rectangle 27"/>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400" u="none">
                <a:ea typeface="楷体" panose="02010609060101010101" pitchFamily="49" charset="-122"/>
                <a:cs typeface="Arial" panose="020B0604020202020204" pitchFamily="34" charset="0"/>
              </a:endParaRPr>
            </a:p>
          </p:txBody>
        </p:sp>
        <p:sp>
          <p:nvSpPr>
            <p:cNvPr id="191" name="Oval 2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nvGrpSpPr>
            <p:cNvPr id="192" name="Group 29"/>
            <p:cNvGrpSpPr>
              <a:grpSpLocks/>
            </p:cNvGrpSpPr>
            <p:nvPr/>
          </p:nvGrpSpPr>
          <p:grpSpPr bwMode="auto">
            <a:xfrm>
              <a:off x="3686" y="244"/>
              <a:ext cx="177" cy="66"/>
              <a:chOff x="2848" y="848"/>
              <a:chExt cx="140" cy="98"/>
            </a:xfrm>
          </p:grpSpPr>
          <p:sp>
            <p:nvSpPr>
              <p:cNvPr id="197" name="Line 3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8" name="Line 3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9" name="Line 3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93" name="Group 33"/>
            <p:cNvGrpSpPr>
              <a:grpSpLocks/>
            </p:cNvGrpSpPr>
            <p:nvPr/>
          </p:nvGrpSpPr>
          <p:grpSpPr bwMode="auto">
            <a:xfrm flipV="1">
              <a:off x="3686" y="243"/>
              <a:ext cx="177" cy="66"/>
              <a:chOff x="2848" y="848"/>
              <a:chExt cx="140" cy="98"/>
            </a:xfrm>
          </p:grpSpPr>
          <p:sp>
            <p:nvSpPr>
              <p:cNvPr id="194" name="Line 3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 name="Line 3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6" name="Line 3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00" name="Group 37"/>
          <p:cNvGrpSpPr>
            <a:grpSpLocks/>
          </p:cNvGrpSpPr>
          <p:nvPr/>
        </p:nvGrpSpPr>
        <p:grpSpPr bwMode="auto">
          <a:xfrm>
            <a:off x="5065713" y="4191572"/>
            <a:ext cx="501650" cy="233363"/>
            <a:chOff x="3600" y="219"/>
            <a:chExt cx="360" cy="175"/>
          </a:xfrm>
        </p:grpSpPr>
        <p:sp>
          <p:nvSpPr>
            <p:cNvPr id="201" name="Oval 3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202" name="Line 39"/>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3" name="Line 4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4" name="Rectangle 41"/>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400" u="none">
                <a:ea typeface="楷体" panose="02010609060101010101" pitchFamily="49" charset="-122"/>
                <a:cs typeface="Arial" panose="020B0604020202020204" pitchFamily="34" charset="0"/>
              </a:endParaRPr>
            </a:p>
          </p:txBody>
        </p:sp>
        <p:sp>
          <p:nvSpPr>
            <p:cNvPr id="205" name="Oval 4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nvGrpSpPr>
            <p:cNvPr id="206" name="Group 43"/>
            <p:cNvGrpSpPr>
              <a:grpSpLocks/>
            </p:cNvGrpSpPr>
            <p:nvPr/>
          </p:nvGrpSpPr>
          <p:grpSpPr bwMode="auto">
            <a:xfrm>
              <a:off x="3686" y="244"/>
              <a:ext cx="177" cy="66"/>
              <a:chOff x="2848" y="848"/>
              <a:chExt cx="140" cy="98"/>
            </a:xfrm>
          </p:grpSpPr>
          <p:sp>
            <p:nvSpPr>
              <p:cNvPr id="211" name="Line 4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2" name="Line 4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3" name="Line 4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07" name="Group 47"/>
            <p:cNvGrpSpPr>
              <a:grpSpLocks/>
            </p:cNvGrpSpPr>
            <p:nvPr/>
          </p:nvGrpSpPr>
          <p:grpSpPr bwMode="auto">
            <a:xfrm flipV="1">
              <a:off x="3686" y="243"/>
              <a:ext cx="177" cy="66"/>
              <a:chOff x="2848" y="848"/>
              <a:chExt cx="140" cy="98"/>
            </a:xfrm>
          </p:grpSpPr>
          <p:sp>
            <p:nvSpPr>
              <p:cNvPr id="208" name="Line 4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9" name="Line 4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0" name="Line 5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14" name="Group 51"/>
          <p:cNvGrpSpPr>
            <a:grpSpLocks/>
          </p:cNvGrpSpPr>
          <p:nvPr/>
        </p:nvGrpSpPr>
        <p:grpSpPr bwMode="auto">
          <a:xfrm>
            <a:off x="4987925" y="4856735"/>
            <a:ext cx="500063" cy="233362"/>
            <a:chOff x="3600" y="219"/>
            <a:chExt cx="360" cy="175"/>
          </a:xfrm>
        </p:grpSpPr>
        <p:sp>
          <p:nvSpPr>
            <p:cNvPr id="215" name="Oval 5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216" name="Line 53"/>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7" name="Line 5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8" name="Rectangle 55"/>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400" u="none">
                <a:ea typeface="楷体" panose="02010609060101010101" pitchFamily="49" charset="-122"/>
                <a:cs typeface="Arial" panose="020B0604020202020204" pitchFamily="34" charset="0"/>
              </a:endParaRPr>
            </a:p>
          </p:txBody>
        </p:sp>
        <p:sp>
          <p:nvSpPr>
            <p:cNvPr id="219" name="Oval 5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nvGrpSpPr>
            <p:cNvPr id="220" name="Group 57"/>
            <p:cNvGrpSpPr>
              <a:grpSpLocks/>
            </p:cNvGrpSpPr>
            <p:nvPr/>
          </p:nvGrpSpPr>
          <p:grpSpPr bwMode="auto">
            <a:xfrm>
              <a:off x="3686" y="244"/>
              <a:ext cx="177" cy="66"/>
              <a:chOff x="2848" y="848"/>
              <a:chExt cx="140" cy="98"/>
            </a:xfrm>
          </p:grpSpPr>
          <p:sp>
            <p:nvSpPr>
              <p:cNvPr id="225" name="Line 5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6" name="Line 5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7" name="Line 6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21" name="Group 61"/>
            <p:cNvGrpSpPr>
              <a:grpSpLocks/>
            </p:cNvGrpSpPr>
            <p:nvPr/>
          </p:nvGrpSpPr>
          <p:grpSpPr bwMode="auto">
            <a:xfrm flipV="1">
              <a:off x="3686" y="243"/>
              <a:ext cx="177" cy="66"/>
              <a:chOff x="2848" y="848"/>
              <a:chExt cx="140" cy="98"/>
            </a:xfrm>
          </p:grpSpPr>
          <p:sp>
            <p:nvSpPr>
              <p:cNvPr id="222" name="Line 6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3" name="Line 6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4" name="Line 6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28" name="Group 65"/>
          <p:cNvGrpSpPr>
            <a:grpSpLocks/>
          </p:cNvGrpSpPr>
          <p:nvPr/>
        </p:nvGrpSpPr>
        <p:grpSpPr bwMode="auto">
          <a:xfrm>
            <a:off x="5622925" y="5153597"/>
            <a:ext cx="501650" cy="233363"/>
            <a:chOff x="3600" y="219"/>
            <a:chExt cx="360" cy="175"/>
          </a:xfrm>
        </p:grpSpPr>
        <p:sp>
          <p:nvSpPr>
            <p:cNvPr id="229" name="Oval 6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230" name="Line 6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1" name="Line 6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2" name="Rectangle 69"/>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400" u="none">
                <a:ea typeface="楷体" panose="02010609060101010101" pitchFamily="49" charset="-122"/>
                <a:cs typeface="Arial" panose="020B0604020202020204" pitchFamily="34" charset="0"/>
              </a:endParaRPr>
            </a:p>
          </p:txBody>
        </p:sp>
        <p:sp>
          <p:nvSpPr>
            <p:cNvPr id="233" name="Oval 7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nvGrpSpPr>
            <p:cNvPr id="234" name="Group 71"/>
            <p:cNvGrpSpPr>
              <a:grpSpLocks/>
            </p:cNvGrpSpPr>
            <p:nvPr/>
          </p:nvGrpSpPr>
          <p:grpSpPr bwMode="auto">
            <a:xfrm>
              <a:off x="3686" y="244"/>
              <a:ext cx="177" cy="66"/>
              <a:chOff x="2848" y="848"/>
              <a:chExt cx="140" cy="98"/>
            </a:xfrm>
          </p:grpSpPr>
          <p:sp>
            <p:nvSpPr>
              <p:cNvPr id="239" name="Line 7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0" name="Line 7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1" name="Line 7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35" name="Group 75"/>
            <p:cNvGrpSpPr>
              <a:grpSpLocks/>
            </p:cNvGrpSpPr>
            <p:nvPr/>
          </p:nvGrpSpPr>
          <p:grpSpPr bwMode="auto">
            <a:xfrm flipV="1">
              <a:off x="3686" y="243"/>
              <a:ext cx="177" cy="66"/>
              <a:chOff x="2848" y="848"/>
              <a:chExt cx="140" cy="98"/>
            </a:xfrm>
          </p:grpSpPr>
          <p:sp>
            <p:nvSpPr>
              <p:cNvPr id="236" name="Line 7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7" name="Line 7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8" name="Line 7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42" name="Group 79"/>
          <p:cNvGrpSpPr>
            <a:grpSpLocks/>
          </p:cNvGrpSpPr>
          <p:nvPr/>
        </p:nvGrpSpPr>
        <p:grpSpPr bwMode="auto">
          <a:xfrm>
            <a:off x="6067425" y="4497960"/>
            <a:ext cx="501650" cy="233362"/>
            <a:chOff x="3600" y="219"/>
            <a:chExt cx="360" cy="175"/>
          </a:xfrm>
        </p:grpSpPr>
        <p:sp>
          <p:nvSpPr>
            <p:cNvPr id="243" name="Oval 8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244" name="Line 81"/>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5" name="Line 8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6" name="Rectangle 83"/>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400" u="none">
                <a:ea typeface="楷体" panose="02010609060101010101" pitchFamily="49" charset="-122"/>
                <a:cs typeface="Arial" panose="020B0604020202020204" pitchFamily="34" charset="0"/>
              </a:endParaRPr>
            </a:p>
          </p:txBody>
        </p:sp>
        <p:sp>
          <p:nvSpPr>
            <p:cNvPr id="247" name="Oval 8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nvGrpSpPr>
            <p:cNvPr id="248" name="Group 85"/>
            <p:cNvGrpSpPr>
              <a:grpSpLocks/>
            </p:cNvGrpSpPr>
            <p:nvPr/>
          </p:nvGrpSpPr>
          <p:grpSpPr bwMode="auto">
            <a:xfrm>
              <a:off x="3686" y="244"/>
              <a:ext cx="177" cy="66"/>
              <a:chOff x="2848" y="848"/>
              <a:chExt cx="140" cy="98"/>
            </a:xfrm>
          </p:grpSpPr>
          <p:sp>
            <p:nvSpPr>
              <p:cNvPr id="253" name="Line 8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4" name="Line 8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5" name="Line 8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49" name="Group 89"/>
            <p:cNvGrpSpPr>
              <a:grpSpLocks/>
            </p:cNvGrpSpPr>
            <p:nvPr/>
          </p:nvGrpSpPr>
          <p:grpSpPr bwMode="auto">
            <a:xfrm flipV="1">
              <a:off x="3686" y="243"/>
              <a:ext cx="177" cy="66"/>
              <a:chOff x="2848" y="848"/>
              <a:chExt cx="140" cy="98"/>
            </a:xfrm>
          </p:grpSpPr>
          <p:sp>
            <p:nvSpPr>
              <p:cNvPr id="250" name="Line 9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1" name="Line 9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2" name="Line 9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256" name="Freeform 93"/>
          <p:cNvSpPr>
            <a:spLocks/>
          </p:cNvSpPr>
          <p:nvPr/>
        </p:nvSpPr>
        <p:spPr bwMode="auto">
          <a:xfrm>
            <a:off x="5573713" y="4315397"/>
            <a:ext cx="504825" cy="307975"/>
          </a:xfrm>
          <a:custGeom>
            <a:avLst/>
            <a:gdLst>
              <a:gd name="T0" fmla="*/ 0 w 318"/>
              <a:gd name="T1" fmla="*/ 0 h 194"/>
              <a:gd name="T2" fmla="*/ 2147483646 w 318"/>
              <a:gd name="T3" fmla="*/ 2147483646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7" name="Freeform 94"/>
          <p:cNvSpPr>
            <a:spLocks/>
          </p:cNvSpPr>
          <p:nvPr/>
        </p:nvSpPr>
        <p:spPr bwMode="auto">
          <a:xfrm>
            <a:off x="4508500" y="4707510"/>
            <a:ext cx="481013" cy="238125"/>
          </a:xfrm>
          <a:custGeom>
            <a:avLst/>
            <a:gdLst>
              <a:gd name="T0" fmla="*/ 0 w 294"/>
              <a:gd name="T1" fmla="*/ 0 h 174"/>
              <a:gd name="T2" fmla="*/ 2147483646 w 294"/>
              <a:gd name="T3" fmla="*/ 2147483646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8" name="Freeform 95"/>
          <p:cNvSpPr>
            <a:spLocks/>
          </p:cNvSpPr>
          <p:nvPr/>
        </p:nvSpPr>
        <p:spPr bwMode="auto">
          <a:xfrm>
            <a:off x="5456238" y="4683697"/>
            <a:ext cx="628650" cy="247650"/>
          </a:xfrm>
          <a:custGeom>
            <a:avLst/>
            <a:gdLst>
              <a:gd name="T0" fmla="*/ 0 w 378"/>
              <a:gd name="T1" fmla="*/ 2147483646 h 174"/>
              <a:gd name="T2" fmla="*/ 2147483646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9" name="Freeform 96"/>
          <p:cNvSpPr>
            <a:spLocks/>
          </p:cNvSpPr>
          <p:nvPr/>
        </p:nvSpPr>
        <p:spPr bwMode="auto">
          <a:xfrm>
            <a:off x="6122988" y="4737672"/>
            <a:ext cx="206375" cy="508000"/>
          </a:xfrm>
          <a:custGeom>
            <a:avLst/>
            <a:gdLst>
              <a:gd name="T0" fmla="*/ 0 w 118"/>
              <a:gd name="T1" fmla="*/ 2147483646 h 500"/>
              <a:gd name="T2" fmla="*/ 2147483646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60" name="Freeform 97"/>
          <p:cNvSpPr>
            <a:spLocks/>
          </p:cNvSpPr>
          <p:nvPr/>
        </p:nvSpPr>
        <p:spPr bwMode="auto">
          <a:xfrm>
            <a:off x="4887913" y="5271072"/>
            <a:ext cx="736600" cy="74613"/>
          </a:xfrm>
          <a:custGeom>
            <a:avLst/>
            <a:gdLst>
              <a:gd name="T0" fmla="*/ 2147483646 w 370"/>
              <a:gd name="T1" fmla="*/ 2147483646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61" name="Freeform 98"/>
          <p:cNvSpPr>
            <a:spLocks/>
          </p:cNvSpPr>
          <p:nvPr/>
        </p:nvSpPr>
        <p:spPr bwMode="auto">
          <a:xfrm>
            <a:off x="4351338" y="4731322"/>
            <a:ext cx="193675" cy="425450"/>
          </a:xfrm>
          <a:custGeom>
            <a:avLst/>
            <a:gdLst>
              <a:gd name="T0" fmla="*/ 2147483646 w 176"/>
              <a:gd name="T1" fmla="*/ 2147483646 h 412"/>
              <a:gd name="T2" fmla="*/ 2147483646 w 176"/>
              <a:gd name="T3" fmla="*/ 2147483646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62" name="Rectangle 99"/>
          <p:cNvSpPr>
            <a:spLocks noChangeArrowheads="1"/>
          </p:cNvSpPr>
          <p:nvPr/>
        </p:nvSpPr>
        <p:spPr bwMode="auto">
          <a:xfrm>
            <a:off x="2460625" y="4345560"/>
            <a:ext cx="1155700" cy="23812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263" name="Rectangle 100"/>
          <p:cNvSpPr>
            <a:spLocks noChangeArrowheads="1"/>
          </p:cNvSpPr>
          <p:nvPr/>
        </p:nvSpPr>
        <p:spPr bwMode="auto">
          <a:xfrm>
            <a:off x="2436813" y="4369372"/>
            <a:ext cx="1147762" cy="238125"/>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264" name="Line 101"/>
          <p:cNvSpPr>
            <a:spLocks noChangeShapeType="1"/>
          </p:cNvSpPr>
          <p:nvPr/>
        </p:nvSpPr>
        <p:spPr bwMode="auto">
          <a:xfrm>
            <a:off x="3462338" y="4501135"/>
            <a:ext cx="422275"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5" name="Text Box 102"/>
          <p:cNvSpPr txBox="1">
            <a:spLocks noChangeArrowheads="1"/>
          </p:cNvSpPr>
          <p:nvPr/>
        </p:nvSpPr>
        <p:spPr bwMode="auto">
          <a:xfrm>
            <a:off x="4464050" y="4216972"/>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u="none">
                <a:ea typeface="楷体" panose="02010609060101010101" pitchFamily="49" charset="-122"/>
                <a:cs typeface="Arial" panose="020B0604020202020204" pitchFamily="34" charset="0"/>
              </a:rPr>
              <a:t>1</a:t>
            </a:r>
          </a:p>
        </p:txBody>
      </p:sp>
      <p:sp>
        <p:nvSpPr>
          <p:cNvPr id="266" name="Text Box 103"/>
          <p:cNvSpPr txBox="1">
            <a:spLocks noChangeArrowheads="1"/>
          </p:cNvSpPr>
          <p:nvPr/>
        </p:nvSpPr>
        <p:spPr bwMode="auto">
          <a:xfrm>
            <a:off x="4378325" y="4655122"/>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u="none">
                <a:ea typeface="楷体" panose="02010609060101010101" pitchFamily="49" charset="-122"/>
                <a:cs typeface="Arial" panose="020B0604020202020204" pitchFamily="34" charset="0"/>
              </a:rPr>
              <a:t>2</a:t>
            </a:r>
          </a:p>
        </p:txBody>
      </p:sp>
      <p:sp>
        <p:nvSpPr>
          <p:cNvPr id="267" name="Text Box 104"/>
          <p:cNvSpPr txBox="1">
            <a:spLocks noChangeArrowheads="1"/>
          </p:cNvSpPr>
          <p:nvPr/>
        </p:nvSpPr>
        <p:spPr bwMode="auto">
          <a:xfrm>
            <a:off x="4127500" y="4728147"/>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600" u="none">
                <a:ea typeface="楷体" panose="02010609060101010101" pitchFamily="49" charset="-122"/>
                <a:cs typeface="Arial" panose="020B0604020202020204" pitchFamily="34" charset="0"/>
              </a:rPr>
              <a:t>3</a:t>
            </a:r>
          </a:p>
        </p:txBody>
      </p:sp>
      <p:sp>
        <p:nvSpPr>
          <p:cNvPr id="268" name="Rectangle 105"/>
          <p:cNvSpPr>
            <a:spLocks noChangeArrowheads="1"/>
          </p:cNvSpPr>
          <p:nvPr/>
        </p:nvSpPr>
        <p:spPr bwMode="auto">
          <a:xfrm>
            <a:off x="3065463" y="4372547"/>
            <a:ext cx="427037" cy="239713"/>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269" name="Text Box 106"/>
          <p:cNvSpPr txBox="1">
            <a:spLocks noChangeArrowheads="1"/>
          </p:cNvSpPr>
          <p:nvPr/>
        </p:nvSpPr>
        <p:spPr bwMode="auto">
          <a:xfrm>
            <a:off x="3017838" y="4345560"/>
            <a:ext cx="5016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200" u="none">
                <a:ea typeface="楷体" panose="02010609060101010101" pitchFamily="49" charset="-122"/>
                <a:cs typeface="Arial" panose="020B0604020202020204" pitchFamily="34" charset="0"/>
              </a:rPr>
              <a:t>0111</a:t>
            </a:r>
          </a:p>
        </p:txBody>
      </p:sp>
      <p:sp>
        <p:nvSpPr>
          <p:cNvPr id="270" name="Text Box 107"/>
          <p:cNvSpPr txBox="1">
            <a:spLocks noChangeArrowheads="1"/>
          </p:cNvSpPr>
          <p:nvPr/>
        </p:nvSpPr>
        <p:spPr bwMode="auto">
          <a:xfrm>
            <a:off x="1301750" y="3662935"/>
            <a:ext cx="1809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600" u="none">
                <a:ea typeface="楷体" panose="02010609060101010101" pitchFamily="49" charset="-122"/>
                <a:cs typeface="Arial" panose="020B0604020202020204" pitchFamily="34" charset="0"/>
              </a:rPr>
              <a:t>到达分组的首部值</a:t>
            </a:r>
          </a:p>
        </p:txBody>
      </p:sp>
      <p:sp>
        <p:nvSpPr>
          <p:cNvPr id="271" name="Line 108"/>
          <p:cNvSpPr>
            <a:spLocks noChangeShapeType="1"/>
          </p:cNvSpPr>
          <p:nvPr/>
        </p:nvSpPr>
        <p:spPr bwMode="auto">
          <a:xfrm flipH="1">
            <a:off x="2684463" y="4631310"/>
            <a:ext cx="13493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2" name="Text Box 109"/>
          <p:cNvSpPr txBox="1">
            <a:spLocks noChangeArrowheads="1"/>
          </p:cNvSpPr>
          <p:nvPr/>
        </p:nvSpPr>
        <p:spPr bwMode="auto">
          <a:xfrm>
            <a:off x="2644775" y="1165797"/>
            <a:ext cx="1863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u="none">
                <a:ea typeface="楷体" panose="02010609060101010101" pitchFamily="49" charset="-122"/>
                <a:cs typeface="Arial" panose="020B0604020202020204" pitchFamily="34" charset="0"/>
              </a:rPr>
              <a:t>选路算法</a:t>
            </a:r>
          </a:p>
        </p:txBody>
      </p:sp>
      <p:sp>
        <p:nvSpPr>
          <p:cNvPr id="273" name="Rectangle 110"/>
          <p:cNvSpPr>
            <a:spLocks noChangeArrowheads="1"/>
          </p:cNvSpPr>
          <p:nvPr/>
        </p:nvSpPr>
        <p:spPr bwMode="auto">
          <a:xfrm>
            <a:off x="2570163" y="1913510"/>
            <a:ext cx="2005012" cy="1497012"/>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274" name="Text Box 111"/>
          <p:cNvSpPr txBox="1">
            <a:spLocks noChangeArrowheads="1"/>
          </p:cNvSpPr>
          <p:nvPr/>
        </p:nvSpPr>
        <p:spPr bwMode="auto">
          <a:xfrm>
            <a:off x="2651125" y="1837310"/>
            <a:ext cx="14589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400" u="none">
                <a:ea typeface="楷体" panose="02010609060101010101" pitchFamily="49" charset="-122"/>
                <a:cs typeface="Arial" panose="020B0604020202020204" pitchFamily="34" charset="0"/>
              </a:rPr>
              <a:t>     </a:t>
            </a:r>
            <a:r>
              <a:rPr lang="zh-CN" altLang="en-US" sz="1600" u="none">
                <a:ea typeface="楷体" panose="02010609060101010101" pitchFamily="49" charset="-122"/>
                <a:cs typeface="Arial" panose="020B0604020202020204" pitchFamily="34" charset="0"/>
              </a:rPr>
              <a:t>本地转发表</a:t>
            </a:r>
          </a:p>
        </p:txBody>
      </p:sp>
      <p:sp>
        <p:nvSpPr>
          <p:cNvPr id="275" name="Text Box 112"/>
          <p:cNvSpPr txBox="1">
            <a:spLocks noChangeArrowheads="1"/>
          </p:cNvSpPr>
          <p:nvPr/>
        </p:nvSpPr>
        <p:spPr bwMode="auto">
          <a:xfrm>
            <a:off x="2533650" y="2113535"/>
            <a:ext cx="1212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u="none">
                <a:ea typeface="楷体" panose="02010609060101010101" pitchFamily="49" charset="-122"/>
                <a:cs typeface="Arial" panose="020B0604020202020204" pitchFamily="34" charset="0"/>
              </a:rPr>
              <a:t>首部值</a:t>
            </a:r>
          </a:p>
        </p:txBody>
      </p:sp>
      <p:sp>
        <p:nvSpPr>
          <p:cNvPr id="276" name="Text Box 113"/>
          <p:cNvSpPr txBox="1">
            <a:spLocks noChangeArrowheads="1"/>
          </p:cNvSpPr>
          <p:nvPr/>
        </p:nvSpPr>
        <p:spPr bwMode="auto">
          <a:xfrm>
            <a:off x="3600450" y="2115122"/>
            <a:ext cx="1041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u="none">
                <a:ea typeface="楷体" panose="02010609060101010101" pitchFamily="49" charset="-122"/>
                <a:cs typeface="Arial" panose="020B0604020202020204" pitchFamily="34" charset="0"/>
              </a:rPr>
              <a:t>输出链路</a:t>
            </a:r>
          </a:p>
        </p:txBody>
      </p:sp>
      <p:sp>
        <p:nvSpPr>
          <p:cNvPr id="277" name="Line 114"/>
          <p:cNvSpPr>
            <a:spLocks noChangeShapeType="1"/>
          </p:cNvSpPr>
          <p:nvPr/>
        </p:nvSpPr>
        <p:spPr bwMode="auto">
          <a:xfrm>
            <a:off x="3698875" y="2126235"/>
            <a:ext cx="7938" cy="12985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8" name="Text Box 115"/>
          <p:cNvSpPr txBox="1">
            <a:spLocks noChangeArrowheads="1"/>
          </p:cNvSpPr>
          <p:nvPr/>
        </p:nvSpPr>
        <p:spPr bwMode="auto">
          <a:xfrm>
            <a:off x="2835275" y="2407222"/>
            <a:ext cx="64135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Tx/>
              <a:buNone/>
            </a:pPr>
            <a:r>
              <a:rPr lang="en-US" altLang="zh-CN" sz="1600" u="none">
                <a:ea typeface="楷体" panose="02010609060101010101" pitchFamily="49" charset="-122"/>
                <a:cs typeface="Arial" panose="020B0604020202020204" pitchFamily="34" charset="0"/>
              </a:rPr>
              <a:t>0100</a:t>
            </a:r>
          </a:p>
          <a:p>
            <a:pPr algn="r" eaLnBrk="1" hangingPunct="1">
              <a:spcBef>
                <a:spcPct val="0"/>
              </a:spcBef>
              <a:buClrTx/>
              <a:buSzTx/>
              <a:buFontTx/>
              <a:buNone/>
            </a:pPr>
            <a:r>
              <a:rPr lang="en-US" altLang="zh-CN" sz="1600" u="none">
                <a:ea typeface="楷体" panose="02010609060101010101" pitchFamily="49" charset="-122"/>
                <a:cs typeface="Arial" panose="020B0604020202020204" pitchFamily="34" charset="0"/>
              </a:rPr>
              <a:t>0101</a:t>
            </a:r>
          </a:p>
          <a:p>
            <a:pPr algn="r" eaLnBrk="1" hangingPunct="1">
              <a:spcBef>
                <a:spcPct val="0"/>
              </a:spcBef>
              <a:buClrTx/>
              <a:buSzTx/>
              <a:buFontTx/>
              <a:buNone/>
            </a:pPr>
            <a:r>
              <a:rPr lang="en-US" altLang="zh-CN" sz="1600" u="none">
                <a:ea typeface="楷体" panose="02010609060101010101" pitchFamily="49" charset="-122"/>
                <a:cs typeface="Arial" panose="020B0604020202020204" pitchFamily="34" charset="0"/>
              </a:rPr>
              <a:t>0111</a:t>
            </a:r>
          </a:p>
          <a:p>
            <a:pPr algn="r" eaLnBrk="1" hangingPunct="1">
              <a:spcBef>
                <a:spcPct val="0"/>
              </a:spcBef>
              <a:buClrTx/>
              <a:buSzTx/>
              <a:buFontTx/>
              <a:buNone/>
            </a:pPr>
            <a:r>
              <a:rPr lang="en-US" altLang="zh-CN" sz="1600" u="none">
                <a:ea typeface="楷体" panose="02010609060101010101" pitchFamily="49" charset="-122"/>
                <a:cs typeface="Arial" panose="020B0604020202020204" pitchFamily="34" charset="0"/>
              </a:rPr>
              <a:t>1001</a:t>
            </a:r>
          </a:p>
        </p:txBody>
      </p:sp>
      <p:sp>
        <p:nvSpPr>
          <p:cNvPr id="279" name="Text Box 116"/>
          <p:cNvSpPr txBox="1">
            <a:spLocks noChangeArrowheads="1"/>
          </p:cNvSpPr>
          <p:nvPr/>
        </p:nvSpPr>
        <p:spPr bwMode="auto">
          <a:xfrm>
            <a:off x="3992563" y="2359597"/>
            <a:ext cx="296862"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600" u="none">
                <a:ea typeface="楷体" panose="02010609060101010101" pitchFamily="49" charset="-122"/>
                <a:cs typeface="Arial" panose="020B0604020202020204" pitchFamily="34" charset="0"/>
              </a:rPr>
              <a:t>3</a:t>
            </a:r>
          </a:p>
          <a:p>
            <a:pPr algn="ctr" eaLnBrk="1" hangingPunct="1">
              <a:spcBef>
                <a:spcPct val="0"/>
              </a:spcBef>
              <a:buClrTx/>
              <a:buSzTx/>
              <a:buFontTx/>
              <a:buNone/>
            </a:pPr>
            <a:r>
              <a:rPr lang="en-US" altLang="zh-CN" sz="1600" u="none">
                <a:ea typeface="楷体" panose="02010609060101010101" pitchFamily="49" charset="-122"/>
                <a:cs typeface="Arial" panose="020B0604020202020204" pitchFamily="34" charset="0"/>
              </a:rPr>
              <a:t>2</a:t>
            </a:r>
          </a:p>
          <a:p>
            <a:pPr algn="ctr" eaLnBrk="1" hangingPunct="1">
              <a:spcBef>
                <a:spcPct val="0"/>
              </a:spcBef>
              <a:buClrTx/>
              <a:buSzTx/>
              <a:buFontTx/>
              <a:buNone/>
            </a:pPr>
            <a:r>
              <a:rPr lang="en-US" altLang="zh-CN" sz="1600" u="none">
                <a:ea typeface="楷体" panose="02010609060101010101" pitchFamily="49" charset="-122"/>
                <a:cs typeface="Arial" panose="020B0604020202020204" pitchFamily="34" charset="0"/>
              </a:rPr>
              <a:t>2</a:t>
            </a:r>
          </a:p>
          <a:p>
            <a:pPr algn="ctr" eaLnBrk="1" hangingPunct="1">
              <a:spcBef>
                <a:spcPct val="0"/>
              </a:spcBef>
              <a:buClrTx/>
              <a:buSzTx/>
              <a:buFontTx/>
              <a:buNone/>
            </a:pPr>
            <a:r>
              <a:rPr lang="en-US" altLang="zh-CN" sz="1600" u="none">
                <a:ea typeface="楷体" panose="02010609060101010101" pitchFamily="49" charset="-122"/>
                <a:cs typeface="Arial" panose="020B0604020202020204" pitchFamily="34" charset="0"/>
              </a:rPr>
              <a:t>1</a:t>
            </a:r>
          </a:p>
        </p:txBody>
      </p:sp>
      <p:sp>
        <p:nvSpPr>
          <p:cNvPr id="280" name="Line 117"/>
          <p:cNvSpPr>
            <a:spLocks noChangeShapeType="1"/>
          </p:cNvSpPr>
          <p:nvPr/>
        </p:nvSpPr>
        <p:spPr bwMode="auto">
          <a:xfrm>
            <a:off x="2570163" y="2383410"/>
            <a:ext cx="2006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1" name="Line 118"/>
          <p:cNvSpPr>
            <a:spLocks noChangeShapeType="1"/>
          </p:cNvSpPr>
          <p:nvPr/>
        </p:nvSpPr>
        <p:spPr bwMode="auto">
          <a:xfrm>
            <a:off x="2562225" y="2135760"/>
            <a:ext cx="2006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2" name="AutoShape 119"/>
          <p:cNvSpPr>
            <a:spLocks noChangeArrowheads="1"/>
          </p:cNvSpPr>
          <p:nvPr/>
        </p:nvSpPr>
        <p:spPr bwMode="auto">
          <a:xfrm rot="5400000">
            <a:off x="3469482" y="1620616"/>
            <a:ext cx="239712" cy="273050"/>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283" name="Line 120"/>
          <p:cNvSpPr>
            <a:spLocks noChangeShapeType="1"/>
          </p:cNvSpPr>
          <p:nvPr/>
        </p:nvSpPr>
        <p:spPr bwMode="auto">
          <a:xfrm>
            <a:off x="2846388" y="4062985"/>
            <a:ext cx="363537" cy="342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4" name="Freeform 121"/>
          <p:cNvSpPr>
            <a:spLocks/>
          </p:cNvSpPr>
          <p:nvPr/>
        </p:nvSpPr>
        <p:spPr bwMode="auto">
          <a:xfrm>
            <a:off x="3919538" y="4553522"/>
            <a:ext cx="879475" cy="265113"/>
          </a:xfrm>
          <a:custGeom>
            <a:avLst/>
            <a:gdLst>
              <a:gd name="T0" fmla="*/ 0 w 554"/>
              <a:gd name="T1" fmla="*/ 2147483646 h 167"/>
              <a:gd name="T2" fmla="*/ 2147483646 w 554"/>
              <a:gd name="T3" fmla="*/ 2147483646 h 167"/>
              <a:gd name="T4" fmla="*/ 2147483646 w 554"/>
              <a:gd name="T5" fmla="*/ 2147483646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a:solidFill>
              <a:srgbClr val="FF33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5" name="Freeform 122"/>
          <p:cNvSpPr>
            <a:spLocks/>
          </p:cNvSpPr>
          <p:nvPr/>
        </p:nvSpPr>
        <p:spPr bwMode="auto">
          <a:xfrm flipH="1">
            <a:off x="6254750" y="4128072"/>
            <a:ext cx="577850" cy="371475"/>
          </a:xfrm>
          <a:custGeom>
            <a:avLst/>
            <a:gdLst>
              <a:gd name="T0" fmla="*/ 0 w 1443"/>
              <a:gd name="T1" fmla="*/ 0 h 816"/>
              <a:gd name="T2" fmla="*/ 2147483646 w 1443"/>
              <a:gd name="T3" fmla="*/ 2147483646 h 816"/>
              <a:gd name="T4" fmla="*/ 2147483646 w 1443"/>
              <a:gd name="T5" fmla="*/ 2147483646 h 816"/>
              <a:gd name="T6" fmla="*/ 2147483646 w 1443"/>
              <a:gd name="T7" fmla="*/ 2147483646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6" name="Freeform 123"/>
          <p:cNvSpPr>
            <a:spLocks/>
          </p:cNvSpPr>
          <p:nvPr/>
        </p:nvSpPr>
        <p:spPr bwMode="auto">
          <a:xfrm flipH="1">
            <a:off x="5243513" y="3843910"/>
            <a:ext cx="577850" cy="371475"/>
          </a:xfrm>
          <a:custGeom>
            <a:avLst/>
            <a:gdLst>
              <a:gd name="T0" fmla="*/ 0 w 1443"/>
              <a:gd name="T1" fmla="*/ 0 h 816"/>
              <a:gd name="T2" fmla="*/ 2147483646 w 1443"/>
              <a:gd name="T3" fmla="*/ 2147483646 h 816"/>
              <a:gd name="T4" fmla="*/ 2147483646 w 1443"/>
              <a:gd name="T5" fmla="*/ 2147483646 h 816"/>
              <a:gd name="T6" fmla="*/ 2147483646 w 1443"/>
              <a:gd name="T7" fmla="*/ 2147483646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7" name="Freeform 124"/>
          <p:cNvSpPr>
            <a:spLocks/>
          </p:cNvSpPr>
          <p:nvPr/>
        </p:nvSpPr>
        <p:spPr bwMode="auto">
          <a:xfrm flipH="1" flipV="1">
            <a:off x="5911850" y="5390135"/>
            <a:ext cx="542925" cy="371475"/>
          </a:xfrm>
          <a:custGeom>
            <a:avLst/>
            <a:gdLst>
              <a:gd name="T0" fmla="*/ 0 w 1443"/>
              <a:gd name="T1" fmla="*/ 0 h 816"/>
              <a:gd name="T2" fmla="*/ 2147483646 w 1443"/>
              <a:gd name="T3" fmla="*/ 2147483646 h 816"/>
              <a:gd name="T4" fmla="*/ 2147483646 w 1443"/>
              <a:gd name="T5" fmla="*/ 2147483646 h 816"/>
              <a:gd name="T6" fmla="*/ 2147483646 w 1443"/>
              <a:gd name="T7" fmla="*/ 2147483646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8" name="Freeform 125"/>
          <p:cNvSpPr>
            <a:spLocks/>
          </p:cNvSpPr>
          <p:nvPr/>
        </p:nvSpPr>
        <p:spPr bwMode="auto">
          <a:xfrm flipH="1" flipV="1">
            <a:off x="4562475" y="5374260"/>
            <a:ext cx="542925" cy="371475"/>
          </a:xfrm>
          <a:custGeom>
            <a:avLst/>
            <a:gdLst>
              <a:gd name="T0" fmla="*/ 0 w 1443"/>
              <a:gd name="T1" fmla="*/ 0 h 816"/>
              <a:gd name="T2" fmla="*/ 2147483646 w 1443"/>
              <a:gd name="T3" fmla="*/ 2147483646 h 816"/>
              <a:gd name="T4" fmla="*/ 2147483646 w 1443"/>
              <a:gd name="T5" fmla="*/ 2147483646 h 816"/>
              <a:gd name="T6" fmla="*/ 2147483646 w 1443"/>
              <a:gd name="T7" fmla="*/ 2147483646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9" name="Freeform 126"/>
          <p:cNvSpPr>
            <a:spLocks/>
          </p:cNvSpPr>
          <p:nvPr/>
        </p:nvSpPr>
        <p:spPr bwMode="auto">
          <a:xfrm flipH="1" flipV="1">
            <a:off x="5202238" y="5082160"/>
            <a:ext cx="542925" cy="452437"/>
          </a:xfrm>
          <a:custGeom>
            <a:avLst/>
            <a:gdLst>
              <a:gd name="T0" fmla="*/ 0 w 1443"/>
              <a:gd name="T1" fmla="*/ 0 h 816"/>
              <a:gd name="T2" fmla="*/ 2147483646 w 1443"/>
              <a:gd name="T3" fmla="*/ 2147483646 h 816"/>
              <a:gd name="T4" fmla="*/ 2147483646 w 1443"/>
              <a:gd name="T5" fmla="*/ 2147483646 h 816"/>
              <a:gd name="T6" fmla="*/ 2147483646 w 1443"/>
              <a:gd name="T7" fmla="*/ 2147483646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90" name="Group 127"/>
          <p:cNvGrpSpPr>
            <a:grpSpLocks/>
          </p:cNvGrpSpPr>
          <p:nvPr/>
        </p:nvGrpSpPr>
        <p:grpSpPr bwMode="auto">
          <a:xfrm>
            <a:off x="5251450" y="3399410"/>
            <a:ext cx="550863" cy="452437"/>
            <a:chOff x="2886" y="1668"/>
            <a:chExt cx="347" cy="285"/>
          </a:xfrm>
        </p:grpSpPr>
        <p:sp>
          <p:nvSpPr>
            <p:cNvPr id="291" name="Rectangle 128"/>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292" name="Oval 129"/>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293" name="Rectangle 130"/>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294" name="Line 131"/>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5" name="Line 132"/>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6" name="Line 133"/>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 name="AutoShape 134"/>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grpSp>
        <p:nvGrpSpPr>
          <p:cNvPr id="298" name="Group 135"/>
          <p:cNvGrpSpPr>
            <a:grpSpLocks/>
          </p:cNvGrpSpPr>
          <p:nvPr/>
        </p:nvGrpSpPr>
        <p:grpSpPr bwMode="auto">
          <a:xfrm>
            <a:off x="6264275" y="3672460"/>
            <a:ext cx="550863" cy="452437"/>
            <a:chOff x="2886" y="1668"/>
            <a:chExt cx="347" cy="285"/>
          </a:xfrm>
        </p:grpSpPr>
        <p:sp>
          <p:nvSpPr>
            <p:cNvPr id="299" name="Rectangle 136"/>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00" name="Oval 137"/>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01" name="Rectangle 138"/>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02" name="Line 139"/>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3" name="Line 140"/>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4" name="Line 141"/>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5" name="AutoShape 142"/>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grpSp>
        <p:nvGrpSpPr>
          <p:cNvPr id="306" name="Group 143"/>
          <p:cNvGrpSpPr>
            <a:grpSpLocks/>
          </p:cNvGrpSpPr>
          <p:nvPr/>
        </p:nvGrpSpPr>
        <p:grpSpPr bwMode="auto">
          <a:xfrm>
            <a:off x="5894388" y="5748910"/>
            <a:ext cx="550862" cy="452437"/>
            <a:chOff x="2886" y="1668"/>
            <a:chExt cx="347" cy="285"/>
          </a:xfrm>
        </p:grpSpPr>
        <p:sp>
          <p:nvSpPr>
            <p:cNvPr id="307" name="Rectangle 144"/>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08" name="Oval 145"/>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09" name="Rectangle 146"/>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10" name="Line 147"/>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1" name="Line 148"/>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2" name="Line 149"/>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3" name="AutoShape 150"/>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grpSp>
        <p:nvGrpSpPr>
          <p:cNvPr id="314" name="Group 151"/>
          <p:cNvGrpSpPr>
            <a:grpSpLocks/>
          </p:cNvGrpSpPr>
          <p:nvPr/>
        </p:nvGrpSpPr>
        <p:grpSpPr bwMode="auto">
          <a:xfrm>
            <a:off x="5199063" y="5529835"/>
            <a:ext cx="550862" cy="452437"/>
            <a:chOff x="2886" y="1668"/>
            <a:chExt cx="347" cy="285"/>
          </a:xfrm>
        </p:grpSpPr>
        <p:sp>
          <p:nvSpPr>
            <p:cNvPr id="315" name="Rectangle 152"/>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16" name="Oval 153"/>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17" name="Rectangle 154"/>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18" name="Line 155"/>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9" name="Line 156"/>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0" name="Line 157"/>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1" name="AutoShape 158"/>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grpSp>
        <p:nvGrpSpPr>
          <p:cNvPr id="322" name="Group 159"/>
          <p:cNvGrpSpPr>
            <a:grpSpLocks/>
          </p:cNvGrpSpPr>
          <p:nvPr/>
        </p:nvGrpSpPr>
        <p:grpSpPr bwMode="auto">
          <a:xfrm>
            <a:off x="4543425" y="5721922"/>
            <a:ext cx="550863" cy="452438"/>
            <a:chOff x="2886" y="1668"/>
            <a:chExt cx="347" cy="285"/>
          </a:xfrm>
        </p:grpSpPr>
        <p:sp>
          <p:nvSpPr>
            <p:cNvPr id="323" name="Rectangle 160"/>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24" name="Oval 161"/>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25" name="Rectangle 162"/>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26" name="Line 163"/>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 name="Line 164"/>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 name="Line 165"/>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9" name="AutoShape 166"/>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2338" name="Freeform 57"/>
          <p:cNvSpPr/>
          <p:nvPr/>
        </p:nvSpPr>
        <p:spPr bwMode="auto">
          <a:xfrm>
            <a:off x="6102350" y="2779713"/>
            <a:ext cx="1223963" cy="306387"/>
          </a:xfrm>
          <a:custGeom>
            <a:avLst/>
            <a:gdLst>
              <a:gd name="T0" fmla="*/ 181 w 771"/>
              <a:gd name="T1" fmla="*/ 0 h 181"/>
              <a:gd name="T2" fmla="*/ 589 w 771"/>
              <a:gd name="T3" fmla="*/ 0 h 181"/>
              <a:gd name="T4" fmla="*/ 771 w 771"/>
              <a:gd name="T5" fmla="*/ 181 h 181"/>
              <a:gd name="T6" fmla="*/ 0 w 771"/>
              <a:gd name="T7" fmla="*/ 181 h 181"/>
              <a:gd name="T8" fmla="*/ 181 w 771"/>
              <a:gd name="T9" fmla="*/ 0 h 181"/>
              <a:gd name="T10" fmla="*/ 0 60000 65536"/>
              <a:gd name="T11" fmla="*/ 0 60000 65536"/>
              <a:gd name="T12" fmla="*/ 0 60000 65536"/>
              <a:gd name="T13" fmla="*/ 0 60000 65536"/>
              <a:gd name="T14" fmla="*/ 0 60000 65536"/>
              <a:gd name="T15" fmla="*/ 0 w 771"/>
              <a:gd name="T16" fmla="*/ 0 h 181"/>
              <a:gd name="T17" fmla="*/ 771 w 771"/>
              <a:gd name="T18" fmla="*/ 181 h 181"/>
            </a:gdLst>
            <a:ahLst/>
            <a:cxnLst>
              <a:cxn ang="T10">
                <a:pos x="T0" y="T1"/>
              </a:cxn>
              <a:cxn ang="T11">
                <a:pos x="T2" y="T3"/>
              </a:cxn>
              <a:cxn ang="T12">
                <a:pos x="T4" y="T5"/>
              </a:cxn>
              <a:cxn ang="T13">
                <a:pos x="T6" y="T7"/>
              </a:cxn>
              <a:cxn ang="T14">
                <a:pos x="T8" y="T9"/>
              </a:cxn>
            </a:cxnLst>
            <a:rect l="T15" t="T16" r="T17" b="T18"/>
            <a:pathLst>
              <a:path w="771" h="181">
                <a:moveTo>
                  <a:pt x="181" y="0"/>
                </a:moveTo>
                <a:lnTo>
                  <a:pt x="589" y="0"/>
                </a:lnTo>
                <a:lnTo>
                  <a:pt x="771" y="181"/>
                </a:lnTo>
                <a:lnTo>
                  <a:pt x="0" y="181"/>
                </a:lnTo>
                <a:lnTo>
                  <a:pt x="181" y="0"/>
                </a:lnTo>
                <a:close/>
              </a:path>
            </a:pathLst>
          </a:custGeom>
          <a:solidFill>
            <a:srgbClr val="66FF66"/>
          </a:solidFill>
          <a:ln w="9525">
            <a:noFill/>
            <a:round/>
          </a:ln>
        </p:spPr>
        <p:txBody>
          <a:bodyPr/>
          <a:lstStyle/>
          <a:p>
            <a:endParaRPr lang="zh-CN" altLang="en-US"/>
          </a:p>
        </p:txBody>
      </p:sp>
      <p:sp>
        <p:nvSpPr>
          <p:cNvPr id="142339" name="Rectangle 43"/>
          <p:cNvSpPr>
            <a:spLocks noChangeArrowheads="1"/>
          </p:cNvSpPr>
          <p:nvPr/>
        </p:nvSpPr>
        <p:spPr bwMode="auto">
          <a:xfrm>
            <a:off x="3527425" y="4446588"/>
            <a:ext cx="2916238" cy="344487"/>
          </a:xfrm>
          <a:prstGeom prst="rect">
            <a:avLst/>
          </a:prstGeom>
          <a:solidFill>
            <a:srgbClr val="FFCCCC"/>
          </a:solidFill>
          <a:ln w="12700">
            <a:noFill/>
            <a:miter lim="800000"/>
          </a:ln>
        </p:spPr>
        <p:txBody>
          <a:bodyPr wrap="none" anchor="ctr"/>
          <a:lstStyle/>
          <a:p>
            <a:endParaRPr lang="zh-CN" altLang="en-US"/>
          </a:p>
        </p:txBody>
      </p:sp>
      <p:sp>
        <p:nvSpPr>
          <p:cNvPr id="142340" name="Text Box 49"/>
          <p:cNvSpPr txBox="1">
            <a:spLocks noChangeArrowheads="1"/>
          </p:cNvSpPr>
          <p:nvPr/>
        </p:nvSpPr>
        <p:spPr bwMode="auto">
          <a:xfrm>
            <a:off x="4013200" y="4457700"/>
            <a:ext cx="3435350" cy="336550"/>
          </a:xfrm>
          <a:prstGeom prst="rect">
            <a:avLst/>
          </a:prstGeom>
          <a:noFill/>
          <a:ln w="9525">
            <a:noFill/>
            <a:miter lim="800000"/>
          </a:ln>
        </p:spPr>
        <p:txBody>
          <a:bodyPr wrap="none">
            <a:spAutoFit/>
          </a:bodyPr>
          <a:lstStyle/>
          <a:p>
            <a:r>
              <a:rPr kumimoji="1" lang="en-US" altLang="zh-CN" sz="1600" b="1">
                <a:latin typeface="Times New Roman" panose="02020603050405020304" pitchFamily="18" charset="0"/>
                <a:ea typeface="宋体" panose="02010600030101010101" pitchFamily="2" charset="-122"/>
              </a:rPr>
              <a:t>141       .        14            . 0 1 </a:t>
            </a:r>
            <a:r>
              <a:rPr kumimoji="1" lang="en-US" altLang="zh-CN" sz="1600">
                <a:latin typeface="Times New Roman" panose="02020603050405020304" pitchFamily="18" charset="0"/>
                <a:ea typeface="宋体" panose="02010600030101010101" pitchFamily="2" charset="-122"/>
              </a:rPr>
              <a:t>0 0 0 0 0 0 </a:t>
            </a:r>
            <a:endParaRPr kumimoji="1" lang="en-US" altLang="zh-CN" sz="1600" b="1">
              <a:latin typeface="Times New Roman" panose="02020603050405020304" pitchFamily="18" charset="0"/>
              <a:ea typeface="宋体" panose="02010600030101010101" pitchFamily="2" charset="-122"/>
            </a:endParaRPr>
          </a:p>
        </p:txBody>
      </p:sp>
      <p:sp>
        <p:nvSpPr>
          <p:cNvPr id="142341" name="Rectangle 36"/>
          <p:cNvSpPr>
            <a:spLocks noChangeArrowheads="1"/>
          </p:cNvSpPr>
          <p:nvPr/>
        </p:nvSpPr>
        <p:spPr bwMode="auto">
          <a:xfrm>
            <a:off x="3519488" y="3732213"/>
            <a:ext cx="2870200" cy="342900"/>
          </a:xfrm>
          <a:prstGeom prst="rect">
            <a:avLst/>
          </a:prstGeom>
          <a:solidFill>
            <a:srgbClr val="FFCCCC"/>
          </a:solidFill>
          <a:ln w="12700">
            <a:noFill/>
            <a:miter lim="800000"/>
          </a:ln>
        </p:spPr>
        <p:txBody>
          <a:bodyPr wrap="none" anchor="ctr"/>
          <a:lstStyle/>
          <a:p>
            <a:endParaRPr lang="zh-CN" altLang="en-US"/>
          </a:p>
        </p:txBody>
      </p:sp>
      <p:sp>
        <p:nvSpPr>
          <p:cNvPr id="142342" name="Rectangle 41"/>
          <p:cNvSpPr>
            <a:spLocks noChangeArrowheads="1"/>
          </p:cNvSpPr>
          <p:nvPr/>
        </p:nvSpPr>
        <p:spPr bwMode="auto">
          <a:xfrm>
            <a:off x="3495675" y="3716338"/>
            <a:ext cx="3876675" cy="363537"/>
          </a:xfrm>
          <a:prstGeom prst="rect">
            <a:avLst/>
          </a:prstGeom>
          <a:noFill/>
          <a:ln w="12700">
            <a:noFill/>
            <a:miter lim="800000"/>
          </a:ln>
        </p:spPr>
        <p:txBody>
          <a:bodyPr wrap="none" lIns="90488" tIns="44450" rIns="90488" bIns="44450">
            <a:spAutoFit/>
          </a:bodyPr>
          <a:lstStyle/>
          <a:p>
            <a:pPr defTabSz="762000" eaLnBrk="0" hangingPunct="0"/>
            <a:r>
              <a:rPr kumimoji="1" lang="en-US" altLang="zh-CN" sz="1600">
                <a:latin typeface="Times New Roman" panose="02020603050405020304" pitchFamily="18" charset="0"/>
                <a:ea typeface="宋体" panose="02010600030101010101" pitchFamily="2" charset="-122"/>
              </a:rPr>
              <a:t>1 1 1 1 1 1 1 1 1 1 1 1 1 1 1 1</a:t>
            </a:r>
            <a:r>
              <a:rPr kumimoji="1" lang="en-US" altLang="zh-CN" sz="1800">
                <a:latin typeface="Times New Roman" panose="02020603050405020304" pitchFamily="18" charset="0"/>
                <a:ea typeface="宋体" panose="02010600030101010101" pitchFamily="2" charset="-122"/>
              </a:rPr>
              <a:t>  </a:t>
            </a:r>
            <a:r>
              <a:rPr kumimoji="1" lang="en-US" altLang="zh-CN" sz="800">
                <a:latin typeface="Times New Roman" panose="02020603050405020304" pitchFamily="18" charset="0"/>
                <a:ea typeface="宋体" panose="02010600030101010101" pitchFamily="2" charset="-122"/>
              </a:rPr>
              <a:t> </a:t>
            </a:r>
            <a:r>
              <a:rPr kumimoji="1" lang="en-US" altLang="zh-CN" sz="1600">
                <a:latin typeface="Times New Roman" panose="02020603050405020304" pitchFamily="18" charset="0"/>
                <a:ea typeface="宋体" panose="02010600030101010101" pitchFamily="2" charset="-122"/>
              </a:rPr>
              <a:t>1 1 0 0 0 0 0 0</a:t>
            </a:r>
          </a:p>
        </p:txBody>
      </p:sp>
      <p:sp>
        <p:nvSpPr>
          <p:cNvPr id="987138" name="Rectangle 2"/>
          <p:cNvSpPr>
            <a:spLocks noGrp="1" noChangeArrowheads="1"/>
          </p:cNvSpPr>
          <p:nvPr>
            <p:ph type="title"/>
          </p:nvPr>
        </p:nvSpPr>
        <p:spPr>
          <a:xfrm>
            <a:off x="730780" y="449262"/>
            <a:ext cx="7820554" cy="1055688"/>
          </a:xfrm>
          <a:solidFill>
            <a:srgbClr val="FFFFCC"/>
          </a:solidFill>
          <a:ln>
            <a:solidFill>
              <a:srgbClr val="333399"/>
            </a:solidFill>
          </a:ln>
          <a:effectLst>
            <a:outerShdw dist="35921" dir="2700000" algn="ctr" rotWithShape="0">
              <a:schemeClr val="bg2"/>
            </a:outerShdw>
          </a:effectLst>
        </p:spPr>
        <p:txBody>
          <a:bodyPr/>
          <a:lstStyle/>
          <a:p>
            <a:pPr algn="l" eaLnBrk="1" hangingPunct="1">
              <a:defRPr/>
            </a:pPr>
            <a:r>
              <a:rPr lang="zh-CN" altLang="en-US" sz="2400"/>
              <a:t>已知</a:t>
            </a:r>
            <a:r>
              <a:rPr lang="en-US" altLang="zh-CN" sz="2400"/>
              <a:t>IP</a:t>
            </a:r>
            <a:r>
              <a:rPr lang="zh-CN" altLang="en-US" sz="2400"/>
              <a:t>地址是</a:t>
            </a:r>
            <a:r>
              <a:rPr lang="en-US" altLang="zh-CN" sz="2400"/>
              <a:t>141.14.72.24</a:t>
            </a:r>
            <a:r>
              <a:rPr lang="zh-CN" altLang="en-US" sz="2400"/>
              <a:t>，子网掩码是 </a:t>
            </a:r>
            <a:r>
              <a:rPr lang="en-US" altLang="zh-CN" sz="2400">
                <a:solidFill>
                  <a:srgbClr val="FF0000"/>
                </a:solidFill>
              </a:rPr>
              <a:t>255.255.192.0</a:t>
            </a:r>
            <a:r>
              <a:rPr lang="zh-CN" altLang="en-US" sz="2400"/>
              <a:t>。试求网络地址。 </a:t>
            </a:r>
          </a:p>
        </p:txBody>
      </p:sp>
      <p:sp>
        <p:nvSpPr>
          <p:cNvPr id="142344" name="Rectangle 33"/>
          <p:cNvSpPr>
            <a:spLocks noChangeArrowheads="1"/>
          </p:cNvSpPr>
          <p:nvPr/>
        </p:nvSpPr>
        <p:spPr bwMode="auto">
          <a:xfrm>
            <a:off x="3513138" y="2433638"/>
            <a:ext cx="5137150" cy="360362"/>
          </a:xfrm>
          <a:prstGeom prst="rect">
            <a:avLst/>
          </a:prstGeom>
          <a:noFill/>
          <a:ln w="9525">
            <a:solidFill>
              <a:schemeClr val="tx1"/>
            </a:solidFill>
            <a:miter lim="800000"/>
          </a:ln>
        </p:spPr>
        <p:txBody>
          <a:bodyPr wrap="none" anchor="ctr"/>
          <a:lstStyle/>
          <a:p>
            <a:endParaRPr lang="zh-CN" altLang="en-US"/>
          </a:p>
        </p:txBody>
      </p:sp>
      <p:sp>
        <p:nvSpPr>
          <p:cNvPr id="142345" name="Rectangle 34"/>
          <p:cNvSpPr>
            <a:spLocks noChangeArrowheads="1"/>
          </p:cNvSpPr>
          <p:nvPr/>
        </p:nvSpPr>
        <p:spPr bwMode="auto">
          <a:xfrm>
            <a:off x="495300" y="2443163"/>
            <a:ext cx="2795638" cy="335989"/>
          </a:xfrm>
          <a:prstGeom prst="rect">
            <a:avLst/>
          </a:prstGeom>
          <a:noFill/>
          <a:ln w="12700">
            <a:noFill/>
            <a:miter lim="800000"/>
          </a:ln>
        </p:spPr>
        <p:txBody>
          <a:bodyPr wrap="none" lIns="90488" tIns="44450" rIns="90488" bIns="44450">
            <a:spAutoFit/>
          </a:bodyPr>
          <a:lstStyle/>
          <a:p>
            <a:pPr defTabSz="762000" eaLnBrk="0" hangingPunct="0"/>
            <a:r>
              <a:rPr kumimoji="1" lang="en-US" altLang="zh-CN" sz="1600">
                <a:latin typeface="Arial" panose="020B0604020202020204" pitchFamily="34" charset="0"/>
              </a:rPr>
              <a:t>(a) </a:t>
            </a:r>
            <a:r>
              <a:rPr kumimoji="1" lang="zh-CN" altLang="en-US" sz="1600">
                <a:latin typeface="Arial" panose="020B0604020202020204" pitchFamily="34" charset="0"/>
              </a:rPr>
              <a:t>点分十进制表示的 </a:t>
            </a:r>
            <a:r>
              <a:rPr kumimoji="1" lang="en-US" altLang="zh-CN" sz="1600">
                <a:latin typeface="Arial" panose="020B0604020202020204" pitchFamily="34" charset="0"/>
              </a:rPr>
              <a:t>IP</a:t>
            </a:r>
            <a:r>
              <a:rPr kumimoji="1" lang="zh-CN" altLang="en-US" sz="1600">
                <a:latin typeface="Arial" panose="020B0604020202020204" pitchFamily="34" charset="0"/>
              </a:rPr>
              <a:t>地址</a:t>
            </a:r>
          </a:p>
        </p:txBody>
      </p:sp>
      <p:sp>
        <p:nvSpPr>
          <p:cNvPr id="142346" name="Rectangle 35"/>
          <p:cNvSpPr>
            <a:spLocks noChangeArrowheads="1"/>
          </p:cNvSpPr>
          <p:nvPr/>
        </p:nvSpPr>
        <p:spPr bwMode="auto">
          <a:xfrm>
            <a:off x="3492500" y="5156200"/>
            <a:ext cx="5137150" cy="360363"/>
          </a:xfrm>
          <a:prstGeom prst="rect">
            <a:avLst/>
          </a:prstGeom>
          <a:solidFill>
            <a:srgbClr val="CCECFF"/>
          </a:solidFill>
          <a:ln w="9525">
            <a:solidFill>
              <a:schemeClr val="tx1"/>
            </a:solidFill>
            <a:miter lim="800000"/>
          </a:ln>
        </p:spPr>
        <p:txBody>
          <a:bodyPr wrap="none" anchor="ctr"/>
          <a:lstStyle/>
          <a:p>
            <a:endParaRPr lang="zh-CN" altLang="en-US"/>
          </a:p>
        </p:txBody>
      </p:sp>
      <p:sp>
        <p:nvSpPr>
          <p:cNvPr id="142347" name="Rectangle 37"/>
          <p:cNvSpPr>
            <a:spLocks noChangeArrowheads="1"/>
          </p:cNvSpPr>
          <p:nvPr/>
        </p:nvSpPr>
        <p:spPr bwMode="auto">
          <a:xfrm>
            <a:off x="495300" y="3716338"/>
            <a:ext cx="2875788" cy="335989"/>
          </a:xfrm>
          <a:prstGeom prst="rect">
            <a:avLst/>
          </a:prstGeom>
          <a:noFill/>
          <a:ln w="12700">
            <a:noFill/>
            <a:miter lim="800000"/>
          </a:ln>
        </p:spPr>
        <p:txBody>
          <a:bodyPr wrap="none" lIns="90488" tIns="44450" rIns="90488" bIns="44450">
            <a:spAutoFit/>
          </a:bodyPr>
          <a:lstStyle/>
          <a:p>
            <a:pPr defTabSz="762000" eaLnBrk="0" hangingPunct="0"/>
            <a:r>
              <a:rPr kumimoji="1" lang="en-US" altLang="zh-CN" sz="1600">
                <a:latin typeface="Arial" panose="020B0604020202020204" pitchFamily="34" charset="0"/>
              </a:rPr>
              <a:t>(c) </a:t>
            </a:r>
            <a:r>
              <a:rPr kumimoji="1" lang="zh-CN" altLang="en-US" sz="1600">
                <a:latin typeface="Arial" panose="020B0604020202020204" pitchFamily="34" charset="0"/>
              </a:rPr>
              <a:t>子网掩码是 </a:t>
            </a:r>
            <a:r>
              <a:rPr kumimoji="1" lang="en-US" altLang="zh-CN" sz="1600">
                <a:latin typeface="Arial" panose="020B0604020202020204" pitchFamily="34" charset="0"/>
              </a:rPr>
              <a:t>255.255.192.0</a:t>
            </a:r>
          </a:p>
        </p:txBody>
      </p:sp>
      <p:sp>
        <p:nvSpPr>
          <p:cNvPr id="142348" name="Line 38"/>
          <p:cNvSpPr>
            <a:spLocks noChangeShapeType="1"/>
          </p:cNvSpPr>
          <p:nvPr/>
        </p:nvSpPr>
        <p:spPr bwMode="auto">
          <a:xfrm>
            <a:off x="6051550" y="3729038"/>
            <a:ext cx="0" cy="352425"/>
          </a:xfrm>
          <a:prstGeom prst="line">
            <a:avLst/>
          </a:prstGeom>
          <a:noFill/>
          <a:ln w="9525">
            <a:solidFill>
              <a:schemeClr val="tx1"/>
            </a:solidFill>
            <a:prstDash val="dash"/>
            <a:round/>
          </a:ln>
        </p:spPr>
        <p:txBody>
          <a:bodyPr wrap="none" anchor="ctr"/>
          <a:lstStyle/>
          <a:p>
            <a:endParaRPr lang="zh-CN" altLang="en-US"/>
          </a:p>
        </p:txBody>
      </p:sp>
      <p:sp>
        <p:nvSpPr>
          <p:cNvPr id="142349" name="Line 39"/>
          <p:cNvSpPr>
            <a:spLocks noChangeShapeType="1"/>
          </p:cNvSpPr>
          <p:nvPr/>
        </p:nvSpPr>
        <p:spPr bwMode="auto">
          <a:xfrm>
            <a:off x="7351713" y="3719513"/>
            <a:ext cx="0" cy="357187"/>
          </a:xfrm>
          <a:prstGeom prst="line">
            <a:avLst/>
          </a:prstGeom>
          <a:noFill/>
          <a:ln w="9525">
            <a:solidFill>
              <a:schemeClr val="tx1"/>
            </a:solidFill>
            <a:prstDash val="dash"/>
            <a:round/>
          </a:ln>
        </p:spPr>
        <p:txBody>
          <a:bodyPr wrap="none" anchor="ctr"/>
          <a:lstStyle/>
          <a:p>
            <a:endParaRPr lang="zh-CN" altLang="en-US"/>
          </a:p>
        </p:txBody>
      </p:sp>
      <p:sp>
        <p:nvSpPr>
          <p:cNvPr id="142350" name="Rectangle 40"/>
          <p:cNvSpPr>
            <a:spLocks noChangeArrowheads="1"/>
          </p:cNvSpPr>
          <p:nvPr/>
        </p:nvSpPr>
        <p:spPr bwMode="auto">
          <a:xfrm>
            <a:off x="3513138" y="3722688"/>
            <a:ext cx="5137150" cy="360362"/>
          </a:xfrm>
          <a:prstGeom prst="rect">
            <a:avLst/>
          </a:prstGeom>
          <a:noFill/>
          <a:ln w="9525">
            <a:solidFill>
              <a:schemeClr val="tx1"/>
            </a:solidFill>
            <a:miter lim="800000"/>
          </a:ln>
        </p:spPr>
        <p:txBody>
          <a:bodyPr wrap="none" anchor="ctr"/>
          <a:lstStyle/>
          <a:p>
            <a:endParaRPr lang="zh-CN" altLang="en-US"/>
          </a:p>
        </p:txBody>
      </p:sp>
      <p:sp>
        <p:nvSpPr>
          <p:cNvPr id="142351" name="Rectangle 42"/>
          <p:cNvSpPr>
            <a:spLocks noChangeArrowheads="1"/>
          </p:cNvSpPr>
          <p:nvPr/>
        </p:nvSpPr>
        <p:spPr bwMode="auto">
          <a:xfrm>
            <a:off x="7326313" y="3746500"/>
            <a:ext cx="1349375" cy="333375"/>
          </a:xfrm>
          <a:prstGeom prst="rect">
            <a:avLst/>
          </a:prstGeom>
          <a:noFill/>
          <a:ln w="12700">
            <a:noFill/>
            <a:miter lim="800000"/>
          </a:ln>
        </p:spPr>
        <p:txBody>
          <a:bodyPr wrap="none" lIns="90488" tIns="44450" rIns="90488" bIns="44450">
            <a:spAutoFit/>
          </a:bodyPr>
          <a:lstStyle/>
          <a:p>
            <a:pPr defTabSz="762000" eaLnBrk="0" hangingPunct="0"/>
            <a:r>
              <a:rPr kumimoji="1" lang="en-US" altLang="zh-CN" sz="1600">
                <a:latin typeface="Times New Roman" panose="02020603050405020304" pitchFamily="18" charset="0"/>
                <a:ea typeface="宋体" panose="02010600030101010101" pitchFamily="2" charset="-122"/>
              </a:rPr>
              <a:t>0 0 0 0 0 0 0 0</a:t>
            </a:r>
          </a:p>
        </p:txBody>
      </p:sp>
      <p:sp>
        <p:nvSpPr>
          <p:cNvPr id="142352" name="Rectangle 44"/>
          <p:cNvSpPr>
            <a:spLocks noChangeArrowheads="1"/>
          </p:cNvSpPr>
          <p:nvPr/>
        </p:nvSpPr>
        <p:spPr bwMode="auto">
          <a:xfrm>
            <a:off x="3522663" y="4437063"/>
            <a:ext cx="5137150" cy="360362"/>
          </a:xfrm>
          <a:prstGeom prst="rect">
            <a:avLst/>
          </a:prstGeom>
          <a:noFill/>
          <a:ln w="9525">
            <a:solidFill>
              <a:schemeClr val="tx1"/>
            </a:solidFill>
            <a:miter lim="800000"/>
          </a:ln>
        </p:spPr>
        <p:txBody>
          <a:bodyPr wrap="none" anchor="ctr"/>
          <a:lstStyle/>
          <a:p>
            <a:endParaRPr lang="zh-CN" altLang="en-US"/>
          </a:p>
        </p:txBody>
      </p:sp>
      <p:sp>
        <p:nvSpPr>
          <p:cNvPr id="142353" name="Text Box 45"/>
          <p:cNvSpPr txBox="1">
            <a:spLocks noChangeArrowheads="1"/>
          </p:cNvSpPr>
          <p:nvPr/>
        </p:nvSpPr>
        <p:spPr bwMode="auto">
          <a:xfrm>
            <a:off x="4013200" y="2443163"/>
            <a:ext cx="2165350" cy="336550"/>
          </a:xfrm>
          <a:prstGeom prst="rect">
            <a:avLst/>
          </a:prstGeom>
          <a:noFill/>
          <a:ln w="9525">
            <a:noFill/>
            <a:miter lim="800000"/>
          </a:ln>
        </p:spPr>
        <p:txBody>
          <a:bodyPr wrap="none">
            <a:spAutoFit/>
          </a:bodyPr>
          <a:lstStyle/>
          <a:p>
            <a:r>
              <a:rPr kumimoji="1" lang="en-US" altLang="zh-CN" sz="1600" b="1">
                <a:latin typeface="Times New Roman" panose="02020603050405020304" pitchFamily="18" charset="0"/>
                <a:ea typeface="宋体" panose="02010600030101010101" pitchFamily="2" charset="-122"/>
              </a:rPr>
              <a:t>141       .        14            .</a:t>
            </a:r>
          </a:p>
        </p:txBody>
      </p:sp>
      <p:sp>
        <p:nvSpPr>
          <p:cNvPr id="142354" name="Text Box 46"/>
          <p:cNvSpPr txBox="1">
            <a:spLocks noChangeArrowheads="1"/>
          </p:cNvSpPr>
          <p:nvPr/>
        </p:nvSpPr>
        <p:spPr bwMode="auto">
          <a:xfrm>
            <a:off x="6462713" y="2443163"/>
            <a:ext cx="1708150" cy="336550"/>
          </a:xfrm>
          <a:prstGeom prst="rect">
            <a:avLst/>
          </a:prstGeom>
          <a:noFill/>
          <a:ln w="9525">
            <a:noFill/>
            <a:miter lim="800000"/>
          </a:ln>
        </p:spPr>
        <p:txBody>
          <a:bodyPr wrap="none">
            <a:spAutoFit/>
          </a:bodyPr>
          <a:lstStyle/>
          <a:p>
            <a:r>
              <a:rPr kumimoji="1" lang="en-US" altLang="zh-CN" sz="1600" b="1">
                <a:latin typeface="Times New Roman" panose="02020603050405020304" pitchFamily="18" charset="0"/>
                <a:ea typeface="宋体" panose="02010600030101010101" pitchFamily="2" charset="-122"/>
              </a:rPr>
              <a:t> 72          .          24</a:t>
            </a:r>
          </a:p>
        </p:txBody>
      </p:sp>
      <p:sp>
        <p:nvSpPr>
          <p:cNvPr id="142355" name="Text Box 47"/>
          <p:cNvSpPr txBox="1">
            <a:spLocks noChangeArrowheads="1"/>
          </p:cNvSpPr>
          <p:nvPr/>
        </p:nvSpPr>
        <p:spPr bwMode="auto">
          <a:xfrm>
            <a:off x="4013200" y="5176838"/>
            <a:ext cx="2165350" cy="336550"/>
          </a:xfrm>
          <a:prstGeom prst="rect">
            <a:avLst/>
          </a:prstGeom>
          <a:noFill/>
          <a:ln w="9525">
            <a:noFill/>
            <a:miter lim="800000"/>
          </a:ln>
        </p:spPr>
        <p:txBody>
          <a:bodyPr wrap="none">
            <a:spAutoFit/>
          </a:bodyPr>
          <a:lstStyle/>
          <a:p>
            <a:r>
              <a:rPr kumimoji="1" lang="en-US" altLang="zh-CN" sz="1600" b="1">
                <a:latin typeface="Times New Roman" panose="02020603050405020304" pitchFamily="18" charset="0"/>
                <a:ea typeface="宋体" panose="02010600030101010101" pitchFamily="2" charset="-122"/>
              </a:rPr>
              <a:t>141       .        14            .</a:t>
            </a:r>
          </a:p>
        </p:txBody>
      </p:sp>
      <p:sp>
        <p:nvSpPr>
          <p:cNvPr id="142356" name="Text Box 48"/>
          <p:cNvSpPr txBox="1">
            <a:spLocks noChangeArrowheads="1"/>
          </p:cNvSpPr>
          <p:nvPr/>
        </p:nvSpPr>
        <p:spPr bwMode="auto">
          <a:xfrm>
            <a:off x="6516688" y="5176838"/>
            <a:ext cx="1657350" cy="336550"/>
          </a:xfrm>
          <a:prstGeom prst="rect">
            <a:avLst/>
          </a:prstGeom>
          <a:noFill/>
          <a:ln w="9525">
            <a:noFill/>
            <a:miter lim="800000"/>
          </a:ln>
        </p:spPr>
        <p:txBody>
          <a:bodyPr wrap="none">
            <a:spAutoFit/>
          </a:bodyPr>
          <a:lstStyle/>
          <a:p>
            <a:r>
              <a:rPr kumimoji="1" lang="en-US" altLang="zh-CN" sz="1600" b="1">
                <a:latin typeface="Times New Roman" panose="02020603050405020304" pitchFamily="18" charset="0"/>
                <a:ea typeface="宋体" panose="02010600030101010101" pitchFamily="2" charset="-122"/>
              </a:rPr>
              <a:t>64          .            </a:t>
            </a:r>
            <a:r>
              <a:rPr kumimoji="1" lang="en-US" altLang="zh-CN" sz="1600">
                <a:latin typeface="Times New Roman" panose="02020603050405020304" pitchFamily="18" charset="0"/>
                <a:ea typeface="宋体" panose="02010600030101010101" pitchFamily="2" charset="-122"/>
              </a:rPr>
              <a:t>0</a:t>
            </a:r>
          </a:p>
        </p:txBody>
      </p:sp>
      <p:sp>
        <p:nvSpPr>
          <p:cNvPr id="142357" name="Text Box 50"/>
          <p:cNvSpPr txBox="1">
            <a:spLocks noChangeArrowheads="1"/>
          </p:cNvSpPr>
          <p:nvPr/>
        </p:nvSpPr>
        <p:spPr bwMode="auto">
          <a:xfrm>
            <a:off x="7277100" y="4457700"/>
            <a:ext cx="895350" cy="336550"/>
          </a:xfrm>
          <a:prstGeom prst="rect">
            <a:avLst/>
          </a:prstGeom>
          <a:noFill/>
          <a:ln w="9525">
            <a:noFill/>
            <a:miter lim="800000"/>
          </a:ln>
        </p:spPr>
        <p:txBody>
          <a:bodyPr wrap="none">
            <a:spAutoFit/>
          </a:bodyPr>
          <a:lstStyle/>
          <a:p>
            <a:r>
              <a:rPr kumimoji="1" lang="en-US" altLang="zh-CN" sz="1600" b="1">
                <a:latin typeface="Times New Roman" panose="02020603050405020304" pitchFamily="18" charset="0"/>
                <a:ea typeface="宋体" panose="02010600030101010101" pitchFamily="2" charset="-122"/>
              </a:rPr>
              <a:t>.           </a:t>
            </a:r>
            <a:r>
              <a:rPr kumimoji="1" lang="en-US" altLang="zh-CN" sz="1600">
                <a:latin typeface="Times New Roman" panose="02020603050405020304" pitchFamily="18" charset="0"/>
                <a:ea typeface="宋体" panose="02010600030101010101" pitchFamily="2" charset="-122"/>
              </a:rPr>
              <a:t>0</a:t>
            </a:r>
          </a:p>
        </p:txBody>
      </p:sp>
      <p:sp>
        <p:nvSpPr>
          <p:cNvPr id="142358" name="Line 51"/>
          <p:cNvSpPr>
            <a:spLocks noChangeShapeType="1"/>
          </p:cNvSpPr>
          <p:nvPr/>
        </p:nvSpPr>
        <p:spPr bwMode="auto">
          <a:xfrm>
            <a:off x="4805363" y="3719513"/>
            <a:ext cx="0" cy="352425"/>
          </a:xfrm>
          <a:prstGeom prst="line">
            <a:avLst/>
          </a:prstGeom>
          <a:noFill/>
          <a:ln w="9525">
            <a:solidFill>
              <a:schemeClr val="tx1"/>
            </a:solidFill>
            <a:prstDash val="dash"/>
            <a:round/>
          </a:ln>
        </p:spPr>
        <p:txBody>
          <a:bodyPr wrap="none" anchor="ctr"/>
          <a:lstStyle/>
          <a:p>
            <a:endParaRPr lang="zh-CN" altLang="en-US"/>
          </a:p>
        </p:txBody>
      </p:sp>
      <p:sp>
        <p:nvSpPr>
          <p:cNvPr id="142359" name="Rectangle 52"/>
          <p:cNvSpPr>
            <a:spLocks noChangeArrowheads="1"/>
          </p:cNvSpPr>
          <p:nvPr/>
        </p:nvSpPr>
        <p:spPr bwMode="auto">
          <a:xfrm>
            <a:off x="6029325" y="3081338"/>
            <a:ext cx="1349375" cy="333375"/>
          </a:xfrm>
          <a:prstGeom prst="rect">
            <a:avLst/>
          </a:prstGeom>
          <a:noFill/>
          <a:ln w="12700">
            <a:noFill/>
            <a:miter lim="800000"/>
          </a:ln>
        </p:spPr>
        <p:txBody>
          <a:bodyPr wrap="none" lIns="90488" tIns="44450" rIns="90488" bIns="44450">
            <a:spAutoFit/>
          </a:bodyPr>
          <a:lstStyle/>
          <a:p>
            <a:pPr defTabSz="762000" eaLnBrk="0" hangingPunct="0"/>
            <a:r>
              <a:rPr kumimoji="1" lang="en-US" altLang="zh-CN" sz="1600">
                <a:latin typeface="Times New Roman" panose="02020603050405020304" pitchFamily="18" charset="0"/>
                <a:ea typeface="宋体" panose="02010600030101010101" pitchFamily="2" charset="-122"/>
              </a:rPr>
              <a:t>0 1 0 0 1 0 0 0</a:t>
            </a:r>
          </a:p>
        </p:txBody>
      </p:sp>
      <p:sp>
        <p:nvSpPr>
          <p:cNvPr id="142360" name="Rectangle 53"/>
          <p:cNvSpPr>
            <a:spLocks noChangeArrowheads="1"/>
          </p:cNvSpPr>
          <p:nvPr/>
        </p:nvSpPr>
        <p:spPr bwMode="auto">
          <a:xfrm>
            <a:off x="3509963" y="3067050"/>
            <a:ext cx="5137150" cy="360363"/>
          </a:xfrm>
          <a:prstGeom prst="rect">
            <a:avLst/>
          </a:prstGeom>
          <a:noFill/>
          <a:ln w="9525">
            <a:solidFill>
              <a:schemeClr val="tx1"/>
            </a:solidFill>
            <a:miter lim="800000"/>
          </a:ln>
        </p:spPr>
        <p:txBody>
          <a:bodyPr wrap="none" anchor="ctr"/>
          <a:lstStyle/>
          <a:p>
            <a:endParaRPr lang="zh-CN" altLang="en-US"/>
          </a:p>
        </p:txBody>
      </p:sp>
      <p:sp>
        <p:nvSpPr>
          <p:cNvPr id="142361" name="Text Box 54"/>
          <p:cNvSpPr txBox="1">
            <a:spLocks noChangeArrowheads="1"/>
          </p:cNvSpPr>
          <p:nvPr/>
        </p:nvSpPr>
        <p:spPr bwMode="auto">
          <a:xfrm>
            <a:off x="4013200" y="3078163"/>
            <a:ext cx="2165350" cy="336550"/>
          </a:xfrm>
          <a:prstGeom prst="rect">
            <a:avLst/>
          </a:prstGeom>
          <a:noFill/>
          <a:ln w="9525">
            <a:noFill/>
            <a:miter lim="800000"/>
          </a:ln>
        </p:spPr>
        <p:txBody>
          <a:bodyPr wrap="none">
            <a:spAutoFit/>
          </a:bodyPr>
          <a:lstStyle/>
          <a:p>
            <a:r>
              <a:rPr kumimoji="1" lang="en-US" altLang="zh-CN" sz="1600" b="1">
                <a:latin typeface="Times New Roman" panose="02020603050405020304" pitchFamily="18" charset="0"/>
                <a:ea typeface="宋体" panose="02010600030101010101" pitchFamily="2" charset="-122"/>
              </a:rPr>
              <a:t>141       .        14            .</a:t>
            </a:r>
          </a:p>
        </p:txBody>
      </p:sp>
      <p:sp>
        <p:nvSpPr>
          <p:cNvPr id="142362" name="Text Box 55"/>
          <p:cNvSpPr txBox="1">
            <a:spLocks noChangeArrowheads="1"/>
          </p:cNvSpPr>
          <p:nvPr/>
        </p:nvSpPr>
        <p:spPr bwMode="auto">
          <a:xfrm>
            <a:off x="7254875" y="3078163"/>
            <a:ext cx="946150" cy="336550"/>
          </a:xfrm>
          <a:prstGeom prst="rect">
            <a:avLst/>
          </a:prstGeom>
          <a:noFill/>
          <a:ln w="9525">
            <a:noFill/>
            <a:miter lim="800000"/>
          </a:ln>
        </p:spPr>
        <p:txBody>
          <a:bodyPr wrap="none">
            <a:spAutoFit/>
          </a:bodyPr>
          <a:lstStyle/>
          <a:p>
            <a:r>
              <a:rPr kumimoji="1" lang="en-US" altLang="zh-CN" sz="1600" b="1">
                <a:latin typeface="Times New Roman" panose="02020603050405020304" pitchFamily="18" charset="0"/>
                <a:ea typeface="宋体" panose="02010600030101010101" pitchFamily="2" charset="-122"/>
              </a:rPr>
              <a:t>.          24</a:t>
            </a:r>
          </a:p>
        </p:txBody>
      </p:sp>
      <p:sp>
        <p:nvSpPr>
          <p:cNvPr id="142363" name="Rectangle 56"/>
          <p:cNvSpPr>
            <a:spLocks noChangeArrowheads="1"/>
          </p:cNvSpPr>
          <p:nvPr/>
        </p:nvSpPr>
        <p:spPr bwMode="auto">
          <a:xfrm>
            <a:off x="6389688" y="2443163"/>
            <a:ext cx="647700" cy="360362"/>
          </a:xfrm>
          <a:prstGeom prst="rect">
            <a:avLst/>
          </a:prstGeom>
          <a:noFill/>
          <a:ln w="57150">
            <a:solidFill>
              <a:schemeClr val="hlink"/>
            </a:solidFill>
            <a:miter lim="800000"/>
          </a:ln>
        </p:spPr>
        <p:txBody>
          <a:bodyPr wrap="none" anchor="ctr"/>
          <a:lstStyle/>
          <a:p>
            <a:endParaRPr lang="zh-CN" altLang="en-US"/>
          </a:p>
        </p:txBody>
      </p:sp>
      <p:sp>
        <p:nvSpPr>
          <p:cNvPr id="142364" name="Rectangle 58"/>
          <p:cNvSpPr>
            <a:spLocks noChangeArrowheads="1"/>
          </p:cNvSpPr>
          <p:nvPr/>
        </p:nvSpPr>
        <p:spPr bwMode="auto">
          <a:xfrm>
            <a:off x="495300" y="3067050"/>
            <a:ext cx="2967160" cy="335989"/>
          </a:xfrm>
          <a:prstGeom prst="rect">
            <a:avLst/>
          </a:prstGeom>
          <a:noFill/>
          <a:ln w="12700">
            <a:noFill/>
            <a:miter lim="800000"/>
          </a:ln>
        </p:spPr>
        <p:txBody>
          <a:bodyPr wrap="none" lIns="90488" tIns="44450" rIns="90488" bIns="44450">
            <a:spAutoFit/>
          </a:bodyPr>
          <a:lstStyle/>
          <a:p>
            <a:pPr defTabSz="762000" eaLnBrk="0" hangingPunct="0"/>
            <a:r>
              <a:rPr kumimoji="1" lang="en-US" altLang="zh-CN" sz="1600">
                <a:latin typeface="Arial" panose="020B0604020202020204" pitchFamily="34" charset="0"/>
              </a:rPr>
              <a:t>(b) IP</a:t>
            </a:r>
            <a:r>
              <a:rPr kumimoji="1" lang="zh-CN" altLang="en-US" sz="1600">
                <a:latin typeface="Arial" panose="020B0604020202020204" pitchFamily="34" charset="0"/>
              </a:rPr>
              <a:t>地址的第 </a:t>
            </a:r>
            <a:r>
              <a:rPr kumimoji="1" lang="en-US" altLang="zh-CN" sz="1600">
                <a:latin typeface="Arial" panose="020B0604020202020204" pitchFamily="34" charset="0"/>
              </a:rPr>
              <a:t>3 </a:t>
            </a:r>
            <a:r>
              <a:rPr kumimoji="1" lang="zh-CN" altLang="en-US" sz="1600">
                <a:latin typeface="Arial" panose="020B0604020202020204" pitchFamily="34" charset="0"/>
              </a:rPr>
              <a:t>字节是二进制</a:t>
            </a:r>
          </a:p>
        </p:txBody>
      </p:sp>
      <p:sp>
        <p:nvSpPr>
          <p:cNvPr id="142365" name="Rectangle 59"/>
          <p:cNvSpPr>
            <a:spLocks noChangeArrowheads="1"/>
          </p:cNvSpPr>
          <p:nvPr/>
        </p:nvSpPr>
        <p:spPr bwMode="auto">
          <a:xfrm>
            <a:off x="495300" y="4435475"/>
            <a:ext cx="2943114" cy="335989"/>
          </a:xfrm>
          <a:prstGeom prst="rect">
            <a:avLst/>
          </a:prstGeom>
          <a:noFill/>
          <a:ln w="12700">
            <a:noFill/>
            <a:miter lim="800000"/>
          </a:ln>
        </p:spPr>
        <p:txBody>
          <a:bodyPr wrap="none" lIns="90488" tIns="44450" rIns="90488" bIns="44450">
            <a:spAutoFit/>
          </a:bodyPr>
          <a:lstStyle/>
          <a:p>
            <a:pPr defTabSz="762000" eaLnBrk="0" hangingPunct="0"/>
            <a:r>
              <a:rPr kumimoji="1" lang="en-US" altLang="zh-CN" sz="1600">
                <a:latin typeface="Arial" panose="020B0604020202020204" pitchFamily="34" charset="0"/>
              </a:rPr>
              <a:t>(d) IP</a:t>
            </a:r>
            <a:r>
              <a:rPr kumimoji="1" lang="zh-CN" altLang="en-US" sz="1600">
                <a:latin typeface="Arial" panose="020B0604020202020204" pitchFamily="34" charset="0"/>
              </a:rPr>
              <a:t>地址与子网掩码逐位相与</a:t>
            </a:r>
          </a:p>
        </p:txBody>
      </p:sp>
      <p:sp>
        <p:nvSpPr>
          <p:cNvPr id="142366" name="Rectangle 60"/>
          <p:cNvSpPr>
            <a:spLocks noChangeArrowheads="1"/>
          </p:cNvSpPr>
          <p:nvPr/>
        </p:nvSpPr>
        <p:spPr bwMode="auto">
          <a:xfrm>
            <a:off x="495300" y="5180013"/>
            <a:ext cx="2887010" cy="335989"/>
          </a:xfrm>
          <a:prstGeom prst="rect">
            <a:avLst/>
          </a:prstGeom>
          <a:noFill/>
          <a:ln w="12700">
            <a:noFill/>
            <a:miter lim="800000"/>
          </a:ln>
        </p:spPr>
        <p:txBody>
          <a:bodyPr wrap="none" lIns="90488" tIns="44450" rIns="90488" bIns="44450">
            <a:spAutoFit/>
          </a:bodyPr>
          <a:lstStyle/>
          <a:p>
            <a:pPr defTabSz="762000" eaLnBrk="0" hangingPunct="0"/>
            <a:r>
              <a:rPr kumimoji="1" lang="en-US" altLang="zh-CN" sz="1600">
                <a:latin typeface="Arial" panose="020B0604020202020204" pitchFamily="34" charset="0"/>
              </a:rPr>
              <a:t>(e) </a:t>
            </a:r>
            <a:r>
              <a:rPr kumimoji="1" lang="zh-CN" altLang="en-US" sz="1600">
                <a:latin typeface="Arial" panose="020B0604020202020204" pitchFamily="34" charset="0"/>
              </a:rPr>
              <a:t>网络地址</a:t>
            </a:r>
            <a:r>
              <a:rPr kumimoji="1" lang="en-US" altLang="zh-CN" sz="1600">
                <a:latin typeface="Arial" panose="020B0604020202020204" pitchFamily="34" charset="0"/>
              </a:rPr>
              <a:t>(</a:t>
            </a:r>
            <a:r>
              <a:rPr kumimoji="1" lang="zh-CN" altLang="en-US" sz="1600">
                <a:latin typeface="Arial" panose="020B0604020202020204" pitchFamily="34" charset="0"/>
              </a:rPr>
              <a:t>点分十进制表示</a:t>
            </a:r>
            <a:r>
              <a:rPr kumimoji="1" lang="en-US" altLang="zh-CN" sz="1600">
                <a:latin typeface="Arial" panose="020B0604020202020204" pitchFamily="34" charset="0"/>
              </a:rPr>
              <a:t>)</a:t>
            </a:r>
          </a:p>
        </p:txBody>
      </p:sp>
    </p:spTree>
    <p:extLst>
      <p:ext uri="{BB962C8B-B14F-4D97-AF65-F5344CB8AC3E}">
        <p14:creationId xmlns:p14="http://schemas.microsoft.com/office/powerpoint/2010/main" val="171150672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62" name="Rectangle 3"/>
          <p:cNvSpPr>
            <a:spLocks noChangeArrowheads="1"/>
          </p:cNvSpPr>
          <p:nvPr/>
        </p:nvSpPr>
        <p:spPr bwMode="auto">
          <a:xfrm>
            <a:off x="3527425" y="3798888"/>
            <a:ext cx="3017838" cy="344487"/>
          </a:xfrm>
          <a:prstGeom prst="rect">
            <a:avLst/>
          </a:prstGeom>
          <a:solidFill>
            <a:srgbClr val="FFCCCC"/>
          </a:solidFill>
          <a:ln w="12700">
            <a:noFill/>
            <a:miter lim="800000"/>
          </a:ln>
        </p:spPr>
        <p:txBody>
          <a:bodyPr wrap="none" anchor="ctr"/>
          <a:lstStyle/>
          <a:p>
            <a:endParaRPr lang="zh-CN" altLang="en-US"/>
          </a:p>
        </p:txBody>
      </p:sp>
      <p:sp>
        <p:nvSpPr>
          <p:cNvPr id="143363" name="Text Box 4"/>
          <p:cNvSpPr txBox="1">
            <a:spLocks noChangeArrowheads="1"/>
          </p:cNvSpPr>
          <p:nvPr/>
        </p:nvSpPr>
        <p:spPr bwMode="auto">
          <a:xfrm>
            <a:off x="4013200" y="3810000"/>
            <a:ext cx="3435350" cy="336550"/>
          </a:xfrm>
          <a:prstGeom prst="rect">
            <a:avLst/>
          </a:prstGeom>
          <a:noFill/>
          <a:ln w="9525">
            <a:noFill/>
            <a:miter lim="800000"/>
          </a:ln>
        </p:spPr>
        <p:txBody>
          <a:bodyPr wrap="none">
            <a:spAutoFit/>
          </a:bodyPr>
          <a:lstStyle/>
          <a:p>
            <a:r>
              <a:rPr kumimoji="1" lang="en-US" altLang="zh-CN" sz="1600" b="1">
                <a:latin typeface="Times New Roman" panose="02020603050405020304" pitchFamily="18" charset="0"/>
                <a:ea typeface="宋体" panose="02010600030101010101" pitchFamily="2" charset="-122"/>
              </a:rPr>
              <a:t>141       .        14            . 0 1 0</a:t>
            </a:r>
            <a:r>
              <a:rPr kumimoji="1" lang="en-US" altLang="zh-CN" sz="1600">
                <a:latin typeface="Times New Roman" panose="02020603050405020304" pitchFamily="18" charset="0"/>
                <a:ea typeface="宋体" panose="02010600030101010101" pitchFamily="2" charset="-122"/>
              </a:rPr>
              <a:t> 0 0 0 0 0 </a:t>
            </a:r>
            <a:endParaRPr kumimoji="1" lang="en-US" altLang="zh-CN" sz="1600" b="1">
              <a:latin typeface="Times New Roman" panose="02020603050405020304" pitchFamily="18" charset="0"/>
              <a:ea typeface="宋体" panose="02010600030101010101" pitchFamily="2" charset="-122"/>
            </a:endParaRPr>
          </a:p>
        </p:txBody>
      </p:sp>
      <p:sp>
        <p:nvSpPr>
          <p:cNvPr id="143364" name="Rectangle 5"/>
          <p:cNvSpPr>
            <a:spLocks noChangeArrowheads="1"/>
          </p:cNvSpPr>
          <p:nvPr/>
        </p:nvSpPr>
        <p:spPr bwMode="auto">
          <a:xfrm>
            <a:off x="3519488" y="3084513"/>
            <a:ext cx="3022600" cy="342900"/>
          </a:xfrm>
          <a:prstGeom prst="rect">
            <a:avLst/>
          </a:prstGeom>
          <a:solidFill>
            <a:srgbClr val="FFCCCC"/>
          </a:solidFill>
          <a:ln w="12700">
            <a:noFill/>
            <a:miter lim="800000"/>
          </a:ln>
        </p:spPr>
        <p:txBody>
          <a:bodyPr wrap="none" anchor="ctr"/>
          <a:lstStyle/>
          <a:p>
            <a:endParaRPr lang="zh-CN" altLang="en-US"/>
          </a:p>
        </p:txBody>
      </p:sp>
      <p:sp>
        <p:nvSpPr>
          <p:cNvPr id="143365" name="Rectangle 6"/>
          <p:cNvSpPr>
            <a:spLocks noChangeArrowheads="1"/>
          </p:cNvSpPr>
          <p:nvPr/>
        </p:nvSpPr>
        <p:spPr bwMode="auto">
          <a:xfrm>
            <a:off x="3495675" y="3068638"/>
            <a:ext cx="3876675" cy="363537"/>
          </a:xfrm>
          <a:prstGeom prst="rect">
            <a:avLst/>
          </a:prstGeom>
          <a:noFill/>
          <a:ln w="12700">
            <a:noFill/>
            <a:miter lim="800000"/>
          </a:ln>
        </p:spPr>
        <p:txBody>
          <a:bodyPr wrap="none" lIns="90488" tIns="44450" rIns="90488" bIns="44450">
            <a:spAutoFit/>
          </a:bodyPr>
          <a:lstStyle/>
          <a:p>
            <a:pPr defTabSz="762000" eaLnBrk="0" hangingPunct="0"/>
            <a:r>
              <a:rPr kumimoji="1" lang="en-US" altLang="zh-CN" sz="1600">
                <a:latin typeface="Times New Roman" panose="02020603050405020304" pitchFamily="18" charset="0"/>
                <a:ea typeface="宋体" panose="02010600030101010101" pitchFamily="2" charset="-122"/>
              </a:rPr>
              <a:t>1 1 1 1 1 1 1 1 1 1 1 1 1 1 1 1</a:t>
            </a:r>
            <a:r>
              <a:rPr kumimoji="1" lang="en-US" altLang="zh-CN" sz="1800">
                <a:latin typeface="Times New Roman" panose="02020603050405020304" pitchFamily="18" charset="0"/>
                <a:ea typeface="宋体" panose="02010600030101010101" pitchFamily="2" charset="-122"/>
              </a:rPr>
              <a:t>  </a:t>
            </a:r>
            <a:r>
              <a:rPr kumimoji="1" lang="en-US" altLang="zh-CN" sz="800">
                <a:latin typeface="Times New Roman" panose="02020603050405020304" pitchFamily="18" charset="0"/>
                <a:ea typeface="宋体" panose="02010600030101010101" pitchFamily="2" charset="-122"/>
              </a:rPr>
              <a:t> </a:t>
            </a:r>
            <a:r>
              <a:rPr kumimoji="1" lang="en-US" altLang="zh-CN" sz="1600">
                <a:latin typeface="Times New Roman" panose="02020603050405020304" pitchFamily="18" charset="0"/>
                <a:ea typeface="宋体" panose="02010600030101010101" pitchFamily="2" charset="-122"/>
              </a:rPr>
              <a:t>1 1 1 0 0 0 0 0</a:t>
            </a:r>
          </a:p>
        </p:txBody>
      </p:sp>
      <p:sp>
        <p:nvSpPr>
          <p:cNvPr id="143366" name="Freeform 2"/>
          <p:cNvSpPr/>
          <p:nvPr/>
        </p:nvSpPr>
        <p:spPr bwMode="auto">
          <a:xfrm>
            <a:off x="6102350" y="2132013"/>
            <a:ext cx="1223963" cy="306387"/>
          </a:xfrm>
          <a:custGeom>
            <a:avLst/>
            <a:gdLst>
              <a:gd name="T0" fmla="*/ 181 w 771"/>
              <a:gd name="T1" fmla="*/ 0 h 181"/>
              <a:gd name="T2" fmla="*/ 589 w 771"/>
              <a:gd name="T3" fmla="*/ 0 h 181"/>
              <a:gd name="T4" fmla="*/ 771 w 771"/>
              <a:gd name="T5" fmla="*/ 181 h 181"/>
              <a:gd name="T6" fmla="*/ 0 w 771"/>
              <a:gd name="T7" fmla="*/ 181 h 181"/>
              <a:gd name="T8" fmla="*/ 181 w 771"/>
              <a:gd name="T9" fmla="*/ 0 h 181"/>
              <a:gd name="T10" fmla="*/ 0 60000 65536"/>
              <a:gd name="T11" fmla="*/ 0 60000 65536"/>
              <a:gd name="T12" fmla="*/ 0 60000 65536"/>
              <a:gd name="T13" fmla="*/ 0 60000 65536"/>
              <a:gd name="T14" fmla="*/ 0 60000 65536"/>
              <a:gd name="T15" fmla="*/ 0 w 771"/>
              <a:gd name="T16" fmla="*/ 0 h 181"/>
              <a:gd name="T17" fmla="*/ 771 w 771"/>
              <a:gd name="T18" fmla="*/ 181 h 181"/>
            </a:gdLst>
            <a:ahLst/>
            <a:cxnLst>
              <a:cxn ang="T10">
                <a:pos x="T0" y="T1"/>
              </a:cxn>
              <a:cxn ang="T11">
                <a:pos x="T2" y="T3"/>
              </a:cxn>
              <a:cxn ang="T12">
                <a:pos x="T4" y="T5"/>
              </a:cxn>
              <a:cxn ang="T13">
                <a:pos x="T6" y="T7"/>
              </a:cxn>
              <a:cxn ang="T14">
                <a:pos x="T8" y="T9"/>
              </a:cxn>
            </a:cxnLst>
            <a:rect l="T15" t="T16" r="T17" b="T18"/>
            <a:pathLst>
              <a:path w="771" h="181">
                <a:moveTo>
                  <a:pt x="181" y="0"/>
                </a:moveTo>
                <a:lnTo>
                  <a:pt x="589" y="0"/>
                </a:lnTo>
                <a:lnTo>
                  <a:pt x="771" y="181"/>
                </a:lnTo>
                <a:lnTo>
                  <a:pt x="0" y="181"/>
                </a:lnTo>
                <a:lnTo>
                  <a:pt x="181" y="0"/>
                </a:lnTo>
                <a:close/>
              </a:path>
            </a:pathLst>
          </a:custGeom>
          <a:solidFill>
            <a:srgbClr val="66FF66"/>
          </a:solidFill>
          <a:ln w="9525">
            <a:noFill/>
            <a:round/>
          </a:ln>
        </p:spPr>
        <p:txBody>
          <a:bodyPr/>
          <a:lstStyle/>
          <a:p>
            <a:endParaRPr lang="zh-CN" altLang="en-US"/>
          </a:p>
        </p:txBody>
      </p:sp>
      <p:sp>
        <p:nvSpPr>
          <p:cNvPr id="989191" name="Rectangle 7"/>
          <p:cNvSpPr>
            <a:spLocks noGrp="1" noChangeArrowheads="1"/>
          </p:cNvSpPr>
          <p:nvPr>
            <p:ph type="title"/>
          </p:nvPr>
        </p:nvSpPr>
        <p:spPr>
          <a:xfrm>
            <a:off x="330200" y="260350"/>
            <a:ext cx="8316913" cy="1055688"/>
          </a:xfrm>
          <a:solidFill>
            <a:srgbClr val="FFFFCC"/>
          </a:solidFill>
          <a:ln>
            <a:solidFill>
              <a:srgbClr val="333399"/>
            </a:solidFill>
          </a:ln>
          <a:effectLst>
            <a:outerShdw dist="35921" dir="2700000" algn="ctr" rotWithShape="0">
              <a:schemeClr val="bg2"/>
            </a:outerShdw>
          </a:effectLst>
        </p:spPr>
        <p:txBody>
          <a:bodyPr/>
          <a:lstStyle/>
          <a:p>
            <a:pPr algn="l" eaLnBrk="1" hangingPunct="1">
              <a:defRPr/>
            </a:pPr>
            <a:r>
              <a:rPr lang="zh-CN" altLang="en-US" sz="2400"/>
              <a:t>在上例中，若子网掩码改为</a:t>
            </a:r>
            <a:r>
              <a:rPr lang="en-US" altLang="zh-CN" sz="2400"/>
              <a:t>255.255.224.0</a:t>
            </a:r>
            <a:r>
              <a:rPr lang="zh-CN" altLang="en-US" sz="2400"/>
              <a:t>。试求网络地址，讨论所得结果。 </a:t>
            </a:r>
          </a:p>
        </p:txBody>
      </p:sp>
      <p:sp>
        <p:nvSpPr>
          <p:cNvPr id="143368" name="Rectangle 8"/>
          <p:cNvSpPr>
            <a:spLocks noChangeArrowheads="1"/>
          </p:cNvSpPr>
          <p:nvPr/>
        </p:nvSpPr>
        <p:spPr bwMode="auto">
          <a:xfrm>
            <a:off x="3513138" y="1785938"/>
            <a:ext cx="5137150" cy="360362"/>
          </a:xfrm>
          <a:prstGeom prst="rect">
            <a:avLst/>
          </a:prstGeom>
          <a:noFill/>
          <a:ln w="9525">
            <a:solidFill>
              <a:schemeClr val="tx1"/>
            </a:solidFill>
            <a:miter lim="800000"/>
          </a:ln>
        </p:spPr>
        <p:txBody>
          <a:bodyPr wrap="none" anchor="ctr"/>
          <a:lstStyle/>
          <a:p>
            <a:endParaRPr lang="zh-CN" altLang="en-US"/>
          </a:p>
        </p:txBody>
      </p:sp>
      <p:sp>
        <p:nvSpPr>
          <p:cNvPr id="143369" name="Rectangle 9"/>
          <p:cNvSpPr>
            <a:spLocks noChangeArrowheads="1"/>
          </p:cNvSpPr>
          <p:nvPr/>
        </p:nvSpPr>
        <p:spPr bwMode="auto">
          <a:xfrm>
            <a:off x="495300" y="1795463"/>
            <a:ext cx="2795638" cy="335989"/>
          </a:xfrm>
          <a:prstGeom prst="rect">
            <a:avLst/>
          </a:prstGeom>
          <a:noFill/>
          <a:ln w="12700">
            <a:noFill/>
            <a:miter lim="800000"/>
          </a:ln>
        </p:spPr>
        <p:txBody>
          <a:bodyPr wrap="none" lIns="90488" tIns="44450" rIns="90488" bIns="44450">
            <a:spAutoFit/>
          </a:bodyPr>
          <a:lstStyle/>
          <a:p>
            <a:pPr defTabSz="762000" eaLnBrk="0" hangingPunct="0"/>
            <a:r>
              <a:rPr kumimoji="1" lang="en-US" altLang="zh-CN" sz="1600">
                <a:latin typeface="Arial" panose="020B0604020202020204" pitchFamily="34" charset="0"/>
              </a:rPr>
              <a:t>(a) </a:t>
            </a:r>
            <a:r>
              <a:rPr kumimoji="1" lang="zh-CN" altLang="en-US" sz="1600">
                <a:latin typeface="Arial" panose="020B0604020202020204" pitchFamily="34" charset="0"/>
              </a:rPr>
              <a:t>点分十进制表示的 </a:t>
            </a:r>
            <a:r>
              <a:rPr kumimoji="1" lang="en-US" altLang="zh-CN" sz="1600">
                <a:latin typeface="Arial" panose="020B0604020202020204" pitchFamily="34" charset="0"/>
              </a:rPr>
              <a:t>IP</a:t>
            </a:r>
            <a:r>
              <a:rPr kumimoji="1" lang="zh-CN" altLang="en-US" sz="1600">
                <a:latin typeface="Arial" panose="020B0604020202020204" pitchFamily="34" charset="0"/>
              </a:rPr>
              <a:t>地址</a:t>
            </a:r>
          </a:p>
        </p:txBody>
      </p:sp>
      <p:sp>
        <p:nvSpPr>
          <p:cNvPr id="143370" name="Rectangle 10"/>
          <p:cNvSpPr>
            <a:spLocks noChangeArrowheads="1"/>
          </p:cNvSpPr>
          <p:nvPr/>
        </p:nvSpPr>
        <p:spPr bwMode="auto">
          <a:xfrm>
            <a:off x="3513138" y="4508500"/>
            <a:ext cx="5137150" cy="360363"/>
          </a:xfrm>
          <a:prstGeom prst="rect">
            <a:avLst/>
          </a:prstGeom>
          <a:solidFill>
            <a:srgbClr val="CCECFF"/>
          </a:solidFill>
          <a:ln w="9525">
            <a:solidFill>
              <a:schemeClr val="tx1"/>
            </a:solidFill>
            <a:miter lim="800000"/>
          </a:ln>
        </p:spPr>
        <p:txBody>
          <a:bodyPr wrap="none" anchor="ctr"/>
          <a:lstStyle/>
          <a:p>
            <a:endParaRPr lang="zh-CN" altLang="en-US"/>
          </a:p>
        </p:txBody>
      </p:sp>
      <p:sp>
        <p:nvSpPr>
          <p:cNvPr id="143371" name="Rectangle 11"/>
          <p:cNvSpPr>
            <a:spLocks noChangeArrowheads="1"/>
          </p:cNvSpPr>
          <p:nvPr/>
        </p:nvSpPr>
        <p:spPr bwMode="auto">
          <a:xfrm>
            <a:off x="495300" y="3068638"/>
            <a:ext cx="2875788" cy="335989"/>
          </a:xfrm>
          <a:prstGeom prst="rect">
            <a:avLst/>
          </a:prstGeom>
          <a:noFill/>
          <a:ln w="12700">
            <a:noFill/>
            <a:miter lim="800000"/>
          </a:ln>
        </p:spPr>
        <p:txBody>
          <a:bodyPr wrap="none" lIns="90488" tIns="44450" rIns="90488" bIns="44450">
            <a:spAutoFit/>
          </a:bodyPr>
          <a:lstStyle/>
          <a:p>
            <a:pPr defTabSz="762000" eaLnBrk="0" hangingPunct="0"/>
            <a:r>
              <a:rPr kumimoji="1" lang="en-US" altLang="zh-CN" sz="1600">
                <a:latin typeface="Arial" panose="020B0604020202020204" pitchFamily="34" charset="0"/>
              </a:rPr>
              <a:t>(c) </a:t>
            </a:r>
            <a:r>
              <a:rPr kumimoji="1" lang="zh-CN" altLang="en-US" sz="1600">
                <a:latin typeface="Arial" panose="020B0604020202020204" pitchFamily="34" charset="0"/>
              </a:rPr>
              <a:t>子网掩码是 </a:t>
            </a:r>
            <a:r>
              <a:rPr kumimoji="1" lang="en-US" altLang="zh-CN" sz="1600">
                <a:latin typeface="Arial" panose="020B0604020202020204" pitchFamily="34" charset="0"/>
              </a:rPr>
              <a:t>255.255.224.0</a:t>
            </a:r>
          </a:p>
        </p:txBody>
      </p:sp>
      <p:sp>
        <p:nvSpPr>
          <p:cNvPr id="143372" name="Line 12"/>
          <p:cNvSpPr>
            <a:spLocks noChangeShapeType="1"/>
          </p:cNvSpPr>
          <p:nvPr/>
        </p:nvSpPr>
        <p:spPr bwMode="auto">
          <a:xfrm>
            <a:off x="6051550" y="3081338"/>
            <a:ext cx="0" cy="352425"/>
          </a:xfrm>
          <a:prstGeom prst="line">
            <a:avLst/>
          </a:prstGeom>
          <a:noFill/>
          <a:ln w="9525">
            <a:solidFill>
              <a:schemeClr val="tx1"/>
            </a:solidFill>
            <a:prstDash val="dash"/>
            <a:round/>
          </a:ln>
        </p:spPr>
        <p:txBody>
          <a:bodyPr wrap="none" anchor="ctr"/>
          <a:lstStyle/>
          <a:p>
            <a:endParaRPr lang="zh-CN" altLang="en-US"/>
          </a:p>
        </p:txBody>
      </p:sp>
      <p:sp>
        <p:nvSpPr>
          <p:cNvPr id="143373" name="Line 13"/>
          <p:cNvSpPr>
            <a:spLocks noChangeShapeType="1"/>
          </p:cNvSpPr>
          <p:nvPr/>
        </p:nvSpPr>
        <p:spPr bwMode="auto">
          <a:xfrm>
            <a:off x="7351713" y="3071813"/>
            <a:ext cx="0" cy="357187"/>
          </a:xfrm>
          <a:prstGeom prst="line">
            <a:avLst/>
          </a:prstGeom>
          <a:noFill/>
          <a:ln w="9525">
            <a:solidFill>
              <a:schemeClr val="tx1"/>
            </a:solidFill>
            <a:prstDash val="dash"/>
            <a:round/>
          </a:ln>
        </p:spPr>
        <p:txBody>
          <a:bodyPr wrap="none" anchor="ctr"/>
          <a:lstStyle/>
          <a:p>
            <a:endParaRPr lang="zh-CN" altLang="en-US"/>
          </a:p>
        </p:txBody>
      </p:sp>
      <p:sp>
        <p:nvSpPr>
          <p:cNvPr id="143374" name="Rectangle 14"/>
          <p:cNvSpPr>
            <a:spLocks noChangeArrowheads="1"/>
          </p:cNvSpPr>
          <p:nvPr/>
        </p:nvSpPr>
        <p:spPr bwMode="auto">
          <a:xfrm>
            <a:off x="3513138" y="3074988"/>
            <a:ext cx="5137150" cy="360362"/>
          </a:xfrm>
          <a:prstGeom prst="rect">
            <a:avLst/>
          </a:prstGeom>
          <a:noFill/>
          <a:ln w="9525">
            <a:solidFill>
              <a:schemeClr val="tx1"/>
            </a:solidFill>
            <a:miter lim="800000"/>
          </a:ln>
        </p:spPr>
        <p:txBody>
          <a:bodyPr wrap="none" anchor="ctr"/>
          <a:lstStyle/>
          <a:p>
            <a:endParaRPr lang="zh-CN" altLang="en-US"/>
          </a:p>
        </p:txBody>
      </p:sp>
      <p:sp>
        <p:nvSpPr>
          <p:cNvPr id="143375" name="Rectangle 15"/>
          <p:cNvSpPr>
            <a:spLocks noChangeArrowheads="1"/>
          </p:cNvSpPr>
          <p:nvPr/>
        </p:nvSpPr>
        <p:spPr bwMode="auto">
          <a:xfrm>
            <a:off x="7326313" y="3098800"/>
            <a:ext cx="1349375" cy="333375"/>
          </a:xfrm>
          <a:prstGeom prst="rect">
            <a:avLst/>
          </a:prstGeom>
          <a:noFill/>
          <a:ln w="12700">
            <a:noFill/>
            <a:miter lim="800000"/>
          </a:ln>
        </p:spPr>
        <p:txBody>
          <a:bodyPr wrap="none" lIns="90488" tIns="44450" rIns="90488" bIns="44450">
            <a:spAutoFit/>
          </a:bodyPr>
          <a:lstStyle/>
          <a:p>
            <a:pPr defTabSz="762000" eaLnBrk="0" hangingPunct="0"/>
            <a:r>
              <a:rPr kumimoji="1" lang="en-US" altLang="zh-CN" sz="1600">
                <a:latin typeface="Times New Roman" panose="02020603050405020304" pitchFamily="18" charset="0"/>
                <a:ea typeface="宋体" panose="02010600030101010101" pitchFamily="2" charset="-122"/>
              </a:rPr>
              <a:t>0 0 0 0 0 0 0 0</a:t>
            </a:r>
          </a:p>
        </p:txBody>
      </p:sp>
      <p:sp>
        <p:nvSpPr>
          <p:cNvPr id="143376" name="Rectangle 16"/>
          <p:cNvSpPr>
            <a:spLocks noChangeArrowheads="1"/>
          </p:cNvSpPr>
          <p:nvPr/>
        </p:nvSpPr>
        <p:spPr bwMode="auto">
          <a:xfrm>
            <a:off x="3522663" y="3789363"/>
            <a:ext cx="5137150" cy="360362"/>
          </a:xfrm>
          <a:prstGeom prst="rect">
            <a:avLst/>
          </a:prstGeom>
          <a:noFill/>
          <a:ln w="9525">
            <a:solidFill>
              <a:schemeClr val="tx1"/>
            </a:solidFill>
            <a:miter lim="800000"/>
          </a:ln>
        </p:spPr>
        <p:txBody>
          <a:bodyPr wrap="none" anchor="ctr"/>
          <a:lstStyle/>
          <a:p>
            <a:endParaRPr lang="zh-CN" altLang="en-US"/>
          </a:p>
        </p:txBody>
      </p:sp>
      <p:sp>
        <p:nvSpPr>
          <p:cNvPr id="143377" name="Text Box 17"/>
          <p:cNvSpPr txBox="1">
            <a:spLocks noChangeArrowheads="1"/>
          </p:cNvSpPr>
          <p:nvPr/>
        </p:nvSpPr>
        <p:spPr bwMode="auto">
          <a:xfrm>
            <a:off x="4013200" y="1795463"/>
            <a:ext cx="2165350" cy="336550"/>
          </a:xfrm>
          <a:prstGeom prst="rect">
            <a:avLst/>
          </a:prstGeom>
          <a:noFill/>
          <a:ln w="9525">
            <a:noFill/>
            <a:miter lim="800000"/>
          </a:ln>
        </p:spPr>
        <p:txBody>
          <a:bodyPr wrap="none">
            <a:spAutoFit/>
          </a:bodyPr>
          <a:lstStyle/>
          <a:p>
            <a:r>
              <a:rPr kumimoji="1" lang="en-US" altLang="zh-CN" sz="1600" b="1">
                <a:latin typeface="Times New Roman" panose="02020603050405020304" pitchFamily="18" charset="0"/>
                <a:ea typeface="宋体" panose="02010600030101010101" pitchFamily="2" charset="-122"/>
              </a:rPr>
              <a:t>141       .        14            .</a:t>
            </a:r>
          </a:p>
        </p:txBody>
      </p:sp>
      <p:sp>
        <p:nvSpPr>
          <p:cNvPr id="143378" name="Text Box 18"/>
          <p:cNvSpPr txBox="1">
            <a:spLocks noChangeArrowheads="1"/>
          </p:cNvSpPr>
          <p:nvPr/>
        </p:nvSpPr>
        <p:spPr bwMode="auto">
          <a:xfrm>
            <a:off x="6462713" y="1795463"/>
            <a:ext cx="1708150" cy="336550"/>
          </a:xfrm>
          <a:prstGeom prst="rect">
            <a:avLst/>
          </a:prstGeom>
          <a:noFill/>
          <a:ln w="9525">
            <a:noFill/>
            <a:miter lim="800000"/>
          </a:ln>
        </p:spPr>
        <p:txBody>
          <a:bodyPr wrap="none">
            <a:spAutoFit/>
          </a:bodyPr>
          <a:lstStyle/>
          <a:p>
            <a:r>
              <a:rPr kumimoji="1" lang="en-US" altLang="zh-CN" sz="1600" b="1">
                <a:latin typeface="Times New Roman" panose="02020603050405020304" pitchFamily="18" charset="0"/>
                <a:ea typeface="宋体" panose="02010600030101010101" pitchFamily="2" charset="-122"/>
              </a:rPr>
              <a:t> 72          .          24</a:t>
            </a:r>
          </a:p>
        </p:txBody>
      </p:sp>
      <p:sp>
        <p:nvSpPr>
          <p:cNvPr id="143379" name="Text Box 19"/>
          <p:cNvSpPr txBox="1">
            <a:spLocks noChangeArrowheads="1"/>
          </p:cNvSpPr>
          <p:nvPr/>
        </p:nvSpPr>
        <p:spPr bwMode="auto">
          <a:xfrm>
            <a:off x="4013200" y="4529138"/>
            <a:ext cx="2165350" cy="336550"/>
          </a:xfrm>
          <a:prstGeom prst="rect">
            <a:avLst/>
          </a:prstGeom>
          <a:noFill/>
          <a:ln w="9525">
            <a:noFill/>
            <a:miter lim="800000"/>
          </a:ln>
        </p:spPr>
        <p:txBody>
          <a:bodyPr wrap="none">
            <a:spAutoFit/>
          </a:bodyPr>
          <a:lstStyle/>
          <a:p>
            <a:r>
              <a:rPr kumimoji="1" lang="en-US" altLang="zh-CN" sz="1600" b="1">
                <a:latin typeface="Times New Roman" panose="02020603050405020304" pitchFamily="18" charset="0"/>
                <a:ea typeface="宋体" panose="02010600030101010101" pitchFamily="2" charset="-122"/>
              </a:rPr>
              <a:t>141       .        14            .</a:t>
            </a:r>
          </a:p>
        </p:txBody>
      </p:sp>
      <p:sp>
        <p:nvSpPr>
          <p:cNvPr id="143380" name="Text Box 20"/>
          <p:cNvSpPr txBox="1">
            <a:spLocks noChangeArrowheads="1"/>
          </p:cNvSpPr>
          <p:nvPr/>
        </p:nvSpPr>
        <p:spPr bwMode="auto">
          <a:xfrm>
            <a:off x="6516688" y="4529138"/>
            <a:ext cx="1657350" cy="336550"/>
          </a:xfrm>
          <a:prstGeom prst="rect">
            <a:avLst/>
          </a:prstGeom>
          <a:noFill/>
          <a:ln w="9525">
            <a:noFill/>
            <a:miter lim="800000"/>
          </a:ln>
        </p:spPr>
        <p:txBody>
          <a:bodyPr wrap="none">
            <a:spAutoFit/>
          </a:bodyPr>
          <a:lstStyle/>
          <a:p>
            <a:r>
              <a:rPr kumimoji="1" lang="en-US" altLang="zh-CN" sz="1600" b="1">
                <a:latin typeface="Times New Roman" panose="02020603050405020304" pitchFamily="18" charset="0"/>
                <a:ea typeface="宋体" panose="02010600030101010101" pitchFamily="2" charset="-122"/>
              </a:rPr>
              <a:t>64          .            </a:t>
            </a:r>
            <a:r>
              <a:rPr kumimoji="1" lang="en-US" altLang="zh-CN" sz="1600">
                <a:latin typeface="Times New Roman" panose="02020603050405020304" pitchFamily="18" charset="0"/>
                <a:ea typeface="宋体" panose="02010600030101010101" pitchFamily="2" charset="-122"/>
              </a:rPr>
              <a:t>0</a:t>
            </a:r>
          </a:p>
        </p:txBody>
      </p:sp>
      <p:sp>
        <p:nvSpPr>
          <p:cNvPr id="143381" name="Text Box 21"/>
          <p:cNvSpPr txBox="1">
            <a:spLocks noChangeArrowheads="1"/>
          </p:cNvSpPr>
          <p:nvPr/>
        </p:nvSpPr>
        <p:spPr bwMode="auto">
          <a:xfrm>
            <a:off x="7277100" y="3810000"/>
            <a:ext cx="895350" cy="336550"/>
          </a:xfrm>
          <a:prstGeom prst="rect">
            <a:avLst/>
          </a:prstGeom>
          <a:noFill/>
          <a:ln w="9525">
            <a:noFill/>
            <a:miter lim="800000"/>
          </a:ln>
        </p:spPr>
        <p:txBody>
          <a:bodyPr wrap="none">
            <a:spAutoFit/>
          </a:bodyPr>
          <a:lstStyle/>
          <a:p>
            <a:r>
              <a:rPr kumimoji="1" lang="en-US" altLang="zh-CN" sz="1600" b="1">
                <a:latin typeface="Times New Roman" panose="02020603050405020304" pitchFamily="18" charset="0"/>
                <a:ea typeface="宋体" panose="02010600030101010101" pitchFamily="2" charset="-122"/>
              </a:rPr>
              <a:t>.           </a:t>
            </a:r>
            <a:r>
              <a:rPr kumimoji="1" lang="en-US" altLang="zh-CN" sz="1600">
                <a:latin typeface="Times New Roman" panose="02020603050405020304" pitchFamily="18" charset="0"/>
                <a:ea typeface="宋体" panose="02010600030101010101" pitchFamily="2" charset="-122"/>
              </a:rPr>
              <a:t>0</a:t>
            </a:r>
          </a:p>
        </p:txBody>
      </p:sp>
      <p:sp>
        <p:nvSpPr>
          <p:cNvPr id="143382" name="Line 22"/>
          <p:cNvSpPr>
            <a:spLocks noChangeShapeType="1"/>
          </p:cNvSpPr>
          <p:nvPr/>
        </p:nvSpPr>
        <p:spPr bwMode="auto">
          <a:xfrm>
            <a:off x="4805363" y="3071813"/>
            <a:ext cx="0" cy="352425"/>
          </a:xfrm>
          <a:prstGeom prst="line">
            <a:avLst/>
          </a:prstGeom>
          <a:noFill/>
          <a:ln w="9525">
            <a:solidFill>
              <a:schemeClr val="tx1"/>
            </a:solidFill>
            <a:prstDash val="dash"/>
            <a:round/>
          </a:ln>
        </p:spPr>
        <p:txBody>
          <a:bodyPr wrap="none" anchor="ctr"/>
          <a:lstStyle/>
          <a:p>
            <a:endParaRPr lang="zh-CN" altLang="en-US"/>
          </a:p>
        </p:txBody>
      </p:sp>
      <p:sp>
        <p:nvSpPr>
          <p:cNvPr id="143383" name="Rectangle 23"/>
          <p:cNvSpPr>
            <a:spLocks noChangeArrowheads="1"/>
          </p:cNvSpPr>
          <p:nvPr/>
        </p:nvSpPr>
        <p:spPr bwMode="auto">
          <a:xfrm>
            <a:off x="6029325" y="2433638"/>
            <a:ext cx="1349375" cy="333375"/>
          </a:xfrm>
          <a:prstGeom prst="rect">
            <a:avLst/>
          </a:prstGeom>
          <a:noFill/>
          <a:ln w="12700">
            <a:noFill/>
            <a:miter lim="800000"/>
          </a:ln>
        </p:spPr>
        <p:txBody>
          <a:bodyPr wrap="none" lIns="90488" tIns="44450" rIns="90488" bIns="44450">
            <a:spAutoFit/>
          </a:bodyPr>
          <a:lstStyle/>
          <a:p>
            <a:pPr defTabSz="762000" eaLnBrk="0" hangingPunct="0"/>
            <a:r>
              <a:rPr kumimoji="1" lang="en-US" altLang="zh-CN" sz="1600">
                <a:latin typeface="Times New Roman" panose="02020603050405020304" pitchFamily="18" charset="0"/>
                <a:ea typeface="宋体" panose="02010600030101010101" pitchFamily="2" charset="-122"/>
              </a:rPr>
              <a:t>0 1 0 0 1 0 0 0</a:t>
            </a:r>
          </a:p>
        </p:txBody>
      </p:sp>
      <p:sp>
        <p:nvSpPr>
          <p:cNvPr id="143384" name="Rectangle 24"/>
          <p:cNvSpPr>
            <a:spLocks noChangeArrowheads="1"/>
          </p:cNvSpPr>
          <p:nvPr/>
        </p:nvSpPr>
        <p:spPr bwMode="auto">
          <a:xfrm>
            <a:off x="3509963" y="2419350"/>
            <a:ext cx="5137150" cy="360363"/>
          </a:xfrm>
          <a:prstGeom prst="rect">
            <a:avLst/>
          </a:prstGeom>
          <a:noFill/>
          <a:ln w="9525">
            <a:solidFill>
              <a:schemeClr val="tx1"/>
            </a:solidFill>
            <a:miter lim="800000"/>
          </a:ln>
        </p:spPr>
        <p:txBody>
          <a:bodyPr wrap="none" anchor="ctr"/>
          <a:lstStyle/>
          <a:p>
            <a:endParaRPr lang="zh-CN" altLang="en-US"/>
          </a:p>
        </p:txBody>
      </p:sp>
      <p:sp>
        <p:nvSpPr>
          <p:cNvPr id="143385" name="Text Box 25"/>
          <p:cNvSpPr txBox="1">
            <a:spLocks noChangeArrowheads="1"/>
          </p:cNvSpPr>
          <p:nvPr/>
        </p:nvSpPr>
        <p:spPr bwMode="auto">
          <a:xfrm>
            <a:off x="4013200" y="2430463"/>
            <a:ext cx="2165350" cy="336550"/>
          </a:xfrm>
          <a:prstGeom prst="rect">
            <a:avLst/>
          </a:prstGeom>
          <a:noFill/>
          <a:ln w="9525">
            <a:noFill/>
            <a:miter lim="800000"/>
          </a:ln>
        </p:spPr>
        <p:txBody>
          <a:bodyPr wrap="none">
            <a:spAutoFit/>
          </a:bodyPr>
          <a:lstStyle/>
          <a:p>
            <a:r>
              <a:rPr kumimoji="1" lang="en-US" altLang="zh-CN" sz="1600" b="1">
                <a:latin typeface="Times New Roman" panose="02020603050405020304" pitchFamily="18" charset="0"/>
                <a:ea typeface="宋体" panose="02010600030101010101" pitchFamily="2" charset="-122"/>
              </a:rPr>
              <a:t>141       .        14            .</a:t>
            </a:r>
          </a:p>
        </p:txBody>
      </p:sp>
      <p:sp>
        <p:nvSpPr>
          <p:cNvPr id="143386" name="Text Box 26"/>
          <p:cNvSpPr txBox="1">
            <a:spLocks noChangeArrowheads="1"/>
          </p:cNvSpPr>
          <p:nvPr/>
        </p:nvSpPr>
        <p:spPr bwMode="auto">
          <a:xfrm>
            <a:off x="7254875" y="2430463"/>
            <a:ext cx="946150" cy="336550"/>
          </a:xfrm>
          <a:prstGeom prst="rect">
            <a:avLst/>
          </a:prstGeom>
          <a:noFill/>
          <a:ln w="9525">
            <a:noFill/>
            <a:miter lim="800000"/>
          </a:ln>
        </p:spPr>
        <p:txBody>
          <a:bodyPr wrap="none">
            <a:spAutoFit/>
          </a:bodyPr>
          <a:lstStyle/>
          <a:p>
            <a:r>
              <a:rPr kumimoji="1" lang="en-US" altLang="zh-CN" sz="1600" b="1">
                <a:latin typeface="Times New Roman" panose="02020603050405020304" pitchFamily="18" charset="0"/>
                <a:ea typeface="宋体" panose="02010600030101010101" pitchFamily="2" charset="-122"/>
              </a:rPr>
              <a:t>.          24</a:t>
            </a:r>
          </a:p>
        </p:txBody>
      </p:sp>
      <p:sp>
        <p:nvSpPr>
          <p:cNvPr id="143387" name="Rectangle 27"/>
          <p:cNvSpPr>
            <a:spLocks noChangeArrowheads="1"/>
          </p:cNvSpPr>
          <p:nvPr/>
        </p:nvSpPr>
        <p:spPr bwMode="auto">
          <a:xfrm>
            <a:off x="6389688" y="1795463"/>
            <a:ext cx="647700" cy="360362"/>
          </a:xfrm>
          <a:prstGeom prst="rect">
            <a:avLst/>
          </a:prstGeom>
          <a:noFill/>
          <a:ln w="57150">
            <a:solidFill>
              <a:schemeClr val="hlink"/>
            </a:solidFill>
            <a:miter lim="800000"/>
          </a:ln>
        </p:spPr>
        <p:txBody>
          <a:bodyPr wrap="none" anchor="ctr"/>
          <a:lstStyle/>
          <a:p>
            <a:endParaRPr lang="zh-CN" altLang="en-US"/>
          </a:p>
        </p:txBody>
      </p:sp>
      <p:sp>
        <p:nvSpPr>
          <p:cNvPr id="143388" name="Rectangle 28"/>
          <p:cNvSpPr>
            <a:spLocks noChangeArrowheads="1"/>
          </p:cNvSpPr>
          <p:nvPr/>
        </p:nvSpPr>
        <p:spPr bwMode="auto">
          <a:xfrm>
            <a:off x="495300" y="2419350"/>
            <a:ext cx="2967160" cy="335989"/>
          </a:xfrm>
          <a:prstGeom prst="rect">
            <a:avLst/>
          </a:prstGeom>
          <a:noFill/>
          <a:ln w="12700">
            <a:noFill/>
            <a:miter lim="800000"/>
          </a:ln>
        </p:spPr>
        <p:txBody>
          <a:bodyPr wrap="none" lIns="90488" tIns="44450" rIns="90488" bIns="44450">
            <a:spAutoFit/>
          </a:bodyPr>
          <a:lstStyle/>
          <a:p>
            <a:pPr defTabSz="762000" eaLnBrk="0" hangingPunct="0"/>
            <a:r>
              <a:rPr kumimoji="1" lang="en-US" altLang="zh-CN" sz="1600">
                <a:latin typeface="Arial" panose="020B0604020202020204" pitchFamily="34" charset="0"/>
              </a:rPr>
              <a:t>(b) IP</a:t>
            </a:r>
            <a:r>
              <a:rPr kumimoji="1" lang="zh-CN" altLang="en-US" sz="1600">
                <a:latin typeface="Arial" panose="020B0604020202020204" pitchFamily="34" charset="0"/>
              </a:rPr>
              <a:t>地址的第 </a:t>
            </a:r>
            <a:r>
              <a:rPr kumimoji="1" lang="en-US" altLang="zh-CN" sz="1600">
                <a:latin typeface="Arial" panose="020B0604020202020204" pitchFamily="34" charset="0"/>
              </a:rPr>
              <a:t>3 </a:t>
            </a:r>
            <a:r>
              <a:rPr kumimoji="1" lang="zh-CN" altLang="en-US" sz="1600">
                <a:latin typeface="Arial" panose="020B0604020202020204" pitchFamily="34" charset="0"/>
              </a:rPr>
              <a:t>字节是二进制</a:t>
            </a:r>
          </a:p>
        </p:txBody>
      </p:sp>
      <p:sp>
        <p:nvSpPr>
          <p:cNvPr id="143389" name="Rectangle 29"/>
          <p:cNvSpPr>
            <a:spLocks noChangeArrowheads="1"/>
          </p:cNvSpPr>
          <p:nvPr/>
        </p:nvSpPr>
        <p:spPr bwMode="auto">
          <a:xfrm>
            <a:off x="495300" y="3787775"/>
            <a:ext cx="2943114" cy="335989"/>
          </a:xfrm>
          <a:prstGeom prst="rect">
            <a:avLst/>
          </a:prstGeom>
          <a:noFill/>
          <a:ln w="12700">
            <a:noFill/>
            <a:miter lim="800000"/>
          </a:ln>
        </p:spPr>
        <p:txBody>
          <a:bodyPr wrap="none" lIns="90488" tIns="44450" rIns="90488" bIns="44450">
            <a:spAutoFit/>
          </a:bodyPr>
          <a:lstStyle/>
          <a:p>
            <a:pPr defTabSz="762000" eaLnBrk="0" hangingPunct="0"/>
            <a:r>
              <a:rPr kumimoji="1" lang="en-US" altLang="zh-CN" sz="1600">
                <a:latin typeface="Arial" panose="020B0604020202020204" pitchFamily="34" charset="0"/>
              </a:rPr>
              <a:t>(d) IP</a:t>
            </a:r>
            <a:r>
              <a:rPr kumimoji="1" lang="zh-CN" altLang="en-US" sz="1600">
                <a:latin typeface="Arial" panose="020B0604020202020204" pitchFamily="34" charset="0"/>
              </a:rPr>
              <a:t>地址与子网掩码逐位相与</a:t>
            </a:r>
          </a:p>
        </p:txBody>
      </p:sp>
      <p:sp>
        <p:nvSpPr>
          <p:cNvPr id="143390" name="Rectangle 30"/>
          <p:cNvSpPr>
            <a:spLocks noChangeArrowheads="1"/>
          </p:cNvSpPr>
          <p:nvPr/>
        </p:nvSpPr>
        <p:spPr bwMode="auto">
          <a:xfrm>
            <a:off x="495300" y="4532313"/>
            <a:ext cx="2887010" cy="335989"/>
          </a:xfrm>
          <a:prstGeom prst="rect">
            <a:avLst/>
          </a:prstGeom>
          <a:noFill/>
          <a:ln w="12700">
            <a:noFill/>
            <a:miter lim="800000"/>
          </a:ln>
        </p:spPr>
        <p:txBody>
          <a:bodyPr wrap="none" lIns="90488" tIns="44450" rIns="90488" bIns="44450">
            <a:spAutoFit/>
          </a:bodyPr>
          <a:lstStyle/>
          <a:p>
            <a:pPr defTabSz="762000" eaLnBrk="0" hangingPunct="0"/>
            <a:r>
              <a:rPr kumimoji="1" lang="en-US" altLang="zh-CN" sz="1600">
                <a:latin typeface="Arial" panose="020B0604020202020204" pitchFamily="34" charset="0"/>
              </a:rPr>
              <a:t>(e) </a:t>
            </a:r>
            <a:r>
              <a:rPr kumimoji="1" lang="zh-CN" altLang="en-US" sz="1600">
                <a:latin typeface="Arial" panose="020B0604020202020204" pitchFamily="34" charset="0"/>
              </a:rPr>
              <a:t>网络地址</a:t>
            </a:r>
            <a:r>
              <a:rPr kumimoji="1" lang="en-US" altLang="zh-CN" sz="1600">
                <a:latin typeface="Arial" panose="020B0604020202020204" pitchFamily="34" charset="0"/>
              </a:rPr>
              <a:t>(</a:t>
            </a:r>
            <a:r>
              <a:rPr kumimoji="1" lang="zh-CN" altLang="en-US" sz="1600">
                <a:latin typeface="Arial" panose="020B0604020202020204" pitchFamily="34" charset="0"/>
              </a:rPr>
              <a:t>点分十进制表示</a:t>
            </a:r>
            <a:r>
              <a:rPr kumimoji="1" lang="en-US" altLang="zh-CN" sz="1600">
                <a:latin typeface="Arial" panose="020B0604020202020204" pitchFamily="34" charset="0"/>
              </a:rPr>
              <a:t>)</a:t>
            </a:r>
          </a:p>
        </p:txBody>
      </p:sp>
      <p:sp>
        <p:nvSpPr>
          <p:cNvPr id="989215" name="Text Box 31"/>
          <p:cNvSpPr txBox="1">
            <a:spLocks noChangeArrowheads="1"/>
          </p:cNvSpPr>
          <p:nvPr/>
        </p:nvSpPr>
        <p:spPr bwMode="auto">
          <a:xfrm>
            <a:off x="2415880" y="5201708"/>
            <a:ext cx="4544834" cy="707886"/>
          </a:xfrm>
          <a:prstGeom prst="rect">
            <a:avLst/>
          </a:prstGeom>
          <a:solidFill>
            <a:srgbClr val="FFFF99"/>
          </a:solidFill>
          <a:ln w="9525">
            <a:solidFill>
              <a:srgbClr val="333399"/>
            </a:solidFill>
            <a:miter lim="800000"/>
          </a:ln>
          <a:effectLst>
            <a:outerShdw dist="35921" dir="2700000" algn="ctr" rotWithShape="0">
              <a:schemeClr val="bg2"/>
            </a:outerShdw>
          </a:effectLst>
        </p:spPr>
        <p:txBody>
          <a:bodyPr wrap="none">
            <a:spAutoFit/>
          </a:bodyPr>
          <a:lstStyle/>
          <a:p>
            <a:pPr algn="ctr">
              <a:defRPr/>
            </a:pPr>
            <a:r>
              <a:rPr lang="zh-CN" altLang="en-US" sz="2000">
                <a:latin typeface="+mn-lt"/>
                <a:ea typeface="黑体" panose="02010609060101010101" pitchFamily="49" charset="-122"/>
              </a:rPr>
              <a:t>不同的子网掩码得出</a:t>
            </a:r>
            <a:r>
              <a:rPr lang="zh-CN" altLang="en-US" sz="2000">
                <a:solidFill>
                  <a:schemeClr val="hlink"/>
                </a:solidFill>
                <a:latin typeface="+mn-lt"/>
                <a:ea typeface="黑体" panose="02010609060101010101" pitchFamily="49" charset="-122"/>
              </a:rPr>
              <a:t>相同</a:t>
            </a:r>
            <a:r>
              <a:rPr lang="zh-CN" altLang="en-US" sz="2000">
                <a:latin typeface="+mn-lt"/>
                <a:ea typeface="黑体" panose="02010609060101010101" pitchFamily="49" charset="-122"/>
              </a:rPr>
              <a:t>的网络地址。</a:t>
            </a:r>
          </a:p>
          <a:p>
            <a:pPr algn="ctr">
              <a:defRPr/>
            </a:pPr>
            <a:r>
              <a:rPr lang="zh-CN" altLang="en-US" sz="2000">
                <a:latin typeface="+mn-lt"/>
                <a:ea typeface="黑体" panose="02010609060101010101" pitchFamily="49" charset="-122"/>
              </a:rPr>
              <a:t>但不同的掩码的效果是不同的。 </a:t>
            </a:r>
          </a:p>
        </p:txBody>
      </p:sp>
    </p:spTree>
    <p:extLst>
      <p:ext uri="{BB962C8B-B14F-4D97-AF65-F5344CB8AC3E}">
        <p14:creationId xmlns:p14="http://schemas.microsoft.com/office/powerpoint/2010/main" val="427358355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3"/>
          <p:cNvSpPr>
            <a:spLocks noGrp="1" noChangeArrowheads="1"/>
          </p:cNvSpPr>
          <p:nvPr>
            <p:ph type="body" idx="1"/>
          </p:nvPr>
        </p:nvSpPr>
        <p:spPr>
          <a:xfrm>
            <a:off x="347663" y="1040523"/>
            <a:ext cx="8464550" cy="5160579"/>
          </a:xfrm>
          <a:noFill/>
        </p:spPr>
        <p:txBody>
          <a:bodyPr/>
          <a:lstStyle/>
          <a:p>
            <a:pPr>
              <a:spcBef>
                <a:spcPts val="600"/>
              </a:spcBef>
            </a:pPr>
            <a:r>
              <a:rPr lang="en-US" altLang="zh-CN"/>
              <a:t>A</a:t>
            </a:r>
            <a:r>
              <a:rPr lang="zh-CN" altLang="en-US"/>
              <a:t>类地址中的一个块对于几乎任何组织都太大。</a:t>
            </a:r>
          </a:p>
          <a:p>
            <a:pPr>
              <a:spcBef>
                <a:spcPts val="600"/>
              </a:spcBef>
            </a:pPr>
            <a:endParaRPr lang="en-US" altLang="zh-CN"/>
          </a:p>
          <a:p>
            <a:pPr>
              <a:spcBef>
                <a:spcPts val="600"/>
              </a:spcBef>
            </a:pPr>
            <a:r>
              <a:rPr lang="zh-CN" altLang="en-US"/>
              <a:t>这意味着类</a:t>
            </a:r>
            <a:r>
              <a:rPr lang="en-US" altLang="zh-CN"/>
              <a:t>A</a:t>
            </a:r>
            <a:r>
              <a:rPr lang="zh-CN" altLang="en-US"/>
              <a:t>中的大多数地址都被浪费了，没有被使用。</a:t>
            </a:r>
          </a:p>
          <a:p>
            <a:pPr>
              <a:spcBef>
                <a:spcPts val="600"/>
              </a:spcBef>
            </a:pPr>
            <a:endParaRPr lang="en-US" altLang="zh-CN"/>
          </a:p>
          <a:p>
            <a:pPr>
              <a:spcBef>
                <a:spcPts val="600"/>
              </a:spcBef>
            </a:pPr>
            <a:r>
              <a:rPr lang="en-US" altLang="zh-CN"/>
              <a:t>B</a:t>
            </a:r>
            <a:r>
              <a:rPr lang="zh-CN" altLang="en-US"/>
              <a:t>类中的块也非常大，可能对于许多接收到</a:t>
            </a:r>
            <a:r>
              <a:rPr lang="en-US" altLang="zh-CN"/>
              <a:t>B</a:t>
            </a:r>
            <a:r>
              <a:rPr lang="zh-CN" altLang="en-US"/>
              <a:t>类地址块的组织来说太大了。</a:t>
            </a:r>
            <a:endParaRPr lang="en-US" altLang="zh-CN"/>
          </a:p>
          <a:p>
            <a:pPr>
              <a:spcBef>
                <a:spcPts val="600"/>
              </a:spcBef>
            </a:pPr>
            <a:endParaRPr lang="zh-CN" altLang="en-US"/>
          </a:p>
          <a:p>
            <a:pPr>
              <a:spcBef>
                <a:spcPts val="600"/>
              </a:spcBef>
            </a:pPr>
            <a:r>
              <a:rPr lang="zh-CN" altLang="en-US"/>
              <a:t>对于许多组织来说，类</a:t>
            </a:r>
            <a:r>
              <a:rPr lang="en-US" altLang="zh-CN"/>
              <a:t>C</a:t>
            </a:r>
            <a:r>
              <a:rPr lang="zh-CN" altLang="en-US"/>
              <a:t>中的块可能太小了。</a:t>
            </a:r>
          </a:p>
        </p:txBody>
      </p:sp>
      <p:sp>
        <p:nvSpPr>
          <p:cNvPr id="777220" name="Rectangle 4"/>
          <p:cNvSpPr>
            <a:spLocks noGrp="1" noChangeArrowheads="1"/>
          </p:cNvSpPr>
          <p:nvPr>
            <p:ph type="title"/>
          </p:nvPr>
        </p:nvSpPr>
        <p:spPr>
          <a:xfrm>
            <a:off x="338138" y="228600"/>
            <a:ext cx="8455025" cy="654269"/>
          </a:xfrm>
        </p:spPr>
        <p:txBody>
          <a:bodyPr/>
          <a:lstStyle/>
          <a:p>
            <a:pPr eaLnBrk="1" hangingPunct="1">
              <a:defRPr/>
            </a:pPr>
            <a:r>
              <a:rPr lang="en-US" altLang="zh-CN">
                <a:latin typeface="Gill Sans MT" panose="020B0502020104020203" pitchFamily="34" charset="0"/>
              </a:rPr>
              <a:t>6. </a:t>
            </a:r>
            <a:r>
              <a:rPr lang="zh-CN" altLang="en-US">
                <a:latin typeface="Gill Sans MT" panose="020B0502020104020203" pitchFamily="34" charset="0"/>
              </a:rPr>
              <a:t>分类寻址的缺陷</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body" idx="1"/>
          </p:nvPr>
        </p:nvSpPr>
        <p:spPr>
          <a:xfrm>
            <a:off x="347662" y="998483"/>
            <a:ext cx="8428475" cy="5171089"/>
          </a:xfrm>
          <a:noFill/>
        </p:spPr>
        <p:txBody>
          <a:bodyPr/>
          <a:lstStyle/>
          <a:p>
            <a:pPr>
              <a:spcBef>
                <a:spcPts val="600"/>
              </a:spcBef>
            </a:pPr>
            <a:r>
              <a:rPr lang="en-US" altLang="zh-CN"/>
              <a:t>D</a:t>
            </a:r>
            <a:r>
              <a:rPr lang="zh-CN" altLang="en-US"/>
              <a:t>类中的每个地址用于定义互联网上的一组主机。</a:t>
            </a:r>
          </a:p>
          <a:p>
            <a:pPr>
              <a:spcBef>
                <a:spcPts val="600"/>
              </a:spcBef>
            </a:pPr>
            <a:endParaRPr lang="en-US" altLang="zh-CN"/>
          </a:p>
          <a:p>
            <a:pPr>
              <a:spcBef>
                <a:spcPts val="600"/>
              </a:spcBef>
            </a:pPr>
            <a:r>
              <a:rPr lang="zh-CN" altLang="en-US"/>
              <a:t>互联网权威机构错误地预测需要</a:t>
            </a:r>
            <a:r>
              <a:rPr lang="en-US" altLang="zh-CN"/>
              <a:t>268,435,456</a:t>
            </a:r>
            <a:r>
              <a:rPr lang="zh-CN" altLang="en-US"/>
              <a:t>个组。</a:t>
            </a:r>
          </a:p>
          <a:p>
            <a:pPr>
              <a:spcBef>
                <a:spcPts val="600"/>
              </a:spcBef>
            </a:pPr>
            <a:endParaRPr lang="en-US" altLang="zh-CN"/>
          </a:p>
          <a:p>
            <a:pPr>
              <a:spcBef>
                <a:spcPts val="600"/>
              </a:spcBef>
            </a:pPr>
            <a:r>
              <a:rPr lang="zh-CN" altLang="en-US"/>
              <a:t>这从来没有发生过，许多地址也浪费在这里。</a:t>
            </a:r>
          </a:p>
          <a:p>
            <a:pPr>
              <a:spcBef>
                <a:spcPts val="600"/>
              </a:spcBef>
            </a:pPr>
            <a:endParaRPr lang="en-US" altLang="zh-CN"/>
          </a:p>
          <a:p>
            <a:pPr>
              <a:spcBef>
                <a:spcPts val="600"/>
              </a:spcBef>
            </a:pPr>
            <a:r>
              <a:rPr lang="zh-CN" altLang="en-US"/>
              <a:t>最后，类</a:t>
            </a:r>
            <a:r>
              <a:rPr lang="en-US" altLang="zh-CN"/>
              <a:t>E</a:t>
            </a:r>
            <a:r>
              <a:rPr lang="zh-CN" altLang="en-US"/>
              <a:t>地址被保留为未来使用，只有少数被使用，导致又一个地址浪费。</a:t>
            </a:r>
          </a:p>
        </p:txBody>
      </p:sp>
      <p:sp>
        <p:nvSpPr>
          <p:cNvPr id="1128451" name="Rectangle 3"/>
          <p:cNvSpPr>
            <a:spLocks noGrp="1" noChangeArrowheads="1"/>
          </p:cNvSpPr>
          <p:nvPr>
            <p:ph type="title"/>
          </p:nvPr>
        </p:nvSpPr>
        <p:spPr>
          <a:xfrm>
            <a:off x="338138" y="220748"/>
            <a:ext cx="8437999" cy="647616"/>
          </a:xfrm>
        </p:spPr>
        <p:txBody>
          <a:bodyPr/>
          <a:lstStyle/>
          <a:p>
            <a:pPr eaLnBrk="1" hangingPunct="1">
              <a:defRPr/>
            </a:pPr>
            <a:r>
              <a:rPr lang="en-US" altLang="zh-CN">
                <a:latin typeface="Gill Sans MT" panose="020B0502020104020203" pitchFamily="34" charset="0"/>
              </a:rPr>
              <a:t>6. </a:t>
            </a:r>
            <a:r>
              <a:rPr lang="zh-CN" altLang="en-US">
                <a:latin typeface="Gill Sans MT" panose="020B0502020104020203" pitchFamily="34" charset="0"/>
              </a:rPr>
              <a:t>分类寻址的缺陷</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3"/>
          <p:cNvSpPr>
            <a:spLocks noGrp="1" noChangeArrowheads="1"/>
          </p:cNvSpPr>
          <p:nvPr>
            <p:ph type="body" idx="1"/>
          </p:nvPr>
        </p:nvSpPr>
        <p:spPr>
          <a:xfrm>
            <a:off x="338138" y="1077505"/>
            <a:ext cx="8462962" cy="5209134"/>
          </a:xfrm>
          <a:noFill/>
        </p:spPr>
        <p:txBody>
          <a:bodyPr/>
          <a:lstStyle/>
          <a:p>
            <a:pPr>
              <a:spcBef>
                <a:spcPts val="600"/>
              </a:spcBef>
            </a:pPr>
            <a:r>
              <a:rPr lang="zh-CN" altLang="en-US"/>
              <a:t>为了克服地址枯竭</a:t>
            </a:r>
            <a:r>
              <a:rPr lang="en-US" altLang="zh-CN"/>
              <a:t>[depletion]</a:t>
            </a:r>
            <a:r>
              <a:rPr lang="zh-CN" altLang="en-US"/>
              <a:t>的问题，让更多的组织访问互联网，无分类地址被设计和实施。</a:t>
            </a:r>
          </a:p>
          <a:p>
            <a:pPr>
              <a:spcBef>
                <a:spcPts val="600"/>
              </a:spcBef>
            </a:pPr>
            <a:endParaRPr lang="en-US" altLang="zh-CN"/>
          </a:p>
          <a:p>
            <a:pPr>
              <a:spcBef>
                <a:spcPts val="600"/>
              </a:spcBef>
            </a:pPr>
            <a:r>
              <a:rPr lang="zh-CN" altLang="en-US"/>
              <a:t>在这个方案中，没有类别，但是地址仍以</a:t>
            </a:r>
            <a:r>
              <a:rPr lang="zh-CN" altLang="en-US">
                <a:solidFill>
                  <a:srgbClr val="FF0000"/>
                </a:solidFill>
              </a:rPr>
              <a:t>块</a:t>
            </a:r>
            <a:r>
              <a:rPr lang="zh-CN" altLang="en-US"/>
              <a:t>的形式给予。</a:t>
            </a:r>
          </a:p>
          <a:p>
            <a:pPr>
              <a:spcBef>
                <a:spcPts val="600"/>
              </a:spcBef>
            </a:pPr>
            <a:endParaRPr lang="en-US" altLang="zh-CN"/>
          </a:p>
          <a:p>
            <a:pPr>
              <a:spcBef>
                <a:spcPts val="600"/>
              </a:spcBef>
            </a:pPr>
            <a:r>
              <a:rPr lang="zh-CN" altLang="en-US"/>
              <a:t>在无分类寻址中，当一个实体，</a:t>
            </a:r>
            <a:r>
              <a:rPr lang="zh-CN" altLang="en-US">
                <a:solidFill>
                  <a:srgbClr val="FF0000"/>
                </a:solidFill>
              </a:rPr>
              <a:t>无论大小</a:t>
            </a:r>
            <a:r>
              <a:rPr lang="zh-CN" altLang="en-US"/>
              <a:t>，需要连接到互联网时，它被给予一个地址块</a:t>
            </a:r>
            <a:r>
              <a:rPr lang="en-US" altLang="zh-CN"/>
              <a:t>(</a:t>
            </a:r>
            <a:r>
              <a:rPr lang="zh-CN" altLang="en-US"/>
              <a:t>范围</a:t>
            </a:r>
            <a:r>
              <a:rPr lang="en-US" altLang="zh-CN"/>
              <a:t>)</a:t>
            </a:r>
            <a:r>
              <a:rPr lang="zh-CN" altLang="en-US"/>
              <a:t>的地址。</a:t>
            </a:r>
          </a:p>
          <a:p>
            <a:pPr>
              <a:spcBef>
                <a:spcPts val="600"/>
              </a:spcBef>
            </a:pPr>
            <a:endParaRPr lang="en-US" altLang="zh-CN"/>
          </a:p>
          <a:p>
            <a:pPr>
              <a:spcBef>
                <a:spcPts val="600"/>
              </a:spcBef>
            </a:pPr>
            <a:r>
              <a:rPr lang="zh-CN" altLang="en-US"/>
              <a:t>块的大小</a:t>
            </a:r>
            <a:r>
              <a:rPr lang="en-US" altLang="zh-CN"/>
              <a:t>(</a:t>
            </a:r>
            <a:r>
              <a:rPr lang="zh-CN" altLang="en-US"/>
              <a:t>地址的个数</a:t>
            </a:r>
            <a:r>
              <a:rPr lang="en-US" altLang="zh-CN"/>
              <a:t>)</a:t>
            </a:r>
            <a:r>
              <a:rPr lang="zh-CN" altLang="en-US">
                <a:solidFill>
                  <a:srgbClr val="FF0000"/>
                </a:solidFill>
              </a:rPr>
              <a:t>根据</a:t>
            </a:r>
            <a:r>
              <a:rPr lang="zh-CN" altLang="en-US"/>
              <a:t>实体的性质和大小而变化。</a:t>
            </a:r>
          </a:p>
          <a:p>
            <a:pPr eaLnBrk="1" hangingPunct="1">
              <a:spcBef>
                <a:spcPts val="600"/>
              </a:spcBef>
            </a:pPr>
            <a:endParaRPr lang="en-US" altLang="zh-CN"/>
          </a:p>
          <a:p>
            <a:pPr eaLnBrk="1" hangingPunct="1">
              <a:spcBef>
                <a:spcPts val="600"/>
              </a:spcBef>
            </a:pPr>
            <a:endParaRPr lang="en-US" altLang="zh-CN"/>
          </a:p>
          <a:p>
            <a:pPr eaLnBrk="1" hangingPunct="1"/>
            <a:endParaRPr lang="en-US" altLang="zh-CN">
              <a:latin typeface="Gill Sans MT" panose="020B0502020104020203" pitchFamily="34" charset="0"/>
            </a:endParaRPr>
          </a:p>
        </p:txBody>
      </p:sp>
      <p:sp>
        <p:nvSpPr>
          <p:cNvPr id="121859" name="Rectangle 4"/>
          <p:cNvSpPr>
            <a:spLocks noGrp="1" noChangeArrowheads="1"/>
          </p:cNvSpPr>
          <p:nvPr>
            <p:ph type="title"/>
          </p:nvPr>
        </p:nvSpPr>
        <p:spPr/>
        <p:txBody>
          <a:bodyPr/>
          <a:lstStyle/>
          <a:p>
            <a:pPr eaLnBrk="1" hangingPunct="1"/>
            <a:r>
              <a:rPr lang="en-US" altLang="zh-CN">
                <a:latin typeface="+mn-lt"/>
              </a:rPr>
              <a:t>7. </a:t>
            </a:r>
            <a:r>
              <a:rPr lang="zh-CN" altLang="en-US">
                <a:latin typeface="+mn-lt"/>
              </a:rPr>
              <a:t>无分类寻址</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3"/>
          <p:cNvSpPr>
            <a:spLocks noGrp="1" noChangeArrowheads="1"/>
          </p:cNvSpPr>
          <p:nvPr>
            <p:ph type="body" idx="1"/>
          </p:nvPr>
        </p:nvSpPr>
        <p:spPr>
          <a:xfrm>
            <a:off x="338138" y="1008993"/>
            <a:ext cx="8543103" cy="5181600"/>
          </a:xfrm>
          <a:noFill/>
        </p:spPr>
        <p:txBody>
          <a:bodyPr/>
          <a:lstStyle/>
          <a:p>
            <a:pPr>
              <a:spcBef>
                <a:spcPts val="600"/>
              </a:spcBef>
            </a:pPr>
            <a:r>
              <a:rPr lang="zh-CN" altLang="en-US"/>
              <a:t>为了简化地址的处理，互联网权威机构对无分类地址块施加了</a:t>
            </a:r>
            <a:r>
              <a:rPr lang="en-US" altLang="zh-CN"/>
              <a:t>3</a:t>
            </a:r>
            <a:r>
              <a:rPr lang="zh-CN" altLang="en-US"/>
              <a:t>个限制</a:t>
            </a:r>
            <a:r>
              <a:rPr lang="en-US" altLang="zh-CN"/>
              <a:t>:</a:t>
            </a:r>
          </a:p>
          <a:p>
            <a:pPr>
              <a:spcBef>
                <a:spcPts val="600"/>
              </a:spcBef>
            </a:pPr>
            <a:endParaRPr lang="en-US" altLang="zh-CN"/>
          </a:p>
          <a:p>
            <a:pPr marL="457200" indent="-457200">
              <a:spcBef>
                <a:spcPts val="600"/>
              </a:spcBef>
              <a:buFont typeface="+mj-ea"/>
              <a:buAutoNum type="circleNumDbPlain"/>
            </a:pPr>
            <a:r>
              <a:rPr lang="zh-CN" altLang="en-US"/>
              <a:t>一个块中的地址必须是连续的，一个接一个。</a:t>
            </a:r>
          </a:p>
          <a:p>
            <a:pPr marL="457200" indent="-457200">
              <a:spcBef>
                <a:spcPts val="600"/>
              </a:spcBef>
              <a:buFont typeface="+mj-ea"/>
              <a:buAutoNum type="circleNumDbPlain"/>
            </a:pPr>
            <a:endParaRPr lang="en-US" altLang="zh-CN"/>
          </a:p>
          <a:p>
            <a:pPr marL="457200" indent="-457200">
              <a:spcBef>
                <a:spcPts val="600"/>
              </a:spcBef>
              <a:buFont typeface="+mj-ea"/>
              <a:buAutoNum type="circleNumDbPlain"/>
            </a:pPr>
            <a:r>
              <a:rPr lang="zh-CN" altLang="en-US"/>
              <a:t>一个块中的</a:t>
            </a:r>
            <a:r>
              <a:rPr lang="zh-CN" altLang="en-US">
                <a:solidFill>
                  <a:srgbClr val="FF0000"/>
                </a:solidFill>
              </a:rPr>
              <a:t>地址个数</a:t>
            </a:r>
            <a:r>
              <a:rPr lang="zh-CN" altLang="en-US"/>
              <a:t>必须是</a:t>
            </a:r>
            <a:r>
              <a:rPr lang="en-US" altLang="zh-CN"/>
              <a:t>2</a:t>
            </a:r>
            <a:r>
              <a:rPr lang="zh-CN" altLang="en-US"/>
              <a:t>的幂</a:t>
            </a:r>
            <a:r>
              <a:rPr lang="en-US" altLang="zh-CN"/>
              <a:t> (1, 4, 8, 16, …)</a:t>
            </a:r>
            <a:r>
              <a:rPr lang="zh-CN" altLang="en-US"/>
              <a:t>。</a:t>
            </a:r>
          </a:p>
          <a:p>
            <a:pPr marL="457200" indent="-457200">
              <a:spcBef>
                <a:spcPts val="600"/>
              </a:spcBef>
              <a:buFont typeface="+mj-ea"/>
              <a:buAutoNum type="circleNumDbPlain"/>
            </a:pPr>
            <a:endParaRPr lang="en-US" altLang="zh-CN"/>
          </a:p>
          <a:p>
            <a:pPr marL="457200" indent="-457200">
              <a:spcBef>
                <a:spcPts val="600"/>
              </a:spcBef>
              <a:buFont typeface="+mj-ea"/>
              <a:buAutoNum type="circleNumDbPlain"/>
            </a:pPr>
            <a:r>
              <a:rPr lang="zh-CN" altLang="en-US"/>
              <a:t>第一个地址必须</a:t>
            </a:r>
            <a:r>
              <a:rPr lang="zh-CN" altLang="en-US">
                <a:solidFill>
                  <a:srgbClr val="FF0000"/>
                </a:solidFill>
              </a:rPr>
              <a:t>能被</a:t>
            </a:r>
            <a:r>
              <a:rPr lang="zh-CN" altLang="en-US"/>
              <a:t>地址个数</a:t>
            </a:r>
            <a:r>
              <a:rPr lang="zh-CN" altLang="en-US">
                <a:solidFill>
                  <a:srgbClr val="FF0000"/>
                </a:solidFill>
              </a:rPr>
              <a:t>整除</a:t>
            </a:r>
            <a:r>
              <a:rPr lang="zh-CN" altLang="en-US"/>
              <a:t>。</a:t>
            </a:r>
          </a:p>
        </p:txBody>
      </p:sp>
      <p:sp>
        <p:nvSpPr>
          <p:cNvPr id="123907" name="Rectangle 4"/>
          <p:cNvSpPr>
            <a:spLocks noGrp="1" noChangeArrowheads="1"/>
          </p:cNvSpPr>
          <p:nvPr>
            <p:ph type="title"/>
          </p:nvPr>
        </p:nvSpPr>
        <p:spPr>
          <a:xfrm>
            <a:off x="338138" y="228600"/>
            <a:ext cx="8464339" cy="675290"/>
          </a:xfrm>
        </p:spPr>
        <p:txBody>
          <a:bodyPr/>
          <a:lstStyle/>
          <a:p>
            <a:r>
              <a:rPr lang="zh-CN" altLang="en-US"/>
              <a:t>对无分类地址块的一些限制</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3"/>
          <p:cNvPicPr>
            <a:picLocks noChangeAspect="1" noChangeArrowheads="1"/>
          </p:cNvPicPr>
          <p:nvPr/>
        </p:nvPicPr>
        <p:blipFill>
          <a:blip r:embed="rId3" cstate="print"/>
          <a:srcRect/>
          <a:stretch>
            <a:fillRect/>
          </a:stretch>
        </p:blipFill>
        <p:spPr bwMode="auto">
          <a:xfrm>
            <a:off x="447675" y="1316565"/>
            <a:ext cx="8235950" cy="2341563"/>
          </a:xfrm>
          <a:prstGeom prst="rect">
            <a:avLst/>
          </a:prstGeom>
          <a:noFill/>
          <a:ln w="9525">
            <a:noFill/>
            <a:miter lim="800000"/>
            <a:headEnd/>
            <a:tailEnd/>
          </a:ln>
        </p:spPr>
      </p:pic>
      <p:sp>
        <p:nvSpPr>
          <p:cNvPr id="124931" name="Rectangle 4"/>
          <p:cNvSpPr>
            <a:spLocks noGrp="1" noChangeArrowheads="1"/>
          </p:cNvSpPr>
          <p:nvPr>
            <p:ph type="title"/>
          </p:nvPr>
        </p:nvSpPr>
        <p:spPr/>
        <p:txBody>
          <a:bodyPr/>
          <a:lstStyle/>
          <a:p>
            <a:pPr eaLnBrk="1" hangingPunct="1"/>
            <a:r>
              <a:rPr lang="zh-CN" altLang="en-US"/>
              <a:t>给予小组织机构的</a:t>
            </a:r>
            <a:r>
              <a:rPr lang="en-US" altLang="zh-CN"/>
              <a:t>16</a:t>
            </a:r>
            <a:r>
              <a:rPr lang="zh-CN" altLang="en-US"/>
              <a:t>个地址的地址块</a:t>
            </a:r>
            <a:endParaRPr lang="zh-CN" altLang="en-US" i="1">
              <a:latin typeface="Gill Sans MT" panose="020B0502020104020203" pitchFamily="34" charset="0"/>
            </a:endParaRPr>
          </a:p>
        </p:txBody>
      </p:sp>
      <p:sp>
        <p:nvSpPr>
          <p:cNvPr id="124932" name="Rectangle 5"/>
          <p:cNvSpPr>
            <a:spLocks noChangeArrowheads="1"/>
          </p:cNvSpPr>
          <p:nvPr/>
        </p:nvSpPr>
        <p:spPr bwMode="auto">
          <a:xfrm>
            <a:off x="7445375" y="1670401"/>
            <a:ext cx="508000" cy="1611312"/>
          </a:xfrm>
          <a:prstGeom prst="rect">
            <a:avLst/>
          </a:prstGeom>
          <a:noFill/>
          <a:ln w="9525">
            <a:solidFill>
              <a:schemeClr val="hlink"/>
            </a:solidFill>
            <a:miter lim="800000"/>
            <a:headEnd/>
            <a:tailEnd/>
          </a:ln>
        </p:spPr>
        <p:txBody>
          <a:bodyPr wrap="none" anchor="ctr"/>
          <a:lstStyle/>
          <a:p>
            <a:pPr algn="ctr"/>
            <a:endParaRPr lang="zh-CN" altLang="en-US">
              <a:solidFill>
                <a:srgbClr val="FF0000"/>
              </a:solidFill>
            </a:endParaRPr>
          </a:p>
        </p:txBody>
      </p:sp>
      <p:sp>
        <p:nvSpPr>
          <p:cNvPr id="2" name="矩形 1"/>
          <p:cNvSpPr/>
          <p:nvPr/>
        </p:nvSpPr>
        <p:spPr>
          <a:xfrm>
            <a:off x="312913" y="4258650"/>
            <a:ext cx="8370712" cy="1862048"/>
          </a:xfrm>
          <a:prstGeom prst="rect">
            <a:avLst/>
          </a:prstGeom>
        </p:spPr>
        <p:txBody>
          <a:bodyPr wrap="square">
            <a:spAutoFit/>
          </a:bodyPr>
          <a:lstStyle/>
          <a:p>
            <a:pPr marL="342000" indent="-342000">
              <a:spcBef>
                <a:spcPts val="600"/>
              </a:spcBef>
              <a:buClr>
                <a:srgbClr val="FF0000"/>
              </a:buClr>
              <a:buFont typeface="Arial" pitchFamily="34" charset="0"/>
              <a:buChar char="•"/>
            </a:pPr>
            <a:r>
              <a:rPr lang="zh-CN" altLang="en-US" sz="2000">
                <a:latin typeface="+mn-lt"/>
              </a:rPr>
              <a:t>定义地址块的更好方法是选择块中的</a:t>
            </a:r>
            <a:r>
              <a:rPr lang="zh-CN" altLang="en-US" sz="2000">
                <a:solidFill>
                  <a:srgbClr val="FF0000"/>
                </a:solidFill>
                <a:latin typeface="+mn-lt"/>
              </a:rPr>
              <a:t>任何</a:t>
            </a:r>
            <a:r>
              <a:rPr lang="zh-CN" altLang="en-US" sz="2000">
                <a:latin typeface="+mn-lt"/>
              </a:rPr>
              <a:t>地址和掩码。</a:t>
            </a:r>
          </a:p>
          <a:p>
            <a:pPr marL="342000" indent="-342000">
              <a:spcBef>
                <a:spcPts val="600"/>
              </a:spcBef>
              <a:buClr>
                <a:srgbClr val="FF0000"/>
              </a:buClr>
              <a:buFont typeface="Arial" pitchFamily="34" charset="0"/>
              <a:buChar char="•"/>
            </a:pPr>
            <a:r>
              <a:rPr lang="zh-CN" altLang="en-US" sz="2000">
                <a:latin typeface="+mn-lt"/>
              </a:rPr>
              <a:t>正如我们前面讨论的，掩码是一个</a:t>
            </a:r>
            <a:r>
              <a:rPr lang="en-US" altLang="zh-CN" sz="2000">
                <a:latin typeface="+mn-lt"/>
              </a:rPr>
              <a:t>32</a:t>
            </a:r>
            <a:r>
              <a:rPr lang="zh-CN" altLang="en-US" sz="2000">
                <a:latin typeface="+mn-lt"/>
              </a:rPr>
              <a:t>位的数字，其中最左边的</a:t>
            </a:r>
            <a:r>
              <a:rPr lang="en-US" altLang="zh-CN" sz="2000">
                <a:latin typeface="+mn-lt"/>
              </a:rPr>
              <a:t>n</a:t>
            </a:r>
            <a:r>
              <a:rPr lang="zh-CN" altLang="en-US" sz="2000">
                <a:latin typeface="+mn-lt"/>
              </a:rPr>
              <a:t>位是</a:t>
            </a:r>
            <a:r>
              <a:rPr lang="en-US" altLang="zh-CN" sz="2000">
                <a:latin typeface="+mn-lt"/>
              </a:rPr>
              <a:t>1</a:t>
            </a:r>
            <a:r>
              <a:rPr lang="zh-CN" altLang="en-US" sz="2000">
                <a:latin typeface="+mn-lt"/>
              </a:rPr>
              <a:t>，最右边的</a:t>
            </a:r>
            <a:r>
              <a:rPr lang="en-US" altLang="zh-CN" sz="2000">
                <a:latin typeface="+mn-lt"/>
              </a:rPr>
              <a:t>32-n</a:t>
            </a:r>
            <a:r>
              <a:rPr lang="zh-CN" altLang="en-US" sz="2000">
                <a:latin typeface="+mn-lt"/>
              </a:rPr>
              <a:t>位是</a:t>
            </a:r>
            <a:r>
              <a:rPr lang="en-US" altLang="zh-CN" sz="2000">
                <a:latin typeface="+mn-lt"/>
              </a:rPr>
              <a:t>0</a:t>
            </a:r>
            <a:r>
              <a:rPr lang="zh-CN" altLang="en-US" sz="2000">
                <a:latin typeface="+mn-lt"/>
              </a:rPr>
              <a:t>。</a:t>
            </a:r>
          </a:p>
          <a:p>
            <a:pPr marL="342000" indent="-342000">
              <a:spcBef>
                <a:spcPts val="600"/>
              </a:spcBef>
              <a:buClr>
                <a:srgbClr val="FF0000"/>
              </a:buClr>
              <a:buFont typeface="Arial" pitchFamily="34" charset="0"/>
              <a:buChar char="•"/>
            </a:pPr>
            <a:r>
              <a:rPr lang="zh-CN" altLang="en-US" sz="2000">
                <a:latin typeface="+mn-lt"/>
              </a:rPr>
              <a:t>然而，在无类寻址中，块的掩码可以取</a:t>
            </a:r>
            <a:r>
              <a:rPr lang="en-US" altLang="zh-CN" sz="2000">
                <a:solidFill>
                  <a:srgbClr val="FF0000"/>
                </a:solidFill>
                <a:latin typeface="+mn-lt"/>
              </a:rPr>
              <a:t>0</a:t>
            </a:r>
            <a:r>
              <a:rPr lang="zh-CN" altLang="en-US" sz="2000">
                <a:solidFill>
                  <a:srgbClr val="FF0000"/>
                </a:solidFill>
                <a:latin typeface="+mn-lt"/>
              </a:rPr>
              <a:t>到</a:t>
            </a:r>
            <a:r>
              <a:rPr lang="en-US" altLang="zh-CN" sz="2000">
                <a:solidFill>
                  <a:srgbClr val="FF0000"/>
                </a:solidFill>
                <a:latin typeface="+mn-lt"/>
              </a:rPr>
              <a:t>32</a:t>
            </a:r>
            <a:r>
              <a:rPr lang="zh-CN" altLang="en-US" sz="2000">
                <a:latin typeface="+mn-lt"/>
              </a:rPr>
              <a:t>之间的任何值。</a:t>
            </a:r>
          </a:p>
          <a:p>
            <a:pPr marL="342000" indent="-342000">
              <a:spcBef>
                <a:spcPts val="600"/>
              </a:spcBef>
              <a:buClr>
                <a:srgbClr val="FF0000"/>
              </a:buClr>
              <a:buFont typeface="Arial" pitchFamily="34" charset="0"/>
              <a:buChar char="•"/>
            </a:pPr>
            <a:r>
              <a:rPr lang="zh-CN" altLang="en-US" sz="2000">
                <a:solidFill>
                  <a:srgbClr val="FF0000"/>
                </a:solidFill>
                <a:latin typeface="+mn-lt"/>
              </a:rPr>
              <a:t>仅在斜杠后面</a:t>
            </a:r>
            <a:r>
              <a:rPr lang="zh-CN" altLang="en-US" sz="2000">
                <a:latin typeface="+mn-lt"/>
              </a:rPr>
              <a:t>给出</a:t>
            </a:r>
            <a:r>
              <a:rPr lang="en-US" altLang="zh-CN" sz="2000">
                <a:latin typeface="+mn-lt"/>
              </a:rPr>
              <a:t>n</a:t>
            </a:r>
            <a:r>
              <a:rPr lang="zh-CN" altLang="en-US" sz="2000">
                <a:latin typeface="+mn-lt"/>
              </a:rPr>
              <a:t>的值</a:t>
            </a:r>
            <a:r>
              <a:rPr lang="en-US" altLang="zh-CN" sz="2000">
                <a:latin typeface="+mn-lt"/>
              </a:rPr>
              <a:t>(CIDR</a:t>
            </a:r>
            <a:r>
              <a:rPr lang="zh-CN" altLang="en-US" sz="2000">
                <a:latin typeface="+mn-lt"/>
              </a:rPr>
              <a:t>表示法</a:t>
            </a:r>
            <a:r>
              <a:rPr lang="en-US" altLang="zh-CN" sz="2000">
                <a:latin typeface="+mn-lt"/>
              </a:rPr>
              <a:t>)</a:t>
            </a:r>
            <a:r>
              <a:rPr lang="zh-CN" altLang="en-US" sz="2000">
                <a:latin typeface="+mn-lt"/>
              </a:rPr>
              <a:t> 是非常方便的。</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363538" y="223044"/>
            <a:ext cx="8356600" cy="663575"/>
          </a:xfrm>
        </p:spPr>
        <p:txBody>
          <a:bodyPr/>
          <a:lstStyle/>
          <a:p>
            <a:r>
              <a:rPr lang="en-US" altLang="zh-CN">
                <a:latin typeface="Gill Sans MT" panose="020B0502020104020203" pitchFamily="34" charset="0"/>
              </a:rPr>
              <a:t>CIDR</a:t>
            </a:r>
          </a:p>
        </p:txBody>
      </p:sp>
      <p:sp>
        <p:nvSpPr>
          <p:cNvPr id="128003" name="Rectangle 3"/>
          <p:cNvSpPr>
            <a:spLocks noGrp="1" noChangeArrowheads="1"/>
          </p:cNvSpPr>
          <p:nvPr>
            <p:ph type="body" idx="1"/>
          </p:nvPr>
        </p:nvSpPr>
        <p:spPr>
          <a:xfrm>
            <a:off x="363538" y="1160463"/>
            <a:ext cx="8459787" cy="1935162"/>
          </a:xfrm>
        </p:spPr>
        <p:txBody>
          <a:bodyPr/>
          <a:lstStyle/>
          <a:p>
            <a:pPr eaLnBrk="1" hangingPunct="1">
              <a:buFontTx/>
              <a:buNone/>
            </a:pPr>
            <a:r>
              <a:rPr lang="en-US" altLang="zh-CN" sz="2800">
                <a:solidFill>
                  <a:srgbClr val="FF0000"/>
                </a:solidFill>
              </a:rPr>
              <a:t>CIDR:</a:t>
            </a:r>
            <a:r>
              <a:rPr lang="en-US" altLang="zh-CN" sz="2800"/>
              <a:t> </a:t>
            </a:r>
            <a:r>
              <a:rPr lang="en-US" altLang="zh-CN" sz="2800">
                <a:solidFill>
                  <a:srgbClr val="FF0000"/>
                </a:solidFill>
              </a:rPr>
              <a:t>C</a:t>
            </a:r>
            <a:r>
              <a:rPr lang="en-US" altLang="zh-CN" sz="2800"/>
              <a:t>lassless </a:t>
            </a:r>
            <a:r>
              <a:rPr lang="en-US" altLang="zh-CN" sz="2800" err="1">
                <a:solidFill>
                  <a:srgbClr val="FF0000"/>
                </a:solidFill>
              </a:rPr>
              <a:t>I</a:t>
            </a:r>
            <a:r>
              <a:rPr lang="en-US" altLang="zh-CN" sz="2800" err="1"/>
              <a:t>nter</a:t>
            </a:r>
            <a:r>
              <a:rPr lang="en-US" altLang="zh-CN" sz="2800" err="1">
                <a:solidFill>
                  <a:srgbClr val="FF0000"/>
                </a:solidFill>
              </a:rPr>
              <a:t>D</a:t>
            </a:r>
            <a:r>
              <a:rPr lang="en-US" altLang="zh-CN" sz="2800" err="1"/>
              <a:t>omain</a:t>
            </a:r>
            <a:r>
              <a:rPr lang="en-US" altLang="zh-CN" sz="2800"/>
              <a:t> </a:t>
            </a:r>
            <a:r>
              <a:rPr lang="en-US" altLang="zh-CN" sz="2800">
                <a:solidFill>
                  <a:srgbClr val="FF0000"/>
                </a:solidFill>
              </a:rPr>
              <a:t>R</a:t>
            </a:r>
            <a:r>
              <a:rPr lang="en-US" altLang="zh-CN" sz="2800"/>
              <a:t>outing</a:t>
            </a:r>
          </a:p>
          <a:p>
            <a:pPr eaLnBrk="1" hangingPunct="1"/>
            <a:r>
              <a:rPr lang="en-US" altLang="zh-CN"/>
              <a:t>subnet portion of address of arbitrary length</a:t>
            </a:r>
          </a:p>
          <a:p>
            <a:pPr eaLnBrk="1" hangingPunct="1"/>
            <a:r>
              <a:rPr lang="en-US" altLang="zh-CN"/>
              <a:t>address format: </a:t>
            </a:r>
            <a:r>
              <a:rPr lang="en-US" altLang="zh-CN" err="1">
                <a:solidFill>
                  <a:srgbClr val="FF0000"/>
                </a:solidFill>
              </a:rPr>
              <a:t>a.b.c.d</a:t>
            </a:r>
            <a:r>
              <a:rPr lang="en-US" altLang="zh-CN">
                <a:solidFill>
                  <a:srgbClr val="FF0000"/>
                </a:solidFill>
              </a:rPr>
              <a:t>/x</a:t>
            </a:r>
            <a:r>
              <a:rPr lang="en-US" altLang="zh-CN"/>
              <a:t>, where x is the number of bits in subnet portion of address.</a:t>
            </a:r>
          </a:p>
        </p:txBody>
      </p:sp>
      <p:grpSp>
        <p:nvGrpSpPr>
          <p:cNvPr id="128004" name="Group 4"/>
          <p:cNvGrpSpPr>
            <a:grpSpLocks/>
          </p:cNvGrpSpPr>
          <p:nvPr/>
        </p:nvGrpSpPr>
        <p:grpSpPr bwMode="auto">
          <a:xfrm>
            <a:off x="1093788" y="3643313"/>
            <a:ext cx="6124575" cy="1630363"/>
            <a:chOff x="1339" y="899"/>
            <a:chExt cx="3858" cy="1027"/>
          </a:xfrm>
        </p:grpSpPr>
        <p:sp>
          <p:nvSpPr>
            <p:cNvPr id="128005" name="Text Box 5"/>
            <p:cNvSpPr txBox="1">
              <a:spLocks noChangeArrowheads="1"/>
            </p:cNvSpPr>
            <p:nvPr/>
          </p:nvSpPr>
          <p:spPr bwMode="auto">
            <a:xfrm>
              <a:off x="1339" y="1262"/>
              <a:ext cx="3858" cy="288"/>
            </a:xfrm>
            <a:prstGeom prst="rect">
              <a:avLst/>
            </a:prstGeom>
            <a:noFill/>
            <a:ln w="9525">
              <a:noFill/>
              <a:miter lim="800000"/>
              <a:headEnd/>
              <a:tailEnd/>
            </a:ln>
          </p:spPr>
          <p:txBody>
            <a:bodyPr wrap="none">
              <a:spAutoFit/>
            </a:bodyPr>
            <a:lstStyle/>
            <a:p>
              <a:r>
                <a:rPr lang="en-US" altLang="zh-CN" sz="2400">
                  <a:latin typeface="+mn-lt"/>
                </a:rPr>
                <a:t>11001000  00010111  0001000</a:t>
              </a:r>
              <a:r>
                <a:rPr lang="en-US" altLang="zh-CN" sz="2400">
                  <a:solidFill>
                    <a:schemeClr val="hlink"/>
                  </a:solidFill>
                  <a:latin typeface="+mn-lt"/>
                </a:rPr>
                <a:t>1</a:t>
              </a:r>
              <a:r>
                <a:rPr lang="en-US" altLang="zh-CN" sz="2400">
                  <a:latin typeface="+mn-lt"/>
                </a:rPr>
                <a:t>  </a:t>
              </a:r>
              <a:r>
                <a:rPr lang="en-US" altLang="zh-CN" sz="2400">
                  <a:solidFill>
                    <a:srgbClr val="FF0000"/>
                  </a:solidFill>
                  <a:latin typeface="+mn-lt"/>
                </a:rPr>
                <a:t>11111111</a:t>
              </a:r>
            </a:p>
          </p:txBody>
        </p:sp>
        <p:sp>
          <p:nvSpPr>
            <p:cNvPr id="128006" name="Text Box 6"/>
            <p:cNvSpPr txBox="1">
              <a:spLocks noChangeArrowheads="1"/>
            </p:cNvSpPr>
            <p:nvPr/>
          </p:nvSpPr>
          <p:spPr bwMode="auto">
            <a:xfrm>
              <a:off x="2376" y="922"/>
              <a:ext cx="568" cy="404"/>
            </a:xfrm>
            <a:prstGeom prst="rect">
              <a:avLst/>
            </a:prstGeom>
            <a:noFill/>
            <a:ln w="9525">
              <a:noFill/>
              <a:miter lim="800000"/>
              <a:headEnd/>
              <a:tailEnd/>
            </a:ln>
          </p:spPr>
          <p:txBody>
            <a:bodyPr wrap="none">
              <a:spAutoFit/>
            </a:bodyPr>
            <a:lstStyle/>
            <a:p>
              <a:pPr algn="ctr"/>
              <a:r>
                <a:rPr lang="en-US" altLang="zh-CN">
                  <a:latin typeface="+mn-lt"/>
                </a:rPr>
                <a:t>subnet</a:t>
              </a:r>
            </a:p>
            <a:p>
              <a:pPr algn="ctr"/>
              <a:r>
                <a:rPr lang="en-US" altLang="zh-CN">
                  <a:latin typeface="+mn-lt"/>
                </a:rPr>
                <a:t>part</a:t>
              </a:r>
            </a:p>
          </p:txBody>
        </p:sp>
        <p:sp>
          <p:nvSpPr>
            <p:cNvPr id="128007" name="Text Box 7"/>
            <p:cNvSpPr txBox="1">
              <a:spLocks noChangeArrowheads="1"/>
            </p:cNvSpPr>
            <p:nvPr/>
          </p:nvSpPr>
          <p:spPr bwMode="auto">
            <a:xfrm>
              <a:off x="4480" y="899"/>
              <a:ext cx="389" cy="407"/>
            </a:xfrm>
            <a:prstGeom prst="rect">
              <a:avLst/>
            </a:prstGeom>
            <a:noFill/>
            <a:ln w="9525">
              <a:noFill/>
              <a:miter lim="800000"/>
              <a:headEnd/>
              <a:tailEnd/>
            </a:ln>
          </p:spPr>
          <p:txBody>
            <a:bodyPr wrap="none">
              <a:spAutoFit/>
            </a:bodyPr>
            <a:lstStyle/>
            <a:p>
              <a:pPr algn="ctr"/>
              <a:r>
                <a:rPr lang="en-US" altLang="zh-CN">
                  <a:latin typeface="+mn-lt"/>
                </a:rPr>
                <a:t>host</a:t>
              </a:r>
            </a:p>
            <a:p>
              <a:pPr algn="ctr"/>
              <a:r>
                <a:rPr lang="en-US" altLang="zh-CN">
                  <a:latin typeface="+mn-lt"/>
                </a:rPr>
                <a:t>part</a:t>
              </a:r>
            </a:p>
          </p:txBody>
        </p:sp>
        <p:sp>
          <p:nvSpPr>
            <p:cNvPr id="128008" name="Line 8"/>
            <p:cNvSpPr>
              <a:spLocks noChangeShapeType="1"/>
            </p:cNvSpPr>
            <p:nvPr/>
          </p:nvSpPr>
          <p:spPr bwMode="auto">
            <a:xfrm>
              <a:off x="3020" y="1121"/>
              <a:ext cx="1021" cy="0"/>
            </a:xfrm>
            <a:prstGeom prst="line">
              <a:avLst/>
            </a:prstGeom>
            <a:noFill/>
            <a:ln w="28575">
              <a:solidFill>
                <a:schemeClr val="hlink"/>
              </a:solidFill>
              <a:round/>
              <a:headEnd/>
              <a:tailEnd type="triangle" w="med" len="med"/>
            </a:ln>
          </p:spPr>
          <p:txBody>
            <a:bodyPr wrap="none" anchor="ctr"/>
            <a:lstStyle/>
            <a:p>
              <a:endParaRPr lang="zh-CN" altLang="en-US">
                <a:latin typeface="+mn-lt"/>
              </a:endParaRPr>
            </a:p>
          </p:txBody>
        </p:sp>
        <p:sp>
          <p:nvSpPr>
            <p:cNvPr id="128009" name="Line 9"/>
            <p:cNvSpPr>
              <a:spLocks noChangeShapeType="1"/>
            </p:cNvSpPr>
            <p:nvPr/>
          </p:nvSpPr>
          <p:spPr bwMode="auto">
            <a:xfrm flipH="1">
              <a:off x="1408" y="1118"/>
              <a:ext cx="924" cy="7"/>
            </a:xfrm>
            <a:prstGeom prst="line">
              <a:avLst/>
            </a:prstGeom>
            <a:noFill/>
            <a:ln w="28575">
              <a:solidFill>
                <a:schemeClr val="hlink"/>
              </a:solidFill>
              <a:round/>
              <a:headEnd/>
              <a:tailEnd type="triangle" w="med" len="med"/>
            </a:ln>
          </p:spPr>
          <p:txBody>
            <a:bodyPr wrap="none" anchor="ctr"/>
            <a:lstStyle/>
            <a:p>
              <a:endParaRPr lang="zh-CN" altLang="en-US">
                <a:latin typeface="+mn-lt"/>
              </a:endParaRPr>
            </a:p>
          </p:txBody>
        </p:sp>
        <p:sp>
          <p:nvSpPr>
            <p:cNvPr id="128010" name="Line 10"/>
            <p:cNvSpPr>
              <a:spLocks noChangeShapeType="1"/>
            </p:cNvSpPr>
            <p:nvPr/>
          </p:nvSpPr>
          <p:spPr bwMode="auto">
            <a:xfrm flipH="1" flipV="1">
              <a:off x="4055" y="1123"/>
              <a:ext cx="436" cy="7"/>
            </a:xfrm>
            <a:prstGeom prst="line">
              <a:avLst/>
            </a:prstGeom>
            <a:noFill/>
            <a:ln w="28575">
              <a:solidFill>
                <a:schemeClr val="tx1"/>
              </a:solidFill>
              <a:round/>
              <a:headEnd/>
              <a:tailEnd type="triangle" w="med" len="med"/>
            </a:ln>
          </p:spPr>
          <p:txBody>
            <a:bodyPr wrap="none" anchor="ctr"/>
            <a:lstStyle/>
            <a:p>
              <a:endParaRPr lang="zh-CN" altLang="en-US">
                <a:latin typeface="+mn-lt"/>
              </a:endParaRPr>
            </a:p>
          </p:txBody>
        </p:sp>
        <p:sp>
          <p:nvSpPr>
            <p:cNvPr id="128011" name="Line 11"/>
            <p:cNvSpPr>
              <a:spLocks noChangeShapeType="1"/>
            </p:cNvSpPr>
            <p:nvPr/>
          </p:nvSpPr>
          <p:spPr bwMode="auto">
            <a:xfrm flipV="1">
              <a:off x="4778" y="1121"/>
              <a:ext cx="375" cy="0"/>
            </a:xfrm>
            <a:prstGeom prst="line">
              <a:avLst/>
            </a:prstGeom>
            <a:noFill/>
            <a:ln w="28575">
              <a:solidFill>
                <a:schemeClr val="tx1"/>
              </a:solidFill>
              <a:round/>
              <a:headEnd/>
              <a:tailEnd type="triangle" w="med" len="med"/>
            </a:ln>
          </p:spPr>
          <p:txBody>
            <a:bodyPr wrap="none" anchor="ctr"/>
            <a:lstStyle/>
            <a:p>
              <a:endParaRPr lang="zh-CN" altLang="en-US">
                <a:latin typeface="+mn-lt"/>
              </a:endParaRPr>
            </a:p>
          </p:txBody>
        </p:sp>
        <p:sp>
          <p:nvSpPr>
            <p:cNvPr id="128012" name="Text Box 12"/>
            <p:cNvSpPr txBox="1">
              <a:spLocks noChangeArrowheads="1"/>
            </p:cNvSpPr>
            <p:nvPr/>
          </p:nvSpPr>
          <p:spPr bwMode="auto">
            <a:xfrm>
              <a:off x="2559" y="1635"/>
              <a:ext cx="1426" cy="291"/>
            </a:xfrm>
            <a:prstGeom prst="rect">
              <a:avLst/>
            </a:prstGeom>
            <a:noFill/>
            <a:ln w="9525">
              <a:noFill/>
              <a:miter lim="800000"/>
              <a:headEnd/>
              <a:tailEnd/>
            </a:ln>
          </p:spPr>
          <p:txBody>
            <a:bodyPr wrap="none">
              <a:spAutoFit/>
            </a:bodyPr>
            <a:lstStyle/>
            <a:p>
              <a:r>
                <a:rPr lang="en-US" altLang="zh-CN" sz="2400">
                  <a:latin typeface="+mn-lt"/>
                </a:rPr>
                <a:t>200.23.16.0/23</a:t>
              </a:r>
              <a:endParaRPr lang="en-US" altLang="zh-CN">
                <a:latin typeface="+mn-lt"/>
              </a:endParaRPr>
            </a:p>
          </p:txBody>
        </p:sp>
      </p:grpSp>
      <p:sp>
        <p:nvSpPr>
          <p:cNvPr id="2" name="矩形 1"/>
          <p:cNvSpPr/>
          <p:nvPr/>
        </p:nvSpPr>
        <p:spPr>
          <a:xfrm>
            <a:off x="2822826" y="3243026"/>
            <a:ext cx="795411" cy="400110"/>
          </a:xfrm>
          <a:prstGeom prst="rect">
            <a:avLst/>
          </a:prstGeom>
        </p:spPr>
        <p:txBody>
          <a:bodyPr wrap="none">
            <a:spAutoFit/>
          </a:bodyPr>
          <a:lstStyle/>
          <a:p>
            <a:r>
              <a:rPr lang="en-US" altLang="zh-CN" sz="2000">
                <a:solidFill>
                  <a:srgbClr val="FF0000"/>
                </a:solidFill>
                <a:latin typeface="Times New Roman" pitchFamily="18" charset="0"/>
              </a:rPr>
              <a:t>prefix</a:t>
            </a:r>
            <a:endParaRPr lang="zh-CN" altLang="en-US">
              <a:solidFill>
                <a:srgbClr val="FF0000"/>
              </a:solidFill>
            </a:endParaRPr>
          </a:p>
        </p:txBody>
      </p:sp>
      <p:sp>
        <p:nvSpPr>
          <p:cNvPr id="14" name="矩形 13"/>
          <p:cNvSpPr/>
          <p:nvPr/>
        </p:nvSpPr>
        <p:spPr>
          <a:xfrm>
            <a:off x="5995197" y="3263940"/>
            <a:ext cx="776366" cy="400110"/>
          </a:xfrm>
          <a:prstGeom prst="rect">
            <a:avLst/>
          </a:prstGeom>
        </p:spPr>
        <p:txBody>
          <a:bodyPr wrap="none">
            <a:spAutoFit/>
          </a:bodyPr>
          <a:lstStyle/>
          <a:p>
            <a:r>
              <a:rPr lang="en-US" altLang="zh-CN" sz="2000">
                <a:solidFill>
                  <a:srgbClr val="FF0000"/>
                </a:solidFill>
                <a:latin typeface="Times New Roman" pitchFamily="18" charset="0"/>
              </a:rPr>
              <a:t>suffix</a:t>
            </a:r>
            <a:endParaRPr lang="zh-CN" altLang="en-US" sz="2000">
              <a:solidFill>
                <a:srgbClr val="FF0000"/>
              </a:solidFil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r>
              <a:rPr lang="en-US" altLang="zh-CN">
                <a:latin typeface="+mn-lt"/>
              </a:rPr>
              <a:t>CIDR and Classful</a:t>
            </a:r>
            <a:r>
              <a:rPr lang="zh-CN" altLang="en-US">
                <a:latin typeface="+mn-lt"/>
              </a:rPr>
              <a:t> </a:t>
            </a:r>
            <a:r>
              <a:rPr lang="en-US" altLang="zh-CN">
                <a:latin typeface="+mn-lt"/>
              </a:rPr>
              <a:t>Addressing</a:t>
            </a:r>
          </a:p>
        </p:txBody>
      </p:sp>
      <p:pic>
        <p:nvPicPr>
          <p:cNvPr id="129027" name="Picture 3"/>
          <p:cNvPicPr>
            <a:picLocks noChangeAspect="1" noChangeArrowheads="1"/>
          </p:cNvPicPr>
          <p:nvPr/>
        </p:nvPicPr>
        <p:blipFill>
          <a:blip r:embed="rId2" cstate="print"/>
          <a:srcRect/>
          <a:stretch>
            <a:fillRect/>
          </a:stretch>
        </p:blipFill>
        <p:spPr bwMode="auto">
          <a:xfrm>
            <a:off x="996950" y="1012825"/>
            <a:ext cx="7062788" cy="5199063"/>
          </a:xfrm>
          <a:prstGeom prst="rect">
            <a:avLst/>
          </a:prstGeom>
          <a:noFill/>
          <a:ln w="9525">
            <a:noFill/>
            <a:miter lim="800000"/>
            <a:headEnd/>
            <a:tailEnd/>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40" name="Rectangle 2"/>
          <p:cNvSpPr>
            <a:spLocks noGrp="1" noChangeArrowheads="1"/>
          </p:cNvSpPr>
          <p:nvPr>
            <p:ph type="title"/>
          </p:nvPr>
        </p:nvSpPr>
        <p:spPr/>
        <p:txBody>
          <a:bodyPr/>
          <a:lstStyle/>
          <a:p>
            <a:pPr eaLnBrk="1" hangingPunct="1"/>
            <a:r>
              <a:rPr lang="zh-CN" altLang="en-US">
                <a:latin typeface="+mn-lt"/>
                <a:ea typeface="楷体" panose="02010609060101010101" pitchFamily="49" charset="-122"/>
                <a:cs typeface="Arial" panose="020B0604020202020204" pitchFamily="34" charset="0"/>
              </a:rPr>
              <a:t>层次编址</a:t>
            </a:r>
            <a:endParaRPr lang="zh-CN" altLang="en-US">
              <a:latin typeface="+mn-lt"/>
            </a:endParaRPr>
          </a:p>
        </p:txBody>
      </p:sp>
      <p:sp>
        <p:nvSpPr>
          <p:cNvPr id="142341" name="Rectangle 3"/>
          <p:cNvSpPr>
            <a:spLocks noGrp="1" noChangeArrowheads="1"/>
          </p:cNvSpPr>
          <p:nvPr>
            <p:ph type="body" idx="1"/>
          </p:nvPr>
        </p:nvSpPr>
        <p:spPr>
          <a:xfrm>
            <a:off x="457200" y="1113632"/>
            <a:ext cx="8229600" cy="574675"/>
          </a:xfrm>
        </p:spPr>
        <p:txBody>
          <a:bodyPr/>
          <a:lstStyle/>
          <a:p>
            <a:pPr marL="0" indent="0" eaLnBrk="1" hangingPunct="1">
              <a:lnSpc>
                <a:spcPct val="90000"/>
              </a:lnSpc>
              <a:buNone/>
            </a:pPr>
            <a:r>
              <a:rPr lang="zh-CN" altLang="en-US">
                <a:ea typeface="楷体" panose="02010609060101010101" pitchFamily="49" charset="-122"/>
                <a:cs typeface="Arial" panose="020B0604020202020204" pitchFamily="34" charset="0"/>
              </a:rPr>
              <a:t>层次编址 </a:t>
            </a:r>
            <a:r>
              <a:rPr lang="en-US" altLang="zh-CN">
                <a:ea typeface="楷体" panose="02010609060101010101" pitchFamily="49" charset="-122"/>
                <a:cs typeface="Arial" panose="020B0604020202020204" pitchFamily="34" charset="0"/>
              </a:rPr>
              <a:t>—— </a:t>
            </a:r>
            <a:r>
              <a:rPr lang="zh-CN" altLang="en-US">
                <a:ea typeface="楷体" panose="02010609060101010101" pitchFamily="49" charset="-122"/>
                <a:cs typeface="Arial" panose="020B0604020202020204" pitchFamily="34" charset="0"/>
              </a:rPr>
              <a:t>路由聚合</a:t>
            </a:r>
          </a:p>
        </p:txBody>
      </p:sp>
      <p:grpSp>
        <p:nvGrpSpPr>
          <p:cNvPr id="142342" name="Group 6"/>
          <p:cNvGrpSpPr>
            <a:grpSpLocks/>
          </p:cNvGrpSpPr>
          <p:nvPr/>
        </p:nvGrpSpPr>
        <p:grpSpPr bwMode="auto">
          <a:xfrm>
            <a:off x="681457" y="2235854"/>
            <a:ext cx="7637463" cy="3711575"/>
            <a:chOff x="442" y="1422"/>
            <a:chExt cx="4811" cy="2338"/>
          </a:xfrm>
        </p:grpSpPr>
        <p:sp>
          <p:nvSpPr>
            <p:cNvPr id="142343" name="Line 7"/>
            <p:cNvSpPr>
              <a:spLocks noChangeShapeType="1"/>
            </p:cNvSpPr>
            <p:nvPr/>
          </p:nvSpPr>
          <p:spPr bwMode="auto">
            <a:xfrm flipV="1">
              <a:off x="1784" y="2644"/>
              <a:ext cx="564"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2344" name="Line 8"/>
            <p:cNvSpPr>
              <a:spLocks noChangeShapeType="1"/>
            </p:cNvSpPr>
            <p:nvPr/>
          </p:nvSpPr>
          <p:spPr bwMode="auto">
            <a:xfrm>
              <a:off x="1802" y="2248"/>
              <a:ext cx="474" cy="10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2345" name="Line 9"/>
            <p:cNvSpPr>
              <a:spLocks noChangeShapeType="1"/>
            </p:cNvSpPr>
            <p:nvPr/>
          </p:nvSpPr>
          <p:spPr bwMode="auto">
            <a:xfrm>
              <a:off x="1844" y="1756"/>
              <a:ext cx="534" cy="48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2346" name="Freeform 10"/>
            <p:cNvSpPr>
              <a:spLocks/>
            </p:cNvSpPr>
            <p:nvPr/>
          </p:nvSpPr>
          <p:spPr bwMode="auto">
            <a:xfrm>
              <a:off x="2251" y="2121"/>
              <a:ext cx="1318" cy="617"/>
            </a:xfrm>
            <a:custGeom>
              <a:avLst/>
              <a:gdLst>
                <a:gd name="T0" fmla="*/ 3198 w 1117"/>
                <a:gd name="T1" fmla="*/ 97 h 617"/>
                <a:gd name="T2" fmla="*/ 1499 w 1117"/>
                <a:gd name="T3" fmla="*/ 19 h 617"/>
                <a:gd name="T4" fmla="*/ 402 w 1117"/>
                <a:gd name="T5" fmla="*/ 73 h 617"/>
                <a:gd name="T6" fmla="*/ 29 w 1117"/>
                <a:gd name="T7" fmla="*/ 456 h 617"/>
                <a:gd name="T8" fmla="*/ 559 w 1117"/>
                <a:gd name="T9" fmla="*/ 582 h 617"/>
                <a:gd name="T10" fmla="*/ 3284 w 1117"/>
                <a:gd name="T11" fmla="*/ 587 h 617"/>
                <a:gd name="T12" fmla="*/ 4984 w 1117"/>
                <a:gd name="T13" fmla="*/ 613 h 617"/>
                <a:gd name="T14" fmla="*/ 6732 w 1117"/>
                <a:gd name="T15" fmla="*/ 565 h 617"/>
                <a:gd name="T16" fmla="*/ 8005 w 1117"/>
                <a:gd name="T17" fmla="*/ 330 h 617"/>
                <a:gd name="T18" fmla="*/ 7541 w 1117"/>
                <a:gd name="T19" fmla="*/ 138 h 617"/>
                <a:gd name="T20" fmla="*/ 5030 w 1117"/>
                <a:gd name="T21" fmla="*/ 91 h 617"/>
                <a:gd name="T22" fmla="*/ 3198 w 1117"/>
                <a:gd name="T23" fmla="*/ 97 h 6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17"/>
                <a:gd name="T37" fmla="*/ 0 h 617"/>
                <a:gd name="T38" fmla="*/ 1117 w 1117"/>
                <a:gd name="T39" fmla="*/ 617 h 6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42347" name="Freeform 11"/>
            <p:cNvSpPr>
              <a:spLocks/>
            </p:cNvSpPr>
            <p:nvPr/>
          </p:nvSpPr>
          <p:spPr bwMode="auto">
            <a:xfrm>
              <a:off x="478" y="1613"/>
              <a:ext cx="1647" cy="255"/>
            </a:xfrm>
            <a:custGeom>
              <a:avLst/>
              <a:gdLst>
                <a:gd name="T0" fmla="*/ 654 w 1473"/>
                <a:gd name="T1" fmla="*/ 11 h 255"/>
                <a:gd name="T2" fmla="*/ 282 w 1473"/>
                <a:gd name="T3" fmla="*/ 94 h 255"/>
                <a:gd name="T4" fmla="*/ 557 w 1473"/>
                <a:gd name="T5" fmla="*/ 220 h 255"/>
                <a:gd name="T6" fmla="*/ 1986 w 1473"/>
                <a:gd name="T7" fmla="*/ 225 h 255"/>
                <a:gd name="T8" fmla="*/ 2880 w 1473"/>
                <a:gd name="T9" fmla="*/ 251 h 255"/>
                <a:gd name="T10" fmla="*/ 4986 w 1473"/>
                <a:gd name="T11" fmla="*/ 203 h 255"/>
                <a:gd name="T12" fmla="*/ 5196 w 1473"/>
                <a:gd name="T13" fmla="*/ 29 h 255"/>
                <a:gd name="T14" fmla="*/ 2399 w 1473"/>
                <a:gd name="T15" fmla="*/ 29 h 255"/>
                <a:gd name="T16" fmla="*/ 654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42348" name="Text Box 12"/>
            <p:cNvSpPr txBox="1">
              <a:spLocks noChangeArrowheads="1"/>
            </p:cNvSpPr>
            <p:nvPr/>
          </p:nvSpPr>
          <p:spPr bwMode="auto">
            <a:xfrm>
              <a:off x="700" y="1626"/>
              <a:ext cx="1086" cy="233"/>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b="1" u="none">
                  <a:ea typeface="楷体" panose="02010609060101010101" pitchFamily="49" charset="-122"/>
                  <a:cs typeface="Arial" panose="020B0604020202020204" pitchFamily="34" charset="0"/>
                </a:rPr>
                <a:t>200.23.16.0/23</a:t>
              </a:r>
            </a:p>
          </p:txBody>
        </p:sp>
        <p:sp>
          <p:nvSpPr>
            <p:cNvPr id="142349" name="Freeform 13"/>
            <p:cNvSpPr>
              <a:spLocks/>
            </p:cNvSpPr>
            <p:nvPr/>
          </p:nvSpPr>
          <p:spPr bwMode="auto">
            <a:xfrm>
              <a:off x="496" y="1985"/>
              <a:ext cx="1546" cy="255"/>
            </a:xfrm>
            <a:custGeom>
              <a:avLst/>
              <a:gdLst>
                <a:gd name="T0" fmla="*/ 308 w 1473"/>
                <a:gd name="T1" fmla="*/ 11 h 255"/>
                <a:gd name="T2" fmla="*/ 131 w 1473"/>
                <a:gd name="T3" fmla="*/ 94 h 255"/>
                <a:gd name="T4" fmla="*/ 261 w 1473"/>
                <a:gd name="T5" fmla="*/ 220 h 255"/>
                <a:gd name="T6" fmla="*/ 929 w 1473"/>
                <a:gd name="T7" fmla="*/ 225 h 255"/>
                <a:gd name="T8" fmla="*/ 1347 w 1473"/>
                <a:gd name="T9" fmla="*/ 251 h 255"/>
                <a:gd name="T10" fmla="*/ 2334 w 1473"/>
                <a:gd name="T11" fmla="*/ 203 h 255"/>
                <a:gd name="T12" fmla="*/ 2430 w 1473"/>
                <a:gd name="T13" fmla="*/ 29 h 255"/>
                <a:gd name="T14" fmla="*/ 1124 w 1473"/>
                <a:gd name="T15" fmla="*/ 29 h 255"/>
                <a:gd name="T16" fmla="*/ 308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42350" name="Text Box 14"/>
            <p:cNvSpPr txBox="1">
              <a:spLocks noChangeArrowheads="1"/>
            </p:cNvSpPr>
            <p:nvPr/>
          </p:nvSpPr>
          <p:spPr bwMode="auto">
            <a:xfrm>
              <a:off x="718" y="1998"/>
              <a:ext cx="1086" cy="233"/>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u="none">
                  <a:ea typeface="楷体" panose="02010609060101010101" pitchFamily="49" charset="-122"/>
                  <a:cs typeface="Arial" panose="020B0604020202020204" pitchFamily="34" charset="0"/>
                </a:rPr>
                <a:t>200.23.18.0/23</a:t>
              </a:r>
            </a:p>
          </p:txBody>
        </p:sp>
        <p:sp>
          <p:nvSpPr>
            <p:cNvPr id="142351" name="Freeform 15"/>
            <p:cNvSpPr>
              <a:spLocks/>
            </p:cNvSpPr>
            <p:nvPr/>
          </p:nvSpPr>
          <p:spPr bwMode="auto">
            <a:xfrm>
              <a:off x="442" y="2879"/>
              <a:ext cx="1637" cy="255"/>
            </a:xfrm>
            <a:custGeom>
              <a:avLst/>
              <a:gdLst>
                <a:gd name="T0" fmla="*/ 608 w 1473"/>
                <a:gd name="T1" fmla="*/ 11 h 255"/>
                <a:gd name="T2" fmla="*/ 258 w 1473"/>
                <a:gd name="T3" fmla="*/ 94 h 255"/>
                <a:gd name="T4" fmla="*/ 519 w 1473"/>
                <a:gd name="T5" fmla="*/ 220 h 255"/>
                <a:gd name="T6" fmla="*/ 1841 w 1473"/>
                <a:gd name="T7" fmla="*/ 225 h 255"/>
                <a:gd name="T8" fmla="*/ 2675 w 1473"/>
                <a:gd name="T9" fmla="*/ 251 h 255"/>
                <a:gd name="T10" fmla="*/ 4639 w 1473"/>
                <a:gd name="T11" fmla="*/ 203 h 255"/>
                <a:gd name="T12" fmla="*/ 4825 w 1473"/>
                <a:gd name="T13" fmla="*/ 29 h 255"/>
                <a:gd name="T14" fmla="*/ 2232 w 1473"/>
                <a:gd name="T15" fmla="*/ 29 h 255"/>
                <a:gd name="T16" fmla="*/ 608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42352" name="Text Box 16"/>
            <p:cNvSpPr txBox="1">
              <a:spLocks noChangeArrowheads="1"/>
            </p:cNvSpPr>
            <p:nvPr/>
          </p:nvSpPr>
          <p:spPr bwMode="auto">
            <a:xfrm>
              <a:off x="664" y="2892"/>
              <a:ext cx="1086" cy="233"/>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u="none">
                  <a:ea typeface="楷体" panose="02010609060101010101" pitchFamily="49" charset="-122"/>
                  <a:cs typeface="Arial" panose="020B0604020202020204" pitchFamily="34" charset="0"/>
                </a:rPr>
                <a:t>200.23.30.0/23</a:t>
              </a:r>
            </a:p>
          </p:txBody>
        </p:sp>
        <p:sp>
          <p:nvSpPr>
            <p:cNvPr id="142353" name="Text Box 17"/>
            <p:cNvSpPr txBox="1">
              <a:spLocks noChangeArrowheads="1"/>
            </p:cNvSpPr>
            <p:nvPr/>
          </p:nvSpPr>
          <p:spPr bwMode="auto">
            <a:xfrm>
              <a:off x="2272" y="2230"/>
              <a:ext cx="117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1800" b="1" u="none">
                  <a:ea typeface="楷体" panose="02010609060101010101" pitchFamily="49" charset="-122"/>
                  <a:cs typeface="Arial" panose="020B0604020202020204" pitchFamily="34" charset="0"/>
                </a:rPr>
                <a:t>Fly-By-</a:t>
              </a:r>
            </a:p>
            <a:p>
              <a:pPr algn="ctr">
                <a:spcBef>
                  <a:spcPct val="0"/>
                </a:spcBef>
                <a:buClrTx/>
                <a:buSzTx/>
                <a:buFontTx/>
                <a:buNone/>
              </a:pPr>
              <a:r>
                <a:rPr lang="en-US" altLang="zh-CN" sz="1800" b="1" u="none">
                  <a:ea typeface="楷体" panose="02010609060101010101" pitchFamily="49" charset="-122"/>
                  <a:cs typeface="Arial" panose="020B0604020202020204" pitchFamily="34" charset="0"/>
                </a:rPr>
                <a:t>Night-ISP</a:t>
              </a:r>
            </a:p>
          </p:txBody>
        </p:sp>
        <p:sp>
          <p:nvSpPr>
            <p:cNvPr id="142354" name="Freeform 18"/>
            <p:cNvSpPr>
              <a:spLocks/>
            </p:cNvSpPr>
            <p:nvPr/>
          </p:nvSpPr>
          <p:spPr bwMode="auto">
            <a:xfrm>
              <a:off x="4516" y="1880"/>
              <a:ext cx="725" cy="1597"/>
            </a:xfrm>
            <a:custGeom>
              <a:avLst/>
              <a:gdLst>
                <a:gd name="T0" fmla="*/ 77112 w 460"/>
                <a:gd name="T1" fmla="*/ 56 h 1597"/>
                <a:gd name="T2" fmla="*/ 48926 w 460"/>
                <a:gd name="T3" fmla="*/ 218 h 1597"/>
                <a:gd name="T4" fmla="*/ 13539 w 460"/>
                <a:gd name="T5" fmla="*/ 536 h 1597"/>
                <a:gd name="T6" fmla="*/ 1639 w 460"/>
                <a:gd name="T7" fmla="*/ 919 h 1597"/>
                <a:gd name="T8" fmla="*/ 23529 w 460"/>
                <a:gd name="T9" fmla="*/ 1118 h 1597"/>
                <a:gd name="T10" fmla="*/ 51745 w 460"/>
                <a:gd name="T11" fmla="*/ 1352 h 1597"/>
                <a:gd name="T12" fmla="*/ 99601 w 460"/>
                <a:gd name="T13" fmla="*/ 1562 h 1597"/>
                <a:gd name="T14" fmla="*/ 102438 w 460"/>
                <a:gd name="T15" fmla="*/ 1142 h 1597"/>
                <a:gd name="T16" fmla="*/ 99601 w 460"/>
                <a:gd name="T17" fmla="*/ 1046 h 1597"/>
                <a:gd name="T18" fmla="*/ 81233 w 460"/>
                <a:gd name="T19" fmla="*/ 854 h 1597"/>
                <a:gd name="T20" fmla="*/ 72910 w 460"/>
                <a:gd name="T21" fmla="*/ 602 h 1597"/>
                <a:gd name="T22" fmla="*/ 77112 w 460"/>
                <a:gd name="T23" fmla="*/ 56 h 159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60"/>
                <a:gd name="T37" fmla="*/ 0 h 1597"/>
                <a:gd name="T38" fmla="*/ 460 w 460"/>
                <a:gd name="T39" fmla="*/ 1597 h 159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60" h="1597">
                  <a:moveTo>
                    <a:pt x="328" y="56"/>
                  </a:moveTo>
                  <a:cubicBezTo>
                    <a:pt x="247" y="0"/>
                    <a:pt x="253" y="138"/>
                    <a:pt x="208" y="218"/>
                  </a:cubicBezTo>
                  <a:cubicBezTo>
                    <a:pt x="163" y="298"/>
                    <a:pt x="91" y="419"/>
                    <a:pt x="58" y="536"/>
                  </a:cubicBezTo>
                  <a:cubicBezTo>
                    <a:pt x="25" y="653"/>
                    <a:pt x="0" y="822"/>
                    <a:pt x="7" y="919"/>
                  </a:cubicBezTo>
                  <a:cubicBezTo>
                    <a:pt x="14" y="1016"/>
                    <a:pt x="64" y="1046"/>
                    <a:pt x="100" y="1118"/>
                  </a:cubicBezTo>
                  <a:cubicBezTo>
                    <a:pt x="136" y="1190"/>
                    <a:pt x="166" y="1278"/>
                    <a:pt x="220" y="1352"/>
                  </a:cubicBezTo>
                  <a:cubicBezTo>
                    <a:pt x="274" y="1426"/>
                    <a:pt x="388" y="1597"/>
                    <a:pt x="424" y="1562"/>
                  </a:cubicBezTo>
                  <a:cubicBezTo>
                    <a:pt x="460" y="1527"/>
                    <a:pt x="436" y="1228"/>
                    <a:pt x="436" y="1142"/>
                  </a:cubicBezTo>
                  <a:cubicBezTo>
                    <a:pt x="436" y="1056"/>
                    <a:pt x="439" y="1094"/>
                    <a:pt x="424" y="1046"/>
                  </a:cubicBezTo>
                  <a:cubicBezTo>
                    <a:pt x="409" y="998"/>
                    <a:pt x="365" y="928"/>
                    <a:pt x="346" y="854"/>
                  </a:cubicBezTo>
                  <a:cubicBezTo>
                    <a:pt x="327" y="780"/>
                    <a:pt x="313" y="735"/>
                    <a:pt x="310" y="602"/>
                  </a:cubicBezTo>
                  <a:cubicBezTo>
                    <a:pt x="307" y="469"/>
                    <a:pt x="324" y="170"/>
                    <a:pt x="328" y="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42355" name="Text Box 19"/>
            <p:cNvSpPr txBox="1">
              <a:spLocks noChangeArrowheads="1"/>
            </p:cNvSpPr>
            <p:nvPr/>
          </p:nvSpPr>
          <p:spPr bwMode="auto">
            <a:xfrm>
              <a:off x="478" y="1422"/>
              <a:ext cx="52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u="none">
                  <a:ea typeface="楷体" panose="02010609060101010101" pitchFamily="49" charset="-122"/>
                  <a:cs typeface="Arial" panose="020B0604020202020204" pitchFamily="34" charset="0"/>
                </a:rPr>
                <a:t>组织 </a:t>
              </a:r>
              <a:r>
                <a:rPr lang="en-US" altLang="zh-CN" sz="1800" u="none">
                  <a:ea typeface="楷体" panose="02010609060101010101" pitchFamily="49" charset="-122"/>
                  <a:cs typeface="Arial" panose="020B0604020202020204" pitchFamily="34" charset="0"/>
                </a:rPr>
                <a:t>0</a:t>
              </a:r>
            </a:p>
          </p:txBody>
        </p:sp>
        <p:sp>
          <p:nvSpPr>
            <p:cNvPr id="142356" name="Text Box 20"/>
            <p:cNvSpPr txBox="1">
              <a:spLocks noChangeArrowheads="1"/>
            </p:cNvSpPr>
            <p:nvPr/>
          </p:nvSpPr>
          <p:spPr bwMode="auto">
            <a:xfrm>
              <a:off x="496" y="2688"/>
              <a:ext cx="4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u="none">
                  <a:ea typeface="楷体" panose="02010609060101010101" pitchFamily="49" charset="-122"/>
                  <a:cs typeface="Arial" panose="020B0604020202020204" pitchFamily="34" charset="0"/>
                </a:rPr>
                <a:t>组织</a:t>
              </a:r>
              <a:r>
                <a:rPr lang="en-US" altLang="zh-CN" sz="1400" u="none">
                  <a:ea typeface="楷体" panose="02010609060101010101" pitchFamily="49" charset="-122"/>
                  <a:cs typeface="Arial" panose="020B0604020202020204" pitchFamily="34" charset="0"/>
                </a:rPr>
                <a:t>7</a:t>
              </a:r>
            </a:p>
          </p:txBody>
        </p:sp>
        <p:sp>
          <p:nvSpPr>
            <p:cNvPr id="142357" name="Text Box 21"/>
            <p:cNvSpPr txBox="1">
              <a:spLocks noChangeArrowheads="1"/>
            </p:cNvSpPr>
            <p:nvPr/>
          </p:nvSpPr>
          <p:spPr bwMode="auto">
            <a:xfrm>
              <a:off x="4498" y="2556"/>
              <a:ext cx="55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a:ea typeface="楷体" panose="02010609060101010101" pitchFamily="49" charset="-122"/>
                  <a:cs typeface="Arial" panose="020B0604020202020204" pitchFamily="34" charset="0"/>
                </a:rPr>
                <a:t>互联</a:t>
              </a:r>
              <a:r>
                <a:rPr lang="zh-CN" altLang="en-US" sz="1800" u="none">
                  <a:ea typeface="楷体" panose="02010609060101010101" pitchFamily="49" charset="-122"/>
                  <a:cs typeface="Arial" panose="020B0604020202020204" pitchFamily="34" charset="0"/>
                </a:rPr>
                <a:t>网</a:t>
              </a:r>
            </a:p>
          </p:txBody>
        </p:sp>
        <p:sp>
          <p:nvSpPr>
            <p:cNvPr id="142358" name="Text Box 22"/>
            <p:cNvSpPr txBox="1">
              <a:spLocks noChangeArrowheads="1"/>
            </p:cNvSpPr>
            <p:nvPr/>
          </p:nvSpPr>
          <p:spPr bwMode="auto">
            <a:xfrm>
              <a:off x="484" y="1830"/>
              <a:ext cx="47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u="none">
                  <a:ea typeface="楷体" panose="02010609060101010101" pitchFamily="49" charset="-122"/>
                  <a:cs typeface="Arial" panose="020B0604020202020204" pitchFamily="34" charset="0"/>
                </a:rPr>
                <a:t>组织</a:t>
              </a:r>
              <a:r>
                <a:rPr lang="en-US" altLang="zh-CN" sz="1400" u="none">
                  <a:ea typeface="楷体" panose="02010609060101010101" pitchFamily="49" charset="-122"/>
                  <a:cs typeface="Arial" panose="020B0604020202020204" pitchFamily="34" charset="0"/>
                </a:rPr>
                <a:t>1</a:t>
              </a:r>
            </a:p>
          </p:txBody>
        </p:sp>
        <p:sp>
          <p:nvSpPr>
            <p:cNvPr id="142359" name="Freeform 23"/>
            <p:cNvSpPr>
              <a:spLocks/>
            </p:cNvSpPr>
            <p:nvPr/>
          </p:nvSpPr>
          <p:spPr bwMode="auto">
            <a:xfrm>
              <a:off x="2215" y="2949"/>
              <a:ext cx="1117" cy="617"/>
            </a:xfrm>
            <a:custGeom>
              <a:avLst/>
              <a:gdLst>
                <a:gd name="T0" fmla="*/ 439 w 1117"/>
                <a:gd name="T1" fmla="*/ 97 h 617"/>
                <a:gd name="T2" fmla="*/ 205 w 1117"/>
                <a:gd name="T3" fmla="*/ 19 h 617"/>
                <a:gd name="T4" fmla="*/ 55 w 1117"/>
                <a:gd name="T5" fmla="*/ 73 h 617"/>
                <a:gd name="T6" fmla="*/ 4 w 1117"/>
                <a:gd name="T7" fmla="*/ 456 h 617"/>
                <a:gd name="T8" fmla="*/ 77 w 1117"/>
                <a:gd name="T9" fmla="*/ 582 h 617"/>
                <a:gd name="T10" fmla="*/ 451 w 1117"/>
                <a:gd name="T11" fmla="*/ 587 h 617"/>
                <a:gd name="T12" fmla="*/ 685 w 1117"/>
                <a:gd name="T13" fmla="*/ 613 h 617"/>
                <a:gd name="T14" fmla="*/ 925 w 1117"/>
                <a:gd name="T15" fmla="*/ 565 h 617"/>
                <a:gd name="T16" fmla="*/ 1099 w 1117"/>
                <a:gd name="T17" fmla="*/ 330 h 617"/>
                <a:gd name="T18" fmla="*/ 1036 w 1117"/>
                <a:gd name="T19" fmla="*/ 138 h 617"/>
                <a:gd name="T20" fmla="*/ 691 w 1117"/>
                <a:gd name="T21" fmla="*/ 91 h 617"/>
                <a:gd name="T22" fmla="*/ 439 w 1117"/>
                <a:gd name="T23" fmla="*/ 97 h 6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17"/>
                <a:gd name="T37" fmla="*/ 0 h 617"/>
                <a:gd name="T38" fmla="*/ 1117 w 1117"/>
                <a:gd name="T39" fmla="*/ 617 h 6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42360" name="Text Box 24"/>
            <p:cNvSpPr txBox="1">
              <a:spLocks noChangeArrowheads="1"/>
            </p:cNvSpPr>
            <p:nvPr/>
          </p:nvSpPr>
          <p:spPr bwMode="auto">
            <a:xfrm>
              <a:off x="2404" y="3169"/>
              <a:ext cx="85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b="1" u="none">
                  <a:ea typeface="楷体" panose="02010609060101010101" pitchFamily="49" charset="-122"/>
                  <a:cs typeface="Arial" panose="020B0604020202020204" pitchFamily="34" charset="0"/>
                </a:rPr>
                <a:t>ISPs-R-Us</a:t>
              </a:r>
            </a:p>
          </p:txBody>
        </p:sp>
        <p:sp>
          <p:nvSpPr>
            <p:cNvPr id="142361" name="Freeform 25"/>
            <p:cNvSpPr>
              <a:spLocks/>
            </p:cNvSpPr>
            <p:nvPr/>
          </p:nvSpPr>
          <p:spPr bwMode="auto">
            <a:xfrm flipV="1">
              <a:off x="3302" y="2962"/>
              <a:ext cx="1272" cy="186"/>
            </a:xfrm>
            <a:custGeom>
              <a:avLst/>
              <a:gdLst>
                <a:gd name="T0" fmla="*/ 0 w 1272"/>
                <a:gd name="T1" fmla="*/ 0 h 186"/>
                <a:gd name="T2" fmla="*/ 1272 w 1272"/>
                <a:gd name="T3" fmla="*/ 186 h 186"/>
                <a:gd name="T4" fmla="*/ 0 60000 65536"/>
                <a:gd name="T5" fmla="*/ 0 60000 65536"/>
                <a:gd name="T6" fmla="*/ 0 w 1272"/>
                <a:gd name="T7" fmla="*/ 0 h 186"/>
                <a:gd name="T8" fmla="*/ 1272 w 1272"/>
                <a:gd name="T9" fmla="*/ 186 h 186"/>
              </a:gdLst>
              <a:ahLst/>
              <a:cxnLst>
                <a:cxn ang="T4">
                  <a:pos x="T0" y="T1"/>
                </a:cxn>
                <a:cxn ang="T5">
                  <a:pos x="T2" y="T3"/>
                </a:cxn>
              </a:cxnLst>
              <a:rect l="T6" t="T7" r="T8" b="T9"/>
              <a:pathLst>
                <a:path w="1272" h="186">
                  <a:moveTo>
                    <a:pt x="0" y="0"/>
                  </a:moveTo>
                  <a:lnTo>
                    <a:pt x="1272" y="186"/>
                  </a:lnTo>
                </a:path>
              </a:pathLst>
            </a:custGeom>
            <a:noFill/>
            <a:ln w="19050">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2362" name="Line 26"/>
            <p:cNvSpPr>
              <a:spLocks noChangeShapeType="1"/>
            </p:cNvSpPr>
            <p:nvPr/>
          </p:nvSpPr>
          <p:spPr bwMode="auto">
            <a:xfrm>
              <a:off x="1910" y="3304"/>
              <a:ext cx="30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2363" name="Line 27"/>
            <p:cNvSpPr>
              <a:spLocks noChangeShapeType="1"/>
            </p:cNvSpPr>
            <p:nvPr/>
          </p:nvSpPr>
          <p:spPr bwMode="auto">
            <a:xfrm flipV="1">
              <a:off x="1814" y="3346"/>
              <a:ext cx="402" cy="10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2364" name="Line 28"/>
            <p:cNvSpPr>
              <a:spLocks noChangeShapeType="1"/>
            </p:cNvSpPr>
            <p:nvPr/>
          </p:nvSpPr>
          <p:spPr bwMode="auto">
            <a:xfrm flipV="1">
              <a:off x="2090" y="3502"/>
              <a:ext cx="156" cy="2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2365" name="Text Box 29"/>
            <p:cNvSpPr txBox="1">
              <a:spLocks noChangeArrowheads="1"/>
            </p:cNvSpPr>
            <p:nvPr/>
          </p:nvSpPr>
          <p:spPr bwMode="auto">
            <a:xfrm>
              <a:off x="3484" y="3090"/>
              <a:ext cx="1769"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400" u="none">
                  <a:ea typeface="楷体" panose="02010609060101010101" pitchFamily="49" charset="-122"/>
                  <a:cs typeface="Arial" panose="020B0604020202020204" pitchFamily="34" charset="0"/>
                </a:rPr>
                <a:t>“</a:t>
              </a:r>
              <a:r>
                <a:rPr lang="zh-CN" altLang="en-US" sz="1800" u="none">
                  <a:ea typeface="楷体" panose="02010609060101010101" pitchFamily="49" charset="-122"/>
                  <a:cs typeface="Arial" panose="020B0604020202020204" pitchFamily="34" charset="0"/>
                </a:rPr>
                <a:t>向我发送以</a:t>
              </a:r>
              <a:r>
                <a:rPr lang="en-US" altLang="zh-CN" sz="1800" u="none">
                  <a:ea typeface="楷体" panose="02010609060101010101" pitchFamily="49" charset="-122"/>
                  <a:cs typeface="Arial" panose="020B0604020202020204" pitchFamily="34" charset="0"/>
                </a:rPr>
                <a:t>199.31.0.0/16</a:t>
              </a:r>
            </a:p>
            <a:p>
              <a:pPr>
                <a:spcBef>
                  <a:spcPct val="0"/>
                </a:spcBef>
                <a:buClrTx/>
                <a:buSzTx/>
                <a:buFontTx/>
                <a:buNone/>
              </a:pPr>
              <a:r>
                <a:rPr lang="zh-CN" altLang="en-US" sz="1800" u="none">
                  <a:ea typeface="楷体" panose="02010609060101010101" pitchFamily="49" charset="-122"/>
                  <a:cs typeface="Arial" panose="020B0604020202020204" pitchFamily="34" charset="0"/>
                </a:rPr>
                <a:t>开始的任何报文”</a:t>
              </a:r>
            </a:p>
          </p:txBody>
        </p:sp>
        <p:sp>
          <p:nvSpPr>
            <p:cNvPr id="142366" name="Freeform 30"/>
            <p:cNvSpPr>
              <a:spLocks/>
            </p:cNvSpPr>
            <p:nvPr/>
          </p:nvSpPr>
          <p:spPr bwMode="auto">
            <a:xfrm>
              <a:off x="508" y="2357"/>
              <a:ext cx="1647" cy="255"/>
            </a:xfrm>
            <a:custGeom>
              <a:avLst/>
              <a:gdLst>
                <a:gd name="T0" fmla="*/ 654 w 1473"/>
                <a:gd name="T1" fmla="*/ 11 h 255"/>
                <a:gd name="T2" fmla="*/ 282 w 1473"/>
                <a:gd name="T3" fmla="*/ 94 h 255"/>
                <a:gd name="T4" fmla="*/ 557 w 1473"/>
                <a:gd name="T5" fmla="*/ 220 h 255"/>
                <a:gd name="T6" fmla="*/ 1986 w 1473"/>
                <a:gd name="T7" fmla="*/ 225 h 255"/>
                <a:gd name="T8" fmla="*/ 2880 w 1473"/>
                <a:gd name="T9" fmla="*/ 251 h 255"/>
                <a:gd name="T10" fmla="*/ 4986 w 1473"/>
                <a:gd name="T11" fmla="*/ 203 h 255"/>
                <a:gd name="T12" fmla="*/ 5196 w 1473"/>
                <a:gd name="T13" fmla="*/ 29 h 255"/>
                <a:gd name="T14" fmla="*/ 2399 w 1473"/>
                <a:gd name="T15" fmla="*/ 29 h 255"/>
                <a:gd name="T16" fmla="*/ 654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42367" name="Text Box 31"/>
            <p:cNvSpPr txBox="1">
              <a:spLocks noChangeArrowheads="1"/>
            </p:cNvSpPr>
            <p:nvPr/>
          </p:nvSpPr>
          <p:spPr bwMode="auto">
            <a:xfrm>
              <a:off x="730" y="2370"/>
              <a:ext cx="1086" cy="233"/>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u="none">
                  <a:ea typeface="楷体" panose="02010609060101010101" pitchFamily="49" charset="-122"/>
                  <a:cs typeface="Arial" panose="020B0604020202020204" pitchFamily="34" charset="0"/>
                </a:rPr>
                <a:t>200.23.20.0/23</a:t>
              </a:r>
            </a:p>
          </p:txBody>
        </p:sp>
        <p:sp>
          <p:nvSpPr>
            <p:cNvPr id="142368" name="Text Box 32"/>
            <p:cNvSpPr txBox="1">
              <a:spLocks noChangeArrowheads="1"/>
            </p:cNvSpPr>
            <p:nvPr/>
          </p:nvSpPr>
          <p:spPr bwMode="auto">
            <a:xfrm>
              <a:off x="496" y="2202"/>
              <a:ext cx="4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u="none">
                  <a:ea typeface="楷体" panose="02010609060101010101" pitchFamily="49" charset="-122"/>
                  <a:cs typeface="Arial" panose="020B0604020202020204" pitchFamily="34" charset="0"/>
                </a:rPr>
                <a:t>组织</a:t>
              </a:r>
              <a:r>
                <a:rPr lang="en-US" altLang="zh-CN" sz="1400" u="none">
                  <a:ea typeface="楷体" panose="02010609060101010101" pitchFamily="49" charset="-122"/>
                  <a:cs typeface="Arial" panose="020B0604020202020204" pitchFamily="34" charset="0"/>
                </a:rPr>
                <a:t>2</a:t>
              </a:r>
            </a:p>
          </p:txBody>
        </p:sp>
        <p:sp>
          <p:nvSpPr>
            <p:cNvPr id="142369" name="Text Box 33"/>
            <p:cNvSpPr txBox="1">
              <a:spLocks noChangeArrowheads="1"/>
            </p:cNvSpPr>
            <p:nvPr/>
          </p:nvSpPr>
          <p:spPr bwMode="auto">
            <a:xfrm>
              <a:off x="1360" y="2523"/>
              <a:ext cx="1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1" u="none">
                  <a:ea typeface="楷体" panose="02010609060101010101" pitchFamily="49" charset="-122"/>
                  <a:cs typeface="Arial" panose="020B0604020202020204" pitchFamily="34" charset="0"/>
                </a:rPr>
                <a:t>.</a:t>
              </a:r>
              <a:endParaRPr lang="en-US" altLang="zh-CN" sz="2000" u="none">
                <a:ea typeface="楷体" panose="02010609060101010101" pitchFamily="49" charset="-122"/>
                <a:cs typeface="Arial" panose="020B0604020202020204" pitchFamily="34" charset="0"/>
              </a:endParaRPr>
            </a:p>
          </p:txBody>
        </p:sp>
        <p:sp>
          <p:nvSpPr>
            <p:cNvPr id="142370" name="Text Box 34"/>
            <p:cNvSpPr txBox="1">
              <a:spLocks noChangeArrowheads="1"/>
            </p:cNvSpPr>
            <p:nvPr/>
          </p:nvSpPr>
          <p:spPr bwMode="auto">
            <a:xfrm>
              <a:off x="1358" y="2608"/>
              <a:ext cx="1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1" u="none">
                  <a:ea typeface="楷体" panose="02010609060101010101" pitchFamily="49" charset="-122"/>
                  <a:cs typeface="Arial" panose="020B0604020202020204" pitchFamily="34" charset="0"/>
                </a:rPr>
                <a:t>.</a:t>
              </a:r>
              <a:endParaRPr lang="en-US" altLang="zh-CN" sz="2000" u="none">
                <a:ea typeface="楷体" panose="02010609060101010101" pitchFamily="49" charset="-122"/>
                <a:cs typeface="Arial" panose="020B0604020202020204" pitchFamily="34" charset="0"/>
              </a:endParaRPr>
            </a:p>
          </p:txBody>
        </p:sp>
        <p:sp>
          <p:nvSpPr>
            <p:cNvPr id="142371" name="Text Box 35"/>
            <p:cNvSpPr txBox="1">
              <a:spLocks noChangeArrowheads="1"/>
            </p:cNvSpPr>
            <p:nvPr/>
          </p:nvSpPr>
          <p:spPr bwMode="auto">
            <a:xfrm>
              <a:off x="1359" y="2691"/>
              <a:ext cx="1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1" u="none">
                  <a:ea typeface="楷体" panose="02010609060101010101" pitchFamily="49" charset="-122"/>
                  <a:cs typeface="Arial" panose="020B0604020202020204" pitchFamily="34" charset="0"/>
                </a:rPr>
                <a:t>.</a:t>
              </a:r>
              <a:endParaRPr lang="en-US" altLang="zh-CN" sz="2000" u="none">
                <a:ea typeface="楷体" panose="02010609060101010101" pitchFamily="49" charset="-122"/>
                <a:cs typeface="Arial" panose="020B0604020202020204" pitchFamily="34" charset="0"/>
              </a:endParaRPr>
            </a:p>
          </p:txBody>
        </p:sp>
        <p:sp>
          <p:nvSpPr>
            <p:cNvPr id="142372" name="Text Box 36"/>
            <p:cNvSpPr txBox="1">
              <a:spLocks noChangeArrowheads="1"/>
            </p:cNvSpPr>
            <p:nvPr/>
          </p:nvSpPr>
          <p:spPr bwMode="auto">
            <a:xfrm>
              <a:off x="2008" y="2337"/>
              <a:ext cx="1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1" u="none">
                  <a:ea typeface="楷体" panose="02010609060101010101" pitchFamily="49" charset="-122"/>
                  <a:cs typeface="Arial" panose="020B0604020202020204" pitchFamily="34" charset="0"/>
                </a:rPr>
                <a:t>.</a:t>
              </a:r>
              <a:endParaRPr lang="en-US" altLang="zh-CN" sz="2000" u="none">
                <a:ea typeface="楷体" panose="02010609060101010101" pitchFamily="49" charset="-122"/>
                <a:cs typeface="Arial" panose="020B0604020202020204" pitchFamily="34" charset="0"/>
              </a:endParaRPr>
            </a:p>
          </p:txBody>
        </p:sp>
        <p:sp>
          <p:nvSpPr>
            <p:cNvPr id="142373" name="Text Box 37"/>
            <p:cNvSpPr txBox="1">
              <a:spLocks noChangeArrowheads="1"/>
            </p:cNvSpPr>
            <p:nvPr/>
          </p:nvSpPr>
          <p:spPr bwMode="auto">
            <a:xfrm>
              <a:off x="2006" y="2422"/>
              <a:ext cx="1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1" u="none">
                  <a:ea typeface="楷体" panose="02010609060101010101" pitchFamily="49" charset="-122"/>
                  <a:cs typeface="Arial" panose="020B0604020202020204" pitchFamily="34" charset="0"/>
                </a:rPr>
                <a:t>.</a:t>
              </a:r>
              <a:endParaRPr lang="en-US" altLang="zh-CN" sz="2000" u="none">
                <a:ea typeface="楷体" panose="02010609060101010101" pitchFamily="49" charset="-122"/>
                <a:cs typeface="Arial" panose="020B0604020202020204" pitchFamily="34" charset="0"/>
              </a:endParaRPr>
            </a:p>
          </p:txBody>
        </p:sp>
        <p:sp>
          <p:nvSpPr>
            <p:cNvPr id="142374" name="Text Box 38"/>
            <p:cNvSpPr txBox="1">
              <a:spLocks noChangeArrowheads="1"/>
            </p:cNvSpPr>
            <p:nvPr/>
          </p:nvSpPr>
          <p:spPr bwMode="auto">
            <a:xfrm>
              <a:off x="2007" y="2505"/>
              <a:ext cx="1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1" u="none">
                  <a:ea typeface="楷体" panose="02010609060101010101" pitchFamily="49" charset="-122"/>
                  <a:cs typeface="Arial" panose="020B0604020202020204" pitchFamily="34" charset="0"/>
                </a:rPr>
                <a:t>.</a:t>
              </a:r>
              <a:endParaRPr lang="en-US" altLang="zh-CN" sz="2000" u="none">
                <a:ea typeface="楷体" panose="02010609060101010101" pitchFamily="49" charset="-122"/>
                <a:cs typeface="Arial" panose="020B0604020202020204" pitchFamily="34" charset="0"/>
              </a:endParaRPr>
            </a:p>
          </p:txBody>
        </p:sp>
        <p:sp>
          <p:nvSpPr>
            <p:cNvPr id="142375" name="Text Box 39"/>
            <p:cNvSpPr txBox="1">
              <a:spLocks noChangeArrowheads="1"/>
            </p:cNvSpPr>
            <p:nvPr/>
          </p:nvSpPr>
          <p:spPr bwMode="auto">
            <a:xfrm>
              <a:off x="3246" y="1912"/>
              <a:ext cx="1850"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400" u="none">
                  <a:ea typeface="楷体" panose="02010609060101010101" pitchFamily="49" charset="-122"/>
                  <a:cs typeface="Arial" panose="020B0604020202020204" pitchFamily="34" charset="0"/>
                </a:rPr>
                <a:t>“</a:t>
              </a:r>
              <a:r>
                <a:rPr lang="zh-CN" altLang="en-US" sz="1800" u="none">
                  <a:ea typeface="楷体" panose="02010609060101010101" pitchFamily="49" charset="-122"/>
                  <a:cs typeface="Arial" panose="020B0604020202020204" pitchFamily="34" charset="0"/>
                </a:rPr>
                <a:t>向我发送以</a:t>
              </a:r>
              <a:r>
                <a:rPr lang="en-US" altLang="zh-CN" sz="1800" u="none">
                  <a:ea typeface="楷体" panose="02010609060101010101" pitchFamily="49" charset="-122"/>
                  <a:cs typeface="Arial" panose="020B0604020202020204" pitchFamily="34" charset="0"/>
                </a:rPr>
                <a:t>200.23.16.0/20</a:t>
              </a:r>
            </a:p>
            <a:p>
              <a:pPr>
                <a:spcBef>
                  <a:spcPct val="0"/>
                </a:spcBef>
                <a:buClrTx/>
                <a:buSzTx/>
                <a:buFontTx/>
                <a:buNone/>
              </a:pPr>
              <a:r>
                <a:rPr lang="zh-CN" altLang="en-US" sz="1800" u="none">
                  <a:ea typeface="楷体" panose="02010609060101010101" pitchFamily="49" charset="-122"/>
                  <a:cs typeface="Arial" panose="020B0604020202020204" pitchFamily="34" charset="0"/>
                </a:rPr>
                <a:t>开始的任何报文 ”</a:t>
              </a:r>
            </a:p>
            <a:p>
              <a:pPr>
                <a:spcBef>
                  <a:spcPct val="0"/>
                </a:spcBef>
                <a:buClrTx/>
                <a:buSzTx/>
                <a:buFontTx/>
                <a:buNone/>
              </a:pPr>
              <a:endParaRPr lang="en-US" altLang="zh-CN" sz="1400" u="none">
                <a:ea typeface="楷体" panose="02010609060101010101" pitchFamily="49" charset="-122"/>
                <a:cs typeface="Arial" panose="020B0604020202020204" pitchFamily="34" charset="0"/>
              </a:endParaRPr>
            </a:p>
          </p:txBody>
        </p:sp>
        <p:sp>
          <p:nvSpPr>
            <p:cNvPr id="142376" name="Freeform 40"/>
            <p:cNvSpPr>
              <a:spLocks/>
            </p:cNvSpPr>
            <p:nvPr/>
          </p:nvSpPr>
          <p:spPr bwMode="auto">
            <a:xfrm>
              <a:off x="3260" y="2470"/>
              <a:ext cx="1272" cy="186"/>
            </a:xfrm>
            <a:custGeom>
              <a:avLst/>
              <a:gdLst>
                <a:gd name="T0" fmla="*/ 0 w 1272"/>
                <a:gd name="T1" fmla="*/ 0 h 186"/>
                <a:gd name="T2" fmla="*/ 1272 w 1272"/>
                <a:gd name="T3" fmla="*/ 186 h 186"/>
                <a:gd name="T4" fmla="*/ 0 60000 65536"/>
                <a:gd name="T5" fmla="*/ 0 60000 65536"/>
                <a:gd name="T6" fmla="*/ 0 w 1272"/>
                <a:gd name="T7" fmla="*/ 0 h 186"/>
                <a:gd name="T8" fmla="*/ 1272 w 1272"/>
                <a:gd name="T9" fmla="*/ 186 h 186"/>
              </a:gdLst>
              <a:ahLst/>
              <a:cxnLst>
                <a:cxn ang="T4">
                  <a:pos x="T0" y="T1"/>
                </a:cxn>
                <a:cxn ang="T5">
                  <a:pos x="T2" y="T3"/>
                </a:cxn>
              </a:cxnLst>
              <a:rect l="T6" t="T7" r="T8" b="T9"/>
              <a:pathLst>
                <a:path w="1272" h="186">
                  <a:moveTo>
                    <a:pt x="0" y="0"/>
                  </a:moveTo>
                  <a:lnTo>
                    <a:pt x="1272" y="186"/>
                  </a:lnTo>
                </a:path>
              </a:pathLst>
            </a:custGeom>
            <a:noFill/>
            <a:ln w="19050">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2" name="矩形 1"/>
          <p:cNvSpPr/>
          <p:nvPr/>
        </p:nvSpPr>
        <p:spPr>
          <a:xfrm>
            <a:off x="3818357" y="1223762"/>
            <a:ext cx="5069261" cy="1323439"/>
          </a:xfrm>
          <a:prstGeom prst="rect">
            <a:avLst/>
          </a:prstGeom>
        </p:spPr>
        <p:txBody>
          <a:bodyPr wrap="square">
            <a:spAutoFit/>
          </a:bodyPr>
          <a:lstStyle/>
          <a:p>
            <a:r>
              <a:rPr lang="en-US" altLang="zh-CN" sz="2000">
                <a:solidFill>
                  <a:srgbClr val="333333"/>
                </a:solidFill>
                <a:latin typeface="+mn-lt"/>
              </a:rPr>
              <a:t>This ability to use a single prefix to </a:t>
            </a:r>
            <a:r>
              <a:rPr lang="en-US" altLang="zh-CN" sz="2000">
                <a:solidFill>
                  <a:srgbClr val="FF0000"/>
                </a:solidFill>
                <a:latin typeface="+mn-lt"/>
              </a:rPr>
              <a:t>advertise</a:t>
            </a:r>
            <a:r>
              <a:rPr lang="en-US" altLang="zh-CN" sz="2000">
                <a:solidFill>
                  <a:srgbClr val="333333"/>
                </a:solidFill>
                <a:latin typeface="+mn-lt"/>
              </a:rPr>
              <a:t> multiple networks is often referred to as </a:t>
            </a:r>
            <a:r>
              <a:rPr lang="en-US" altLang="zh-CN" sz="2000">
                <a:solidFill>
                  <a:srgbClr val="FF0000"/>
                </a:solidFill>
                <a:latin typeface="+mn-lt"/>
              </a:rPr>
              <a:t>address</a:t>
            </a:r>
            <a:r>
              <a:rPr lang="en-US" altLang="zh-CN" sz="2000">
                <a:solidFill>
                  <a:srgbClr val="1E7ABA"/>
                </a:solidFill>
                <a:latin typeface="+mn-lt"/>
              </a:rPr>
              <a:t> </a:t>
            </a:r>
            <a:r>
              <a:rPr lang="en-US" altLang="zh-CN" sz="2000">
                <a:solidFill>
                  <a:srgbClr val="FF0000"/>
                </a:solidFill>
                <a:latin typeface="+mn-lt"/>
              </a:rPr>
              <a:t>aggregation</a:t>
            </a:r>
            <a:r>
              <a:rPr lang="en-US" altLang="zh-CN" sz="2000">
                <a:solidFill>
                  <a:srgbClr val="1E7ABA"/>
                </a:solidFill>
                <a:latin typeface="+mn-lt"/>
              </a:rPr>
              <a:t> </a:t>
            </a:r>
            <a:r>
              <a:rPr lang="en-US" altLang="zh-CN" sz="2000">
                <a:solidFill>
                  <a:srgbClr val="333333"/>
                </a:solidFill>
                <a:latin typeface="+mn-lt"/>
              </a:rPr>
              <a:t>(also </a:t>
            </a:r>
            <a:r>
              <a:rPr lang="en-US" altLang="zh-CN" sz="2000">
                <a:solidFill>
                  <a:srgbClr val="FF0000"/>
                </a:solidFill>
                <a:latin typeface="+mn-lt"/>
              </a:rPr>
              <a:t>route</a:t>
            </a:r>
            <a:r>
              <a:rPr lang="en-US" altLang="zh-CN" sz="2000">
                <a:solidFill>
                  <a:srgbClr val="1E7ABA"/>
                </a:solidFill>
                <a:latin typeface="+mn-lt"/>
              </a:rPr>
              <a:t> </a:t>
            </a:r>
            <a:r>
              <a:rPr lang="en-US" altLang="zh-CN" sz="2000">
                <a:latin typeface="+mn-lt"/>
              </a:rPr>
              <a:t>aggregation </a:t>
            </a:r>
            <a:r>
              <a:rPr lang="en-US" altLang="zh-CN" sz="2000">
                <a:solidFill>
                  <a:srgbClr val="333333"/>
                </a:solidFill>
                <a:latin typeface="+mn-lt"/>
              </a:rPr>
              <a:t>or </a:t>
            </a:r>
            <a:r>
              <a:rPr lang="en-US" altLang="zh-CN" sz="2000">
                <a:latin typeface="+mn-lt"/>
              </a:rPr>
              <a:t>route</a:t>
            </a:r>
            <a:r>
              <a:rPr lang="en-US" altLang="zh-CN" sz="2000">
                <a:solidFill>
                  <a:srgbClr val="1E7ABA"/>
                </a:solidFill>
                <a:latin typeface="+mn-lt"/>
              </a:rPr>
              <a:t> </a:t>
            </a:r>
            <a:r>
              <a:rPr lang="en-US" altLang="zh-CN" sz="2000">
                <a:solidFill>
                  <a:srgbClr val="FF0000"/>
                </a:solidFill>
                <a:latin typeface="+mn-lt"/>
              </a:rPr>
              <a:t>summarization</a:t>
            </a:r>
            <a:r>
              <a:rPr lang="en-US" altLang="zh-CN" sz="2000">
                <a:solidFill>
                  <a:srgbClr val="333333"/>
                </a:solidFill>
                <a:latin typeface="+mn-lt"/>
              </a:rPr>
              <a:t>)</a:t>
            </a:r>
          </a:p>
        </p:txBody>
      </p:sp>
    </p:spTree>
    <p:extLst>
      <p:ext uri="{BB962C8B-B14F-4D97-AF65-F5344CB8AC3E}">
        <p14:creationId xmlns:p14="http://schemas.microsoft.com/office/powerpoint/2010/main" val="291386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2"/>
          <p:cNvSpPr>
            <a:spLocks noGrp="1" noChangeArrowheads="1"/>
          </p:cNvSpPr>
          <p:nvPr>
            <p:ph type="title"/>
          </p:nvPr>
        </p:nvSpPr>
        <p:spPr>
          <a:xfrm>
            <a:off x="325438" y="210768"/>
            <a:ext cx="8455025" cy="639763"/>
          </a:xfrm>
        </p:spPr>
        <p:txBody>
          <a:bodyPr/>
          <a:lstStyle/>
          <a:p>
            <a:pPr>
              <a:defRPr/>
            </a:pPr>
            <a:r>
              <a:rPr lang="zh-CN" altLang="en-US">
                <a:cs typeface="+mj-cs"/>
              </a:rPr>
              <a:t>网络层</a:t>
            </a:r>
            <a:r>
              <a:rPr lang="en-US">
                <a:cs typeface="+mj-cs"/>
              </a:rPr>
              <a:t>: </a:t>
            </a:r>
            <a:r>
              <a:rPr lang="zh-CN" altLang="en-US">
                <a:cs typeface="+mj-cs"/>
              </a:rPr>
              <a:t>数据平面和控制平面</a:t>
            </a:r>
            <a:endParaRPr lang="en-US">
              <a:cs typeface="+mj-cs"/>
            </a:endParaRPr>
          </a:p>
        </p:txBody>
      </p:sp>
      <p:sp>
        <p:nvSpPr>
          <p:cNvPr id="44036" name="Rectangle 3"/>
          <p:cNvSpPr>
            <a:spLocks noGrp="1" noChangeArrowheads="1"/>
          </p:cNvSpPr>
          <p:nvPr>
            <p:ph sz="half" idx="1"/>
          </p:nvPr>
        </p:nvSpPr>
        <p:spPr/>
        <p:txBody>
          <a:bodyPr/>
          <a:lstStyle/>
          <a:p>
            <a:pPr marL="0" indent="0">
              <a:buFont typeface="Wingdings" pitchFamily="2" charset="2"/>
              <a:buNone/>
            </a:pPr>
            <a:r>
              <a:rPr lang="zh-CN" altLang="en-US" sz="2400">
                <a:solidFill>
                  <a:srgbClr val="CC0000"/>
                </a:solidFill>
                <a:ea typeface="ＭＳ Ｐゴシック" pitchFamily="34" charset="-128"/>
                <a:cs typeface="ＭＳ Ｐゴシック" pitchFamily="34" charset="-128"/>
              </a:rPr>
              <a:t>数据平面</a:t>
            </a:r>
            <a:endParaRPr lang="en-US" altLang="zh-CN" sz="2400">
              <a:solidFill>
                <a:srgbClr val="CC0000"/>
              </a:solidFill>
              <a:ea typeface="ＭＳ Ｐゴシック" pitchFamily="34" charset="-128"/>
              <a:cs typeface="ＭＳ Ｐゴシック" pitchFamily="34" charset="-128"/>
            </a:endParaRPr>
          </a:p>
          <a:p>
            <a:pPr marL="342000" indent="-342000">
              <a:spcBef>
                <a:spcPts val="600"/>
              </a:spcBef>
            </a:pPr>
            <a:r>
              <a:rPr lang="en-US" altLang="zh-CN" sz="2400">
                <a:ea typeface="ＭＳ Ｐゴシック" pitchFamily="34" charset="-128"/>
                <a:cs typeface="ＭＳ Ｐゴシック" pitchFamily="34" charset="-128"/>
              </a:rPr>
              <a:t>local, per-router function</a:t>
            </a:r>
          </a:p>
          <a:p>
            <a:pPr marL="342000" indent="-342000">
              <a:spcBef>
                <a:spcPts val="600"/>
              </a:spcBef>
            </a:pPr>
            <a:r>
              <a:rPr lang="zh-CN" altLang="en-US" sz="2400"/>
              <a:t>确定到达路由器输入端口的数据报如何转发到路由器输出端口</a:t>
            </a:r>
            <a:endParaRPr lang="en-US" altLang="zh-CN" sz="2400"/>
          </a:p>
          <a:p>
            <a:pPr marL="342000" indent="-342000">
              <a:spcBef>
                <a:spcPts val="600"/>
              </a:spcBef>
            </a:pPr>
            <a:r>
              <a:rPr lang="zh-CN" altLang="en-US" sz="2400"/>
              <a:t>转发功能</a:t>
            </a:r>
            <a:endParaRPr lang="en-US" altLang="zh-CN" sz="2400"/>
          </a:p>
          <a:p>
            <a:pPr marL="0" indent="0">
              <a:buFont typeface="Wingdings" pitchFamily="2" charset="2"/>
              <a:buNone/>
            </a:pPr>
            <a:endParaRPr lang="en-US" altLang="zh-CN">
              <a:ea typeface="ＭＳ Ｐゴシック" pitchFamily="34" charset="-128"/>
              <a:cs typeface="ＭＳ Ｐゴシック" pitchFamily="34" charset="-128"/>
            </a:endParaRPr>
          </a:p>
        </p:txBody>
      </p:sp>
      <p:sp>
        <p:nvSpPr>
          <p:cNvPr id="2" name="内容占位符 1"/>
          <p:cNvSpPr>
            <a:spLocks noGrp="1"/>
          </p:cNvSpPr>
          <p:nvPr>
            <p:ph sz="half" idx="2"/>
          </p:nvPr>
        </p:nvSpPr>
        <p:spPr>
          <a:xfrm>
            <a:off x="4731716" y="1042988"/>
            <a:ext cx="4168775" cy="5118100"/>
          </a:xfrm>
        </p:spPr>
        <p:txBody>
          <a:bodyPr/>
          <a:lstStyle/>
          <a:p>
            <a:pPr marL="0" indent="0">
              <a:lnSpc>
                <a:spcPct val="85000"/>
              </a:lnSpc>
              <a:buSzPct val="100000"/>
              <a:buNone/>
            </a:pPr>
            <a:r>
              <a:rPr lang="zh-CN" altLang="en-US" sz="2400">
                <a:solidFill>
                  <a:srgbClr val="CC0000"/>
                </a:solidFill>
                <a:ea typeface="ＭＳ Ｐゴシック" pitchFamily="34" charset="-128"/>
                <a:cs typeface="ＭＳ Ｐゴシック" pitchFamily="34" charset="-128"/>
              </a:rPr>
              <a:t>控制平面</a:t>
            </a:r>
            <a:endParaRPr lang="en-US" altLang="zh-CN" sz="2400">
              <a:solidFill>
                <a:srgbClr val="CC0000"/>
              </a:solidFill>
              <a:ea typeface="ＭＳ Ｐゴシック" pitchFamily="34" charset="-128"/>
              <a:cs typeface="ＭＳ Ｐゴシック" pitchFamily="34" charset="-128"/>
            </a:endParaRPr>
          </a:p>
          <a:p>
            <a:pPr>
              <a:lnSpc>
                <a:spcPct val="85000"/>
              </a:lnSpc>
              <a:buClr>
                <a:srgbClr val="000099"/>
              </a:buClr>
              <a:buSzPct val="100000"/>
              <a:buFont typeface="Wingdings" pitchFamily="2" charset="2"/>
              <a:buChar char="§"/>
            </a:pPr>
            <a:r>
              <a:rPr lang="en-US" altLang="zh-CN" sz="2400"/>
              <a:t>network-wide logic</a:t>
            </a:r>
          </a:p>
          <a:p>
            <a:pPr>
              <a:lnSpc>
                <a:spcPct val="85000"/>
              </a:lnSpc>
              <a:buClr>
                <a:srgbClr val="000099"/>
              </a:buClr>
              <a:buSzPct val="100000"/>
              <a:buFont typeface="Wingdings" pitchFamily="2" charset="2"/>
              <a:buChar char="§"/>
            </a:pPr>
            <a:r>
              <a:rPr lang="en-US" altLang="zh-CN" sz="2400"/>
              <a:t>determines how datagram is routed </a:t>
            </a:r>
            <a:r>
              <a:rPr lang="en-US" altLang="zh-CN" sz="2400">
                <a:solidFill>
                  <a:srgbClr val="FF0000"/>
                </a:solidFill>
              </a:rPr>
              <a:t>among</a:t>
            </a:r>
            <a:r>
              <a:rPr lang="en-US" altLang="zh-CN" sz="2400"/>
              <a:t> routers </a:t>
            </a:r>
            <a:r>
              <a:rPr lang="en-US" altLang="zh-CN" sz="2400">
                <a:solidFill>
                  <a:srgbClr val="FF0000"/>
                </a:solidFill>
              </a:rPr>
              <a:t>along</a:t>
            </a:r>
            <a:r>
              <a:rPr lang="en-US" altLang="zh-CN" sz="2400"/>
              <a:t> end-end path </a:t>
            </a:r>
            <a:r>
              <a:rPr lang="en-US" altLang="zh-CN" sz="2400">
                <a:solidFill>
                  <a:srgbClr val="FF0000"/>
                </a:solidFill>
              </a:rPr>
              <a:t>from</a:t>
            </a:r>
            <a:r>
              <a:rPr lang="en-US" altLang="zh-CN" sz="2400"/>
              <a:t> source host </a:t>
            </a:r>
            <a:r>
              <a:rPr lang="en-US" altLang="zh-CN" sz="2400">
                <a:solidFill>
                  <a:srgbClr val="FF0000"/>
                </a:solidFill>
              </a:rPr>
              <a:t>to</a:t>
            </a:r>
            <a:r>
              <a:rPr lang="en-US" altLang="zh-CN" sz="2400"/>
              <a:t> destination host</a:t>
            </a:r>
          </a:p>
          <a:p>
            <a:pPr>
              <a:lnSpc>
                <a:spcPct val="85000"/>
              </a:lnSpc>
              <a:buClr>
                <a:srgbClr val="000099"/>
              </a:buClr>
              <a:buSzPct val="100000"/>
              <a:buFont typeface="Wingdings" pitchFamily="2" charset="2"/>
              <a:buChar char="§"/>
            </a:pPr>
            <a:endParaRPr lang="en-US" altLang="zh-CN" sz="2400"/>
          </a:p>
          <a:p>
            <a:pPr>
              <a:lnSpc>
                <a:spcPct val="85000"/>
              </a:lnSpc>
              <a:buClr>
                <a:srgbClr val="000099"/>
              </a:buClr>
              <a:buSzPct val="100000"/>
              <a:buFont typeface="Wingdings" pitchFamily="2" charset="2"/>
              <a:buChar char="§"/>
            </a:pPr>
            <a:r>
              <a:rPr lang="en-US" altLang="zh-CN" sz="2400"/>
              <a:t>2</a:t>
            </a:r>
            <a:r>
              <a:rPr lang="zh-CN" altLang="en-US" sz="2400"/>
              <a:t>种控制平面的方法</a:t>
            </a:r>
            <a:r>
              <a:rPr lang="en-US" altLang="zh-CN" sz="2400"/>
              <a:t>:</a:t>
            </a:r>
          </a:p>
          <a:p>
            <a:pPr marL="342000" indent="-342000">
              <a:spcBef>
                <a:spcPts val="600"/>
              </a:spcBef>
              <a:buClr>
                <a:srgbClr val="000099"/>
              </a:buClr>
              <a:buFont typeface="+mj-lt"/>
              <a:buAutoNum type="alphaLcParenR"/>
            </a:pPr>
            <a:r>
              <a:rPr lang="zh-CN" altLang="en-US" sz="2000"/>
              <a:t>传统的路由算法</a:t>
            </a:r>
            <a:r>
              <a:rPr lang="en-US" altLang="zh-CN" sz="2000">
                <a:solidFill>
                  <a:srgbClr val="000090"/>
                </a:solidFill>
              </a:rPr>
              <a:t>: </a:t>
            </a:r>
            <a:r>
              <a:rPr lang="zh-CN" altLang="en-US" sz="2000">
                <a:solidFill>
                  <a:srgbClr val="FF0000"/>
                </a:solidFill>
              </a:rPr>
              <a:t>在路由器实现</a:t>
            </a:r>
            <a:endParaRPr lang="en-US" altLang="zh-CN" sz="2000">
              <a:solidFill>
                <a:srgbClr val="FF0000"/>
              </a:solidFill>
            </a:endParaRPr>
          </a:p>
          <a:p>
            <a:pPr marL="342000" indent="-342000">
              <a:spcBef>
                <a:spcPts val="600"/>
              </a:spcBef>
              <a:buClr>
                <a:srgbClr val="000099"/>
              </a:buClr>
              <a:buFont typeface="+mj-lt"/>
              <a:buAutoNum type="alphaLcParenR"/>
            </a:pPr>
            <a:endParaRPr lang="en-US" altLang="zh-CN" sz="2000"/>
          </a:p>
          <a:p>
            <a:pPr marL="342000" indent="-342000">
              <a:spcBef>
                <a:spcPts val="600"/>
              </a:spcBef>
              <a:buClr>
                <a:srgbClr val="000099"/>
              </a:buClr>
              <a:buFont typeface="+mj-lt"/>
              <a:buAutoNum type="alphaLcParenR"/>
            </a:pPr>
            <a:r>
              <a:rPr lang="zh-CN" altLang="en-US" sz="2000"/>
              <a:t>软件定义网络</a:t>
            </a:r>
            <a:r>
              <a:rPr lang="en-US" altLang="zh-CN" sz="2000"/>
              <a:t>(SDN): </a:t>
            </a:r>
            <a:r>
              <a:rPr lang="zh-CN" altLang="en-US" sz="2000"/>
              <a:t>在</a:t>
            </a:r>
            <a:r>
              <a:rPr lang="en-US" altLang="zh-CN" sz="2000"/>
              <a:t>(</a:t>
            </a:r>
            <a:r>
              <a:rPr lang="zh-CN" altLang="en-US" sz="2000"/>
              <a:t>远程</a:t>
            </a:r>
            <a:r>
              <a:rPr lang="en-US" altLang="zh-CN" sz="2000"/>
              <a:t>)</a:t>
            </a:r>
            <a:r>
              <a:rPr lang="zh-CN" altLang="en-US" sz="2000"/>
              <a:t>一个或多个服务器中实现</a:t>
            </a:r>
          </a:p>
        </p:txBody>
      </p:sp>
      <p:grpSp>
        <p:nvGrpSpPr>
          <p:cNvPr id="44038" name="Group 8"/>
          <p:cNvGrpSpPr>
            <a:grpSpLocks/>
          </p:cNvGrpSpPr>
          <p:nvPr/>
        </p:nvGrpSpPr>
        <p:grpSpPr bwMode="auto">
          <a:xfrm>
            <a:off x="596900" y="4378325"/>
            <a:ext cx="3643313" cy="1582738"/>
            <a:chOff x="842050" y="4767952"/>
            <a:chExt cx="3644169" cy="1582996"/>
          </a:xfrm>
        </p:grpSpPr>
        <p:sp>
          <p:nvSpPr>
            <p:cNvPr id="10" name="Freeform 2"/>
            <p:cNvSpPr>
              <a:spLocks/>
            </p:cNvSpPr>
            <p:nvPr/>
          </p:nvSpPr>
          <p:spPr bwMode="auto">
            <a:xfrm>
              <a:off x="2591886" y="5436399"/>
              <a:ext cx="1894333" cy="914549"/>
            </a:xfrm>
            <a:custGeom>
              <a:avLst/>
              <a:gdLst>
                <a:gd name="T0" fmla="*/ 1611 w 10001"/>
                <a:gd name="T1" fmla="*/ 374679 h 10125"/>
                <a:gd name="T2" fmla="*/ 287991 w 10001"/>
                <a:gd name="T3" fmla="*/ 147961 h 10125"/>
                <a:gd name="T4" fmla="*/ 1260716 w 10001"/>
                <a:gd name="T5" fmla="*/ 93322 h 10125"/>
                <a:gd name="T6" fmla="*/ 2011909 w 10001"/>
                <a:gd name="T7" fmla="*/ 0 h 10125"/>
                <a:gd name="T8" fmla="*/ 2706712 w 10001"/>
                <a:gd name="T9" fmla="*/ 93600 h 10125"/>
                <a:gd name="T10" fmla="*/ 3255305 w 10001"/>
                <a:gd name="T11" fmla="*/ 46104 h 10125"/>
                <a:gd name="T12" fmla="*/ 4023415 w 10001"/>
                <a:gd name="T13" fmla="*/ 277276 h 10125"/>
                <a:gd name="T14" fmla="*/ 3463544 w 10001"/>
                <a:gd name="T15" fmla="*/ 630526 h 10125"/>
                <a:gd name="T16" fmla="*/ 2817478 w 10001"/>
                <a:gd name="T17" fmla="*/ 864758 h 10125"/>
                <a:gd name="T18" fmla="*/ 2137577 w 10001"/>
                <a:gd name="T19" fmla="*/ 820324 h 10125"/>
                <a:gd name="T20" fmla="*/ 1760571 w 10001"/>
                <a:gd name="T21" fmla="*/ 919490 h 10125"/>
                <a:gd name="T22" fmla="*/ 1264743 w 10001"/>
                <a:gd name="T23" fmla="*/ 929416 h 10125"/>
                <a:gd name="T24" fmla="*/ 877667 w 10001"/>
                <a:gd name="T25" fmla="*/ 732382 h 10125"/>
                <a:gd name="T26" fmla="*/ 478105 w 10001"/>
                <a:gd name="T27" fmla="*/ 695276 h 10125"/>
                <a:gd name="T28" fmla="*/ 1611 w 10001"/>
                <a:gd name="T29" fmla="*/ 374679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gradFill flip="none" rotWithShape="1">
              <a:gsLst>
                <a:gs pos="0">
                  <a:srgbClr val="66CCFF"/>
                </a:gs>
                <a:gs pos="100000">
                  <a:srgbClr val="FFFFFF"/>
                </a:gs>
                <a:gs pos="50000">
                  <a:schemeClr val="bg1"/>
                </a:gs>
              </a:gsLst>
              <a:lin ang="0" scaled="1"/>
              <a:tileRect/>
            </a:gradFill>
            <a:ln>
              <a:noFill/>
            </a:ln>
          </p:spPr>
          <p:txBody>
            <a:bodyPr wrap="none" anchor="ctr"/>
            <a:lstStyle/>
            <a:p>
              <a:pPr>
                <a:defRPr/>
              </a:pPr>
              <a:endParaRPr lang="en-US">
                <a:latin typeface="Arial" charset="0"/>
                <a:ea typeface="ＭＳ Ｐゴシック" charset="0"/>
                <a:cs typeface="ＭＳ Ｐゴシック" charset="0"/>
              </a:endParaRPr>
            </a:p>
          </p:txBody>
        </p:sp>
        <p:cxnSp>
          <p:nvCxnSpPr>
            <p:cNvPr id="11" name="Straight Connector 10"/>
            <p:cNvCxnSpPr/>
            <p:nvPr/>
          </p:nvCxnSpPr>
          <p:spPr>
            <a:xfrm flipV="1">
              <a:off x="3261968" y="5558656"/>
              <a:ext cx="500180" cy="15718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111121" y="5774591"/>
              <a:ext cx="862215" cy="10479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123824" y="5880971"/>
              <a:ext cx="714543" cy="27468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1283479" y="5801583"/>
              <a:ext cx="1506892" cy="1587"/>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4046" name="TextBox 265"/>
            <p:cNvSpPr txBox="1">
              <a:spLocks noChangeArrowheads="1"/>
            </p:cNvSpPr>
            <p:nvPr/>
          </p:nvSpPr>
          <p:spPr bwMode="auto">
            <a:xfrm>
              <a:off x="3198813" y="5473700"/>
              <a:ext cx="263525" cy="276225"/>
            </a:xfrm>
            <a:prstGeom prst="rect">
              <a:avLst/>
            </a:prstGeom>
            <a:noFill/>
            <a:ln w="9525">
              <a:noFill/>
              <a:miter lim="800000"/>
              <a:headEnd/>
              <a:tailEnd/>
            </a:ln>
          </p:spPr>
          <p:txBody>
            <a:bodyPr wrap="none">
              <a:spAutoFit/>
            </a:bodyPr>
            <a:lstStyle/>
            <a:p>
              <a:r>
                <a:rPr lang="en-US" altLang="zh-CN" sz="1200"/>
                <a:t>1</a:t>
              </a:r>
            </a:p>
          </p:txBody>
        </p:sp>
        <p:sp>
          <p:nvSpPr>
            <p:cNvPr id="44047" name="TextBox 281"/>
            <p:cNvSpPr txBox="1">
              <a:spLocks noChangeArrowheads="1"/>
            </p:cNvSpPr>
            <p:nvPr/>
          </p:nvSpPr>
          <p:spPr bwMode="auto">
            <a:xfrm>
              <a:off x="3373438" y="5761038"/>
              <a:ext cx="263525" cy="276225"/>
            </a:xfrm>
            <a:prstGeom prst="rect">
              <a:avLst/>
            </a:prstGeom>
            <a:noFill/>
            <a:ln w="9525">
              <a:noFill/>
              <a:miter lim="800000"/>
              <a:headEnd/>
              <a:tailEnd/>
            </a:ln>
          </p:spPr>
          <p:txBody>
            <a:bodyPr wrap="none">
              <a:spAutoFit/>
            </a:bodyPr>
            <a:lstStyle/>
            <a:p>
              <a:r>
                <a:rPr lang="en-US" altLang="zh-CN" sz="1200"/>
                <a:t>2</a:t>
              </a:r>
            </a:p>
          </p:txBody>
        </p:sp>
        <p:sp>
          <p:nvSpPr>
            <p:cNvPr id="44048" name="TextBox 282"/>
            <p:cNvSpPr txBox="1">
              <a:spLocks noChangeArrowheads="1"/>
            </p:cNvSpPr>
            <p:nvPr/>
          </p:nvSpPr>
          <p:spPr bwMode="auto">
            <a:xfrm>
              <a:off x="3068638" y="5862638"/>
              <a:ext cx="261937" cy="277812"/>
            </a:xfrm>
            <a:prstGeom prst="rect">
              <a:avLst/>
            </a:prstGeom>
            <a:noFill/>
            <a:ln w="9525">
              <a:noFill/>
              <a:miter lim="800000"/>
              <a:headEnd/>
              <a:tailEnd/>
            </a:ln>
          </p:spPr>
          <p:txBody>
            <a:bodyPr wrap="none">
              <a:spAutoFit/>
            </a:bodyPr>
            <a:lstStyle/>
            <a:p>
              <a:r>
                <a:rPr lang="en-US" altLang="zh-CN" sz="1200"/>
                <a:t>3</a:t>
              </a:r>
            </a:p>
          </p:txBody>
        </p:sp>
        <p:grpSp>
          <p:nvGrpSpPr>
            <p:cNvPr id="44049" name="Group 5"/>
            <p:cNvGrpSpPr>
              <a:grpSpLocks/>
            </p:cNvGrpSpPr>
            <p:nvPr/>
          </p:nvGrpSpPr>
          <p:grpSpPr bwMode="auto">
            <a:xfrm>
              <a:off x="938213" y="5237163"/>
              <a:ext cx="1616075" cy="487362"/>
              <a:chOff x="-4079003" y="2717403"/>
              <a:chExt cx="1616718" cy="488475"/>
            </a:xfrm>
          </p:grpSpPr>
          <p:sp>
            <p:nvSpPr>
              <p:cNvPr id="44062" name="Rectangle 97"/>
              <p:cNvSpPr>
                <a:spLocks noChangeArrowheads="1"/>
              </p:cNvSpPr>
              <p:nvPr/>
            </p:nvSpPr>
            <p:spPr bwMode="auto">
              <a:xfrm>
                <a:off x="-4052413" y="2965119"/>
                <a:ext cx="1290538" cy="208750"/>
              </a:xfrm>
              <a:prstGeom prst="rect">
                <a:avLst/>
              </a:prstGeom>
              <a:solidFill>
                <a:schemeClr val="bg2"/>
              </a:solidFill>
              <a:ln w="9525">
                <a:noFill/>
                <a:miter lim="800000"/>
                <a:headEnd/>
                <a:tailEnd/>
              </a:ln>
            </p:spPr>
            <p:txBody>
              <a:bodyPr wrap="none" anchor="ctr"/>
              <a:lstStyle/>
              <a:p>
                <a:endParaRPr lang="zh-CN" altLang="zh-CN"/>
              </a:p>
            </p:txBody>
          </p:sp>
          <p:sp>
            <p:nvSpPr>
              <p:cNvPr id="44063" name="Rectangle 98"/>
              <p:cNvSpPr>
                <a:spLocks noChangeArrowheads="1"/>
              </p:cNvSpPr>
              <p:nvPr/>
            </p:nvSpPr>
            <p:spPr bwMode="auto">
              <a:xfrm>
                <a:off x="-4079003" y="2985994"/>
                <a:ext cx="1281675" cy="208750"/>
              </a:xfrm>
              <a:prstGeom prst="rect">
                <a:avLst/>
              </a:prstGeom>
              <a:solidFill>
                <a:schemeClr val="accent2"/>
              </a:solidFill>
              <a:ln w="9525">
                <a:solidFill>
                  <a:schemeClr val="tx1"/>
                </a:solidFill>
                <a:miter lim="800000"/>
                <a:headEnd/>
                <a:tailEnd/>
              </a:ln>
            </p:spPr>
            <p:txBody>
              <a:bodyPr wrap="none" anchor="ctr"/>
              <a:lstStyle/>
              <a:p>
                <a:endParaRPr lang="zh-CN" altLang="zh-CN"/>
              </a:p>
            </p:txBody>
          </p:sp>
          <p:sp>
            <p:nvSpPr>
              <p:cNvPr id="44064" name="Line 99"/>
              <p:cNvSpPr>
                <a:spLocks noChangeShapeType="1"/>
              </p:cNvSpPr>
              <p:nvPr/>
            </p:nvSpPr>
            <p:spPr bwMode="auto">
              <a:xfrm>
                <a:off x="-2933828" y="3101502"/>
                <a:ext cx="471543" cy="0"/>
              </a:xfrm>
              <a:prstGeom prst="line">
                <a:avLst/>
              </a:prstGeom>
              <a:noFill/>
              <a:ln w="9525">
                <a:solidFill>
                  <a:schemeClr val="accent2"/>
                </a:solidFill>
                <a:round/>
                <a:headEnd/>
                <a:tailEnd type="triangle" w="med" len="med"/>
              </a:ln>
            </p:spPr>
            <p:txBody>
              <a:bodyPr wrap="none" anchor="ctr"/>
              <a:lstStyle/>
              <a:p>
                <a:endParaRPr lang="zh-CN" altLang="en-US"/>
              </a:p>
            </p:txBody>
          </p:sp>
          <p:sp>
            <p:nvSpPr>
              <p:cNvPr id="44065" name="Rectangle 104"/>
              <p:cNvSpPr>
                <a:spLocks noChangeArrowheads="1"/>
              </p:cNvSpPr>
              <p:nvPr/>
            </p:nvSpPr>
            <p:spPr bwMode="auto">
              <a:xfrm>
                <a:off x="-3377007" y="2988777"/>
                <a:ext cx="476861" cy="210142"/>
              </a:xfrm>
              <a:prstGeom prst="rect">
                <a:avLst/>
              </a:prstGeom>
              <a:solidFill>
                <a:schemeClr val="accent1"/>
              </a:solidFill>
              <a:ln w="9525">
                <a:solidFill>
                  <a:schemeClr val="tx1"/>
                </a:solidFill>
                <a:miter lim="800000"/>
                <a:headEnd/>
                <a:tailEnd/>
              </a:ln>
            </p:spPr>
            <p:txBody>
              <a:bodyPr wrap="none" anchor="ctr"/>
              <a:lstStyle/>
              <a:p>
                <a:endParaRPr lang="zh-CN" altLang="zh-CN"/>
              </a:p>
            </p:txBody>
          </p:sp>
          <p:sp>
            <p:nvSpPr>
              <p:cNvPr id="44066" name="Text Box 105"/>
              <p:cNvSpPr txBox="1">
                <a:spLocks noChangeArrowheads="1"/>
              </p:cNvSpPr>
              <p:nvPr/>
            </p:nvSpPr>
            <p:spPr bwMode="auto">
              <a:xfrm>
                <a:off x="-3430189" y="2965119"/>
                <a:ext cx="581451" cy="240759"/>
              </a:xfrm>
              <a:prstGeom prst="rect">
                <a:avLst/>
              </a:prstGeom>
              <a:noFill/>
              <a:ln w="9525">
                <a:noFill/>
                <a:miter lim="800000"/>
                <a:headEnd/>
                <a:tailEnd/>
              </a:ln>
            </p:spPr>
            <p:txBody>
              <a:bodyPr wrap="none">
                <a:spAutoFit/>
              </a:bodyPr>
              <a:lstStyle/>
              <a:p>
                <a:pPr eaLnBrk="1" hangingPunct="1"/>
                <a:r>
                  <a:rPr lang="en-US" altLang="zh-CN" sz="1200"/>
                  <a:t>0111</a:t>
                </a:r>
              </a:p>
            </p:txBody>
          </p:sp>
          <p:sp>
            <p:nvSpPr>
              <p:cNvPr id="44067" name="Line 119"/>
              <p:cNvSpPr>
                <a:spLocks noChangeShapeType="1"/>
              </p:cNvSpPr>
              <p:nvPr/>
            </p:nvSpPr>
            <p:spPr bwMode="auto">
              <a:xfrm>
                <a:off x="-3621642" y="2717403"/>
                <a:ext cx="405953" cy="300600"/>
              </a:xfrm>
              <a:prstGeom prst="line">
                <a:avLst/>
              </a:prstGeom>
              <a:noFill/>
              <a:ln w="9525">
                <a:solidFill>
                  <a:schemeClr val="tx1"/>
                </a:solidFill>
                <a:round/>
                <a:headEnd/>
                <a:tailEnd type="triangle" w="med" len="med"/>
              </a:ln>
            </p:spPr>
            <p:txBody>
              <a:bodyPr/>
              <a:lstStyle/>
              <a:p>
                <a:endParaRPr lang="zh-CN" altLang="en-US"/>
              </a:p>
            </p:txBody>
          </p:sp>
        </p:grpSp>
        <p:sp>
          <p:nvSpPr>
            <p:cNvPr id="44050" name="TextBox 6"/>
            <p:cNvSpPr txBox="1">
              <a:spLocks noChangeArrowheads="1"/>
            </p:cNvSpPr>
            <p:nvPr/>
          </p:nvSpPr>
          <p:spPr bwMode="auto">
            <a:xfrm>
              <a:off x="842050" y="4767952"/>
              <a:ext cx="1992313" cy="523875"/>
            </a:xfrm>
            <a:prstGeom prst="rect">
              <a:avLst/>
            </a:prstGeom>
            <a:noFill/>
            <a:ln w="9525">
              <a:noFill/>
              <a:miter lim="800000"/>
              <a:headEnd/>
              <a:tailEnd/>
            </a:ln>
          </p:spPr>
          <p:txBody>
            <a:bodyPr>
              <a:spAutoFit/>
            </a:bodyPr>
            <a:lstStyle/>
            <a:p>
              <a:r>
                <a:rPr lang="en-US" altLang="zh-CN" sz="1400"/>
                <a:t>values in arriving </a:t>
              </a:r>
            </a:p>
            <a:p>
              <a:r>
                <a:rPr lang="en-US" altLang="zh-CN" sz="1400"/>
                <a:t>packet header</a:t>
              </a:r>
              <a:endParaRPr lang="en-US" altLang="zh-CN"/>
            </a:p>
          </p:txBody>
        </p:sp>
        <p:grpSp>
          <p:nvGrpSpPr>
            <p:cNvPr id="44051" name="Group 357"/>
            <p:cNvGrpSpPr>
              <a:grpSpLocks/>
            </p:cNvGrpSpPr>
            <p:nvPr/>
          </p:nvGrpSpPr>
          <p:grpSpPr bwMode="auto">
            <a:xfrm>
              <a:off x="2714625" y="5659438"/>
              <a:ext cx="565150" cy="293687"/>
              <a:chOff x="1871277" y="1576300"/>
              <a:chExt cx="1128371" cy="437861"/>
            </a:xfrm>
          </p:grpSpPr>
          <p:sp>
            <p:nvSpPr>
              <p:cNvPr id="22" name="Oval 21"/>
              <p:cNvSpPr>
                <a:spLocks noChangeArrowheads="1"/>
              </p:cNvSpPr>
              <p:nvPr/>
            </p:nvSpPr>
            <p:spPr bwMode="auto">
              <a:xfrm flipV="1">
                <a:off x="1873504" y="1693538"/>
                <a:ext cx="1125467" cy="319572"/>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23" name="Rectangle 22"/>
              <p:cNvSpPr/>
              <p:nvPr/>
            </p:nvSpPr>
            <p:spPr bwMode="auto">
              <a:xfrm>
                <a:off x="1870334" y="1738514"/>
                <a:ext cx="1128637" cy="11599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24" name="Oval 23"/>
              <p:cNvSpPr>
                <a:spLocks noChangeArrowheads="1"/>
              </p:cNvSpPr>
              <p:nvPr/>
            </p:nvSpPr>
            <p:spPr bwMode="auto">
              <a:xfrm flipV="1">
                <a:off x="1870334" y="1575177"/>
                <a:ext cx="1125465" cy="319572"/>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25" name="Freeform 24"/>
              <p:cNvSpPr/>
              <p:nvPr/>
            </p:nvSpPr>
            <p:spPr bwMode="auto">
              <a:xfrm>
                <a:off x="2158833" y="1672232"/>
                <a:ext cx="548468" cy="1609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Freeform 25"/>
              <p:cNvSpPr>
                <a:spLocks/>
              </p:cNvSpPr>
              <p:nvPr/>
            </p:nvSpPr>
            <p:spPr bwMode="auto">
              <a:xfrm>
                <a:off x="2101767" y="1631990"/>
                <a:ext cx="662599" cy="111258"/>
              </a:xfrm>
              <a:custGeom>
                <a:avLst/>
                <a:gdLst>
                  <a:gd name="T0" fmla="*/ 0 w 3723451"/>
                  <a:gd name="T1" fmla="*/ 27219 h 932950"/>
                  <a:gd name="T2" fmla="*/ 116589 w 3723451"/>
                  <a:gd name="T3" fmla="*/ 321 h 932950"/>
                  <a:gd name="T4" fmla="*/ 330241 w 3723451"/>
                  <a:gd name="T5" fmla="*/ 62079 h 932950"/>
                  <a:gd name="T6" fmla="*/ 534068 w 3723451"/>
                  <a:gd name="T7" fmla="*/ 0 h 932950"/>
                  <a:gd name="T8" fmla="*/ 662599 w 3723451"/>
                  <a:gd name="T9" fmla="*/ 24703 h 932950"/>
                  <a:gd name="T10" fmla="*/ 566972 w 3723451"/>
                  <a:gd name="T11" fmla="*/ 55080 h 932950"/>
                  <a:gd name="T12" fmla="*/ 536184 w 3723451"/>
                  <a:gd name="T13" fmla="*/ 46891 h 932950"/>
                  <a:gd name="T14" fmla="*/ 333995 w 3723451"/>
                  <a:gd name="T15" fmla="*/ 111258 h 932950"/>
                  <a:gd name="T16" fmla="*/ 126634 w 3723451"/>
                  <a:gd name="T17" fmla="*/ 49258 h 932950"/>
                  <a:gd name="T18" fmla="*/ 93107 w 3723451"/>
                  <a:gd name="T19" fmla="*/ 55950 h 932950"/>
                  <a:gd name="T20" fmla="*/ 0 w 3723451"/>
                  <a:gd name="T21" fmla="*/ 27219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27" name="Freeform 26"/>
              <p:cNvSpPr>
                <a:spLocks/>
              </p:cNvSpPr>
              <p:nvPr/>
            </p:nvSpPr>
            <p:spPr bwMode="auto">
              <a:xfrm>
                <a:off x="2536103" y="1726678"/>
                <a:ext cx="244114" cy="97055"/>
              </a:xfrm>
              <a:custGeom>
                <a:avLst/>
                <a:gdLst>
                  <a:gd name="T0" fmla="*/ 0 w 1366596"/>
                  <a:gd name="T1" fmla="*/ 0 h 809868"/>
                  <a:gd name="T2" fmla="*/ 244114 w 1366596"/>
                  <a:gd name="T3" fmla="*/ 74997 h 809868"/>
                  <a:gd name="T4" fmla="*/ 154523 w 1366596"/>
                  <a:gd name="T5" fmla="*/ 97055 h 809868"/>
                  <a:gd name="T6" fmla="*/ 822 w 1366596"/>
                  <a:gd name="T7" fmla="*/ 5128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28" name="Freeform 27"/>
              <p:cNvSpPr>
                <a:spLocks/>
              </p:cNvSpPr>
              <p:nvPr/>
            </p:nvSpPr>
            <p:spPr bwMode="auto">
              <a:xfrm>
                <a:off x="2089086" y="1729045"/>
                <a:ext cx="240945" cy="97056"/>
              </a:xfrm>
              <a:custGeom>
                <a:avLst/>
                <a:gdLst>
                  <a:gd name="T0" fmla="*/ 237656 w 1348191"/>
                  <a:gd name="T1" fmla="*/ 0 h 791462"/>
                  <a:gd name="T2" fmla="*/ 240945 w 1348191"/>
                  <a:gd name="T3" fmla="*/ 46835 h 791462"/>
                  <a:gd name="T4" fmla="*/ 87168 w 1348191"/>
                  <a:gd name="T5" fmla="*/ 97056 h 791462"/>
                  <a:gd name="T6" fmla="*/ 0 w 1348191"/>
                  <a:gd name="T7" fmla="*/ 75049 h 791462"/>
                  <a:gd name="T8" fmla="*/ 237656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29" name="Straight Connector 28"/>
              <p:cNvCxnSpPr>
                <a:cxnSpLocks noChangeShapeType="1"/>
                <a:endCxn id="24" idx="2"/>
              </p:cNvCxnSpPr>
              <p:nvPr/>
            </p:nvCxnSpPr>
            <p:spPr bwMode="auto">
              <a:xfrm flipH="1" flipV="1">
                <a:off x="1870334" y="1736147"/>
                <a:ext cx="3169" cy="123095"/>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0" name="Straight Connector 29"/>
              <p:cNvCxnSpPr>
                <a:cxnSpLocks noChangeShapeType="1"/>
              </p:cNvCxnSpPr>
              <p:nvPr/>
            </p:nvCxnSpPr>
            <p:spPr bwMode="auto">
              <a:xfrm flipH="1" flipV="1">
                <a:off x="2995800" y="1733779"/>
                <a:ext cx="3171" cy="123095"/>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44052" name="Freeform 120"/>
            <p:cNvSpPr>
              <a:spLocks/>
            </p:cNvSpPr>
            <p:nvPr/>
          </p:nvSpPr>
          <p:spPr bwMode="auto">
            <a:xfrm>
              <a:off x="2493963" y="5668963"/>
              <a:ext cx="982662" cy="23336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a:solidFill>
                <a:srgbClr val="FF3300"/>
              </a:solidFill>
              <a:round/>
              <a:headEnd/>
              <a:tailEnd type="triangle" w="med" len="med"/>
            </a:ln>
          </p:spPr>
          <p:txBody>
            <a:bodyPr/>
            <a:lstStyle/>
            <a:p>
              <a:endParaRPr lang="zh-CN" altLang="en-US"/>
            </a:p>
          </p:txBody>
        </p:sp>
      </p:grpSp>
      <p:grpSp>
        <p:nvGrpSpPr>
          <p:cNvPr id="8" name="组合 7">
            <a:extLst>
              <a:ext uri="{FF2B5EF4-FFF2-40B4-BE49-F238E27FC236}">
                <a16:creationId xmlns:a16="http://schemas.microsoft.com/office/drawing/2014/main" id="{4355BC9C-D66C-4A55-87C7-A2B4A1F9C0CB}"/>
              </a:ext>
            </a:extLst>
          </p:cNvPr>
          <p:cNvGrpSpPr/>
          <p:nvPr/>
        </p:nvGrpSpPr>
        <p:grpSpPr>
          <a:xfrm>
            <a:off x="6738867" y="485621"/>
            <a:ext cx="1150200" cy="897840"/>
            <a:chOff x="6738867" y="485621"/>
            <a:chExt cx="1150200" cy="897840"/>
          </a:xfrm>
        </p:grpSpPr>
        <mc:AlternateContent xmlns:mc="http://schemas.openxmlformats.org/markup-compatibility/2006" xmlns:p14="http://schemas.microsoft.com/office/powerpoint/2010/main">
          <mc:Choice Requires="p14">
            <p:contentPart p14:bwMode="auto" r:id="rId3">
              <p14:nvContentPartPr>
                <p14:cNvPr id="3" name="墨迹 2">
                  <a:extLst>
                    <a:ext uri="{FF2B5EF4-FFF2-40B4-BE49-F238E27FC236}">
                      <a16:creationId xmlns:a16="http://schemas.microsoft.com/office/drawing/2014/main" id="{1CB12DBF-B00F-49FC-94E9-C2DA424B4332}"/>
                    </a:ext>
                  </a:extLst>
                </p14:cNvPr>
                <p14:cNvContentPartPr/>
                <p14:nvPr/>
              </p14:nvContentPartPr>
              <p14:xfrm>
                <a:off x="6738867" y="485621"/>
                <a:ext cx="281880" cy="700920"/>
              </p14:xfrm>
            </p:contentPart>
          </mc:Choice>
          <mc:Fallback xmlns="">
            <p:pic>
              <p:nvPicPr>
                <p:cNvPr id="3" name="墨迹 2">
                  <a:extLst>
                    <a:ext uri="{FF2B5EF4-FFF2-40B4-BE49-F238E27FC236}">
                      <a16:creationId xmlns:a16="http://schemas.microsoft.com/office/drawing/2014/main" id="{1CB12DBF-B00F-49FC-94E9-C2DA424B4332}"/>
                    </a:ext>
                  </a:extLst>
                </p:cNvPr>
                <p:cNvPicPr/>
                <p:nvPr/>
              </p:nvPicPr>
              <p:blipFill>
                <a:blip r:embed="rId4"/>
                <a:stretch>
                  <a:fillRect/>
                </a:stretch>
              </p:blipFill>
              <p:spPr>
                <a:xfrm>
                  <a:off x="6720867" y="467621"/>
                  <a:ext cx="317520" cy="736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墨迹 3">
                  <a:extLst>
                    <a:ext uri="{FF2B5EF4-FFF2-40B4-BE49-F238E27FC236}">
                      <a16:creationId xmlns:a16="http://schemas.microsoft.com/office/drawing/2014/main" id="{730F59CE-75CF-4D83-ACEA-353F5CC7D959}"/>
                    </a:ext>
                  </a:extLst>
                </p14:cNvPr>
                <p14:cNvContentPartPr/>
                <p14:nvPr/>
              </p14:nvContentPartPr>
              <p14:xfrm>
                <a:off x="6940107" y="737621"/>
                <a:ext cx="376200" cy="602640"/>
              </p14:xfrm>
            </p:contentPart>
          </mc:Choice>
          <mc:Fallback xmlns="">
            <p:pic>
              <p:nvPicPr>
                <p:cNvPr id="4" name="墨迹 3">
                  <a:extLst>
                    <a:ext uri="{FF2B5EF4-FFF2-40B4-BE49-F238E27FC236}">
                      <a16:creationId xmlns:a16="http://schemas.microsoft.com/office/drawing/2014/main" id="{730F59CE-75CF-4D83-ACEA-353F5CC7D959}"/>
                    </a:ext>
                  </a:extLst>
                </p:cNvPr>
                <p:cNvPicPr/>
                <p:nvPr/>
              </p:nvPicPr>
              <p:blipFill>
                <a:blip r:embed="rId6"/>
                <a:stretch>
                  <a:fillRect/>
                </a:stretch>
              </p:blipFill>
              <p:spPr>
                <a:xfrm>
                  <a:off x="6922107" y="719621"/>
                  <a:ext cx="411840" cy="638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墨迹 5">
                  <a:extLst>
                    <a:ext uri="{FF2B5EF4-FFF2-40B4-BE49-F238E27FC236}">
                      <a16:creationId xmlns:a16="http://schemas.microsoft.com/office/drawing/2014/main" id="{FDBEAFB2-3AC9-4A72-AA26-E6A39EBDDDB7}"/>
                    </a:ext>
                  </a:extLst>
                </p14:cNvPr>
                <p14:cNvContentPartPr/>
                <p14:nvPr/>
              </p14:nvContentPartPr>
              <p14:xfrm>
                <a:off x="7194987" y="506861"/>
                <a:ext cx="299520" cy="876600"/>
              </p14:xfrm>
            </p:contentPart>
          </mc:Choice>
          <mc:Fallback xmlns="">
            <p:pic>
              <p:nvPicPr>
                <p:cNvPr id="6" name="墨迹 5">
                  <a:extLst>
                    <a:ext uri="{FF2B5EF4-FFF2-40B4-BE49-F238E27FC236}">
                      <a16:creationId xmlns:a16="http://schemas.microsoft.com/office/drawing/2014/main" id="{FDBEAFB2-3AC9-4A72-AA26-E6A39EBDDDB7}"/>
                    </a:ext>
                  </a:extLst>
                </p:cNvPr>
                <p:cNvPicPr/>
                <p:nvPr/>
              </p:nvPicPr>
              <p:blipFill>
                <a:blip r:embed="rId8"/>
                <a:stretch>
                  <a:fillRect/>
                </a:stretch>
              </p:blipFill>
              <p:spPr>
                <a:xfrm>
                  <a:off x="7176987" y="488854"/>
                  <a:ext cx="335160" cy="912255"/>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墨迹 6">
                  <a:extLst>
                    <a:ext uri="{FF2B5EF4-FFF2-40B4-BE49-F238E27FC236}">
                      <a16:creationId xmlns:a16="http://schemas.microsoft.com/office/drawing/2014/main" id="{7D5B806A-AC05-47B7-877F-3113815BA318}"/>
                    </a:ext>
                  </a:extLst>
                </p14:cNvPr>
                <p14:cNvContentPartPr/>
                <p14:nvPr/>
              </p14:nvContentPartPr>
              <p14:xfrm>
                <a:off x="7474347" y="821141"/>
                <a:ext cx="414720" cy="420120"/>
              </p14:xfrm>
            </p:contentPart>
          </mc:Choice>
          <mc:Fallback xmlns="">
            <p:pic>
              <p:nvPicPr>
                <p:cNvPr id="7" name="墨迹 6">
                  <a:extLst>
                    <a:ext uri="{FF2B5EF4-FFF2-40B4-BE49-F238E27FC236}">
                      <a16:creationId xmlns:a16="http://schemas.microsoft.com/office/drawing/2014/main" id="{7D5B806A-AC05-47B7-877F-3113815BA318}"/>
                    </a:ext>
                  </a:extLst>
                </p:cNvPr>
                <p:cNvPicPr/>
                <p:nvPr/>
              </p:nvPicPr>
              <p:blipFill>
                <a:blip r:embed="rId10"/>
                <a:stretch>
                  <a:fillRect/>
                </a:stretch>
              </p:blipFill>
              <p:spPr>
                <a:xfrm>
                  <a:off x="7456347" y="803141"/>
                  <a:ext cx="450360" cy="455760"/>
                </a:xfrm>
                <a:prstGeom prst="rect">
                  <a:avLst/>
                </a:prstGeom>
              </p:spPr>
            </p:pic>
          </mc:Fallback>
        </mc:AlternateContent>
      </p:grpSp>
      <p:grpSp>
        <p:nvGrpSpPr>
          <p:cNvPr id="16" name="组合 15">
            <a:extLst>
              <a:ext uri="{FF2B5EF4-FFF2-40B4-BE49-F238E27FC236}">
                <a16:creationId xmlns:a16="http://schemas.microsoft.com/office/drawing/2014/main" id="{74EDB6E8-618C-4808-8C20-8781704CA5F5}"/>
              </a:ext>
            </a:extLst>
          </p:cNvPr>
          <p:cNvGrpSpPr/>
          <p:nvPr/>
        </p:nvGrpSpPr>
        <p:grpSpPr>
          <a:xfrm>
            <a:off x="759267" y="3532661"/>
            <a:ext cx="1357560" cy="229320"/>
            <a:chOff x="759267" y="3532661"/>
            <a:chExt cx="1357560" cy="229320"/>
          </a:xfrm>
        </p:grpSpPr>
        <mc:AlternateContent xmlns:mc="http://schemas.openxmlformats.org/markup-compatibility/2006" xmlns:p14="http://schemas.microsoft.com/office/powerpoint/2010/main">
          <mc:Choice Requires="p14">
            <p:contentPart p14:bwMode="auto" r:id="rId11">
              <p14:nvContentPartPr>
                <p14:cNvPr id="9" name="墨迹 8">
                  <a:extLst>
                    <a:ext uri="{FF2B5EF4-FFF2-40B4-BE49-F238E27FC236}">
                      <a16:creationId xmlns:a16="http://schemas.microsoft.com/office/drawing/2014/main" id="{90D2EFD0-2FA3-4E10-A299-46D89E12B7D4}"/>
                    </a:ext>
                  </a:extLst>
                </p14:cNvPr>
                <p14:cNvContentPartPr/>
                <p14:nvPr/>
              </p14:nvContentPartPr>
              <p14:xfrm>
                <a:off x="759267" y="3532661"/>
                <a:ext cx="1054080" cy="229320"/>
              </p14:xfrm>
            </p:contentPart>
          </mc:Choice>
          <mc:Fallback xmlns="">
            <p:pic>
              <p:nvPicPr>
                <p:cNvPr id="9" name="墨迹 8">
                  <a:extLst>
                    <a:ext uri="{FF2B5EF4-FFF2-40B4-BE49-F238E27FC236}">
                      <a16:creationId xmlns:a16="http://schemas.microsoft.com/office/drawing/2014/main" id="{90D2EFD0-2FA3-4E10-A299-46D89E12B7D4}"/>
                    </a:ext>
                  </a:extLst>
                </p:cNvPr>
                <p:cNvPicPr/>
                <p:nvPr/>
              </p:nvPicPr>
              <p:blipFill>
                <a:blip r:embed="rId12"/>
                <a:stretch>
                  <a:fillRect/>
                </a:stretch>
              </p:blipFill>
              <p:spPr>
                <a:xfrm>
                  <a:off x="741267" y="3514661"/>
                  <a:ext cx="10897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墨迹 14">
                  <a:extLst>
                    <a:ext uri="{FF2B5EF4-FFF2-40B4-BE49-F238E27FC236}">
                      <a16:creationId xmlns:a16="http://schemas.microsoft.com/office/drawing/2014/main" id="{A0B5B95C-AD90-4CA4-813B-71404743FADA}"/>
                    </a:ext>
                  </a:extLst>
                </p14:cNvPr>
                <p14:cNvContentPartPr/>
                <p14:nvPr/>
              </p14:nvContentPartPr>
              <p14:xfrm>
                <a:off x="2052747" y="3624101"/>
                <a:ext cx="64080" cy="5400"/>
              </p14:xfrm>
            </p:contentPart>
          </mc:Choice>
          <mc:Fallback xmlns="">
            <p:pic>
              <p:nvPicPr>
                <p:cNvPr id="15" name="墨迹 14">
                  <a:extLst>
                    <a:ext uri="{FF2B5EF4-FFF2-40B4-BE49-F238E27FC236}">
                      <a16:creationId xmlns:a16="http://schemas.microsoft.com/office/drawing/2014/main" id="{A0B5B95C-AD90-4CA4-813B-71404743FADA}"/>
                    </a:ext>
                  </a:extLst>
                </p:cNvPr>
                <p:cNvPicPr/>
                <p:nvPr/>
              </p:nvPicPr>
              <p:blipFill>
                <a:blip r:embed="rId14"/>
                <a:stretch>
                  <a:fillRect/>
                </a:stretch>
              </p:blipFill>
              <p:spPr>
                <a:xfrm>
                  <a:off x="2034848" y="3606101"/>
                  <a:ext cx="99521" cy="41040"/>
                </a:xfrm>
                <a:prstGeom prst="rect">
                  <a:avLst/>
                </a:prstGeom>
              </p:spPr>
            </p:pic>
          </mc:Fallback>
        </mc:AlternateContent>
      </p:grpSp>
      <p:grpSp>
        <p:nvGrpSpPr>
          <p:cNvPr id="32" name="组合 31">
            <a:extLst>
              <a:ext uri="{FF2B5EF4-FFF2-40B4-BE49-F238E27FC236}">
                <a16:creationId xmlns:a16="http://schemas.microsoft.com/office/drawing/2014/main" id="{39A731CA-B099-40ED-B485-A0A95E5BFD13}"/>
              </a:ext>
            </a:extLst>
          </p:cNvPr>
          <p:cNvGrpSpPr/>
          <p:nvPr/>
        </p:nvGrpSpPr>
        <p:grpSpPr>
          <a:xfrm>
            <a:off x="1961667" y="834461"/>
            <a:ext cx="1055160" cy="805680"/>
            <a:chOff x="1961667" y="834461"/>
            <a:chExt cx="1055160" cy="805680"/>
          </a:xfrm>
        </p:grpSpPr>
        <mc:AlternateContent xmlns:mc="http://schemas.openxmlformats.org/markup-compatibility/2006" xmlns:p14="http://schemas.microsoft.com/office/powerpoint/2010/main">
          <mc:Choice Requires="p14">
            <p:contentPart p14:bwMode="auto" r:id="rId15">
              <p14:nvContentPartPr>
                <p14:cNvPr id="17" name="墨迹 16">
                  <a:extLst>
                    <a:ext uri="{FF2B5EF4-FFF2-40B4-BE49-F238E27FC236}">
                      <a16:creationId xmlns:a16="http://schemas.microsoft.com/office/drawing/2014/main" id="{F899EB7E-3E16-48C2-AD81-C5F999AA116D}"/>
                    </a:ext>
                  </a:extLst>
                </p14:cNvPr>
                <p14:cNvContentPartPr/>
                <p14:nvPr/>
              </p14:nvContentPartPr>
              <p14:xfrm>
                <a:off x="1961667" y="834461"/>
                <a:ext cx="357120" cy="751680"/>
              </p14:xfrm>
            </p:contentPart>
          </mc:Choice>
          <mc:Fallback xmlns="">
            <p:pic>
              <p:nvPicPr>
                <p:cNvPr id="17" name="墨迹 16">
                  <a:extLst>
                    <a:ext uri="{FF2B5EF4-FFF2-40B4-BE49-F238E27FC236}">
                      <a16:creationId xmlns:a16="http://schemas.microsoft.com/office/drawing/2014/main" id="{F899EB7E-3E16-48C2-AD81-C5F999AA116D}"/>
                    </a:ext>
                  </a:extLst>
                </p:cNvPr>
                <p:cNvPicPr/>
                <p:nvPr/>
              </p:nvPicPr>
              <p:blipFill>
                <a:blip r:embed="rId16"/>
                <a:stretch>
                  <a:fillRect/>
                </a:stretch>
              </p:blipFill>
              <p:spPr>
                <a:xfrm>
                  <a:off x="1943667" y="816452"/>
                  <a:ext cx="392760" cy="787337"/>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墨迹 17">
                  <a:extLst>
                    <a:ext uri="{FF2B5EF4-FFF2-40B4-BE49-F238E27FC236}">
                      <a16:creationId xmlns:a16="http://schemas.microsoft.com/office/drawing/2014/main" id="{E557CA4A-13FC-425E-88B6-027792DED62E}"/>
                    </a:ext>
                  </a:extLst>
                </p14:cNvPr>
                <p14:cNvContentPartPr/>
                <p14:nvPr/>
              </p14:nvContentPartPr>
              <p14:xfrm>
                <a:off x="2064987" y="1137941"/>
                <a:ext cx="128880" cy="502200"/>
              </p14:xfrm>
            </p:contentPart>
          </mc:Choice>
          <mc:Fallback xmlns="">
            <p:pic>
              <p:nvPicPr>
                <p:cNvPr id="18" name="墨迹 17">
                  <a:extLst>
                    <a:ext uri="{FF2B5EF4-FFF2-40B4-BE49-F238E27FC236}">
                      <a16:creationId xmlns:a16="http://schemas.microsoft.com/office/drawing/2014/main" id="{E557CA4A-13FC-425E-88B6-027792DED62E}"/>
                    </a:ext>
                  </a:extLst>
                </p:cNvPr>
                <p:cNvPicPr/>
                <p:nvPr/>
              </p:nvPicPr>
              <p:blipFill>
                <a:blip r:embed="rId18"/>
                <a:stretch>
                  <a:fillRect/>
                </a:stretch>
              </p:blipFill>
              <p:spPr>
                <a:xfrm>
                  <a:off x="2046987" y="1119941"/>
                  <a:ext cx="164520" cy="537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墨迹 18">
                  <a:extLst>
                    <a:ext uri="{FF2B5EF4-FFF2-40B4-BE49-F238E27FC236}">
                      <a16:creationId xmlns:a16="http://schemas.microsoft.com/office/drawing/2014/main" id="{A2D0811A-8C93-423A-A9AA-D1D92980679B}"/>
                    </a:ext>
                  </a:extLst>
                </p14:cNvPr>
                <p14:cNvContentPartPr/>
                <p14:nvPr/>
              </p14:nvContentPartPr>
              <p14:xfrm>
                <a:off x="2193147" y="1157021"/>
                <a:ext cx="326520" cy="340560"/>
              </p14:xfrm>
            </p:contentPart>
          </mc:Choice>
          <mc:Fallback xmlns="">
            <p:pic>
              <p:nvPicPr>
                <p:cNvPr id="19" name="墨迹 18">
                  <a:extLst>
                    <a:ext uri="{FF2B5EF4-FFF2-40B4-BE49-F238E27FC236}">
                      <a16:creationId xmlns:a16="http://schemas.microsoft.com/office/drawing/2014/main" id="{A2D0811A-8C93-423A-A9AA-D1D92980679B}"/>
                    </a:ext>
                  </a:extLst>
                </p:cNvPr>
                <p:cNvPicPr/>
                <p:nvPr/>
              </p:nvPicPr>
              <p:blipFill>
                <a:blip r:embed="rId20"/>
                <a:stretch>
                  <a:fillRect/>
                </a:stretch>
              </p:blipFill>
              <p:spPr>
                <a:xfrm>
                  <a:off x="2175147" y="1139021"/>
                  <a:ext cx="36216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墨迹 19">
                  <a:extLst>
                    <a:ext uri="{FF2B5EF4-FFF2-40B4-BE49-F238E27FC236}">
                      <a16:creationId xmlns:a16="http://schemas.microsoft.com/office/drawing/2014/main" id="{26B1626B-7B31-4385-9DB1-39348DF888C5}"/>
                    </a:ext>
                  </a:extLst>
                </p14:cNvPr>
                <p14:cNvContentPartPr/>
                <p14:nvPr/>
              </p14:nvContentPartPr>
              <p14:xfrm>
                <a:off x="2507427" y="1206701"/>
                <a:ext cx="125640" cy="124920"/>
              </p14:xfrm>
            </p:contentPart>
          </mc:Choice>
          <mc:Fallback xmlns="">
            <p:pic>
              <p:nvPicPr>
                <p:cNvPr id="20" name="墨迹 19">
                  <a:extLst>
                    <a:ext uri="{FF2B5EF4-FFF2-40B4-BE49-F238E27FC236}">
                      <a16:creationId xmlns:a16="http://schemas.microsoft.com/office/drawing/2014/main" id="{26B1626B-7B31-4385-9DB1-39348DF888C5}"/>
                    </a:ext>
                  </a:extLst>
                </p:cNvPr>
                <p:cNvPicPr/>
                <p:nvPr/>
              </p:nvPicPr>
              <p:blipFill>
                <a:blip r:embed="rId22"/>
                <a:stretch>
                  <a:fillRect/>
                </a:stretch>
              </p:blipFill>
              <p:spPr>
                <a:xfrm>
                  <a:off x="2489427" y="1188701"/>
                  <a:ext cx="1612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墨迹 20">
                  <a:extLst>
                    <a:ext uri="{FF2B5EF4-FFF2-40B4-BE49-F238E27FC236}">
                      <a16:creationId xmlns:a16="http://schemas.microsoft.com/office/drawing/2014/main" id="{6C9E4C1F-82E5-4B0A-8175-ACC7369B9B46}"/>
                    </a:ext>
                  </a:extLst>
                </p14:cNvPr>
                <p14:cNvContentPartPr/>
                <p14:nvPr/>
              </p14:nvContentPartPr>
              <p14:xfrm>
                <a:off x="2545227" y="1161701"/>
                <a:ext cx="194760" cy="362160"/>
              </p14:xfrm>
            </p:contentPart>
          </mc:Choice>
          <mc:Fallback xmlns="">
            <p:pic>
              <p:nvPicPr>
                <p:cNvPr id="21" name="墨迹 20">
                  <a:extLst>
                    <a:ext uri="{FF2B5EF4-FFF2-40B4-BE49-F238E27FC236}">
                      <a16:creationId xmlns:a16="http://schemas.microsoft.com/office/drawing/2014/main" id="{6C9E4C1F-82E5-4B0A-8175-ACC7369B9B46}"/>
                    </a:ext>
                  </a:extLst>
                </p:cNvPr>
                <p:cNvPicPr/>
                <p:nvPr/>
              </p:nvPicPr>
              <p:blipFill>
                <a:blip r:embed="rId24"/>
                <a:stretch>
                  <a:fillRect/>
                </a:stretch>
              </p:blipFill>
              <p:spPr>
                <a:xfrm>
                  <a:off x="2527227" y="1143701"/>
                  <a:ext cx="230400"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墨迹 30">
                  <a:extLst>
                    <a:ext uri="{FF2B5EF4-FFF2-40B4-BE49-F238E27FC236}">
                      <a16:creationId xmlns:a16="http://schemas.microsoft.com/office/drawing/2014/main" id="{483C8016-8D99-461F-A73E-D76A35A527E4}"/>
                    </a:ext>
                  </a:extLst>
                </p14:cNvPr>
                <p14:cNvContentPartPr/>
                <p14:nvPr/>
              </p14:nvContentPartPr>
              <p14:xfrm>
                <a:off x="2688507" y="1056941"/>
                <a:ext cx="328320" cy="432000"/>
              </p14:xfrm>
            </p:contentPart>
          </mc:Choice>
          <mc:Fallback xmlns="">
            <p:pic>
              <p:nvPicPr>
                <p:cNvPr id="31" name="墨迹 30">
                  <a:extLst>
                    <a:ext uri="{FF2B5EF4-FFF2-40B4-BE49-F238E27FC236}">
                      <a16:creationId xmlns:a16="http://schemas.microsoft.com/office/drawing/2014/main" id="{483C8016-8D99-461F-A73E-D76A35A527E4}"/>
                    </a:ext>
                  </a:extLst>
                </p:cNvPr>
                <p:cNvPicPr/>
                <p:nvPr/>
              </p:nvPicPr>
              <p:blipFill>
                <a:blip r:embed="rId26"/>
                <a:stretch>
                  <a:fillRect/>
                </a:stretch>
              </p:blipFill>
              <p:spPr>
                <a:xfrm>
                  <a:off x="2670507" y="1038941"/>
                  <a:ext cx="363960" cy="467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33" name="墨迹 32">
                <a:extLst>
                  <a:ext uri="{FF2B5EF4-FFF2-40B4-BE49-F238E27FC236}">
                    <a16:creationId xmlns:a16="http://schemas.microsoft.com/office/drawing/2014/main" id="{DF401C1A-54C3-4ECB-8881-992CFB435E0F}"/>
                  </a:ext>
                </a:extLst>
              </p14:cNvPr>
              <p14:cNvContentPartPr/>
              <p14:nvPr/>
            </p14:nvContentPartPr>
            <p14:xfrm>
              <a:off x="5134347" y="4620581"/>
              <a:ext cx="1118880" cy="99000"/>
            </p14:xfrm>
          </p:contentPart>
        </mc:Choice>
        <mc:Fallback xmlns="">
          <p:pic>
            <p:nvPicPr>
              <p:cNvPr id="33" name="墨迹 32">
                <a:extLst>
                  <a:ext uri="{FF2B5EF4-FFF2-40B4-BE49-F238E27FC236}">
                    <a16:creationId xmlns:a16="http://schemas.microsoft.com/office/drawing/2014/main" id="{DF401C1A-54C3-4ECB-8881-992CFB435E0F}"/>
                  </a:ext>
                </a:extLst>
              </p:cNvPr>
              <p:cNvPicPr/>
              <p:nvPr/>
            </p:nvPicPr>
            <p:blipFill>
              <a:blip r:embed="rId28"/>
              <a:stretch>
                <a:fillRect/>
              </a:stretch>
            </p:blipFill>
            <p:spPr>
              <a:xfrm>
                <a:off x="5116347" y="4602581"/>
                <a:ext cx="115452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4" name="墨迹 33">
                <a:extLst>
                  <a:ext uri="{FF2B5EF4-FFF2-40B4-BE49-F238E27FC236}">
                    <a16:creationId xmlns:a16="http://schemas.microsoft.com/office/drawing/2014/main" id="{2583AEB1-CF4B-489D-858D-B1D37548FBDA}"/>
                  </a:ext>
                </a:extLst>
              </p14:cNvPr>
              <p14:cNvContentPartPr/>
              <p14:nvPr/>
            </p14:nvContentPartPr>
            <p14:xfrm>
              <a:off x="5514147" y="5263901"/>
              <a:ext cx="1746720" cy="108000"/>
            </p14:xfrm>
          </p:contentPart>
        </mc:Choice>
        <mc:Fallback xmlns="">
          <p:pic>
            <p:nvPicPr>
              <p:cNvPr id="34" name="墨迹 33">
                <a:extLst>
                  <a:ext uri="{FF2B5EF4-FFF2-40B4-BE49-F238E27FC236}">
                    <a16:creationId xmlns:a16="http://schemas.microsoft.com/office/drawing/2014/main" id="{2583AEB1-CF4B-489D-858D-B1D37548FBDA}"/>
                  </a:ext>
                </a:extLst>
              </p:cNvPr>
              <p:cNvPicPr/>
              <p:nvPr/>
            </p:nvPicPr>
            <p:blipFill>
              <a:blip r:embed="rId30"/>
              <a:stretch>
                <a:fillRect/>
              </a:stretch>
            </p:blipFill>
            <p:spPr>
              <a:xfrm>
                <a:off x="5496143" y="5245901"/>
                <a:ext cx="1782367" cy="143640"/>
              </a:xfrm>
              <a:prstGeom prst="rect">
                <a:avLst/>
              </a:prstGeom>
            </p:spPr>
          </p:pic>
        </mc:Fallback>
      </mc:AlternateContent>
    </p:spTree>
    <p:extLst>
      <p:ext uri="{BB962C8B-B14F-4D97-AF65-F5344CB8AC3E}">
        <p14:creationId xmlns:p14="http://schemas.microsoft.com/office/powerpoint/2010/main" val="178088035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2" name="Rectangle 2"/>
          <p:cNvSpPr>
            <a:spLocks noGrp="1" noChangeArrowheads="1"/>
          </p:cNvSpPr>
          <p:nvPr>
            <p:ph type="title"/>
          </p:nvPr>
        </p:nvSpPr>
        <p:spPr/>
        <p:txBody>
          <a:bodyPr/>
          <a:lstStyle/>
          <a:p>
            <a:pPr eaLnBrk="1" hangingPunct="1"/>
            <a:r>
              <a:rPr lang="zh-CN" altLang="en-US">
                <a:ea typeface="楷体" panose="02010609060101010101" pitchFamily="49" charset="-122"/>
                <a:cs typeface="Arial" panose="020B0604020202020204" pitchFamily="34" charset="0"/>
              </a:rPr>
              <a:t>层次编址</a:t>
            </a:r>
            <a:endParaRPr lang="zh-CN" altLang="en-US"/>
          </a:p>
        </p:txBody>
      </p:sp>
      <p:sp>
        <p:nvSpPr>
          <p:cNvPr id="140295" name="Text Box 5"/>
          <p:cNvSpPr txBox="1">
            <a:spLocks noChangeArrowheads="1"/>
          </p:cNvSpPr>
          <p:nvPr/>
        </p:nvSpPr>
        <p:spPr bwMode="auto">
          <a:xfrm>
            <a:off x="0" y="1939553"/>
            <a:ext cx="9036050"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u="none">
                <a:solidFill>
                  <a:srgbClr val="0000FF"/>
                </a:solidFill>
                <a:ea typeface="楷体" panose="02010609060101010101" pitchFamily="49" charset="-122"/>
                <a:cs typeface="Arial" panose="020B0604020202020204" pitchFamily="34" charset="0"/>
              </a:rPr>
              <a:t>ISP</a:t>
            </a:r>
            <a:r>
              <a:rPr lang="zh-CN" altLang="en-US" sz="2000" u="none">
                <a:solidFill>
                  <a:srgbClr val="0000FF"/>
                </a:solidFill>
                <a:ea typeface="楷体" panose="02010609060101010101" pitchFamily="49" charset="-122"/>
                <a:cs typeface="Arial" panose="020B0604020202020204" pitchFamily="34" charset="0"/>
              </a:rPr>
              <a:t>的地址块       </a:t>
            </a:r>
            <a:r>
              <a:rPr lang="en-US" altLang="zh-CN" sz="2000">
                <a:solidFill>
                  <a:srgbClr val="0000FF"/>
                </a:solidFill>
                <a:ea typeface="楷体" panose="02010609060101010101" pitchFamily="49" charset="-122"/>
                <a:cs typeface="Arial" panose="020B0604020202020204" pitchFamily="34" charset="0"/>
              </a:rPr>
              <a:t>11001000  00010111  0001</a:t>
            </a:r>
            <a:r>
              <a:rPr lang="en-US" altLang="zh-CN" sz="2000" u="none">
                <a:ea typeface="楷体" panose="02010609060101010101" pitchFamily="49" charset="-122"/>
                <a:cs typeface="Arial" panose="020B0604020202020204" pitchFamily="34" charset="0"/>
              </a:rPr>
              <a:t>0000</a:t>
            </a:r>
            <a:r>
              <a:rPr lang="en-US" altLang="zh-CN" sz="2000" u="none">
                <a:solidFill>
                  <a:srgbClr val="0000FF"/>
                </a:solidFill>
                <a:ea typeface="楷体" panose="02010609060101010101" pitchFamily="49" charset="-122"/>
                <a:cs typeface="Arial" panose="020B0604020202020204" pitchFamily="34" charset="0"/>
              </a:rPr>
              <a:t>  </a:t>
            </a:r>
            <a:r>
              <a:rPr lang="en-US" altLang="zh-CN" sz="2000" u="none">
                <a:ea typeface="楷体" panose="02010609060101010101" pitchFamily="49" charset="-122"/>
                <a:cs typeface="Arial" panose="020B0604020202020204" pitchFamily="34" charset="0"/>
              </a:rPr>
              <a:t>00000000    200.23.16.0/20 </a:t>
            </a:r>
          </a:p>
          <a:p>
            <a:pPr>
              <a:spcBef>
                <a:spcPct val="0"/>
              </a:spcBef>
              <a:buClrTx/>
              <a:buSzTx/>
              <a:buFontTx/>
              <a:buNone/>
            </a:pPr>
            <a:endParaRPr lang="en-US" altLang="zh-CN" sz="2000" u="none">
              <a:ea typeface="楷体" panose="02010609060101010101" pitchFamily="49" charset="-122"/>
              <a:cs typeface="Arial" panose="020B0604020202020204" pitchFamily="34" charset="0"/>
            </a:endParaRPr>
          </a:p>
          <a:p>
            <a:pPr>
              <a:spcBef>
                <a:spcPct val="0"/>
              </a:spcBef>
              <a:buClrTx/>
              <a:buSzTx/>
              <a:buFontTx/>
              <a:buNone/>
            </a:pPr>
            <a:r>
              <a:rPr lang="en-US" altLang="zh-CN" sz="2000" u="none">
                <a:ea typeface="楷体" panose="02010609060101010101" pitchFamily="49" charset="-122"/>
                <a:cs typeface="Arial" panose="020B0604020202020204" pitchFamily="34" charset="0"/>
              </a:rPr>
              <a:t>Organization 0    </a:t>
            </a:r>
            <a:r>
              <a:rPr lang="en-US" altLang="zh-CN" sz="2000">
                <a:ea typeface="楷体" panose="02010609060101010101" pitchFamily="49" charset="-122"/>
                <a:cs typeface="Arial" panose="020B0604020202020204" pitchFamily="34" charset="0"/>
              </a:rPr>
              <a:t>11001000  00010111  0001</a:t>
            </a:r>
            <a:r>
              <a:rPr lang="en-US" altLang="zh-CN" sz="2000">
                <a:solidFill>
                  <a:srgbClr val="FF0000"/>
                </a:solidFill>
                <a:ea typeface="楷体" panose="02010609060101010101" pitchFamily="49" charset="-122"/>
                <a:cs typeface="Arial" panose="020B0604020202020204" pitchFamily="34" charset="0"/>
              </a:rPr>
              <a:t>000</a:t>
            </a:r>
            <a:r>
              <a:rPr lang="en-US" altLang="zh-CN" sz="2000" u="none">
                <a:ea typeface="楷体" panose="02010609060101010101" pitchFamily="49" charset="-122"/>
                <a:cs typeface="Arial" panose="020B0604020202020204" pitchFamily="34" charset="0"/>
              </a:rPr>
              <a:t>0  00000000    200.23.16.0/23 </a:t>
            </a:r>
          </a:p>
          <a:p>
            <a:pPr>
              <a:spcBef>
                <a:spcPct val="0"/>
              </a:spcBef>
              <a:buClrTx/>
              <a:buSzTx/>
              <a:buFontTx/>
              <a:buNone/>
            </a:pPr>
            <a:r>
              <a:rPr lang="en-US" altLang="zh-CN" sz="2000" u="none">
                <a:ea typeface="楷体" panose="02010609060101010101" pitchFamily="49" charset="-122"/>
                <a:cs typeface="Arial" panose="020B0604020202020204" pitchFamily="34" charset="0"/>
              </a:rPr>
              <a:t>Organization 1    </a:t>
            </a:r>
            <a:r>
              <a:rPr lang="en-US" altLang="zh-CN" sz="2000">
                <a:ea typeface="楷体" panose="02010609060101010101" pitchFamily="49" charset="-122"/>
                <a:cs typeface="Arial" panose="020B0604020202020204" pitchFamily="34" charset="0"/>
              </a:rPr>
              <a:t>11001000  00010111  0001</a:t>
            </a:r>
            <a:r>
              <a:rPr lang="en-US" altLang="zh-CN" sz="2000">
                <a:solidFill>
                  <a:srgbClr val="FF0000"/>
                </a:solidFill>
                <a:ea typeface="楷体" panose="02010609060101010101" pitchFamily="49" charset="-122"/>
                <a:cs typeface="Arial" panose="020B0604020202020204" pitchFamily="34" charset="0"/>
              </a:rPr>
              <a:t>001</a:t>
            </a:r>
            <a:r>
              <a:rPr lang="en-US" altLang="zh-CN" sz="2000" u="none">
                <a:ea typeface="楷体" panose="02010609060101010101" pitchFamily="49" charset="-122"/>
                <a:cs typeface="Arial" panose="020B0604020202020204" pitchFamily="34" charset="0"/>
              </a:rPr>
              <a:t>0  00000000    200.23.18.0/23 </a:t>
            </a:r>
          </a:p>
          <a:p>
            <a:pPr>
              <a:spcBef>
                <a:spcPct val="0"/>
              </a:spcBef>
              <a:buClrTx/>
              <a:buSzTx/>
              <a:buFontTx/>
              <a:buNone/>
            </a:pPr>
            <a:r>
              <a:rPr lang="en-US" altLang="zh-CN" sz="2000" u="none">
                <a:ea typeface="楷体" panose="02010609060101010101" pitchFamily="49" charset="-122"/>
                <a:cs typeface="Arial" panose="020B0604020202020204" pitchFamily="34" charset="0"/>
              </a:rPr>
              <a:t>Organization 2    </a:t>
            </a:r>
            <a:r>
              <a:rPr lang="en-US" altLang="zh-CN" sz="2000">
                <a:ea typeface="楷体" panose="02010609060101010101" pitchFamily="49" charset="-122"/>
                <a:cs typeface="Arial" panose="020B0604020202020204" pitchFamily="34" charset="0"/>
              </a:rPr>
              <a:t>11001000  00010111  0001</a:t>
            </a:r>
            <a:r>
              <a:rPr lang="en-US" altLang="zh-CN" sz="2000">
                <a:solidFill>
                  <a:srgbClr val="FF0000"/>
                </a:solidFill>
                <a:ea typeface="楷体" panose="02010609060101010101" pitchFamily="49" charset="-122"/>
                <a:cs typeface="Arial" panose="020B0604020202020204" pitchFamily="34" charset="0"/>
              </a:rPr>
              <a:t>010</a:t>
            </a:r>
            <a:r>
              <a:rPr lang="en-US" altLang="zh-CN" sz="2000" u="none">
                <a:ea typeface="楷体" panose="02010609060101010101" pitchFamily="49" charset="-122"/>
                <a:cs typeface="Arial" panose="020B0604020202020204" pitchFamily="34" charset="0"/>
              </a:rPr>
              <a:t>0  00000000    200.23.20.0/23 </a:t>
            </a:r>
          </a:p>
          <a:p>
            <a:pPr>
              <a:spcBef>
                <a:spcPct val="0"/>
              </a:spcBef>
              <a:buClrTx/>
              <a:buSzTx/>
              <a:buFontTx/>
              <a:buNone/>
            </a:pPr>
            <a:r>
              <a:rPr lang="en-US" altLang="zh-CN" sz="2000" u="none">
                <a:ea typeface="楷体" panose="02010609060101010101" pitchFamily="49" charset="-122"/>
                <a:cs typeface="Arial" panose="020B0604020202020204" pitchFamily="34" charset="0"/>
              </a:rPr>
              <a:t>   ...                                          …..                                   ….                ….</a:t>
            </a:r>
          </a:p>
          <a:p>
            <a:pPr>
              <a:spcBef>
                <a:spcPct val="0"/>
              </a:spcBef>
              <a:buClrTx/>
              <a:buSzTx/>
              <a:buFontTx/>
              <a:buNone/>
            </a:pPr>
            <a:r>
              <a:rPr lang="en-US" altLang="zh-CN" sz="2000" u="none">
                <a:ea typeface="楷体" panose="02010609060101010101" pitchFamily="49" charset="-122"/>
                <a:cs typeface="Arial" panose="020B0604020202020204" pitchFamily="34" charset="0"/>
              </a:rPr>
              <a:t>Organization 7    </a:t>
            </a:r>
            <a:r>
              <a:rPr lang="en-US" altLang="zh-CN" sz="2000">
                <a:ea typeface="楷体" panose="02010609060101010101" pitchFamily="49" charset="-122"/>
                <a:cs typeface="Arial" panose="020B0604020202020204" pitchFamily="34" charset="0"/>
              </a:rPr>
              <a:t>11001000  00010111  0001</a:t>
            </a:r>
            <a:r>
              <a:rPr lang="en-US" altLang="zh-CN" sz="2000">
                <a:solidFill>
                  <a:srgbClr val="FF0000"/>
                </a:solidFill>
                <a:ea typeface="楷体" panose="02010609060101010101" pitchFamily="49" charset="-122"/>
                <a:cs typeface="Arial" panose="020B0604020202020204" pitchFamily="34" charset="0"/>
              </a:rPr>
              <a:t>111</a:t>
            </a:r>
            <a:r>
              <a:rPr lang="en-US" altLang="zh-CN" sz="2000" u="none">
                <a:ea typeface="楷体" panose="02010609060101010101" pitchFamily="49" charset="-122"/>
                <a:cs typeface="Arial" panose="020B0604020202020204" pitchFamily="34" charset="0"/>
              </a:rPr>
              <a:t>0  00000000    200.23.30.0/23 </a:t>
            </a:r>
          </a:p>
          <a:p>
            <a:pPr>
              <a:spcBef>
                <a:spcPct val="0"/>
              </a:spcBef>
              <a:buClrTx/>
              <a:buSzTx/>
              <a:buFontTx/>
              <a:buNone/>
            </a:pPr>
            <a:endParaRPr lang="en-US" altLang="zh-CN" sz="2000" u="none">
              <a:ea typeface="楷体" panose="02010609060101010101" pitchFamily="49" charset="-122"/>
              <a:cs typeface="Arial" panose="020B0604020202020204" pitchFamily="34" charset="0"/>
            </a:endParaRPr>
          </a:p>
        </p:txBody>
      </p:sp>
      <p:sp>
        <p:nvSpPr>
          <p:cNvPr id="8" name="Line 5"/>
          <p:cNvSpPr>
            <a:spLocks noChangeShapeType="1"/>
          </p:cNvSpPr>
          <p:nvPr/>
        </p:nvSpPr>
        <p:spPr bwMode="auto">
          <a:xfrm flipH="1">
            <a:off x="5031860" y="1852254"/>
            <a:ext cx="7937" cy="2473325"/>
          </a:xfrm>
          <a:prstGeom prst="line">
            <a:avLst/>
          </a:prstGeom>
          <a:noFill/>
          <a:ln w="28575">
            <a:solidFill>
              <a:srgbClr val="FF0000"/>
            </a:solidFill>
            <a:round/>
            <a:headEnd/>
            <a:tailEnd/>
          </a:ln>
        </p:spPr>
        <p:txBody>
          <a:bodyPr wrap="none"/>
          <a:lstStyle/>
          <a:p>
            <a:endParaRPr lang="zh-CN" altLang="en-US"/>
          </a:p>
        </p:txBody>
      </p:sp>
      <p:sp>
        <p:nvSpPr>
          <p:cNvPr id="9" name="Line 6"/>
          <p:cNvSpPr>
            <a:spLocks noChangeShapeType="1"/>
          </p:cNvSpPr>
          <p:nvPr/>
        </p:nvSpPr>
        <p:spPr bwMode="auto">
          <a:xfrm flipH="1">
            <a:off x="5472660" y="1860192"/>
            <a:ext cx="7937" cy="2473325"/>
          </a:xfrm>
          <a:prstGeom prst="line">
            <a:avLst/>
          </a:prstGeom>
          <a:noFill/>
          <a:ln w="28575">
            <a:solidFill>
              <a:srgbClr val="00B050"/>
            </a:solidFill>
            <a:round/>
            <a:headEnd/>
            <a:tailEnd/>
          </a:ln>
        </p:spPr>
        <p:txBody>
          <a:bodyPr wrap="none"/>
          <a:lstStyle/>
          <a:p>
            <a:endParaRPr lang="zh-CN" altLang="en-US"/>
          </a:p>
        </p:txBody>
      </p:sp>
      <p:sp>
        <p:nvSpPr>
          <p:cNvPr id="2" name="矩形 1"/>
          <p:cNvSpPr/>
          <p:nvPr/>
        </p:nvSpPr>
        <p:spPr>
          <a:xfrm>
            <a:off x="2877902" y="4627029"/>
            <a:ext cx="1980029" cy="400110"/>
          </a:xfrm>
          <a:prstGeom prst="rect">
            <a:avLst/>
          </a:prstGeom>
        </p:spPr>
        <p:txBody>
          <a:bodyPr wrap="none">
            <a:spAutoFit/>
          </a:bodyPr>
          <a:lstStyle/>
          <a:p>
            <a:r>
              <a:rPr lang="en-US" altLang="zh-CN" sz="2000">
                <a:solidFill>
                  <a:srgbClr val="333333"/>
                </a:solidFill>
                <a:latin typeface="+mn-lt"/>
                <a:ea typeface="+mj-ea"/>
              </a:rPr>
              <a:t>200.23.16.0/20</a:t>
            </a:r>
            <a:endParaRPr lang="zh-CN" altLang="en-US" sz="2000">
              <a:latin typeface="+mn-lt"/>
              <a:ea typeface="+mj-ea"/>
            </a:endParaRPr>
          </a:p>
        </p:txBody>
      </p:sp>
    </p:spTree>
    <p:extLst>
      <p:ext uri="{BB962C8B-B14F-4D97-AF65-F5344CB8AC3E}">
        <p14:creationId xmlns:p14="http://schemas.microsoft.com/office/powerpoint/2010/main" val="1753763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1" nodeType="clickEffect">
                                  <p:stCondLst>
                                    <p:cond delay="0"/>
                                  </p:stCondLst>
                                  <p:childTnLst>
                                    <p:animEffect transition="out" filter="wipe(down)">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7" presetClass="entr" presetSubtype="0" fill="hold" nodeType="clickEffect">
                                  <p:stCondLst>
                                    <p:cond delay="0"/>
                                  </p:stCondLst>
                                  <p:iterate type="lt">
                                    <p:tmPct val="50000"/>
                                  </p:iterate>
                                  <p:childTnLst>
                                    <p:set>
                                      <p:cBhvr>
                                        <p:cTn id="21" dur="1" fill="hold">
                                          <p:stCondLst>
                                            <p:cond delay="0"/>
                                          </p:stCondLst>
                                        </p:cTn>
                                        <p:tgtEl>
                                          <p:spTgt spid="140295">
                                            <p:txEl>
                                              <p:pRg st="0" end="0"/>
                                            </p:txEl>
                                          </p:spTgt>
                                        </p:tgtEl>
                                        <p:attrNameLst>
                                          <p:attrName>style.visibility</p:attrName>
                                        </p:attrNameLst>
                                      </p:cBhvr>
                                      <p:to>
                                        <p:strVal val="visible"/>
                                      </p:to>
                                    </p:set>
                                    <p:anim calcmode="discrete" valueType="clr">
                                      <p:cBhvr override="childStyle">
                                        <p:cTn id="22" dur="80"/>
                                        <p:tgtEl>
                                          <p:spTgt spid="140295">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3" dur="80"/>
                                        <p:tgtEl>
                                          <p:spTgt spid="140295">
                                            <p:txEl>
                                              <p:pRg st="0" end="0"/>
                                            </p:txEl>
                                          </p:spTgt>
                                        </p:tgtEl>
                                        <p:attrNameLst>
                                          <p:attrName>fillcolor</p:attrName>
                                        </p:attrNameLst>
                                      </p:cBhvr>
                                      <p:tavLst>
                                        <p:tav tm="0">
                                          <p:val>
                                            <p:clrVal>
                                              <a:schemeClr val="accent2"/>
                                            </p:clrVal>
                                          </p:val>
                                        </p:tav>
                                        <p:tav tm="50000">
                                          <p:val>
                                            <p:clrVal>
                                              <a:schemeClr val="hlink"/>
                                            </p:clrVal>
                                          </p:val>
                                        </p:tav>
                                      </p:tavLst>
                                    </p:anim>
                                    <p:set>
                                      <p:cBhvr>
                                        <p:cTn id="24" dur="80"/>
                                        <p:tgtEl>
                                          <p:spTgt spid="140295">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8" name="Rectangle 2"/>
          <p:cNvSpPr>
            <a:spLocks noGrp="1" noChangeArrowheads="1"/>
          </p:cNvSpPr>
          <p:nvPr>
            <p:ph type="title"/>
          </p:nvPr>
        </p:nvSpPr>
        <p:spPr/>
        <p:txBody>
          <a:bodyPr/>
          <a:lstStyle/>
          <a:p>
            <a:pPr eaLnBrk="1" hangingPunct="1"/>
            <a:r>
              <a:rPr lang="zh-CN" altLang="en-US">
                <a:latin typeface="+mn-lt"/>
                <a:ea typeface="楷体" panose="02010609060101010101" pitchFamily="49" charset="-122"/>
                <a:cs typeface="Arial" panose="020B0604020202020204" pitchFamily="34" charset="0"/>
              </a:rPr>
              <a:t>层次编址</a:t>
            </a:r>
            <a:endParaRPr lang="zh-CN" altLang="en-US">
              <a:latin typeface="+mn-lt"/>
            </a:endParaRPr>
          </a:p>
        </p:txBody>
      </p:sp>
      <p:sp>
        <p:nvSpPr>
          <p:cNvPr id="144389" name="Line 4"/>
          <p:cNvSpPr>
            <a:spLocks noChangeShapeType="1"/>
          </p:cNvSpPr>
          <p:nvPr/>
        </p:nvSpPr>
        <p:spPr bwMode="auto">
          <a:xfrm flipV="1">
            <a:off x="2820988" y="4043927"/>
            <a:ext cx="895350" cy="457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4390" name="Line 5"/>
          <p:cNvSpPr>
            <a:spLocks noChangeShapeType="1"/>
          </p:cNvSpPr>
          <p:nvPr/>
        </p:nvSpPr>
        <p:spPr bwMode="auto">
          <a:xfrm flipV="1">
            <a:off x="3182938" y="5320277"/>
            <a:ext cx="333375" cy="2476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4391" name="Line 6"/>
          <p:cNvSpPr>
            <a:spLocks noChangeShapeType="1"/>
          </p:cNvSpPr>
          <p:nvPr/>
        </p:nvSpPr>
        <p:spPr bwMode="auto">
          <a:xfrm>
            <a:off x="2916238" y="2634227"/>
            <a:ext cx="847725" cy="7620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4392" name="Freeform 7"/>
          <p:cNvSpPr>
            <a:spLocks/>
          </p:cNvSpPr>
          <p:nvPr/>
        </p:nvSpPr>
        <p:spPr bwMode="auto">
          <a:xfrm>
            <a:off x="3562350" y="3213665"/>
            <a:ext cx="2266950" cy="979487"/>
          </a:xfrm>
          <a:custGeom>
            <a:avLst/>
            <a:gdLst>
              <a:gd name="T0" fmla="*/ 2147483646 w 1117"/>
              <a:gd name="T1" fmla="*/ 2147483646 h 617"/>
              <a:gd name="T2" fmla="*/ 2147483646 w 1117"/>
              <a:gd name="T3" fmla="*/ 2147483646 h 617"/>
              <a:gd name="T4" fmla="*/ 2147483646 w 1117"/>
              <a:gd name="T5" fmla="*/ 2147483646 h 617"/>
              <a:gd name="T6" fmla="*/ 2147483646 w 1117"/>
              <a:gd name="T7" fmla="*/ 2147483646 h 617"/>
              <a:gd name="T8" fmla="*/ 2147483646 w 1117"/>
              <a:gd name="T9" fmla="*/ 2147483646 h 617"/>
              <a:gd name="T10" fmla="*/ 2147483646 w 1117"/>
              <a:gd name="T11" fmla="*/ 2147483646 h 617"/>
              <a:gd name="T12" fmla="*/ 2147483646 w 1117"/>
              <a:gd name="T13" fmla="*/ 2147483646 h 617"/>
              <a:gd name="T14" fmla="*/ 2147483646 w 1117"/>
              <a:gd name="T15" fmla="*/ 2147483646 h 617"/>
              <a:gd name="T16" fmla="*/ 2147483646 w 1117"/>
              <a:gd name="T17" fmla="*/ 2147483646 h 617"/>
              <a:gd name="T18" fmla="*/ 2147483646 w 1117"/>
              <a:gd name="T19" fmla="*/ 2147483646 h 617"/>
              <a:gd name="T20" fmla="*/ 2147483646 w 1117"/>
              <a:gd name="T21" fmla="*/ 2147483646 h 617"/>
              <a:gd name="T22" fmla="*/ 2147483646 w 1117"/>
              <a:gd name="T23" fmla="*/ 2147483646 h 6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17"/>
              <a:gd name="T37" fmla="*/ 0 h 617"/>
              <a:gd name="T38" fmla="*/ 1117 w 1117"/>
              <a:gd name="T39" fmla="*/ 617 h 6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44393" name="Text Box 8"/>
          <p:cNvSpPr txBox="1">
            <a:spLocks noChangeArrowheads="1"/>
          </p:cNvSpPr>
          <p:nvPr/>
        </p:nvSpPr>
        <p:spPr bwMode="auto">
          <a:xfrm>
            <a:off x="5167313" y="2653277"/>
            <a:ext cx="29543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u="none">
                <a:ea typeface="楷体" panose="02010609060101010101" pitchFamily="49" charset="-122"/>
                <a:cs typeface="Arial" panose="020B0604020202020204" pitchFamily="34" charset="0"/>
              </a:rPr>
              <a:t>“</a:t>
            </a:r>
            <a:r>
              <a:rPr lang="zh-CN" altLang="en-US" sz="1800" u="none">
                <a:ea typeface="楷体" panose="02010609060101010101" pitchFamily="49" charset="-122"/>
                <a:cs typeface="Arial" panose="020B0604020202020204" pitchFamily="34" charset="0"/>
              </a:rPr>
              <a:t>向我发送以</a:t>
            </a:r>
            <a:r>
              <a:rPr lang="en-US" altLang="zh-CN" sz="1800" u="none">
                <a:ea typeface="楷体" panose="02010609060101010101" pitchFamily="49" charset="-122"/>
                <a:cs typeface="Arial" panose="020B0604020202020204" pitchFamily="34" charset="0"/>
              </a:rPr>
              <a:t>200.23.16.0/20</a:t>
            </a:r>
          </a:p>
          <a:p>
            <a:pPr>
              <a:spcBef>
                <a:spcPct val="0"/>
              </a:spcBef>
              <a:buClrTx/>
              <a:buSzTx/>
              <a:buFontTx/>
              <a:buNone/>
            </a:pPr>
            <a:r>
              <a:rPr lang="zh-CN" altLang="en-US" sz="1800" u="none">
                <a:ea typeface="楷体" panose="02010609060101010101" pitchFamily="49" charset="-122"/>
                <a:cs typeface="Arial" panose="020B0604020202020204" pitchFamily="34" charset="0"/>
              </a:rPr>
              <a:t>开始的任何报文 ”</a:t>
            </a:r>
          </a:p>
        </p:txBody>
      </p:sp>
      <p:grpSp>
        <p:nvGrpSpPr>
          <p:cNvPr id="144394" name="Group 9"/>
          <p:cNvGrpSpPr>
            <a:grpSpLocks/>
          </p:cNvGrpSpPr>
          <p:nvPr/>
        </p:nvGrpSpPr>
        <p:grpSpPr bwMode="auto">
          <a:xfrm>
            <a:off x="747713" y="2407215"/>
            <a:ext cx="2338387" cy="404812"/>
            <a:chOff x="1004" y="1639"/>
            <a:chExt cx="1473" cy="255"/>
          </a:xfrm>
        </p:grpSpPr>
        <p:sp>
          <p:nvSpPr>
            <p:cNvPr id="144427" name="Freeform 10"/>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44428" name="Text Box 11"/>
            <p:cNvSpPr txBox="1">
              <a:spLocks noChangeArrowheads="1"/>
            </p:cNvSpPr>
            <p:nvPr/>
          </p:nvSpPr>
          <p:spPr bwMode="auto">
            <a:xfrm>
              <a:off x="1226" y="1652"/>
              <a:ext cx="1086" cy="233"/>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u="none">
                  <a:ea typeface="楷体" panose="02010609060101010101" pitchFamily="49" charset="-122"/>
                  <a:cs typeface="Arial" panose="020B0604020202020204" pitchFamily="34" charset="0"/>
                </a:rPr>
                <a:t>200.23.16.0/23</a:t>
              </a:r>
            </a:p>
          </p:txBody>
        </p:sp>
      </p:grpSp>
      <p:grpSp>
        <p:nvGrpSpPr>
          <p:cNvPr id="144395" name="Group 12"/>
          <p:cNvGrpSpPr>
            <a:grpSpLocks/>
          </p:cNvGrpSpPr>
          <p:nvPr/>
        </p:nvGrpSpPr>
        <p:grpSpPr bwMode="auto">
          <a:xfrm>
            <a:off x="957263" y="5483790"/>
            <a:ext cx="2338387" cy="404812"/>
            <a:chOff x="1004" y="1639"/>
            <a:chExt cx="1473" cy="255"/>
          </a:xfrm>
        </p:grpSpPr>
        <p:sp>
          <p:nvSpPr>
            <p:cNvPr id="144425" name="Freeform 13"/>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44426" name="Text Box 14"/>
            <p:cNvSpPr txBox="1">
              <a:spLocks noChangeArrowheads="1"/>
            </p:cNvSpPr>
            <p:nvPr/>
          </p:nvSpPr>
          <p:spPr bwMode="auto">
            <a:xfrm>
              <a:off x="1226" y="1652"/>
              <a:ext cx="1086" cy="233"/>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u="none">
                  <a:ea typeface="楷体" panose="02010609060101010101" pitchFamily="49" charset="-122"/>
                  <a:cs typeface="Arial" panose="020B0604020202020204" pitchFamily="34" charset="0"/>
                </a:rPr>
                <a:t>200.23.18.0/23</a:t>
              </a:r>
            </a:p>
          </p:txBody>
        </p:sp>
      </p:grpSp>
      <p:grpSp>
        <p:nvGrpSpPr>
          <p:cNvPr id="144396" name="Group 15"/>
          <p:cNvGrpSpPr>
            <a:grpSpLocks/>
          </p:cNvGrpSpPr>
          <p:nvPr/>
        </p:nvGrpSpPr>
        <p:grpSpPr bwMode="auto">
          <a:xfrm>
            <a:off x="690563" y="4416990"/>
            <a:ext cx="2338387" cy="404812"/>
            <a:chOff x="1004" y="1639"/>
            <a:chExt cx="1473" cy="255"/>
          </a:xfrm>
        </p:grpSpPr>
        <p:sp>
          <p:nvSpPr>
            <p:cNvPr id="144423" name="Freeform 16"/>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44424" name="Text Box 17"/>
            <p:cNvSpPr txBox="1">
              <a:spLocks noChangeArrowheads="1"/>
            </p:cNvSpPr>
            <p:nvPr/>
          </p:nvSpPr>
          <p:spPr bwMode="auto">
            <a:xfrm>
              <a:off x="1226" y="1652"/>
              <a:ext cx="1086" cy="233"/>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u="none">
                  <a:ea typeface="楷体" panose="02010609060101010101" pitchFamily="49" charset="-122"/>
                  <a:cs typeface="Arial" panose="020B0604020202020204" pitchFamily="34" charset="0"/>
                </a:rPr>
                <a:t>200.23.30.0/23</a:t>
              </a:r>
            </a:p>
          </p:txBody>
        </p:sp>
      </p:grpSp>
      <p:sp>
        <p:nvSpPr>
          <p:cNvPr id="144397" name="Text Box 18"/>
          <p:cNvSpPr txBox="1">
            <a:spLocks noChangeArrowheads="1"/>
          </p:cNvSpPr>
          <p:nvPr/>
        </p:nvSpPr>
        <p:spPr bwMode="auto">
          <a:xfrm>
            <a:off x="3595688" y="3599427"/>
            <a:ext cx="2057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b="1" u="none">
                <a:ea typeface="楷体" panose="02010609060101010101" pitchFamily="49" charset="-122"/>
                <a:cs typeface="Arial" panose="020B0604020202020204" pitchFamily="34" charset="0"/>
              </a:rPr>
              <a:t>Fly-By-Night-ISP</a:t>
            </a:r>
          </a:p>
        </p:txBody>
      </p:sp>
      <p:sp>
        <p:nvSpPr>
          <p:cNvPr id="144398" name="Freeform 19"/>
          <p:cNvSpPr>
            <a:spLocks/>
          </p:cNvSpPr>
          <p:nvPr/>
        </p:nvSpPr>
        <p:spPr bwMode="auto">
          <a:xfrm>
            <a:off x="6958013" y="2831077"/>
            <a:ext cx="1223962" cy="2535238"/>
          </a:xfrm>
          <a:custGeom>
            <a:avLst/>
            <a:gdLst>
              <a:gd name="T0" fmla="*/ 2147483646 w 460"/>
              <a:gd name="T1" fmla="*/ 2147483646 h 1597"/>
              <a:gd name="T2" fmla="*/ 2147483646 w 460"/>
              <a:gd name="T3" fmla="*/ 2147483646 h 1597"/>
              <a:gd name="T4" fmla="*/ 2147483646 w 460"/>
              <a:gd name="T5" fmla="*/ 2147483646 h 1597"/>
              <a:gd name="T6" fmla="*/ 2147483646 w 460"/>
              <a:gd name="T7" fmla="*/ 2147483646 h 1597"/>
              <a:gd name="T8" fmla="*/ 2147483646 w 460"/>
              <a:gd name="T9" fmla="*/ 2147483646 h 1597"/>
              <a:gd name="T10" fmla="*/ 2147483646 w 460"/>
              <a:gd name="T11" fmla="*/ 2147483646 h 1597"/>
              <a:gd name="T12" fmla="*/ 2147483646 w 460"/>
              <a:gd name="T13" fmla="*/ 2147483646 h 1597"/>
              <a:gd name="T14" fmla="*/ 2147483646 w 460"/>
              <a:gd name="T15" fmla="*/ 2147483646 h 1597"/>
              <a:gd name="T16" fmla="*/ 2147483646 w 460"/>
              <a:gd name="T17" fmla="*/ 2147483646 h 1597"/>
              <a:gd name="T18" fmla="*/ 2147483646 w 460"/>
              <a:gd name="T19" fmla="*/ 2147483646 h 1597"/>
              <a:gd name="T20" fmla="*/ 2147483646 w 460"/>
              <a:gd name="T21" fmla="*/ 2147483646 h 1597"/>
              <a:gd name="T22" fmla="*/ 2147483646 w 460"/>
              <a:gd name="T23" fmla="*/ 2147483646 h 159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60"/>
              <a:gd name="T37" fmla="*/ 0 h 1597"/>
              <a:gd name="T38" fmla="*/ 460 w 460"/>
              <a:gd name="T39" fmla="*/ 1597 h 159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60" h="1597">
                <a:moveTo>
                  <a:pt x="328" y="56"/>
                </a:moveTo>
                <a:cubicBezTo>
                  <a:pt x="247" y="0"/>
                  <a:pt x="253" y="138"/>
                  <a:pt x="208" y="218"/>
                </a:cubicBezTo>
                <a:cubicBezTo>
                  <a:pt x="163" y="298"/>
                  <a:pt x="91" y="419"/>
                  <a:pt x="58" y="536"/>
                </a:cubicBezTo>
                <a:cubicBezTo>
                  <a:pt x="25" y="653"/>
                  <a:pt x="0" y="822"/>
                  <a:pt x="7" y="919"/>
                </a:cubicBezTo>
                <a:cubicBezTo>
                  <a:pt x="14" y="1016"/>
                  <a:pt x="64" y="1046"/>
                  <a:pt x="100" y="1118"/>
                </a:cubicBezTo>
                <a:cubicBezTo>
                  <a:pt x="136" y="1190"/>
                  <a:pt x="166" y="1278"/>
                  <a:pt x="220" y="1352"/>
                </a:cubicBezTo>
                <a:cubicBezTo>
                  <a:pt x="274" y="1426"/>
                  <a:pt x="388" y="1597"/>
                  <a:pt x="424" y="1562"/>
                </a:cubicBezTo>
                <a:cubicBezTo>
                  <a:pt x="460" y="1527"/>
                  <a:pt x="436" y="1228"/>
                  <a:pt x="436" y="1142"/>
                </a:cubicBezTo>
                <a:cubicBezTo>
                  <a:pt x="436" y="1056"/>
                  <a:pt x="439" y="1094"/>
                  <a:pt x="424" y="1046"/>
                </a:cubicBezTo>
                <a:cubicBezTo>
                  <a:pt x="409" y="998"/>
                  <a:pt x="365" y="928"/>
                  <a:pt x="346" y="854"/>
                </a:cubicBezTo>
                <a:cubicBezTo>
                  <a:pt x="327" y="780"/>
                  <a:pt x="313" y="735"/>
                  <a:pt x="310" y="602"/>
                </a:cubicBezTo>
                <a:cubicBezTo>
                  <a:pt x="307" y="469"/>
                  <a:pt x="324" y="170"/>
                  <a:pt x="328" y="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44399" name="Text Box 20"/>
          <p:cNvSpPr txBox="1">
            <a:spLocks noChangeArrowheads="1"/>
          </p:cNvSpPr>
          <p:nvPr/>
        </p:nvSpPr>
        <p:spPr bwMode="auto">
          <a:xfrm>
            <a:off x="728663" y="2067586"/>
            <a:ext cx="838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u="none">
                <a:ea typeface="楷体" panose="02010609060101010101" pitchFamily="49" charset="-122"/>
                <a:cs typeface="Arial" panose="020B0604020202020204" pitchFamily="34" charset="0"/>
              </a:rPr>
              <a:t>组织 </a:t>
            </a:r>
            <a:r>
              <a:rPr lang="en-US" altLang="zh-CN" sz="1800" u="none">
                <a:ea typeface="楷体" panose="02010609060101010101" pitchFamily="49" charset="-122"/>
                <a:cs typeface="Arial" panose="020B0604020202020204" pitchFamily="34" charset="0"/>
              </a:rPr>
              <a:t>0</a:t>
            </a:r>
          </a:p>
        </p:txBody>
      </p:sp>
      <p:sp>
        <p:nvSpPr>
          <p:cNvPr id="144400" name="Text Box 21"/>
          <p:cNvSpPr txBox="1">
            <a:spLocks noChangeArrowheads="1"/>
          </p:cNvSpPr>
          <p:nvPr/>
        </p:nvSpPr>
        <p:spPr bwMode="auto">
          <a:xfrm>
            <a:off x="776288" y="4113777"/>
            <a:ext cx="781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u="none">
                <a:ea typeface="楷体" panose="02010609060101010101" pitchFamily="49" charset="-122"/>
                <a:cs typeface="Arial" panose="020B0604020202020204" pitchFamily="34" charset="0"/>
              </a:rPr>
              <a:t>组织</a:t>
            </a:r>
            <a:r>
              <a:rPr lang="en-US" altLang="zh-CN" sz="1800" u="none">
                <a:ea typeface="楷体" panose="02010609060101010101" pitchFamily="49" charset="-122"/>
                <a:cs typeface="Arial" panose="020B0604020202020204" pitchFamily="34" charset="0"/>
              </a:rPr>
              <a:t>7</a:t>
            </a:r>
          </a:p>
        </p:txBody>
      </p:sp>
      <p:sp>
        <p:nvSpPr>
          <p:cNvPr id="144401" name="Text Box 22"/>
          <p:cNvSpPr txBox="1">
            <a:spLocks noChangeArrowheads="1"/>
          </p:cNvSpPr>
          <p:nvPr/>
        </p:nvSpPr>
        <p:spPr bwMode="auto">
          <a:xfrm>
            <a:off x="7045325" y="3986778"/>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u="none">
                <a:ea typeface="楷体" panose="02010609060101010101" pitchFamily="49" charset="-122"/>
                <a:cs typeface="Arial" panose="020B0604020202020204" pitchFamily="34" charset="0"/>
              </a:rPr>
              <a:t>互联网</a:t>
            </a:r>
          </a:p>
        </p:txBody>
      </p:sp>
      <p:sp>
        <p:nvSpPr>
          <p:cNvPr id="144402" name="Text Box 23"/>
          <p:cNvSpPr txBox="1">
            <a:spLocks noChangeArrowheads="1"/>
          </p:cNvSpPr>
          <p:nvPr/>
        </p:nvSpPr>
        <p:spPr bwMode="auto">
          <a:xfrm>
            <a:off x="938213" y="5237727"/>
            <a:ext cx="774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u="none">
                <a:ea typeface="楷体" panose="02010609060101010101" pitchFamily="49" charset="-122"/>
                <a:cs typeface="Arial" panose="020B0604020202020204" pitchFamily="34" charset="0"/>
              </a:rPr>
              <a:t>组织</a:t>
            </a:r>
            <a:r>
              <a:rPr lang="en-US" altLang="zh-CN" sz="1800" u="none">
                <a:ea typeface="楷体" panose="02010609060101010101" pitchFamily="49" charset="-122"/>
                <a:cs typeface="Arial" panose="020B0604020202020204" pitchFamily="34" charset="0"/>
              </a:rPr>
              <a:t>1</a:t>
            </a:r>
          </a:p>
        </p:txBody>
      </p:sp>
      <p:sp>
        <p:nvSpPr>
          <p:cNvPr id="144403" name="Freeform 24"/>
          <p:cNvSpPr>
            <a:spLocks/>
          </p:cNvSpPr>
          <p:nvPr/>
        </p:nvSpPr>
        <p:spPr bwMode="auto">
          <a:xfrm>
            <a:off x="3505200" y="4528115"/>
            <a:ext cx="1773238" cy="979487"/>
          </a:xfrm>
          <a:custGeom>
            <a:avLst/>
            <a:gdLst>
              <a:gd name="T0" fmla="*/ 2147483646 w 1117"/>
              <a:gd name="T1" fmla="*/ 2147483646 h 617"/>
              <a:gd name="T2" fmla="*/ 2147483646 w 1117"/>
              <a:gd name="T3" fmla="*/ 2147483646 h 617"/>
              <a:gd name="T4" fmla="*/ 2147483646 w 1117"/>
              <a:gd name="T5" fmla="*/ 2147483646 h 617"/>
              <a:gd name="T6" fmla="*/ 2147483646 w 1117"/>
              <a:gd name="T7" fmla="*/ 2147483646 h 617"/>
              <a:gd name="T8" fmla="*/ 2147483646 w 1117"/>
              <a:gd name="T9" fmla="*/ 2147483646 h 617"/>
              <a:gd name="T10" fmla="*/ 2147483646 w 1117"/>
              <a:gd name="T11" fmla="*/ 2147483646 h 617"/>
              <a:gd name="T12" fmla="*/ 2147483646 w 1117"/>
              <a:gd name="T13" fmla="*/ 2147483646 h 617"/>
              <a:gd name="T14" fmla="*/ 2147483646 w 1117"/>
              <a:gd name="T15" fmla="*/ 2147483646 h 617"/>
              <a:gd name="T16" fmla="*/ 2147483646 w 1117"/>
              <a:gd name="T17" fmla="*/ 2147483646 h 617"/>
              <a:gd name="T18" fmla="*/ 2147483646 w 1117"/>
              <a:gd name="T19" fmla="*/ 2147483646 h 617"/>
              <a:gd name="T20" fmla="*/ 2147483646 w 1117"/>
              <a:gd name="T21" fmla="*/ 2147483646 h 617"/>
              <a:gd name="T22" fmla="*/ 2147483646 w 1117"/>
              <a:gd name="T23" fmla="*/ 2147483646 h 6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17"/>
              <a:gd name="T37" fmla="*/ 0 h 617"/>
              <a:gd name="T38" fmla="*/ 1117 w 1117"/>
              <a:gd name="T39" fmla="*/ 617 h 6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44404" name="Text Box 25"/>
          <p:cNvSpPr txBox="1">
            <a:spLocks noChangeArrowheads="1"/>
          </p:cNvSpPr>
          <p:nvPr/>
        </p:nvSpPr>
        <p:spPr bwMode="auto">
          <a:xfrm>
            <a:off x="3805238" y="4837677"/>
            <a:ext cx="13001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b="1" u="none">
                <a:ea typeface="楷体" panose="02010609060101010101" pitchFamily="49" charset="-122"/>
                <a:cs typeface="Arial" panose="020B0604020202020204" pitchFamily="34" charset="0"/>
              </a:rPr>
              <a:t>ISPs-R-Us</a:t>
            </a:r>
          </a:p>
        </p:txBody>
      </p:sp>
      <p:sp>
        <p:nvSpPr>
          <p:cNvPr id="144405" name="Freeform 26"/>
          <p:cNvSpPr>
            <a:spLocks/>
          </p:cNvSpPr>
          <p:nvPr/>
        </p:nvSpPr>
        <p:spPr bwMode="auto">
          <a:xfrm flipV="1">
            <a:off x="5230813" y="4548752"/>
            <a:ext cx="2019300" cy="295275"/>
          </a:xfrm>
          <a:custGeom>
            <a:avLst/>
            <a:gdLst>
              <a:gd name="T0" fmla="*/ 0 w 1272"/>
              <a:gd name="T1" fmla="*/ 0 h 186"/>
              <a:gd name="T2" fmla="*/ 2147483646 w 1272"/>
              <a:gd name="T3" fmla="*/ 2147483646 h 186"/>
              <a:gd name="T4" fmla="*/ 0 60000 65536"/>
              <a:gd name="T5" fmla="*/ 0 60000 65536"/>
              <a:gd name="T6" fmla="*/ 0 w 1272"/>
              <a:gd name="T7" fmla="*/ 0 h 186"/>
              <a:gd name="T8" fmla="*/ 1272 w 1272"/>
              <a:gd name="T9" fmla="*/ 186 h 186"/>
            </a:gdLst>
            <a:ahLst/>
            <a:cxnLst>
              <a:cxn ang="T4">
                <a:pos x="T0" y="T1"/>
              </a:cxn>
              <a:cxn ang="T5">
                <a:pos x="T2" y="T3"/>
              </a:cxn>
            </a:cxnLst>
            <a:rect l="T6" t="T7" r="T8" b="T9"/>
            <a:pathLst>
              <a:path w="1272" h="186">
                <a:moveTo>
                  <a:pt x="0" y="0"/>
                </a:moveTo>
                <a:lnTo>
                  <a:pt x="1272" y="186"/>
                </a:lnTo>
              </a:path>
            </a:pathLst>
          </a:custGeom>
          <a:noFill/>
          <a:ln w="19050">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4406" name="Line 27"/>
          <p:cNvSpPr>
            <a:spLocks noChangeShapeType="1"/>
          </p:cNvSpPr>
          <p:nvPr/>
        </p:nvSpPr>
        <p:spPr bwMode="auto">
          <a:xfrm>
            <a:off x="3021013" y="5091677"/>
            <a:ext cx="4857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4407" name="Line 28"/>
          <p:cNvSpPr>
            <a:spLocks noChangeShapeType="1"/>
          </p:cNvSpPr>
          <p:nvPr/>
        </p:nvSpPr>
        <p:spPr bwMode="auto">
          <a:xfrm flipV="1">
            <a:off x="2868613" y="5158352"/>
            <a:ext cx="638175" cy="1714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4408" name="Line 29"/>
          <p:cNvSpPr>
            <a:spLocks noChangeShapeType="1"/>
          </p:cNvSpPr>
          <p:nvPr/>
        </p:nvSpPr>
        <p:spPr bwMode="auto">
          <a:xfrm flipV="1">
            <a:off x="3306763" y="5406002"/>
            <a:ext cx="247650" cy="4095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4409" name="Text Box 30"/>
          <p:cNvSpPr txBox="1">
            <a:spLocks noChangeArrowheads="1"/>
          </p:cNvSpPr>
          <p:nvPr/>
        </p:nvSpPr>
        <p:spPr bwMode="auto">
          <a:xfrm>
            <a:off x="5245100" y="4837677"/>
            <a:ext cx="36464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u="none">
                <a:ea typeface="楷体" panose="02010609060101010101" pitchFamily="49" charset="-122"/>
                <a:cs typeface="Arial" panose="020B0604020202020204" pitchFamily="34" charset="0"/>
              </a:rPr>
              <a:t>“</a:t>
            </a:r>
            <a:r>
              <a:rPr lang="zh-CN" altLang="en-US" sz="1800" u="none">
                <a:ea typeface="楷体" panose="02010609060101010101" pitchFamily="49" charset="-122"/>
                <a:cs typeface="Arial" panose="020B0604020202020204" pitchFamily="34" charset="0"/>
              </a:rPr>
              <a:t>向我发送以</a:t>
            </a:r>
            <a:r>
              <a:rPr lang="en-US" altLang="zh-CN" sz="1800" u="none">
                <a:ea typeface="楷体" panose="02010609060101010101" pitchFamily="49" charset="-122"/>
                <a:cs typeface="Arial" panose="020B0604020202020204" pitchFamily="34" charset="0"/>
              </a:rPr>
              <a:t>199.31.0.0/16</a:t>
            </a:r>
            <a:r>
              <a:rPr lang="zh-CN" altLang="en-US" sz="1800" u="none">
                <a:ea typeface="楷体" panose="02010609060101010101" pitchFamily="49" charset="-122"/>
                <a:cs typeface="Arial" panose="020B0604020202020204" pitchFamily="34" charset="0"/>
              </a:rPr>
              <a:t>或</a:t>
            </a:r>
          </a:p>
          <a:p>
            <a:pPr>
              <a:spcBef>
                <a:spcPct val="0"/>
              </a:spcBef>
              <a:buClrTx/>
              <a:buSzTx/>
              <a:buFontTx/>
              <a:buNone/>
            </a:pPr>
            <a:r>
              <a:rPr lang="en-US" altLang="zh-CN" sz="1800" u="none">
                <a:ea typeface="楷体" panose="02010609060101010101" pitchFamily="49" charset="-122"/>
                <a:cs typeface="Arial" panose="020B0604020202020204" pitchFamily="34" charset="0"/>
              </a:rPr>
              <a:t>200.23.18.0/23</a:t>
            </a:r>
            <a:r>
              <a:rPr lang="zh-CN" altLang="en-US" sz="1800" u="none">
                <a:ea typeface="楷体" panose="02010609060101010101" pitchFamily="49" charset="-122"/>
                <a:cs typeface="Arial" panose="020B0604020202020204" pitchFamily="34" charset="0"/>
              </a:rPr>
              <a:t>开始的任何报文”</a:t>
            </a:r>
          </a:p>
        </p:txBody>
      </p:sp>
      <p:grpSp>
        <p:nvGrpSpPr>
          <p:cNvPr id="144410" name="Group 31"/>
          <p:cNvGrpSpPr>
            <a:grpSpLocks/>
          </p:cNvGrpSpPr>
          <p:nvPr/>
        </p:nvGrpSpPr>
        <p:grpSpPr bwMode="auto">
          <a:xfrm>
            <a:off x="795338" y="3588315"/>
            <a:ext cx="2338387" cy="404812"/>
            <a:chOff x="1004" y="1639"/>
            <a:chExt cx="1473" cy="255"/>
          </a:xfrm>
        </p:grpSpPr>
        <p:sp>
          <p:nvSpPr>
            <p:cNvPr id="144421" name="Freeform 32"/>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44422" name="Text Box 33"/>
            <p:cNvSpPr txBox="1">
              <a:spLocks noChangeArrowheads="1"/>
            </p:cNvSpPr>
            <p:nvPr/>
          </p:nvSpPr>
          <p:spPr bwMode="auto">
            <a:xfrm>
              <a:off x="1226" y="1652"/>
              <a:ext cx="1086" cy="233"/>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u="none">
                  <a:ea typeface="楷体" panose="02010609060101010101" pitchFamily="49" charset="-122"/>
                  <a:cs typeface="Arial" panose="020B0604020202020204" pitchFamily="34" charset="0"/>
                </a:rPr>
                <a:t>200.23.20.0/23</a:t>
              </a:r>
            </a:p>
          </p:txBody>
        </p:sp>
      </p:grpSp>
      <p:sp>
        <p:nvSpPr>
          <p:cNvPr id="144411" name="Text Box 34"/>
          <p:cNvSpPr txBox="1">
            <a:spLocks noChangeArrowheads="1"/>
          </p:cNvSpPr>
          <p:nvPr/>
        </p:nvSpPr>
        <p:spPr bwMode="auto">
          <a:xfrm>
            <a:off x="776288" y="3342252"/>
            <a:ext cx="781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u="none">
                <a:ea typeface="楷体" panose="02010609060101010101" pitchFamily="49" charset="-122"/>
                <a:cs typeface="Arial" panose="020B0604020202020204" pitchFamily="34" charset="0"/>
              </a:rPr>
              <a:t>组织</a:t>
            </a:r>
            <a:r>
              <a:rPr lang="en-US" altLang="zh-CN" sz="1800" u="none">
                <a:ea typeface="楷体" panose="02010609060101010101" pitchFamily="49" charset="-122"/>
                <a:cs typeface="Arial" panose="020B0604020202020204" pitchFamily="34" charset="0"/>
              </a:rPr>
              <a:t>2</a:t>
            </a:r>
          </a:p>
        </p:txBody>
      </p:sp>
      <p:grpSp>
        <p:nvGrpSpPr>
          <p:cNvPr id="144412" name="Group 35"/>
          <p:cNvGrpSpPr>
            <a:grpSpLocks/>
          </p:cNvGrpSpPr>
          <p:nvPr/>
        </p:nvGrpSpPr>
        <p:grpSpPr bwMode="auto">
          <a:xfrm>
            <a:off x="2144713" y="3851840"/>
            <a:ext cx="258762" cy="666750"/>
            <a:chOff x="870" y="2945"/>
            <a:chExt cx="163" cy="420"/>
          </a:xfrm>
        </p:grpSpPr>
        <p:sp>
          <p:nvSpPr>
            <p:cNvPr id="144418" name="Text Box 36"/>
            <p:cNvSpPr txBox="1">
              <a:spLocks noChangeArrowheads="1"/>
            </p:cNvSpPr>
            <p:nvPr/>
          </p:nvSpPr>
          <p:spPr bwMode="auto">
            <a:xfrm>
              <a:off x="872" y="2945"/>
              <a:ext cx="1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1" u="none">
                  <a:ea typeface="楷体" panose="02010609060101010101" pitchFamily="49" charset="-122"/>
                  <a:cs typeface="Arial" panose="020B0604020202020204" pitchFamily="34" charset="0"/>
                </a:rPr>
                <a:t>.</a:t>
              </a:r>
              <a:endParaRPr lang="en-US" altLang="zh-CN" sz="2000" u="none">
                <a:ea typeface="楷体" panose="02010609060101010101" pitchFamily="49" charset="-122"/>
                <a:cs typeface="Arial" panose="020B0604020202020204" pitchFamily="34" charset="0"/>
              </a:endParaRPr>
            </a:p>
          </p:txBody>
        </p:sp>
        <p:sp>
          <p:nvSpPr>
            <p:cNvPr id="144419" name="Text Box 37"/>
            <p:cNvSpPr txBox="1">
              <a:spLocks noChangeArrowheads="1"/>
            </p:cNvSpPr>
            <p:nvPr/>
          </p:nvSpPr>
          <p:spPr bwMode="auto">
            <a:xfrm>
              <a:off x="870" y="3030"/>
              <a:ext cx="1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1" u="none">
                  <a:ea typeface="楷体" panose="02010609060101010101" pitchFamily="49" charset="-122"/>
                  <a:cs typeface="Arial" panose="020B0604020202020204" pitchFamily="34" charset="0"/>
                </a:rPr>
                <a:t>.</a:t>
              </a:r>
              <a:endParaRPr lang="en-US" altLang="zh-CN" sz="2000" u="none">
                <a:ea typeface="楷体" panose="02010609060101010101" pitchFamily="49" charset="-122"/>
                <a:cs typeface="Arial" panose="020B0604020202020204" pitchFamily="34" charset="0"/>
              </a:endParaRPr>
            </a:p>
          </p:txBody>
        </p:sp>
        <p:sp>
          <p:nvSpPr>
            <p:cNvPr id="144420" name="Text Box 38"/>
            <p:cNvSpPr txBox="1">
              <a:spLocks noChangeArrowheads="1"/>
            </p:cNvSpPr>
            <p:nvPr/>
          </p:nvSpPr>
          <p:spPr bwMode="auto">
            <a:xfrm>
              <a:off x="871" y="3113"/>
              <a:ext cx="1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1" u="none">
                  <a:ea typeface="楷体" panose="02010609060101010101" pitchFamily="49" charset="-122"/>
                  <a:cs typeface="Arial" panose="020B0604020202020204" pitchFamily="34" charset="0"/>
                </a:rPr>
                <a:t>.</a:t>
              </a:r>
              <a:endParaRPr lang="en-US" altLang="zh-CN" sz="2000" u="none">
                <a:ea typeface="楷体" panose="02010609060101010101" pitchFamily="49" charset="-122"/>
                <a:cs typeface="Arial" panose="020B0604020202020204" pitchFamily="34" charset="0"/>
              </a:endParaRPr>
            </a:p>
          </p:txBody>
        </p:sp>
      </p:grpSp>
      <p:grpSp>
        <p:nvGrpSpPr>
          <p:cNvPr id="144413" name="Group 39"/>
          <p:cNvGrpSpPr>
            <a:grpSpLocks/>
          </p:cNvGrpSpPr>
          <p:nvPr/>
        </p:nvGrpSpPr>
        <p:grpSpPr bwMode="auto">
          <a:xfrm>
            <a:off x="3173413" y="3556565"/>
            <a:ext cx="258762" cy="666750"/>
            <a:chOff x="870" y="2945"/>
            <a:chExt cx="163" cy="420"/>
          </a:xfrm>
        </p:grpSpPr>
        <p:sp>
          <p:nvSpPr>
            <p:cNvPr id="144415" name="Text Box 40"/>
            <p:cNvSpPr txBox="1">
              <a:spLocks noChangeArrowheads="1"/>
            </p:cNvSpPr>
            <p:nvPr/>
          </p:nvSpPr>
          <p:spPr bwMode="auto">
            <a:xfrm>
              <a:off x="872" y="2945"/>
              <a:ext cx="1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1" u="none">
                  <a:ea typeface="楷体" panose="02010609060101010101" pitchFamily="49" charset="-122"/>
                  <a:cs typeface="Arial" panose="020B0604020202020204" pitchFamily="34" charset="0"/>
                </a:rPr>
                <a:t>.</a:t>
              </a:r>
              <a:endParaRPr lang="en-US" altLang="zh-CN" sz="2000" u="none">
                <a:ea typeface="楷体" panose="02010609060101010101" pitchFamily="49" charset="-122"/>
                <a:cs typeface="Arial" panose="020B0604020202020204" pitchFamily="34" charset="0"/>
              </a:endParaRPr>
            </a:p>
          </p:txBody>
        </p:sp>
        <p:sp>
          <p:nvSpPr>
            <p:cNvPr id="144416" name="Text Box 41"/>
            <p:cNvSpPr txBox="1">
              <a:spLocks noChangeArrowheads="1"/>
            </p:cNvSpPr>
            <p:nvPr/>
          </p:nvSpPr>
          <p:spPr bwMode="auto">
            <a:xfrm>
              <a:off x="870" y="3030"/>
              <a:ext cx="1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1" u="none">
                  <a:ea typeface="楷体" panose="02010609060101010101" pitchFamily="49" charset="-122"/>
                  <a:cs typeface="Arial" panose="020B0604020202020204" pitchFamily="34" charset="0"/>
                </a:rPr>
                <a:t>.</a:t>
              </a:r>
              <a:endParaRPr lang="en-US" altLang="zh-CN" sz="2000" u="none">
                <a:ea typeface="楷体" panose="02010609060101010101" pitchFamily="49" charset="-122"/>
                <a:cs typeface="Arial" panose="020B0604020202020204" pitchFamily="34" charset="0"/>
              </a:endParaRPr>
            </a:p>
          </p:txBody>
        </p:sp>
        <p:sp>
          <p:nvSpPr>
            <p:cNvPr id="144417" name="Text Box 42"/>
            <p:cNvSpPr txBox="1">
              <a:spLocks noChangeArrowheads="1"/>
            </p:cNvSpPr>
            <p:nvPr/>
          </p:nvSpPr>
          <p:spPr bwMode="auto">
            <a:xfrm>
              <a:off x="871" y="3113"/>
              <a:ext cx="1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1" u="none">
                  <a:ea typeface="楷体" panose="02010609060101010101" pitchFamily="49" charset="-122"/>
                  <a:cs typeface="Arial" panose="020B0604020202020204" pitchFamily="34" charset="0"/>
                </a:rPr>
                <a:t>.</a:t>
              </a:r>
              <a:endParaRPr lang="en-US" altLang="zh-CN" sz="2000" u="none">
                <a:ea typeface="楷体" panose="02010609060101010101" pitchFamily="49" charset="-122"/>
                <a:cs typeface="Arial" panose="020B0604020202020204" pitchFamily="34" charset="0"/>
              </a:endParaRPr>
            </a:p>
          </p:txBody>
        </p:sp>
      </p:grpSp>
      <p:sp>
        <p:nvSpPr>
          <p:cNvPr id="144414" name="Freeform 43"/>
          <p:cNvSpPr>
            <a:spLocks/>
          </p:cNvSpPr>
          <p:nvPr/>
        </p:nvSpPr>
        <p:spPr bwMode="auto">
          <a:xfrm>
            <a:off x="5802313" y="3637527"/>
            <a:ext cx="1206500" cy="411163"/>
          </a:xfrm>
          <a:custGeom>
            <a:avLst/>
            <a:gdLst>
              <a:gd name="T0" fmla="*/ 0 w 1272"/>
              <a:gd name="T1" fmla="*/ 0 h 186"/>
              <a:gd name="T2" fmla="*/ 2147483646 w 1272"/>
              <a:gd name="T3" fmla="*/ 2147483646 h 186"/>
              <a:gd name="T4" fmla="*/ 0 60000 65536"/>
              <a:gd name="T5" fmla="*/ 0 60000 65536"/>
              <a:gd name="T6" fmla="*/ 0 w 1272"/>
              <a:gd name="T7" fmla="*/ 0 h 186"/>
              <a:gd name="T8" fmla="*/ 1272 w 1272"/>
              <a:gd name="T9" fmla="*/ 186 h 186"/>
            </a:gdLst>
            <a:ahLst/>
            <a:cxnLst>
              <a:cxn ang="T4">
                <a:pos x="T0" y="T1"/>
              </a:cxn>
              <a:cxn ang="T5">
                <a:pos x="T2" y="T3"/>
              </a:cxn>
            </a:cxnLst>
            <a:rect l="T6" t="T7" r="T8" b="T9"/>
            <a:pathLst>
              <a:path w="1272" h="186">
                <a:moveTo>
                  <a:pt x="0" y="0"/>
                </a:moveTo>
                <a:lnTo>
                  <a:pt x="1272" y="186"/>
                </a:lnTo>
              </a:path>
            </a:pathLst>
          </a:custGeom>
          <a:noFill/>
          <a:ln w="19050">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 name="矩形 1"/>
          <p:cNvSpPr/>
          <p:nvPr/>
        </p:nvSpPr>
        <p:spPr>
          <a:xfrm>
            <a:off x="797307" y="1083137"/>
            <a:ext cx="8143874" cy="923330"/>
          </a:xfrm>
          <a:prstGeom prst="rect">
            <a:avLst/>
          </a:prstGeom>
        </p:spPr>
        <p:txBody>
          <a:bodyPr wrap="square">
            <a:spAutoFit/>
          </a:bodyPr>
          <a:lstStyle/>
          <a:p>
            <a:r>
              <a:rPr lang="en-US" altLang="zh-CN">
                <a:solidFill>
                  <a:srgbClr val="333333"/>
                </a:solidFill>
                <a:latin typeface="+mn-lt"/>
              </a:rPr>
              <a:t>What would happen, for example, if Fly-By-Night-ISP </a:t>
            </a:r>
            <a:r>
              <a:rPr lang="en-US" altLang="zh-CN">
                <a:solidFill>
                  <a:srgbClr val="FF0000"/>
                </a:solidFill>
                <a:latin typeface="+mn-lt"/>
              </a:rPr>
              <a:t>acquires</a:t>
            </a:r>
            <a:r>
              <a:rPr lang="en-US" altLang="zh-CN">
                <a:solidFill>
                  <a:srgbClr val="333333"/>
                </a:solidFill>
                <a:latin typeface="+mn-lt"/>
              </a:rPr>
              <a:t> [</a:t>
            </a:r>
            <a:r>
              <a:rPr lang="zh-CN" altLang="en-US">
                <a:latin typeface="+mn-lt"/>
              </a:rPr>
              <a:t>获取</a:t>
            </a:r>
            <a:r>
              <a:rPr lang="en-US" altLang="zh-CN">
                <a:solidFill>
                  <a:srgbClr val="333333"/>
                </a:solidFill>
                <a:latin typeface="+mn-lt"/>
              </a:rPr>
              <a:t>] ISPs-R-Us and then </a:t>
            </a:r>
            <a:r>
              <a:rPr lang="en-US" altLang="zh-CN">
                <a:solidFill>
                  <a:srgbClr val="FF0000"/>
                </a:solidFill>
                <a:latin typeface="+mn-lt"/>
              </a:rPr>
              <a:t>has</a:t>
            </a:r>
            <a:r>
              <a:rPr lang="en-US" altLang="zh-CN">
                <a:solidFill>
                  <a:srgbClr val="333333"/>
                </a:solidFill>
                <a:latin typeface="+mn-lt"/>
              </a:rPr>
              <a:t> Organization 1 connect to the Internet </a:t>
            </a:r>
            <a:r>
              <a:rPr lang="en-US" altLang="zh-CN">
                <a:solidFill>
                  <a:srgbClr val="FF0000"/>
                </a:solidFill>
                <a:latin typeface="+mn-lt"/>
              </a:rPr>
              <a:t>through </a:t>
            </a:r>
            <a:r>
              <a:rPr lang="en-US" altLang="zh-CN">
                <a:solidFill>
                  <a:srgbClr val="333333"/>
                </a:solidFill>
                <a:latin typeface="+mn-lt"/>
              </a:rPr>
              <a:t>its subsidiary [</a:t>
            </a:r>
            <a:r>
              <a:rPr lang="zh-CN" altLang="en-US">
                <a:latin typeface="+mn-lt"/>
              </a:rPr>
              <a:t>附属的</a:t>
            </a:r>
            <a:r>
              <a:rPr lang="en-US" altLang="zh-CN">
                <a:solidFill>
                  <a:srgbClr val="333333"/>
                </a:solidFill>
                <a:latin typeface="+mn-lt"/>
              </a:rPr>
              <a:t>] ISPs-R-Us?</a:t>
            </a:r>
          </a:p>
        </p:txBody>
      </p:sp>
    </p:spTree>
    <p:extLst>
      <p:ext uri="{BB962C8B-B14F-4D97-AF65-F5344CB8AC3E}">
        <p14:creationId xmlns:p14="http://schemas.microsoft.com/office/powerpoint/2010/main" val="21056315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2" name="Rectangle 2"/>
          <p:cNvSpPr>
            <a:spLocks noGrp="1" noChangeArrowheads="1"/>
          </p:cNvSpPr>
          <p:nvPr>
            <p:ph type="title"/>
          </p:nvPr>
        </p:nvSpPr>
        <p:spPr/>
        <p:txBody>
          <a:bodyPr/>
          <a:lstStyle/>
          <a:p>
            <a:pPr eaLnBrk="1" hangingPunct="1"/>
            <a:r>
              <a:rPr lang="zh-CN" altLang="en-US">
                <a:ea typeface="楷体" panose="02010609060101010101" pitchFamily="49" charset="-122"/>
                <a:cs typeface="Arial" panose="020B0604020202020204" pitchFamily="34" charset="0"/>
              </a:rPr>
              <a:t>获得一块地址</a:t>
            </a:r>
            <a:endParaRPr lang="zh-CN" altLang="en-US"/>
          </a:p>
        </p:txBody>
      </p:sp>
      <p:sp>
        <p:nvSpPr>
          <p:cNvPr id="140293" name="Rectangle 3"/>
          <p:cNvSpPr>
            <a:spLocks noGrp="1" noChangeArrowheads="1"/>
          </p:cNvSpPr>
          <p:nvPr>
            <p:ph type="body" idx="1"/>
          </p:nvPr>
        </p:nvSpPr>
        <p:spPr>
          <a:xfrm>
            <a:off x="325438" y="1042988"/>
            <a:ext cx="8488362" cy="2010056"/>
          </a:xfrm>
        </p:spPr>
        <p:txBody>
          <a:bodyPr/>
          <a:lstStyle/>
          <a:p>
            <a:pPr eaLnBrk="1" hangingPunct="1"/>
            <a:r>
              <a:rPr lang="zh-CN" altLang="en-US" b="1">
                <a:ea typeface="楷体" panose="02010609060101010101" pitchFamily="49" charset="-122"/>
                <a:cs typeface="Arial" panose="020B0604020202020204" pitchFamily="34" charset="0"/>
              </a:rPr>
              <a:t>获取网络地址</a:t>
            </a:r>
          </a:p>
        </p:txBody>
      </p:sp>
      <p:sp>
        <p:nvSpPr>
          <p:cNvPr id="140294" name="Rectangle 4"/>
          <p:cNvSpPr>
            <a:spLocks noChangeArrowheads="1"/>
          </p:cNvSpPr>
          <p:nvPr/>
        </p:nvSpPr>
        <p:spPr bwMode="auto">
          <a:xfrm>
            <a:off x="509206" y="1860831"/>
            <a:ext cx="6015038" cy="851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en-US" altLang="zh-CN" sz="2400">
                <a:solidFill>
                  <a:srgbClr val="FF0000"/>
                </a:solidFill>
                <a:ea typeface="楷体" panose="02010609060101010101" pitchFamily="49" charset="-122"/>
                <a:cs typeface="Arial" panose="020B0604020202020204" pitchFamily="34" charset="0"/>
              </a:rPr>
              <a:t>Q:</a:t>
            </a:r>
            <a:r>
              <a:rPr lang="en-US" altLang="zh-CN" sz="2400" u="none">
                <a:ea typeface="楷体" panose="02010609060101010101" pitchFamily="49" charset="-122"/>
                <a:cs typeface="Arial" panose="020B0604020202020204" pitchFamily="34" charset="0"/>
              </a:rPr>
              <a:t> </a:t>
            </a:r>
            <a:r>
              <a:rPr lang="zh-CN" altLang="en-US" sz="2400" u="none">
                <a:ea typeface="楷体" panose="02010609060101010101" pitchFamily="49" charset="-122"/>
                <a:cs typeface="Arial" panose="020B0604020202020204" pitchFamily="34" charset="0"/>
              </a:rPr>
              <a:t>一个网络如何获得一块地址？</a:t>
            </a:r>
          </a:p>
          <a:p>
            <a:pPr eaLnBrk="1" hangingPunct="1">
              <a:buFont typeface="Wingdings" panose="05000000000000000000" pitchFamily="2" charset="2"/>
              <a:buNone/>
            </a:pPr>
            <a:r>
              <a:rPr lang="en-US" altLang="zh-CN" sz="2400">
                <a:solidFill>
                  <a:srgbClr val="FF0000"/>
                </a:solidFill>
                <a:ea typeface="楷体" panose="02010609060101010101" pitchFamily="49" charset="-122"/>
                <a:cs typeface="Arial" panose="020B0604020202020204" pitchFamily="34" charset="0"/>
              </a:rPr>
              <a:t>A: </a:t>
            </a:r>
            <a:r>
              <a:rPr lang="zh-CN" altLang="en-US" sz="2400">
                <a:solidFill>
                  <a:srgbClr val="FF0000"/>
                </a:solidFill>
                <a:ea typeface="楷体" panose="02010609060101010101" pitchFamily="49" charset="-122"/>
                <a:cs typeface="Arial" panose="020B0604020202020204" pitchFamily="34" charset="0"/>
              </a:rPr>
              <a:t>从</a:t>
            </a:r>
            <a:r>
              <a:rPr lang="en-US" altLang="zh-CN" sz="2400">
                <a:solidFill>
                  <a:srgbClr val="FF0000"/>
                </a:solidFill>
                <a:ea typeface="楷体" panose="02010609060101010101" pitchFamily="49" charset="-122"/>
                <a:cs typeface="Arial" panose="020B0604020202020204" pitchFamily="34" charset="0"/>
              </a:rPr>
              <a:t>ISP</a:t>
            </a:r>
            <a:r>
              <a:rPr lang="zh-CN" altLang="en-US" sz="2400">
                <a:solidFill>
                  <a:srgbClr val="FF0000"/>
                </a:solidFill>
                <a:ea typeface="楷体" panose="02010609060101010101" pitchFamily="49" charset="-122"/>
                <a:cs typeface="Arial" panose="020B0604020202020204" pitchFamily="34" charset="0"/>
              </a:rPr>
              <a:t>的地址空间中获得。</a:t>
            </a:r>
            <a:endParaRPr lang="zh-CN" altLang="en-US" sz="2400" u="none">
              <a:ea typeface="楷体" panose="02010609060101010101" pitchFamily="49" charset="-122"/>
              <a:cs typeface="Arial" panose="020B0604020202020204" pitchFamily="34" charset="0"/>
            </a:endParaRPr>
          </a:p>
        </p:txBody>
      </p:sp>
      <p:sp>
        <p:nvSpPr>
          <p:cNvPr id="140295" name="Text Box 5"/>
          <p:cNvSpPr txBox="1">
            <a:spLocks noChangeArrowheads="1"/>
          </p:cNvSpPr>
          <p:nvPr/>
        </p:nvSpPr>
        <p:spPr bwMode="auto">
          <a:xfrm>
            <a:off x="0" y="3573463"/>
            <a:ext cx="9036050"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u="none">
                <a:solidFill>
                  <a:srgbClr val="0000FF"/>
                </a:solidFill>
                <a:ea typeface="楷体" panose="02010609060101010101" pitchFamily="49" charset="-122"/>
                <a:cs typeface="Arial" panose="020B0604020202020204" pitchFamily="34" charset="0"/>
              </a:rPr>
              <a:t>ISP</a:t>
            </a:r>
            <a:r>
              <a:rPr lang="zh-CN" altLang="en-US" sz="2000" u="none">
                <a:solidFill>
                  <a:srgbClr val="0000FF"/>
                </a:solidFill>
                <a:ea typeface="楷体" panose="02010609060101010101" pitchFamily="49" charset="-122"/>
                <a:cs typeface="Arial" panose="020B0604020202020204" pitchFamily="34" charset="0"/>
              </a:rPr>
              <a:t>的地址块       </a:t>
            </a:r>
            <a:r>
              <a:rPr lang="en-US" altLang="zh-CN" sz="2000">
                <a:solidFill>
                  <a:srgbClr val="0000FF"/>
                </a:solidFill>
                <a:ea typeface="楷体" panose="02010609060101010101" pitchFamily="49" charset="-122"/>
                <a:cs typeface="Arial" panose="020B0604020202020204" pitchFamily="34" charset="0"/>
              </a:rPr>
              <a:t>11001000  00010111  0001</a:t>
            </a:r>
            <a:r>
              <a:rPr lang="en-US" altLang="zh-CN" sz="2000" u="none">
                <a:solidFill>
                  <a:srgbClr val="0000FF"/>
                </a:solidFill>
                <a:ea typeface="楷体" panose="02010609060101010101" pitchFamily="49" charset="-122"/>
                <a:cs typeface="Arial" panose="020B0604020202020204" pitchFamily="34" charset="0"/>
              </a:rPr>
              <a:t>0000  00000000    200.23.16.0/20</a:t>
            </a:r>
            <a:r>
              <a:rPr lang="en-US" altLang="zh-CN" sz="2000" u="none">
                <a:solidFill>
                  <a:schemeClr val="accent2"/>
                </a:solidFill>
                <a:ea typeface="楷体" panose="02010609060101010101" pitchFamily="49" charset="-122"/>
                <a:cs typeface="Arial" panose="020B0604020202020204" pitchFamily="34" charset="0"/>
              </a:rPr>
              <a:t> </a:t>
            </a:r>
          </a:p>
          <a:p>
            <a:pPr>
              <a:spcBef>
                <a:spcPct val="0"/>
              </a:spcBef>
              <a:buClrTx/>
              <a:buSzTx/>
              <a:buFontTx/>
              <a:buNone/>
            </a:pPr>
            <a:endParaRPr lang="en-US" altLang="zh-CN" sz="2000" u="none">
              <a:ea typeface="楷体" panose="02010609060101010101" pitchFamily="49" charset="-122"/>
              <a:cs typeface="Arial" panose="020B0604020202020204" pitchFamily="34" charset="0"/>
            </a:endParaRPr>
          </a:p>
          <a:p>
            <a:pPr>
              <a:spcBef>
                <a:spcPct val="0"/>
              </a:spcBef>
              <a:buClrTx/>
              <a:buSzTx/>
              <a:buFontTx/>
              <a:buNone/>
            </a:pPr>
            <a:r>
              <a:rPr lang="en-US" altLang="zh-CN" sz="2000" u="none">
                <a:ea typeface="楷体" panose="02010609060101010101" pitchFamily="49" charset="-122"/>
                <a:cs typeface="Arial" panose="020B0604020202020204" pitchFamily="34" charset="0"/>
              </a:rPr>
              <a:t>Organization 0    </a:t>
            </a:r>
            <a:r>
              <a:rPr lang="en-US" altLang="zh-CN" sz="2000">
                <a:ea typeface="楷体" panose="02010609060101010101" pitchFamily="49" charset="-122"/>
                <a:cs typeface="Arial" panose="020B0604020202020204" pitchFamily="34" charset="0"/>
              </a:rPr>
              <a:t>11001000  00010111  0001</a:t>
            </a:r>
            <a:r>
              <a:rPr lang="en-US" altLang="zh-CN" sz="2000">
                <a:solidFill>
                  <a:srgbClr val="FF0000"/>
                </a:solidFill>
                <a:ea typeface="楷体" panose="02010609060101010101" pitchFamily="49" charset="-122"/>
                <a:cs typeface="Arial" panose="020B0604020202020204" pitchFamily="34" charset="0"/>
              </a:rPr>
              <a:t>000</a:t>
            </a:r>
            <a:r>
              <a:rPr lang="en-US" altLang="zh-CN" sz="2000" u="none">
                <a:ea typeface="楷体" panose="02010609060101010101" pitchFamily="49" charset="-122"/>
                <a:cs typeface="Arial" panose="020B0604020202020204" pitchFamily="34" charset="0"/>
              </a:rPr>
              <a:t>0  00000000    200.23.16.0/23 </a:t>
            </a:r>
          </a:p>
          <a:p>
            <a:pPr>
              <a:spcBef>
                <a:spcPct val="0"/>
              </a:spcBef>
              <a:buClrTx/>
              <a:buSzTx/>
              <a:buFontTx/>
              <a:buNone/>
            </a:pPr>
            <a:r>
              <a:rPr lang="en-US" altLang="zh-CN" sz="2000" u="none">
                <a:ea typeface="楷体" panose="02010609060101010101" pitchFamily="49" charset="-122"/>
                <a:cs typeface="Arial" panose="020B0604020202020204" pitchFamily="34" charset="0"/>
              </a:rPr>
              <a:t>Organization 1    </a:t>
            </a:r>
            <a:r>
              <a:rPr lang="en-US" altLang="zh-CN" sz="2000">
                <a:ea typeface="楷体" panose="02010609060101010101" pitchFamily="49" charset="-122"/>
                <a:cs typeface="Arial" panose="020B0604020202020204" pitchFamily="34" charset="0"/>
              </a:rPr>
              <a:t>11001000  00010111  0001</a:t>
            </a:r>
            <a:r>
              <a:rPr lang="en-US" altLang="zh-CN" sz="2000">
                <a:solidFill>
                  <a:srgbClr val="FF0000"/>
                </a:solidFill>
                <a:ea typeface="楷体" panose="02010609060101010101" pitchFamily="49" charset="-122"/>
                <a:cs typeface="Arial" panose="020B0604020202020204" pitchFamily="34" charset="0"/>
              </a:rPr>
              <a:t>001</a:t>
            </a:r>
            <a:r>
              <a:rPr lang="en-US" altLang="zh-CN" sz="2000" u="none">
                <a:ea typeface="楷体" panose="02010609060101010101" pitchFamily="49" charset="-122"/>
                <a:cs typeface="Arial" panose="020B0604020202020204" pitchFamily="34" charset="0"/>
              </a:rPr>
              <a:t>0  00000000    200.23.18.0/23 </a:t>
            </a:r>
          </a:p>
          <a:p>
            <a:pPr>
              <a:spcBef>
                <a:spcPct val="0"/>
              </a:spcBef>
              <a:buClrTx/>
              <a:buSzTx/>
              <a:buFontTx/>
              <a:buNone/>
            </a:pPr>
            <a:r>
              <a:rPr lang="en-US" altLang="zh-CN" sz="2000" u="none">
                <a:ea typeface="楷体" panose="02010609060101010101" pitchFamily="49" charset="-122"/>
                <a:cs typeface="Arial" panose="020B0604020202020204" pitchFamily="34" charset="0"/>
              </a:rPr>
              <a:t>Organization 2    </a:t>
            </a:r>
            <a:r>
              <a:rPr lang="en-US" altLang="zh-CN" sz="2000">
                <a:ea typeface="楷体" panose="02010609060101010101" pitchFamily="49" charset="-122"/>
                <a:cs typeface="Arial" panose="020B0604020202020204" pitchFamily="34" charset="0"/>
              </a:rPr>
              <a:t>11001000  00010111  0001</a:t>
            </a:r>
            <a:r>
              <a:rPr lang="en-US" altLang="zh-CN" sz="2000">
                <a:solidFill>
                  <a:srgbClr val="FF0000"/>
                </a:solidFill>
                <a:ea typeface="楷体" panose="02010609060101010101" pitchFamily="49" charset="-122"/>
                <a:cs typeface="Arial" panose="020B0604020202020204" pitchFamily="34" charset="0"/>
              </a:rPr>
              <a:t>010</a:t>
            </a:r>
            <a:r>
              <a:rPr lang="en-US" altLang="zh-CN" sz="2000" u="none">
                <a:ea typeface="楷体" panose="02010609060101010101" pitchFamily="49" charset="-122"/>
                <a:cs typeface="Arial" panose="020B0604020202020204" pitchFamily="34" charset="0"/>
              </a:rPr>
              <a:t>0  00000000    200.23.20.0/23 </a:t>
            </a:r>
          </a:p>
          <a:p>
            <a:pPr>
              <a:spcBef>
                <a:spcPct val="0"/>
              </a:spcBef>
              <a:buClrTx/>
              <a:buSzTx/>
              <a:buFontTx/>
              <a:buNone/>
            </a:pPr>
            <a:r>
              <a:rPr lang="en-US" altLang="zh-CN" sz="2000" u="none">
                <a:ea typeface="楷体" panose="02010609060101010101" pitchFamily="49" charset="-122"/>
                <a:cs typeface="Arial" panose="020B0604020202020204" pitchFamily="34" charset="0"/>
              </a:rPr>
              <a:t>   ...                                          …..                                   ….                ….</a:t>
            </a:r>
          </a:p>
          <a:p>
            <a:pPr>
              <a:spcBef>
                <a:spcPct val="0"/>
              </a:spcBef>
              <a:buClrTx/>
              <a:buSzTx/>
              <a:buFontTx/>
              <a:buNone/>
            </a:pPr>
            <a:r>
              <a:rPr lang="en-US" altLang="zh-CN" sz="2000" u="none">
                <a:ea typeface="楷体" panose="02010609060101010101" pitchFamily="49" charset="-122"/>
                <a:cs typeface="Arial" panose="020B0604020202020204" pitchFamily="34" charset="0"/>
              </a:rPr>
              <a:t>Organization 7    </a:t>
            </a:r>
            <a:r>
              <a:rPr lang="en-US" altLang="zh-CN" sz="2000">
                <a:ea typeface="楷体" panose="02010609060101010101" pitchFamily="49" charset="-122"/>
                <a:cs typeface="Arial" panose="020B0604020202020204" pitchFamily="34" charset="0"/>
              </a:rPr>
              <a:t>11001000  00010111  0001</a:t>
            </a:r>
            <a:r>
              <a:rPr lang="en-US" altLang="zh-CN" sz="2000">
                <a:solidFill>
                  <a:srgbClr val="FF0000"/>
                </a:solidFill>
                <a:ea typeface="楷体" panose="02010609060101010101" pitchFamily="49" charset="-122"/>
                <a:cs typeface="Arial" panose="020B0604020202020204" pitchFamily="34" charset="0"/>
              </a:rPr>
              <a:t>111</a:t>
            </a:r>
            <a:r>
              <a:rPr lang="en-US" altLang="zh-CN" sz="2000" u="none">
                <a:ea typeface="楷体" panose="02010609060101010101" pitchFamily="49" charset="-122"/>
                <a:cs typeface="Arial" panose="020B0604020202020204" pitchFamily="34" charset="0"/>
              </a:rPr>
              <a:t>0  00000000    200.23.30.0/23 </a:t>
            </a:r>
          </a:p>
          <a:p>
            <a:pPr>
              <a:spcBef>
                <a:spcPct val="0"/>
              </a:spcBef>
              <a:buClrTx/>
              <a:buSzTx/>
              <a:buFontTx/>
              <a:buNone/>
            </a:pPr>
            <a:endParaRPr lang="en-US" altLang="zh-CN" sz="2000" u="none">
              <a:ea typeface="楷体" panose="02010609060101010101" pitchFamily="49" charset="-122"/>
              <a:cs typeface="Arial" panose="020B0604020202020204" pitchFamily="34" charset="0"/>
            </a:endParaRPr>
          </a:p>
        </p:txBody>
      </p:sp>
      <p:sp>
        <p:nvSpPr>
          <p:cNvPr id="8" name="Line 5"/>
          <p:cNvSpPr>
            <a:spLocks noChangeShapeType="1"/>
          </p:cNvSpPr>
          <p:nvPr/>
        </p:nvSpPr>
        <p:spPr bwMode="auto">
          <a:xfrm flipH="1">
            <a:off x="5076830" y="3486164"/>
            <a:ext cx="7937" cy="2473325"/>
          </a:xfrm>
          <a:prstGeom prst="line">
            <a:avLst/>
          </a:prstGeom>
          <a:noFill/>
          <a:ln w="28575">
            <a:solidFill>
              <a:srgbClr val="FF0000"/>
            </a:solidFill>
            <a:round/>
            <a:headEnd/>
            <a:tailEnd/>
          </a:ln>
        </p:spPr>
        <p:txBody>
          <a:bodyPr wrap="none"/>
          <a:lstStyle/>
          <a:p>
            <a:endParaRPr lang="zh-CN" altLang="en-US"/>
          </a:p>
        </p:txBody>
      </p:sp>
      <p:sp>
        <p:nvSpPr>
          <p:cNvPr id="9" name="Line 6"/>
          <p:cNvSpPr>
            <a:spLocks noChangeShapeType="1"/>
          </p:cNvSpPr>
          <p:nvPr/>
        </p:nvSpPr>
        <p:spPr bwMode="auto">
          <a:xfrm flipH="1">
            <a:off x="5496240" y="3494102"/>
            <a:ext cx="7937" cy="2473325"/>
          </a:xfrm>
          <a:prstGeom prst="line">
            <a:avLst/>
          </a:prstGeom>
          <a:noFill/>
          <a:ln w="28575">
            <a:solidFill>
              <a:srgbClr val="FF0000"/>
            </a:solidFill>
            <a:round/>
            <a:headEnd/>
            <a:tailEnd/>
          </a:ln>
        </p:spPr>
        <p:txBody>
          <a:bodyPr wrap="none"/>
          <a:lstStyle/>
          <a:p>
            <a:endParaRPr lang="zh-CN" altLang="en-US"/>
          </a:p>
        </p:txBody>
      </p:sp>
      <p:sp>
        <p:nvSpPr>
          <p:cNvPr id="2" name="矩形 1"/>
          <p:cNvSpPr/>
          <p:nvPr/>
        </p:nvSpPr>
        <p:spPr>
          <a:xfrm>
            <a:off x="3252656" y="3053044"/>
            <a:ext cx="1980029" cy="400110"/>
          </a:xfrm>
          <a:prstGeom prst="rect">
            <a:avLst/>
          </a:prstGeom>
        </p:spPr>
        <p:txBody>
          <a:bodyPr wrap="none">
            <a:spAutoFit/>
          </a:bodyPr>
          <a:lstStyle/>
          <a:p>
            <a:r>
              <a:rPr lang="en-US" altLang="zh-CN" sz="2000">
                <a:solidFill>
                  <a:srgbClr val="333333"/>
                </a:solidFill>
                <a:latin typeface="+mn-lt"/>
                <a:ea typeface="+mj-ea"/>
              </a:rPr>
              <a:t>200.23.16.0/20</a:t>
            </a:r>
            <a:endParaRPr lang="zh-CN" altLang="en-US" sz="2000">
              <a:latin typeface="+mn-lt"/>
              <a:ea typeface="+mj-ea"/>
            </a:endParaRPr>
          </a:p>
        </p:txBody>
      </p:sp>
    </p:spTree>
    <p:extLst>
      <p:ext uri="{BB962C8B-B14F-4D97-AF65-F5344CB8AC3E}">
        <p14:creationId xmlns:p14="http://schemas.microsoft.com/office/powerpoint/2010/main" val="1753763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6" name="Rectangle 2"/>
          <p:cNvSpPr>
            <a:spLocks noGrp="1" noChangeArrowheads="1"/>
          </p:cNvSpPr>
          <p:nvPr>
            <p:ph type="title"/>
          </p:nvPr>
        </p:nvSpPr>
        <p:spPr/>
        <p:txBody>
          <a:bodyPr/>
          <a:lstStyle/>
          <a:p>
            <a:pPr eaLnBrk="1" hangingPunct="1"/>
            <a:r>
              <a:rPr lang="zh-CN" altLang="en-US">
                <a:ea typeface="楷体" panose="02010609060101010101" pitchFamily="49" charset="-122"/>
                <a:cs typeface="Arial" panose="020B0604020202020204" pitchFamily="34" charset="0"/>
              </a:rPr>
              <a:t>获得一块地址</a:t>
            </a:r>
            <a:endParaRPr lang="zh-CN" altLang="en-US"/>
          </a:p>
        </p:txBody>
      </p:sp>
      <p:sp>
        <p:nvSpPr>
          <p:cNvPr id="146437" name="Rectangle 5"/>
          <p:cNvSpPr>
            <a:spLocks noGrp="1" noChangeArrowheads="1"/>
          </p:cNvSpPr>
          <p:nvPr>
            <p:ph idx="1"/>
          </p:nvPr>
        </p:nvSpPr>
        <p:spPr>
          <a:noFill/>
        </p:spPr>
        <p:txBody>
          <a:bodyPr/>
          <a:lstStyle/>
          <a:p>
            <a:pPr eaLnBrk="1" hangingPunct="1">
              <a:spcBef>
                <a:spcPts val="600"/>
              </a:spcBef>
              <a:buFont typeface="Wingdings" panose="05000000000000000000" pitchFamily="2" charset="2"/>
              <a:buNone/>
            </a:pPr>
            <a:r>
              <a:rPr lang="en-US" altLang="zh-CN" u="sng">
                <a:ea typeface="楷体" panose="02010609060101010101" pitchFamily="49" charset="-122"/>
                <a:cs typeface="Arial" panose="020B0604020202020204" pitchFamily="34" charset="0"/>
              </a:rPr>
              <a:t>Q:</a:t>
            </a:r>
            <a:r>
              <a:rPr lang="en-US" altLang="zh-CN">
                <a:ea typeface="楷体" panose="02010609060101010101" pitchFamily="49" charset="-122"/>
                <a:cs typeface="Arial" panose="020B0604020202020204" pitchFamily="34" charset="0"/>
              </a:rPr>
              <a:t> ISP </a:t>
            </a:r>
            <a:r>
              <a:rPr lang="zh-CN" altLang="en-US">
                <a:ea typeface="楷体" panose="02010609060101010101" pitchFamily="49" charset="-122"/>
                <a:cs typeface="Arial" panose="020B0604020202020204" pitchFamily="34" charset="0"/>
              </a:rPr>
              <a:t>如何获得整块地址</a:t>
            </a:r>
            <a:r>
              <a:rPr lang="en-US" altLang="zh-CN">
                <a:ea typeface="楷体" panose="02010609060101010101" pitchFamily="49" charset="-122"/>
                <a:cs typeface="Arial" panose="020B0604020202020204" pitchFamily="34" charset="0"/>
              </a:rPr>
              <a:t>?</a:t>
            </a:r>
          </a:p>
          <a:p>
            <a:pPr eaLnBrk="1" hangingPunct="1">
              <a:spcBef>
                <a:spcPts val="600"/>
              </a:spcBef>
              <a:buFont typeface="Wingdings" panose="05000000000000000000" pitchFamily="2" charset="2"/>
              <a:buNone/>
            </a:pPr>
            <a:r>
              <a:rPr lang="en-US" altLang="zh-CN" u="sng">
                <a:ea typeface="楷体" panose="02010609060101010101" pitchFamily="49" charset="-122"/>
                <a:cs typeface="Arial" panose="020B0604020202020204" pitchFamily="34" charset="0"/>
              </a:rPr>
              <a:t>A:</a:t>
            </a:r>
            <a:r>
              <a:rPr lang="en-US" altLang="zh-CN">
                <a:ea typeface="楷体" panose="02010609060101010101" pitchFamily="49" charset="-122"/>
                <a:cs typeface="Arial" panose="020B0604020202020204" pitchFamily="34" charset="0"/>
              </a:rPr>
              <a:t> ICANN: Internet Corporation for Assigned Names and Numbers (</a:t>
            </a:r>
            <a:r>
              <a:rPr lang="zh-CN" altLang="en-US">
                <a:ea typeface="楷体" panose="02010609060101010101" pitchFamily="49" charset="-122"/>
                <a:cs typeface="Arial" panose="020B0604020202020204" pitchFamily="34" charset="0"/>
              </a:rPr>
              <a:t>互联网名字与号码分配机构</a:t>
            </a:r>
            <a:r>
              <a:rPr lang="en-US" altLang="zh-CN">
                <a:ea typeface="楷体" panose="02010609060101010101" pitchFamily="49" charset="-122"/>
                <a:cs typeface="Arial" panose="020B0604020202020204" pitchFamily="34" charset="0"/>
              </a:rPr>
              <a:t>)</a:t>
            </a:r>
            <a:endParaRPr lang="zh-CN" altLang="en-US">
              <a:ea typeface="楷体" panose="02010609060101010101" pitchFamily="49" charset="-122"/>
              <a:cs typeface="Arial" panose="020B0604020202020204" pitchFamily="34" charset="0"/>
            </a:endParaRPr>
          </a:p>
          <a:p>
            <a:pPr eaLnBrk="1" hangingPunct="1">
              <a:spcBef>
                <a:spcPts val="600"/>
              </a:spcBef>
            </a:pPr>
            <a:r>
              <a:rPr lang="zh-CN" altLang="en-US">
                <a:ea typeface="楷体" panose="02010609060101010101" pitchFamily="49" charset="-122"/>
                <a:cs typeface="Arial" panose="020B0604020202020204" pitchFamily="34" charset="0"/>
              </a:rPr>
              <a:t>分配</a:t>
            </a:r>
            <a:r>
              <a:rPr lang="en-US" altLang="zh-CN">
                <a:ea typeface="楷体" panose="02010609060101010101" pitchFamily="49" charset="-122"/>
                <a:cs typeface="Arial" panose="020B0604020202020204" pitchFamily="34" charset="0"/>
              </a:rPr>
              <a:t>IP</a:t>
            </a:r>
            <a:r>
              <a:rPr lang="zh-CN" altLang="en-US">
                <a:ea typeface="楷体" panose="02010609060101010101" pitchFamily="49" charset="-122"/>
                <a:cs typeface="Arial" panose="020B0604020202020204" pitchFamily="34" charset="0"/>
              </a:rPr>
              <a:t>地址</a:t>
            </a:r>
          </a:p>
          <a:p>
            <a:pPr eaLnBrk="1" hangingPunct="1">
              <a:spcBef>
                <a:spcPts val="600"/>
              </a:spcBef>
            </a:pPr>
            <a:endParaRPr lang="en-US" altLang="zh-CN">
              <a:ea typeface="楷体" panose="02010609060101010101" pitchFamily="49" charset="-122"/>
              <a:cs typeface="Arial" panose="020B0604020202020204" pitchFamily="34" charset="0"/>
            </a:endParaRPr>
          </a:p>
          <a:p>
            <a:pPr eaLnBrk="1" hangingPunct="1">
              <a:spcBef>
                <a:spcPts val="600"/>
              </a:spcBef>
            </a:pPr>
            <a:r>
              <a:rPr lang="zh-CN" altLang="en-US">
                <a:ea typeface="楷体" panose="02010609060101010101" pitchFamily="49" charset="-122"/>
                <a:cs typeface="Arial" panose="020B0604020202020204" pitchFamily="34" charset="0"/>
              </a:rPr>
              <a:t>管理 </a:t>
            </a:r>
            <a:r>
              <a:rPr lang="en-US" altLang="zh-CN">
                <a:ea typeface="楷体" panose="02010609060101010101" pitchFamily="49" charset="-122"/>
                <a:cs typeface="Arial" panose="020B0604020202020204" pitchFamily="34" charset="0"/>
              </a:rPr>
              <a:t>DNS</a:t>
            </a:r>
          </a:p>
          <a:p>
            <a:pPr eaLnBrk="1" hangingPunct="1">
              <a:spcBef>
                <a:spcPts val="600"/>
              </a:spcBef>
            </a:pPr>
            <a:endParaRPr lang="en-US" altLang="zh-CN">
              <a:ea typeface="楷体" panose="02010609060101010101" pitchFamily="49" charset="-122"/>
              <a:cs typeface="Arial" panose="020B0604020202020204" pitchFamily="34" charset="0"/>
            </a:endParaRPr>
          </a:p>
          <a:p>
            <a:pPr eaLnBrk="1" hangingPunct="1">
              <a:spcBef>
                <a:spcPts val="600"/>
              </a:spcBef>
            </a:pPr>
            <a:r>
              <a:rPr lang="zh-CN" altLang="en-US">
                <a:ea typeface="楷体" panose="02010609060101010101" pitchFamily="49" charset="-122"/>
                <a:cs typeface="Arial" panose="020B0604020202020204" pitchFamily="34" charset="0"/>
              </a:rPr>
              <a:t>分配域名，解决域名纠纷</a:t>
            </a:r>
          </a:p>
        </p:txBody>
      </p:sp>
    </p:spTree>
    <p:extLst>
      <p:ext uri="{BB962C8B-B14F-4D97-AF65-F5344CB8AC3E}">
        <p14:creationId xmlns:p14="http://schemas.microsoft.com/office/powerpoint/2010/main" val="278533928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4" name="Rectangle 2"/>
          <p:cNvSpPr>
            <a:spLocks noGrp="1" noChangeArrowheads="1"/>
          </p:cNvSpPr>
          <p:nvPr>
            <p:ph type="title"/>
          </p:nvPr>
        </p:nvSpPr>
        <p:spPr/>
        <p:txBody>
          <a:bodyPr/>
          <a:lstStyle/>
          <a:p>
            <a:pPr eaLnBrk="1" hangingPunct="1">
              <a:lnSpc>
                <a:spcPct val="80000"/>
              </a:lnSpc>
              <a:buFont typeface="Wingdings" panose="05000000000000000000" pitchFamily="2" charset="2"/>
              <a:buNone/>
            </a:pPr>
            <a:r>
              <a:rPr lang="zh-CN" altLang="en-US">
                <a:latin typeface="+mn-lt"/>
                <a:ea typeface="楷体" panose="02010609060101010101" pitchFamily="49" charset="-122"/>
                <a:cs typeface="Arial" panose="020B0604020202020204" pitchFamily="34" charset="0"/>
              </a:rPr>
              <a:t>获得主机地址：动态主机配置协议</a:t>
            </a:r>
            <a:endParaRPr lang="en-US" altLang="zh-CN">
              <a:latin typeface="+mn-lt"/>
              <a:ea typeface="楷体" panose="02010609060101010101" pitchFamily="49" charset="-122"/>
              <a:cs typeface="Arial" panose="020B0604020202020204" pitchFamily="34" charset="0"/>
            </a:endParaRPr>
          </a:p>
        </p:txBody>
      </p:sp>
      <p:sp>
        <p:nvSpPr>
          <p:cNvPr id="148485" name="Rectangle 4"/>
          <p:cNvSpPr>
            <a:spLocks noGrp="1" noChangeArrowheads="1"/>
          </p:cNvSpPr>
          <p:nvPr>
            <p:ph idx="1"/>
          </p:nvPr>
        </p:nvSpPr>
        <p:spPr>
          <a:noFill/>
        </p:spPr>
        <p:txBody>
          <a:bodyPr/>
          <a:lstStyle/>
          <a:p>
            <a:pPr eaLnBrk="1" hangingPunct="1">
              <a:spcBef>
                <a:spcPts val="600"/>
              </a:spcBef>
              <a:buFont typeface="Wingdings" panose="05000000000000000000" pitchFamily="2" charset="2"/>
              <a:buNone/>
            </a:pPr>
            <a:r>
              <a:rPr lang="en-US" altLang="zh-CN" u="sng">
                <a:ea typeface="楷体" panose="02010609060101010101" pitchFamily="49" charset="-122"/>
                <a:cs typeface="Arial" panose="020B0604020202020204" pitchFamily="34" charset="0"/>
              </a:rPr>
              <a:t>Q:</a:t>
            </a:r>
            <a:r>
              <a:rPr lang="en-US" altLang="zh-CN">
                <a:ea typeface="楷体" panose="02010609060101010101" pitchFamily="49" charset="-122"/>
                <a:cs typeface="Arial" panose="020B0604020202020204" pitchFamily="34" charset="0"/>
              </a:rPr>
              <a:t> </a:t>
            </a:r>
            <a:r>
              <a:rPr lang="zh-CN" altLang="en-US">
                <a:ea typeface="楷体" panose="02010609060101010101" pitchFamily="49" charset="-122"/>
                <a:cs typeface="Arial" panose="020B0604020202020204" pitchFamily="34" charset="0"/>
              </a:rPr>
              <a:t>主机如何获得</a:t>
            </a:r>
            <a:r>
              <a:rPr lang="en-US" altLang="zh-CN">
                <a:ea typeface="楷体" panose="02010609060101010101" pitchFamily="49" charset="-122"/>
                <a:cs typeface="Arial" panose="020B0604020202020204" pitchFamily="34" charset="0"/>
              </a:rPr>
              <a:t>IP</a:t>
            </a:r>
            <a:r>
              <a:rPr lang="zh-CN" altLang="en-US">
                <a:ea typeface="楷体" panose="02010609060101010101" pitchFamily="49" charset="-122"/>
                <a:cs typeface="Arial" panose="020B0604020202020204" pitchFamily="34" charset="0"/>
              </a:rPr>
              <a:t>地址</a:t>
            </a:r>
            <a:r>
              <a:rPr lang="en-US" altLang="zh-CN">
                <a:ea typeface="楷体" panose="02010609060101010101" pitchFamily="49" charset="-122"/>
                <a:cs typeface="Arial" panose="020B0604020202020204" pitchFamily="34" charset="0"/>
              </a:rPr>
              <a:t>? (</a:t>
            </a:r>
            <a:r>
              <a:rPr lang="zh-CN" altLang="en-US">
                <a:ea typeface="楷体" panose="02010609060101010101" pitchFamily="49" charset="-122"/>
                <a:cs typeface="Arial" panose="020B0604020202020204" pitchFamily="34" charset="0"/>
              </a:rPr>
              <a:t>主机部分</a:t>
            </a:r>
            <a:r>
              <a:rPr lang="en-US" altLang="zh-CN">
                <a:ea typeface="楷体" panose="02010609060101010101" pitchFamily="49" charset="-122"/>
                <a:cs typeface="Arial" panose="020B0604020202020204" pitchFamily="34" charset="0"/>
              </a:rPr>
              <a:t>)</a:t>
            </a:r>
          </a:p>
          <a:p>
            <a:pPr eaLnBrk="1" hangingPunct="1">
              <a:spcBef>
                <a:spcPts val="600"/>
              </a:spcBef>
              <a:buFont typeface="Wingdings" panose="05000000000000000000" pitchFamily="2" charset="2"/>
              <a:buNone/>
            </a:pPr>
            <a:endParaRPr lang="en-US" altLang="zh-CN" b="1">
              <a:ea typeface="楷体" panose="02010609060101010101" pitchFamily="49" charset="-122"/>
              <a:cs typeface="Arial" panose="020B0604020202020204" pitchFamily="34" charset="0"/>
            </a:endParaRPr>
          </a:p>
          <a:p>
            <a:pPr eaLnBrk="1" hangingPunct="1">
              <a:spcBef>
                <a:spcPts val="600"/>
              </a:spcBef>
            </a:pPr>
            <a:r>
              <a:rPr lang="zh-CN" altLang="en-US">
                <a:ea typeface="楷体" panose="02010609060101010101" pitchFamily="49" charset="-122"/>
                <a:cs typeface="Arial" panose="020B0604020202020204" pitchFamily="34" charset="0"/>
              </a:rPr>
              <a:t>手工配置：系统管理员手工为一主机配置</a:t>
            </a:r>
            <a:r>
              <a:rPr lang="en-US" altLang="zh-CN">
                <a:ea typeface="楷体" panose="02010609060101010101" pitchFamily="49" charset="-122"/>
                <a:cs typeface="Arial" panose="020B0604020202020204" pitchFamily="34" charset="0"/>
              </a:rPr>
              <a:t>IP</a:t>
            </a:r>
            <a:r>
              <a:rPr lang="zh-CN" altLang="en-US">
                <a:ea typeface="楷体" panose="02010609060101010101" pitchFamily="49" charset="-122"/>
                <a:cs typeface="Arial" panose="020B0604020202020204" pitchFamily="34" charset="0"/>
              </a:rPr>
              <a:t>地址</a:t>
            </a:r>
          </a:p>
          <a:p>
            <a:pPr lvl="1" eaLnBrk="1" hangingPunct="1">
              <a:spcBef>
                <a:spcPts val="600"/>
              </a:spcBef>
            </a:pPr>
            <a:r>
              <a:rPr lang="en-US" altLang="zh-CN">
                <a:ea typeface="楷体" panose="02010609060101010101" pitchFamily="49" charset="-122"/>
                <a:cs typeface="Arial" panose="020B0604020202020204" pitchFamily="34" charset="0"/>
              </a:rPr>
              <a:t>Windows: </a:t>
            </a:r>
            <a:r>
              <a:rPr lang="zh-CN" altLang="en-US">
                <a:ea typeface="楷体" panose="02010609060101010101" pitchFamily="49" charset="-122"/>
                <a:cs typeface="Arial" panose="020B0604020202020204" pitchFamily="34" charset="0"/>
              </a:rPr>
              <a:t>控制面板</a:t>
            </a:r>
            <a:r>
              <a:rPr lang="en-US" altLang="zh-CN">
                <a:ea typeface="楷体" panose="02010609060101010101" pitchFamily="49" charset="-122"/>
                <a:cs typeface="Arial" panose="020B0604020202020204" pitchFamily="34" charset="0"/>
              </a:rPr>
              <a:t>-&gt;</a:t>
            </a:r>
            <a:r>
              <a:rPr lang="zh-CN" altLang="en-US">
                <a:ea typeface="楷体" panose="02010609060101010101" pitchFamily="49" charset="-122"/>
                <a:cs typeface="Arial" panose="020B0604020202020204" pitchFamily="34" charset="0"/>
              </a:rPr>
              <a:t>网络</a:t>
            </a:r>
            <a:r>
              <a:rPr lang="en-US" altLang="zh-CN">
                <a:ea typeface="楷体" panose="02010609060101010101" pitchFamily="49" charset="-122"/>
                <a:cs typeface="Arial" panose="020B0604020202020204" pitchFamily="34" charset="0"/>
              </a:rPr>
              <a:t>-&gt;</a:t>
            </a:r>
            <a:r>
              <a:rPr lang="zh-CN" altLang="en-US">
                <a:ea typeface="楷体" panose="02010609060101010101" pitchFamily="49" charset="-122"/>
                <a:cs typeface="Arial" panose="020B0604020202020204" pitchFamily="34" charset="0"/>
              </a:rPr>
              <a:t>配置</a:t>
            </a:r>
            <a:r>
              <a:rPr lang="en-US" altLang="zh-CN">
                <a:ea typeface="楷体" panose="02010609060101010101" pitchFamily="49" charset="-122"/>
                <a:cs typeface="Arial" panose="020B0604020202020204" pitchFamily="34" charset="0"/>
              </a:rPr>
              <a:t>-&gt;TCP/IP-&gt;</a:t>
            </a:r>
            <a:r>
              <a:rPr lang="zh-CN" altLang="en-US">
                <a:ea typeface="楷体" panose="02010609060101010101" pitchFamily="49" charset="-122"/>
                <a:cs typeface="Arial" panose="020B0604020202020204" pitchFamily="34" charset="0"/>
              </a:rPr>
              <a:t>属性</a:t>
            </a:r>
          </a:p>
          <a:p>
            <a:pPr lvl="1" eaLnBrk="1" hangingPunct="1">
              <a:spcBef>
                <a:spcPts val="600"/>
              </a:spcBef>
            </a:pPr>
            <a:r>
              <a:rPr lang="en-US" altLang="zh-CN">
                <a:ea typeface="楷体" panose="02010609060101010101" pitchFamily="49" charset="-122"/>
                <a:cs typeface="Arial" panose="020B0604020202020204" pitchFamily="34" charset="0"/>
              </a:rPr>
              <a:t>UNIX: /</a:t>
            </a:r>
            <a:r>
              <a:rPr lang="en-US" altLang="zh-CN" err="1">
                <a:ea typeface="楷体" panose="02010609060101010101" pitchFamily="49" charset="-122"/>
                <a:cs typeface="Arial" panose="020B0604020202020204" pitchFamily="34" charset="0"/>
              </a:rPr>
              <a:t>etc</a:t>
            </a:r>
            <a:r>
              <a:rPr lang="en-US" altLang="zh-CN">
                <a:ea typeface="楷体" panose="02010609060101010101" pitchFamily="49" charset="-122"/>
                <a:cs typeface="Arial" panose="020B0604020202020204" pitchFamily="34" charset="0"/>
              </a:rPr>
              <a:t>/</a:t>
            </a:r>
            <a:r>
              <a:rPr lang="en-US" altLang="zh-CN" err="1">
                <a:ea typeface="楷体" panose="02010609060101010101" pitchFamily="49" charset="-122"/>
                <a:cs typeface="Arial" panose="020B0604020202020204" pitchFamily="34" charset="0"/>
              </a:rPr>
              <a:t>rc.config</a:t>
            </a:r>
            <a:endParaRPr lang="en-US" altLang="zh-CN">
              <a:ea typeface="楷体" panose="02010609060101010101" pitchFamily="49" charset="-122"/>
              <a:cs typeface="Arial" panose="020B0604020202020204" pitchFamily="34" charset="0"/>
            </a:endParaRPr>
          </a:p>
          <a:p>
            <a:pPr lvl="1" eaLnBrk="1" hangingPunct="1">
              <a:spcBef>
                <a:spcPts val="600"/>
              </a:spcBef>
            </a:pPr>
            <a:endParaRPr lang="en-US" altLang="zh-CN">
              <a:ea typeface="楷体" panose="02010609060101010101" pitchFamily="49" charset="-122"/>
              <a:cs typeface="Arial" panose="020B0604020202020204" pitchFamily="34" charset="0"/>
            </a:endParaRPr>
          </a:p>
          <a:p>
            <a:pPr eaLnBrk="1" hangingPunct="1">
              <a:spcBef>
                <a:spcPts val="600"/>
              </a:spcBef>
            </a:pPr>
            <a:r>
              <a:rPr lang="en-US" altLang="zh-CN">
                <a:ea typeface="楷体" panose="02010609060101010101" pitchFamily="49" charset="-122"/>
                <a:cs typeface="Arial" panose="020B0604020202020204" pitchFamily="34" charset="0"/>
              </a:rPr>
              <a:t>DHCP (Dynamic Host Configuration Protocol</a:t>
            </a:r>
            <a:r>
              <a:rPr lang="zh-CN" altLang="en-US">
                <a:ea typeface="楷体" panose="02010609060101010101" pitchFamily="49" charset="-122"/>
                <a:cs typeface="Arial" panose="020B0604020202020204" pitchFamily="34" charset="0"/>
              </a:rPr>
              <a:t>，动态主机配置协议</a:t>
            </a:r>
            <a:r>
              <a:rPr lang="en-US" altLang="zh-CN">
                <a:ea typeface="楷体" panose="02010609060101010101" pitchFamily="49" charset="-122"/>
                <a:cs typeface="Arial" panose="020B0604020202020204" pitchFamily="34" charset="0"/>
              </a:rPr>
              <a:t>): </a:t>
            </a:r>
            <a:r>
              <a:rPr lang="zh-CN" altLang="en-US">
                <a:ea typeface="楷体" panose="02010609060101010101" pitchFamily="49" charset="-122"/>
                <a:cs typeface="Arial" panose="020B0604020202020204" pitchFamily="34" charset="0"/>
              </a:rPr>
              <a:t>从服务器上动态获取</a:t>
            </a:r>
            <a:r>
              <a:rPr lang="en-US" altLang="zh-CN">
                <a:ea typeface="楷体" panose="02010609060101010101" pitchFamily="49" charset="-122"/>
                <a:cs typeface="Arial" panose="020B0604020202020204" pitchFamily="34" charset="0"/>
              </a:rPr>
              <a:t>IP</a:t>
            </a:r>
            <a:r>
              <a:rPr lang="zh-CN" altLang="en-US">
                <a:ea typeface="楷体" panose="02010609060101010101" pitchFamily="49" charset="-122"/>
                <a:cs typeface="Arial" panose="020B0604020202020204" pitchFamily="34" charset="0"/>
              </a:rPr>
              <a:t>地址</a:t>
            </a:r>
          </a:p>
          <a:p>
            <a:pPr lvl="1" eaLnBrk="1" hangingPunct="1">
              <a:spcBef>
                <a:spcPts val="600"/>
              </a:spcBef>
            </a:pPr>
            <a:r>
              <a:rPr lang="zh-CN" altLang="en-US">
                <a:ea typeface="楷体" panose="02010609060101010101" pitchFamily="49" charset="-122"/>
                <a:cs typeface="Arial" panose="020B0604020202020204" pitchFamily="34" charset="0"/>
              </a:rPr>
              <a:t>“即插即用协议” </a:t>
            </a:r>
          </a:p>
          <a:p>
            <a:pPr eaLnBrk="1" hangingPunct="1">
              <a:lnSpc>
                <a:spcPct val="80000"/>
              </a:lnSpc>
              <a:buFont typeface="Wingdings" panose="05000000000000000000" pitchFamily="2" charset="2"/>
              <a:buNone/>
            </a:pPr>
            <a:r>
              <a:rPr lang="zh-CN" altLang="en-US" sz="2800"/>
              <a:t>    </a:t>
            </a:r>
          </a:p>
        </p:txBody>
      </p:sp>
      <p:grpSp>
        <p:nvGrpSpPr>
          <p:cNvPr id="43" name="组合 42">
            <a:extLst>
              <a:ext uri="{FF2B5EF4-FFF2-40B4-BE49-F238E27FC236}">
                <a16:creationId xmlns:a16="http://schemas.microsoft.com/office/drawing/2014/main" id="{3AF7D958-D084-49D0-9801-C648F82D0C62}"/>
              </a:ext>
            </a:extLst>
          </p:cNvPr>
          <p:cNvGrpSpPr/>
          <p:nvPr/>
        </p:nvGrpSpPr>
        <p:grpSpPr>
          <a:xfrm>
            <a:off x="4120864" y="4597204"/>
            <a:ext cx="4034160" cy="2288880"/>
            <a:chOff x="4120864" y="4597204"/>
            <a:chExt cx="4034160" cy="2288880"/>
          </a:xfrm>
        </p:grpSpPr>
        <mc:AlternateContent xmlns:mc="http://schemas.openxmlformats.org/markup-compatibility/2006" xmlns:p14="http://schemas.microsoft.com/office/powerpoint/2010/main">
          <mc:Choice Requires="p14">
            <p:contentPart p14:bwMode="auto" r:id="rId3">
              <p14:nvContentPartPr>
                <p14:cNvPr id="3" name="墨迹 2">
                  <a:extLst>
                    <a:ext uri="{FF2B5EF4-FFF2-40B4-BE49-F238E27FC236}">
                      <a16:creationId xmlns:a16="http://schemas.microsoft.com/office/drawing/2014/main" id="{77997DD0-3DBE-4CBE-B63F-269A428D6E1F}"/>
                    </a:ext>
                  </a:extLst>
                </p14:cNvPr>
                <p14:cNvContentPartPr/>
                <p14:nvPr/>
              </p14:nvContentPartPr>
              <p14:xfrm>
                <a:off x="4120864" y="4712764"/>
                <a:ext cx="240840" cy="1750320"/>
              </p14:xfrm>
            </p:contentPart>
          </mc:Choice>
          <mc:Fallback xmlns="">
            <p:pic>
              <p:nvPicPr>
                <p:cNvPr id="3" name="墨迹 2">
                  <a:extLst>
                    <a:ext uri="{FF2B5EF4-FFF2-40B4-BE49-F238E27FC236}">
                      <a16:creationId xmlns:a16="http://schemas.microsoft.com/office/drawing/2014/main" id="{77997DD0-3DBE-4CBE-B63F-269A428D6E1F}"/>
                    </a:ext>
                  </a:extLst>
                </p:cNvPr>
                <p:cNvPicPr/>
                <p:nvPr/>
              </p:nvPicPr>
              <p:blipFill>
                <a:blip r:embed="rId4"/>
                <a:stretch>
                  <a:fillRect/>
                </a:stretch>
              </p:blipFill>
              <p:spPr>
                <a:xfrm>
                  <a:off x="4102837" y="4694760"/>
                  <a:ext cx="276533" cy="1785967"/>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墨迹 3">
                  <a:extLst>
                    <a:ext uri="{FF2B5EF4-FFF2-40B4-BE49-F238E27FC236}">
                      <a16:creationId xmlns:a16="http://schemas.microsoft.com/office/drawing/2014/main" id="{2D8C1FEA-D79C-4A93-9972-4F46CD59FC20}"/>
                    </a:ext>
                  </a:extLst>
                </p14:cNvPr>
                <p14:cNvContentPartPr/>
                <p14:nvPr/>
              </p14:nvContentPartPr>
              <p14:xfrm>
                <a:off x="4555024" y="4650844"/>
                <a:ext cx="174600" cy="330840"/>
              </p14:xfrm>
            </p:contentPart>
          </mc:Choice>
          <mc:Fallback xmlns="">
            <p:pic>
              <p:nvPicPr>
                <p:cNvPr id="4" name="墨迹 3">
                  <a:extLst>
                    <a:ext uri="{FF2B5EF4-FFF2-40B4-BE49-F238E27FC236}">
                      <a16:creationId xmlns:a16="http://schemas.microsoft.com/office/drawing/2014/main" id="{2D8C1FEA-D79C-4A93-9972-4F46CD59FC20}"/>
                    </a:ext>
                  </a:extLst>
                </p:cNvPr>
                <p:cNvPicPr/>
                <p:nvPr/>
              </p:nvPicPr>
              <p:blipFill>
                <a:blip r:embed="rId6"/>
                <a:stretch>
                  <a:fillRect/>
                </a:stretch>
              </p:blipFill>
              <p:spPr>
                <a:xfrm>
                  <a:off x="4537024" y="4632844"/>
                  <a:ext cx="21024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墨迹 4">
                  <a:extLst>
                    <a:ext uri="{FF2B5EF4-FFF2-40B4-BE49-F238E27FC236}">
                      <a16:creationId xmlns:a16="http://schemas.microsoft.com/office/drawing/2014/main" id="{6757D750-954E-4B98-A873-6F0C0C42F2D3}"/>
                    </a:ext>
                  </a:extLst>
                </p14:cNvPr>
                <p14:cNvContentPartPr/>
                <p14:nvPr/>
              </p14:nvContentPartPr>
              <p14:xfrm>
                <a:off x="4793344" y="4597204"/>
                <a:ext cx="248040" cy="423720"/>
              </p14:xfrm>
            </p:contentPart>
          </mc:Choice>
          <mc:Fallback xmlns="">
            <p:pic>
              <p:nvPicPr>
                <p:cNvPr id="5" name="墨迹 4">
                  <a:extLst>
                    <a:ext uri="{FF2B5EF4-FFF2-40B4-BE49-F238E27FC236}">
                      <a16:creationId xmlns:a16="http://schemas.microsoft.com/office/drawing/2014/main" id="{6757D750-954E-4B98-A873-6F0C0C42F2D3}"/>
                    </a:ext>
                  </a:extLst>
                </p:cNvPr>
                <p:cNvPicPr/>
                <p:nvPr/>
              </p:nvPicPr>
              <p:blipFill>
                <a:blip r:embed="rId8"/>
                <a:stretch>
                  <a:fillRect/>
                </a:stretch>
              </p:blipFill>
              <p:spPr>
                <a:xfrm>
                  <a:off x="4775344" y="4579204"/>
                  <a:ext cx="283680" cy="459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墨迹 5">
                  <a:extLst>
                    <a:ext uri="{FF2B5EF4-FFF2-40B4-BE49-F238E27FC236}">
                      <a16:creationId xmlns:a16="http://schemas.microsoft.com/office/drawing/2014/main" id="{BB3C65ED-B598-4525-8069-8ECA69B409D1}"/>
                    </a:ext>
                  </a:extLst>
                </p14:cNvPr>
                <p14:cNvContentPartPr/>
                <p14:nvPr/>
              </p14:nvContentPartPr>
              <p14:xfrm>
                <a:off x="5044984" y="4955044"/>
                <a:ext cx="9360" cy="29160"/>
              </p14:xfrm>
            </p:contentPart>
          </mc:Choice>
          <mc:Fallback xmlns="">
            <p:pic>
              <p:nvPicPr>
                <p:cNvPr id="6" name="墨迹 5">
                  <a:extLst>
                    <a:ext uri="{FF2B5EF4-FFF2-40B4-BE49-F238E27FC236}">
                      <a16:creationId xmlns:a16="http://schemas.microsoft.com/office/drawing/2014/main" id="{BB3C65ED-B598-4525-8069-8ECA69B409D1}"/>
                    </a:ext>
                  </a:extLst>
                </p:cNvPr>
                <p:cNvPicPr/>
                <p:nvPr/>
              </p:nvPicPr>
              <p:blipFill>
                <a:blip r:embed="rId10"/>
                <a:stretch>
                  <a:fillRect/>
                </a:stretch>
              </p:blipFill>
              <p:spPr>
                <a:xfrm>
                  <a:off x="5026984" y="4937044"/>
                  <a:ext cx="4500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墨迹 6">
                  <a:extLst>
                    <a:ext uri="{FF2B5EF4-FFF2-40B4-BE49-F238E27FC236}">
                      <a16:creationId xmlns:a16="http://schemas.microsoft.com/office/drawing/2014/main" id="{4470FA2D-EE20-45EB-935F-7A655CB18D1F}"/>
                    </a:ext>
                  </a:extLst>
                </p14:cNvPr>
                <p14:cNvContentPartPr/>
                <p14:nvPr/>
              </p14:nvContentPartPr>
              <p14:xfrm>
                <a:off x="4466104" y="5320804"/>
                <a:ext cx="67680" cy="257040"/>
              </p14:xfrm>
            </p:contentPart>
          </mc:Choice>
          <mc:Fallback xmlns="">
            <p:pic>
              <p:nvPicPr>
                <p:cNvPr id="7" name="墨迹 6">
                  <a:extLst>
                    <a:ext uri="{FF2B5EF4-FFF2-40B4-BE49-F238E27FC236}">
                      <a16:creationId xmlns:a16="http://schemas.microsoft.com/office/drawing/2014/main" id="{4470FA2D-EE20-45EB-935F-7A655CB18D1F}"/>
                    </a:ext>
                  </a:extLst>
                </p:cNvPr>
                <p:cNvPicPr/>
                <p:nvPr/>
              </p:nvPicPr>
              <p:blipFill>
                <a:blip r:embed="rId12"/>
                <a:stretch>
                  <a:fillRect/>
                </a:stretch>
              </p:blipFill>
              <p:spPr>
                <a:xfrm>
                  <a:off x="4448008" y="5302804"/>
                  <a:ext cx="103511"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墨迹 7">
                  <a:extLst>
                    <a:ext uri="{FF2B5EF4-FFF2-40B4-BE49-F238E27FC236}">
                      <a16:creationId xmlns:a16="http://schemas.microsoft.com/office/drawing/2014/main" id="{A20DDBF1-FD43-466C-9D77-DB9AB2796D8D}"/>
                    </a:ext>
                  </a:extLst>
                </p14:cNvPr>
                <p14:cNvContentPartPr/>
                <p14:nvPr/>
              </p14:nvContentPartPr>
              <p14:xfrm>
                <a:off x="4603264" y="5232964"/>
                <a:ext cx="315720" cy="325440"/>
              </p14:xfrm>
            </p:contentPart>
          </mc:Choice>
          <mc:Fallback xmlns="">
            <p:pic>
              <p:nvPicPr>
                <p:cNvPr id="8" name="墨迹 7">
                  <a:extLst>
                    <a:ext uri="{FF2B5EF4-FFF2-40B4-BE49-F238E27FC236}">
                      <a16:creationId xmlns:a16="http://schemas.microsoft.com/office/drawing/2014/main" id="{A20DDBF1-FD43-466C-9D77-DB9AB2796D8D}"/>
                    </a:ext>
                  </a:extLst>
                </p:cNvPr>
                <p:cNvPicPr/>
                <p:nvPr/>
              </p:nvPicPr>
              <p:blipFill>
                <a:blip r:embed="rId14"/>
                <a:stretch>
                  <a:fillRect/>
                </a:stretch>
              </p:blipFill>
              <p:spPr>
                <a:xfrm>
                  <a:off x="4585264" y="5214964"/>
                  <a:ext cx="35136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墨迹 8">
                  <a:extLst>
                    <a:ext uri="{FF2B5EF4-FFF2-40B4-BE49-F238E27FC236}">
                      <a16:creationId xmlns:a16="http://schemas.microsoft.com/office/drawing/2014/main" id="{C7DE721F-6ED0-48E5-B444-BFB23B9759EC}"/>
                    </a:ext>
                  </a:extLst>
                </p14:cNvPr>
                <p14:cNvContentPartPr/>
                <p14:nvPr/>
              </p14:nvContentPartPr>
              <p14:xfrm>
                <a:off x="4912144" y="5287684"/>
                <a:ext cx="374040" cy="226440"/>
              </p14:xfrm>
            </p:contentPart>
          </mc:Choice>
          <mc:Fallback xmlns="">
            <p:pic>
              <p:nvPicPr>
                <p:cNvPr id="9" name="墨迹 8">
                  <a:extLst>
                    <a:ext uri="{FF2B5EF4-FFF2-40B4-BE49-F238E27FC236}">
                      <a16:creationId xmlns:a16="http://schemas.microsoft.com/office/drawing/2014/main" id="{C7DE721F-6ED0-48E5-B444-BFB23B9759EC}"/>
                    </a:ext>
                  </a:extLst>
                </p:cNvPr>
                <p:cNvPicPr/>
                <p:nvPr/>
              </p:nvPicPr>
              <p:blipFill>
                <a:blip r:embed="rId16"/>
                <a:stretch>
                  <a:fillRect/>
                </a:stretch>
              </p:blipFill>
              <p:spPr>
                <a:xfrm>
                  <a:off x="4894144" y="5269684"/>
                  <a:ext cx="40968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墨迹 9">
                  <a:extLst>
                    <a:ext uri="{FF2B5EF4-FFF2-40B4-BE49-F238E27FC236}">
                      <a16:creationId xmlns:a16="http://schemas.microsoft.com/office/drawing/2014/main" id="{0B776A6E-FAF6-4FEF-AA68-8EE5347152B2}"/>
                    </a:ext>
                  </a:extLst>
                </p14:cNvPr>
                <p14:cNvContentPartPr/>
                <p14:nvPr/>
              </p14:nvContentPartPr>
              <p14:xfrm>
                <a:off x="5433064" y="4990324"/>
                <a:ext cx="82800" cy="564840"/>
              </p14:xfrm>
            </p:contentPart>
          </mc:Choice>
          <mc:Fallback xmlns="">
            <p:pic>
              <p:nvPicPr>
                <p:cNvPr id="10" name="墨迹 9">
                  <a:extLst>
                    <a:ext uri="{FF2B5EF4-FFF2-40B4-BE49-F238E27FC236}">
                      <a16:creationId xmlns:a16="http://schemas.microsoft.com/office/drawing/2014/main" id="{0B776A6E-FAF6-4FEF-AA68-8EE5347152B2}"/>
                    </a:ext>
                  </a:extLst>
                </p:cNvPr>
                <p:cNvPicPr/>
                <p:nvPr/>
              </p:nvPicPr>
              <p:blipFill>
                <a:blip r:embed="rId18"/>
                <a:stretch>
                  <a:fillRect/>
                </a:stretch>
              </p:blipFill>
              <p:spPr>
                <a:xfrm>
                  <a:off x="5415064" y="4972324"/>
                  <a:ext cx="118440" cy="600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1" name="墨迹 10">
                  <a:extLst>
                    <a:ext uri="{FF2B5EF4-FFF2-40B4-BE49-F238E27FC236}">
                      <a16:creationId xmlns:a16="http://schemas.microsoft.com/office/drawing/2014/main" id="{4CDC229A-B431-4AB5-805B-7A4B6452FF6E}"/>
                    </a:ext>
                  </a:extLst>
                </p14:cNvPr>
                <p14:cNvContentPartPr/>
                <p14:nvPr/>
              </p14:nvContentPartPr>
              <p14:xfrm>
                <a:off x="5435224" y="5285524"/>
                <a:ext cx="250200" cy="258120"/>
              </p14:xfrm>
            </p:contentPart>
          </mc:Choice>
          <mc:Fallback xmlns="">
            <p:pic>
              <p:nvPicPr>
                <p:cNvPr id="11" name="墨迹 10">
                  <a:extLst>
                    <a:ext uri="{FF2B5EF4-FFF2-40B4-BE49-F238E27FC236}">
                      <a16:creationId xmlns:a16="http://schemas.microsoft.com/office/drawing/2014/main" id="{4CDC229A-B431-4AB5-805B-7A4B6452FF6E}"/>
                    </a:ext>
                  </a:extLst>
                </p:cNvPr>
                <p:cNvPicPr/>
                <p:nvPr/>
              </p:nvPicPr>
              <p:blipFill>
                <a:blip r:embed="rId20"/>
                <a:stretch>
                  <a:fillRect/>
                </a:stretch>
              </p:blipFill>
              <p:spPr>
                <a:xfrm>
                  <a:off x="5417224" y="5267524"/>
                  <a:ext cx="28584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2" name="墨迹 11">
                  <a:extLst>
                    <a:ext uri="{FF2B5EF4-FFF2-40B4-BE49-F238E27FC236}">
                      <a16:creationId xmlns:a16="http://schemas.microsoft.com/office/drawing/2014/main" id="{293BC821-604D-4F9B-9F50-B95135A7FF48}"/>
                    </a:ext>
                  </a:extLst>
                </p14:cNvPr>
                <p14:cNvContentPartPr/>
                <p14:nvPr/>
              </p14:nvContentPartPr>
              <p14:xfrm>
                <a:off x="4492024" y="5676124"/>
                <a:ext cx="214920" cy="414720"/>
              </p14:xfrm>
            </p:contentPart>
          </mc:Choice>
          <mc:Fallback xmlns="">
            <p:pic>
              <p:nvPicPr>
                <p:cNvPr id="12" name="墨迹 11">
                  <a:extLst>
                    <a:ext uri="{FF2B5EF4-FFF2-40B4-BE49-F238E27FC236}">
                      <a16:creationId xmlns:a16="http://schemas.microsoft.com/office/drawing/2014/main" id="{293BC821-604D-4F9B-9F50-B95135A7FF48}"/>
                    </a:ext>
                  </a:extLst>
                </p:cNvPr>
                <p:cNvPicPr/>
                <p:nvPr/>
              </p:nvPicPr>
              <p:blipFill>
                <a:blip r:embed="rId22"/>
                <a:stretch>
                  <a:fillRect/>
                </a:stretch>
              </p:blipFill>
              <p:spPr>
                <a:xfrm>
                  <a:off x="4474054" y="5658124"/>
                  <a:ext cx="250500" cy="450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3" name="墨迹 12">
                  <a:extLst>
                    <a:ext uri="{FF2B5EF4-FFF2-40B4-BE49-F238E27FC236}">
                      <a16:creationId xmlns:a16="http://schemas.microsoft.com/office/drawing/2014/main" id="{55D762D7-43B9-4C7E-A45E-B09BFFD82D56}"/>
                    </a:ext>
                  </a:extLst>
                </p14:cNvPr>
                <p14:cNvContentPartPr/>
                <p14:nvPr/>
              </p14:nvContentPartPr>
              <p14:xfrm>
                <a:off x="4643584" y="5903644"/>
                <a:ext cx="183600" cy="129240"/>
              </p14:xfrm>
            </p:contentPart>
          </mc:Choice>
          <mc:Fallback xmlns="">
            <p:pic>
              <p:nvPicPr>
                <p:cNvPr id="13" name="墨迹 12">
                  <a:extLst>
                    <a:ext uri="{FF2B5EF4-FFF2-40B4-BE49-F238E27FC236}">
                      <a16:creationId xmlns:a16="http://schemas.microsoft.com/office/drawing/2014/main" id="{55D762D7-43B9-4C7E-A45E-B09BFFD82D56}"/>
                    </a:ext>
                  </a:extLst>
                </p:cNvPr>
                <p:cNvPicPr/>
                <p:nvPr/>
              </p:nvPicPr>
              <p:blipFill>
                <a:blip r:embed="rId24"/>
                <a:stretch>
                  <a:fillRect/>
                </a:stretch>
              </p:blipFill>
              <p:spPr>
                <a:xfrm>
                  <a:off x="4625619" y="5885644"/>
                  <a:ext cx="21917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4" name="墨迹 13">
                  <a:extLst>
                    <a:ext uri="{FF2B5EF4-FFF2-40B4-BE49-F238E27FC236}">
                      <a16:creationId xmlns:a16="http://schemas.microsoft.com/office/drawing/2014/main" id="{D550F49A-D18D-41BE-A057-2697605FE4ED}"/>
                    </a:ext>
                  </a:extLst>
                </p14:cNvPr>
                <p14:cNvContentPartPr/>
                <p14:nvPr/>
              </p14:nvContentPartPr>
              <p14:xfrm>
                <a:off x="4846264" y="5847844"/>
                <a:ext cx="156600" cy="225720"/>
              </p14:xfrm>
            </p:contentPart>
          </mc:Choice>
          <mc:Fallback xmlns="">
            <p:pic>
              <p:nvPicPr>
                <p:cNvPr id="14" name="墨迹 13">
                  <a:extLst>
                    <a:ext uri="{FF2B5EF4-FFF2-40B4-BE49-F238E27FC236}">
                      <a16:creationId xmlns:a16="http://schemas.microsoft.com/office/drawing/2014/main" id="{D550F49A-D18D-41BE-A057-2697605FE4ED}"/>
                    </a:ext>
                  </a:extLst>
                </p:cNvPr>
                <p:cNvPicPr/>
                <p:nvPr/>
              </p:nvPicPr>
              <p:blipFill>
                <a:blip r:embed="rId26"/>
                <a:stretch>
                  <a:fillRect/>
                </a:stretch>
              </p:blipFill>
              <p:spPr>
                <a:xfrm>
                  <a:off x="4828264" y="5829873"/>
                  <a:ext cx="192240" cy="261303"/>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5" name="墨迹 14">
                  <a:extLst>
                    <a:ext uri="{FF2B5EF4-FFF2-40B4-BE49-F238E27FC236}">
                      <a16:creationId xmlns:a16="http://schemas.microsoft.com/office/drawing/2014/main" id="{6B8032F4-0499-4D6A-A44D-414B6EE903F6}"/>
                    </a:ext>
                  </a:extLst>
                </p14:cNvPr>
                <p14:cNvContentPartPr/>
                <p14:nvPr/>
              </p14:nvContentPartPr>
              <p14:xfrm>
                <a:off x="5106184" y="5842084"/>
                <a:ext cx="143640" cy="186120"/>
              </p14:xfrm>
            </p:contentPart>
          </mc:Choice>
          <mc:Fallback xmlns="">
            <p:pic>
              <p:nvPicPr>
                <p:cNvPr id="15" name="墨迹 14">
                  <a:extLst>
                    <a:ext uri="{FF2B5EF4-FFF2-40B4-BE49-F238E27FC236}">
                      <a16:creationId xmlns:a16="http://schemas.microsoft.com/office/drawing/2014/main" id="{6B8032F4-0499-4D6A-A44D-414B6EE903F6}"/>
                    </a:ext>
                  </a:extLst>
                </p:cNvPr>
                <p:cNvPicPr/>
                <p:nvPr/>
              </p:nvPicPr>
              <p:blipFill>
                <a:blip r:embed="rId28"/>
                <a:stretch>
                  <a:fillRect/>
                </a:stretch>
              </p:blipFill>
              <p:spPr>
                <a:xfrm>
                  <a:off x="5088229" y="5824084"/>
                  <a:ext cx="179191"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6" name="墨迹 15">
                  <a:extLst>
                    <a:ext uri="{FF2B5EF4-FFF2-40B4-BE49-F238E27FC236}">
                      <a16:creationId xmlns:a16="http://schemas.microsoft.com/office/drawing/2014/main" id="{5313E10C-CCB7-4F69-B9F9-07A89E0EEDDD}"/>
                    </a:ext>
                  </a:extLst>
                </p14:cNvPr>
                <p14:cNvContentPartPr/>
                <p14:nvPr/>
              </p14:nvContentPartPr>
              <p14:xfrm>
                <a:off x="5335864" y="5654524"/>
                <a:ext cx="31320" cy="397440"/>
              </p14:xfrm>
            </p:contentPart>
          </mc:Choice>
          <mc:Fallback xmlns="">
            <p:pic>
              <p:nvPicPr>
                <p:cNvPr id="16" name="墨迹 15">
                  <a:extLst>
                    <a:ext uri="{FF2B5EF4-FFF2-40B4-BE49-F238E27FC236}">
                      <a16:creationId xmlns:a16="http://schemas.microsoft.com/office/drawing/2014/main" id="{5313E10C-CCB7-4F69-B9F9-07A89E0EEDDD}"/>
                    </a:ext>
                  </a:extLst>
                </p:cNvPr>
                <p:cNvPicPr/>
                <p:nvPr/>
              </p:nvPicPr>
              <p:blipFill>
                <a:blip r:embed="rId30"/>
                <a:stretch>
                  <a:fillRect/>
                </a:stretch>
              </p:blipFill>
              <p:spPr>
                <a:xfrm>
                  <a:off x="5317864" y="5636540"/>
                  <a:ext cx="66960" cy="433048"/>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7" name="墨迹 16">
                  <a:extLst>
                    <a:ext uri="{FF2B5EF4-FFF2-40B4-BE49-F238E27FC236}">
                      <a16:creationId xmlns:a16="http://schemas.microsoft.com/office/drawing/2014/main" id="{7E612213-CE0F-4AB0-ACF7-2785FE6FEE8F}"/>
                    </a:ext>
                  </a:extLst>
                </p14:cNvPr>
                <p14:cNvContentPartPr/>
                <p14:nvPr/>
              </p14:nvContentPartPr>
              <p14:xfrm>
                <a:off x="5807464" y="5764324"/>
                <a:ext cx="30600" cy="222480"/>
              </p14:xfrm>
            </p:contentPart>
          </mc:Choice>
          <mc:Fallback xmlns="">
            <p:pic>
              <p:nvPicPr>
                <p:cNvPr id="17" name="墨迹 16">
                  <a:extLst>
                    <a:ext uri="{FF2B5EF4-FFF2-40B4-BE49-F238E27FC236}">
                      <a16:creationId xmlns:a16="http://schemas.microsoft.com/office/drawing/2014/main" id="{7E612213-CE0F-4AB0-ACF7-2785FE6FEE8F}"/>
                    </a:ext>
                  </a:extLst>
                </p:cNvPr>
                <p:cNvPicPr/>
                <p:nvPr/>
              </p:nvPicPr>
              <p:blipFill>
                <a:blip r:embed="rId32"/>
                <a:stretch>
                  <a:fillRect/>
                </a:stretch>
              </p:blipFill>
              <p:spPr>
                <a:xfrm>
                  <a:off x="5789464" y="5746295"/>
                  <a:ext cx="66240" cy="258178"/>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8" name="墨迹 17">
                  <a:extLst>
                    <a:ext uri="{FF2B5EF4-FFF2-40B4-BE49-F238E27FC236}">
                      <a16:creationId xmlns:a16="http://schemas.microsoft.com/office/drawing/2014/main" id="{48A74F61-C78B-4599-86EB-8A85FDDA4E70}"/>
                    </a:ext>
                  </a:extLst>
                </p14:cNvPr>
                <p14:cNvContentPartPr/>
                <p14:nvPr/>
              </p14:nvContentPartPr>
              <p14:xfrm>
                <a:off x="5897104" y="5623924"/>
                <a:ext cx="173160" cy="396000"/>
              </p14:xfrm>
            </p:contentPart>
          </mc:Choice>
          <mc:Fallback xmlns="">
            <p:pic>
              <p:nvPicPr>
                <p:cNvPr id="18" name="墨迹 17">
                  <a:extLst>
                    <a:ext uri="{FF2B5EF4-FFF2-40B4-BE49-F238E27FC236}">
                      <a16:creationId xmlns:a16="http://schemas.microsoft.com/office/drawing/2014/main" id="{48A74F61-C78B-4599-86EB-8A85FDDA4E70}"/>
                    </a:ext>
                  </a:extLst>
                </p:cNvPr>
                <p:cNvPicPr/>
                <p:nvPr/>
              </p:nvPicPr>
              <p:blipFill>
                <a:blip r:embed="rId34"/>
                <a:stretch>
                  <a:fillRect/>
                </a:stretch>
              </p:blipFill>
              <p:spPr>
                <a:xfrm>
                  <a:off x="5879104" y="5605908"/>
                  <a:ext cx="208800" cy="431672"/>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9" name="墨迹 18">
                  <a:extLst>
                    <a:ext uri="{FF2B5EF4-FFF2-40B4-BE49-F238E27FC236}">
                      <a16:creationId xmlns:a16="http://schemas.microsoft.com/office/drawing/2014/main" id="{DBF8962D-0048-4A33-9ECF-625A7993E7FF}"/>
                    </a:ext>
                  </a:extLst>
                </p14:cNvPr>
                <p14:cNvContentPartPr/>
                <p14:nvPr/>
              </p14:nvContentPartPr>
              <p14:xfrm>
                <a:off x="6099064" y="5811844"/>
                <a:ext cx="185040" cy="109800"/>
              </p14:xfrm>
            </p:contentPart>
          </mc:Choice>
          <mc:Fallback xmlns="">
            <p:pic>
              <p:nvPicPr>
                <p:cNvPr id="19" name="墨迹 18">
                  <a:extLst>
                    <a:ext uri="{FF2B5EF4-FFF2-40B4-BE49-F238E27FC236}">
                      <a16:creationId xmlns:a16="http://schemas.microsoft.com/office/drawing/2014/main" id="{DBF8962D-0048-4A33-9ECF-625A7993E7FF}"/>
                    </a:ext>
                  </a:extLst>
                </p:cNvPr>
                <p:cNvPicPr/>
                <p:nvPr/>
              </p:nvPicPr>
              <p:blipFill>
                <a:blip r:embed="rId36"/>
                <a:stretch>
                  <a:fillRect/>
                </a:stretch>
              </p:blipFill>
              <p:spPr>
                <a:xfrm>
                  <a:off x="6081099" y="5793844"/>
                  <a:ext cx="220611"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0" name="墨迹 19">
                  <a:extLst>
                    <a:ext uri="{FF2B5EF4-FFF2-40B4-BE49-F238E27FC236}">
                      <a16:creationId xmlns:a16="http://schemas.microsoft.com/office/drawing/2014/main" id="{28A11C53-F310-44A9-A4BF-BC1660FE5F3A}"/>
                    </a:ext>
                  </a:extLst>
                </p14:cNvPr>
                <p14:cNvContentPartPr/>
                <p14:nvPr/>
              </p14:nvContentPartPr>
              <p14:xfrm>
                <a:off x="6321904" y="5756404"/>
                <a:ext cx="310320" cy="162360"/>
              </p14:xfrm>
            </p:contentPart>
          </mc:Choice>
          <mc:Fallback xmlns="">
            <p:pic>
              <p:nvPicPr>
                <p:cNvPr id="20" name="墨迹 19">
                  <a:extLst>
                    <a:ext uri="{FF2B5EF4-FFF2-40B4-BE49-F238E27FC236}">
                      <a16:creationId xmlns:a16="http://schemas.microsoft.com/office/drawing/2014/main" id="{28A11C53-F310-44A9-A4BF-BC1660FE5F3A}"/>
                    </a:ext>
                  </a:extLst>
                </p:cNvPr>
                <p:cNvPicPr/>
                <p:nvPr/>
              </p:nvPicPr>
              <p:blipFill>
                <a:blip r:embed="rId38"/>
                <a:stretch>
                  <a:fillRect/>
                </a:stretch>
              </p:blipFill>
              <p:spPr>
                <a:xfrm>
                  <a:off x="6303904" y="5738444"/>
                  <a:ext cx="345960" cy="197921"/>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1" name="墨迹 20">
                  <a:extLst>
                    <a:ext uri="{FF2B5EF4-FFF2-40B4-BE49-F238E27FC236}">
                      <a16:creationId xmlns:a16="http://schemas.microsoft.com/office/drawing/2014/main" id="{FE681B28-1F16-4766-B06C-53A5F53B0932}"/>
                    </a:ext>
                  </a:extLst>
                </p14:cNvPr>
                <p14:cNvContentPartPr/>
                <p14:nvPr/>
              </p14:nvContentPartPr>
              <p14:xfrm>
                <a:off x="6701344" y="5680444"/>
                <a:ext cx="222480" cy="205200"/>
              </p14:xfrm>
            </p:contentPart>
          </mc:Choice>
          <mc:Fallback xmlns="">
            <p:pic>
              <p:nvPicPr>
                <p:cNvPr id="21" name="墨迹 20">
                  <a:extLst>
                    <a:ext uri="{FF2B5EF4-FFF2-40B4-BE49-F238E27FC236}">
                      <a16:creationId xmlns:a16="http://schemas.microsoft.com/office/drawing/2014/main" id="{FE681B28-1F16-4766-B06C-53A5F53B0932}"/>
                    </a:ext>
                  </a:extLst>
                </p:cNvPr>
                <p:cNvPicPr/>
                <p:nvPr/>
              </p:nvPicPr>
              <p:blipFill>
                <a:blip r:embed="rId40"/>
                <a:stretch>
                  <a:fillRect/>
                </a:stretch>
              </p:blipFill>
              <p:spPr>
                <a:xfrm>
                  <a:off x="6683315" y="5662476"/>
                  <a:ext cx="258178" cy="240778"/>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2" name="墨迹 21">
                  <a:extLst>
                    <a:ext uri="{FF2B5EF4-FFF2-40B4-BE49-F238E27FC236}">
                      <a16:creationId xmlns:a16="http://schemas.microsoft.com/office/drawing/2014/main" id="{E0282660-803E-48B6-9BCF-A2B048D93F59}"/>
                    </a:ext>
                  </a:extLst>
                </p14:cNvPr>
                <p14:cNvContentPartPr/>
                <p14:nvPr/>
              </p14:nvContentPartPr>
              <p14:xfrm>
                <a:off x="6892864" y="5649124"/>
                <a:ext cx="174600" cy="318960"/>
              </p14:xfrm>
            </p:contentPart>
          </mc:Choice>
          <mc:Fallback xmlns="">
            <p:pic>
              <p:nvPicPr>
                <p:cNvPr id="22" name="墨迹 21">
                  <a:extLst>
                    <a:ext uri="{FF2B5EF4-FFF2-40B4-BE49-F238E27FC236}">
                      <a16:creationId xmlns:a16="http://schemas.microsoft.com/office/drawing/2014/main" id="{E0282660-803E-48B6-9BCF-A2B048D93F59}"/>
                    </a:ext>
                  </a:extLst>
                </p:cNvPr>
                <p:cNvPicPr/>
                <p:nvPr/>
              </p:nvPicPr>
              <p:blipFill>
                <a:blip r:embed="rId42"/>
                <a:stretch>
                  <a:fillRect/>
                </a:stretch>
              </p:blipFill>
              <p:spPr>
                <a:xfrm>
                  <a:off x="6874864" y="5631124"/>
                  <a:ext cx="21024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3" name="墨迹 22">
                  <a:extLst>
                    <a:ext uri="{FF2B5EF4-FFF2-40B4-BE49-F238E27FC236}">
                      <a16:creationId xmlns:a16="http://schemas.microsoft.com/office/drawing/2014/main" id="{9772067B-EB1C-470A-A89C-5848BEA1224C}"/>
                    </a:ext>
                  </a:extLst>
                </p14:cNvPr>
                <p14:cNvContentPartPr/>
                <p14:nvPr/>
              </p14:nvContentPartPr>
              <p14:xfrm>
                <a:off x="7100584" y="5690164"/>
                <a:ext cx="138600" cy="219240"/>
              </p14:xfrm>
            </p:contentPart>
          </mc:Choice>
          <mc:Fallback xmlns="">
            <p:pic>
              <p:nvPicPr>
                <p:cNvPr id="23" name="墨迹 22">
                  <a:extLst>
                    <a:ext uri="{FF2B5EF4-FFF2-40B4-BE49-F238E27FC236}">
                      <a16:creationId xmlns:a16="http://schemas.microsoft.com/office/drawing/2014/main" id="{9772067B-EB1C-470A-A89C-5848BEA1224C}"/>
                    </a:ext>
                  </a:extLst>
                </p:cNvPr>
                <p:cNvPicPr/>
                <p:nvPr/>
              </p:nvPicPr>
              <p:blipFill>
                <a:blip r:embed="rId44"/>
                <a:stretch>
                  <a:fillRect/>
                </a:stretch>
              </p:blipFill>
              <p:spPr>
                <a:xfrm>
                  <a:off x="7082584" y="5672164"/>
                  <a:ext cx="17424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4" name="墨迹 23">
                  <a:extLst>
                    <a:ext uri="{FF2B5EF4-FFF2-40B4-BE49-F238E27FC236}">
                      <a16:creationId xmlns:a16="http://schemas.microsoft.com/office/drawing/2014/main" id="{3B2F6476-9DB7-4756-A343-1FE130287527}"/>
                    </a:ext>
                  </a:extLst>
                </p14:cNvPr>
                <p14:cNvContentPartPr/>
                <p14:nvPr/>
              </p14:nvContentPartPr>
              <p14:xfrm>
                <a:off x="7241344" y="5611684"/>
                <a:ext cx="222480" cy="318960"/>
              </p14:xfrm>
            </p:contentPart>
          </mc:Choice>
          <mc:Fallback xmlns="">
            <p:pic>
              <p:nvPicPr>
                <p:cNvPr id="24" name="墨迹 23">
                  <a:extLst>
                    <a:ext uri="{FF2B5EF4-FFF2-40B4-BE49-F238E27FC236}">
                      <a16:creationId xmlns:a16="http://schemas.microsoft.com/office/drawing/2014/main" id="{3B2F6476-9DB7-4756-A343-1FE130287527}"/>
                    </a:ext>
                  </a:extLst>
                </p:cNvPr>
                <p:cNvPicPr/>
                <p:nvPr/>
              </p:nvPicPr>
              <p:blipFill>
                <a:blip r:embed="rId46"/>
                <a:stretch>
                  <a:fillRect/>
                </a:stretch>
              </p:blipFill>
              <p:spPr>
                <a:xfrm>
                  <a:off x="7223344" y="5593684"/>
                  <a:ext cx="25812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5" name="墨迹 24">
                  <a:extLst>
                    <a:ext uri="{FF2B5EF4-FFF2-40B4-BE49-F238E27FC236}">
                      <a16:creationId xmlns:a16="http://schemas.microsoft.com/office/drawing/2014/main" id="{CDB97F13-CC4E-4D01-B4D4-AE9610657EE2}"/>
                    </a:ext>
                  </a:extLst>
                </p14:cNvPr>
                <p14:cNvContentPartPr/>
                <p14:nvPr/>
              </p14:nvContentPartPr>
              <p14:xfrm>
                <a:off x="7415584" y="5684044"/>
                <a:ext cx="225720" cy="211320"/>
              </p14:xfrm>
            </p:contentPart>
          </mc:Choice>
          <mc:Fallback xmlns="">
            <p:pic>
              <p:nvPicPr>
                <p:cNvPr id="25" name="墨迹 24">
                  <a:extLst>
                    <a:ext uri="{FF2B5EF4-FFF2-40B4-BE49-F238E27FC236}">
                      <a16:creationId xmlns:a16="http://schemas.microsoft.com/office/drawing/2014/main" id="{CDB97F13-CC4E-4D01-B4D4-AE9610657EE2}"/>
                    </a:ext>
                  </a:extLst>
                </p:cNvPr>
                <p:cNvPicPr/>
                <p:nvPr/>
              </p:nvPicPr>
              <p:blipFill>
                <a:blip r:embed="rId48"/>
                <a:stretch>
                  <a:fillRect/>
                </a:stretch>
              </p:blipFill>
              <p:spPr>
                <a:xfrm>
                  <a:off x="7397584" y="5666044"/>
                  <a:ext cx="2613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6" name="墨迹 25">
                  <a:extLst>
                    <a:ext uri="{FF2B5EF4-FFF2-40B4-BE49-F238E27FC236}">
                      <a16:creationId xmlns:a16="http://schemas.microsoft.com/office/drawing/2014/main" id="{82CCBD9A-1138-4906-B9A1-5EBE107E8276}"/>
                    </a:ext>
                  </a:extLst>
                </p14:cNvPr>
                <p14:cNvContentPartPr/>
                <p14:nvPr/>
              </p14:nvContentPartPr>
              <p14:xfrm>
                <a:off x="7671904" y="5613124"/>
                <a:ext cx="235440" cy="273600"/>
              </p14:xfrm>
            </p:contentPart>
          </mc:Choice>
          <mc:Fallback xmlns="">
            <p:pic>
              <p:nvPicPr>
                <p:cNvPr id="26" name="墨迹 25">
                  <a:extLst>
                    <a:ext uri="{FF2B5EF4-FFF2-40B4-BE49-F238E27FC236}">
                      <a16:creationId xmlns:a16="http://schemas.microsoft.com/office/drawing/2014/main" id="{82CCBD9A-1138-4906-B9A1-5EBE107E8276}"/>
                    </a:ext>
                  </a:extLst>
                </p:cNvPr>
                <p:cNvPicPr/>
                <p:nvPr/>
              </p:nvPicPr>
              <p:blipFill>
                <a:blip r:embed="rId50"/>
                <a:stretch>
                  <a:fillRect/>
                </a:stretch>
              </p:blipFill>
              <p:spPr>
                <a:xfrm>
                  <a:off x="7653876" y="5595100"/>
                  <a:ext cx="271135" cy="309287"/>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7" name="墨迹 26">
                  <a:extLst>
                    <a:ext uri="{FF2B5EF4-FFF2-40B4-BE49-F238E27FC236}">
                      <a16:creationId xmlns:a16="http://schemas.microsoft.com/office/drawing/2014/main" id="{E34D30CD-38F0-44D0-B4EA-47DA24AB4A2C}"/>
                    </a:ext>
                  </a:extLst>
                </p14:cNvPr>
                <p14:cNvContentPartPr/>
                <p14:nvPr/>
              </p14:nvContentPartPr>
              <p14:xfrm>
                <a:off x="7914184" y="5480644"/>
                <a:ext cx="240840" cy="404280"/>
              </p14:xfrm>
            </p:contentPart>
          </mc:Choice>
          <mc:Fallback xmlns="">
            <p:pic>
              <p:nvPicPr>
                <p:cNvPr id="27" name="墨迹 26">
                  <a:extLst>
                    <a:ext uri="{FF2B5EF4-FFF2-40B4-BE49-F238E27FC236}">
                      <a16:creationId xmlns:a16="http://schemas.microsoft.com/office/drawing/2014/main" id="{E34D30CD-38F0-44D0-B4EA-47DA24AB4A2C}"/>
                    </a:ext>
                  </a:extLst>
                </p:cNvPr>
                <p:cNvPicPr/>
                <p:nvPr/>
              </p:nvPicPr>
              <p:blipFill>
                <a:blip r:embed="rId52"/>
                <a:stretch>
                  <a:fillRect/>
                </a:stretch>
              </p:blipFill>
              <p:spPr>
                <a:xfrm>
                  <a:off x="7896184" y="5462644"/>
                  <a:ext cx="276480" cy="4399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6" name="墨迹 35">
                  <a:extLst>
                    <a:ext uri="{FF2B5EF4-FFF2-40B4-BE49-F238E27FC236}">
                      <a16:creationId xmlns:a16="http://schemas.microsoft.com/office/drawing/2014/main" id="{B1263BF5-BA64-4D8E-9814-2B97CB936354}"/>
                    </a:ext>
                  </a:extLst>
                </p14:cNvPr>
                <p14:cNvContentPartPr/>
                <p14:nvPr/>
              </p14:nvContentPartPr>
              <p14:xfrm>
                <a:off x="4607944" y="6077164"/>
                <a:ext cx="358200" cy="665280"/>
              </p14:xfrm>
            </p:contentPart>
          </mc:Choice>
          <mc:Fallback xmlns="">
            <p:pic>
              <p:nvPicPr>
                <p:cNvPr id="36" name="墨迹 35">
                  <a:extLst>
                    <a:ext uri="{FF2B5EF4-FFF2-40B4-BE49-F238E27FC236}">
                      <a16:creationId xmlns:a16="http://schemas.microsoft.com/office/drawing/2014/main" id="{B1263BF5-BA64-4D8E-9814-2B97CB936354}"/>
                    </a:ext>
                  </a:extLst>
                </p:cNvPr>
                <p:cNvPicPr/>
                <p:nvPr/>
              </p:nvPicPr>
              <p:blipFill>
                <a:blip r:embed="rId54"/>
                <a:stretch>
                  <a:fillRect/>
                </a:stretch>
              </p:blipFill>
              <p:spPr>
                <a:xfrm>
                  <a:off x="4589944" y="6059164"/>
                  <a:ext cx="393840" cy="7009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7" name="墨迹 36">
                  <a:extLst>
                    <a:ext uri="{FF2B5EF4-FFF2-40B4-BE49-F238E27FC236}">
                      <a16:creationId xmlns:a16="http://schemas.microsoft.com/office/drawing/2014/main" id="{0B03F67D-59F6-4212-9F66-B9D2BD16242B}"/>
                    </a:ext>
                  </a:extLst>
                </p14:cNvPr>
                <p14:cNvContentPartPr/>
                <p14:nvPr/>
              </p14:nvContentPartPr>
              <p14:xfrm>
                <a:off x="5021584" y="6336004"/>
                <a:ext cx="198720" cy="372600"/>
              </p14:xfrm>
            </p:contentPart>
          </mc:Choice>
          <mc:Fallback xmlns="">
            <p:pic>
              <p:nvPicPr>
                <p:cNvPr id="37" name="墨迹 36">
                  <a:extLst>
                    <a:ext uri="{FF2B5EF4-FFF2-40B4-BE49-F238E27FC236}">
                      <a16:creationId xmlns:a16="http://schemas.microsoft.com/office/drawing/2014/main" id="{0B03F67D-59F6-4212-9F66-B9D2BD16242B}"/>
                    </a:ext>
                  </a:extLst>
                </p:cNvPr>
                <p:cNvPicPr/>
                <p:nvPr/>
              </p:nvPicPr>
              <p:blipFill>
                <a:blip r:embed="rId56"/>
                <a:stretch>
                  <a:fillRect/>
                </a:stretch>
              </p:blipFill>
              <p:spPr>
                <a:xfrm>
                  <a:off x="5003617" y="6318004"/>
                  <a:ext cx="234296" cy="408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8" name="墨迹 37">
                  <a:extLst>
                    <a:ext uri="{FF2B5EF4-FFF2-40B4-BE49-F238E27FC236}">
                      <a16:creationId xmlns:a16="http://schemas.microsoft.com/office/drawing/2014/main" id="{83487E6D-C610-4DDB-971A-79AFD89583DD}"/>
                    </a:ext>
                  </a:extLst>
                </p14:cNvPr>
                <p14:cNvContentPartPr/>
                <p14:nvPr/>
              </p14:nvContentPartPr>
              <p14:xfrm>
                <a:off x="5305624" y="6149524"/>
                <a:ext cx="78120" cy="736560"/>
              </p14:xfrm>
            </p:contentPart>
          </mc:Choice>
          <mc:Fallback xmlns="">
            <p:pic>
              <p:nvPicPr>
                <p:cNvPr id="38" name="墨迹 37">
                  <a:extLst>
                    <a:ext uri="{FF2B5EF4-FFF2-40B4-BE49-F238E27FC236}">
                      <a16:creationId xmlns:a16="http://schemas.microsoft.com/office/drawing/2014/main" id="{83487E6D-C610-4DDB-971A-79AFD89583DD}"/>
                    </a:ext>
                  </a:extLst>
                </p:cNvPr>
                <p:cNvPicPr/>
                <p:nvPr/>
              </p:nvPicPr>
              <p:blipFill>
                <a:blip r:embed="rId58"/>
                <a:stretch>
                  <a:fillRect/>
                </a:stretch>
              </p:blipFill>
              <p:spPr>
                <a:xfrm>
                  <a:off x="5287624" y="6131524"/>
                  <a:ext cx="113760" cy="7722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9" name="墨迹 38">
                  <a:extLst>
                    <a:ext uri="{FF2B5EF4-FFF2-40B4-BE49-F238E27FC236}">
                      <a16:creationId xmlns:a16="http://schemas.microsoft.com/office/drawing/2014/main" id="{F0EB902B-930A-45AE-AA19-9E1E0DCFC16C}"/>
                    </a:ext>
                  </a:extLst>
                </p14:cNvPr>
                <p14:cNvContentPartPr/>
                <p14:nvPr/>
              </p14:nvContentPartPr>
              <p14:xfrm>
                <a:off x="5211304" y="6509164"/>
                <a:ext cx="271080" cy="8280"/>
              </p14:xfrm>
            </p:contentPart>
          </mc:Choice>
          <mc:Fallback xmlns="">
            <p:pic>
              <p:nvPicPr>
                <p:cNvPr id="39" name="墨迹 38">
                  <a:extLst>
                    <a:ext uri="{FF2B5EF4-FFF2-40B4-BE49-F238E27FC236}">
                      <a16:creationId xmlns:a16="http://schemas.microsoft.com/office/drawing/2014/main" id="{F0EB902B-930A-45AE-AA19-9E1E0DCFC16C}"/>
                    </a:ext>
                  </a:extLst>
                </p:cNvPr>
                <p:cNvPicPr/>
                <p:nvPr/>
              </p:nvPicPr>
              <p:blipFill>
                <a:blip r:embed="rId60"/>
                <a:stretch>
                  <a:fillRect/>
                </a:stretch>
              </p:blipFill>
              <p:spPr>
                <a:xfrm>
                  <a:off x="5193328" y="6491164"/>
                  <a:ext cx="306673"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0" name="墨迹 39">
                  <a:extLst>
                    <a:ext uri="{FF2B5EF4-FFF2-40B4-BE49-F238E27FC236}">
                      <a16:creationId xmlns:a16="http://schemas.microsoft.com/office/drawing/2014/main" id="{69715151-E35F-4F9E-8A65-DDA1841C9A54}"/>
                    </a:ext>
                  </a:extLst>
                </p14:cNvPr>
                <p14:cNvContentPartPr/>
                <p14:nvPr/>
              </p14:nvContentPartPr>
              <p14:xfrm>
                <a:off x="5438824" y="6424204"/>
                <a:ext cx="542880" cy="239040"/>
              </p14:xfrm>
            </p:contentPart>
          </mc:Choice>
          <mc:Fallback xmlns="">
            <p:pic>
              <p:nvPicPr>
                <p:cNvPr id="40" name="墨迹 39">
                  <a:extLst>
                    <a:ext uri="{FF2B5EF4-FFF2-40B4-BE49-F238E27FC236}">
                      <a16:creationId xmlns:a16="http://schemas.microsoft.com/office/drawing/2014/main" id="{69715151-E35F-4F9E-8A65-DDA1841C9A54}"/>
                    </a:ext>
                  </a:extLst>
                </p:cNvPr>
                <p:cNvPicPr/>
                <p:nvPr/>
              </p:nvPicPr>
              <p:blipFill>
                <a:blip r:embed="rId62"/>
                <a:stretch>
                  <a:fillRect/>
                </a:stretch>
              </p:blipFill>
              <p:spPr>
                <a:xfrm>
                  <a:off x="5420836" y="6406204"/>
                  <a:ext cx="578496"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1" name="墨迹 40">
                  <a:extLst>
                    <a:ext uri="{FF2B5EF4-FFF2-40B4-BE49-F238E27FC236}">
                      <a16:creationId xmlns:a16="http://schemas.microsoft.com/office/drawing/2014/main" id="{7F0D42D3-2E6B-4637-8532-A49726D56029}"/>
                    </a:ext>
                  </a:extLst>
                </p14:cNvPr>
                <p14:cNvContentPartPr/>
                <p14:nvPr/>
              </p14:nvContentPartPr>
              <p14:xfrm>
                <a:off x="5990704" y="6184804"/>
                <a:ext cx="85320" cy="597600"/>
              </p14:xfrm>
            </p:contentPart>
          </mc:Choice>
          <mc:Fallback xmlns="">
            <p:pic>
              <p:nvPicPr>
                <p:cNvPr id="41" name="墨迹 40">
                  <a:extLst>
                    <a:ext uri="{FF2B5EF4-FFF2-40B4-BE49-F238E27FC236}">
                      <a16:creationId xmlns:a16="http://schemas.microsoft.com/office/drawing/2014/main" id="{7F0D42D3-2E6B-4637-8532-A49726D56029}"/>
                    </a:ext>
                  </a:extLst>
                </p:cNvPr>
                <p:cNvPicPr/>
                <p:nvPr/>
              </p:nvPicPr>
              <p:blipFill>
                <a:blip r:embed="rId64"/>
                <a:stretch>
                  <a:fillRect/>
                </a:stretch>
              </p:blipFill>
              <p:spPr>
                <a:xfrm>
                  <a:off x="5972628" y="6166804"/>
                  <a:ext cx="121111" cy="6332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2" name="墨迹 41">
                  <a:extLst>
                    <a:ext uri="{FF2B5EF4-FFF2-40B4-BE49-F238E27FC236}">
                      <a16:creationId xmlns:a16="http://schemas.microsoft.com/office/drawing/2014/main" id="{77FD8093-69C9-4F42-99B0-8B379BEB6470}"/>
                    </a:ext>
                  </a:extLst>
                </p14:cNvPr>
                <p14:cNvContentPartPr/>
                <p14:nvPr/>
              </p14:nvContentPartPr>
              <p14:xfrm>
                <a:off x="6096904" y="6415924"/>
                <a:ext cx="235440" cy="340560"/>
              </p14:xfrm>
            </p:contentPart>
          </mc:Choice>
          <mc:Fallback xmlns="">
            <p:pic>
              <p:nvPicPr>
                <p:cNvPr id="42" name="墨迹 41">
                  <a:extLst>
                    <a:ext uri="{FF2B5EF4-FFF2-40B4-BE49-F238E27FC236}">
                      <a16:creationId xmlns:a16="http://schemas.microsoft.com/office/drawing/2014/main" id="{77FD8093-69C9-4F42-99B0-8B379BEB6470}"/>
                    </a:ext>
                  </a:extLst>
                </p:cNvPr>
                <p:cNvPicPr/>
                <p:nvPr/>
              </p:nvPicPr>
              <p:blipFill>
                <a:blip r:embed="rId66"/>
                <a:stretch>
                  <a:fillRect/>
                </a:stretch>
              </p:blipFill>
              <p:spPr>
                <a:xfrm>
                  <a:off x="6078931" y="6397924"/>
                  <a:ext cx="271026" cy="376200"/>
                </a:xfrm>
                <a:prstGeom prst="rect">
                  <a:avLst/>
                </a:prstGeom>
              </p:spPr>
            </p:pic>
          </mc:Fallback>
        </mc:AlternateContent>
      </p:grpSp>
      <p:grpSp>
        <p:nvGrpSpPr>
          <p:cNvPr id="53" name="组合 52">
            <a:extLst>
              <a:ext uri="{FF2B5EF4-FFF2-40B4-BE49-F238E27FC236}">
                <a16:creationId xmlns:a16="http://schemas.microsoft.com/office/drawing/2014/main" id="{744EFF43-DB9C-4CFE-BD82-19F1951035D1}"/>
              </a:ext>
            </a:extLst>
          </p:cNvPr>
          <p:cNvGrpSpPr/>
          <p:nvPr/>
        </p:nvGrpSpPr>
        <p:grpSpPr>
          <a:xfrm>
            <a:off x="6625384" y="6297844"/>
            <a:ext cx="1745640" cy="711720"/>
            <a:chOff x="6625384" y="6297844"/>
            <a:chExt cx="1745640" cy="711720"/>
          </a:xfrm>
        </p:grpSpPr>
        <mc:AlternateContent xmlns:mc="http://schemas.openxmlformats.org/markup-compatibility/2006" xmlns:p14="http://schemas.microsoft.com/office/powerpoint/2010/main">
          <mc:Choice Requires="p14">
            <p:contentPart p14:bwMode="auto" r:id="rId67">
              <p14:nvContentPartPr>
                <p14:cNvPr id="44" name="墨迹 43">
                  <a:extLst>
                    <a:ext uri="{FF2B5EF4-FFF2-40B4-BE49-F238E27FC236}">
                      <a16:creationId xmlns:a16="http://schemas.microsoft.com/office/drawing/2014/main" id="{3130C47D-FE72-4A17-9624-AAEC03D4BFD0}"/>
                    </a:ext>
                  </a:extLst>
                </p14:cNvPr>
                <p14:cNvContentPartPr/>
                <p14:nvPr/>
              </p14:nvContentPartPr>
              <p14:xfrm>
                <a:off x="6625384" y="6309724"/>
                <a:ext cx="397440" cy="699840"/>
              </p14:xfrm>
            </p:contentPart>
          </mc:Choice>
          <mc:Fallback xmlns="">
            <p:pic>
              <p:nvPicPr>
                <p:cNvPr id="44" name="墨迹 43">
                  <a:extLst>
                    <a:ext uri="{FF2B5EF4-FFF2-40B4-BE49-F238E27FC236}">
                      <a16:creationId xmlns:a16="http://schemas.microsoft.com/office/drawing/2014/main" id="{3130C47D-FE72-4A17-9624-AAEC03D4BFD0}"/>
                    </a:ext>
                  </a:extLst>
                </p:cNvPr>
                <p:cNvPicPr/>
                <p:nvPr/>
              </p:nvPicPr>
              <p:blipFill>
                <a:blip r:embed="rId68"/>
                <a:stretch>
                  <a:fillRect/>
                </a:stretch>
              </p:blipFill>
              <p:spPr>
                <a:xfrm>
                  <a:off x="6607384" y="6291724"/>
                  <a:ext cx="433080" cy="7354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5" name="墨迹 44">
                  <a:extLst>
                    <a:ext uri="{FF2B5EF4-FFF2-40B4-BE49-F238E27FC236}">
                      <a16:creationId xmlns:a16="http://schemas.microsoft.com/office/drawing/2014/main" id="{F1871F58-764F-4357-BF1F-12337139A91B}"/>
                    </a:ext>
                  </a:extLst>
                </p14:cNvPr>
                <p14:cNvContentPartPr/>
                <p14:nvPr/>
              </p14:nvContentPartPr>
              <p14:xfrm>
                <a:off x="7004824" y="6447964"/>
                <a:ext cx="215640" cy="214560"/>
              </p14:xfrm>
            </p:contentPart>
          </mc:Choice>
          <mc:Fallback xmlns="">
            <p:pic>
              <p:nvPicPr>
                <p:cNvPr id="45" name="墨迹 44">
                  <a:extLst>
                    <a:ext uri="{FF2B5EF4-FFF2-40B4-BE49-F238E27FC236}">
                      <a16:creationId xmlns:a16="http://schemas.microsoft.com/office/drawing/2014/main" id="{F1871F58-764F-4357-BF1F-12337139A91B}"/>
                    </a:ext>
                  </a:extLst>
                </p:cNvPr>
                <p:cNvPicPr/>
                <p:nvPr/>
              </p:nvPicPr>
              <p:blipFill>
                <a:blip r:embed="rId70"/>
                <a:stretch>
                  <a:fillRect/>
                </a:stretch>
              </p:blipFill>
              <p:spPr>
                <a:xfrm>
                  <a:off x="6986824" y="6429964"/>
                  <a:ext cx="25128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6" name="墨迹 45">
                  <a:extLst>
                    <a:ext uri="{FF2B5EF4-FFF2-40B4-BE49-F238E27FC236}">
                      <a16:creationId xmlns:a16="http://schemas.microsoft.com/office/drawing/2014/main" id="{F1304C36-96DB-45DD-898D-D3BC65955073}"/>
                    </a:ext>
                  </a:extLst>
                </p14:cNvPr>
                <p14:cNvContentPartPr/>
                <p14:nvPr/>
              </p14:nvContentPartPr>
              <p14:xfrm>
                <a:off x="7280224" y="6355084"/>
                <a:ext cx="231840" cy="63720"/>
              </p14:xfrm>
            </p:contentPart>
          </mc:Choice>
          <mc:Fallback xmlns="">
            <p:pic>
              <p:nvPicPr>
                <p:cNvPr id="46" name="墨迹 45">
                  <a:extLst>
                    <a:ext uri="{FF2B5EF4-FFF2-40B4-BE49-F238E27FC236}">
                      <a16:creationId xmlns:a16="http://schemas.microsoft.com/office/drawing/2014/main" id="{F1304C36-96DB-45DD-898D-D3BC65955073}"/>
                    </a:ext>
                  </a:extLst>
                </p:cNvPr>
                <p:cNvPicPr/>
                <p:nvPr/>
              </p:nvPicPr>
              <p:blipFill>
                <a:blip r:embed="rId72"/>
                <a:stretch>
                  <a:fillRect/>
                </a:stretch>
              </p:blipFill>
              <p:spPr>
                <a:xfrm>
                  <a:off x="7262224" y="6337084"/>
                  <a:ext cx="26748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7" name="墨迹 46">
                  <a:extLst>
                    <a:ext uri="{FF2B5EF4-FFF2-40B4-BE49-F238E27FC236}">
                      <a16:creationId xmlns:a16="http://schemas.microsoft.com/office/drawing/2014/main" id="{30AEF1F2-D8ED-4F1E-A144-62BA440B6FB8}"/>
                    </a:ext>
                  </a:extLst>
                </p14:cNvPr>
                <p14:cNvContentPartPr/>
                <p14:nvPr/>
              </p14:nvContentPartPr>
              <p14:xfrm>
                <a:off x="7306144" y="6297844"/>
                <a:ext cx="111240" cy="424800"/>
              </p14:xfrm>
            </p:contentPart>
          </mc:Choice>
          <mc:Fallback xmlns="">
            <p:pic>
              <p:nvPicPr>
                <p:cNvPr id="47" name="墨迹 46">
                  <a:extLst>
                    <a:ext uri="{FF2B5EF4-FFF2-40B4-BE49-F238E27FC236}">
                      <a16:creationId xmlns:a16="http://schemas.microsoft.com/office/drawing/2014/main" id="{30AEF1F2-D8ED-4F1E-A144-62BA440B6FB8}"/>
                    </a:ext>
                  </a:extLst>
                </p:cNvPr>
                <p:cNvPicPr/>
                <p:nvPr/>
              </p:nvPicPr>
              <p:blipFill>
                <a:blip r:embed="rId74"/>
                <a:stretch>
                  <a:fillRect/>
                </a:stretch>
              </p:blipFill>
              <p:spPr>
                <a:xfrm>
                  <a:off x="7288202" y="6279844"/>
                  <a:ext cx="146765"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8" name="墨迹 47">
                  <a:extLst>
                    <a:ext uri="{FF2B5EF4-FFF2-40B4-BE49-F238E27FC236}">
                      <a16:creationId xmlns:a16="http://schemas.microsoft.com/office/drawing/2014/main" id="{48B0934A-ABA5-4418-8319-5669EE12A4EF}"/>
                    </a:ext>
                  </a:extLst>
                </p14:cNvPr>
                <p14:cNvContentPartPr/>
                <p14:nvPr/>
              </p14:nvContentPartPr>
              <p14:xfrm>
                <a:off x="7420264" y="6402964"/>
                <a:ext cx="285480" cy="312480"/>
              </p14:xfrm>
            </p:contentPart>
          </mc:Choice>
          <mc:Fallback xmlns="">
            <p:pic>
              <p:nvPicPr>
                <p:cNvPr id="48" name="墨迹 47">
                  <a:extLst>
                    <a:ext uri="{FF2B5EF4-FFF2-40B4-BE49-F238E27FC236}">
                      <a16:creationId xmlns:a16="http://schemas.microsoft.com/office/drawing/2014/main" id="{48B0934A-ABA5-4418-8319-5669EE12A4EF}"/>
                    </a:ext>
                  </a:extLst>
                </p:cNvPr>
                <p:cNvPicPr/>
                <p:nvPr/>
              </p:nvPicPr>
              <p:blipFill>
                <a:blip r:embed="rId76"/>
                <a:stretch>
                  <a:fillRect/>
                </a:stretch>
              </p:blipFill>
              <p:spPr>
                <a:xfrm>
                  <a:off x="7402264" y="6384985"/>
                  <a:ext cx="321120" cy="348079"/>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9" name="墨迹 48">
                  <a:extLst>
                    <a:ext uri="{FF2B5EF4-FFF2-40B4-BE49-F238E27FC236}">
                      <a16:creationId xmlns:a16="http://schemas.microsoft.com/office/drawing/2014/main" id="{25892497-A0DD-4933-B40D-4790314D89C0}"/>
                    </a:ext>
                  </a:extLst>
                </p14:cNvPr>
                <p14:cNvContentPartPr/>
                <p14:nvPr/>
              </p14:nvContentPartPr>
              <p14:xfrm>
                <a:off x="7715824" y="6436084"/>
                <a:ext cx="340560" cy="281880"/>
              </p14:xfrm>
            </p:contentPart>
          </mc:Choice>
          <mc:Fallback xmlns="">
            <p:pic>
              <p:nvPicPr>
                <p:cNvPr id="49" name="墨迹 48">
                  <a:extLst>
                    <a:ext uri="{FF2B5EF4-FFF2-40B4-BE49-F238E27FC236}">
                      <a16:creationId xmlns:a16="http://schemas.microsoft.com/office/drawing/2014/main" id="{25892497-A0DD-4933-B40D-4790314D89C0}"/>
                    </a:ext>
                  </a:extLst>
                </p:cNvPr>
                <p:cNvPicPr/>
                <p:nvPr/>
              </p:nvPicPr>
              <p:blipFill>
                <a:blip r:embed="rId78"/>
                <a:stretch>
                  <a:fillRect/>
                </a:stretch>
              </p:blipFill>
              <p:spPr>
                <a:xfrm>
                  <a:off x="7697805" y="6418084"/>
                  <a:ext cx="376238"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0" name="墨迹 49">
                  <a:extLst>
                    <a:ext uri="{FF2B5EF4-FFF2-40B4-BE49-F238E27FC236}">
                      <a16:creationId xmlns:a16="http://schemas.microsoft.com/office/drawing/2014/main" id="{7C3E3C09-F610-42E9-B3DB-9DE150046E30}"/>
                    </a:ext>
                  </a:extLst>
                </p14:cNvPr>
                <p14:cNvContentPartPr/>
                <p14:nvPr/>
              </p14:nvContentPartPr>
              <p14:xfrm>
                <a:off x="8021464" y="6434284"/>
                <a:ext cx="204840" cy="211680"/>
              </p14:xfrm>
            </p:contentPart>
          </mc:Choice>
          <mc:Fallback xmlns="">
            <p:pic>
              <p:nvPicPr>
                <p:cNvPr id="50" name="墨迹 49">
                  <a:extLst>
                    <a:ext uri="{FF2B5EF4-FFF2-40B4-BE49-F238E27FC236}">
                      <a16:creationId xmlns:a16="http://schemas.microsoft.com/office/drawing/2014/main" id="{7C3E3C09-F610-42E9-B3DB-9DE150046E30}"/>
                    </a:ext>
                  </a:extLst>
                </p:cNvPr>
                <p:cNvPicPr/>
                <p:nvPr/>
              </p:nvPicPr>
              <p:blipFill>
                <a:blip r:embed="rId80"/>
                <a:stretch>
                  <a:fillRect/>
                </a:stretch>
              </p:blipFill>
              <p:spPr>
                <a:xfrm>
                  <a:off x="8003464" y="6416315"/>
                  <a:ext cx="240480" cy="247259"/>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1" name="墨迹 50">
                  <a:extLst>
                    <a:ext uri="{FF2B5EF4-FFF2-40B4-BE49-F238E27FC236}">
                      <a16:creationId xmlns:a16="http://schemas.microsoft.com/office/drawing/2014/main" id="{281F05FB-5B29-4E24-82BA-06BF6783C852}"/>
                    </a:ext>
                  </a:extLst>
                </p14:cNvPr>
                <p14:cNvContentPartPr/>
                <p14:nvPr/>
              </p14:nvContentPartPr>
              <p14:xfrm>
                <a:off x="8251864" y="6504124"/>
                <a:ext cx="119160" cy="164160"/>
              </p14:xfrm>
            </p:contentPart>
          </mc:Choice>
          <mc:Fallback xmlns="">
            <p:pic>
              <p:nvPicPr>
                <p:cNvPr id="51" name="墨迹 50">
                  <a:extLst>
                    <a:ext uri="{FF2B5EF4-FFF2-40B4-BE49-F238E27FC236}">
                      <a16:creationId xmlns:a16="http://schemas.microsoft.com/office/drawing/2014/main" id="{281F05FB-5B29-4E24-82BA-06BF6783C852}"/>
                    </a:ext>
                  </a:extLst>
                </p:cNvPr>
                <p:cNvPicPr/>
                <p:nvPr/>
              </p:nvPicPr>
              <p:blipFill>
                <a:blip r:embed="rId82"/>
                <a:stretch>
                  <a:fillRect/>
                </a:stretch>
              </p:blipFill>
              <p:spPr>
                <a:xfrm>
                  <a:off x="8233864" y="6486124"/>
                  <a:ext cx="15480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2" name="墨迹 51">
                  <a:extLst>
                    <a:ext uri="{FF2B5EF4-FFF2-40B4-BE49-F238E27FC236}">
                      <a16:creationId xmlns:a16="http://schemas.microsoft.com/office/drawing/2014/main" id="{46C44CFF-D52D-47EB-95FB-E92B44AB3D64}"/>
                    </a:ext>
                  </a:extLst>
                </p14:cNvPr>
                <p14:cNvContentPartPr/>
                <p14:nvPr/>
              </p14:nvContentPartPr>
              <p14:xfrm>
                <a:off x="8182744" y="6418084"/>
                <a:ext cx="171000" cy="524160"/>
              </p14:xfrm>
            </p:contentPart>
          </mc:Choice>
          <mc:Fallback xmlns="">
            <p:pic>
              <p:nvPicPr>
                <p:cNvPr id="52" name="墨迹 51">
                  <a:extLst>
                    <a:ext uri="{FF2B5EF4-FFF2-40B4-BE49-F238E27FC236}">
                      <a16:creationId xmlns:a16="http://schemas.microsoft.com/office/drawing/2014/main" id="{46C44CFF-D52D-47EB-95FB-E92B44AB3D64}"/>
                    </a:ext>
                  </a:extLst>
                </p:cNvPr>
                <p:cNvPicPr/>
                <p:nvPr/>
              </p:nvPicPr>
              <p:blipFill>
                <a:blip r:embed="rId84"/>
                <a:stretch>
                  <a:fillRect/>
                </a:stretch>
              </p:blipFill>
              <p:spPr>
                <a:xfrm>
                  <a:off x="8164744" y="6400084"/>
                  <a:ext cx="206640" cy="559800"/>
                </a:xfrm>
                <a:prstGeom prst="rect">
                  <a:avLst/>
                </a:prstGeom>
              </p:spPr>
            </p:pic>
          </mc:Fallback>
        </mc:AlternateContent>
      </p:grpSp>
    </p:spTree>
    <p:extLst>
      <p:ext uri="{BB962C8B-B14F-4D97-AF65-F5344CB8AC3E}">
        <p14:creationId xmlns:p14="http://schemas.microsoft.com/office/powerpoint/2010/main" val="13883791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ea typeface="楷体" panose="02010609060101010101" pitchFamily="49" charset="-122"/>
                <a:cs typeface="Arial" panose="020B0604020202020204" pitchFamily="34" charset="0"/>
              </a:rPr>
              <a:t>获得主机地址：动态主机配置协议</a:t>
            </a:r>
            <a:endParaRPr lang="zh-CN" altLang="en-US"/>
          </a:p>
        </p:txBody>
      </p:sp>
      <p:sp>
        <p:nvSpPr>
          <p:cNvPr id="3" name="内容占位符 2"/>
          <p:cNvSpPr>
            <a:spLocks noGrp="1"/>
          </p:cNvSpPr>
          <p:nvPr>
            <p:ph idx="1"/>
          </p:nvPr>
        </p:nvSpPr>
        <p:spPr/>
        <p:txBody>
          <a:bodyPr/>
          <a:lstStyle/>
          <a:p>
            <a:pPr>
              <a:spcBef>
                <a:spcPts val="600"/>
              </a:spcBef>
            </a:pPr>
            <a:r>
              <a:rPr lang="zh-CN" altLang="en-US"/>
              <a:t>网络管理员可以对</a:t>
            </a:r>
            <a:r>
              <a:rPr lang="en-US" altLang="zh-CN"/>
              <a:t>DHCP</a:t>
            </a:r>
            <a:r>
              <a:rPr lang="zh-CN" altLang="en-US"/>
              <a:t>进行配置，</a:t>
            </a:r>
            <a:endParaRPr lang="en-US" altLang="zh-CN"/>
          </a:p>
          <a:p>
            <a:pPr marL="457200" indent="-457200">
              <a:spcBef>
                <a:spcPts val="600"/>
              </a:spcBef>
              <a:buFont typeface="+mj-ea"/>
              <a:buAutoNum type="circleNumDbPlain"/>
            </a:pPr>
            <a:r>
              <a:rPr lang="zh-CN" altLang="en-US"/>
              <a:t>使某主机每次连接到网络时都能接收到</a:t>
            </a:r>
            <a:r>
              <a:rPr lang="zh-CN" altLang="en-US">
                <a:solidFill>
                  <a:srgbClr val="FF0000"/>
                </a:solidFill>
              </a:rPr>
              <a:t>相同的</a:t>
            </a:r>
            <a:r>
              <a:rPr lang="en-US" altLang="zh-CN">
                <a:solidFill>
                  <a:srgbClr val="FF0000"/>
                </a:solidFill>
              </a:rPr>
              <a:t>IP</a:t>
            </a:r>
            <a:r>
              <a:rPr lang="zh-CN" altLang="en-US">
                <a:solidFill>
                  <a:srgbClr val="FF0000"/>
                </a:solidFill>
              </a:rPr>
              <a:t>地址</a:t>
            </a:r>
            <a:r>
              <a:rPr lang="zh-CN" altLang="en-US"/>
              <a:t>，</a:t>
            </a:r>
            <a:endParaRPr lang="en-US" altLang="zh-CN"/>
          </a:p>
          <a:p>
            <a:pPr marL="457200" indent="-457200">
              <a:spcBef>
                <a:spcPts val="600"/>
              </a:spcBef>
              <a:buFont typeface="+mj-ea"/>
              <a:buAutoNum type="circleNumDbPlain"/>
            </a:pPr>
            <a:r>
              <a:rPr lang="zh-CN" altLang="en-US"/>
              <a:t>或者为某主机分配一个临时</a:t>
            </a:r>
            <a:r>
              <a:rPr lang="en-US" altLang="zh-CN"/>
              <a:t>IP</a:t>
            </a:r>
            <a:r>
              <a:rPr lang="zh-CN" altLang="en-US"/>
              <a:t>地址，虽然该主机每次连接到同一个网络。</a:t>
            </a:r>
          </a:p>
          <a:p>
            <a:pPr>
              <a:spcBef>
                <a:spcPts val="600"/>
              </a:spcBef>
            </a:pPr>
            <a:endParaRPr lang="en-US" altLang="zh-CN"/>
          </a:p>
          <a:p>
            <a:pPr>
              <a:spcBef>
                <a:spcPts val="600"/>
              </a:spcBef>
            </a:pPr>
            <a:r>
              <a:rPr lang="zh-CN" altLang="en-US"/>
              <a:t>除了分配主机</a:t>
            </a:r>
            <a:r>
              <a:rPr lang="en-US" altLang="zh-CN"/>
              <a:t>IP</a:t>
            </a:r>
            <a:r>
              <a:rPr lang="zh-CN" altLang="en-US"/>
              <a:t>地址，</a:t>
            </a:r>
            <a:r>
              <a:rPr lang="en-US" altLang="zh-CN"/>
              <a:t>DHCP</a:t>
            </a:r>
            <a:r>
              <a:rPr lang="zh-CN" altLang="en-US"/>
              <a:t>还允许主机学习其他信息，如</a:t>
            </a:r>
            <a:r>
              <a:rPr lang="zh-CN" altLang="en-US">
                <a:solidFill>
                  <a:srgbClr val="FF0000"/>
                </a:solidFill>
              </a:rPr>
              <a:t>子网掩码</a:t>
            </a:r>
            <a:r>
              <a:rPr lang="zh-CN" altLang="en-US"/>
              <a:t>、</a:t>
            </a:r>
            <a:r>
              <a:rPr lang="zh-CN" altLang="en-US">
                <a:solidFill>
                  <a:srgbClr val="FF0000"/>
                </a:solidFill>
              </a:rPr>
              <a:t>第一跳路由器</a:t>
            </a:r>
            <a:r>
              <a:rPr lang="en-US" altLang="zh-CN"/>
              <a:t>(</a:t>
            </a:r>
            <a:r>
              <a:rPr lang="zh-CN" altLang="en-US"/>
              <a:t>通常称为默认网关</a:t>
            </a:r>
            <a:r>
              <a:rPr lang="en-US" altLang="zh-CN"/>
              <a:t>)</a:t>
            </a:r>
            <a:r>
              <a:rPr lang="zh-CN" altLang="en-US">
                <a:solidFill>
                  <a:srgbClr val="FF0000"/>
                </a:solidFill>
              </a:rPr>
              <a:t>的地址</a:t>
            </a:r>
            <a:r>
              <a:rPr lang="zh-CN" altLang="en-US"/>
              <a:t>和</a:t>
            </a:r>
            <a:r>
              <a:rPr lang="zh-CN" altLang="en-US">
                <a:solidFill>
                  <a:srgbClr val="FF0000"/>
                </a:solidFill>
              </a:rPr>
              <a:t>本地</a:t>
            </a:r>
            <a:r>
              <a:rPr lang="en-US" altLang="zh-CN">
                <a:solidFill>
                  <a:srgbClr val="FF0000"/>
                </a:solidFill>
              </a:rPr>
              <a:t>DNS</a:t>
            </a:r>
            <a:r>
              <a:rPr lang="zh-CN" altLang="en-US">
                <a:solidFill>
                  <a:srgbClr val="FF0000"/>
                </a:solidFill>
              </a:rPr>
              <a:t>服务器的地址</a:t>
            </a:r>
            <a:r>
              <a:rPr lang="zh-CN" altLang="en-US"/>
              <a:t>。</a:t>
            </a:r>
          </a:p>
          <a:p>
            <a:endParaRPr lang="zh-CN" altLang="en-US"/>
          </a:p>
        </p:txBody>
      </p:sp>
      <mc:AlternateContent xmlns:mc="http://schemas.openxmlformats.org/markup-compatibility/2006">
        <mc:Choice xmlns:p14="http://schemas.microsoft.com/office/powerpoint/2010/main" Requires="p14">
          <p:contentPart p14:bwMode="auto" r:id="rId3">
            <p14:nvContentPartPr>
              <p14:cNvPr id="4" name="墨迹 3">
                <a:extLst>
                  <a:ext uri="{FF2B5EF4-FFF2-40B4-BE49-F238E27FC236}">
                    <a16:creationId xmlns:a16="http://schemas.microsoft.com/office/drawing/2014/main" id="{3E9E4A21-2DE3-424E-9C1A-A133E687BCDF}"/>
                  </a:ext>
                </a:extLst>
              </p14:cNvPr>
              <p14:cNvContentPartPr/>
              <p14:nvPr/>
            </p14:nvContentPartPr>
            <p14:xfrm>
              <a:off x="7995299" y="3934824"/>
              <a:ext cx="374760" cy="119160"/>
            </p14:xfrm>
          </p:contentPart>
        </mc:Choice>
        <mc:Fallback>
          <p:pic>
            <p:nvPicPr>
              <p:cNvPr id="4" name="墨迹 3">
                <a:extLst>
                  <a:ext uri="{FF2B5EF4-FFF2-40B4-BE49-F238E27FC236}">
                    <a16:creationId xmlns:a16="http://schemas.microsoft.com/office/drawing/2014/main" id="{3E9E4A21-2DE3-424E-9C1A-A133E687BCDF}"/>
                  </a:ext>
                </a:extLst>
              </p:cNvPr>
              <p:cNvPicPr/>
              <p:nvPr/>
            </p:nvPicPr>
            <p:blipFill>
              <a:blip r:embed="rId4"/>
              <a:stretch>
                <a:fillRect/>
              </a:stretch>
            </p:blipFill>
            <p:spPr>
              <a:xfrm>
                <a:off x="7986659" y="3925824"/>
                <a:ext cx="39240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墨迹 4">
                <a:extLst>
                  <a:ext uri="{FF2B5EF4-FFF2-40B4-BE49-F238E27FC236}">
                    <a16:creationId xmlns:a16="http://schemas.microsoft.com/office/drawing/2014/main" id="{F5C35CF8-1CA9-4922-8BB5-224160741494}"/>
                  </a:ext>
                </a:extLst>
              </p14:cNvPr>
              <p14:cNvContentPartPr/>
              <p14:nvPr/>
            </p14:nvContentPartPr>
            <p14:xfrm>
              <a:off x="929579" y="3861384"/>
              <a:ext cx="7903080" cy="111600"/>
            </p14:xfrm>
          </p:contentPart>
        </mc:Choice>
        <mc:Fallback>
          <p:pic>
            <p:nvPicPr>
              <p:cNvPr id="5" name="墨迹 4">
                <a:extLst>
                  <a:ext uri="{FF2B5EF4-FFF2-40B4-BE49-F238E27FC236}">
                    <a16:creationId xmlns:a16="http://schemas.microsoft.com/office/drawing/2014/main" id="{F5C35CF8-1CA9-4922-8BB5-224160741494}"/>
                  </a:ext>
                </a:extLst>
              </p:cNvPr>
              <p:cNvPicPr/>
              <p:nvPr/>
            </p:nvPicPr>
            <p:blipFill>
              <a:blip r:embed="rId6"/>
              <a:stretch>
                <a:fillRect/>
              </a:stretch>
            </p:blipFill>
            <p:spPr>
              <a:xfrm>
                <a:off x="911939" y="3843744"/>
                <a:ext cx="793872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墨迹 5">
                <a:extLst>
                  <a:ext uri="{FF2B5EF4-FFF2-40B4-BE49-F238E27FC236}">
                    <a16:creationId xmlns:a16="http://schemas.microsoft.com/office/drawing/2014/main" id="{DBA01ECB-7BDC-4984-826B-D04340422669}"/>
                  </a:ext>
                </a:extLst>
              </p14:cNvPr>
              <p14:cNvContentPartPr/>
              <p14:nvPr/>
            </p14:nvContentPartPr>
            <p14:xfrm>
              <a:off x="979619" y="4442424"/>
              <a:ext cx="1958040" cy="111600"/>
            </p14:xfrm>
          </p:contentPart>
        </mc:Choice>
        <mc:Fallback>
          <p:pic>
            <p:nvPicPr>
              <p:cNvPr id="6" name="墨迹 5">
                <a:extLst>
                  <a:ext uri="{FF2B5EF4-FFF2-40B4-BE49-F238E27FC236}">
                    <a16:creationId xmlns:a16="http://schemas.microsoft.com/office/drawing/2014/main" id="{DBA01ECB-7BDC-4984-826B-D04340422669}"/>
                  </a:ext>
                </a:extLst>
              </p:cNvPr>
              <p:cNvPicPr/>
              <p:nvPr/>
            </p:nvPicPr>
            <p:blipFill>
              <a:blip r:embed="rId8"/>
              <a:stretch>
                <a:fillRect/>
              </a:stretch>
            </p:blipFill>
            <p:spPr>
              <a:xfrm>
                <a:off x="961619" y="4424784"/>
                <a:ext cx="1993680" cy="147240"/>
              </a:xfrm>
              <a:prstGeom prst="rect">
                <a:avLst/>
              </a:prstGeom>
            </p:spPr>
          </p:pic>
        </mc:Fallback>
      </mc:AlternateContent>
    </p:spTree>
    <p:extLst>
      <p:ext uri="{BB962C8B-B14F-4D97-AF65-F5344CB8AC3E}">
        <p14:creationId xmlns:p14="http://schemas.microsoft.com/office/powerpoint/2010/main" val="246285286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标题 1"/>
          <p:cNvSpPr>
            <a:spLocks noGrp="1"/>
          </p:cNvSpPr>
          <p:nvPr>
            <p:ph type="title"/>
          </p:nvPr>
        </p:nvSpPr>
        <p:spPr/>
        <p:txBody>
          <a:bodyPr/>
          <a:lstStyle/>
          <a:p>
            <a:r>
              <a:rPr lang="en-US" altLang="zh-CN">
                <a:ea typeface="楷体" panose="02010609060101010101" pitchFamily="49" charset="-122"/>
                <a:cs typeface="Arial" panose="020B0604020202020204" pitchFamily="34" charset="0"/>
              </a:rPr>
              <a:t>DHCP</a:t>
            </a:r>
            <a:r>
              <a:rPr lang="zh-CN" altLang="en-US">
                <a:ea typeface="楷体" panose="02010609060101010101" pitchFamily="49" charset="-122"/>
                <a:cs typeface="Arial" panose="020B0604020202020204" pitchFamily="34" charset="0"/>
              </a:rPr>
              <a:t>客户</a:t>
            </a:r>
            <a:r>
              <a:rPr lang="en-US" altLang="zh-CN">
                <a:ea typeface="楷体" panose="02010609060101010101" pitchFamily="49" charset="-122"/>
                <a:cs typeface="Arial" panose="020B0604020202020204" pitchFamily="34" charset="0"/>
              </a:rPr>
              <a:t>/</a:t>
            </a:r>
            <a:r>
              <a:rPr lang="zh-CN" altLang="en-US">
                <a:ea typeface="楷体" panose="02010609060101010101" pitchFamily="49" charset="-122"/>
                <a:cs typeface="Arial" panose="020B0604020202020204" pitchFamily="34" charset="0"/>
              </a:rPr>
              <a:t>服务器场景</a:t>
            </a:r>
            <a:endParaRPr lang="zh-CN" altLang="en-US"/>
          </a:p>
        </p:txBody>
      </p:sp>
      <p:sp>
        <p:nvSpPr>
          <p:cNvPr id="150531" name="内容占位符 2"/>
          <p:cNvSpPr>
            <a:spLocks noGrp="1"/>
          </p:cNvSpPr>
          <p:nvPr>
            <p:ph idx="1"/>
          </p:nvPr>
        </p:nvSpPr>
        <p:spPr/>
        <p:txBody>
          <a:bodyPr/>
          <a:lstStyle/>
          <a:p>
            <a:r>
              <a:rPr lang="en-US" altLang="zh-CN">
                <a:ea typeface="楷体" panose="02010609060101010101" pitchFamily="49" charset="-122"/>
                <a:cs typeface="Arial" panose="020B0604020202020204" pitchFamily="34" charset="0"/>
              </a:rPr>
              <a:t>DHCP</a:t>
            </a:r>
            <a:r>
              <a:rPr lang="zh-CN" altLang="en-US">
                <a:ea typeface="楷体" panose="02010609060101010101" pitchFamily="49" charset="-122"/>
                <a:cs typeface="Arial" panose="020B0604020202020204" pitchFamily="34" charset="0"/>
              </a:rPr>
              <a:t>工作原理示例</a:t>
            </a:r>
          </a:p>
        </p:txBody>
      </p:sp>
      <p:sp>
        <p:nvSpPr>
          <p:cNvPr id="150534" name="Rectangle 3"/>
          <p:cNvSpPr>
            <a:spLocks noChangeArrowheads="1"/>
          </p:cNvSpPr>
          <p:nvPr/>
        </p:nvSpPr>
        <p:spPr bwMode="auto">
          <a:xfrm>
            <a:off x="2408238" y="5651488"/>
            <a:ext cx="4978400" cy="3190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150535" name="Text Box 97"/>
          <p:cNvSpPr txBox="1">
            <a:spLocks noChangeArrowheads="1"/>
          </p:cNvSpPr>
          <p:nvPr/>
        </p:nvSpPr>
        <p:spPr bwMode="auto">
          <a:xfrm>
            <a:off x="869950" y="1517638"/>
            <a:ext cx="13255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b="1" i="1" u="none">
                <a:ea typeface="楷体" panose="02010609060101010101" pitchFamily="49" charset="-122"/>
                <a:cs typeface="Arial" panose="020B0604020202020204" pitchFamily="34" charset="0"/>
              </a:rPr>
              <a:t>223.1.1.0/24</a:t>
            </a:r>
          </a:p>
        </p:txBody>
      </p:sp>
      <p:sp>
        <p:nvSpPr>
          <p:cNvPr id="150536" name="Text Box 98"/>
          <p:cNvSpPr txBox="1">
            <a:spLocks noChangeArrowheads="1"/>
          </p:cNvSpPr>
          <p:nvPr/>
        </p:nvSpPr>
        <p:spPr bwMode="auto">
          <a:xfrm>
            <a:off x="4348163" y="4013188"/>
            <a:ext cx="13255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b="1" i="1" u="none">
                <a:ea typeface="楷体" panose="02010609060101010101" pitchFamily="49" charset="-122"/>
                <a:cs typeface="Arial" panose="020B0604020202020204" pitchFamily="34" charset="0"/>
              </a:rPr>
              <a:t>223.1.2.0/24</a:t>
            </a:r>
          </a:p>
        </p:txBody>
      </p:sp>
      <p:sp>
        <p:nvSpPr>
          <p:cNvPr id="150537" name="Text Box 99"/>
          <p:cNvSpPr txBox="1">
            <a:spLocks noChangeArrowheads="1"/>
          </p:cNvSpPr>
          <p:nvPr/>
        </p:nvSpPr>
        <p:spPr bwMode="auto">
          <a:xfrm>
            <a:off x="2651125" y="5607038"/>
            <a:ext cx="13255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b="1" i="1" u="none">
                <a:ea typeface="楷体" panose="02010609060101010101" pitchFamily="49" charset="-122"/>
                <a:cs typeface="Arial" panose="020B0604020202020204" pitchFamily="34" charset="0"/>
              </a:rPr>
              <a:t>223.1.3.0/24</a:t>
            </a:r>
          </a:p>
        </p:txBody>
      </p:sp>
      <p:sp>
        <p:nvSpPr>
          <p:cNvPr id="150538" name="Rectangle 100"/>
          <p:cNvSpPr>
            <a:spLocks noChangeArrowheads="1"/>
          </p:cNvSpPr>
          <p:nvPr/>
        </p:nvSpPr>
        <p:spPr bwMode="auto">
          <a:xfrm>
            <a:off x="1663700" y="3848088"/>
            <a:ext cx="847725" cy="180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150539" name="Freeform 101"/>
          <p:cNvSpPr>
            <a:spLocks/>
          </p:cNvSpPr>
          <p:nvPr/>
        </p:nvSpPr>
        <p:spPr bwMode="auto">
          <a:xfrm>
            <a:off x="1076325" y="1787513"/>
            <a:ext cx="1941513" cy="2049462"/>
          </a:xfrm>
          <a:custGeom>
            <a:avLst/>
            <a:gdLst>
              <a:gd name="T0" fmla="*/ 2147483646 w 1223"/>
              <a:gd name="T1" fmla="*/ 2147483646 h 1291"/>
              <a:gd name="T2" fmla="*/ 2147483646 w 1223"/>
              <a:gd name="T3" fmla="*/ 2147483646 h 1291"/>
              <a:gd name="T4" fmla="*/ 2147483646 w 1223"/>
              <a:gd name="T5" fmla="*/ 2147483646 h 1291"/>
              <a:gd name="T6" fmla="*/ 2147483646 w 1223"/>
              <a:gd name="T7" fmla="*/ 2147483646 h 1291"/>
              <a:gd name="T8" fmla="*/ 2147483646 w 1223"/>
              <a:gd name="T9" fmla="*/ 2147483646 h 1291"/>
              <a:gd name="T10" fmla="*/ 2147483646 w 1223"/>
              <a:gd name="T11" fmla="*/ 2147483646 h 1291"/>
              <a:gd name="T12" fmla="*/ 2147483646 w 1223"/>
              <a:gd name="T13" fmla="*/ 2147483646 h 1291"/>
              <a:gd name="T14" fmla="*/ 2147483646 w 1223"/>
              <a:gd name="T15" fmla="*/ 2147483646 h 1291"/>
              <a:gd name="T16" fmla="*/ 2147483646 w 1223"/>
              <a:gd name="T17" fmla="*/ 2147483646 h 1291"/>
              <a:gd name="T18" fmla="*/ 2147483646 w 1223"/>
              <a:gd name="T19" fmla="*/ 2147483646 h 1291"/>
              <a:gd name="T20" fmla="*/ 2147483646 w 1223"/>
              <a:gd name="T21" fmla="*/ 2147483646 h 1291"/>
              <a:gd name="T22" fmla="*/ 2147483646 w 1223"/>
              <a:gd name="T23" fmla="*/ 2147483646 h 1291"/>
              <a:gd name="T24" fmla="*/ 2147483646 w 1223"/>
              <a:gd name="T25" fmla="*/ 2147483646 h 1291"/>
              <a:gd name="T26" fmla="*/ 2147483646 w 1223"/>
              <a:gd name="T27" fmla="*/ 2147483646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50540" name="Freeform 102"/>
          <p:cNvSpPr>
            <a:spLocks/>
          </p:cNvSpPr>
          <p:nvPr/>
        </p:nvSpPr>
        <p:spPr bwMode="auto">
          <a:xfrm>
            <a:off x="3603625" y="2097075"/>
            <a:ext cx="1906588" cy="1958975"/>
          </a:xfrm>
          <a:custGeom>
            <a:avLst/>
            <a:gdLst>
              <a:gd name="T0" fmla="*/ 2147483646 w 1201"/>
              <a:gd name="T1" fmla="*/ 2147483646 h 1234"/>
              <a:gd name="T2" fmla="*/ 2147483646 w 1201"/>
              <a:gd name="T3" fmla="*/ 2147483646 h 1234"/>
              <a:gd name="T4" fmla="*/ 2147483646 w 1201"/>
              <a:gd name="T5" fmla="*/ 2147483646 h 1234"/>
              <a:gd name="T6" fmla="*/ 2147483646 w 1201"/>
              <a:gd name="T7" fmla="*/ 2147483646 h 1234"/>
              <a:gd name="T8" fmla="*/ 2147483646 w 1201"/>
              <a:gd name="T9" fmla="*/ 2147483646 h 1234"/>
              <a:gd name="T10" fmla="*/ 2147483646 w 1201"/>
              <a:gd name="T11" fmla="*/ 2147483646 h 1234"/>
              <a:gd name="T12" fmla="*/ 2147483646 w 1201"/>
              <a:gd name="T13" fmla="*/ 2147483646 h 1234"/>
              <a:gd name="T14" fmla="*/ 2147483646 w 1201"/>
              <a:gd name="T15" fmla="*/ 2147483646 h 1234"/>
              <a:gd name="T16" fmla="*/ 2147483646 w 1201"/>
              <a:gd name="T17" fmla="*/ 2147483646 h 1234"/>
              <a:gd name="T18" fmla="*/ 2147483646 w 1201"/>
              <a:gd name="T19" fmla="*/ 2147483646 h 1234"/>
              <a:gd name="T20" fmla="*/ 2147483646 w 1201"/>
              <a:gd name="T21" fmla="*/ 2147483646 h 1234"/>
              <a:gd name="T22" fmla="*/ 2147483646 w 1201"/>
              <a:gd name="T23" fmla="*/ 2147483646 h 1234"/>
              <a:gd name="T24" fmla="*/ 2147483646 w 1201"/>
              <a:gd name="T25" fmla="*/ 2147483646 h 1234"/>
              <a:gd name="T26" fmla="*/ 2147483646 w 1201"/>
              <a:gd name="T27" fmla="*/ 2147483646 h 1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01"/>
              <a:gd name="T43" fmla="*/ 0 h 1234"/>
              <a:gd name="T44" fmla="*/ 1201 w 1201"/>
              <a:gd name="T45" fmla="*/ 1234 h 123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01" h="1234">
                <a:moveTo>
                  <a:pt x="25" y="709"/>
                </a:moveTo>
                <a:cubicBezTo>
                  <a:pt x="49" y="824"/>
                  <a:pt x="428" y="709"/>
                  <a:pt x="526" y="780"/>
                </a:cubicBezTo>
                <a:cubicBezTo>
                  <a:pt x="624" y="851"/>
                  <a:pt x="543" y="1059"/>
                  <a:pt x="613" y="1134"/>
                </a:cubicBezTo>
                <a:cubicBezTo>
                  <a:pt x="683" y="1209"/>
                  <a:pt x="853" y="1234"/>
                  <a:pt x="946" y="1230"/>
                </a:cubicBezTo>
                <a:cubicBezTo>
                  <a:pt x="1039" y="1226"/>
                  <a:pt x="1141" y="1163"/>
                  <a:pt x="1171" y="1107"/>
                </a:cubicBezTo>
                <a:cubicBezTo>
                  <a:pt x="1201" y="1051"/>
                  <a:pt x="1135" y="963"/>
                  <a:pt x="1126" y="894"/>
                </a:cubicBezTo>
                <a:cubicBezTo>
                  <a:pt x="1117" y="825"/>
                  <a:pt x="1119" y="772"/>
                  <a:pt x="1114" y="693"/>
                </a:cubicBezTo>
                <a:cubicBezTo>
                  <a:pt x="1109" y="614"/>
                  <a:pt x="1095" y="502"/>
                  <a:pt x="1099" y="423"/>
                </a:cubicBezTo>
                <a:cubicBezTo>
                  <a:pt x="1103" y="344"/>
                  <a:pt x="1141" y="281"/>
                  <a:pt x="1141" y="216"/>
                </a:cubicBezTo>
                <a:cubicBezTo>
                  <a:pt x="1141" y="151"/>
                  <a:pt x="1185" y="56"/>
                  <a:pt x="1102" y="33"/>
                </a:cubicBezTo>
                <a:cubicBezTo>
                  <a:pt x="1019" y="10"/>
                  <a:pt x="740" y="0"/>
                  <a:pt x="646" y="81"/>
                </a:cubicBezTo>
                <a:cubicBezTo>
                  <a:pt x="552" y="162"/>
                  <a:pt x="635" y="441"/>
                  <a:pt x="535" y="519"/>
                </a:cubicBezTo>
                <a:cubicBezTo>
                  <a:pt x="435" y="597"/>
                  <a:pt x="129" y="516"/>
                  <a:pt x="44" y="548"/>
                </a:cubicBezTo>
                <a:cubicBezTo>
                  <a:pt x="15" y="601"/>
                  <a:pt x="0" y="594"/>
                  <a:pt x="25" y="709"/>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50541" name="Freeform 103"/>
          <p:cNvSpPr>
            <a:spLocks/>
          </p:cNvSpPr>
          <p:nvPr/>
        </p:nvSpPr>
        <p:spPr bwMode="auto">
          <a:xfrm>
            <a:off x="2276475" y="3530588"/>
            <a:ext cx="2041525" cy="1979612"/>
          </a:xfrm>
          <a:custGeom>
            <a:avLst/>
            <a:gdLst>
              <a:gd name="T0" fmla="*/ 2147483646 w 1286"/>
              <a:gd name="T1" fmla="*/ 2147483646 h 1247"/>
              <a:gd name="T2" fmla="*/ 2147483646 w 1286"/>
              <a:gd name="T3" fmla="*/ 2147483646 h 1247"/>
              <a:gd name="T4" fmla="*/ 2147483646 w 1286"/>
              <a:gd name="T5" fmla="*/ 2147483646 h 1247"/>
              <a:gd name="T6" fmla="*/ 2147483646 w 1286"/>
              <a:gd name="T7" fmla="*/ 2147483646 h 1247"/>
              <a:gd name="T8" fmla="*/ 2147483646 w 1286"/>
              <a:gd name="T9" fmla="*/ 2147483646 h 1247"/>
              <a:gd name="T10" fmla="*/ 2147483646 w 1286"/>
              <a:gd name="T11" fmla="*/ 2147483646 h 1247"/>
              <a:gd name="T12" fmla="*/ 2147483646 w 1286"/>
              <a:gd name="T13" fmla="*/ 2147483646 h 1247"/>
              <a:gd name="T14" fmla="*/ 2147483646 w 1286"/>
              <a:gd name="T15" fmla="*/ 2147483646 h 1247"/>
              <a:gd name="T16" fmla="*/ 2147483646 w 1286"/>
              <a:gd name="T17" fmla="*/ 2147483646 h 1247"/>
              <a:gd name="T18" fmla="*/ 2147483646 w 1286"/>
              <a:gd name="T19" fmla="*/ 2147483646 h 1247"/>
              <a:gd name="T20" fmla="*/ 2147483646 w 1286"/>
              <a:gd name="T21" fmla="*/ 2147483646 h 1247"/>
              <a:gd name="T22" fmla="*/ 2147483646 w 1286"/>
              <a:gd name="T23" fmla="*/ 2147483646 h 1247"/>
              <a:gd name="T24" fmla="*/ 2147483646 w 1286"/>
              <a:gd name="T25" fmla="*/ 2147483646 h 12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86"/>
              <a:gd name="T40" fmla="*/ 0 h 1247"/>
              <a:gd name="T41" fmla="*/ 1286 w 1286"/>
              <a:gd name="T42" fmla="*/ 1247 h 124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86" h="1247">
                <a:moveTo>
                  <a:pt x="587" y="30"/>
                </a:moveTo>
                <a:cubicBezTo>
                  <a:pt x="473" y="60"/>
                  <a:pt x="601" y="475"/>
                  <a:pt x="509" y="618"/>
                </a:cubicBezTo>
                <a:cubicBezTo>
                  <a:pt x="424" y="765"/>
                  <a:pt x="154" y="830"/>
                  <a:pt x="77" y="909"/>
                </a:cubicBezTo>
                <a:cubicBezTo>
                  <a:pt x="0" y="988"/>
                  <a:pt x="37" y="1043"/>
                  <a:pt x="47" y="1095"/>
                </a:cubicBezTo>
                <a:cubicBezTo>
                  <a:pt x="57" y="1147"/>
                  <a:pt x="71" y="1205"/>
                  <a:pt x="140" y="1224"/>
                </a:cubicBezTo>
                <a:cubicBezTo>
                  <a:pt x="209" y="1243"/>
                  <a:pt x="369" y="1212"/>
                  <a:pt x="461" y="1209"/>
                </a:cubicBezTo>
                <a:cubicBezTo>
                  <a:pt x="553" y="1206"/>
                  <a:pt x="571" y="1206"/>
                  <a:pt x="692" y="1209"/>
                </a:cubicBezTo>
                <a:cubicBezTo>
                  <a:pt x="813" y="1212"/>
                  <a:pt x="1094" y="1247"/>
                  <a:pt x="1190" y="1227"/>
                </a:cubicBezTo>
                <a:cubicBezTo>
                  <a:pt x="1286" y="1207"/>
                  <a:pt x="1279" y="1170"/>
                  <a:pt x="1271" y="1089"/>
                </a:cubicBezTo>
                <a:cubicBezTo>
                  <a:pt x="1263" y="1008"/>
                  <a:pt x="1217" y="818"/>
                  <a:pt x="1139" y="741"/>
                </a:cubicBezTo>
                <a:cubicBezTo>
                  <a:pt x="1061" y="664"/>
                  <a:pt x="865" y="743"/>
                  <a:pt x="800" y="627"/>
                </a:cubicBezTo>
                <a:cubicBezTo>
                  <a:pt x="735" y="511"/>
                  <a:pt x="785" y="142"/>
                  <a:pt x="749" y="42"/>
                </a:cubicBezTo>
                <a:cubicBezTo>
                  <a:pt x="695" y="15"/>
                  <a:pt x="701" y="0"/>
                  <a:pt x="587" y="30"/>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50542" name="Line 104"/>
          <p:cNvSpPr>
            <a:spLocks noChangeShapeType="1"/>
          </p:cNvSpPr>
          <p:nvPr/>
        </p:nvSpPr>
        <p:spPr bwMode="auto">
          <a:xfrm>
            <a:off x="1625600" y="2309800"/>
            <a:ext cx="277813"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0543" name="Line 106"/>
          <p:cNvSpPr>
            <a:spLocks noChangeShapeType="1"/>
          </p:cNvSpPr>
          <p:nvPr/>
        </p:nvSpPr>
        <p:spPr bwMode="auto">
          <a:xfrm flipV="1">
            <a:off x="1674813" y="3030525"/>
            <a:ext cx="277812"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0544" name="Line 107"/>
          <p:cNvSpPr>
            <a:spLocks noChangeShapeType="1"/>
          </p:cNvSpPr>
          <p:nvPr/>
        </p:nvSpPr>
        <p:spPr bwMode="auto">
          <a:xfrm>
            <a:off x="1635125" y="3581388"/>
            <a:ext cx="273050"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0545" name="Line 108"/>
          <p:cNvSpPr>
            <a:spLocks noChangeShapeType="1"/>
          </p:cNvSpPr>
          <p:nvPr/>
        </p:nvSpPr>
        <p:spPr bwMode="auto">
          <a:xfrm flipV="1">
            <a:off x="2478088" y="3159113"/>
            <a:ext cx="561975"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0546" name="Text Box 109"/>
          <p:cNvSpPr txBox="1">
            <a:spLocks noChangeArrowheads="1"/>
          </p:cNvSpPr>
          <p:nvPr/>
        </p:nvSpPr>
        <p:spPr bwMode="auto">
          <a:xfrm>
            <a:off x="1673225" y="1984363"/>
            <a:ext cx="930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u="none">
                <a:ea typeface="楷体" panose="02010609060101010101" pitchFamily="49" charset="-122"/>
                <a:cs typeface="Arial" panose="020B0604020202020204" pitchFamily="34" charset="0"/>
              </a:rPr>
              <a:t>223.1.1.1</a:t>
            </a:r>
          </a:p>
        </p:txBody>
      </p:sp>
      <p:sp>
        <p:nvSpPr>
          <p:cNvPr id="150547" name="Text Box 111"/>
          <p:cNvSpPr txBox="1">
            <a:spLocks noChangeArrowheads="1"/>
          </p:cNvSpPr>
          <p:nvPr/>
        </p:nvSpPr>
        <p:spPr bwMode="auto">
          <a:xfrm>
            <a:off x="1558925" y="3609963"/>
            <a:ext cx="930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u="none">
                <a:ea typeface="楷体" panose="02010609060101010101" pitchFamily="49" charset="-122"/>
                <a:cs typeface="Arial" panose="020B0604020202020204" pitchFamily="34" charset="0"/>
              </a:rPr>
              <a:t>223.1.1.3</a:t>
            </a:r>
          </a:p>
        </p:txBody>
      </p:sp>
      <p:sp>
        <p:nvSpPr>
          <p:cNvPr id="150548" name="Text Box 112"/>
          <p:cNvSpPr txBox="1">
            <a:spLocks noChangeArrowheads="1"/>
          </p:cNvSpPr>
          <p:nvPr/>
        </p:nvSpPr>
        <p:spPr bwMode="auto">
          <a:xfrm>
            <a:off x="2305050" y="2849550"/>
            <a:ext cx="930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u="none">
                <a:ea typeface="楷体" panose="02010609060101010101" pitchFamily="49" charset="-122"/>
                <a:cs typeface="Arial" panose="020B0604020202020204" pitchFamily="34" charset="0"/>
              </a:rPr>
              <a:t>223.1.1.4</a:t>
            </a:r>
          </a:p>
        </p:txBody>
      </p:sp>
      <p:sp>
        <p:nvSpPr>
          <p:cNvPr id="150549" name="Line 113"/>
          <p:cNvSpPr>
            <a:spLocks noChangeShapeType="1"/>
          </p:cNvSpPr>
          <p:nvPr/>
        </p:nvSpPr>
        <p:spPr bwMode="auto">
          <a:xfrm flipV="1">
            <a:off x="3552825" y="3160700"/>
            <a:ext cx="533400"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0550" name="Text Box 114"/>
          <p:cNvSpPr txBox="1">
            <a:spLocks noChangeArrowheads="1"/>
          </p:cNvSpPr>
          <p:nvPr/>
        </p:nvSpPr>
        <p:spPr bwMode="auto">
          <a:xfrm>
            <a:off x="3425825" y="2851138"/>
            <a:ext cx="930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u="none">
                <a:ea typeface="楷体" panose="02010609060101010101" pitchFamily="49" charset="-122"/>
                <a:cs typeface="Arial" panose="020B0604020202020204" pitchFamily="34" charset="0"/>
              </a:rPr>
              <a:t>223.1.2.9</a:t>
            </a:r>
          </a:p>
        </p:txBody>
      </p:sp>
      <p:sp>
        <p:nvSpPr>
          <p:cNvPr id="150551" name="Line 116"/>
          <p:cNvSpPr>
            <a:spLocks noChangeShapeType="1"/>
          </p:cNvSpPr>
          <p:nvPr/>
        </p:nvSpPr>
        <p:spPr bwMode="auto">
          <a:xfrm>
            <a:off x="4745038" y="2471725"/>
            <a:ext cx="2349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0552" name="Line 117"/>
          <p:cNvSpPr>
            <a:spLocks noChangeShapeType="1"/>
          </p:cNvSpPr>
          <p:nvPr/>
        </p:nvSpPr>
        <p:spPr bwMode="auto">
          <a:xfrm>
            <a:off x="4799013" y="3748075"/>
            <a:ext cx="2349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0553" name="Line 120"/>
          <p:cNvSpPr>
            <a:spLocks noChangeShapeType="1"/>
          </p:cNvSpPr>
          <p:nvPr/>
        </p:nvSpPr>
        <p:spPr bwMode="auto">
          <a:xfrm flipH="1">
            <a:off x="3311525" y="3500425"/>
            <a:ext cx="3175" cy="7080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0554" name="Line 122"/>
          <p:cNvSpPr>
            <a:spLocks noChangeShapeType="1"/>
          </p:cNvSpPr>
          <p:nvPr/>
        </p:nvSpPr>
        <p:spPr bwMode="auto">
          <a:xfrm flipH="1" flipV="1">
            <a:off x="2736850" y="4845038"/>
            <a:ext cx="3175"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0555" name="Line 123"/>
          <p:cNvSpPr>
            <a:spLocks noChangeShapeType="1"/>
          </p:cNvSpPr>
          <p:nvPr/>
        </p:nvSpPr>
        <p:spPr bwMode="auto">
          <a:xfrm flipH="1" flipV="1">
            <a:off x="3878263" y="4778363"/>
            <a:ext cx="3175"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0556" name="Text Box 124"/>
          <p:cNvSpPr txBox="1">
            <a:spLocks noChangeArrowheads="1"/>
          </p:cNvSpPr>
          <p:nvPr/>
        </p:nvSpPr>
        <p:spPr bwMode="auto">
          <a:xfrm>
            <a:off x="3849688" y="4656125"/>
            <a:ext cx="930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u="none">
                <a:ea typeface="楷体" panose="02010609060101010101" pitchFamily="49" charset="-122"/>
                <a:cs typeface="Arial" panose="020B0604020202020204" pitchFamily="34" charset="0"/>
              </a:rPr>
              <a:t>223.1.3.2</a:t>
            </a:r>
          </a:p>
        </p:txBody>
      </p:sp>
      <p:sp>
        <p:nvSpPr>
          <p:cNvPr id="150557" name="Text Box 127"/>
          <p:cNvSpPr txBox="1">
            <a:spLocks noChangeArrowheads="1"/>
          </p:cNvSpPr>
          <p:nvPr/>
        </p:nvSpPr>
        <p:spPr bwMode="auto">
          <a:xfrm>
            <a:off x="1701800" y="4667238"/>
            <a:ext cx="930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u="none">
                <a:ea typeface="楷体" panose="02010609060101010101" pitchFamily="49" charset="-122"/>
                <a:cs typeface="Arial" panose="020B0604020202020204" pitchFamily="34" charset="0"/>
              </a:rPr>
              <a:t>223.1.3.1</a:t>
            </a:r>
          </a:p>
        </p:txBody>
      </p:sp>
      <p:grpSp>
        <p:nvGrpSpPr>
          <p:cNvPr id="150558" name="Group 129"/>
          <p:cNvGrpSpPr>
            <a:grpSpLocks/>
          </p:cNvGrpSpPr>
          <p:nvPr/>
        </p:nvGrpSpPr>
        <p:grpSpPr bwMode="auto">
          <a:xfrm>
            <a:off x="1071563" y="2011350"/>
            <a:ext cx="641350" cy="558800"/>
            <a:chOff x="-44" y="1473"/>
            <a:chExt cx="981" cy="1105"/>
          </a:xfrm>
        </p:grpSpPr>
        <p:pic>
          <p:nvPicPr>
            <p:cNvPr id="150655" name="Picture 13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656" name="Freeform 131"/>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50559" name="Group 132"/>
          <p:cNvGrpSpPr>
            <a:grpSpLocks/>
          </p:cNvGrpSpPr>
          <p:nvPr/>
        </p:nvGrpSpPr>
        <p:grpSpPr bwMode="auto">
          <a:xfrm>
            <a:off x="1066800" y="2620950"/>
            <a:ext cx="641350" cy="558800"/>
            <a:chOff x="-44" y="1473"/>
            <a:chExt cx="981" cy="1105"/>
          </a:xfrm>
        </p:grpSpPr>
        <p:pic>
          <p:nvPicPr>
            <p:cNvPr id="150653" name="Picture 13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654" name="Freeform 134"/>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50560" name="Group 135"/>
          <p:cNvGrpSpPr>
            <a:grpSpLocks/>
          </p:cNvGrpSpPr>
          <p:nvPr/>
        </p:nvGrpSpPr>
        <p:grpSpPr bwMode="auto">
          <a:xfrm>
            <a:off x="1095375" y="3230550"/>
            <a:ext cx="641350" cy="558800"/>
            <a:chOff x="-44" y="1473"/>
            <a:chExt cx="981" cy="1105"/>
          </a:xfrm>
        </p:grpSpPr>
        <p:pic>
          <p:nvPicPr>
            <p:cNvPr id="150651" name="Picture 13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652" name="Freeform 137"/>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50561" name="Group 138"/>
          <p:cNvGrpSpPr>
            <a:grpSpLocks/>
          </p:cNvGrpSpPr>
          <p:nvPr/>
        </p:nvGrpSpPr>
        <p:grpSpPr bwMode="auto">
          <a:xfrm flipH="1">
            <a:off x="4803775" y="2179625"/>
            <a:ext cx="641350" cy="558800"/>
            <a:chOff x="-44" y="1473"/>
            <a:chExt cx="981" cy="1105"/>
          </a:xfrm>
        </p:grpSpPr>
        <p:pic>
          <p:nvPicPr>
            <p:cNvPr id="150649" name="Picture 13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650" name="Freeform 140"/>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50562" name="Group 141"/>
          <p:cNvGrpSpPr>
            <a:grpSpLocks/>
          </p:cNvGrpSpPr>
          <p:nvPr/>
        </p:nvGrpSpPr>
        <p:grpSpPr bwMode="auto">
          <a:xfrm flipH="1">
            <a:off x="4878388" y="3459150"/>
            <a:ext cx="641350" cy="558800"/>
            <a:chOff x="-44" y="1473"/>
            <a:chExt cx="981" cy="1105"/>
          </a:xfrm>
        </p:grpSpPr>
        <p:pic>
          <p:nvPicPr>
            <p:cNvPr id="150647" name="Picture 14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648" name="Freeform 143"/>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50563" name="Group 144"/>
          <p:cNvGrpSpPr>
            <a:grpSpLocks/>
          </p:cNvGrpSpPr>
          <p:nvPr/>
        </p:nvGrpSpPr>
        <p:grpSpPr bwMode="auto">
          <a:xfrm flipH="1">
            <a:off x="3670300" y="4983150"/>
            <a:ext cx="641350" cy="558800"/>
            <a:chOff x="-44" y="1473"/>
            <a:chExt cx="981" cy="1105"/>
          </a:xfrm>
        </p:grpSpPr>
        <p:pic>
          <p:nvPicPr>
            <p:cNvPr id="150645" name="Picture 1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646" name="Freeform 146"/>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50564" name="Group 147"/>
          <p:cNvGrpSpPr>
            <a:grpSpLocks/>
          </p:cNvGrpSpPr>
          <p:nvPr/>
        </p:nvGrpSpPr>
        <p:grpSpPr bwMode="auto">
          <a:xfrm flipH="1">
            <a:off x="2506663" y="5024425"/>
            <a:ext cx="641350" cy="558800"/>
            <a:chOff x="-44" y="1473"/>
            <a:chExt cx="981" cy="1105"/>
          </a:xfrm>
        </p:grpSpPr>
        <p:pic>
          <p:nvPicPr>
            <p:cNvPr id="150643" name="Picture 14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644" name="Freeform 149"/>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50565" name="Group 150"/>
          <p:cNvGrpSpPr>
            <a:grpSpLocks/>
          </p:cNvGrpSpPr>
          <p:nvPr/>
        </p:nvGrpSpPr>
        <p:grpSpPr bwMode="auto">
          <a:xfrm>
            <a:off x="2935288" y="3117838"/>
            <a:ext cx="698500" cy="355600"/>
            <a:chOff x="4396" y="1245"/>
            <a:chExt cx="672" cy="248"/>
          </a:xfrm>
        </p:grpSpPr>
        <p:sp>
          <p:nvSpPr>
            <p:cNvPr id="150635"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1400" u="none">
                <a:ea typeface="楷体" panose="02010609060101010101" pitchFamily="49" charset="-122"/>
                <a:cs typeface="Arial" panose="020B0604020202020204" pitchFamily="34" charset="0"/>
              </a:endParaRPr>
            </a:p>
          </p:txBody>
        </p:sp>
        <p:sp>
          <p:nvSpPr>
            <p:cNvPr id="150636"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1400" u="none">
                <a:ea typeface="楷体" panose="02010609060101010101" pitchFamily="49" charset="-122"/>
                <a:cs typeface="Arial" panose="020B0604020202020204" pitchFamily="34" charset="0"/>
              </a:endParaRPr>
            </a:p>
          </p:txBody>
        </p:sp>
        <p:sp>
          <p:nvSpPr>
            <p:cNvPr id="150637"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1400" u="none">
                <a:ea typeface="楷体" panose="02010609060101010101" pitchFamily="49" charset="-122"/>
                <a:cs typeface="Arial" panose="020B0604020202020204" pitchFamily="34" charset="0"/>
              </a:endParaRPr>
            </a:p>
          </p:txBody>
        </p:sp>
        <p:grpSp>
          <p:nvGrpSpPr>
            <p:cNvPr id="150638" name="Group 154"/>
            <p:cNvGrpSpPr>
              <a:grpSpLocks/>
            </p:cNvGrpSpPr>
            <p:nvPr/>
          </p:nvGrpSpPr>
          <p:grpSpPr bwMode="auto">
            <a:xfrm>
              <a:off x="4530" y="1287"/>
              <a:ext cx="377" cy="75"/>
              <a:chOff x="2468" y="1332"/>
              <a:chExt cx="310" cy="60"/>
            </a:xfrm>
          </p:grpSpPr>
          <p:sp>
            <p:nvSpPr>
              <p:cNvPr id="150641" name="Freeform 15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0642" name="Freeform 15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50639" name="Line 157"/>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640" name="Line 158"/>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0566" name="Rectangle 162"/>
          <p:cNvSpPr>
            <a:spLocks noChangeArrowheads="1"/>
          </p:cNvSpPr>
          <p:nvPr/>
        </p:nvSpPr>
        <p:spPr bwMode="auto">
          <a:xfrm>
            <a:off x="1789113" y="2733663"/>
            <a:ext cx="288925" cy="23336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1400" u="none">
              <a:ea typeface="楷体" panose="02010609060101010101" pitchFamily="49" charset="-122"/>
              <a:cs typeface="Arial" panose="020B0604020202020204" pitchFamily="34" charset="0"/>
            </a:endParaRPr>
          </a:p>
        </p:txBody>
      </p:sp>
      <p:sp>
        <p:nvSpPr>
          <p:cNvPr id="150567" name="Text Box 110"/>
          <p:cNvSpPr txBox="1">
            <a:spLocks noChangeArrowheads="1"/>
          </p:cNvSpPr>
          <p:nvPr/>
        </p:nvSpPr>
        <p:spPr bwMode="auto">
          <a:xfrm>
            <a:off x="1624013" y="2640000"/>
            <a:ext cx="930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u="none">
                <a:ea typeface="楷体" panose="02010609060101010101" pitchFamily="49" charset="-122"/>
                <a:cs typeface="Arial" panose="020B0604020202020204" pitchFamily="34" charset="0"/>
              </a:rPr>
              <a:t>223.1.1.2</a:t>
            </a:r>
          </a:p>
        </p:txBody>
      </p:sp>
      <p:sp>
        <p:nvSpPr>
          <p:cNvPr id="150568" name="Rectangle 165"/>
          <p:cNvSpPr>
            <a:spLocks noChangeArrowheads="1"/>
          </p:cNvSpPr>
          <p:nvPr/>
        </p:nvSpPr>
        <p:spPr bwMode="auto">
          <a:xfrm>
            <a:off x="4530725" y="3443275"/>
            <a:ext cx="288925" cy="233363"/>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1400" u="none">
              <a:ea typeface="楷体" panose="02010609060101010101" pitchFamily="49" charset="-122"/>
              <a:cs typeface="Arial" panose="020B0604020202020204" pitchFamily="34" charset="0"/>
            </a:endParaRPr>
          </a:p>
        </p:txBody>
      </p:sp>
      <p:sp>
        <p:nvSpPr>
          <p:cNvPr id="150569" name="Rectangle 166"/>
          <p:cNvSpPr>
            <a:spLocks noChangeArrowheads="1"/>
          </p:cNvSpPr>
          <p:nvPr/>
        </p:nvSpPr>
        <p:spPr bwMode="auto">
          <a:xfrm>
            <a:off x="3178175" y="3629013"/>
            <a:ext cx="288925" cy="23336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1400" u="none">
              <a:ea typeface="楷体" panose="02010609060101010101" pitchFamily="49" charset="-122"/>
              <a:cs typeface="Arial" panose="020B0604020202020204" pitchFamily="34" charset="0"/>
            </a:endParaRPr>
          </a:p>
        </p:txBody>
      </p:sp>
      <p:sp>
        <p:nvSpPr>
          <p:cNvPr id="150570" name="Text Box 128"/>
          <p:cNvSpPr txBox="1">
            <a:spLocks noChangeArrowheads="1"/>
          </p:cNvSpPr>
          <p:nvPr/>
        </p:nvSpPr>
        <p:spPr bwMode="auto">
          <a:xfrm>
            <a:off x="2801938" y="3590913"/>
            <a:ext cx="1028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u="none">
                <a:ea typeface="楷体" panose="02010609060101010101" pitchFamily="49" charset="-122"/>
                <a:cs typeface="Arial" panose="020B0604020202020204" pitchFamily="34" charset="0"/>
              </a:rPr>
              <a:t>223.1.3.27</a:t>
            </a:r>
          </a:p>
        </p:txBody>
      </p:sp>
      <p:sp>
        <p:nvSpPr>
          <p:cNvPr id="150571" name="Text Box 118"/>
          <p:cNvSpPr txBox="1">
            <a:spLocks noChangeArrowheads="1"/>
          </p:cNvSpPr>
          <p:nvPr/>
        </p:nvSpPr>
        <p:spPr bwMode="auto">
          <a:xfrm>
            <a:off x="3900488" y="3457563"/>
            <a:ext cx="930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u="none">
                <a:ea typeface="楷体" panose="02010609060101010101" pitchFamily="49" charset="-122"/>
                <a:cs typeface="Arial" panose="020B0604020202020204" pitchFamily="34" charset="0"/>
              </a:rPr>
              <a:t>223.1.2.2</a:t>
            </a:r>
          </a:p>
        </p:txBody>
      </p:sp>
      <p:sp>
        <p:nvSpPr>
          <p:cNvPr id="150572" name="Text Box 119"/>
          <p:cNvSpPr txBox="1">
            <a:spLocks noChangeArrowheads="1"/>
          </p:cNvSpPr>
          <p:nvPr/>
        </p:nvSpPr>
        <p:spPr bwMode="auto">
          <a:xfrm>
            <a:off x="4730750" y="1941500"/>
            <a:ext cx="9302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u="none">
                <a:ea typeface="楷体" panose="02010609060101010101" pitchFamily="49" charset="-122"/>
                <a:cs typeface="Arial" panose="020B0604020202020204" pitchFamily="34" charset="0"/>
              </a:rPr>
              <a:t>223.1.2.1</a:t>
            </a:r>
          </a:p>
        </p:txBody>
      </p:sp>
      <p:sp>
        <p:nvSpPr>
          <p:cNvPr id="150573" name="Text Box 168"/>
          <p:cNvSpPr txBox="1">
            <a:spLocks noChangeArrowheads="1"/>
          </p:cNvSpPr>
          <p:nvPr/>
        </p:nvSpPr>
        <p:spPr bwMode="auto">
          <a:xfrm>
            <a:off x="3560542" y="1449301"/>
            <a:ext cx="1076539"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nSpc>
                <a:spcPct val="85000"/>
              </a:lnSpc>
            </a:pPr>
            <a:r>
              <a:rPr lang="en-US" altLang="zh-CN" sz="2000" u="none">
                <a:solidFill>
                  <a:srgbClr val="CC0000"/>
                </a:solidFill>
                <a:ea typeface="楷体" panose="02010609060101010101" pitchFamily="49" charset="-122"/>
                <a:cs typeface="Arial" panose="020B0604020202020204" pitchFamily="34" charset="0"/>
              </a:rPr>
              <a:t>DHCP</a:t>
            </a:r>
            <a:r>
              <a:rPr lang="zh-CN" altLang="en-US" sz="2000" u="none">
                <a:solidFill>
                  <a:srgbClr val="CC0000"/>
                </a:solidFill>
                <a:ea typeface="楷体" panose="02010609060101010101" pitchFamily="49" charset="-122"/>
                <a:cs typeface="Arial" panose="020B0604020202020204" pitchFamily="34" charset="0"/>
              </a:rPr>
              <a:t>服务器</a:t>
            </a:r>
            <a:endParaRPr lang="en-US" altLang="zh-CN" sz="2000" u="none">
              <a:solidFill>
                <a:srgbClr val="CC0000"/>
              </a:solidFill>
              <a:ea typeface="楷体" panose="02010609060101010101" pitchFamily="49" charset="-122"/>
              <a:cs typeface="Arial" panose="020B0604020202020204" pitchFamily="34" charset="0"/>
            </a:endParaRPr>
          </a:p>
        </p:txBody>
      </p:sp>
      <p:sp>
        <p:nvSpPr>
          <p:cNvPr id="150574" name="Text Box 170"/>
          <p:cNvSpPr txBox="1">
            <a:spLocks noChangeArrowheads="1"/>
          </p:cNvSpPr>
          <p:nvPr/>
        </p:nvSpPr>
        <p:spPr bwMode="auto">
          <a:xfrm>
            <a:off x="6627813" y="2673338"/>
            <a:ext cx="16891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nSpc>
                <a:spcPct val="85000"/>
              </a:lnSpc>
            </a:pPr>
            <a:r>
              <a:rPr lang="zh-CN" altLang="en-US" sz="2000" u="none">
                <a:ea typeface="楷体" panose="02010609060101010101" pitchFamily="49" charset="-122"/>
                <a:cs typeface="Arial" panose="020B0604020202020204" pitchFamily="34" charset="0"/>
              </a:rPr>
              <a:t>到达的</a:t>
            </a:r>
            <a:r>
              <a:rPr lang="en-US" altLang="zh-CN" sz="2000" u="none">
                <a:solidFill>
                  <a:srgbClr val="CC0000"/>
                </a:solidFill>
                <a:ea typeface="楷体" panose="02010609060101010101" pitchFamily="49" charset="-122"/>
                <a:cs typeface="Arial" panose="020B0604020202020204" pitchFamily="34" charset="0"/>
              </a:rPr>
              <a:t>DHCP</a:t>
            </a:r>
            <a:r>
              <a:rPr lang="zh-CN" altLang="en-US" sz="2000" u="none">
                <a:solidFill>
                  <a:srgbClr val="CC0000"/>
                </a:solidFill>
                <a:ea typeface="楷体" panose="02010609060101010101" pitchFamily="49" charset="-122"/>
                <a:cs typeface="Arial" panose="020B0604020202020204" pitchFamily="34" charset="0"/>
              </a:rPr>
              <a:t>客户端</a:t>
            </a:r>
            <a:endParaRPr lang="en-US" altLang="zh-CN" sz="2000" u="none">
              <a:solidFill>
                <a:srgbClr val="CC0000"/>
              </a:solidFill>
              <a:ea typeface="楷体" panose="02010609060101010101" pitchFamily="49" charset="-122"/>
              <a:cs typeface="Arial" panose="020B0604020202020204" pitchFamily="34" charset="0"/>
            </a:endParaRPr>
          </a:p>
        </p:txBody>
      </p:sp>
      <p:grpSp>
        <p:nvGrpSpPr>
          <p:cNvPr id="150575" name="Group 195"/>
          <p:cNvGrpSpPr>
            <a:grpSpLocks/>
          </p:cNvGrpSpPr>
          <p:nvPr/>
        </p:nvGrpSpPr>
        <p:grpSpPr bwMode="auto">
          <a:xfrm>
            <a:off x="3873500" y="2009763"/>
            <a:ext cx="401638" cy="681037"/>
            <a:chOff x="4140" y="429"/>
            <a:chExt cx="1425" cy="2396"/>
          </a:xfrm>
        </p:grpSpPr>
        <p:sp>
          <p:nvSpPr>
            <p:cNvPr id="150603" name="Freeform 196"/>
            <p:cNvSpPr>
              <a:spLocks/>
            </p:cNvSpPr>
            <p:nvPr/>
          </p:nvSpPr>
          <p:spPr bwMode="auto">
            <a:xfrm>
              <a:off x="5268" y="433"/>
              <a:ext cx="283" cy="2286"/>
            </a:xfrm>
            <a:custGeom>
              <a:avLst/>
              <a:gdLst>
                <a:gd name="T0" fmla="*/ 4 w 354"/>
                <a:gd name="T1" fmla="*/ 0 h 2742"/>
                <a:gd name="T2" fmla="*/ 19 w 354"/>
                <a:gd name="T3" fmla="*/ 32 h 2742"/>
                <a:gd name="T4" fmla="*/ 19 w 354"/>
                <a:gd name="T5" fmla="*/ 246 h 2742"/>
                <a:gd name="T6" fmla="*/ 0 w 354"/>
                <a:gd name="T7" fmla="*/ 258 h 2742"/>
                <a:gd name="T8" fmla="*/ 4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604" name="Rectangle 197"/>
            <p:cNvSpPr>
              <a:spLocks noChangeArrowheads="1"/>
            </p:cNvSpPr>
            <p:nvPr/>
          </p:nvSpPr>
          <p:spPr bwMode="auto">
            <a:xfrm>
              <a:off x="4208"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1400" u="none">
                <a:ea typeface="楷体" panose="02010609060101010101" pitchFamily="49" charset="-122"/>
                <a:cs typeface="Arial" panose="020B0604020202020204" pitchFamily="34" charset="0"/>
              </a:endParaRPr>
            </a:p>
          </p:txBody>
        </p:sp>
        <p:sp>
          <p:nvSpPr>
            <p:cNvPr id="150605" name="Freeform 198"/>
            <p:cNvSpPr>
              <a:spLocks/>
            </p:cNvSpPr>
            <p:nvPr/>
          </p:nvSpPr>
          <p:spPr bwMode="auto">
            <a:xfrm>
              <a:off x="5321" y="570"/>
              <a:ext cx="169" cy="2115"/>
            </a:xfrm>
            <a:custGeom>
              <a:avLst/>
              <a:gdLst>
                <a:gd name="T0" fmla="*/ 2 w 211"/>
                <a:gd name="T1" fmla="*/ 0 h 2537"/>
                <a:gd name="T2" fmla="*/ 11 w 211"/>
                <a:gd name="T3" fmla="*/ 21 h 2537"/>
                <a:gd name="T4" fmla="*/ 2 w 211"/>
                <a:gd name="T5" fmla="*/ 23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606" name="Freeform 199"/>
            <p:cNvSpPr>
              <a:spLocks/>
            </p:cNvSpPr>
            <p:nvPr/>
          </p:nvSpPr>
          <p:spPr bwMode="auto">
            <a:xfrm>
              <a:off x="5284" y="1640"/>
              <a:ext cx="263" cy="189"/>
            </a:xfrm>
            <a:custGeom>
              <a:avLst/>
              <a:gdLst>
                <a:gd name="T0" fmla="*/ 2 w 328"/>
                <a:gd name="T1" fmla="*/ 0 h 226"/>
                <a:gd name="T2" fmla="*/ 18 w 328"/>
                <a:gd name="T3" fmla="*/ 13 h 226"/>
                <a:gd name="T4" fmla="*/ 18 w 328"/>
                <a:gd name="T5" fmla="*/ 23 h 226"/>
                <a:gd name="T6" fmla="*/ 0 w 328"/>
                <a:gd name="T7" fmla="*/ 9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607" name="Rectangle 200"/>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1400" u="none">
                <a:ea typeface="楷体" panose="02010609060101010101" pitchFamily="49" charset="-122"/>
                <a:cs typeface="Arial" panose="020B0604020202020204" pitchFamily="34" charset="0"/>
              </a:endParaRPr>
            </a:p>
          </p:txBody>
        </p:sp>
        <p:grpSp>
          <p:nvGrpSpPr>
            <p:cNvPr id="150608" name="Group 201"/>
            <p:cNvGrpSpPr>
              <a:grpSpLocks/>
            </p:cNvGrpSpPr>
            <p:nvPr/>
          </p:nvGrpSpPr>
          <p:grpSpPr bwMode="auto">
            <a:xfrm>
              <a:off x="4749" y="668"/>
              <a:ext cx="581" cy="145"/>
              <a:chOff x="614" y="2568"/>
              <a:chExt cx="725" cy="139"/>
            </a:xfrm>
          </p:grpSpPr>
          <p:sp>
            <p:nvSpPr>
              <p:cNvPr id="150633" name="AutoShape 202"/>
              <p:cNvSpPr>
                <a:spLocks noChangeArrowheads="1"/>
              </p:cNvSpPr>
              <p:nvPr/>
            </p:nvSpPr>
            <p:spPr bwMode="auto">
              <a:xfrm>
                <a:off x="613" y="2569"/>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1400" u="none">
                  <a:ea typeface="楷体" panose="02010609060101010101" pitchFamily="49" charset="-122"/>
                  <a:cs typeface="Arial" panose="020B0604020202020204" pitchFamily="34" charset="0"/>
                </a:endParaRPr>
              </a:p>
            </p:txBody>
          </p:sp>
          <p:sp>
            <p:nvSpPr>
              <p:cNvPr id="150634" name="AutoShape 203"/>
              <p:cNvSpPr>
                <a:spLocks noChangeArrowheads="1"/>
              </p:cNvSpPr>
              <p:nvPr/>
            </p:nvSpPr>
            <p:spPr bwMode="auto">
              <a:xfrm>
                <a:off x="627" y="2585"/>
                <a:ext cx="689"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1400" u="none">
                  <a:ea typeface="楷体" panose="02010609060101010101" pitchFamily="49" charset="-122"/>
                  <a:cs typeface="Arial" panose="020B0604020202020204" pitchFamily="34" charset="0"/>
                </a:endParaRPr>
              </a:p>
            </p:txBody>
          </p:sp>
        </p:grpSp>
        <p:sp>
          <p:nvSpPr>
            <p:cNvPr id="150609" name="Rectangle 204"/>
            <p:cNvSpPr>
              <a:spLocks noChangeArrowheads="1"/>
            </p:cNvSpPr>
            <p:nvPr/>
          </p:nvSpPr>
          <p:spPr bwMode="auto">
            <a:xfrm>
              <a:off x="4224" y="1021"/>
              <a:ext cx="597" cy="45"/>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1400" u="none">
                <a:ea typeface="楷体" panose="02010609060101010101" pitchFamily="49" charset="-122"/>
                <a:cs typeface="Arial" panose="020B0604020202020204" pitchFamily="34" charset="0"/>
              </a:endParaRPr>
            </a:p>
          </p:txBody>
        </p:sp>
        <p:grpSp>
          <p:nvGrpSpPr>
            <p:cNvPr id="150610" name="Group 205"/>
            <p:cNvGrpSpPr>
              <a:grpSpLocks/>
            </p:cNvGrpSpPr>
            <p:nvPr/>
          </p:nvGrpSpPr>
          <p:grpSpPr bwMode="auto">
            <a:xfrm>
              <a:off x="4747" y="994"/>
              <a:ext cx="581" cy="134"/>
              <a:chOff x="614" y="2568"/>
              <a:chExt cx="725" cy="139"/>
            </a:xfrm>
          </p:grpSpPr>
          <p:sp>
            <p:nvSpPr>
              <p:cNvPr id="150631" name="AutoShape 206"/>
              <p:cNvSpPr>
                <a:spLocks noChangeArrowheads="1"/>
              </p:cNvSpPr>
              <p:nvPr/>
            </p:nvSpPr>
            <p:spPr bwMode="auto">
              <a:xfrm>
                <a:off x="616" y="2567"/>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1400" u="none">
                  <a:ea typeface="楷体" panose="02010609060101010101" pitchFamily="49" charset="-122"/>
                  <a:cs typeface="Arial" panose="020B0604020202020204" pitchFamily="34" charset="0"/>
                </a:endParaRPr>
              </a:p>
            </p:txBody>
          </p:sp>
          <p:sp>
            <p:nvSpPr>
              <p:cNvPr id="150632" name="AutoShape 207"/>
              <p:cNvSpPr>
                <a:spLocks noChangeArrowheads="1"/>
              </p:cNvSpPr>
              <p:nvPr/>
            </p:nvSpPr>
            <p:spPr bwMode="auto">
              <a:xfrm>
                <a:off x="630" y="2584"/>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1400" u="none">
                  <a:ea typeface="楷体" panose="02010609060101010101" pitchFamily="49" charset="-122"/>
                  <a:cs typeface="Arial" panose="020B0604020202020204" pitchFamily="34" charset="0"/>
                </a:endParaRPr>
              </a:p>
            </p:txBody>
          </p:sp>
        </p:grpSp>
        <p:sp>
          <p:nvSpPr>
            <p:cNvPr id="150611" name="Rectangle 208"/>
            <p:cNvSpPr>
              <a:spLocks noChangeArrowheads="1"/>
            </p:cNvSpPr>
            <p:nvPr/>
          </p:nvSpPr>
          <p:spPr bwMode="auto">
            <a:xfrm>
              <a:off x="4219" y="1356"/>
              <a:ext cx="591" cy="50"/>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1400" u="none">
                <a:ea typeface="楷体" panose="02010609060101010101" pitchFamily="49" charset="-122"/>
                <a:cs typeface="Arial" panose="020B0604020202020204" pitchFamily="34" charset="0"/>
              </a:endParaRPr>
            </a:p>
          </p:txBody>
        </p:sp>
        <p:sp>
          <p:nvSpPr>
            <p:cNvPr id="150612" name="Rectangle 209"/>
            <p:cNvSpPr>
              <a:spLocks noChangeArrowheads="1"/>
            </p:cNvSpPr>
            <p:nvPr/>
          </p:nvSpPr>
          <p:spPr bwMode="auto">
            <a:xfrm>
              <a:off x="4230" y="1658"/>
              <a:ext cx="591" cy="45"/>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1400" u="none">
                <a:ea typeface="楷体" panose="02010609060101010101" pitchFamily="49" charset="-122"/>
                <a:cs typeface="Arial" panose="020B0604020202020204" pitchFamily="34" charset="0"/>
              </a:endParaRPr>
            </a:p>
          </p:txBody>
        </p:sp>
        <p:grpSp>
          <p:nvGrpSpPr>
            <p:cNvPr id="150613" name="Group 210"/>
            <p:cNvGrpSpPr>
              <a:grpSpLocks/>
            </p:cNvGrpSpPr>
            <p:nvPr/>
          </p:nvGrpSpPr>
          <p:grpSpPr bwMode="auto">
            <a:xfrm>
              <a:off x="4735" y="1627"/>
              <a:ext cx="582" cy="151"/>
              <a:chOff x="614" y="2568"/>
              <a:chExt cx="725" cy="139"/>
            </a:xfrm>
          </p:grpSpPr>
          <p:sp>
            <p:nvSpPr>
              <p:cNvPr id="150629" name="AutoShape 211"/>
              <p:cNvSpPr>
                <a:spLocks noChangeArrowheads="1"/>
              </p:cNvSpPr>
              <p:nvPr/>
            </p:nvSpPr>
            <p:spPr bwMode="auto">
              <a:xfrm>
                <a:off x="617" y="2576"/>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1400" u="none">
                  <a:ea typeface="楷体" panose="02010609060101010101" pitchFamily="49" charset="-122"/>
                  <a:cs typeface="Arial" panose="020B0604020202020204" pitchFamily="34" charset="0"/>
                </a:endParaRPr>
              </a:p>
            </p:txBody>
          </p:sp>
          <p:sp>
            <p:nvSpPr>
              <p:cNvPr id="150630" name="AutoShape 212"/>
              <p:cNvSpPr>
                <a:spLocks noChangeArrowheads="1"/>
              </p:cNvSpPr>
              <p:nvPr/>
            </p:nvSpPr>
            <p:spPr bwMode="auto">
              <a:xfrm>
                <a:off x="631" y="2586"/>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1400" u="none">
                  <a:ea typeface="楷体" panose="02010609060101010101" pitchFamily="49" charset="-122"/>
                  <a:cs typeface="Arial" panose="020B0604020202020204" pitchFamily="34" charset="0"/>
                </a:endParaRPr>
              </a:p>
            </p:txBody>
          </p:sp>
        </p:grpSp>
        <p:sp>
          <p:nvSpPr>
            <p:cNvPr id="150614" name="Freeform 213"/>
            <p:cNvSpPr>
              <a:spLocks/>
            </p:cNvSpPr>
            <p:nvPr/>
          </p:nvSpPr>
          <p:spPr bwMode="auto">
            <a:xfrm>
              <a:off x="5288" y="1354"/>
              <a:ext cx="263" cy="188"/>
            </a:xfrm>
            <a:custGeom>
              <a:avLst/>
              <a:gdLst>
                <a:gd name="T0" fmla="*/ 2 w 328"/>
                <a:gd name="T1" fmla="*/ 0 h 226"/>
                <a:gd name="T2" fmla="*/ 18 w 328"/>
                <a:gd name="T3" fmla="*/ 12 h 226"/>
                <a:gd name="T4" fmla="*/ 18 w 328"/>
                <a:gd name="T5" fmla="*/ 21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50615" name="Group 214"/>
            <p:cNvGrpSpPr>
              <a:grpSpLocks/>
            </p:cNvGrpSpPr>
            <p:nvPr/>
          </p:nvGrpSpPr>
          <p:grpSpPr bwMode="auto">
            <a:xfrm>
              <a:off x="4739" y="1327"/>
              <a:ext cx="582" cy="139"/>
              <a:chOff x="614" y="2568"/>
              <a:chExt cx="725" cy="139"/>
            </a:xfrm>
          </p:grpSpPr>
          <p:sp>
            <p:nvSpPr>
              <p:cNvPr id="150627" name="AutoShape 215"/>
              <p:cNvSpPr>
                <a:spLocks noChangeArrowheads="1"/>
              </p:cNvSpPr>
              <p:nvPr/>
            </p:nvSpPr>
            <p:spPr bwMode="auto">
              <a:xfrm>
                <a:off x="612" y="2569"/>
                <a:ext cx="73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1400" u="none">
                  <a:ea typeface="楷体" panose="02010609060101010101" pitchFamily="49" charset="-122"/>
                  <a:cs typeface="Arial" panose="020B0604020202020204" pitchFamily="34" charset="0"/>
                </a:endParaRPr>
              </a:p>
            </p:txBody>
          </p:sp>
          <p:sp>
            <p:nvSpPr>
              <p:cNvPr id="150628" name="AutoShape 216"/>
              <p:cNvSpPr>
                <a:spLocks noChangeArrowheads="1"/>
              </p:cNvSpPr>
              <p:nvPr/>
            </p:nvSpPr>
            <p:spPr bwMode="auto">
              <a:xfrm>
                <a:off x="626" y="2586"/>
                <a:ext cx="695"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1400" u="none">
                  <a:ea typeface="楷体" panose="02010609060101010101" pitchFamily="49" charset="-122"/>
                  <a:cs typeface="Arial" panose="020B0604020202020204" pitchFamily="34" charset="0"/>
                </a:endParaRPr>
              </a:p>
            </p:txBody>
          </p:sp>
        </p:grpSp>
        <p:sp>
          <p:nvSpPr>
            <p:cNvPr id="150616" name="Rectangle 217"/>
            <p:cNvSpPr>
              <a:spLocks noChangeArrowheads="1"/>
            </p:cNvSpPr>
            <p:nvPr/>
          </p:nvSpPr>
          <p:spPr bwMode="auto">
            <a:xfrm>
              <a:off x="5250"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1400" u="none">
                <a:ea typeface="楷体" panose="02010609060101010101" pitchFamily="49" charset="-122"/>
                <a:cs typeface="Arial" panose="020B0604020202020204" pitchFamily="34" charset="0"/>
              </a:endParaRPr>
            </a:p>
          </p:txBody>
        </p:sp>
        <p:sp>
          <p:nvSpPr>
            <p:cNvPr id="150617" name="Freeform 218"/>
            <p:cNvSpPr>
              <a:spLocks/>
            </p:cNvSpPr>
            <p:nvPr/>
          </p:nvSpPr>
          <p:spPr bwMode="auto">
            <a:xfrm>
              <a:off x="5312" y="1007"/>
              <a:ext cx="237" cy="213"/>
            </a:xfrm>
            <a:custGeom>
              <a:avLst/>
              <a:gdLst>
                <a:gd name="T0" fmla="*/ 2 w 296"/>
                <a:gd name="T1" fmla="*/ 0 h 256"/>
                <a:gd name="T2" fmla="*/ 17 w 296"/>
                <a:gd name="T3" fmla="*/ 12 h 256"/>
                <a:gd name="T4" fmla="*/ 17 w 296"/>
                <a:gd name="T5" fmla="*/ 23 h 256"/>
                <a:gd name="T6" fmla="*/ 0 w 296"/>
                <a:gd name="T7" fmla="*/ 8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618" name="Freeform 219"/>
            <p:cNvSpPr>
              <a:spLocks/>
            </p:cNvSpPr>
            <p:nvPr/>
          </p:nvSpPr>
          <p:spPr bwMode="auto">
            <a:xfrm>
              <a:off x="5315" y="680"/>
              <a:ext cx="244" cy="240"/>
            </a:xfrm>
            <a:custGeom>
              <a:avLst/>
              <a:gdLst>
                <a:gd name="T0" fmla="*/ 0 w 304"/>
                <a:gd name="T1" fmla="*/ 0 h 288"/>
                <a:gd name="T2" fmla="*/ 18 w 304"/>
                <a:gd name="T3" fmla="*/ 16 h 288"/>
                <a:gd name="T4" fmla="*/ 16 w 304"/>
                <a:gd name="T5" fmla="*/ 28 h 288"/>
                <a:gd name="T6" fmla="*/ 2 w 304"/>
                <a:gd name="T7" fmla="*/ 1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619" name="Oval 220"/>
            <p:cNvSpPr>
              <a:spLocks noChangeArrowheads="1"/>
            </p:cNvSpPr>
            <p:nvPr/>
          </p:nvSpPr>
          <p:spPr bwMode="auto">
            <a:xfrm>
              <a:off x="5514" y="2613"/>
              <a:ext cx="51"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1400" u="none">
                <a:ea typeface="楷体" panose="02010609060101010101" pitchFamily="49" charset="-122"/>
                <a:cs typeface="Arial" panose="020B0604020202020204" pitchFamily="34" charset="0"/>
              </a:endParaRPr>
            </a:p>
          </p:txBody>
        </p:sp>
        <p:sp>
          <p:nvSpPr>
            <p:cNvPr id="150620" name="Freeform 221"/>
            <p:cNvSpPr>
              <a:spLocks/>
            </p:cNvSpPr>
            <p:nvPr/>
          </p:nvSpPr>
          <p:spPr bwMode="auto">
            <a:xfrm>
              <a:off x="5302" y="2614"/>
              <a:ext cx="245" cy="200"/>
            </a:xfrm>
            <a:custGeom>
              <a:avLst/>
              <a:gdLst>
                <a:gd name="T0" fmla="*/ 0 w 306"/>
                <a:gd name="T1" fmla="*/ 11 h 240"/>
                <a:gd name="T2" fmla="*/ 2 w 306"/>
                <a:gd name="T3" fmla="*/ 23 h 240"/>
                <a:gd name="T4" fmla="*/ 18 w 306"/>
                <a:gd name="T5" fmla="*/ 11 h 240"/>
                <a:gd name="T6" fmla="*/ 17 w 306"/>
                <a:gd name="T7" fmla="*/ 0 h 240"/>
                <a:gd name="T8" fmla="*/ 0 w 306"/>
                <a:gd name="T9" fmla="*/ 11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621" name="AutoShape 222"/>
            <p:cNvSpPr>
              <a:spLocks noChangeArrowheads="1"/>
            </p:cNvSpPr>
            <p:nvPr/>
          </p:nvSpPr>
          <p:spPr bwMode="auto">
            <a:xfrm>
              <a:off x="4140" y="2680"/>
              <a:ext cx="1200" cy="145"/>
            </a:xfrm>
            <a:prstGeom prst="roundRect">
              <a:avLst>
                <a:gd name="adj" fmla="val 50000"/>
              </a:avLst>
            </a:prstGeom>
            <a:solidFill>
              <a:srgbClr val="DDDDDD"/>
            </a:solidFill>
            <a:ln w="9525">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1400" u="none">
                <a:ea typeface="楷体" panose="02010609060101010101" pitchFamily="49" charset="-122"/>
                <a:cs typeface="Arial" panose="020B0604020202020204" pitchFamily="34" charset="0"/>
              </a:endParaRPr>
            </a:p>
          </p:txBody>
        </p:sp>
        <p:sp>
          <p:nvSpPr>
            <p:cNvPr id="150622" name="AutoShape 223"/>
            <p:cNvSpPr>
              <a:spLocks noChangeArrowheads="1"/>
            </p:cNvSpPr>
            <p:nvPr/>
          </p:nvSpPr>
          <p:spPr bwMode="auto">
            <a:xfrm>
              <a:off x="4208" y="2713"/>
              <a:ext cx="1070"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1400" u="none">
                <a:ea typeface="楷体" panose="02010609060101010101" pitchFamily="49" charset="-122"/>
                <a:cs typeface="Arial" panose="020B0604020202020204" pitchFamily="34" charset="0"/>
              </a:endParaRPr>
            </a:p>
          </p:txBody>
        </p:sp>
        <p:sp>
          <p:nvSpPr>
            <p:cNvPr id="150623" name="Oval 224"/>
            <p:cNvSpPr>
              <a:spLocks noChangeArrowheads="1"/>
            </p:cNvSpPr>
            <p:nvPr/>
          </p:nvSpPr>
          <p:spPr bwMode="auto">
            <a:xfrm>
              <a:off x="4309" y="2384"/>
              <a:ext cx="158"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1400" u="none">
                <a:ea typeface="楷体" panose="02010609060101010101" pitchFamily="49" charset="-122"/>
                <a:cs typeface="Arial" panose="020B0604020202020204" pitchFamily="34" charset="0"/>
              </a:endParaRPr>
            </a:p>
          </p:txBody>
        </p:sp>
        <p:sp>
          <p:nvSpPr>
            <p:cNvPr id="150624" name="Oval 225"/>
            <p:cNvSpPr>
              <a:spLocks noChangeArrowheads="1"/>
            </p:cNvSpPr>
            <p:nvPr/>
          </p:nvSpPr>
          <p:spPr bwMode="auto">
            <a:xfrm>
              <a:off x="4484" y="2384"/>
              <a:ext cx="163"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400" u="none">
                <a:solidFill>
                  <a:srgbClr val="FF0000"/>
                </a:solidFill>
                <a:ea typeface="楷体" panose="02010609060101010101" pitchFamily="49" charset="-122"/>
                <a:cs typeface="Arial" panose="020B0604020202020204" pitchFamily="34" charset="0"/>
              </a:endParaRPr>
            </a:p>
          </p:txBody>
        </p:sp>
        <p:sp>
          <p:nvSpPr>
            <p:cNvPr id="150625" name="Oval 226"/>
            <p:cNvSpPr>
              <a:spLocks noChangeArrowheads="1"/>
            </p:cNvSpPr>
            <p:nvPr/>
          </p:nvSpPr>
          <p:spPr bwMode="auto">
            <a:xfrm>
              <a:off x="4664" y="2384"/>
              <a:ext cx="158"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1400" u="none">
                <a:ea typeface="楷体" panose="02010609060101010101" pitchFamily="49" charset="-122"/>
                <a:cs typeface="Arial" panose="020B0604020202020204" pitchFamily="34" charset="0"/>
              </a:endParaRPr>
            </a:p>
          </p:txBody>
        </p:sp>
        <p:sp>
          <p:nvSpPr>
            <p:cNvPr id="150626" name="Rectangle 227"/>
            <p:cNvSpPr>
              <a:spLocks noChangeArrowheads="1"/>
            </p:cNvSpPr>
            <p:nvPr/>
          </p:nvSpPr>
          <p:spPr bwMode="auto">
            <a:xfrm>
              <a:off x="5064" y="1836"/>
              <a:ext cx="84" cy="760"/>
            </a:xfrm>
            <a:prstGeom prst="rect">
              <a:avLst/>
            </a:prstGeom>
            <a:solidFill>
              <a:srgbClr val="292929"/>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1400" u="none">
                <a:ea typeface="楷体" panose="02010609060101010101" pitchFamily="49" charset="-122"/>
                <a:cs typeface="Arial" panose="020B0604020202020204" pitchFamily="34" charset="0"/>
              </a:endParaRPr>
            </a:p>
          </p:txBody>
        </p:sp>
      </p:grpSp>
      <p:grpSp>
        <p:nvGrpSpPr>
          <p:cNvPr id="150576" name="Group 231"/>
          <p:cNvGrpSpPr>
            <a:grpSpLocks/>
          </p:cNvGrpSpPr>
          <p:nvPr/>
        </p:nvGrpSpPr>
        <p:grpSpPr bwMode="auto">
          <a:xfrm>
            <a:off x="5486400" y="2755888"/>
            <a:ext cx="1101725" cy="549275"/>
            <a:chOff x="3428" y="1798"/>
            <a:chExt cx="694" cy="346"/>
          </a:xfrm>
        </p:grpSpPr>
        <p:grpSp>
          <p:nvGrpSpPr>
            <p:cNvPr id="150579" name="Group 229"/>
            <p:cNvGrpSpPr>
              <a:grpSpLocks/>
            </p:cNvGrpSpPr>
            <p:nvPr/>
          </p:nvGrpSpPr>
          <p:grpSpPr bwMode="auto">
            <a:xfrm>
              <a:off x="3628" y="1798"/>
              <a:ext cx="494" cy="346"/>
              <a:chOff x="4420" y="878"/>
              <a:chExt cx="614" cy="458"/>
            </a:xfrm>
          </p:grpSpPr>
          <p:pic>
            <p:nvPicPr>
              <p:cNvPr id="150581" name="Picture 173" descr="laptop_keyboar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9064" flipH="1">
                <a:off x="4420" y="1108"/>
                <a:ext cx="527"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582" name="Freeform 174"/>
              <p:cNvSpPr>
                <a:spLocks/>
              </p:cNvSpPr>
              <p:nvPr/>
            </p:nvSpPr>
            <p:spPr bwMode="auto">
              <a:xfrm>
                <a:off x="4595" y="888"/>
                <a:ext cx="424" cy="297"/>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50583" name="Picture 175" descr="scree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6" y="895"/>
                <a:ext cx="38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584" name="Freeform 176"/>
              <p:cNvSpPr>
                <a:spLocks/>
              </p:cNvSpPr>
              <p:nvPr/>
            </p:nvSpPr>
            <p:spPr bwMode="auto">
              <a:xfrm>
                <a:off x="4672" y="879"/>
                <a:ext cx="359" cy="5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585" name="Freeform 177"/>
              <p:cNvSpPr>
                <a:spLocks/>
              </p:cNvSpPr>
              <p:nvPr/>
            </p:nvSpPr>
            <p:spPr bwMode="auto">
              <a:xfrm>
                <a:off x="4591" y="878"/>
                <a:ext cx="100" cy="230"/>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586" name="Freeform 178"/>
              <p:cNvSpPr>
                <a:spLocks/>
              </p:cNvSpPr>
              <p:nvPr/>
            </p:nvSpPr>
            <p:spPr bwMode="auto">
              <a:xfrm>
                <a:off x="4921" y="920"/>
                <a:ext cx="108" cy="265"/>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587" name="Freeform 179"/>
              <p:cNvSpPr>
                <a:spLocks/>
              </p:cNvSpPr>
              <p:nvPr/>
            </p:nvSpPr>
            <p:spPr bwMode="auto">
              <a:xfrm>
                <a:off x="4590" y="1097"/>
                <a:ext cx="394" cy="89"/>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588" name="Freeform 180"/>
              <p:cNvSpPr>
                <a:spLocks/>
              </p:cNvSpPr>
              <p:nvPr/>
            </p:nvSpPr>
            <p:spPr bwMode="auto">
              <a:xfrm>
                <a:off x="4933" y="922"/>
                <a:ext cx="101" cy="266"/>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589" name="Freeform 181"/>
              <p:cNvSpPr>
                <a:spLocks/>
              </p:cNvSpPr>
              <p:nvPr/>
            </p:nvSpPr>
            <p:spPr bwMode="auto">
              <a:xfrm>
                <a:off x="4590" y="1109"/>
                <a:ext cx="351" cy="88"/>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50590" name="Group 182"/>
              <p:cNvGrpSpPr>
                <a:grpSpLocks/>
              </p:cNvGrpSpPr>
              <p:nvPr/>
            </p:nvGrpSpPr>
            <p:grpSpPr bwMode="auto">
              <a:xfrm>
                <a:off x="4584" y="1203"/>
                <a:ext cx="119" cy="53"/>
                <a:chOff x="1740" y="2642"/>
                <a:chExt cx="752" cy="327"/>
              </a:xfrm>
            </p:grpSpPr>
            <p:sp>
              <p:nvSpPr>
                <p:cNvPr id="150597" name="Freeform 18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598" name="Freeform 18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599" name="Freeform 18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600" name="Freeform 18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601" name="Freeform 18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602" name="Freeform 18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50591" name="Freeform 189"/>
              <p:cNvSpPr>
                <a:spLocks/>
              </p:cNvSpPr>
              <p:nvPr/>
            </p:nvSpPr>
            <p:spPr bwMode="auto">
              <a:xfrm>
                <a:off x="4788" y="1211"/>
                <a:ext cx="144" cy="116"/>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592" name="Freeform 190"/>
              <p:cNvSpPr>
                <a:spLocks/>
              </p:cNvSpPr>
              <p:nvPr/>
            </p:nvSpPr>
            <p:spPr bwMode="auto">
              <a:xfrm>
                <a:off x="4420" y="1220"/>
                <a:ext cx="369" cy="10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593" name="Freeform 191"/>
              <p:cNvSpPr>
                <a:spLocks/>
              </p:cNvSpPr>
              <p:nvPr/>
            </p:nvSpPr>
            <p:spPr bwMode="auto">
              <a:xfrm>
                <a:off x="4420" y="1201"/>
                <a:ext cx="4" cy="21"/>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594" name="Freeform 192"/>
              <p:cNvSpPr>
                <a:spLocks/>
              </p:cNvSpPr>
              <p:nvPr/>
            </p:nvSpPr>
            <p:spPr bwMode="auto">
              <a:xfrm>
                <a:off x="4421" y="1114"/>
                <a:ext cx="171" cy="88"/>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595" name="Freeform 193"/>
              <p:cNvSpPr>
                <a:spLocks/>
              </p:cNvSpPr>
              <p:nvPr/>
            </p:nvSpPr>
            <p:spPr bwMode="auto">
              <a:xfrm>
                <a:off x="4432" y="1205"/>
                <a:ext cx="350" cy="102"/>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596" name="Freeform 194"/>
              <p:cNvSpPr>
                <a:spLocks/>
              </p:cNvSpPr>
              <p:nvPr/>
            </p:nvSpPr>
            <p:spPr bwMode="auto">
              <a:xfrm flipV="1">
                <a:off x="4782" y="1198"/>
                <a:ext cx="142" cy="10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50580" name="Line 230"/>
            <p:cNvSpPr>
              <a:spLocks noChangeShapeType="1"/>
            </p:cNvSpPr>
            <p:nvPr/>
          </p:nvSpPr>
          <p:spPr bwMode="auto">
            <a:xfrm flipH="1">
              <a:off x="3428" y="2002"/>
              <a:ext cx="27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150577" name="AutoShape 232"/>
          <p:cNvSpPr>
            <a:spLocks noChangeArrowheads="1"/>
          </p:cNvSpPr>
          <p:nvPr/>
        </p:nvSpPr>
        <p:spPr bwMode="auto">
          <a:xfrm>
            <a:off x="5754688" y="3313100"/>
            <a:ext cx="976312" cy="374650"/>
          </a:xfrm>
          <a:prstGeom prst="leftArrow">
            <a:avLst>
              <a:gd name="adj1" fmla="val 50000"/>
              <a:gd name="adj2" fmla="val 65148"/>
            </a:avLst>
          </a:prstGeom>
          <a:gradFill rotWithShape="1">
            <a:gsLst>
              <a:gs pos="0">
                <a:srgbClr val="CC00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150578" name="Line 233"/>
          <p:cNvSpPr>
            <a:spLocks noChangeShapeType="1"/>
          </p:cNvSpPr>
          <p:nvPr/>
        </p:nvSpPr>
        <p:spPr bwMode="auto">
          <a:xfrm flipH="1">
            <a:off x="4268788" y="2568563"/>
            <a:ext cx="314325" cy="47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 name="矩形 1"/>
          <p:cNvSpPr/>
          <p:nvPr/>
        </p:nvSpPr>
        <p:spPr>
          <a:xfrm>
            <a:off x="2525665" y="2280355"/>
            <a:ext cx="1451787" cy="615553"/>
          </a:xfrm>
          <a:prstGeom prst="rect">
            <a:avLst/>
          </a:prstGeom>
        </p:spPr>
        <p:txBody>
          <a:bodyPr wrap="square">
            <a:spAutoFit/>
          </a:bodyPr>
          <a:lstStyle/>
          <a:p>
            <a:pPr algn="ctr">
              <a:lnSpc>
                <a:spcPct val="85000"/>
              </a:lnSpc>
            </a:pPr>
            <a:r>
              <a:rPr lang="en-US" altLang="zh-CN" sz="2000">
                <a:solidFill>
                  <a:srgbClr val="CC0000"/>
                </a:solidFill>
                <a:latin typeface="Arial" panose="020B0604020202020204" pitchFamily="34" charset="0"/>
                <a:ea typeface="楷体" panose="02010609060101010101" pitchFamily="49" charset="-122"/>
                <a:cs typeface="Arial" panose="020B0604020202020204" pitchFamily="34" charset="0"/>
              </a:rPr>
              <a:t>DHCP relay agent </a:t>
            </a:r>
            <a:endParaRPr lang="zh-CN" altLang="en-US" sz="2000">
              <a:solidFill>
                <a:srgbClr val="CC0000"/>
              </a:solidFill>
              <a:latin typeface="Arial" panose="020B0604020202020204" pitchFamily="34" charset="0"/>
              <a:ea typeface="楷体" panose="02010609060101010101" pitchFamily="49" charset="-122"/>
              <a:cs typeface="Arial" panose="020B0604020202020204" pitchFamily="34" charset="0"/>
            </a:endParaRPr>
          </a:p>
        </p:txBody>
      </p:sp>
      <p:sp>
        <p:nvSpPr>
          <p:cNvPr id="128" name="矩形 127"/>
          <p:cNvSpPr/>
          <p:nvPr/>
        </p:nvSpPr>
        <p:spPr>
          <a:xfrm>
            <a:off x="4815840" y="5222855"/>
            <a:ext cx="4038600" cy="923330"/>
          </a:xfrm>
          <a:prstGeom prst="rect">
            <a:avLst/>
          </a:prstGeom>
        </p:spPr>
        <p:txBody>
          <a:bodyPr wrap="square">
            <a:spAutoFit/>
          </a:bodyPr>
          <a:lstStyle/>
          <a:p>
            <a:r>
              <a:rPr lang="zh-CN" altLang="en-US">
                <a:latin typeface="+mn-lt"/>
              </a:rPr>
              <a:t>如果某子网中没有</a:t>
            </a:r>
            <a:r>
              <a:rPr lang="en-US" altLang="zh-CN">
                <a:latin typeface="+mn-lt"/>
              </a:rPr>
              <a:t>DHCP</a:t>
            </a:r>
            <a:r>
              <a:rPr lang="zh-CN" altLang="en-US">
                <a:latin typeface="+mn-lt"/>
              </a:rPr>
              <a:t>服务器，则需要一个知道该网络</a:t>
            </a:r>
            <a:r>
              <a:rPr lang="en-US" altLang="zh-CN">
                <a:latin typeface="+mn-lt"/>
              </a:rPr>
              <a:t>DHCP</a:t>
            </a:r>
            <a:r>
              <a:rPr lang="zh-CN" altLang="en-US">
                <a:latin typeface="+mn-lt"/>
              </a:rPr>
              <a:t>服务器地址的</a:t>
            </a:r>
            <a:r>
              <a:rPr lang="en-US" altLang="zh-CN">
                <a:solidFill>
                  <a:srgbClr val="FF0000"/>
                </a:solidFill>
                <a:latin typeface="+mn-lt"/>
              </a:rPr>
              <a:t>DHCP</a:t>
            </a:r>
            <a:r>
              <a:rPr lang="zh-CN" altLang="en-US">
                <a:solidFill>
                  <a:srgbClr val="FF0000"/>
                </a:solidFill>
                <a:latin typeface="+mn-lt"/>
              </a:rPr>
              <a:t>中继代理</a:t>
            </a:r>
            <a:r>
              <a:rPr lang="en-US" altLang="zh-CN">
                <a:latin typeface="+mn-lt"/>
              </a:rPr>
              <a:t>(</a:t>
            </a:r>
            <a:r>
              <a:rPr lang="zh-CN" altLang="en-US">
                <a:latin typeface="+mn-lt"/>
              </a:rPr>
              <a:t>通常是路由器</a:t>
            </a:r>
            <a:r>
              <a:rPr lang="en-US" altLang="zh-CN">
                <a:latin typeface="+mn-lt"/>
              </a:rPr>
              <a:t>)</a:t>
            </a:r>
            <a:r>
              <a:rPr lang="zh-CN" altLang="en-US">
                <a:latin typeface="+mn-lt"/>
              </a:rPr>
              <a:t>。</a:t>
            </a:r>
          </a:p>
        </p:txBody>
      </p:sp>
    </p:spTree>
    <p:extLst>
      <p:ext uri="{BB962C8B-B14F-4D97-AF65-F5344CB8AC3E}">
        <p14:creationId xmlns:p14="http://schemas.microsoft.com/office/powerpoint/2010/main" val="1598697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8">
                                            <p:txEl>
                                              <p:pRg st="0" end="0"/>
                                            </p:txEl>
                                          </p:spTgt>
                                        </p:tgtEl>
                                        <p:attrNameLst>
                                          <p:attrName>style.visibility</p:attrName>
                                        </p:attrNameLst>
                                      </p:cBhvr>
                                      <p:to>
                                        <p:strVal val="visible"/>
                                      </p:to>
                                    </p:set>
                                    <p:animEffect transition="in" filter="wipe(down)">
                                      <p:cBhvr>
                                        <p:cTn id="7" dur="500"/>
                                        <p:tgtEl>
                                          <p:spTgt spid="1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wipe(up)">
                                      <p:cBhvr>
                                        <p:cTn id="12"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1" name="Rectangle 2"/>
          <p:cNvSpPr>
            <a:spLocks noGrp="1" noChangeArrowheads="1"/>
          </p:cNvSpPr>
          <p:nvPr>
            <p:ph type="title"/>
          </p:nvPr>
        </p:nvSpPr>
        <p:spPr/>
        <p:txBody>
          <a:bodyPr/>
          <a:lstStyle/>
          <a:p>
            <a:pPr>
              <a:defRPr/>
            </a:pPr>
            <a:r>
              <a:rPr lang="en-US" altLang="zh-CN"/>
              <a:t>DHCP: </a:t>
            </a:r>
            <a:r>
              <a:rPr lang="zh-CN" altLang="en-US"/>
              <a:t>动态主机配置协议</a:t>
            </a:r>
            <a:endParaRPr lang="en-US">
              <a:cs typeface="+mj-cs"/>
            </a:endParaRPr>
          </a:p>
        </p:txBody>
      </p:sp>
      <p:sp>
        <p:nvSpPr>
          <p:cNvPr id="81924" name="Rectangle 3"/>
          <p:cNvSpPr>
            <a:spLocks noGrp="1" noChangeArrowheads="1"/>
          </p:cNvSpPr>
          <p:nvPr>
            <p:ph idx="1"/>
          </p:nvPr>
        </p:nvSpPr>
        <p:spPr>
          <a:xfrm>
            <a:off x="304801" y="1028700"/>
            <a:ext cx="8488362" cy="5118100"/>
          </a:xfrm>
        </p:spPr>
        <p:txBody>
          <a:bodyPr/>
          <a:lstStyle/>
          <a:p>
            <a:pPr marL="0" indent="0">
              <a:spcBef>
                <a:spcPts val="600"/>
              </a:spcBef>
              <a:buNone/>
            </a:pPr>
            <a:r>
              <a:rPr lang="zh-CN" altLang="en-US">
                <a:solidFill>
                  <a:srgbClr val="FF0000"/>
                </a:solidFill>
              </a:rPr>
              <a:t>目标</a:t>
            </a:r>
            <a:r>
              <a:rPr lang="en-US" altLang="zh-CN"/>
              <a:t>: </a:t>
            </a:r>
            <a:r>
              <a:rPr lang="zh-CN" altLang="en-US"/>
              <a:t>允许主机在连接网络时从网络服务器动态获取其</a:t>
            </a:r>
            <a:r>
              <a:rPr lang="en-US" altLang="zh-CN"/>
              <a:t>IP</a:t>
            </a:r>
            <a:r>
              <a:rPr lang="zh-CN" altLang="en-US"/>
              <a:t>地址</a:t>
            </a:r>
            <a:endParaRPr lang="en-US" altLang="zh-CN"/>
          </a:p>
          <a:p>
            <a:pPr>
              <a:spcBef>
                <a:spcPts val="600"/>
              </a:spcBef>
            </a:pPr>
            <a:r>
              <a:rPr lang="zh-CN" altLang="en-US"/>
              <a:t>可</a:t>
            </a:r>
            <a:r>
              <a:rPr lang="zh-CN" altLang="en-US">
                <a:solidFill>
                  <a:srgbClr val="FF0000"/>
                </a:solidFill>
              </a:rPr>
              <a:t>续租</a:t>
            </a:r>
            <a:r>
              <a:rPr lang="zh-CN" altLang="en-US"/>
              <a:t>主机的在使用地址</a:t>
            </a:r>
            <a:endParaRPr lang="en-US" altLang="zh-CN"/>
          </a:p>
          <a:p>
            <a:pPr>
              <a:spcBef>
                <a:spcPts val="600"/>
              </a:spcBef>
            </a:pPr>
            <a:r>
              <a:rPr lang="zh-CN" altLang="en-US"/>
              <a:t>允许重复使用地址</a:t>
            </a:r>
            <a:r>
              <a:rPr lang="en-US" altLang="zh-CN"/>
              <a:t>(</a:t>
            </a:r>
            <a:r>
              <a:rPr lang="zh-CN" altLang="en-US"/>
              <a:t>在连接</a:t>
            </a:r>
            <a:r>
              <a:rPr lang="en-US" altLang="zh-CN"/>
              <a:t>/“on”</a:t>
            </a:r>
            <a:r>
              <a:rPr lang="zh-CN" altLang="en-US"/>
              <a:t>时，仅保留地址</a:t>
            </a:r>
            <a:r>
              <a:rPr lang="en-US" altLang="zh-CN"/>
              <a:t>)</a:t>
            </a:r>
            <a:endParaRPr lang="zh-CN" altLang="en-US"/>
          </a:p>
          <a:p>
            <a:pPr>
              <a:spcBef>
                <a:spcPts val="600"/>
              </a:spcBef>
            </a:pPr>
            <a:r>
              <a:rPr lang="zh-CN" altLang="en-US"/>
              <a:t>支持想要加入网络的移动用户</a:t>
            </a:r>
            <a:r>
              <a:rPr lang="en-US" altLang="zh-CN"/>
              <a:t>(</a:t>
            </a:r>
            <a:r>
              <a:rPr lang="zh-CN" altLang="en-US"/>
              <a:t>稍后</a:t>
            </a:r>
            <a:r>
              <a:rPr lang="en-US" altLang="zh-CN"/>
              <a:t>)</a:t>
            </a:r>
          </a:p>
          <a:p>
            <a:pPr>
              <a:spcBef>
                <a:spcPts val="600"/>
              </a:spcBef>
              <a:buFont typeface="Wingdings" pitchFamily="2" charset="2"/>
              <a:buNone/>
            </a:pPr>
            <a:endParaRPr lang="en-US" altLang="zh-CN">
              <a:solidFill>
                <a:srgbClr val="CC0000"/>
              </a:solidFill>
              <a:ea typeface="ＭＳ Ｐゴシック" pitchFamily="34" charset="-128"/>
              <a:cs typeface="ＭＳ Ｐゴシック" pitchFamily="34" charset="-128"/>
            </a:endParaRPr>
          </a:p>
          <a:p>
            <a:pPr>
              <a:spcBef>
                <a:spcPts val="600"/>
              </a:spcBef>
              <a:buFont typeface="Wingdings" pitchFamily="2" charset="2"/>
              <a:buNone/>
            </a:pPr>
            <a:r>
              <a:rPr lang="en-US" altLang="zh-CN">
                <a:solidFill>
                  <a:srgbClr val="FF0000"/>
                </a:solidFill>
              </a:rPr>
              <a:t>DHCP </a:t>
            </a:r>
            <a:r>
              <a:rPr lang="zh-CN" altLang="en-US">
                <a:solidFill>
                  <a:srgbClr val="FF0000"/>
                </a:solidFill>
              </a:rPr>
              <a:t>概述</a:t>
            </a:r>
            <a:r>
              <a:rPr lang="en-US" altLang="zh-CN">
                <a:solidFill>
                  <a:srgbClr val="FF0000"/>
                </a:solidFill>
              </a:rPr>
              <a:t>:</a:t>
            </a:r>
          </a:p>
          <a:p>
            <a:pPr>
              <a:spcBef>
                <a:spcPts val="600"/>
              </a:spcBef>
            </a:pPr>
            <a:r>
              <a:rPr lang="en-US" altLang="zh-CN">
                <a:ea typeface="ＭＳ Ｐゴシック" pitchFamily="34" charset="-128"/>
                <a:cs typeface="Gill Sans MT" pitchFamily="34" charset="0"/>
              </a:rPr>
              <a:t>host broadcasts </a:t>
            </a:r>
            <a:r>
              <a:rPr lang="ja-JP" altLang="en-US">
                <a:solidFill>
                  <a:srgbClr val="CC0000"/>
                </a:solidFill>
                <a:ea typeface="ＭＳ Ｐゴシック" pitchFamily="34" charset="-128"/>
                <a:cs typeface="Gill Sans MT" pitchFamily="34" charset="0"/>
              </a:rPr>
              <a:t>“</a:t>
            </a:r>
            <a:r>
              <a:rPr lang="en-US" altLang="ja-JP">
                <a:solidFill>
                  <a:srgbClr val="CC0000"/>
                </a:solidFill>
                <a:ea typeface="ＭＳ Ｐゴシック" pitchFamily="34" charset="-128"/>
                <a:cs typeface="Gill Sans MT" pitchFamily="34" charset="0"/>
              </a:rPr>
              <a:t>DHCP </a:t>
            </a:r>
            <a:r>
              <a:rPr lang="zh-CN" altLang="en-US">
                <a:solidFill>
                  <a:srgbClr val="CC0000"/>
                </a:solidFill>
                <a:ea typeface="ＭＳ Ｐゴシック" pitchFamily="34" charset="-128"/>
                <a:cs typeface="Gill Sans MT" pitchFamily="34" charset="0"/>
              </a:rPr>
              <a:t>发现</a:t>
            </a:r>
            <a:r>
              <a:rPr lang="ja-JP" altLang="en-US">
                <a:solidFill>
                  <a:srgbClr val="CC0000"/>
                </a:solidFill>
                <a:ea typeface="ＭＳ Ｐゴシック" pitchFamily="34" charset="-128"/>
                <a:cs typeface="Gill Sans MT" pitchFamily="34" charset="0"/>
              </a:rPr>
              <a:t>”</a:t>
            </a:r>
            <a:r>
              <a:rPr lang="en-US" altLang="ja-JP">
                <a:ea typeface="ＭＳ Ｐゴシック" pitchFamily="34" charset="-128"/>
                <a:cs typeface="Gill Sans MT" pitchFamily="34" charset="0"/>
              </a:rPr>
              <a:t> </a:t>
            </a:r>
            <a:r>
              <a:rPr lang="zh-CN" altLang="en-US">
                <a:ea typeface="ＭＳ Ｐゴシック" pitchFamily="34" charset="-128"/>
                <a:cs typeface="Gill Sans MT" pitchFamily="34" charset="0"/>
              </a:rPr>
              <a:t>报文 </a:t>
            </a:r>
            <a:r>
              <a:rPr lang="en-US" altLang="ja-JP">
                <a:ea typeface="ＭＳ Ｐゴシック" pitchFamily="34" charset="-128"/>
                <a:cs typeface="Gill Sans MT" pitchFamily="34" charset="0"/>
              </a:rPr>
              <a:t>[optional]</a:t>
            </a:r>
          </a:p>
          <a:p>
            <a:pPr>
              <a:spcBef>
                <a:spcPts val="600"/>
              </a:spcBef>
            </a:pPr>
            <a:r>
              <a:rPr lang="en-US" altLang="zh-CN">
                <a:ea typeface="ＭＳ Ｐゴシック" pitchFamily="34" charset="-128"/>
                <a:cs typeface="Gill Sans MT" pitchFamily="34" charset="0"/>
              </a:rPr>
              <a:t>DHCP server responds with </a:t>
            </a:r>
            <a:r>
              <a:rPr lang="ja-JP" altLang="en-US">
                <a:solidFill>
                  <a:srgbClr val="CC0000"/>
                </a:solidFill>
                <a:ea typeface="ＭＳ Ｐゴシック" pitchFamily="34" charset="-128"/>
                <a:cs typeface="Gill Sans MT" pitchFamily="34" charset="0"/>
              </a:rPr>
              <a:t>“</a:t>
            </a:r>
            <a:r>
              <a:rPr lang="en-US" altLang="ja-JP">
                <a:solidFill>
                  <a:srgbClr val="CC0000"/>
                </a:solidFill>
                <a:ea typeface="ＭＳ Ｐゴシック" pitchFamily="34" charset="-128"/>
                <a:cs typeface="Gill Sans MT" pitchFamily="34" charset="0"/>
              </a:rPr>
              <a:t>DHCP </a:t>
            </a:r>
            <a:r>
              <a:rPr lang="zh-CN" altLang="en-US">
                <a:solidFill>
                  <a:srgbClr val="CC0000"/>
                </a:solidFill>
                <a:ea typeface="ＭＳ Ｐゴシック" pitchFamily="34" charset="-128"/>
                <a:cs typeface="Gill Sans MT" pitchFamily="34" charset="0"/>
              </a:rPr>
              <a:t>提供</a:t>
            </a:r>
            <a:r>
              <a:rPr lang="ja-JP" altLang="en-US">
                <a:solidFill>
                  <a:srgbClr val="CC0000"/>
                </a:solidFill>
                <a:ea typeface="ＭＳ Ｐゴシック" pitchFamily="34" charset="-128"/>
                <a:cs typeface="Gill Sans MT" pitchFamily="34" charset="0"/>
              </a:rPr>
              <a:t>”</a:t>
            </a:r>
            <a:r>
              <a:rPr lang="zh-CN" altLang="en-US">
                <a:ea typeface="ＭＳ Ｐゴシック" pitchFamily="34" charset="-128"/>
                <a:cs typeface="Gill Sans MT" pitchFamily="34" charset="0"/>
              </a:rPr>
              <a:t>报文</a:t>
            </a:r>
            <a:r>
              <a:rPr lang="en-US" altLang="ja-JP">
                <a:ea typeface="ＭＳ Ｐゴシック" pitchFamily="34" charset="-128"/>
                <a:cs typeface="Gill Sans MT" pitchFamily="34" charset="0"/>
              </a:rPr>
              <a:t>[optional]</a:t>
            </a:r>
          </a:p>
          <a:p>
            <a:pPr>
              <a:spcBef>
                <a:spcPts val="600"/>
              </a:spcBef>
            </a:pPr>
            <a:r>
              <a:rPr lang="en-US" altLang="zh-CN">
                <a:ea typeface="ＭＳ Ｐゴシック" pitchFamily="34" charset="-128"/>
                <a:cs typeface="Gill Sans MT" pitchFamily="34" charset="0"/>
              </a:rPr>
              <a:t>host requests IP address: </a:t>
            </a:r>
            <a:r>
              <a:rPr lang="ja-JP" altLang="en-US">
                <a:solidFill>
                  <a:srgbClr val="CC0000"/>
                </a:solidFill>
                <a:ea typeface="ＭＳ Ｐゴシック" pitchFamily="34" charset="-128"/>
                <a:cs typeface="Gill Sans MT" pitchFamily="34" charset="0"/>
              </a:rPr>
              <a:t>“</a:t>
            </a:r>
            <a:r>
              <a:rPr lang="en-US" altLang="ja-JP">
                <a:solidFill>
                  <a:srgbClr val="CC0000"/>
                </a:solidFill>
                <a:ea typeface="ＭＳ Ｐゴシック" pitchFamily="34" charset="-128"/>
                <a:cs typeface="Gill Sans MT" pitchFamily="34" charset="0"/>
              </a:rPr>
              <a:t>DHCP </a:t>
            </a:r>
            <a:r>
              <a:rPr lang="zh-CN" altLang="en-US">
                <a:solidFill>
                  <a:srgbClr val="CC0000"/>
                </a:solidFill>
                <a:ea typeface="ＭＳ Ｐゴシック" pitchFamily="34" charset="-128"/>
                <a:cs typeface="Gill Sans MT" pitchFamily="34" charset="0"/>
              </a:rPr>
              <a:t>请求</a:t>
            </a:r>
            <a:r>
              <a:rPr lang="ja-JP" altLang="en-US">
                <a:solidFill>
                  <a:srgbClr val="CC0000"/>
                </a:solidFill>
                <a:ea typeface="ＭＳ Ｐゴシック" pitchFamily="34" charset="-128"/>
                <a:cs typeface="Gill Sans MT" pitchFamily="34" charset="0"/>
              </a:rPr>
              <a:t>”</a:t>
            </a:r>
            <a:r>
              <a:rPr lang="en-US" altLang="ja-JP">
                <a:ea typeface="ＭＳ Ｐゴシック" pitchFamily="34" charset="-128"/>
                <a:cs typeface="Gill Sans MT" pitchFamily="34" charset="0"/>
              </a:rPr>
              <a:t>  </a:t>
            </a:r>
            <a:r>
              <a:rPr lang="zh-CN" altLang="en-US">
                <a:ea typeface="ＭＳ Ｐゴシック" pitchFamily="34" charset="-128"/>
                <a:cs typeface="Gill Sans MT" pitchFamily="34" charset="0"/>
              </a:rPr>
              <a:t>报文</a:t>
            </a:r>
            <a:endParaRPr lang="en-US" altLang="ja-JP">
              <a:ea typeface="ＭＳ Ｐゴシック" pitchFamily="34" charset="-128"/>
              <a:cs typeface="Gill Sans MT" pitchFamily="34" charset="0"/>
            </a:endParaRPr>
          </a:p>
          <a:p>
            <a:pPr>
              <a:spcBef>
                <a:spcPts val="600"/>
              </a:spcBef>
            </a:pPr>
            <a:r>
              <a:rPr lang="en-US" altLang="zh-CN">
                <a:ea typeface="ＭＳ Ｐゴシック" pitchFamily="34" charset="-128"/>
                <a:cs typeface="Gill Sans MT" pitchFamily="34" charset="0"/>
              </a:rPr>
              <a:t>DHCP server sends address: </a:t>
            </a:r>
            <a:r>
              <a:rPr lang="ja-JP" altLang="en-US">
                <a:solidFill>
                  <a:srgbClr val="CC0000"/>
                </a:solidFill>
                <a:ea typeface="ＭＳ Ｐゴシック" pitchFamily="34" charset="-128"/>
                <a:cs typeface="Gill Sans MT" pitchFamily="34" charset="0"/>
              </a:rPr>
              <a:t>“</a:t>
            </a:r>
            <a:r>
              <a:rPr lang="en-US" altLang="ja-JP">
                <a:solidFill>
                  <a:srgbClr val="CC0000"/>
                </a:solidFill>
                <a:ea typeface="ＭＳ Ｐゴシック" pitchFamily="34" charset="-128"/>
                <a:cs typeface="Gill Sans MT" pitchFamily="34" charset="0"/>
              </a:rPr>
              <a:t>DHCP </a:t>
            </a:r>
            <a:r>
              <a:rPr lang="zh-CN" altLang="en-US">
                <a:solidFill>
                  <a:srgbClr val="CC0000"/>
                </a:solidFill>
                <a:ea typeface="ＭＳ Ｐゴシック" pitchFamily="34" charset="-128"/>
                <a:cs typeface="Gill Sans MT" pitchFamily="34" charset="0"/>
              </a:rPr>
              <a:t>确认</a:t>
            </a:r>
            <a:r>
              <a:rPr lang="ja-JP" altLang="en-US">
                <a:solidFill>
                  <a:srgbClr val="CC0000"/>
                </a:solidFill>
                <a:ea typeface="ＭＳ Ｐゴシック" pitchFamily="34" charset="-128"/>
                <a:cs typeface="Gill Sans MT" pitchFamily="34" charset="0"/>
              </a:rPr>
              <a:t>” </a:t>
            </a:r>
            <a:r>
              <a:rPr lang="zh-CN" altLang="en-US">
                <a:ea typeface="ＭＳ Ｐゴシック" pitchFamily="34" charset="-128"/>
                <a:cs typeface="Gill Sans MT" pitchFamily="34" charset="0"/>
              </a:rPr>
              <a:t>报文</a:t>
            </a:r>
            <a:r>
              <a:rPr lang="en-US" altLang="ja-JP">
                <a:ea typeface="ＭＳ Ｐゴシック" pitchFamily="34" charset="-128"/>
                <a:cs typeface="Gill Sans MT" pitchFamily="34" charset="0"/>
              </a:rPr>
              <a:t> </a:t>
            </a:r>
          </a:p>
          <a:p>
            <a:endParaRPr lang="en-US" altLang="zh-CN">
              <a:ea typeface="ＭＳ Ｐゴシック" pitchFamily="34" charset="-128"/>
              <a:cs typeface="ＭＳ Ｐゴシック" pitchFamily="34" charset="-128"/>
            </a:endParaRPr>
          </a:p>
        </p:txBody>
      </p:sp>
    </p:spTree>
    <p:extLst>
      <p:ext uri="{BB962C8B-B14F-4D97-AF65-F5344CB8AC3E}">
        <p14:creationId xmlns:p14="http://schemas.microsoft.com/office/powerpoint/2010/main" val="161715015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标题 1"/>
          <p:cNvSpPr>
            <a:spLocks noGrp="1"/>
          </p:cNvSpPr>
          <p:nvPr>
            <p:ph type="title"/>
          </p:nvPr>
        </p:nvSpPr>
        <p:spPr/>
        <p:txBody>
          <a:bodyPr/>
          <a:lstStyle/>
          <a:p>
            <a:r>
              <a:rPr lang="en-US" altLang="zh-CN">
                <a:ea typeface="楷体" panose="02010609060101010101" pitchFamily="49" charset="-122"/>
                <a:cs typeface="Arial" panose="020B0604020202020204" pitchFamily="34" charset="0"/>
              </a:rPr>
              <a:t>DHCP</a:t>
            </a:r>
            <a:r>
              <a:rPr lang="zh-CN" altLang="en-US">
                <a:ea typeface="楷体" panose="02010609060101010101" pitchFamily="49" charset="-122"/>
                <a:cs typeface="Arial" panose="020B0604020202020204" pitchFamily="34" charset="0"/>
              </a:rPr>
              <a:t>客户</a:t>
            </a:r>
            <a:r>
              <a:rPr lang="en-US" altLang="zh-CN">
                <a:ea typeface="楷体" panose="02010609060101010101" pitchFamily="49" charset="-122"/>
                <a:cs typeface="Arial" panose="020B0604020202020204" pitchFamily="34" charset="0"/>
              </a:rPr>
              <a:t>/</a:t>
            </a:r>
            <a:r>
              <a:rPr lang="zh-CN" altLang="en-US">
                <a:ea typeface="楷体" panose="02010609060101010101" pitchFamily="49" charset="-122"/>
                <a:cs typeface="Arial" panose="020B0604020202020204" pitchFamily="34" charset="0"/>
              </a:rPr>
              <a:t>服务器场景</a:t>
            </a:r>
            <a:endParaRPr lang="zh-CN" altLang="en-US"/>
          </a:p>
        </p:txBody>
      </p:sp>
      <p:sp>
        <p:nvSpPr>
          <p:cNvPr id="151557" name="Text Box 7"/>
          <p:cNvSpPr txBox="1">
            <a:spLocks noChangeArrowheads="1"/>
          </p:cNvSpPr>
          <p:nvPr/>
        </p:nvSpPr>
        <p:spPr bwMode="auto">
          <a:xfrm>
            <a:off x="815975" y="1066800"/>
            <a:ext cx="24717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1600" u="none">
                <a:solidFill>
                  <a:srgbClr val="CC0000"/>
                </a:solidFill>
                <a:ea typeface="楷体" panose="02010609060101010101" pitchFamily="49" charset="-122"/>
                <a:cs typeface="Arial" panose="020B0604020202020204" pitchFamily="34" charset="0"/>
              </a:rPr>
              <a:t>DHCP </a:t>
            </a:r>
            <a:r>
              <a:rPr lang="zh-CN" altLang="en-US" sz="1600" u="none">
                <a:solidFill>
                  <a:srgbClr val="CC0000"/>
                </a:solidFill>
                <a:ea typeface="楷体" panose="02010609060101010101" pitchFamily="49" charset="-122"/>
                <a:cs typeface="Arial" panose="020B0604020202020204" pitchFamily="34" charset="0"/>
              </a:rPr>
              <a:t>服务器</a:t>
            </a:r>
            <a:r>
              <a:rPr lang="en-US" altLang="zh-CN" sz="1600" u="none">
                <a:solidFill>
                  <a:srgbClr val="CC0000"/>
                </a:solidFill>
                <a:ea typeface="楷体" panose="02010609060101010101" pitchFamily="49" charset="-122"/>
                <a:cs typeface="Arial" panose="020B0604020202020204" pitchFamily="34" charset="0"/>
              </a:rPr>
              <a:t>: 223.1.2.5</a:t>
            </a:r>
          </a:p>
        </p:txBody>
      </p:sp>
      <p:sp>
        <p:nvSpPr>
          <p:cNvPr id="151558" name="Text Box 8"/>
          <p:cNvSpPr txBox="1">
            <a:spLocks noChangeArrowheads="1"/>
          </p:cNvSpPr>
          <p:nvPr/>
        </p:nvSpPr>
        <p:spPr bwMode="auto">
          <a:xfrm>
            <a:off x="5754688" y="1108075"/>
            <a:ext cx="1414462"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ct val="85000"/>
              </a:lnSpc>
            </a:pPr>
            <a:r>
              <a:rPr lang="zh-CN" altLang="en-US" sz="1600" u="none">
                <a:solidFill>
                  <a:srgbClr val="CC0000"/>
                </a:solidFill>
                <a:ea typeface="楷体" panose="02010609060101010101" pitchFamily="49" charset="-122"/>
                <a:cs typeface="Arial" panose="020B0604020202020204" pitchFamily="34" charset="0"/>
              </a:rPr>
              <a:t>到达的客户端</a:t>
            </a:r>
            <a:endParaRPr lang="en-US" altLang="zh-CN" sz="1600" u="none">
              <a:solidFill>
                <a:srgbClr val="CC0000"/>
              </a:solidFill>
              <a:ea typeface="楷体" panose="02010609060101010101" pitchFamily="49" charset="-122"/>
              <a:cs typeface="Arial" panose="020B0604020202020204" pitchFamily="34" charset="0"/>
            </a:endParaRPr>
          </a:p>
        </p:txBody>
      </p:sp>
      <p:sp>
        <p:nvSpPr>
          <p:cNvPr id="151559" name="Line 10"/>
          <p:cNvSpPr>
            <a:spLocks noChangeShapeType="1"/>
          </p:cNvSpPr>
          <p:nvPr/>
        </p:nvSpPr>
        <p:spPr bwMode="auto">
          <a:xfrm flipH="1">
            <a:off x="1816100" y="1960563"/>
            <a:ext cx="11113" cy="4027487"/>
          </a:xfrm>
          <a:prstGeom prst="line">
            <a:avLst/>
          </a:prstGeom>
          <a:noFill/>
          <a:ln w="952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1560" name="Line 11"/>
          <p:cNvSpPr>
            <a:spLocks noChangeShapeType="1"/>
          </p:cNvSpPr>
          <p:nvPr/>
        </p:nvSpPr>
        <p:spPr bwMode="auto">
          <a:xfrm flipH="1">
            <a:off x="6342063" y="2036763"/>
            <a:ext cx="11112" cy="4140200"/>
          </a:xfrm>
          <a:prstGeom prst="line">
            <a:avLst/>
          </a:prstGeom>
          <a:noFill/>
          <a:ln w="952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0" name="Group 5"/>
          <p:cNvGrpSpPr>
            <a:grpSpLocks/>
          </p:cNvGrpSpPr>
          <p:nvPr/>
        </p:nvGrpSpPr>
        <p:grpSpPr bwMode="auto">
          <a:xfrm>
            <a:off x="1860550" y="1139825"/>
            <a:ext cx="4395788" cy="1401763"/>
            <a:chOff x="1860550" y="1343025"/>
            <a:chExt cx="4395788" cy="1401763"/>
          </a:xfrm>
        </p:grpSpPr>
        <p:sp>
          <p:nvSpPr>
            <p:cNvPr id="151642" name="Line 9"/>
            <p:cNvSpPr>
              <a:spLocks noChangeShapeType="1"/>
            </p:cNvSpPr>
            <p:nvPr/>
          </p:nvSpPr>
          <p:spPr bwMode="auto">
            <a:xfrm flipH="1">
              <a:off x="1860550" y="2208213"/>
              <a:ext cx="4395788" cy="53657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51643" name="Group 23"/>
            <p:cNvGrpSpPr>
              <a:grpSpLocks/>
            </p:cNvGrpSpPr>
            <p:nvPr/>
          </p:nvGrpSpPr>
          <p:grpSpPr bwMode="auto">
            <a:xfrm>
              <a:off x="3389313" y="1343025"/>
              <a:ext cx="2673350" cy="1116013"/>
              <a:chOff x="11865" y="3885"/>
              <a:chExt cx="3720" cy="1260"/>
            </a:xfrm>
          </p:grpSpPr>
          <p:sp>
            <p:nvSpPr>
              <p:cNvPr id="151644" name="Text Box 24"/>
              <p:cNvSpPr txBox="1">
                <a:spLocks noChangeArrowheads="1"/>
              </p:cNvSpPr>
              <p:nvPr/>
            </p:nvSpPr>
            <p:spPr bwMode="auto">
              <a:xfrm>
                <a:off x="11865" y="3885"/>
                <a:ext cx="2062" cy="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1200" b="1" u="none">
                    <a:solidFill>
                      <a:srgbClr val="000000"/>
                    </a:solidFill>
                    <a:ea typeface="楷体" panose="02010609060101010101" pitchFamily="49" charset="-122"/>
                    <a:cs typeface="Arial" panose="020B0604020202020204" pitchFamily="34" charset="0"/>
                  </a:rPr>
                  <a:t>DHCP </a:t>
                </a:r>
                <a:r>
                  <a:rPr lang="zh-CN" altLang="en-US" sz="1200" b="1" u="none">
                    <a:solidFill>
                      <a:srgbClr val="000000"/>
                    </a:solidFill>
                    <a:ea typeface="楷体" panose="02010609060101010101" pitchFamily="49" charset="-122"/>
                    <a:cs typeface="Arial" panose="020B0604020202020204" pitchFamily="34" charset="0"/>
                  </a:rPr>
                  <a:t>服务器发现</a:t>
                </a:r>
                <a:endParaRPr lang="en-US" altLang="zh-CN" sz="1200" b="1" u="none">
                  <a:solidFill>
                    <a:srgbClr val="000000"/>
                  </a:solidFill>
                  <a:ea typeface="楷体" panose="02010609060101010101" pitchFamily="49" charset="-122"/>
                  <a:cs typeface="Arial" panose="020B0604020202020204" pitchFamily="34" charset="0"/>
                </a:endParaRPr>
              </a:p>
            </p:txBody>
          </p:sp>
          <p:sp>
            <p:nvSpPr>
              <p:cNvPr id="151645" name="Text Box 25"/>
              <p:cNvSpPr txBox="1">
                <a:spLocks noChangeArrowheads="1"/>
              </p:cNvSpPr>
              <p:nvPr/>
            </p:nvSpPr>
            <p:spPr bwMode="auto">
              <a:xfrm>
                <a:off x="12015" y="4231"/>
                <a:ext cx="3570" cy="914"/>
              </a:xfrm>
              <a:prstGeom prst="rect">
                <a:avLst/>
              </a:prstGeom>
              <a:solidFill>
                <a:srgbClr val="FFFFFF"/>
              </a:solidFill>
              <a:ln w="9525">
                <a:solidFill>
                  <a:srgbClr val="000000"/>
                </a:solidFill>
                <a:miter lim="800000"/>
                <a:headEnd/>
                <a:tailE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1200" u="none">
                    <a:solidFill>
                      <a:srgbClr val="000000"/>
                    </a:solidFill>
                    <a:ea typeface="楷体" panose="02010609060101010101" pitchFamily="49" charset="-122"/>
                    <a:cs typeface="Arial" panose="020B0604020202020204" pitchFamily="34" charset="0"/>
                  </a:rPr>
                  <a:t>src : 0.0.0.0, 68     </a:t>
                </a:r>
              </a:p>
              <a:p>
                <a:pPr algn="ctr"/>
                <a:r>
                  <a:rPr lang="en-US" altLang="zh-CN" sz="1200" u="none">
                    <a:solidFill>
                      <a:srgbClr val="000000"/>
                    </a:solidFill>
                    <a:ea typeface="楷体" panose="02010609060101010101" pitchFamily="49" charset="-122"/>
                    <a:cs typeface="Arial" panose="020B0604020202020204" pitchFamily="34" charset="0"/>
                  </a:rPr>
                  <a:t>dest.: 255.255.255.255,67</a:t>
                </a:r>
              </a:p>
              <a:p>
                <a:pPr algn="ctr"/>
                <a:r>
                  <a:rPr lang="en-US" altLang="zh-CN" sz="1200" u="none">
                    <a:solidFill>
                      <a:srgbClr val="000000"/>
                    </a:solidFill>
                    <a:ea typeface="楷体" panose="02010609060101010101" pitchFamily="49" charset="-122"/>
                    <a:cs typeface="Arial" panose="020B0604020202020204" pitchFamily="34" charset="0"/>
                  </a:rPr>
                  <a:t>yiaddr:    0.0.0.0</a:t>
                </a:r>
              </a:p>
              <a:p>
                <a:pPr algn="ctr"/>
                <a:r>
                  <a:rPr lang="en-US" altLang="zh-CN" sz="1200" u="none">
                    <a:solidFill>
                      <a:srgbClr val="000000"/>
                    </a:solidFill>
                    <a:ea typeface="楷体" panose="02010609060101010101" pitchFamily="49" charset="-122"/>
                    <a:cs typeface="Arial" panose="020B0604020202020204" pitchFamily="34" charset="0"/>
                  </a:rPr>
                  <a:t>transaction ID: 654</a:t>
                </a:r>
                <a:endParaRPr lang="en-US" altLang="zh-CN" sz="1600" u="none">
                  <a:solidFill>
                    <a:srgbClr val="000000"/>
                  </a:solidFill>
                  <a:ea typeface="楷体" panose="02010609060101010101" pitchFamily="49" charset="-122"/>
                  <a:cs typeface="Arial" panose="020B0604020202020204" pitchFamily="34" charset="0"/>
                </a:endParaRPr>
              </a:p>
            </p:txBody>
          </p:sp>
        </p:grpSp>
      </p:grpSp>
      <p:sp>
        <p:nvSpPr>
          <p:cNvPr id="15" name="Line 26"/>
          <p:cNvSpPr>
            <a:spLocks noChangeShapeType="1"/>
          </p:cNvSpPr>
          <p:nvPr/>
        </p:nvSpPr>
        <p:spPr bwMode="auto">
          <a:xfrm>
            <a:off x="1903413" y="2990850"/>
            <a:ext cx="4395787" cy="538163"/>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6" name="Group 6"/>
          <p:cNvGrpSpPr>
            <a:grpSpLocks/>
          </p:cNvGrpSpPr>
          <p:nvPr/>
        </p:nvGrpSpPr>
        <p:grpSpPr bwMode="auto">
          <a:xfrm>
            <a:off x="3562350" y="2376488"/>
            <a:ext cx="2520950" cy="1217612"/>
            <a:chOff x="3562350" y="2579688"/>
            <a:chExt cx="2520950" cy="1217612"/>
          </a:xfrm>
        </p:grpSpPr>
        <p:sp>
          <p:nvSpPr>
            <p:cNvPr id="151640" name="Text Box 27"/>
            <p:cNvSpPr txBox="1">
              <a:spLocks noChangeArrowheads="1"/>
            </p:cNvSpPr>
            <p:nvPr/>
          </p:nvSpPr>
          <p:spPr bwMode="auto">
            <a:xfrm>
              <a:off x="3562350" y="2579688"/>
              <a:ext cx="1379538" cy="330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1200" b="1" u="none">
                  <a:solidFill>
                    <a:srgbClr val="000000"/>
                  </a:solidFill>
                  <a:ea typeface="楷体" panose="02010609060101010101" pitchFamily="49" charset="-122"/>
                  <a:cs typeface="Arial" panose="020B0604020202020204" pitchFamily="34" charset="0"/>
                </a:rPr>
                <a:t>DHCP</a:t>
              </a:r>
              <a:r>
                <a:rPr lang="zh-CN" altLang="en-US" sz="1200" b="1" u="none">
                  <a:solidFill>
                    <a:srgbClr val="000000"/>
                  </a:solidFill>
                  <a:ea typeface="楷体" panose="02010609060101010101" pitchFamily="49" charset="-122"/>
                  <a:cs typeface="Arial" panose="020B0604020202020204" pitchFamily="34" charset="0"/>
                </a:rPr>
                <a:t>服务器提供</a:t>
              </a:r>
              <a:endParaRPr lang="en-US" altLang="zh-CN" sz="1600" u="none">
                <a:solidFill>
                  <a:srgbClr val="000000"/>
                </a:solidFill>
                <a:ea typeface="楷体" panose="02010609060101010101" pitchFamily="49" charset="-122"/>
                <a:cs typeface="Arial" panose="020B0604020202020204" pitchFamily="34" charset="0"/>
              </a:endParaRPr>
            </a:p>
          </p:txBody>
        </p:sp>
        <p:sp>
          <p:nvSpPr>
            <p:cNvPr id="151641" name="Text Box 28"/>
            <p:cNvSpPr txBox="1">
              <a:spLocks noChangeArrowheads="1"/>
            </p:cNvSpPr>
            <p:nvPr/>
          </p:nvSpPr>
          <p:spPr bwMode="auto">
            <a:xfrm>
              <a:off x="3659188" y="2832100"/>
              <a:ext cx="2424112" cy="965200"/>
            </a:xfrm>
            <a:prstGeom prst="rect">
              <a:avLst/>
            </a:prstGeom>
            <a:solidFill>
              <a:srgbClr val="FFFFFF"/>
            </a:solidFill>
            <a:ln w="9525">
              <a:solidFill>
                <a:srgbClr val="000000"/>
              </a:solidFill>
              <a:miter lim="800000"/>
              <a:headEnd/>
              <a:tailE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1200" u="none">
                  <a:solidFill>
                    <a:srgbClr val="000000"/>
                  </a:solidFill>
                  <a:ea typeface="楷体" panose="02010609060101010101" pitchFamily="49" charset="-122"/>
                  <a:cs typeface="Arial" panose="020B0604020202020204" pitchFamily="34" charset="0"/>
                </a:rPr>
                <a:t>src: 223.1.2.5, 67      </a:t>
              </a:r>
            </a:p>
            <a:p>
              <a:pPr algn="ctr"/>
              <a:r>
                <a:rPr lang="en-US" altLang="zh-CN" sz="1200" u="none">
                  <a:solidFill>
                    <a:srgbClr val="000000"/>
                  </a:solidFill>
                  <a:ea typeface="楷体" panose="02010609060101010101" pitchFamily="49" charset="-122"/>
                  <a:cs typeface="Arial" panose="020B0604020202020204" pitchFamily="34" charset="0"/>
                </a:rPr>
                <a:t>dest:  255.255.255.255, 68</a:t>
              </a:r>
            </a:p>
            <a:p>
              <a:pPr algn="ctr"/>
              <a:r>
                <a:rPr lang="en-US" altLang="zh-CN" sz="1200" u="none">
                  <a:solidFill>
                    <a:srgbClr val="000000"/>
                  </a:solidFill>
                  <a:ea typeface="楷体" panose="02010609060101010101" pitchFamily="49" charset="-122"/>
                  <a:cs typeface="Arial" panose="020B0604020202020204" pitchFamily="34" charset="0"/>
                </a:rPr>
                <a:t>yiaddrr: 223.1.2.4</a:t>
              </a:r>
            </a:p>
            <a:p>
              <a:pPr algn="ctr"/>
              <a:r>
                <a:rPr lang="en-US" altLang="zh-CN" sz="1200" u="none">
                  <a:solidFill>
                    <a:srgbClr val="000000"/>
                  </a:solidFill>
                  <a:ea typeface="楷体" panose="02010609060101010101" pitchFamily="49" charset="-122"/>
                  <a:cs typeface="Arial" panose="020B0604020202020204" pitchFamily="34" charset="0"/>
                </a:rPr>
                <a:t>transaction ID: 654</a:t>
              </a:r>
            </a:p>
            <a:p>
              <a:pPr algn="ctr"/>
              <a:r>
                <a:rPr lang="en-US" altLang="zh-CN" sz="1200" u="none">
                  <a:solidFill>
                    <a:srgbClr val="000000"/>
                  </a:solidFill>
                  <a:ea typeface="楷体" panose="02010609060101010101" pitchFamily="49" charset="-122"/>
                  <a:cs typeface="Arial" panose="020B0604020202020204" pitchFamily="34" charset="0"/>
                </a:rPr>
                <a:t>lifetime: 3600 secs</a:t>
              </a:r>
              <a:endParaRPr lang="en-US" altLang="zh-CN" sz="800" u="none">
                <a:solidFill>
                  <a:srgbClr val="000000"/>
                </a:solidFill>
                <a:ea typeface="楷体" panose="02010609060101010101" pitchFamily="49" charset="-122"/>
                <a:cs typeface="Arial" panose="020B0604020202020204" pitchFamily="34" charset="0"/>
              </a:endParaRPr>
            </a:p>
          </p:txBody>
        </p:sp>
      </p:grpSp>
      <p:sp>
        <p:nvSpPr>
          <p:cNvPr id="19" name="Line 29"/>
          <p:cNvSpPr>
            <a:spLocks noChangeShapeType="1"/>
          </p:cNvSpPr>
          <p:nvPr/>
        </p:nvSpPr>
        <p:spPr bwMode="auto">
          <a:xfrm flipH="1">
            <a:off x="1795463" y="4219575"/>
            <a:ext cx="4395787" cy="53657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0" name="Group 7"/>
          <p:cNvGrpSpPr>
            <a:grpSpLocks/>
          </p:cNvGrpSpPr>
          <p:nvPr/>
        </p:nvGrpSpPr>
        <p:grpSpPr bwMode="auto">
          <a:xfrm>
            <a:off x="1966913" y="3562350"/>
            <a:ext cx="2887662" cy="1260475"/>
            <a:chOff x="1966913" y="3765550"/>
            <a:chExt cx="2887662" cy="1260475"/>
          </a:xfrm>
        </p:grpSpPr>
        <p:sp>
          <p:nvSpPr>
            <p:cNvPr id="151638" name="Text Box 30"/>
            <p:cNvSpPr txBox="1">
              <a:spLocks noChangeArrowheads="1"/>
            </p:cNvSpPr>
            <p:nvPr/>
          </p:nvSpPr>
          <p:spPr bwMode="auto">
            <a:xfrm>
              <a:off x="1966913" y="3765550"/>
              <a:ext cx="1379537" cy="328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1200" b="1" u="none">
                  <a:solidFill>
                    <a:srgbClr val="000000"/>
                  </a:solidFill>
                  <a:ea typeface="楷体" panose="02010609060101010101" pitchFamily="49" charset="-122"/>
                  <a:cs typeface="Arial" panose="020B0604020202020204" pitchFamily="34" charset="0"/>
                </a:rPr>
                <a:t>DHCP</a:t>
              </a:r>
              <a:r>
                <a:rPr lang="zh-CN" altLang="en-US" sz="1200" b="1" u="none">
                  <a:solidFill>
                    <a:srgbClr val="000000"/>
                  </a:solidFill>
                  <a:ea typeface="楷体" panose="02010609060101010101" pitchFamily="49" charset="-122"/>
                  <a:cs typeface="Arial" panose="020B0604020202020204" pitchFamily="34" charset="0"/>
                </a:rPr>
                <a:t>请求</a:t>
              </a:r>
              <a:endParaRPr lang="en-US" altLang="zh-CN" sz="1600" u="none">
                <a:solidFill>
                  <a:srgbClr val="000000"/>
                </a:solidFill>
                <a:ea typeface="楷体" panose="02010609060101010101" pitchFamily="49" charset="-122"/>
                <a:cs typeface="Arial" panose="020B0604020202020204" pitchFamily="34" charset="0"/>
              </a:endParaRPr>
            </a:p>
          </p:txBody>
        </p:sp>
        <p:sp>
          <p:nvSpPr>
            <p:cNvPr id="151639" name="Text Box 31"/>
            <p:cNvSpPr txBox="1">
              <a:spLocks noChangeArrowheads="1"/>
            </p:cNvSpPr>
            <p:nvPr/>
          </p:nvSpPr>
          <p:spPr bwMode="auto">
            <a:xfrm>
              <a:off x="2097088" y="4027488"/>
              <a:ext cx="2757487" cy="998537"/>
            </a:xfrm>
            <a:prstGeom prst="rect">
              <a:avLst/>
            </a:prstGeom>
            <a:solidFill>
              <a:srgbClr val="FFFFFF"/>
            </a:solidFill>
            <a:ln w="9525">
              <a:solidFill>
                <a:srgbClr val="000000"/>
              </a:solidFill>
              <a:miter lim="800000"/>
              <a:headEnd/>
              <a:tailE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1200" u="none">
                  <a:solidFill>
                    <a:srgbClr val="000000"/>
                  </a:solidFill>
                  <a:ea typeface="楷体" panose="02010609060101010101" pitchFamily="49" charset="-122"/>
                  <a:cs typeface="Arial" panose="020B0604020202020204" pitchFamily="34" charset="0"/>
                </a:rPr>
                <a:t>src:  0.0.0.0, 68     </a:t>
              </a:r>
            </a:p>
            <a:p>
              <a:pPr algn="ctr"/>
              <a:r>
                <a:rPr lang="en-US" altLang="zh-CN" sz="1200" u="none">
                  <a:solidFill>
                    <a:srgbClr val="000000"/>
                  </a:solidFill>
                  <a:ea typeface="楷体" panose="02010609060101010101" pitchFamily="49" charset="-122"/>
                  <a:cs typeface="Arial" panose="020B0604020202020204" pitchFamily="34" charset="0"/>
                </a:rPr>
                <a:t>dest::  255.255.255.255, 67</a:t>
              </a:r>
            </a:p>
            <a:p>
              <a:pPr algn="ctr"/>
              <a:r>
                <a:rPr lang="en-US" altLang="zh-CN" sz="1200" u="none">
                  <a:solidFill>
                    <a:srgbClr val="000000"/>
                  </a:solidFill>
                  <a:ea typeface="楷体" panose="02010609060101010101" pitchFamily="49" charset="-122"/>
                  <a:cs typeface="Arial" panose="020B0604020202020204" pitchFamily="34" charset="0"/>
                </a:rPr>
                <a:t>yiaddrr: 223.1.2.4</a:t>
              </a:r>
            </a:p>
            <a:p>
              <a:pPr algn="ctr"/>
              <a:r>
                <a:rPr lang="en-US" altLang="zh-CN" sz="1200" u="none">
                  <a:solidFill>
                    <a:srgbClr val="000000"/>
                  </a:solidFill>
                  <a:ea typeface="楷体" panose="02010609060101010101" pitchFamily="49" charset="-122"/>
                  <a:cs typeface="Arial" panose="020B0604020202020204" pitchFamily="34" charset="0"/>
                </a:rPr>
                <a:t>transaction ID: 655</a:t>
              </a:r>
            </a:p>
            <a:p>
              <a:pPr algn="ctr"/>
              <a:r>
                <a:rPr lang="en-US" altLang="zh-CN" sz="1200" u="none">
                  <a:solidFill>
                    <a:srgbClr val="000000"/>
                  </a:solidFill>
                  <a:ea typeface="楷体" panose="02010609060101010101" pitchFamily="49" charset="-122"/>
                  <a:cs typeface="Arial" panose="020B0604020202020204" pitchFamily="34" charset="0"/>
                </a:rPr>
                <a:t>lifetime: 3600 secs</a:t>
              </a:r>
              <a:endParaRPr lang="en-US" altLang="zh-CN" sz="1600" u="none">
                <a:solidFill>
                  <a:srgbClr val="000000"/>
                </a:solidFill>
                <a:ea typeface="楷体" panose="02010609060101010101" pitchFamily="49" charset="-122"/>
                <a:cs typeface="Arial" panose="020B0604020202020204" pitchFamily="34" charset="0"/>
              </a:endParaRPr>
            </a:p>
          </p:txBody>
        </p:sp>
      </p:grpSp>
      <p:sp>
        <p:nvSpPr>
          <p:cNvPr id="23" name="Line 32"/>
          <p:cNvSpPr>
            <a:spLocks noChangeShapeType="1"/>
          </p:cNvSpPr>
          <p:nvPr/>
        </p:nvSpPr>
        <p:spPr bwMode="auto">
          <a:xfrm>
            <a:off x="1881188" y="5249863"/>
            <a:ext cx="4395787" cy="538162"/>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4" name="Group 8"/>
          <p:cNvGrpSpPr>
            <a:grpSpLocks/>
          </p:cNvGrpSpPr>
          <p:nvPr/>
        </p:nvGrpSpPr>
        <p:grpSpPr bwMode="auto">
          <a:xfrm>
            <a:off x="3519488" y="4965700"/>
            <a:ext cx="2509837" cy="1271588"/>
            <a:chOff x="3519488" y="5168900"/>
            <a:chExt cx="2509837" cy="1271588"/>
          </a:xfrm>
        </p:grpSpPr>
        <p:sp>
          <p:nvSpPr>
            <p:cNvPr id="151636" name="Text Box 33"/>
            <p:cNvSpPr txBox="1">
              <a:spLocks noChangeArrowheads="1"/>
            </p:cNvSpPr>
            <p:nvPr/>
          </p:nvSpPr>
          <p:spPr bwMode="auto">
            <a:xfrm>
              <a:off x="3519488" y="5168900"/>
              <a:ext cx="1379537" cy="328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1200" b="1" u="none">
                  <a:solidFill>
                    <a:srgbClr val="000000"/>
                  </a:solidFill>
                  <a:ea typeface="楷体" panose="02010609060101010101" pitchFamily="49" charset="-122"/>
                  <a:cs typeface="Arial" panose="020B0604020202020204" pitchFamily="34" charset="0"/>
                </a:rPr>
                <a:t>DHCP ACK</a:t>
              </a:r>
              <a:endParaRPr lang="en-US" altLang="zh-CN" sz="1600" u="none">
                <a:solidFill>
                  <a:srgbClr val="000000"/>
                </a:solidFill>
                <a:ea typeface="楷体" panose="02010609060101010101" pitchFamily="49" charset="-122"/>
                <a:cs typeface="Arial" panose="020B0604020202020204" pitchFamily="34" charset="0"/>
              </a:endParaRPr>
            </a:p>
          </p:txBody>
        </p:sp>
        <p:sp>
          <p:nvSpPr>
            <p:cNvPr id="151637" name="Text Box 34"/>
            <p:cNvSpPr txBox="1">
              <a:spLocks noChangeArrowheads="1"/>
            </p:cNvSpPr>
            <p:nvPr/>
          </p:nvSpPr>
          <p:spPr bwMode="auto">
            <a:xfrm>
              <a:off x="3616325" y="5421313"/>
              <a:ext cx="2413000" cy="1019175"/>
            </a:xfrm>
            <a:prstGeom prst="rect">
              <a:avLst/>
            </a:prstGeom>
            <a:solidFill>
              <a:srgbClr val="FFFFFF"/>
            </a:solidFill>
            <a:ln w="9525">
              <a:solidFill>
                <a:srgbClr val="000000"/>
              </a:solidFill>
              <a:miter lim="800000"/>
              <a:headEnd/>
              <a:tailEn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1200" u="none">
                  <a:solidFill>
                    <a:srgbClr val="000000"/>
                  </a:solidFill>
                  <a:ea typeface="楷体" panose="02010609060101010101" pitchFamily="49" charset="-122"/>
                  <a:cs typeface="Arial" panose="020B0604020202020204" pitchFamily="34" charset="0"/>
                </a:rPr>
                <a:t>src: 223.1.2.5, 67      </a:t>
              </a:r>
            </a:p>
            <a:p>
              <a:pPr algn="ctr"/>
              <a:r>
                <a:rPr lang="en-US" altLang="zh-CN" sz="1200" u="none">
                  <a:solidFill>
                    <a:srgbClr val="000000"/>
                  </a:solidFill>
                  <a:ea typeface="楷体" panose="02010609060101010101" pitchFamily="49" charset="-122"/>
                  <a:cs typeface="Arial" panose="020B0604020202020204" pitchFamily="34" charset="0"/>
                </a:rPr>
                <a:t>dest:  255.255.255.255, 68</a:t>
              </a:r>
            </a:p>
            <a:p>
              <a:pPr algn="ctr"/>
              <a:r>
                <a:rPr lang="en-US" altLang="zh-CN" sz="1200" u="none">
                  <a:solidFill>
                    <a:srgbClr val="000000"/>
                  </a:solidFill>
                  <a:ea typeface="楷体" panose="02010609060101010101" pitchFamily="49" charset="-122"/>
                  <a:cs typeface="Arial" panose="020B0604020202020204" pitchFamily="34" charset="0"/>
                </a:rPr>
                <a:t>yiaddrr: 223.1.2.4</a:t>
              </a:r>
            </a:p>
            <a:p>
              <a:pPr algn="ctr"/>
              <a:r>
                <a:rPr lang="en-US" altLang="zh-CN" sz="1200" u="none">
                  <a:solidFill>
                    <a:srgbClr val="000000"/>
                  </a:solidFill>
                  <a:ea typeface="楷体" panose="02010609060101010101" pitchFamily="49" charset="-122"/>
                  <a:cs typeface="Arial" panose="020B0604020202020204" pitchFamily="34" charset="0"/>
                </a:rPr>
                <a:t>transaction ID: 655</a:t>
              </a:r>
            </a:p>
            <a:p>
              <a:pPr algn="ctr"/>
              <a:r>
                <a:rPr lang="en-US" altLang="zh-CN" sz="1200" u="none">
                  <a:solidFill>
                    <a:srgbClr val="000000"/>
                  </a:solidFill>
                  <a:ea typeface="楷体" panose="02010609060101010101" pitchFamily="49" charset="-122"/>
                  <a:cs typeface="Arial" panose="020B0604020202020204" pitchFamily="34" charset="0"/>
                </a:rPr>
                <a:t>lifetime: 3600 secs</a:t>
              </a:r>
              <a:endParaRPr lang="en-US" altLang="zh-CN" sz="1000" u="none">
                <a:solidFill>
                  <a:srgbClr val="000000"/>
                </a:solidFill>
                <a:ea typeface="楷体" panose="02010609060101010101" pitchFamily="49" charset="-122"/>
                <a:cs typeface="Arial" panose="020B0604020202020204" pitchFamily="34" charset="0"/>
              </a:endParaRPr>
            </a:p>
          </p:txBody>
        </p:sp>
      </p:grpSp>
      <p:grpSp>
        <p:nvGrpSpPr>
          <p:cNvPr id="151568" name="Group 36"/>
          <p:cNvGrpSpPr>
            <a:grpSpLocks/>
          </p:cNvGrpSpPr>
          <p:nvPr/>
        </p:nvGrpSpPr>
        <p:grpSpPr bwMode="auto">
          <a:xfrm>
            <a:off x="6294438" y="1577975"/>
            <a:ext cx="784225" cy="549275"/>
            <a:chOff x="4420" y="878"/>
            <a:chExt cx="614" cy="458"/>
          </a:xfrm>
        </p:grpSpPr>
        <p:pic>
          <p:nvPicPr>
            <p:cNvPr id="151614" name="Picture 37" descr="laptop_keyboar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9064" flipH="1">
              <a:off x="4420" y="1108"/>
              <a:ext cx="527"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615" name="Freeform 38"/>
            <p:cNvSpPr>
              <a:spLocks/>
            </p:cNvSpPr>
            <p:nvPr/>
          </p:nvSpPr>
          <p:spPr bwMode="auto">
            <a:xfrm>
              <a:off x="4595" y="888"/>
              <a:ext cx="424" cy="297"/>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51616" name="Picture 39" descr="scre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6" y="895"/>
              <a:ext cx="38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617" name="Freeform 40"/>
            <p:cNvSpPr>
              <a:spLocks/>
            </p:cNvSpPr>
            <p:nvPr/>
          </p:nvSpPr>
          <p:spPr bwMode="auto">
            <a:xfrm>
              <a:off x="4672" y="879"/>
              <a:ext cx="359" cy="5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18" name="Freeform 41"/>
            <p:cNvSpPr>
              <a:spLocks/>
            </p:cNvSpPr>
            <p:nvPr/>
          </p:nvSpPr>
          <p:spPr bwMode="auto">
            <a:xfrm>
              <a:off x="4591" y="878"/>
              <a:ext cx="100" cy="230"/>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19" name="Freeform 42"/>
            <p:cNvSpPr>
              <a:spLocks/>
            </p:cNvSpPr>
            <p:nvPr/>
          </p:nvSpPr>
          <p:spPr bwMode="auto">
            <a:xfrm>
              <a:off x="4921" y="920"/>
              <a:ext cx="108" cy="265"/>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20" name="Freeform 43"/>
            <p:cNvSpPr>
              <a:spLocks/>
            </p:cNvSpPr>
            <p:nvPr/>
          </p:nvSpPr>
          <p:spPr bwMode="auto">
            <a:xfrm>
              <a:off x="4590" y="1097"/>
              <a:ext cx="394" cy="89"/>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21" name="Freeform 44"/>
            <p:cNvSpPr>
              <a:spLocks/>
            </p:cNvSpPr>
            <p:nvPr/>
          </p:nvSpPr>
          <p:spPr bwMode="auto">
            <a:xfrm>
              <a:off x="4933" y="922"/>
              <a:ext cx="101" cy="266"/>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22" name="Freeform 45"/>
            <p:cNvSpPr>
              <a:spLocks/>
            </p:cNvSpPr>
            <p:nvPr/>
          </p:nvSpPr>
          <p:spPr bwMode="auto">
            <a:xfrm>
              <a:off x="4590" y="1109"/>
              <a:ext cx="351" cy="88"/>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51623" name="Group 46"/>
            <p:cNvGrpSpPr>
              <a:grpSpLocks/>
            </p:cNvGrpSpPr>
            <p:nvPr/>
          </p:nvGrpSpPr>
          <p:grpSpPr bwMode="auto">
            <a:xfrm>
              <a:off x="4584" y="1203"/>
              <a:ext cx="119" cy="53"/>
              <a:chOff x="1740" y="2642"/>
              <a:chExt cx="752" cy="327"/>
            </a:xfrm>
          </p:grpSpPr>
          <p:sp>
            <p:nvSpPr>
              <p:cNvPr id="151630" name="Freeform 47"/>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31" name="Freeform 48"/>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32" name="Freeform 49"/>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33" name="Freeform 50"/>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34" name="Freeform 51"/>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35" name="Freeform 52"/>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51624" name="Freeform 53"/>
            <p:cNvSpPr>
              <a:spLocks/>
            </p:cNvSpPr>
            <p:nvPr/>
          </p:nvSpPr>
          <p:spPr bwMode="auto">
            <a:xfrm>
              <a:off x="4788" y="1211"/>
              <a:ext cx="144" cy="116"/>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25" name="Freeform 54"/>
            <p:cNvSpPr>
              <a:spLocks/>
            </p:cNvSpPr>
            <p:nvPr/>
          </p:nvSpPr>
          <p:spPr bwMode="auto">
            <a:xfrm>
              <a:off x="4420" y="1220"/>
              <a:ext cx="369" cy="10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26" name="Freeform 55"/>
            <p:cNvSpPr>
              <a:spLocks/>
            </p:cNvSpPr>
            <p:nvPr/>
          </p:nvSpPr>
          <p:spPr bwMode="auto">
            <a:xfrm>
              <a:off x="4420" y="1201"/>
              <a:ext cx="4" cy="21"/>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27" name="Freeform 56"/>
            <p:cNvSpPr>
              <a:spLocks/>
            </p:cNvSpPr>
            <p:nvPr/>
          </p:nvSpPr>
          <p:spPr bwMode="auto">
            <a:xfrm>
              <a:off x="4421" y="1114"/>
              <a:ext cx="171" cy="88"/>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28" name="Freeform 57"/>
            <p:cNvSpPr>
              <a:spLocks/>
            </p:cNvSpPr>
            <p:nvPr/>
          </p:nvSpPr>
          <p:spPr bwMode="auto">
            <a:xfrm>
              <a:off x="4432" y="1205"/>
              <a:ext cx="350" cy="102"/>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29" name="Freeform 58"/>
            <p:cNvSpPr>
              <a:spLocks/>
            </p:cNvSpPr>
            <p:nvPr/>
          </p:nvSpPr>
          <p:spPr bwMode="auto">
            <a:xfrm flipV="1">
              <a:off x="4782" y="1198"/>
              <a:ext cx="142" cy="10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51569" name="Group 60"/>
          <p:cNvGrpSpPr>
            <a:grpSpLocks/>
          </p:cNvGrpSpPr>
          <p:nvPr/>
        </p:nvGrpSpPr>
        <p:grpSpPr bwMode="auto">
          <a:xfrm>
            <a:off x="1717675" y="1387475"/>
            <a:ext cx="334963" cy="536575"/>
            <a:chOff x="4140" y="429"/>
            <a:chExt cx="1425" cy="2396"/>
          </a:xfrm>
        </p:grpSpPr>
        <p:sp>
          <p:nvSpPr>
            <p:cNvPr id="151582" name="Freeform 6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583" name="Rectangle 62"/>
            <p:cNvSpPr>
              <a:spLocks noChangeArrowheads="1"/>
            </p:cNvSpPr>
            <p:nvPr/>
          </p:nvSpPr>
          <p:spPr bwMode="auto">
            <a:xfrm>
              <a:off x="4208" y="429"/>
              <a:ext cx="1047"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1600" u="none">
                <a:solidFill>
                  <a:srgbClr val="000000"/>
                </a:solidFill>
                <a:ea typeface="楷体" panose="02010609060101010101" pitchFamily="49" charset="-122"/>
                <a:cs typeface="Arial" panose="020B0604020202020204" pitchFamily="34" charset="0"/>
              </a:endParaRPr>
            </a:p>
          </p:txBody>
        </p:sp>
        <p:sp>
          <p:nvSpPr>
            <p:cNvPr id="151584" name="Freeform 6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585" name="Freeform 6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586" name="Rectangle 65"/>
            <p:cNvSpPr>
              <a:spLocks noChangeArrowheads="1"/>
            </p:cNvSpPr>
            <p:nvPr/>
          </p:nvSpPr>
          <p:spPr bwMode="auto">
            <a:xfrm>
              <a:off x="4214" y="691"/>
              <a:ext cx="594" cy="50"/>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1600" u="none">
                <a:solidFill>
                  <a:srgbClr val="000000"/>
                </a:solidFill>
                <a:ea typeface="楷体" panose="02010609060101010101" pitchFamily="49" charset="-122"/>
                <a:cs typeface="Arial" panose="020B0604020202020204" pitchFamily="34" charset="0"/>
              </a:endParaRPr>
            </a:p>
          </p:txBody>
        </p:sp>
        <p:grpSp>
          <p:nvGrpSpPr>
            <p:cNvPr id="151587" name="Group 66"/>
            <p:cNvGrpSpPr>
              <a:grpSpLocks/>
            </p:cNvGrpSpPr>
            <p:nvPr/>
          </p:nvGrpSpPr>
          <p:grpSpPr bwMode="auto">
            <a:xfrm>
              <a:off x="4749" y="668"/>
              <a:ext cx="581" cy="145"/>
              <a:chOff x="614" y="2568"/>
              <a:chExt cx="725" cy="139"/>
            </a:xfrm>
          </p:grpSpPr>
          <p:sp>
            <p:nvSpPr>
              <p:cNvPr id="151612" name="AutoShape 67"/>
              <p:cNvSpPr>
                <a:spLocks noChangeArrowheads="1"/>
              </p:cNvSpPr>
              <p:nvPr/>
            </p:nvSpPr>
            <p:spPr bwMode="auto">
              <a:xfrm>
                <a:off x="613" y="2570"/>
                <a:ext cx="725" cy="13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1600" u="none">
                  <a:solidFill>
                    <a:srgbClr val="000000"/>
                  </a:solidFill>
                  <a:ea typeface="楷体" panose="02010609060101010101" pitchFamily="49" charset="-122"/>
                  <a:cs typeface="Arial" panose="020B0604020202020204" pitchFamily="34" charset="0"/>
                </a:endParaRPr>
              </a:p>
            </p:txBody>
          </p:sp>
          <p:sp>
            <p:nvSpPr>
              <p:cNvPr id="151613" name="AutoShape 68"/>
              <p:cNvSpPr>
                <a:spLocks noChangeArrowheads="1"/>
              </p:cNvSpPr>
              <p:nvPr/>
            </p:nvSpPr>
            <p:spPr bwMode="auto">
              <a:xfrm>
                <a:off x="629" y="2584"/>
                <a:ext cx="691"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1600" u="none">
                  <a:solidFill>
                    <a:srgbClr val="000000"/>
                  </a:solidFill>
                  <a:ea typeface="楷体" panose="02010609060101010101" pitchFamily="49" charset="-122"/>
                  <a:cs typeface="Arial" panose="020B0604020202020204" pitchFamily="34" charset="0"/>
                </a:endParaRPr>
              </a:p>
            </p:txBody>
          </p:sp>
        </p:grpSp>
        <p:sp>
          <p:nvSpPr>
            <p:cNvPr id="151588" name="Rectangle 69"/>
            <p:cNvSpPr>
              <a:spLocks noChangeArrowheads="1"/>
            </p:cNvSpPr>
            <p:nvPr/>
          </p:nvSpPr>
          <p:spPr bwMode="auto">
            <a:xfrm>
              <a:off x="4221" y="1017"/>
              <a:ext cx="601" cy="50"/>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1600" u="none">
                <a:solidFill>
                  <a:srgbClr val="000000"/>
                </a:solidFill>
                <a:ea typeface="楷体" panose="02010609060101010101" pitchFamily="49" charset="-122"/>
                <a:cs typeface="Arial" panose="020B0604020202020204" pitchFamily="34" charset="0"/>
              </a:endParaRPr>
            </a:p>
          </p:txBody>
        </p:sp>
        <p:grpSp>
          <p:nvGrpSpPr>
            <p:cNvPr id="151589" name="Group 70"/>
            <p:cNvGrpSpPr>
              <a:grpSpLocks/>
            </p:cNvGrpSpPr>
            <p:nvPr/>
          </p:nvGrpSpPr>
          <p:grpSpPr bwMode="auto">
            <a:xfrm>
              <a:off x="4747" y="994"/>
              <a:ext cx="581" cy="134"/>
              <a:chOff x="614" y="2568"/>
              <a:chExt cx="725" cy="139"/>
            </a:xfrm>
          </p:grpSpPr>
          <p:sp>
            <p:nvSpPr>
              <p:cNvPr id="151610" name="AutoShape 71"/>
              <p:cNvSpPr>
                <a:spLocks noChangeArrowheads="1"/>
              </p:cNvSpPr>
              <p:nvPr/>
            </p:nvSpPr>
            <p:spPr bwMode="auto">
              <a:xfrm>
                <a:off x="615" y="2570"/>
                <a:ext cx="725"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1600" u="none">
                  <a:solidFill>
                    <a:srgbClr val="000000"/>
                  </a:solidFill>
                  <a:ea typeface="楷体" panose="02010609060101010101" pitchFamily="49" charset="-122"/>
                  <a:cs typeface="Arial" panose="020B0604020202020204" pitchFamily="34" charset="0"/>
                </a:endParaRPr>
              </a:p>
            </p:txBody>
          </p:sp>
          <p:sp>
            <p:nvSpPr>
              <p:cNvPr id="151611" name="AutoShape 72"/>
              <p:cNvSpPr>
                <a:spLocks noChangeArrowheads="1"/>
              </p:cNvSpPr>
              <p:nvPr/>
            </p:nvSpPr>
            <p:spPr bwMode="auto">
              <a:xfrm>
                <a:off x="632" y="2585"/>
                <a:ext cx="691"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1600" u="none">
                  <a:solidFill>
                    <a:srgbClr val="000000"/>
                  </a:solidFill>
                  <a:ea typeface="楷体" panose="02010609060101010101" pitchFamily="49" charset="-122"/>
                  <a:cs typeface="Arial" panose="020B0604020202020204" pitchFamily="34" charset="0"/>
                </a:endParaRPr>
              </a:p>
            </p:txBody>
          </p:sp>
        </p:grpSp>
        <p:sp>
          <p:nvSpPr>
            <p:cNvPr id="151590" name="Rectangle 73"/>
            <p:cNvSpPr>
              <a:spLocks noChangeArrowheads="1"/>
            </p:cNvSpPr>
            <p:nvPr/>
          </p:nvSpPr>
          <p:spPr bwMode="auto">
            <a:xfrm>
              <a:off x="4214" y="1358"/>
              <a:ext cx="601" cy="50"/>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1600" u="none">
                <a:solidFill>
                  <a:srgbClr val="000000"/>
                </a:solidFill>
                <a:ea typeface="楷体" panose="02010609060101010101" pitchFamily="49" charset="-122"/>
                <a:cs typeface="Arial" panose="020B0604020202020204" pitchFamily="34" charset="0"/>
              </a:endParaRPr>
            </a:p>
          </p:txBody>
        </p:sp>
        <p:sp>
          <p:nvSpPr>
            <p:cNvPr id="151591" name="Rectangle 74"/>
            <p:cNvSpPr>
              <a:spLocks noChangeArrowheads="1"/>
            </p:cNvSpPr>
            <p:nvPr/>
          </p:nvSpPr>
          <p:spPr bwMode="auto">
            <a:xfrm>
              <a:off x="4228" y="1655"/>
              <a:ext cx="594" cy="50"/>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1600" u="none">
                <a:solidFill>
                  <a:srgbClr val="000000"/>
                </a:solidFill>
                <a:ea typeface="楷体" panose="02010609060101010101" pitchFamily="49" charset="-122"/>
                <a:cs typeface="Arial" panose="020B0604020202020204" pitchFamily="34" charset="0"/>
              </a:endParaRPr>
            </a:p>
          </p:txBody>
        </p:sp>
        <p:grpSp>
          <p:nvGrpSpPr>
            <p:cNvPr id="151592" name="Group 75"/>
            <p:cNvGrpSpPr>
              <a:grpSpLocks/>
            </p:cNvGrpSpPr>
            <p:nvPr/>
          </p:nvGrpSpPr>
          <p:grpSpPr bwMode="auto">
            <a:xfrm>
              <a:off x="4735" y="1627"/>
              <a:ext cx="582" cy="151"/>
              <a:chOff x="614" y="2568"/>
              <a:chExt cx="725" cy="139"/>
            </a:xfrm>
          </p:grpSpPr>
          <p:sp>
            <p:nvSpPr>
              <p:cNvPr id="151608" name="AutoShape 76"/>
              <p:cNvSpPr>
                <a:spLocks noChangeArrowheads="1"/>
              </p:cNvSpPr>
              <p:nvPr/>
            </p:nvSpPr>
            <p:spPr bwMode="auto">
              <a:xfrm>
                <a:off x="613" y="2568"/>
                <a:ext cx="724"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1600" u="none">
                  <a:solidFill>
                    <a:srgbClr val="000000"/>
                  </a:solidFill>
                  <a:ea typeface="楷体" panose="02010609060101010101" pitchFamily="49" charset="-122"/>
                  <a:cs typeface="Arial" panose="020B0604020202020204" pitchFamily="34" charset="0"/>
                </a:endParaRPr>
              </a:p>
            </p:txBody>
          </p:sp>
          <p:sp>
            <p:nvSpPr>
              <p:cNvPr id="151609" name="AutoShape 77"/>
              <p:cNvSpPr>
                <a:spLocks noChangeArrowheads="1"/>
              </p:cNvSpPr>
              <p:nvPr/>
            </p:nvSpPr>
            <p:spPr bwMode="auto">
              <a:xfrm>
                <a:off x="630" y="2581"/>
                <a:ext cx="690"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1600" u="none">
                  <a:solidFill>
                    <a:srgbClr val="000000"/>
                  </a:solidFill>
                  <a:ea typeface="楷体" panose="02010609060101010101" pitchFamily="49" charset="-122"/>
                  <a:cs typeface="Arial" panose="020B0604020202020204" pitchFamily="34" charset="0"/>
                </a:endParaRPr>
              </a:p>
            </p:txBody>
          </p:sp>
        </p:grpSp>
        <p:sp>
          <p:nvSpPr>
            <p:cNvPr id="151593" name="Freeform 7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51594" name="Group 79"/>
            <p:cNvGrpSpPr>
              <a:grpSpLocks/>
            </p:cNvGrpSpPr>
            <p:nvPr/>
          </p:nvGrpSpPr>
          <p:grpSpPr bwMode="auto">
            <a:xfrm>
              <a:off x="4739" y="1327"/>
              <a:ext cx="582" cy="139"/>
              <a:chOff x="614" y="2568"/>
              <a:chExt cx="725" cy="139"/>
            </a:xfrm>
          </p:grpSpPr>
          <p:sp>
            <p:nvSpPr>
              <p:cNvPr id="151606" name="AutoShape 80"/>
              <p:cNvSpPr>
                <a:spLocks noChangeArrowheads="1"/>
              </p:cNvSpPr>
              <p:nvPr/>
            </p:nvSpPr>
            <p:spPr bwMode="auto">
              <a:xfrm>
                <a:off x="617" y="2570"/>
                <a:ext cx="724" cy="135"/>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1600" u="none">
                  <a:solidFill>
                    <a:srgbClr val="000000"/>
                  </a:solidFill>
                  <a:ea typeface="楷体" panose="02010609060101010101" pitchFamily="49" charset="-122"/>
                  <a:cs typeface="Arial" panose="020B0604020202020204" pitchFamily="34" charset="0"/>
                </a:endParaRPr>
              </a:p>
            </p:txBody>
          </p:sp>
          <p:sp>
            <p:nvSpPr>
              <p:cNvPr id="151607" name="AutoShape 81"/>
              <p:cNvSpPr>
                <a:spLocks noChangeArrowheads="1"/>
              </p:cNvSpPr>
              <p:nvPr/>
            </p:nvSpPr>
            <p:spPr bwMode="auto">
              <a:xfrm>
                <a:off x="633" y="2584"/>
                <a:ext cx="690"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1600" u="none">
                  <a:solidFill>
                    <a:srgbClr val="000000"/>
                  </a:solidFill>
                  <a:ea typeface="楷体" panose="02010609060101010101" pitchFamily="49" charset="-122"/>
                  <a:cs typeface="Arial" panose="020B0604020202020204" pitchFamily="34" charset="0"/>
                </a:endParaRPr>
              </a:p>
            </p:txBody>
          </p:sp>
        </p:grpSp>
        <p:sp>
          <p:nvSpPr>
            <p:cNvPr id="151595" name="Rectangle 82"/>
            <p:cNvSpPr>
              <a:spLocks noChangeArrowheads="1"/>
            </p:cNvSpPr>
            <p:nvPr/>
          </p:nvSpPr>
          <p:spPr bwMode="auto">
            <a:xfrm>
              <a:off x="5248"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1600" u="none">
                <a:solidFill>
                  <a:srgbClr val="000000"/>
                </a:solidFill>
                <a:ea typeface="楷体" panose="02010609060101010101" pitchFamily="49" charset="-122"/>
                <a:cs typeface="Arial" panose="020B0604020202020204" pitchFamily="34" charset="0"/>
              </a:endParaRPr>
            </a:p>
          </p:txBody>
        </p:sp>
        <p:sp>
          <p:nvSpPr>
            <p:cNvPr id="151596" name="Freeform 8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597" name="Freeform 8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598" name="Oval 85"/>
            <p:cNvSpPr>
              <a:spLocks noChangeArrowheads="1"/>
            </p:cNvSpPr>
            <p:nvPr/>
          </p:nvSpPr>
          <p:spPr bwMode="auto">
            <a:xfrm>
              <a:off x="5518" y="2612"/>
              <a:ext cx="47"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1600" u="none">
                <a:solidFill>
                  <a:srgbClr val="000000"/>
                </a:solidFill>
                <a:ea typeface="楷体" panose="02010609060101010101" pitchFamily="49" charset="-122"/>
                <a:cs typeface="Arial" panose="020B0604020202020204" pitchFamily="34" charset="0"/>
              </a:endParaRPr>
            </a:p>
          </p:txBody>
        </p:sp>
        <p:sp>
          <p:nvSpPr>
            <p:cNvPr id="151599" name="Freeform 8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600" name="AutoShape 8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1600" u="none">
                <a:solidFill>
                  <a:srgbClr val="000000"/>
                </a:solidFill>
                <a:ea typeface="楷体" panose="02010609060101010101" pitchFamily="49" charset="-122"/>
                <a:cs typeface="Arial" panose="020B0604020202020204" pitchFamily="34" charset="0"/>
              </a:endParaRPr>
            </a:p>
          </p:txBody>
        </p:sp>
        <p:sp>
          <p:nvSpPr>
            <p:cNvPr id="151601" name="AutoShape 88"/>
            <p:cNvSpPr>
              <a:spLocks noChangeArrowheads="1"/>
            </p:cNvSpPr>
            <p:nvPr/>
          </p:nvSpPr>
          <p:spPr bwMode="auto">
            <a:xfrm>
              <a:off x="4208" y="2712"/>
              <a:ext cx="1067"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1600" u="none">
                <a:solidFill>
                  <a:srgbClr val="000000"/>
                </a:solidFill>
                <a:ea typeface="楷体" panose="02010609060101010101" pitchFamily="49" charset="-122"/>
                <a:cs typeface="Arial" panose="020B0604020202020204" pitchFamily="34" charset="0"/>
              </a:endParaRPr>
            </a:p>
          </p:txBody>
        </p:sp>
        <p:sp>
          <p:nvSpPr>
            <p:cNvPr id="151602" name="Oval 89"/>
            <p:cNvSpPr>
              <a:spLocks noChangeArrowheads="1"/>
            </p:cNvSpPr>
            <p:nvPr/>
          </p:nvSpPr>
          <p:spPr bwMode="auto">
            <a:xfrm>
              <a:off x="4309" y="2385"/>
              <a:ext cx="155"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1600" u="none">
                <a:solidFill>
                  <a:srgbClr val="000000"/>
                </a:solidFill>
                <a:ea typeface="楷体" panose="02010609060101010101" pitchFamily="49" charset="-122"/>
                <a:cs typeface="Arial" panose="020B0604020202020204" pitchFamily="34" charset="0"/>
              </a:endParaRPr>
            </a:p>
          </p:txBody>
        </p:sp>
        <p:sp>
          <p:nvSpPr>
            <p:cNvPr id="151603" name="Oval 90"/>
            <p:cNvSpPr>
              <a:spLocks noChangeArrowheads="1"/>
            </p:cNvSpPr>
            <p:nvPr/>
          </p:nvSpPr>
          <p:spPr bwMode="auto">
            <a:xfrm>
              <a:off x="4484" y="2385"/>
              <a:ext cx="162"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600" u="none">
                <a:solidFill>
                  <a:srgbClr val="FF0000"/>
                </a:solidFill>
                <a:ea typeface="楷体" panose="02010609060101010101" pitchFamily="49" charset="-122"/>
                <a:cs typeface="Arial" panose="020B0604020202020204" pitchFamily="34" charset="0"/>
              </a:endParaRPr>
            </a:p>
          </p:txBody>
        </p:sp>
        <p:sp>
          <p:nvSpPr>
            <p:cNvPr id="151604" name="Oval 91"/>
            <p:cNvSpPr>
              <a:spLocks noChangeArrowheads="1"/>
            </p:cNvSpPr>
            <p:nvPr/>
          </p:nvSpPr>
          <p:spPr bwMode="auto">
            <a:xfrm>
              <a:off x="4660" y="2378"/>
              <a:ext cx="162"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1600" u="none">
                <a:solidFill>
                  <a:srgbClr val="000000"/>
                </a:solidFill>
                <a:ea typeface="楷体" panose="02010609060101010101" pitchFamily="49" charset="-122"/>
                <a:cs typeface="Arial" panose="020B0604020202020204" pitchFamily="34" charset="0"/>
              </a:endParaRPr>
            </a:p>
          </p:txBody>
        </p:sp>
        <p:sp>
          <p:nvSpPr>
            <p:cNvPr id="151605" name="Rectangle 92"/>
            <p:cNvSpPr>
              <a:spLocks noChangeArrowheads="1"/>
            </p:cNvSpPr>
            <p:nvPr/>
          </p:nvSpPr>
          <p:spPr bwMode="auto">
            <a:xfrm>
              <a:off x="5065" y="1833"/>
              <a:ext cx="81" cy="766"/>
            </a:xfrm>
            <a:prstGeom prst="rect">
              <a:avLst/>
            </a:prstGeom>
            <a:solidFill>
              <a:srgbClr val="292929"/>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1600" u="none">
                <a:solidFill>
                  <a:srgbClr val="000000"/>
                </a:solidFill>
                <a:ea typeface="楷体" panose="02010609060101010101" pitchFamily="49" charset="-122"/>
                <a:cs typeface="Arial" panose="020B0604020202020204" pitchFamily="34" charset="0"/>
              </a:endParaRPr>
            </a:p>
          </p:txBody>
        </p:sp>
      </p:grpSp>
      <p:grpSp>
        <p:nvGrpSpPr>
          <p:cNvPr id="83" name="Group 4"/>
          <p:cNvGrpSpPr>
            <a:grpSpLocks/>
          </p:cNvGrpSpPr>
          <p:nvPr/>
        </p:nvGrpSpPr>
        <p:grpSpPr bwMode="auto">
          <a:xfrm>
            <a:off x="3649664" y="1460500"/>
            <a:ext cx="2395535" cy="733425"/>
            <a:chOff x="7333085" y="2736938"/>
            <a:chExt cx="2539755" cy="733428"/>
          </a:xfrm>
        </p:grpSpPr>
        <p:sp>
          <p:nvSpPr>
            <p:cNvPr id="151580" name="Rectangle 2"/>
            <p:cNvSpPr>
              <a:spLocks noChangeArrowheads="1"/>
            </p:cNvSpPr>
            <p:nvPr/>
          </p:nvSpPr>
          <p:spPr bwMode="auto">
            <a:xfrm>
              <a:off x="7333085" y="2736938"/>
              <a:ext cx="2521866" cy="733428"/>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1600" u="none">
                <a:solidFill>
                  <a:srgbClr val="000000"/>
                </a:solidFill>
                <a:ea typeface="楷体" panose="02010609060101010101" pitchFamily="49" charset="-122"/>
                <a:cs typeface="Arial" panose="020B0604020202020204" pitchFamily="34" charset="0"/>
              </a:endParaRPr>
            </a:p>
          </p:txBody>
        </p:sp>
        <p:sp>
          <p:nvSpPr>
            <p:cNvPr id="151581" name="TextBox 1"/>
            <p:cNvSpPr txBox="1">
              <a:spLocks noChangeArrowheads="1"/>
            </p:cNvSpPr>
            <p:nvPr/>
          </p:nvSpPr>
          <p:spPr bwMode="auto">
            <a:xfrm>
              <a:off x="7458346" y="2797391"/>
              <a:ext cx="2414494"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zh-CN" altLang="en-US" sz="1600" u="none">
                  <a:solidFill>
                    <a:srgbClr val="FF0000"/>
                  </a:solidFill>
                  <a:ea typeface="楷体" panose="02010609060101010101" pitchFamily="49" charset="-122"/>
                  <a:cs typeface="Arial" panose="020B0604020202020204" pitchFamily="34" charset="0"/>
                </a:rPr>
                <a:t>广播</a:t>
              </a:r>
              <a:r>
                <a:rPr lang="en-US" altLang="zh-CN" sz="1600" u="none">
                  <a:solidFill>
                    <a:srgbClr val="FF0000"/>
                  </a:solidFill>
                  <a:ea typeface="楷体" panose="02010609060101010101" pitchFamily="49" charset="-122"/>
                  <a:cs typeface="Arial" panose="020B0604020202020204" pitchFamily="34" charset="0"/>
                </a:rPr>
                <a:t>: is there a DHCP server out there?</a:t>
              </a:r>
            </a:p>
          </p:txBody>
        </p:sp>
      </p:grpSp>
      <p:grpSp>
        <p:nvGrpSpPr>
          <p:cNvPr id="86" name="Group 9"/>
          <p:cNvGrpSpPr>
            <a:grpSpLocks/>
          </p:cNvGrpSpPr>
          <p:nvPr/>
        </p:nvGrpSpPr>
        <p:grpSpPr bwMode="auto">
          <a:xfrm>
            <a:off x="3670300" y="2668588"/>
            <a:ext cx="2528888" cy="884237"/>
            <a:chOff x="9144000" y="3229217"/>
            <a:chExt cx="2527923" cy="885135"/>
          </a:xfrm>
        </p:grpSpPr>
        <p:sp>
          <p:nvSpPr>
            <p:cNvPr id="151578" name="Rectangle 87"/>
            <p:cNvSpPr>
              <a:spLocks noChangeArrowheads="1"/>
            </p:cNvSpPr>
            <p:nvPr/>
          </p:nvSpPr>
          <p:spPr bwMode="auto">
            <a:xfrm>
              <a:off x="9144000" y="3229217"/>
              <a:ext cx="2351575" cy="885135"/>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1600" u="none">
                <a:solidFill>
                  <a:srgbClr val="000000"/>
                </a:solidFill>
                <a:ea typeface="楷体" panose="02010609060101010101" pitchFamily="49" charset="-122"/>
                <a:cs typeface="Arial" panose="020B0604020202020204" pitchFamily="34" charset="0"/>
              </a:endParaRPr>
            </a:p>
          </p:txBody>
        </p:sp>
        <p:sp>
          <p:nvSpPr>
            <p:cNvPr id="151579" name="TextBox 88"/>
            <p:cNvSpPr txBox="1">
              <a:spLocks noChangeArrowheads="1"/>
            </p:cNvSpPr>
            <p:nvPr/>
          </p:nvSpPr>
          <p:spPr bwMode="auto">
            <a:xfrm>
              <a:off x="9144000" y="3271783"/>
              <a:ext cx="252792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zh-CN" altLang="en-US" sz="1600" u="none">
                  <a:solidFill>
                    <a:srgbClr val="FF0000"/>
                  </a:solidFill>
                  <a:ea typeface="楷体" panose="02010609060101010101" pitchFamily="49" charset="-122"/>
                  <a:cs typeface="Arial" panose="020B0604020202020204" pitchFamily="34" charset="0"/>
                </a:rPr>
                <a:t>广播</a:t>
              </a:r>
              <a:r>
                <a:rPr lang="en-US" altLang="zh-CN" sz="1600" u="none">
                  <a:solidFill>
                    <a:srgbClr val="FF0000"/>
                  </a:solidFill>
                  <a:ea typeface="楷体" panose="02010609060101010101" pitchFamily="49" charset="-122"/>
                  <a:cs typeface="Arial" panose="020B0604020202020204" pitchFamily="34" charset="0"/>
                </a:rPr>
                <a:t>: I</a:t>
              </a:r>
              <a:r>
                <a:rPr lang="en-US" altLang="en-US" sz="1600" u="none">
                  <a:solidFill>
                    <a:srgbClr val="FF0000"/>
                  </a:solidFill>
                  <a:ea typeface="楷体" panose="02010609060101010101" pitchFamily="49" charset="-122"/>
                  <a:cs typeface="Arial" panose="020B0604020202020204" pitchFamily="34" charset="0"/>
                </a:rPr>
                <a:t>’</a:t>
              </a:r>
              <a:r>
                <a:rPr lang="en-US" altLang="zh-CN" sz="1600" u="none">
                  <a:solidFill>
                    <a:srgbClr val="FF0000"/>
                  </a:solidFill>
                  <a:ea typeface="楷体" panose="02010609060101010101" pitchFamily="49" charset="-122"/>
                  <a:cs typeface="Arial" panose="020B0604020202020204" pitchFamily="34" charset="0"/>
                </a:rPr>
                <a:t>m a DHCP server! Here</a:t>
              </a:r>
              <a:r>
                <a:rPr lang="en-US" altLang="en-US" sz="1600" u="none">
                  <a:solidFill>
                    <a:srgbClr val="FF0000"/>
                  </a:solidFill>
                  <a:ea typeface="楷体" panose="02010609060101010101" pitchFamily="49" charset="-122"/>
                  <a:cs typeface="Arial" panose="020B0604020202020204" pitchFamily="34" charset="0"/>
                </a:rPr>
                <a:t>’</a:t>
              </a:r>
              <a:r>
                <a:rPr lang="en-US" altLang="zh-CN" sz="1600" u="none">
                  <a:solidFill>
                    <a:srgbClr val="FF0000"/>
                  </a:solidFill>
                  <a:ea typeface="楷体" panose="02010609060101010101" pitchFamily="49" charset="-122"/>
                  <a:cs typeface="Arial" panose="020B0604020202020204" pitchFamily="34" charset="0"/>
                </a:rPr>
                <a:t>s an IP address you can use </a:t>
              </a:r>
            </a:p>
          </p:txBody>
        </p:sp>
      </p:grpSp>
      <p:grpSp>
        <p:nvGrpSpPr>
          <p:cNvPr id="89" name="Group 10"/>
          <p:cNvGrpSpPr>
            <a:grpSpLocks/>
          </p:cNvGrpSpPr>
          <p:nvPr/>
        </p:nvGrpSpPr>
        <p:grpSpPr bwMode="auto">
          <a:xfrm>
            <a:off x="2286000" y="3894138"/>
            <a:ext cx="2527300" cy="884237"/>
            <a:chOff x="8956574" y="4615923"/>
            <a:chExt cx="2527923" cy="885135"/>
          </a:xfrm>
        </p:grpSpPr>
        <p:sp>
          <p:nvSpPr>
            <p:cNvPr id="151576" name="Rectangle 89"/>
            <p:cNvSpPr>
              <a:spLocks noChangeArrowheads="1"/>
            </p:cNvSpPr>
            <p:nvPr/>
          </p:nvSpPr>
          <p:spPr bwMode="auto">
            <a:xfrm>
              <a:off x="8956574" y="4615923"/>
              <a:ext cx="2351575" cy="885135"/>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1600" u="none">
                <a:solidFill>
                  <a:srgbClr val="000000"/>
                </a:solidFill>
                <a:ea typeface="楷体" panose="02010609060101010101" pitchFamily="49" charset="-122"/>
                <a:cs typeface="Arial" panose="020B0604020202020204" pitchFamily="34" charset="0"/>
              </a:endParaRPr>
            </a:p>
          </p:txBody>
        </p:sp>
        <p:sp>
          <p:nvSpPr>
            <p:cNvPr id="151577" name="TextBox 90"/>
            <p:cNvSpPr txBox="1">
              <a:spLocks noChangeArrowheads="1"/>
            </p:cNvSpPr>
            <p:nvPr/>
          </p:nvSpPr>
          <p:spPr bwMode="auto">
            <a:xfrm>
              <a:off x="8956574" y="4765817"/>
              <a:ext cx="2527923"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zh-CN" altLang="en-US" sz="1600" u="none">
                  <a:solidFill>
                    <a:srgbClr val="FF0000"/>
                  </a:solidFill>
                  <a:ea typeface="楷体" panose="02010609060101010101" pitchFamily="49" charset="-122"/>
                  <a:cs typeface="Arial" panose="020B0604020202020204" pitchFamily="34" charset="0"/>
                </a:rPr>
                <a:t>广播</a:t>
              </a:r>
              <a:r>
                <a:rPr lang="en-US" altLang="zh-CN" sz="1600" u="none">
                  <a:solidFill>
                    <a:srgbClr val="FF0000"/>
                  </a:solidFill>
                  <a:ea typeface="楷体" panose="02010609060101010101" pitchFamily="49" charset="-122"/>
                  <a:cs typeface="Arial" panose="020B0604020202020204" pitchFamily="34" charset="0"/>
                </a:rPr>
                <a:t>: OK.  I</a:t>
              </a:r>
              <a:r>
                <a:rPr lang="en-US" altLang="en-US" sz="1600" u="none">
                  <a:solidFill>
                    <a:srgbClr val="FF0000"/>
                  </a:solidFill>
                  <a:ea typeface="楷体" panose="02010609060101010101" pitchFamily="49" charset="-122"/>
                  <a:cs typeface="Arial" panose="020B0604020202020204" pitchFamily="34" charset="0"/>
                </a:rPr>
                <a:t>’</a:t>
              </a:r>
              <a:r>
                <a:rPr lang="en-US" altLang="zh-CN" sz="1600" u="none">
                  <a:solidFill>
                    <a:srgbClr val="FF0000"/>
                  </a:solidFill>
                  <a:ea typeface="楷体" panose="02010609060101010101" pitchFamily="49" charset="-122"/>
                  <a:cs typeface="Arial" panose="020B0604020202020204" pitchFamily="34" charset="0"/>
                </a:rPr>
                <a:t>ll take that IP address!</a:t>
              </a:r>
            </a:p>
          </p:txBody>
        </p:sp>
      </p:grpSp>
      <p:grpSp>
        <p:nvGrpSpPr>
          <p:cNvPr id="92" name="Group 11"/>
          <p:cNvGrpSpPr>
            <a:grpSpLocks/>
          </p:cNvGrpSpPr>
          <p:nvPr/>
        </p:nvGrpSpPr>
        <p:grpSpPr bwMode="auto">
          <a:xfrm>
            <a:off x="3652838" y="5262563"/>
            <a:ext cx="2528887" cy="885825"/>
            <a:chOff x="9144000" y="5555417"/>
            <a:chExt cx="2527923" cy="885135"/>
          </a:xfrm>
        </p:grpSpPr>
        <p:sp>
          <p:nvSpPr>
            <p:cNvPr id="151574" name="Rectangle 91"/>
            <p:cNvSpPr>
              <a:spLocks noChangeArrowheads="1"/>
            </p:cNvSpPr>
            <p:nvPr/>
          </p:nvSpPr>
          <p:spPr bwMode="auto">
            <a:xfrm>
              <a:off x="9144000" y="5555417"/>
              <a:ext cx="2351575" cy="885135"/>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1600" u="none">
                <a:solidFill>
                  <a:srgbClr val="000000"/>
                </a:solidFill>
                <a:ea typeface="楷体" panose="02010609060101010101" pitchFamily="49" charset="-122"/>
                <a:cs typeface="Arial" panose="020B0604020202020204" pitchFamily="34" charset="0"/>
              </a:endParaRPr>
            </a:p>
          </p:txBody>
        </p:sp>
        <p:sp>
          <p:nvSpPr>
            <p:cNvPr id="151575" name="TextBox 92"/>
            <p:cNvSpPr txBox="1">
              <a:spLocks noChangeArrowheads="1"/>
            </p:cNvSpPr>
            <p:nvPr/>
          </p:nvSpPr>
          <p:spPr bwMode="auto">
            <a:xfrm>
              <a:off x="9144000" y="5705311"/>
              <a:ext cx="2527923"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zh-CN" altLang="en-US" sz="1600" u="none">
                  <a:solidFill>
                    <a:srgbClr val="FF0000"/>
                  </a:solidFill>
                  <a:ea typeface="楷体" panose="02010609060101010101" pitchFamily="49" charset="-122"/>
                  <a:cs typeface="Arial" panose="020B0604020202020204" pitchFamily="34" charset="0"/>
                </a:rPr>
                <a:t>广播</a:t>
              </a:r>
              <a:r>
                <a:rPr lang="en-US" altLang="zh-CN" sz="1600" u="none">
                  <a:solidFill>
                    <a:srgbClr val="FF0000"/>
                  </a:solidFill>
                  <a:ea typeface="楷体" panose="02010609060101010101" pitchFamily="49" charset="-122"/>
                  <a:cs typeface="Arial" panose="020B0604020202020204" pitchFamily="34" charset="0"/>
                </a:rPr>
                <a:t>: OK. You</a:t>
              </a:r>
              <a:r>
                <a:rPr lang="en-US" altLang="en-US" sz="1600" u="none">
                  <a:solidFill>
                    <a:srgbClr val="FF0000"/>
                  </a:solidFill>
                  <a:ea typeface="楷体" panose="02010609060101010101" pitchFamily="49" charset="-122"/>
                  <a:cs typeface="Arial" panose="020B0604020202020204" pitchFamily="34" charset="0"/>
                </a:rPr>
                <a:t>’</a:t>
              </a:r>
              <a:r>
                <a:rPr lang="en-US" altLang="zh-CN" sz="1600" u="none">
                  <a:solidFill>
                    <a:srgbClr val="FF0000"/>
                  </a:solidFill>
                  <a:ea typeface="楷体" panose="02010609060101010101" pitchFamily="49" charset="-122"/>
                  <a:cs typeface="Arial" panose="020B0604020202020204" pitchFamily="34" charset="0"/>
                </a:rPr>
                <a:t>ve got that IP address!</a:t>
              </a:r>
            </a:p>
          </p:txBody>
        </p:sp>
      </p:grpSp>
      <p:grpSp>
        <p:nvGrpSpPr>
          <p:cNvPr id="13" name="组合 12">
            <a:extLst>
              <a:ext uri="{FF2B5EF4-FFF2-40B4-BE49-F238E27FC236}">
                <a16:creationId xmlns:a16="http://schemas.microsoft.com/office/drawing/2014/main" id="{2DC6558F-5003-4722-8F47-94664E769F78}"/>
              </a:ext>
            </a:extLst>
          </p:cNvPr>
          <p:cNvGrpSpPr/>
          <p:nvPr/>
        </p:nvGrpSpPr>
        <p:grpSpPr>
          <a:xfrm>
            <a:off x="7303019" y="1353624"/>
            <a:ext cx="842040" cy="259200"/>
            <a:chOff x="7303019" y="1353624"/>
            <a:chExt cx="842040" cy="259200"/>
          </a:xfrm>
        </p:grpSpPr>
        <mc:AlternateContent xmlns:mc="http://schemas.openxmlformats.org/markup-compatibility/2006">
          <mc:Choice xmlns:p14="http://schemas.microsoft.com/office/powerpoint/2010/main" Requires="p14">
            <p:contentPart p14:bwMode="auto" r:id="rId5">
              <p14:nvContentPartPr>
                <p14:cNvPr id="5" name="墨迹 4">
                  <a:extLst>
                    <a:ext uri="{FF2B5EF4-FFF2-40B4-BE49-F238E27FC236}">
                      <a16:creationId xmlns:a16="http://schemas.microsoft.com/office/drawing/2014/main" id="{2E13CB7C-8DE7-40D9-B856-CA8E3DF74C0D}"/>
                    </a:ext>
                  </a:extLst>
                </p14:cNvPr>
                <p14:cNvContentPartPr/>
                <p14:nvPr/>
              </p14:nvContentPartPr>
              <p14:xfrm>
                <a:off x="7303019" y="1400424"/>
                <a:ext cx="166680" cy="207000"/>
              </p14:xfrm>
            </p:contentPart>
          </mc:Choice>
          <mc:Fallback>
            <p:pic>
              <p:nvPicPr>
                <p:cNvPr id="5" name="墨迹 4">
                  <a:extLst>
                    <a:ext uri="{FF2B5EF4-FFF2-40B4-BE49-F238E27FC236}">
                      <a16:creationId xmlns:a16="http://schemas.microsoft.com/office/drawing/2014/main" id="{2E13CB7C-8DE7-40D9-B856-CA8E3DF74C0D}"/>
                    </a:ext>
                  </a:extLst>
                </p:cNvPr>
                <p:cNvPicPr/>
                <p:nvPr/>
              </p:nvPicPr>
              <p:blipFill>
                <a:blip r:embed="rId6"/>
                <a:stretch>
                  <a:fillRect/>
                </a:stretch>
              </p:blipFill>
              <p:spPr>
                <a:xfrm>
                  <a:off x="7285019" y="1382784"/>
                  <a:ext cx="202320" cy="2426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墨迹 5">
                  <a:extLst>
                    <a:ext uri="{FF2B5EF4-FFF2-40B4-BE49-F238E27FC236}">
                      <a16:creationId xmlns:a16="http://schemas.microsoft.com/office/drawing/2014/main" id="{72823A3B-AA17-4C0B-86FA-D685062FB75C}"/>
                    </a:ext>
                  </a:extLst>
                </p14:cNvPr>
                <p14:cNvContentPartPr/>
                <p14:nvPr/>
              </p14:nvContentPartPr>
              <p14:xfrm>
                <a:off x="7550339" y="1582584"/>
                <a:ext cx="28080" cy="6120"/>
              </p14:xfrm>
            </p:contentPart>
          </mc:Choice>
          <mc:Fallback>
            <p:pic>
              <p:nvPicPr>
                <p:cNvPr id="6" name="墨迹 5">
                  <a:extLst>
                    <a:ext uri="{FF2B5EF4-FFF2-40B4-BE49-F238E27FC236}">
                      <a16:creationId xmlns:a16="http://schemas.microsoft.com/office/drawing/2014/main" id="{72823A3B-AA17-4C0B-86FA-D685062FB75C}"/>
                    </a:ext>
                  </a:extLst>
                </p:cNvPr>
                <p:cNvPicPr/>
                <p:nvPr/>
              </p:nvPicPr>
              <p:blipFill>
                <a:blip r:embed="rId8"/>
                <a:stretch>
                  <a:fillRect/>
                </a:stretch>
              </p:blipFill>
              <p:spPr>
                <a:xfrm>
                  <a:off x="7532339" y="1564584"/>
                  <a:ext cx="6372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 name="墨迹 6">
                  <a:extLst>
                    <a:ext uri="{FF2B5EF4-FFF2-40B4-BE49-F238E27FC236}">
                      <a16:creationId xmlns:a16="http://schemas.microsoft.com/office/drawing/2014/main" id="{18C70AE7-2110-49F4-B290-DA3E0070E1CD}"/>
                    </a:ext>
                  </a:extLst>
                </p14:cNvPr>
                <p14:cNvContentPartPr/>
                <p14:nvPr/>
              </p14:nvContentPartPr>
              <p14:xfrm>
                <a:off x="7639259" y="1387824"/>
                <a:ext cx="185400" cy="225000"/>
              </p14:xfrm>
            </p:contentPart>
          </mc:Choice>
          <mc:Fallback>
            <p:pic>
              <p:nvPicPr>
                <p:cNvPr id="7" name="墨迹 6">
                  <a:extLst>
                    <a:ext uri="{FF2B5EF4-FFF2-40B4-BE49-F238E27FC236}">
                      <a16:creationId xmlns:a16="http://schemas.microsoft.com/office/drawing/2014/main" id="{18C70AE7-2110-49F4-B290-DA3E0070E1CD}"/>
                    </a:ext>
                  </a:extLst>
                </p:cNvPr>
                <p:cNvPicPr/>
                <p:nvPr/>
              </p:nvPicPr>
              <p:blipFill>
                <a:blip r:embed="rId10"/>
                <a:stretch>
                  <a:fillRect/>
                </a:stretch>
              </p:blipFill>
              <p:spPr>
                <a:xfrm>
                  <a:off x="7621619" y="1370184"/>
                  <a:ext cx="221040" cy="2606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8" name="墨迹 7">
                  <a:extLst>
                    <a:ext uri="{FF2B5EF4-FFF2-40B4-BE49-F238E27FC236}">
                      <a16:creationId xmlns:a16="http://schemas.microsoft.com/office/drawing/2014/main" id="{6CB2D55D-8FA3-4C84-A9CE-CDB6C3B0716D}"/>
                    </a:ext>
                  </a:extLst>
                </p14:cNvPr>
                <p14:cNvContentPartPr/>
                <p14:nvPr/>
              </p14:nvContentPartPr>
              <p14:xfrm>
                <a:off x="7925099" y="1556304"/>
                <a:ext cx="63000" cy="11160"/>
              </p14:xfrm>
            </p:contentPart>
          </mc:Choice>
          <mc:Fallback>
            <p:pic>
              <p:nvPicPr>
                <p:cNvPr id="8" name="墨迹 7">
                  <a:extLst>
                    <a:ext uri="{FF2B5EF4-FFF2-40B4-BE49-F238E27FC236}">
                      <a16:creationId xmlns:a16="http://schemas.microsoft.com/office/drawing/2014/main" id="{6CB2D55D-8FA3-4C84-A9CE-CDB6C3B0716D}"/>
                    </a:ext>
                  </a:extLst>
                </p:cNvPr>
                <p:cNvPicPr/>
                <p:nvPr/>
              </p:nvPicPr>
              <p:blipFill>
                <a:blip r:embed="rId12"/>
                <a:stretch>
                  <a:fillRect/>
                </a:stretch>
              </p:blipFill>
              <p:spPr>
                <a:xfrm>
                  <a:off x="7907099" y="1538664"/>
                  <a:ext cx="9864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9" name="墨迹 8">
                  <a:extLst>
                    <a:ext uri="{FF2B5EF4-FFF2-40B4-BE49-F238E27FC236}">
                      <a16:creationId xmlns:a16="http://schemas.microsoft.com/office/drawing/2014/main" id="{1102915B-17C8-4D80-A10A-F5915F6A2920}"/>
                    </a:ext>
                  </a:extLst>
                </p14:cNvPr>
                <p14:cNvContentPartPr/>
                <p14:nvPr/>
              </p14:nvContentPartPr>
              <p14:xfrm>
                <a:off x="7997819" y="1353624"/>
                <a:ext cx="147240" cy="195840"/>
              </p14:xfrm>
            </p:contentPart>
          </mc:Choice>
          <mc:Fallback>
            <p:pic>
              <p:nvPicPr>
                <p:cNvPr id="9" name="墨迹 8">
                  <a:extLst>
                    <a:ext uri="{FF2B5EF4-FFF2-40B4-BE49-F238E27FC236}">
                      <a16:creationId xmlns:a16="http://schemas.microsoft.com/office/drawing/2014/main" id="{1102915B-17C8-4D80-A10A-F5915F6A2920}"/>
                    </a:ext>
                  </a:extLst>
                </p:cNvPr>
                <p:cNvPicPr/>
                <p:nvPr/>
              </p:nvPicPr>
              <p:blipFill>
                <a:blip r:embed="rId14"/>
                <a:stretch>
                  <a:fillRect/>
                </a:stretch>
              </p:blipFill>
              <p:spPr>
                <a:xfrm>
                  <a:off x="7980179" y="1335624"/>
                  <a:ext cx="182880" cy="231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
            <p14:nvContentPartPr>
              <p14:cNvPr id="11" name="墨迹 10">
                <a:extLst>
                  <a:ext uri="{FF2B5EF4-FFF2-40B4-BE49-F238E27FC236}">
                    <a16:creationId xmlns:a16="http://schemas.microsoft.com/office/drawing/2014/main" id="{C5B84EFC-5590-4BDD-9FFB-1AE8D2D37B6C}"/>
                  </a:ext>
                </a:extLst>
              </p14:cNvPr>
              <p14:cNvContentPartPr/>
              <p14:nvPr/>
            </p14:nvContentPartPr>
            <p14:xfrm>
              <a:off x="8352779" y="1514184"/>
              <a:ext cx="26640" cy="5400"/>
            </p14:xfrm>
          </p:contentPart>
        </mc:Choice>
        <mc:Fallback>
          <p:pic>
            <p:nvPicPr>
              <p:cNvPr id="11" name="墨迹 10">
                <a:extLst>
                  <a:ext uri="{FF2B5EF4-FFF2-40B4-BE49-F238E27FC236}">
                    <a16:creationId xmlns:a16="http://schemas.microsoft.com/office/drawing/2014/main" id="{C5B84EFC-5590-4BDD-9FFB-1AE8D2D37B6C}"/>
                  </a:ext>
                </a:extLst>
              </p:cNvPr>
              <p:cNvPicPr/>
              <p:nvPr/>
            </p:nvPicPr>
            <p:blipFill>
              <a:blip r:embed="rId16"/>
              <a:stretch>
                <a:fillRect/>
              </a:stretch>
            </p:blipFill>
            <p:spPr>
              <a:xfrm>
                <a:off x="8334779" y="1496544"/>
                <a:ext cx="6228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2" name="墨迹 11">
                <a:extLst>
                  <a:ext uri="{FF2B5EF4-FFF2-40B4-BE49-F238E27FC236}">
                    <a16:creationId xmlns:a16="http://schemas.microsoft.com/office/drawing/2014/main" id="{CE4A19E0-77BD-4D6A-8CCD-6CA2A4D54239}"/>
                  </a:ext>
                </a:extLst>
              </p14:cNvPr>
              <p14:cNvContentPartPr/>
              <p14:nvPr/>
            </p14:nvContentPartPr>
            <p14:xfrm>
              <a:off x="8507939" y="1257864"/>
              <a:ext cx="200160" cy="166320"/>
            </p14:xfrm>
          </p:contentPart>
        </mc:Choice>
        <mc:Fallback>
          <p:pic>
            <p:nvPicPr>
              <p:cNvPr id="12" name="墨迹 11">
                <a:extLst>
                  <a:ext uri="{FF2B5EF4-FFF2-40B4-BE49-F238E27FC236}">
                    <a16:creationId xmlns:a16="http://schemas.microsoft.com/office/drawing/2014/main" id="{CE4A19E0-77BD-4D6A-8CCD-6CA2A4D54239}"/>
                  </a:ext>
                </a:extLst>
              </p:cNvPr>
              <p:cNvPicPr/>
              <p:nvPr/>
            </p:nvPicPr>
            <p:blipFill>
              <a:blip r:embed="rId18"/>
              <a:stretch>
                <a:fillRect/>
              </a:stretch>
            </p:blipFill>
            <p:spPr>
              <a:xfrm>
                <a:off x="8490299" y="1240224"/>
                <a:ext cx="23580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7" name="墨迹 26">
                <a:extLst>
                  <a:ext uri="{FF2B5EF4-FFF2-40B4-BE49-F238E27FC236}">
                    <a16:creationId xmlns:a16="http://schemas.microsoft.com/office/drawing/2014/main" id="{21FA6D1B-46D1-4922-9BD2-C5DA5D070A1C}"/>
                  </a:ext>
                </a:extLst>
              </p14:cNvPr>
              <p14:cNvContentPartPr/>
              <p14:nvPr/>
            </p14:nvContentPartPr>
            <p14:xfrm>
              <a:off x="4815779" y="900024"/>
              <a:ext cx="72720" cy="33480"/>
            </p14:xfrm>
          </p:contentPart>
        </mc:Choice>
        <mc:Fallback>
          <p:pic>
            <p:nvPicPr>
              <p:cNvPr id="27" name="墨迹 26">
                <a:extLst>
                  <a:ext uri="{FF2B5EF4-FFF2-40B4-BE49-F238E27FC236}">
                    <a16:creationId xmlns:a16="http://schemas.microsoft.com/office/drawing/2014/main" id="{21FA6D1B-46D1-4922-9BD2-C5DA5D070A1C}"/>
                  </a:ext>
                </a:extLst>
              </p:cNvPr>
              <p:cNvPicPr/>
              <p:nvPr/>
            </p:nvPicPr>
            <p:blipFill>
              <a:blip r:embed="rId20"/>
              <a:stretch>
                <a:fillRect/>
              </a:stretch>
            </p:blipFill>
            <p:spPr>
              <a:xfrm>
                <a:off x="4797779" y="882384"/>
                <a:ext cx="108360" cy="69120"/>
              </a:xfrm>
              <a:prstGeom prst="rect">
                <a:avLst/>
              </a:prstGeom>
            </p:spPr>
          </p:pic>
        </mc:Fallback>
      </mc:AlternateContent>
      <p:grpSp>
        <p:nvGrpSpPr>
          <p:cNvPr id="48" name="组合 47">
            <a:extLst>
              <a:ext uri="{FF2B5EF4-FFF2-40B4-BE49-F238E27FC236}">
                <a16:creationId xmlns:a16="http://schemas.microsoft.com/office/drawing/2014/main" id="{B2673224-77DA-48F7-9F0C-3B625143DC9B}"/>
              </a:ext>
            </a:extLst>
          </p:cNvPr>
          <p:cNvGrpSpPr/>
          <p:nvPr/>
        </p:nvGrpSpPr>
        <p:grpSpPr>
          <a:xfrm>
            <a:off x="4323299" y="466224"/>
            <a:ext cx="2392200" cy="793440"/>
            <a:chOff x="4323299" y="466224"/>
            <a:chExt cx="2392200" cy="793440"/>
          </a:xfrm>
        </p:grpSpPr>
        <mc:AlternateContent xmlns:mc="http://schemas.openxmlformats.org/markup-compatibility/2006">
          <mc:Choice xmlns:p14="http://schemas.microsoft.com/office/powerpoint/2010/main" Requires="p14">
            <p:contentPart p14:bwMode="auto" r:id="rId21">
              <p14:nvContentPartPr>
                <p14:cNvPr id="30" name="墨迹 29">
                  <a:extLst>
                    <a:ext uri="{FF2B5EF4-FFF2-40B4-BE49-F238E27FC236}">
                      <a16:creationId xmlns:a16="http://schemas.microsoft.com/office/drawing/2014/main" id="{8811C2A5-92BD-4E71-A2B7-57DDAD788EF6}"/>
                    </a:ext>
                  </a:extLst>
                </p14:cNvPr>
                <p14:cNvContentPartPr/>
                <p14:nvPr/>
              </p14:nvContentPartPr>
              <p14:xfrm>
                <a:off x="4555139" y="695904"/>
                <a:ext cx="21240" cy="54000"/>
              </p14:xfrm>
            </p:contentPart>
          </mc:Choice>
          <mc:Fallback>
            <p:pic>
              <p:nvPicPr>
                <p:cNvPr id="30" name="墨迹 29">
                  <a:extLst>
                    <a:ext uri="{FF2B5EF4-FFF2-40B4-BE49-F238E27FC236}">
                      <a16:creationId xmlns:a16="http://schemas.microsoft.com/office/drawing/2014/main" id="{8811C2A5-92BD-4E71-A2B7-57DDAD788EF6}"/>
                    </a:ext>
                  </a:extLst>
                </p:cNvPr>
                <p:cNvPicPr/>
                <p:nvPr/>
              </p:nvPicPr>
              <p:blipFill>
                <a:blip r:embed="rId22"/>
                <a:stretch>
                  <a:fillRect/>
                </a:stretch>
              </p:blipFill>
              <p:spPr>
                <a:xfrm>
                  <a:off x="4537139" y="678264"/>
                  <a:ext cx="5688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31" name="墨迹 30">
                  <a:extLst>
                    <a:ext uri="{FF2B5EF4-FFF2-40B4-BE49-F238E27FC236}">
                      <a16:creationId xmlns:a16="http://schemas.microsoft.com/office/drawing/2014/main" id="{0A6EB8F6-D698-48D7-B882-7E80D7EDA2F3}"/>
                    </a:ext>
                  </a:extLst>
                </p14:cNvPr>
                <p14:cNvContentPartPr/>
                <p14:nvPr/>
              </p14:nvContentPartPr>
              <p14:xfrm>
                <a:off x="4323299" y="898224"/>
                <a:ext cx="332640" cy="308160"/>
              </p14:xfrm>
            </p:contentPart>
          </mc:Choice>
          <mc:Fallback>
            <p:pic>
              <p:nvPicPr>
                <p:cNvPr id="31" name="墨迹 30">
                  <a:extLst>
                    <a:ext uri="{FF2B5EF4-FFF2-40B4-BE49-F238E27FC236}">
                      <a16:creationId xmlns:a16="http://schemas.microsoft.com/office/drawing/2014/main" id="{0A6EB8F6-D698-48D7-B882-7E80D7EDA2F3}"/>
                    </a:ext>
                  </a:extLst>
                </p:cNvPr>
                <p:cNvPicPr/>
                <p:nvPr/>
              </p:nvPicPr>
              <p:blipFill>
                <a:blip r:embed="rId24"/>
                <a:stretch>
                  <a:fillRect/>
                </a:stretch>
              </p:blipFill>
              <p:spPr>
                <a:xfrm>
                  <a:off x="4305659" y="880584"/>
                  <a:ext cx="368280" cy="3438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32" name="墨迹 31">
                  <a:extLst>
                    <a:ext uri="{FF2B5EF4-FFF2-40B4-BE49-F238E27FC236}">
                      <a16:creationId xmlns:a16="http://schemas.microsoft.com/office/drawing/2014/main" id="{9D7C644A-928C-4E9D-B8EB-7504ACA86EE3}"/>
                    </a:ext>
                  </a:extLst>
                </p14:cNvPr>
                <p14:cNvContentPartPr/>
                <p14:nvPr/>
              </p14:nvContentPartPr>
              <p14:xfrm>
                <a:off x="4610219" y="751344"/>
                <a:ext cx="215280" cy="393120"/>
              </p14:xfrm>
            </p:contentPart>
          </mc:Choice>
          <mc:Fallback>
            <p:pic>
              <p:nvPicPr>
                <p:cNvPr id="32" name="墨迹 31">
                  <a:extLst>
                    <a:ext uri="{FF2B5EF4-FFF2-40B4-BE49-F238E27FC236}">
                      <a16:creationId xmlns:a16="http://schemas.microsoft.com/office/drawing/2014/main" id="{9D7C644A-928C-4E9D-B8EB-7504ACA86EE3}"/>
                    </a:ext>
                  </a:extLst>
                </p:cNvPr>
                <p:cNvPicPr/>
                <p:nvPr/>
              </p:nvPicPr>
              <p:blipFill>
                <a:blip r:embed="rId26"/>
                <a:stretch>
                  <a:fillRect/>
                </a:stretch>
              </p:blipFill>
              <p:spPr>
                <a:xfrm>
                  <a:off x="4592579" y="733704"/>
                  <a:ext cx="250920" cy="4287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33" name="墨迹 32">
                  <a:extLst>
                    <a:ext uri="{FF2B5EF4-FFF2-40B4-BE49-F238E27FC236}">
                      <a16:creationId xmlns:a16="http://schemas.microsoft.com/office/drawing/2014/main" id="{498EC1B5-41A2-4ED4-959D-F8337750D5F0}"/>
                    </a:ext>
                  </a:extLst>
                </p14:cNvPr>
                <p14:cNvContentPartPr/>
                <p14:nvPr/>
              </p14:nvContentPartPr>
              <p14:xfrm>
                <a:off x="4683299" y="811464"/>
                <a:ext cx="50760" cy="19440"/>
              </p14:xfrm>
            </p:contentPart>
          </mc:Choice>
          <mc:Fallback>
            <p:pic>
              <p:nvPicPr>
                <p:cNvPr id="33" name="墨迹 32">
                  <a:extLst>
                    <a:ext uri="{FF2B5EF4-FFF2-40B4-BE49-F238E27FC236}">
                      <a16:creationId xmlns:a16="http://schemas.microsoft.com/office/drawing/2014/main" id="{498EC1B5-41A2-4ED4-959D-F8337750D5F0}"/>
                    </a:ext>
                  </a:extLst>
                </p:cNvPr>
                <p:cNvPicPr/>
                <p:nvPr/>
              </p:nvPicPr>
              <p:blipFill>
                <a:blip r:embed="rId28"/>
                <a:stretch>
                  <a:fillRect/>
                </a:stretch>
              </p:blipFill>
              <p:spPr>
                <a:xfrm>
                  <a:off x="4665659" y="793464"/>
                  <a:ext cx="8640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34" name="墨迹 33">
                  <a:extLst>
                    <a:ext uri="{FF2B5EF4-FFF2-40B4-BE49-F238E27FC236}">
                      <a16:creationId xmlns:a16="http://schemas.microsoft.com/office/drawing/2014/main" id="{3572432D-8B11-4E20-AE78-5EC3F6D32EB8}"/>
                    </a:ext>
                  </a:extLst>
                </p14:cNvPr>
                <p14:cNvContentPartPr/>
                <p14:nvPr/>
              </p14:nvContentPartPr>
              <p14:xfrm>
                <a:off x="4758179" y="769344"/>
                <a:ext cx="214920" cy="381600"/>
              </p14:xfrm>
            </p:contentPart>
          </mc:Choice>
          <mc:Fallback>
            <p:pic>
              <p:nvPicPr>
                <p:cNvPr id="34" name="墨迹 33">
                  <a:extLst>
                    <a:ext uri="{FF2B5EF4-FFF2-40B4-BE49-F238E27FC236}">
                      <a16:creationId xmlns:a16="http://schemas.microsoft.com/office/drawing/2014/main" id="{3572432D-8B11-4E20-AE78-5EC3F6D32EB8}"/>
                    </a:ext>
                  </a:extLst>
                </p:cNvPr>
                <p:cNvPicPr/>
                <p:nvPr/>
              </p:nvPicPr>
              <p:blipFill>
                <a:blip r:embed="rId30"/>
                <a:stretch>
                  <a:fillRect/>
                </a:stretch>
              </p:blipFill>
              <p:spPr>
                <a:xfrm>
                  <a:off x="4740179" y="751344"/>
                  <a:ext cx="250560" cy="4172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35" name="墨迹 34">
                  <a:extLst>
                    <a:ext uri="{FF2B5EF4-FFF2-40B4-BE49-F238E27FC236}">
                      <a16:creationId xmlns:a16="http://schemas.microsoft.com/office/drawing/2014/main" id="{B2D8047C-B046-469A-9587-FDE6E8E4B3DC}"/>
                    </a:ext>
                  </a:extLst>
                </p14:cNvPr>
                <p14:cNvContentPartPr/>
                <p14:nvPr/>
              </p14:nvContentPartPr>
              <p14:xfrm>
                <a:off x="4932779" y="823344"/>
                <a:ext cx="221400" cy="255960"/>
              </p14:xfrm>
            </p:contentPart>
          </mc:Choice>
          <mc:Fallback>
            <p:pic>
              <p:nvPicPr>
                <p:cNvPr id="35" name="墨迹 34">
                  <a:extLst>
                    <a:ext uri="{FF2B5EF4-FFF2-40B4-BE49-F238E27FC236}">
                      <a16:creationId xmlns:a16="http://schemas.microsoft.com/office/drawing/2014/main" id="{B2D8047C-B046-469A-9587-FDE6E8E4B3DC}"/>
                    </a:ext>
                  </a:extLst>
                </p:cNvPr>
                <p:cNvPicPr/>
                <p:nvPr/>
              </p:nvPicPr>
              <p:blipFill>
                <a:blip r:embed="rId32"/>
                <a:stretch>
                  <a:fillRect/>
                </a:stretch>
              </p:blipFill>
              <p:spPr>
                <a:xfrm>
                  <a:off x="4914779" y="805704"/>
                  <a:ext cx="257040" cy="2916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36" name="墨迹 35">
                  <a:extLst>
                    <a:ext uri="{FF2B5EF4-FFF2-40B4-BE49-F238E27FC236}">
                      <a16:creationId xmlns:a16="http://schemas.microsoft.com/office/drawing/2014/main" id="{BDEEA843-19F8-45AD-B200-82B0ECD10495}"/>
                    </a:ext>
                  </a:extLst>
                </p14:cNvPr>
                <p14:cNvContentPartPr/>
                <p14:nvPr/>
              </p14:nvContentPartPr>
              <p14:xfrm>
                <a:off x="5102699" y="752064"/>
                <a:ext cx="225360" cy="335880"/>
              </p14:xfrm>
            </p:contentPart>
          </mc:Choice>
          <mc:Fallback>
            <p:pic>
              <p:nvPicPr>
                <p:cNvPr id="36" name="墨迹 35">
                  <a:extLst>
                    <a:ext uri="{FF2B5EF4-FFF2-40B4-BE49-F238E27FC236}">
                      <a16:creationId xmlns:a16="http://schemas.microsoft.com/office/drawing/2014/main" id="{BDEEA843-19F8-45AD-B200-82B0ECD10495}"/>
                    </a:ext>
                  </a:extLst>
                </p:cNvPr>
                <p:cNvPicPr/>
                <p:nvPr/>
              </p:nvPicPr>
              <p:blipFill>
                <a:blip r:embed="rId34"/>
                <a:stretch>
                  <a:fillRect/>
                </a:stretch>
              </p:blipFill>
              <p:spPr>
                <a:xfrm>
                  <a:off x="5085059" y="734424"/>
                  <a:ext cx="261000" cy="3715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37" name="墨迹 36">
                  <a:extLst>
                    <a:ext uri="{FF2B5EF4-FFF2-40B4-BE49-F238E27FC236}">
                      <a16:creationId xmlns:a16="http://schemas.microsoft.com/office/drawing/2014/main" id="{C0045B1E-5BEB-44D2-A8DF-E1A377D2AE8E}"/>
                    </a:ext>
                  </a:extLst>
                </p14:cNvPr>
                <p14:cNvContentPartPr/>
                <p14:nvPr/>
              </p14:nvContentPartPr>
              <p14:xfrm>
                <a:off x="5202059" y="704904"/>
                <a:ext cx="164160" cy="57600"/>
              </p14:xfrm>
            </p:contentPart>
          </mc:Choice>
          <mc:Fallback>
            <p:pic>
              <p:nvPicPr>
                <p:cNvPr id="37" name="墨迹 36">
                  <a:extLst>
                    <a:ext uri="{FF2B5EF4-FFF2-40B4-BE49-F238E27FC236}">
                      <a16:creationId xmlns:a16="http://schemas.microsoft.com/office/drawing/2014/main" id="{C0045B1E-5BEB-44D2-A8DF-E1A377D2AE8E}"/>
                    </a:ext>
                  </a:extLst>
                </p:cNvPr>
                <p:cNvPicPr/>
                <p:nvPr/>
              </p:nvPicPr>
              <p:blipFill>
                <a:blip r:embed="rId36"/>
                <a:stretch>
                  <a:fillRect/>
                </a:stretch>
              </p:blipFill>
              <p:spPr>
                <a:xfrm>
                  <a:off x="5184059" y="686904"/>
                  <a:ext cx="19980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38" name="墨迹 37">
                  <a:extLst>
                    <a:ext uri="{FF2B5EF4-FFF2-40B4-BE49-F238E27FC236}">
                      <a16:creationId xmlns:a16="http://schemas.microsoft.com/office/drawing/2014/main" id="{01987237-967D-4369-BF46-64E625D822E9}"/>
                    </a:ext>
                  </a:extLst>
                </p14:cNvPr>
                <p14:cNvContentPartPr/>
                <p14:nvPr/>
              </p14:nvContentPartPr>
              <p14:xfrm>
                <a:off x="5307539" y="750264"/>
                <a:ext cx="221400" cy="345960"/>
              </p14:xfrm>
            </p:contentPart>
          </mc:Choice>
          <mc:Fallback>
            <p:pic>
              <p:nvPicPr>
                <p:cNvPr id="38" name="墨迹 37">
                  <a:extLst>
                    <a:ext uri="{FF2B5EF4-FFF2-40B4-BE49-F238E27FC236}">
                      <a16:creationId xmlns:a16="http://schemas.microsoft.com/office/drawing/2014/main" id="{01987237-967D-4369-BF46-64E625D822E9}"/>
                    </a:ext>
                  </a:extLst>
                </p:cNvPr>
                <p:cNvPicPr/>
                <p:nvPr/>
              </p:nvPicPr>
              <p:blipFill>
                <a:blip r:embed="rId38"/>
                <a:stretch>
                  <a:fillRect/>
                </a:stretch>
              </p:blipFill>
              <p:spPr>
                <a:xfrm>
                  <a:off x="5289539" y="732264"/>
                  <a:ext cx="257040" cy="3816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39" name="墨迹 38">
                  <a:extLst>
                    <a:ext uri="{FF2B5EF4-FFF2-40B4-BE49-F238E27FC236}">
                      <a16:creationId xmlns:a16="http://schemas.microsoft.com/office/drawing/2014/main" id="{C8422F51-2579-458B-8B34-6A16CDA548AA}"/>
                    </a:ext>
                  </a:extLst>
                </p14:cNvPr>
                <p14:cNvContentPartPr/>
                <p14:nvPr/>
              </p14:nvContentPartPr>
              <p14:xfrm>
                <a:off x="5391779" y="704904"/>
                <a:ext cx="66240" cy="7200"/>
              </p14:xfrm>
            </p:contentPart>
          </mc:Choice>
          <mc:Fallback>
            <p:pic>
              <p:nvPicPr>
                <p:cNvPr id="39" name="墨迹 38">
                  <a:extLst>
                    <a:ext uri="{FF2B5EF4-FFF2-40B4-BE49-F238E27FC236}">
                      <a16:creationId xmlns:a16="http://schemas.microsoft.com/office/drawing/2014/main" id="{C8422F51-2579-458B-8B34-6A16CDA548AA}"/>
                    </a:ext>
                  </a:extLst>
                </p:cNvPr>
                <p:cNvPicPr/>
                <p:nvPr/>
              </p:nvPicPr>
              <p:blipFill>
                <a:blip r:embed="rId40"/>
                <a:stretch>
                  <a:fillRect/>
                </a:stretch>
              </p:blipFill>
              <p:spPr>
                <a:xfrm>
                  <a:off x="5374139" y="686904"/>
                  <a:ext cx="10188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40" name="墨迹 39">
                  <a:extLst>
                    <a:ext uri="{FF2B5EF4-FFF2-40B4-BE49-F238E27FC236}">
                      <a16:creationId xmlns:a16="http://schemas.microsoft.com/office/drawing/2014/main" id="{508A98C7-D469-4901-9805-32299A69E280}"/>
                    </a:ext>
                  </a:extLst>
                </p14:cNvPr>
                <p14:cNvContentPartPr/>
                <p14:nvPr/>
              </p14:nvContentPartPr>
              <p14:xfrm>
                <a:off x="5453339" y="786264"/>
                <a:ext cx="277560" cy="226440"/>
              </p14:xfrm>
            </p:contentPart>
          </mc:Choice>
          <mc:Fallback>
            <p:pic>
              <p:nvPicPr>
                <p:cNvPr id="40" name="墨迹 39">
                  <a:extLst>
                    <a:ext uri="{FF2B5EF4-FFF2-40B4-BE49-F238E27FC236}">
                      <a16:creationId xmlns:a16="http://schemas.microsoft.com/office/drawing/2014/main" id="{508A98C7-D469-4901-9805-32299A69E280}"/>
                    </a:ext>
                  </a:extLst>
                </p:cNvPr>
                <p:cNvPicPr/>
                <p:nvPr/>
              </p:nvPicPr>
              <p:blipFill>
                <a:blip r:embed="rId42"/>
                <a:stretch>
                  <a:fillRect/>
                </a:stretch>
              </p:blipFill>
              <p:spPr>
                <a:xfrm>
                  <a:off x="5435339" y="768264"/>
                  <a:ext cx="313200" cy="26208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41" name="墨迹 40">
                  <a:extLst>
                    <a:ext uri="{FF2B5EF4-FFF2-40B4-BE49-F238E27FC236}">
                      <a16:creationId xmlns:a16="http://schemas.microsoft.com/office/drawing/2014/main" id="{84F0760C-1AA5-4420-A7E7-3E4C4FE387E5}"/>
                    </a:ext>
                  </a:extLst>
                </p14:cNvPr>
                <p14:cNvContentPartPr/>
                <p14:nvPr/>
              </p14:nvContentPartPr>
              <p14:xfrm>
                <a:off x="5656739" y="660264"/>
                <a:ext cx="235080" cy="297720"/>
              </p14:xfrm>
            </p:contentPart>
          </mc:Choice>
          <mc:Fallback>
            <p:pic>
              <p:nvPicPr>
                <p:cNvPr id="41" name="墨迹 40">
                  <a:extLst>
                    <a:ext uri="{FF2B5EF4-FFF2-40B4-BE49-F238E27FC236}">
                      <a16:creationId xmlns:a16="http://schemas.microsoft.com/office/drawing/2014/main" id="{84F0760C-1AA5-4420-A7E7-3E4C4FE387E5}"/>
                    </a:ext>
                  </a:extLst>
                </p:cNvPr>
                <p:cNvPicPr/>
                <p:nvPr/>
              </p:nvPicPr>
              <p:blipFill>
                <a:blip r:embed="rId44"/>
                <a:stretch>
                  <a:fillRect/>
                </a:stretch>
              </p:blipFill>
              <p:spPr>
                <a:xfrm>
                  <a:off x="5639099" y="642264"/>
                  <a:ext cx="270720" cy="33336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42" name="墨迹 41">
                  <a:extLst>
                    <a:ext uri="{FF2B5EF4-FFF2-40B4-BE49-F238E27FC236}">
                      <a16:creationId xmlns:a16="http://schemas.microsoft.com/office/drawing/2014/main" id="{3BC68688-2033-436F-B9E2-C30F434CA4CD}"/>
                    </a:ext>
                  </a:extLst>
                </p14:cNvPr>
                <p14:cNvContentPartPr/>
                <p14:nvPr/>
              </p14:nvContentPartPr>
              <p14:xfrm>
                <a:off x="5841059" y="669264"/>
                <a:ext cx="213840" cy="321480"/>
              </p14:xfrm>
            </p:contentPart>
          </mc:Choice>
          <mc:Fallback>
            <p:pic>
              <p:nvPicPr>
                <p:cNvPr id="42" name="墨迹 41">
                  <a:extLst>
                    <a:ext uri="{FF2B5EF4-FFF2-40B4-BE49-F238E27FC236}">
                      <a16:creationId xmlns:a16="http://schemas.microsoft.com/office/drawing/2014/main" id="{3BC68688-2033-436F-B9E2-C30F434CA4CD}"/>
                    </a:ext>
                  </a:extLst>
                </p:cNvPr>
                <p:cNvPicPr/>
                <p:nvPr/>
              </p:nvPicPr>
              <p:blipFill>
                <a:blip r:embed="rId46"/>
                <a:stretch>
                  <a:fillRect/>
                </a:stretch>
              </p:blipFill>
              <p:spPr>
                <a:xfrm>
                  <a:off x="5823419" y="651264"/>
                  <a:ext cx="249480" cy="35712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43" name="墨迹 42">
                  <a:extLst>
                    <a:ext uri="{FF2B5EF4-FFF2-40B4-BE49-F238E27FC236}">
                      <a16:creationId xmlns:a16="http://schemas.microsoft.com/office/drawing/2014/main" id="{2A91DEF8-6321-4874-9654-DA3FF149B55D}"/>
                    </a:ext>
                  </a:extLst>
                </p14:cNvPr>
                <p14:cNvContentPartPr/>
                <p14:nvPr/>
              </p14:nvContentPartPr>
              <p14:xfrm>
                <a:off x="5897579" y="617424"/>
                <a:ext cx="122400" cy="52560"/>
              </p14:xfrm>
            </p:contentPart>
          </mc:Choice>
          <mc:Fallback>
            <p:pic>
              <p:nvPicPr>
                <p:cNvPr id="43" name="墨迹 42">
                  <a:extLst>
                    <a:ext uri="{FF2B5EF4-FFF2-40B4-BE49-F238E27FC236}">
                      <a16:creationId xmlns:a16="http://schemas.microsoft.com/office/drawing/2014/main" id="{2A91DEF8-6321-4874-9654-DA3FF149B55D}"/>
                    </a:ext>
                  </a:extLst>
                </p:cNvPr>
                <p:cNvPicPr/>
                <p:nvPr/>
              </p:nvPicPr>
              <p:blipFill>
                <a:blip r:embed="rId48"/>
                <a:stretch>
                  <a:fillRect/>
                </a:stretch>
              </p:blipFill>
              <p:spPr>
                <a:xfrm>
                  <a:off x="5879579" y="599784"/>
                  <a:ext cx="15804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44" name="墨迹 43">
                  <a:extLst>
                    <a:ext uri="{FF2B5EF4-FFF2-40B4-BE49-F238E27FC236}">
                      <a16:creationId xmlns:a16="http://schemas.microsoft.com/office/drawing/2014/main" id="{87B91C14-8DC0-41CA-97C8-9F7EC2BD8404}"/>
                    </a:ext>
                  </a:extLst>
                </p14:cNvPr>
                <p14:cNvContentPartPr/>
                <p14:nvPr/>
              </p14:nvContentPartPr>
              <p14:xfrm>
                <a:off x="6024299" y="721104"/>
                <a:ext cx="239400" cy="232560"/>
              </p14:xfrm>
            </p:contentPart>
          </mc:Choice>
          <mc:Fallback>
            <p:pic>
              <p:nvPicPr>
                <p:cNvPr id="44" name="墨迹 43">
                  <a:extLst>
                    <a:ext uri="{FF2B5EF4-FFF2-40B4-BE49-F238E27FC236}">
                      <a16:creationId xmlns:a16="http://schemas.microsoft.com/office/drawing/2014/main" id="{87B91C14-8DC0-41CA-97C8-9F7EC2BD8404}"/>
                    </a:ext>
                  </a:extLst>
                </p:cNvPr>
                <p:cNvPicPr/>
                <p:nvPr/>
              </p:nvPicPr>
              <p:blipFill>
                <a:blip r:embed="rId50"/>
                <a:stretch>
                  <a:fillRect/>
                </a:stretch>
              </p:blipFill>
              <p:spPr>
                <a:xfrm>
                  <a:off x="6006299" y="703464"/>
                  <a:ext cx="27504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45" name="墨迹 44">
                  <a:extLst>
                    <a:ext uri="{FF2B5EF4-FFF2-40B4-BE49-F238E27FC236}">
                      <a16:creationId xmlns:a16="http://schemas.microsoft.com/office/drawing/2014/main" id="{D155BF58-0846-48A6-B760-1B78AB9B267F}"/>
                    </a:ext>
                  </a:extLst>
                </p14:cNvPr>
                <p14:cNvContentPartPr/>
                <p14:nvPr/>
              </p14:nvContentPartPr>
              <p14:xfrm>
                <a:off x="6238859" y="563424"/>
                <a:ext cx="228240" cy="366840"/>
              </p14:xfrm>
            </p:contentPart>
          </mc:Choice>
          <mc:Fallback>
            <p:pic>
              <p:nvPicPr>
                <p:cNvPr id="45" name="墨迹 44">
                  <a:extLst>
                    <a:ext uri="{FF2B5EF4-FFF2-40B4-BE49-F238E27FC236}">
                      <a16:creationId xmlns:a16="http://schemas.microsoft.com/office/drawing/2014/main" id="{D155BF58-0846-48A6-B760-1B78AB9B267F}"/>
                    </a:ext>
                  </a:extLst>
                </p:cNvPr>
                <p:cNvPicPr/>
                <p:nvPr/>
              </p:nvPicPr>
              <p:blipFill>
                <a:blip r:embed="rId52"/>
                <a:stretch>
                  <a:fillRect/>
                </a:stretch>
              </p:blipFill>
              <p:spPr>
                <a:xfrm>
                  <a:off x="6221219" y="545424"/>
                  <a:ext cx="263880" cy="40248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46" name="墨迹 45">
                  <a:extLst>
                    <a:ext uri="{FF2B5EF4-FFF2-40B4-BE49-F238E27FC236}">
                      <a16:creationId xmlns:a16="http://schemas.microsoft.com/office/drawing/2014/main" id="{3B947F09-9A94-493E-AA9D-D37A029A0D4F}"/>
                    </a:ext>
                  </a:extLst>
                </p14:cNvPr>
                <p14:cNvContentPartPr/>
                <p14:nvPr/>
              </p14:nvContentPartPr>
              <p14:xfrm>
                <a:off x="6414539" y="466224"/>
                <a:ext cx="300960" cy="375480"/>
              </p14:xfrm>
            </p:contentPart>
          </mc:Choice>
          <mc:Fallback>
            <p:pic>
              <p:nvPicPr>
                <p:cNvPr id="46" name="墨迹 45">
                  <a:extLst>
                    <a:ext uri="{FF2B5EF4-FFF2-40B4-BE49-F238E27FC236}">
                      <a16:creationId xmlns:a16="http://schemas.microsoft.com/office/drawing/2014/main" id="{3B947F09-9A94-493E-AA9D-D37A029A0D4F}"/>
                    </a:ext>
                  </a:extLst>
                </p:cNvPr>
                <p:cNvPicPr/>
                <p:nvPr/>
              </p:nvPicPr>
              <p:blipFill>
                <a:blip r:embed="rId54"/>
                <a:stretch>
                  <a:fillRect/>
                </a:stretch>
              </p:blipFill>
              <p:spPr>
                <a:xfrm>
                  <a:off x="6396899" y="448584"/>
                  <a:ext cx="336600" cy="41112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47" name="墨迹 46">
                  <a:extLst>
                    <a:ext uri="{FF2B5EF4-FFF2-40B4-BE49-F238E27FC236}">
                      <a16:creationId xmlns:a16="http://schemas.microsoft.com/office/drawing/2014/main" id="{673D0886-9DEE-460E-9AC5-58D58979748E}"/>
                    </a:ext>
                  </a:extLst>
                </p14:cNvPr>
                <p14:cNvContentPartPr/>
                <p14:nvPr/>
              </p14:nvContentPartPr>
              <p14:xfrm>
                <a:off x="4591499" y="628944"/>
                <a:ext cx="1888920" cy="630720"/>
              </p14:xfrm>
            </p:contentPart>
          </mc:Choice>
          <mc:Fallback>
            <p:pic>
              <p:nvPicPr>
                <p:cNvPr id="47" name="墨迹 46">
                  <a:extLst>
                    <a:ext uri="{FF2B5EF4-FFF2-40B4-BE49-F238E27FC236}">
                      <a16:creationId xmlns:a16="http://schemas.microsoft.com/office/drawing/2014/main" id="{673D0886-9DEE-460E-9AC5-58D58979748E}"/>
                    </a:ext>
                  </a:extLst>
                </p:cNvPr>
                <p:cNvPicPr/>
                <p:nvPr/>
              </p:nvPicPr>
              <p:blipFill>
                <a:blip r:embed="rId56"/>
                <a:stretch>
                  <a:fillRect/>
                </a:stretch>
              </p:blipFill>
              <p:spPr>
                <a:xfrm>
                  <a:off x="4573499" y="611304"/>
                  <a:ext cx="1924560" cy="666360"/>
                </a:xfrm>
                <a:prstGeom prst="rect">
                  <a:avLst/>
                </a:prstGeom>
              </p:spPr>
            </p:pic>
          </mc:Fallback>
        </mc:AlternateContent>
      </p:grpSp>
    </p:spTree>
    <p:extLst>
      <p:ext uri="{BB962C8B-B14F-4D97-AF65-F5344CB8AC3E}">
        <p14:creationId xmlns:p14="http://schemas.microsoft.com/office/powerpoint/2010/main" val="2823937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9" presetClass="entr" presetSubtype="0" fill="hold"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dissolve">
                                      <p:cBhvr>
                                        <p:cTn id="10" dur="500"/>
                                        <p:tgtEl>
                                          <p:spTgt spid="8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xit" presetSubtype="0" fill="hold" nodeType="clickEffect">
                                  <p:stCondLst>
                                    <p:cond delay="0"/>
                                  </p:stCondLst>
                                  <p:childTnLst>
                                    <p:animEffect transition="out" filter="dissolve">
                                      <p:cBhvr>
                                        <p:cTn id="14" dur="500"/>
                                        <p:tgtEl>
                                          <p:spTgt spid="83"/>
                                        </p:tgtEl>
                                      </p:cBhvr>
                                    </p:animEffect>
                                    <p:set>
                                      <p:cBhvr>
                                        <p:cTn id="15" dur="1" fill="hold">
                                          <p:stCondLst>
                                            <p:cond delay="499"/>
                                          </p:stCondLst>
                                        </p:cTn>
                                        <p:tgtEl>
                                          <p:spTgt spid="83"/>
                                        </p:tgtEl>
                                        <p:attrNameLst>
                                          <p:attrName>style.visibility</p:attrName>
                                        </p:attrNameLst>
                                      </p:cBhvr>
                                      <p:to>
                                        <p:strVal val="hidden"/>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500"/>
                                        <p:tgtEl>
                                          <p:spTgt spid="16"/>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500"/>
                                        <p:tgtEl>
                                          <p:spTgt spid="15"/>
                                        </p:tgtEl>
                                      </p:cBhvr>
                                    </p:animEffect>
                                  </p:childTnLst>
                                </p:cTn>
                              </p:par>
                              <p:par>
                                <p:cTn id="24" presetID="9" presetClass="entr" presetSubtype="0" fill="hold" nodeType="withEffect">
                                  <p:stCondLst>
                                    <p:cond delay="0"/>
                                  </p:stCondLst>
                                  <p:childTnLst>
                                    <p:set>
                                      <p:cBhvr>
                                        <p:cTn id="25" dur="1" fill="hold">
                                          <p:stCondLst>
                                            <p:cond delay="0"/>
                                          </p:stCondLst>
                                        </p:cTn>
                                        <p:tgtEl>
                                          <p:spTgt spid="86"/>
                                        </p:tgtEl>
                                        <p:attrNameLst>
                                          <p:attrName>style.visibility</p:attrName>
                                        </p:attrNameLst>
                                      </p:cBhvr>
                                      <p:to>
                                        <p:strVal val="visible"/>
                                      </p:to>
                                    </p:set>
                                    <p:animEffect transition="in" filter="dissolve">
                                      <p:cBhvr>
                                        <p:cTn id="26" dur="500"/>
                                        <p:tgtEl>
                                          <p:spTgt spid="8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xit" presetSubtype="0" fill="hold" nodeType="clickEffect">
                                  <p:stCondLst>
                                    <p:cond delay="0"/>
                                  </p:stCondLst>
                                  <p:childTnLst>
                                    <p:animEffect transition="out" filter="dissolve">
                                      <p:cBhvr>
                                        <p:cTn id="30" dur="500"/>
                                        <p:tgtEl>
                                          <p:spTgt spid="86"/>
                                        </p:tgtEl>
                                      </p:cBhvr>
                                    </p:animEffect>
                                    <p:set>
                                      <p:cBhvr>
                                        <p:cTn id="31" dur="1" fill="hold">
                                          <p:stCondLst>
                                            <p:cond delay="499"/>
                                          </p:stCondLst>
                                        </p:cTn>
                                        <p:tgtEl>
                                          <p:spTgt spid="86"/>
                                        </p:tgtEl>
                                        <p:attrNameLst>
                                          <p:attrName>style.visibility</p:attrName>
                                        </p:attrNameLst>
                                      </p:cBhvr>
                                      <p:to>
                                        <p:strVal val="hidden"/>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2"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right)">
                                      <p:cBhvr>
                                        <p:cTn id="36" dur="500"/>
                                        <p:tgtEl>
                                          <p:spTgt spid="20"/>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right)">
                                      <p:cBhvr>
                                        <p:cTn id="39" dur="500"/>
                                        <p:tgtEl>
                                          <p:spTgt spid="19"/>
                                        </p:tgtEl>
                                      </p:cBhvr>
                                    </p:animEffect>
                                  </p:childTnLst>
                                </p:cTn>
                              </p:par>
                              <p:par>
                                <p:cTn id="40" presetID="9" presetClass="entr" presetSubtype="0" fill="hold" nodeType="withEffect">
                                  <p:stCondLst>
                                    <p:cond delay="0"/>
                                  </p:stCondLst>
                                  <p:childTnLst>
                                    <p:set>
                                      <p:cBhvr>
                                        <p:cTn id="41" dur="1" fill="hold">
                                          <p:stCondLst>
                                            <p:cond delay="0"/>
                                          </p:stCondLst>
                                        </p:cTn>
                                        <p:tgtEl>
                                          <p:spTgt spid="89"/>
                                        </p:tgtEl>
                                        <p:attrNameLst>
                                          <p:attrName>style.visibility</p:attrName>
                                        </p:attrNameLst>
                                      </p:cBhvr>
                                      <p:to>
                                        <p:strVal val="visible"/>
                                      </p:to>
                                    </p:set>
                                    <p:animEffect transition="in" filter="dissolve">
                                      <p:cBhvr>
                                        <p:cTn id="42" dur="500"/>
                                        <p:tgtEl>
                                          <p:spTgt spid="8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xit" presetSubtype="0" fill="hold" nodeType="clickEffect">
                                  <p:stCondLst>
                                    <p:cond delay="0"/>
                                  </p:stCondLst>
                                  <p:childTnLst>
                                    <p:animEffect transition="out" filter="dissolve">
                                      <p:cBhvr>
                                        <p:cTn id="46" dur="500"/>
                                        <p:tgtEl>
                                          <p:spTgt spid="89"/>
                                        </p:tgtEl>
                                      </p:cBhvr>
                                    </p:animEffect>
                                    <p:set>
                                      <p:cBhvr>
                                        <p:cTn id="47" dur="1" fill="hold">
                                          <p:stCondLst>
                                            <p:cond delay="499"/>
                                          </p:stCondLst>
                                        </p:cTn>
                                        <p:tgtEl>
                                          <p:spTgt spid="89"/>
                                        </p:tgtEl>
                                        <p:attrNameLst>
                                          <p:attrName>style.visibility</p:attrName>
                                        </p:attrNameLst>
                                      </p:cBhvr>
                                      <p:to>
                                        <p:strVal val="hidden"/>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left)">
                                      <p:cBhvr>
                                        <p:cTn id="52" dur="500"/>
                                        <p:tgtEl>
                                          <p:spTgt spid="24"/>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wipe(left)">
                                      <p:cBhvr>
                                        <p:cTn id="55" dur="500"/>
                                        <p:tgtEl>
                                          <p:spTgt spid="23"/>
                                        </p:tgtEl>
                                      </p:cBhvr>
                                    </p:animEffect>
                                  </p:childTnLst>
                                </p:cTn>
                              </p:par>
                              <p:par>
                                <p:cTn id="56" presetID="9" presetClass="entr" presetSubtype="0" fill="hold" nodeType="withEffect">
                                  <p:stCondLst>
                                    <p:cond delay="0"/>
                                  </p:stCondLst>
                                  <p:childTnLst>
                                    <p:set>
                                      <p:cBhvr>
                                        <p:cTn id="57" dur="1" fill="hold">
                                          <p:stCondLst>
                                            <p:cond delay="0"/>
                                          </p:stCondLst>
                                        </p:cTn>
                                        <p:tgtEl>
                                          <p:spTgt spid="92"/>
                                        </p:tgtEl>
                                        <p:attrNameLst>
                                          <p:attrName>style.visibility</p:attrName>
                                        </p:attrNameLst>
                                      </p:cBhvr>
                                      <p:to>
                                        <p:strVal val="visible"/>
                                      </p:to>
                                    </p:set>
                                    <p:animEffect transition="in" filter="dissolve">
                                      <p:cBhvr>
                                        <p:cTn id="58" dur="500"/>
                                        <p:tgtEl>
                                          <p:spTgt spid="92"/>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9" presetClass="exit" presetSubtype="0" fill="hold" nodeType="clickEffect">
                                  <p:stCondLst>
                                    <p:cond delay="0"/>
                                  </p:stCondLst>
                                  <p:childTnLst>
                                    <p:animEffect transition="out" filter="dissolve">
                                      <p:cBhvr>
                                        <p:cTn id="62" dur="500"/>
                                        <p:tgtEl>
                                          <p:spTgt spid="92"/>
                                        </p:tgtEl>
                                      </p:cBhvr>
                                    </p:animEffect>
                                    <p:set>
                                      <p:cBhvr>
                                        <p:cTn id="63" dur="1" fill="hold">
                                          <p:stCondLst>
                                            <p:cond delay="499"/>
                                          </p:stCondLst>
                                        </p:cTn>
                                        <p:tgtEl>
                                          <p:spTgt spid="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3"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5" name="Rectangle 3"/>
          <p:cNvSpPr>
            <a:spLocks noGrp="1" noChangeArrowheads="1"/>
          </p:cNvSpPr>
          <p:nvPr>
            <p:ph type="body" idx="1"/>
          </p:nvPr>
        </p:nvSpPr>
        <p:spPr>
          <a:xfrm>
            <a:off x="5101041" y="1036810"/>
            <a:ext cx="3639949" cy="1422056"/>
          </a:xfrm>
        </p:spPr>
        <p:txBody>
          <a:bodyPr/>
          <a:lstStyle/>
          <a:p>
            <a:pPr>
              <a:buFont typeface="Wingdings" charset="0"/>
              <a:buChar char="v"/>
              <a:defRPr/>
            </a:pPr>
            <a:r>
              <a:rPr lang="en-US" sz="2200">
                <a:latin typeface="Gill Sans MT" panose="020B0502020104020203" pitchFamily="34" charset="0"/>
              </a:rPr>
              <a:t>connecting laptop needs its IP address, addr of first-hop router, addr of DNS server: use DHCP</a:t>
            </a:r>
          </a:p>
        </p:txBody>
      </p:sp>
      <p:sp>
        <p:nvSpPr>
          <p:cNvPr id="93188" name="Freeform 3"/>
          <p:cNvSpPr>
            <a:spLocks/>
          </p:cNvSpPr>
          <p:nvPr/>
        </p:nvSpPr>
        <p:spPr bwMode="auto">
          <a:xfrm>
            <a:off x="773113" y="1428750"/>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93189" name="Line 36"/>
          <p:cNvSpPr>
            <a:spLocks noChangeShapeType="1"/>
          </p:cNvSpPr>
          <p:nvPr/>
        </p:nvSpPr>
        <p:spPr bwMode="auto">
          <a:xfrm flipV="1">
            <a:off x="3775075" y="2500313"/>
            <a:ext cx="155575" cy="142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Gill Sans MT" panose="020B0502020104020203" pitchFamily="34" charset="0"/>
            </a:endParaRPr>
          </a:p>
        </p:txBody>
      </p:sp>
      <p:sp>
        <p:nvSpPr>
          <p:cNvPr id="93190" name="Line 43"/>
          <p:cNvSpPr>
            <a:spLocks noChangeShapeType="1"/>
          </p:cNvSpPr>
          <p:nvPr/>
        </p:nvSpPr>
        <p:spPr bwMode="auto">
          <a:xfrm flipV="1">
            <a:off x="2665413" y="2673350"/>
            <a:ext cx="6953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191" name="Line 44"/>
          <p:cNvSpPr>
            <a:spLocks noChangeShapeType="1"/>
          </p:cNvSpPr>
          <p:nvPr/>
        </p:nvSpPr>
        <p:spPr bwMode="auto">
          <a:xfrm flipV="1">
            <a:off x="3924300" y="2357438"/>
            <a:ext cx="138113" cy="1428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Gill Sans MT" panose="020B0502020104020203" pitchFamily="34" charset="0"/>
            </a:endParaRPr>
          </a:p>
        </p:txBody>
      </p:sp>
      <p:sp>
        <p:nvSpPr>
          <p:cNvPr id="93192" name="Line 48"/>
          <p:cNvSpPr>
            <a:spLocks noChangeShapeType="1"/>
          </p:cNvSpPr>
          <p:nvPr/>
        </p:nvSpPr>
        <p:spPr bwMode="auto">
          <a:xfrm flipV="1">
            <a:off x="3279775" y="2892425"/>
            <a:ext cx="512763" cy="612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193" name="Text Box 44"/>
          <p:cNvSpPr txBox="1">
            <a:spLocks noChangeArrowheads="1"/>
          </p:cNvSpPr>
          <p:nvPr/>
        </p:nvSpPr>
        <p:spPr bwMode="auto">
          <a:xfrm>
            <a:off x="2562225" y="3967163"/>
            <a:ext cx="202565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i="1"/>
              <a:t>router with DHCP </a:t>
            </a:r>
          </a:p>
          <a:p>
            <a:r>
              <a:rPr lang="en-US" altLang="zh-CN" sz="1800" i="1"/>
              <a:t>server built into </a:t>
            </a:r>
          </a:p>
          <a:p>
            <a:r>
              <a:rPr lang="en-US" altLang="zh-CN" sz="1800" i="1"/>
              <a:t>router</a:t>
            </a:r>
          </a:p>
        </p:txBody>
      </p:sp>
      <p:sp>
        <p:nvSpPr>
          <p:cNvPr id="648344" name="Rectangle 152"/>
          <p:cNvSpPr>
            <a:spLocks noChangeArrowheads="1"/>
          </p:cNvSpPr>
          <p:nvPr/>
        </p:nvSpPr>
        <p:spPr bwMode="auto">
          <a:xfrm>
            <a:off x="5037138" y="2574925"/>
            <a:ext cx="3892550" cy="130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90000"/>
              </a:lnSpc>
              <a:spcBef>
                <a:spcPct val="20000"/>
              </a:spcBef>
              <a:buClr>
                <a:srgbClr val="000099"/>
              </a:buClr>
              <a:buSzPct val="65000"/>
              <a:buFont typeface="Wingdings" panose="05000000000000000000" pitchFamily="2" charset="2"/>
              <a:buChar char="v"/>
            </a:pPr>
            <a:r>
              <a:rPr lang="en-US" altLang="zh-CN" sz="2200">
                <a:latin typeface="Gill Sans MT" panose="020B0502020104020203" pitchFamily="34" charset="0"/>
              </a:rPr>
              <a:t>DHCP request encapsulated in UDP, encapsulated in IP, encapsulated in 802. 3 Ethernet</a:t>
            </a:r>
          </a:p>
          <a:p>
            <a:pPr>
              <a:lnSpc>
                <a:spcPct val="90000"/>
              </a:lnSpc>
              <a:spcBef>
                <a:spcPct val="20000"/>
              </a:spcBef>
              <a:buClr>
                <a:srgbClr val="000099"/>
              </a:buClr>
              <a:buSzPct val="65000"/>
              <a:buFont typeface="Wingdings" panose="05000000000000000000" pitchFamily="2" charset="2"/>
              <a:buNone/>
            </a:pPr>
            <a:endParaRPr lang="en-US" altLang="zh-CN" sz="2200">
              <a:latin typeface="Gill Sans MT" panose="020B0502020104020203" pitchFamily="34" charset="0"/>
            </a:endParaRPr>
          </a:p>
        </p:txBody>
      </p:sp>
      <p:sp>
        <p:nvSpPr>
          <p:cNvPr id="648345" name="Rectangle 153"/>
          <p:cNvSpPr>
            <a:spLocks noChangeArrowheads="1"/>
          </p:cNvSpPr>
          <p:nvPr/>
        </p:nvSpPr>
        <p:spPr bwMode="auto">
          <a:xfrm>
            <a:off x="5035550" y="3821113"/>
            <a:ext cx="3924300" cy="156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90000"/>
              </a:lnSpc>
              <a:spcBef>
                <a:spcPct val="20000"/>
              </a:spcBef>
              <a:buClr>
                <a:srgbClr val="000099"/>
              </a:buClr>
              <a:buSzPct val="65000"/>
              <a:buFont typeface="Wingdings" panose="05000000000000000000" pitchFamily="2" charset="2"/>
              <a:buChar char="v"/>
            </a:pPr>
            <a:r>
              <a:rPr lang="en-US" altLang="zh-CN" sz="2200">
                <a:latin typeface="Gill Sans MT" panose="020B0502020104020203" pitchFamily="34" charset="0"/>
              </a:rPr>
              <a:t>Ethernet frame broadcast (</a:t>
            </a:r>
            <a:r>
              <a:rPr lang="en-US" altLang="zh-CN" sz="2200" err="1">
                <a:latin typeface="Gill Sans MT" panose="020B0502020104020203" pitchFamily="34" charset="0"/>
              </a:rPr>
              <a:t>dest</a:t>
            </a:r>
            <a:r>
              <a:rPr lang="en-US" altLang="zh-CN" sz="2200">
                <a:latin typeface="Gill Sans MT" panose="020B0502020104020203" pitchFamily="34" charset="0"/>
              </a:rPr>
              <a:t>: </a:t>
            </a:r>
            <a:r>
              <a:rPr lang="en-US" altLang="zh-CN" sz="1600">
                <a:latin typeface="Gill Sans MT" panose="020B0502020104020203" pitchFamily="34" charset="0"/>
              </a:rPr>
              <a:t>FFFFFFFFFFFF</a:t>
            </a:r>
            <a:r>
              <a:rPr lang="en-US" altLang="zh-CN" sz="2200">
                <a:latin typeface="Gill Sans MT" panose="020B0502020104020203" pitchFamily="34" charset="0"/>
              </a:rPr>
              <a:t>) on LAN, received at router running DHCP server</a:t>
            </a:r>
          </a:p>
        </p:txBody>
      </p:sp>
      <p:sp>
        <p:nvSpPr>
          <p:cNvPr id="648346" name="Rectangle 154"/>
          <p:cNvSpPr>
            <a:spLocks noChangeArrowheads="1"/>
          </p:cNvSpPr>
          <p:nvPr/>
        </p:nvSpPr>
        <p:spPr bwMode="auto">
          <a:xfrm>
            <a:off x="5082382" y="5127626"/>
            <a:ext cx="3802062"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90000"/>
              </a:lnSpc>
              <a:spcBef>
                <a:spcPct val="20000"/>
              </a:spcBef>
              <a:buClr>
                <a:srgbClr val="000099"/>
              </a:buClr>
              <a:buSzPct val="65000"/>
              <a:buFont typeface="Wingdings" panose="05000000000000000000" pitchFamily="2" charset="2"/>
              <a:buChar char="v"/>
            </a:pPr>
            <a:r>
              <a:rPr lang="en-US" altLang="zh-CN" sz="2200">
                <a:latin typeface="Gill Sans MT" panose="020B0502020104020203" pitchFamily="34" charset="0"/>
              </a:rPr>
              <a:t>Ethernet demuxed to IP demuxed, UDP demuxed to DHCP </a:t>
            </a:r>
          </a:p>
        </p:txBody>
      </p:sp>
      <p:sp>
        <p:nvSpPr>
          <p:cNvPr id="93197" name="Text Box 155"/>
          <p:cNvSpPr txBox="1">
            <a:spLocks noChangeArrowheads="1"/>
          </p:cNvSpPr>
          <p:nvPr/>
        </p:nvSpPr>
        <p:spPr bwMode="auto">
          <a:xfrm>
            <a:off x="3327400" y="3284538"/>
            <a:ext cx="10477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t>168.1.1.1</a:t>
            </a:r>
          </a:p>
          <a:p>
            <a:endParaRPr lang="en-US" altLang="zh-CN" sz="1400"/>
          </a:p>
        </p:txBody>
      </p:sp>
      <p:grpSp>
        <p:nvGrpSpPr>
          <p:cNvPr id="93198" name="Group 186"/>
          <p:cNvGrpSpPr>
            <a:grpSpLocks/>
          </p:cNvGrpSpPr>
          <p:nvPr/>
        </p:nvGrpSpPr>
        <p:grpSpPr bwMode="auto">
          <a:xfrm>
            <a:off x="3140075" y="2598738"/>
            <a:ext cx="963613" cy="300037"/>
            <a:chOff x="4410" y="1365"/>
            <a:chExt cx="663" cy="224"/>
          </a:xfrm>
        </p:grpSpPr>
        <p:sp>
          <p:nvSpPr>
            <p:cNvPr id="93374" name="Rectangle 187"/>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375" name="AutoShape 188"/>
            <p:cNvSpPr>
              <a:spLocks noChangeArrowheads="1"/>
            </p:cNvSpPr>
            <p:nvPr/>
          </p:nvSpPr>
          <p:spPr bwMode="auto">
            <a:xfrm>
              <a:off x="4410" y="1369"/>
              <a:ext cx="663" cy="134"/>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376" name="Freeform 189"/>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p>
          </p:txBody>
        </p:sp>
        <p:sp>
          <p:nvSpPr>
            <p:cNvPr id="93377" name="Freeform 190"/>
            <p:cNvSpPr>
              <a:spLocks/>
            </p:cNvSpPr>
            <p:nvPr/>
          </p:nvSpPr>
          <p:spPr bwMode="auto">
            <a:xfrm>
              <a:off x="4475" y="1395"/>
              <a:ext cx="506" cy="80"/>
            </a:xfrm>
            <a:custGeom>
              <a:avLst/>
              <a:gdLst>
                <a:gd name="T0" fmla="*/ 0 w 280"/>
                <a:gd name="T1" fmla="*/ 546 h 63"/>
                <a:gd name="T2" fmla="*/ 7635 w 280"/>
                <a:gd name="T3" fmla="*/ 531 h 63"/>
                <a:gd name="T4" fmla="*/ 45061 w 280"/>
                <a:gd name="T5" fmla="*/ 0 h 63"/>
                <a:gd name="T6" fmla="*/ 5753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93378" name="Freeform 191"/>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93199" name="Group 192"/>
          <p:cNvGrpSpPr>
            <a:grpSpLocks/>
          </p:cNvGrpSpPr>
          <p:nvPr/>
        </p:nvGrpSpPr>
        <p:grpSpPr bwMode="auto">
          <a:xfrm>
            <a:off x="2674938" y="3525838"/>
            <a:ext cx="1066800" cy="406400"/>
            <a:chOff x="4396" y="1245"/>
            <a:chExt cx="672" cy="248"/>
          </a:xfrm>
        </p:grpSpPr>
        <p:sp>
          <p:nvSpPr>
            <p:cNvPr id="93366"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93367"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93368"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93369" name="Group 196"/>
            <p:cNvGrpSpPr>
              <a:grpSpLocks/>
            </p:cNvGrpSpPr>
            <p:nvPr/>
          </p:nvGrpSpPr>
          <p:grpSpPr bwMode="auto">
            <a:xfrm>
              <a:off x="4530" y="1287"/>
              <a:ext cx="377" cy="75"/>
              <a:chOff x="2468" y="1332"/>
              <a:chExt cx="310" cy="60"/>
            </a:xfrm>
          </p:grpSpPr>
          <p:sp>
            <p:nvSpPr>
              <p:cNvPr id="93372" name="Freeform 19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3373" name="Freeform 19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3370" name="Line 199"/>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71" name="Line 200"/>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3200" name="Group 201"/>
          <p:cNvGrpSpPr>
            <a:grpSpLocks/>
          </p:cNvGrpSpPr>
          <p:nvPr/>
        </p:nvGrpSpPr>
        <p:grpSpPr bwMode="auto">
          <a:xfrm>
            <a:off x="2706688" y="3330575"/>
            <a:ext cx="423862" cy="647700"/>
            <a:chOff x="4140" y="429"/>
            <a:chExt cx="1425" cy="2396"/>
          </a:xfrm>
        </p:grpSpPr>
        <p:sp>
          <p:nvSpPr>
            <p:cNvPr id="93334" name="Freeform 202"/>
            <p:cNvSpPr>
              <a:spLocks/>
            </p:cNvSpPr>
            <p:nvPr/>
          </p:nvSpPr>
          <p:spPr bwMode="auto">
            <a:xfrm>
              <a:off x="5268" y="433"/>
              <a:ext cx="283" cy="2286"/>
            </a:xfrm>
            <a:custGeom>
              <a:avLst/>
              <a:gdLst>
                <a:gd name="T0" fmla="*/ 9 w 354"/>
                <a:gd name="T1" fmla="*/ 0 h 2742"/>
                <a:gd name="T2" fmla="*/ 47 w 354"/>
                <a:gd name="T3" fmla="*/ 66 h 2742"/>
                <a:gd name="T4" fmla="*/ 46 w 354"/>
                <a:gd name="T5" fmla="*/ 510 h 2742"/>
                <a:gd name="T6" fmla="*/ 0 w 354"/>
                <a:gd name="T7" fmla="*/ 534 h 2742"/>
                <a:gd name="T8" fmla="*/ 9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335" name="Rectangle 203"/>
            <p:cNvSpPr>
              <a:spLocks noChangeArrowheads="1"/>
            </p:cNvSpPr>
            <p:nvPr/>
          </p:nvSpPr>
          <p:spPr bwMode="auto">
            <a:xfrm>
              <a:off x="4204" y="429"/>
              <a:ext cx="1051"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336" name="Freeform 204"/>
            <p:cNvSpPr>
              <a:spLocks/>
            </p:cNvSpPr>
            <p:nvPr/>
          </p:nvSpPr>
          <p:spPr bwMode="auto">
            <a:xfrm>
              <a:off x="5321" y="570"/>
              <a:ext cx="169" cy="2115"/>
            </a:xfrm>
            <a:custGeom>
              <a:avLst/>
              <a:gdLst>
                <a:gd name="T0" fmla="*/ 2 w 211"/>
                <a:gd name="T1" fmla="*/ 0 h 2537"/>
                <a:gd name="T2" fmla="*/ 29 w 211"/>
                <a:gd name="T3" fmla="*/ 43 h 2537"/>
                <a:gd name="T4" fmla="*/ 2 w 211"/>
                <a:gd name="T5" fmla="*/ 48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337" name="Freeform 205"/>
            <p:cNvSpPr>
              <a:spLocks/>
            </p:cNvSpPr>
            <p:nvPr/>
          </p:nvSpPr>
          <p:spPr bwMode="auto">
            <a:xfrm>
              <a:off x="5284" y="1640"/>
              <a:ext cx="263" cy="189"/>
            </a:xfrm>
            <a:custGeom>
              <a:avLst/>
              <a:gdLst>
                <a:gd name="T0" fmla="*/ 2 w 328"/>
                <a:gd name="T1" fmla="*/ 0 h 226"/>
                <a:gd name="T2" fmla="*/ 45 w 328"/>
                <a:gd name="T3" fmla="*/ 25 h 226"/>
                <a:gd name="T4" fmla="*/ 45 w 328"/>
                <a:gd name="T5" fmla="*/ 45 h 226"/>
                <a:gd name="T6" fmla="*/ 0 w 328"/>
                <a:gd name="T7" fmla="*/ 19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338" name="Rectangle 206"/>
            <p:cNvSpPr>
              <a:spLocks noChangeArrowheads="1"/>
            </p:cNvSpPr>
            <p:nvPr/>
          </p:nvSpPr>
          <p:spPr bwMode="auto">
            <a:xfrm>
              <a:off x="4209" y="693"/>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93339" name="Group 207"/>
            <p:cNvGrpSpPr>
              <a:grpSpLocks/>
            </p:cNvGrpSpPr>
            <p:nvPr/>
          </p:nvGrpSpPr>
          <p:grpSpPr bwMode="auto">
            <a:xfrm>
              <a:off x="4749" y="668"/>
              <a:ext cx="581" cy="145"/>
              <a:chOff x="614" y="2568"/>
              <a:chExt cx="725" cy="139"/>
            </a:xfrm>
          </p:grpSpPr>
          <p:sp>
            <p:nvSpPr>
              <p:cNvPr id="93364" name="AutoShape 208"/>
              <p:cNvSpPr>
                <a:spLocks noChangeArrowheads="1"/>
              </p:cNvSpPr>
              <p:nvPr/>
            </p:nvSpPr>
            <p:spPr bwMode="auto">
              <a:xfrm>
                <a:off x="613" y="2570"/>
                <a:ext cx="726" cy="135"/>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365" name="AutoShape 209"/>
              <p:cNvSpPr>
                <a:spLocks noChangeArrowheads="1"/>
              </p:cNvSpPr>
              <p:nvPr/>
            </p:nvSpPr>
            <p:spPr bwMode="auto">
              <a:xfrm>
                <a:off x="627" y="2587"/>
                <a:ext cx="693"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3340" name="Rectangle 210"/>
            <p:cNvSpPr>
              <a:spLocks noChangeArrowheads="1"/>
            </p:cNvSpPr>
            <p:nvPr/>
          </p:nvSpPr>
          <p:spPr bwMode="auto">
            <a:xfrm>
              <a:off x="4225" y="1016"/>
              <a:ext cx="592"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93341" name="Group 211"/>
            <p:cNvGrpSpPr>
              <a:grpSpLocks/>
            </p:cNvGrpSpPr>
            <p:nvPr/>
          </p:nvGrpSpPr>
          <p:grpSpPr bwMode="auto">
            <a:xfrm>
              <a:off x="4747" y="994"/>
              <a:ext cx="581" cy="134"/>
              <a:chOff x="614" y="2568"/>
              <a:chExt cx="725" cy="139"/>
            </a:xfrm>
          </p:grpSpPr>
          <p:sp>
            <p:nvSpPr>
              <p:cNvPr id="93362" name="AutoShape 212"/>
              <p:cNvSpPr>
                <a:spLocks noChangeArrowheads="1"/>
              </p:cNvSpPr>
              <p:nvPr/>
            </p:nvSpPr>
            <p:spPr bwMode="auto">
              <a:xfrm>
                <a:off x="616" y="2567"/>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363" name="AutoShape 213"/>
              <p:cNvSpPr>
                <a:spLocks noChangeArrowheads="1"/>
              </p:cNvSpPr>
              <p:nvPr/>
            </p:nvSpPr>
            <p:spPr bwMode="auto">
              <a:xfrm>
                <a:off x="629" y="2585"/>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3342" name="Rectangle 214"/>
            <p:cNvSpPr>
              <a:spLocks noChangeArrowheads="1"/>
            </p:cNvSpPr>
            <p:nvPr/>
          </p:nvSpPr>
          <p:spPr bwMode="auto">
            <a:xfrm>
              <a:off x="4215" y="1357"/>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343" name="Rectangle 215"/>
            <p:cNvSpPr>
              <a:spLocks noChangeArrowheads="1"/>
            </p:cNvSpPr>
            <p:nvPr/>
          </p:nvSpPr>
          <p:spPr bwMode="auto">
            <a:xfrm>
              <a:off x="4225" y="1656"/>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93344" name="Group 216"/>
            <p:cNvGrpSpPr>
              <a:grpSpLocks/>
            </p:cNvGrpSpPr>
            <p:nvPr/>
          </p:nvGrpSpPr>
          <p:grpSpPr bwMode="auto">
            <a:xfrm>
              <a:off x="4735" y="1627"/>
              <a:ext cx="582" cy="151"/>
              <a:chOff x="614" y="2568"/>
              <a:chExt cx="725" cy="139"/>
            </a:xfrm>
          </p:grpSpPr>
          <p:sp>
            <p:nvSpPr>
              <p:cNvPr id="93360" name="AutoShape 217"/>
              <p:cNvSpPr>
                <a:spLocks noChangeArrowheads="1"/>
              </p:cNvSpPr>
              <p:nvPr/>
            </p:nvSpPr>
            <p:spPr bwMode="auto">
              <a:xfrm>
                <a:off x="611" y="2568"/>
                <a:ext cx="731"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361" name="AutoShape 218"/>
              <p:cNvSpPr>
                <a:spLocks noChangeArrowheads="1"/>
              </p:cNvSpPr>
              <p:nvPr/>
            </p:nvSpPr>
            <p:spPr bwMode="auto">
              <a:xfrm>
                <a:off x="624" y="2584"/>
                <a:ext cx="69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3345" name="Freeform 219"/>
            <p:cNvSpPr>
              <a:spLocks/>
            </p:cNvSpPr>
            <p:nvPr/>
          </p:nvSpPr>
          <p:spPr bwMode="auto">
            <a:xfrm>
              <a:off x="5288" y="1354"/>
              <a:ext cx="263" cy="188"/>
            </a:xfrm>
            <a:custGeom>
              <a:avLst/>
              <a:gdLst>
                <a:gd name="T0" fmla="*/ 2 w 328"/>
                <a:gd name="T1" fmla="*/ 0 h 226"/>
                <a:gd name="T2" fmla="*/ 45 w 328"/>
                <a:gd name="T3" fmla="*/ 24 h 226"/>
                <a:gd name="T4" fmla="*/ 45 w 328"/>
                <a:gd name="T5" fmla="*/ 43 h 226"/>
                <a:gd name="T6" fmla="*/ 0 w 328"/>
                <a:gd name="T7" fmla="*/ 1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93346" name="Group 220"/>
            <p:cNvGrpSpPr>
              <a:grpSpLocks/>
            </p:cNvGrpSpPr>
            <p:nvPr/>
          </p:nvGrpSpPr>
          <p:grpSpPr bwMode="auto">
            <a:xfrm>
              <a:off x="4739" y="1327"/>
              <a:ext cx="582" cy="139"/>
              <a:chOff x="614" y="2568"/>
              <a:chExt cx="725" cy="139"/>
            </a:xfrm>
          </p:grpSpPr>
          <p:sp>
            <p:nvSpPr>
              <p:cNvPr id="93358" name="AutoShape 221"/>
              <p:cNvSpPr>
                <a:spLocks noChangeArrowheads="1"/>
              </p:cNvSpPr>
              <p:nvPr/>
            </p:nvSpPr>
            <p:spPr bwMode="auto">
              <a:xfrm>
                <a:off x="612" y="2569"/>
                <a:ext cx="725" cy="14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359" name="AutoShape 222"/>
              <p:cNvSpPr>
                <a:spLocks noChangeArrowheads="1"/>
              </p:cNvSpPr>
              <p:nvPr/>
            </p:nvSpPr>
            <p:spPr bwMode="auto">
              <a:xfrm>
                <a:off x="626" y="2586"/>
                <a:ext cx="691"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3347" name="Rectangle 223"/>
            <p:cNvSpPr>
              <a:spLocks noChangeArrowheads="1"/>
            </p:cNvSpPr>
            <p:nvPr/>
          </p:nvSpPr>
          <p:spPr bwMode="auto">
            <a:xfrm>
              <a:off x="5250" y="429"/>
              <a:ext cx="69"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348" name="Freeform 224"/>
            <p:cNvSpPr>
              <a:spLocks/>
            </p:cNvSpPr>
            <p:nvPr/>
          </p:nvSpPr>
          <p:spPr bwMode="auto">
            <a:xfrm>
              <a:off x="5312" y="1007"/>
              <a:ext cx="237" cy="213"/>
            </a:xfrm>
            <a:custGeom>
              <a:avLst/>
              <a:gdLst>
                <a:gd name="T0" fmla="*/ 2 w 296"/>
                <a:gd name="T1" fmla="*/ 0 h 256"/>
                <a:gd name="T2" fmla="*/ 40 w 296"/>
                <a:gd name="T3" fmla="*/ 27 h 256"/>
                <a:gd name="T4" fmla="*/ 40 w 296"/>
                <a:gd name="T5" fmla="*/ 49 h 256"/>
                <a:gd name="T6" fmla="*/ 0 w 296"/>
                <a:gd name="T7" fmla="*/ 18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349" name="Freeform 225"/>
            <p:cNvSpPr>
              <a:spLocks/>
            </p:cNvSpPr>
            <p:nvPr/>
          </p:nvSpPr>
          <p:spPr bwMode="auto">
            <a:xfrm>
              <a:off x="5315" y="680"/>
              <a:ext cx="244" cy="240"/>
            </a:xfrm>
            <a:custGeom>
              <a:avLst/>
              <a:gdLst>
                <a:gd name="T0" fmla="*/ 0 w 304"/>
                <a:gd name="T1" fmla="*/ 0 h 288"/>
                <a:gd name="T2" fmla="*/ 42 w 304"/>
                <a:gd name="T3" fmla="*/ 32 h 288"/>
                <a:gd name="T4" fmla="*/ 39 w 304"/>
                <a:gd name="T5" fmla="*/ 57 h 288"/>
                <a:gd name="T6" fmla="*/ 2 w 304"/>
                <a:gd name="T7" fmla="*/ 24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350" name="Oval 226"/>
            <p:cNvSpPr>
              <a:spLocks noChangeArrowheads="1"/>
            </p:cNvSpPr>
            <p:nvPr/>
          </p:nvSpPr>
          <p:spPr bwMode="auto">
            <a:xfrm>
              <a:off x="5517" y="2614"/>
              <a:ext cx="48"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351" name="Freeform 227"/>
            <p:cNvSpPr>
              <a:spLocks/>
            </p:cNvSpPr>
            <p:nvPr/>
          </p:nvSpPr>
          <p:spPr bwMode="auto">
            <a:xfrm>
              <a:off x="5302" y="2614"/>
              <a:ext cx="245" cy="200"/>
            </a:xfrm>
            <a:custGeom>
              <a:avLst/>
              <a:gdLst>
                <a:gd name="T0" fmla="*/ 0 w 306"/>
                <a:gd name="T1" fmla="*/ 21 h 240"/>
                <a:gd name="T2" fmla="*/ 2 w 306"/>
                <a:gd name="T3" fmla="*/ 48 h 240"/>
                <a:gd name="T4" fmla="*/ 42 w 306"/>
                <a:gd name="T5" fmla="*/ 22 h 240"/>
                <a:gd name="T6" fmla="*/ 40 w 306"/>
                <a:gd name="T7" fmla="*/ 0 h 240"/>
                <a:gd name="T8" fmla="*/ 0 w 306"/>
                <a:gd name="T9" fmla="*/ 21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352" name="AutoShape 228"/>
            <p:cNvSpPr>
              <a:spLocks noChangeArrowheads="1"/>
            </p:cNvSpPr>
            <p:nvPr/>
          </p:nvSpPr>
          <p:spPr bwMode="auto">
            <a:xfrm>
              <a:off x="4140" y="2678"/>
              <a:ext cx="1201" cy="147"/>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353" name="AutoShape 229"/>
            <p:cNvSpPr>
              <a:spLocks noChangeArrowheads="1"/>
            </p:cNvSpPr>
            <p:nvPr/>
          </p:nvSpPr>
          <p:spPr bwMode="auto">
            <a:xfrm>
              <a:off x="4204" y="2713"/>
              <a:ext cx="1073"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354" name="Oval 230"/>
            <p:cNvSpPr>
              <a:spLocks noChangeArrowheads="1"/>
            </p:cNvSpPr>
            <p:nvPr/>
          </p:nvSpPr>
          <p:spPr bwMode="auto">
            <a:xfrm>
              <a:off x="4305" y="2385"/>
              <a:ext cx="160"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355" name="Oval 231"/>
            <p:cNvSpPr>
              <a:spLocks noChangeArrowheads="1"/>
            </p:cNvSpPr>
            <p:nvPr/>
          </p:nvSpPr>
          <p:spPr bwMode="auto">
            <a:xfrm>
              <a:off x="4487" y="2385"/>
              <a:ext cx="160" cy="141"/>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cs typeface="Arial" panose="020B0604020202020204" pitchFamily="34" charset="0"/>
              </a:endParaRPr>
            </a:p>
          </p:txBody>
        </p:sp>
        <p:sp>
          <p:nvSpPr>
            <p:cNvPr id="93356" name="Oval 232"/>
            <p:cNvSpPr>
              <a:spLocks noChangeArrowheads="1"/>
            </p:cNvSpPr>
            <p:nvPr/>
          </p:nvSpPr>
          <p:spPr bwMode="auto">
            <a:xfrm>
              <a:off x="4663" y="2379"/>
              <a:ext cx="155"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357" name="Rectangle 233"/>
            <p:cNvSpPr>
              <a:spLocks noChangeArrowheads="1"/>
            </p:cNvSpPr>
            <p:nvPr/>
          </p:nvSpPr>
          <p:spPr bwMode="auto">
            <a:xfrm>
              <a:off x="5063" y="1833"/>
              <a:ext cx="85" cy="763"/>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93201" name="Group 234"/>
          <p:cNvGrpSpPr>
            <a:grpSpLocks/>
          </p:cNvGrpSpPr>
          <p:nvPr/>
        </p:nvGrpSpPr>
        <p:grpSpPr bwMode="auto">
          <a:xfrm>
            <a:off x="1978025" y="2295525"/>
            <a:ext cx="850900" cy="615950"/>
            <a:chOff x="4420" y="878"/>
            <a:chExt cx="614" cy="458"/>
          </a:xfrm>
        </p:grpSpPr>
        <p:pic>
          <p:nvPicPr>
            <p:cNvPr id="93312" name="Picture 235" descr="laptop_keyboar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9064" flipH="1">
              <a:off x="4420" y="1108"/>
              <a:ext cx="527"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313" name="Freeform 236"/>
            <p:cNvSpPr>
              <a:spLocks/>
            </p:cNvSpPr>
            <p:nvPr/>
          </p:nvSpPr>
          <p:spPr bwMode="auto">
            <a:xfrm>
              <a:off x="4595" y="888"/>
              <a:ext cx="424" cy="297"/>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93314" name="Picture 237" descr="scre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6" y="895"/>
              <a:ext cx="38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315" name="Freeform 238"/>
            <p:cNvSpPr>
              <a:spLocks/>
            </p:cNvSpPr>
            <p:nvPr/>
          </p:nvSpPr>
          <p:spPr bwMode="auto">
            <a:xfrm>
              <a:off x="4672" y="879"/>
              <a:ext cx="359" cy="5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316" name="Freeform 239"/>
            <p:cNvSpPr>
              <a:spLocks/>
            </p:cNvSpPr>
            <p:nvPr/>
          </p:nvSpPr>
          <p:spPr bwMode="auto">
            <a:xfrm>
              <a:off x="4591" y="878"/>
              <a:ext cx="100" cy="230"/>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317" name="Freeform 240"/>
            <p:cNvSpPr>
              <a:spLocks/>
            </p:cNvSpPr>
            <p:nvPr/>
          </p:nvSpPr>
          <p:spPr bwMode="auto">
            <a:xfrm>
              <a:off x="4921" y="920"/>
              <a:ext cx="108" cy="265"/>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318" name="Freeform 241"/>
            <p:cNvSpPr>
              <a:spLocks/>
            </p:cNvSpPr>
            <p:nvPr/>
          </p:nvSpPr>
          <p:spPr bwMode="auto">
            <a:xfrm>
              <a:off x="4590" y="1097"/>
              <a:ext cx="394" cy="89"/>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319" name="Freeform 242"/>
            <p:cNvSpPr>
              <a:spLocks/>
            </p:cNvSpPr>
            <p:nvPr/>
          </p:nvSpPr>
          <p:spPr bwMode="auto">
            <a:xfrm>
              <a:off x="4933" y="922"/>
              <a:ext cx="101" cy="266"/>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320" name="Freeform 243"/>
            <p:cNvSpPr>
              <a:spLocks/>
            </p:cNvSpPr>
            <p:nvPr/>
          </p:nvSpPr>
          <p:spPr bwMode="auto">
            <a:xfrm>
              <a:off x="4590" y="1109"/>
              <a:ext cx="351" cy="88"/>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93321" name="Group 244"/>
            <p:cNvGrpSpPr>
              <a:grpSpLocks/>
            </p:cNvGrpSpPr>
            <p:nvPr/>
          </p:nvGrpSpPr>
          <p:grpSpPr bwMode="auto">
            <a:xfrm>
              <a:off x="4584" y="1203"/>
              <a:ext cx="119" cy="53"/>
              <a:chOff x="1740" y="2642"/>
              <a:chExt cx="752" cy="327"/>
            </a:xfrm>
          </p:grpSpPr>
          <p:sp>
            <p:nvSpPr>
              <p:cNvPr id="93328" name="Freeform 245"/>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329" name="Freeform 246"/>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330" name="Freeform 247"/>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331" name="Freeform 248"/>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332" name="Freeform 249"/>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333" name="Freeform 250"/>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93322" name="Freeform 251"/>
            <p:cNvSpPr>
              <a:spLocks/>
            </p:cNvSpPr>
            <p:nvPr/>
          </p:nvSpPr>
          <p:spPr bwMode="auto">
            <a:xfrm>
              <a:off x="4788" y="1211"/>
              <a:ext cx="144" cy="116"/>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323" name="Freeform 252"/>
            <p:cNvSpPr>
              <a:spLocks/>
            </p:cNvSpPr>
            <p:nvPr/>
          </p:nvSpPr>
          <p:spPr bwMode="auto">
            <a:xfrm>
              <a:off x="4420" y="1220"/>
              <a:ext cx="369" cy="10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324" name="Freeform 253"/>
            <p:cNvSpPr>
              <a:spLocks/>
            </p:cNvSpPr>
            <p:nvPr/>
          </p:nvSpPr>
          <p:spPr bwMode="auto">
            <a:xfrm>
              <a:off x="4420" y="1201"/>
              <a:ext cx="4" cy="21"/>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325" name="Freeform 254"/>
            <p:cNvSpPr>
              <a:spLocks/>
            </p:cNvSpPr>
            <p:nvPr/>
          </p:nvSpPr>
          <p:spPr bwMode="auto">
            <a:xfrm>
              <a:off x="4421" y="1114"/>
              <a:ext cx="171" cy="88"/>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326" name="Freeform 255"/>
            <p:cNvSpPr>
              <a:spLocks/>
            </p:cNvSpPr>
            <p:nvPr/>
          </p:nvSpPr>
          <p:spPr bwMode="auto">
            <a:xfrm>
              <a:off x="4432" y="1205"/>
              <a:ext cx="350" cy="102"/>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327" name="Freeform 256"/>
            <p:cNvSpPr>
              <a:spLocks/>
            </p:cNvSpPr>
            <p:nvPr/>
          </p:nvSpPr>
          <p:spPr bwMode="auto">
            <a:xfrm flipV="1">
              <a:off x="4782" y="1198"/>
              <a:ext cx="142" cy="10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48226" name="AutoShape 34"/>
          <p:cNvSpPr>
            <a:spLocks noChangeArrowheads="1"/>
          </p:cNvSpPr>
          <p:nvPr/>
        </p:nvSpPr>
        <p:spPr bwMode="auto">
          <a:xfrm>
            <a:off x="830263" y="2422525"/>
            <a:ext cx="976312" cy="4857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nvGrpSpPr>
          <p:cNvPr id="12" name="Group 45"/>
          <p:cNvGrpSpPr>
            <a:grpSpLocks/>
          </p:cNvGrpSpPr>
          <p:nvPr/>
        </p:nvGrpSpPr>
        <p:grpSpPr bwMode="auto">
          <a:xfrm>
            <a:off x="1195388" y="1258888"/>
            <a:ext cx="976312" cy="1460500"/>
            <a:chOff x="651" y="681"/>
            <a:chExt cx="615" cy="920"/>
          </a:xfrm>
        </p:grpSpPr>
        <p:sp>
          <p:nvSpPr>
            <p:cNvPr id="93304" name="Freeform 46"/>
            <p:cNvSpPr>
              <a:spLocks/>
            </p:cNvSpPr>
            <p:nvPr/>
          </p:nvSpPr>
          <p:spPr bwMode="auto">
            <a:xfrm>
              <a:off x="662" y="698"/>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 name="T15" fmla="*/ 0 w 604"/>
                <a:gd name="T16" fmla="*/ 0 h 903"/>
                <a:gd name="T17" fmla="*/ 604 w 604"/>
                <a:gd name="T18" fmla="*/ 903 h 903"/>
              </a:gdLst>
              <a:ahLst/>
              <a:cxnLst>
                <a:cxn ang="T10">
                  <a:pos x="T0" y="T1"/>
                </a:cxn>
                <a:cxn ang="T11">
                  <a:pos x="T2" y="T3"/>
                </a:cxn>
                <a:cxn ang="T12">
                  <a:pos x="T4" y="T5"/>
                </a:cxn>
                <a:cxn ang="T13">
                  <a:pos x="T6" y="T7"/>
                </a:cxn>
                <a:cxn ang="T14">
                  <a:pos x="T8" y="T9"/>
                </a:cxn>
              </a:cxnLst>
              <a:rect l="T15" t="T16" r="T17" b="T18"/>
              <a:pathLst>
                <a:path w="604" h="903">
                  <a:moveTo>
                    <a:pt x="496" y="0"/>
                  </a:moveTo>
                  <a:lnTo>
                    <a:pt x="604" y="903"/>
                  </a:lnTo>
                  <a:lnTo>
                    <a:pt x="0" y="788"/>
                  </a:lnTo>
                  <a:lnTo>
                    <a:pt x="456" y="750"/>
                  </a:lnTo>
                  <a:lnTo>
                    <a:pt x="496" y="0"/>
                  </a:lnTo>
                  <a:close/>
                </a:path>
              </a:pathLst>
            </a:custGeom>
            <a:gradFill rotWithShape="1">
              <a:gsLst>
                <a:gs pos="0">
                  <a:schemeClr val="bg1">
                    <a:alpha val="65999"/>
                  </a:schemeClr>
                </a:gs>
                <a:gs pos="100000">
                  <a:srgbClr val="000099">
                    <a:alpha val="67000"/>
                  </a:srgbClr>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nvGrpSpPr>
            <p:cNvPr id="93305" name="Group 47"/>
            <p:cNvGrpSpPr>
              <a:grpSpLocks/>
            </p:cNvGrpSpPr>
            <p:nvPr/>
          </p:nvGrpSpPr>
          <p:grpSpPr bwMode="auto">
            <a:xfrm>
              <a:off x="651" y="681"/>
              <a:ext cx="501" cy="828"/>
              <a:chOff x="569" y="2954"/>
              <a:chExt cx="501" cy="828"/>
            </a:xfrm>
          </p:grpSpPr>
          <p:sp>
            <p:nvSpPr>
              <p:cNvPr id="93306" name="Rectangle 48"/>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307" name="Text Box 49"/>
              <p:cNvSpPr txBox="1">
                <a:spLocks noChangeArrowheads="1"/>
              </p:cNvSpPr>
              <p:nvPr/>
            </p:nvSpPr>
            <p:spPr bwMode="auto">
              <a:xfrm>
                <a:off x="593" y="2954"/>
                <a:ext cx="477"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a:t>DHCP</a:t>
                </a:r>
              </a:p>
              <a:p>
                <a:pPr algn="ctr"/>
                <a:r>
                  <a:rPr lang="en-US" altLang="zh-CN" sz="1600"/>
                  <a:t>UDP</a:t>
                </a:r>
              </a:p>
              <a:p>
                <a:pPr algn="ctr"/>
                <a:r>
                  <a:rPr lang="en-US" altLang="zh-CN" sz="1600"/>
                  <a:t>IP</a:t>
                </a:r>
              </a:p>
              <a:p>
                <a:pPr algn="ctr"/>
                <a:r>
                  <a:rPr lang="en-US" altLang="zh-CN" sz="1600"/>
                  <a:t>Eth</a:t>
                </a:r>
              </a:p>
              <a:p>
                <a:pPr algn="ctr"/>
                <a:r>
                  <a:rPr lang="en-US" altLang="zh-CN" sz="1600"/>
                  <a:t>Phy</a:t>
                </a:r>
              </a:p>
            </p:txBody>
          </p:sp>
          <p:sp>
            <p:nvSpPr>
              <p:cNvPr id="93308" name="Line 50"/>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3309" name="Line 51"/>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3310" name="Line 52"/>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3311" name="Line 53"/>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14" name="Group 54"/>
          <p:cNvGrpSpPr>
            <a:grpSpLocks/>
          </p:cNvGrpSpPr>
          <p:nvPr/>
        </p:nvGrpSpPr>
        <p:grpSpPr bwMode="auto">
          <a:xfrm>
            <a:off x="520700" y="1317625"/>
            <a:ext cx="544513" cy="244475"/>
            <a:chOff x="844" y="3337"/>
            <a:chExt cx="343" cy="154"/>
          </a:xfrm>
        </p:grpSpPr>
        <p:sp>
          <p:nvSpPr>
            <p:cNvPr id="93302" name="Rectangle 55"/>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303" name="Text Box 56"/>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15" name="Group 57"/>
          <p:cNvGrpSpPr>
            <a:grpSpLocks/>
          </p:cNvGrpSpPr>
          <p:nvPr/>
        </p:nvGrpSpPr>
        <p:grpSpPr bwMode="auto">
          <a:xfrm>
            <a:off x="66675" y="1336675"/>
            <a:ext cx="1081088" cy="1166813"/>
            <a:chOff x="42" y="744"/>
            <a:chExt cx="681" cy="735"/>
          </a:xfrm>
        </p:grpSpPr>
        <p:grpSp>
          <p:nvGrpSpPr>
            <p:cNvPr id="93270" name="Group 58"/>
            <p:cNvGrpSpPr>
              <a:grpSpLocks/>
            </p:cNvGrpSpPr>
            <p:nvPr/>
          </p:nvGrpSpPr>
          <p:grpSpPr bwMode="auto">
            <a:xfrm>
              <a:off x="42" y="886"/>
              <a:ext cx="681" cy="468"/>
              <a:chOff x="42" y="886"/>
              <a:chExt cx="681" cy="468"/>
            </a:xfrm>
          </p:grpSpPr>
          <p:grpSp>
            <p:nvGrpSpPr>
              <p:cNvPr id="93272" name="Group 59"/>
              <p:cNvGrpSpPr>
                <a:grpSpLocks/>
              </p:cNvGrpSpPr>
              <p:nvPr/>
            </p:nvGrpSpPr>
            <p:grpSpPr bwMode="auto">
              <a:xfrm>
                <a:off x="278" y="886"/>
                <a:ext cx="397" cy="154"/>
                <a:chOff x="740" y="3209"/>
                <a:chExt cx="397" cy="154"/>
              </a:xfrm>
            </p:grpSpPr>
            <p:grpSp>
              <p:nvGrpSpPr>
                <p:cNvPr id="93297" name="Group 60"/>
                <p:cNvGrpSpPr>
                  <a:grpSpLocks/>
                </p:cNvGrpSpPr>
                <p:nvPr/>
              </p:nvGrpSpPr>
              <p:grpSpPr bwMode="auto">
                <a:xfrm>
                  <a:off x="794" y="3209"/>
                  <a:ext cx="343" cy="154"/>
                  <a:chOff x="844" y="3337"/>
                  <a:chExt cx="343" cy="154"/>
                </a:xfrm>
              </p:grpSpPr>
              <p:sp>
                <p:nvSpPr>
                  <p:cNvPr id="93300" name="Rectangle 61"/>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301" name="Text Box 62"/>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sp>
              <p:nvSpPr>
                <p:cNvPr id="93298" name="Rectangle 63"/>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299" name="Rectangle 64"/>
                <p:cNvSpPr>
                  <a:spLocks noChangeArrowheads="1"/>
                </p:cNvSpPr>
                <p:nvPr/>
              </p:nvSpPr>
              <p:spPr bwMode="auto">
                <a:xfrm>
                  <a:off x="740" y="3238"/>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93273" name="Group 65"/>
              <p:cNvGrpSpPr>
                <a:grpSpLocks/>
              </p:cNvGrpSpPr>
              <p:nvPr/>
            </p:nvGrpSpPr>
            <p:grpSpPr bwMode="auto">
              <a:xfrm>
                <a:off x="278" y="1034"/>
                <a:ext cx="397" cy="154"/>
                <a:chOff x="836" y="3305"/>
                <a:chExt cx="397" cy="154"/>
              </a:xfrm>
            </p:grpSpPr>
            <p:grpSp>
              <p:nvGrpSpPr>
                <p:cNvPr id="93291" name="Group 66"/>
                <p:cNvGrpSpPr>
                  <a:grpSpLocks/>
                </p:cNvGrpSpPr>
                <p:nvPr/>
              </p:nvGrpSpPr>
              <p:grpSpPr bwMode="auto">
                <a:xfrm>
                  <a:off x="890" y="3305"/>
                  <a:ext cx="343" cy="154"/>
                  <a:chOff x="844" y="3337"/>
                  <a:chExt cx="343" cy="154"/>
                </a:xfrm>
              </p:grpSpPr>
              <p:sp>
                <p:nvSpPr>
                  <p:cNvPr id="93295" name="Rectangle 6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296" name="Text Box 68"/>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3292" name="Group 69"/>
                <p:cNvGrpSpPr>
                  <a:grpSpLocks/>
                </p:cNvGrpSpPr>
                <p:nvPr/>
              </p:nvGrpSpPr>
              <p:grpSpPr bwMode="auto">
                <a:xfrm>
                  <a:off x="836" y="3334"/>
                  <a:ext cx="354" cy="94"/>
                  <a:chOff x="836" y="3334"/>
                  <a:chExt cx="354" cy="94"/>
                </a:xfrm>
              </p:grpSpPr>
              <p:sp>
                <p:nvSpPr>
                  <p:cNvPr id="93293" name="Rectangle 70"/>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294" name="Rectangle 71"/>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grpSp>
            <p:nvGrpSpPr>
              <p:cNvPr id="93274" name="Group 72"/>
              <p:cNvGrpSpPr>
                <a:grpSpLocks/>
              </p:cNvGrpSpPr>
              <p:nvPr/>
            </p:nvGrpSpPr>
            <p:grpSpPr bwMode="auto">
              <a:xfrm>
                <a:off x="165" y="1054"/>
                <a:ext cx="480" cy="112"/>
                <a:chOff x="627" y="3377"/>
                <a:chExt cx="480" cy="112"/>
              </a:xfrm>
            </p:grpSpPr>
            <p:sp>
              <p:nvSpPr>
                <p:cNvPr id="93289" name="Rectangle 73"/>
                <p:cNvSpPr>
                  <a:spLocks noChangeArrowheads="1"/>
                </p:cNvSpPr>
                <p:nvPr/>
              </p:nvSpPr>
              <p:spPr bwMode="auto">
                <a:xfrm>
                  <a:off x="636" y="3388"/>
                  <a:ext cx="96" cy="9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290" name="Rectangle 74"/>
                <p:cNvSpPr>
                  <a:spLocks noChangeArrowheads="1"/>
                </p:cNvSpPr>
                <p:nvPr/>
              </p:nvSpPr>
              <p:spPr bwMode="auto">
                <a:xfrm>
                  <a:off x="627" y="3377"/>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93275" name="Group 75"/>
              <p:cNvGrpSpPr>
                <a:grpSpLocks/>
              </p:cNvGrpSpPr>
              <p:nvPr/>
            </p:nvGrpSpPr>
            <p:grpSpPr bwMode="auto">
              <a:xfrm>
                <a:off x="42" y="1200"/>
                <a:ext cx="681" cy="154"/>
                <a:chOff x="504" y="3523"/>
                <a:chExt cx="681" cy="154"/>
              </a:xfrm>
            </p:grpSpPr>
            <p:grpSp>
              <p:nvGrpSpPr>
                <p:cNvPr id="93276" name="Group 76"/>
                <p:cNvGrpSpPr>
                  <a:grpSpLocks/>
                </p:cNvGrpSpPr>
                <p:nvPr/>
              </p:nvGrpSpPr>
              <p:grpSpPr bwMode="auto">
                <a:xfrm>
                  <a:off x="623" y="3523"/>
                  <a:ext cx="510" cy="154"/>
                  <a:chOff x="723" y="3453"/>
                  <a:chExt cx="510" cy="154"/>
                </a:xfrm>
              </p:grpSpPr>
              <p:grpSp>
                <p:nvGrpSpPr>
                  <p:cNvPr id="93280" name="Group 77"/>
                  <p:cNvGrpSpPr>
                    <a:grpSpLocks/>
                  </p:cNvGrpSpPr>
                  <p:nvPr/>
                </p:nvGrpSpPr>
                <p:grpSpPr bwMode="auto">
                  <a:xfrm>
                    <a:off x="836" y="3453"/>
                    <a:ext cx="397" cy="154"/>
                    <a:chOff x="836" y="3305"/>
                    <a:chExt cx="397" cy="154"/>
                  </a:xfrm>
                </p:grpSpPr>
                <p:grpSp>
                  <p:nvGrpSpPr>
                    <p:cNvPr id="93283" name="Group 78"/>
                    <p:cNvGrpSpPr>
                      <a:grpSpLocks/>
                    </p:cNvGrpSpPr>
                    <p:nvPr/>
                  </p:nvGrpSpPr>
                  <p:grpSpPr bwMode="auto">
                    <a:xfrm>
                      <a:off x="890" y="3305"/>
                      <a:ext cx="343" cy="154"/>
                      <a:chOff x="844" y="3337"/>
                      <a:chExt cx="343" cy="154"/>
                    </a:xfrm>
                  </p:grpSpPr>
                  <p:sp>
                    <p:nvSpPr>
                      <p:cNvPr id="93287" name="Rectangle 79"/>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288" name="Text Box 80"/>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3284" name="Group 81"/>
                    <p:cNvGrpSpPr>
                      <a:grpSpLocks/>
                    </p:cNvGrpSpPr>
                    <p:nvPr/>
                  </p:nvGrpSpPr>
                  <p:grpSpPr bwMode="auto">
                    <a:xfrm>
                      <a:off x="836" y="3334"/>
                      <a:ext cx="354" cy="94"/>
                      <a:chOff x="836" y="3334"/>
                      <a:chExt cx="354" cy="94"/>
                    </a:xfrm>
                  </p:grpSpPr>
                  <p:sp>
                    <p:nvSpPr>
                      <p:cNvPr id="93285" name="Rectangle 82"/>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286" name="Rectangle 83"/>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3281" name="Rectangle 84"/>
                  <p:cNvSpPr>
                    <a:spLocks noChangeArrowheads="1"/>
                  </p:cNvSpPr>
                  <p:nvPr/>
                </p:nvSpPr>
                <p:spPr bwMode="auto">
                  <a:xfrm>
                    <a:off x="732" y="3484"/>
                    <a:ext cx="96" cy="9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282" name="Rectangle 85"/>
                  <p:cNvSpPr>
                    <a:spLocks noChangeArrowheads="1"/>
                  </p:cNvSpPr>
                  <p:nvPr/>
                </p:nvSpPr>
                <p:spPr bwMode="auto">
                  <a:xfrm>
                    <a:off x="723" y="3473"/>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3277" name="Rectangle 86"/>
                <p:cNvSpPr>
                  <a:spLocks noChangeArrowheads="1"/>
                </p:cNvSpPr>
                <p:nvPr/>
              </p:nvSpPr>
              <p:spPr bwMode="auto">
                <a:xfrm>
                  <a:off x="517" y="3545"/>
                  <a:ext cx="94" cy="10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278" name="Rectangle 87"/>
                <p:cNvSpPr>
                  <a:spLocks noChangeArrowheads="1"/>
                </p:cNvSpPr>
                <p:nvPr/>
              </p:nvSpPr>
              <p:spPr bwMode="auto">
                <a:xfrm>
                  <a:off x="1115" y="3544"/>
                  <a:ext cx="60" cy="10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279" name="Rectangle 88"/>
                <p:cNvSpPr>
                  <a:spLocks noChangeArrowheads="1"/>
                </p:cNvSpPr>
                <p:nvPr/>
              </p:nvSpPr>
              <p:spPr bwMode="auto">
                <a:xfrm>
                  <a:off x="504" y="3529"/>
                  <a:ext cx="681" cy="1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3271" name="AutoShape 89"/>
            <p:cNvSpPr>
              <a:spLocks noChangeArrowheads="1"/>
            </p:cNvSpPr>
            <p:nvPr/>
          </p:nvSpPr>
          <p:spPr bwMode="auto">
            <a:xfrm>
              <a:off x="384" y="744"/>
              <a:ext cx="240" cy="735"/>
            </a:xfrm>
            <a:prstGeom prst="downArrow">
              <a:avLst>
                <a:gd name="adj1" fmla="val 54167"/>
                <a:gd name="adj2" fmla="val 49170"/>
              </a:avLst>
            </a:prstGeom>
            <a:gradFill rotWithShape="1">
              <a:gsLst>
                <a:gs pos="0">
                  <a:srgbClr val="FF0000">
                    <a:alpha val="25000"/>
                  </a:srgbClr>
                </a:gs>
                <a:gs pos="100000">
                  <a:srgbClr val="FF0000">
                    <a:alpha val="25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28" name="Group 90"/>
          <p:cNvGrpSpPr>
            <a:grpSpLocks/>
          </p:cNvGrpSpPr>
          <p:nvPr/>
        </p:nvGrpSpPr>
        <p:grpSpPr bwMode="auto">
          <a:xfrm>
            <a:off x="650875" y="2544763"/>
            <a:ext cx="1081088" cy="244475"/>
            <a:chOff x="504" y="3523"/>
            <a:chExt cx="681" cy="154"/>
          </a:xfrm>
        </p:grpSpPr>
        <p:grpSp>
          <p:nvGrpSpPr>
            <p:cNvPr id="93257" name="Group 91"/>
            <p:cNvGrpSpPr>
              <a:grpSpLocks/>
            </p:cNvGrpSpPr>
            <p:nvPr/>
          </p:nvGrpSpPr>
          <p:grpSpPr bwMode="auto">
            <a:xfrm>
              <a:off x="623" y="3523"/>
              <a:ext cx="510" cy="154"/>
              <a:chOff x="723" y="3453"/>
              <a:chExt cx="510" cy="154"/>
            </a:xfrm>
          </p:grpSpPr>
          <p:grpSp>
            <p:nvGrpSpPr>
              <p:cNvPr id="93261" name="Group 92"/>
              <p:cNvGrpSpPr>
                <a:grpSpLocks/>
              </p:cNvGrpSpPr>
              <p:nvPr/>
            </p:nvGrpSpPr>
            <p:grpSpPr bwMode="auto">
              <a:xfrm>
                <a:off x="836" y="3453"/>
                <a:ext cx="397" cy="154"/>
                <a:chOff x="836" y="3305"/>
                <a:chExt cx="397" cy="154"/>
              </a:xfrm>
            </p:grpSpPr>
            <p:grpSp>
              <p:nvGrpSpPr>
                <p:cNvPr id="93264" name="Group 93"/>
                <p:cNvGrpSpPr>
                  <a:grpSpLocks/>
                </p:cNvGrpSpPr>
                <p:nvPr/>
              </p:nvGrpSpPr>
              <p:grpSpPr bwMode="auto">
                <a:xfrm>
                  <a:off x="890" y="3305"/>
                  <a:ext cx="343" cy="154"/>
                  <a:chOff x="844" y="3337"/>
                  <a:chExt cx="343" cy="154"/>
                </a:xfrm>
              </p:grpSpPr>
              <p:sp>
                <p:nvSpPr>
                  <p:cNvPr id="93268" name="Rectangle 94"/>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269" name="Text Box 95"/>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3265" name="Group 96"/>
                <p:cNvGrpSpPr>
                  <a:grpSpLocks/>
                </p:cNvGrpSpPr>
                <p:nvPr/>
              </p:nvGrpSpPr>
              <p:grpSpPr bwMode="auto">
                <a:xfrm>
                  <a:off x="836" y="3334"/>
                  <a:ext cx="354" cy="94"/>
                  <a:chOff x="836" y="3334"/>
                  <a:chExt cx="354" cy="94"/>
                </a:xfrm>
              </p:grpSpPr>
              <p:sp>
                <p:nvSpPr>
                  <p:cNvPr id="93266" name="Rectangle 97"/>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267" name="Rectangle 98"/>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3262" name="Rectangle 99"/>
              <p:cNvSpPr>
                <a:spLocks noChangeArrowheads="1"/>
              </p:cNvSpPr>
              <p:nvPr/>
            </p:nvSpPr>
            <p:spPr bwMode="auto">
              <a:xfrm>
                <a:off x="732" y="3484"/>
                <a:ext cx="96" cy="9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263" name="Rectangle 100"/>
              <p:cNvSpPr>
                <a:spLocks noChangeArrowheads="1"/>
              </p:cNvSpPr>
              <p:nvPr/>
            </p:nvSpPr>
            <p:spPr bwMode="auto">
              <a:xfrm>
                <a:off x="723" y="3473"/>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3258" name="Rectangle 101"/>
            <p:cNvSpPr>
              <a:spLocks noChangeArrowheads="1"/>
            </p:cNvSpPr>
            <p:nvPr/>
          </p:nvSpPr>
          <p:spPr bwMode="auto">
            <a:xfrm>
              <a:off x="517" y="3545"/>
              <a:ext cx="94" cy="10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259" name="Rectangle 102"/>
            <p:cNvSpPr>
              <a:spLocks noChangeArrowheads="1"/>
            </p:cNvSpPr>
            <p:nvPr/>
          </p:nvSpPr>
          <p:spPr bwMode="auto">
            <a:xfrm>
              <a:off x="1115" y="3544"/>
              <a:ext cx="60" cy="10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260" name="Rectangle 103"/>
            <p:cNvSpPr>
              <a:spLocks noChangeArrowheads="1"/>
            </p:cNvSpPr>
            <p:nvPr/>
          </p:nvSpPr>
          <p:spPr bwMode="auto">
            <a:xfrm>
              <a:off x="504" y="3529"/>
              <a:ext cx="681" cy="1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49314" name="Group 104"/>
          <p:cNvGrpSpPr>
            <a:grpSpLocks/>
          </p:cNvGrpSpPr>
          <p:nvPr/>
        </p:nvGrpSpPr>
        <p:grpSpPr bwMode="auto">
          <a:xfrm>
            <a:off x="1477963" y="3236913"/>
            <a:ext cx="1316037" cy="1314450"/>
            <a:chOff x="931" y="1941"/>
            <a:chExt cx="829" cy="828"/>
          </a:xfrm>
        </p:grpSpPr>
        <p:sp>
          <p:nvSpPr>
            <p:cNvPr id="93249" name="Freeform 105"/>
            <p:cNvSpPr>
              <a:spLocks/>
            </p:cNvSpPr>
            <p:nvPr/>
          </p:nvSpPr>
          <p:spPr bwMode="auto">
            <a:xfrm>
              <a:off x="1424" y="1965"/>
              <a:ext cx="336" cy="801"/>
            </a:xfrm>
            <a:custGeom>
              <a:avLst/>
              <a:gdLst>
                <a:gd name="T0" fmla="*/ 1 w 551"/>
                <a:gd name="T1" fmla="*/ 0 h 801"/>
                <a:gd name="T2" fmla="*/ 6 w 551"/>
                <a:gd name="T3" fmla="*/ 402 h 801"/>
                <a:gd name="T4" fmla="*/ 1 w 551"/>
                <a:gd name="T5" fmla="*/ 801 h 801"/>
                <a:gd name="T6" fmla="*/ 1 w 551"/>
                <a:gd name="T7" fmla="*/ 535 h 801"/>
                <a:gd name="T8" fmla="*/ 0 w 551"/>
                <a:gd name="T9" fmla="*/ 371 h 801"/>
                <a:gd name="T10" fmla="*/ 1 w 551"/>
                <a:gd name="T11" fmla="*/ 0 h 801"/>
                <a:gd name="T12" fmla="*/ 0 60000 65536"/>
                <a:gd name="T13" fmla="*/ 0 60000 65536"/>
                <a:gd name="T14" fmla="*/ 0 60000 65536"/>
                <a:gd name="T15" fmla="*/ 0 60000 65536"/>
                <a:gd name="T16" fmla="*/ 0 60000 65536"/>
                <a:gd name="T17" fmla="*/ 0 60000 65536"/>
                <a:gd name="T18" fmla="*/ 0 w 551"/>
                <a:gd name="T19" fmla="*/ 0 h 801"/>
                <a:gd name="T20" fmla="*/ 551 w 551"/>
                <a:gd name="T21" fmla="*/ 801 h 801"/>
              </a:gdLst>
              <a:ahLst/>
              <a:cxnLst>
                <a:cxn ang="T12">
                  <a:pos x="T0" y="T1"/>
                </a:cxn>
                <a:cxn ang="T13">
                  <a:pos x="T2" y="T3"/>
                </a:cxn>
                <a:cxn ang="T14">
                  <a:pos x="T4" y="T5"/>
                </a:cxn>
                <a:cxn ang="T15">
                  <a:pos x="T6" y="T7"/>
                </a:cxn>
                <a:cxn ang="T16">
                  <a:pos x="T8" y="T9"/>
                </a:cxn>
                <a:cxn ang="T17">
                  <a:pos x="T10" y="T11"/>
                </a:cxn>
              </a:cxnLst>
              <a:rect l="T18" t="T19" r="T20" b="T21"/>
              <a:pathLst>
                <a:path w="551" h="801">
                  <a:moveTo>
                    <a:pt x="14" y="0"/>
                  </a:moveTo>
                  <a:lnTo>
                    <a:pt x="551" y="402"/>
                  </a:lnTo>
                  <a:lnTo>
                    <a:pt x="6" y="801"/>
                  </a:lnTo>
                  <a:lnTo>
                    <a:pt x="13" y="535"/>
                  </a:lnTo>
                  <a:lnTo>
                    <a:pt x="0" y="371"/>
                  </a:lnTo>
                  <a:lnTo>
                    <a:pt x="14" y="0"/>
                  </a:lnTo>
                  <a:close/>
                </a:path>
              </a:pathLst>
            </a:custGeom>
            <a:gradFill rotWithShape="1">
              <a:gsLst>
                <a:gs pos="0">
                  <a:schemeClr val="bg1">
                    <a:alpha val="64998"/>
                  </a:schemeClr>
                </a:gs>
                <a:gs pos="100000">
                  <a:srgbClr val="000099">
                    <a:alpha val="64998"/>
                  </a:srgbClr>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nvGrpSpPr>
            <p:cNvPr id="93250" name="Group 106"/>
            <p:cNvGrpSpPr>
              <a:grpSpLocks/>
            </p:cNvGrpSpPr>
            <p:nvPr/>
          </p:nvGrpSpPr>
          <p:grpSpPr bwMode="auto">
            <a:xfrm>
              <a:off x="931" y="1941"/>
              <a:ext cx="501" cy="828"/>
              <a:chOff x="569" y="2954"/>
              <a:chExt cx="501" cy="828"/>
            </a:xfrm>
          </p:grpSpPr>
          <p:sp>
            <p:nvSpPr>
              <p:cNvPr id="93251" name="Rectangle 107"/>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252" name="Text Box 108"/>
              <p:cNvSpPr txBox="1">
                <a:spLocks noChangeArrowheads="1"/>
              </p:cNvSpPr>
              <p:nvPr/>
            </p:nvSpPr>
            <p:spPr bwMode="auto">
              <a:xfrm>
                <a:off x="593" y="2954"/>
                <a:ext cx="477"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a:t>DHCP</a:t>
                </a:r>
              </a:p>
              <a:p>
                <a:pPr algn="ctr"/>
                <a:r>
                  <a:rPr lang="en-US" altLang="zh-CN" sz="1600"/>
                  <a:t>UDP</a:t>
                </a:r>
              </a:p>
              <a:p>
                <a:pPr algn="ctr"/>
                <a:r>
                  <a:rPr lang="en-US" altLang="zh-CN" sz="1600"/>
                  <a:t>IP</a:t>
                </a:r>
              </a:p>
              <a:p>
                <a:pPr algn="ctr"/>
                <a:r>
                  <a:rPr lang="en-US" altLang="zh-CN" sz="1600"/>
                  <a:t>Eth</a:t>
                </a:r>
              </a:p>
              <a:p>
                <a:pPr algn="ctr"/>
                <a:r>
                  <a:rPr lang="en-US" altLang="zh-CN" sz="1600"/>
                  <a:t>Phy</a:t>
                </a:r>
              </a:p>
            </p:txBody>
          </p:sp>
          <p:sp>
            <p:nvSpPr>
              <p:cNvPr id="93253" name="Line 109"/>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3254" name="Line 110"/>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3255" name="Line 111"/>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3256" name="Line 112"/>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49317" name="Group 113"/>
          <p:cNvGrpSpPr>
            <a:grpSpLocks/>
          </p:cNvGrpSpPr>
          <p:nvPr/>
        </p:nvGrpSpPr>
        <p:grpSpPr bwMode="auto">
          <a:xfrm>
            <a:off x="339725" y="3136900"/>
            <a:ext cx="1081088" cy="1217613"/>
            <a:chOff x="1404" y="3105"/>
            <a:chExt cx="681" cy="767"/>
          </a:xfrm>
        </p:grpSpPr>
        <p:grpSp>
          <p:nvGrpSpPr>
            <p:cNvPr id="93214" name="Group 114"/>
            <p:cNvGrpSpPr>
              <a:grpSpLocks/>
            </p:cNvGrpSpPr>
            <p:nvPr/>
          </p:nvGrpSpPr>
          <p:grpSpPr bwMode="auto">
            <a:xfrm>
              <a:off x="1404" y="3355"/>
              <a:ext cx="681" cy="468"/>
              <a:chOff x="42" y="886"/>
              <a:chExt cx="681" cy="468"/>
            </a:xfrm>
          </p:grpSpPr>
          <p:grpSp>
            <p:nvGrpSpPr>
              <p:cNvPr id="93219" name="Group 115"/>
              <p:cNvGrpSpPr>
                <a:grpSpLocks/>
              </p:cNvGrpSpPr>
              <p:nvPr/>
            </p:nvGrpSpPr>
            <p:grpSpPr bwMode="auto">
              <a:xfrm>
                <a:off x="278" y="886"/>
                <a:ext cx="397" cy="154"/>
                <a:chOff x="740" y="3209"/>
                <a:chExt cx="397" cy="154"/>
              </a:xfrm>
            </p:grpSpPr>
            <p:grpSp>
              <p:nvGrpSpPr>
                <p:cNvPr id="93244" name="Group 116"/>
                <p:cNvGrpSpPr>
                  <a:grpSpLocks/>
                </p:cNvGrpSpPr>
                <p:nvPr/>
              </p:nvGrpSpPr>
              <p:grpSpPr bwMode="auto">
                <a:xfrm>
                  <a:off x="794" y="3209"/>
                  <a:ext cx="343" cy="154"/>
                  <a:chOff x="844" y="3337"/>
                  <a:chExt cx="343" cy="154"/>
                </a:xfrm>
              </p:grpSpPr>
              <p:sp>
                <p:nvSpPr>
                  <p:cNvPr id="93247" name="Rectangle 11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248" name="Text Box 118"/>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sp>
              <p:nvSpPr>
                <p:cNvPr id="93245" name="Rectangle 119"/>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246" name="Rectangle 120"/>
                <p:cNvSpPr>
                  <a:spLocks noChangeArrowheads="1"/>
                </p:cNvSpPr>
                <p:nvPr/>
              </p:nvSpPr>
              <p:spPr bwMode="auto">
                <a:xfrm>
                  <a:off x="740" y="3238"/>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93220" name="Group 121"/>
              <p:cNvGrpSpPr>
                <a:grpSpLocks/>
              </p:cNvGrpSpPr>
              <p:nvPr/>
            </p:nvGrpSpPr>
            <p:grpSpPr bwMode="auto">
              <a:xfrm>
                <a:off x="278" y="1034"/>
                <a:ext cx="397" cy="154"/>
                <a:chOff x="836" y="3305"/>
                <a:chExt cx="397" cy="154"/>
              </a:xfrm>
            </p:grpSpPr>
            <p:grpSp>
              <p:nvGrpSpPr>
                <p:cNvPr id="93238" name="Group 122"/>
                <p:cNvGrpSpPr>
                  <a:grpSpLocks/>
                </p:cNvGrpSpPr>
                <p:nvPr/>
              </p:nvGrpSpPr>
              <p:grpSpPr bwMode="auto">
                <a:xfrm>
                  <a:off x="890" y="3305"/>
                  <a:ext cx="343" cy="154"/>
                  <a:chOff x="844" y="3337"/>
                  <a:chExt cx="343" cy="154"/>
                </a:xfrm>
              </p:grpSpPr>
              <p:sp>
                <p:nvSpPr>
                  <p:cNvPr id="93242" name="Rectangle 12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243" name="Text Box 124"/>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3239" name="Group 125"/>
                <p:cNvGrpSpPr>
                  <a:grpSpLocks/>
                </p:cNvGrpSpPr>
                <p:nvPr/>
              </p:nvGrpSpPr>
              <p:grpSpPr bwMode="auto">
                <a:xfrm>
                  <a:off x="836" y="3334"/>
                  <a:ext cx="354" cy="94"/>
                  <a:chOff x="836" y="3334"/>
                  <a:chExt cx="354" cy="94"/>
                </a:xfrm>
              </p:grpSpPr>
              <p:sp>
                <p:nvSpPr>
                  <p:cNvPr id="93240" name="Rectangle 126"/>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241" name="Rectangle 127"/>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grpSp>
            <p:nvGrpSpPr>
              <p:cNvPr id="93221" name="Group 128"/>
              <p:cNvGrpSpPr>
                <a:grpSpLocks/>
              </p:cNvGrpSpPr>
              <p:nvPr/>
            </p:nvGrpSpPr>
            <p:grpSpPr bwMode="auto">
              <a:xfrm>
                <a:off x="165" y="1054"/>
                <a:ext cx="480" cy="112"/>
                <a:chOff x="627" y="3377"/>
                <a:chExt cx="480" cy="112"/>
              </a:xfrm>
            </p:grpSpPr>
            <p:sp>
              <p:nvSpPr>
                <p:cNvPr id="93236" name="Rectangle 129"/>
                <p:cNvSpPr>
                  <a:spLocks noChangeArrowheads="1"/>
                </p:cNvSpPr>
                <p:nvPr/>
              </p:nvSpPr>
              <p:spPr bwMode="auto">
                <a:xfrm>
                  <a:off x="636" y="3388"/>
                  <a:ext cx="96" cy="9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237" name="Rectangle 130"/>
                <p:cNvSpPr>
                  <a:spLocks noChangeArrowheads="1"/>
                </p:cNvSpPr>
                <p:nvPr/>
              </p:nvSpPr>
              <p:spPr bwMode="auto">
                <a:xfrm>
                  <a:off x="627" y="3377"/>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93222" name="Group 131"/>
              <p:cNvGrpSpPr>
                <a:grpSpLocks/>
              </p:cNvGrpSpPr>
              <p:nvPr/>
            </p:nvGrpSpPr>
            <p:grpSpPr bwMode="auto">
              <a:xfrm>
                <a:off x="42" y="1200"/>
                <a:ext cx="681" cy="154"/>
                <a:chOff x="504" y="3523"/>
                <a:chExt cx="681" cy="154"/>
              </a:xfrm>
            </p:grpSpPr>
            <p:grpSp>
              <p:nvGrpSpPr>
                <p:cNvPr id="93223" name="Group 132"/>
                <p:cNvGrpSpPr>
                  <a:grpSpLocks/>
                </p:cNvGrpSpPr>
                <p:nvPr/>
              </p:nvGrpSpPr>
              <p:grpSpPr bwMode="auto">
                <a:xfrm>
                  <a:off x="623" y="3523"/>
                  <a:ext cx="510" cy="154"/>
                  <a:chOff x="723" y="3453"/>
                  <a:chExt cx="510" cy="154"/>
                </a:xfrm>
              </p:grpSpPr>
              <p:grpSp>
                <p:nvGrpSpPr>
                  <p:cNvPr id="93227" name="Group 133"/>
                  <p:cNvGrpSpPr>
                    <a:grpSpLocks/>
                  </p:cNvGrpSpPr>
                  <p:nvPr/>
                </p:nvGrpSpPr>
                <p:grpSpPr bwMode="auto">
                  <a:xfrm>
                    <a:off x="836" y="3453"/>
                    <a:ext cx="397" cy="154"/>
                    <a:chOff x="836" y="3305"/>
                    <a:chExt cx="397" cy="154"/>
                  </a:xfrm>
                </p:grpSpPr>
                <p:grpSp>
                  <p:nvGrpSpPr>
                    <p:cNvPr id="93230" name="Group 134"/>
                    <p:cNvGrpSpPr>
                      <a:grpSpLocks/>
                    </p:cNvGrpSpPr>
                    <p:nvPr/>
                  </p:nvGrpSpPr>
                  <p:grpSpPr bwMode="auto">
                    <a:xfrm>
                      <a:off x="890" y="3305"/>
                      <a:ext cx="343" cy="154"/>
                      <a:chOff x="844" y="3337"/>
                      <a:chExt cx="343" cy="154"/>
                    </a:xfrm>
                  </p:grpSpPr>
                  <p:sp>
                    <p:nvSpPr>
                      <p:cNvPr id="93234" name="Rectangle 135"/>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235" name="Text Box 136"/>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3231" name="Group 137"/>
                    <p:cNvGrpSpPr>
                      <a:grpSpLocks/>
                    </p:cNvGrpSpPr>
                    <p:nvPr/>
                  </p:nvGrpSpPr>
                  <p:grpSpPr bwMode="auto">
                    <a:xfrm>
                      <a:off x="836" y="3334"/>
                      <a:ext cx="354" cy="94"/>
                      <a:chOff x="836" y="3334"/>
                      <a:chExt cx="354" cy="94"/>
                    </a:xfrm>
                  </p:grpSpPr>
                  <p:sp>
                    <p:nvSpPr>
                      <p:cNvPr id="93232" name="Rectangle 138"/>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233" name="Rectangle 139"/>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3228" name="Rectangle 140"/>
                  <p:cNvSpPr>
                    <a:spLocks noChangeArrowheads="1"/>
                  </p:cNvSpPr>
                  <p:nvPr/>
                </p:nvSpPr>
                <p:spPr bwMode="auto">
                  <a:xfrm>
                    <a:off x="732" y="3484"/>
                    <a:ext cx="96" cy="9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229" name="Rectangle 141"/>
                  <p:cNvSpPr>
                    <a:spLocks noChangeArrowheads="1"/>
                  </p:cNvSpPr>
                  <p:nvPr/>
                </p:nvSpPr>
                <p:spPr bwMode="auto">
                  <a:xfrm>
                    <a:off x="723" y="3473"/>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3224" name="Rectangle 142"/>
                <p:cNvSpPr>
                  <a:spLocks noChangeArrowheads="1"/>
                </p:cNvSpPr>
                <p:nvPr/>
              </p:nvSpPr>
              <p:spPr bwMode="auto">
                <a:xfrm>
                  <a:off x="517" y="3545"/>
                  <a:ext cx="94" cy="10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225" name="Rectangle 143"/>
                <p:cNvSpPr>
                  <a:spLocks noChangeArrowheads="1"/>
                </p:cNvSpPr>
                <p:nvPr/>
              </p:nvSpPr>
              <p:spPr bwMode="auto">
                <a:xfrm>
                  <a:off x="1115" y="3544"/>
                  <a:ext cx="60" cy="10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226" name="Rectangle 144"/>
                <p:cNvSpPr>
                  <a:spLocks noChangeArrowheads="1"/>
                </p:cNvSpPr>
                <p:nvPr/>
              </p:nvSpPr>
              <p:spPr bwMode="auto">
                <a:xfrm>
                  <a:off x="504" y="3529"/>
                  <a:ext cx="681" cy="1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3215" name="AutoShape 145"/>
            <p:cNvSpPr>
              <a:spLocks noChangeArrowheads="1"/>
            </p:cNvSpPr>
            <p:nvPr/>
          </p:nvSpPr>
          <p:spPr bwMode="auto">
            <a:xfrm rot="10800000">
              <a:off x="1727" y="3105"/>
              <a:ext cx="240" cy="767"/>
            </a:xfrm>
            <a:prstGeom prst="downArrow">
              <a:avLst>
                <a:gd name="adj1" fmla="val 54167"/>
                <a:gd name="adj2" fmla="val 51311"/>
              </a:avLst>
            </a:prstGeom>
            <a:gradFill rotWithShape="1">
              <a:gsLst>
                <a:gs pos="0">
                  <a:srgbClr val="FF0000">
                    <a:alpha val="25000"/>
                  </a:srgbClr>
                </a:gs>
                <a:gs pos="100000">
                  <a:srgbClr val="FF0000">
                    <a:alpha val="25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93216" name="Group 146"/>
            <p:cNvGrpSpPr>
              <a:grpSpLocks/>
            </p:cNvGrpSpPr>
            <p:nvPr/>
          </p:nvGrpSpPr>
          <p:grpSpPr bwMode="auto">
            <a:xfrm>
              <a:off x="1695" y="3227"/>
              <a:ext cx="343" cy="154"/>
              <a:chOff x="844" y="3337"/>
              <a:chExt cx="343" cy="154"/>
            </a:xfrm>
          </p:grpSpPr>
          <p:sp>
            <p:nvSpPr>
              <p:cNvPr id="93217" name="Rectangle 14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218" name="Text Box 148"/>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grpSp>
        <p:nvGrpSpPr>
          <p:cNvPr id="49350" name="Group 149"/>
          <p:cNvGrpSpPr>
            <a:grpSpLocks/>
          </p:cNvGrpSpPr>
          <p:nvPr/>
        </p:nvGrpSpPr>
        <p:grpSpPr bwMode="auto">
          <a:xfrm>
            <a:off x="803275" y="3333750"/>
            <a:ext cx="544513" cy="244475"/>
            <a:chOff x="844" y="3337"/>
            <a:chExt cx="343" cy="154"/>
          </a:xfrm>
        </p:grpSpPr>
        <p:sp>
          <p:nvSpPr>
            <p:cNvPr id="93212" name="Rectangle 150"/>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3213" name="Text Box 151"/>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sp>
        <p:nvSpPr>
          <p:cNvPr id="49180" name="Rectangle 259"/>
          <p:cNvSpPr>
            <a:spLocks noGrp="1" noChangeArrowheads="1"/>
          </p:cNvSpPr>
          <p:nvPr>
            <p:ph type="title"/>
          </p:nvPr>
        </p:nvSpPr>
        <p:spPr>
          <a:xfrm>
            <a:off x="287492" y="193675"/>
            <a:ext cx="8453498" cy="687387"/>
          </a:xfrm>
        </p:spPr>
        <p:txBody>
          <a:bodyPr/>
          <a:lstStyle/>
          <a:p>
            <a:pPr>
              <a:defRPr/>
            </a:pPr>
            <a:r>
              <a:rPr lang="en-US" altLang="zh-CN">
                <a:latin typeface="+mn-lt"/>
              </a:rPr>
              <a:t>DHCP: example</a:t>
            </a:r>
            <a:endParaRPr lang="en-US">
              <a:latin typeface="+mn-lt"/>
            </a:endParaRPr>
          </a:p>
        </p:txBody>
      </p:sp>
    </p:spTree>
    <p:extLst>
      <p:ext uri="{BB962C8B-B14F-4D97-AF65-F5344CB8AC3E}">
        <p14:creationId xmlns:p14="http://schemas.microsoft.com/office/powerpoint/2010/main" val="1501758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48226"/>
                                        </p:tgtEl>
                                        <p:attrNameLst>
                                          <p:attrName>style.visibility</p:attrName>
                                        </p:attrNameLst>
                                      </p:cBhvr>
                                      <p:to>
                                        <p:strVal val="visible"/>
                                      </p:to>
                                    </p:set>
                                    <p:animEffect transition="in" filter="wipe(left)">
                                      <p:cBhvr>
                                        <p:cTn id="7" dur="500"/>
                                        <p:tgtEl>
                                          <p:spTgt spid="648226"/>
                                        </p:tgtEl>
                                      </p:cBhvr>
                                    </p:animEffect>
                                  </p:childTnLst>
                                </p:cTn>
                              </p:par>
                            </p:childTnLst>
                          </p:cTn>
                        </p:par>
                        <p:par>
                          <p:cTn id="8" fill="hold" nodeType="afterGroup">
                            <p:stCondLst>
                              <p:cond delay="500"/>
                            </p:stCondLst>
                            <p:childTnLst>
                              <p:par>
                                <p:cTn id="9" presetID="9" presetClass="exit" presetSubtype="0" fill="hold" grpId="1" nodeType="afterEffect">
                                  <p:stCondLst>
                                    <p:cond delay="0"/>
                                  </p:stCondLst>
                                  <p:childTnLst>
                                    <p:animEffect transition="out" filter="dissolve">
                                      <p:cBhvr>
                                        <p:cTn id="10" dur="500"/>
                                        <p:tgtEl>
                                          <p:spTgt spid="648226"/>
                                        </p:tgtEl>
                                      </p:cBhvr>
                                    </p:animEffect>
                                    <p:set>
                                      <p:cBhvr>
                                        <p:cTn id="11" dur="1" fill="hold">
                                          <p:stCondLst>
                                            <p:cond delay="499"/>
                                          </p:stCondLst>
                                        </p:cTn>
                                        <p:tgtEl>
                                          <p:spTgt spid="648226"/>
                                        </p:tgtEl>
                                        <p:attrNameLst>
                                          <p:attrName>style.visibility</p:attrName>
                                        </p:attrNameLst>
                                      </p:cBhvr>
                                      <p:to>
                                        <p:strVal val="hidden"/>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4"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par>
                          <p:cTn id="17" fill="hold" nodeType="afterGroup">
                            <p:stCondLst>
                              <p:cond delay="500"/>
                            </p:stCondLst>
                            <p:childTnLst>
                              <p:par>
                                <p:cTn id="18" presetID="9" presetClass="entr" presetSubtype="0"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dissolve">
                                      <p:cBhvr>
                                        <p:cTn id="20" dur="500"/>
                                        <p:tgtEl>
                                          <p:spTgt spid="14"/>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648195">
                                            <p:txEl>
                                              <p:pRg st="0" end="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up)">
                                      <p:cBhvr>
                                        <p:cTn id="27" dur="500"/>
                                        <p:tgtEl>
                                          <p:spTgt spid="15"/>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648344"/>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xit" presetSubtype="0" fill="hold" nodeType="clickEffect">
                                  <p:stCondLst>
                                    <p:cond delay="0"/>
                                  </p:stCondLst>
                                  <p:childTnLst>
                                    <p:set>
                                      <p:cBhvr>
                                        <p:cTn id="33" dur="1" fill="hold">
                                          <p:stCondLst>
                                            <p:cond delay="0"/>
                                          </p:stCondLst>
                                        </p:cTn>
                                        <p:tgtEl>
                                          <p:spTgt spid="14"/>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15"/>
                                        </p:tgtEl>
                                        <p:attrNameLst>
                                          <p:attrName>style.visibility</p:attrName>
                                        </p:attrNameLst>
                                      </p:cBhvr>
                                      <p:to>
                                        <p:strVal val="hidden"/>
                                      </p:to>
                                    </p:set>
                                  </p:childTnLst>
                                </p:cTn>
                              </p:par>
                            </p:childTnLst>
                          </p:cTn>
                        </p:par>
                        <p:par>
                          <p:cTn id="36" fill="hold" nodeType="afterGroup">
                            <p:stCondLst>
                              <p:cond delay="0"/>
                            </p:stCondLst>
                            <p:childTnLst>
                              <p:par>
                                <p:cTn id="37" presetID="1" presetClass="entr" presetSubtype="0" fill="hold" nodeType="after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48345"/>
                                        </p:tgtEl>
                                        <p:attrNameLst>
                                          <p:attrName>style.visibility</p:attrName>
                                        </p:attrNameLst>
                                      </p:cBhvr>
                                      <p:to>
                                        <p:strVal val="visible"/>
                                      </p:to>
                                    </p:set>
                                  </p:childTnLst>
                                </p:cTn>
                              </p:par>
                            </p:childTnLst>
                          </p:cTn>
                        </p:par>
                        <p:par>
                          <p:cTn id="41" fill="hold" nodeType="afterGroup">
                            <p:stCondLst>
                              <p:cond delay="0"/>
                            </p:stCondLst>
                            <p:childTnLst>
                              <p:par>
                                <p:cTn id="42" presetID="0" presetClass="path" presetSubtype="0" accel="50000" decel="50000" fill="hold" nodeType="afterEffect">
                                  <p:stCondLst>
                                    <p:cond delay="0"/>
                                  </p:stCondLst>
                                  <p:childTnLst>
                                    <p:animMotion origin="layout" path="M 1.66667E-6 1.81144E-6 L 0.26823 -0.00139 L 0.10833 0.27287 L -0.01806 0.27125 " pathEditMode="relative" rAng="0" ptsTypes="AAAA">
                                      <p:cBhvr>
                                        <p:cTn id="43" dur="2000" fill="hold"/>
                                        <p:tgtEl>
                                          <p:spTgt spid="28"/>
                                        </p:tgtEl>
                                        <p:attrNameLst>
                                          <p:attrName>ppt_x</p:attrName>
                                          <p:attrName>ppt_y</p:attrName>
                                        </p:attrNameLst>
                                      </p:cBhvr>
                                      <p:rCtr x="12500" y="13574"/>
                                    </p:animMotion>
                                  </p:childTnLst>
                                </p:cTn>
                              </p:par>
                            </p:childTnLst>
                          </p:cTn>
                        </p:par>
                        <p:par>
                          <p:cTn id="44" fill="hold" nodeType="afterGroup">
                            <p:stCondLst>
                              <p:cond delay="2000"/>
                            </p:stCondLst>
                            <p:childTnLst>
                              <p:par>
                                <p:cTn id="45" presetID="22" presetClass="entr" presetSubtype="2" fill="hold" nodeType="afterEffect">
                                  <p:stCondLst>
                                    <p:cond delay="0"/>
                                  </p:stCondLst>
                                  <p:childTnLst>
                                    <p:set>
                                      <p:cBhvr>
                                        <p:cTn id="46" dur="1" fill="hold">
                                          <p:stCondLst>
                                            <p:cond delay="0"/>
                                          </p:stCondLst>
                                        </p:cTn>
                                        <p:tgtEl>
                                          <p:spTgt spid="49314"/>
                                        </p:tgtEl>
                                        <p:attrNameLst>
                                          <p:attrName>style.visibility</p:attrName>
                                        </p:attrNameLst>
                                      </p:cBhvr>
                                      <p:to>
                                        <p:strVal val="visible"/>
                                      </p:to>
                                    </p:set>
                                    <p:animEffect transition="in" filter="wipe(right)">
                                      <p:cBhvr>
                                        <p:cTn id="47" dur="500"/>
                                        <p:tgtEl>
                                          <p:spTgt spid="4931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nodeType="clickEffect">
                                  <p:stCondLst>
                                    <p:cond delay="0"/>
                                  </p:stCondLst>
                                  <p:childTnLst>
                                    <p:set>
                                      <p:cBhvr>
                                        <p:cTn id="51" dur="1" fill="hold">
                                          <p:stCondLst>
                                            <p:cond delay="0"/>
                                          </p:stCondLst>
                                        </p:cTn>
                                        <p:tgtEl>
                                          <p:spTgt spid="49317"/>
                                        </p:tgtEl>
                                        <p:attrNameLst>
                                          <p:attrName>style.visibility</p:attrName>
                                        </p:attrNameLst>
                                      </p:cBhvr>
                                      <p:to>
                                        <p:strVal val="visible"/>
                                      </p:to>
                                    </p:set>
                                    <p:animEffect transition="in" filter="wipe(down)">
                                      <p:cBhvr>
                                        <p:cTn id="52" dur="1000"/>
                                        <p:tgtEl>
                                          <p:spTgt spid="49317"/>
                                        </p:tgtEl>
                                      </p:cBhvr>
                                    </p:animEffect>
                                  </p:childTnLst>
                                </p:cTn>
                              </p:par>
                              <p:par>
                                <p:cTn id="53" presetID="1" presetClass="exit" presetSubtype="0" fill="hold" nodeType="withEffect">
                                  <p:stCondLst>
                                    <p:cond delay="0"/>
                                  </p:stCondLst>
                                  <p:childTnLst>
                                    <p:set>
                                      <p:cBhvr>
                                        <p:cTn id="54" dur="1" fill="hold">
                                          <p:stCondLst>
                                            <p:cond delay="0"/>
                                          </p:stCondLst>
                                        </p:cTn>
                                        <p:tgtEl>
                                          <p:spTgt spid="28"/>
                                        </p:tgtEl>
                                        <p:attrNameLst>
                                          <p:attrName>style.visibility</p:attrName>
                                        </p:attrNameLst>
                                      </p:cBhvr>
                                      <p:to>
                                        <p:strVal val="hidden"/>
                                      </p:to>
                                    </p:set>
                                  </p:childTnLst>
                                </p:cTn>
                              </p:par>
                            </p:childTnLst>
                          </p:cTn>
                        </p:par>
                        <p:par>
                          <p:cTn id="55" fill="hold" nodeType="afterGroup">
                            <p:stCondLst>
                              <p:cond delay="1000"/>
                            </p:stCondLst>
                            <p:childTnLst>
                              <p:par>
                                <p:cTn id="56" presetID="1" presetClass="exit" presetSubtype="0" fill="hold" nodeType="afterEffect">
                                  <p:stCondLst>
                                    <p:cond delay="1000"/>
                                  </p:stCondLst>
                                  <p:childTnLst>
                                    <p:set>
                                      <p:cBhvr>
                                        <p:cTn id="57" dur="1" fill="hold">
                                          <p:stCondLst>
                                            <p:cond delay="0"/>
                                          </p:stCondLst>
                                        </p:cTn>
                                        <p:tgtEl>
                                          <p:spTgt spid="49317"/>
                                        </p:tgtEl>
                                        <p:attrNameLst>
                                          <p:attrName>style.visibility</p:attrName>
                                        </p:attrNameLst>
                                      </p:cBhvr>
                                      <p:to>
                                        <p:strVal val="hidden"/>
                                      </p:to>
                                    </p:set>
                                  </p:childTnLst>
                                </p:cTn>
                              </p:par>
                              <p:par>
                                <p:cTn id="58" presetID="1" presetClass="entr" presetSubtype="0" fill="hold" grpId="0" nodeType="withEffect">
                                  <p:stCondLst>
                                    <p:cond delay="0"/>
                                  </p:stCondLst>
                                  <p:childTnLst>
                                    <p:set>
                                      <p:cBhvr>
                                        <p:cTn id="59" dur="1" fill="hold">
                                          <p:stCondLst>
                                            <p:cond delay="0"/>
                                          </p:stCondLst>
                                        </p:cTn>
                                        <p:tgtEl>
                                          <p:spTgt spid="648346"/>
                                        </p:tgtEl>
                                        <p:attrNameLst>
                                          <p:attrName>style.visibility</p:attrName>
                                        </p:attrNameLst>
                                      </p:cBhvr>
                                      <p:to>
                                        <p:strVal val="visible"/>
                                      </p:to>
                                    </p:set>
                                  </p:childTnLst>
                                </p:cTn>
                              </p:par>
                              <p:par>
                                <p:cTn id="60" presetID="1" presetClass="entr" presetSubtype="0" fill="hold" nodeType="withEffect">
                                  <p:stCondLst>
                                    <p:cond delay="1000"/>
                                  </p:stCondLst>
                                  <p:childTnLst>
                                    <p:set>
                                      <p:cBhvr>
                                        <p:cTn id="61" dur="1" fill="hold">
                                          <p:stCondLst>
                                            <p:cond delay="0"/>
                                          </p:stCondLst>
                                        </p:cTn>
                                        <p:tgtEl>
                                          <p:spTgt spid="493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8195" grpId="0" build="p"/>
      <p:bldP spid="648344" grpId="0"/>
      <p:bldP spid="648345" grpId="0"/>
      <p:bldP spid="648346" grpId="0"/>
      <p:bldP spid="648226" grpId="0" animBg="1"/>
      <p:bldP spid="648226"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Freeform 2"/>
          <p:cNvSpPr>
            <a:spLocks/>
          </p:cNvSpPr>
          <p:nvPr/>
        </p:nvSpPr>
        <p:spPr bwMode="auto">
          <a:xfrm>
            <a:off x="2715220" y="5093317"/>
            <a:ext cx="4027487" cy="939800"/>
          </a:xfrm>
          <a:custGeom>
            <a:avLst/>
            <a:gdLst>
              <a:gd name="T0" fmla="*/ 2147483647 w 10001"/>
              <a:gd name="T1" fmla="*/ 2147483647 h 10125"/>
              <a:gd name="T2" fmla="*/ 2147483647 w 10001"/>
              <a:gd name="T3" fmla="*/ 2147483647 h 10125"/>
              <a:gd name="T4" fmla="*/ 2147483647 w 10001"/>
              <a:gd name="T5" fmla="*/ 2147483647 h 10125"/>
              <a:gd name="T6" fmla="*/ 2147483647 w 10001"/>
              <a:gd name="T7" fmla="*/ 0 h 10125"/>
              <a:gd name="T8" fmla="*/ 2147483647 w 10001"/>
              <a:gd name="T9" fmla="*/ 2147483647 h 10125"/>
              <a:gd name="T10" fmla="*/ 2147483647 w 10001"/>
              <a:gd name="T11" fmla="*/ 2147483647 h 10125"/>
              <a:gd name="T12" fmla="*/ 2147483647 w 10001"/>
              <a:gd name="T13" fmla="*/ 2147483647 h 10125"/>
              <a:gd name="T14" fmla="*/ 2147483647 w 10001"/>
              <a:gd name="T15" fmla="*/ 2147483647 h 10125"/>
              <a:gd name="T16" fmla="*/ 2147483647 w 10001"/>
              <a:gd name="T17" fmla="*/ 2147483647 h 10125"/>
              <a:gd name="T18" fmla="*/ 2147483647 w 10001"/>
              <a:gd name="T19" fmla="*/ 2147483647 h 10125"/>
              <a:gd name="T20" fmla="*/ 2147483647 w 10001"/>
              <a:gd name="T21" fmla="*/ 2147483647 h 10125"/>
              <a:gd name="T22" fmla="*/ 2147483647 w 10001"/>
              <a:gd name="T23" fmla="*/ 2147483647 h 10125"/>
              <a:gd name="T24" fmla="*/ 2147483647 w 10001"/>
              <a:gd name="T25" fmla="*/ 2147483647 h 10125"/>
              <a:gd name="T26" fmla="*/ 2147483647 w 10001"/>
              <a:gd name="T27" fmla="*/ 2147483647 h 10125"/>
              <a:gd name="T28" fmla="*/ 2147483647 w 10001"/>
              <a:gd name="T29" fmla="*/ 2147483647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001"/>
              <a:gd name="T46" fmla="*/ 0 h 10125"/>
              <a:gd name="T47" fmla="*/ 10001 w 10001"/>
              <a:gd name="T48" fmla="*/ 10125 h 1012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w="9525">
            <a:noFill/>
            <a:round/>
            <a:headEnd/>
            <a:tailEnd/>
          </a:ln>
        </p:spPr>
        <p:txBody>
          <a:bodyPr wrap="none" anchor="ctr"/>
          <a:lstStyle/>
          <a:p>
            <a:endParaRPr lang="zh-CN" altLang="en-US"/>
          </a:p>
        </p:txBody>
      </p:sp>
      <p:cxnSp>
        <p:nvCxnSpPr>
          <p:cNvPr id="148" name="Straight Connector 147"/>
          <p:cNvCxnSpPr/>
          <p:nvPr/>
        </p:nvCxnSpPr>
        <p:spPr>
          <a:xfrm flipV="1">
            <a:off x="3345457" y="5245717"/>
            <a:ext cx="1316038" cy="1317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3234332" y="5431454"/>
            <a:ext cx="2259013" cy="30003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a:off x="3247032" y="5537817"/>
            <a:ext cx="714375" cy="27463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flipV="1">
            <a:off x="4264620" y="5731492"/>
            <a:ext cx="1247775" cy="809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4925020" y="5277467"/>
            <a:ext cx="1057275" cy="1238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flipV="1">
            <a:off x="4209057" y="5431454"/>
            <a:ext cx="1790700" cy="30003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flipV="1">
            <a:off x="5536207" y="5460029"/>
            <a:ext cx="588963" cy="27146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4678957" y="5245717"/>
            <a:ext cx="814388" cy="4000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45068" name="Group 7"/>
          <p:cNvGrpSpPr>
            <a:grpSpLocks/>
          </p:cNvGrpSpPr>
          <p:nvPr/>
        </p:nvGrpSpPr>
        <p:grpSpPr bwMode="auto">
          <a:xfrm>
            <a:off x="3804245" y="5671167"/>
            <a:ext cx="563562" cy="293687"/>
            <a:chOff x="1871277" y="1576300"/>
            <a:chExt cx="1128371" cy="437861"/>
          </a:xfrm>
        </p:grpSpPr>
        <p:sp>
          <p:nvSpPr>
            <p:cNvPr id="318" name="Oval 317"/>
            <p:cNvSpPr>
              <a:spLocks noChangeArrowheads="1"/>
            </p:cNvSpPr>
            <p:nvPr/>
          </p:nvSpPr>
          <p:spPr bwMode="auto">
            <a:xfrm flipV="1">
              <a:off x="1874455" y="1694641"/>
              <a:ext cx="1125193"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319" name="Rectangle 318"/>
            <p:cNvSpPr/>
            <p:nvPr/>
          </p:nvSpPr>
          <p:spPr bwMode="auto">
            <a:xfrm>
              <a:off x="1871277" y="1739610"/>
              <a:ext cx="1128371" cy="11597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320" name="Oval 319"/>
            <p:cNvSpPr>
              <a:spLocks noChangeArrowheads="1"/>
            </p:cNvSpPr>
            <p:nvPr/>
          </p:nvSpPr>
          <p:spPr bwMode="auto">
            <a:xfrm flipV="1">
              <a:off x="1871277" y="1576300"/>
              <a:ext cx="1125193"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324" name="Freeform 323"/>
            <p:cNvSpPr/>
            <p:nvPr/>
          </p:nvSpPr>
          <p:spPr bwMode="auto">
            <a:xfrm>
              <a:off x="2160521" y="1673339"/>
              <a:ext cx="546704"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25" name="Freeform 324"/>
            <p:cNvSpPr>
              <a:spLocks/>
            </p:cNvSpPr>
            <p:nvPr/>
          </p:nvSpPr>
          <p:spPr bwMode="auto">
            <a:xfrm>
              <a:off x="2103307" y="1633104"/>
              <a:ext cx="661131" cy="111240"/>
            </a:xfrm>
            <a:custGeom>
              <a:avLst/>
              <a:gdLst>
                <a:gd name="T0" fmla="*/ 0 w 3723451"/>
                <a:gd name="T1" fmla="*/ 27215 h 932950"/>
                <a:gd name="T2" fmla="*/ 116331 w 3723451"/>
                <a:gd name="T3" fmla="*/ 321 h 932950"/>
                <a:gd name="T4" fmla="*/ 329509 w 3723451"/>
                <a:gd name="T5" fmla="*/ 62069 h 932950"/>
                <a:gd name="T6" fmla="*/ 532884 w 3723451"/>
                <a:gd name="T7" fmla="*/ 0 h 932950"/>
                <a:gd name="T8" fmla="*/ 661131 w 3723451"/>
                <a:gd name="T9" fmla="*/ 24699 h 932950"/>
                <a:gd name="T10" fmla="*/ 565716 w 3723451"/>
                <a:gd name="T11" fmla="*/ 55071 h 932950"/>
                <a:gd name="T12" fmla="*/ 534996 w 3723451"/>
                <a:gd name="T13" fmla="*/ 46883 h 932950"/>
                <a:gd name="T14" fmla="*/ 333255 w 3723451"/>
                <a:gd name="T15" fmla="*/ 111240 h 932950"/>
                <a:gd name="T16" fmla="*/ 126353 w 3723451"/>
                <a:gd name="T17" fmla="*/ 49250 h 932950"/>
                <a:gd name="T18" fmla="*/ 92901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326" name="Freeform 325"/>
            <p:cNvSpPr>
              <a:spLocks/>
            </p:cNvSpPr>
            <p:nvPr/>
          </p:nvSpPr>
          <p:spPr bwMode="auto">
            <a:xfrm>
              <a:off x="2538765" y="1727776"/>
              <a:ext cx="241567" cy="97039"/>
            </a:xfrm>
            <a:custGeom>
              <a:avLst/>
              <a:gdLst>
                <a:gd name="T0" fmla="*/ 0 w 1366596"/>
                <a:gd name="T1" fmla="*/ 0 h 809868"/>
                <a:gd name="T2" fmla="*/ 241567 w 1366596"/>
                <a:gd name="T3" fmla="*/ 74985 h 809868"/>
                <a:gd name="T4" fmla="*/ 152911 w 1366596"/>
                <a:gd name="T5" fmla="*/ 97039 h 809868"/>
                <a:gd name="T6" fmla="*/ 813 w 1366596"/>
                <a:gd name="T7" fmla="*/ 5127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327" name="Freeform 326"/>
            <p:cNvSpPr>
              <a:spLocks/>
            </p:cNvSpPr>
            <p:nvPr/>
          </p:nvSpPr>
          <p:spPr bwMode="auto">
            <a:xfrm>
              <a:off x="2090593" y="1730143"/>
              <a:ext cx="238389" cy="97040"/>
            </a:xfrm>
            <a:custGeom>
              <a:avLst/>
              <a:gdLst>
                <a:gd name="T0" fmla="*/ 235135 w 1348191"/>
                <a:gd name="T1" fmla="*/ 0 h 791462"/>
                <a:gd name="T2" fmla="*/ 238389 w 1348191"/>
                <a:gd name="T3" fmla="*/ 46827 h 791462"/>
                <a:gd name="T4" fmla="*/ 86243 w 1348191"/>
                <a:gd name="T5" fmla="*/ 97040 h 791462"/>
                <a:gd name="T6" fmla="*/ 0 w 1348191"/>
                <a:gd name="T7" fmla="*/ 75037 h 791462"/>
                <a:gd name="T8" fmla="*/ 23513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322" name="Straight Connector 321"/>
            <p:cNvCxnSpPr>
              <a:cxnSpLocks noChangeShapeType="1"/>
              <a:endCxn id="320" idx="2"/>
            </p:cNvCxnSpPr>
            <p:nvPr/>
          </p:nvCxnSpPr>
          <p:spPr bwMode="auto">
            <a:xfrm flipH="1" flipV="1">
              <a:off x="1871277" y="1737244"/>
              <a:ext cx="3178" cy="123075"/>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23" name="Straight Connector 322"/>
            <p:cNvCxnSpPr>
              <a:cxnSpLocks noChangeShapeType="1"/>
            </p:cNvCxnSpPr>
            <p:nvPr/>
          </p:nvCxnSpPr>
          <p:spPr bwMode="auto">
            <a:xfrm flipH="1" flipV="1">
              <a:off x="2996470" y="1734876"/>
              <a:ext cx="3178" cy="123075"/>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5069" name="Group 327"/>
          <p:cNvGrpSpPr>
            <a:grpSpLocks/>
          </p:cNvGrpSpPr>
          <p:nvPr/>
        </p:nvGrpSpPr>
        <p:grpSpPr bwMode="auto">
          <a:xfrm>
            <a:off x="4499570" y="5129829"/>
            <a:ext cx="565150" cy="292100"/>
            <a:chOff x="1871277" y="1576300"/>
            <a:chExt cx="1128371" cy="437861"/>
          </a:xfrm>
        </p:grpSpPr>
        <p:sp>
          <p:nvSpPr>
            <p:cNvPr id="329" name="Oval 328"/>
            <p:cNvSpPr>
              <a:spLocks noChangeArrowheads="1"/>
            </p:cNvSpPr>
            <p:nvPr/>
          </p:nvSpPr>
          <p:spPr bwMode="auto">
            <a:xfrm flipV="1">
              <a:off x="1874446" y="1692905"/>
              <a:ext cx="1125202" cy="32125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330" name="Rectangle 329"/>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331" name="Oval 330"/>
            <p:cNvSpPr>
              <a:spLocks noChangeArrowheads="1"/>
            </p:cNvSpPr>
            <p:nvPr/>
          </p:nvSpPr>
          <p:spPr bwMode="auto">
            <a:xfrm flipV="1">
              <a:off x="1871277" y="1576300"/>
              <a:ext cx="1125200" cy="32125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332" name="Freeform 331"/>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33" name="Freeform 332"/>
            <p:cNvSpPr>
              <a:spLocks/>
            </p:cNvSpPr>
            <p:nvPr/>
          </p:nvSpPr>
          <p:spPr bwMode="auto">
            <a:xfrm>
              <a:off x="2102655" y="1633412"/>
              <a:ext cx="662444" cy="111846"/>
            </a:xfrm>
            <a:custGeom>
              <a:avLst/>
              <a:gdLst>
                <a:gd name="T0" fmla="*/ 0 w 3723451"/>
                <a:gd name="T1" fmla="*/ 27363 h 932950"/>
                <a:gd name="T2" fmla="*/ 116562 w 3723451"/>
                <a:gd name="T3" fmla="*/ 322 h 932950"/>
                <a:gd name="T4" fmla="*/ 330164 w 3723451"/>
                <a:gd name="T5" fmla="*/ 62407 h 932950"/>
                <a:gd name="T6" fmla="*/ 533943 w 3723451"/>
                <a:gd name="T7" fmla="*/ 0 h 932950"/>
                <a:gd name="T8" fmla="*/ 662444 w 3723451"/>
                <a:gd name="T9" fmla="*/ 24834 h 932950"/>
                <a:gd name="T10" fmla="*/ 566839 w 3723451"/>
                <a:gd name="T11" fmla="*/ 55371 h 932950"/>
                <a:gd name="T12" fmla="*/ 536059 w 3723451"/>
                <a:gd name="T13" fmla="*/ 47138 h 932950"/>
                <a:gd name="T14" fmla="*/ 333917 w 3723451"/>
                <a:gd name="T15" fmla="*/ 111846 h 932950"/>
                <a:gd name="T16" fmla="*/ 126604 w 3723451"/>
                <a:gd name="T17" fmla="*/ 49519 h 932950"/>
                <a:gd name="T18" fmla="*/ 93086 w 3723451"/>
                <a:gd name="T19" fmla="*/ 56246 h 932950"/>
                <a:gd name="T20" fmla="*/ 0 w 3723451"/>
                <a:gd name="T21" fmla="*/ 27363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334" name="Freeform 333"/>
            <p:cNvSpPr>
              <a:spLocks/>
            </p:cNvSpPr>
            <p:nvPr/>
          </p:nvSpPr>
          <p:spPr bwMode="auto">
            <a:xfrm>
              <a:off x="2536889" y="1728599"/>
              <a:ext cx="244057" cy="97568"/>
            </a:xfrm>
            <a:custGeom>
              <a:avLst/>
              <a:gdLst>
                <a:gd name="T0" fmla="*/ 0 w 1366596"/>
                <a:gd name="T1" fmla="*/ 0 h 809868"/>
                <a:gd name="T2" fmla="*/ 244057 w 1366596"/>
                <a:gd name="T3" fmla="*/ 75393 h 809868"/>
                <a:gd name="T4" fmla="*/ 154487 w 1366596"/>
                <a:gd name="T5" fmla="*/ 97568 h 809868"/>
                <a:gd name="T6" fmla="*/ 822 w 1366596"/>
                <a:gd name="T7" fmla="*/ 5155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335" name="Freeform 334"/>
            <p:cNvSpPr>
              <a:spLocks/>
            </p:cNvSpPr>
            <p:nvPr/>
          </p:nvSpPr>
          <p:spPr bwMode="auto">
            <a:xfrm>
              <a:off x="2089977" y="1730980"/>
              <a:ext cx="240888" cy="95187"/>
            </a:xfrm>
            <a:custGeom>
              <a:avLst/>
              <a:gdLst>
                <a:gd name="T0" fmla="*/ 237599 w 1348191"/>
                <a:gd name="T1" fmla="*/ 0 h 791462"/>
                <a:gd name="T2" fmla="*/ 240888 w 1348191"/>
                <a:gd name="T3" fmla="*/ 45933 h 791462"/>
                <a:gd name="T4" fmla="*/ 87147 w 1348191"/>
                <a:gd name="T5" fmla="*/ 95187 h 791462"/>
                <a:gd name="T6" fmla="*/ 0 w 1348191"/>
                <a:gd name="T7" fmla="*/ 73604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336" name="Straight Connector 335"/>
            <p:cNvCxnSpPr>
              <a:cxnSpLocks noChangeShapeType="1"/>
              <a:endCxn id="331" idx="2"/>
            </p:cNvCxnSpPr>
            <p:nvPr/>
          </p:nvCxnSpPr>
          <p:spPr bwMode="auto">
            <a:xfrm flipH="1" flipV="1">
              <a:off x="1871277" y="1735739"/>
              <a:ext cx="3169" cy="123743"/>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37" name="Straight Connector 336"/>
            <p:cNvCxnSpPr>
              <a:cxnSpLocks noChangeShapeType="1"/>
            </p:cNvCxnSpPr>
            <p:nvPr/>
          </p:nvCxnSpPr>
          <p:spPr bwMode="auto">
            <a:xfrm flipH="1" flipV="1">
              <a:off x="2996477" y="1733359"/>
              <a:ext cx="3171" cy="12374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5070" name="Group 337"/>
          <p:cNvGrpSpPr>
            <a:grpSpLocks/>
          </p:cNvGrpSpPr>
          <p:nvPr/>
        </p:nvGrpSpPr>
        <p:grpSpPr bwMode="auto">
          <a:xfrm>
            <a:off x="5142507" y="5583854"/>
            <a:ext cx="563563" cy="293688"/>
            <a:chOff x="1871277" y="1576300"/>
            <a:chExt cx="1128371" cy="437861"/>
          </a:xfrm>
        </p:grpSpPr>
        <p:sp>
          <p:nvSpPr>
            <p:cNvPr id="339" name="Oval 338"/>
            <p:cNvSpPr>
              <a:spLocks noChangeArrowheads="1"/>
            </p:cNvSpPr>
            <p:nvPr/>
          </p:nvSpPr>
          <p:spPr bwMode="auto">
            <a:xfrm flipV="1">
              <a:off x="1874457" y="1694641"/>
              <a:ext cx="1125191"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340" name="Rectangle 339"/>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341" name="Oval 340"/>
            <p:cNvSpPr>
              <a:spLocks noChangeArrowheads="1"/>
            </p:cNvSpPr>
            <p:nvPr/>
          </p:nvSpPr>
          <p:spPr bwMode="auto">
            <a:xfrm flipV="1">
              <a:off x="1871277" y="1576300"/>
              <a:ext cx="1125191"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342" name="Freeform 341"/>
            <p:cNvSpPr/>
            <p:nvPr/>
          </p:nvSpPr>
          <p:spPr bwMode="auto">
            <a:xfrm>
              <a:off x="2160522" y="1673340"/>
              <a:ext cx="546703"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43" name="Freeform 342"/>
            <p:cNvSpPr>
              <a:spLocks/>
            </p:cNvSpPr>
            <p:nvPr/>
          </p:nvSpPr>
          <p:spPr bwMode="auto">
            <a:xfrm>
              <a:off x="2103309" y="1633103"/>
              <a:ext cx="661129" cy="111241"/>
            </a:xfrm>
            <a:custGeom>
              <a:avLst/>
              <a:gdLst>
                <a:gd name="T0" fmla="*/ 0 w 3723451"/>
                <a:gd name="T1" fmla="*/ 27215 h 932950"/>
                <a:gd name="T2" fmla="*/ 116330 w 3723451"/>
                <a:gd name="T3" fmla="*/ 321 h 932950"/>
                <a:gd name="T4" fmla="*/ 329508 w 3723451"/>
                <a:gd name="T5" fmla="*/ 62070 h 932950"/>
                <a:gd name="T6" fmla="*/ 532883 w 3723451"/>
                <a:gd name="T7" fmla="*/ 0 h 932950"/>
                <a:gd name="T8" fmla="*/ 661129 w 3723451"/>
                <a:gd name="T9" fmla="*/ 24700 h 932950"/>
                <a:gd name="T10" fmla="*/ 565714 w 3723451"/>
                <a:gd name="T11" fmla="*/ 55072 h 932950"/>
                <a:gd name="T12" fmla="*/ 534995 w 3723451"/>
                <a:gd name="T13" fmla="*/ 46883 h 932950"/>
                <a:gd name="T14" fmla="*/ 333254 w 3723451"/>
                <a:gd name="T15" fmla="*/ 111241 h 932950"/>
                <a:gd name="T16" fmla="*/ 126353 w 3723451"/>
                <a:gd name="T17" fmla="*/ 49251 h 932950"/>
                <a:gd name="T18" fmla="*/ 92901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344" name="Freeform 343"/>
            <p:cNvSpPr>
              <a:spLocks/>
            </p:cNvSpPr>
            <p:nvPr/>
          </p:nvSpPr>
          <p:spPr bwMode="auto">
            <a:xfrm>
              <a:off x="2538763" y="1727776"/>
              <a:ext cx="241567" cy="97040"/>
            </a:xfrm>
            <a:custGeom>
              <a:avLst/>
              <a:gdLst>
                <a:gd name="T0" fmla="*/ 0 w 1366596"/>
                <a:gd name="T1" fmla="*/ 0 h 809868"/>
                <a:gd name="T2" fmla="*/ 241567 w 1366596"/>
                <a:gd name="T3" fmla="*/ 74985 h 809868"/>
                <a:gd name="T4" fmla="*/ 152911 w 1366596"/>
                <a:gd name="T5" fmla="*/ 97040 h 809868"/>
                <a:gd name="T6" fmla="*/ 813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345" name="Freeform 344"/>
            <p:cNvSpPr>
              <a:spLocks/>
            </p:cNvSpPr>
            <p:nvPr/>
          </p:nvSpPr>
          <p:spPr bwMode="auto">
            <a:xfrm>
              <a:off x="2090595" y="1730144"/>
              <a:ext cx="238387" cy="97039"/>
            </a:xfrm>
            <a:custGeom>
              <a:avLst/>
              <a:gdLst>
                <a:gd name="T0" fmla="*/ 235133 w 1348191"/>
                <a:gd name="T1" fmla="*/ 0 h 791462"/>
                <a:gd name="T2" fmla="*/ 238387 w 1348191"/>
                <a:gd name="T3" fmla="*/ 46827 h 791462"/>
                <a:gd name="T4" fmla="*/ 86242 w 1348191"/>
                <a:gd name="T5" fmla="*/ 97039 h 791462"/>
                <a:gd name="T6" fmla="*/ 0 w 1348191"/>
                <a:gd name="T7" fmla="*/ 75036 h 791462"/>
                <a:gd name="T8" fmla="*/ 23513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346" name="Straight Connector 345"/>
            <p:cNvCxnSpPr>
              <a:cxnSpLocks noChangeShapeType="1"/>
              <a:endCxn id="341" idx="2"/>
            </p:cNvCxnSpPr>
            <p:nvPr/>
          </p:nvCxnSpPr>
          <p:spPr bwMode="auto">
            <a:xfrm flipH="1" flipV="1">
              <a:off x="1871277" y="1737243"/>
              <a:ext cx="3180"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47" name="Straight Connector 346"/>
            <p:cNvCxnSpPr>
              <a:cxnSpLocks noChangeShapeType="1"/>
            </p:cNvCxnSpPr>
            <p:nvPr/>
          </p:nvCxnSpPr>
          <p:spPr bwMode="auto">
            <a:xfrm flipH="1" flipV="1">
              <a:off x="2996468" y="1734877"/>
              <a:ext cx="3180"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5071" name="Group 347"/>
          <p:cNvGrpSpPr>
            <a:grpSpLocks/>
          </p:cNvGrpSpPr>
          <p:nvPr/>
        </p:nvGrpSpPr>
        <p:grpSpPr bwMode="auto">
          <a:xfrm>
            <a:off x="5864820" y="5269529"/>
            <a:ext cx="565150" cy="293688"/>
            <a:chOff x="1871277" y="1576300"/>
            <a:chExt cx="1128371" cy="437861"/>
          </a:xfrm>
        </p:grpSpPr>
        <p:sp>
          <p:nvSpPr>
            <p:cNvPr id="349" name="Oval 34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350" name="Rectangle 349"/>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351" name="Oval 35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352" name="Freeform 351"/>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53" name="Freeform 35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354" name="Freeform 35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355" name="Freeform 35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356" name="Straight Connector 355"/>
            <p:cNvCxnSpPr>
              <a:cxnSpLocks noChangeShapeType="1"/>
              <a:endCxn id="35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57" name="Straight Connector 35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6" name="Group 23"/>
          <p:cNvGrpSpPr>
            <a:grpSpLocks/>
          </p:cNvGrpSpPr>
          <p:nvPr/>
        </p:nvGrpSpPr>
        <p:grpSpPr bwMode="auto">
          <a:xfrm>
            <a:off x="1880195" y="1986579"/>
            <a:ext cx="5270500" cy="3805238"/>
            <a:chOff x="1757805" y="2331054"/>
            <a:chExt cx="5270058" cy="3804634"/>
          </a:xfrm>
        </p:grpSpPr>
        <p:sp>
          <p:nvSpPr>
            <p:cNvPr id="268" name="Freeform 267"/>
            <p:cNvSpPr/>
            <p:nvPr/>
          </p:nvSpPr>
          <p:spPr>
            <a:xfrm>
              <a:off x="1776853" y="4829382"/>
              <a:ext cx="1220685" cy="920604"/>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325315"/>
                <a:gd name="connsiteY0" fmla="*/ 1160935 h 1160935"/>
                <a:gd name="connsiteX1" fmla="*/ 0 w 1325315"/>
                <a:gd name="connsiteY1" fmla="*/ 0 h 1160935"/>
                <a:gd name="connsiteX2" fmla="*/ 1040633 w 1325315"/>
                <a:gd name="connsiteY2" fmla="*/ 16785 h 1160935"/>
                <a:gd name="connsiteX3" fmla="*/ 1214315 w 1325315"/>
                <a:gd name="connsiteY3" fmla="*/ 1064597 h 1160935"/>
                <a:gd name="connsiteX4" fmla="*/ 448507 w 1325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510" h="921649">
                  <a:moveTo>
                    <a:pt x="1060159" y="921649"/>
                  </a:moveTo>
                  <a:cubicBezTo>
                    <a:pt x="166591" y="183345"/>
                    <a:pt x="908943" y="790884"/>
                    <a:pt x="0" y="51716"/>
                  </a:cubicBezTo>
                  <a:cubicBezTo>
                    <a:pt x="346878" y="57311"/>
                    <a:pt x="712340" y="-5240"/>
                    <a:pt x="1059218" y="355"/>
                  </a:cubicBezTo>
                  <a:cubicBezTo>
                    <a:pt x="1192967" y="751903"/>
                    <a:pt x="1090859" y="157699"/>
                    <a:pt x="1220510" y="849923"/>
                  </a:cubicBezTo>
                  <a:cubicBezTo>
                    <a:pt x="1126090" y="855456"/>
                    <a:pt x="1222187" y="863235"/>
                    <a:pt x="1060159" y="921649"/>
                  </a:cubicBezTo>
                  <a:close/>
                </a:path>
              </a:pathLst>
            </a:custGeom>
            <a:gradFill>
              <a:gsLst>
                <a:gs pos="0">
                  <a:schemeClr val="bg1">
                    <a:lumMod val="9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2" name="Freeform 271"/>
            <p:cNvSpPr/>
            <p:nvPr/>
          </p:nvSpPr>
          <p:spPr>
            <a:xfrm>
              <a:off x="6102428" y="4916682"/>
              <a:ext cx="925435" cy="757117"/>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3004 w 954755"/>
                <a:gd name="connsiteY0" fmla="*/ 943771 h 976186"/>
                <a:gd name="connsiteX1" fmla="*/ 455145 w 954755"/>
                <a:gd name="connsiteY1" fmla="*/ 11688 h 976186"/>
                <a:gd name="connsiteX2" fmla="*/ 954755 w 954755"/>
                <a:gd name="connsiteY2" fmla="*/ 0 h 976186"/>
                <a:gd name="connsiteX3" fmla="*/ 728484 w 954755"/>
                <a:gd name="connsiteY3" fmla="*/ 976186 h 976186"/>
                <a:gd name="connsiteX4" fmla="*/ 23004 w 954755"/>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56363"/>
                <a:gd name="connsiteY0" fmla="*/ 932083 h 954654"/>
                <a:gd name="connsiteX1" fmla="*/ 432141 w 956363"/>
                <a:gd name="connsiteY1" fmla="*/ 0 h 954654"/>
                <a:gd name="connsiteX2" fmla="*/ 956363 w 956363"/>
                <a:gd name="connsiteY2" fmla="*/ 12924 h 954654"/>
                <a:gd name="connsiteX3" fmla="*/ 183705 w 956363"/>
                <a:gd name="connsiteY3" fmla="*/ 954654 h 954654"/>
                <a:gd name="connsiteX4" fmla="*/ 0 w 956363"/>
                <a:gd name="connsiteY4" fmla="*/ 932083 h 954654"/>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304" h="758185">
                  <a:moveTo>
                    <a:pt x="0" y="735614"/>
                  </a:moveTo>
                  <a:cubicBezTo>
                    <a:pt x="309918" y="169731"/>
                    <a:pt x="59088" y="622691"/>
                    <a:pt x="405840" y="13939"/>
                  </a:cubicBezTo>
                  <a:cubicBezTo>
                    <a:pt x="580581" y="18247"/>
                    <a:pt x="751563" y="-3745"/>
                    <a:pt x="926304" y="563"/>
                  </a:cubicBezTo>
                  <a:cubicBezTo>
                    <a:pt x="312762" y="607705"/>
                    <a:pt x="474902" y="459041"/>
                    <a:pt x="183705" y="758185"/>
                  </a:cubicBezTo>
                  <a:cubicBezTo>
                    <a:pt x="49420" y="729549"/>
                    <a:pt x="196198" y="734148"/>
                    <a:pt x="0" y="735614"/>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3" name="Freeform 272"/>
            <p:cNvSpPr/>
            <p:nvPr/>
          </p:nvSpPr>
          <p:spPr>
            <a:xfrm>
              <a:off x="5288109" y="4937315"/>
              <a:ext cx="725426" cy="1099963"/>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7977 w 802211"/>
                <a:gd name="connsiteY0" fmla="*/ 815791 h 976186"/>
                <a:gd name="connsiteX1" fmla="*/ 302601 w 802211"/>
                <a:gd name="connsiteY1" fmla="*/ 11688 h 976186"/>
                <a:gd name="connsiteX2" fmla="*/ 802211 w 802211"/>
                <a:gd name="connsiteY2" fmla="*/ 0 h 976186"/>
                <a:gd name="connsiteX3" fmla="*/ 575940 w 802211"/>
                <a:gd name="connsiteY3" fmla="*/ 976186 h 976186"/>
                <a:gd name="connsiteX4" fmla="*/ 27977 w 802211"/>
                <a:gd name="connsiteY4" fmla="*/ 815791 h 976186"/>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28714 h 828714"/>
                <a:gd name="connsiteX1" fmla="*/ 302601 w 802211"/>
                <a:gd name="connsiteY1" fmla="*/ 0 h 828714"/>
                <a:gd name="connsiteX2" fmla="*/ 802211 w 802211"/>
                <a:gd name="connsiteY2" fmla="*/ 12923 h 828714"/>
                <a:gd name="connsiteX3" fmla="*/ 236294 w 802211"/>
                <a:gd name="connsiteY3" fmla="*/ 821751 h 828714"/>
                <a:gd name="connsiteX4" fmla="*/ 27977 w 802211"/>
                <a:gd name="connsiteY4" fmla="*/ 828714 h 828714"/>
                <a:gd name="connsiteX0" fmla="*/ 56213 w 830447"/>
                <a:gd name="connsiteY0" fmla="*/ 828714 h 828714"/>
                <a:gd name="connsiteX1" fmla="*/ 330837 w 830447"/>
                <a:gd name="connsiteY1" fmla="*/ 0 h 828714"/>
                <a:gd name="connsiteX2" fmla="*/ 830447 w 830447"/>
                <a:gd name="connsiteY2" fmla="*/ 12923 h 828714"/>
                <a:gd name="connsiteX3" fmla="*/ 264530 w 830447"/>
                <a:gd name="connsiteY3" fmla="*/ 821751 h 828714"/>
                <a:gd name="connsiteX4" fmla="*/ 56213 w 830447"/>
                <a:gd name="connsiteY4" fmla="*/ 828714 h 828714"/>
                <a:gd name="connsiteX0" fmla="*/ 64130 w 789139"/>
                <a:gd name="connsiteY0" fmla="*/ 794258 h 821751"/>
                <a:gd name="connsiteX1" fmla="*/ 289529 w 789139"/>
                <a:gd name="connsiteY1" fmla="*/ 0 h 821751"/>
                <a:gd name="connsiteX2" fmla="*/ 789139 w 789139"/>
                <a:gd name="connsiteY2" fmla="*/ 12923 h 821751"/>
                <a:gd name="connsiteX3" fmla="*/ 223222 w 789139"/>
                <a:gd name="connsiteY3" fmla="*/ 821751 h 821751"/>
                <a:gd name="connsiteX4" fmla="*/ 64130 w 789139"/>
                <a:gd name="connsiteY4" fmla="*/ 794258 h 821751"/>
                <a:gd name="connsiteX0" fmla="*/ 0 w 725009"/>
                <a:gd name="connsiteY0" fmla="*/ 794258 h 821751"/>
                <a:gd name="connsiteX1" fmla="*/ 225399 w 725009"/>
                <a:gd name="connsiteY1" fmla="*/ 0 h 821751"/>
                <a:gd name="connsiteX2" fmla="*/ 725009 w 725009"/>
                <a:gd name="connsiteY2" fmla="*/ 12923 h 821751"/>
                <a:gd name="connsiteX3" fmla="*/ 159092 w 725009"/>
                <a:gd name="connsiteY3" fmla="*/ 821751 h 821751"/>
                <a:gd name="connsiteX4" fmla="*/ 0 w 725009"/>
                <a:gd name="connsiteY4" fmla="*/ 794258 h 821751"/>
                <a:gd name="connsiteX0" fmla="*/ 0 w 725009"/>
                <a:gd name="connsiteY0" fmla="*/ 1203768 h 1231261"/>
                <a:gd name="connsiteX1" fmla="*/ 225399 w 725009"/>
                <a:gd name="connsiteY1" fmla="*/ 0 h 1231261"/>
                <a:gd name="connsiteX2" fmla="*/ 725009 w 725009"/>
                <a:gd name="connsiteY2" fmla="*/ 422433 h 1231261"/>
                <a:gd name="connsiteX3" fmla="*/ 159092 w 725009"/>
                <a:gd name="connsiteY3" fmla="*/ 1231261 h 1231261"/>
                <a:gd name="connsiteX4" fmla="*/ 0 w 725009"/>
                <a:gd name="connsiteY4" fmla="*/ 1203768 h 1231261"/>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497"/>
                <a:gd name="connsiteY0" fmla="*/ 1279028 h 1306521"/>
                <a:gd name="connsiteX1" fmla="*/ 225399 w 725497"/>
                <a:gd name="connsiteY1" fmla="*/ 75260 h 1306521"/>
                <a:gd name="connsiteX2" fmla="*/ 396193 w 725497"/>
                <a:gd name="connsiteY2" fmla="*/ 156799 h 1306521"/>
                <a:gd name="connsiteX3" fmla="*/ 725009 w 725497"/>
                <a:gd name="connsiteY3" fmla="*/ 205042 h 1306521"/>
                <a:gd name="connsiteX4" fmla="*/ 159092 w 725497"/>
                <a:gd name="connsiteY4" fmla="*/ 1306521 h 1306521"/>
                <a:gd name="connsiteX5" fmla="*/ 0 w 725497"/>
                <a:gd name="connsiteY5" fmla="*/ 1279028 h 1306521"/>
                <a:gd name="connsiteX0" fmla="*/ 0 w 725239"/>
                <a:gd name="connsiteY0" fmla="*/ 1295668 h 1323161"/>
                <a:gd name="connsiteX1" fmla="*/ 225399 w 725239"/>
                <a:gd name="connsiteY1" fmla="*/ 91900 h 1323161"/>
                <a:gd name="connsiteX2" fmla="*/ 725009 w 725239"/>
                <a:gd name="connsiteY2" fmla="*/ 221682 h 1323161"/>
                <a:gd name="connsiteX3" fmla="*/ 159092 w 725239"/>
                <a:gd name="connsiteY3" fmla="*/ 1323161 h 1323161"/>
                <a:gd name="connsiteX4" fmla="*/ 0 w 725239"/>
                <a:gd name="connsiteY4" fmla="*/ 1295668 h 1323161"/>
                <a:gd name="connsiteX0" fmla="*/ 0 w 725221"/>
                <a:gd name="connsiteY0" fmla="*/ 1210552 h 1238045"/>
                <a:gd name="connsiteX1" fmla="*/ 191583 w 725221"/>
                <a:gd name="connsiteY1" fmla="*/ 153319 h 1238045"/>
                <a:gd name="connsiteX2" fmla="*/ 725009 w 725221"/>
                <a:gd name="connsiteY2" fmla="*/ 136566 h 1238045"/>
                <a:gd name="connsiteX3" fmla="*/ 159092 w 725221"/>
                <a:gd name="connsiteY3" fmla="*/ 1238045 h 1238045"/>
                <a:gd name="connsiteX4" fmla="*/ 0 w 725221"/>
                <a:gd name="connsiteY4" fmla="*/ 1210552 h 1238045"/>
                <a:gd name="connsiteX0" fmla="*/ 0 w 725305"/>
                <a:gd name="connsiteY0" fmla="*/ 1158512 h 1186005"/>
                <a:gd name="connsiteX1" fmla="*/ 191583 w 725305"/>
                <a:gd name="connsiteY1" fmla="*/ 101279 h 1186005"/>
                <a:gd name="connsiteX2" fmla="*/ 725009 w 725305"/>
                <a:gd name="connsiteY2" fmla="*/ 84526 h 1186005"/>
                <a:gd name="connsiteX3" fmla="*/ 159092 w 725305"/>
                <a:gd name="connsiteY3" fmla="*/ 1186005 h 1186005"/>
                <a:gd name="connsiteX4" fmla="*/ 0 w 725305"/>
                <a:gd name="connsiteY4" fmla="*/ 1158512 h 1186005"/>
                <a:gd name="connsiteX0" fmla="*/ 0 w 725009"/>
                <a:gd name="connsiteY0" fmla="*/ 1073986 h 1101479"/>
                <a:gd name="connsiteX1" fmla="*/ 191583 w 725009"/>
                <a:gd name="connsiteY1" fmla="*/ 16753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009" h="1101479">
                  <a:moveTo>
                    <a:pt x="0" y="1073986"/>
                  </a:moveTo>
                  <a:cubicBezTo>
                    <a:pt x="95638" y="589814"/>
                    <a:pt x="96800" y="618448"/>
                    <a:pt x="206612" y="1724"/>
                  </a:cubicBezTo>
                  <a:cubicBezTo>
                    <a:pt x="451440" y="14348"/>
                    <a:pt x="499346" y="35256"/>
                    <a:pt x="725009" y="0"/>
                  </a:cubicBezTo>
                  <a:cubicBezTo>
                    <a:pt x="326141" y="749497"/>
                    <a:pt x="642687" y="159790"/>
                    <a:pt x="159092" y="1101479"/>
                  </a:cubicBezTo>
                  <a:cubicBezTo>
                    <a:pt x="24807" y="1072843"/>
                    <a:pt x="92525" y="1088071"/>
                    <a:pt x="0" y="1073986"/>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4" name="Freeform 273"/>
            <p:cNvSpPr/>
            <p:nvPr/>
          </p:nvSpPr>
          <p:spPr>
            <a:xfrm>
              <a:off x="4300767" y="4956362"/>
              <a:ext cx="514307" cy="57775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503138"/>
                <a:gd name="connsiteY0" fmla="*/ 961687 h 964568"/>
                <a:gd name="connsiteX1" fmla="*/ 0 w 503138"/>
                <a:gd name="connsiteY1" fmla="*/ 70 h 964568"/>
                <a:gd name="connsiteX2" fmla="*/ 503138 w 503138"/>
                <a:gd name="connsiteY2" fmla="*/ 154187 h 964568"/>
                <a:gd name="connsiteX3" fmla="*/ 273339 w 503138"/>
                <a:gd name="connsiteY3" fmla="*/ 964568 h 964568"/>
                <a:gd name="connsiteX4" fmla="*/ 197928 w 503138"/>
                <a:gd name="connsiteY4" fmla="*/ 961687 h 964568"/>
                <a:gd name="connsiteX0" fmla="*/ 201456 w 506666"/>
                <a:gd name="connsiteY0" fmla="*/ 807500 h 810381"/>
                <a:gd name="connsiteX1" fmla="*/ 0 w 506666"/>
                <a:gd name="connsiteY1" fmla="*/ 15216 h 810381"/>
                <a:gd name="connsiteX2" fmla="*/ 506666 w 506666"/>
                <a:gd name="connsiteY2" fmla="*/ 0 h 810381"/>
                <a:gd name="connsiteX3" fmla="*/ 276867 w 506666"/>
                <a:gd name="connsiteY3" fmla="*/ 810381 h 810381"/>
                <a:gd name="connsiteX4" fmla="*/ 201456 w 506666"/>
                <a:gd name="connsiteY4" fmla="*/ 807500 h 810381"/>
                <a:gd name="connsiteX0" fmla="*/ 201456 w 506666"/>
                <a:gd name="connsiteY0" fmla="*/ 807500 h 811593"/>
                <a:gd name="connsiteX1" fmla="*/ 0 w 506666"/>
                <a:gd name="connsiteY1" fmla="*/ 15216 h 811593"/>
                <a:gd name="connsiteX2" fmla="*/ 506666 w 506666"/>
                <a:gd name="connsiteY2" fmla="*/ 0 h 811593"/>
                <a:gd name="connsiteX3" fmla="*/ 276867 w 506666"/>
                <a:gd name="connsiteY3" fmla="*/ 810381 h 811593"/>
                <a:gd name="connsiteX4" fmla="*/ 201456 w 506666"/>
                <a:gd name="connsiteY4" fmla="*/ 807500 h 811593"/>
                <a:gd name="connsiteX0" fmla="*/ 135576 w 506666"/>
                <a:gd name="connsiteY0" fmla="*/ 818480 h 818480"/>
                <a:gd name="connsiteX1" fmla="*/ 0 w 506666"/>
                <a:gd name="connsiteY1" fmla="*/ 15216 h 818480"/>
                <a:gd name="connsiteX2" fmla="*/ 506666 w 506666"/>
                <a:gd name="connsiteY2" fmla="*/ 0 h 818480"/>
                <a:gd name="connsiteX3" fmla="*/ 276867 w 506666"/>
                <a:gd name="connsiteY3" fmla="*/ 81038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45472 w 559302"/>
                <a:gd name="connsiteY0" fmla="*/ 807500 h 807500"/>
                <a:gd name="connsiteX1" fmla="*/ 52636 w 559302"/>
                <a:gd name="connsiteY1" fmla="*/ 7896 h 807500"/>
                <a:gd name="connsiteX2" fmla="*/ 559302 w 559302"/>
                <a:gd name="connsiteY2" fmla="*/ 0 h 807500"/>
                <a:gd name="connsiteX3" fmla="*/ 384402 w 559302"/>
                <a:gd name="connsiteY3" fmla="*/ 803061 h 807500"/>
                <a:gd name="connsiteX4" fmla="*/ 45472 w 559302"/>
                <a:gd name="connsiteY4" fmla="*/ 807500 h 807500"/>
                <a:gd name="connsiteX0" fmla="*/ 21974 w 535804"/>
                <a:gd name="connsiteY0" fmla="*/ 807500 h 807500"/>
                <a:gd name="connsiteX1" fmla="*/ 29138 w 535804"/>
                <a:gd name="connsiteY1" fmla="*/ 7896 h 807500"/>
                <a:gd name="connsiteX2" fmla="*/ 535804 w 535804"/>
                <a:gd name="connsiteY2" fmla="*/ 0 h 807500"/>
                <a:gd name="connsiteX3" fmla="*/ 360904 w 535804"/>
                <a:gd name="connsiteY3" fmla="*/ 803061 h 807500"/>
                <a:gd name="connsiteX4" fmla="*/ 21974 w 535804"/>
                <a:gd name="connsiteY4" fmla="*/ 807500 h 807500"/>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180" h="578353">
                  <a:moveTo>
                    <a:pt x="135770" y="577341"/>
                  </a:moveTo>
                  <a:cubicBezTo>
                    <a:pt x="50587" y="214237"/>
                    <a:pt x="96631" y="442038"/>
                    <a:pt x="0" y="0"/>
                  </a:cubicBezTo>
                  <a:lnTo>
                    <a:pt x="514180" y="10891"/>
                  </a:lnTo>
                  <a:cubicBezTo>
                    <a:pt x="417353" y="348331"/>
                    <a:pt x="426658" y="280104"/>
                    <a:pt x="339280" y="576561"/>
                  </a:cubicBezTo>
                  <a:cubicBezTo>
                    <a:pt x="292835" y="580865"/>
                    <a:pt x="203869" y="575875"/>
                    <a:pt x="135770" y="577341"/>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5" name="Freeform 274"/>
            <p:cNvSpPr/>
            <p:nvPr/>
          </p:nvSpPr>
          <p:spPr>
            <a:xfrm>
              <a:off x="3521369" y="4919856"/>
              <a:ext cx="593675" cy="1215832"/>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621064"/>
                <a:gd name="connsiteY0" fmla="*/ 973305 h 973305"/>
                <a:gd name="connsiteX1" fmla="*/ 0 w 621064"/>
                <a:gd name="connsiteY1" fmla="*/ 11688 h 973305"/>
                <a:gd name="connsiteX2" fmla="*/ 499610 w 621064"/>
                <a:gd name="connsiteY2" fmla="*/ 0 h 973305"/>
                <a:gd name="connsiteX3" fmla="*/ 558839 w 621064"/>
                <a:gd name="connsiteY3" fmla="*/ 754682 h 973305"/>
                <a:gd name="connsiteX4" fmla="*/ 197928 w 621064"/>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1315828 h 1315828"/>
                <a:gd name="connsiteX1" fmla="*/ 0 w 558839"/>
                <a:gd name="connsiteY1" fmla="*/ 531414 h 1315828"/>
                <a:gd name="connsiteX2" fmla="*/ 506930 w 558839"/>
                <a:gd name="connsiteY2" fmla="*/ 0 h 1315828"/>
                <a:gd name="connsiteX3" fmla="*/ 558839 w 558839"/>
                <a:gd name="connsiteY3" fmla="*/ 1274408 h 1315828"/>
                <a:gd name="connsiteX4" fmla="*/ 370213 w 558839"/>
                <a:gd name="connsiteY4" fmla="*/ 1315828 h 1315828"/>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94113"/>
                <a:gd name="connsiteY0" fmla="*/ 1097905 h 1179971"/>
                <a:gd name="connsiteX1" fmla="*/ 0 w 594113"/>
                <a:gd name="connsiteY1" fmla="*/ 4757 h 1179971"/>
                <a:gd name="connsiteX2" fmla="*/ 502783 w 594113"/>
                <a:gd name="connsiteY2" fmla="*/ 0 h 1179971"/>
                <a:gd name="connsiteX3" fmla="*/ 594113 w 594113"/>
                <a:gd name="connsiteY3" fmla="*/ 1179818 h 1179971"/>
                <a:gd name="connsiteX4" fmla="*/ 366066 w 594113"/>
                <a:gd name="connsiteY4" fmla="*/ 1097905 h 1179971"/>
                <a:gd name="connsiteX0" fmla="*/ 403236 w 594113"/>
                <a:gd name="connsiteY0" fmla="*/ 1215612 h 1215612"/>
                <a:gd name="connsiteX1" fmla="*/ 0 w 594113"/>
                <a:gd name="connsiteY1" fmla="*/ 4757 h 1215612"/>
                <a:gd name="connsiteX2" fmla="*/ 502783 w 594113"/>
                <a:gd name="connsiteY2" fmla="*/ 0 h 1215612"/>
                <a:gd name="connsiteX3" fmla="*/ 594113 w 594113"/>
                <a:gd name="connsiteY3" fmla="*/ 1179818 h 1215612"/>
                <a:gd name="connsiteX4" fmla="*/ 403236 w 594113"/>
                <a:gd name="connsiteY4" fmla="*/ 1215612 h 1215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113" h="1215612">
                  <a:moveTo>
                    <a:pt x="403236" y="1215612"/>
                  </a:moveTo>
                  <a:cubicBezTo>
                    <a:pt x="223947" y="663007"/>
                    <a:pt x="295574" y="908506"/>
                    <a:pt x="0" y="4757"/>
                  </a:cubicBezTo>
                  <a:cubicBezTo>
                    <a:pt x="166537" y="861"/>
                    <a:pt x="336246" y="3896"/>
                    <a:pt x="502783" y="0"/>
                  </a:cubicBezTo>
                  <a:cubicBezTo>
                    <a:pt x="555943" y="995541"/>
                    <a:pt x="557486" y="515061"/>
                    <a:pt x="594113" y="1179818"/>
                  </a:cubicBezTo>
                  <a:cubicBezTo>
                    <a:pt x="496428" y="1184123"/>
                    <a:pt x="599434" y="1214146"/>
                    <a:pt x="403236" y="1215612"/>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45153" name="Group 17"/>
            <p:cNvGrpSpPr>
              <a:grpSpLocks/>
            </p:cNvGrpSpPr>
            <p:nvPr/>
          </p:nvGrpSpPr>
          <p:grpSpPr bwMode="auto">
            <a:xfrm>
              <a:off x="1757805" y="2331054"/>
              <a:ext cx="1079500" cy="2674334"/>
              <a:chOff x="1757805" y="2331054"/>
              <a:chExt cx="1079500" cy="2674334"/>
            </a:xfrm>
          </p:grpSpPr>
          <p:sp>
            <p:nvSpPr>
              <p:cNvPr id="108" name="Rectangle 107"/>
              <p:cNvSpPr/>
              <p:nvPr/>
            </p:nvSpPr>
            <p:spPr bwMode="auto">
              <a:xfrm rot="10800000">
                <a:off x="1789552" y="2580252"/>
                <a:ext cx="1027025" cy="1084090"/>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grpSp>
            <p:nvGrpSpPr>
              <p:cNvPr id="45249" name="Group 104"/>
              <p:cNvGrpSpPr>
                <a:grpSpLocks/>
              </p:cNvGrpSpPr>
              <p:nvPr/>
            </p:nvGrpSpPr>
            <p:grpSpPr bwMode="auto">
              <a:xfrm>
                <a:off x="1782739" y="4616206"/>
                <a:ext cx="1034710" cy="389182"/>
                <a:chOff x="4128636" y="3606589"/>
                <a:chExt cx="568145" cy="338667"/>
              </a:xfrm>
            </p:grpSpPr>
            <p:sp>
              <p:nvSpPr>
                <p:cNvPr id="119" name="Oval 118"/>
                <p:cNvSpPr/>
                <p:nvPr/>
              </p:nvSpPr>
              <p:spPr>
                <a:xfrm>
                  <a:off x="4128891" y="3720271"/>
                  <a:ext cx="564798" cy="225140"/>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120" name="Rectangle 119"/>
                <p:cNvSpPr/>
                <p:nvPr/>
              </p:nvSpPr>
              <p:spPr>
                <a:xfrm>
                  <a:off x="4128891" y="3720271"/>
                  <a:ext cx="564798" cy="11188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121" name="Oval 120"/>
                <p:cNvSpPr/>
                <p:nvPr/>
              </p:nvSpPr>
              <p:spPr>
                <a:xfrm>
                  <a:off x="4128891" y="3607011"/>
                  <a:ext cx="564798" cy="225140"/>
                </a:xfrm>
                <a:prstGeom prst="ellipse">
                  <a:avLst/>
                </a:prstGeom>
                <a:solidFill>
                  <a:schemeClr val="accent2">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122" name="Straight Connector 121"/>
                <p:cNvCxnSpPr/>
                <p:nvPr/>
              </p:nvCxnSpPr>
              <p:spPr>
                <a:xfrm>
                  <a:off x="4693688" y="3720271"/>
                  <a:ext cx="0" cy="11188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4128891" y="3720271"/>
                  <a:ext cx="0" cy="11188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7" name="Rectangle 146"/>
              <p:cNvSpPr/>
              <p:nvPr/>
            </p:nvSpPr>
            <p:spPr bwMode="auto">
              <a:xfrm>
                <a:off x="1802251" y="3602440"/>
                <a:ext cx="1027025" cy="1163452"/>
              </a:xfrm>
              <a:prstGeom prst="rect">
                <a:avLst/>
              </a:prstGeom>
              <a:gradFill>
                <a:gsLst>
                  <a:gs pos="0">
                    <a:schemeClr val="accent2">
                      <a:lumMod val="60000"/>
                      <a:lumOff val="40000"/>
                      <a:alpha val="62000"/>
                    </a:schemeClr>
                  </a:gs>
                  <a:gs pos="54000">
                    <a:schemeClr val="accent2">
                      <a:lumMod val="40000"/>
                      <a:lumOff val="6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113" name="Straight Connector 112"/>
              <p:cNvCxnSpPr/>
              <p:nvPr/>
            </p:nvCxnSpPr>
            <p:spPr bwMode="auto">
              <a:xfrm>
                <a:off x="1781615" y="2805642"/>
                <a:ext cx="20636" cy="2020566"/>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bwMode="auto">
              <a:xfrm flipH="1">
                <a:off x="2818166" y="2805642"/>
                <a:ext cx="4762" cy="1976123"/>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5253" name="Group 9"/>
              <p:cNvGrpSpPr>
                <a:grpSpLocks/>
              </p:cNvGrpSpPr>
              <p:nvPr/>
            </p:nvGrpSpPr>
            <p:grpSpPr bwMode="auto">
              <a:xfrm>
                <a:off x="1757805" y="2331054"/>
                <a:ext cx="1079500" cy="430213"/>
                <a:chOff x="2183302" y="1574638"/>
                <a:chExt cx="1200154" cy="430181"/>
              </a:xfrm>
            </p:grpSpPr>
            <p:sp>
              <p:nvSpPr>
                <p:cNvPr id="369" name="Oval 368"/>
                <p:cNvSpPr/>
                <p:nvPr/>
              </p:nvSpPr>
              <p:spPr bwMode="auto">
                <a:xfrm flipV="1">
                  <a:off x="2186832" y="1690499"/>
                  <a:ext cx="1194758" cy="314252"/>
                </a:xfrm>
                <a:prstGeom prst="ellipse">
                  <a:avLst/>
                </a:prstGeom>
                <a:gradFill flip="none" rotWithShape="1">
                  <a:gsLst>
                    <a:gs pos="0">
                      <a:schemeClr val="accent2">
                        <a:lumMod val="75000"/>
                      </a:schemeClr>
                    </a:gs>
                    <a:gs pos="31000">
                      <a:schemeClr val="accent2">
                        <a:lumMod val="60000"/>
                        <a:lumOff val="40000"/>
                      </a:schemeClr>
                    </a:gs>
                    <a:gs pos="100000">
                      <a:schemeClr val="accent2">
                        <a:lumMod val="20000"/>
                        <a:lumOff val="80000"/>
                      </a:schemeClr>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370" name="Rectangle 369"/>
                <p:cNvSpPr/>
                <p:nvPr/>
              </p:nvSpPr>
              <p:spPr bwMode="auto">
                <a:xfrm>
                  <a:off x="2183302" y="1734939"/>
                  <a:ext cx="1198287" cy="112686"/>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371" name="Oval 370"/>
                <p:cNvSpPr>
                  <a:spLocks noChangeArrowheads="1"/>
                </p:cNvSpPr>
                <p:nvPr/>
              </p:nvSpPr>
              <p:spPr bwMode="auto">
                <a:xfrm flipV="1">
                  <a:off x="2183302" y="1574638"/>
                  <a:ext cx="1196523" cy="314252"/>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372" name="Freeform 371"/>
                <p:cNvSpPr/>
                <p:nvPr/>
              </p:nvSpPr>
              <p:spPr bwMode="auto">
                <a:xfrm>
                  <a:off x="2490374" y="1671453"/>
                  <a:ext cx="582379" cy="15712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3" name="Freeform 372"/>
                <p:cNvSpPr>
                  <a:spLocks/>
                </p:cNvSpPr>
                <p:nvPr/>
              </p:nvSpPr>
              <p:spPr bwMode="auto">
                <a:xfrm>
                  <a:off x="2430372" y="1630188"/>
                  <a:ext cx="702384" cy="109512"/>
                </a:xfrm>
                <a:custGeom>
                  <a:avLst/>
                  <a:gdLst>
                    <a:gd name="T0" fmla="*/ 0 w 3723451"/>
                    <a:gd name="T1" fmla="*/ 26792 h 932950"/>
                    <a:gd name="T2" fmla="*/ 123590 w 3723451"/>
                    <a:gd name="T3" fmla="*/ 316 h 932950"/>
                    <a:gd name="T4" fmla="*/ 350070 w 3723451"/>
                    <a:gd name="T5" fmla="*/ 61105 h 932950"/>
                    <a:gd name="T6" fmla="*/ 566135 w 3723451"/>
                    <a:gd name="T7" fmla="*/ 0 h 932950"/>
                    <a:gd name="T8" fmla="*/ 702384 w 3723451"/>
                    <a:gd name="T9" fmla="*/ 24316 h 932950"/>
                    <a:gd name="T10" fmla="*/ 601015 w 3723451"/>
                    <a:gd name="T11" fmla="*/ 54216 h 932950"/>
                    <a:gd name="T12" fmla="*/ 568379 w 3723451"/>
                    <a:gd name="T13" fmla="*/ 46155 h 932950"/>
                    <a:gd name="T14" fmla="*/ 354049 w 3723451"/>
                    <a:gd name="T15" fmla="*/ 109512 h 932950"/>
                    <a:gd name="T16" fmla="*/ 134237 w 3723451"/>
                    <a:gd name="T17" fmla="*/ 48485 h 932950"/>
                    <a:gd name="T18" fmla="*/ 98698 w 3723451"/>
                    <a:gd name="T19" fmla="*/ 55072 h 932950"/>
                    <a:gd name="T20" fmla="*/ 0 w 3723451"/>
                    <a:gd name="T21" fmla="*/ 2679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374" name="Freeform 373"/>
                <p:cNvSpPr>
                  <a:spLocks/>
                </p:cNvSpPr>
                <p:nvPr/>
              </p:nvSpPr>
              <p:spPr bwMode="auto">
                <a:xfrm>
                  <a:off x="2892745" y="1723828"/>
                  <a:ext cx="257658" cy="95228"/>
                </a:xfrm>
                <a:custGeom>
                  <a:avLst/>
                  <a:gdLst>
                    <a:gd name="T0" fmla="*/ 0 w 1366596"/>
                    <a:gd name="T1" fmla="*/ 0 h 809868"/>
                    <a:gd name="T2" fmla="*/ 257658 w 1366596"/>
                    <a:gd name="T3" fmla="*/ 73585 h 809868"/>
                    <a:gd name="T4" fmla="*/ 163097 w 1366596"/>
                    <a:gd name="T5" fmla="*/ 95228 h 809868"/>
                    <a:gd name="T6" fmla="*/ 867 w 1366596"/>
                    <a:gd name="T7" fmla="*/ 5031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375" name="Freeform 374"/>
                <p:cNvSpPr>
                  <a:spLocks/>
                </p:cNvSpPr>
                <p:nvPr/>
              </p:nvSpPr>
              <p:spPr bwMode="auto">
                <a:xfrm>
                  <a:off x="2418018" y="1725416"/>
                  <a:ext cx="254129" cy="95228"/>
                </a:xfrm>
                <a:custGeom>
                  <a:avLst/>
                  <a:gdLst>
                    <a:gd name="T0" fmla="*/ 250660 w 1348191"/>
                    <a:gd name="T1" fmla="*/ 0 h 791462"/>
                    <a:gd name="T2" fmla="*/ 254129 w 1348191"/>
                    <a:gd name="T3" fmla="*/ 45953 h 791462"/>
                    <a:gd name="T4" fmla="*/ 91938 w 1348191"/>
                    <a:gd name="T5" fmla="*/ 95228 h 791462"/>
                    <a:gd name="T6" fmla="*/ 0 w 1348191"/>
                    <a:gd name="T7" fmla="*/ 73636 h 791462"/>
                    <a:gd name="T8" fmla="*/ 25066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376" name="Straight Connector 375"/>
                <p:cNvCxnSpPr>
                  <a:cxnSpLocks noChangeShapeType="1"/>
                  <a:endCxn id="371" idx="2"/>
                </p:cNvCxnSpPr>
                <p:nvPr/>
              </p:nvCxnSpPr>
              <p:spPr bwMode="auto">
                <a:xfrm flipH="1" flipV="1">
                  <a:off x="2183302" y="1731764"/>
                  <a:ext cx="3530" cy="12220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77" name="Straight Connector 376"/>
                <p:cNvCxnSpPr>
                  <a:cxnSpLocks noChangeShapeType="1"/>
                </p:cNvCxnSpPr>
                <p:nvPr/>
              </p:nvCxnSpPr>
              <p:spPr bwMode="auto">
                <a:xfrm flipH="1" flipV="1">
                  <a:off x="3379825" y="1728590"/>
                  <a:ext cx="3530" cy="122209"/>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grpSp>
          <p:nvGrpSpPr>
            <p:cNvPr id="45154" name="Group 18"/>
            <p:cNvGrpSpPr>
              <a:grpSpLocks/>
            </p:cNvGrpSpPr>
            <p:nvPr/>
          </p:nvGrpSpPr>
          <p:grpSpPr bwMode="auto">
            <a:xfrm>
              <a:off x="3500438" y="3174091"/>
              <a:ext cx="522287" cy="1831297"/>
              <a:chOff x="3500438" y="3174091"/>
              <a:chExt cx="522287" cy="1831297"/>
            </a:xfrm>
          </p:grpSpPr>
          <p:sp>
            <p:nvSpPr>
              <p:cNvPr id="171" name="Rectangle 170"/>
              <p:cNvSpPr/>
              <p:nvPr/>
            </p:nvSpPr>
            <p:spPr bwMode="auto">
              <a:xfrm rot="10800000">
                <a:off x="3507320" y="3287221"/>
                <a:ext cx="498349" cy="306623"/>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90" name="Straight Connector 89"/>
              <p:cNvCxnSpPr/>
              <p:nvPr/>
            </p:nvCxnSpPr>
            <p:spPr bwMode="auto">
              <a:xfrm flipH="1">
                <a:off x="4019802" y="3321497"/>
                <a:ext cx="1588" cy="1536456"/>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pic>
            <p:nvPicPr>
              <p:cNvPr id="45229" name="Picture 86" descr="router_top.png"/>
              <p:cNvPicPr>
                <a:picLocks noChangeAspect="1"/>
              </p:cNvPicPr>
              <p:nvPr/>
            </p:nvPicPr>
            <p:blipFill>
              <a:blip r:embed="rId3"/>
              <a:srcRect/>
              <a:stretch>
                <a:fillRect/>
              </a:stretch>
            </p:blipFill>
            <p:spPr bwMode="auto">
              <a:xfrm>
                <a:off x="3500438" y="3194292"/>
                <a:ext cx="522287" cy="220475"/>
              </a:xfrm>
              <a:prstGeom prst="rect">
                <a:avLst/>
              </a:prstGeom>
              <a:noFill/>
              <a:ln w="9525">
                <a:noFill/>
                <a:miter lim="800000"/>
                <a:headEnd/>
                <a:tailEnd/>
              </a:ln>
            </p:spPr>
          </p:pic>
          <p:grpSp>
            <p:nvGrpSpPr>
              <p:cNvPr id="45230" name="Group 82"/>
              <p:cNvGrpSpPr>
                <a:grpSpLocks/>
              </p:cNvGrpSpPr>
              <p:nvPr/>
            </p:nvGrpSpPr>
            <p:grpSpPr bwMode="auto">
              <a:xfrm>
                <a:off x="3511442" y="4783543"/>
                <a:ext cx="507858" cy="221845"/>
                <a:chOff x="4128636" y="3606589"/>
                <a:chExt cx="568145" cy="338667"/>
              </a:xfrm>
            </p:grpSpPr>
            <p:sp>
              <p:nvSpPr>
                <p:cNvPr id="97" name="Oval 96"/>
                <p:cNvSpPr/>
                <p:nvPr/>
              </p:nvSpPr>
              <p:spPr>
                <a:xfrm>
                  <a:off x="4129087" y="3720182"/>
                  <a:ext cx="568256" cy="225348"/>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98" name="Rectangle 97"/>
                <p:cNvSpPr/>
                <p:nvPr/>
              </p:nvSpPr>
              <p:spPr>
                <a:xfrm>
                  <a:off x="4129087" y="3720182"/>
                  <a:ext cx="568256" cy="111462"/>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99" name="Oval 98"/>
                <p:cNvSpPr/>
                <p:nvPr/>
              </p:nvSpPr>
              <p:spPr>
                <a:xfrm>
                  <a:off x="4129087" y="3606297"/>
                  <a:ext cx="568256" cy="225346"/>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100" name="Straight Connector 99"/>
                <p:cNvCxnSpPr/>
                <p:nvPr/>
              </p:nvCxnSpPr>
              <p:spPr>
                <a:xfrm>
                  <a:off x="4697343" y="3720182"/>
                  <a:ext cx="0" cy="111462"/>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4129087" y="3720182"/>
                  <a:ext cx="0" cy="111462"/>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55" name="Rectangle 154"/>
              <p:cNvSpPr/>
              <p:nvPr/>
            </p:nvSpPr>
            <p:spPr bwMode="auto">
              <a:xfrm>
                <a:off x="3516608" y="3697675"/>
                <a:ext cx="498433" cy="1163452"/>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174" name="Straight Connector 173"/>
              <p:cNvCxnSpPr>
                <a:stCxn id="381" idx="2"/>
              </p:cNvCxnSpPr>
              <p:nvPr/>
            </p:nvCxnSpPr>
            <p:spPr bwMode="auto">
              <a:xfrm flipH="1">
                <a:off x="3507083" y="3262769"/>
                <a:ext cx="4762" cy="1688832"/>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5233" name="Group 377"/>
              <p:cNvGrpSpPr>
                <a:grpSpLocks/>
              </p:cNvGrpSpPr>
              <p:nvPr/>
            </p:nvGrpSpPr>
            <p:grpSpPr bwMode="auto">
              <a:xfrm>
                <a:off x="3511057" y="3174091"/>
                <a:ext cx="504096" cy="242719"/>
                <a:chOff x="2183302" y="1574638"/>
                <a:chExt cx="1200154" cy="430218"/>
              </a:xfrm>
            </p:grpSpPr>
            <p:sp>
              <p:nvSpPr>
                <p:cNvPr id="379" name="Oval 378"/>
                <p:cNvSpPr/>
                <p:nvPr/>
              </p:nvSpPr>
              <p:spPr bwMode="auto">
                <a:xfrm flipV="1">
                  <a:off x="2188958" y="1689617"/>
                  <a:ext cx="1194231" cy="315099"/>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380" name="Rectangle 379"/>
                <p:cNvSpPr/>
                <p:nvPr/>
              </p:nvSpPr>
              <p:spPr bwMode="auto">
                <a:xfrm>
                  <a:off x="2185178" y="1734631"/>
                  <a:ext cx="1198011" cy="112535"/>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381" name="Oval 380"/>
                <p:cNvSpPr>
                  <a:spLocks noChangeArrowheads="1"/>
                </p:cNvSpPr>
                <p:nvPr/>
              </p:nvSpPr>
              <p:spPr bwMode="auto">
                <a:xfrm flipV="1">
                  <a:off x="2185178" y="1574269"/>
                  <a:ext cx="1194231" cy="315099"/>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382" name="Freeform 381"/>
                <p:cNvSpPr/>
                <p:nvPr/>
              </p:nvSpPr>
              <p:spPr bwMode="auto">
                <a:xfrm>
                  <a:off x="2491295" y="1669924"/>
                  <a:ext cx="581999" cy="15754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83" name="Freeform 382"/>
                <p:cNvSpPr>
                  <a:spLocks/>
                </p:cNvSpPr>
                <p:nvPr/>
              </p:nvSpPr>
              <p:spPr bwMode="auto">
                <a:xfrm>
                  <a:off x="2430828" y="1630537"/>
                  <a:ext cx="702933" cy="109721"/>
                </a:xfrm>
                <a:custGeom>
                  <a:avLst/>
                  <a:gdLst>
                    <a:gd name="T0" fmla="*/ 0 w 3723451"/>
                    <a:gd name="T1" fmla="*/ 26843 h 932950"/>
                    <a:gd name="T2" fmla="*/ 123686 w 3723451"/>
                    <a:gd name="T3" fmla="*/ 316 h 932950"/>
                    <a:gd name="T4" fmla="*/ 350344 w 3723451"/>
                    <a:gd name="T5" fmla="*/ 61221 h 932950"/>
                    <a:gd name="T6" fmla="*/ 566578 w 3723451"/>
                    <a:gd name="T7" fmla="*/ 0 h 932950"/>
                    <a:gd name="T8" fmla="*/ 702933 w 3723451"/>
                    <a:gd name="T9" fmla="*/ 24362 h 932950"/>
                    <a:gd name="T10" fmla="*/ 601485 w 3723451"/>
                    <a:gd name="T11" fmla="*/ 54319 h 932950"/>
                    <a:gd name="T12" fmla="*/ 568823 w 3723451"/>
                    <a:gd name="T13" fmla="*/ 46243 h 932950"/>
                    <a:gd name="T14" fmla="*/ 354326 w 3723451"/>
                    <a:gd name="T15" fmla="*/ 109721 h 932950"/>
                    <a:gd name="T16" fmla="*/ 134342 w 3723451"/>
                    <a:gd name="T17" fmla="*/ 48578 h 932950"/>
                    <a:gd name="T18" fmla="*/ 98775 w 3723451"/>
                    <a:gd name="T19" fmla="*/ 55177 h 932950"/>
                    <a:gd name="T20" fmla="*/ 0 w 3723451"/>
                    <a:gd name="T21" fmla="*/ 26843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384" name="Freeform 383"/>
                <p:cNvSpPr>
                  <a:spLocks/>
                </p:cNvSpPr>
                <p:nvPr/>
              </p:nvSpPr>
              <p:spPr bwMode="auto">
                <a:xfrm>
                  <a:off x="2891892" y="1723378"/>
                  <a:ext cx="260764" cy="95655"/>
                </a:xfrm>
                <a:custGeom>
                  <a:avLst/>
                  <a:gdLst>
                    <a:gd name="T0" fmla="*/ 0 w 1366596"/>
                    <a:gd name="T1" fmla="*/ 0 h 809868"/>
                    <a:gd name="T2" fmla="*/ 260764 w 1366596"/>
                    <a:gd name="T3" fmla="*/ 73915 h 809868"/>
                    <a:gd name="T4" fmla="*/ 165063 w 1366596"/>
                    <a:gd name="T5" fmla="*/ 95655 h 809868"/>
                    <a:gd name="T6" fmla="*/ 878 w 1366596"/>
                    <a:gd name="T7" fmla="*/ 5054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385" name="Freeform 384"/>
                <p:cNvSpPr>
                  <a:spLocks/>
                </p:cNvSpPr>
                <p:nvPr/>
              </p:nvSpPr>
              <p:spPr bwMode="auto">
                <a:xfrm>
                  <a:off x="2419489" y="1726192"/>
                  <a:ext cx="253208" cy="92841"/>
                </a:xfrm>
                <a:custGeom>
                  <a:avLst/>
                  <a:gdLst>
                    <a:gd name="T0" fmla="*/ 249751 w 1348191"/>
                    <a:gd name="T1" fmla="*/ 0 h 791462"/>
                    <a:gd name="T2" fmla="*/ 253208 w 1348191"/>
                    <a:gd name="T3" fmla="*/ 44801 h 791462"/>
                    <a:gd name="T4" fmla="*/ 91604 w 1348191"/>
                    <a:gd name="T5" fmla="*/ 92841 h 791462"/>
                    <a:gd name="T6" fmla="*/ 0 w 1348191"/>
                    <a:gd name="T7" fmla="*/ 71790 h 791462"/>
                    <a:gd name="T8" fmla="*/ 249751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386" name="Straight Connector 385"/>
                <p:cNvCxnSpPr>
                  <a:cxnSpLocks noChangeShapeType="1"/>
                  <a:endCxn id="381" idx="2"/>
                </p:cNvCxnSpPr>
                <p:nvPr/>
              </p:nvCxnSpPr>
              <p:spPr bwMode="auto">
                <a:xfrm flipH="1" flipV="1">
                  <a:off x="2185178" y="1731819"/>
                  <a:ext cx="3780" cy="120975"/>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87" name="Straight Connector 386"/>
                <p:cNvCxnSpPr>
                  <a:cxnSpLocks noChangeShapeType="1"/>
                </p:cNvCxnSpPr>
                <p:nvPr/>
              </p:nvCxnSpPr>
              <p:spPr bwMode="auto">
                <a:xfrm flipH="1" flipV="1">
                  <a:off x="3379409" y="1729005"/>
                  <a:ext cx="3780" cy="120976"/>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grpSp>
          <p:nvGrpSpPr>
            <p:cNvPr id="45155" name="Group 19"/>
            <p:cNvGrpSpPr>
              <a:grpSpLocks/>
            </p:cNvGrpSpPr>
            <p:nvPr/>
          </p:nvGrpSpPr>
          <p:grpSpPr bwMode="auto">
            <a:xfrm>
              <a:off x="4299212" y="2486508"/>
              <a:ext cx="528376" cy="2517292"/>
              <a:chOff x="4299212" y="2486508"/>
              <a:chExt cx="528376" cy="2517292"/>
            </a:xfrm>
          </p:grpSpPr>
          <p:sp>
            <p:nvSpPr>
              <p:cNvPr id="439" name="Rectangle 438"/>
              <p:cNvSpPr/>
              <p:nvPr/>
            </p:nvSpPr>
            <p:spPr bwMode="auto">
              <a:xfrm rot="10800000">
                <a:off x="4315358" y="2675960"/>
                <a:ext cx="498350" cy="916575"/>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440" name="Straight Connector 439"/>
              <p:cNvCxnSpPr/>
              <p:nvPr/>
            </p:nvCxnSpPr>
            <p:spPr bwMode="auto">
              <a:xfrm>
                <a:off x="4821424" y="2642154"/>
                <a:ext cx="6349" cy="2214211"/>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5207" name="Group 442"/>
              <p:cNvGrpSpPr>
                <a:grpSpLocks/>
              </p:cNvGrpSpPr>
              <p:nvPr/>
            </p:nvGrpSpPr>
            <p:grpSpPr bwMode="auto">
              <a:xfrm>
                <a:off x="4319479" y="4781999"/>
                <a:ext cx="507859" cy="221801"/>
                <a:chOff x="4128636" y="3606589"/>
                <a:chExt cx="568145" cy="338667"/>
              </a:xfrm>
            </p:grpSpPr>
            <p:sp>
              <p:nvSpPr>
                <p:cNvPr id="452" name="Oval 451"/>
                <p:cNvSpPr/>
                <p:nvPr/>
              </p:nvSpPr>
              <p:spPr>
                <a:xfrm>
                  <a:off x="4129012" y="3720139"/>
                  <a:ext cx="568256" cy="225391"/>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453" name="Rectangle 452"/>
                <p:cNvSpPr/>
                <p:nvPr/>
              </p:nvSpPr>
              <p:spPr>
                <a:xfrm>
                  <a:off x="4129012" y="3720139"/>
                  <a:ext cx="568256" cy="111484"/>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454" name="Oval 453"/>
                <p:cNvSpPr/>
                <p:nvPr/>
              </p:nvSpPr>
              <p:spPr>
                <a:xfrm>
                  <a:off x="4129012" y="3606230"/>
                  <a:ext cx="568256" cy="225392"/>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455" name="Straight Connector 454"/>
                <p:cNvCxnSpPr/>
                <p:nvPr/>
              </p:nvCxnSpPr>
              <p:spPr>
                <a:xfrm>
                  <a:off x="4697268" y="3720139"/>
                  <a:ext cx="0" cy="111484"/>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p:nvCxnSpPr>
              <p:spPr>
                <a:xfrm>
                  <a:off x="4129012" y="3720139"/>
                  <a:ext cx="0" cy="111484"/>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444" name="Rectangle 443"/>
              <p:cNvSpPr/>
              <p:nvPr/>
            </p:nvSpPr>
            <p:spPr bwMode="auto">
              <a:xfrm>
                <a:off x="4324577" y="3696087"/>
                <a:ext cx="498433" cy="1163453"/>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447" name="Straight Connector 446"/>
              <p:cNvCxnSpPr>
                <a:stCxn id="458" idx="2"/>
              </p:cNvCxnSpPr>
              <p:nvPr/>
            </p:nvCxnSpPr>
            <p:spPr bwMode="auto">
              <a:xfrm>
                <a:off x="4300767" y="2640568"/>
                <a:ext cx="14286" cy="2309445"/>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5210" name="Group 456"/>
              <p:cNvGrpSpPr>
                <a:grpSpLocks/>
              </p:cNvGrpSpPr>
              <p:nvPr/>
            </p:nvGrpSpPr>
            <p:grpSpPr bwMode="auto">
              <a:xfrm>
                <a:off x="4299212" y="2486508"/>
                <a:ext cx="504825" cy="242888"/>
                <a:chOff x="2183302" y="1574638"/>
                <a:chExt cx="1200154" cy="430218"/>
              </a:xfrm>
            </p:grpSpPr>
            <p:sp>
              <p:nvSpPr>
                <p:cNvPr id="458" name="Oval 457"/>
                <p:cNvSpPr/>
                <p:nvPr/>
              </p:nvSpPr>
              <p:spPr bwMode="auto">
                <a:xfrm flipV="1">
                  <a:off x="2186998" y="1690077"/>
                  <a:ext cx="1196279" cy="314880"/>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459" name="Rectangle 458"/>
                <p:cNvSpPr/>
                <p:nvPr/>
              </p:nvSpPr>
              <p:spPr bwMode="auto">
                <a:xfrm>
                  <a:off x="2183224" y="1735060"/>
                  <a:ext cx="1200054" cy="112457"/>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460" name="Oval 459"/>
                <p:cNvSpPr>
                  <a:spLocks noChangeArrowheads="1"/>
                </p:cNvSpPr>
                <p:nvPr/>
              </p:nvSpPr>
              <p:spPr bwMode="auto">
                <a:xfrm flipV="1">
                  <a:off x="2183224" y="1574808"/>
                  <a:ext cx="1196282" cy="31488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461" name="Freeform 460"/>
                <p:cNvSpPr/>
                <p:nvPr/>
              </p:nvSpPr>
              <p:spPr bwMode="auto">
                <a:xfrm>
                  <a:off x="2488899" y="1670396"/>
                  <a:ext cx="584931" cy="1574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62" name="Freeform 461"/>
                <p:cNvSpPr>
                  <a:spLocks/>
                </p:cNvSpPr>
                <p:nvPr/>
              </p:nvSpPr>
              <p:spPr bwMode="auto">
                <a:xfrm>
                  <a:off x="2428519" y="1631037"/>
                  <a:ext cx="705691" cy="109646"/>
                </a:xfrm>
                <a:custGeom>
                  <a:avLst/>
                  <a:gdLst>
                    <a:gd name="T0" fmla="*/ 0 w 3723451"/>
                    <a:gd name="T1" fmla="*/ 26825 h 932950"/>
                    <a:gd name="T2" fmla="*/ 124171 w 3723451"/>
                    <a:gd name="T3" fmla="*/ 316 h 932950"/>
                    <a:gd name="T4" fmla="*/ 351718 w 3723451"/>
                    <a:gd name="T5" fmla="*/ 61180 h 932950"/>
                    <a:gd name="T6" fmla="*/ 568801 w 3723451"/>
                    <a:gd name="T7" fmla="*/ 0 h 932950"/>
                    <a:gd name="T8" fmla="*/ 705691 w 3723451"/>
                    <a:gd name="T9" fmla="*/ 24345 h 932950"/>
                    <a:gd name="T10" fmla="*/ 603845 w 3723451"/>
                    <a:gd name="T11" fmla="*/ 54282 h 932950"/>
                    <a:gd name="T12" fmla="*/ 571055 w 3723451"/>
                    <a:gd name="T13" fmla="*/ 46211 h 932950"/>
                    <a:gd name="T14" fmla="*/ 355716 w 3723451"/>
                    <a:gd name="T15" fmla="*/ 109646 h 932950"/>
                    <a:gd name="T16" fmla="*/ 134869 w 3723451"/>
                    <a:gd name="T17" fmla="*/ 48545 h 932950"/>
                    <a:gd name="T18" fmla="*/ 99163 w 3723451"/>
                    <a:gd name="T19" fmla="*/ 55139 h 932950"/>
                    <a:gd name="T20" fmla="*/ 0 w 3723451"/>
                    <a:gd name="T21" fmla="*/ 2682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463" name="Freeform 462"/>
                <p:cNvSpPr>
                  <a:spLocks/>
                </p:cNvSpPr>
                <p:nvPr/>
              </p:nvSpPr>
              <p:spPr bwMode="auto">
                <a:xfrm>
                  <a:off x="2892690" y="1723814"/>
                  <a:ext cx="256615" cy="95588"/>
                </a:xfrm>
                <a:custGeom>
                  <a:avLst/>
                  <a:gdLst>
                    <a:gd name="T0" fmla="*/ 0 w 1366596"/>
                    <a:gd name="T1" fmla="*/ 0 h 809868"/>
                    <a:gd name="T2" fmla="*/ 256615 w 1366596"/>
                    <a:gd name="T3" fmla="*/ 73863 h 809868"/>
                    <a:gd name="T4" fmla="*/ 162436 w 1366596"/>
                    <a:gd name="T5" fmla="*/ 95588 h 809868"/>
                    <a:gd name="T6" fmla="*/ 864 w 1366596"/>
                    <a:gd name="T7" fmla="*/ 5051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464" name="Freeform 463"/>
                <p:cNvSpPr>
                  <a:spLocks/>
                </p:cNvSpPr>
                <p:nvPr/>
              </p:nvSpPr>
              <p:spPr bwMode="auto">
                <a:xfrm>
                  <a:off x="2417196" y="1726625"/>
                  <a:ext cx="252843" cy="92778"/>
                </a:xfrm>
                <a:custGeom>
                  <a:avLst/>
                  <a:gdLst>
                    <a:gd name="T0" fmla="*/ 249391 w 1348191"/>
                    <a:gd name="T1" fmla="*/ 0 h 791462"/>
                    <a:gd name="T2" fmla="*/ 252843 w 1348191"/>
                    <a:gd name="T3" fmla="*/ 44771 h 791462"/>
                    <a:gd name="T4" fmla="*/ 91472 w 1348191"/>
                    <a:gd name="T5" fmla="*/ 92778 h 791462"/>
                    <a:gd name="T6" fmla="*/ 0 w 1348191"/>
                    <a:gd name="T7" fmla="*/ 71741 h 791462"/>
                    <a:gd name="T8" fmla="*/ 249391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465" name="Straight Connector 464"/>
                <p:cNvCxnSpPr>
                  <a:cxnSpLocks noChangeShapeType="1"/>
                  <a:endCxn id="460" idx="2"/>
                </p:cNvCxnSpPr>
                <p:nvPr/>
              </p:nvCxnSpPr>
              <p:spPr bwMode="auto">
                <a:xfrm flipH="1" flipV="1">
                  <a:off x="2183224" y="1732248"/>
                  <a:ext cx="3775" cy="12089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66" name="Straight Connector 465"/>
                <p:cNvCxnSpPr>
                  <a:cxnSpLocks noChangeShapeType="1"/>
                </p:cNvCxnSpPr>
                <p:nvPr/>
              </p:nvCxnSpPr>
              <p:spPr bwMode="auto">
                <a:xfrm flipH="1" flipV="1">
                  <a:off x="3379505" y="1729437"/>
                  <a:ext cx="3773" cy="120890"/>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grpSp>
          <p:nvGrpSpPr>
            <p:cNvPr id="45156" name="Group 20"/>
            <p:cNvGrpSpPr>
              <a:grpSpLocks/>
            </p:cNvGrpSpPr>
            <p:nvPr/>
          </p:nvGrpSpPr>
          <p:grpSpPr bwMode="auto">
            <a:xfrm>
              <a:off x="5491163" y="3179295"/>
              <a:ext cx="522287" cy="1824505"/>
              <a:chOff x="5491163" y="3179295"/>
              <a:chExt cx="522287" cy="1824505"/>
            </a:xfrm>
          </p:grpSpPr>
          <p:sp>
            <p:nvSpPr>
              <p:cNvPr id="468" name="Rectangle 467"/>
              <p:cNvSpPr/>
              <p:nvPr/>
            </p:nvSpPr>
            <p:spPr bwMode="auto">
              <a:xfrm rot="10800000">
                <a:off x="5498044" y="3266845"/>
                <a:ext cx="498349" cy="325689"/>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469" name="Straight Connector 468"/>
              <p:cNvCxnSpPr>
                <a:stCxn id="489" idx="6"/>
              </p:cNvCxnSpPr>
              <p:nvPr/>
            </p:nvCxnSpPr>
            <p:spPr bwMode="auto">
              <a:xfrm>
                <a:off x="6004011" y="3267530"/>
                <a:ext cx="6349" cy="1582486"/>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pic>
            <p:nvPicPr>
              <p:cNvPr id="45184" name="Picture 469" descr="router_top.png"/>
              <p:cNvPicPr>
                <a:picLocks noChangeAspect="1"/>
              </p:cNvPicPr>
              <p:nvPr/>
            </p:nvPicPr>
            <p:blipFill>
              <a:blip r:embed="rId3"/>
              <a:srcRect/>
              <a:stretch>
                <a:fillRect/>
              </a:stretch>
            </p:blipFill>
            <p:spPr bwMode="auto">
              <a:xfrm>
                <a:off x="5491163" y="3206725"/>
                <a:ext cx="522287" cy="220431"/>
              </a:xfrm>
              <a:prstGeom prst="rect">
                <a:avLst/>
              </a:prstGeom>
              <a:noFill/>
              <a:ln w="9525">
                <a:noFill/>
                <a:miter lim="800000"/>
                <a:headEnd/>
                <a:tailEnd/>
              </a:ln>
            </p:spPr>
          </p:pic>
          <p:grpSp>
            <p:nvGrpSpPr>
              <p:cNvPr id="45185" name="Group 471"/>
              <p:cNvGrpSpPr>
                <a:grpSpLocks/>
              </p:cNvGrpSpPr>
              <p:nvPr/>
            </p:nvGrpSpPr>
            <p:grpSpPr bwMode="auto">
              <a:xfrm>
                <a:off x="5502167" y="4781999"/>
                <a:ext cx="507858" cy="221801"/>
                <a:chOff x="4128636" y="3606589"/>
                <a:chExt cx="568145" cy="338667"/>
              </a:xfrm>
            </p:grpSpPr>
            <p:sp>
              <p:nvSpPr>
                <p:cNvPr id="481" name="Oval 480"/>
                <p:cNvSpPr/>
                <p:nvPr/>
              </p:nvSpPr>
              <p:spPr>
                <a:xfrm>
                  <a:off x="4128900" y="3720139"/>
                  <a:ext cx="568256" cy="225391"/>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482" name="Rectangle 481"/>
                <p:cNvSpPr/>
                <p:nvPr/>
              </p:nvSpPr>
              <p:spPr>
                <a:xfrm>
                  <a:off x="4128900" y="3720139"/>
                  <a:ext cx="568256" cy="111484"/>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483" name="Oval 482"/>
                <p:cNvSpPr/>
                <p:nvPr/>
              </p:nvSpPr>
              <p:spPr>
                <a:xfrm>
                  <a:off x="4128900" y="3606230"/>
                  <a:ext cx="568256" cy="225392"/>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484" name="Straight Connector 483"/>
                <p:cNvCxnSpPr/>
                <p:nvPr/>
              </p:nvCxnSpPr>
              <p:spPr>
                <a:xfrm>
                  <a:off x="4697156" y="3720139"/>
                  <a:ext cx="0" cy="111484"/>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5" name="Straight Connector 484"/>
                <p:cNvCxnSpPr/>
                <p:nvPr/>
              </p:nvCxnSpPr>
              <p:spPr>
                <a:xfrm>
                  <a:off x="4128900" y="3720139"/>
                  <a:ext cx="0" cy="111484"/>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473" name="Rectangle 472"/>
              <p:cNvSpPr/>
              <p:nvPr/>
            </p:nvSpPr>
            <p:spPr bwMode="auto">
              <a:xfrm>
                <a:off x="5507166" y="3694500"/>
                <a:ext cx="498433" cy="1165040"/>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476" name="Straight Connector 475"/>
              <p:cNvCxnSpPr/>
              <p:nvPr/>
            </p:nvCxnSpPr>
            <p:spPr bwMode="auto">
              <a:xfrm>
                <a:off x="5491292" y="3316735"/>
                <a:ext cx="6349" cy="1633277"/>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5188" name="Group 485"/>
              <p:cNvGrpSpPr>
                <a:grpSpLocks/>
              </p:cNvGrpSpPr>
              <p:nvPr/>
            </p:nvGrpSpPr>
            <p:grpSpPr bwMode="auto">
              <a:xfrm>
                <a:off x="5500688" y="3179295"/>
                <a:ext cx="504825" cy="242888"/>
                <a:chOff x="2183302" y="1574638"/>
                <a:chExt cx="1200154" cy="430218"/>
              </a:xfrm>
            </p:grpSpPr>
            <p:sp>
              <p:nvSpPr>
                <p:cNvPr id="487" name="Oval 486"/>
                <p:cNvSpPr/>
                <p:nvPr/>
              </p:nvSpPr>
              <p:spPr bwMode="auto">
                <a:xfrm flipV="1">
                  <a:off x="2187379" y="1688754"/>
                  <a:ext cx="1196279" cy="314880"/>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488" name="Rectangle 487"/>
                <p:cNvSpPr/>
                <p:nvPr/>
              </p:nvSpPr>
              <p:spPr bwMode="auto">
                <a:xfrm>
                  <a:off x="2183606" y="1733737"/>
                  <a:ext cx="1200052" cy="112457"/>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489" name="Oval 488"/>
                <p:cNvSpPr>
                  <a:spLocks noChangeArrowheads="1"/>
                </p:cNvSpPr>
                <p:nvPr/>
              </p:nvSpPr>
              <p:spPr bwMode="auto">
                <a:xfrm flipV="1">
                  <a:off x="2183606" y="1573485"/>
                  <a:ext cx="1196277" cy="31488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490" name="Freeform 489"/>
                <p:cNvSpPr/>
                <p:nvPr/>
              </p:nvSpPr>
              <p:spPr bwMode="auto">
                <a:xfrm>
                  <a:off x="2489279" y="1669074"/>
                  <a:ext cx="584932" cy="1574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91" name="Freeform 490"/>
                <p:cNvSpPr>
                  <a:spLocks/>
                </p:cNvSpPr>
                <p:nvPr/>
              </p:nvSpPr>
              <p:spPr bwMode="auto">
                <a:xfrm>
                  <a:off x="2428899" y="1629714"/>
                  <a:ext cx="705692" cy="109646"/>
                </a:xfrm>
                <a:custGeom>
                  <a:avLst/>
                  <a:gdLst>
                    <a:gd name="T0" fmla="*/ 0 w 3723451"/>
                    <a:gd name="T1" fmla="*/ 26825 h 932950"/>
                    <a:gd name="T2" fmla="*/ 124172 w 3723451"/>
                    <a:gd name="T3" fmla="*/ 316 h 932950"/>
                    <a:gd name="T4" fmla="*/ 351719 w 3723451"/>
                    <a:gd name="T5" fmla="*/ 61180 h 932950"/>
                    <a:gd name="T6" fmla="*/ 568801 w 3723451"/>
                    <a:gd name="T7" fmla="*/ 0 h 932950"/>
                    <a:gd name="T8" fmla="*/ 705692 w 3723451"/>
                    <a:gd name="T9" fmla="*/ 24345 h 932950"/>
                    <a:gd name="T10" fmla="*/ 603846 w 3723451"/>
                    <a:gd name="T11" fmla="*/ 54282 h 932950"/>
                    <a:gd name="T12" fmla="*/ 571056 w 3723451"/>
                    <a:gd name="T13" fmla="*/ 46211 h 932950"/>
                    <a:gd name="T14" fmla="*/ 355717 w 3723451"/>
                    <a:gd name="T15" fmla="*/ 109646 h 932950"/>
                    <a:gd name="T16" fmla="*/ 134869 w 3723451"/>
                    <a:gd name="T17" fmla="*/ 48545 h 932950"/>
                    <a:gd name="T18" fmla="*/ 99163 w 3723451"/>
                    <a:gd name="T19" fmla="*/ 55139 h 932950"/>
                    <a:gd name="T20" fmla="*/ 0 w 3723451"/>
                    <a:gd name="T21" fmla="*/ 2682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492" name="Freeform 491"/>
                <p:cNvSpPr>
                  <a:spLocks/>
                </p:cNvSpPr>
                <p:nvPr/>
              </p:nvSpPr>
              <p:spPr bwMode="auto">
                <a:xfrm>
                  <a:off x="2893071" y="1722492"/>
                  <a:ext cx="256615" cy="95588"/>
                </a:xfrm>
                <a:custGeom>
                  <a:avLst/>
                  <a:gdLst>
                    <a:gd name="T0" fmla="*/ 0 w 1366596"/>
                    <a:gd name="T1" fmla="*/ 0 h 809868"/>
                    <a:gd name="T2" fmla="*/ 256615 w 1366596"/>
                    <a:gd name="T3" fmla="*/ 73863 h 809868"/>
                    <a:gd name="T4" fmla="*/ 162436 w 1366596"/>
                    <a:gd name="T5" fmla="*/ 95588 h 809868"/>
                    <a:gd name="T6" fmla="*/ 864 w 1366596"/>
                    <a:gd name="T7" fmla="*/ 5051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493" name="Freeform 492"/>
                <p:cNvSpPr>
                  <a:spLocks/>
                </p:cNvSpPr>
                <p:nvPr/>
              </p:nvSpPr>
              <p:spPr bwMode="auto">
                <a:xfrm>
                  <a:off x="2417579" y="1725302"/>
                  <a:ext cx="252840" cy="92778"/>
                </a:xfrm>
                <a:custGeom>
                  <a:avLst/>
                  <a:gdLst>
                    <a:gd name="T0" fmla="*/ 249388 w 1348191"/>
                    <a:gd name="T1" fmla="*/ 0 h 791462"/>
                    <a:gd name="T2" fmla="*/ 252840 w 1348191"/>
                    <a:gd name="T3" fmla="*/ 44771 h 791462"/>
                    <a:gd name="T4" fmla="*/ 91471 w 1348191"/>
                    <a:gd name="T5" fmla="*/ 92778 h 791462"/>
                    <a:gd name="T6" fmla="*/ 0 w 1348191"/>
                    <a:gd name="T7" fmla="*/ 71741 h 791462"/>
                    <a:gd name="T8" fmla="*/ 24938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494" name="Straight Connector 493"/>
                <p:cNvCxnSpPr>
                  <a:cxnSpLocks noChangeShapeType="1"/>
                  <a:endCxn id="489" idx="2"/>
                </p:cNvCxnSpPr>
                <p:nvPr/>
              </p:nvCxnSpPr>
              <p:spPr bwMode="auto">
                <a:xfrm flipH="1" flipV="1">
                  <a:off x="2183606" y="1730925"/>
                  <a:ext cx="3773" cy="12089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95" name="Straight Connector 494"/>
                <p:cNvCxnSpPr>
                  <a:cxnSpLocks noChangeShapeType="1"/>
                </p:cNvCxnSpPr>
                <p:nvPr/>
              </p:nvCxnSpPr>
              <p:spPr bwMode="auto">
                <a:xfrm flipH="1" flipV="1">
                  <a:off x="3379883" y="1728114"/>
                  <a:ext cx="3775" cy="120890"/>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grpSp>
          <p:nvGrpSpPr>
            <p:cNvPr id="45157" name="Group 21"/>
            <p:cNvGrpSpPr>
              <a:grpSpLocks/>
            </p:cNvGrpSpPr>
            <p:nvPr/>
          </p:nvGrpSpPr>
          <p:grpSpPr bwMode="auto">
            <a:xfrm>
              <a:off x="6472366" y="2647932"/>
              <a:ext cx="522159" cy="2354282"/>
              <a:chOff x="6472366" y="2647932"/>
              <a:chExt cx="522159" cy="2354282"/>
            </a:xfrm>
          </p:grpSpPr>
          <p:sp>
            <p:nvSpPr>
              <p:cNvPr id="497" name="Rectangle 496"/>
              <p:cNvSpPr/>
              <p:nvPr/>
            </p:nvSpPr>
            <p:spPr bwMode="auto">
              <a:xfrm rot="10800000">
                <a:off x="6482296" y="2777838"/>
                <a:ext cx="498349" cy="722037"/>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498" name="Straight Connector 497"/>
              <p:cNvCxnSpPr/>
              <p:nvPr/>
            </p:nvCxnSpPr>
            <p:spPr bwMode="auto">
              <a:xfrm>
                <a:off x="6994528" y="2846910"/>
                <a:ext cx="0" cy="1998345"/>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5162" name="Group 500"/>
              <p:cNvGrpSpPr>
                <a:grpSpLocks/>
              </p:cNvGrpSpPr>
              <p:nvPr/>
            </p:nvGrpSpPr>
            <p:grpSpPr bwMode="auto">
              <a:xfrm>
                <a:off x="6486417" y="4766099"/>
                <a:ext cx="507858" cy="236115"/>
                <a:chOff x="4128636" y="3606589"/>
                <a:chExt cx="568145" cy="338667"/>
              </a:xfrm>
            </p:grpSpPr>
            <p:sp>
              <p:nvSpPr>
                <p:cNvPr id="510" name="Oval 509"/>
                <p:cNvSpPr/>
                <p:nvPr/>
              </p:nvSpPr>
              <p:spPr>
                <a:xfrm>
                  <a:off x="4128808" y="3720125"/>
                  <a:ext cx="568256" cy="225387"/>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511" name="Rectangle 510"/>
                <p:cNvSpPr/>
                <p:nvPr/>
              </p:nvSpPr>
              <p:spPr>
                <a:xfrm>
                  <a:off x="4128808" y="3720125"/>
                  <a:ext cx="568256" cy="111556"/>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512" name="Oval 511"/>
                <p:cNvSpPr/>
                <p:nvPr/>
              </p:nvSpPr>
              <p:spPr>
                <a:xfrm>
                  <a:off x="4128808" y="3606294"/>
                  <a:ext cx="568256" cy="225387"/>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513" name="Straight Connector 512"/>
                <p:cNvCxnSpPr/>
                <p:nvPr/>
              </p:nvCxnSpPr>
              <p:spPr>
                <a:xfrm>
                  <a:off x="4697064" y="3720125"/>
                  <a:ext cx="0" cy="111556"/>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4" name="Straight Connector 513"/>
                <p:cNvCxnSpPr/>
                <p:nvPr/>
              </p:nvCxnSpPr>
              <p:spPr>
                <a:xfrm>
                  <a:off x="4128808" y="3720125"/>
                  <a:ext cx="0" cy="111556"/>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02" name="Rectangle 501"/>
              <p:cNvSpPr/>
              <p:nvPr/>
            </p:nvSpPr>
            <p:spPr bwMode="auto">
              <a:xfrm>
                <a:off x="6491333" y="3610376"/>
                <a:ext cx="498433" cy="1238053"/>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505" name="Straight Connector 504"/>
              <p:cNvCxnSpPr/>
              <p:nvPr/>
            </p:nvCxnSpPr>
            <p:spPr bwMode="auto">
              <a:xfrm>
                <a:off x="6472285" y="2818340"/>
                <a:ext cx="9524" cy="2126912"/>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5165" name="Group 514"/>
              <p:cNvGrpSpPr>
                <a:grpSpLocks/>
              </p:cNvGrpSpPr>
              <p:nvPr/>
            </p:nvGrpSpPr>
            <p:grpSpPr bwMode="auto">
              <a:xfrm>
                <a:off x="6478146" y="2647932"/>
                <a:ext cx="504825" cy="242887"/>
                <a:chOff x="2183302" y="1574638"/>
                <a:chExt cx="1200154" cy="430218"/>
              </a:xfrm>
            </p:grpSpPr>
            <p:sp>
              <p:nvSpPr>
                <p:cNvPr id="516" name="Oval 515"/>
                <p:cNvSpPr/>
                <p:nvPr/>
              </p:nvSpPr>
              <p:spPr bwMode="auto">
                <a:xfrm flipV="1">
                  <a:off x="2188237" y="1690921"/>
                  <a:ext cx="1196279" cy="314881"/>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517" name="Rectangle 516"/>
                <p:cNvSpPr/>
                <p:nvPr/>
              </p:nvSpPr>
              <p:spPr bwMode="auto">
                <a:xfrm>
                  <a:off x="2184464" y="1735904"/>
                  <a:ext cx="1200052" cy="112457"/>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518" name="Oval 517"/>
                <p:cNvSpPr>
                  <a:spLocks noChangeArrowheads="1"/>
                </p:cNvSpPr>
                <p:nvPr/>
              </p:nvSpPr>
              <p:spPr bwMode="auto">
                <a:xfrm flipV="1">
                  <a:off x="2184464" y="1575651"/>
                  <a:ext cx="1196277" cy="314881"/>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519" name="Freeform 518"/>
                <p:cNvSpPr/>
                <p:nvPr/>
              </p:nvSpPr>
              <p:spPr bwMode="auto">
                <a:xfrm>
                  <a:off x="2490137" y="1671240"/>
                  <a:ext cx="584932" cy="1574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20" name="Freeform 519"/>
                <p:cNvSpPr>
                  <a:spLocks/>
                </p:cNvSpPr>
                <p:nvPr/>
              </p:nvSpPr>
              <p:spPr bwMode="auto">
                <a:xfrm>
                  <a:off x="2429757" y="1631880"/>
                  <a:ext cx="705692" cy="109647"/>
                </a:xfrm>
                <a:custGeom>
                  <a:avLst/>
                  <a:gdLst>
                    <a:gd name="T0" fmla="*/ 0 w 3723451"/>
                    <a:gd name="T1" fmla="*/ 26825 h 932950"/>
                    <a:gd name="T2" fmla="*/ 124172 w 3723451"/>
                    <a:gd name="T3" fmla="*/ 316 h 932950"/>
                    <a:gd name="T4" fmla="*/ 351719 w 3723451"/>
                    <a:gd name="T5" fmla="*/ 61180 h 932950"/>
                    <a:gd name="T6" fmla="*/ 568801 w 3723451"/>
                    <a:gd name="T7" fmla="*/ 0 h 932950"/>
                    <a:gd name="T8" fmla="*/ 705692 w 3723451"/>
                    <a:gd name="T9" fmla="*/ 24346 h 932950"/>
                    <a:gd name="T10" fmla="*/ 603846 w 3723451"/>
                    <a:gd name="T11" fmla="*/ 54283 h 932950"/>
                    <a:gd name="T12" fmla="*/ 571056 w 3723451"/>
                    <a:gd name="T13" fmla="*/ 46212 h 932950"/>
                    <a:gd name="T14" fmla="*/ 355717 w 3723451"/>
                    <a:gd name="T15" fmla="*/ 109647 h 932950"/>
                    <a:gd name="T16" fmla="*/ 134869 w 3723451"/>
                    <a:gd name="T17" fmla="*/ 48545 h 932950"/>
                    <a:gd name="T18" fmla="*/ 99163 w 3723451"/>
                    <a:gd name="T19" fmla="*/ 55140 h 932950"/>
                    <a:gd name="T20" fmla="*/ 0 w 3723451"/>
                    <a:gd name="T21" fmla="*/ 2682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521" name="Freeform 520"/>
                <p:cNvSpPr>
                  <a:spLocks/>
                </p:cNvSpPr>
                <p:nvPr/>
              </p:nvSpPr>
              <p:spPr bwMode="auto">
                <a:xfrm>
                  <a:off x="2893929" y="1724658"/>
                  <a:ext cx="256615" cy="95589"/>
                </a:xfrm>
                <a:custGeom>
                  <a:avLst/>
                  <a:gdLst>
                    <a:gd name="T0" fmla="*/ 0 w 1366596"/>
                    <a:gd name="T1" fmla="*/ 0 h 809868"/>
                    <a:gd name="T2" fmla="*/ 256615 w 1366596"/>
                    <a:gd name="T3" fmla="*/ 73864 h 809868"/>
                    <a:gd name="T4" fmla="*/ 162436 w 1366596"/>
                    <a:gd name="T5" fmla="*/ 95589 h 809868"/>
                    <a:gd name="T6" fmla="*/ 864 w 1366596"/>
                    <a:gd name="T7" fmla="*/ 5051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522" name="Freeform 521"/>
                <p:cNvSpPr>
                  <a:spLocks/>
                </p:cNvSpPr>
                <p:nvPr/>
              </p:nvSpPr>
              <p:spPr bwMode="auto">
                <a:xfrm>
                  <a:off x="2418437" y="1727469"/>
                  <a:ext cx="252840" cy="92778"/>
                </a:xfrm>
                <a:custGeom>
                  <a:avLst/>
                  <a:gdLst>
                    <a:gd name="T0" fmla="*/ 249388 w 1348191"/>
                    <a:gd name="T1" fmla="*/ 0 h 791462"/>
                    <a:gd name="T2" fmla="*/ 252840 w 1348191"/>
                    <a:gd name="T3" fmla="*/ 44771 h 791462"/>
                    <a:gd name="T4" fmla="*/ 91471 w 1348191"/>
                    <a:gd name="T5" fmla="*/ 92778 h 791462"/>
                    <a:gd name="T6" fmla="*/ 0 w 1348191"/>
                    <a:gd name="T7" fmla="*/ 71741 h 791462"/>
                    <a:gd name="T8" fmla="*/ 24938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523" name="Straight Connector 522"/>
                <p:cNvCxnSpPr>
                  <a:cxnSpLocks noChangeShapeType="1"/>
                  <a:endCxn id="518" idx="2"/>
                </p:cNvCxnSpPr>
                <p:nvPr/>
              </p:nvCxnSpPr>
              <p:spPr bwMode="auto">
                <a:xfrm flipH="1" flipV="1">
                  <a:off x="2184464" y="1733091"/>
                  <a:ext cx="3773" cy="120893"/>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24" name="Straight Connector 523"/>
                <p:cNvCxnSpPr>
                  <a:cxnSpLocks noChangeShapeType="1"/>
                </p:cNvCxnSpPr>
                <p:nvPr/>
              </p:nvCxnSpPr>
              <p:spPr bwMode="auto">
                <a:xfrm flipH="1" flipV="1">
                  <a:off x="3380741" y="1730281"/>
                  <a:ext cx="3775" cy="120891"/>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grpSp>
      <p:grpSp>
        <p:nvGrpSpPr>
          <p:cNvPr id="22" name="Group 228"/>
          <p:cNvGrpSpPr>
            <a:grpSpLocks/>
          </p:cNvGrpSpPr>
          <p:nvPr/>
        </p:nvGrpSpPr>
        <p:grpSpPr bwMode="auto">
          <a:xfrm>
            <a:off x="1951632" y="2342179"/>
            <a:ext cx="5111750" cy="879475"/>
            <a:chOff x="1866825" y="707349"/>
            <a:chExt cx="5112820" cy="879389"/>
          </a:xfrm>
        </p:grpSpPr>
        <p:sp>
          <p:nvSpPr>
            <p:cNvPr id="233" name="Oval 232"/>
            <p:cNvSpPr/>
            <p:nvPr/>
          </p:nvSpPr>
          <p:spPr>
            <a:xfrm>
              <a:off x="1866825" y="785129"/>
              <a:ext cx="954288" cy="492077"/>
            </a:xfrm>
            <a:prstGeom prst="ellipse">
              <a:avLst/>
            </a:prstGeom>
            <a:solidFill>
              <a:srgbClr val="CC0000">
                <a:alpha val="28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45135" name="TextBox 233"/>
            <p:cNvSpPr txBox="1">
              <a:spLocks noChangeArrowheads="1"/>
            </p:cNvSpPr>
            <p:nvPr/>
          </p:nvSpPr>
          <p:spPr bwMode="auto">
            <a:xfrm>
              <a:off x="1891781" y="783191"/>
              <a:ext cx="910613" cy="476199"/>
            </a:xfrm>
            <a:prstGeom prst="rect">
              <a:avLst/>
            </a:prstGeom>
            <a:noFill/>
            <a:ln w="9525">
              <a:noFill/>
              <a:miter lim="800000"/>
              <a:headEnd/>
              <a:tailEnd/>
            </a:ln>
          </p:spPr>
          <p:txBody>
            <a:bodyPr wrap="none">
              <a:spAutoFit/>
            </a:bodyPr>
            <a:lstStyle/>
            <a:p>
              <a:pPr algn="ctr">
                <a:lnSpc>
                  <a:spcPts val="1475"/>
                </a:lnSpc>
              </a:pPr>
              <a:r>
                <a:rPr lang="en-US" altLang="zh-CN" sz="1400"/>
                <a:t>Routing</a:t>
              </a:r>
            </a:p>
            <a:p>
              <a:pPr algn="ctr">
                <a:lnSpc>
                  <a:spcPts val="1475"/>
                </a:lnSpc>
              </a:pPr>
              <a:r>
                <a:rPr lang="en-US" altLang="zh-CN" sz="1400"/>
                <a:t>Algorithm</a:t>
              </a:r>
            </a:p>
          </p:txBody>
        </p:sp>
        <p:cxnSp>
          <p:nvCxnSpPr>
            <p:cNvPr id="235" name="Straight Arrow Connector 234"/>
            <p:cNvCxnSpPr/>
            <p:nvPr/>
          </p:nvCxnSpPr>
          <p:spPr>
            <a:xfrm flipV="1">
              <a:off x="2833815" y="807352"/>
              <a:ext cx="1517968" cy="214291"/>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36" name="Straight Arrow Connector 235"/>
            <p:cNvCxnSpPr/>
            <p:nvPr/>
          </p:nvCxnSpPr>
          <p:spPr>
            <a:xfrm>
              <a:off x="2751248" y="1201014"/>
              <a:ext cx="797092" cy="279373"/>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37" name="Straight Arrow Connector 236"/>
            <p:cNvCxnSpPr/>
            <p:nvPr/>
          </p:nvCxnSpPr>
          <p:spPr>
            <a:xfrm>
              <a:off x="4685228" y="894656"/>
              <a:ext cx="892362" cy="509538"/>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38" name="Straight Arrow Connector 237"/>
            <p:cNvCxnSpPr/>
            <p:nvPr/>
          </p:nvCxnSpPr>
          <p:spPr>
            <a:xfrm>
              <a:off x="4801139" y="801003"/>
              <a:ext cx="1695805" cy="130162"/>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39" name="Oval 238"/>
            <p:cNvSpPr/>
            <p:nvPr/>
          </p:nvSpPr>
          <p:spPr>
            <a:xfrm>
              <a:off x="6558870" y="894656"/>
              <a:ext cx="420775" cy="180957"/>
            </a:xfrm>
            <a:prstGeom prst="ellipse">
              <a:avLst/>
            </a:prstGeom>
            <a:solidFill>
              <a:srgbClr val="CC0000">
                <a:alpha val="28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240" name="Oval 239"/>
            <p:cNvSpPr/>
            <p:nvPr/>
          </p:nvSpPr>
          <p:spPr>
            <a:xfrm>
              <a:off x="5572826" y="1404194"/>
              <a:ext cx="420776" cy="182544"/>
            </a:xfrm>
            <a:prstGeom prst="ellipse">
              <a:avLst/>
            </a:prstGeom>
            <a:solidFill>
              <a:srgbClr val="CC0000">
                <a:alpha val="28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241" name="Oval 240"/>
            <p:cNvSpPr/>
            <p:nvPr/>
          </p:nvSpPr>
          <p:spPr>
            <a:xfrm>
              <a:off x="4367661" y="707349"/>
              <a:ext cx="420775" cy="182545"/>
            </a:xfrm>
            <a:prstGeom prst="ellipse">
              <a:avLst/>
            </a:prstGeom>
            <a:solidFill>
              <a:srgbClr val="CC0000">
                <a:alpha val="28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242" name="Oval 241"/>
            <p:cNvSpPr/>
            <p:nvPr/>
          </p:nvSpPr>
          <p:spPr>
            <a:xfrm>
              <a:off x="3572157" y="1402606"/>
              <a:ext cx="420776" cy="180957"/>
            </a:xfrm>
            <a:prstGeom prst="ellipse">
              <a:avLst/>
            </a:prstGeom>
            <a:solidFill>
              <a:srgbClr val="CC0000">
                <a:alpha val="28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243" name="Straight Arrow Connector 242"/>
            <p:cNvCxnSpPr/>
            <p:nvPr/>
          </p:nvCxnSpPr>
          <p:spPr>
            <a:xfrm>
              <a:off x="2821113" y="1105773"/>
              <a:ext cx="2739010" cy="339692"/>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4" name="Straight Arrow Connector 243"/>
            <p:cNvCxnSpPr>
              <a:endCxn id="239" idx="2"/>
            </p:cNvCxnSpPr>
            <p:nvPr/>
          </p:nvCxnSpPr>
          <p:spPr>
            <a:xfrm flipV="1">
              <a:off x="3997696" y="985135"/>
              <a:ext cx="2561174" cy="469854"/>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5" name="Straight Arrow Connector 244"/>
            <p:cNvCxnSpPr/>
            <p:nvPr/>
          </p:nvCxnSpPr>
          <p:spPr>
            <a:xfrm flipV="1">
              <a:off x="3991345" y="1508959"/>
              <a:ext cx="1581481" cy="0"/>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6" name="Straight Arrow Connector 245"/>
            <p:cNvCxnSpPr/>
            <p:nvPr/>
          </p:nvCxnSpPr>
          <p:spPr>
            <a:xfrm flipV="1">
              <a:off x="5996777" y="1083550"/>
              <a:ext cx="751044" cy="396836"/>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sp>
        <p:nvSpPr>
          <p:cNvPr id="45075" name="TextBox 257"/>
          <p:cNvSpPr txBox="1">
            <a:spLocks noChangeArrowheads="1"/>
          </p:cNvSpPr>
          <p:nvPr/>
        </p:nvSpPr>
        <p:spPr bwMode="auto">
          <a:xfrm>
            <a:off x="319682" y="968375"/>
            <a:ext cx="8473481" cy="1107996"/>
          </a:xfrm>
          <a:prstGeom prst="rect">
            <a:avLst/>
          </a:prstGeom>
          <a:noFill/>
          <a:ln w="9525">
            <a:noFill/>
            <a:miter lim="800000"/>
            <a:headEnd/>
            <a:tailEnd/>
          </a:ln>
        </p:spPr>
        <p:txBody>
          <a:bodyPr wrap="square">
            <a:spAutoFit/>
          </a:bodyPr>
          <a:lstStyle/>
          <a:p>
            <a:r>
              <a:rPr lang="zh-CN" altLang="en-US" sz="2200">
                <a:solidFill>
                  <a:srgbClr val="000099"/>
                </a:solidFill>
              </a:rPr>
              <a:t>每个路由器</a:t>
            </a:r>
            <a:r>
              <a:rPr lang="zh-CN" altLang="en-US" sz="2200"/>
              <a:t>具备独立的路由功能和数据转发功能，路由算法组件分布在不同路由器上，彼此交互，计算生成转发表，构成分布式的控制平面。</a:t>
            </a:r>
            <a:endParaRPr lang="en-US" altLang="zh-CN" sz="2200"/>
          </a:p>
        </p:txBody>
      </p:sp>
      <p:grpSp>
        <p:nvGrpSpPr>
          <p:cNvPr id="23" name="Group 22"/>
          <p:cNvGrpSpPr>
            <a:grpSpLocks/>
          </p:cNvGrpSpPr>
          <p:nvPr/>
        </p:nvGrpSpPr>
        <p:grpSpPr bwMode="auto">
          <a:xfrm>
            <a:off x="1680170" y="2847532"/>
            <a:ext cx="6473348" cy="758527"/>
            <a:chOff x="1557338" y="3191403"/>
            <a:chExt cx="6473348" cy="758527"/>
          </a:xfrm>
        </p:grpSpPr>
        <p:sp>
          <p:nvSpPr>
            <p:cNvPr id="45131" name="TextBox 232"/>
            <p:cNvSpPr txBox="1">
              <a:spLocks noChangeArrowheads="1"/>
            </p:cNvSpPr>
            <p:nvPr/>
          </p:nvSpPr>
          <p:spPr bwMode="auto">
            <a:xfrm>
              <a:off x="7127875" y="3665237"/>
              <a:ext cx="902811" cy="284693"/>
            </a:xfrm>
            <a:prstGeom prst="rect">
              <a:avLst/>
            </a:prstGeom>
            <a:noFill/>
            <a:ln w="9525">
              <a:noFill/>
              <a:miter lim="800000"/>
              <a:headEnd/>
              <a:tailEnd/>
            </a:ln>
          </p:spPr>
          <p:txBody>
            <a:bodyPr wrap="none">
              <a:spAutoFit/>
            </a:bodyPr>
            <a:lstStyle/>
            <a:p>
              <a:pPr algn="ctr">
                <a:lnSpc>
                  <a:spcPts val="1463"/>
                </a:lnSpc>
              </a:pPr>
              <a:r>
                <a:rPr lang="zh-CN" altLang="en-US" sz="1400"/>
                <a:t>数据平面</a:t>
              </a:r>
              <a:endParaRPr lang="en-US" altLang="zh-CN" sz="1400"/>
            </a:p>
          </p:txBody>
        </p:sp>
        <p:sp>
          <p:nvSpPr>
            <p:cNvPr id="45132" name="TextBox 233"/>
            <p:cNvSpPr txBox="1">
              <a:spLocks noChangeArrowheads="1"/>
            </p:cNvSpPr>
            <p:nvPr/>
          </p:nvSpPr>
          <p:spPr bwMode="auto">
            <a:xfrm>
              <a:off x="7127875" y="3191403"/>
              <a:ext cx="902811" cy="284693"/>
            </a:xfrm>
            <a:prstGeom prst="rect">
              <a:avLst/>
            </a:prstGeom>
            <a:noFill/>
            <a:ln w="9525">
              <a:noFill/>
              <a:miter lim="800000"/>
              <a:headEnd/>
              <a:tailEnd/>
            </a:ln>
          </p:spPr>
          <p:txBody>
            <a:bodyPr wrap="none">
              <a:spAutoFit/>
            </a:bodyPr>
            <a:lstStyle/>
            <a:p>
              <a:pPr algn="ctr">
                <a:lnSpc>
                  <a:spcPts val="1463"/>
                </a:lnSpc>
              </a:pPr>
              <a:r>
                <a:rPr lang="zh-CN" altLang="en-US" sz="1400"/>
                <a:t>控制平面</a:t>
              </a:r>
              <a:endParaRPr lang="en-US" altLang="zh-CN" sz="1400"/>
            </a:p>
          </p:txBody>
        </p:sp>
        <p:cxnSp>
          <p:nvCxnSpPr>
            <p:cNvPr id="232" name="Straight Connector 231"/>
            <p:cNvCxnSpPr/>
            <p:nvPr/>
          </p:nvCxnSpPr>
          <p:spPr>
            <a:xfrm>
              <a:off x="1557338" y="3613150"/>
              <a:ext cx="6207125" cy="0"/>
            </a:xfrm>
            <a:prstGeom prst="line">
              <a:avLst/>
            </a:prstGeom>
            <a:ln w="254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24" name="Group 26"/>
          <p:cNvGrpSpPr>
            <a:grpSpLocks/>
          </p:cNvGrpSpPr>
          <p:nvPr/>
        </p:nvGrpSpPr>
        <p:grpSpPr bwMode="auto">
          <a:xfrm>
            <a:off x="1951632" y="3358179"/>
            <a:ext cx="5126038" cy="1120775"/>
            <a:chOff x="-4746102" y="4471477"/>
            <a:chExt cx="5126173" cy="1120753"/>
          </a:xfrm>
        </p:grpSpPr>
        <p:pic>
          <p:nvPicPr>
            <p:cNvPr id="45109" name="Picture 10" descr="fig42_table.pdf"/>
            <p:cNvPicPr>
              <a:picLocks noChangeAspect="1"/>
            </p:cNvPicPr>
            <p:nvPr/>
          </p:nvPicPr>
          <p:blipFill>
            <a:blip r:embed="rId4"/>
            <a:srcRect/>
            <a:stretch>
              <a:fillRect/>
            </a:stretch>
          </p:blipFill>
          <p:spPr bwMode="auto">
            <a:xfrm>
              <a:off x="-4746102" y="4471477"/>
              <a:ext cx="966463" cy="966962"/>
            </a:xfrm>
            <a:prstGeom prst="rect">
              <a:avLst/>
            </a:prstGeom>
            <a:noFill/>
            <a:ln w="9525">
              <a:solidFill>
                <a:srgbClr val="CC0000"/>
              </a:solidFill>
              <a:miter lim="800000"/>
              <a:headEnd/>
              <a:tailEnd/>
            </a:ln>
          </p:spPr>
        </p:pic>
        <p:grpSp>
          <p:nvGrpSpPr>
            <p:cNvPr id="45110" name="Group 25"/>
            <p:cNvGrpSpPr>
              <a:grpSpLocks/>
            </p:cNvGrpSpPr>
            <p:nvPr/>
          </p:nvGrpSpPr>
          <p:grpSpPr bwMode="auto">
            <a:xfrm>
              <a:off x="-3025264" y="5228984"/>
              <a:ext cx="3405335" cy="363246"/>
              <a:chOff x="-3025264" y="5228984"/>
              <a:chExt cx="3405335" cy="363246"/>
            </a:xfrm>
          </p:grpSpPr>
          <p:grpSp>
            <p:nvGrpSpPr>
              <p:cNvPr id="45111" name="Group 241"/>
              <p:cNvGrpSpPr>
                <a:grpSpLocks/>
              </p:cNvGrpSpPr>
              <p:nvPr/>
            </p:nvGrpSpPr>
            <p:grpSpPr bwMode="auto">
              <a:xfrm>
                <a:off x="-3025264" y="5262858"/>
                <a:ext cx="430360" cy="329372"/>
                <a:chOff x="2931664" y="3912603"/>
                <a:chExt cx="430450" cy="329314"/>
              </a:xfrm>
            </p:grpSpPr>
            <p:sp>
              <p:nvSpPr>
                <p:cNvPr id="92" name="Rectangle 91"/>
                <p:cNvSpPr/>
                <p:nvPr/>
              </p:nvSpPr>
              <p:spPr>
                <a:xfrm>
                  <a:off x="2936485" y="3907020"/>
                  <a:ext cx="425550" cy="334897"/>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93" name="Straight Connector 92"/>
                <p:cNvCxnSpPr/>
                <p:nvPr/>
              </p:nvCxnSpPr>
              <p:spPr>
                <a:xfrm>
                  <a:off x="2931721" y="4003838"/>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2931721" y="4067326"/>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a:stCxn id="92" idx="2"/>
                </p:cNvCxnSpPr>
                <p:nvPr/>
              </p:nvCxnSpPr>
              <p:spPr>
                <a:xfrm flipH="1" flipV="1">
                  <a:off x="3147672" y="4003838"/>
                  <a:ext cx="1588" cy="238079"/>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5112" name="Group 444"/>
              <p:cNvGrpSpPr>
                <a:grpSpLocks/>
              </p:cNvGrpSpPr>
              <p:nvPr/>
            </p:nvGrpSpPr>
            <p:grpSpPr bwMode="auto">
              <a:xfrm>
                <a:off x="-2217227" y="5261364"/>
                <a:ext cx="430361" cy="329307"/>
                <a:chOff x="2931664" y="3912603"/>
                <a:chExt cx="430450" cy="329314"/>
              </a:xfrm>
            </p:grpSpPr>
            <p:sp>
              <p:nvSpPr>
                <p:cNvPr id="448" name="Rectangle 447"/>
                <p:cNvSpPr/>
                <p:nvPr/>
              </p:nvSpPr>
              <p:spPr>
                <a:xfrm>
                  <a:off x="2936506" y="3906925"/>
                  <a:ext cx="425549" cy="334964"/>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449" name="Straight Connector 448"/>
                <p:cNvCxnSpPr/>
                <p:nvPr/>
              </p:nvCxnSpPr>
              <p:spPr>
                <a:xfrm>
                  <a:off x="2931743" y="4003763"/>
                  <a:ext cx="425549"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p:nvCxnSpPr>
              <p:spPr>
                <a:xfrm>
                  <a:off x="2931743" y="4067263"/>
                  <a:ext cx="425549"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a:stCxn id="448" idx="2"/>
                </p:cNvCxnSpPr>
                <p:nvPr/>
              </p:nvCxnSpPr>
              <p:spPr>
                <a:xfrm flipH="1" flipV="1">
                  <a:off x="3147693" y="4003763"/>
                  <a:ext cx="1587" cy="238126"/>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5113" name="Group 473"/>
              <p:cNvGrpSpPr>
                <a:grpSpLocks/>
              </p:cNvGrpSpPr>
              <p:nvPr/>
            </p:nvGrpSpPr>
            <p:grpSpPr bwMode="auto">
              <a:xfrm>
                <a:off x="-1034539" y="5261364"/>
                <a:ext cx="430360" cy="329307"/>
                <a:chOff x="2931664" y="3912603"/>
                <a:chExt cx="430450" cy="329314"/>
              </a:xfrm>
            </p:grpSpPr>
            <p:sp>
              <p:nvSpPr>
                <p:cNvPr id="477" name="Rectangle 476"/>
                <p:cNvSpPr/>
                <p:nvPr/>
              </p:nvSpPr>
              <p:spPr>
                <a:xfrm>
                  <a:off x="2936538" y="3906925"/>
                  <a:ext cx="425550" cy="334964"/>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478" name="Straight Connector 477"/>
                <p:cNvCxnSpPr/>
                <p:nvPr/>
              </p:nvCxnSpPr>
              <p:spPr>
                <a:xfrm>
                  <a:off x="2931774" y="4003763"/>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9" name="Straight Connector 478"/>
                <p:cNvCxnSpPr/>
                <p:nvPr/>
              </p:nvCxnSpPr>
              <p:spPr>
                <a:xfrm>
                  <a:off x="2931774" y="4067263"/>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0" name="Straight Connector 479"/>
                <p:cNvCxnSpPr>
                  <a:stCxn id="477" idx="2"/>
                </p:cNvCxnSpPr>
                <p:nvPr/>
              </p:nvCxnSpPr>
              <p:spPr>
                <a:xfrm flipH="1" flipV="1">
                  <a:off x="3147725" y="4003763"/>
                  <a:ext cx="1588" cy="238126"/>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5114" name="Group 502"/>
              <p:cNvGrpSpPr>
                <a:grpSpLocks/>
              </p:cNvGrpSpPr>
              <p:nvPr/>
            </p:nvGrpSpPr>
            <p:grpSpPr bwMode="auto">
              <a:xfrm>
                <a:off x="-50289" y="5228984"/>
                <a:ext cx="430360" cy="350559"/>
                <a:chOff x="2931664" y="3912603"/>
                <a:chExt cx="430450" cy="329314"/>
              </a:xfrm>
            </p:grpSpPr>
            <p:sp>
              <p:nvSpPr>
                <p:cNvPr id="506" name="Rectangle 505"/>
                <p:cNvSpPr/>
                <p:nvPr/>
              </p:nvSpPr>
              <p:spPr>
                <a:xfrm>
                  <a:off x="2936564" y="3912336"/>
                  <a:ext cx="425550" cy="329569"/>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507" name="Straight Connector 506"/>
                <p:cNvCxnSpPr/>
                <p:nvPr/>
              </p:nvCxnSpPr>
              <p:spPr>
                <a:xfrm>
                  <a:off x="2931800" y="4003303"/>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8" name="Straight Connector 507"/>
                <p:cNvCxnSpPr/>
                <p:nvPr/>
              </p:nvCxnSpPr>
              <p:spPr>
                <a:xfrm>
                  <a:off x="2931800" y="4067428"/>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9" name="Straight Connector 508"/>
                <p:cNvCxnSpPr>
                  <a:stCxn id="506" idx="2"/>
                </p:cNvCxnSpPr>
                <p:nvPr/>
              </p:nvCxnSpPr>
              <p:spPr>
                <a:xfrm flipH="1" flipV="1">
                  <a:off x="3147751" y="4003303"/>
                  <a:ext cx="1588" cy="238602"/>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grpSp>
      <p:grpSp>
        <p:nvGrpSpPr>
          <p:cNvPr id="30" name="Group 24"/>
          <p:cNvGrpSpPr>
            <a:grpSpLocks/>
          </p:cNvGrpSpPr>
          <p:nvPr/>
        </p:nvGrpSpPr>
        <p:grpSpPr bwMode="auto">
          <a:xfrm>
            <a:off x="2405657" y="2539029"/>
            <a:ext cx="4437063" cy="1577975"/>
            <a:chOff x="-4267279" y="3655204"/>
            <a:chExt cx="4437063" cy="1578510"/>
          </a:xfrm>
        </p:grpSpPr>
        <p:cxnSp>
          <p:nvCxnSpPr>
            <p:cNvPr id="111" name="Straight Arrow Connector 110"/>
            <p:cNvCxnSpPr/>
            <p:nvPr/>
          </p:nvCxnSpPr>
          <p:spPr bwMode="auto">
            <a:xfrm>
              <a:off x="-4267279" y="4047450"/>
              <a:ext cx="0" cy="422418"/>
            </a:xfrm>
            <a:prstGeom prst="straightConnector1">
              <a:avLst/>
            </a:prstGeom>
            <a:ln w="12700">
              <a:solidFill>
                <a:srgbClr val="CC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cxnSpLocks noChangeShapeType="1"/>
            </p:cNvCxnSpPr>
            <p:nvPr/>
          </p:nvCxnSpPr>
          <p:spPr bwMode="auto">
            <a:xfrm flipH="1">
              <a:off x="-2808366" y="4361882"/>
              <a:ext cx="0" cy="871832"/>
            </a:xfrm>
            <a:prstGeom prst="straightConnector1">
              <a:avLst/>
            </a:prstGeom>
            <a:noFill/>
            <a:ln w="6350">
              <a:solidFill>
                <a:srgbClr val="CC0000"/>
              </a:solidFill>
              <a:round/>
              <a:headEnd/>
              <a:tailEnd type="triangle" w="med" len="med"/>
            </a:ln>
            <a:effectLst>
              <a:outerShdw dist="20000" dir="5400000" rotWithShape="0">
                <a:srgbClr val="808080">
                  <a:alpha val="37999"/>
                </a:srgbClr>
              </a:outerShdw>
            </a:effectLst>
          </p:spPr>
        </p:cxnSp>
        <p:cxnSp>
          <p:nvCxnSpPr>
            <p:cNvPr id="446" name="Straight Arrow Connector 445"/>
            <p:cNvCxnSpPr>
              <a:cxnSpLocks noChangeShapeType="1"/>
            </p:cNvCxnSpPr>
            <p:nvPr/>
          </p:nvCxnSpPr>
          <p:spPr bwMode="auto">
            <a:xfrm>
              <a:off x="-2006679" y="3655204"/>
              <a:ext cx="6350" cy="1576922"/>
            </a:xfrm>
            <a:prstGeom prst="straightConnector1">
              <a:avLst/>
            </a:prstGeom>
            <a:noFill/>
            <a:ln w="6350">
              <a:solidFill>
                <a:srgbClr val="CC0000"/>
              </a:solidFill>
              <a:round/>
              <a:headEnd/>
              <a:tailEnd type="triangle" w="med" len="med"/>
            </a:ln>
            <a:effectLst>
              <a:outerShdw dist="20000" dir="5400000" rotWithShape="0">
                <a:srgbClr val="808080">
                  <a:alpha val="37999"/>
                </a:srgbClr>
              </a:outerShdw>
            </a:effectLst>
          </p:spPr>
        </p:cxnSp>
        <p:cxnSp>
          <p:nvCxnSpPr>
            <p:cNvPr id="475" name="Straight Arrow Connector 474"/>
            <p:cNvCxnSpPr>
              <a:cxnSpLocks noChangeShapeType="1"/>
            </p:cNvCxnSpPr>
            <p:nvPr/>
          </p:nvCxnSpPr>
          <p:spPr bwMode="auto">
            <a:xfrm>
              <a:off x="-823991" y="4326945"/>
              <a:ext cx="6350" cy="905182"/>
            </a:xfrm>
            <a:prstGeom prst="straightConnector1">
              <a:avLst/>
            </a:prstGeom>
            <a:noFill/>
            <a:ln w="6350">
              <a:solidFill>
                <a:srgbClr val="CC0000"/>
              </a:solidFill>
              <a:round/>
              <a:headEnd/>
              <a:tailEnd type="triangle" w="med" len="med"/>
            </a:ln>
            <a:effectLst>
              <a:outerShdw dist="20000" dir="5400000" rotWithShape="0">
                <a:srgbClr val="808080">
                  <a:alpha val="37999"/>
                </a:srgbClr>
              </a:outerShdw>
            </a:effectLst>
          </p:spPr>
        </p:cxnSp>
        <p:cxnSp>
          <p:nvCxnSpPr>
            <p:cNvPr id="504" name="Straight Arrow Connector 503"/>
            <p:cNvCxnSpPr>
              <a:cxnSpLocks noChangeShapeType="1"/>
            </p:cNvCxnSpPr>
            <p:nvPr/>
          </p:nvCxnSpPr>
          <p:spPr bwMode="auto">
            <a:xfrm flipH="1">
              <a:off x="166609" y="3798127"/>
              <a:ext cx="3175" cy="1399062"/>
            </a:xfrm>
            <a:prstGeom prst="straightConnector1">
              <a:avLst/>
            </a:prstGeom>
            <a:noFill/>
            <a:ln w="6350">
              <a:solidFill>
                <a:srgbClr val="CC0000"/>
              </a:solidFill>
              <a:round/>
              <a:headEnd/>
              <a:tailEnd type="triangle" w="med" len="med"/>
            </a:ln>
            <a:effectLst>
              <a:outerShdw dist="20000" dir="5400000" rotWithShape="0">
                <a:srgbClr val="808080">
                  <a:alpha val="37999"/>
                </a:srgbClr>
              </a:outerShdw>
            </a:effectLst>
          </p:spPr>
        </p:cxnSp>
      </p:grpSp>
      <p:sp>
        <p:nvSpPr>
          <p:cNvPr id="2" name="标题 1"/>
          <p:cNvSpPr>
            <a:spLocks noGrp="1"/>
          </p:cNvSpPr>
          <p:nvPr>
            <p:ph type="title"/>
          </p:nvPr>
        </p:nvSpPr>
        <p:spPr/>
        <p:txBody>
          <a:bodyPr/>
          <a:lstStyle/>
          <a:p>
            <a:r>
              <a:rPr lang="zh-CN" altLang="en-US">
                <a:latin typeface="+mn-lt"/>
              </a:rPr>
              <a:t>每路由器的控制平面</a:t>
            </a:r>
          </a:p>
        </p:txBody>
      </p:sp>
      <p:cxnSp>
        <p:nvCxnSpPr>
          <p:cNvPr id="227" name="Straight Connector 226"/>
          <p:cNvCxnSpPr/>
          <p:nvPr/>
        </p:nvCxnSpPr>
        <p:spPr>
          <a:xfrm flipH="1">
            <a:off x="1405532" y="5458442"/>
            <a:ext cx="1508125" cy="1587"/>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5082" name="TextBox 265"/>
          <p:cNvSpPr txBox="1">
            <a:spLocks noChangeArrowheads="1"/>
          </p:cNvSpPr>
          <p:nvPr/>
        </p:nvSpPr>
        <p:spPr bwMode="auto">
          <a:xfrm>
            <a:off x="3321645" y="5129829"/>
            <a:ext cx="263525" cy="276225"/>
          </a:xfrm>
          <a:prstGeom prst="rect">
            <a:avLst/>
          </a:prstGeom>
          <a:noFill/>
          <a:ln w="9525">
            <a:noFill/>
            <a:miter lim="800000"/>
            <a:headEnd/>
            <a:tailEnd/>
          </a:ln>
        </p:spPr>
        <p:txBody>
          <a:bodyPr wrap="none">
            <a:spAutoFit/>
          </a:bodyPr>
          <a:lstStyle/>
          <a:p>
            <a:r>
              <a:rPr lang="en-US" altLang="zh-CN" sz="1200"/>
              <a:t>1</a:t>
            </a:r>
          </a:p>
        </p:txBody>
      </p:sp>
      <p:sp>
        <p:nvSpPr>
          <p:cNvPr id="45083" name="TextBox 281"/>
          <p:cNvSpPr txBox="1">
            <a:spLocks noChangeArrowheads="1"/>
          </p:cNvSpPr>
          <p:nvPr/>
        </p:nvSpPr>
        <p:spPr bwMode="auto">
          <a:xfrm>
            <a:off x="3496270" y="5417167"/>
            <a:ext cx="263525" cy="276225"/>
          </a:xfrm>
          <a:prstGeom prst="rect">
            <a:avLst/>
          </a:prstGeom>
          <a:noFill/>
          <a:ln w="9525">
            <a:noFill/>
            <a:miter lim="800000"/>
            <a:headEnd/>
            <a:tailEnd/>
          </a:ln>
        </p:spPr>
        <p:txBody>
          <a:bodyPr wrap="none">
            <a:spAutoFit/>
          </a:bodyPr>
          <a:lstStyle/>
          <a:p>
            <a:r>
              <a:rPr lang="en-US" altLang="zh-CN" sz="1200"/>
              <a:t>2</a:t>
            </a:r>
          </a:p>
        </p:txBody>
      </p:sp>
      <p:grpSp>
        <p:nvGrpSpPr>
          <p:cNvPr id="45084" name="Group 5"/>
          <p:cNvGrpSpPr>
            <a:grpSpLocks/>
          </p:cNvGrpSpPr>
          <p:nvPr/>
        </p:nvGrpSpPr>
        <p:grpSpPr bwMode="auto">
          <a:xfrm>
            <a:off x="1061045" y="4893292"/>
            <a:ext cx="1616075" cy="487362"/>
            <a:chOff x="-4079003" y="2717403"/>
            <a:chExt cx="1616718" cy="488475"/>
          </a:xfrm>
        </p:grpSpPr>
        <p:sp>
          <p:nvSpPr>
            <p:cNvPr id="45098" name="Rectangle 97"/>
            <p:cNvSpPr>
              <a:spLocks noChangeArrowheads="1"/>
            </p:cNvSpPr>
            <p:nvPr/>
          </p:nvSpPr>
          <p:spPr bwMode="auto">
            <a:xfrm>
              <a:off x="-4052413" y="2965119"/>
              <a:ext cx="1290538" cy="208750"/>
            </a:xfrm>
            <a:prstGeom prst="rect">
              <a:avLst/>
            </a:prstGeom>
            <a:solidFill>
              <a:schemeClr val="bg2"/>
            </a:solidFill>
            <a:ln w="9525">
              <a:noFill/>
              <a:miter lim="800000"/>
              <a:headEnd/>
              <a:tailEnd/>
            </a:ln>
          </p:spPr>
          <p:txBody>
            <a:bodyPr wrap="none" anchor="ctr"/>
            <a:lstStyle/>
            <a:p>
              <a:endParaRPr lang="zh-CN" altLang="zh-CN"/>
            </a:p>
          </p:txBody>
        </p:sp>
        <p:sp>
          <p:nvSpPr>
            <p:cNvPr id="45099" name="Rectangle 98"/>
            <p:cNvSpPr>
              <a:spLocks noChangeArrowheads="1"/>
            </p:cNvSpPr>
            <p:nvPr/>
          </p:nvSpPr>
          <p:spPr bwMode="auto">
            <a:xfrm>
              <a:off x="-4079003" y="2985994"/>
              <a:ext cx="1281675" cy="208750"/>
            </a:xfrm>
            <a:prstGeom prst="rect">
              <a:avLst/>
            </a:prstGeom>
            <a:solidFill>
              <a:schemeClr val="accent2"/>
            </a:solidFill>
            <a:ln w="9525">
              <a:solidFill>
                <a:schemeClr val="tx1"/>
              </a:solidFill>
              <a:miter lim="800000"/>
              <a:headEnd/>
              <a:tailEnd/>
            </a:ln>
          </p:spPr>
          <p:txBody>
            <a:bodyPr wrap="none" anchor="ctr"/>
            <a:lstStyle/>
            <a:p>
              <a:endParaRPr lang="zh-CN" altLang="zh-CN"/>
            </a:p>
          </p:txBody>
        </p:sp>
        <p:sp>
          <p:nvSpPr>
            <p:cNvPr id="45100" name="Line 99"/>
            <p:cNvSpPr>
              <a:spLocks noChangeShapeType="1"/>
            </p:cNvSpPr>
            <p:nvPr/>
          </p:nvSpPr>
          <p:spPr bwMode="auto">
            <a:xfrm>
              <a:off x="-2933828" y="3101502"/>
              <a:ext cx="471543" cy="0"/>
            </a:xfrm>
            <a:prstGeom prst="line">
              <a:avLst/>
            </a:prstGeom>
            <a:noFill/>
            <a:ln w="9525">
              <a:solidFill>
                <a:schemeClr val="accent2"/>
              </a:solidFill>
              <a:round/>
              <a:headEnd/>
              <a:tailEnd type="triangle" w="med" len="med"/>
            </a:ln>
          </p:spPr>
          <p:txBody>
            <a:bodyPr wrap="none" anchor="ctr"/>
            <a:lstStyle/>
            <a:p>
              <a:endParaRPr lang="zh-CN" altLang="en-US"/>
            </a:p>
          </p:txBody>
        </p:sp>
        <p:sp>
          <p:nvSpPr>
            <p:cNvPr id="45101" name="Rectangle 104"/>
            <p:cNvSpPr>
              <a:spLocks noChangeArrowheads="1"/>
            </p:cNvSpPr>
            <p:nvPr/>
          </p:nvSpPr>
          <p:spPr bwMode="auto">
            <a:xfrm>
              <a:off x="-3377007" y="2988777"/>
              <a:ext cx="476861" cy="210142"/>
            </a:xfrm>
            <a:prstGeom prst="rect">
              <a:avLst/>
            </a:prstGeom>
            <a:solidFill>
              <a:schemeClr val="accent1"/>
            </a:solidFill>
            <a:ln w="9525">
              <a:solidFill>
                <a:schemeClr val="tx1"/>
              </a:solidFill>
              <a:miter lim="800000"/>
              <a:headEnd/>
              <a:tailEnd/>
            </a:ln>
          </p:spPr>
          <p:txBody>
            <a:bodyPr wrap="none" anchor="ctr"/>
            <a:lstStyle/>
            <a:p>
              <a:endParaRPr lang="zh-CN" altLang="zh-CN"/>
            </a:p>
          </p:txBody>
        </p:sp>
        <p:sp>
          <p:nvSpPr>
            <p:cNvPr id="45102" name="Text Box 105"/>
            <p:cNvSpPr txBox="1">
              <a:spLocks noChangeArrowheads="1"/>
            </p:cNvSpPr>
            <p:nvPr/>
          </p:nvSpPr>
          <p:spPr bwMode="auto">
            <a:xfrm>
              <a:off x="-3430189" y="2965119"/>
              <a:ext cx="581451" cy="240759"/>
            </a:xfrm>
            <a:prstGeom prst="rect">
              <a:avLst/>
            </a:prstGeom>
            <a:noFill/>
            <a:ln w="9525">
              <a:noFill/>
              <a:miter lim="800000"/>
              <a:headEnd/>
              <a:tailEnd/>
            </a:ln>
          </p:spPr>
          <p:txBody>
            <a:bodyPr wrap="none">
              <a:spAutoFit/>
            </a:bodyPr>
            <a:lstStyle/>
            <a:p>
              <a:pPr eaLnBrk="1" hangingPunct="1"/>
              <a:r>
                <a:rPr lang="en-US" altLang="zh-CN" sz="1200"/>
                <a:t>0111</a:t>
              </a:r>
            </a:p>
          </p:txBody>
        </p:sp>
        <p:sp>
          <p:nvSpPr>
            <p:cNvPr id="45103" name="Line 119"/>
            <p:cNvSpPr>
              <a:spLocks noChangeShapeType="1"/>
            </p:cNvSpPr>
            <p:nvPr/>
          </p:nvSpPr>
          <p:spPr bwMode="auto">
            <a:xfrm>
              <a:off x="-3621642" y="2717403"/>
              <a:ext cx="405953" cy="300600"/>
            </a:xfrm>
            <a:prstGeom prst="line">
              <a:avLst/>
            </a:prstGeom>
            <a:noFill/>
            <a:ln w="9525">
              <a:solidFill>
                <a:schemeClr val="tx1"/>
              </a:solidFill>
              <a:round/>
              <a:headEnd/>
              <a:tailEnd type="triangle" w="med" len="med"/>
            </a:ln>
          </p:spPr>
          <p:txBody>
            <a:bodyPr/>
            <a:lstStyle/>
            <a:p>
              <a:endParaRPr lang="zh-CN" altLang="en-US"/>
            </a:p>
          </p:txBody>
        </p:sp>
      </p:grpSp>
      <p:sp>
        <p:nvSpPr>
          <p:cNvPr id="45085" name="Freeform 120"/>
          <p:cNvSpPr>
            <a:spLocks/>
          </p:cNvSpPr>
          <p:nvPr/>
        </p:nvSpPr>
        <p:spPr bwMode="auto">
          <a:xfrm>
            <a:off x="2616795" y="5325092"/>
            <a:ext cx="982662" cy="23336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a:solidFill>
              <a:srgbClr val="FF3300"/>
            </a:solidFill>
            <a:round/>
            <a:headEnd/>
            <a:tailEnd type="triangle" w="med" len="med"/>
          </a:ln>
        </p:spPr>
        <p:txBody>
          <a:bodyPr/>
          <a:lstStyle/>
          <a:p>
            <a:endParaRPr lang="zh-CN" altLang="en-US"/>
          </a:p>
        </p:txBody>
      </p:sp>
      <p:grpSp>
        <p:nvGrpSpPr>
          <p:cNvPr id="45086" name="Group 357"/>
          <p:cNvGrpSpPr>
            <a:grpSpLocks/>
          </p:cNvGrpSpPr>
          <p:nvPr/>
        </p:nvGrpSpPr>
        <p:grpSpPr bwMode="auto">
          <a:xfrm>
            <a:off x="2837457" y="5315567"/>
            <a:ext cx="565150" cy="293687"/>
            <a:chOff x="1871277" y="1576300"/>
            <a:chExt cx="1128371" cy="437861"/>
          </a:xfrm>
        </p:grpSpPr>
        <p:sp>
          <p:nvSpPr>
            <p:cNvPr id="359" name="Oval 358"/>
            <p:cNvSpPr>
              <a:spLocks noChangeArrowheads="1"/>
            </p:cNvSpPr>
            <p:nvPr/>
          </p:nvSpPr>
          <p:spPr bwMode="auto">
            <a:xfrm flipV="1">
              <a:off x="1874448" y="1694641"/>
              <a:ext cx="1125200"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360" name="Rectangle 359"/>
            <p:cNvSpPr/>
            <p:nvPr/>
          </p:nvSpPr>
          <p:spPr bwMode="auto">
            <a:xfrm>
              <a:off x="1871277" y="1739610"/>
              <a:ext cx="1128371" cy="11597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361" name="Oval 360"/>
            <p:cNvSpPr>
              <a:spLocks noChangeArrowheads="1"/>
            </p:cNvSpPr>
            <p:nvPr/>
          </p:nvSpPr>
          <p:spPr bwMode="auto">
            <a:xfrm flipV="1">
              <a:off x="1871277" y="1576300"/>
              <a:ext cx="1125202"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362" name="Freeform 361"/>
            <p:cNvSpPr/>
            <p:nvPr/>
          </p:nvSpPr>
          <p:spPr bwMode="auto">
            <a:xfrm>
              <a:off x="2159710" y="1673339"/>
              <a:ext cx="548337"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3" name="Freeform 362"/>
            <p:cNvSpPr>
              <a:spLocks/>
            </p:cNvSpPr>
            <p:nvPr/>
          </p:nvSpPr>
          <p:spPr bwMode="auto">
            <a:xfrm>
              <a:off x="2102657" y="1633104"/>
              <a:ext cx="662442" cy="111240"/>
            </a:xfrm>
            <a:custGeom>
              <a:avLst/>
              <a:gdLst>
                <a:gd name="T0" fmla="*/ 0 w 3723451"/>
                <a:gd name="T1" fmla="*/ 27215 h 932950"/>
                <a:gd name="T2" fmla="*/ 116561 w 3723451"/>
                <a:gd name="T3" fmla="*/ 321 h 932950"/>
                <a:gd name="T4" fmla="*/ 330163 w 3723451"/>
                <a:gd name="T5" fmla="*/ 62069 h 932950"/>
                <a:gd name="T6" fmla="*/ 533941 w 3723451"/>
                <a:gd name="T7" fmla="*/ 0 h 932950"/>
                <a:gd name="T8" fmla="*/ 662442 w 3723451"/>
                <a:gd name="T9" fmla="*/ 24699 h 932950"/>
                <a:gd name="T10" fmla="*/ 566838 w 3723451"/>
                <a:gd name="T11" fmla="*/ 55071 h 932950"/>
                <a:gd name="T12" fmla="*/ 536057 w 3723451"/>
                <a:gd name="T13" fmla="*/ 46883 h 932950"/>
                <a:gd name="T14" fmla="*/ 333916 w 3723451"/>
                <a:gd name="T15" fmla="*/ 111240 h 932950"/>
                <a:gd name="T16" fmla="*/ 126604 w 3723451"/>
                <a:gd name="T17" fmla="*/ 49250 h 932950"/>
                <a:gd name="T18" fmla="*/ 93085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364" name="Freeform 363"/>
            <p:cNvSpPr>
              <a:spLocks/>
            </p:cNvSpPr>
            <p:nvPr/>
          </p:nvSpPr>
          <p:spPr bwMode="auto">
            <a:xfrm>
              <a:off x="2536889" y="1727776"/>
              <a:ext cx="244059" cy="97039"/>
            </a:xfrm>
            <a:custGeom>
              <a:avLst/>
              <a:gdLst>
                <a:gd name="T0" fmla="*/ 0 w 1366596"/>
                <a:gd name="T1" fmla="*/ 0 h 809868"/>
                <a:gd name="T2" fmla="*/ 244059 w 1366596"/>
                <a:gd name="T3" fmla="*/ 74985 h 809868"/>
                <a:gd name="T4" fmla="*/ 154488 w 1366596"/>
                <a:gd name="T5" fmla="*/ 97039 h 809868"/>
                <a:gd name="T6" fmla="*/ 822 w 1366596"/>
                <a:gd name="T7" fmla="*/ 5127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365" name="Freeform 364"/>
            <p:cNvSpPr>
              <a:spLocks/>
            </p:cNvSpPr>
            <p:nvPr/>
          </p:nvSpPr>
          <p:spPr bwMode="auto">
            <a:xfrm>
              <a:off x="2089979" y="1730143"/>
              <a:ext cx="240888" cy="97040"/>
            </a:xfrm>
            <a:custGeom>
              <a:avLst/>
              <a:gdLst>
                <a:gd name="T0" fmla="*/ 237599 w 1348191"/>
                <a:gd name="T1" fmla="*/ 0 h 791462"/>
                <a:gd name="T2" fmla="*/ 240888 w 1348191"/>
                <a:gd name="T3" fmla="*/ 46827 h 791462"/>
                <a:gd name="T4" fmla="*/ 87147 w 1348191"/>
                <a:gd name="T5" fmla="*/ 97040 h 791462"/>
                <a:gd name="T6" fmla="*/ 0 w 1348191"/>
                <a:gd name="T7" fmla="*/ 75037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366" name="Straight Connector 365"/>
            <p:cNvCxnSpPr>
              <a:cxnSpLocks noChangeShapeType="1"/>
              <a:endCxn id="361" idx="2"/>
            </p:cNvCxnSpPr>
            <p:nvPr/>
          </p:nvCxnSpPr>
          <p:spPr bwMode="auto">
            <a:xfrm flipH="1" flipV="1">
              <a:off x="1871277" y="1737244"/>
              <a:ext cx="3171" cy="123075"/>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67" name="Straight Connector 366"/>
            <p:cNvCxnSpPr>
              <a:cxnSpLocks noChangeShapeType="1"/>
            </p:cNvCxnSpPr>
            <p:nvPr/>
          </p:nvCxnSpPr>
          <p:spPr bwMode="auto">
            <a:xfrm flipH="1" flipV="1">
              <a:off x="2996479" y="1734876"/>
              <a:ext cx="3169" cy="123075"/>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45087" name="TextBox 6"/>
          <p:cNvSpPr txBox="1">
            <a:spLocks noChangeArrowheads="1"/>
          </p:cNvSpPr>
          <p:nvPr/>
        </p:nvSpPr>
        <p:spPr bwMode="auto">
          <a:xfrm>
            <a:off x="319682" y="4559917"/>
            <a:ext cx="1992313" cy="523875"/>
          </a:xfrm>
          <a:prstGeom prst="rect">
            <a:avLst/>
          </a:prstGeom>
          <a:noFill/>
          <a:ln w="9525">
            <a:noFill/>
            <a:miter lim="800000"/>
            <a:headEnd/>
            <a:tailEnd/>
          </a:ln>
        </p:spPr>
        <p:txBody>
          <a:bodyPr>
            <a:spAutoFit/>
          </a:bodyPr>
          <a:lstStyle/>
          <a:p>
            <a:r>
              <a:rPr lang="en-US" altLang="zh-CN" sz="1400"/>
              <a:t>values in arriving </a:t>
            </a:r>
          </a:p>
          <a:p>
            <a:r>
              <a:rPr lang="en-US" altLang="zh-CN" sz="1400"/>
              <a:t>packet header</a:t>
            </a:r>
            <a:endParaRPr lang="en-US" altLang="zh-CN"/>
          </a:p>
        </p:txBody>
      </p:sp>
      <p:sp>
        <p:nvSpPr>
          <p:cNvPr id="45088" name="TextBox 282"/>
          <p:cNvSpPr txBox="1">
            <a:spLocks noChangeArrowheads="1"/>
          </p:cNvSpPr>
          <p:nvPr/>
        </p:nvSpPr>
        <p:spPr bwMode="auto">
          <a:xfrm>
            <a:off x="3191470" y="5518767"/>
            <a:ext cx="261937" cy="277812"/>
          </a:xfrm>
          <a:prstGeom prst="rect">
            <a:avLst/>
          </a:prstGeom>
          <a:noFill/>
          <a:ln w="9525">
            <a:noFill/>
            <a:miter lim="800000"/>
            <a:headEnd/>
            <a:tailEnd/>
          </a:ln>
        </p:spPr>
        <p:txBody>
          <a:bodyPr wrap="none">
            <a:spAutoFit/>
          </a:bodyPr>
          <a:lstStyle/>
          <a:p>
            <a:r>
              <a:rPr lang="en-US" altLang="zh-CN" sz="1200"/>
              <a:t>3</a:t>
            </a:r>
          </a:p>
        </p:txBody>
      </p:sp>
      <p:grpSp>
        <p:nvGrpSpPr>
          <p:cNvPr id="10" name="组合 9">
            <a:extLst>
              <a:ext uri="{FF2B5EF4-FFF2-40B4-BE49-F238E27FC236}">
                <a16:creationId xmlns:a16="http://schemas.microsoft.com/office/drawing/2014/main" id="{F959EC7A-DFCD-454C-B61F-C0DAE2BDD0CF}"/>
              </a:ext>
            </a:extLst>
          </p:cNvPr>
          <p:cNvGrpSpPr/>
          <p:nvPr/>
        </p:nvGrpSpPr>
        <p:grpSpPr>
          <a:xfrm>
            <a:off x="2029532" y="1250738"/>
            <a:ext cx="6063120" cy="679320"/>
            <a:chOff x="2029532" y="1250738"/>
            <a:chExt cx="6063120" cy="679320"/>
          </a:xfrm>
        </p:grpSpPr>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DAD4C0DE-3F24-4B26-9CA2-81AD867322F6}"/>
                    </a:ext>
                  </a:extLst>
                </p14:cNvPr>
                <p14:cNvContentPartPr/>
                <p14:nvPr/>
              </p14:nvContentPartPr>
              <p14:xfrm>
                <a:off x="2029532" y="1250738"/>
                <a:ext cx="4068000" cy="162720"/>
              </p14:xfrm>
            </p:contentPart>
          </mc:Choice>
          <mc:Fallback xmlns="">
            <p:pic>
              <p:nvPicPr>
                <p:cNvPr id="3" name="墨迹 2">
                  <a:extLst>
                    <a:ext uri="{FF2B5EF4-FFF2-40B4-BE49-F238E27FC236}">
                      <a16:creationId xmlns:a16="http://schemas.microsoft.com/office/drawing/2014/main" id="{DAD4C0DE-3F24-4B26-9CA2-81AD867322F6}"/>
                    </a:ext>
                  </a:extLst>
                </p:cNvPr>
                <p:cNvPicPr/>
                <p:nvPr/>
              </p:nvPicPr>
              <p:blipFill>
                <a:blip r:embed="rId6"/>
                <a:stretch>
                  <a:fillRect/>
                </a:stretch>
              </p:blipFill>
              <p:spPr>
                <a:xfrm>
                  <a:off x="2011532" y="1232738"/>
                  <a:ext cx="410364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8FA9DCE6-FBE2-4D79-B72F-3B9883FF69FC}"/>
                    </a:ext>
                  </a:extLst>
                </p14:cNvPr>
                <p14:cNvContentPartPr/>
                <p14:nvPr/>
              </p14:nvContentPartPr>
              <p14:xfrm>
                <a:off x="3194852" y="1574738"/>
                <a:ext cx="1861200" cy="169920"/>
              </p14:xfrm>
            </p:contentPart>
          </mc:Choice>
          <mc:Fallback xmlns="">
            <p:pic>
              <p:nvPicPr>
                <p:cNvPr id="4" name="墨迹 3">
                  <a:extLst>
                    <a:ext uri="{FF2B5EF4-FFF2-40B4-BE49-F238E27FC236}">
                      <a16:creationId xmlns:a16="http://schemas.microsoft.com/office/drawing/2014/main" id="{8FA9DCE6-FBE2-4D79-B72F-3B9883FF69FC}"/>
                    </a:ext>
                  </a:extLst>
                </p:cNvPr>
                <p:cNvPicPr/>
                <p:nvPr/>
              </p:nvPicPr>
              <p:blipFill>
                <a:blip r:embed="rId8"/>
                <a:stretch>
                  <a:fillRect/>
                </a:stretch>
              </p:blipFill>
              <p:spPr>
                <a:xfrm>
                  <a:off x="3176852" y="1556738"/>
                  <a:ext cx="189684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墨迹 4">
                  <a:extLst>
                    <a:ext uri="{FF2B5EF4-FFF2-40B4-BE49-F238E27FC236}">
                      <a16:creationId xmlns:a16="http://schemas.microsoft.com/office/drawing/2014/main" id="{529ABA1D-1DC6-4FBF-B8D1-AF10EA6E47F9}"/>
                    </a:ext>
                  </a:extLst>
                </p14:cNvPr>
                <p14:cNvContentPartPr/>
                <p14:nvPr/>
              </p14:nvContentPartPr>
              <p14:xfrm>
                <a:off x="5401652" y="1574018"/>
                <a:ext cx="1079280" cy="98640"/>
              </p14:xfrm>
            </p:contentPart>
          </mc:Choice>
          <mc:Fallback xmlns="">
            <p:pic>
              <p:nvPicPr>
                <p:cNvPr id="5" name="墨迹 4">
                  <a:extLst>
                    <a:ext uri="{FF2B5EF4-FFF2-40B4-BE49-F238E27FC236}">
                      <a16:creationId xmlns:a16="http://schemas.microsoft.com/office/drawing/2014/main" id="{529ABA1D-1DC6-4FBF-B8D1-AF10EA6E47F9}"/>
                    </a:ext>
                  </a:extLst>
                </p:cNvPr>
                <p:cNvPicPr/>
                <p:nvPr/>
              </p:nvPicPr>
              <p:blipFill>
                <a:blip r:embed="rId10"/>
                <a:stretch>
                  <a:fillRect/>
                </a:stretch>
              </p:blipFill>
              <p:spPr>
                <a:xfrm>
                  <a:off x="5383652" y="1555952"/>
                  <a:ext cx="1114920" cy="134411"/>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墨迹 7">
                  <a:extLst>
                    <a:ext uri="{FF2B5EF4-FFF2-40B4-BE49-F238E27FC236}">
                      <a16:creationId xmlns:a16="http://schemas.microsoft.com/office/drawing/2014/main" id="{719FF873-5D64-4985-96D8-7896338D869E}"/>
                    </a:ext>
                  </a:extLst>
                </p14:cNvPr>
                <p14:cNvContentPartPr/>
                <p14:nvPr/>
              </p14:nvContentPartPr>
              <p14:xfrm>
                <a:off x="6820412" y="1416338"/>
                <a:ext cx="1272240" cy="513720"/>
              </p14:xfrm>
            </p:contentPart>
          </mc:Choice>
          <mc:Fallback xmlns="">
            <p:pic>
              <p:nvPicPr>
                <p:cNvPr id="8" name="墨迹 7">
                  <a:extLst>
                    <a:ext uri="{FF2B5EF4-FFF2-40B4-BE49-F238E27FC236}">
                      <a16:creationId xmlns:a16="http://schemas.microsoft.com/office/drawing/2014/main" id="{719FF873-5D64-4985-96D8-7896338D869E}"/>
                    </a:ext>
                  </a:extLst>
                </p:cNvPr>
                <p:cNvPicPr/>
                <p:nvPr/>
              </p:nvPicPr>
              <p:blipFill>
                <a:blip r:embed="rId12"/>
                <a:stretch>
                  <a:fillRect/>
                </a:stretch>
              </p:blipFill>
              <p:spPr>
                <a:xfrm>
                  <a:off x="6802412" y="1398338"/>
                  <a:ext cx="1307880" cy="549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墨迹 8">
                  <a:extLst>
                    <a:ext uri="{FF2B5EF4-FFF2-40B4-BE49-F238E27FC236}">
                      <a16:creationId xmlns:a16="http://schemas.microsoft.com/office/drawing/2014/main" id="{2E536532-CA5B-4AF3-BF93-CDBE2BF5F498}"/>
                    </a:ext>
                  </a:extLst>
                </p14:cNvPr>
                <p14:cNvContentPartPr/>
                <p14:nvPr/>
              </p14:nvContentPartPr>
              <p14:xfrm>
                <a:off x="7812572" y="1739618"/>
                <a:ext cx="9360" cy="30960"/>
              </p14:xfrm>
            </p:contentPart>
          </mc:Choice>
          <mc:Fallback xmlns="">
            <p:pic>
              <p:nvPicPr>
                <p:cNvPr id="9" name="墨迹 8">
                  <a:extLst>
                    <a:ext uri="{FF2B5EF4-FFF2-40B4-BE49-F238E27FC236}">
                      <a16:creationId xmlns:a16="http://schemas.microsoft.com/office/drawing/2014/main" id="{2E536532-CA5B-4AF3-BF93-CDBE2BF5F498}"/>
                    </a:ext>
                  </a:extLst>
                </p:cNvPr>
                <p:cNvPicPr/>
                <p:nvPr/>
              </p:nvPicPr>
              <p:blipFill>
                <a:blip r:embed="rId14"/>
                <a:stretch>
                  <a:fillRect/>
                </a:stretch>
              </p:blipFill>
              <p:spPr>
                <a:xfrm>
                  <a:off x="7795239" y="1721618"/>
                  <a:ext cx="43680" cy="66600"/>
                </a:xfrm>
                <a:prstGeom prst="rect">
                  <a:avLst/>
                </a:prstGeom>
              </p:spPr>
            </p:pic>
          </mc:Fallback>
        </mc:AlternateContent>
      </p:grpSp>
      <p:grpSp>
        <p:nvGrpSpPr>
          <p:cNvPr id="18" name="组合 17">
            <a:extLst>
              <a:ext uri="{FF2B5EF4-FFF2-40B4-BE49-F238E27FC236}">
                <a16:creationId xmlns:a16="http://schemas.microsoft.com/office/drawing/2014/main" id="{735EF8ED-6117-47D2-9E22-C9B4DD2DE5B8}"/>
              </a:ext>
            </a:extLst>
          </p:cNvPr>
          <p:cNvGrpSpPr/>
          <p:nvPr/>
        </p:nvGrpSpPr>
        <p:grpSpPr>
          <a:xfrm>
            <a:off x="566492" y="166058"/>
            <a:ext cx="1516680" cy="822240"/>
            <a:chOff x="566492" y="166058"/>
            <a:chExt cx="1516680" cy="822240"/>
          </a:xfrm>
        </p:grpSpPr>
        <mc:AlternateContent xmlns:mc="http://schemas.openxmlformats.org/markup-compatibility/2006" xmlns:p14="http://schemas.microsoft.com/office/powerpoint/2010/main">
          <mc:Choice Requires="p14">
            <p:contentPart p14:bwMode="auto" r:id="rId15">
              <p14:nvContentPartPr>
                <p14:cNvPr id="11" name="墨迹 10">
                  <a:extLst>
                    <a:ext uri="{FF2B5EF4-FFF2-40B4-BE49-F238E27FC236}">
                      <a16:creationId xmlns:a16="http://schemas.microsoft.com/office/drawing/2014/main" id="{5CFADC2F-A856-477F-AAEB-E957247513F1}"/>
                    </a:ext>
                  </a:extLst>
                </p14:cNvPr>
                <p14:cNvContentPartPr/>
                <p14:nvPr/>
              </p14:nvContentPartPr>
              <p14:xfrm>
                <a:off x="566492" y="344978"/>
                <a:ext cx="249120" cy="643320"/>
              </p14:xfrm>
            </p:contentPart>
          </mc:Choice>
          <mc:Fallback xmlns="">
            <p:pic>
              <p:nvPicPr>
                <p:cNvPr id="11" name="墨迹 10">
                  <a:extLst>
                    <a:ext uri="{FF2B5EF4-FFF2-40B4-BE49-F238E27FC236}">
                      <a16:creationId xmlns:a16="http://schemas.microsoft.com/office/drawing/2014/main" id="{5CFADC2F-A856-477F-AAEB-E957247513F1}"/>
                    </a:ext>
                  </a:extLst>
                </p:cNvPr>
                <p:cNvPicPr/>
                <p:nvPr/>
              </p:nvPicPr>
              <p:blipFill>
                <a:blip r:embed="rId16"/>
                <a:stretch>
                  <a:fillRect/>
                </a:stretch>
              </p:blipFill>
              <p:spPr>
                <a:xfrm>
                  <a:off x="548492" y="326978"/>
                  <a:ext cx="284760" cy="678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墨迹 11">
                  <a:extLst>
                    <a:ext uri="{FF2B5EF4-FFF2-40B4-BE49-F238E27FC236}">
                      <a16:creationId xmlns:a16="http://schemas.microsoft.com/office/drawing/2014/main" id="{CFD931AF-B76C-4E60-9E5B-FB44CC26C719}"/>
                    </a:ext>
                  </a:extLst>
                </p14:cNvPr>
                <p14:cNvContentPartPr/>
                <p14:nvPr/>
              </p14:nvContentPartPr>
              <p14:xfrm>
                <a:off x="857012" y="466298"/>
                <a:ext cx="159840" cy="223560"/>
              </p14:xfrm>
            </p:contentPart>
          </mc:Choice>
          <mc:Fallback xmlns="">
            <p:pic>
              <p:nvPicPr>
                <p:cNvPr id="12" name="墨迹 11">
                  <a:extLst>
                    <a:ext uri="{FF2B5EF4-FFF2-40B4-BE49-F238E27FC236}">
                      <a16:creationId xmlns:a16="http://schemas.microsoft.com/office/drawing/2014/main" id="{CFD931AF-B76C-4E60-9E5B-FB44CC26C719}"/>
                    </a:ext>
                  </a:extLst>
                </p:cNvPr>
                <p:cNvPicPr/>
                <p:nvPr/>
              </p:nvPicPr>
              <p:blipFill>
                <a:blip r:embed="rId18"/>
                <a:stretch>
                  <a:fillRect/>
                </a:stretch>
              </p:blipFill>
              <p:spPr>
                <a:xfrm>
                  <a:off x="839012" y="448298"/>
                  <a:ext cx="19548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墨迹 13">
                  <a:extLst>
                    <a:ext uri="{FF2B5EF4-FFF2-40B4-BE49-F238E27FC236}">
                      <a16:creationId xmlns:a16="http://schemas.microsoft.com/office/drawing/2014/main" id="{49448719-B7D1-4481-9471-1D56ED06101C}"/>
                    </a:ext>
                  </a:extLst>
                </p14:cNvPr>
                <p14:cNvContentPartPr/>
                <p14:nvPr/>
              </p14:nvContentPartPr>
              <p14:xfrm>
                <a:off x="924692" y="311858"/>
                <a:ext cx="257040" cy="663480"/>
              </p14:xfrm>
            </p:contentPart>
          </mc:Choice>
          <mc:Fallback xmlns="">
            <p:pic>
              <p:nvPicPr>
                <p:cNvPr id="14" name="墨迹 13">
                  <a:extLst>
                    <a:ext uri="{FF2B5EF4-FFF2-40B4-BE49-F238E27FC236}">
                      <a16:creationId xmlns:a16="http://schemas.microsoft.com/office/drawing/2014/main" id="{49448719-B7D1-4481-9471-1D56ED06101C}"/>
                    </a:ext>
                  </a:extLst>
                </p:cNvPr>
                <p:cNvPicPr/>
                <p:nvPr/>
              </p:nvPicPr>
              <p:blipFill>
                <a:blip r:embed="rId20"/>
                <a:stretch>
                  <a:fillRect/>
                </a:stretch>
              </p:blipFill>
              <p:spPr>
                <a:xfrm>
                  <a:off x="906692" y="293858"/>
                  <a:ext cx="292680" cy="699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墨迹 14">
                  <a:extLst>
                    <a:ext uri="{FF2B5EF4-FFF2-40B4-BE49-F238E27FC236}">
                      <a16:creationId xmlns:a16="http://schemas.microsoft.com/office/drawing/2014/main" id="{528E3710-9835-4E64-A16B-56BBB9D6B55D}"/>
                    </a:ext>
                  </a:extLst>
                </p14:cNvPr>
                <p14:cNvContentPartPr/>
                <p14:nvPr/>
              </p14:nvContentPartPr>
              <p14:xfrm>
                <a:off x="1170212" y="313658"/>
                <a:ext cx="226080" cy="595800"/>
              </p14:xfrm>
            </p:contentPart>
          </mc:Choice>
          <mc:Fallback xmlns="">
            <p:pic>
              <p:nvPicPr>
                <p:cNvPr id="15" name="墨迹 14">
                  <a:extLst>
                    <a:ext uri="{FF2B5EF4-FFF2-40B4-BE49-F238E27FC236}">
                      <a16:creationId xmlns:a16="http://schemas.microsoft.com/office/drawing/2014/main" id="{528E3710-9835-4E64-A16B-56BBB9D6B55D}"/>
                    </a:ext>
                  </a:extLst>
                </p:cNvPr>
                <p:cNvPicPr/>
                <p:nvPr/>
              </p:nvPicPr>
              <p:blipFill>
                <a:blip r:embed="rId22"/>
                <a:stretch>
                  <a:fillRect/>
                </a:stretch>
              </p:blipFill>
              <p:spPr>
                <a:xfrm>
                  <a:off x="1152212" y="295658"/>
                  <a:ext cx="26172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墨迹 15">
                  <a:extLst>
                    <a:ext uri="{FF2B5EF4-FFF2-40B4-BE49-F238E27FC236}">
                      <a16:creationId xmlns:a16="http://schemas.microsoft.com/office/drawing/2014/main" id="{7E57A8C6-2E65-4296-B894-A8052B49F2CE}"/>
                    </a:ext>
                  </a:extLst>
                </p14:cNvPr>
                <p14:cNvContentPartPr/>
                <p14:nvPr/>
              </p14:nvContentPartPr>
              <p14:xfrm>
                <a:off x="1318532" y="166058"/>
                <a:ext cx="283680" cy="586440"/>
              </p14:xfrm>
            </p:contentPart>
          </mc:Choice>
          <mc:Fallback xmlns="">
            <p:pic>
              <p:nvPicPr>
                <p:cNvPr id="16" name="墨迹 15">
                  <a:extLst>
                    <a:ext uri="{FF2B5EF4-FFF2-40B4-BE49-F238E27FC236}">
                      <a16:creationId xmlns:a16="http://schemas.microsoft.com/office/drawing/2014/main" id="{7E57A8C6-2E65-4296-B894-A8052B49F2CE}"/>
                    </a:ext>
                  </a:extLst>
                </p:cNvPr>
                <p:cNvPicPr/>
                <p:nvPr/>
              </p:nvPicPr>
              <p:blipFill>
                <a:blip r:embed="rId24"/>
                <a:stretch>
                  <a:fillRect/>
                </a:stretch>
              </p:blipFill>
              <p:spPr>
                <a:xfrm>
                  <a:off x="1300555" y="148058"/>
                  <a:ext cx="319275" cy="6220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墨迹 16">
                  <a:extLst>
                    <a:ext uri="{FF2B5EF4-FFF2-40B4-BE49-F238E27FC236}">
                      <a16:creationId xmlns:a16="http://schemas.microsoft.com/office/drawing/2014/main" id="{73C13915-1990-4263-B631-02B3F93D3D70}"/>
                    </a:ext>
                  </a:extLst>
                </p14:cNvPr>
                <p14:cNvContentPartPr/>
                <p14:nvPr/>
              </p14:nvContentPartPr>
              <p14:xfrm>
                <a:off x="1696892" y="450818"/>
                <a:ext cx="386280" cy="347760"/>
              </p14:xfrm>
            </p:contentPart>
          </mc:Choice>
          <mc:Fallback xmlns="">
            <p:pic>
              <p:nvPicPr>
                <p:cNvPr id="17" name="墨迹 16">
                  <a:extLst>
                    <a:ext uri="{FF2B5EF4-FFF2-40B4-BE49-F238E27FC236}">
                      <a16:creationId xmlns:a16="http://schemas.microsoft.com/office/drawing/2014/main" id="{73C13915-1990-4263-B631-02B3F93D3D70}"/>
                    </a:ext>
                  </a:extLst>
                </p:cNvPr>
                <p:cNvPicPr/>
                <p:nvPr/>
              </p:nvPicPr>
              <p:blipFill>
                <a:blip r:embed="rId26"/>
                <a:stretch>
                  <a:fillRect/>
                </a:stretch>
              </p:blipFill>
              <p:spPr>
                <a:xfrm>
                  <a:off x="1678875" y="432818"/>
                  <a:ext cx="421953" cy="383400"/>
                </a:xfrm>
                <a:prstGeom prst="rect">
                  <a:avLst/>
                </a:prstGeom>
              </p:spPr>
            </p:pic>
          </mc:Fallback>
        </mc:AlternateContent>
      </p:grpSp>
    </p:spTree>
    <p:extLst>
      <p:ext uri="{BB962C8B-B14F-4D97-AF65-F5344CB8AC3E}">
        <p14:creationId xmlns:p14="http://schemas.microsoft.com/office/powerpoint/2010/main" val="14375373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dissolve">
                                      <p:cBhvr>
                                        <p:cTn id="17" dur="500"/>
                                        <p:tgtEl>
                                          <p:spTgt spid="2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up)">
                                      <p:cBhvr>
                                        <p:cTn id="22" dur="500"/>
                                        <p:tgtEl>
                                          <p:spTgt spid="3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dissolve">
                                      <p:cBhvr>
                                        <p:cTn id="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9" name="Rectangle 3"/>
          <p:cNvSpPr>
            <a:spLocks noGrp="1" noChangeArrowheads="1"/>
          </p:cNvSpPr>
          <p:nvPr>
            <p:ph type="body" idx="1"/>
          </p:nvPr>
        </p:nvSpPr>
        <p:spPr>
          <a:xfrm>
            <a:off x="5248711" y="1037207"/>
            <a:ext cx="3598754" cy="2172607"/>
          </a:xfrm>
        </p:spPr>
        <p:txBody>
          <a:bodyPr/>
          <a:lstStyle/>
          <a:p>
            <a:pPr>
              <a:buFont typeface="Wingdings" charset="0"/>
              <a:buChar char="v"/>
              <a:defRPr/>
            </a:pPr>
            <a:r>
              <a:rPr lang="en-US" altLang="zh-CN" sz="2200">
                <a:latin typeface="Gill Sans MT" panose="020B0502020104020203" pitchFamily="34" charset="0"/>
              </a:rPr>
              <a:t>DHCP server formulates DHCP ACK containing client’</a:t>
            </a:r>
            <a:r>
              <a:rPr lang="en-US" altLang="ja-JP" sz="2200">
                <a:latin typeface="Gill Sans MT" panose="020B0502020104020203" pitchFamily="34" charset="0"/>
              </a:rPr>
              <a:t>s IP address, IP address of first-hop router for client, name &amp; IP address of DNS server</a:t>
            </a:r>
          </a:p>
          <a:p>
            <a:endParaRPr lang="en-US" altLang="zh-CN" sz="1800">
              <a:latin typeface="Gill Sans MT" panose="020B0502020104020203" pitchFamily="34" charset="0"/>
              <a:ea typeface="ＭＳ Ｐゴシック" panose="020B0600070205080204" pitchFamily="34" charset="-128"/>
            </a:endParaRPr>
          </a:p>
        </p:txBody>
      </p:sp>
      <p:sp>
        <p:nvSpPr>
          <p:cNvPr id="94213" name="Freeform 3"/>
          <p:cNvSpPr>
            <a:spLocks/>
          </p:cNvSpPr>
          <p:nvPr/>
        </p:nvSpPr>
        <p:spPr bwMode="auto">
          <a:xfrm>
            <a:off x="773113" y="1428750"/>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94214" name="Line 36"/>
          <p:cNvSpPr>
            <a:spLocks noChangeShapeType="1"/>
          </p:cNvSpPr>
          <p:nvPr/>
        </p:nvSpPr>
        <p:spPr bwMode="auto">
          <a:xfrm flipV="1">
            <a:off x="3775075" y="2511425"/>
            <a:ext cx="155575" cy="142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Gill Sans MT" panose="020B0502020104020203" pitchFamily="34" charset="0"/>
            </a:endParaRPr>
          </a:p>
        </p:txBody>
      </p:sp>
      <p:sp>
        <p:nvSpPr>
          <p:cNvPr id="94215" name="Line 43"/>
          <p:cNvSpPr>
            <a:spLocks noChangeShapeType="1"/>
          </p:cNvSpPr>
          <p:nvPr/>
        </p:nvSpPr>
        <p:spPr bwMode="auto">
          <a:xfrm flipV="1">
            <a:off x="2665413" y="2673350"/>
            <a:ext cx="6953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16" name="Line 44"/>
          <p:cNvSpPr>
            <a:spLocks noChangeShapeType="1"/>
          </p:cNvSpPr>
          <p:nvPr/>
        </p:nvSpPr>
        <p:spPr bwMode="auto">
          <a:xfrm flipV="1">
            <a:off x="3924300" y="2368550"/>
            <a:ext cx="138113" cy="1428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Gill Sans MT" panose="020B0502020104020203" pitchFamily="34" charset="0"/>
            </a:endParaRPr>
          </a:p>
        </p:txBody>
      </p:sp>
      <p:sp>
        <p:nvSpPr>
          <p:cNvPr id="94217" name="Line 48"/>
          <p:cNvSpPr>
            <a:spLocks noChangeShapeType="1"/>
          </p:cNvSpPr>
          <p:nvPr/>
        </p:nvSpPr>
        <p:spPr bwMode="auto">
          <a:xfrm flipV="1">
            <a:off x="3279775" y="2903538"/>
            <a:ext cx="512763" cy="612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9364" name="Rectangle 148"/>
          <p:cNvSpPr>
            <a:spLocks noChangeArrowheads="1"/>
          </p:cNvSpPr>
          <p:nvPr/>
        </p:nvSpPr>
        <p:spPr bwMode="auto">
          <a:xfrm>
            <a:off x="5123656" y="3209814"/>
            <a:ext cx="3421062"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spcBef>
                <a:spcPct val="20000"/>
              </a:spcBef>
              <a:buClr>
                <a:srgbClr val="000099"/>
              </a:buClr>
              <a:buSzPct val="65000"/>
              <a:buFont typeface="Wingdings" panose="05000000000000000000" pitchFamily="2" charset="2"/>
              <a:buChar char="v"/>
            </a:pPr>
            <a:r>
              <a:rPr lang="en-US" altLang="zh-CN" sz="2200">
                <a:latin typeface="Gill Sans MT" panose="020B0502020104020203" pitchFamily="34" charset="0"/>
              </a:rPr>
              <a:t>encapsulation of DHCP server, frame forwarded to client, demuxing up to DHCP at client</a:t>
            </a:r>
          </a:p>
        </p:txBody>
      </p:sp>
      <p:sp>
        <p:nvSpPr>
          <p:cNvPr id="50188" name="Rectangle 152"/>
          <p:cNvSpPr>
            <a:spLocks noGrp="1" noChangeArrowheads="1"/>
          </p:cNvSpPr>
          <p:nvPr>
            <p:ph type="title"/>
          </p:nvPr>
        </p:nvSpPr>
        <p:spPr>
          <a:xfrm>
            <a:off x="323850" y="239712"/>
            <a:ext cx="8523615" cy="614775"/>
          </a:xfrm>
        </p:spPr>
        <p:txBody>
          <a:bodyPr/>
          <a:lstStyle/>
          <a:p>
            <a:pPr>
              <a:defRPr/>
            </a:pPr>
            <a:r>
              <a:rPr lang="en-US">
                <a:latin typeface="+mn-lt"/>
              </a:rPr>
              <a:t>DHCP: example</a:t>
            </a:r>
          </a:p>
        </p:txBody>
      </p:sp>
      <p:grpSp>
        <p:nvGrpSpPr>
          <p:cNvPr id="94220" name="Group 153"/>
          <p:cNvGrpSpPr>
            <a:grpSpLocks/>
          </p:cNvGrpSpPr>
          <p:nvPr/>
        </p:nvGrpSpPr>
        <p:grpSpPr bwMode="auto">
          <a:xfrm>
            <a:off x="1978025" y="2295525"/>
            <a:ext cx="850900" cy="615950"/>
            <a:chOff x="4420" y="878"/>
            <a:chExt cx="614" cy="458"/>
          </a:xfrm>
        </p:grpSpPr>
        <p:pic>
          <p:nvPicPr>
            <p:cNvPr id="94376" name="Picture 154" descr="laptop_keyboar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9064" flipH="1">
              <a:off x="4420" y="1108"/>
              <a:ext cx="527"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377" name="Freeform 155"/>
            <p:cNvSpPr>
              <a:spLocks/>
            </p:cNvSpPr>
            <p:nvPr/>
          </p:nvSpPr>
          <p:spPr bwMode="auto">
            <a:xfrm>
              <a:off x="4595" y="888"/>
              <a:ext cx="424" cy="297"/>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94378" name="Picture 156" descr="scre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6" y="895"/>
              <a:ext cx="38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379" name="Freeform 157"/>
            <p:cNvSpPr>
              <a:spLocks/>
            </p:cNvSpPr>
            <p:nvPr/>
          </p:nvSpPr>
          <p:spPr bwMode="auto">
            <a:xfrm>
              <a:off x="4672" y="879"/>
              <a:ext cx="359" cy="5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380" name="Freeform 158"/>
            <p:cNvSpPr>
              <a:spLocks/>
            </p:cNvSpPr>
            <p:nvPr/>
          </p:nvSpPr>
          <p:spPr bwMode="auto">
            <a:xfrm>
              <a:off x="4591" y="878"/>
              <a:ext cx="100" cy="230"/>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381" name="Freeform 159"/>
            <p:cNvSpPr>
              <a:spLocks/>
            </p:cNvSpPr>
            <p:nvPr/>
          </p:nvSpPr>
          <p:spPr bwMode="auto">
            <a:xfrm>
              <a:off x="4921" y="920"/>
              <a:ext cx="108" cy="265"/>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382" name="Freeform 160"/>
            <p:cNvSpPr>
              <a:spLocks/>
            </p:cNvSpPr>
            <p:nvPr/>
          </p:nvSpPr>
          <p:spPr bwMode="auto">
            <a:xfrm>
              <a:off x="4590" y="1097"/>
              <a:ext cx="394" cy="89"/>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383" name="Freeform 161"/>
            <p:cNvSpPr>
              <a:spLocks/>
            </p:cNvSpPr>
            <p:nvPr/>
          </p:nvSpPr>
          <p:spPr bwMode="auto">
            <a:xfrm>
              <a:off x="4933" y="922"/>
              <a:ext cx="101" cy="266"/>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384" name="Freeform 162"/>
            <p:cNvSpPr>
              <a:spLocks/>
            </p:cNvSpPr>
            <p:nvPr/>
          </p:nvSpPr>
          <p:spPr bwMode="auto">
            <a:xfrm>
              <a:off x="4590" y="1109"/>
              <a:ext cx="351" cy="88"/>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94385" name="Group 163"/>
            <p:cNvGrpSpPr>
              <a:grpSpLocks/>
            </p:cNvGrpSpPr>
            <p:nvPr/>
          </p:nvGrpSpPr>
          <p:grpSpPr bwMode="auto">
            <a:xfrm>
              <a:off x="4584" y="1203"/>
              <a:ext cx="119" cy="53"/>
              <a:chOff x="1740" y="2642"/>
              <a:chExt cx="752" cy="327"/>
            </a:xfrm>
          </p:grpSpPr>
          <p:sp>
            <p:nvSpPr>
              <p:cNvPr id="94392" name="Freeform 1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393" name="Freeform 1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394" name="Freeform 1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395" name="Freeform 1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396" name="Freeform 1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397" name="Freeform 1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94386" name="Freeform 170"/>
            <p:cNvSpPr>
              <a:spLocks/>
            </p:cNvSpPr>
            <p:nvPr/>
          </p:nvSpPr>
          <p:spPr bwMode="auto">
            <a:xfrm>
              <a:off x="4788" y="1211"/>
              <a:ext cx="144" cy="116"/>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387" name="Freeform 171"/>
            <p:cNvSpPr>
              <a:spLocks/>
            </p:cNvSpPr>
            <p:nvPr/>
          </p:nvSpPr>
          <p:spPr bwMode="auto">
            <a:xfrm>
              <a:off x="4420" y="1220"/>
              <a:ext cx="369" cy="10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388" name="Freeform 172"/>
            <p:cNvSpPr>
              <a:spLocks/>
            </p:cNvSpPr>
            <p:nvPr/>
          </p:nvSpPr>
          <p:spPr bwMode="auto">
            <a:xfrm>
              <a:off x="4420" y="1201"/>
              <a:ext cx="4" cy="21"/>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389" name="Freeform 173"/>
            <p:cNvSpPr>
              <a:spLocks/>
            </p:cNvSpPr>
            <p:nvPr/>
          </p:nvSpPr>
          <p:spPr bwMode="auto">
            <a:xfrm>
              <a:off x="4421" y="1114"/>
              <a:ext cx="171" cy="88"/>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390" name="Freeform 174"/>
            <p:cNvSpPr>
              <a:spLocks/>
            </p:cNvSpPr>
            <p:nvPr/>
          </p:nvSpPr>
          <p:spPr bwMode="auto">
            <a:xfrm>
              <a:off x="4432" y="1205"/>
              <a:ext cx="350" cy="102"/>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391" name="Freeform 175"/>
            <p:cNvSpPr>
              <a:spLocks/>
            </p:cNvSpPr>
            <p:nvPr/>
          </p:nvSpPr>
          <p:spPr bwMode="auto">
            <a:xfrm flipV="1">
              <a:off x="4782" y="1198"/>
              <a:ext cx="142" cy="10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94221" name="Text Box 176"/>
          <p:cNvSpPr txBox="1">
            <a:spLocks noChangeArrowheads="1"/>
          </p:cNvSpPr>
          <p:nvPr/>
        </p:nvSpPr>
        <p:spPr bwMode="auto">
          <a:xfrm>
            <a:off x="2562225" y="3967163"/>
            <a:ext cx="202565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i="1"/>
              <a:t>router with DHCP </a:t>
            </a:r>
          </a:p>
          <a:p>
            <a:r>
              <a:rPr lang="en-US" altLang="zh-CN" sz="1800" i="1"/>
              <a:t>server built into </a:t>
            </a:r>
          </a:p>
          <a:p>
            <a:r>
              <a:rPr lang="en-US" altLang="zh-CN" sz="1800" i="1"/>
              <a:t>router</a:t>
            </a:r>
          </a:p>
        </p:txBody>
      </p:sp>
      <p:grpSp>
        <p:nvGrpSpPr>
          <p:cNvPr id="94222" name="Group 177"/>
          <p:cNvGrpSpPr>
            <a:grpSpLocks/>
          </p:cNvGrpSpPr>
          <p:nvPr/>
        </p:nvGrpSpPr>
        <p:grpSpPr bwMode="auto">
          <a:xfrm>
            <a:off x="2674938" y="3525838"/>
            <a:ext cx="1066800" cy="406400"/>
            <a:chOff x="4396" y="1245"/>
            <a:chExt cx="672" cy="248"/>
          </a:xfrm>
        </p:grpSpPr>
        <p:sp>
          <p:nvSpPr>
            <p:cNvPr id="94368"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94369"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94370"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94371" name="Group 181"/>
            <p:cNvGrpSpPr>
              <a:grpSpLocks/>
            </p:cNvGrpSpPr>
            <p:nvPr/>
          </p:nvGrpSpPr>
          <p:grpSpPr bwMode="auto">
            <a:xfrm>
              <a:off x="4530" y="1287"/>
              <a:ext cx="377" cy="75"/>
              <a:chOff x="2468" y="1332"/>
              <a:chExt cx="310" cy="60"/>
            </a:xfrm>
          </p:grpSpPr>
          <p:sp>
            <p:nvSpPr>
              <p:cNvPr id="94374" name="Freeform 18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4375" name="Freeform 18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4372" name="Line 184"/>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373" name="Line 185"/>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4223" name="Group 186"/>
          <p:cNvGrpSpPr>
            <a:grpSpLocks/>
          </p:cNvGrpSpPr>
          <p:nvPr/>
        </p:nvGrpSpPr>
        <p:grpSpPr bwMode="auto">
          <a:xfrm>
            <a:off x="2706688" y="3330575"/>
            <a:ext cx="423862" cy="647700"/>
            <a:chOff x="4140" y="429"/>
            <a:chExt cx="1425" cy="2396"/>
          </a:xfrm>
        </p:grpSpPr>
        <p:sp>
          <p:nvSpPr>
            <p:cNvPr id="94336" name="Freeform 187"/>
            <p:cNvSpPr>
              <a:spLocks/>
            </p:cNvSpPr>
            <p:nvPr/>
          </p:nvSpPr>
          <p:spPr bwMode="auto">
            <a:xfrm>
              <a:off x="5268" y="433"/>
              <a:ext cx="283" cy="2286"/>
            </a:xfrm>
            <a:custGeom>
              <a:avLst/>
              <a:gdLst>
                <a:gd name="T0" fmla="*/ 9 w 354"/>
                <a:gd name="T1" fmla="*/ 0 h 2742"/>
                <a:gd name="T2" fmla="*/ 47 w 354"/>
                <a:gd name="T3" fmla="*/ 66 h 2742"/>
                <a:gd name="T4" fmla="*/ 46 w 354"/>
                <a:gd name="T5" fmla="*/ 510 h 2742"/>
                <a:gd name="T6" fmla="*/ 0 w 354"/>
                <a:gd name="T7" fmla="*/ 534 h 2742"/>
                <a:gd name="T8" fmla="*/ 9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337" name="Rectangle 188"/>
            <p:cNvSpPr>
              <a:spLocks noChangeArrowheads="1"/>
            </p:cNvSpPr>
            <p:nvPr/>
          </p:nvSpPr>
          <p:spPr bwMode="auto">
            <a:xfrm>
              <a:off x="4204" y="429"/>
              <a:ext cx="1051"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338" name="Freeform 189"/>
            <p:cNvSpPr>
              <a:spLocks/>
            </p:cNvSpPr>
            <p:nvPr/>
          </p:nvSpPr>
          <p:spPr bwMode="auto">
            <a:xfrm>
              <a:off x="5321" y="570"/>
              <a:ext cx="169" cy="2115"/>
            </a:xfrm>
            <a:custGeom>
              <a:avLst/>
              <a:gdLst>
                <a:gd name="T0" fmla="*/ 2 w 211"/>
                <a:gd name="T1" fmla="*/ 0 h 2537"/>
                <a:gd name="T2" fmla="*/ 29 w 211"/>
                <a:gd name="T3" fmla="*/ 43 h 2537"/>
                <a:gd name="T4" fmla="*/ 2 w 211"/>
                <a:gd name="T5" fmla="*/ 48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339" name="Freeform 190"/>
            <p:cNvSpPr>
              <a:spLocks/>
            </p:cNvSpPr>
            <p:nvPr/>
          </p:nvSpPr>
          <p:spPr bwMode="auto">
            <a:xfrm>
              <a:off x="5284" y="1640"/>
              <a:ext cx="263" cy="189"/>
            </a:xfrm>
            <a:custGeom>
              <a:avLst/>
              <a:gdLst>
                <a:gd name="T0" fmla="*/ 2 w 328"/>
                <a:gd name="T1" fmla="*/ 0 h 226"/>
                <a:gd name="T2" fmla="*/ 45 w 328"/>
                <a:gd name="T3" fmla="*/ 25 h 226"/>
                <a:gd name="T4" fmla="*/ 45 w 328"/>
                <a:gd name="T5" fmla="*/ 45 h 226"/>
                <a:gd name="T6" fmla="*/ 0 w 328"/>
                <a:gd name="T7" fmla="*/ 19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340" name="Rectangle 191"/>
            <p:cNvSpPr>
              <a:spLocks noChangeArrowheads="1"/>
            </p:cNvSpPr>
            <p:nvPr/>
          </p:nvSpPr>
          <p:spPr bwMode="auto">
            <a:xfrm>
              <a:off x="4209" y="693"/>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94341" name="Group 192"/>
            <p:cNvGrpSpPr>
              <a:grpSpLocks/>
            </p:cNvGrpSpPr>
            <p:nvPr/>
          </p:nvGrpSpPr>
          <p:grpSpPr bwMode="auto">
            <a:xfrm>
              <a:off x="4749" y="668"/>
              <a:ext cx="581" cy="145"/>
              <a:chOff x="614" y="2568"/>
              <a:chExt cx="725" cy="139"/>
            </a:xfrm>
          </p:grpSpPr>
          <p:sp>
            <p:nvSpPr>
              <p:cNvPr id="94366" name="AutoShape 193"/>
              <p:cNvSpPr>
                <a:spLocks noChangeArrowheads="1"/>
              </p:cNvSpPr>
              <p:nvPr/>
            </p:nvSpPr>
            <p:spPr bwMode="auto">
              <a:xfrm>
                <a:off x="613" y="2570"/>
                <a:ext cx="726" cy="135"/>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367" name="AutoShape 194"/>
              <p:cNvSpPr>
                <a:spLocks noChangeArrowheads="1"/>
              </p:cNvSpPr>
              <p:nvPr/>
            </p:nvSpPr>
            <p:spPr bwMode="auto">
              <a:xfrm>
                <a:off x="627" y="2587"/>
                <a:ext cx="693"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4342" name="Rectangle 195"/>
            <p:cNvSpPr>
              <a:spLocks noChangeArrowheads="1"/>
            </p:cNvSpPr>
            <p:nvPr/>
          </p:nvSpPr>
          <p:spPr bwMode="auto">
            <a:xfrm>
              <a:off x="4225" y="1016"/>
              <a:ext cx="592"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94343" name="Group 196"/>
            <p:cNvGrpSpPr>
              <a:grpSpLocks/>
            </p:cNvGrpSpPr>
            <p:nvPr/>
          </p:nvGrpSpPr>
          <p:grpSpPr bwMode="auto">
            <a:xfrm>
              <a:off x="4747" y="994"/>
              <a:ext cx="581" cy="134"/>
              <a:chOff x="614" y="2568"/>
              <a:chExt cx="725" cy="139"/>
            </a:xfrm>
          </p:grpSpPr>
          <p:sp>
            <p:nvSpPr>
              <p:cNvPr id="94364" name="AutoShape 197"/>
              <p:cNvSpPr>
                <a:spLocks noChangeArrowheads="1"/>
              </p:cNvSpPr>
              <p:nvPr/>
            </p:nvSpPr>
            <p:spPr bwMode="auto">
              <a:xfrm>
                <a:off x="616" y="2567"/>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365" name="AutoShape 198"/>
              <p:cNvSpPr>
                <a:spLocks noChangeArrowheads="1"/>
              </p:cNvSpPr>
              <p:nvPr/>
            </p:nvSpPr>
            <p:spPr bwMode="auto">
              <a:xfrm>
                <a:off x="629" y="2585"/>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4344" name="Rectangle 199"/>
            <p:cNvSpPr>
              <a:spLocks noChangeArrowheads="1"/>
            </p:cNvSpPr>
            <p:nvPr/>
          </p:nvSpPr>
          <p:spPr bwMode="auto">
            <a:xfrm>
              <a:off x="4215" y="1357"/>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345" name="Rectangle 200"/>
            <p:cNvSpPr>
              <a:spLocks noChangeArrowheads="1"/>
            </p:cNvSpPr>
            <p:nvPr/>
          </p:nvSpPr>
          <p:spPr bwMode="auto">
            <a:xfrm>
              <a:off x="4225" y="1656"/>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94346" name="Group 201"/>
            <p:cNvGrpSpPr>
              <a:grpSpLocks/>
            </p:cNvGrpSpPr>
            <p:nvPr/>
          </p:nvGrpSpPr>
          <p:grpSpPr bwMode="auto">
            <a:xfrm>
              <a:off x="4735" y="1627"/>
              <a:ext cx="582" cy="151"/>
              <a:chOff x="614" y="2568"/>
              <a:chExt cx="725" cy="139"/>
            </a:xfrm>
          </p:grpSpPr>
          <p:sp>
            <p:nvSpPr>
              <p:cNvPr id="94362" name="AutoShape 202"/>
              <p:cNvSpPr>
                <a:spLocks noChangeArrowheads="1"/>
              </p:cNvSpPr>
              <p:nvPr/>
            </p:nvSpPr>
            <p:spPr bwMode="auto">
              <a:xfrm>
                <a:off x="611" y="2568"/>
                <a:ext cx="731"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363" name="AutoShape 203"/>
              <p:cNvSpPr>
                <a:spLocks noChangeArrowheads="1"/>
              </p:cNvSpPr>
              <p:nvPr/>
            </p:nvSpPr>
            <p:spPr bwMode="auto">
              <a:xfrm>
                <a:off x="624" y="2584"/>
                <a:ext cx="69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4347" name="Freeform 204"/>
            <p:cNvSpPr>
              <a:spLocks/>
            </p:cNvSpPr>
            <p:nvPr/>
          </p:nvSpPr>
          <p:spPr bwMode="auto">
            <a:xfrm>
              <a:off x="5288" y="1354"/>
              <a:ext cx="263" cy="188"/>
            </a:xfrm>
            <a:custGeom>
              <a:avLst/>
              <a:gdLst>
                <a:gd name="T0" fmla="*/ 2 w 328"/>
                <a:gd name="T1" fmla="*/ 0 h 226"/>
                <a:gd name="T2" fmla="*/ 45 w 328"/>
                <a:gd name="T3" fmla="*/ 24 h 226"/>
                <a:gd name="T4" fmla="*/ 45 w 328"/>
                <a:gd name="T5" fmla="*/ 43 h 226"/>
                <a:gd name="T6" fmla="*/ 0 w 328"/>
                <a:gd name="T7" fmla="*/ 1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94348" name="Group 205"/>
            <p:cNvGrpSpPr>
              <a:grpSpLocks/>
            </p:cNvGrpSpPr>
            <p:nvPr/>
          </p:nvGrpSpPr>
          <p:grpSpPr bwMode="auto">
            <a:xfrm>
              <a:off x="4739" y="1327"/>
              <a:ext cx="582" cy="139"/>
              <a:chOff x="614" y="2568"/>
              <a:chExt cx="725" cy="139"/>
            </a:xfrm>
          </p:grpSpPr>
          <p:sp>
            <p:nvSpPr>
              <p:cNvPr id="94360" name="AutoShape 206"/>
              <p:cNvSpPr>
                <a:spLocks noChangeArrowheads="1"/>
              </p:cNvSpPr>
              <p:nvPr/>
            </p:nvSpPr>
            <p:spPr bwMode="auto">
              <a:xfrm>
                <a:off x="612" y="2569"/>
                <a:ext cx="725" cy="14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361" name="AutoShape 207"/>
              <p:cNvSpPr>
                <a:spLocks noChangeArrowheads="1"/>
              </p:cNvSpPr>
              <p:nvPr/>
            </p:nvSpPr>
            <p:spPr bwMode="auto">
              <a:xfrm>
                <a:off x="626" y="2586"/>
                <a:ext cx="691"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4349" name="Rectangle 208"/>
            <p:cNvSpPr>
              <a:spLocks noChangeArrowheads="1"/>
            </p:cNvSpPr>
            <p:nvPr/>
          </p:nvSpPr>
          <p:spPr bwMode="auto">
            <a:xfrm>
              <a:off x="5250" y="429"/>
              <a:ext cx="69"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350" name="Freeform 209"/>
            <p:cNvSpPr>
              <a:spLocks/>
            </p:cNvSpPr>
            <p:nvPr/>
          </p:nvSpPr>
          <p:spPr bwMode="auto">
            <a:xfrm>
              <a:off x="5312" y="1007"/>
              <a:ext cx="237" cy="213"/>
            </a:xfrm>
            <a:custGeom>
              <a:avLst/>
              <a:gdLst>
                <a:gd name="T0" fmla="*/ 2 w 296"/>
                <a:gd name="T1" fmla="*/ 0 h 256"/>
                <a:gd name="T2" fmla="*/ 40 w 296"/>
                <a:gd name="T3" fmla="*/ 27 h 256"/>
                <a:gd name="T4" fmla="*/ 40 w 296"/>
                <a:gd name="T5" fmla="*/ 49 h 256"/>
                <a:gd name="T6" fmla="*/ 0 w 296"/>
                <a:gd name="T7" fmla="*/ 18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351" name="Freeform 210"/>
            <p:cNvSpPr>
              <a:spLocks/>
            </p:cNvSpPr>
            <p:nvPr/>
          </p:nvSpPr>
          <p:spPr bwMode="auto">
            <a:xfrm>
              <a:off x="5315" y="680"/>
              <a:ext cx="244" cy="240"/>
            </a:xfrm>
            <a:custGeom>
              <a:avLst/>
              <a:gdLst>
                <a:gd name="T0" fmla="*/ 0 w 304"/>
                <a:gd name="T1" fmla="*/ 0 h 288"/>
                <a:gd name="T2" fmla="*/ 42 w 304"/>
                <a:gd name="T3" fmla="*/ 32 h 288"/>
                <a:gd name="T4" fmla="*/ 39 w 304"/>
                <a:gd name="T5" fmla="*/ 57 h 288"/>
                <a:gd name="T6" fmla="*/ 2 w 304"/>
                <a:gd name="T7" fmla="*/ 24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352" name="Oval 211"/>
            <p:cNvSpPr>
              <a:spLocks noChangeArrowheads="1"/>
            </p:cNvSpPr>
            <p:nvPr/>
          </p:nvSpPr>
          <p:spPr bwMode="auto">
            <a:xfrm>
              <a:off x="5517" y="2614"/>
              <a:ext cx="48"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353" name="Freeform 212"/>
            <p:cNvSpPr>
              <a:spLocks/>
            </p:cNvSpPr>
            <p:nvPr/>
          </p:nvSpPr>
          <p:spPr bwMode="auto">
            <a:xfrm>
              <a:off x="5302" y="2614"/>
              <a:ext cx="245" cy="200"/>
            </a:xfrm>
            <a:custGeom>
              <a:avLst/>
              <a:gdLst>
                <a:gd name="T0" fmla="*/ 0 w 306"/>
                <a:gd name="T1" fmla="*/ 21 h 240"/>
                <a:gd name="T2" fmla="*/ 2 w 306"/>
                <a:gd name="T3" fmla="*/ 48 h 240"/>
                <a:gd name="T4" fmla="*/ 42 w 306"/>
                <a:gd name="T5" fmla="*/ 22 h 240"/>
                <a:gd name="T6" fmla="*/ 40 w 306"/>
                <a:gd name="T7" fmla="*/ 0 h 240"/>
                <a:gd name="T8" fmla="*/ 0 w 306"/>
                <a:gd name="T9" fmla="*/ 21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354" name="AutoShape 213"/>
            <p:cNvSpPr>
              <a:spLocks noChangeArrowheads="1"/>
            </p:cNvSpPr>
            <p:nvPr/>
          </p:nvSpPr>
          <p:spPr bwMode="auto">
            <a:xfrm>
              <a:off x="4140" y="2678"/>
              <a:ext cx="1201" cy="147"/>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355" name="AutoShape 214"/>
            <p:cNvSpPr>
              <a:spLocks noChangeArrowheads="1"/>
            </p:cNvSpPr>
            <p:nvPr/>
          </p:nvSpPr>
          <p:spPr bwMode="auto">
            <a:xfrm>
              <a:off x="4204" y="2713"/>
              <a:ext cx="1073"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356" name="Oval 215"/>
            <p:cNvSpPr>
              <a:spLocks noChangeArrowheads="1"/>
            </p:cNvSpPr>
            <p:nvPr/>
          </p:nvSpPr>
          <p:spPr bwMode="auto">
            <a:xfrm>
              <a:off x="4305" y="2385"/>
              <a:ext cx="160"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357" name="Oval 216"/>
            <p:cNvSpPr>
              <a:spLocks noChangeArrowheads="1"/>
            </p:cNvSpPr>
            <p:nvPr/>
          </p:nvSpPr>
          <p:spPr bwMode="auto">
            <a:xfrm>
              <a:off x="4487" y="2385"/>
              <a:ext cx="160" cy="141"/>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cs typeface="Arial" panose="020B0604020202020204" pitchFamily="34" charset="0"/>
              </a:endParaRPr>
            </a:p>
          </p:txBody>
        </p:sp>
        <p:sp>
          <p:nvSpPr>
            <p:cNvPr id="94358" name="Oval 217"/>
            <p:cNvSpPr>
              <a:spLocks noChangeArrowheads="1"/>
            </p:cNvSpPr>
            <p:nvPr/>
          </p:nvSpPr>
          <p:spPr bwMode="auto">
            <a:xfrm>
              <a:off x="4663" y="2379"/>
              <a:ext cx="155"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359" name="Rectangle 218"/>
            <p:cNvSpPr>
              <a:spLocks noChangeArrowheads="1"/>
            </p:cNvSpPr>
            <p:nvPr/>
          </p:nvSpPr>
          <p:spPr bwMode="auto">
            <a:xfrm>
              <a:off x="5063" y="1833"/>
              <a:ext cx="85" cy="763"/>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4224" name="Line 36"/>
          <p:cNvSpPr>
            <a:spLocks noChangeShapeType="1"/>
          </p:cNvSpPr>
          <p:nvPr/>
        </p:nvSpPr>
        <p:spPr bwMode="auto">
          <a:xfrm flipV="1">
            <a:off x="3775075" y="2500313"/>
            <a:ext cx="155575" cy="142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Gill Sans MT" panose="020B0502020104020203" pitchFamily="34" charset="0"/>
            </a:endParaRPr>
          </a:p>
        </p:txBody>
      </p:sp>
      <p:grpSp>
        <p:nvGrpSpPr>
          <p:cNvPr id="94225" name="Group 220"/>
          <p:cNvGrpSpPr>
            <a:grpSpLocks/>
          </p:cNvGrpSpPr>
          <p:nvPr/>
        </p:nvGrpSpPr>
        <p:grpSpPr bwMode="auto">
          <a:xfrm>
            <a:off x="3140075" y="2598738"/>
            <a:ext cx="963613" cy="300037"/>
            <a:chOff x="4410" y="1365"/>
            <a:chExt cx="663" cy="224"/>
          </a:xfrm>
        </p:grpSpPr>
        <p:sp>
          <p:nvSpPr>
            <p:cNvPr id="94331" name="Rectangle 221"/>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332" name="AutoShape 222"/>
            <p:cNvSpPr>
              <a:spLocks noChangeArrowheads="1"/>
            </p:cNvSpPr>
            <p:nvPr/>
          </p:nvSpPr>
          <p:spPr bwMode="auto">
            <a:xfrm>
              <a:off x="4410" y="1369"/>
              <a:ext cx="663" cy="134"/>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333" name="Freeform 223"/>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p>
          </p:txBody>
        </p:sp>
        <p:sp>
          <p:nvSpPr>
            <p:cNvPr id="94334" name="Freeform 224"/>
            <p:cNvSpPr>
              <a:spLocks/>
            </p:cNvSpPr>
            <p:nvPr/>
          </p:nvSpPr>
          <p:spPr bwMode="auto">
            <a:xfrm>
              <a:off x="4475" y="1395"/>
              <a:ext cx="506" cy="80"/>
            </a:xfrm>
            <a:custGeom>
              <a:avLst/>
              <a:gdLst>
                <a:gd name="T0" fmla="*/ 0 w 280"/>
                <a:gd name="T1" fmla="*/ 546 h 63"/>
                <a:gd name="T2" fmla="*/ 7635 w 280"/>
                <a:gd name="T3" fmla="*/ 531 h 63"/>
                <a:gd name="T4" fmla="*/ 45061 w 280"/>
                <a:gd name="T5" fmla="*/ 0 h 63"/>
                <a:gd name="T6" fmla="*/ 5753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94335" name="Freeform 225"/>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2" name="Group 53"/>
          <p:cNvGrpSpPr>
            <a:grpSpLocks/>
          </p:cNvGrpSpPr>
          <p:nvPr/>
        </p:nvGrpSpPr>
        <p:grpSpPr bwMode="auto">
          <a:xfrm>
            <a:off x="352425" y="3319463"/>
            <a:ext cx="1081088" cy="1166812"/>
            <a:chOff x="42" y="744"/>
            <a:chExt cx="681" cy="735"/>
          </a:xfrm>
        </p:grpSpPr>
        <p:grpSp>
          <p:nvGrpSpPr>
            <p:cNvPr id="94299" name="Group 54"/>
            <p:cNvGrpSpPr>
              <a:grpSpLocks/>
            </p:cNvGrpSpPr>
            <p:nvPr/>
          </p:nvGrpSpPr>
          <p:grpSpPr bwMode="auto">
            <a:xfrm>
              <a:off x="42" y="886"/>
              <a:ext cx="681" cy="468"/>
              <a:chOff x="42" y="886"/>
              <a:chExt cx="681" cy="468"/>
            </a:xfrm>
          </p:grpSpPr>
          <p:grpSp>
            <p:nvGrpSpPr>
              <p:cNvPr id="94301" name="Group 55"/>
              <p:cNvGrpSpPr>
                <a:grpSpLocks/>
              </p:cNvGrpSpPr>
              <p:nvPr/>
            </p:nvGrpSpPr>
            <p:grpSpPr bwMode="auto">
              <a:xfrm>
                <a:off x="278" y="886"/>
                <a:ext cx="397" cy="154"/>
                <a:chOff x="740" y="3209"/>
                <a:chExt cx="397" cy="154"/>
              </a:xfrm>
            </p:grpSpPr>
            <p:grpSp>
              <p:nvGrpSpPr>
                <p:cNvPr id="94326" name="Group 56"/>
                <p:cNvGrpSpPr>
                  <a:grpSpLocks/>
                </p:cNvGrpSpPr>
                <p:nvPr/>
              </p:nvGrpSpPr>
              <p:grpSpPr bwMode="auto">
                <a:xfrm>
                  <a:off x="794" y="3209"/>
                  <a:ext cx="343" cy="154"/>
                  <a:chOff x="844" y="3337"/>
                  <a:chExt cx="343" cy="154"/>
                </a:xfrm>
              </p:grpSpPr>
              <p:sp>
                <p:nvSpPr>
                  <p:cNvPr id="94329" name="Rectangle 5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330" name="Text Box 58"/>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sp>
              <p:nvSpPr>
                <p:cNvPr id="94327" name="Rectangle 59"/>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328" name="Rectangle 60"/>
                <p:cNvSpPr>
                  <a:spLocks noChangeArrowheads="1"/>
                </p:cNvSpPr>
                <p:nvPr/>
              </p:nvSpPr>
              <p:spPr bwMode="auto">
                <a:xfrm>
                  <a:off x="740" y="3238"/>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94302" name="Group 61"/>
              <p:cNvGrpSpPr>
                <a:grpSpLocks/>
              </p:cNvGrpSpPr>
              <p:nvPr/>
            </p:nvGrpSpPr>
            <p:grpSpPr bwMode="auto">
              <a:xfrm>
                <a:off x="278" y="1034"/>
                <a:ext cx="397" cy="154"/>
                <a:chOff x="836" y="3305"/>
                <a:chExt cx="397" cy="154"/>
              </a:xfrm>
            </p:grpSpPr>
            <p:grpSp>
              <p:nvGrpSpPr>
                <p:cNvPr id="94320" name="Group 62"/>
                <p:cNvGrpSpPr>
                  <a:grpSpLocks/>
                </p:cNvGrpSpPr>
                <p:nvPr/>
              </p:nvGrpSpPr>
              <p:grpSpPr bwMode="auto">
                <a:xfrm>
                  <a:off x="890" y="3305"/>
                  <a:ext cx="343" cy="154"/>
                  <a:chOff x="844" y="3337"/>
                  <a:chExt cx="343" cy="154"/>
                </a:xfrm>
              </p:grpSpPr>
              <p:sp>
                <p:nvSpPr>
                  <p:cNvPr id="94324" name="Rectangle 6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325" name="Text Box 64"/>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4321" name="Group 65"/>
                <p:cNvGrpSpPr>
                  <a:grpSpLocks/>
                </p:cNvGrpSpPr>
                <p:nvPr/>
              </p:nvGrpSpPr>
              <p:grpSpPr bwMode="auto">
                <a:xfrm>
                  <a:off x="836" y="3334"/>
                  <a:ext cx="354" cy="94"/>
                  <a:chOff x="836" y="3334"/>
                  <a:chExt cx="354" cy="94"/>
                </a:xfrm>
              </p:grpSpPr>
              <p:sp>
                <p:nvSpPr>
                  <p:cNvPr id="94322" name="Rectangle 66"/>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323" name="Rectangle 67"/>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grpSp>
            <p:nvGrpSpPr>
              <p:cNvPr id="94303" name="Group 68"/>
              <p:cNvGrpSpPr>
                <a:grpSpLocks/>
              </p:cNvGrpSpPr>
              <p:nvPr/>
            </p:nvGrpSpPr>
            <p:grpSpPr bwMode="auto">
              <a:xfrm>
                <a:off x="165" y="1054"/>
                <a:ext cx="480" cy="112"/>
                <a:chOff x="627" y="3377"/>
                <a:chExt cx="480" cy="112"/>
              </a:xfrm>
            </p:grpSpPr>
            <p:sp>
              <p:nvSpPr>
                <p:cNvPr id="94318" name="Rectangle 69"/>
                <p:cNvSpPr>
                  <a:spLocks noChangeArrowheads="1"/>
                </p:cNvSpPr>
                <p:nvPr/>
              </p:nvSpPr>
              <p:spPr bwMode="auto">
                <a:xfrm>
                  <a:off x="636" y="3388"/>
                  <a:ext cx="96" cy="9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319" name="Rectangle 70"/>
                <p:cNvSpPr>
                  <a:spLocks noChangeArrowheads="1"/>
                </p:cNvSpPr>
                <p:nvPr/>
              </p:nvSpPr>
              <p:spPr bwMode="auto">
                <a:xfrm>
                  <a:off x="627" y="3377"/>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94304" name="Group 71"/>
              <p:cNvGrpSpPr>
                <a:grpSpLocks/>
              </p:cNvGrpSpPr>
              <p:nvPr/>
            </p:nvGrpSpPr>
            <p:grpSpPr bwMode="auto">
              <a:xfrm>
                <a:off x="42" y="1200"/>
                <a:ext cx="681" cy="154"/>
                <a:chOff x="504" y="3523"/>
                <a:chExt cx="681" cy="154"/>
              </a:xfrm>
            </p:grpSpPr>
            <p:grpSp>
              <p:nvGrpSpPr>
                <p:cNvPr id="94305" name="Group 72"/>
                <p:cNvGrpSpPr>
                  <a:grpSpLocks/>
                </p:cNvGrpSpPr>
                <p:nvPr/>
              </p:nvGrpSpPr>
              <p:grpSpPr bwMode="auto">
                <a:xfrm>
                  <a:off x="623" y="3523"/>
                  <a:ext cx="510" cy="154"/>
                  <a:chOff x="723" y="3453"/>
                  <a:chExt cx="510" cy="154"/>
                </a:xfrm>
              </p:grpSpPr>
              <p:grpSp>
                <p:nvGrpSpPr>
                  <p:cNvPr id="94309" name="Group 73"/>
                  <p:cNvGrpSpPr>
                    <a:grpSpLocks/>
                  </p:cNvGrpSpPr>
                  <p:nvPr/>
                </p:nvGrpSpPr>
                <p:grpSpPr bwMode="auto">
                  <a:xfrm>
                    <a:off x="836" y="3453"/>
                    <a:ext cx="397" cy="154"/>
                    <a:chOff x="836" y="3305"/>
                    <a:chExt cx="397" cy="154"/>
                  </a:xfrm>
                </p:grpSpPr>
                <p:grpSp>
                  <p:nvGrpSpPr>
                    <p:cNvPr id="94312" name="Group 74"/>
                    <p:cNvGrpSpPr>
                      <a:grpSpLocks/>
                    </p:cNvGrpSpPr>
                    <p:nvPr/>
                  </p:nvGrpSpPr>
                  <p:grpSpPr bwMode="auto">
                    <a:xfrm>
                      <a:off x="890" y="3305"/>
                      <a:ext cx="343" cy="154"/>
                      <a:chOff x="844" y="3337"/>
                      <a:chExt cx="343" cy="154"/>
                    </a:xfrm>
                  </p:grpSpPr>
                  <p:sp>
                    <p:nvSpPr>
                      <p:cNvPr id="94316" name="Rectangle 75"/>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317" name="Text Box 76"/>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4313" name="Group 77"/>
                    <p:cNvGrpSpPr>
                      <a:grpSpLocks/>
                    </p:cNvGrpSpPr>
                    <p:nvPr/>
                  </p:nvGrpSpPr>
                  <p:grpSpPr bwMode="auto">
                    <a:xfrm>
                      <a:off x="836" y="3334"/>
                      <a:ext cx="354" cy="94"/>
                      <a:chOff x="836" y="3334"/>
                      <a:chExt cx="354" cy="94"/>
                    </a:xfrm>
                  </p:grpSpPr>
                  <p:sp>
                    <p:nvSpPr>
                      <p:cNvPr id="94314" name="Rectangle 78"/>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315" name="Rectangle 79"/>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4310" name="Rectangle 80"/>
                  <p:cNvSpPr>
                    <a:spLocks noChangeArrowheads="1"/>
                  </p:cNvSpPr>
                  <p:nvPr/>
                </p:nvSpPr>
                <p:spPr bwMode="auto">
                  <a:xfrm>
                    <a:off x="732" y="3484"/>
                    <a:ext cx="96" cy="9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311" name="Rectangle 81"/>
                  <p:cNvSpPr>
                    <a:spLocks noChangeArrowheads="1"/>
                  </p:cNvSpPr>
                  <p:nvPr/>
                </p:nvSpPr>
                <p:spPr bwMode="auto">
                  <a:xfrm>
                    <a:off x="723" y="3473"/>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4306" name="Rectangle 82"/>
                <p:cNvSpPr>
                  <a:spLocks noChangeArrowheads="1"/>
                </p:cNvSpPr>
                <p:nvPr/>
              </p:nvSpPr>
              <p:spPr bwMode="auto">
                <a:xfrm>
                  <a:off x="517" y="3545"/>
                  <a:ext cx="94" cy="10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307" name="Rectangle 83"/>
                <p:cNvSpPr>
                  <a:spLocks noChangeArrowheads="1"/>
                </p:cNvSpPr>
                <p:nvPr/>
              </p:nvSpPr>
              <p:spPr bwMode="auto">
                <a:xfrm>
                  <a:off x="1115" y="3544"/>
                  <a:ext cx="60" cy="10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308" name="Rectangle 84"/>
                <p:cNvSpPr>
                  <a:spLocks noChangeArrowheads="1"/>
                </p:cNvSpPr>
                <p:nvPr/>
              </p:nvSpPr>
              <p:spPr bwMode="auto">
                <a:xfrm>
                  <a:off x="504" y="3529"/>
                  <a:ext cx="681" cy="1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4300" name="AutoShape 85"/>
            <p:cNvSpPr>
              <a:spLocks noChangeArrowheads="1"/>
            </p:cNvSpPr>
            <p:nvPr/>
          </p:nvSpPr>
          <p:spPr bwMode="auto">
            <a:xfrm>
              <a:off x="384" y="744"/>
              <a:ext cx="240" cy="735"/>
            </a:xfrm>
            <a:prstGeom prst="downArrow">
              <a:avLst>
                <a:gd name="adj1" fmla="val 54167"/>
                <a:gd name="adj2" fmla="val 49170"/>
              </a:avLst>
            </a:prstGeom>
            <a:gradFill rotWithShape="1">
              <a:gsLst>
                <a:gs pos="0">
                  <a:srgbClr val="FF0000">
                    <a:alpha val="25000"/>
                  </a:srgbClr>
                </a:gs>
                <a:gs pos="100000">
                  <a:srgbClr val="FF0000">
                    <a:alpha val="25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25" name="Group 86"/>
          <p:cNvGrpSpPr>
            <a:grpSpLocks/>
          </p:cNvGrpSpPr>
          <p:nvPr/>
        </p:nvGrpSpPr>
        <p:grpSpPr bwMode="auto">
          <a:xfrm>
            <a:off x="449263" y="4405313"/>
            <a:ext cx="1081087" cy="244475"/>
            <a:chOff x="504" y="3523"/>
            <a:chExt cx="681" cy="154"/>
          </a:xfrm>
        </p:grpSpPr>
        <p:grpSp>
          <p:nvGrpSpPr>
            <p:cNvPr id="94286" name="Group 87"/>
            <p:cNvGrpSpPr>
              <a:grpSpLocks/>
            </p:cNvGrpSpPr>
            <p:nvPr/>
          </p:nvGrpSpPr>
          <p:grpSpPr bwMode="auto">
            <a:xfrm>
              <a:off x="623" y="3523"/>
              <a:ext cx="510" cy="154"/>
              <a:chOff x="723" y="3453"/>
              <a:chExt cx="510" cy="154"/>
            </a:xfrm>
          </p:grpSpPr>
          <p:grpSp>
            <p:nvGrpSpPr>
              <p:cNvPr id="94290" name="Group 88"/>
              <p:cNvGrpSpPr>
                <a:grpSpLocks/>
              </p:cNvGrpSpPr>
              <p:nvPr/>
            </p:nvGrpSpPr>
            <p:grpSpPr bwMode="auto">
              <a:xfrm>
                <a:off x="836" y="3453"/>
                <a:ext cx="397" cy="154"/>
                <a:chOff x="836" y="3305"/>
                <a:chExt cx="397" cy="154"/>
              </a:xfrm>
            </p:grpSpPr>
            <p:grpSp>
              <p:nvGrpSpPr>
                <p:cNvPr id="94293" name="Group 89"/>
                <p:cNvGrpSpPr>
                  <a:grpSpLocks/>
                </p:cNvGrpSpPr>
                <p:nvPr/>
              </p:nvGrpSpPr>
              <p:grpSpPr bwMode="auto">
                <a:xfrm>
                  <a:off x="890" y="3305"/>
                  <a:ext cx="343" cy="154"/>
                  <a:chOff x="844" y="3337"/>
                  <a:chExt cx="343" cy="154"/>
                </a:xfrm>
              </p:grpSpPr>
              <p:sp>
                <p:nvSpPr>
                  <p:cNvPr id="94297" name="Rectangle 90"/>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298" name="Text Box 91"/>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4294" name="Group 92"/>
                <p:cNvGrpSpPr>
                  <a:grpSpLocks/>
                </p:cNvGrpSpPr>
                <p:nvPr/>
              </p:nvGrpSpPr>
              <p:grpSpPr bwMode="auto">
                <a:xfrm>
                  <a:off x="836" y="3334"/>
                  <a:ext cx="354" cy="94"/>
                  <a:chOff x="836" y="3334"/>
                  <a:chExt cx="354" cy="94"/>
                </a:xfrm>
              </p:grpSpPr>
              <p:sp>
                <p:nvSpPr>
                  <p:cNvPr id="94295" name="Rectangle 93"/>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296" name="Rectangle 94"/>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4291" name="Rectangle 95"/>
              <p:cNvSpPr>
                <a:spLocks noChangeArrowheads="1"/>
              </p:cNvSpPr>
              <p:nvPr/>
            </p:nvSpPr>
            <p:spPr bwMode="auto">
              <a:xfrm>
                <a:off x="732" y="3484"/>
                <a:ext cx="96" cy="9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292" name="Rectangle 96"/>
              <p:cNvSpPr>
                <a:spLocks noChangeArrowheads="1"/>
              </p:cNvSpPr>
              <p:nvPr/>
            </p:nvSpPr>
            <p:spPr bwMode="auto">
              <a:xfrm>
                <a:off x="723" y="3473"/>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4287" name="Rectangle 97"/>
            <p:cNvSpPr>
              <a:spLocks noChangeArrowheads="1"/>
            </p:cNvSpPr>
            <p:nvPr/>
          </p:nvSpPr>
          <p:spPr bwMode="auto">
            <a:xfrm>
              <a:off x="517" y="3545"/>
              <a:ext cx="94" cy="10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288" name="Rectangle 98"/>
            <p:cNvSpPr>
              <a:spLocks noChangeArrowheads="1"/>
            </p:cNvSpPr>
            <p:nvPr/>
          </p:nvSpPr>
          <p:spPr bwMode="auto">
            <a:xfrm>
              <a:off x="1115" y="3544"/>
              <a:ext cx="60" cy="10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289" name="Rectangle 99"/>
            <p:cNvSpPr>
              <a:spLocks noChangeArrowheads="1"/>
            </p:cNvSpPr>
            <p:nvPr/>
          </p:nvSpPr>
          <p:spPr bwMode="auto">
            <a:xfrm>
              <a:off x="504" y="3529"/>
              <a:ext cx="681" cy="1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30" name="Group 100"/>
          <p:cNvGrpSpPr>
            <a:grpSpLocks/>
          </p:cNvGrpSpPr>
          <p:nvPr/>
        </p:nvGrpSpPr>
        <p:grpSpPr bwMode="auto">
          <a:xfrm>
            <a:off x="1477963" y="3236913"/>
            <a:ext cx="1316037" cy="1314450"/>
            <a:chOff x="931" y="1941"/>
            <a:chExt cx="829" cy="828"/>
          </a:xfrm>
        </p:grpSpPr>
        <p:sp>
          <p:nvSpPr>
            <p:cNvPr id="94278" name="Freeform 101"/>
            <p:cNvSpPr>
              <a:spLocks/>
            </p:cNvSpPr>
            <p:nvPr/>
          </p:nvSpPr>
          <p:spPr bwMode="auto">
            <a:xfrm>
              <a:off x="1424" y="1965"/>
              <a:ext cx="336" cy="801"/>
            </a:xfrm>
            <a:custGeom>
              <a:avLst/>
              <a:gdLst>
                <a:gd name="T0" fmla="*/ 1 w 551"/>
                <a:gd name="T1" fmla="*/ 0 h 801"/>
                <a:gd name="T2" fmla="*/ 6 w 551"/>
                <a:gd name="T3" fmla="*/ 402 h 801"/>
                <a:gd name="T4" fmla="*/ 1 w 551"/>
                <a:gd name="T5" fmla="*/ 801 h 801"/>
                <a:gd name="T6" fmla="*/ 1 w 551"/>
                <a:gd name="T7" fmla="*/ 535 h 801"/>
                <a:gd name="T8" fmla="*/ 0 w 551"/>
                <a:gd name="T9" fmla="*/ 371 h 801"/>
                <a:gd name="T10" fmla="*/ 1 w 551"/>
                <a:gd name="T11" fmla="*/ 0 h 801"/>
                <a:gd name="T12" fmla="*/ 0 60000 65536"/>
                <a:gd name="T13" fmla="*/ 0 60000 65536"/>
                <a:gd name="T14" fmla="*/ 0 60000 65536"/>
                <a:gd name="T15" fmla="*/ 0 60000 65536"/>
                <a:gd name="T16" fmla="*/ 0 60000 65536"/>
                <a:gd name="T17" fmla="*/ 0 60000 65536"/>
                <a:gd name="T18" fmla="*/ 0 w 551"/>
                <a:gd name="T19" fmla="*/ 0 h 801"/>
                <a:gd name="T20" fmla="*/ 551 w 551"/>
                <a:gd name="T21" fmla="*/ 801 h 801"/>
              </a:gdLst>
              <a:ahLst/>
              <a:cxnLst>
                <a:cxn ang="T12">
                  <a:pos x="T0" y="T1"/>
                </a:cxn>
                <a:cxn ang="T13">
                  <a:pos x="T2" y="T3"/>
                </a:cxn>
                <a:cxn ang="T14">
                  <a:pos x="T4" y="T5"/>
                </a:cxn>
                <a:cxn ang="T15">
                  <a:pos x="T6" y="T7"/>
                </a:cxn>
                <a:cxn ang="T16">
                  <a:pos x="T8" y="T9"/>
                </a:cxn>
                <a:cxn ang="T17">
                  <a:pos x="T10" y="T11"/>
                </a:cxn>
              </a:cxnLst>
              <a:rect l="T18" t="T19" r="T20" b="T21"/>
              <a:pathLst>
                <a:path w="551" h="801">
                  <a:moveTo>
                    <a:pt x="14" y="0"/>
                  </a:moveTo>
                  <a:lnTo>
                    <a:pt x="551" y="402"/>
                  </a:lnTo>
                  <a:lnTo>
                    <a:pt x="6" y="801"/>
                  </a:lnTo>
                  <a:lnTo>
                    <a:pt x="13" y="535"/>
                  </a:lnTo>
                  <a:lnTo>
                    <a:pt x="0" y="371"/>
                  </a:lnTo>
                  <a:lnTo>
                    <a:pt x="14" y="0"/>
                  </a:lnTo>
                  <a:close/>
                </a:path>
              </a:pathLst>
            </a:custGeom>
            <a:gradFill rotWithShape="1">
              <a:gsLst>
                <a:gs pos="0">
                  <a:schemeClr val="bg1">
                    <a:alpha val="65999"/>
                  </a:schemeClr>
                </a:gs>
                <a:gs pos="100000">
                  <a:srgbClr val="000099">
                    <a:alpha val="65999"/>
                  </a:srgbClr>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nvGrpSpPr>
            <p:cNvPr id="94279" name="Group 102"/>
            <p:cNvGrpSpPr>
              <a:grpSpLocks/>
            </p:cNvGrpSpPr>
            <p:nvPr/>
          </p:nvGrpSpPr>
          <p:grpSpPr bwMode="auto">
            <a:xfrm>
              <a:off x="931" y="1941"/>
              <a:ext cx="501" cy="828"/>
              <a:chOff x="569" y="2954"/>
              <a:chExt cx="501" cy="828"/>
            </a:xfrm>
          </p:grpSpPr>
          <p:sp>
            <p:nvSpPr>
              <p:cNvPr id="94280" name="Rectangle 103"/>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281" name="Text Box 104"/>
              <p:cNvSpPr txBox="1">
                <a:spLocks noChangeArrowheads="1"/>
              </p:cNvSpPr>
              <p:nvPr/>
            </p:nvSpPr>
            <p:spPr bwMode="auto">
              <a:xfrm>
                <a:off x="593" y="2954"/>
                <a:ext cx="477"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a:t>DHCP</a:t>
                </a:r>
              </a:p>
              <a:p>
                <a:pPr algn="ctr"/>
                <a:r>
                  <a:rPr lang="en-US" altLang="zh-CN" sz="1600"/>
                  <a:t>UDP</a:t>
                </a:r>
              </a:p>
              <a:p>
                <a:pPr algn="ctr"/>
                <a:r>
                  <a:rPr lang="en-US" altLang="zh-CN" sz="1600"/>
                  <a:t>IP</a:t>
                </a:r>
              </a:p>
              <a:p>
                <a:pPr algn="ctr"/>
                <a:r>
                  <a:rPr lang="en-US" altLang="zh-CN" sz="1600"/>
                  <a:t>Eth</a:t>
                </a:r>
              </a:p>
              <a:p>
                <a:pPr algn="ctr"/>
                <a:r>
                  <a:rPr lang="en-US" altLang="zh-CN" sz="1600"/>
                  <a:t>Phy</a:t>
                </a:r>
              </a:p>
            </p:txBody>
          </p:sp>
          <p:sp>
            <p:nvSpPr>
              <p:cNvPr id="94282" name="Line 105"/>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4283" name="Line 106"/>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4284" name="Line 107"/>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4285" name="Line 108"/>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649216" name="Group 145"/>
          <p:cNvGrpSpPr>
            <a:grpSpLocks/>
          </p:cNvGrpSpPr>
          <p:nvPr/>
        </p:nvGrpSpPr>
        <p:grpSpPr bwMode="auto">
          <a:xfrm>
            <a:off x="803275" y="3344863"/>
            <a:ext cx="544513" cy="244475"/>
            <a:chOff x="844" y="3337"/>
            <a:chExt cx="343" cy="154"/>
          </a:xfrm>
        </p:grpSpPr>
        <p:sp>
          <p:nvSpPr>
            <p:cNvPr id="94276" name="Rectangle 146"/>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277" name="Text Box 147"/>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649217" name="Group 44"/>
          <p:cNvGrpSpPr>
            <a:grpSpLocks/>
          </p:cNvGrpSpPr>
          <p:nvPr/>
        </p:nvGrpSpPr>
        <p:grpSpPr bwMode="auto">
          <a:xfrm>
            <a:off x="1195388" y="1247775"/>
            <a:ext cx="976312" cy="1460500"/>
            <a:chOff x="651" y="681"/>
            <a:chExt cx="615" cy="920"/>
          </a:xfrm>
        </p:grpSpPr>
        <p:sp>
          <p:nvSpPr>
            <p:cNvPr id="94268" name="Freeform 45"/>
            <p:cNvSpPr>
              <a:spLocks/>
            </p:cNvSpPr>
            <p:nvPr/>
          </p:nvSpPr>
          <p:spPr bwMode="auto">
            <a:xfrm>
              <a:off x="662" y="698"/>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 name="T15" fmla="*/ 0 w 604"/>
                <a:gd name="T16" fmla="*/ 0 h 903"/>
                <a:gd name="T17" fmla="*/ 604 w 604"/>
                <a:gd name="T18" fmla="*/ 903 h 903"/>
              </a:gdLst>
              <a:ahLst/>
              <a:cxnLst>
                <a:cxn ang="T10">
                  <a:pos x="T0" y="T1"/>
                </a:cxn>
                <a:cxn ang="T11">
                  <a:pos x="T2" y="T3"/>
                </a:cxn>
                <a:cxn ang="T12">
                  <a:pos x="T4" y="T5"/>
                </a:cxn>
                <a:cxn ang="T13">
                  <a:pos x="T6" y="T7"/>
                </a:cxn>
                <a:cxn ang="T14">
                  <a:pos x="T8" y="T9"/>
                </a:cxn>
              </a:cxnLst>
              <a:rect l="T15" t="T16" r="T17" b="T18"/>
              <a:pathLst>
                <a:path w="604" h="903">
                  <a:moveTo>
                    <a:pt x="496" y="0"/>
                  </a:moveTo>
                  <a:lnTo>
                    <a:pt x="604" y="903"/>
                  </a:lnTo>
                  <a:lnTo>
                    <a:pt x="0" y="788"/>
                  </a:lnTo>
                  <a:lnTo>
                    <a:pt x="456" y="750"/>
                  </a:lnTo>
                  <a:lnTo>
                    <a:pt x="496" y="0"/>
                  </a:lnTo>
                  <a:close/>
                </a:path>
              </a:pathLst>
            </a:custGeom>
            <a:gradFill rotWithShape="1">
              <a:gsLst>
                <a:gs pos="0">
                  <a:schemeClr val="bg1">
                    <a:alpha val="65999"/>
                  </a:schemeClr>
                </a:gs>
                <a:gs pos="100000">
                  <a:srgbClr val="000099">
                    <a:alpha val="65999"/>
                  </a:srgbClr>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nvGrpSpPr>
            <p:cNvPr id="94269" name="Group 46"/>
            <p:cNvGrpSpPr>
              <a:grpSpLocks/>
            </p:cNvGrpSpPr>
            <p:nvPr/>
          </p:nvGrpSpPr>
          <p:grpSpPr bwMode="auto">
            <a:xfrm>
              <a:off x="651" y="681"/>
              <a:ext cx="501" cy="828"/>
              <a:chOff x="569" y="2954"/>
              <a:chExt cx="501" cy="828"/>
            </a:xfrm>
          </p:grpSpPr>
          <p:sp>
            <p:nvSpPr>
              <p:cNvPr id="94270" name="Rectangle 47"/>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271" name="Text Box 48"/>
              <p:cNvSpPr txBox="1">
                <a:spLocks noChangeArrowheads="1"/>
              </p:cNvSpPr>
              <p:nvPr/>
            </p:nvSpPr>
            <p:spPr bwMode="auto">
              <a:xfrm>
                <a:off x="593" y="2954"/>
                <a:ext cx="477"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a:t>DHCP</a:t>
                </a:r>
              </a:p>
              <a:p>
                <a:pPr algn="ctr"/>
                <a:r>
                  <a:rPr lang="en-US" altLang="zh-CN" sz="1600"/>
                  <a:t>UDP</a:t>
                </a:r>
              </a:p>
              <a:p>
                <a:pPr algn="ctr"/>
                <a:r>
                  <a:rPr lang="en-US" altLang="zh-CN" sz="1600"/>
                  <a:t>IP</a:t>
                </a:r>
              </a:p>
              <a:p>
                <a:pPr algn="ctr"/>
                <a:r>
                  <a:rPr lang="en-US" altLang="zh-CN" sz="1600"/>
                  <a:t>Eth</a:t>
                </a:r>
              </a:p>
              <a:p>
                <a:pPr algn="ctr"/>
                <a:r>
                  <a:rPr lang="en-US" altLang="zh-CN" sz="1600"/>
                  <a:t>Phy</a:t>
                </a:r>
              </a:p>
            </p:txBody>
          </p:sp>
          <p:sp>
            <p:nvSpPr>
              <p:cNvPr id="94272" name="Line 49"/>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4273" name="Line 50"/>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4274" name="Line 51"/>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4275" name="Line 52"/>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649220" name="Group 109"/>
          <p:cNvGrpSpPr>
            <a:grpSpLocks/>
          </p:cNvGrpSpPr>
          <p:nvPr/>
        </p:nvGrpSpPr>
        <p:grpSpPr bwMode="auto">
          <a:xfrm>
            <a:off x="71438" y="1136650"/>
            <a:ext cx="1081087" cy="1217613"/>
            <a:chOff x="1404" y="3105"/>
            <a:chExt cx="681" cy="767"/>
          </a:xfrm>
        </p:grpSpPr>
        <p:grpSp>
          <p:nvGrpSpPr>
            <p:cNvPr id="94233" name="Group 110"/>
            <p:cNvGrpSpPr>
              <a:grpSpLocks/>
            </p:cNvGrpSpPr>
            <p:nvPr/>
          </p:nvGrpSpPr>
          <p:grpSpPr bwMode="auto">
            <a:xfrm>
              <a:off x="1404" y="3355"/>
              <a:ext cx="681" cy="468"/>
              <a:chOff x="42" y="886"/>
              <a:chExt cx="681" cy="468"/>
            </a:xfrm>
          </p:grpSpPr>
          <p:grpSp>
            <p:nvGrpSpPr>
              <p:cNvPr id="94238" name="Group 111"/>
              <p:cNvGrpSpPr>
                <a:grpSpLocks/>
              </p:cNvGrpSpPr>
              <p:nvPr/>
            </p:nvGrpSpPr>
            <p:grpSpPr bwMode="auto">
              <a:xfrm>
                <a:off x="278" y="886"/>
                <a:ext cx="397" cy="154"/>
                <a:chOff x="740" y="3209"/>
                <a:chExt cx="397" cy="154"/>
              </a:xfrm>
            </p:grpSpPr>
            <p:grpSp>
              <p:nvGrpSpPr>
                <p:cNvPr id="94263" name="Group 112"/>
                <p:cNvGrpSpPr>
                  <a:grpSpLocks/>
                </p:cNvGrpSpPr>
                <p:nvPr/>
              </p:nvGrpSpPr>
              <p:grpSpPr bwMode="auto">
                <a:xfrm>
                  <a:off x="794" y="3209"/>
                  <a:ext cx="343" cy="154"/>
                  <a:chOff x="844" y="3337"/>
                  <a:chExt cx="343" cy="154"/>
                </a:xfrm>
              </p:grpSpPr>
              <p:sp>
                <p:nvSpPr>
                  <p:cNvPr id="94266" name="Rectangle 11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267" name="Text Box 114"/>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sp>
              <p:nvSpPr>
                <p:cNvPr id="94264" name="Rectangle 115"/>
                <p:cNvSpPr>
                  <a:spLocks noChangeArrowheads="1"/>
                </p:cNvSpPr>
                <p:nvPr/>
              </p:nvSpPr>
              <p:spPr bwMode="auto">
                <a:xfrm>
                  <a:off x="750" y="3244"/>
                  <a:ext cx="88" cy="82"/>
                </a:xfrm>
                <a:prstGeom prst="rect">
                  <a:avLst/>
                </a:prstGeom>
                <a:solidFill>
                  <a:schemeClr val="accent1"/>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265" name="Rectangle 116"/>
                <p:cNvSpPr>
                  <a:spLocks noChangeArrowheads="1"/>
                </p:cNvSpPr>
                <p:nvPr/>
              </p:nvSpPr>
              <p:spPr bwMode="auto">
                <a:xfrm>
                  <a:off x="740" y="3238"/>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94239" name="Group 117"/>
              <p:cNvGrpSpPr>
                <a:grpSpLocks/>
              </p:cNvGrpSpPr>
              <p:nvPr/>
            </p:nvGrpSpPr>
            <p:grpSpPr bwMode="auto">
              <a:xfrm>
                <a:off x="278" y="1034"/>
                <a:ext cx="397" cy="154"/>
                <a:chOff x="836" y="3305"/>
                <a:chExt cx="397" cy="154"/>
              </a:xfrm>
            </p:grpSpPr>
            <p:grpSp>
              <p:nvGrpSpPr>
                <p:cNvPr id="94257" name="Group 118"/>
                <p:cNvGrpSpPr>
                  <a:grpSpLocks/>
                </p:cNvGrpSpPr>
                <p:nvPr/>
              </p:nvGrpSpPr>
              <p:grpSpPr bwMode="auto">
                <a:xfrm>
                  <a:off x="890" y="3305"/>
                  <a:ext cx="343" cy="154"/>
                  <a:chOff x="844" y="3337"/>
                  <a:chExt cx="343" cy="154"/>
                </a:xfrm>
              </p:grpSpPr>
              <p:sp>
                <p:nvSpPr>
                  <p:cNvPr id="94261" name="Rectangle 119"/>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262" name="Text Box 120"/>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4258" name="Group 121"/>
                <p:cNvGrpSpPr>
                  <a:grpSpLocks/>
                </p:cNvGrpSpPr>
                <p:nvPr/>
              </p:nvGrpSpPr>
              <p:grpSpPr bwMode="auto">
                <a:xfrm>
                  <a:off x="836" y="3334"/>
                  <a:ext cx="354" cy="94"/>
                  <a:chOff x="836" y="3334"/>
                  <a:chExt cx="354" cy="94"/>
                </a:xfrm>
              </p:grpSpPr>
              <p:sp>
                <p:nvSpPr>
                  <p:cNvPr id="94259" name="Rectangle 122"/>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260" name="Rectangle 123"/>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grpSp>
            <p:nvGrpSpPr>
              <p:cNvPr id="94240" name="Group 124"/>
              <p:cNvGrpSpPr>
                <a:grpSpLocks/>
              </p:cNvGrpSpPr>
              <p:nvPr/>
            </p:nvGrpSpPr>
            <p:grpSpPr bwMode="auto">
              <a:xfrm>
                <a:off x="165" y="1054"/>
                <a:ext cx="480" cy="112"/>
                <a:chOff x="627" y="3377"/>
                <a:chExt cx="480" cy="112"/>
              </a:xfrm>
            </p:grpSpPr>
            <p:sp>
              <p:nvSpPr>
                <p:cNvPr id="94255" name="Rectangle 125"/>
                <p:cNvSpPr>
                  <a:spLocks noChangeArrowheads="1"/>
                </p:cNvSpPr>
                <p:nvPr/>
              </p:nvSpPr>
              <p:spPr bwMode="auto">
                <a:xfrm>
                  <a:off x="636" y="3388"/>
                  <a:ext cx="96" cy="9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256" name="Rectangle 126"/>
                <p:cNvSpPr>
                  <a:spLocks noChangeArrowheads="1"/>
                </p:cNvSpPr>
                <p:nvPr/>
              </p:nvSpPr>
              <p:spPr bwMode="auto">
                <a:xfrm>
                  <a:off x="627" y="3377"/>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94241" name="Group 127"/>
              <p:cNvGrpSpPr>
                <a:grpSpLocks/>
              </p:cNvGrpSpPr>
              <p:nvPr/>
            </p:nvGrpSpPr>
            <p:grpSpPr bwMode="auto">
              <a:xfrm>
                <a:off x="42" y="1200"/>
                <a:ext cx="681" cy="154"/>
                <a:chOff x="504" y="3523"/>
                <a:chExt cx="681" cy="154"/>
              </a:xfrm>
            </p:grpSpPr>
            <p:grpSp>
              <p:nvGrpSpPr>
                <p:cNvPr id="94242" name="Group 128"/>
                <p:cNvGrpSpPr>
                  <a:grpSpLocks/>
                </p:cNvGrpSpPr>
                <p:nvPr/>
              </p:nvGrpSpPr>
              <p:grpSpPr bwMode="auto">
                <a:xfrm>
                  <a:off x="623" y="3523"/>
                  <a:ext cx="510" cy="154"/>
                  <a:chOff x="723" y="3453"/>
                  <a:chExt cx="510" cy="154"/>
                </a:xfrm>
              </p:grpSpPr>
              <p:grpSp>
                <p:nvGrpSpPr>
                  <p:cNvPr id="94246" name="Group 129"/>
                  <p:cNvGrpSpPr>
                    <a:grpSpLocks/>
                  </p:cNvGrpSpPr>
                  <p:nvPr/>
                </p:nvGrpSpPr>
                <p:grpSpPr bwMode="auto">
                  <a:xfrm>
                    <a:off x="836" y="3453"/>
                    <a:ext cx="397" cy="154"/>
                    <a:chOff x="836" y="3305"/>
                    <a:chExt cx="397" cy="154"/>
                  </a:xfrm>
                </p:grpSpPr>
                <p:grpSp>
                  <p:nvGrpSpPr>
                    <p:cNvPr id="94249" name="Group 130"/>
                    <p:cNvGrpSpPr>
                      <a:grpSpLocks/>
                    </p:cNvGrpSpPr>
                    <p:nvPr/>
                  </p:nvGrpSpPr>
                  <p:grpSpPr bwMode="auto">
                    <a:xfrm>
                      <a:off x="890" y="3305"/>
                      <a:ext cx="343" cy="154"/>
                      <a:chOff x="844" y="3337"/>
                      <a:chExt cx="343" cy="154"/>
                    </a:xfrm>
                  </p:grpSpPr>
                  <p:sp>
                    <p:nvSpPr>
                      <p:cNvPr id="94253" name="Rectangle 131"/>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254" name="Text Box 132"/>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4250" name="Group 133"/>
                    <p:cNvGrpSpPr>
                      <a:grpSpLocks/>
                    </p:cNvGrpSpPr>
                    <p:nvPr/>
                  </p:nvGrpSpPr>
                  <p:grpSpPr bwMode="auto">
                    <a:xfrm>
                      <a:off x="836" y="3334"/>
                      <a:ext cx="354" cy="94"/>
                      <a:chOff x="836" y="3334"/>
                      <a:chExt cx="354" cy="94"/>
                    </a:xfrm>
                  </p:grpSpPr>
                  <p:sp>
                    <p:nvSpPr>
                      <p:cNvPr id="94251" name="Rectangle 134"/>
                      <p:cNvSpPr>
                        <a:spLocks noChangeArrowheads="1"/>
                      </p:cNvSpPr>
                      <p:nvPr/>
                    </p:nvSpPr>
                    <p:spPr bwMode="auto">
                      <a:xfrm>
                        <a:off x="846" y="3340"/>
                        <a:ext cx="88" cy="82"/>
                      </a:xfrm>
                      <a:prstGeom prst="rect">
                        <a:avLst/>
                      </a:prstGeom>
                      <a:solidFill>
                        <a:schemeClr val="accent1"/>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252" name="Rectangle 135"/>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4247" name="Rectangle 136"/>
                  <p:cNvSpPr>
                    <a:spLocks noChangeArrowheads="1"/>
                  </p:cNvSpPr>
                  <p:nvPr/>
                </p:nvSpPr>
                <p:spPr bwMode="auto">
                  <a:xfrm>
                    <a:off x="732" y="3484"/>
                    <a:ext cx="96" cy="9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248" name="Rectangle 137"/>
                  <p:cNvSpPr>
                    <a:spLocks noChangeArrowheads="1"/>
                  </p:cNvSpPr>
                  <p:nvPr/>
                </p:nvSpPr>
                <p:spPr bwMode="auto">
                  <a:xfrm>
                    <a:off x="723" y="3473"/>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4243" name="Rectangle 138"/>
                <p:cNvSpPr>
                  <a:spLocks noChangeArrowheads="1"/>
                </p:cNvSpPr>
                <p:nvPr/>
              </p:nvSpPr>
              <p:spPr bwMode="auto">
                <a:xfrm>
                  <a:off x="517" y="3545"/>
                  <a:ext cx="94" cy="10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244" name="Rectangle 139"/>
                <p:cNvSpPr>
                  <a:spLocks noChangeArrowheads="1"/>
                </p:cNvSpPr>
                <p:nvPr/>
              </p:nvSpPr>
              <p:spPr bwMode="auto">
                <a:xfrm>
                  <a:off x="1115" y="3544"/>
                  <a:ext cx="60" cy="10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245" name="Rectangle 140"/>
                <p:cNvSpPr>
                  <a:spLocks noChangeArrowheads="1"/>
                </p:cNvSpPr>
                <p:nvPr/>
              </p:nvSpPr>
              <p:spPr bwMode="auto">
                <a:xfrm>
                  <a:off x="504" y="3529"/>
                  <a:ext cx="681" cy="1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4234" name="AutoShape 141"/>
            <p:cNvSpPr>
              <a:spLocks noChangeArrowheads="1"/>
            </p:cNvSpPr>
            <p:nvPr/>
          </p:nvSpPr>
          <p:spPr bwMode="auto">
            <a:xfrm rot="10800000">
              <a:off x="1727" y="3105"/>
              <a:ext cx="240" cy="767"/>
            </a:xfrm>
            <a:prstGeom prst="downArrow">
              <a:avLst>
                <a:gd name="adj1" fmla="val 54167"/>
                <a:gd name="adj2" fmla="val 51311"/>
              </a:avLst>
            </a:prstGeom>
            <a:gradFill rotWithShape="1">
              <a:gsLst>
                <a:gs pos="0">
                  <a:srgbClr val="FF0000">
                    <a:alpha val="25000"/>
                  </a:srgbClr>
                </a:gs>
                <a:gs pos="100000">
                  <a:srgbClr val="FF0000">
                    <a:alpha val="25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94235" name="Group 142"/>
            <p:cNvGrpSpPr>
              <a:grpSpLocks/>
            </p:cNvGrpSpPr>
            <p:nvPr/>
          </p:nvGrpSpPr>
          <p:grpSpPr bwMode="auto">
            <a:xfrm>
              <a:off x="1695" y="3227"/>
              <a:ext cx="343" cy="154"/>
              <a:chOff x="844" y="3337"/>
              <a:chExt cx="343" cy="154"/>
            </a:xfrm>
          </p:grpSpPr>
          <p:sp>
            <p:nvSpPr>
              <p:cNvPr id="94236" name="Rectangle 14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4237" name="Text Box 144"/>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sp>
        <p:nvSpPr>
          <p:cNvPr id="649442" name="Rectangle 226"/>
          <p:cNvSpPr>
            <a:spLocks noChangeArrowheads="1"/>
          </p:cNvSpPr>
          <p:nvPr/>
        </p:nvSpPr>
        <p:spPr bwMode="auto">
          <a:xfrm>
            <a:off x="5057774" y="4546601"/>
            <a:ext cx="3421063"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spcBef>
                <a:spcPct val="20000"/>
              </a:spcBef>
              <a:buClr>
                <a:srgbClr val="000099"/>
              </a:buClr>
              <a:buSzPct val="65000"/>
              <a:buFont typeface="Wingdings" panose="05000000000000000000" pitchFamily="2" charset="2"/>
              <a:buChar char="v"/>
            </a:pPr>
            <a:r>
              <a:rPr lang="en-US" altLang="zh-CN" sz="2200">
                <a:latin typeface="Gill Sans MT" panose="020B0502020104020203" pitchFamily="34" charset="0"/>
              </a:rPr>
              <a:t>client now knows its IP address, name and IP address of DNS server, IP address of its first-hop router</a:t>
            </a:r>
          </a:p>
          <a:p>
            <a:pPr>
              <a:lnSpc>
                <a:spcPct val="85000"/>
              </a:lnSpc>
              <a:spcBef>
                <a:spcPct val="20000"/>
              </a:spcBef>
              <a:buClr>
                <a:srgbClr val="000099"/>
              </a:buClr>
              <a:buSzPct val="65000"/>
              <a:buFont typeface="Wingdings" panose="05000000000000000000" pitchFamily="2" charset="2"/>
              <a:buChar char="v"/>
            </a:pPr>
            <a:endParaRPr lang="en-US" altLang="zh-CN" sz="2200">
              <a:latin typeface="Gill Sans MT" panose="020B0502020104020203" pitchFamily="34" charset="0"/>
            </a:endParaRPr>
          </a:p>
        </p:txBody>
      </p:sp>
    </p:spTree>
    <p:extLst>
      <p:ext uri="{BB962C8B-B14F-4D97-AF65-F5344CB8AC3E}">
        <p14:creationId xmlns:p14="http://schemas.microsoft.com/office/powerpoint/2010/main" val="2827274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6492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9219">
                                            <p:txEl>
                                              <p:pRg st="0" end="0"/>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1"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up)">
                                      <p:cBhvr>
                                        <p:cTn id="13" dur="500"/>
                                        <p:tgtEl>
                                          <p:spTgt spid="12"/>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649364">
                                            <p:txEl>
                                              <p:pRg st="0" end="0"/>
                                            </p:txEl>
                                          </p:spTgt>
                                        </p:tgtEl>
                                        <p:attrNameLst>
                                          <p:attrName>style.visibility</p:attrName>
                                        </p:attrNameLst>
                                      </p:cBhvr>
                                      <p:to>
                                        <p:strVal val="visible"/>
                                      </p:to>
                                    </p:set>
                                  </p:childTnLst>
                                </p:cTn>
                              </p:par>
                            </p:childTnLst>
                          </p:cTn>
                        </p:par>
                        <p:par>
                          <p:cTn id="16" fill="hold" nodeType="afterGroup">
                            <p:stCondLst>
                              <p:cond delay="500"/>
                            </p:stCondLst>
                            <p:childTnLst>
                              <p:par>
                                <p:cTn id="17" presetID="1" presetClass="entr" presetSubtype="0"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par>
                          <p:cTn id="19" fill="hold" nodeType="afterGroup">
                            <p:stCondLst>
                              <p:cond delay="500"/>
                            </p:stCondLst>
                            <p:childTnLst>
                              <p:par>
                                <p:cTn id="20" presetID="0" presetClass="path" presetSubtype="0" accel="50000" decel="50000" fill="hold" nodeType="afterEffect">
                                  <p:stCondLst>
                                    <p:cond delay="0"/>
                                  </p:stCondLst>
                                  <p:childTnLst>
                                    <p:animMotion origin="layout" path="M -0.02569 0.03081 L 0.1533 0.0322 L 0.34896 -0.28446 L -0.04115 -0.28886 " pathEditMode="relative" rAng="0" ptsTypes="AAAA">
                                      <p:cBhvr>
                                        <p:cTn id="21" dur="2000" fill="hold"/>
                                        <p:tgtEl>
                                          <p:spTgt spid="25"/>
                                        </p:tgtEl>
                                        <p:attrNameLst>
                                          <p:attrName>ppt_x</p:attrName>
                                          <p:attrName>ppt_y</p:attrName>
                                        </p:attrNameLst>
                                      </p:cBhvr>
                                      <p:rCtr x="17951" y="-15914"/>
                                    </p:animMotion>
                                  </p:childTnLst>
                                </p:cTn>
                              </p:par>
                            </p:childTnLst>
                          </p:cTn>
                        </p:par>
                        <p:par>
                          <p:cTn id="22" fill="hold" nodeType="afterGroup">
                            <p:stCondLst>
                              <p:cond delay="2500"/>
                            </p:stCondLst>
                            <p:childTnLst>
                              <p:par>
                                <p:cTn id="23" presetID="1" presetClass="exit" presetSubtype="0" fill="hold" nodeType="afterEffect">
                                  <p:stCondLst>
                                    <p:cond delay="0"/>
                                  </p:stCondLst>
                                  <p:childTnLst>
                                    <p:set>
                                      <p:cBhvr>
                                        <p:cTn id="24" dur="1" fill="hold">
                                          <p:stCondLst>
                                            <p:cond delay="0"/>
                                          </p:stCondLst>
                                        </p:cTn>
                                        <p:tgtEl>
                                          <p:spTgt spid="30"/>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64921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childTnLst>
                          </p:cTn>
                        </p:par>
                        <p:par>
                          <p:cTn id="29" fill="hold" nodeType="afterGroup">
                            <p:stCondLst>
                              <p:cond delay="2500"/>
                            </p:stCondLst>
                            <p:childTnLst>
                              <p:par>
                                <p:cTn id="30" presetID="22" presetClass="entr" presetSubtype="4" fill="hold" nodeType="afterEffect">
                                  <p:stCondLst>
                                    <p:cond delay="0"/>
                                  </p:stCondLst>
                                  <p:childTnLst>
                                    <p:set>
                                      <p:cBhvr>
                                        <p:cTn id="31" dur="1" fill="hold">
                                          <p:stCondLst>
                                            <p:cond delay="0"/>
                                          </p:stCondLst>
                                        </p:cTn>
                                        <p:tgtEl>
                                          <p:spTgt spid="649217"/>
                                        </p:tgtEl>
                                        <p:attrNameLst>
                                          <p:attrName>style.visibility</p:attrName>
                                        </p:attrNameLst>
                                      </p:cBhvr>
                                      <p:to>
                                        <p:strVal val="visible"/>
                                      </p:to>
                                    </p:set>
                                    <p:animEffect transition="in" filter="wipe(down)">
                                      <p:cBhvr>
                                        <p:cTn id="32" dur="500"/>
                                        <p:tgtEl>
                                          <p:spTgt spid="649217"/>
                                        </p:tgtEl>
                                      </p:cBhvr>
                                    </p:animEffect>
                                  </p:childTnLst>
                                </p:cTn>
                              </p:par>
                            </p:childTnLst>
                          </p:cTn>
                        </p:par>
                        <p:par>
                          <p:cTn id="33" fill="hold" nodeType="afterGroup">
                            <p:stCondLst>
                              <p:cond delay="3000"/>
                            </p:stCondLst>
                            <p:childTnLst>
                              <p:par>
                                <p:cTn id="34" presetID="22" presetClass="entr" presetSubtype="4" fill="hold" nodeType="afterEffect">
                                  <p:stCondLst>
                                    <p:cond delay="0"/>
                                  </p:stCondLst>
                                  <p:childTnLst>
                                    <p:set>
                                      <p:cBhvr>
                                        <p:cTn id="35" dur="1" fill="hold">
                                          <p:stCondLst>
                                            <p:cond delay="0"/>
                                          </p:stCondLst>
                                        </p:cTn>
                                        <p:tgtEl>
                                          <p:spTgt spid="649220"/>
                                        </p:tgtEl>
                                        <p:attrNameLst>
                                          <p:attrName>style.visibility</p:attrName>
                                        </p:attrNameLst>
                                      </p:cBhvr>
                                      <p:to>
                                        <p:strVal val="visible"/>
                                      </p:to>
                                    </p:set>
                                    <p:animEffect transition="in" filter="wipe(down)">
                                      <p:cBhvr>
                                        <p:cTn id="36" dur="1000"/>
                                        <p:tgtEl>
                                          <p:spTgt spid="649220"/>
                                        </p:tgtEl>
                                      </p:cBhvr>
                                    </p:animEffect>
                                  </p:childTnLst>
                                </p:cTn>
                              </p:par>
                              <p:par>
                                <p:cTn id="37" presetID="1" presetClass="exit" presetSubtype="0" fill="hold" nodeType="withEffect">
                                  <p:stCondLst>
                                    <p:cond delay="0"/>
                                  </p:stCondLst>
                                  <p:childTnLst>
                                    <p:set>
                                      <p:cBhvr>
                                        <p:cTn id="38" dur="1" fill="hold">
                                          <p:stCondLst>
                                            <p:cond delay="0"/>
                                          </p:stCondLst>
                                        </p:cTn>
                                        <p:tgtEl>
                                          <p:spTgt spid="25"/>
                                        </p:tgtEl>
                                        <p:attrNameLst>
                                          <p:attrName>style.visibility</p:attrName>
                                        </p:attrNameLst>
                                      </p:cBhvr>
                                      <p:to>
                                        <p:strVal val="hidden"/>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4944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9219" grpId="0" build="p"/>
      <p:bldP spid="649364" grpId="0" build="p"/>
      <p:bldP spid="649442" grpId="0" build="p"/>
    </p:bldLst>
  </p:timing>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5235" name="Picture 10"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713" y="1101725"/>
            <a:ext cx="36560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5" name="Rectangle 2"/>
          <p:cNvSpPr>
            <a:spLocks noGrp="1" noChangeArrowheads="1"/>
          </p:cNvSpPr>
          <p:nvPr>
            <p:ph type="title"/>
          </p:nvPr>
        </p:nvSpPr>
        <p:spPr>
          <a:xfrm>
            <a:off x="358775" y="174625"/>
            <a:ext cx="3703638" cy="1143000"/>
          </a:xfrm>
        </p:spPr>
        <p:txBody>
          <a:bodyPr/>
          <a:lstStyle/>
          <a:p>
            <a:pPr>
              <a:lnSpc>
                <a:spcPct val="75000"/>
              </a:lnSpc>
              <a:defRPr/>
            </a:pPr>
            <a:r>
              <a:rPr lang="en-US">
                <a:latin typeface="+mn-lt"/>
              </a:rPr>
              <a:t>DHCP: Wireshark output (home LAN)</a:t>
            </a:r>
          </a:p>
        </p:txBody>
      </p:sp>
      <p:sp>
        <p:nvSpPr>
          <p:cNvPr id="95237" name="Text Box 4"/>
          <p:cNvSpPr txBox="1">
            <a:spLocks noChangeArrowheads="1"/>
          </p:cNvSpPr>
          <p:nvPr/>
        </p:nvSpPr>
        <p:spPr bwMode="auto">
          <a:xfrm>
            <a:off x="4570413" y="500063"/>
            <a:ext cx="4492625"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90000"/>
              </a:lnSpc>
            </a:pPr>
            <a:r>
              <a:rPr lang="en-US" altLang="zh-CN" sz="1200"/>
              <a:t>Message type: </a:t>
            </a:r>
            <a:r>
              <a:rPr lang="en-US" altLang="zh-CN" sz="1200" b="1">
                <a:solidFill>
                  <a:srgbClr val="FF0000"/>
                </a:solidFill>
              </a:rPr>
              <a:t>Boot Reply (2)</a:t>
            </a:r>
          </a:p>
          <a:p>
            <a:pPr>
              <a:lnSpc>
                <a:spcPct val="90000"/>
              </a:lnSpc>
            </a:pPr>
            <a:r>
              <a:rPr lang="en-US" altLang="zh-CN" sz="1200"/>
              <a:t>Hardware type: Ethernet</a:t>
            </a:r>
          </a:p>
          <a:p>
            <a:pPr>
              <a:lnSpc>
                <a:spcPct val="90000"/>
              </a:lnSpc>
            </a:pPr>
            <a:r>
              <a:rPr lang="en-US" altLang="zh-CN" sz="1200"/>
              <a:t>Hardware address length: 6</a:t>
            </a:r>
          </a:p>
          <a:p>
            <a:pPr>
              <a:lnSpc>
                <a:spcPct val="90000"/>
              </a:lnSpc>
            </a:pPr>
            <a:r>
              <a:rPr lang="en-US" altLang="zh-CN" sz="1200"/>
              <a:t>Hops: 0</a:t>
            </a:r>
          </a:p>
          <a:p>
            <a:pPr>
              <a:lnSpc>
                <a:spcPct val="90000"/>
              </a:lnSpc>
            </a:pPr>
            <a:r>
              <a:rPr lang="en-US" altLang="zh-CN" sz="1200" b="1">
                <a:solidFill>
                  <a:srgbClr val="FF0000"/>
                </a:solidFill>
              </a:rPr>
              <a:t>Transaction ID: 0x6b3a11b7</a:t>
            </a:r>
          </a:p>
          <a:p>
            <a:pPr>
              <a:lnSpc>
                <a:spcPct val="90000"/>
              </a:lnSpc>
            </a:pPr>
            <a:r>
              <a:rPr lang="en-US" altLang="zh-CN" sz="1200"/>
              <a:t>Seconds elapsed: 0</a:t>
            </a:r>
          </a:p>
          <a:p>
            <a:pPr>
              <a:lnSpc>
                <a:spcPct val="90000"/>
              </a:lnSpc>
            </a:pPr>
            <a:r>
              <a:rPr lang="en-US" altLang="zh-CN" sz="1200" err="1"/>
              <a:t>Bootp</a:t>
            </a:r>
            <a:r>
              <a:rPr lang="en-US" altLang="zh-CN" sz="1200"/>
              <a:t> flags: 0x0000 (Unicast)</a:t>
            </a:r>
          </a:p>
          <a:p>
            <a:pPr>
              <a:lnSpc>
                <a:spcPct val="90000"/>
              </a:lnSpc>
            </a:pPr>
            <a:r>
              <a:rPr lang="en-US" altLang="zh-CN" sz="1200" b="1">
                <a:solidFill>
                  <a:srgbClr val="FF0000"/>
                </a:solidFill>
              </a:rPr>
              <a:t>Client IP address: 192.168.1.101 (192.168.1.101)</a:t>
            </a:r>
          </a:p>
          <a:p>
            <a:pPr>
              <a:lnSpc>
                <a:spcPct val="90000"/>
              </a:lnSpc>
            </a:pPr>
            <a:r>
              <a:rPr lang="en-US" altLang="zh-CN" sz="1200"/>
              <a:t>Your (client) IP address: 0.0.0.0 (0.0.0.0)</a:t>
            </a:r>
          </a:p>
          <a:p>
            <a:pPr>
              <a:lnSpc>
                <a:spcPct val="90000"/>
              </a:lnSpc>
            </a:pPr>
            <a:r>
              <a:rPr lang="en-US" altLang="zh-CN" sz="1200" b="1">
                <a:solidFill>
                  <a:srgbClr val="FF0000"/>
                </a:solidFill>
              </a:rPr>
              <a:t>Next server IP address: 192.168.1.1 (192.168.1.1)</a:t>
            </a:r>
          </a:p>
          <a:p>
            <a:pPr>
              <a:lnSpc>
                <a:spcPct val="90000"/>
              </a:lnSpc>
            </a:pPr>
            <a:r>
              <a:rPr lang="en-US" altLang="zh-CN" sz="1200"/>
              <a:t>Relay agent IP address: 0.0.0.0 (0.0.0.0)</a:t>
            </a:r>
          </a:p>
          <a:p>
            <a:pPr>
              <a:lnSpc>
                <a:spcPct val="90000"/>
              </a:lnSpc>
            </a:pPr>
            <a:r>
              <a:rPr lang="en-US" altLang="zh-CN" sz="1200"/>
              <a:t>Client MAC address: Wistron_23:68:8a (00:16:d3:23:68:8a)</a:t>
            </a:r>
          </a:p>
          <a:p>
            <a:pPr>
              <a:lnSpc>
                <a:spcPct val="90000"/>
              </a:lnSpc>
            </a:pPr>
            <a:r>
              <a:rPr lang="en-US" altLang="zh-CN" sz="1200"/>
              <a:t>Server host name not given</a:t>
            </a:r>
          </a:p>
          <a:p>
            <a:pPr>
              <a:lnSpc>
                <a:spcPct val="90000"/>
              </a:lnSpc>
            </a:pPr>
            <a:r>
              <a:rPr lang="en-US" altLang="zh-CN" sz="1200"/>
              <a:t>Boot file name not given</a:t>
            </a:r>
          </a:p>
          <a:p>
            <a:pPr>
              <a:lnSpc>
                <a:spcPct val="90000"/>
              </a:lnSpc>
            </a:pPr>
            <a:r>
              <a:rPr lang="en-US" altLang="zh-CN" sz="1200"/>
              <a:t>Magic cookie: (OK)</a:t>
            </a:r>
          </a:p>
          <a:p>
            <a:pPr>
              <a:lnSpc>
                <a:spcPct val="90000"/>
              </a:lnSpc>
            </a:pPr>
            <a:r>
              <a:rPr lang="en-US" altLang="zh-CN" sz="1200" b="1">
                <a:solidFill>
                  <a:srgbClr val="FF0000"/>
                </a:solidFill>
              </a:rPr>
              <a:t>Option: (t=53,l=1) DHCP Message Type = DHCP ACK</a:t>
            </a:r>
          </a:p>
          <a:p>
            <a:pPr>
              <a:lnSpc>
                <a:spcPct val="90000"/>
              </a:lnSpc>
            </a:pPr>
            <a:r>
              <a:rPr lang="en-US" altLang="zh-CN" sz="1200" b="1">
                <a:solidFill>
                  <a:srgbClr val="FF0000"/>
                </a:solidFill>
              </a:rPr>
              <a:t>Option: (t=54,l=4) Server Identifier = 192.168.1.1</a:t>
            </a:r>
          </a:p>
          <a:p>
            <a:pPr>
              <a:lnSpc>
                <a:spcPct val="90000"/>
              </a:lnSpc>
            </a:pPr>
            <a:r>
              <a:rPr lang="en-US" altLang="zh-CN" sz="1200" b="1">
                <a:solidFill>
                  <a:srgbClr val="FF0000"/>
                </a:solidFill>
              </a:rPr>
              <a:t>Option: (t=1,l=4) Subnet Mask = 255.255.255.0</a:t>
            </a:r>
          </a:p>
          <a:p>
            <a:pPr>
              <a:lnSpc>
                <a:spcPct val="90000"/>
              </a:lnSpc>
            </a:pPr>
            <a:r>
              <a:rPr lang="en-US" altLang="zh-CN" sz="1200" b="1">
                <a:solidFill>
                  <a:srgbClr val="FF0000"/>
                </a:solidFill>
              </a:rPr>
              <a:t>Option: (t=3,l=4) Router = 192.168.1.1</a:t>
            </a:r>
          </a:p>
          <a:p>
            <a:pPr>
              <a:lnSpc>
                <a:spcPct val="90000"/>
              </a:lnSpc>
            </a:pPr>
            <a:r>
              <a:rPr lang="en-US" altLang="zh-CN" sz="1200" b="1">
                <a:solidFill>
                  <a:srgbClr val="FF0000"/>
                </a:solidFill>
              </a:rPr>
              <a:t>Option: (6) Domain Name Server</a:t>
            </a:r>
          </a:p>
          <a:p>
            <a:pPr>
              <a:lnSpc>
                <a:spcPct val="90000"/>
              </a:lnSpc>
            </a:pPr>
            <a:r>
              <a:rPr lang="en-US" altLang="zh-CN" sz="1200" b="1">
                <a:solidFill>
                  <a:srgbClr val="FF0000"/>
                </a:solidFill>
              </a:rPr>
              <a:t>     Length: 12; Value: 445747E2445749F244574092; </a:t>
            </a:r>
          </a:p>
          <a:p>
            <a:pPr>
              <a:lnSpc>
                <a:spcPct val="90000"/>
              </a:lnSpc>
            </a:pPr>
            <a:r>
              <a:rPr lang="en-US" altLang="zh-CN" sz="1200" b="1">
                <a:solidFill>
                  <a:srgbClr val="FF0000"/>
                </a:solidFill>
              </a:rPr>
              <a:t>      IP Address: 68.87.71.226;</a:t>
            </a:r>
          </a:p>
          <a:p>
            <a:pPr>
              <a:lnSpc>
                <a:spcPct val="90000"/>
              </a:lnSpc>
            </a:pPr>
            <a:r>
              <a:rPr lang="en-US" altLang="zh-CN" sz="1200" b="1">
                <a:solidFill>
                  <a:srgbClr val="FF0000"/>
                </a:solidFill>
              </a:rPr>
              <a:t>      IP Address: 68.87.73.242; </a:t>
            </a:r>
          </a:p>
          <a:p>
            <a:pPr>
              <a:lnSpc>
                <a:spcPct val="90000"/>
              </a:lnSpc>
            </a:pPr>
            <a:r>
              <a:rPr lang="en-US" altLang="zh-CN" sz="1200" b="1">
                <a:solidFill>
                  <a:srgbClr val="FF0000"/>
                </a:solidFill>
              </a:rPr>
              <a:t>      IP Address: 68.87.64.146</a:t>
            </a:r>
          </a:p>
          <a:p>
            <a:pPr>
              <a:lnSpc>
                <a:spcPct val="90000"/>
              </a:lnSpc>
            </a:pPr>
            <a:r>
              <a:rPr lang="en-US" altLang="zh-CN" sz="1200" b="1">
                <a:solidFill>
                  <a:srgbClr val="FF0000"/>
                </a:solidFill>
              </a:rPr>
              <a:t>Option: (t=15,l=20) Domain Name = "hsd1.ma.comcast.net."</a:t>
            </a:r>
          </a:p>
          <a:p>
            <a:pPr>
              <a:lnSpc>
                <a:spcPct val="90000"/>
              </a:lnSpc>
            </a:pPr>
            <a:endParaRPr lang="en-US" altLang="zh-CN" sz="1000"/>
          </a:p>
        </p:txBody>
      </p:sp>
      <p:sp>
        <p:nvSpPr>
          <p:cNvPr id="95238" name="Line 5"/>
          <p:cNvSpPr>
            <a:spLocks noChangeShapeType="1"/>
          </p:cNvSpPr>
          <p:nvPr/>
        </p:nvSpPr>
        <p:spPr bwMode="auto">
          <a:xfrm>
            <a:off x="4522788" y="298450"/>
            <a:ext cx="9525" cy="6276975"/>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5239" name="Text Box 6"/>
          <p:cNvSpPr txBox="1">
            <a:spLocks noChangeArrowheads="1"/>
          </p:cNvSpPr>
          <p:nvPr/>
        </p:nvSpPr>
        <p:spPr bwMode="auto">
          <a:xfrm>
            <a:off x="7634288" y="485775"/>
            <a:ext cx="846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a:solidFill>
                  <a:srgbClr val="CC0000"/>
                </a:solidFill>
              </a:rPr>
              <a:t>reply</a:t>
            </a:r>
          </a:p>
        </p:txBody>
      </p:sp>
      <p:sp>
        <p:nvSpPr>
          <p:cNvPr id="95240" name="Text Box 7"/>
          <p:cNvSpPr txBox="1">
            <a:spLocks noChangeArrowheads="1"/>
          </p:cNvSpPr>
          <p:nvPr/>
        </p:nvSpPr>
        <p:spPr bwMode="auto">
          <a:xfrm>
            <a:off x="157163" y="1506538"/>
            <a:ext cx="4394200"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90000"/>
              </a:lnSpc>
            </a:pPr>
            <a:r>
              <a:rPr lang="en-US" altLang="zh-CN" sz="1200"/>
              <a:t>Message type: </a:t>
            </a:r>
            <a:r>
              <a:rPr lang="en-US" altLang="zh-CN" sz="1200" b="1" u="sng">
                <a:solidFill>
                  <a:srgbClr val="FF0000"/>
                </a:solidFill>
              </a:rPr>
              <a:t>Boot Request (1)</a:t>
            </a:r>
          </a:p>
          <a:p>
            <a:pPr>
              <a:lnSpc>
                <a:spcPct val="90000"/>
              </a:lnSpc>
            </a:pPr>
            <a:r>
              <a:rPr lang="en-US" altLang="zh-CN" sz="1200"/>
              <a:t>Hardware type: Ethernet</a:t>
            </a:r>
          </a:p>
          <a:p>
            <a:pPr>
              <a:lnSpc>
                <a:spcPct val="90000"/>
              </a:lnSpc>
            </a:pPr>
            <a:r>
              <a:rPr lang="en-US" altLang="zh-CN" sz="1200"/>
              <a:t>Hardware address length: 6</a:t>
            </a:r>
          </a:p>
          <a:p>
            <a:pPr>
              <a:lnSpc>
                <a:spcPct val="90000"/>
              </a:lnSpc>
            </a:pPr>
            <a:r>
              <a:rPr lang="en-US" altLang="zh-CN" sz="1200"/>
              <a:t>Hops: 0</a:t>
            </a:r>
          </a:p>
          <a:p>
            <a:pPr>
              <a:lnSpc>
                <a:spcPct val="90000"/>
              </a:lnSpc>
            </a:pPr>
            <a:r>
              <a:rPr lang="en-US" altLang="zh-CN" sz="1200" b="1">
                <a:solidFill>
                  <a:srgbClr val="FF0000"/>
                </a:solidFill>
              </a:rPr>
              <a:t>Transaction ID: 0x6b3a11b7</a:t>
            </a:r>
          </a:p>
          <a:p>
            <a:pPr>
              <a:lnSpc>
                <a:spcPct val="90000"/>
              </a:lnSpc>
            </a:pPr>
            <a:r>
              <a:rPr lang="en-US" altLang="zh-CN" sz="1200"/>
              <a:t>Seconds elapsed: 0</a:t>
            </a:r>
          </a:p>
          <a:p>
            <a:pPr>
              <a:lnSpc>
                <a:spcPct val="90000"/>
              </a:lnSpc>
            </a:pPr>
            <a:r>
              <a:rPr lang="en-US" altLang="zh-CN" sz="1200" err="1"/>
              <a:t>Bootp</a:t>
            </a:r>
            <a:r>
              <a:rPr lang="en-US" altLang="zh-CN" sz="1200"/>
              <a:t> flags: 0x0000 (Unicast)</a:t>
            </a:r>
          </a:p>
          <a:p>
            <a:pPr>
              <a:lnSpc>
                <a:spcPct val="90000"/>
              </a:lnSpc>
            </a:pPr>
            <a:r>
              <a:rPr lang="en-US" altLang="zh-CN" sz="1200"/>
              <a:t>Client IP address: 0.0.0.0 (0.0.0.0)</a:t>
            </a:r>
          </a:p>
          <a:p>
            <a:pPr>
              <a:lnSpc>
                <a:spcPct val="90000"/>
              </a:lnSpc>
            </a:pPr>
            <a:r>
              <a:rPr lang="en-US" altLang="zh-CN" sz="1200"/>
              <a:t>Your (client) IP address: 0.0.0.0 (0.0.0.0)</a:t>
            </a:r>
          </a:p>
          <a:p>
            <a:pPr>
              <a:lnSpc>
                <a:spcPct val="90000"/>
              </a:lnSpc>
            </a:pPr>
            <a:r>
              <a:rPr lang="en-US" altLang="zh-CN" sz="1200"/>
              <a:t>Next server IP address: 0.0.0.0 (0.0.0.0)</a:t>
            </a:r>
          </a:p>
          <a:p>
            <a:pPr>
              <a:lnSpc>
                <a:spcPct val="90000"/>
              </a:lnSpc>
            </a:pPr>
            <a:r>
              <a:rPr lang="en-US" altLang="zh-CN" sz="1200"/>
              <a:t>Relay agent IP address: 0.0.0.0 (0.0.0.0)</a:t>
            </a:r>
          </a:p>
          <a:p>
            <a:pPr>
              <a:lnSpc>
                <a:spcPct val="90000"/>
              </a:lnSpc>
            </a:pPr>
            <a:r>
              <a:rPr lang="en-US" altLang="zh-CN" sz="1200" b="1">
                <a:solidFill>
                  <a:srgbClr val="FF0000"/>
                </a:solidFill>
              </a:rPr>
              <a:t>Client MAC address: Wistron_23:68:8a (00:16:d3:23:68:8a)</a:t>
            </a:r>
          </a:p>
          <a:p>
            <a:pPr>
              <a:lnSpc>
                <a:spcPct val="90000"/>
              </a:lnSpc>
            </a:pPr>
            <a:r>
              <a:rPr lang="en-US" altLang="zh-CN" sz="1200"/>
              <a:t>Server host name not given</a:t>
            </a:r>
          </a:p>
          <a:p>
            <a:pPr>
              <a:lnSpc>
                <a:spcPct val="90000"/>
              </a:lnSpc>
            </a:pPr>
            <a:r>
              <a:rPr lang="en-US" altLang="zh-CN" sz="1200"/>
              <a:t>Boot file name not given</a:t>
            </a:r>
          </a:p>
          <a:p>
            <a:pPr>
              <a:lnSpc>
                <a:spcPct val="90000"/>
              </a:lnSpc>
            </a:pPr>
            <a:r>
              <a:rPr lang="en-US" altLang="zh-CN" sz="1200"/>
              <a:t>Magic cookie: (OK)</a:t>
            </a:r>
          </a:p>
          <a:p>
            <a:pPr>
              <a:lnSpc>
                <a:spcPct val="90000"/>
              </a:lnSpc>
            </a:pPr>
            <a:r>
              <a:rPr lang="en-US" altLang="zh-CN" sz="1200"/>
              <a:t>Option: (t=53,l=1) </a:t>
            </a:r>
            <a:r>
              <a:rPr lang="en-US" altLang="zh-CN" sz="1200" b="1">
                <a:solidFill>
                  <a:srgbClr val="FF0000"/>
                </a:solidFill>
              </a:rPr>
              <a:t>DHCP Message Type = DHCP Request</a:t>
            </a:r>
          </a:p>
          <a:p>
            <a:pPr>
              <a:lnSpc>
                <a:spcPct val="90000"/>
              </a:lnSpc>
            </a:pPr>
            <a:r>
              <a:rPr lang="en-US" altLang="zh-CN" sz="1200"/>
              <a:t>Option: (61) Client identifier</a:t>
            </a:r>
          </a:p>
          <a:p>
            <a:pPr>
              <a:lnSpc>
                <a:spcPct val="90000"/>
              </a:lnSpc>
            </a:pPr>
            <a:r>
              <a:rPr lang="en-US" altLang="zh-CN" sz="1200"/>
              <a:t>     Length: 7; Value: 010016D323688A; </a:t>
            </a:r>
          </a:p>
          <a:p>
            <a:pPr>
              <a:lnSpc>
                <a:spcPct val="90000"/>
              </a:lnSpc>
            </a:pPr>
            <a:r>
              <a:rPr lang="en-US" altLang="zh-CN" sz="1200"/>
              <a:t>     Hardware type: Ethernet</a:t>
            </a:r>
          </a:p>
          <a:p>
            <a:pPr>
              <a:lnSpc>
                <a:spcPct val="90000"/>
              </a:lnSpc>
            </a:pPr>
            <a:r>
              <a:rPr lang="en-US" altLang="zh-CN" sz="1200"/>
              <a:t>     Client MAC address: Wistron_23:68:8a (00:16:d3:23:68:8a)</a:t>
            </a:r>
          </a:p>
          <a:p>
            <a:pPr>
              <a:lnSpc>
                <a:spcPct val="90000"/>
              </a:lnSpc>
            </a:pPr>
            <a:r>
              <a:rPr lang="en-US" altLang="zh-CN" sz="1200"/>
              <a:t>Option: (t=50,l=4) Requested IP Address = 192.168.1.101</a:t>
            </a:r>
          </a:p>
          <a:p>
            <a:pPr>
              <a:lnSpc>
                <a:spcPct val="90000"/>
              </a:lnSpc>
            </a:pPr>
            <a:r>
              <a:rPr lang="en-US" altLang="zh-CN" sz="1200"/>
              <a:t>Option: (t=12,l=5) Host Name = "nomad"</a:t>
            </a:r>
          </a:p>
          <a:p>
            <a:pPr>
              <a:lnSpc>
                <a:spcPct val="90000"/>
              </a:lnSpc>
            </a:pPr>
            <a:r>
              <a:rPr lang="en-US" altLang="zh-CN" sz="1200" b="1">
                <a:solidFill>
                  <a:srgbClr val="FF0000"/>
                </a:solidFill>
              </a:rPr>
              <a:t>Option: (55) Parameter Request List</a:t>
            </a:r>
          </a:p>
          <a:p>
            <a:pPr>
              <a:lnSpc>
                <a:spcPct val="90000"/>
              </a:lnSpc>
            </a:pPr>
            <a:r>
              <a:rPr lang="en-US" altLang="zh-CN" sz="1200"/>
              <a:t>     Length: 11; Value: 010F03062C2E2F1F21F92B</a:t>
            </a:r>
          </a:p>
          <a:p>
            <a:pPr>
              <a:lnSpc>
                <a:spcPct val="90000"/>
              </a:lnSpc>
            </a:pPr>
            <a:r>
              <a:rPr lang="en-US" altLang="zh-CN" sz="1200"/>
              <a:t>     </a:t>
            </a:r>
            <a:r>
              <a:rPr lang="en-US" altLang="zh-CN" sz="1200" b="1">
                <a:solidFill>
                  <a:srgbClr val="FF0000"/>
                </a:solidFill>
              </a:rPr>
              <a:t>1 = Subnet Mask; 15 = Domain Name</a:t>
            </a:r>
          </a:p>
          <a:p>
            <a:pPr>
              <a:lnSpc>
                <a:spcPct val="90000"/>
              </a:lnSpc>
            </a:pPr>
            <a:r>
              <a:rPr lang="en-US" altLang="zh-CN" sz="1200" b="1">
                <a:solidFill>
                  <a:srgbClr val="FF0000"/>
                </a:solidFill>
              </a:rPr>
              <a:t>     3 = Router; 6 = Domain Name Server</a:t>
            </a:r>
          </a:p>
          <a:p>
            <a:pPr>
              <a:lnSpc>
                <a:spcPct val="90000"/>
              </a:lnSpc>
            </a:pPr>
            <a:r>
              <a:rPr lang="en-US" altLang="zh-CN" sz="1200"/>
              <a:t>     44 = NetBIOS over TCP/IP Name Server</a:t>
            </a:r>
          </a:p>
          <a:p>
            <a:pPr>
              <a:lnSpc>
                <a:spcPct val="90000"/>
              </a:lnSpc>
            </a:pPr>
            <a:r>
              <a:rPr lang="en-US" altLang="zh-CN" sz="1200"/>
              <a:t>     ……</a:t>
            </a:r>
          </a:p>
        </p:txBody>
      </p:sp>
      <p:sp>
        <p:nvSpPr>
          <p:cNvPr id="95241" name="Text Box 8"/>
          <p:cNvSpPr txBox="1">
            <a:spLocks noChangeArrowheads="1"/>
          </p:cNvSpPr>
          <p:nvPr/>
        </p:nvSpPr>
        <p:spPr bwMode="auto">
          <a:xfrm>
            <a:off x="2613025" y="1885950"/>
            <a:ext cx="1201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a:solidFill>
                  <a:srgbClr val="CC0000"/>
                </a:solidFill>
              </a:rPr>
              <a:t>request</a:t>
            </a:r>
          </a:p>
        </p:txBody>
      </p:sp>
    </p:spTree>
    <p:extLst>
      <p:ext uri="{BB962C8B-B14F-4D97-AF65-F5344CB8AC3E}">
        <p14:creationId xmlns:p14="http://schemas.microsoft.com/office/powerpoint/2010/main" val="172305110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338138" y="191729"/>
            <a:ext cx="8455025" cy="648059"/>
          </a:xfrm>
        </p:spPr>
        <p:txBody>
          <a:bodyPr/>
          <a:lstStyle/>
          <a:p>
            <a:pPr eaLnBrk="1" hangingPunct="1"/>
            <a:r>
              <a:rPr lang="zh-CN" altLang="en-US">
                <a:latin typeface="+mn-lt"/>
              </a:rPr>
              <a:t>第</a:t>
            </a:r>
            <a:r>
              <a:rPr lang="en-US" altLang="zh-CN">
                <a:latin typeface="+mn-lt"/>
              </a:rPr>
              <a:t>4</a:t>
            </a:r>
            <a:r>
              <a:rPr lang="zh-CN" altLang="en-US">
                <a:latin typeface="+mn-lt"/>
              </a:rPr>
              <a:t>章 网络层</a:t>
            </a:r>
            <a:r>
              <a:rPr lang="en-US" altLang="zh-CN">
                <a:latin typeface="+mn-lt"/>
              </a:rPr>
              <a:t>: </a:t>
            </a:r>
            <a:r>
              <a:rPr lang="zh-CN" altLang="en-US">
                <a:latin typeface="+mn-lt"/>
              </a:rPr>
              <a:t>数据平面</a:t>
            </a:r>
            <a:endParaRPr lang="en-US" altLang="zh-CN">
              <a:latin typeface="+mn-lt"/>
            </a:endParaRPr>
          </a:p>
        </p:txBody>
      </p:sp>
      <p:sp>
        <p:nvSpPr>
          <p:cNvPr id="33795" name="Rectangle 3"/>
          <p:cNvSpPr>
            <a:spLocks noGrp="1" noChangeArrowheads="1"/>
          </p:cNvSpPr>
          <p:nvPr>
            <p:ph type="body" sz="half" idx="1"/>
          </p:nvPr>
        </p:nvSpPr>
        <p:spPr>
          <a:xfrm>
            <a:off x="338138" y="976313"/>
            <a:ext cx="4251617" cy="5247506"/>
          </a:xfrm>
        </p:spPr>
        <p:txBody>
          <a:bodyPr/>
          <a:lstStyle/>
          <a:p>
            <a:pPr eaLnBrk="1" hangingPunct="1">
              <a:lnSpc>
                <a:spcPct val="90000"/>
              </a:lnSpc>
              <a:buFontTx/>
              <a:buNone/>
            </a:pPr>
            <a:r>
              <a:rPr lang="en-US" altLang="zh-CN" sz="2000"/>
              <a:t>4.1 </a:t>
            </a:r>
            <a:r>
              <a:rPr lang="zh-CN" altLang="en-US" sz="2000"/>
              <a:t>网络层概述</a:t>
            </a:r>
            <a:endParaRPr lang="en-US" altLang="zh-CN" sz="2000"/>
          </a:p>
          <a:p>
            <a:pPr eaLnBrk="1" hangingPunct="1">
              <a:spcBef>
                <a:spcPts val="600"/>
              </a:spcBef>
            </a:pPr>
            <a:r>
              <a:rPr lang="zh-CN" altLang="en-US" sz="2000"/>
              <a:t>转发和路由选择</a:t>
            </a:r>
            <a:r>
              <a:rPr lang="en-US" altLang="zh-CN" sz="2000"/>
              <a:t>: </a:t>
            </a:r>
            <a:r>
              <a:rPr lang="zh-CN" altLang="en-US" sz="2000"/>
              <a:t>数据平面和控制平面</a:t>
            </a:r>
            <a:endParaRPr lang="en-US" altLang="zh-CN" sz="2000"/>
          </a:p>
          <a:p>
            <a:pPr eaLnBrk="1" hangingPunct="1">
              <a:spcBef>
                <a:spcPts val="600"/>
              </a:spcBef>
            </a:pPr>
            <a:r>
              <a:rPr lang="zh-CN" altLang="en-US" sz="2000"/>
              <a:t>网络服务模型</a:t>
            </a:r>
            <a:endParaRPr lang="en-US" altLang="zh-CN" sz="2000"/>
          </a:p>
          <a:p>
            <a:pPr eaLnBrk="1" hangingPunct="1">
              <a:lnSpc>
                <a:spcPct val="90000"/>
              </a:lnSpc>
              <a:buFontTx/>
              <a:buNone/>
            </a:pPr>
            <a:endParaRPr lang="en-US" altLang="zh-CN" sz="2000"/>
          </a:p>
          <a:p>
            <a:pPr eaLnBrk="1" hangingPunct="1">
              <a:lnSpc>
                <a:spcPct val="90000"/>
              </a:lnSpc>
              <a:buFontTx/>
              <a:buNone/>
            </a:pPr>
            <a:r>
              <a:rPr lang="en-US" altLang="zh-CN" sz="2000"/>
              <a:t>4.2 </a:t>
            </a:r>
            <a:r>
              <a:rPr lang="zh-CN" altLang="en-US" sz="2000"/>
              <a:t>路由器工作原理</a:t>
            </a:r>
            <a:endParaRPr lang="en-US" altLang="zh-CN" sz="2000"/>
          </a:p>
          <a:p>
            <a:pPr eaLnBrk="1" hangingPunct="1">
              <a:lnSpc>
                <a:spcPct val="90000"/>
              </a:lnSpc>
              <a:spcBef>
                <a:spcPts val="600"/>
              </a:spcBef>
            </a:pPr>
            <a:r>
              <a:rPr lang="zh-CN" altLang="en-US" sz="2000"/>
              <a:t>输入端口处理和基于目的地转发</a:t>
            </a:r>
            <a:endParaRPr lang="en-US" altLang="zh-CN" sz="2000"/>
          </a:p>
          <a:p>
            <a:pPr eaLnBrk="1" hangingPunct="1">
              <a:lnSpc>
                <a:spcPct val="90000"/>
              </a:lnSpc>
              <a:spcBef>
                <a:spcPts val="600"/>
              </a:spcBef>
            </a:pPr>
            <a:r>
              <a:rPr lang="zh-CN" altLang="en-US" sz="2000"/>
              <a:t>交换</a:t>
            </a:r>
            <a:endParaRPr lang="en-US" altLang="zh-CN" sz="2000"/>
          </a:p>
          <a:p>
            <a:pPr eaLnBrk="1" hangingPunct="1">
              <a:lnSpc>
                <a:spcPct val="90000"/>
              </a:lnSpc>
              <a:spcBef>
                <a:spcPts val="600"/>
              </a:spcBef>
            </a:pPr>
            <a:r>
              <a:rPr lang="zh-CN" altLang="en-US" sz="2000"/>
              <a:t>输出端口处理</a:t>
            </a:r>
            <a:endParaRPr lang="en-US" altLang="zh-CN" sz="2000"/>
          </a:p>
          <a:p>
            <a:pPr eaLnBrk="1" hangingPunct="1">
              <a:lnSpc>
                <a:spcPct val="90000"/>
              </a:lnSpc>
              <a:spcBef>
                <a:spcPts val="600"/>
              </a:spcBef>
            </a:pPr>
            <a:r>
              <a:rPr lang="zh-CN" altLang="en-US" sz="2000"/>
              <a:t>何处出现排队</a:t>
            </a:r>
            <a:endParaRPr lang="en-US" altLang="zh-CN" sz="2000"/>
          </a:p>
          <a:p>
            <a:pPr eaLnBrk="1" hangingPunct="1">
              <a:lnSpc>
                <a:spcPct val="90000"/>
              </a:lnSpc>
              <a:spcBef>
                <a:spcPts val="600"/>
              </a:spcBef>
            </a:pPr>
            <a:r>
              <a:rPr lang="zh-CN" altLang="en-US" sz="2000"/>
              <a:t>分组调度</a:t>
            </a:r>
            <a:endParaRPr lang="en-US" altLang="zh-CN" sz="2000"/>
          </a:p>
          <a:p>
            <a:pPr eaLnBrk="1" hangingPunct="1">
              <a:lnSpc>
                <a:spcPct val="90000"/>
              </a:lnSpc>
              <a:buFontTx/>
              <a:buNone/>
            </a:pPr>
            <a:endParaRPr lang="en-US" altLang="zh-CN" sz="2000"/>
          </a:p>
          <a:p>
            <a:pPr eaLnBrk="1" hangingPunct="1">
              <a:lnSpc>
                <a:spcPct val="90000"/>
              </a:lnSpc>
              <a:buFontTx/>
              <a:buNone/>
            </a:pPr>
            <a:r>
              <a:rPr lang="en-US" altLang="zh-CN" sz="2000"/>
              <a:t>4.4 </a:t>
            </a:r>
            <a:r>
              <a:rPr lang="zh-CN" altLang="en-US" sz="2000"/>
              <a:t>网际协议</a:t>
            </a:r>
            <a:r>
              <a:rPr lang="en-US" altLang="zh-CN" sz="2000"/>
              <a:t>: IPv4</a:t>
            </a:r>
            <a:r>
              <a:rPr lang="zh-CN" altLang="en-US" sz="2000"/>
              <a:t>、寻址、</a:t>
            </a:r>
            <a:r>
              <a:rPr lang="en-US" altLang="zh-CN" sz="2000"/>
              <a:t>IPv6</a:t>
            </a:r>
            <a:r>
              <a:rPr lang="zh-CN" altLang="en-US" sz="2000"/>
              <a:t>及其它</a:t>
            </a:r>
            <a:endParaRPr lang="en-US" altLang="zh-CN" sz="2000"/>
          </a:p>
          <a:p>
            <a:pPr eaLnBrk="1" hangingPunct="1">
              <a:lnSpc>
                <a:spcPct val="90000"/>
              </a:lnSpc>
              <a:spcBef>
                <a:spcPts val="600"/>
              </a:spcBef>
            </a:pPr>
            <a:r>
              <a:rPr lang="en-US" altLang="zh-CN" sz="2000"/>
              <a:t>IPv4 </a:t>
            </a:r>
            <a:r>
              <a:rPr lang="zh-CN" altLang="en-US" sz="2000"/>
              <a:t>数据报格式</a:t>
            </a:r>
            <a:endParaRPr lang="en-US" altLang="zh-CN" sz="2000"/>
          </a:p>
        </p:txBody>
      </p:sp>
      <p:sp>
        <p:nvSpPr>
          <p:cNvPr id="1320964" name="Rectangle 4"/>
          <p:cNvSpPr>
            <a:spLocks noGrp="1" noChangeArrowheads="1"/>
          </p:cNvSpPr>
          <p:nvPr>
            <p:ph type="body" sz="half" idx="2"/>
          </p:nvPr>
        </p:nvSpPr>
        <p:spPr>
          <a:xfrm>
            <a:off x="4785064" y="1002889"/>
            <a:ext cx="4008099" cy="5220929"/>
          </a:xfrm>
        </p:spPr>
        <p:txBody>
          <a:bodyPr/>
          <a:lstStyle/>
          <a:p>
            <a:pPr eaLnBrk="1" hangingPunct="1">
              <a:lnSpc>
                <a:spcPct val="90000"/>
              </a:lnSpc>
              <a:spcBef>
                <a:spcPts val="600"/>
              </a:spcBef>
              <a:defRPr/>
            </a:pPr>
            <a:r>
              <a:rPr lang="en-US" altLang="zh-CN" sz="2000"/>
              <a:t>IPv4 </a:t>
            </a:r>
            <a:r>
              <a:rPr lang="zh-CN" altLang="en-US" sz="2000"/>
              <a:t>数据报分片</a:t>
            </a:r>
            <a:endParaRPr lang="en-US" altLang="zh-CN" sz="2000"/>
          </a:p>
          <a:p>
            <a:pPr eaLnBrk="1" hangingPunct="1">
              <a:lnSpc>
                <a:spcPct val="90000"/>
              </a:lnSpc>
              <a:spcBef>
                <a:spcPts val="600"/>
              </a:spcBef>
              <a:defRPr/>
            </a:pPr>
            <a:r>
              <a:rPr lang="en-US" altLang="zh-CN" sz="2000"/>
              <a:t>IPv4 </a:t>
            </a:r>
            <a:r>
              <a:rPr lang="zh-CN" altLang="en-US" sz="2000"/>
              <a:t>编址</a:t>
            </a:r>
            <a:endParaRPr lang="en-US" altLang="zh-CN" sz="2000"/>
          </a:p>
          <a:p>
            <a:pPr eaLnBrk="1" hangingPunct="1">
              <a:lnSpc>
                <a:spcPct val="90000"/>
              </a:lnSpc>
              <a:spcBef>
                <a:spcPts val="600"/>
              </a:spcBef>
              <a:defRPr/>
            </a:pPr>
            <a:r>
              <a:rPr lang="zh-CN" altLang="en-US" sz="2000">
                <a:solidFill>
                  <a:srgbClr val="FF0000"/>
                </a:solidFill>
              </a:rPr>
              <a:t>网络地址转换</a:t>
            </a:r>
            <a:endParaRPr lang="en-US" altLang="zh-CN" sz="2000">
              <a:solidFill>
                <a:srgbClr val="FF0000"/>
              </a:solidFill>
            </a:endParaRPr>
          </a:p>
          <a:p>
            <a:pPr eaLnBrk="1" hangingPunct="1">
              <a:lnSpc>
                <a:spcPct val="90000"/>
              </a:lnSpc>
              <a:spcBef>
                <a:spcPts val="600"/>
              </a:spcBef>
              <a:defRPr/>
            </a:pPr>
            <a:r>
              <a:rPr lang="en-US" altLang="zh-CN" sz="2000"/>
              <a:t>IPv6</a:t>
            </a:r>
          </a:p>
          <a:p>
            <a:pPr eaLnBrk="1" hangingPunct="1">
              <a:lnSpc>
                <a:spcPct val="90000"/>
              </a:lnSpc>
              <a:buFontTx/>
              <a:buNone/>
              <a:defRPr/>
            </a:pPr>
            <a:endParaRPr lang="en-US" altLang="zh-CN" sz="2000"/>
          </a:p>
          <a:p>
            <a:pPr eaLnBrk="1" hangingPunct="1">
              <a:lnSpc>
                <a:spcPct val="90000"/>
              </a:lnSpc>
              <a:buFontTx/>
              <a:buNone/>
              <a:defRPr/>
            </a:pPr>
            <a:r>
              <a:rPr lang="en-US" altLang="zh-CN" sz="2000"/>
              <a:t>4.5 </a:t>
            </a:r>
            <a:r>
              <a:rPr lang="zh-CN" altLang="en-US" sz="2000"/>
              <a:t>通用转发和</a:t>
            </a:r>
            <a:r>
              <a:rPr lang="en-US" altLang="zh-CN" sz="2000"/>
              <a:t>SDN</a:t>
            </a:r>
          </a:p>
          <a:p>
            <a:pPr eaLnBrk="1" hangingPunct="1">
              <a:lnSpc>
                <a:spcPct val="90000"/>
              </a:lnSpc>
              <a:spcBef>
                <a:spcPts val="600"/>
              </a:spcBef>
              <a:defRPr/>
            </a:pPr>
            <a:r>
              <a:rPr lang="zh-CN" altLang="en-US" sz="2000"/>
              <a:t>匹配</a:t>
            </a:r>
            <a:endParaRPr lang="en-US" altLang="zh-CN" sz="2000"/>
          </a:p>
          <a:p>
            <a:pPr eaLnBrk="1" hangingPunct="1">
              <a:lnSpc>
                <a:spcPct val="90000"/>
              </a:lnSpc>
              <a:spcBef>
                <a:spcPts val="600"/>
              </a:spcBef>
              <a:defRPr/>
            </a:pPr>
            <a:r>
              <a:rPr lang="zh-CN" altLang="en-US" sz="2000"/>
              <a:t>动作</a:t>
            </a:r>
            <a:endParaRPr lang="en-US" altLang="zh-CN" sz="2000"/>
          </a:p>
          <a:p>
            <a:pPr eaLnBrk="1" hangingPunct="1">
              <a:lnSpc>
                <a:spcPct val="90000"/>
              </a:lnSpc>
              <a:spcBef>
                <a:spcPts val="600"/>
              </a:spcBef>
              <a:defRPr/>
            </a:pPr>
            <a:r>
              <a:rPr lang="zh-CN" altLang="en-US" sz="2000"/>
              <a:t>匹配加动作操作中的</a:t>
            </a:r>
            <a:r>
              <a:rPr lang="en-US" altLang="zh-CN" sz="2000"/>
              <a:t>OpenFlow</a:t>
            </a:r>
            <a:r>
              <a:rPr lang="zh-CN" altLang="en-US" sz="2000"/>
              <a:t>例子</a:t>
            </a:r>
            <a:endParaRPr lang="en-US" altLang="zh-CN" sz="2000"/>
          </a:p>
          <a:p>
            <a:pPr eaLnBrk="1" hangingPunct="1">
              <a:lnSpc>
                <a:spcPct val="90000"/>
              </a:lnSpc>
              <a:buFontTx/>
              <a:buNone/>
              <a:defRPr/>
            </a:pPr>
            <a:endParaRPr lang="en-US" altLang="zh-CN" sz="2000"/>
          </a:p>
          <a:p>
            <a:pPr eaLnBrk="1" hangingPunct="1">
              <a:lnSpc>
                <a:spcPct val="90000"/>
              </a:lnSpc>
              <a:buFontTx/>
              <a:buNone/>
              <a:defRPr/>
            </a:pPr>
            <a:endParaRPr lang="en-US" altLang="zh-CN" sz="2000"/>
          </a:p>
          <a:p>
            <a:pPr eaLnBrk="1" hangingPunct="1">
              <a:lnSpc>
                <a:spcPct val="90000"/>
              </a:lnSpc>
              <a:buFontTx/>
              <a:buNone/>
              <a:defRPr/>
            </a:pPr>
            <a:r>
              <a:rPr lang="en-US" altLang="zh-CN" sz="2000"/>
              <a:t>4.5 </a:t>
            </a:r>
            <a:r>
              <a:rPr lang="zh-CN" altLang="en-US" sz="2000"/>
              <a:t>中间盒</a:t>
            </a:r>
          </a:p>
        </p:txBody>
      </p:sp>
    </p:spTree>
    <p:extLst>
      <p:ext uri="{BB962C8B-B14F-4D97-AF65-F5344CB8AC3E}">
        <p14:creationId xmlns:p14="http://schemas.microsoft.com/office/powerpoint/2010/main" val="52563622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6"/>
          <p:cNvSpPr>
            <a:spLocks noGrp="1" noChangeArrowheads="1"/>
          </p:cNvSpPr>
          <p:nvPr>
            <p:ph type="title"/>
          </p:nvPr>
        </p:nvSpPr>
        <p:spPr>
          <a:xfrm>
            <a:off x="338138" y="228600"/>
            <a:ext cx="8455025" cy="611188"/>
          </a:xfrm>
        </p:spPr>
        <p:txBody>
          <a:bodyPr/>
          <a:lstStyle/>
          <a:p>
            <a:pPr eaLnBrk="1" hangingPunct="1"/>
            <a:r>
              <a:rPr lang="zh-CN" altLang="en-US"/>
              <a:t>网络地址转换</a:t>
            </a:r>
            <a:endParaRPr lang="zh-CN" altLang="en-US">
              <a:latin typeface="Gill Sans MT" panose="020B0502020104020203" pitchFamily="34" charset="0"/>
            </a:endParaRPr>
          </a:p>
        </p:txBody>
      </p:sp>
      <p:sp>
        <p:nvSpPr>
          <p:cNvPr id="812035" name="Rectangle 3"/>
          <p:cNvSpPr>
            <a:spLocks noGrp="1" noChangeArrowheads="1"/>
          </p:cNvSpPr>
          <p:nvPr>
            <p:ph type="body" idx="4294967295"/>
          </p:nvPr>
        </p:nvSpPr>
        <p:spPr>
          <a:xfrm>
            <a:off x="381000" y="1066800"/>
            <a:ext cx="8420100" cy="1444580"/>
          </a:xfrm>
        </p:spPr>
        <p:txBody>
          <a:bodyPr/>
          <a:lstStyle/>
          <a:p>
            <a:pPr>
              <a:spcBef>
                <a:spcPct val="0"/>
              </a:spcBef>
              <a:defRPr/>
            </a:pPr>
            <a:r>
              <a:rPr lang="zh-CN" altLang="en-US"/>
              <a:t>为了将家庭或企业内部使用的地址</a:t>
            </a:r>
            <a:r>
              <a:rPr lang="zh-CN" altLang="en-US">
                <a:solidFill>
                  <a:srgbClr val="FF0000"/>
                </a:solidFill>
              </a:rPr>
              <a:t>从</a:t>
            </a:r>
            <a:r>
              <a:rPr lang="zh-CN" altLang="en-US"/>
              <a:t>用于互联网的地址</a:t>
            </a:r>
            <a:r>
              <a:rPr lang="zh-CN" altLang="en-US">
                <a:solidFill>
                  <a:srgbClr val="FF0000"/>
                </a:solidFill>
              </a:rPr>
              <a:t>分开</a:t>
            </a:r>
            <a:r>
              <a:rPr lang="en-US" altLang="zh-CN">
                <a:solidFill>
                  <a:srgbClr val="FF0000"/>
                </a:solidFill>
              </a:rPr>
              <a:t>[</a:t>
            </a:r>
            <a:r>
              <a:rPr lang="en-US" altLang="zh-CN"/>
              <a:t>separate</a:t>
            </a:r>
            <a:r>
              <a:rPr lang="en-US" altLang="zh-CN">
                <a:solidFill>
                  <a:srgbClr val="FF0000"/>
                </a:solidFill>
              </a:rPr>
              <a:t>]</a:t>
            </a:r>
            <a:r>
              <a:rPr lang="zh-CN" altLang="en-US"/>
              <a:t>，互联网权威保留了三组地址作为私有地址，如下表所示。</a:t>
            </a:r>
            <a:endParaRPr lang="en-US" altLang="zh-CN"/>
          </a:p>
        </p:txBody>
      </p:sp>
      <p:pic>
        <p:nvPicPr>
          <p:cNvPr id="145412" name="Picture 4"/>
          <p:cNvPicPr>
            <a:picLocks noChangeAspect="1" noChangeArrowheads="1"/>
          </p:cNvPicPr>
          <p:nvPr/>
        </p:nvPicPr>
        <p:blipFill>
          <a:blip r:embed="rId3" cstate="print"/>
          <a:srcRect/>
          <a:stretch>
            <a:fillRect/>
          </a:stretch>
        </p:blipFill>
        <p:spPr bwMode="auto">
          <a:xfrm>
            <a:off x="1219200" y="2824208"/>
            <a:ext cx="6434138" cy="2133600"/>
          </a:xfrm>
          <a:prstGeom prst="rect">
            <a:avLst/>
          </a:prstGeom>
          <a:noFill/>
          <a:ln w="9525">
            <a:noFill/>
            <a:miter lim="800000"/>
            <a:headEnd/>
            <a:tailEnd/>
          </a:ln>
        </p:spPr>
      </p:pic>
      <p:sp>
        <p:nvSpPr>
          <p:cNvPr id="145413" name="Text Box 5"/>
          <p:cNvSpPr txBox="1">
            <a:spLocks noChangeArrowheads="1"/>
          </p:cNvSpPr>
          <p:nvPr/>
        </p:nvSpPr>
        <p:spPr bwMode="auto">
          <a:xfrm>
            <a:off x="1219200" y="5270636"/>
            <a:ext cx="6038850" cy="457200"/>
          </a:xfrm>
          <a:prstGeom prst="rect">
            <a:avLst/>
          </a:prstGeom>
          <a:noFill/>
          <a:ln w="9525">
            <a:noFill/>
            <a:miter lim="800000"/>
            <a:headEnd/>
            <a:tailEnd/>
          </a:ln>
        </p:spPr>
        <p:txBody>
          <a:bodyPr>
            <a:spAutoFit/>
          </a:bodyPr>
          <a:lstStyle/>
          <a:p>
            <a:pPr algn="ctr"/>
            <a:r>
              <a:rPr lang="zh-CN" altLang="en-US" sz="2400"/>
              <a:t>表</a:t>
            </a:r>
            <a:r>
              <a:rPr lang="en-US" altLang="zh-CN" sz="2400"/>
              <a:t>. </a:t>
            </a:r>
            <a:r>
              <a:rPr lang="zh-CN" altLang="en-US" sz="2400"/>
              <a:t>专用网络地址</a:t>
            </a:r>
            <a:endParaRPr lang="en-US" altLang="zh-CN" sz="2000">
              <a:latin typeface="Gill Sans MT" panose="020B0502020104020203" pitchFamily="34" charset="0"/>
            </a:endParaRPr>
          </a:p>
        </p:txBody>
      </p:sp>
      <mc:AlternateContent xmlns:mc="http://schemas.openxmlformats.org/markup-compatibility/2006">
        <mc:Choice xmlns:p14="http://schemas.microsoft.com/office/powerpoint/2010/main" Requires="p14">
          <p:contentPart p14:bwMode="auto" r:id="rId4">
            <p14:nvContentPartPr>
              <p14:cNvPr id="2" name="墨迹 1">
                <a:extLst>
                  <a:ext uri="{FF2B5EF4-FFF2-40B4-BE49-F238E27FC236}">
                    <a16:creationId xmlns:a16="http://schemas.microsoft.com/office/drawing/2014/main" id="{CC60BD2B-29D8-4B2E-B4C9-08F0D75FE801}"/>
                  </a:ext>
                </a:extLst>
              </p14:cNvPr>
              <p14:cNvContentPartPr/>
              <p14:nvPr/>
            </p14:nvContentPartPr>
            <p14:xfrm>
              <a:off x="5099459" y="1852584"/>
              <a:ext cx="2531880" cy="173520"/>
            </p14:xfrm>
          </p:contentPart>
        </mc:Choice>
        <mc:Fallback>
          <p:pic>
            <p:nvPicPr>
              <p:cNvPr id="2" name="墨迹 1">
                <a:extLst>
                  <a:ext uri="{FF2B5EF4-FFF2-40B4-BE49-F238E27FC236}">
                    <a16:creationId xmlns:a16="http://schemas.microsoft.com/office/drawing/2014/main" id="{CC60BD2B-29D8-4B2E-B4C9-08F0D75FE801}"/>
                  </a:ext>
                </a:extLst>
              </p:cNvPr>
              <p:cNvPicPr/>
              <p:nvPr/>
            </p:nvPicPr>
            <p:blipFill>
              <a:blip r:embed="rId5"/>
              <a:stretch>
                <a:fillRect/>
              </a:stretch>
            </p:blipFill>
            <p:spPr>
              <a:xfrm>
                <a:off x="5081459" y="1834584"/>
                <a:ext cx="2567520" cy="209160"/>
              </a:xfrm>
              <a:prstGeom prst="rect">
                <a:avLst/>
              </a:prstGeom>
            </p:spPr>
          </p:pic>
        </mc:Fallback>
      </mc:AlternateContent>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4" name="Rectangle 2"/>
          <p:cNvSpPr>
            <a:spLocks noGrp="1" noChangeArrowheads="1"/>
          </p:cNvSpPr>
          <p:nvPr>
            <p:ph type="title"/>
          </p:nvPr>
        </p:nvSpPr>
        <p:spPr/>
        <p:txBody>
          <a:bodyPr/>
          <a:lstStyle/>
          <a:p>
            <a:pPr eaLnBrk="1" hangingPunct="1"/>
            <a:r>
              <a:rPr lang="zh-CN" altLang="en-US"/>
              <a:t>网络地址转换</a:t>
            </a:r>
          </a:p>
        </p:txBody>
      </p:sp>
      <p:sp>
        <p:nvSpPr>
          <p:cNvPr id="153605" name="Rectangle 3"/>
          <p:cNvSpPr>
            <a:spLocks noGrp="1" noChangeArrowheads="1"/>
          </p:cNvSpPr>
          <p:nvPr>
            <p:ph type="body" idx="1"/>
          </p:nvPr>
        </p:nvSpPr>
        <p:spPr>
          <a:xfrm>
            <a:off x="450850" y="1160463"/>
            <a:ext cx="8229600" cy="647700"/>
          </a:xfrm>
        </p:spPr>
        <p:txBody>
          <a:bodyPr/>
          <a:lstStyle/>
          <a:p>
            <a:pPr eaLnBrk="1" hangingPunct="1"/>
            <a:r>
              <a:rPr lang="en-US" altLang="zh-CN">
                <a:ea typeface="楷体" panose="02010609060101010101" pitchFamily="49" charset="-122"/>
                <a:cs typeface="Arial" panose="020B0604020202020204" pitchFamily="34" charset="0"/>
              </a:rPr>
              <a:t>NAT (Network Address Translation)</a:t>
            </a:r>
          </a:p>
        </p:txBody>
      </p:sp>
      <p:sp>
        <p:nvSpPr>
          <p:cNvPr id="153606" name="Freeform 4"/>
          <p:cNvSpPr>
            <a:spLocks/>
          </p:cNvSpPr>
          <p:nvPr/>
        </p:nvSpPr>
        <p:spPr bwMode="auto">
          <a:xfrm>
            <a:off x="4152900" y="2317750"/>
            <a:ext cx="3738563" cy="2697163"/>
          </a:xfrm>
          <a:custGeom>
            <a:avLst/>
            <a:gdLst>
              <a:gd name="T0" fmla="*/ 2147483646 w 2355"/>
              <a:gd name="T1" fmla="*/ 2147483646 h 1699"/>
              <a:gd name="T2" fmla="*/ 2147483646 w 2355"/>
              <a:gd name="T3" fmla="*/ 2147483646 h 1699"/>
              <a:gd name="T4" fmla="*/ 2147483646 w 2355"/>
              <a:gd name="T5" fmla="*/ 2147483646 h 1699"/>
              <a:gd name="T6" fmla="*/ 2147483646 w 2355"/>
              <a:gd name="T7" fmla="*/ 2147483646 h 1699"/>
              <a:gd name="T8" fmla="*/ 2147483646 w 2355"/>
              <a:gd name="T9" fmla="*/ 2147483646 h 1699"/>
              <a:gd name="T10" fmla="*/ 2147483646 w 2355"/>
              <a:gd name="T11" fmla="*/ 2147483646 h 1699"/>
              <a:gd name="T12" fmla="*/ 2147483646 w 2355"/>
              <a:gd name="T13" fmla="*/ 2147483646 h 1699"/>
              <a:gd name="T14" fmla="*/ 2147483646 w 2355"/>
              <a:gd name="T15" fmla="*/ 2147483646 h 1699"/>
              <a:gd name="T16" fmla="*/ 2147483646 w 2355"/>
              <a:gd name="T17" fmla="*/ 2147483646 h 1699"/>
              <a:gd name="T18" fmla="*/ 2147483646 w 2355"/>
              <a:gd name="T19" fmla="*/ 2147483646 h 1699"/>
              <a:gd name="T20" fmla="*/ 2147483646 w 2355"/>
              <a:gd name="T21" fmla="*/ 2147483646 h 169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55"/>
              <a:gd name="T34" fmla="*/ 0 h 1699"/>
              <a:gd name="T35" fmla="*/ 2355 w 2355"/>
              <a:gd name="T36" fmla="*/ 1699 h 169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55" h="1699">
                <a:moveTo>
                  <a:pt x="349" y="761"/>
                </a:moveTo>
                <a:cubicBezTo>
                  <a:pt x="587" y="729"/>
                  <a:pt x="1414" y="820"/>
                  <a:pt x="1651" y="732"/>
                </a:cubicBezTo>
                <a:cubicBezTo>
                  <a:pt x="1888" y="644"/>
                  <a:pt x="1710" y="351"/>
                  <a:pt x="1773" y="230"/>
                </a:cubicBezTo>
                <a:cubicBezTo>
                  <a:pt x="1836" y="109"/>
                  <a:pt x="1947" y="16"/>
                  <a:pt x="2029" y="8"/>
                </a:cubicBezTo>
                <a:cubicBezTo>
                  <a:pt x="2111" y="0"/>
                  <a:pt x="2213" y="27"/>
                  <a:pt x="2267" y="183"/>
                </a:cubicBezTo>
                <a:cubicBezTo>
                  <a:pt x="2321" y="339"/>
                  <a:pt x="2355" y="707"/>
                  <a:pt x="2355" y="942"/>
                </a:cubicBezTo>
                <a:cubicBezTo>
                  <a:pt x="2355" y="1177"/>
                  <a:pt x="2353" y="1485"/>
                  <a:pt x="2267" y="1592"/>
                </a:cubicBezTo>
                <a:cubicBezTo>
                  <a:pt x="2181" y="1699"/>
                  <a:pt x="1939" y="1680"/>
                  <a:pt x="1840" y="1586"/>
                </a:cubicBezTo>
                <a:cubicBezTo>
                  <a:pt x="1741" y="1492"/>
                  <a:pt x="1940" y="1135"/>
                  <a:pt x="1670" y="1025"/>
                </a:cubicBezTo>
                <a:cubicBezTo>
                  <a:pt x="1400" y="915"/>
                  <a:pt x="440" y="967"/>
                  <a:pt x="220" y="923"/>
                </a:cubicBezTo>
                <a:cubicBezTo>
                  <a:pt x="0" y="879"/>
                  <a:pt x="127" y="795"/>
                  <a:pt x="349" y="76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53607" name="Freeform 5"/>
          <p:cNvSpPr>
            <a:spLocks/>
          </p:cNvSpPr>
          <p:nvPr/>
        </p:nvSpPr>
        <p:spPr bwMode="auto">
          <a:xfrm>
            <a:off x="0" y="3084513"/>
            <a:ext cx="3825875" cy="1355725"/>
          </a:xfrm>
          <a:custGeom>
            <a:avLst/>
            <a:gdLst>
              <a:gd name="T0" fmla="*/ 2147483646 w 2269"/>
              <a:gd name="T1" fmla="*/ 2147483646 h 854"/>
              <a:gd name="T2" fmla="*/ 2147483646 w 2269"/>
              <a:gd name="T3" fmla="*/ 2147483646 h 854"/>
              <a:gd name="T4" fmla="*/ 2147483646 w 2269"/>
              <a:gd name="T5" fmla="*/ 2147483646 h 854"/>
              <a:gd name="T6" fmla="*/ 2147483646 w 2269"/>
              <a:gd name="T7" fmla="*/ 2147483646 h 854"/>
              <a:gd name="T8" fmla="*/ 2147483646 w 2269"/>
              <a:gd name="T9" fmla="*/ 2147483646 h 854"/>
              <a:gd name="T10" fmla="*/ 2147483646 w 2269"/>
              <a:gd name="T11" fmla="*/ 2147483646 h 854"/>
              <a:gd name="T12" fmla="*/ 2147483646 w 2269"/>
              <a:gd name="T13" fmla="*/ 2147483646 h 854"/>
              <a:gd name="T14" fmla="*/ 0 60000 65536"/>
              <a:gd name="T15" fmla="*/ 0 60000 65536"/>
              <a:gd name="T16" fmla="*/ 0 60000 65536"/>
              <a:gd name="T17" fmla="*/ 0 60000 65536"/>
              <a:gd name="T18" fmla="*/ 0 60000 65536"/>
              <a:gd name="T19" fmla="*/ 0 60000 65536"/>
              <a:gd name="T20" fmla="*/ 0 60000 65536"/>
              <a:gd name="T21" fmla="*/ 0 w 2269"/>
              <a:gd name="T22" fmla="*/ 0 h 854"/>
              <a:gd name="T23" fmla="*/ 2269 w 2269"/>
              <a:gd name="T24" fmla="*/ 854 h 8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69" h="854">
                <a:moveTo>
                  <a:pt x="1888" y="285"/>
                </a:moveTo>
                <a:cubicBezTo>
                  <a:pt x="1622" y="258"/>
                  <a:pt x="723" y="317"/>
                  <a:pt x="418" y="283"/>
                </a:cubicBezTo>
                <a:cubicBezTo>
                  <a:pt x="113" y="249"/>
                  <a:pt x="120" y="0"/>
                  <a:pt x="60" y="83"/>
                </a:cubicBezTo>
                <a:cubicBezTo>
                  <a:pt x="0" y="166"/>
                  <a:pt x="8" y="708"/>
                  <a:pt x="60" y="781"/>
                </a:cubicBezTo>
                <a:cubicBezTo>
                  <a:pt x="112" y="854"/>
                  <a:pt x="48" y="575"/>
                  <a:pt x="374" y="519"/>
                </a:cubicBezTo>
                <a:cubicBezTo>
                  <a:pt x="700" y="463"/>
                  <a:pt x="1765" y="486"/>
                  <a:pt x="2017" y="447"/>
                </a:cubicBezTo>
                <a:cubicBezTo>
                  <a:pt x="2269" y="408"/>
                  <a:pt x="2110" y="319"/>
                  <a:pt x="1888" y="285"/>
                </a:cubicBezTo>
                <a:close/>
              </a:path>
            </a:pathLst>
          </a:custGeom>
          <a:gradFill rotWithShape="1">
            <a:gsLst>
              <a:gs pos="0">
                <a:srgbClr val="FFFFFF">
                  <a:alpha val="98000"/>
                </a:srgbClr>
              </a:gs>
              <a:gs pos="100000">
                <a:srgbClr val="66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53608" name="Line 9"/>
          <p:cNvSpPr>
            <a:spLocks noChangeShapeType="1"/>
          </p:cNvSpPr>
          <p:nvPr/>
        </p:nvSpPr>
        <p:spPr bwMode="auto">
          <a:xfrm>
            <a:off x="4267200" y="3640138"/>
            <a:ext cx="3025775"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3609" name="Line 10"/>
          <p:cNvSpPr>
            <a:spLocks noChangeShapeType="1"/>
          </p:cNvSpPr>
          <p:nvPr/>
        </p:nvSpPr>
        <p:spPr bwMode="auto">
          <a:xfrm flipH="1">
            <a:off x="7102475" y="2897188"/>
            <a:ext cx="9525" cy="1492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3610" name="Line 11"/>
          <p:cNvSpPr>
            <a:spLocks noChangeShapeType="1"/>
          </p:cNvSpPr>
          <p:nvPr/>
        </p:nvSpPr>
        <p:spPr bwMode="auto">
          <a:xfrm>
            <a:off x="7107238" y="2892425"/>
            <a:ext cx="1333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3611" name="Line 12"/>
          <p:cNvSpPr>
            <a:spLocks noChangeShapeType="1"/>
          </p:cNvSpPr>
          <p:nvPr/>
        </p:nvSpPr>
        <p:spPr bwMode="auto">
          <a:xfrm flipV="1">
            <a:off x="7113588" y="4397375"/>
            <a:ext cx="1714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3612" name="Text Box 13"/>
          <p:cNvSpPr txBox="1">
            <a:spLocks noChangeArrowheads="1"/>
          </p:cNvSpPr>
          <p:nvPr/>
        </p:nvSpPr>
        <p:spPr bwMode="auto">
          <a:xfrm>
            <a:off x="7732713" y="2579688"/>
            <a:ext cx="11096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u="none">
                <a:ea typeface="楷体" panose="02010609060101010101" pitchFamily="49" charset="-122"/>
                <a:cs typeface="Arial" panose="020B0604020202020204" pitchFamily="34" charset="0"/>
              </a:rPr>
              <a:t>10.0.0.1</a:t>
            </a:r>
          </a:p>
        </p:txBody>
      </p:sp>
      <p:sp>
        <p:nvSpPr>
          <p:cNvPr id="153613" name="Text Box 14"/>
          <p:cNvSpPr txBox="1">
            <a:spLocks noChangeArrowheads="1"/>
          </p:cNvSpPr>
          <p:nvPr/>
        </p:nvSpPr>
        <p:spPr bwMode="auto">
          <a:xfrm>
            <a:off x="7859713" y="3348038"/>
            <a:ext cx="11096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u="none">
                <a:ea typeface="楷体" panose="02010609060101010101" pitchFamily="49" charset="-122"/>
                <a:cs typeface="Arial" panose="020B0604020202020204" pitchFamily="34" charset="0"/>
              </a:rPr>
              <a:t>10.0.0.2</a:t>
            </a:r>
          </a:p>
        </p:txBody>
      </p:sp>
      <p:sp>
        <p:nvSpPr>
          <p:cNvPr id="153614" name="Text Box 15"/>
          <p:cNvSpPr txBox="1">
            <a:spLocks noChangeArrowheads="1"/>
          </p:cNvSpPr>
          <p:nvPr/>
        </p:nvSpPr>
        <p:spPr bwMode="auto">
          <a:xfrm>
            <a:off x="7821613" y="4243388"/>
            <a:ext cx="11096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u="none">
                <a:ea typeface="楷体" panose="02010609060101010101" pitchFamily="49" charset="-122"/>
                <a:cs typeface="Arial" panose="020B0604020202020204" pitchFamily="34" charset="0"/>
              </a:rPr>
              <a:t>10.0.0.3</a:t>
            </a:r>
          </a:p>
        </p:txBody>
      </p:sp>
      <p:sp>
        <p:nvSpPr>
          <p:cNvPr id="153615" name="Text Box 16"/>
          <p:cNvSpPr txBox="1">
            <a:spLocks noChangeArrowheads="1"/>
          </p:cNvSpPr>
          <p:nvPr/>
        </p:nvSpPr>
        <p:spPr bwMode="auto">
          <a:xfrm>
            <a:off x="4217988" y="3170238"/>
            <a:ext cx="11096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u="none">
                <a:ea typeface="楷体" panose="02010609060101010101" pitchFamily="49" charset="-122"/>
                <a:cs typeface="Arial" panose="020B0604020202020204" pitchFamily="34" charset="0"/>
              </a:rPr>
              <a:t>10.0.0.4</a:t>
            </a:r>
          </a:p>
        </p:txBody>
      </p:sp>
      <p:sp>
        <p:nvSpPr>
          <p:cNvPr id="153616" name="Line 17"/>
          <p:cNvSpPr>
            <a:spLocks noChangeShapeType="1"/>
          </p:cNvSpPr>
          <p:nvPr/>
        </p:nvSpPr>
        <p:spPr bwMode="auto">
          <a:xfrm flipH="1">
            <a:off x="4341813" y="3468688"/>
            <a:ext cx="85725" cy="12858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53617" name="Text Box 18"/>
          <p:cNvSpPr txBox="1">
            <a:spLocks noChangeArrowheads="1"/>
          </p:cNvSpPr>
          <p:nvPr/>
        </p:nvSpPr>
        <p:spPr bwMode="auto">
          <a:xfrm>
            <a:off x="2379663" y="3727450"/>
            <a:ext cx="15954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u="none">
                <a:ea typeface="楷体" panose="02010609060101010101" pitchFamily="49" charset="-122"/>
                <a:cs typeface="Arial" panose="020B0604020202020204" pitchFamily="34" charset="0"/>
              </a:rPr>
              <a:t>138.76.29.7</a:t>
            </a:r>
          </a:p>
        </p:txBody>
      </p:sp>
      <p:sp>
        <p:nvSpPr>
          <p:cNvPr id="153618" name="Line 19"/>
          <p:cNvSpPr>
            <a:spLocks noChangeShapeType="1"/>
          </p:cNvSpPr>
          <p:nvPr/>
        </p:nvSpPr>
        <p:spPr bwMode="auto">
          <a:xfrm flipH="1">
            <a:off x="3602038" y="3706813"/>
            <a:ext cx="85725" cy="128587"/>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53619" name="Group 20"/>
          <p:cNvGrpSpPr>
            <a:grpSpLocks/>
          </p:cNvGrpSpPr>
          <p:nvPr/>
        </p:nvGrpSpPr>
        <p:grpSpPr bwMode="auto">
          <a:xfrm>
            <a:off x="3746500" y="3500438"/>
            <a:ext cx="555625" cy="307975"/>
            <a:chOff x="3600" y="219"/>
            <a:chExt cx="360" cy="175"/>
          </a:xfrm>
        </p:grpSpPr>
        <p:sp>
          <p:nvSpPr>
            <p:cNvPr id="153635" name="Oval 21"/>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153636" name="Line 22"/>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637" name="Line 23"/>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638" name="Rectangle 24"/>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400" u="none">
                <a:ea typeface="楷体" panose="02010609060101010101" pitchFamily="49" charset="-122"/>
                <a:cs typeface="Arial" panose="020B0604020202020204" pitchFamily="34" charset="0"/>
              </a:endParaRPr>
            </a:p>
          </p:txBody>
        </p:sp>
        <p:sp>
          <p:nvSpPr>
            <p:cNvPr id="153639" name="Oval 25"/>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nvGrpSpPr>
            <p:cNvPr id="153640" name="Group 26"/>
            <p:cNvGrpSpPr>
              <a:grpSpLocks/>
            </p:cNvGrpSpPr>
            <p:nvPr/>
          </p:nvGrpSpPr>
          <p:grpSpPr bwMode="auto">
            <a:xfrm>
              <a:off x="3686" y="244"/>
              <a:ext cx="177" cy="66"/>
              <a:chOff x="2848" y="848"/>
              <a:chExt cx="140" cy="98"/>
            </a:xfrm>
          </p:grpSpPr>
          <p:sp>
            <p:nvSpPr>
              <p:cNvPr id="153645" name="Line 2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646" name="Line 2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647" name="Line 2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53641" name="Group 30"/>
            <p:cNvGrpSpPr>
              <a:grpSpLocks/>
            </p:cNvGrpSpPr>
            <p:nvPr/>
          </p:nvGrpSpPr>
          <p:grpSpPr bwMode="auto">
            <a:xfrm flipV="1">
              <a:off x="3686" y="243"/>
              <a:ext cx="177" cy="66"/>
              <a:chOff x="2848" y="848"/>
              <a:chExt cx="140" cy="98"/>
            </a:xfrm>
          </p:grpSpPr>
          <p:sp>
            <p:nvSpPr>
              <p:cNvPr id="153642" name="Line 3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643" name="Line 3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644" name="Line 3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153620" name="Line 34"/>
          <p:cNvSpPr>
            <a:spLocks noChangeShapeType="1"/>
          </p:cNvSpPr>
          <p:nvPr/>
        </p:nvSpPr>
        <p:spPr bwMode="auto">
          <a:xfrm>
            <a:off x="706438" y="3668713"/>
            <a:ext cx="3025775"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3621" name="Text Box 35"/>
          <p:cNvSpPr txBox="1">
            <a:spLocks noChangeArrowheads="1"/>
          </p:cNvSpPr>
          <p:nvPr/>
        </p:nvSpPr>
        <p:spPr bwMode="auto">
          <a:xfrm>
            <a:off x="4803775" y="2081213"/>
            <a:ext cx="21050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000" u="none">
                <a:ea typeface="楷体" panose="02010609060101010101" pitchFamily="49" charset="-122"/>
                <a:cs typeface="Arial" panose="020B0604020202020204" pitchFamily="34" charset="0"/>
              </a:rPr>
              <a:t>本地网络</a:t>
            </a:r>
          </a:p>
          <a:p>
            <a:pPr algn="ctr">
              <a:spcBef>
                <a:spcPct val="0"/>
              </a:spcBef>
              <a:buClrTx/>
              <a:buSzTx/>
              <a:buFontTx/>
              <a:buNone/>
            </a:pPr>
            <a:r>
              <a:rPr lang="en-US" altLang="zh-CN" sz="2000" u="none">
                <a:ea typeface="楷体" panose="02010609060101010101" pitchFamily="49" charset="-122"/>
                <a:cs typeface="Arial" panose="020B0604020202020204" pitchFamily="34" charset="0"/>
              </a:rPr>
              <a:t>(</a:t>
            </a:r>
            <a:r>
              <a:rPr lang="zh-CN" altLang="en-US" sz="2000" u="none">
                <a:ea typeface="楷体" panose="02010609060101010101" pitchFamily="49" charset="-122"/>
                <a:cs typeface="Arial" panose="020B0604020202020204" pitchFamily="34" charset="0"/>
              </a:rPr>
              <a:t>例如</a:t>
            </a:r>
            <a:r>
              <a:rPr lang="en-US" altLang="zh-CN" sz="2000" u="none">
                <a:ea typeface="楷体" panose="02010609060101010101" pitchFamily="49" charset="-122"/>
                <a:cs typeface="Arial" panose="020B0604020202020204" pitchFamily="34" charset="0"/>
              </a:rPr>
              <a:t>., </a:t>
            </a:r>
            <a:r>
              <a:rPr lang="zh-CN" altLang="en-US" sz="2000" u="none">
                <a:ea typeface="楷体" panose="02010609060101010101" pitchFamily="49" charset="-122"/>
                <a:cs typeface="Arial" panose="020B0604020202020204" pitchFamily="34" charset="0"/>
              </a:rPr>
              <a:t>家庭网络</a:t>
            </a:r>
            <a:r>
              <a:rPr lang="en-US" altLang="zh-CN" sz="2000" u="none">
                <a:ea typeface="楷体" panose="02010609060101010101" pitchFamily="49" charset="-122"/>
                <a:cs typeface="Arial" panose="020B0604020202020204" pitchFamily="34" charset="0"/>
              </a:rPr>
              <a:t>)</a:t>
            </a:r>
          </a:p>
          <a:p>
            <a:pPr algn="ctr">
              <a:spcBef>
                <a:spcPct val="0"/>
              </a:spcBef>
              <a:buClrTx/>
              <a:buSzTx/>
              <a:buFontTx/>
              <a:buNone/>
            </a:pPr>
            <a:r>
              <a:rPr lang="en-US" altLang="zh-CN" sz="2000" u="none">
                <a:ea typeface="楷体" panose="02010609060101010101" pitchFamily="49" charset="-122"/>
                <a:cs typeface="Arial" panose="020B0604020202020204" pitchFamily="34" charset="0"/>
              </a:rPr>
              <a:t>10.0.0/24</a:t>
            </a:r>
          </a:p>
        </p:txBody>
      </p:sp>
      <p:sp>
        <p:nvSpPr>
          <p:cNvPr id="153622" name="Line 36"/>
          <p:cNvSpPr>
            <a:spLocks noChangeShapeType="1"/>
          </p:cNvSpPr>
          <p:nvPr/>
        </p:nvSpPr>
        <p:spPr bwMode="auto">
          <a:xfrm>
            <a:off x="6985000" y="2346325"/>
            <a:ext cx="13858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53623" name="Line 37"/>
          <p:cNvSpPr>
            <a:spLocks noChangeShapeType="1"/>
          </p:cNvSpPr>
          <p:nvPr/>
        </p:nvSpPr>
        <p:spPr bwMode="auto">
          <a:xfrm>
            <a:off x="4033838" y="2206625"/>
            <a:ext cx="0" cy="10810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3624" name="Line 38"/>
          <p:cNvSpPr>
            <a:spLocks noChangeShapeType="1"/>
          </p:cNvSpPr>
          <p:nvPr/>
        </p:nvSpPr>
        <p:spPr bwMode="auto">
          <a:xfrm flipH="1" flipV="1">
            <a:off x="4173538" y="2333625"/>
            <a:ext cx="8985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53625" name="Line 39"/>
          <p:cNvSpPr>
            <a:spLocks noChangeShapeType="1"/>
          </p:cNvSpPr>
          <p:nvPr/>
        </p:nvSpPr>
        <p:spPr bwMode="auto">
          <a:xfrm>
            <a:off x="2578100" y="2346325"/>
            <a:ext cx="13858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53626" name="Line 40"/>
          <p:cNvSpPr>
            <a:spLocks noChangeShapeType="1"/>
          </p:cNvSpPr>
          <p:nvPr/>
        </p:nvSpPr>
        <p:spPr bwMode="auto">
          <a:xfrm flipH="1" flipV="1">
            <a:off x="766763" y="2333625"/>
            <a:ext cx="8985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53627" name="Text Box 41"/>
          <p:cNvSpPr txBox="1">
            <a:spLocks noChangeArrowheads="1"/>
          </p:cNvSpPr>
          <p:nvPr/>
        </p:nvSpPr>
        <p:spPr bwMode="auto">
          <a:xfrm>
            <a:off x="1571625" y="2030413"/>
            <a:ext cx="1200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000" u="none">
                <a:ea typeface="楷体" panose="02010609060101010101" pitchFamily="49" charset="-122"/>
                <a:cs typeface="Arial" panose="020B0604020202020204" pitchFamily="34" charset="0"/>
              </a:rPr>
              <a:t>互联网的</a:t>
            </a:r>
          </a:p>
          <a:p>
            <a:pPr algn="ctr">
              <a:spcBef>
                <a:spcPct val="0"/>
              </a:spcBef>
              <a:buClrTx/>
              <a:buSzTx/>
              <a:buFontTx/>
              <a:buNone/>
            </a:pPr>
            <a:r>
              <a:rPr lang="zh-CN" altLang="en-US" sz="2000" u="none">
                <a:ea typeface="楷体" panose="02010609060101010101" pitchFamily="49" charset="-122"/>
                <a:cs typeface="Arial" panose="020B0604020202020204" pitchFamily="34" charset="0"/>
              </a:rPr>
              <a:t>其他部分</a:t>
            </a:r>
          </a:p>
        </p:txBody>
      </p:sp>
      <p:sp>
        <p:nvSpPr>
          <p:cNvPr id="153628" name="Line 42"/>
          <p:cNvSpPr>
            <a:spLocks noChangeShapeType="1"/>
          </p:cNvSpPr>
          <p:nvPr/>
        </p:nvSpPr>
        <p:spPr bwMode="auto">
          <a:xfrm flipH="1" flipV="1">
            <a:off x="2819400" y="4090988"/>
            <a:ext cx="11113" cy="7889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53629" name="Text Box 43"/>
          <p:cNvSpPr txBox="1">
            <a:spLocks noChangeArrowheads="1"/>
          </p:cNvSpPr>
          <p:nvPr/>
        </p:nvSpPr>
        <p:spPr bwMode="auto">
          <a:xfrm>
            <a:off x="4470848" y="4950905"/>
            <a:ext cx="361669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000" u="none">
                <a:ea typeface="楷体" panose="02010609060101010101" pitchFamily="49" charset="-122"/>
                <a:cs typeface="Arial" panose="020B0604020202020204" pitchFamily="34" charset="0"/>
              </a:rPr>
              <a:t>本网络中的数据报有着类似</a:t>
            </a:r>
          </a:p>
          <a:p>
            <a:pPr algn="ctr">
              <a:spcBef>
                <a:spcPct val="0"/>
              </a:spcBef>
              <a:buClrTx/>
              <a:buSzTx/>
              <a:buFontTx/>
              <a:buNone/>
            </a:pPr>
            <a:r>
              <a:rPr lang="zh-CN" altLang="en-US" sz="2000" u="none">
                <a:ea typeface="楷体" panose="02010609060101010101" pitchFamily="49" charset="-122"/>
                <a:cs typeface="Arial" panose="020B0604020202020204" pitchFamily="34" charset="0"/>
              </a:rPr>
              <a:t> </a:t>
            </a:r>
            <a:r>
              <a:rPr lang="en-US" altLang="zh-CN" sz="2000" u="none">
                <a:ea typeface="楷体" panose="02010609060101010101" pitchFamily="49" charset="-122"/>
                <a:cs typeface="Arial" panose="020B0604020202020204" pitchFamily="34" charset="0"/>
              </a:rPr>
              <a:t>10.0.0/24</a:t>
            </a:r>
            <a:r>
              <a:rPr lang="zh-CN" altLang="en-US" sz="2000" u="none">
                <a:ea typeface="楷体" panose="02010609060101010101" pitchFamily="49" charset="-122"/>
                <a:cs typeface="Arial" panose="020B0604020202020204" pitchFamily="34" charset="0"/>
              </a:rPr>
              <a:t>的源或目的</a:t>
            </a:r>
            <a:r>
              <a:rPr lang="en-US" altLang="zh-CN" sz="2000" u="none">
                <a:ea typeface="楷体" panose="02010609060101010101" pitchFamily="49" charset="-122"/>
                <a:cs typeface="Arial" panose="020B0604020202020204" pitchFamily="34" charset="0"/>
              </a:rPr>
              <a:t>IP</a:t>
            </a:r>
            <a:r>
              <a:rPr lang="zh-CN" altLang="en-US" sz="2000" u="none">
                <a:ea typeface="楷体" panose="02010609060101010101" pitchFamily="49" charset="-122"/>
                <a:cs typeface="Arial" panose="020B0604020202020204" pitchFamily="34" charset="0"/>
              </a:rPr>
              <a:t>地址。</a:t>
            </a:r>
          </a:p>
        </p:txBody>
      </p:sp>
      <p:sp>
        <p:nvSpPr>
          <p:cNvPr id="153630" name="Line 44"/>
          <p:cNvSpPr>
            <a:spLocks noChangeShapeType="1"/>
          </p:cNvSpPr>
          <p:nvPr/>
        </p:nvSpPr>
        <p:spPr bwMode="auto">
          <a:xfrm flipH="1" flipV="1">
            <a:off x="5838825" y="3897313"/>
            <a:ext cx="11113" cy="9969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53631" name="Text Box 45"/>
          <p:cNvSpPr txBox="1">
            <a:spLocks noChangeArrowheads="1"/>
          </p:cNvSpPr>
          <p:nvPr/>
        </p:nvSpPr>
        <p:spPr bwMode="auto">
          <a:xfrm>
            <a:off x="130175" y="4879975"/>
            <a:ext cx="449897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000" u="none">
                <a:solidFill>
                  <a:srgbClr val="FF0000"/>
                </a:solidFill>
                <a:ea typeface="楷体" panose="02010609060101010101" pitchFamily="49" charset="-122"/>
                <a:cs typeface="Arial" panose="020B0604020202020204" pitchFamily="34" charset="0"/>
              </a:rPr>
              <a:t>所有离开本地网络的报文都拥有同一个源</a:t>
            </a:r>
            <a:r>
              <a:rPr lang="en-US" altLang="zh-CN" sz="2000" u="none">
                <a:solidFill>
                  <a:srgbClr val="FF0000"/>
                </a:solidFill>
                <a:ea typeface="楷体" panose="02010609060101010101" pitchFamily="49" charset="-122"/>
                <a:cs typeface="Arial" panose="020B0604020202020204" pitchFamily="34" charset="0"/>
              </a:rPr>
              <a:t>IP</a:t>
            </a:r>
            <a:r>
              <a:rPr lang="zh-CN" altLang="en-US" sz="2000" u="none">
                <a:solidFill>
                  <a:srgbClr val="FF0000"/>
                </a:solidFill>
                <a:ea typeface="楷体" panose="02010609060101010101" pitchFamily="49" charset="-122"/>
                <a:cs typeface="Arial" panose="020B0604020202020204" pitchFamily="34" charset="0"/>
              </a:rPr>
              <a:t>地址</a:t>
            </a:r>
            <a:r>
              <a:rPr lang="en-US" altLang="zh-CN" sz="2000" u="none">
                <a:ea typeface="楷体" panose="02010609060101010101" pitchFamily="49" charset="-122"/>
                <a:cs typeface="Arial" panose="020B0604020202020204" pitchFamily="34" charset="0"/>
              </a:rPr>
              <a:t>: 138.76.29.7,</a:t>
            </a:r>
            <a:r>
              <a:rPr lang="zh-CN" altLang="en-US" sz="2000" u="none">
                <a:ea typeface="楷体" panose="02010609060101010101" pitchFamily="49" charset="-122"/>
                <a:cs typeface="Arial" panose="020B0604020202020204" pitchFamily="34" charset="0"/>
              </a:rPr>
              <a:t>以及不同的源端口号。</a:t>
            </a:r>
          </a:p>
        </p:txBody>
      </p:sp>
      <p:sp>
        <p:nvSpPr>
          <p:cNvPr id="153632" name="computr2"/>
          <p:cNvSpPr>
            <a:spLocks noEditPoints="1" noChangeArrowheads="1"/>
          </p:cNvSpPr>
          <p:nvPr/>
        </p:nvSpPr>
        <p:spPr bwMode="auto">
          <a:xfrm>
            <a:off x="7224713" y="2708275"/>
            <a:ext cx="371475" cy="354013"/>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headEnd/>
            <a:tailEnd/>
          </a:ln>
        </p:spPr>
        <p:txBody>
          <a:bodyPr/>
          <a:lstStyle/>
          <a:p>
            <a:endParaRPr lang="zh-CN" altLang="en-US"/>
          </a:p>
        </p:txBody>
      </p:sp>
      <p:sp>
        <p:nvSpPr>
          <p:cNvPr id="153633" name="computr2"/>
          <p:cNvSpPr>
            <a:spLocks noEditPoints="1" noChangeArrowheads="1"/>
          </p:cNvSpPr>
          <p:nvPr/>
        </p:nvSpPr>
        <p:spPr bwMode="auto">
          <a:xfrm>
            <a:off x="7235825" y="3500438"/>
            <a:ext cx="371475" cy="354012"/>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headEnd/>
            <a:tailEnd/>
          </a:ln>
        </p:spPr>
        <p:txBody>
          <a:bodyPr/>
          <a:lstStyle/>
          <a:p>
            <a:endParaRPr lang="zh-CN" altLang="en-US"/>
          </a:p>
        </p:txBody>
      </p:sp>
      <p:sp>
        <p:nvSpPr>
          <p:cNvPr id="153634" name="computr2"/>
          <p:cNvSpPr>
            <a:spLocks noEditPoints="1" noChangeArrowheads="1"/>
          </p:cNvSpPr>
          <p:nvPr/>
        </p:nvSpPr>
        <p:spPr bwMode="auto">
          <a:xfrm>
            <a:off x="7235825" y="4221163"/>
            <a:ext cx="371475" cy="354012"/>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1904081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2" name="Rectangle 2"/>
          <p:cNvSpPr>
            <a:spLocks noGrp="1" noChangeArrowheads="1"/>
          </p:cNvSpPr>
          <p:nvPr>
            <p:ph type="title"/>
          </p:nvPr>
        </p:nvSpPr>
        <p:spPr/>
        <p:txBody>
          <a:bodyPr/>
          <a:lstStyle/>
          <a:p>
            <a:pPr eaLnBrk="1" hangingPunct="1"/>
            <a:r>
              <a:rPr lang="zh-CN" altLang="en-US"/>
              <a:t>网络地址转换</a:t>
            </a:r>
          </a:p>
        </p:txBody>
      </p:sp>
      <p:sp>
        <p:nvSpPr>
          <p:cNvPr id="155653" name="Rectangle 3"/>
          <p:cNvSpPr>
            <a:spLocks noGrp="1" noChangeArrowheads="1"/>
          </p:cNvSpPr>
          <p:nvPr>
            <p:ph idx="1"/>
          </p:nvPr>
        </p:nvSpPr>
        <p:spPr/>
        <p:txBody>
          <a:bodyPr/>
          <a:lstStyle/>
          <a:p>
            <a:pPr marL="0" indent="0" eaLnBrk="1" hangingPunct="1">
              <a:spcBef>
                <a:spcPts val="600"/>
              </a:spcBef>
              <a:buNone/>
            </a:pPr>
            <a:r>
              <a:rPr lang="zh-CN" altLang="en-US">
                <a:solidFill>
                  <a:srgbClr val="FF0000"/>
                </a:solidFill>
                <a:ea typeface="楷体" panose="02010609060101010101" pitchFamily="49" charset="-122"/>
                <a:cs typeface="Arial" panose="020B0604020202020204" pitchFamily="34" charset="0"/>
              </a:rPr>
              <a:t>动机</a:t>
            </a:r>
            <a:r>
              <a:rPr lang="en-US" altLang="zh-CN">
                <a:solidFill>
                  <a:srgbClr val="FF0000"/>
                </a:solidFill>
                <a:ea typeface="楷体" panose="02010609060101010101" pitchFamily="49" charset="-122"/>
                <a:cs typeface="Arial" panose="020B0604020202020204" pitchFamily="34" charset="0"/>
              </a:rPr>
              <a:t>:</a:t>
            </a:r>
            <a:r>
              <a:rPr lang="en-US" altLang="zh-CN">
                <a:ea typeface="楷体" panose="02010609060101010101" pitchFamily="49" charset="-122"/>
                <a:cs typeface="Arial" panose="020B0604020202020204" pitchFamily="34" charset="0"/>
              </a:rPr>
              <a:t> </a:t>
            </a:r>
            <a:r>
              <a:rPr lang="zh-CN" altLang="en-US">
                <a:ea typeface="楷体" panose="02010609060101010101" pitchFamily="49" charset="-122"/>
                <a:cs typeface="Arial" panose="020B0604020202020204" pitchFamily="34" charset="0"/>
              </a:rPr>
              <a:t>本地网络只要使用一个</a:t>
            </a:r>
            <a:r>
              <a:rPr lang="en-US" altLang="zh-CN">
                <a:ea typeface="楷体" panose="02010609060101010101" pitchFamily="49" charset="-122"/>
                <a:cs typeface="Arial" panose="020B0604020202020204" pitchFamily="34" charset="0"/>
              </a:rPr>
              <a:t>IP</a:t>
            </a:r>
            <a:r>
              <a:rPr lang="zh-CN" altLang="en-US">
                <a:ea typeface="楷体" panose="02010609060101010101" pitchFamily="49" charset="-122"/>
                <a:cs typeface="Arial" panose="020B0604020202020204" pitchFamily="34" charset="0"/>
              </a:rPr>
              <a:t>地址就可以和外部网络相连</a:t>
            </a:r>
            <a:r>
              <a:rPr lang="en-US" altLang="zh-CN">
                <a:ea typeface="楷体" panose="02010609060101010101" pitchFamily="49" charset="-122"/>
                <a:cs typeface="Arial" panose="020B0604020202020204" pitchFamily="34" charset="0"/>
              </a:rPr>
              <a:t>:</a:t>
            </a:r>
          </a:p>
          <a:p>
            <a:pPr eaLnBrk="1" hangingPunct="1">
              <a:spcBef>
                <a:spcPts val="600"/>
              </a:spcBef>
            </a:pPr>
            <a:r>
              <a:rPr lang="zh-CN" altLang="en-US">
                <a:ea typeface="楷体" panose="02010609060101010101" pitchFamily="49" charset="-122"/>
                <a:cs typeface="Arial" panose="020B0604020202020204" pitchFamily="34" charset="0"/>
              </a:rPr>
              <a:t>不需要从 </a:t>
            </a:r>
            <a:r>
              <a:rPr lang="en-US" altLang="zh-CN">
                <a:ea typeface="楷体" panose="02010609060101010101" pitchFamily="49" charset="-122"/>
                <a:cs typeface="Arial" panose="020B0604020202020204" pitchFamily="34" charset="0"/>
              </a:rPr>
              <a:t>ISP</a:t>
            </a:r>
            <a:r>
              <a:rPr lang="zh-CN" altLang="en-US">
                <a:ea typeface="楷体" panose="02010609060101010101" pitchFamily="49" charset="-122"/>
                <a:cs typeface="Arial" panose="020B0604020202020204" pitchFamily="34" charset="0"/>
              </a:rPr>
              <a:t>处获得大批</a:t>
            </a:r>
            <a:r>
              <a:rPr lang="en-US" altLang="zh-CN">
                <a:ea typeface="楷体" panose="02010609060101010101" pitchFamily="49" charset="-122"/>
                <a:cs typeface="Arial" panose="020B0604020202020204" pitchFamily="34" charset="0"/>
              </a:rPr>
              <a:t>IP</a:t>
            </a:r>
            <a:r>
              <a:rPr lang="zh-CN" altLang="en-US">
                <a:ea typeface="楷体" panose="02010609060101010101" pitchFamily="49" charset="-122"/>
                <a:cs typeface="Arial" panose="020B0604020202020204" pitchFamily="34" charset="0"/>
              </a:rPr>
              <a:t>地址</a:t>
            </a:r>
            <a:r>
              <a:rPr lang="en-US" altLang="zh-CN">
                <a:ea typeface="楷体" panose="02010609060101010101" pitchFamily="49" charset="-122"/>
                <a:cs typeface="Arial" panose="020B0604020202020204" pitchFamily="34" charset="0"/>
              </a:rPr>
              <a:t>: </a:t>
            </a:r>
            <a:r>
              <a:rPr lang="zh-CN" altLang="en-US">
                <a:ea typeface="楷体" panose="02010609060101010101" pitchFamily="49" charset="-122"/>
                <a:cs typeface="Arial" panose="020B0604020202020204" pitchFamily="34" charset="0"/>
              </a:rPr>
              <a:t>所有设备可以使用同一个 </a:t>
            </a:r>
            <a:r>
              <a:rPr lang="en-US" altLang="zh-CN">
                <a:ea typeface="楷体" panose="02010609060101010101" pitchFamily="49" charset="-122"/>
                <a:cs typeface="Arial" panose="020B0604020202020204" pitchFamily="34" charset="0"/>
              </a:rPr>
              <a:t>IP</a:t>
            </a:r>
            <a:r>
              <a:rPr lang="zh-CN" altLang="en-US">
                <a:ea typeface="楷体" panose="02010609060101010101" pitchFamily="49" charset="-122"/>
                <a:cs typeface="Arial" panose="020B0604020202020204" pitchFamily="34" charset="0"/>
              </a:rPr>
              <a:t>地址</a:t>
            </a:r>
            <a:endParaRPr lang="en-US" altLang="zh-CN">
              <a:ea typeface="楷体" panose="02010609060101010101" pitchFamily="49" charset="-122"/>
              <a:cs typeface="Arial" panose="020B0604020202020204" pitchFamily="34" charset="0"/>
            </a:endParaRPr>
          </a:p>
          <a:p>
            <a:pPr eaLnBrk="1" hangingPunct="1">
              <a:spcBef>
                <a:spcPts val="600"/>
              </a:spcBef>
            </a:pPr>
            <a:endParaRPr lang="zh-CN" altLang="en-US">
              <a:ea typeface="楷体" panose="02010609060101010101" pitchFamily="49" charset="-122"/>
              <a:cs typeface="Arial" panose="020B0604020202020204" pitchFamily="34" charset="0"/>
            </a:endParaRPr>
          </a:p>
          <a:p>
            <a:pPr eaLnBrk="1" hangingPunct="1">
              <a:spcBef>
                <a:spcPts val="600"/>
              </a:spcBef>
            </a:pPr>
            <a:r>
              <a:rPr lang="zh-CN" altLang="en-US">
                <a:ea typeface="楷体" panose="02010609060101010101" pitchFamily="49" charset="-122"/>
                <a:cs typeface="Arial" panose="020B0604020202020204" pitchFamily="34" charset="0"/>
              </a:rPr>
              <a:t>可以在不通知外部网络的情况下改变内网主机的</a:t>
            </a:r>
            <a:r>
              <a:rPr lang="en-US" altLang="zh-CN">
                <a:ea typeface="楷体" panose="02010609060101010101" pitchFamily="49" charset="-122"/>
                <a:cs typeface="Arial" panose="020B0604020202020204" pitchFamily="34" charset="0"/>
              </a:rPr>
              <a:t>IP</a:t>
            </a:r>
            <a:r>
              <a:rPr lang="zh-CN" altLang="en-US">
                <a:ea typeface="楷体" panose="02010609060101010101" pitchFamily="49" charset="-122"/>
                <a:cs typeface="Arial" panose="020B0604020202020204" pitchFamily="34" charset="0"/>
              </a:rPr>
              <a:t>地址</a:t>
            </a:r>
            <a:endParaRPr lang="en-US" altLang="zh-CN">
              <a:ea typeface="楷体" panose="02010609060101010101" pitchFamily="49" charset="-122"/>
              <a:cs typeface="Arial" panose="020B0604020202020204" pitchFamily="34" charset="0"/>
            </a:endParaRPr>
          </a:p>
          <a:p>
            <a:pPr eaLnBrk="1" hangingPunct="1">
              <a:spcBef>
                <a:spcPts val="600"/>
              </a:spcBef>
            </a:pPr>
            <a:endParaRPr lang="zh-CN" altLang="en-US">
              <a:ea typeface="楷体" panose="02010609060101010101" pitchFamily="49" charset="-122"/>
              <a:cs typeface="Arial" panose="020B0604020202020204" pitchFamily="34" charset="0"/>
            </a:endParaRPr>
          </a:p>
          <a:p>
            <a:pPr eaLnBrk="1" hangingPunct="1">
              <a:spcBef>
                <a:spcPts val="600"/>
              </a:spcBef>
            </a:pPr>
            <a:r>
              <a:rPr lang="zh-CN" altLang="en-US">
                <a:ea typeface="楷体" panose="02010609060101010101" pitchFamily="49" charset="-122"/>
                <a:cs typeface="Arial" panose="020B0604020202020204" pitchFamily="34" charset="0"/>
              </a:rPr>
              <a:t>即使改变了</a:t>
            </a:r>
            <a:r>
              <a:rPr lang="en-US" altLang="zh-CN">
                <a:ea typeface="楷体" panose="02010609060101010101" pitchFamily="49" charset="-122"/>
                <a:cs typeface="Arial" panose="020B0604020202020204" pitchFamily="34" charset="0"/>
              </a:rPr>
              <a:t>ISP</a:t>
            </a:r>
            <a:r>
              <a:rPr lang="zh-CN" altLang="en-US">
                <a:ea typeface="楷体" panose="02010609060101010101" pitchFamily="49" charset="-122"/>
                <a:cs typeface="Arial" panose="020B0604020202020204" pitchFamily="34" charset="0"/>
              </a:rPr>
              <a:t>也无须改变内网主机的</a:t>
            </a:r>
            <a:r>
              <a:rPr lang="en-US" altLang="zh-CN">
                <a:ea typeface="楷体" panose="02010609060101010101" pitchFamily="49" charset="-122"/>
                <a:cs typeface="Arial" panose="020B0604020202020204" pitchFamily="34" charset="0"/>
              </a:rPr>
              <a:t>IP</a:t>
            </a:r>
            <a:r>
              <a:rPr lang="zh-CN" altLang="en-US">
                <a:ea typeface="楷体" panose="02010609060101010101" pitchFamily="49" charset="-122"/>
                <a:cs typeface="Arial" panose="020B0604020202020204" pitchFamily="34" charset="0"/>
              </a:rPr>
              <a:t>地址</a:t>
            </a:r>
            <a:endParaRPr lang="en-US" altLang="zh-CN">
              <a:ea typeface="楷体" panose="02010609060101010101" pitchFamily="49" charset="-122"/>
              <a:cs typeface="Arial" panose="020B0604020202020204" pitchFamily="34" charset="0"/>
            </a:endParaRPr>
          </a:p>
          <a:p>
            <a:pPr eaLnBrk="1" hangingPunct="1">
              <a:spcBef>
                <a:spcPts val="600"/>
              </a:spcBef>
            </a:pPr>
            <a:endParaRPr lang="zh-CN" altLang="en-US">
              <a:ea typeface="楷体" panose="02010609060101010101" pitchFamily="49" charset="-122"/>
              <a:cs typeface="Arial" panose="020B0604020202020204" pitchFamily="34" charset="0"/>
            </a:endParaRPr>
          </a:p>
          <a:p>
            <a:pPr eaLnBrk="1" hangingPunct="1">
              <a:spcBef>
                <a:spcPts val="600"/>
              </a:spcBef>
            </a:pPr>
            <a:r>
              <a:rPr lang="zh-CN" altLang="en-US">
                <a:ea typeface="楷体" panose="02010609060101010101" pitchFamily="49" charset="-122"/>
                <a:cs typeface="Arial" panose="020B0604020202020204" pitchFamily="34" charset="0"/>
              </a:rPr>
              <a:t>内网主机对外网主机而言是不可见的、不可寻址的。</a:t>
            </a:r>
          </a:p>
          <a:p>
            <a:pPr eaLnBrk="1" hangingPunct="1">
              <a:spcBef>
                <a:spcPts val="600"/>
              </a:spcBef>
              <a:buFont typeface="Wingdings" panose="05000000000000000000" pitchFamily="2" charset="2"/>
              <a:buNone/>
            </a:pPr>
            <a:r>
              <a:rPr lang="zh-CN" altLang="en-US">
                <a:ea typeface="楷体" panose="02010609060101010101" pitchFamily="49" charset="-122"/>
                <a:cs typeface="Arial" panose="020B0604020202020204" pitchFamily="34" charset="0"/>
              </a:rPr>
              <a:t> </a:t>
            </a:r>
            <a:r>
              <a:rPr lang="en-US" altLang="zh-CN">
                <a:ea typeface="楷体" panose="02010609060101010101" pitchFamily="49" charset="-122"/>
                <a:cs typeface="Arial" panose="020B0604020202020204" pitchFamily="34" charset="0"/>
              </a:rPr>
              <a:t>(</a:t>
            </a:r>
            <a:r>
              <a:rPr lang="zh-CN" altLang="en-US">
                <a:ea typeface="楷体" panose="02010609060101010101" pitchFamily="49" charset="-122"/>
                <a:cs typeface="Arial" panose="020B0604020202020204" pitchFamily="34" charset="0"/>
              </a:rPr>
              <a:t>这也算是一项安全措施</a:t>
            </a:r>
            <a:r>
              <a:rPr lang="en-US" altLang="zh-CN">
                <a:ea typeface="楷体" panose="02010609060101010101" pitchFamily="49" charset="-122"/>
                <a:cs typeface="Arial" panose="020B0604020202020204" pitchFamily="34" charset="0"/>
              </a:rPr>
              <a:t>).</a:t>
            </a:r>
          </a:p>
        </p:txBody>
      </p:sp>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DC481571-5520-408D-BB8F-094FDAF0DAB6}"/>
                  </a:ext>
                </a:extLst>
              </p14:cNvPr>
              <p14:cNvContentPartPr/>
              <p14:nvPr/>
            </p14:nvContentPartPr>
            <p14:xfrm>
              <a:off x="2842619" y="1353624"/>
              <a:ext cx="3961800" cy="201240"/>
            </p14:xfrm>
          </p:contentPart>
        </mc:Choice>
        <mc:Fallback>
          <p:pic>
            <p:nvPicPr>
              <p:cNvPr id="2" name="墨迹 1">
                <a:extLst>
                  <a:ext uri="{FF2B5EF4-FFF2-40B4-BE49-F238E27FC236}">
                    <a16:creationId xmlns:a16="http://schemas.microsoft.com/office/drawing/2014/main" id="{DC481571-5520-408D-BB8F-094FDAF0DAB6}"/>
                  </a:ext>
                </a:extLst>
              </p:cNvPr>
              <p:cNvPicPr/>
              <p:nvPr/>
            </p:nvPicPr>
            <p:blipFill>
              <a:blip r:embed="rId4"/>
              <a:stretch>
                <a:fillRect/>
              </a:stretch>
            </p:blipFill>
            <p:spPr>
              <a:xfrm>
                <a:off x="2824979" y="1335984"/>
                <a:ext cx="399744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墨迹 3">
                <a:extLst>
                  <a:ext uri="{FF2B5EF4-FFF2-40B4-BE49-F238E27FC236}">
                    <a16:creationId xmlns:a16="http://schemas.microsoft.com/office/drawing/2014/main" id="{39C33B83-28C9-4565-BDEB-A3086232C5ED}"/>
                  </a:ext>
                </a:extLst>
              </p14:cNvPr>
              <p14:cNvContentPartPr/>
              <p14:nvPr/>
            </p14:nvContentPartPr>
            <p14:xfrm>
              <a:off x="1267259" y="3124464"/>
              <a:ext cx="5997240" cy="152280"/>
            </p14:xfrm>
          </p:contentPart>
        </mc:Choice>
        <mc:Fallback>
          <p:pic>
            <p:nvPicPr>
              <p:cNvPr id="4" name="墨迹 3">
                <a:extLst>
                  <a:ext uri="{FF2B5EF4-FFF2-40B4-BE49-F238E27FC236}">
                    <a16:creationId xmlns:a16="http://schemas.microsoft.com/office/drawing/2014/main" id="{39C33B83-28C9-4565-BDEB-A3086232C5ED}"/>
                  </a:ext>
                </a:extLst>
              </p:cNvPr>
              <p:cNvPicPr/>
              <p:nvPr/>
            </p:nvPicPr>
            <p:blipFill>
              <a:blip r:embed="rId6"/>
              <a:stretch>
                <a:fillRect/>
              </a:stretch>
            </p:blipFill>
            <p:spPr>
              <a:xfrm>
                <a:off x="1249619" y="3106464"/>
                <a:ext cx="603288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 name="墨迹 4">
                <a:extLst>
                  <a:ext uri="{FF2B5EF4-FFF2-40B4-BE49-F238E27FC236}">
                    <a16:creationId xmlns:a16="http://schemas.microsoft.com/office/drawing/2014/main" id="{0A3FE359-5794-4C1E-9E91-120885E5D637}"/>
                  </a:ext>
                </a:extLst>
              </p14:cNvPr>
              <p14:cNvContentPartPr/>
              <p14:nvPr/>
            </p14:nvContentPartPr>
            <p14:xfrm>
              <a:off x="1399739" y="4085304"/>
              <a:ext cx="4774320" cy="75240"/>
            </p14:xfrm>
          </p:contentPart>
        </mc:Choice>
        <mc:Fallback>
          <p:pic>
            <p:nvPicPr>
              <p:cNvPr id="5" name="墨迹 4">
                <a:extLst>
                  <a:ext uri="{FF2B5EF4-FFF2-40B4-BE49-F238E27FC236}">
                    <a16:creationId xmlns:a16="http://schemas.microsoft.com/office/drawing/2014/main" id="{0A3FE359-5794-4C1E-9E91-120885E5D637}"/>
                  </a:ext>
                </a:extLst>
              </p:cNvPr>
              <p:cNvPicPr/>
              <p:nvPr/>
            </p:nvPicPr>
            <p:blipFill>
              <a:blip r:embed="rId8"/>
              <a:stretch>
                <a:fillRect/>
              </a:stretch>
            </p:blipFill>
            <p:spPr>
              <a:xfrm>
                <a:off x="1381739" y="4067664"/>
                <a:ext cx="4809960" cy="110880"/>
              </a:xfrm>
              <a:prstGeom prst="rect">
                <a:avLst/>
              </a:prstGeom>
            </p:spPr>
          </p:pic>
        </mc:Fallback>
      </mc:AlternateContent>
    </p:spTree>
    <p:extLst>
      <p:ext uri="{BB962C8B-B14F-4D97-AF65-F5344CB8AC3E}">
        <p14:creationId xmlns:p14="http://schemas.microsoft.com/office/powerpoint/2010/main" val="337611213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00" name="Rectangle 2"/>
          <p:cNvSpPr>
            <a:spLocks noGrp="1" noChangeArrowheads="1"/>
          </p:cNvSpPr>
          <p:nvPr>
            <p:ph type="title"/>
          </p:nvPr>
        </p:nvSpPr>
        <p:spPr/>
        <p:txBody>
          <a:bodyPr/>
          <a:lstStyle/>
          <a:p>
            <a:pPr eaLnBrk="1" hangingPunct="1"/>
            <a:r>
              <a:rPr lang="zh-CN" altLang="en-US"/>
              <a:t>网络地址转换</a:t>
            </a:r>
          </a:p>
        </p:txBody>
      </p:sp>
      <p:sp>
        <p:nvSpPr>
          <p:cNvPr id="157701" name="Rectangle 3"/>
          <p:cNvSpPr>
            <a:spLocks noGrp="1" noChangeArrowheads="1"/>
          </p:cNvSpPr>
          <p:nvPr>
            <p:ph type="body" idx="1"/>
          </p:nvPr>
        </p:nvSpPr>
        <p:spPr/>
        <p:txBody>
          <a:bodyPr/>
          <a:lstStyle/>
          <a:p>
            <a:pPr marL="0" indent="0" eaLnBrk="1" hangingPunct="1">
              <a:buNone/>
            </a:pPr>
            <a:r>
              <a:rPr lang="zh-CN" altLang="en-US" sz="2800">
                <a:solidFill>
                  <a:srgbClr val="FF0000"/>
                </a:solidFill>
                <a:ea typeface="楷体" panose="02010609060101010101" pitchFamily="49" charset="-122"/>
                <a:cs typeface="Arial" panose="020B0604020202020204" pitchFamily="34" charset="0"/>
              </a:rPr>
              <a:t>实现</a:t>
            </a:r>
          </a:p>
          <a:p>
            <a:pPr eaLnBrk="1" hangingPunct="1">
              <a:spcBef>
                <a:spcPts val="600"/>
              </a:spcBef>
            </a:pPr>
            <a:r>
              <a:rPr lang="zh-CN" altLang="en-US">
                <a:solidFill>
                  <a:srgbClr val="FF0000"/>
                </a:solidFill>
                <a:ea typeface="楷体" panose="02010609060101010101" pitchFamily="49" charset="-122"/>
                <a:cs typeface="Arial" panose="020B0604020202020204" pitchFamily="34" charset="0"/>
              </a:rPr>
              <a:t>发送数据报</a:t>
            </a:r>
            <a:r>
              <a:rPr lang="en-US" altLang="zh-CN">
                <a:solidFill>
                  <a:srgbClr val="FF0000"/>
                </a:solidFill>
                <a:ea typeface="楷体" panose="02010609060101010101" pitchFamily="49" charset="-122"/>
                <a:cs typeface="Arial" panose="020B0604020202020204" pitchFamily="34" charset="0"/>
              </a:rPr>
              <a:t>: </a:t>
            </a:r>
            <a:r>
              <a:rPr lang="zh-CN" altLang="en-US">
                <a:ea typeface="楷体" panose="02010609060101010101" pitchFamily="49" charset="-122"/>
                <a:cs typeface="Arial" panose="020B0604020202020204" pitchFamily="34" charset="0"/>
              </a:rPr>
              <a:t>将每个外出报文的</a:t>
            </a:r>
            <a:r>
              <a:rPr lang="zh-CN" altLang="en-US">
                <a:solidFill>
                  <a:srgbClr val="FF0000"/>
                </a:solidFill>
                <a:ea typeface="楷体" panose="02010609060101010101" pitchFamily="49" charset="-122"/>
                <a:cs typeface="Arial" panose="020B0604020202020204" pitchFamily="34" charset="0"/>
              </a:rPr>
              <a:t>源</a:t>
            </a:r>
            <a:r>
              <a:rPr lang="en-US" altLang="zh-CN">
                <a:solidFill>
                  <a:srgbClr val="FF0000"/>
                </a:solidFill>
                <a:ea typeface="楷体" panose="02010609060101010101" pitchFamily="49" charset="-122"/>
                <a:cs typeface="Arial" panose="020B0604020202020204" pitchFamily="34" charset="0"/>
              </a:rPr>
              <a:t>IP</a:t>
            </a:r>
            <a:r>
              <a:rPr lang="zh-CN" altLang="en-US">
                <a:solidFill>
                  <a:srgbClr val="FF0000"/>
                </a:solidFill>
                <a:ea typeface="楷体" panose="02010609060101010101" pitchFamily="49" charset="-122"/>
                <a:cs typeface="Arial" panose="020B0604020202020204" pitchFamily="34" charset="0"/>
              </a:rPr>
              <a:t>地址、端口号</a:t>
            </a:r>
            <a:r>
              <a:rPr lang="zh-CN" altLang="en-US">
                <a:solidFill>
                  <a:srgbClr val="0000FF"/>
                </a:solidFill>
                <a:ea typeface="楷体" panose="02010609060101010101" pitchFamily="49" charset="-122"/>
                <a:cs typeface="Arial" panose="020B0604020202020204" pitchFamily="34" charset="0"/>
              </a:rPr>
              <a:t>替换</a:t>
            </a:r>
            <a:r>
              <a:rPr lang="zh-CN" altLang="en-US">
                <a:ea typeface="楷体" panose="02010609060101010101" pitchFamily="49" charset="-122"/>
                <a:cs typeface="Arial" panose="020B0604020202020204" pitchFamily="34" charset="0"/>
              </a:rPr>
              <a:t>为</a:t>
            </a:r>
            <a:r>
              <a:rPr lang="en-US" altLang="zh-CN">
                <a:solidFill>
                  <a:srgbClr val="0000FF"/>
                </a:solidFill>
                <a:ea typeface="楷体" panose="02010609060101010101" pitchFamily="49" charset="-122"/>
                <a:cs typeface="Arial" panose="020B0604020202020204" pitchFamily="34" charset="0"/>
              </a:rPr>
              <a:t>NAT IP</a:t>
            </a:r>
            <a:r>
              <a:rPr lang="zh-CN" altLang="en-US">
                <a:solidFill>
                  <a:srgbClr val="0000FF"/>
                </a:solidFill>
                <a:ea typeface="楷体" panose="02010609060101010101" pitchFamily="49" charset="-122"/>
                <a:cs typeface="Arial" panose="020B0604020202020204" pitchFamily="34" charset="0"/>
              </a:rPr>
              <a:t>地址以及新的端口号</a:t>
            </a:r>
          </a:p>
          <a:p>
            <a:pPr eaLnBrk="1" hangingPunct="1">
              <a:spcBef>
                <a:spcPts val="600"/>
              </a:spcBef>
              <a:buFont typeface="Wingdings" panose="05000000000000000000" pitchFamily="2" charset="2"/>
              <a:buNone/>
            </a:pPr>
            <a:r>
              <a:rPr lang="en-US" altLang="zh-CN">
                <a:ea typeface="楷体" panose="02010609060101010101" pitchFamily="49" charset="-122"/>
                <a:cs typeface="Arial" panose="020B0604020202020204" pitchFamily="34" charset="0"/>
              </a:rPr>
              <a:t>     . . . </a:t>
            </a:r>
            <a:r>
              <a:rPr lang="zh-CN" altLang="en-US">
                <a:ea typeface="楷体" panose="02010609060101010101" pitchFamily="49" charset="-122"/>
                <a:cs typeface="Arial" panose="020B0604020202020204" pitchFamily="34" charset="0"/>
              </a:rPr>
              <a:t>远程客户机</a:t>
            </a:r>
            <a:r>
              <a:rPr lang="en-US" altLang="zh-CN">
                <a:ea typeface="楷体" panose="02010609060101010101" pitchFamily="49" charset="-122"/>
                <a:cs typeface="Arial" panose="020B0604020202020204" pitchFamily="34" charset="0"/>
              </a:rPr>
              <a:t>/</a:t>
            </a:r>
            <a:r>
              <a:rPr lang="zh-CN" altLang="en-US">
                <a:ea typeface="楷体" panose="02010609060101010101" pitchFamily="49" charset="-122"/>
                <a:cs typeface="Arial" panose="020B0604020202020204" pitchFamily="34" charset="0"/>
              </a:rPr>
              <a:t>服务器将以</a:t>
            </a:r>
            <a:r>
              <a:rPr lang="en-US" altLang="zh-CN">
                <a:ea typeface="楷体" panose="02010609060101010101" pitchFamily="49" charset="-122"/>
                <a:cs typeface="Arial" panose="020B0604020202020204" pitchFamily="34" charset="0"/>
              </a:rPr>
              <a:t>NAT IP</a:t>
            </a:r>
            <a:r>
              <a:rPr lang="zh-CN" altLang="en-US">
                <a:ea typeface="楷体" panose="02010609060101010101" pitchFamily="49" charset="-122"/>
                <a:cs typeface="Arial" panose="020B0604020202020204" pitchFamily="34" charset="0"/>
              </a:rPr>
              <a:t>地址以及新的端口号做为目的地址进行响应。</a:t>
            </a:r>
            <a:br>
              <a:rPr lang="en-US" altLang="zh-CN">
                <a:ea typeface="楷体" panose="02010609060101010101" pitchFamily="49" charset="-122"/>
                <a:cs typeface="Arial" panose="020B0604020202020204" pitchFamily="34" charset="0"/>
              </a:rPr>
            </a:br>
            <a:endParaRPr lang="en-US" altLang="zh-CN">
              <a:ea typeface="楷体" panose="02010609060101010101" pitchFamily="49" charset="-122"/>
              <a:cs typeface="Arial" panose="020B0604020202020204" pitchFamily="34" charset="0"/>
            </a:endParaRPr>
          </a:p>
          <a:p>
            <a:pPr eaLnBrk="1" hangingPunct="1">
              <a:spcBef>
                <a:spcPts val="600"/>
              </a:spcBef>
            </a:pPr>
            <a:r>
              <a:rPr lang="zh-CN" altLang="en-US">
                <a:ea typeface="楷体" panose="02010609060101010101" pitchFamily="49" charset="-122"/>
                <a:cs typeface="Arial" panose="020B0604020202020204" pitchFamily="34" charset="0"/>
              </a:rPr>
              <a:t>记住每一个地址转换对 </a:t>
            </a:r>
            <a:r>
              <a:rPr lang="en-US" altLang="zh-CN">
                <a:ea typeface="楷体" panose="02010609060101010101" pitchFamily="49" charset="-122"/>
                <a:cs typeface="Arial" panose="020B0604020202020204" pitchFamily="34" charset="0"/>
              </a:rPr>
              <a:t>(</a:t>
            </a:r>
            <a:r>
              <a:rPr lang="zh-CN" altLang="en-US">
                <a:ea typeface="楷体" panose="02010609060101010101" pitchFamily="49" charset="-122"/>
                <a:cs typeface="Arial" panose="020B0604020202020204" pitchFamily="34" charset="0"/>
              </a:rPr>
              <a:t>在 </a:t>
            </a:r>
            <a:r>
              <a:rPr lang="en-US" altLang="zh-CN">
                <a:ea typeface="楷体" panose="02010609060101010101" pitchFamily="49" charset="-122"/>
                <a:cs typeface="Arial" panose="020B0604020202020204" pitchFamily="34" charset="0"/>
              </a:rPr>
              <a:t>NAT </a:t>
            </a:r>
            <a:r>
              <a:rPr lang="zh-CN" altLang="en-US">
                <a:ea typeface="楷体" panose="02010609060101010101" pitchFamily="49" charset="-122"/>
                <a:cs typeface="Arial" panose="020B0604020202020204" pitchFamily="34" charset="0"/>
              </a:rPr>
              <a:t>转换表中</a:t>
            </a:r>
            <a:r>
              <a:rPr lang="en-US" altLang="zh-CN">
                <a:ea typeface="楷体" panose="02010609060101010101" pitchFamily="49" charset="-122"/>
                <a:cs typeface="Arial" panose="020B0604020202020204" pitchFamily="34" charset="0"/>
              </a:rPr>
              <a:t>) </a:t>
            </a:r>
            <a:r>
              <a:rPr lang="zh-CN" altLang="en-US">
                <a:ea typeface="楷体" panose="02010609060101010101" pitchFamily="49" charset="-122"/>
                <a:cs typeface="Arial" panose="020B0604020202020204" pitchFamily="34" charset="0"/>
              </a:rPr>
              <a:t>，即</a:t>
            </a:r>
            <a:r>
              <a:rPr lang="zh-CN" altLang="en-US">
                <a:solidFill>
                  <a:srgbClr val="0000FF"/>
                </a:solidFill>
                <a:ea typeface="楷体" panose="02010609060101010101" pitchFamily="49" charset="-122"/>
                <a:cs typeface="Arial" panose="020B0604020202020204" pitchFamily="34" charset="0"/>
              </a:rPr>
              <a:t>源</a:t>
            </a:r>
            <a:r>
              <a:rPr lang="en-US" altLang="zh-CN">
                <a:solidFill>
                  <a:srgbClr val="0000FF"/>
                </a:solidFill>
                <a:ea typeface="楷体" panose="02010609060101010101" pitchFamily="49" charset="-122"/>
                <a:cs typeface="Arial" panose="020B0604020202020204" pitchFamily="34" charset="0"/>
              </a:rPr>
              <a:t>IP</a:t>
            </a:r>
            <a:r>
              <a:rPr lang="zh-CN" altLang="en-US">
                <a:solidFill>
                  <a:srgbClr val="0000FF"/>
                </a:solidFill>
                <a:ea typeface="楷体" panose="02010609060101010101" pitchFamily="49" charset="-122"/>
                <a:cs typeface="Arial" panose="020B0604020202020204" pitchFamily="34" charset="0"/>
              </a:rPr>
              <a:t>地址、端口号 </a:t>
            </a:r>
            <a:r>
              <a:rPr lang="zh-CN" altLang="en-US">
                <a:solidFill>
                  <a:srgbClr val="0000FF"/>
                </a:solidFill>
                <a:ea typeface="楷体" panose="02010609060101010101" pitchFamily="49" charset="-122"/>
                <a:cs typeface="Arial" panose="020B0604020202020204" pitchFamily="34" charset="0"/>
                <a:sym typeface="Wingdings" panose="05000000000000000000" pitchFamily="2" charset="2"/>
              </a:rPr>
              <a:t> </a:t>
            </a:r>
            <a:r>
              <a:rPr lang="en-US" altLang="zh-CN">
                <a:solidFill>
                  <a:srgbClr val="0000FF"/>
                </a:solidFill>
                <a:ea typeface="楷体" panose="02010609060101010101" pitchFamily="49" charset="-122"/>
                <a:cs typeface="Arial" panose="020B0604020202020204" pitchFamily="34" charset="0"/>
              </a:rPr>
              <a:t>NAT IP</a:t>
            </a:r>
            <a:r>
              <a:rPr lang="zh-CN" altLang="en-US">
                <a:solidFill>
                  <a:srgbClr val="0000FF"/>
                </a:solidFill>
                <a:ea typeface="楷体" panose="02010609060101010101" pitchFamily="49" charset="-122"/>
                <a:cs typeface="Arial" panose="020B0604020202020204" pitchFamily="34" charset="0"/>
              </a:rPr>
              <a:t>地址、新的端口</a:t>
            </a:r>
          </a:p>
          <a:p>
            <a:pPr eaLnBrk="1" hangingPunct="1">
              <a:spcBef>
                <a:spcPts val="600"/>
              </a:spcBef>
            </a:pPr>
            <a:endParaRPr lang="zh-CN" altLang="en-US">
              <a:ea typeface="楷体" panose="02010609060101010101" pitchFamily="49" charset="-122"/>
              <a:cs typeface="Arial" panose="020B0604020202020204" pitchFamily="34" charset="0"/>
            </a:endParaRPr>
          </a:p>
          <a:p>
            <a:pPr eaLnBrk="1" hangingPunct="1">
              <a:spcBef>
                <a:spcPts val="600"/>
              </a:spcBef>
            </a:pPr>
            <a:r>
              <a:rPr lang="zh-CN" altLang="en-US">
                <a:solidFill>
                  <a:srgbClr val="FF0000"/>
                </a:solidFill>
                <a:ea typeface="楷体" panose="02010609060101010101" pitchFamily="49" charset="-122"/>
                <a:cs typeface="Arial" panose="020B0604020202020204" pitchFamily="34" charset="0"/>
              </a:rPr>
              <a:t>接收数据报</a:t>
            </a:r>
            <a:r>
              <a:rPr lang="en-US" altLang="zh-CN">
                <a:solidFill>
                  <a:srgbClr val="0000FF"/>
                </a:solidFill>
                <a:ea typeface="楷体" panose="02010609060101010101" pitchFamily="49" charset="-122"/>
                <a:cs typeface="Arial" panose="020B0604020202020204" pitchFamily="34" charset="0"/>
              </a:rPr>
              <a:t>: </a:t>
            </a:r>
            <a:r>
              <a:rPr lang="zh-CN" altLang="en-US">
                <a:solidFill>
                  <a:srgbClr val="0000FF"/>
                </a:solidFill>
                <a:ea typeface="楷体" panose="02010609060101010101" pitchFamily="49" charset="-122"/>
                <a:cs typeface="Arial" panose="020B0604020202020204" pitchFamily="34" charset="0"/>
              </a:rPr>
              <a:t>根据</a:t>
            </a:r>
            <a:r>
              <a:rPr lang="en-US" altLang="zh-CN">
                <a:solidFill>
                  <a:srgbClr val="0000FF"/>
                </a:solidFill>
                <a:ea typeface="楷体" panose="02010609060101010101" pitchFamily="49" charset="-122"/>
                <a:cs typeface="Arial" panose="020B0604020202020204" pitchFamily="34" charset="0"/>
              </a:rPr>
              <a:t>NAT</a:t>
            </a:r>
            <a:r>
              <a:rPr lang="zh-CN" altLang="en-US">
                <a:solidFill>
                  <a:srgbClr val="0000FF"/>
                </a:solidFill>
                <a:ea typeface="楷体" panose="02010609060101010101" pitchFamily="49" charset="-122"/>
                <a:cs typeface="Arial" panose="020B0604020202020204" pitchFamily="34" charset="0"/>
              </a:rPr>
              <a:t>转换表将每个进入报文的</a:t>
            </a:r>
            <a:r>
              <a:rPr lang="en-US" altLang="zh-CN">
                <a:ea typeface="楷体" panose="02010609060101010101" pitchFamily="49" charset="-122"/>
                <a:cs typeface="Arial" panose="020B0604020202020204" pitchFamily="34" charset="0"/>
              </a:rPr>
              <a:t>NAT IP</a:t>
            </a:r>
            <a:r>
              <a:rPr lang="zh-CN" altLang="en-US">
                <a:ea typeface="楷体" panose="02010609060101010101" pitchFamily="49" charset="-122"/>
                <a:cs typeface="Arial" panose="020B0604020202020204" pitchFamily="34" charset="0"/>
              </a:rPr>
              <a:t>地址和端口号</a:t>
            </a:r>
            <a:r>
              <a:rPr lang="zh-CN" altLang="en-US">
                <a:solidFill>
                  <a:srgbClr val="0000FF"/>
                </a:solidFill>
                <a:ea typeface="楷体" panose="02010609060101010101" pitchFamily="49" charset="-122"/>
                <a:cs typeface="Arial" panose="020B0604020202020204" pitchFamily="34" charset="0"/>
              </a:rPr>
              <a:t>替换为</a:t>
            </a:r>
            <a:r>
              <a:rPr lang="zh-CN" altLang="en-US">
                <a:ea typeface="楷体" panose="02010609060101010101" pitchFamily="49" charset="-122"/>
                <a:cs typeface="Arial" panose="020B0604020202020204" pitchFamily="34" charset="0"/>
              </a:rPr>
              <a:t>相应的源</a:t>
            </a:r>
            <a:r>
              <a:rPr lang="en-US" altLang="zh-CN">
                <a:ea typeface="楷体" panose="02010609060101010101" pitchFamily="49" charset="-122"/>
                <a:cs typeface="Arial" panose="020B0604020202020204" pitchFamily="34" charset="0"/>
              </a:rPr>
              <a:t>IP</a:t>
            </a:r>
            <a:r>
              <a:rPr lang="zh-CN" altLang="en-US">
                <a:ea typeface="楷体" panose="02010609060101010101" pitchFamily="49" charset="-122"/>
                <a:cs typeface="Arial" panose="020B0604020202020204" pitchFamily="34" charset="0"/>
              </a:rPr>
              <a:t>地址以及端口号。</a:t>
            </a:r>
            <a:endParaRPr lang="zh-CN" altLang="en-US">
              <a:solidFill>
                <a:srgbClr val="FF0000"/>
              </a:solidFill>
              <a:ea typeface="楷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26226922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8" name="Rectangle 2"/>
          <p:cNvSpPr>
            <a:spLocks noGrp="1" noChangeArrowheads="1"/>
          </p:cNvSpPr>
          <p:nvPr>
            <p:ph type="title"/>
          </p:nvPr>
        </p:nvSpPr>
        <p:spPr/>
        <p:txBody>
          <a:bodyPr/>
          <a:lstStyle/>
          <a:p>
            <a:pPr eaLnBrk="1" hangingPunct="1"/>
            <a:r>
              <a:rPr lang="zh-CN" altLang="en-US"/>
              <a:t>网络地址转换</a:t>
            </a:r>
          </a:p>
        </p:txBody>
      </p:sp>
      <p:sp>
        <p:nvSpPr>
          <p:cNvPr id="159749" name="Freeform 4"/>
          <p:cNvSpPr>
            <a:spLocks/>
          </p:cNvSpPr>
          <p:nvPr/>
        </p:nvSpPr>
        <p:spPr bwMode="auto">
          <a:xfrm>
            <a:off x="179388" y="3609975"/>
            <a:ext cx="4089400" cy="1355725"/>
          </a:xfrm>
          <a:custGeom>
            <a:avLst/>
            <a:gdLst>
              <a:gd name="T0" fmla="*/ 2147483646 w 2269"/>
              <a:gd name="T1" fmla="*/ 2147483646 h 854"/>
              <a:gd name="T2" fmla="*/ 2147483646 w 2269"/>
              <a:gd name="T3" fmla="*/ 2147483646 h 854"/>
              <a:gd name="T4" fmla="*/ 2147483646 w 2269"/>
              <a:gd name="T5" fmla="*/ 2147483646 h 854"/>
              <a:gd name="T6" fmla="*/ 2147483646 w 2269"/>
              <a:gd name="T7" fmla="*/ 2147483646 h 854"/>
              <a:gd name="T8" fmla="*/ 2147483646 w 2269"/>
              <a:gd name="T9" fmla="*/ 2147483646 h 854"/>
              <a:gd name="T10" fmla="*/ 2147483646 w 2269"/>
              <a:gd name="T11" fmla="*/ 2147483646 h 854"/>
              <a:gd name="T12" fmla="*/ 2147483646 w 2269"/>
              <a:gd name="T13" fmla="*/ 2147483646 h 854"/>
              <a:gd name="T14" fmla="*/ 0 60000 65536"/>
              <a:gd name="T15" fmla="*/ 0 60000 65536"/>
              <a:gd name="T16" fmla="*/ 0 60000 65536"/>
              <a:gd name="T17" fmla="*/ 0 60000 65536"/>
              <a:gd name="T18" fmla="*/ 0 60000 65536"/>
              <a:gd name="T19" fmla="*/ 0 60000 65536"/>
              <a:gd name="T20" fmla="*/ 0 60000 65536"/>
              <a:gd name="T21" fmla="*/ 0 w 2269"/>
              <a:gd name="T22" fmla="*/ 0 h 854"/>
              <a:gd name="T23" fmla="*/ 2269 w 2269"/>
              <a:gd name="T24" fmla="*/ 854 h 8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69" h="854">
                <a:moveTo>
                  <a:pt x="1888" y="285"/>
                </a:moveTo>
                <a:cubicBezTo>
                  <a:pt x="1622" y="258"/>
                  <a:pt x="723" y="317"/>
                  <a:pt x="418" y="283"/>
                </a:cubicBezTo>
                <a:cubicBezTo>
                  <a:pt x="113" y="249"/>
                  <a:pt x="120" y="0"/>
                  <a:pt x="60" y="83"/>
                </a:cubicBezTo>
                <a:cubicBezTo>
                  <a:pt x="0" y="166"/>
                  <a:pt x="8" y="708"/>
                  <a:pt x="60" y="781"/>
                </a:cubicBezTo>
                <a:cubicBezTo>
                  <a:pt x="112" y="854"/>
                  <a:pt x="48" y="575"/>
                  <a:pt x="374" y="519"/>
                </a:cubicBezTo>
                <a:cubicBezTo>
                  <a:pt x="700" y="463"/>
                  <a:pt x="1765" y="486"/>
                  <a:pt x="2017" y="447"/>
                </a:cubicBezTo>
                <a:cubicBezTo>
                  <a:pt x="2269" y="408"/>
                  <a:pt x="2110" y="319"/>
                  <a:pt x="1888" y="285"/>
                </a:cubicBezTo>
                <a:close/>
              </a:path>
            </a:pathLst>
          </a:custGeom>
          <a:gradFill rotWithShape="1">
            <a:gsLst>
              <a:gs pos="0">
                <a:srgbClr val="FFFFFF">
                  <a:alpha val="98000"/>
                </a:srgbClr>
              </a:gs>
              <a:gs pos="100000">
                <a:srgbClr val="66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59750" name="Freeform 5"/>
          <p:cNvSpPr>
            <a:spLocks/>
          </p:cNvSpPr>
          <p:nvPr/>
        </p:nvSpPr>
        <p:spPr bwMode="auto">
          <a:xfrm>
            <a:off x="4468813" y="2881313"/>
            <a:ext cx="3738562" cy="2697162"/>
          </a:xfrm>
          <a:custGeom>
            <a:avLst/>
            <a:gdLst>
              <a:gd name="T0" fmla="*/ 2147483646 w 2355"/>
              <a:gd name="T1" fmla="*/ 2147483646 h 1699"/>
              <a:gd name="T2" fmla="*/ 2147483646 w 2355"/>
              <a:gd name="T3" fmla="*/ 2147483646 h 1699"/>
              <a:gd name="T4" fmla="*/ 2147483646 w 2355"/>
              <a:gd name="T5" fmla="*/ 2147483646 h 1699"/>
              <a:gd name="T6" fmla="*/ 2147483646 w 2355"/>
              <a:gd name="T7" fmla="*/ 2147483646 h 1699"/>
              <a:gd name="T8" fmla="*/ 2147483646 w 2355"/>
              <a:gd name="T9" fmla="*/ 2147483646 h 1699"/>
              <a:gd name="T10" fmla="*/ 2147483646 w 2355"/>
              <a:gd name="T11" fmla="*/ 2147483646 h 1699"/>
              <a:gd name="T12" fmla="*/ 2147483646 w 2355"/>
              <a:gd name="T13" fmla="*/ 2147483646 h 1699"/>
              <a:gd name="T14" fmla="*/ 2147483646 w 2355"/>
              <a:gd name="T15" fmla="*/ 2147483646 h 1699"/>
              <a:gd name="T16" fmla="*/ 2147483646 w 2355"/>
              <a:gd name="T17" fmla="*/ 2147483646 h 1699"/>
              <a:gd name="T18" fmla="*/ 2147483646 w 2355"/>
              <a:gd name="T19" fmla="*/ 2147483646 h 1699"/>
              <a:gd name="T20" fmla="*/ 2147483646 w 2355"/>
              <a:gd name="T21" fmla="*/ 2147483646 h 169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55"/>
              <a:gd name="T34" fmla="*/ 0 h 1699"/>
              <a:gd name="T35" fmla="*/ 2355 w 2355"/>
              <a:gd name="T36" fmla="*/ 1699 h 169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55" h="1699">
                <a:moveTo>
                  <a:pt x="349" y="761"/>
                </a:moveTo>
                <a:cubicBezTo>
                  <a:pt x="587" y="729"/>
                  <a:pt x="1414" y="820"/>
                  <a:pt x="1651" y="732"/>
                </a:cubicBezTo>
                <a:cubicBezTo>
                  <a:pt x="1888" y="644"/>
                  <a:pt x="1710" y="351"/>
                  <a:pt x="1773" y="230"/>
                </a:cubicBezTo>
                <a:cubicBezTo>
                  <a:pt x="1836" y="109"/>
                  <a:pt x="1947" y="16"/>
                  <a:pt x="2029" y="8"/>
                </a:cubicBezTo>
                <a:cubicBezTo>
                  <a:pt x="2111" y="0"/>
                  <a:pt x="2213" y="27"/>
                  <a:pt x="2267" y="183"/>
                </a:cubicBezTo>
                <a:cubicBezTo>
                  <a:pt x="2321" y="339"/>
                  <a:pt x="2355" y="707"/>
                  <a:pt x="2355" y="942"/>
                </a:cubicBezTo>
                <a:cubicBezTo>
                  <a:pt x="2355" y="1177"/>
                  <a:pt x="2353" y="1485"/>
                  <a:pt x="2267" y="1592"/>
                </a:cubicBezTo>
                <a:cubicBezTo>
                  <a:pt x="2181" y="1699"/>
                  <a:pt x="1939" y="1680"/>
                  <a:pt x="1840" y="1586"/>
                </a:cubicBezTo>
                <a:cubicBezTo>
                  <a:pt x="1741" y="1492"/>
                  <a:pt x="1940" y="1135"/>
                  <a:pt x="1670" y="1025"/>
                </a:cubicBezTo>
                <a:cubicBezTo>
                  <a:pt x="1400" y="915"/>
                  <a:pt x="440" y="967"/>
                  <a:pt x="220" y="923"/>
                </a:cubicBezTo>
                <a:cubicBezTo>
                  <a:pt x="0" y="879"/>
                  <a:pt x="127" y="795"/>
                  <a:pt x="349" y="76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59751" name="Line 9"/>
          <p:cNvSpPr>
            <a:spLocks noChangeShapeType="1"/>
          </p:cNvSpPr>
          <p:nvPr/>
        </p:nvSpPr>
        <p:spPr bwMode="auto">
          <a:xfrm>
            <a:off x="4583113" y="4203700"/>
            <a:ext cx="3025775"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9752" name="Line 10"/>
          <p:cNvSpPr>
            <a:spLocks noChangeShapeType="1"/>
          </p:cNvSpPr>
          <p:nvPr/>
        </p:nvSpPr>
        <p:spPr bwMode="auto">
          <a:xfrm flipH="1">
            <a:off x="7418388" y="3460750"/>
            <a:ext cx="9525" cy="1492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9753" name="Line 11"/>
          <p:cNvSpPr>
            <a:spLocks noChangeShapeType="1"/>
          </p:cNvSpPr>
          <p:nvPr/>
        </p:nvSpPr>
        <p:spPr bwMode="auto">
          <a:xfrm>
            <a:off x="7423150" y="3455988"/>
            <a:ext cx="1333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9754" name="Line 12"/>
          <p:cNvSpPr>
            <a:spLocks noChangeShapeType="1"/>
          </p:cNvSpPr>
          <p:nvPr/>
        </p:nvSpPr>
        <p:spPr bwMode="auto">
          <a:xfrm flipV="1">
            <a:off x="7429500" y="4960938"/>
            <a:ext cx="1714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9755" name="Text Box 13"/>
          <p:cNvSpPr txBox="1">
            <a:spLocks noChangeArrowheads="1"/>
          </p:cNvSpPr>
          <p:nvPr/>
        </p:nvSpPr>
        <p:spPr bwMode="auto">
          <a:xfrm>
            <a:off x="8194675" y="3192463"/>
            <a:ext cx="9271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u="none">
                <a:ea typeface="楷体" panose="02010609060101010101" pitchFamily="49" charset="-122"/>
                <a:cs typeface="Arial" panose="020B0604020202020204" pitchFamily="34" charset="0"/>
              </a:rPr>
              <a:t>10.0.0.1</a:t>
            </a:r>
          </a:p>
        </p:txBody>
      </p:sp>
      <p:sp>
        <p:nvSpPr>
          <p:cNvPr id="159756" name="Text Box 14"/>
          <p:cNvSpPr txBox="1">
            <a:spLocks noChangeArrowheads="1"/>
          </p:cNvSpPr>
          <p:nvPr/>
        </p:nvSpPr>
        <p:spPr bwMode="auto">
          <a:xfrm>
            <a:off x="8175625" y="3959225"/>
            <a:ext cx="92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u="none">
                <a:ea typeface="楷体" panose="02010609060101010101" pitchFamily="49" charset="-122"/>
                <a:cs typeface="Arial" panose="020B0604020202020204" pitchFamily="34" charset="0"/>
              </a:rPr>
              <a:t>10.0.0.2</a:t>
            </a:r>
          </a:p>
        </p:txBody>
      </p:sp>
      <p:sp>
        <p:nvSpPr>
          <p:cNvPr id="159757" name="Text Box 15"/>
          <p:cNvSpPr txBox="1">
            <a:spLocks noChangeArrowheads="1"/>
          </p:cNvSpPr>
          <p:nvPr/>
        </p:nvSpPr>
        <p:spPr bwMode="auto">
          <a:xfrm>
            <a:off x="8137525" y="4854575"/>
            <a:ext cx="92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u="none">
                <a:ea typeface="楷体" panose="02010609060101010101" pitchFamily="49" charset="-122"/>
                <a:cs typeface="Arial" panose="020B0604020202020204" pitchFamily="34" charset="0"/>
              </a:rPr>
              <a:t>10.0.0.3</a:t>
            </a:r>
          </a:p>
        </p:txBody>
      </p:sp>
      <p:sp>
        <p:nvSpPr>
          <p:cNvPr id="221209" name="Freeform 25"/>
          <p:cNvSpPr>
            <a:spLocks/>
          </p:cNvSpPr>
          <p:nvPr/>
        </p:nvSpPr>
        <p:spPr bwMode="auto">
          <a:xfrm>
            <a:off x="5672138" y="3309938"/>
            <a:ext cx="895350" cy="542925"/>
          </a:xfrm>
          <a:custGeom>
            <a:avLst/>
            <a:gdLst>
              <a:gd name="T0" fmla="*/ 0 w 417"/>
              <a:gd name="T1" fmla="*/ 2147483646 h 264"/>
              <a:gd name="T2" fmla="*/ 2147483646 w 417"/>
              <a:gd name="T3" fmla="*/ 2147483646 h 264"/>
              <a:gd name="T4" fmla="*/ 2147483646 w 417"/>
              <a:gd name="T5" fmla="*/ 0 h 264"/>
              <a:gd name="T6" fmla="*/ 0 60000 65536"/>
              <a:gd name="T7" fmla="*/ 0 60000 65536"/>
              <a:gd name="T8" fmla="*/ 0 60000 65536"/>
              <a:gd name="T9" fmla="*/ 0 w 417"/>
              <a:gd name="T10" fmla="*/ 0 h 264"/>
              <a:gd name="T11" fmla="*/ 417 w 417"/>
              <a:gd name="T12" fmla="*/ 264 h 264"/>
            </a:gdLst>
            <a:ahLst/>
            <a:cxnLst>
              <a:cxn ang="T6">
                <a:pos x="T0" y="T1"/>
              </a:cxn>
              <a:cxn ang="T7">
                <a:pos x="T2" y="T3"/>
              </a:cxn>
              <a:cxn ang="T8">
                <a:pos x="T4" y="T5"/>
              </a:cxn>
            </a:cxnLst>
            <a:rect l="T9" t="T10" r="T11" b="T12"/>
            <a:pathLst>
              <a:path w="417" h="264">
                <a:moveTo>
                  <a:pt x="0" y="264"/>
                </a:moveTo>
                <a:lnTo>
                  <a:pt x="417" y="264"/>
                </a:lnTo>
                <a:lnTo>
                  <a:pt x="417" y="0"/>
                </a:lnTo>
              </a:path>
            </a:pathLst>
          </a:custGeom>
          <a:noFill/>
          <a:ln w="28575">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nvGrpSpPr>
          <p:cNvPr id="2" name="Group 26"/>
          <p:cNvGrpSpPr>
            <a:grpSpLocks/>
          </p:cNvGrpSpPr>
          <p:nvPr/>
        </p:nvGrpSpPr>
        <p:grpSpPr bwMode="auto">
          <a:xfrm>
            <a:off x="6400800" y="3397250"/>
            <a:ext cx="346075" cy="369888"/>
            <a:chOff x="5140" y="403"/>
            <a:chExt cx="218" cy="233"/>
          </a:xfrm>
        </p:grpSpPr>
        <p:sp>
          <p:nvSpPr>
            <p:cNvPr id="159821" name="Oval 27"/>
            <p:cNvSpPr>
              <a:spLocks noChangeArrowheads="1"/>
            </p:cNvSpPr>
            <p:nvPr/>
          </p:nvSpPr>
          <p:spPr bwMode="auto">
            <a:xfrm>
              <a:off x="5140" y="410"/>
              <a:ext cx="218" cy="218"/>
            </a:xfrm>
            <a:prstGeom prst="ellipse">
              <a:avLst/>
            </a:prstGeom>
            <a:solidFill>
              <a:schemeClr val="bg1"/>
            </a:solidFill>
            <a:ln w="9525">
              <a:solidFill>
                <a:srgbClr val="FF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159822" name="Text Box 28"/>
            <p:cNvSpPr txBox="1">
              <a:spLocks noChangeArrowheads="1"/>
            </p:cNvSpPr>
            <p:nvPr/>
          </p:nvSpPr>
          <p:spPr bwMode="auto">
            <a:xfrm>
              <a:off x="5154" y="403"/>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u="none">
                  <a:solidFill>
                    <a:srgbClr val="FF0000"/>
                  </a:solidFill>
                  <a:ea typeface="楷体" panose="02010609060101010101" pitchFamily="49" charset="-122"/>
                  <a:cs typeface="Arial" panose="020B0604020202020204" pitchFamily="34" charset="0"/>
                </a:rPr>
                <a:t>1</a:t>
              </a:r>
            </a:p>
          </p:txBody>
        </p:sp>
      </p:grpSp>
      <p:sp>
        <p:nvSpPr>
          <p:cNvPr id="159760" name="Text Box 29"/>
          <p:cNvSpPr txBox="1">
            <a:spLocks noChangeArrowheads="1"/>
          </p:cNvSpPr>
          <p:nvPr/>
        </p:nvSpPr>
        <p:spPr bwMode="auto">
          <a:xfrm>
            <a:off x="4533900" y="3781425"/>
            <a:ext cx="92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u="none">
                <a:ea typeface="楷体" panose="02010609060101010101" pitchFamily="49" charset="-122"/>
                <a:cs typeface="Arial" panose="020B0604020202020204" pitchFamily="34" charset="0"/>
              </a:rPr>
              <a:t>10.0.0.4</a:t>
            </a:r>
          </a:p>
        </p:txBody>
      </p:sp>
      <p:sp>
        <p:nvSpPr>
          <p:cNvPr id="159761" name="Line 30"/>
          <p:cNvSpPr>
            <a:spLocks noChangeShapeType="1"/>
          </p:cNvSpPr>
          <p:nvPr/>
        </p:nvSpPr>
        <p:spPr bwMode="auto">
          <a:xfrm flipH="1">
            <a:off x="4657725" y="4032250"/>
            <a:ext cx="85725" cy="1285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59762" name="Text Box 31"/>
          <p:cNvSpPr txBox="1">
            <a:spLocks noChangeArrowheads="1"/>
          </p:cNvSpPr>
          <p:nvPr/>
        </p:nvSpPr>
        <p:spPr bwMode="auto">
          <a:xfrm>
            <a:off x="2695575" y="4338638"/>
            <a:ext cx="13128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u="none">
                <a:ea typeface="楷体" panose="02010609060101010101" pitchFamily="49" charset="-122"/>
                <a:cs typeface="Arial" panose="020B0604020202020204" pitchFamily="34" charset="0"/>
              </a:rPr>
              <a:t>138.76.29.7</a:t>
            </a:r>
          </a:p>
        </p:txBody>
      </p:sp>
      <p:sp>
        <p:nvSpPr>
          <p:cNvPr id="159763" name="Line 32"/>
          <p:cNvSpPr>
            <a:spLocks noChangeShapeType="1"/>
          </p:cNvSpPr>
          <p:nvPr/>
        </p:nvSpPr>
        <p:spPr bwMode="auto">
          <a:xfrm flipH="1">
            <a:off x="3917950" y="4270375"/>
            <a:ext cx="85725" cy="128588"/>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21217" name="Text Box 33"/>
          <p:cNvSpPr txBox="1">
            <a:spLocks noChangeArrowheads="1"/>
          </p:cNvSpPr>
          <p:nvPr/>
        </p:nvSpPr>
        <p:spPr bwMode="auto">
          <a:xfrm>
            <a:off x="6772275" y="1500188"/>
            <a:ext cx="21463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a:solidFill>
                  <a:srgbClr val="FF0000"/>
                </a:solidFill>
                <a:ea typeface="楷体" panose="02010609060101010101" pitchFamily="49" charset="-122"/>
                <a:cs typeface="Arial" panose="020B0604020202020204" pitchFamily="34" charset="0"/>
              </a:rPr>
              <a:t>1:</a:t>
            </a:r>
            <a:r>
              <a:rPr lang="en-US" altLang="zh-CN" sz="1800" u="none">
                <a:solidFill>
                  <a:srgbClr val="FF0000"/>
                </a:solidFill>
                <a:ea typeface="楷体" panose="02010609060101010101" pitchFamily="49" charset="-122"/>
                <a:cs typeface="Arial" panose="020B0604020202020204" pitchFamily="34" charset="0"/>
              </a:rPr>
              <a:t> </a:t>
            </a:r>
            <a:r>
              <a:rPr lang="zh-CN" altLang="en-US" sz="1800" u="none">
                <a:solidFill>
                  <a:srgbClr val="FF0000"/>
                </a:solidFill>
                <a:ea typeface="楷体" panose="02010609060101010101" pitchFamily="49" charset="-122"/>
                <a:cs typeface="Arial" panose="020B0604020202020204" pitchFamily="34" charset="0"/>
              </a:rPr>
              <a:t>主机 </a:t>
            </a:r>
            <a:r>
              <a:rPr lang="en-US" altLang="zh-CN" sz="1800" u="none">
                <a:solidFill>
                  <a:srgbClr val="FF0000"/>
                </a:solidFill>
                <a:ea typeface="楷体" panose="02010609060101010101" pitchFamily="49" charset="-122"/>
                <a:cs typeface="Arial" panose="020B0604020202020204" pitchFamily="34" charset="0"/>
              </a:rPr>
              <a:t>10.0.0.1 </a:t>
            </a:r>
          </a:p>
          <a:p>
            <a:pPr>
              <a:spcBef>
                <a:spcPct val="0"/>
              </a:spcBef>
              <a:buClrTx/>
              <a:buSzTx/>
              <a:buFontTx/>
              <a:buNone/>
            </a:pPr>
            <a:r>
              <a:rPr lang="zh-CN" altLang="en-US" sz="1800" u="none">
                <a:solidFill>
                  <a:srgbClr val="FF0000"/>
                </a:solidFill>
                <a:ea typeface="楷体" panose="02010609060101010101" pitchFamily="49" charset="-122"/>
                <a:cs typeface="Arial" panose="020B0604020202020204" pitchFamily="34" charset="0"/>
              </a:rPr>
              <a:t>发送数据报到主机 </a:t>
            </a:r>
          </a:p>
          <a:p>
            <a:pPr>
              <a:spcBef>
                <a:spcPct val="0"/>
              </a:spcBef>
              <a:buClrTx/>
              <a:buSzTx/>
              <a:buFontTx/>
              <a:buNone/>
            </a:pPr>
            <a:r>
              <a:rPr lang="en-US" altLang="zh-CN" sz="1800" u="none">
                <a:solidFill>
                  <a:srgbClr val="FF0000"/>
                </a:solidFill>
                <a:ea typeface="楷体" panose="02010609060101010101" pitchFamily="49" charset="-122"/>
                <a:cs typeface="Arial" panose="020B0604020202020204" pitchFamily="34" charset="0"/>
              </a:rPr>
              <a:t>128.119.40, 80</a:t>
            </a:r>
          </a:p>
        </p:txBody>
      </p:sp>
      <p:sp>
        <p:nvSpPr>
          <p:cNvPr id="221218" name="Line 34"/>
          <p:cNvSpPr>
            <a:spLocks noChangeShapeType="1"/>
          </p:cNvSpPr>
          <p:nvPr/>
        </p:nvSpPr>
        <p:spPr bwMode="auto">
          <a:xfrm flipH="1">
            <a:off x="6532563" y="1704975"/>
            <a:ext cx="271462" cy="94615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59766" name="Freeform 35"/>
          <p:cNvSpPr>
            <a:spLocks/>
          </p:cNvSpPr>
          <p:nvPr/>
        </p:nvSpPr>
        <p:spPr bwMode="auto">
          <a:xfrm>
            <a:off x="2344738" y="2586038"/>
            <a:ext cx="3862387" cy="1531937"/>
          </a:xfrm>
          <a:custGeom>
            <a:avLst/>
            <a:gdLst>
              <a:gd name="T0" fmla="*/ 0 w 2433"/>
              <a:gd name="T1" fmla="*/ 2147483646 h 965"/>
              <a:gd name="T2" fmla="*/ 2147483646 w 2433"/>
              <a:gd name="T3" fmla="*/ 2147483646 h 965"/>
              <a:gd name="T4" fmla="*/ 2147483646 w 2433"/>
              <a:gd name="T5" fmla="*/ 2147483646 h 965"/>
              <a:gd name="T6" fmla="*/ 2147483646 w 2433"/>
              <a:gd name="T7" fmla="*/ 2147483646 h 965"/>
              <a:gd name="T8" fmla="*/ 2147483646 w 2433"/>
              <a:gd name="T9" fmla="*/ 2147483646 h 965"/>
              <a:gd name="T10" fmla="*/ 2147483646 w 2433"/>
              <a:gd name="T11" fmla="*/ 2147483646 h 965"/>
              <a:gd name="T12" fmla="*/ 0 w 2433"/>
              <a:gd name="T13" fmla="*/ 2147483646 h 965"/>
              <a:gd name="T14" fmla="*/ 0 60000 65536"/>
              <a:gd name="T15" fmla="*/ 0 60000 65536"/>
              <a:gd name="T16" fmla="*/ 0 60000 65536"/>
              <a:gd name="T17" fmla="*/ 0 60000 65536"/>
              <a:gd name="T18" fmla="*/ 0 60000 65536"/>
              <a:gd name="T19" fmla="*/ 0 60000 65536"/>
              <a:gd name="T20" fmla="*/ 0 60000 65536"/>
              <a:gd name="T21" fmla="*/ 0 w 2433"/>
              <a:gd name="T22" fmla="*/ 0 h 965"/>
              <a:gd name="T23" fmla="*/ 2433 w 2433"/>
              <a:gd name="T24" fmla="*/ 965 h 9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33" h="965">
                <a:moveTo>
                  <a:pt x="0" y="64"/>
                </a:moveTo>
                <a:cubicBezTo>
                  <a:pt x="0" y="64"/>
                  <a:pt x="2079" y="0"/>
                  <a:pt x="2352" y="64"/>
                </a:cubicBezTo>
                <a:cubicBezTo>
                  <a:pt x="2433" y="57"/>
                  <a:pt x="1814" y="309"/>
                  <a:pt x="1640" y="450"/>
                </a:cubicBezTo>
                <a:cubicBezTo>
                  <a:pt x="1466" y="591"/>
                  <a:pt x="1383" y="888"/>
                  <a:pt x="1308" y="965"/>
                </a:cubicBezTo>
                <a:lnTo>
                  <a:pt x="1159" y="965"/>
                </a:lnTo>
                <a:cubicBezTo>
                  <a:pt x="1078" y="870"/>
                  <a:pt x="1013" y="546"/>
                  <a:pt x="820" y="396"/>
                </a:cubicBezTo>
                <a:cubicBezTo>
                  <a:pt x="583" y="207"/>
                  <a:pt x="189" y="142"/>
                  <a:pt x="0" y="64"/>
                </a:cubicBezTo>
                <a:close/>
              </a:path>
            </a:pathLst>
          </a:custGeom>
          <a:solidFill>
            <a:srgbClr val="99CCFF"/>
          </a:solidFill>
          <a:ln w="3175">
            <a:solidFill>
              <a:schemeClr val="hlink"/>
            </a:solidFill>
            <a:round/>
            <a:headEnd/>
            <a:tailEnd/>
          </a:ln>
        </p:spPr>
        <p:txBody>
          <a:bodyPr wrap="none"/>
          <a:lstStyle/>
          <a:p>
            <a:endParaRPr lang="zh-CN" altLang="en-US"/>
          </a:p>
        </p:txBody>
      </p:sp>
      <p:sp>
        <p:nvSpPr>
          <p:cNvPr id="159767" name="Rectangle 36"/>
          <p:cNvSpPr>
            <a:spLocks noChangeArrowheads="1"/>
          </p:cNvSpPr>
          <p:nvPr/>
        </p:nvSpPr>
        <p:spPr bwMode="auto">
          <a:xfrm>
            <a:off x="2344738" y="1333500"/>
            <a:ext cx="3784600" cy="1354138"/>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159768" name="Text Box 37"/>
          <p:cNvSpPr txBox="1">
            <a:spLocks noChangeArrowheads="1"/>
          </p:cNvSpPr>
          <p:nvPr/>
        </p:nvSpPr>
        <p:spPr bwMode="auto">
          <a:xfrm>
            <a:off x="2998788" y="1382713"/>
            <a:ext cx="24574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1800" u="none">
                <a:ea typeface="楷体" panose="02010609060101010101" pitchFamily="49" charset="-122"/>
                <a:cs typeface="Arial" panose="020B0604020202020204" pitchFamily="34" charset="0"/>
              </a:rPr>
              <a:t>NAT </a:t>
            </a:r>
            <a:r>
              <a:rPr lang="zh-CN" altLang="en-US" sz="1800" u="none">
                <a:ea typeface="楷体" panose="02010609060101010101" pitchFamily="49" charset="-122"/>
                <a:cs typeface="Arial" panose="020B0604020202020204" pitchFamily="34" charset="0"/>
              </a:rPr>
              <a:t>转换表</a:t>
            </a:r>
          </a:p>
          <a:p>
            <a:pPr algn="ctr">
              <a:spcBef>
                <a:spcPct val="0"/>
              </a:spcBef>
              <a:buClrTx/>
              <a:buSzTx/>
              <a:buFontTx/>
              <a:buNone/>
            </a:pPr>
            <a:r>
              <a:rPr lang="zh-CN" altLang="en-US" sz="1800" u="none">
                <a:ea typeface="楷体" panose="02010609060101010101" pitchFamily="49" charset="-122"/>
                <a:cs typeface="Arial" panose="020B0604020202020204" pitchFamily="34" charset="0"/>
              </a:rPr>
              <a:t>   </a:t>
            </a:r>
            <a:r>
              <a:rPr lang="en-US" altLang="zh-CN" sz="1800" u="none">
                <a:ea typeface="楷体" panose="02010609060101010101" pitchFamily="49" charset="-122"/>
                <a:cs typeface="Arial" panose="020B0604020202020204" pitchFamily="34" charset="0"/>
              </a:rPr>
              <a:t>WAN </a:t>
            </a:r>
            <a:r>
              <a:rPr lang="zh-CN" altLang="en-US" sz="1800" u="none">
                <a:ea typeface="楷体" panose="02010609060101010101" pitchFamily="49" charset="-122"/>
                <a:cs typeface="Arial" panose="020B0604020202020204" pitchFamily="34" charset="0"/>
              </a:rPr>
              <a:t>端        </a:t>
            </a:r>
            <a:r>
              <a:rPr lang="en-US" altLang="zh-CN" sz="1800" u="none">
                <a:ea typeface="楷体" panose="02010609060101010101" pitchFamily="49" charset="-122"/>
                <a:cs typeface="Arial" panose="020B0604020202020204" pitchFamily="34" charset="0"/>
              </a:rPr>
              <a:t>LAN </a:t>
            </a:r>
            <a:r>
              <a:rPr lang="zh-CN" altLang="en-US" sz="1800" u="none">
                <a:ea typeface="楷体" panose="02010609060101010101" pitchFamily="49" charset="-122"/>
                <a:cs typeface="Arial" panose="020B0604020202020204" pitchFamily="34" charset="0"/>
              </a:rPr>
              <a:t>端</a:t>
            </a:r>
          </a:p>
        </p:txBody>
      </p:sp>
      <p:sp>
        <p:nvSpPr>
          <p:cNvPr id="159769" name="Line 38"/>
          <p:cNvSpPr>
            <a:spLocks noChangeShapeType="1"/>
          </p:cNvSpPr>
          <p:nvPr/>
        </p:nvSpPr>
        <p:spPr bwMode="auto">
          <a:xfrm flipV="1">
            <a:off x="2344738" y="1706563"/>
            <a:ext cx="3790950" cy="11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9770" name="Line 39"/>
          <p:cNvSpPr>
            <a:spLocks noChangeShapeType="1"/>
          </p:cNvSpPr>
          <p:nvPr/>
        </p:nvSpPr>
        <p:spPr bwMode="auto">
          <a:xfrm flipV="1">
            <a:off x="2359025" y="1984375"/>
            <a:ext cx="3749675" cy="111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9771" name="Line 40"/>
          <p:cNvSpPr>
            <a:spLocks noChangeShapeType="1"/>
          </p:cNvSpPr>
          <p:nvPr/>
        </p:nvSpPr>
        <p:spPr bwMode="auto">
          <a:xfrm>
            <a:off x="4468813" y="1728788"/>
            <a:ext cx="3175" cy="955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59772" name="Group 41"/>
          <p:cNvGrpSpPr>
            <a:grpSpLocks/>
          </p:cNvGrpSpPr>
          <p:nvPr/>
        </p:nvGrpSpPr>
        <p:grpSpPr bwMode="auto">
          <a:xfrm>
            <a:off x="4062413" y="4064000"/>
            <a:ext cx="555625" cy="307975"/>
            <a:chOff x="3600" y="219"/>
            <a:chExt cx="360" cy="175"/>
          </a:xfrm>
        </p:grpSpPr>
        <p:sp>
          <p:nvSpPr>
            <p:cNvPr id="159808" name="Oval 4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159809" name="Line 43"/>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9810" name="Line 4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9811" name="Rectangle 45"/>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400" u="none">
                <a:ea typeface="楷体" panose="02010609060101010101" pitchFamily="49" charset="-122"/>
                <a:cs typeface="Arial" panose="020B0604020202020204" pitchFamily="34" charset="0"/>
              </a:endParaRPr>
            </a:p>
          </p:txBody>
        </p:sp>
        <p:sp>
          <p:nvSpPr>
            <p:cNvPr id="159812" name="Oval 4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nvGrpSpPr>
            <p:cNvPr id="159813" name="Group 47"/>
            <p:cNvGrpSpPr>
              <a:grpSpLocks/>
            </p:cNvGrpSpPr>
            <p:nvPr/>
          </p:nvGrpSpPr>
          <p:grpSpPr bwMode="auto">
            <a:xfrm>
              <a:off x="3686" y="244"/>
              <a:ext cx="177" cy="66"/>
              <a:chOff x="2848" y="848"/>
              <a:chExt cx="140" cy="98"/>
            </a:xfrm>
          </p:grpSpPr>
          <p:sp>
            <p:nvSpPr>
              <p:cNvPr id="159818" name="Line 4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9819" name="Line 4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9820" name="Line 5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59814" name="Group 51"/>
            <p:cNvGrpSpPr>
              <a:grpSpLocks/>
            </p:cNvGrpSpPr>
            <p:nvPr/>
          </p:nvGrpSpPr>
          <p:grpSpPr bwMode="auto">
            <a:xfrm flipV="1">
              <a:off x="3686" y="243"/>
              <a:ext cx="177" cy="66"/>
              <a:chOff x="2848" y="848"/>
              <a:chExt cx="140" cy="98"/>
            </a:xfrm>
          </p:grpSpPr>
          <p:sp>
            <p:nvSpPr>
              <p:cNvPr id="159815" name="Line 5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9816" name="Line 5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9817" name="Line 5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221239" name="Text Box 55"/>
          <p:cNvSpPr txBox="1">
            <a:spLocks noChangeArrowheads="1"/>
          </p:cNvSpPr>
          <p:nvPr/>
        </p:nvSpPr>
        <p:spPr bwMode="auto">
          <a:xfrm>
            <a:off x="2386013" y="2008188"/>
            <a:ext cx="37353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1800" u="none">
                <a:solidFill>
                  <a:srgbClr val="FF0000"/>
                </a:solidFill>
                <a:ea typeface="楷体" panose="02010609060101010101" pitchFamily="49" charset="-122"/>
                <a:cs typeface="Arial" panose="020B0604020202020204" pitchFamily="34" charset="0"/>
              </a:rPr>
              <a:t>138.76.29.7, 5001   10.0.0.1, 3345</a:t>
            </a:r>
          </a:p>
          <a:p>
            <a:pPr algn="ctr">
              <a:spcBef>
                <a:spcPct val="0"/>
              </a:spcBef>
              <a:buClrTx/>
              <a:buSzTx/>
              <a:buFontTx/>
              <a:buNone/>
            </a:pPr>
            <a:r>
              <a:rPr lang="en-US" altLang="zh-CN" sz="1800" u="none">
                <a:ea typeface="楷体" panose="02010609060101010101" pitchFamily="49" charset="-122"/>
                <a:cs typeface="Arial" panose="020B0604020202020204" pitchFamily="34" charset="0"/>
              </a:rPr>
              <a:t>……                                         ……</a:t>
            </a:r>
          </a:p>
        </p:txBody>
      </p:sp>
      <p:grpSp>
        <p:nvGrpSpPr>
          <p:cNvPr id="6" name="Group 112"/>
          <p:cNvGrpSpPr>
            <a:grpSpLocks/>
          </p:cNvGrpSpPr>
          <p:nvPr/>
        </p:nvGrpSpPr>
        <p:grpSpPr bwMode="auto">
          <a:xfrm>
            <a:off x="4378325" y="4400550"/>
            <a:ext cx="2444750" cy="593725"/>
            <a:chOff x="2758" y="2772"/>
            <a:chExt cx="1540" cy="374"/>
          </a:xfrm>
        </p:grpSpPr>
        <p:sp>
          <p:nvSpPr>
            <p:cNvPr id="159806" name="Rectangle 56"/>
            <p:cNvSpPr>
              <a:spLocks noChangeArrowheads="1"/>
            </p:cNvSpPr>
            <p:nvPr/>
          </p:nvSpPr>
          <p:spPr bwMode="auto">
            <a:xfrm>
              <a:off x="2758" y="2772"/>
              <a:ext cx="1419" cy="374"/>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159807" name="Text Box 57"/>
            <p:cNvSpPr txBox="1">
              <a:spLocks noChangeArrowheads="1"/>
            </p:cNvSpPr>
            <p:nvPr/>
          </p:nvSpPr>
          <p:spPr bwMode="auto">
            <a:xfrm>
              <a:off x="2835" y="2772"/>
              <a:ext cx="1463"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u="none">
                  <a:ea typeface="楷体" panose="02010609060101010101" pitchFamily="49" charset="-122"/>
                  <a:cs typeface="Arial" panose="020B0604020202020204" pitchFamily="34" charset="0"/>
                </a:rPr>
                <a:t>S: 128.119.40.186, 80 </a:t>
              </a:r>
            </a:p>
            <a:p>
              <a:pPr>
                <a:spcBef>
                  <a:spcPct val="0"/>
                </a:spcBef>
                <a:buClrTx/>
                <a:buSzTx/>
                <a:buFontTx/>
                <a:buNone/>
              </a:pPr>
              <a:r>
                <a:rPr lang="en-US" altLang="zh-CN" sz="1600" u="none">
                  <a:ea typeface="楷体" panose="02010609060101010101" pitchFamily="49" charset="-122"/>
                  <a:cs typeface="Arial" panose="020B0604020202020204" pitchFamily="34" charset="0"/>
                </a:rPr>
                <a:t>D: 10.0.0.1, 3345</a:t>
              </a:r>
              <a:endParaRPr lang="en-US" altLang="zh-CN" sz="1400" u="none">
                <a:ea typeface="楷体" panose="02010609060101010101" pitchFamily="49" charset="-122"/>
                <a:cs typeface="Arial" panose="020B0604020202020204" pitchFamily="34" charset="0"/>
              </a:endParaRPr>
            </a:p>
          </p:txBody>
        </p:sp>
      </p:grpSp>
      <p:sp>
        <p:nvSpPr>
          <p:cNvPr id="221250" name="Freeform 66"/>
          <p:cNvSpPr>
            <a:spLocks/>
          </p:cNvSpPr>
          <p:nvPr/>
        </p:nvSpPr>
        <p:spPr bwMode="auto">
          <a:xfrm>
            <a:off x="6634163" y="3394075"/>
            <a:ext cx="915987" cy="1219200"/>
          </a:xfrm>
          <a:custGeom>
            <a:avLst/>
            <a:gdLst>
              <a:gd name="T0" fmla="*/ 2147483646 w 577"/>
              <a:gd name="T1" fmla="*/ 0 h 768"/>
              <a:gd name="T2" fmla="*/ 2147483646 w 577"/>
              <a:gd name="T3" fmla="*/ 0 h 768"/>
              <a:gd name="T4" fmla="*/ 2147483646 w 577"/>
              <a:gd name="T5" fmla="*/ 2147483646 h 768"/>
              <a:gd name="T6" fmla="*/ 0 w 577"/>
              <a:gd name="T7" fmla="*/ 2147483646 h 768"/>
              <a:gd name="T8" fmla="*/ 0 60000 65536"/>
              <a:gd name="T9" fmla="*/ 0 60000 65536"/>
              <a:gd name="T10" fmla="*/ 0 60000 65536"/>
              <a:gd name="T11" fmla="*/ 0 60000 65536"/>
              <a:gd name="T12" fmla="*/ 0 w 577"/>
              <a:gd name="T13" fmla="*/ 0 h 768"/>
              <a:gd name="T14" fmla="*/ 577 w 577"/>
              <a:gd name="T15" fmla="*/ 768 h 768"/>
            </a:gdLst>
            <a:ahLst/>
            <a:cxnLst>
              <a:cxn ang="T8">
                <a:pos x="T0" y="T1"/>
              </a:cxn>
              <a:cxn ang="T9">
                <a:pos x="T2" y="T3"/>
              </a:cxn>
              <a:cxn ang="T10">
                <a:pos x="T4" y="T5"/>
              </a:cxn>
              <a:cxn ang="T11">
                <a:pos x="T6" y="T7"/>
              </a:cxn>
            </a:cxnLst>
            <a:rect l="T12" t="T13" r="T14" b="T15"/>
            <a:pathLst>
              <a:path w="577" h="768">
                <a:moveTo>
                  <a:pt x="577" y="0"/>
                </a:moveTo>
                <a:lnTo>
                  <a:pt x="342" y="0"/>
                </a:lnTo>
                <a:lnTo>
                  <a:pt x="342" y="768"/>
                </a:lnTo>
                <a:lnTo>
                  <a:pt x="0" y="760"/>
                </a:lnTo>
              </a:path>
            </a:pathLst>
          </a:custGeom>
          <a:noFill/>
          <a:ln w="28575">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nvGrpSpPr>
          <p:cNvPr id="7" name="Group 67"/>
          <p:cNvGrpSpPr>
            <a:grpSpLocks/>
          </p:cNvGrpSpPr>
          <p:nvPr/>
        </p:nvGrpSpPr>
        <p:grpSpPr bwMode="auto">
          <a:xfrm>
            <a:off x="6731000" y="4421188"/>
            <a:ext cx="346075" cy="369887"/>
            <a:chOff x="5140" y="403"/>
            <a:chExt cx="218" cy="233"/>
          </a:xfrm>
        </p:grpSpPr>
        <p:sp>
          <p:nvSpPr>
            <p:cNvPr id="159804" name="Oval 68"/>
            <p:cNvSpPr>
              <a:spLocks noChangeArrowheads="1"/>
            </p:cNvSpPr>
            <p:nvPr/>
          </p:nvSpPr>
          <p:spPr bwMode="auto">
            <a:xfrm>
              <a:off x="5140" y="410"/>
              <a:ext cx="218" cy="218"/>
            </a:xfrm>
            <a:prstGeom prst="ellipse">
              <a:avLst/>
            </a:prstGeom>
            <a:solidFill>
              <a:schemeClr val="bg1"/>
            </a:solidFill>
            <a:ln w="9525">
              <a:solidFill>
                <a:srgbClr val="FF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159805" name="Text Box 69"/>
            <p:cNvSpPr txBox="1">
              <a:spLocks noChangeArrowheads="1"/>
            </p:cNvSpPr>
            <p:nvPr/>
          </p:nvSpPr>
          <p:spPr bwMode="auto">
            <a:xfrm>
              <a:off x="5154" y="403"/>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u="none">
                  <a:solidFill>
                    <a:srgbClr val="FF0000"/>
                  </a:solidFill>
                  <a:ea typeface="楷体" panose="02010609060101010101" pitchFamily="49" charset="-122"/>
                  <a:cs typeface="Arial" panose="020B0604020202020204" pitchFamily="34" charset="0"/>
                </a:rPr>
                <a:t>4</a:t>
              </a:r>
            </a:p>
          </p:txBody>
        </p:sp>
      </p:grpSp>
      <p:grpSp>
        <p:nvGrpSpPr>
          <p:cNvPr id="8" name="Group 110"/>
          <p:cNvGrpSpPr>
            <a:grpSpLocks/>
          </p:cNvGrpSpPr>
          <p:nvPr/>
        </p:nvGrpSpPr>
        <p:grpSpPr bwMode="auto">
          <a:xfrm>
            <a:off x="1935163" y="3552825"/>
            <a:ext cx="2500312" cy="601663"/>
            <a:chOff x="1219" y="2238"/>
            <a:chExt cx="1575" cy="379"/>
          </a:xfrm>
        </p:grpSpPr>
        <p:sp>
          <p:nvSpPr>
            <p:cNvPr id="159802" name="Rectangle 70"/>
            <p:cNvSpPr>
              <a:spLocks noChangeArrowheads="1"/>
            </p:cNvSpPr>
            <p:nvPr/>
          </p:nvSpPr>
          <p:spPr bwMode="auto">
            <a:xfrm>
              <a:off x="1219" y="2238"/>
              <a:ext cx="1575" cy="325"/>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159803" name="Text Box 71"/>
            <p:cNvSpPr txBox="1">
              <a:spLocks noChangeArrowheads="1"/>
            </p:cNvSpPr>
            <p:nvPr/>
          </p:nvSpPr>
          <p:spPr bwMode="auto">
            <a:xfrm>
              <a:off x="1220" y="2251"/>
              <a:ext cx="1479"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u="none">
                  <a:ea typeface="楷体" panose="02010609060101010101" pitchFamily="49" charset="-122"/>
                  <a:cs typeface="Arial" panose="020B0604020202020204" pitchFamily="34" charset="0"/>
                </a:rPr>
                <a:t>S: 138.76.29.7, 5001</a:t>
              </a:r>
            </a:p>
            <a:p>
              <a:pPr>
                <a:spcBef>
                  <a:spcPct val="0"/>
                </a:spcBef>
                <a:buClrTx/>
                <a:buSzTx/>
                <a:buFontTx/>
                <a:buNone/>
              </a:pPr>
              <a:r>
                <a:rPr lang="en-US" altLang="zh-CN" sz="1600" u="none">
                  <a:ea typeface="楷体" panose="02010609060101010101" pitchFamily="49" charset="-122"/>
                  <a:cs typeface="Arial" panose="020B0604020202020204" pitchFamily="34" charset="0"/>
                </a:rPr>
                <a:t>D: 128.119.40.186, 80</a:t>
              </a:r>
            </a:p>
          </p:txBody>
        </p:sp>
      </p:grpSp>
      <p:sp>
        <p:nvSpPr>
          <p:cNvPr id="221264" name="Line 80"/>
          <p:cNvSpPr>
            <a:spLocks noChangeShapeType="1"/>
          </p:cNvSpPr>
          <p:nvPr/>
        </p:nvSpPr>
        <p:spPr bwMode="auto">
          <a:xfrm flipH="1">
            <a:off x="895350" y="3870325"/>
            <a:ext cx="1033463"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9" name="Group 81"/>
          <p:cNvGrpSpPr>
            <a:grpSpLocks/>
          </p:cNvGrpSpPr>
          <p:nvPr/>
        </p:nvGrpSpPr>
        <p:grpSpPr bwMode="auto">
          <a:xfrm>
            <a:off x="1303338" y="3690938"/>
            <a:ext cx="346075" cy="369887"/>
            <a:chOff x="5140" y="403"/>
            <a:chExt cx="218" cy="233"/>
          </a:xfrm>
        </p:grpSpPr>
        <p:sp>
          <p:nvSpPr>
            <p:cNvPr id="159800" name="Oval 82"/>
            <p:cNvSpPr>
              <a:spLocks noChangeArrowheads="1"/>
            </p:cNvSpPr>
            <p:nvPr/>
          </p:nvSpPr>
          <p:spPr bwMode="auto">
            <a:xfrm>
              <a:off x="5140" y="410"/>
              <a:ext cx="218" cy="218"/>
            </a:xfrm>
            <a:prstGeom prst="ellipse">
              <a:avLst/>
            </a:prstGeom>
            <a:solidFill>
              <a:schemeClr val="bg1"/>
            </a:solidFill>
            <a:ln w="9525">
              <a:solidFill>
                <a:srgbClr val="FF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159801" name="Text Box 83"/>
            <p:cNvSpPr txBox="1">
              <a:spLocks noChangeArrowheads="1"/>
            </p:cNvSpPr>
            <p:nvPr/>
          </p:nvSpPr>
          <p:spPr bwMode="auto">
            <a:xfrm>
              <a:off x="5154" y="403"/>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u="none">
                  <a:solidFill>
                    <a:srgbClr val="FF0000"/>
                  </a:solidFill>
                  <a:ea typeface="楷体" panose="02010609060101010101" pitchFamily="49" charset="-122"/>
                  <a:cs typeface="Arial" panose="020B0604020202020204" pitchFamily="34" charset="0"/>
                </a:rPr>
                <a:t>2</a:t>
              </a:r>
            </a:p>
          </p:txBody>
        </p:sp>
      </p:grpSp>
      <p:sp>
        <p:nvSpPr>
          <p:cNvPr id="221268" name="Text Box 84"/>
          <p:cNvSpPr txBox="1">
            <a:spLocks noChangeArrowheads="1"/>
          </p:cNvSpPr>
          <p:nvPr/>
        </p:nvSpPr>
        <p:spPr bwMode="auto">
          <a:xfrm>
            <a:off x="0" y="1916113"/>
            <a:ext cx="2224088"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a:solidFill>
                  <a:srgbClr val="FF0000"/>
                </a:solidFill>
                <a:ea typeface="楷体" panose="02010609060101010101" pitchFamily="49" charset="-122"/>
                <a:cs typeface="Arial" panose="020B0604020202020204" pitchFamily="34" charset="0"/>
              </a:rPr>
              <a:t>2:</a:t>
            </a:r>
            <a:r>
              <a:rPr lang="en-US" altLang="zh-CN" sz="1800" u="none">
                <a:solidFill>
                  <a:srgbClr val="FF0000"/>
                </a:solidFill>
                <a:ea typeface="楷体" panose="02010609060101010101" pitchFamily="49" charset="-122"/>
                <a:cs typeface="Arial" panose="020B0604020202020204" pitchFamily="34" charset="0"/>
              </a:rPr>
              <a:t> NAT</a:t>
            </a:r>
            <a:r>
              <a:rPr lang="zh-CN" altLang="en-US" sz="1800" u="none">
                <a:solidFill>
                  <a:srgbClr val="FF0000"/>
                </a:solidFill>
                <a:ea typeface="楷体" panose="02010609060101010101" pitchFamily="49" charset="-122"/>
                <a:cs typeface="Arial" panose="020B0604020202020204" pitchFamily="34" charset="0"/>
              </a:rPr>
              <a:t>路由器将</a:t>
            </a:r>
          </a:p>
          <a:p>
            <a:pPr>
              <a:spcBef>
                <a:spcPct val="0"/>
              </a:spcBef>
              <a:buClrTx/>
              <a:buSzTx/>
              <a:buFontTx/>
              <a:buNone/>
            </a:pPr>
            <a:r>
              <a:rPr lang="zh-CN" altLang="en-US" sz="1800" u="none">
                <a:solidFill>
                  <a:srgbClr val="FF0000"/>
                </a:solidFill>
                <a:ea typeface="楷体" panose="02010609060101010101" pitchFamily="49" charset="-122"/>
                <a:cs typeface="Arial" panose="020B0604020202020204" pitchFamily="34" charset="0"/>
              </a:rPr>
              <a:t>数据报的源地址</a:t>
            </a:r>
          </a:p>
          <a:p>
            <a:pPr>
              <a:spcBef>
                <a:spcPct val="0"/>
              </a:spcBef>
              <a:buClrTx/>
              <a:buSzTx/>
              <a:buFontTx/>
              <a:buNone/>
            </a:pPr>
            <a:r>
              <a:rPr lang="en-US" altLang="zh-CN" sz="1800" u="none">
                <a:solidFill>
                  <a:srgbClr val="FF0000"/>
                </a:solidFill>
                <a:ea typeface="楷体" panose="02010609060101010101" pitchFamily="49" charset="-122"/>
                <a:cs typeface="Arial" panose="020B0604020202020204" pitchFamily="34" charset="0"/>
              </a:rPr>
              <a:t>10.0.0.1, 3345 </a:t>
            </a:r>
          </a:p>
          <a:p>
            <a:pPr>
              <a:spcBef>
                <a:spcPct val="0"/>
              </a:spcBef>
              <a:buClrTx/>
              <a:buSzTx/>
              <a:buFontTx/>
              <a:buNone/>
            </a:pPr>
            <a:r>
              <a:rPr lang="zh-CN" altLang="en-US" sz="1800" u="none">
                <a:solidFill>
                  <a:srgbClr val="FF0000"/>
                </a:solidFill>
                <a:ea typeface="楷体" panose="02010609060101010101" pitchFamily="49" charset="-122"/>
                <a:cs typeface="Arial" panose="020B0604020202020204" pitchFamily="34" charset="0"/>
              </a:rPr>
              <a:t>转换成</a:t>
            </a:r>
            <a:r>
              <a:rPr lang="en-US" altLang="zh-CN" sz="1800" u="none">
                <a:solidFill>
                  <a:srgbClr val="FF0000"/>
                </a:solidFill>
                <a:ea typeface="楷体" panose="02010609060101010101" pitchFamily="49" charset="-122"/>
                <a:cs typeface="Arial" panose="020B0604020202020204" pitchFamily="34" charset="0"/>
              </a:rPr>
              <a:t>138.76.29.7, </a:t>
            </a:r>
          </a:p>
          <a:p>
            <a:pPr>
              <a:spcBef>
                <a:spcPct val="0"/>
              </a:spcBef>
              <a:buClrTx/>
              <a:buSzTx/>
              <a:buFontTx/>
              <a:buNone/>
            </a:pPr>
            <a:r>
              <a:rPr lang="en-US" altLang="zh-CN" sz="1800" u="none">
                <a:solidFill>
                  <a:srgbClr val="FF0000"/>
                </a:solidFill>
                <a:ea typeface="楷体" panose="02010609060101010101" pitchFamily="49" charset="-122"/>
                <a:cs typeface="Arial" panose="020B0604020202020204" pitchFamily="34" charset="0"/>
              </a:rPr>
              <a:t>5001,</a:t>
            </a:r>
            <a:r>
              <a:rPr lang="zh-CN" altLang="en-US" sz="1800" u="none">
                <a:solidFill>
                  <a:srgbClr val="FF0000"/>
                </a:solidFill>
                <a:ea typeface="楷体" panose="02010609060101010101" pitchFamily="49" charset="-122"/>
                <a:cs typeface="Arial" panose="020B0604020202020204" pitchFamily="34" charset="0"/>
              </a:rPr>
              <a:t>同时更新</a:t>
            </a:r>
          </a:p>
          <a:p>
            <a:pPr>
              <a:spcBef>
                <a:spcPct val="0"/>
              </a:spcBef>
              <a:buClrTx/>
              <a:buSzTx/>
              <a:buFontTx/>
              <a:buNone/>
            </a:pPr>
            <a:r>
              <a:rPr lang="en-US" altLang="zh-CN" sz="1800" u="none">
                <a:solidFill>
                  <a:srgbClr val="FF0000"/>
                </a:solidFill>
                <a:ea typeface="楷体" panose="02010609060101010101" pitchFamily="49" charset="-122"/>
                <a:cs typeface="Arial" panose="020B0604020202020204" pitchFamily="34" charset="0"/>
              </a:rPr>
              <a:t>NAT</a:t>
            </a:r>
            <a:r>
              <a:rPr lang="zh-CN" altLang="en-US" sz="1800" u="none">
                <a:solidFill>
                  <a:srgbClr val="FF0000"/>
                </a:solidFill>
                <a:ea typeface="楷体" panose="02010609060101010101" pitchFamily="49" charset="-122"/>
                <a:cs typeface="Arial" panose="020B0604020202020204" pitchFamily="34" charset="0"/>
              </a:rPr>
              <a:t>转换表</a:t>
            </a:r>
          </a:p>
        </p:txBody>
      </p:sp>
      <p:sp>
        <p:nvSpPr>
          <p:cNvPr id="221269" name="Line 85"/>
          <p:cNvSpPr>
            <a:spLocks noChangeShapeType="1"/>
          </p:cNvSpPr>
          <p:nvPr/>
        </p:nvSpPr>
        <p:spPr bwMode="auto">
          <a:xfrm>
            <a:off x="2039938" y="3117850"/>
            <a:ext cx="944562" cy="449263"/>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21270" name="Line 86"/>
          <p:cNvSpPr>
            <a:spLocks noChangeShapeType="1"/>
          </p:cNvSpPr>
          <p:nvPr/>
        </p:nvSpPr>
        <p:spPr bwMode="auto">
          <a:xfrm flipV="1">
            <a:off x="2024063" y="2395538"/>
            <a:ext cx="1052512" cy="722312"/>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21271" name="Line 87"/>
          <p:cNvSpPr>
            <a:spLocks noChangeShapeType="1"/>
          </p:cNvSpPr>
          <p:nvPr/>
        </p:nvSpPr>
        <p:spPr bwMode="auto">
          <a:xfrm flipV="1">
            <a:off x="2024063" y="2336800"/>
            <a:ext cx="3130550" cy="779463"/>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10" name="Group 111"/>
          <p:cNvGrpSpPr>
            <a:grpSpLocks/>
          </p:cNvGrpSpPr>
          <p:nvPr/>
        </p:nvGrpSpPr>
        <p:grpSpPr bwMode="auto">
          <a:xfrm>
            <a:off x="930275" y="4602163"/>
            <a:ext cx="2633663" cy="630237"/>
            <a:chOff x="586" y="2899"/>
            <a:chExt cx="1659" cy="397"/>
          </a:xfrm>
        </p:grpSpPr>
        <p:sp>
          <p:nvSpPr>
            <p:cNvPr id="159798" name="Rectangle 88"/>
            <p:cNvSpPr>
              <a:spLocks noChangeArrowheads="1"/>
            </p:cNvSpPr>
            <p:nvPr/>
          </p:nvSpPr>
          <p:spPr bwMode="auto">
            <a:xfrm>
              <a:off x="586" y="2908"/>
              <a:ext cx="1454" cy="388"/>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159799" name="Text Box 89"/>
            <p:cNvSpPr txBox="1">
              <a:spLocks noChangeArrowheads="1"/>
            </p:cNvSpPr>
            <p:nvPr/>
          </p:nvSpPr>
          <p:spPr bwMode="auto">
            <a:xfrm>
              <a:off x="687" y="2899"/>
              <a:ext cx="1558"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u="none">
                  <a:ea typeface="楷体" panose="02010609060101010101" pitchFamily="49" charset="-122"/>
                  <a:cs typeface="Arial" panose="020B0604020202020204" pitchFamily="34" charset="0"/>
                </a:rPr>
                <a:t>S: 128.119.40.186, 80 </a:t>
              </a:r>
            </a:p>
            <a:p>
              <a:pPr>
                <a:spcBef>
                  <a:spcPct val="0"/>
                </a:spcBef>
                <a:buClrTx/>
                <a:buSzTx/>
                <a:buFontTx/>
                <a:buNone/>
              </a:pPr>
              <a:r>
                <a:rPr lang="en-US" altLang="zh-CN" sz="1600" u="none">
                  <a:ea typeface="楷体" panose="02010609060101010101" pitchFamily="49" charset="-122"/>
                  <a:cs typeface="Arial" panose="020B0604020202020204" pitchFamily="34" charset="0"/>
                </a:rPr>
                <a:t>D: 138.76.29.7, 5001</a:t>
              </a:r>
            </a:p>
          </p:txBody>
        </p:sp>
      </p:grpSp>
      <p:sp>
        <p:nvSpPr>
          <p:cNvPr id="221282" name="Line 98"/>
          <p:cNvSpPr>
            <a:spLocks noChangeShapeType="1"/>
          </p:cNvSpPr>
          <p:nvPr/>
        </p:nvSpPr>
        <p:spPr bwMode="auto">
          <a:xfrm flipH="1">
            <a:off x="3235325" y="4924425"/>
            <a:ext cx="596900" cy="0"/>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1" name="Group 99"/>
          <p:cNvGrpSpPr>
            <a:grpSpLocks/>
          </p:cNvGrpSpPr>
          <p:nvPr/>
        </p:nvGrpSpPr>
        <p:grpSpPr bwMode="auto">
          <a:xfrm>
            <a:off x="3338513" y="4745038"/>
            <a:ext cx="346075" cy="369887"/>
            <a:chOff x="5140" y="403"/>
            <a:chExt cx="218" cy="233"/>
          </a:xfrm>
        </p:grpSpPr>
        <p:sp>
          <p:nvSpPr>
            <p:cNvPr id="159796" name="Oval 100"/>
            <p:cNvSpPr>
              <a:spLocks noChangeArrowheads="1"/>
            </p:cNvSpPr>
            <p:nvPr/>
          </p:nvSpPr>
          <p:spPr bwMode="auto">
            <a:xfrm>
              <a:off x="5140" y="410"/>
              <a:ext cx="218" cy="218"/>
            </a:xfrm>
            <a:prstGeom prst="ellipse">
              <a:avLst/>
            </a:prstGeom>
            <a:solidFill>
              <a:schemeClr val="bg1"/>
            </a:solidFill>
            <a:ln w="9525">
              <a:solidFill>
                <a:srgbClr val="FF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159797" name="Text Box 101"/>
            <p:cNvSpPr txBox="1">
              <a:spLocks noChangeArrowheads="1"/>
            </p:cNvSpPr>
            <p:nvPr/>
          </p:nvSpPr>
          <p:spPr bwMode="auto">
            <a:xfrm>
              <a:off x="5154" y="403"/>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u="none">
                  <a:solidFill>
                    <a:srgbClr val="FF0000"/>
                  </a:solidFill>
                  <a:ea typeface="楷体" panose="02010609060101010101" pitchFamily="49" charset="-122"/>
                  <a:cs typeface="Arial" panose="020B0604020202020204" pitchFamily="34" charset="0"/>
                </a:rPr>
                <a:t>3</a:t>
              </a:r>
            </a:p>
          </p:txBody>
        </p:sp>
      </p:grpSp>
      <p:sp>
        <p:nvSpPr>
          <p:cNvPr id="221286" name="Text Box 102"/>
          <p:cNvSpPr txBox="1">
            <a:spLocks noChangeArrowheads="1"/>
          </p:cNvSpPr>
          <p:nvPr/>
        </p:nvSpPr>
        <p:spPr bwMode="auto">
          <a:xfrm>
            <a:off x="904875" y="5321300"/>
            <a:ext cx="3048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a:solidFill>
                  <a:srgbClr val="FF0000"/>
                </a:solidFill>
                <a:ea typeface="楷体" panose="02010609060101010101" pitchFamily="49" charset="-122"/>
                <a:cs typeface="Arial" panose="020B0604020202020204" pitchFamily="34" charset="0"/>
              </a:rPr>
              <a:t>3:</a:t>
            </a:r>
            <a:r>
              <a:rPr lang="en-US" altLang="zh-CN" sz="1800" u="none">
                <a:solidFill>
                  <a:srgbClr val="FF0000"/>
                </a:solidFill>
                <a:ea typeface="楷体" panose="02010609060101010101" pitchFamily="49" charset="-122"/>
                <a:cs typeface="Arial" panose="020B0604020202020204" pitchFamily="34" charset="0"/>
              </a:rPr>
              <a:t> </a:t>
            </a:r>
            <a:r>
              <a:rPr lang="zh-CN" altLang="en-US" sz="1800" u="none">
                <a:solidFill>
                  <a:srgbClr val="FF0000"/>
                </a:solidFill>
                <a:ea typeface="楷体" panose="02010609060101010101" pitchFamily="49" charset="-122"/>
                <a:cs typeface="Arial" panose="020B0604020202020204" pitchFamily="34" charset="0"/>
              </a:rPr>
              <a:t>响应报文到达 目的地址</a:t>
            </a:r>
            <a:r>
              <a:rPr lang="en-US" altLang="zh-CN" sz="1800" u="none">
                <a:solidFill>
                  <a:srgbClr val="FF0000"/>
                </a:solidFill>
                <a:ea typeface="楷体" panose="02010609060101010101" pitchFamily="49" charset="-122"/>
                <a:cs typeface="Arial" panose="020B0604020202020204" pitchFamily="34" charset="0"/>
              </a:rPr>
              <a:t>:</a:t>
            </a:r>
          </a:p>
          <a:p>
            <a:pPr>
              <a:spcBef>
                <a:spcPct val="0"/>
              </a:spcBef>
              <a:buClrTx/>
              <a:buSzTx/>
              <a:buFontTx/>
              <a:buNone/>
            </a:pPr>
            <a:r>
              <a:rPr lang="en-US" altLang="zh-CN" sz="1800" u="none">
                <a:solidFill>
                  <a:srgbClr val="FF0000"/>
                </a:solidFill>
                <a:ea typeface="楷体" panose="02010609060101010101" pitchFamily="49" charset="-122"/>
                <a:cs typeface="Arial" panose="020B0604020202020204" pitchFamily="34" charset="0"/>
              </a:rPr>
              <a:t> 138.76.29.7, 5001</a:t>
            </a:r>
          </a:p>
        </p:txBody>
      </p:sp>
      <p:sp>
        <p:nvSpPr>
          <p:cNvPr id="221287" name="Text Box 103"/>
          <p:cNvSpPr txBox="1">
            <a:spLocks noChangeArrowheads="1"/>
          </p:cNvSpPr>
          <p:nvPr/>
        </p:nvSpPr>
        <p:spPr bwMode="auto">
          <a:xfrm>
            <a:off x="4438650" y="5046663"/>
            <a:ext cx="39941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a:solidFill>
                  <a:srgbClr val="FF0000"/>
                </a:solidFill>
                <a:ea typeface="楷体" panose="02010609060101010101" pitchFamily="49" charset="-122"/>
                <a:cs typeface="Arial" panose="020B0604020202020204" pitchFamily="34" charset="0"/>
              </a:rPr>
              <a:t>4:</a:t>
            </a:r>
            <a:r>
              <a:rPr lang="en-US" altLang="zh-CN" sz="1800" u="none">
                <a:solidFill>
                  <a:srgbClr val="FF0000"/>
                </a:solidFill>
                <a:ea typeface="楷体" panose="02010609060101010101" pitchFamily="49" charset="-122"/>
                <a:cs typeface="Arial" panose="020B0604020202020204" pitchFamily="34" charset="0"/>
              </a:rPr>
              <a:t> NAT</a:t>
            </a:r>
            <a:r>
              <a:rPr lang="zh-CN" altLang="en-US" sz="1800" u="none">
                <a:solidFill>
                  <a:srgbClr val="FF0000"/>
                </a:solidFill>
                <a:ea typeface="楷体" panose="02010609060101010101" pitchFamily="49" charset="-122"/>
                <a:cs typeface="Arial" panose="020B0604020202020204" pitchFamily="34" charset="0"/>
              </a:rPr>
              <a:t>路由器将</a:t>
            </a:r>
          </a:p>
          <a:p>
            <a:pPr>
              <a:spcBef>
                <a:spcPct val="0"/>
              </a:spcBef>
              <a:buClrTx/>
              <a:buSzTx/>
              <a:buFontTx/>
              <a:buNone/>
            </a:pPr>
            <a:r>
              <a:rPr lang="zh-CN" altLang="en-US" sz="1800" u="none">
                <a:solidFill>
                  <a:srgbClr val="FF0000"/>
                </a:solidFill>
                <a:ea typeface="楷体" panose="02010609060101010101" pitchFamily="49" charset="-122"/>
                <a:cs typeface="Arial" panose="020B0604020202020204" pitchFamily="34" charset="0"/>
              </a:rPr>
              <a:t>数据报的目的地址</a:t>
            </a:r>
            <a:r>
              <a:rPr lang="en-US" altLang="zh-CN" sz="1800" u="none">
                <a:solidFill>
                  <a:srgbClr val="FF0000"/>
                </a:solidFill>
                <a:ea typeface="楷体" panose="02010609060101010101" pitchFamily="49" charset="-122"/>
                <a:cs typeface="Arial" panose="020B0604020202020204" pitchFamily="34" charset="0"/>
              </a:rPr>
              <a:t>138.76.29.7, 5001</a:t>
            </a:r>
          </a:p>
          <a:p>
            <a:pPr>
              <a:spcBef>
                <a:spcPct val="0"/>
              </a:spcBef>
              <a:buClrTx/>
              <a:buSzTx/>
              <a:buFontTx/>
              <a:buNone/>
            </a:pPr>
            <a:r>
              <a:rPr lang="zh-CN" altLang="en-US" sz="1800" u="none">
                <a:solidFill>
                  <a:srgbClr val="FF0000"/>
                </a:solidFill>
                <a:ea typeface="楷体" panose="02010609060101010101" pitchFamily="49" charset="-122"/>
                <a:cs typeface="Arial" panose="020B0604020202020204" pitchFamily="34" charset="0"/>
              </a:rPr>
              <a:t>转换成 </a:t>
            </a:r>
            <a:r>
              <a:rPr lang="en-US" altLang="zh-CN" sz="1800" u="none">
                <a:solidFill>
                  <a:srgbClr val="FF0000"/>
                </a:solidFill>
                <a:ea typeface="楷体" panose="02010609060101010101" pitchFamily="49" charset="-122"/>
                <a:cs typeface="Arial" panose="020B0604020202020204" pitchFamily="34" charset="0"/>
              </a:rPr>
              <a:t>10.0.0.1, 3345</a:t>
            </a:r>
            <a:r>
              <a:rPr lang="en-US" altLang="zh-CN" sz="1800" u="none">
                <a:ea typeface="楷体" panose="02010609060101010101" pitchFamily="49" charset="-122"/>
                <a:cs typeface="Arial" panose="020B0604020202020204" pitchFamily="34" charset="0"/>
              </a:rPr>
              <a:t> </a:t>
            </a:r>
            <a:endParaRPr lang="en-US" altLang="zh-CN" sz="1800" u="none">
              <a:solidFill>
                <a:srgbClr val="FF0000"/>
              </a:solidFill>
              <a:ea typeface="楷体" panose="02010609060101010101" pitchFamily="49" charset="-122"/>
              <a:cs typeface="Arial" panose="020B0604020202020204" pitchFamily="34" charset="0"/>
            </a:endParaRPr>
          </a:p>
          <a:p>
            <a:pPr>
              <a:spcBef>
                <a:spcPct val="0"/>
              </a:spcBef>
              <a:buClrTx/>
              <a:buSzTx/>
              <a:buFontTx/>
              <a:buNone/>
            </a:pPr>
            <a:endParaRPr lang="en-US" altLang="zh-CN" sz="1800" u="none">
              <a:solidFill>
                <a:srgbClr val="FF0000"/>
              </a:solidFill>
              <a:ea typeface="楷体" panose="02010609060101010101" pitchFamily="49" charset="-122"/>
              <a:cs typeface="Arial" panose="020B0604020202020204" pitchFamily="34" charset="0"/>
            </a:endParaRPr>
          </a:p>
        </p:txBody>
      </p:sp>
      <p:sp>
        <p:nvSpPr>
          <p:cNvPr id="159789" name="Line 104"/>
          <p:cNvSpPr>
            <a:spLocks noChangeShapeType="1"/>
          </p:cNvSpPr>
          <p:nvPr/>
        </p:nvSpPr>
        <p:spPr bwMode="auto">
          <a:xfrm>
            <a:off x="1022350" y="4232275"/>
            <a:ext cx="3025775"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2" name="Group 109"/>
          <p:cNvGrpSpPr>
            <a:grpSpLocks/>
          </p:cNvGrpSpPr>
          <p:nvPr/>
        </p:nvGrpSpPr>
        <p:grpSpPr bwMode="auto">
          <a:xfrm>
            <a:off x="5219700" y="2776538"/>
            <a:ext cx="2439988" cy="584200"/>
            <a:chOff x="3248" y="1749"/>
            <a:chExt cx="1537" cy="368"/>
          </a:xfrm>
        </p:grpSpPr>
        <p:sp>
          <p:nvSpPr>
            <p:cNvPr id="159794" name="Rectangle 16"/>
            <p:cNvSpPr>
              <a:spLocks noChangeArrowheads="1"/>
            </p:cNvSpPr>
            <p:nvPr/>
          </p:nvSpPr>
          <p:spPr bwMode="auto">
            <a:xfrm>
              <a:off x="3248" y="1764"/>
              <a:ext cx="1481" cy="348"/>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159795" name="Text Box 105"/>
            <p:cNvSpPr txBox="1">
              <a:spLocks noChangeArrowheads="1"/>
            </p:cNvSpPr>
            <p:nvPr/>
          </p:nvSpPr>
          <p:spPr bwMode="auto">
            <a:xfrm>
              <a:off x="3333" y="1749"/>
              <a:ext cx="1452"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u="none">
                  <a:ea typeface="楷体" panose="02010609060101010101" pitchFamily="49" charset="-122"/>
                  <a:cs typeface="Arial" panose="020B0604020202020204" pitchFamily="34" charset="0"/>
                </a:rPr>
                <a:t>S: 10.0.0.1, 3345</a:t>
              </a:r>
            </a:p>
            <a:p>
              <a:pPr>
                <a:spcBef>
                  <a:spcPct val="0"/>
                </a:spcBef>
                <a:buClrTx/>
                <a:buSzTx/>
                <a:buFontTx/>
                <a:buNone/>
              </a:pPr>
              <a:r>
                <a:rPr lang="en-US" altLang="zh-CN" sz="1600" u="none">
                  <a:ea typeface="楷体" panose="02010609060101010101" pitchFamily="49" charset="-122"/>
                  <a:cs typeface="Arial" panose="020B0604020202020204" pitchFamily="34" charset="0"/>
                </a:rPr>
                <a:t>D: 128.119.40.186, 80</a:t>
              </a:r>
            </a:p>
          </p:txBody>
        </p:sp>
      </p:grpSp>
      <p:sp>
        <p:nvSpPr>
          <p:cNvPr id="159791" name="computr2"/>
          <p:cNvSpPr>
            <a:spLocks noEditPoints="1" noChangeArrowheads="1"/>
          </p:cNvSpPr>
          <p:nvPr/>
        </p:nvSpPr>
        <p:spPr bwMode="auto">
          <a:xfrm>
            <a:off x="7524750" y="3284538"/>
            <a:ext cx="371475" cy="354012"/>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headEnd/>
            <a:tailEnd/>
          </a:ln>
        </p:spPr>
        <p:txBody>
          <a:bodyPr/>
          <a:lstStyle/>
          <a:p>
            <a:endParaRPr lang="zh-CN" altLang="en-US"/>
          </a:p>
        </p:txBody>
      </p:sp>
      <p:sp>
        <p:nvSpPr>
          <p:cNvPr id="159792" name="computr2"/>
          <p:cNvSpPr>
            <a:spLocks noEditPoints="1" noChangeArrowheads="1"/>
          </p:cNvSpPr>
          <p:nvPr/>
        </p:nvSpPr>
        <p:spPr bwMode="auto">
          <a:xfrm>
            <a:off x="7524750" y="4076700"/>
            <a:ext cx="371475" cy="354013"/>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headEnd/>
            <a:tailEnd/>
          </a:ln>
        </p:spPr>
        <p:txBody>
          <a:bodyPr/>
          <a:lstStyle/>
          <a:p>
            <a:endParaRPr lang="zh-CN" altLang="en-US"/>
          </a:p>
        </p:txBody>
      </p:sp>
      <p:sp>
        <p:nvSpPr>
          <p:cNvPr id="159793" name="computr2"/>
          <p:cNvSpPr>
            <a:spLocks noEditPoints="1" noChangeArrowheads="1"/>
          </p:cNvSpPr>
          <p:nvPr/>
        </p:nvSpPr>
        <p:spPr bwMode="auto">
          <a:xfrm>
            <a:off x="7524750" y="4797425"/>
            <a:ext cx="371475" cy="354013"/>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26023115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1217"/>
                                        </p:tgtEl>
                                        <p:attrNameLst>
                                          <p:attrName>style.visibility</p:attrName>
                                        </p:attrNameLst>
                                      </p:cBhvr>
                                      <p:to>
                                        <p:strVal val="visible"/>
                                      </p:to>
                                    </p:set>
                                    <p:animEffect transition="in" filter="dissolve">
                                      <p:cBhvr>
                                        <p:cTn id="7" dur="500"/>
                                        <p:tgtEl>
                                          <p:spTgt spid="221217"/>
                                        </p:tgtEl>
                                      </p:cBhvr>
                                    </p:animEffect>
                                  </p:childTnLst>
                                </p:cTn>
                              </p:par>
                            </p:childTnLst>
                          </p:cTn>
                        </p:par>
                        <p:par>
                          <p:cTn id="8" fill="hold" nodeType="afterGroup">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21218"/>
                                        </p:tgtEl>
                                        <p:attrNameLst>
                                          <p:attrName>style.visibility</p:attrName>
                                        </p:attrNameLst>
                                      </p:cBhvr>
                                      <p:to>
                                        <p:strVal val="visible"/>
                                      </p:to>
                                    </p:set>
                                  </p:childTnLst>
                                </p:cTn>
                              </p:par>
                            </p:childTnLst>
                          </p:cTn>
                        </p:par>
                        <p:par>
                          <p:cTn id="11" fill="hold" nodeType="afterGroup">
                            <p:stCondLst>
                              <p:cond delay="500"/>
                            </p:stCondLst>
                            <p:childTnLst>
                              <p:par>
                                <p:cTn id="12" presetID="9"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dissolve">
                                      <p:cBhvr>
                                        <p:cTn id="14" dur="500"/>
                                        <p:tgtEl>
                                          <p:spTgt spid="12"/>
                                        </p:tgtEl>
                                      </p:cBhvr>
                                    </p:animEffect>
                                  </p:childTnLst>
                                </p:cTn>
                              </p:par>
                            </p:childTnLst>
                          </p:cTn>
                        </p:par>
                        <p:par>
                          <p:cTn id="15" fill="hold" nodeType="afterGroup">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221209"/>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221268"/>
                                        </p:tgtEl>
                                        <p:attrNameLst>
                                          <p:attrName>style.visibility</p:attrName>
                                        </p:attrNameLst>
                                      </p:cBhvr>
                                      <p:to>
                                        <p:strVal val="visible"/>
                                      </p:to>
                                    </p:set>
                                    <p:animEffect transition="in" filter="dissolve">
                                      <p:cBhvr>
                                        <p:cTn id="24" dur="500"/>
                                        <p:tgtEl>
                                          <p:spTgt spid="221268"/>
                                        </p:tgtEl>
                                      </p:cBhvr>
                                    </p:animEffect>
                                  </p:childTnLst>
                                </p:cTn>
                              </p:par>
                            </p:childTnLst>
                          </p:cTn>
                        </p:par>
                        <p:par>
                          <p:cTn id="25" fill="hold" nodeType="afterGroup">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221270"/>
                                        </p:tgtEl>
                                        <p:attrNameLst>
                                          <p:attrName>style.visibility</p:attrName>
                                        </p:attrNameLst>
                                      </p:cBhvr>
                                      <p:to>
                                        <p:strVal val="visible"/>
                                      </p:to>
                                    </p:set>
                                  </p:childTnLst>
                                </p:cTn>
                              </p:par>
                            </p:childTnLst>
                          </p:cTn>
                        </p:par>
                        <p:par>
                          <p:cTn id="28" fill="hold" nodeType="afterGroup">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221271"/>
                                        </p:tgtEl>
                                        <p:attrNameLst>
                                          <p:attrName>style.visibility</p:attrName>
                                        </p:attrNameLst>
                                      </p:cBhvr>
                                      <p:to>
                                        <p:strVal val="visible"/>
                                      </p:to>
                                    </p:set>
                                  </p:childTnLst>
                                </p:cTn>
                              </p:par>
                            </p:childTnLst>
                          </p:cTn>
                        </p:par>
                        <p:par>
                          <p:cTn id="31" fill="hold" nodeType="afterGroup">
                            <p:stCondLst>
                              <p:cond delay="500"/>
                            </p:stCondLst>
                            <p:childTnLst>
                              <p:par>
                                <p:cTn id="32" presetID="27" presetClass="entr" presetSubtype="0" fill="hold" nodeType="afterEffect">
                                  <p:stCondLst>
                                    <p:cond delay="0"/>
                                  </p:stCondLst>
                                  <p:iterate type="lt">
                                    <p:tmPct val="50000"/>
                                  </p:iterate>
                                  <p:childTnLst>
                                    <p:set>
                                      <p:cBhvr>
                                        <p:cTn id="33" dur="1" fill="hold">
                                          <p:stCondLst>
                                            <p:cond delay="0"/>
                                          </p:stCondLst>
                                        </p:cTn>
                                        <p:tgtEl>
                                          <p:spTgt spid="221239">
                                            <p:txEl>
                                              <p:pRg st="0" end="0"/>
                                            </p:txEl>
                                          </p:spTgt>
                                        </p:tgtEl>
                                        <p:attrNameLst>
                                          <p:attrName>style.visibility</p:attrName>
                                        </p:attrNameLst>
                                      </p:cBhvr>
                                      <p:to>
                                        <p:strVal val="visible"/>
                                      </p:to>
                                    </p:set>
                                    <p:anim calcmode="discrete" valueType="clr">
                                      <p:cBhvr override="childStyle">
                                        <p:cTn id="34" dur="80"/>
                                        <p:tgtEl>
                                          <p:spTgt spid="221239">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5" dur="80"/>
                                        <p:tgtEl>
                                          <p:spTgt spid="221239">
                                            <p:txEl>
                                              <p:pRg st="0" end="0"/>
                                            </p:txEl>
                                          </p:spTgt>
                                        </p:tgtEl>
                                        <p:attrNameLst>
                                          <p:attrName>fillcolor</p:attrName>
                                        </p:attrNameLst>
                                      </p:cBhvr>
                                      <p:tavLst>
                                        <p:tav tm="0">
                                          <p:val>
                                            <p:clrVal>
                                              <a:schemeClr val="accent2"/>
                                            </p:clrVal>
                                          </p:val>
                                        </p:tav>
                                        <p:tav tm="50000">
                                          <p:val>
                                            <p:clrVal>
                                              <a:schemeClr val="hlink"/>
                                            </p:clrVal>
                                          </p:val>
                                        </p:tav>
                                      </p:tavLst>
                                    </p:anim>
                                    <p:set>
                                      <p:cBhvr>
                                        <p:cTn id="36" dur="80"/>
                                        <p:tgtEl>
                                          <p:spTgt spid="221239">
                                            <p:txEl>
                                              <p:pRg st="0" end="0"/>
                                            </p:txEl>
                                          </p:spTgt>
                                        </p:tgtEl>
                                        <p:attrNameLst>
                                          <p:attrName>fill.type</p:attrName>
                                        </p:attrNameLst>
                                      </p:cBhvr>
                                      <p:to>
                                        <p:strVal val="solid"/>
                                      </p:to>
                                    </p:set>
                                  </p:childTnLst>
                                </p:cTn>
                              </p:par>
                            </p:childTnLst>
                          </p:cTn>
                        </p:par>
                        <p:par>
                          <p:cTn id="37" fill="hold" nodeType="afterGroup">
                            <p:stCondLst>
                              <p:cond delay="1700"/>
                            </p:stCondLst>
                            <p:childTnLst>
                              <p:par>
                                <p:cTn id="38" presetID="1" presetClass="entr" presetSubtype="0" fill="hold" grpId="0" nodeType="afterEffect">
                                  <p:stCondLst>
                                    <p:cond delay="0"/>
                                  </p:stCondLst>
                                  <p:childTnLst>
                                    <p:set>
                                      <p:cBhvr>
                                        <p:cTn id="39" dur="1" fill="hold">
                                          <p:stCondLst>
                                            <p:cond delay="0"/>
                                          </p:stCondLst>
                                        </p:cTn>
                                        <p:tgtEl>
                                          <p:spTgt spid="221269"/>
                                        </p:tgtEl>
                                        <p:attrNameLst>
                                          <p:attrName>style.visibility</p:attrName>
                                        </p:attrNameLst>
                                      </p:cBhvr>
                                      <p:to>
                                        <p:strVal val="visible"/>
                                      </p:to>
                                    </p:set>
                                  </p:childTnLst>
                                </p:cTn>
                              </p:par>
                            </p:childTnLst>
                          </p:cTn>
                        </p:par>
                        <p:par>
                          <p:cTn id="40" fill="hold" nodeType="afterGroup">
                            <p:stCondLst>
                              <p:cond delay="1700"/>
                            </p:stCondLst>
                            <p:childTnLst>
                              <p:par>
                                <p:cTn id="41" presetID="9" presetClass="entr" presetSubtype="0" fill="hold"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dissolve">
                                      <p:cBhvr>
                                        <p:cTn id="43" dur="500"/>
                                        <p:tgtEl>
                                          <p:spTgt spid="8"/>
                                        </p:tgtEl>
                                      </p:cBhvr>
                                    </p:animEffect>
                                  </p:childTnLst>
                                </p:cTn>
                              </p:par>
                            </p:childTnLst>
                          </p:cTn>
                        </p:par>
                        <p:par>
                          <p:cTn id="44" fill="hold" nodeType="afterGroup">
                            <p:stCondLst>
                              <p:cond delay="2200"/>
                            </p:stCondLst>
                            <p:childTnLst>
                              <p:par>
                                <p:cTn id="45" presetID="1" presetClass="entr" presetSubtype="0" fill="hold" grpId="0" nodeType="afterEffect">
                                  <p:stCondLst>
                                    <p:cond delay="0"/>
                                  </p:stCondLst>
                                  <p:childTnLst>
                                    <p:set>
                                      <p:cBhvr>
                                        <p:cTn id="46" dur="1" fill="hold">
                                          <p:stCondLst>
                                            <p:cond delay="0"/>
                                          </p:stCondLst>
                                        </p:cTn>
                                        <p:tgtEl>
                                          <p:spTgt spid="22126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221286"/>
                                        </p:tgtEl>
                                        <p:attrNameLst>
                                          <p:attrName>style.visibility</p:attrName>
                                        </p:attrNameLst>
                                      </p:cBhvr>
                                      <p:to>
                                        <p:strVal val="visible"/>
                                      </p:to>
                                    </p:set>
                                    <p:animEffect transition="in" filter="dissolve">
                                      <p:cBhvr>
                                        <p:cTn id="53" dur="500"/>
                                        <p:tgtEl>
                                          <p:spTgt spid="221286"/>
                                        </p:tgtEl>
                                      </p:cBhvr>
                                    </p:animEffect>
                                  </p:childTnLst>
                                </p:cTn>
                              </p:par>
                            </p:childTnLst>
                          </p:cTn>
                        </p:par>
                        <p:par>
                          <p:cTn id="54" fill="hold" nodeType="afterGroup">
                            <p:stCondLst>
                              <p:cond delay="500"/>
                            </p:stCondLst>
                            <p:childTnLst>
                              <p:par>
                                <p:cTn id="55" presetID="9" presetClass="entr" presetSubtype="0" fill="hold" nodeType="after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dissolve">
                                      <p:cBhvr>
                                        <p:cTn id="57" dur="500"/>
                                        <p:tgtEl>
                                          <p:spTgt spid="10"/>
                                        </p:tgtEl>
                                      </p:cBhvr>
                                    </p:animEffect>
                                  </p:childTnLst>
                                </p:cTn>
                              </p:par>
                            </p:childTnLst>
                          </p:cTn>
                        </p:par>
                        <p:par>
                          <p:cTn id="58" fill="hold" nodeType="afterGroup">
                            <p:stCondLst>
                              <p:cond delay="1000"/>
                            </p:stCondLst>
                            <p:childTnLst>
                              <p:par>
                                <p:cTn id="59" presetID="1" presetClass="entr" presetSubtype="0" fill="hold" nodeType="after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21282"/>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221287"/>
                                        </p:tgtEl>
                                        <p:attrNameLst>
                                          <p:attrName>style.visibility</p:attrName>
                                        </p:attrNameLst>
                                      </p:cBhvr>
                                      <p:to>
                                        <p:strVal val="visible"/>
                                      </p:to>
                                    </p:set>
                                    <p:animEffect transition="in" filter="dissolve">
                                      <p:cBhvr>
                                        <p:cTn id="67" dur="500"/>
                                        <p:tgtEl>
                                          <p:spTgt spid="221287"/>
                                        </p:tgtEl>
                                      </p:cBhvr>
                                    </p:animEffect>
                                  </p:childTnLst>
                                </p:cTn>
                              </p:par>
                            </p:childTnLst>
                          </p:cTn>
                        </p:par>
                        <p:par>
                          <p:cTn id="68" fill="hold" nodeType="afterGroup">
                            <p:stCondLst>
                              <p:cond delay="500"/>
                            </p:stCondLst>
                            <p:childTnLst>
                              <p:par>
                                <p:cTn id="69" presetID="9" presetClass="entr" presetSubtype="0" fill="hold" nodeType="after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dissolve">
                                      <p:cBhvr>
                                        <p:cTn id="71" dur="500"/>
                                        <p:tgtEl>
                                          <p:spTgt spid="6"/>
                                        </p:tgtEl>
                                      </p:cBhvr>
                                    </p:animEffect>
                                  </p:childTnLst>
                                </p:cTn>
                              </p:par>
                            </p:childTnLst>
                          </p:cTn>
                        </p:par>
                        <p:par>
                          <p:cTn id="72" fill="hold" nodeType="afterGroup">
                            <p:stCondLst>
                              <p:cond delay="1000"/>
                            </p:stCondLst>
                            <p:childTnLst>
                              <p:par>
                                <p:cTn id="73" presetID="1" presetClass="entr" presetSubtype="0" fill="hold" nodeType="afterEffect">
                                  <p:stCondLst>
                                    <p:cond delay="0"/>
                                  </p:stCondLst>
                                  <p:childTnLst>
                                    <p:set>
                                      <p:cBhvr>
                                        <p:cTn id="74" dur="1" fill="hold">
                                          <p:stCondLst>
                                            <p:cond delay="0"/>
                                          </p:stCondLst>
                                        </p:cTn>
                                        <p:tgtEl>
                                          <p:spTgt spid="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212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209" grpId="0" animBg="1"/>
      <p:bldP spid="221217" grpId="0"/>
      <p:bldP spid="221218" grpId="0" animBg="1"/>
      <p:bldP spid="221250" grpId="0" animBg="1"/>
      <p:bldP spid="221264" grpId="0" animBg="1"/>
      <p:bldP spid="221268" grpId="0"/>
      <p:bldP spid="221269" grpId="0" animBg="1"/>
      <p:bldP spid="221270" grpId="0" animBg="1"/>
      <p:bldP spid="221271" grpId="0" animBg="1"/>
      <p:bldP spid="221282" grpId="0" animBg="1"/>
      <p:bldP spid="221286" grpId="0"/>
      <p:bldP spid="221287"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6" name="Rectangle 2"/>
          <p:cNvSpPr>
            <a:spLocks noGrp="1" noChangeArrowheads="1"/>
          </p:cNvSpPr>
          <p:nvPr>
            <p:ph type="title"/>
          </p:nvPr>
        </p:nvSpPr>
        <p:spPr/>
        <p:txBody>
          <a:bodyPr/>
          <a:lstStyle/>
          <a:p>
            <a:pPr eaLnBrk="1" hangingPunct="1"/>
            <a:r>
              <a:rPr lang="zh-CN" altLang="en-US"/>
              <a:t>网络地址转换</a:t>
            </a:r>
          </a:p>
        </p:txBody>
      </p:sp>
      <p:sp>
        <p:nvSpPr>
          <p:cNvPr id="161797" name="Rectangle 3"/>
          <p:cNvSpPr>
            <a:spLocks noGrp="1" noChangeArrowheads="1"/>
          </p:cNvSpPr>
          <p:nvPr>
            <p:ph type="body" idx="1"/>
          </p:nvPr>
        </p:nvSpPr>
        <p:spPr>
          <a:xfrm>
            <a:off x="325438" y="1042988"/>
            <a:ext cx="8488362" cy="5270726"/>
          </a:xfrm>
        </p:spPr>
        <p:txBody>
          <a:bodyPr/>
          <a:lstStyle/>
          <a:p>
            <a:pPr marL="0" indent="0" eaLnBrk="1" hangingPunct="1">
              <a:spcBef>
                <a:spcPts val="600"/>
              </a:spcBef>
              <a:buNone/>
            </a:pPr>
            <a:r>
              <a:rPr lang="zh-CN" altLang="en-US">
                <a:solidFill>
                  <a:srgbClr val="FF0000"/>
                </a:solidFill>
                <a:ea typeface="楷体" panose="02010609060101010101" pitchFamily="49" charset="-122"/>
                <a:cs typeface="Arial" panose="020B0604020202020204" pitchFamily="34" charset="0"/>
              </a:rPr>
              <a:t>两类地址</a:t>
            </a:r>
          </a:p>
          <a:p>
            <a:pPr eaLnBrk="1" hangingPunct="1">
              <a:spcBef>
                <a:spcPts val="600"/>
              </a:spcBef>
            </a:pPr>
            <a:r>
              <a:rPr lang="zh-CN" altLang="en-US">
                <a:ea typeface="楷体" panose="02010609060101010101" pitchFamily="49" charset="-122"/>
                <a:cs typeface="Arial" panose="020B0604020202020204" pitchFamily="34" charset="0"/>
              </a:rPr>
              <a:t>本地地址</a:t>
            </a:r>
          </a:p>
          <a:p>
            <a:pPr lvl="1" eaLnBrk="1" hangingPunct="1">
              <a:spcBef>
                <a:spcPts val="600"/>
              </a:spcBef>
            </a:pPr>
            <a:r>
              <a:rPr lang="en-US" altLang="zh-CN">
                <a:ea typeface="楷体" panose="02010609060101010101" pitchFamily="49" charset="-122"/>
                <a:cs typeface="Arial" panose="020B0604020202020204" pitchFamily="34" charset="0"/>
              </a:rPr>
              <a:t>10/8</a:t>
            </a:r>
          </a:p>
          <a:p>
            <a:pPr lvl="1" eaLnBrk="1" hangingPunct="1">
              <a:spcBef>
                <a:spcPts val="600"/>
              </a:spcBef>
            </a:pPr>
            <a:r>
              <a:rPr lang="en-US" altLang="zh-CN">
                <a:ea typeface="楷体" panose="02010609060101010101" pitchFamily="49" charset="-122"/>
                <a:cs typeface="Arial" panose="020B0604020202020204" pitchFamily="34" charset="0"/>
              </a:rPr>
              <a:t>172.16/12 </a:t>
            </a:r>
          </a:p>
          <a:p>
            <a:pPr lvl="1" eaLnBrk="1" hangingPunct="1">
              <a:spcBef>
                <a:spcPts val="600"/>
              </a:spcBef>
            </a:pPr>
            <a:r>
              <a:rPr lang="en-US" altLang="zh-CN">
                <a:ea typeface="楷体" panose="02010609060101010101" pitchFamily="49" charset="-122"/>
                <a:cs typeface="Arial" panose="020B0604020202020204" pitchFamily="34" charset="0"/>
              </a:rPr>
              <a:t>192.168/16</a:t>
            </a:r>
          </a:p>
          <a:p>
            <a:pPr eaLnBrk="1" hangingPunct="1">
              <a:spcBef>
                <a:spcPts val="600"/>
              </a:spcBef>
            </a:pPr>
            <a:r>
              <a:rPr lang="zh-CN" altLang="en-US">
                <a:ea typeface="楷体" panose="02010609060101010101" pitchFamily="49" charset="-122"/>
                <a:cs typeface="Arial" panose="020B0604020202020204" pitchFamily="34" charset="0"/>
              </a:rPr>
              <a:t>全球地址</a:t>
            </a:r>
          </a:p>
          <a:p>
            <a:pPr eaLnBrk="1" hangingPunct="1">
              <a:spcBef>
                <a:spcPts val="600"/>
              </a:spcBef>
            </a:pPr>
            <a:endParaRPr lang="en-US" altLang="zh-CN">
              <a:ea typeface="楷体" panose="02010609060101010101" pitchFamily="49" charset="-122"/>
              <a:cs typeface="Arial" panose="020B0604020202020204" pitchFamily="34" charset="0"/>
            </a:endParaRPr>
          </a:p>
          <a:p>
            <a:pPr marL="0" indent="0" eaLnBrk="1" hangingPunct="1">
              <a:spcBef>
                <a:spcPts val="600"/>
              </a:spcBef>
              <a:buNone/>
            </a:pPr>
            <a:r>
              <a:rPr lang="zh-CN" altLang="en-US">
                <a:solidFill>
                  <a:srgbClr val="FF0000"/>
                </a:solidFill>
                <a:ea typeface="楷体" panose="02010609060101010101" pitchFamily="49" charset="-122"/>
                <a:cs typeface="Arial" panose="020B0604020202020204" pitchFamily="34" charset="0"/>
              </a:rPr>
              <a:t>三种地址转换方式</a:t>
            </a:r>
          </a:p>
          <a:p>
            <a:pPr eaLnBrk="1" hangingPunct="1">
              <a:spcBef>
                <a:spcPts val="600"/>
              </a:spcBef>
            </a:pPr>
            <a:r>
              <a:rPr lang="zh-CN" altLang="en-US">
                <a:ea typeface="楷体" panose="02010609060101010101" pitchFamily="49" charset="-122"/>
                <a:cs typeface="Arial" panose="020B0604020202020204" pitchFamily="34" charset="0"/>
              </a:rPr>
              <a:t>静态</a:t>
            </a:r>
            <a:r>
              <a:rPr lang="en-US" altLang="zh-CN">
                <a:ea typeface="楷体" panose="02010609060101010101" pitchFamily="49" charset="-122"/>
                <a:cs typeface="Arial" panose="020B0604020202020204" pitchFamily="34" charset="0"/>
              </a:rPr>
              <a:t>NAT</a:t>
            </a:r>
            <a:r>
              <a:rPr lang="zh-CN" altLang="en-US">
                <a:ea typeface="楷体" panose="02010609060101010101" pitchFamily="49" charset="-122"/>
                <a:cs typeface="Arial" panose="020B0604020202020204" pitchFamily="34" charset="0"/>
              </a:rPr>
              <a:t>：一个本地地址对应一个全球地址</a:t>
            </a:r>
          </a:p>
          <a:p>
            <a:pPr eaLnBrk="1" hangingPunct="1">
              <a:spcBef>
                <a:spcPts val="600"/>
              </a:spcBef>
            </a:pPr>
            <a:r>
              <a:rPr lang="zh-CN" altLang="en-US">
                <a:ea typeface="楷体" panose="02010609060101010101" pitchFamily="49" charset="-122"/>
                <a:cs typeface="Arial" panose="020B0604020202020204" pitchFamily="34" charset="0"/>
              </a:rPr>
              <a:t>动态</a:t>
            </a:r>
            <a:r>
              <a:rPr lang="en-US" altLang="zh-CN">
                <a:ea typeface="楷体" panose="02010609060101010101" pitchFamily="49" charset="-122"/>
                <a:cs typeface="Arial" panose="020B0604020202020204" pitchFamily="34" charset="0"/>
              </a:rPr>
              <a:t>NAT</a:t>
            </a:r>
            <a:r>
              <a:rPr lang="zh-CN" altLang="en-US">
                <a:ea typeface="楷体" panose="02010609060101010101" pitchFamily="49" charset="-122"/>
                <a:cs typeface="Arial" panose="020B0604020202020204" pitchFamily="34" charset="0"/>
              </a:rPr>
              <a:t>：一个全球地址对应多个本地地址</a:t>
            </a:r>
          </a:p>
          <a:p>
            <a:pPr eaLnBrk="1" hangingPunct="1">
              <a:spcBef>
                <a:spcPts val="600"/>
              </a:spcBef>
            </a:pPr>
            <a:r>
              <a:rPr lang="zh-CN" altLang="en-US">
                <a:ea typeface="楷体" panose="02010609060101010101" pitchFamily="49" charset="-122"/>
                <a:cs typeface="Arial" panose="020B0604020202020204" pitchFamily="34" charset="0"/>
              </a:rPr>
              <a:t>端口</a:t>
            </a:r>
            <a:r>
              <a:rPr lang="en-US" altLang="zh-CN">
                <a:ea typeface="楷体" panose="02010609060101010101" pitchFamily="49" charset="-122"/>
                <a:cs typeface="Arial" panose="020B0604020202020204" pitchFamily="34" charset="0"/>
              </a:rPr>
              <a:t>NAT</a:t>
            </a:r>
            <a:r>
              <a:rPr lang="zh-CN" altLang="en-US">
                <a:ea typeface="楷体" panose="02010609060101010101" pitchFamily="49" charset="-122"/>
                <a:cs typeface="Arial" panose="020B0604020202020204" pitchFamily="34" charset="0"/>
              </a:rPr>
              <a:t>：一个本地地址的端口对应到一个全球地址的端口</a:t>
            </a:r>
          </a:p>
        </p:txBody>
      </p:sp>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D99D134B-7149-4953-BEE9-A3273AFCCBAB}"/>
                  </a:ext>
                </a:extLst>
              </p14:cNvPr>
              <p14:cNvContentPartPr/>
              <p14:nvPr/>
            </p14:nvContentPartPr>
            <p14:xfrm>
              <a:off x="720419" y="4530984"/>
              <a:ext cx="1159920" cy="1408680"/>
            </p14:xfrm>
          </p:contentPart>
        </mc:Choice>
        <mc:Fallback>
          <p:pic>
            <p:nvPicPr>
              <p:cNvPr id="2" name="墨迹 1">
                <a:extLst>
                  <a:ext uri="{FF2B5EF4-FFF2-40B4-BE49-F238E27FC236}">
                    <a16:creationId xmlns:a16="http://schemas.microsoft.com/office/drawing/2014/main" id="{D99D134B-7149-4953-BEE9-A3273AFCCBAB}"/>
                  </a:ext>
                </a:extLst>
              </p:cNvPr>
              <p:cNvPicPr/>
              <p:nvPr/>
            </p:nvPicPr>
            <p:blipFill>
              <a:blip r:embed="rId4"/>
              <a:stretch>
                <a:fillRect/>
              </a:stretch>
            </p:blipFill>
            <p:spPr>
              <a:xfrm>
                <a:off x="702779" y="4513344"/>
                <a:ext cx="1195560" cy="1444320"/>
              </a:xfrm>
              <a:prstGeom prst="rect">
                <a:avLst/>
              </a:prstGeom>
            </p:spPr>
          </p:pic>
        </mc:Fallback>
      </mc:AlternateContent>
    </p:spTree>
    <p:extLst>
      <p:ext uri="{BB962C8B-B14F-4D97-AF65-F5344CB8AC3E}">
        <p14:creationId xmlns:p14="http://schemas.microsoft.com/office/powerpoint/2010/main" val="1000931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5"/>
          <p:cNvSpPr>
            <a:spLocks noGrp="1" noChangeArrowheads="1"/>
          </p:cNvSpPr>
          <p:nvPr>
            <p:ph type="title"/>
          </p:nvPr>
        </p:nvSpPr>
        <p:spPr/>
        <p:txBody>
          <a:bodyPr/>
          <a:lstStyle/>
          <a:p>
            <a:pPr eaLnBrk="1" hangingPunct="1"/>
            <a:r>
              <a:rPr lang="zh-CN" altLang="en-US"/>
              <a:t>网络地址转换</a:t>
            </a:r>
            <a:endParaRPr lang="zh-CN" altLang="en-US">
              <a:latin typeface="Gill Sans MT" panose="020B0502020104020203" pitchFamily="34" charset="0"/>
            </a:endParaRPr>
          </a:p>
        </p:txBody>
      </p:sp>
      <p:sp>
        <p:nvSpPr>
          <p:cNvPr id="148483" name="Rectangle 3"/>
          <p:cNvSpPr>
            <a:spLocks noGrp="1" noChangeArrowheads="1"/>
          </p:cNvSpPr>
          <p:nvPr>
            <p:ph type="body" idx="1"/>
          </p:nvPr>
        </p:nvSpPr>
        <p:spPr>
          <a:xfrm>
            <a:off x="388938" y="1042988"/>
            <a:ext cx="8424862" cy="5118100"/>
          </a:xfrm>
        </p:spPr>
        <p:txBody>
          <a:bodyPr/>
          <a:lstStyle/>
          <a:p>
            <a:pPr marL="0" indent="0">
              <a:spcBef>
                <a:spcPts val="600"/>
              </a:spcBef>
              <a:buNone/>
            </a:pPr>
            <a:r>
              <a:rPr lang="en-US" altLang="zh-CN">
                <a:solidFill>
                  <a:srgbClr val="FF0000"/>
                </a:solidFill>
                <a:ea typeface="楷体" panose="02010609060101010101" pitchFamily="49" charset="-122"/>
                <a:cs typeface="Arial" panose="020B0604020202020204" pitchFamily="34" charset="0"/>
              </a:rPr>
              <a:t>NAT</a:t>
            </a:r>
            <a:r>
              <a:rPr lang="zh-CN" altLang="en-US">
                <a:solidFill>
                  <a:srgbClr val="FF0000"/>
                </a:solidFill>
                <a:ea typeface="楷体" panose="02010609060101010101" pitchFamily="49" charset="-122"/>
                <a:cs typeface="Arial" panose="020B0604020202020204" pitchFamily="34" charset="0"/>
              </a:rPr>
              <a:t>使用中的争议</a:t>
            </a:r>
            <a:endParaRPr lang="en-US" altLang="zh-CN">
              <a:solidFill>
                <a:srgbClr val="FF0000"/>
              </a:solidFill>
              <a:ea typeface="楷体" panose="02010609060101010101" pitchFamily="49" charset="-122"/>
              <a:cs typeface="Arial" panose="020B0604020202020204" pitchFamily="34" charset="0"/>
            </a:endParaRPr>
          </a:p>
          <a:p>
            <a:pPr>
              <a:spcBef>
                <a:spcPts val="600"/>
              </a:spcBef>
            </a:pPr>
            <a:r>
              <a:rPr lang="zh-CN" altLang="en-US">
                <a:ea typeface="楷体" panose="02010609060101010101" pitchFamily="49" charset="-122"/>
                <a:cs typeface="Arial" panose="020B0604020202020204" pitchFamily="34" charset="0"/>
              </a:rPr>
              <a:t>端口号是用于进程编址的，而不是用于主机编址的</a:t>
            </a:r>
            <a:endParaRPr lang="en-US" altLang="zh-CN">
              <a:ea typeface="楷体" panose="02010609060101010101" pitchFamily="49" charset="-122"/>
              <a:cs typeface="Arial" panose="020B0604020202020204" pitchFamily="34" charset="0"/>
            </a:endParaRPr>
          </a:p>
          <a:p>
            <a:pPr>
              <a:spcBef>
                <a:spcPts val="600"/>
              </a:spcBef>
            </a:pPr>
            <a:endParaRPr lang="en-US" altLang="zh-CN">
              <a:ea typeface="楷体" panose="02010609060101010101" pitchFamily="49" charset="-122"/>
              <a:cs typeface="Arial" panose="020B0604020202020204" pitchFamily="34" charset="0"/>
            </a:endParaRPr>
          </a:p>
          <a:p>
            <a:pPr>
              <a:spcBef>
                <a:spcPts val="600"/>
              </a:spcBef>
            </a:pPr>
            <a:r>
              <a:rPr lang="zh-CN" altLang="en-US">
                <a:ea typeface="楷体" panose="02010609060101010101" pitchFamily="49" charset="-122"/>
                <a:cs typeface="Arial" panose="020B0604020202020204" pitchFamily="34" charset="0"/>
              </a:rPr>
              <a:t>路由器仅应当处理高达第三层的分组</a:t>
            </a:r>
            <a:endParaRPr lang="en-US" altLang="zh-CN">
              <a:ea typeface="楷体" panose="02010609060101010101" pitchFamily="49" charset="-122"/>
              <a:cs typeface="Arial" panose="020B0604020202020204" pitchFamily="34" charset="0"/>
            </a:endParaRPr>
          </a:p>
          <a:p>
            <a:pPr>
              <a:spcBef>
                <a:spcPts val="600"/>
              </a:spcBef>
            </a:pPr>
            <a:endParaRPr lang="en-US" altLang="zh-CN">
              <a:ea typeface="楷体" panose="02010609060101010101" pitchFamily="49" charset="-122"/>
              <a:cs typeface="Arial" panose="020B0604020202020204" pitchFamily="34" charset="0"/>
            </a:endParaRPr>
          </a:p>
          <a:p>
            <a:pPr>
              <a:spcBef>
                <a:spcPts val="600"/>
              </a:spcBef>
            </a:pPr>
            <a:r>
              <a:rPr lang="en-US" altLang="zh-CN">
                <a:ea typeface="楷体" panose="02010609060101010101" pitchFamily="49" charset="-122"/>
                <a:cs typeface="Arial" panose="020B0604020202020204" pitchFamily="34" charset="0"/>
              </a:rPr>
              <a:t>NAT</a:t>
            </a:r>
            <a:r>
              <a:rPr lang="zh-CN" altLang="en-US">
                <a:ea typeface="楷体" panose="02010609060101010101" pitchFamily="49" charset="-122"/>
                <a:cs typeface="Arial" panose="020B0604020202020204" pitchFamily="34" charset="0"/>
              </a:rPr>
              <a:t>协议违反了端到端原则，即主机彼此应相互直接对话，没有干涉结点修改</a:t>
            </a:r>
            <a:r>
              <a:rPr lang="en-US" altLang="zh-CN">
                <a:ea typeface="楷体" panose="02010609060101010101" pitchFamily="49" charset="-122"/>
                <a:cs typeface="Arial" panose="020B0604020202020204" pitchFamily="34" charset="0"/>
              </a:rPr>
              <a:t>IP</a:t>
            </a:r>
            <a:r>
              <a:rPr lang="zh-CN" altLang="en-US">
                <a:ea typeface="楷体" panose="02010609060101010101" pitchFamily="49" charset="-122"/>
                <a:cs typeface="Arial" panose="020B0604020202020204" pitchFamily="34" charset="0"/>
              </a:rPr>
              <a:t>地址，更不用说端口号。</a:t>
            </a:r>
            <a:endParaRPr lang="en-US" altLang="zh-CN">
              <a:ea typeface="楷体" panose="02010609060101010101" pitchFamily="49" charset="-122"/>
              <a:cs typeface="Arial" panose="020B0604020202020204" pitchFamily="34" charset="0"/>
            </a:endParaRPr>
          </a:p>
          <a:p>
            <a:pPr>
              <a:spcBef>
                <a:spcPts val="600"/>
              </a:spcBef>
            </a:pPr>
            <a:endParaRPr lang="en-US" altLang="zh-CN">
              <a:ea typeface="楷体" panose="02010609060101010101" pitchFamily="49" charset="-122"/>
              <a:cs typeface="Arial" panose="020B0604020202020204" pitchFamily="34" charset="0"/>
            </a:endParaRPr>
          </a:p>
          <a:p>
            <a:pPr>
              <a:spcBef>
                <a:spcPts val="600"/>
              </a:spcBef>
            </a:pPr>
            <a:r>
              <a:rPr lang="zh-CN" altLang="en-US">
                <a:ea typeface="楷体" panose="02010609060101010101" pitchFamily="49" charset="-122"/>
                <a:cs typeface="Arial" panose="020B0604020202020204" pitchFamily="34" charset="0"/>
              </a:rPr>
              <a:t>应使用</a:t>
            </a:r>
            <a:r>
              <a:rPr lang="en-US" altLang="zh-CN">
                <a:ea typeface="楷体" panose="02010609060101010101" pitchFamily="49" charset="-122"/>
                <a:cs typeface="Arial" panose="020B0604020202020204" pitchFamily="34" charset="0"/>
              </a:rPr>
              <a:t>IPv6</a:t>
            </a:r>
            <a:r>
              <a:rPr lang="zh-CN" altLang="en-US">
                <a:ea typeface="楷体" panose="02010609060101010101" pitchFamily="49" charset="-122"/>
                <a:cs typeface="Arial" panose="020B0604020202020204" pitchFamily="34" charset="0"/>
              </a:rPr>
              <a:t>来解决</a:t>
            </a:r>
            <a:r>
              <a:rPr lang="en-US" altLang="zh-CN">
                <a:ea typeface="楷体" panose="02010609060101010101" pitchFamily="49" charset="-122"/>
                <a:cs typeface="Arial" panose="020B0604020202020204" pitchFamily="34" charset="0"/>
              </a:rPr>
              <a:t>IP</a:t>
            </a:r>
            <a:r>
              <a:rPr lang="zh-CN" altLang="en-US">
                <a:ea typeface="楷体" panose="02010609060101010101" pitchFamily="49" charset="-122"/>
                <a:cs typeface="Arial" panose="020B0604020202020204" pitchFamily="34" charset="0"/>
              </a:rPr>
              <a:t>地址短缺问题</a:t>
            </a:r>
            <a:endParaRPr lang="en-US" altLang="zh-CN">
              <a:ea typeface="楷体" panose="02010609060101010101" pitchFamily="49" charset="-122"/>
              <a:cs typeface="Arial" panose="020B0604020202020204" pitchFamily="34" charset="0"/>
            </a:endParaRPr>
          </a:p>
          <a:p>
            <a:pPr>
              <a:spcBef>
                <a:spcPts val="600"/>
              </a:spcBef>
            </a:pPr>
            <a:endParaRPr lang="en-US" altLang="zh-CN">
              <a:ea typeface="楷体" panose="02010609060101010101" pitchFamily="49" charset="-122"/>
              <a:cs typeface="Arial" panose="020B0604020202020204" pitchFamily="34" charset="0"/>
            </a:endParaRPr>
          </a:p>
          <a:p>
            <a:pPr marL="342900" lvl="1" indent="-342900">
              <a:spcBef>
                <a:spcPts val="600"/>
              </a:spcBef>
            </a:pPr>
            <a:r>
              <a:rPr lang="en-US" altLang="zh-CN">
                <a:ea typeface="楷体" panose="02010609060101010101" pitchFamily="49" charset="-122"/>
                <a:cs typeface="Arial" panose="020B0604020202020204" pitchFamily="34" charset="0"/>
              </a:rPr>
              <a:t>NAT traversal: what if client wants to connect to server behind NAT?</a:t>
            </a:r>
          </a:p>
          <a:p>
            <a:pPr>
              <a:spcBef>
                <a:spcPts val="600"/>
              </a:spcBef>
            </a:pPr>
            <a:endParaRPr lang="zh-CN" altLang="en-US">
              <a:ea typeface="楷体" panose="02010609060101010101" pitchFamily="49" charset="-122"/>
              <a:cs typeface="Arial" panose="020B0604020202020204" pitchFamily="34" charset="0"/>
            </a:endParaRPr>
          </a:p>
        </p:txBody>
      </p:sp>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F908E949-2903-4451-9C5C-A385D7EBB9B9}"/>
                  </a:ext>
                </a:extLst>
              </p14:cNvPr>
              <p14:cNvContentPartPr/>
              <p14:nvPr/>
            </p14:nvContentPartPr>
            <p14:xfrm>
              <a:off x="1080059" y="2630544"/>
              <a:ext cx="2779560" cy="225360"/>
            </p14:xfrm>
          </p:contentPart>
        </mc:Choice>
        <mc:Fallback>
          <p:pic>
            <p:nvPicPr>
              <p:cNvPr id="2" name="墨迹 1">
                <a:extLst>
                  <a:ext uri="{FF2B5EF4-FFF2-40B4-BE49-F238E27FC236}">
                    <a16:creationId xmlns:a16="http://schemas.microsoft.com/office/drawing/2014/main" id="{F908E949-2903-4451-9C5C-A385D7EBB9B9}"/>
                  </a:ext>
                </a:extLst>
              </p:cNvPr>
              <p:cNvPicPr/>
              <p:nvPr/>
            </p:nvPicPr>
            <p:blipFill>
              <a:blip r:embed="rId4"/>
              <a:stretch>
                <a:fillRect/>
              </a:stretch>
            </p:blipFill>
            <p:spPr>
              <a:xfrm>
                <a:off x="1062059" y="2612544"/>
                <a:ext cx="2815200" cy="261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墨迹 2">
                <a:extLst>
                  <a:ext uri="{FF2B5EF4-FFF2-40B4-BE49-F238E27FC236}">
                    <a16:creationId xmlns:a16="http://schemas.microsoft.com/office/drawing/2014/main" id="{4434EFAF-D6C1-48B8-849A-E804A521E15F}"/>
                  </a:ext>
                </a:extLst>
              </p14:cNvPr>
              <p14:cNvContentPartPr/>
              <p14:nvPr/>
            </p14:nvContentPartPr>
            <p14:xfrm>
              <a:off x="1539059" y="3453864"/>
              <a:ext cx="2347920" cy="168840"/>
            </p14:xfrm>
          </p:contentPart>
        </mc:Choice>
        <mc:Fallback>
          <p:pic>
            <p:nvPicPr>
              <p:cNvPr id="3" name="墨迹 2">
                <a:extLst>
                  <a:ext uri="{FF2B5EF4-FFF2-40B4-BE49-F238E27FC236}">
                    <a16:creationId xmlns:a16="http://schemas.microsoft.com/office/drawing/2014/main" id="{4434EFAF-D6C1-48B8-849A-E804A521E15F}"/>
                  </a:ext>
                </a:extLst>
              </p:cNvPr>
              <p:cNvPicPr/>
              <p:nvPr/>
            </p:nvPicPr>
            <p:blipFill>
              <a:blip r:embed="rId6"/>
              <a:stretch>
                <a:fillRect/>
              </a:stretch>
            </p:blipFill>
            <p:spPr>
              <a:xfrm>
                <a:off x="1521059" y="3436224"/>
                <a:ext cx="2383560" cy="204480"/>
              </a:xfrm>
              <a:prstGeom prst="rect">
                <a:avLst/>
              </a:prstGeom>
            </p:spPr>
          </p:pic>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4"/>
          <p:cNvGrpSpPr>
            <a:grpSpLocks/>
          </p:cNvGrpSpPr>
          <p:nvPr/>
        </p:nvGrpSpPr>
        <p:grpSpPr bwMode="auto">
          <a:xfrm>
            <a:off x="1454150" y="1515912"/>
            <a:ext cx="6027738" cy="1439862"/>
            <a:chOff x="1492879" y="2061336"/>
            <a:chExt cx="6027737" cy="1440135"/>
          </a:xfrm>
        </p:grpSpPr>
        <p:sp>
          <p:nvSpPr>
            <p:cNvPr id="388" name="Rectangle 387"/>
            <p:cNvSpPr/>
            <p:nvPr/>
          </p:nvSpPr>
          <p:spPr bwMode="auto">
            <a:xfrm>
              <a:off x="1929442" y="2064512"/>
              <a:ext cx="5043486" cy="1017780"/>
            </a:xfrm>
            <a:prstGeom prst="rect">
              <a:avLst/>
            </a:prstGeom>
            <a:solidFill>
              <a:schemeClr val="accent6">
                <a:lumMod val="20000"/>
                <a:lumOff val="80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396" name="Freeform 395"/>
            <p:cNvSpPr/>
            <p:nvPr/>
          </p:nvSpPr>
          <p:spPr bwMode="auto">
            <a:xfrm>
              <a:off x="1740529" y="2067687"/>
              <a:ext cx="198438" cy="1386150"/>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855" h="1385496">
                  <a:moveTo>
                    <a:pt x="0" y="745656"/>
                  </a:moveTo>
                  <a:lnTo>
                    <a:pt x="193920" y="0"/>
                  </a:lnTo>
                  <a:cubicBezTo>
                    <a:pt x="195898" y="342623"/>
                    <a:pt x="197877" y="685246"/>
                    <a:pt x="199855" y="1027869"/>
                  </a:cubicBezTo>
                  <a:lnTo>
                    <a:pt x="4471" y="1385496"/>
                  </a:lnTo>
                  <a:cubicBezTo>
                    <a:pt x="2981" y="1172216"/>
                    <a:pt x="1490" y="958936"/>
                    <a:pt x="0" y="745656"/>
                  </a:cubicBezTo>
                  <a:close/>
                </a:path>
              </a:pathLst>
            </a:custGeom>
            <a:gradFill>
              <a:gsLst>
                <a:gs pos="0">
                  <a:schemeClr val="bg1">
                    <a:lumMod val="95000"/>
                  </a:schemeClr>
                </a:gs>
                <a:gs pos="100000">
                  <a:schemeClr val="accent6">
                    <a:lumMod val="20000"/>
                    <a:lumOff val="8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98" name="Freeform 397"/>
            <p:cNvSpPr/>
            <p:nvPr/>
          </p:nvSpPr>
          <p:spPr bwMode="auto">
            <a:xfrm flipH="1">
              <a:off x="6969753" y="2061336"/>
              <a:ext cx="219075" cy="1370272"/>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 name="connsiteX0" fmla="*/ 0 w 219519"/>
                <a:gd name="connsiteY0" fmla="*/ 730359 h 1370199"/>
                <a:gd name="connsiteX1" fmla="*/ 219401 w 219519"/>
                <a:gd name="connsiteY1" fmla="*/ 0 h 1370199"/>
                <a:gd name="connsiteX2" fmla="*/ 199855 w 219519"/>
                <a:gd name="connsiteY2" fmla="*/ 1012572 h 1370199"/>
                <a:gd name="connsiteX3" fmla="*/ 4471 w 219519"/>
                <a:gd name="connsiteY3" fmla="*/ 1370199 h 1370199"/>
                <a:gd name="connsiteX4" fmla="*/ 0 w 219519"/>
                <a:gd name="connsiteY4" fmla="*/ 730359 h 1370199"/>
                <a:gd name="connsiteX0" fmla="*/ 0 w 219602"/>
                <a:gd name="connsiteY0" fmla="*/ 730359 h 1370199"/>
                <a:gd name="connsiteX1" fmla="*/ 219401 w 219602"/>
                <a:gd name="connsiteY1" fmla="*/ 0 h 1370199"/>
                <a:gd name="connsiteX2" fmla="*/ 210047 w 219602"/>
                <a:gd name="connsiteY2" fmla="*/ 1007473 h 1370199"/>
                <a:gd name="connsiteX3" fmla="*/ 4471 w 219602"/>
                <a:gd name="connsiteY3" fmla="*/ 1370199 h 1370199"/>
                <a:gd name="connsiteX4" fmla="*/ 0 w 219602"/>
                <a:gd name="connsiteY4" fmla="*/ 730359 h 1370199"/>
                <a:gd name="connsiteX0" fmla="*/ 0 w 220239"/>
                <a:gd name="connsiteY0" fmla="*/ 730359 h 1370199"/>
                <a:gd name="connsiteX1" fmla="*/ 219401 w 220239"/>
                <a:gd name="connsiteY1" fmla="*/ 0 h 1370199"/>
                <a:gd name="connsiteX2" fmla="*/ 220239 w 220239"/>
                <a:gd name="connsiteY2" fmla="*/ 1007473 h 1370199"/>
                <a:gd name="connsiteX3" fmla="*/ 4471 w 220239"/>
                <a:gd name="connsiteY3" fmla="*/ 1370199 h 1370199"/>
                <a:gd name="connsiteX4" fmla="*/ 0 w 220239"/>
                <a:gd name="connsiteY4" fmla="*/ 730359 h 137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239" h="1370199">
                  <a:moveTo>
                    <a:pt x="0" y="730359"/>
                  </a:moveTo>
                  <a:cubicBezTo>
                    <a:pt x="64640" y="481807"/>
                    <a:pt x="154761" y="248552"/>
                    <a:pt x="219401" y="0"/>
                  </a:cubicBezTo>
                  <a:cubicBezTo>
                    <a:pt x="221379" y="342623"/>
                    <a:pt x="218261" y="664850"/>
                    <a:pt x="220239" y="1007473"/>
                  </a:cubicBezTo>
                  <a:lnTo>
                    <a:pt x="4471" y="1370199"/>
                  </a:lnTo>
                  <a:cubicBezTo>
                    <a:pt x="2981" y="1156919"/>
                    <a:pt x="1490" y="943639"/>
                    <a:pt x="0" y="730359"/>
                  </a:cubicBezTo>
                  <a:close/>
                </a:path>
              </a:pathLst>
            </a:custGeom>
            <a:gradFill>
              <a:gsLst>
                <a:gs pos="0">
                  <a:schemeClr val="accent6">
                    <a:lumMod val="20000"/>
                    <a:lumOff val="80000"/>
                  </a:schemeClr>
                </a:gs>
                <a:gs pos="100000">
                  <a:schemeClr val="bg1"/>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46374" name="Group 950"/>
            <p:cNvGrpSpPr>
              <a:grpSpLocks/>
            </p:cNvGrpSpPr>
            <p:nvPr/>
          </p:nvGrpSpPr>
          <p:grpSpPr bwMode="auto">
            <a:xfrm>
              <a:off x="1492879" y="2820676"/>
              <a:ext cx="338137" cy="653816"/>
              <a:chOff x="4140" y="429"/>
              <a:chExt cx="1425" cy="2396"/>
            </a:xfrm>
          </p:grpSpPr>
          <p:sp>
            <p:nvSpPr>
              <p:cNvPr id="46408" name="Freeform 951"/>
              <p:cNvSpPr>
                <a:spLocks/>
              </p:cNvSpPr>
              <p:nvPr/>
            </p:nvSpPr>
            <p:spPr bwMode="auto">
              <a:xfrm>
                <a:off x="5268" y="433"/>
                <a:ext cx="283" cy="2286"/>
              </a:xfrm>
              <a:custGeom>
                <a:avLst/>
                <a:gdLst>
                  <a:gd name="T0" fmla="*/ 2 w 354"/>
                  <a:gd name="T1" fmla="*/ 0 h 2742"/>
                  <a:gd name="T2" fmla="*/ 6 w 354"/>
                  <a:gd name="T3" fmla="*/ 13 h 2742"/>
                  <a:gd name="T4" fmla="*/ 6 w 354"/>
                  <a:gd name="T5" fmla="*/ 99 h 2742"/>
                  <a:gd name="T6" fmla="*/ 0 w 354"/>
                  <a:gd name="T7" fmla="*/ 10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46409"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46410" name="Freeform 953"/>
              <p:cNvSpPr>
                <a:spLocks/>
              </p:cNvSpPr>
              <p:nvPr/>
            </p:nvSpPr>
            <p:spPr bwMode="auto">
              <a:xfrm>
                <a:off x="5321" y="570"/>
                <a:ext cx="169" cy="2115"/>
              </a:xfrm>
              <a:custGeom>
                <a:avLst/>
                <a:gdLst>
                  <a:gd name="T0" fmla="*/ 2 w 211"/>
                  <a:gd name="T1" fmla="*/ 0 h 2537"/>
                  <a:gd name="T2" fmla="*/ 4 w 211"/>
                  <a:gd name="T3" fmla="*/ 9 h 2537"/>
                  <a:gd name="T4" fmla="*/ 2 w 211"/>
                  <a:gd name="T5" fmla="*/ 94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46411" name="Freeform 954"/>
              <p:cNvSpPr>
                <a:spLocks/>
              </p:cNvSpPr>
              <p:nvPr/>
            </p:nvSpPr>
            <p:spPr bwMode="auto">
              <a:xfrm>
                <a:off x="5284" y="1640"/>
                <a:ext cx="263" cy="189"/>
              </a:xfrm>
              <a:custGeom>
                <a:avLst/>
                <a:gdLst>
                  <a:gd name="T0" fmla="*/ 2 w 328"/>
                  <a:gd name="T1" fmla="*/ 0 h 226"/>
                  <a:gd name="T2" fmla="*/ 6 w 328"/>
                  <a:gd name="T3" fmla="*/ 6 h 226"/>
                  <a:gd name="T4" fmla="*/ 6 w 328"/>
                  <a:gd name="T5" fmla="*/ 9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46412"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46413" name="Group 956"/>
              <p:cNvGrpSpPr>
                <a:grpSpLocks/>
              </p:cNvGrpSpPr>
              <p:nvPr/>
            </p:nvGrpSpPr>
            <p:grpSpPr bwMode="auto">
              <a:xfrm>
                <a:off x="4749" y="668"/>
                <a:ext cx="581" cy="145"/>
                <a:chOff x="614" y="2568"/>
                <a:chExt cx="725" cy="139"/>
              </a:xfrm>
            </p:grpSpPr>
            <p:sp>
              <p:nvSpPr>
                <p:cNvPr id="46438" name="AutoShape 957"/>
                <p:cNvSpPr>
                  <a:spLocks noChangeArrowheads="1"/>
                </p:cNvSpPr>
                <p:nvPr/>
              </p:nvSpPr>
              <p:spPr bwMode="auto">
                <a:xfrm>
                  <a:off x="613" y="2566"/>
                  <a:ext cx="721" cy="14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6439"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6414"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46415" name="Group 960"/>
              <p:cNvGrpSpPr>
                <a:grpSpLocks/>
              </p:cNvGrpSpPr>
              <p:nvPr/>
            </p:nvGrpSpPr>
            <p:grpSpPr bwMode="auto">
              <a:xfrm>
                <a:off x="4747" y="994"/>
                <a:ext cx="581" cy="134"/>
                <a:chOff x="614" y="2568"/>
                <a:chExt cx="725" cy="139"/>
              </a:xfrm>
            </p:grpSpPr>
            <p:sp>
              <p:nvSpPr>
                <p:cNvPr id="46436" name="AutoShape 961"/>
                <p:cNvSpPr>
                  <a:spLocks noChangeArrowheads="1"/>
                </p:cNvSpPr>
                <p:nvPr/>
              </p:nvSpPr>
              <p:spPr bwMode="auto">
                <a:xfrm>
                  <a:off x="615" y="2564"/>
                  <a:ext cx="721"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6437"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6416"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46417"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46418" name="Group 965"/>
              <p:cNvGrpSpPr>
                <a:grpSpLocks/>
              </p:cNvGrpSpPr>
              <p:nvPr/>
            </p:nvGrpSpPr>
            <p:grpSpPr bwMode="auto">
              <a:xfrm>
                <a:off x="4735" y="1627"/>
                <a:ext cx="582" cy="151"/>
                <a:chOff x="614" y="2568"/>
                <a:chExt cx="725" cy="139"/>
              </a:xfrm>
            </p:grpSpPr>
            <p:sp>
              <p:nvSpPr>
                <p:cNvPr id="46434" name="AutoShape 966"/>
                <p:cNvSpPr>
                  <a:spLocks noChangeArrowheads="1"/>
                </p:cNvSpPr>
                <p:nvPr/>
              </p:nvSpPr>
              <p:spPr bwMode="auto">
                <a:xfrm>
                  <a:off x="618" y="2586"/>
                  <a:ext cx="720" cy="12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6435"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6419" name="Freeform 968"/>
              <p:cNvSpPr>
                <a:spLocks/>
              </p:cNvSpPr>
              <p:nvPr/>
            </p:nvSpPr>
            <p:spPr bwMode="auto">
              <a:xfrm>
                <a:off x="5288" y="1354"/>
                <a:ext cx="263" cy="188"/>
              </a:xfrm>
              <a:custGeom>
                <a:avLst/>
                <a:gdLst>
                  <a:gd name="T0" fmla="*/ 2 w 328"/>
                  <a:gd name="T1" fmla="*/ 0 h 226"/>
                  <a:gd name="T2" fmla="*/ 6 w 328"/>
                  <a:gd name="T3" fmla="*/ 5 h 226"/>
                  <a:gd name="T4" fmla="*/ 6 w 328"/>
                  <a:gd name="T5" fmla="*/ 8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46420" name="Group 969"/>
              <p:cNvGrpSpPr>
                <a:grpSpLocks/>
              </p:cNvGrpSpPr>
              <p:nvPr/>
            </p:nvGrpSpPr>
            <p:grpSpPr bwMode="auto">
              <a:xfrm>
                <a:off x="4739" y="1327"/>
                <a:ext cx="582" cy="139"/>
                <a:chOff x="614" y="2568"/>
                <a:chExt cx="725" cy="139"/>
              </a:xfrm>
            </p:grpSpPr>
            <p:sp>
              <p:nvSpPr>
                <p:cNvPr id="46432" name="AutoShape 970"/>
                <p:cNvSpPr>
                  <a:spLocks noChangeArrowheads="1"/>
                </p:cNvSpPr>
                <p:nvPr/>
              </p:nvSpPr>
              <p:spPr bwMode="auto">
                <a:xfrm>
                  <a:off x="613" y="2571"/>
                  <a:ext cx="732" cy="13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6433"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6421"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46422" name="Freeform 973"/>
              <p:cNvSpPr>
                <a:spLocks/>
              </p:cNvSpPr>
              <p:nvPr/>
            </p:nvSpPr>
            <p:spPr bwMode="auto">
              <a:xfrm>
                <a:off x="5312" y="1007"/>
                <a:ext cx="237" cy="213"/>
              </a:xfrm>
              <a:custGeom>
                <a:avLst/>
                <a:gdLst>
                  <a:gd name="T0" fmla="*/ 2 w 296"/>
                  <a:gd name="T1" fmla="*/ 0 h 256"/>
                  <a:gd name="T2" fmla="*/ 6 w 296"/>
                  <a:gd name="T3" fmla="*/ 5 h 256"/>
                  <a:gd name="T4" fmla="*/ 6 w 296"/>
                  <a:gd name="T5" fmla="*/ 9 h 256"/>
                  <a:gd name="T6" fmla="*/ 0 w 296"/>
                  <a:gd name="T7" fmla="*/ 3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46423" name="Freeform 974"/>
              <p:cNvSpPr>
                <a:spLocks/>
              </p:cNvSpPr>
              <p:nvPr/>
            </p:nvSpPr>
            <p:spPr bwMode="auto">
              <a:xfrm>
                <a:off x="5315" y="680"/>
                <a:ext cx="244" cy="240"/>
              </a:xfrm>
              <a:custGeom>
                <a:avLst/>
                <a:gdLst>
                  <a:gd name="T0" fmla="*/ 0 w 304"/>
                  <a:gd name="T1" fmla="*/ 0 h 288"/>
                  <a:gd name="T2" fmla="*/ 6 w 304"/>
                  <a:gd name="T3" fmla="*/ 7 h 288"/>
                  <a:gd name="T4" fmla="*/ 5 w 304"/>
                  <a:gd name="T5" fmla="*/ 11 h 288"/>
                  <a:gd name="T6" fmla="*/ 2 w 304"/>
                  <a:gd name="T7" fmla="*/ 5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46424" name="Oval 975"/>
              <p:cNvSpPr>
                <a:spLocks noChangeArrowheads="1"/>
              </p:cNvSpPr>
              <p:nvPr/>
            </p:nvSpPr>
            <p:spPr bwMode="auto">
              <a:xfrm>
                <a:off x="5515" y="2611"/>
                <a:ext cx="50" cy="95"/>
              </a:xfrm>
              <a:prstGeom prst="ellipse">
                <a:avLst/>
              </a:prstGeom>
              <a:solidFill>
                <a:srgbClr val="333333"/>
              </a:solidFill>
              <a:ln w="9525">
                <a:noFill/>
                <a:round/>
                <a:headEnd/>
                <a:tailEnd/>
              </a:ln>
            </p:spPr>
            <p:txBody>
              <a:bodyPr wrap="none" anchor="ctr"/>
              <a:lstStyle/>
              <a:p>
                <a:endParaRPr lang="zh-CN" altLang="zh-CN"/>
              </a:p>
            </p:txBody>
          </p:sp>
          <p:sp>
            <p:nvSpPr>
              <p:cNvPr id="46425" name="Freeform 976"/>
              <p:cNvSpPr>
                <a:spLocks/>
              </p:cNvSpPr>
              <p:nvPr/>
            </p:nvSpPr>
            <p:spPr bwMode="auto">
              <a:xfrm>
                <a:off x="5302" y="2614"/>
                <a:ext cx="245" cy="200"/>
              </a:xfrm>
              <a:custGeom>
                <a:avLst/>
                <a:gdLst>
                  <a:gd name="T0" fmla="*/ 0 w 306"/>
                  <a:gd name="T1" fmla="*/ 5 h 240"/>
                  <a:gd name="T2" fmla="*/ 2 w 306"/>
                  <a:gd name="T3" fmla="*/ 9 h 240"/>
                  <a:gd name="T4" fmla="*/ 6 w 306"/>
                  <a:gd name="T5" fmla="*/ 5 h 240"/>
                  <a:gd name="T6" fmla="*/ 6 w 306"/>
                  <a:gd name="T7" fmla="*/ 0 h 240"/>
                  <a:gd name="T8" fmla="*/ 0 w 306"/>
                  <a:gd name="T9" fmla="*/ 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46426"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46427"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46428" name="Oval 979"/>
              <p:cNvSpPr>
                <a:spLocks noChangeArrowheads="1"/>
              </p:cNvSpPr>
              <p:nvPr/>
            </p:nvSpPr>
            <p:spPr bwMode="auto">
              <a:xfrm>
                <a:off x="4309"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46429" name="Oval 980"/>
              <p:cNvSpPr>
                <a:spLocks noChangeArrowheads="1"/>
              </p:cNvSpPr>
              <p:nvPr/>
            </p:nvSpPr>
            <p:spPr bwMode="auto">
              <a:xfrm>
                <a:off x="4489" y="2382"/>
                <a:ext cx="159" cy="142"/>
              </a:xfrm>
              <a:prstGeom prst="ellipse">
                <a:avLst/>
              </a:prstGeom>
              <a:solidFill>
                <a:srgbClr val="FF0000"/>
              </a:solidFill>
              <a:ln w="9525">
                <a:noFill/>
                <a:round/>
                <a:headEnd/>
                <a:tailEnd/>
              </a:ln>
            </p:spPr>
            <p:txBody>
              <a:bodyPr wrap="none" anchor="ctr"/>
              <a:lstStyle/>
              <a:p>
                <a:pPr algn="ctr" eaLnBrk="1" hangingPunct="1"/>
                <a:endParaRPr lang="zh-CN" altLang="zh-CN">
                  <a:solidFill>
                    <a:srgbClr val="FF0000"/>
                  </a:solidFill>
                </a:endParaRPr>
              </a:p>
            </p:txBody>
          </p:sp>
          <p:sp>
            <p:nvSpPr>
              <p:cNvPr id="46430" name="Oval 981"/>
              <p:cNvSpPr>
                <a:spLocks noChangeArrowheads="1"/>
              </p:cNvSpPr>
              <p:nvPr/>
            </p:nvSpPr>
            <p:spPr bwMode="auto">
              <a:xfrm>
                <a:off x="4658"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46431"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grpSp>
          <p:nvGrpSpPr>
            <p:cNvPr id="46375" name="Group 950"/>
            <p:cNvGrpSpPr>
              <a:grpSpLocks/>
            </p:cNvGrpSpPr>
            <p:nvPr/>
          </p:nvGrpSpPr>
          <p:grpSpPr bwMode="auto">
            <a:xfrm>
              <a:off x="7182479" y="2847655"/>
              <a:ext cx="338137" cy="653816"/>
              <a:chOff x="4140" y="429"/>
              <a:chExt cx="1425" cy="2396"/>
            </a:xfrm>
          </p:grpSpPr>
          <p:sp>
            <p:nvSpPr>
              <p:cNvPr id="46376" name="Freeform 951"/>
              <p:cNvSpPr>
                <a:spLocks/>
              </p:cNvSpPr>
              <p:nvPr/>
            </p:nvSpPr>
            <p:spPr bwMode="auto">
              <a:xfrm>
                <a:off x="5268" y="433"/>
                <a:ext cx="283" cy="2286"/>
              </a:xfrm>
              <a:custGeom>
                <a:avLst/>
                <a:gdLst>
                  <a:gd name="T0" fmla="*/ 2 w 354"/>
                  <a:gd name="T1" fmla="*/ 0 h 2742"/>
                  <a:gd name="T2" fmla="*/ 6 w 354"/>
                  <a:gd name="T3" fmla="*/ 13 h 2742"/>
                  <a:gd name="T4" fmla="*/ 6 w 354"/>
                  <a:gd name="T5" fmla="*/ 99 h 2742"/>
                  <a:gd name="T6" fmla="*/ 0 w 354"/>
                  <a:gd name="T7" fmla="*/ 10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46377"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46378" name="Freeform 953"/>
              <p:cNvSpPr>
                <a:spLocks/>
              </p:cNvSpPr>
              <p:nvPr/>
            </p:nvSpPr>
            <p:spPr bwMode="auto">
              <a:xfrm>
                <a:off x="5321" y="570"/>
                <a:ext cx="169" cy="2115"/>
              </a:xfrm>
              <a:custGeom>
                <a:avLst/>
                <a:gdLst>
                  <a:gd name="T0" fmla="*/ 2 w 211"/>
                  <a:gd name="T1" fmla="*/ 0 h 2537"/>
                  <a:gd name="T2" fmla="*/ 4 w 211"/>
                  <a:gd name="T3" fmla="*/ 9 h 2537"/>
                  <a:gd name="T4" fmla="*/ 2 w 211"/>
                  <a:gd name="T5" fmla="*/ 94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46379" name="Freeform 954"/>
              <p:cNvSpPr>
                <a:spLocks/>
              </p:cNvSpPr>
              <p:nvPr/>
            </p:nvSpPr>
            <p:spPr bwMode="auto">
              <a:xfrm>
                <a:off x="5284" y="1640"/>
                <a:ext cx="263" cy="189"/>
              </a:xfrm>
              <a:custGeom>
                <a:avLst/>
                <a:gdLst>
                  <a:gd name="T0" fmla="*/ 2 w 328"/>
                  <a:gd name="T1" fmla="*/ 0 h 226"/>
                  <a:gd name="T2" fmla="*/ 6 w 328"/>
                  <a:gd name="T3" fmla="*/ 6 h 226"/>
                  <a:gd name="T4" fmla="*/ 6 w 328"/>
                  <a:gd name="T5" fmla="*/ 9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46380"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46381" name="Group 956"/>
              <p:cNvGrpSpPr>
                <a:grpSpLocks/>
              </p:cNvGrpSpPr>
              <p:nvPr/>
            </p:nvGrpSpPr>
            <p:grpSpPr bwMode="auto">
              <a:xfrm>
                <a:off x="4749" y="668"/>
                <a:ext cx="581" cy="145"/>
                <a:chOff x="614" y="2568"/>
                <a:chExt cx="725" cy="139"/>
              </a:xfrm>
            </p:grpSpPr>
            <p:sp>
              <p:nvSpPr>
                <p:cNvPr id="46406" name="AutoShape 957"/>
                <p:cNvSpPr>
                  <a:spLocks noChangeArrowheads="1"/>
                </p:cNvSpPr>
                <p:nvPr/>
              </p:nvSpPr>
              <p:spPr bwMode="auto">
                <a:xfrm>
                  <a:off x="613" y="2566"/>
                  <a:ext cx="721" cy="14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6407"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6382"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46383" name="Group 960"/>
              <p:cNvGrpSpPr>
                <a:grpSpLocks/>
              </p:cNvGrpSpPr>
              <p:nvPr/>
            </p:nvGrpSpPr>
            <p:grpSpPr bwMode="auto">
              <a:xfrm>
                <a:off x="4747" y="994"/>
                <a:ext cx="581" cy="134"/>
                <a:chOff x="614" y="2568"/>
                <a:chExt cx="725" cy="139"/>
              </a:xfrm>
            </p:grpSpPr>
            <p:sp>
              <p:nvSpPr>
                <p:cNvPr id="46404" name="AutoShape 961"/>
                <p:cNvSpPr>
                  <a:spLocks noChangeArrowheads="1"/>
                </p:cNvSpPr>
                <p:nvPr/>
              </p:nvSpPr>
              <p:spPr bwMode="auto">
                <a:xfrm>
                  <a:off x="615" y="2564"/>
                  <a:ext cx="721"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6405"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6384"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46385"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46386" name="Group 965"/>
              <p:cNvGrpSpPr>
                <a:grpSpLocks/>
              </p:cNvGrpSpPr>
              <p:nvPr/>
            </p:nvGrpSpPr>
            <p:grpSpPr bwMode="auto">
              <a:xfrm>
                <a:off x="4735" y="1627"/>
                <a:ext cx="582" cy="151"/>
                <a:chOff x="614" y="2568"/>
                <a:chExt cx="725" cy="139"/>
              </a:xfrm>
            </p:grpSpPr>
            <p:sp>
              <p:nvSpPr>
                <p:cNvPr id="46402" name="AutoShape 966"/>
                <p:cNvSpPr>
                  <a:spLocks noChangeArrowheads="1"/>
                </p:cNvSpPr>
                <p:nvPr/>
              </p:nvSpPr>
              <p:spPr bwMode="auto">
                <a:xfrm>
                  <a:off x="618" y="2586"/>
                  <a:ext cx="720" cy="12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6403"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6387" name="Freeform 968"/>
              <p:cNvSpPr>
                <a:spLocks/>
              </p:cNvSpPr>
              <p:nvPr/>
            </p:nvSpPr>
            <p:spPr bwMode="auto">
              <a:xfrm>
                <a:off x="5288" y="1354"/>
                <a:ext cx="263" cy="188"/>
              </a:xfrm>
              <a:custGeom>
                <a:avLst/>
                <a:gdLst>
                  <a:gd name="T0" fmla="*/ 2 w 328"/>
                  <a:gd name="T1" fmla="*/ 0 h 226"/>
                  <a:gd name="T2" fmla="*/ 6 w 328"/>
                  <a:gd name="T3" fmla="*/ 5 h 226"/>
                  <a:gd name="T4" fmla="*/ 6 w 328"/>
                  <a:gd name="T5" fmla="*/ 8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46388" name="Group 969"/>
              <p:cNvGrpSpPr>
                <a:grpSpLocks/>
              </p:cNvGrpSpPr>
              <p:nvPr/>
            </p:nvGrpSpPr>
            <p:grpSpPr bwMode="auto">
              <a:xfrm>
                <a:off x="4739" y="1327"/>
                <a:ext cx="582" cy="139"/>
                <a:chOff x="614" y="2568"/>
                <a:chExt cx="725" cy="139"/>
              </a:xfrm>
            </p:grpSpPr>
            <p:sp>
              <p:nvSpPr>
                <p:cNvPr id="46400" name="AutoShape 970"/>
                <p:cNvSpPr>
                  <a:spLocks noChangeArrowheads="1"/>
                </p:cNvSpPr>
                <p:nvPr/>
              </p:nvSpPr>
              <p:spPr bwMode="auto">
                <a:xfrm>
                  <a:off x="613" y="2571"/>
                  <a:ext cx="732" cy="13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6401"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6389"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46390" name="Freeform 973"/>
              <p:cNvSpPr>
                <a:spLocks/>
              </p:cNvSpPr>
              <p:nvPr/>
            </p:nvSpPr>
            <p:spPr bwMode="auto">
              <a:xfrm>
                <a:off x="5312" y="1007"/>
                <a:ext cx="237" cy="213"/>
              </a:xfrm>
              <a:custGeom>
                <a:avLst/>
                <a:gdLst>
                  <a:gd name="T0" fmla="*/ 2 w 296"/>
                  <a:gd name="T1" fmla="*/ 0 h 256"/>
                  <a:gd name="T2" fmla="*/ 6 w 296"/>
                  <a:gd name="T3" fmla="*/ 5 h 256"/>
                  <a:gd name="T4" fmla="*/ 6 w 296"/>
                  <a:gd name="T5" fmla="*/ 9 h 256"/>
                  <a:gd name="T6" fmla="*/ 0 w 296"/>
                  <a:gd name="T7" fmla="*/ 3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46391" name="Freeform 974"/>
              <p:cNvSpPr>
                <a:spLocks/>
              </p:cNvSpPr>
              <p:nvPr/>
            </p:nvSpPr>
            <p:spPr bwMode="auto">
              <a:xfrm>
                <a:off x="5315" y="680"/>
                <a:ext cx="244" cy="240"/>
              </a:xfrm>
              <a:custGeom>
                <a:avLst/>
                <a:gdLst>
                  <a:gd name="T0" fmla="*/ 0 w 304"/>
                  <a:gd name="T1" fmla="*/ 0 h 288"/>
                  <a:gd name="T2" fmla="*/ 6 w 304"/>
                  <a:gd name="T3" fmla="*/ 7 h 288"/>
                  <a:gd name="T4" fmla="*/ 5 w 304"/>
                  <a:gd name="T5" fmla="*/ 11 h 288"/>
                  <a:gd name="T6" fmla="*/ 2 w 304"/>
                  <a:gd name="T7" fmla="*/ 5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46392" name="Oval 975"/>
              <p:cNvSpPr>
                <a:spLocks noChangeArrowheads="1"/>
              </p:cNvSpPr>
              <p:nvPr/>
            </p:nvSpPr>
            <p:spPr bwMode="auto">
              <a:xfrm>
                <a:off x="5515" y="2611"/>
                <a:ext cx="50" cy="95"/>
              </a:xfrm>
              <a:prstGeom prst="ellipse">
                <a:avLst/>
              </a:prstGeom>
              <a:solidFill>
                <a:srgbClr val="333333"/>
              </a:solidFill>
              <a:ln w="9525">
                <a:noFill/>
                <a:round/>
                <a:headEnd/>
                <a:tailEnd/>
              </a:ln>
            </p:spPr>
            <p:txBody>
              <a:bodyPr wrap="none" anchor="ctr"/>
              <a:lstStyle/>
              <a:p>
                <a:endParaRPr lang="zh-CN" altLang="zh-CN"/>
              </a:p>
            </p:txBody>
          </p:sp>
          <p:sp>
            <p:nvSpPr>
              <p:cNvPr id="46393" name="Freeform 976"/>
              <p:cNvSpPr>
                <a:spLocks/>
              </p:cNvSpPr>
              <p:nvPr/>
            </p:nvSpPr>
            <p:spPr bwMode="auto">
              <a:xfrm>
                <a:off x="5302" y="2614"/>
                <a:ext cx="245" cy="200"/>
              </a:xfrm>
              <a:custGeom>
                <a:avLst/>
                <a:gdLst>
                  <a:gd name="T0" fmla="*/ 0 w 306"/>
                  <a:gd name="T1" fmla="*/ 5 h 240"/>
                  <a:gd name="T2" fmla="*/ 2 w 306"/>
                  <a:gd name="T3" fmla="*/ 9 h 240"/>
                  <a:gd name="T4" fmla="*/ 6 w 306"/>
                  <a:gd name="T5" fmla="*/ 5 h 240"/>
                  <a:gd name="T6" fmla="*/ 6 w 306"/>
                  <a:gd name="T7" fmla="*/ 0 h 240"/>
                  <a:gd name="T8" fmla="*/ 0 w 306"/>
                  <a:gd name="T9" fmla="*/ 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46394"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46395"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46396" name="Oval 979"/>
              <p:cNvSpPr>
                <a:spLocks noChangeArrowheads="1"/>
              </p:cNvSpPr>
              <p:nvPr/>
            </p:nvSpPr>
            <p:spPr bwMode="auto">
              <a:xfrm>
                <a:off x="4309"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46397" name="Oval 980"/>
              <p:cNvSpPr>
                <a:spLocks noChangeArrowheads="1"/>
              </p:cNvSpPr>
              <p:nvPr/>
            </p:nvSpPr>
            <p:spPr bwMode="auto">
              <a:xfrm>
                <a:off x="4489" y="2382"/>
                <a:ext cx="159" cy="142"/>
              </a:xfrm>
              <a:prstGeom prst="ellipse">
                <a:avLst/>
              </a:prstGeom>
              <a:solidFill>
                <a:srgbClr val="FF0000"/>
              </a:solidFill>
              <a:ln w="9525">
                <a:noFill/>
                <a:round/>
                <a:headEnd/>
                <a:tailEnd/>
              </a:ln>
            </p:spPr>
            <p:txBody>
              <a:bodyPr wrap="none" anchor="ctr"/>
              <a:lstStyle/>
              <a:p>
                <a:pPr algn="ctr" eaLnBrk="1" hangingPunct="1"/>
                <a:endParaRPr lang="zh-CN" altLang="zh-CN">
                  <a:solidFill>
                    <a:srgbClr val="FF0000"/>
                  </a:solidFill>
                </a:endParaRPr>
              </a:p>
            </p:txBody>
          </p:sp>
          <p:sp>
            <p:nvSpPr>
              <p:cNvPr id="46398" name="Oval 981"/>
              <p:cNvSpPr>
                <a:spLocks noChangeArrowheads="1"/>
              </p:cNvSpPr>
              <p:nvPr/>
            </p:nvSpPr>
            <p:spPr bwMode="auto">
              <a:xfrm>
                <a:off x="4658"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46399"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grpSp>
      <p:sp>
        <p:nvSpPr>
          <p:cNvPr id="46083" name="Freeform 2"/>
          <p:cNvSpPr>
            <a:spLocks/>
          </p:cNvSpPr>
          <p:nvPr/>
        </p:nvSpPr>
        <p:spPr bwMode="auto">
          <a:xfrm>
            <a:off x="2592388" y="5422373"/>
            <a:ext cx="4027487" cy="939800"/>
          </a:xfrm>
          <a:custGeom>
            <a:avLst/>
            <a:gdLst>
              <a:gd name="T0" fmla="*/ 2147483647 w 10001"/>
              <a:gd name="T1" fmla="*/ 2147483647 h 10125"/>
              <a:gd name="T2" fmla="*/ 2147483647 w 10001"/>
              <a:gd name="T3" fmla="*/ 2147483647 h 10125"/>
              <a:gd name="T4" fmla="*/ 2147483647 w 10001"/>
              <a:gd name="T5" fmla="*/ 2147483647 h 10125"/>
              <a:gd name="T6" fmla="*/ 2147483647 w 10001"/>
              <a:gd name="T7" fmla="*/ 0 h 10125"/>
              <a:gd name="T8" fmla="*/ 2147483647 w 10001"/>
              <a:gd name="T9" fmla="*/ 2147483647 h 10125"/>
              <a:gd name="T10" fmla="*/ 2147483647 w 10001"/>
              <a:gd name="T11" fmla="*/ 2147483647 h 10125"/>
              <a:gd name="T12" fmla="*/ 2147483647 w 10001"/>
              <a:gd name="T13" fmla="*/ 2147483647 h 10125"/>
              <a:gd name="T14" fmla="*/ 2147483647 w 10001"/>
              <a:gd name="T15" fmla="*/ 2147483647 h 10125"/>
              <a:gd name="T16" fmla="*/ 2147483647 w 10001"/>
              <a:gd name="T17" fmla="*/ 2147483647 h 10125"/>
              <a:gd name="T18" fmla="*/ 2147483647 w 10001"/>
              <a:gd name="T19" fmla="*/ 2147483647 h 10125"/>
              <a:gd name="T20" fmla="*/ 2147483647 w 10001"/>
              <a:gd name="T21" fmla="*/ 2147483647 h 10125"/>
              <a:gd name="T22" fmla="*/ 2147483647 w 10001"/>
              <a:gd name="T23" fmla="*/ 2147483647 h 10125"/>
              <a:gd name="T24" fmla="*/ 2147483647 w 10001"/>
              <a:gd name="T25" fmla="*/ 2147483647 h 10125"/>
              <a:gd name="T26" fmla="*/ 2147483647 w 10001"/>
              <a:gd name="T27" fmla="*/ 2147483647 h 10125"/>
              <a:gd name="T28" fmla="*/ 2147483647 w 10001"/>
              <a:gd name="T29" fmla="*/ 2147483647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001"/>
              <a:gd name="T46" fmla="*/ 0 h 10125"/>
              <a:gd name="T47" fmla="*/ 10001 w 10001"/>
              <a:gd name="T48" fmla="*/ 10125 h 1012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w="9525">
            <a:noFill/>
            <a:round/>
            <a:headEnd/>
            <a:tailEnd/>
          </a:ln>
        </p:spPr>
        <p:txBody>
          <a:bodyPr wrap="none" anchor="ctr"/>
          <a:lstStyle/>
          <a:p>
            <a:endParaRPr lang="zh-CN" altLang="en-US"/>
          </a:p>
        </p:txBody>
      </p:sp>
      <p:cxnSp>
        <p:nvCxnSpPr>
          <p:cNvPr id="148" name="Straight Connector 147"/>
          <p:cNvCxnSpPr/>
          <p:nvPr/>
        </p:nvCxnSpPr>
        <p:spPr>
          <a:xfrm flipV="1">
            <a:off x="3262313" y="5395762"/>
            <a:ext cx="1316037" cy="1317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3151188" y="5583087"/>
            <a:ext cx="2259012" cy="2984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a:off x="3163888" y="5687862"/>
            <a:ext cx="714375" cy="2762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flipV="1">
            <a:off x="4181475" y="5881537"/>
            <a:ext cx="1247775" cy="825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4841875" y="5429099"/>
            <a:ext cx="1057275" cy="1238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flipV="1">
            <a:off x="4125913" y="5583087"/>
            <a:ext cx="1790700" cy="2984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flipV="1">
            <a:off x="5453063" y="5611662"/>
            <a:ext cx="588962" cy="26987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4595813" y="5395762"/>
            <a:ext cx="814387" cy="40163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3" name="Group 48260"/>
          <p:cNvGrpSpPr>
            <a:grpSpLocks/>
          </p:cNvGrpSpPr>
          <p:nvPr/>
        </p:nvGrpSpPr>
        <p:grpSpPr bwMode="auto">
          <a:xfrm>
            <a:off x="1525588" y="2784632"/>
            <a:ext cx="6978650" cy="801537"/>
            <a:chOff x="1526216" y="3112130"/>
            <a:chExt cx="6978041" cy="801536"/>
          </a:xfrm>
        </p:grpSpPr>
        <p:sp>
          <p:nvSpPr>
            <p:cNvPr id="46368" name="TextBox 399"/>
            <p:cNvSpPr txBox="1">
              <a:spLocks noChangeArrowheads="1"/>
            </p:cNvSpPr>
            <p:nvPr/>
          </p:nvSpPr>
          <p:spPr bwMode="auto">
            <a:xfrm>
              <a:off x="7560581" y="3628973"/>
              <a:ext cx="902732" cy="284693"/>
            </a:xfrm>
            <a:prstGeom prst="rect">
              <a:avLst/>
            </a:prstGeom>
            <a:noFill/>
            <a:ln w="9525">
              <a:noFill/>
              <a:miter lim="800000"/>
              <a:headEnd/>
              <a:tailEnd/>
            </a:ln>
          </p:spPr>
          <p:txBody>
            <a:bodyPr wrap="none">
              <a:spAutoFit/>
            </a:bodyPr>
            <a:lstStyle/>
            <a:p>
              <a:pPr algn="ctr">
                <a:lnSpc>
                  <a:spcPts val="1463"/>
                </a:lnSpc>
              </a:pPr>
              <a:r>
                <a:rPr lang="zh-CN" altLang="en-US" sz="1400">
                  <a:ea typeface="MS PGothic" panose="020B0600070205080204" pitchFamily="34" charset="-128"/>
                </a:rPr>
                <a:t>控制平面</a:t>
              </a:r>
              <a:endParaRPr lang="en-US" altLang="zh-CN" sz="1400">
                <a:ea typeface="MS PGothic" panose="020B0600070205080204" pitchFamily="34" charset="-128"/>
              </a:endParaRPr>
            </a:p>
          </p:txBody>
        </p:sp>
        <p:sp>
          <p:nvSpPr>
            <p:cNvPr id="46369" name="TextBox 400"/>
            <p:cNvSpPr txBox="1">
              <a:spLocks noChangeArrowheads="1"/>
            </p:cNvSpPr>
            <p:nvPr/>
          </p:nvSpPr>
          <p:spPr bwMode="auto">
            <a:xfrm>
              <a:off x="7597890" y="3112130"/>
              <a:ext cx="902732" cy="284693"/>
            </a:xfrm>
            <a:prstGeom prst="rect">
              <a:avLst/>
            </a:prstGeom>
            <a:noFill/>
            <a:ln w="9525">
              <a:noFill/>
              <a:miter lim="800000"/>
              <a:headEnd/>
              <a:tailEnd/>
            </a:ln>
          </p:spPr>
          <p:txBody>
            <a:bodyPr wrap="none">
              <a:spAutoFit/>
            </a:bodyPr>
            <a:lstStyle/>
            <a:p>
              <a:pPr algn="ctr">
                <a:lnSpc>
                  <a:spcPts val="1463"/>
                </a:lnSpc>
              </a:pPr>
              <a:r>
                <a:rPr lang="zh-CN" altLang="en-US" sz="1400">
                  <a:ea typeface="MS PGothic" panose="020B0600070205080204" pitchFamily="34" charset="-128"/>
                </a:rPr>
                <a:t>控制平面</a:t>
              </a:r>
              <a:endParaRPr lang="en-US" altLang="zh-CN" sz="1400">
                <a:ea typeface="MS PGothic" panose="020B0600070205080204" pitchFamily="34" charset="-128"/>
              </a:endParaRPr>
            </a:p>
          </p:txBody>
        </p:sp>
        <p:cxnSp>
          <p:nvCxnSpPr>
            <p:cNvPr id="302" name="Straight Connector 301"/>
            <p:cNvCxnSpPr/>
            <p:nvPr/>
          </p:nvCxnSpPr>
          <p:spPr bwMode="auto">
            <a:xfrm flipV="1">
              <a:off x="1526216" y="3579760"/>
              <a:ext cx="6978041" cy="11112"/>
            </a:xfrm>
            <a:prstGeom prst="line">
              <a:avLst/>
            </a:prstGeom>
            <a:ln w="254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4" name="Group 26"/>
          <p:cNvGrpSpPr>
            <a:grpSpLocks/>
          </p:cNvGrpSpPr>
          <p:nvPr/>
        </p:nvGrpSpPr>
        <p:grpSpPr bwMode="auto">
          <a:xfrm>
            <a:off x="2436813" y="2230287"/>
            <a:ext cx="4295775" cy="320675"/>
            <a:chOff x="2433511" y="2792111"/>
            <a:chExt cx="4296530" cy="320561"/>
          </a:xfrm>
        </p:grpSpPr>
        <p:grpSp>
          <p:nvGrpSpPr>
            <p:cNvPr id="46343" name="Group 401"/>
            <p:cNvGrpSpPr>
              <a:grpSpLocks/>
            </p:cNvGrpSpPr>
            <p:nvPr/>
          </p:nvGrpSpPr>
          <p:grpSpPr bwMode="auto">
            <a:xfrm>
              <a:off x="2433511" y="2794083"/>
              <a:ext cx="349250" cy="317387"/>
              <a:chOff x="2931664" y="3912603"/>
              <a:chExt cx="430450" cy="329314"/>
            </a:xfrm>
          </p:grpSpPr>
          <p:sp>
            <p:nvSpPr>
              <p:cNvPr id="403" name="Rectangle 402"/>
              <p:cNvSpPr/>
              <p:nvPr/>
            </p:nvSpPr>
            <p:spPr>
              <a:xfrm>
                <a:off x="2937534" y="3912203"/>
                <a:ext cx="424655" cy="329314"/>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404" name="Straight Connector 403"/>
              <p:cNvCxnSpPr/>
              <p:nvPr/>
            </p:nvCxnSpPr>
            <p:spPr>
              <a:xfrm>
                <a:off x="2931664" y="4004411"/>
                <a:ext cx="424654"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p:nvCxnSpPr>
            <p:spPr>
              <a:xfrm>
                <a:off x="2931664" y="4066980"/>
                <a:ext cx="424654"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a:stCxn id="403" idx="2"/>
              </p:cNvCxnSpPr>
              <p:nvPr/>
            </p:nvCxnSpPr>
            <p:spPr>
              <a:xfrm flipH="1" flipV="1">
                <a:off x="3148883" y="4004411"/>
                <a:ext cx="0" cy="237106"/>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46344" name="Group 406"/>
            <p:cNvGrpSpPr>
              <a:grpSpLocks/>
            </p:cNvGrpSpPr>
            <p:nvPr/>
          </p:nvGrpSpPr>
          <p:grpSpPr bwMode="auto">
            <a:xfrm>
              <a:off x="3348666" y="2792111"/>
              <a:ext cx="350838" cy="317387"/>
              <a:chOff x="2931664" y="3912603"/>
              <a:chExt cx="430450" cy="329314"/>
            </a:xfrm>
          </p:grpSpPr>
          <p:sp>
            <p:nvSpPr>
              <p:cNvPr id="408" name="Rectangle 407"/>
              <p:cNvSpPr/>
              <p:nvPr/>
            </p:nvSpPr>
            <p:spPr>
              <a:xfrm>
                <a:off x="2936779" y="3912603"/>
                <a:ext cx="424681" cy="329314"/>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409" name="Straight Connector 408"/>
              <p:cNvCxnSpPr/>
              <p:nvPr/>
            </p:nvCxnSpPr>
            <p:spPr>
              <a:xfrm>
                <a:off x="2930935" y="4004811"/>
                <a:ext cx="424681"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p:nvCxnSpPr>
            <p:spPr>
              <a:xfrm>
                <a:off x="2930935" y="4067381"/>
                <a:ext cx="424681"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a:stCxn id="408" idx="2"/>
              </p:cNvCxnSpPr>
              <p:nvPr/>
            </p:nvCxnSpPr>
            <p:spPr>
              <a:xfrm flipH="1" flipV="1">
                <a:off x="3147171" y="4004811"/>
                <a:ext cx="1949" cy="237106"/>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46345" name="Group 411"/>
            <p:cNvGrpSpPr>
              <a:grpSpLocks/>
            </p:cNvGrpSpPr>
            <p:nvPr/>
          </p:nvGrpSpPr>
          <p:grpSpPr bwMode="auto">
            <a:xfrm>
              <a:off x="4182104" y="2792111"/>
              <a:ext cx="350837" cy="317387"/>
              <a:chOff x="2931664" y="3912603"/>
              <a:chExt cx="430450" cy="329314"/>
            </a:xfrm>
          </p:grpSpPr>
          <p:sp>
            <p:nvSpPr>
              <p:cNvPr id="413" name="Rectangle 412"/>
              <p:cNvSpPr/>
              <p:nvPr/>
            </p:nvSpPr>
            <p:spPr>
              <a:xfrm>
                <a:off x="2936958" y="3912603"/>
                <a:ext cx="424682" cy="329314"/>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414" name="Straight Connector 413"/>
              <p:cNvCxnSpPr/>
              <p:nvPr/>
            </p:nvCxnSpPr>
            <p:spPr>
              <a:xfrm>
                <a:off x="2931113" y="4004811"/>
                <a:ext cx="424682"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p:nvCxnSpPr>
            <p:spPr>
              <a:xfrm>
                <a:off x="2931113" y="4067381"/>
                <a:ext cx="424682"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a:stCxn id="413" idx="2"/>
              </p:cNvCxnSpPr>
              <p:nvPr/>
            </p:nvCxnSpPr>
            <p:spPr>
              <a:xfrm flipH="1" flipV="1">
                <a:off x="3147351" y="4004811"/>
                <a:ext cx="1947" cy="237106"/>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46346" name="Group 416"/>
            <p:cNvGrpSpPr>
              <a:grpSpLocks/>
            </p:cNvGrpSpPr>
            <p:nvPr/>
          </p:nvGrpSpPr>
          <p:grpSpPr bwMode="auto">
            <a:xfrm>
              <a:off x="5374316" y="2795285"/>
              <a:ext cx="349250" cy="317387"/>
              <a:chOff x="2931664" y="3912603"/>
              <a:chExt cx="430450" cy="329314"/>
            </a:xfrm>
          </p:grpSpPr>
          <p:sp>
            <p:nvSpPr>
              <p:cNvPr id="418" name="Rectangle 417"/>
              <p:cNvSpPr/>
              <p:nvPr/>
            </p:nvSpPr>
            <p:spPr>
              <a:xfrm>
                <a:off x="2937241" y="3912603"/>
                <a:ext cx="424655" cy="329314"/>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419" name="Straight Connector 418"/>
              <p:cNvCxnSpPr/>
              <p:nvPr/>
            </p:nvCxnSpPr>
            <p:spPr>
              <a:xfrm>
                <a:off x="2931371" y="4004811"/>
                <a:ext cx="424654"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p:nvCxnSpPr>
            <p:spPr>
              <a:xfrm>
                <a:off x="2931371" y="4067381"/>
                <a:ext cx="424654"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a:stCxn id="418" idx="2"/>
              </p:cNvCxnSpPr>
              <p:nvPr/>
            </p:nvCxnSpPr>
            <p:spPr>
              <a:xfrm flipH="1" flipV="1">
                <a:off x="3148590" y="4004811"/>
                <a:ext cx="0" cy="237106"/>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46347" name="Group 421"/>
            <p:cNvGrpSpPr>
              <a:grpSpLocks/>
            </p:cNvGrpSpPr>
            <p:nvPr/>
          </p:nvGrpSpPr>
          <p:grpSpPr bwMode="auto">
            <a:xfrm>
              <a:off x="6379204" y="2792111"/>
              <a:ext cx="350837" cy="317387"/>
              <a:chOff x="2931664" y="3912603"/>
              <a:chExt cx="430450" cy="329314"/>
            </a:xfrm>
          </p:grpSpPr>
          <p:sp>
            <p:nvSpPr>
              <p:cNvPr id="423" name="Rectangle 422"/>
              <p:cNvSpPr/>
              <p:nvPr/>
            </p:nvSpPr>
            <p:spPr>
              <a:xfrm>
                <a:off x="2937432" y="3912603"/>
                <a:ext cx="424682" cy="329314"/>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424" name="Straight Connector 423"/>
              <p:cNvCxnSpPr/>
              <p:nvPr/>
            </p:nvCxnSpPr>
            <p:spPr>
              <a:xfrm>
                <a:off x="2931587" y="4004811"/>
                <a:ext cx="424682"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p:nvCxnSpPr>
            <p:spPr>
              <a:xfrm>
                <a:off x="2931587" y="4067381"/>
                <a:ext cx="424682"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a:stCxn id="423" idx="2"/>
              </p:cNvCxnSpPr>
              <p:nvPr/>
            </p:nvCxnSpPr>
            <p:spPr>
              <a:xfrm flipH="1" flipV="1">
                <a:off x="3147825" y="4004811"/>
                <a:ext cx="1947" cy="237106"/>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grpSp>
        <p:nvGrpSpPr>
          <p:cNvPr id="20" name="Group 48259"/>
          <p:cNvGrpSpPr>
            <a:grpSpLocks/>
          </p:cNvGrpSpPr>
          <p:nvPr/>
        </p:nvGrpSpPr>
        <p:grpSpPr bwMode="auto">
          <a:xfrm>
            <a:off x="1855788" y="3205012"/>
            <a:ext cx="5211762" cy="2740025"/>
            <a:chOff x="1856416" y="3709935"/>
            <a:chExt cx="5211763" cy="2739614"/>
          </a:xfrm>
        </p:grpSpPr>
        <p:sp>
          <p:nvSpPr>
            <p:cNvPr id="268" name="Freeform 267"/>
            <p:cNvSpPr/>
            <p:nvPr/>
          </p:nvSpPr>
          <p:spPr>
            <a:xfrm>
              <a:off x="1877053" y="5330529"/>
              <a:ext cx="1281113" cy="758711"/>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325315"/>
                <a:gd name="connsiteY0" fmla="*/ 1160935 h 1160935"/>
                <a:gd name="connsiteX1" fmla="*/ 0 w 1325315"/>
                <a:gd name="connsiteY1" fmla="*/ 0 h 1160935"/>
                <a:gd name="connsiteX2" fmla="*/ 1040633 w 1325315"/>
                <a:gd name="connsiteY2" fmla="*/ 16785 h 1160935"/>
                <a:gd name="connsiteX3" fmla="*/ 1214315 w 1325315"/>
                <a:gd name="connsiteY3" fmla="*/ 1064597 h 1160935"/>
                <a:gd name="connsiteX4" fmla="*/ 448507 w 1325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99" h="759828">
                  <a:moveTo>
                    <a:pt x="965179" y="759828"/>
                  </a:moveTo>
                  <a:cubicBezTo>
                    <a:pt x="301565" y="231725"/>
                    <a:pt x="628999" y="498939"/>
                    <a:pt x="0" y="0"/>
                  </a:cubicBezTo>
                  <a:lnTo>
                    <a:pt x="999231" y="13701"/>
                  </a:lnTo>
                  <a:cubicBezTo>
                    <a:pt x="1112985" y="379881"/>
                    <a:pt x="1055867" y="236107"/>
                    <a:pt x="1280499" y="723135"/>
                  </a:cubicBezTo>
                  <a:cubicBezTo>
                    <a:pt x="1186079" y="728668"/>
                    <a:pt x="1127207" y="701414"/>
                    <a:pt x="965179" y="759828"/>
                  </a:cubicBezTo>
                  <a:close/>
                </a:path>
              </a:pathLst>
            </a:custGeom>
            <a:gradFill>
              <a:gsLst>
                <a:gs pos="0">
                  <a:schemeClr val="bg1">
                    <a:lumMod val="9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2" name="Freeform 271"/>
            <p:cNvSpPr/>
            <p:nvPr/>
          </p:nvSpPr>
          <p:spPr>
            <a:xfrm>
              <a:off x="6202992" y="5428939"/>
              <a:ext cx="865187" cy="553955"/>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3004 w 954755"/>
                <a:gd name="connsiteY0" fmla="*/ 943771 h 976186"/>
                <a:gd name="connsiteX1" fmla="*/ 455145 w 954755"/>
                <a:gd name="connsiteY1" fmla="*/ 11688 h 976186"/>
                <a:gd name="connsiteX2" fmla="*/ 954755 w 954755"/>
                <a:gd name="connsiteY2" fmla="*/ 0 h 976186"/>
                <a:gd name="connsiteX3" fmla="*/ 728484 w 954755"/>
                <a:gd name="connsiteY3" fmla="*/ 976186 h 976186"/>
                <a:gd name="connsiteX4" fmla="*/ 23004 w 954755"/>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56363"/>
                <a:gd name="connsiteY0" fmla="*/ 932083 h 954654"/>
                <a:gd name="connsiteX1" fmla="*/ 432141 w 956363"/>
                <a:gd name="connsiteY1" fmla="*/ 0 h 954654"/>
                <a:gd name="connsiteX2" fmla="*/ 956363 w 956363"/>
                <a:gd name="connsiteY2" fmla="*/ 12924 h 954654"/>
                <a:gd name="connsiteX3" fmla="*/ 183705 w 956363"/>
                <a:gd name="connsiteY3" fmla="*/ 954654 h 954654"/>
                <a:gd name="connsiteX4" fmla="*/ 0 w 956363"/>
                <a:gd name="connsiteY4" fmla="*/ 932083 h 954654"/>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1011379"/>
                <a:gd name="connsiteY0" fmla="*/ 605727 h 758185"/>
                <a:gd name="connsiteX1" fmla="*/ 490915 w 1011379"/>
                <a:gd name="connsiteY1" fmla="*/ 13939 h 758185"/>
                <a:gd name="connsiteX2" fmla="*/ 1011379 w 1011379"/>
                <a:gd name="connsiteY2" fmla="*/ 563 h 758185"/>
                <a:gd name="connsiteX3" fmla="*/ 268780 w 1011379"/>
                <a:gd name="connsiteY3" fmla="*/ 758185 h 758185"/>
                <a:gd name="connsiteX4" fmla="*/ 0 w 1011379"/>
                <a:gd name="connsiteY4" fmla="*/ 605727 h 758185"/>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05727"/>
                <a:gd name="connsiteX1" fmla="*/ 490915 w 1011379"/>
                <a:gd name="connsiteY1" fmla="*/ 13939 h 605727"/>
                <a:gd name="connsiteX2" fmla="*/ 1011379 w 1011379"/>
                <a:gd name="connsiteY2" fmla="*/ 563 h 605727"/>
                <a:gd name="connsiteX3" fmla="*/ 318823 w 1011379"/>
                <a:gd name="connsiteY3" fmla="*/ 553361 h 605727"/>
                <a:gd name="connsiteX4" fmla="*/ 0 w 1011379"/>
                <a:gd name="connsiteY4" fmla="*/ 605727 h 605727"/>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251" h="553361">
                  <a:moveTo>
                    <a:pt x="0" y="540783"/>
                  </a:moveTo>
                  <a:cubicBezTo>
                    <a:pt x="274887" y="134762"/>
                    <a:pt x="159176" y="337938"/>
                    <a:pt x="345787" y="13939"/>
                  </a:cubicBezTo>
                  <a:cubicBezTo>
                    <a:pt x="520528" y="18247"/>
                    <a:pt x="691510" y="-3745"/>
                    <a:pt x="866251" y="563"/>
                  </a:cubicBezTo>
                  <a:cubicBezTo>
                    <a:pt x="252709" y="502795"/>
                    <a:pt x="640047" y="209256"/>
                    <a:pt x="173695" y="553361"/>
                  </a:cubicBezTo>
                  <a:cubicBezTo>
                    <a:pt x="39410" y="524725"/>
                    <a:pt x="196198" y="539317"/>
                    <a:pt x="0" y="540783"/>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3" name="Freeform 272"/>
            <p:cNvSpPr/>
            <p:nvPr/>
          </p:nvSpPr>
          <p:spPr>
            <a:xfrm>
              <a:off x="5377492" y="5449574"/>
              <a:ext cx="676275" cy="896802"/>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7977 w 802211"/>
                <a:gd name="connsiteY0" fmla="*/ 815791 h 976186"/>
                <a:gd name="connsiteX1" fmla="*/ 302601 w 802211"/>
                <a:gd name="connsiteY1" fmla="*/ 11688 h 976186"/>
                <a:gd name="connsiteX2" fmla="*/ 802211 w 802211"/>
                <a:gd name="connsiteY2" fmla="*/ 0 h 976186"/>
                <a:gd name="connsiteX3" fmla="*/ 575940 w 802211"/>
                <a:gd name="connsiteY3" fmla="*/ 976186 h 976186"/>
                <a:gd name="connsiteX4" fmla="*/ 27977 w 802211"/>
                <a:gd name="connsiteY4" fmla="*/ 815791 h 976186"/>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28714 h 828714"/>
                <a:gd name="connsiteX1" fmla="*/ 302601 w 802211"/>
                <a:gd name="connsiteY1" fmla="*/ 0 h 828714"/>
                <a:gd name="connsiteX2" fmla="*/ 802211 w 802211"/>
                <a:gd name="connsiteY2" fmla="*/ 12923 h 828714"/>
                <a:gd name="connsiteX3" fmla="*/ 236294 w 802211"/>
                <a:gd name="connsiteY3" fmla="*/ 821751 h 828714"/>
                <a:gd name="connsiteX4" fmla="*/ 27977 w 802211"/>
                <a:gd name="connsiteY4" fmla="*/ 828714 h 828714"/>
                <a:gd name="connsiteX0" fmla="*/ 56213 w 830447"/>
                <a:gd name="connsiteY0" fmla="*/ 828714 h 828714"/>
                <a:gd name="connsiteX1" fmla="*/ 330837 w 830447"/>
                <a:gd name="connsiteY1" fmla="*/ 0 h 828714"/>
                <a:gd name="connsiteX2" fmla="*/ 830447 w 830447"/>
                <a:gd name="connsiteY2" fmla="*/ 12923 h 828714"/>
                <a:gd name="connsiteX3" fmla="*/ 264530 w 830447"/>
                <a:gd name="connsiteY3" fmla="*/ 821751 h 828714"/>
                <a:gd name="connsiteX4" fmla="*/ 56213 w 830447"/>
                <a:gd name="connsiteY4" fmla="*/ 828714 h 828714"/>
                <a:gd name="connsiteX0" fmla="*/ 64130 w 789139"/>
                <a:gd name="connsiteY0" fmla="*/ 794258 h 821751"/>
                <a:gd name="connsiteX1" fmla="*/ 289529 w 789139"/>
                <a:gd name="connsiteY1" fmla="*/ 0 h 821751"/>
                <a:gd name="connsiteX2" fmla="*/ 789139 w 789139"/>
                <a:gd name="connsiteY2" fmla="*/ 12923 h 821751"/>
                <a:gd name="connsiteX3" fmla="*/ 223222 w 789139"/>
                <a:gd name="connsiteY3" fmla="*/ 821751 h 821751"/>
                <a:gd name="connsiteX4" fmla="*/ 64130 w 789139"/>
                <a:gd name="connsiteY4" fmla="*/ 794258 h 821751"/>
                <a:gd name="connsiteX0" fmla="*/ 0 w 725009"/>
                <a:gd name="connsiteY0" fmla="*/ 794258 h 821751"/>
                <a:gd name="connsiteX1" fmla="*/ 225399 w 725009"/>
                <a:gd name="connsiteY1" fmla="*/ 0 h 821751"/>
                <a:gd name="connsiteX2" fmla="*/ 725009 w 725009"/>
                <a:gd name="connsiteY2" fmla="*/ 12923 h 821751"/>
                <a:gd name="connsiteX3" fmla="*/ 159092 w 725009"/>
                <a:gd name="connsiteY3" fmla="*/ 821751 h 821751"/>
                <a:gd name="connsiteX4" fmla="*/ 0 w 725009"/>
                <a:gd name="connsiteY4" fmla="*/ 794258 h 821751"/>
                <a:gd name="connsiteX0" fmla="*/ 0 w 725009"/>
                <a:gd name="connsiteY0" fmla="*/ 1203768 h 1231261"/>
                <a:gd name="connsiteX1" fmla="*/ 225399 w 725009"/>
                <a:gd name="connsiteY1" fmla="*/ 0 h 1231261"/>
                <a:gd name="connsiteX2" fmla="*/ 725009 w 725009"/>
                <a:gd name="connsiteY2" fmla="*/ 422433 h 1231261"/>
                <a:gd name="connsiteX3" fmla="*/ 159092 w 725009"/>
                <a:gd name="connsiteY3" fmla="*/ 1231261 h 1231261"/>
                <a:gd name="connsiteX4" fmla="*/ 0 w 725009"/>
                <a:gd name="connsiteY4" fmla="*/ 1203768 h 1231261"/>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497"/>
                <a:gd name="connsiteY0" fmla="*/ 1279028 h 1306521"/>
                <a:gd name="connsiteX1" fmla="*/ 225399 w 725497"/>
                <a:gd name="connsiteY1" fmla="*/ 75260 h 1306521"/>
                <a:gd name="connsiteX2" fmla="*/ 396193 w 725497"/>
                <a:gd name="connsiteY2" fmla="*/ 156799 h 1306521"/>
                <a:gd name="connsiteX3" fmla="*/ 725009 w 725497"/>
                <a:gd name="connsiteY3" fmla="*/ 205042 h 1306521"/>
                <a:gd name="connsiteX4" fmla="*/ 159092 w 725497"/>
                <a:gd name="connsiteY4" fmla="*/ 1306521 h 1306521"/>
                <a:gd name="connsiteX5" fmla="*/ 0 w 725497"/>
                <a:gd name="connsiteY5" fmla="*/ 1279028 h 1306521"/>
                <a:gd name="connsiteX0" fmla="*/ 0 w 725239"/>
                <a:gd name="connsiteY0" fmla="*/ 1295668 h 1323161"/>
                <a:gd name="connsiteX1" fmla="*/ 225399 w 725239"/>
                <a:gd name="connsiteY1" fmla="*/ 91900 h 1323161"/>
                <a:gd name="connsiteX2" fmla="*/ 725009 w 725239"/>
                <a:gd name="connsiteY2" fmla="*/ 221682 h 1323161"/>
                <a:gd name="connsiteX3" fmla="*/ 159092 w 725239"/>
                <a:gd name="connsiteY3" fmla="*/ 1323161 h 1323161"/>
                <a:gd name="connsiteX4" fmla="*/ 0 w 725239"/>
                <a:gd name="connsiteY4" fmla="*/ 1295668 h 1323161"/>
                <a:gd name="connsiteX0" fmla="*/ 0 w 725221"/>
                <a:gd name="connsiteY0" fmla="*/ 1210552 h 1238045"/>
                <a:gd name="connsiteX1" fmla="*/ 191583 w 725221"/>
                <a:gd name="connsiteY1" fmla="*/ 153319 h 1238045"/>
                <a:gd name="connsiteX2" fmla="*/ 725009 w 725221"/>
                <a:gd name="connsiteY2" fmla="*/ 136566 h 1238045"/>
                <a:gd name="connsiteX3" fmla="*/ 159092 w 725221"/>
                <a:gd name="connsiteY3" fmla="*/ 1238045 h 1238045"/>
                <a:gd name="connsiteX4" fmla="*/ 0 w 725221"/>
                <a:gd name="connsiteY4" fmla="*/ 1210552 h 1238045"/>
                <a:gd name="connsiteX0" fmla="*/ 0 w 725305"/>
                <a:gd name="connsiteY0" fmla="*/ 1158512 h 1186005"/>
                <a:gd name="connsiteX1" fmla="*/ 191583 w 725305"/>
                <a:gd name="connsiteY1" fmla="*/ 101279 h 1186005"/>
                <a:gd name="connsiteX2" fmla="*/ 725009 w 725305"/>
                <a:gd name="connsiteY2" fmla="*/ 84526 h 1186005"/>
                <a:gd name="connsiteX3" fmla="*/ 159092 w 725305"/>
                <a:gd name="connsiteY3" fmla="*/ 1186005 h 1186005"/>
                <a:gd name="connsiteX4" fmla="*/ 0 w 725305"/>
                <a:gd name="connsiteY4" fmla="*/ 1158512 h 1186005"/>
                <a:gd name="connsiteX0" fmla="*/ 0 w 725009"/>
                <a:gd name="connsiteY0" fmla="*/ 1073986 h 1101479"/>
                <a:gd name="connsiteX1" fmla="*/ 191583 w 725009"/>
                <a:gd name="connsiteY1" fmla="*/ 16753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074607"/>
                <a:gd name="connsiteX1" fmla="*/ 206612 w 725009"/>
                <a:gd name="connsiteY1" fmla="*/ 1724 h 1074607"/>
                <a:gd name="connsiteX2" fmla="*/ 725009 w 725009"/>
                <a:gd name="connsiteY2" fmla="*/ 0 h 1074607"/>
                <a:gd name="connsiteX3" fmla="*/ 229048 w 725009"/>
                <a:gd name="connsiteY3" fmla="*/ 886531 h 1074607"/>
                <a:gd name="connsiteX4" fmla="*/ 0 w 725009"/>
                <a:gd name="connsiteY4" fmla="*/ 1073986 h 1074607"/>
                <a:gd name="connsiteX0" fmla="*/ 0 w 725009"/>
                <a:gd name="connsiteY0" fmla="*/ 1073986 h 1074607"/>
                <a:gd name="connsiteX1" fmla="*/ 206612 w 725009"/>
                <a:gd name="connsiteY1" fmla="*/ 1724 h 1074607"/>
                <a:gd name="connsiteX2" fmla="*/ 725009 w 725009"/>
                <a:gd name="connsiteY2" fmla="*/ 0 h 1074607"/>
                <a:gd name="connsiteX3" fmla="*/ 229048 w 725009"/>
                <a:gd name="connsiteY3" fmla="*/ 886531 h 1074607"/>
                <a:gd name="connsiteX4" fmla="*/ 0 w 725009"/>
                <a:gd name="connsiteY4" fmla="*/ 1073986 h 1074607"/>
                <a:gd name="connsiteX0" fmla="*/ 0 w 675040"/>
                <a:gd name="connsiteY0" fmla="*/ 894029 h 896577"/>
                <a:gd name="connsiteX1" fmla="*/ 156643 w 675040"/>
                <a:gd name="connsiteY1" fmla="*/ 1724 h 896577"/>
                <a:gd name="connsiteX2" fmla="*/ 675040 w 675040"/>
                <a:gd name="connsiteY2" fmla="*/ 0 h 896577"/>
                <a:gd name="connsiteX3" fmla="*/ 179079 w 675040"/>
                <a:gd name="connsiteY3" fmla="*/ 886531 h 896577"/>
                <a:gd name="connsiteX4" fmla="*/ 0 w 675040"/>
                <a:gd name="connsiteY4" fmla="*/ 894029 h 896577"/>
                <a:gd name="connsiteX0" fmla="*/ 0 w 675040"/>
                <a:gd name="connsiteY0" fmla="*/ 894029 h 896577"/>
                <a:gd name="connsiteX1" fmla="*/ 186623 w 675040"/>
                <a:gd name="connsiteY1" fmla="*/ 1724 h 896577"/>
                <a:gd name="connsiteX2" fmla="*/ 675040 w 675040"/>
                <a:gd name="connsiteY2" fmla="*/ 0 h 896577"/>
                <a:gd name="connsiteX3" fmla="*/ 179079 w 675040"/>
                <a:gd name="connsiteY3" fmla="*/ 886531 h 896577"/>
                <a:gd name="connsiteX4" fmla="*/ 0 w 675040"/>
                <a:gd name="connsiteY4" fmla="*/ 894029 h 896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040" h="896577">
                  <a:moveTo>
                    <a:pt x="0" y="894029"/>
                  </a:moveTo>
                  <a:cubicBezTo>
                    <a:pt x="95638" y="409857"/>
                    <a:pt x="76811" y="618448"/>
                    <a:pt x="186623" y="1724"/>
                  </a:cubicBezTo>
                  <a:cubicBezTo>
                    <a:pt x="431451" y="14348"/>
                    <a:pt x="449377" y="35256"/>
                    <a:pt x="675040" y="0"/>
                  </a:cubicBezTo>
                  <a:cubicBezTo>
                    <a:pt x="276172" y="749497"/>
                    <a:pt x="462801" y="344746"/>
                    <a:pt x="179079" y="886531"/>
                  </a:cubicBezTo>
                  <a:cubicBezTo>
                    <a:pt x="44794" y="857895"/>
                    <a:pt x="92525" y="908114"/>
                    <a:pt x="0" y="894029"/>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4" name="Freeform 273"/>
            <p:cNvSpPr/>
            <p:nvPr/>
          </p:nvSpPr>
          <p:spPr>
            <a:xfrm>
              <a:off x="4340853" y="5470208"/>
              <a:ext cx="514350" cy="40157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503138"/>
                <a:gd name="connsiteY0" fmla="*/ 961687 h 964568"/>
                <a:gd name="connsiteX1" fmla="*/ 0 w 503138"/>
                <a:gd name="connsiteY1" fmla="*/ 70 h 964568"/>
                <a:gd name="connsiteX2" fmla="*/ 503138 w 503138"/>
                <a:gd name="connsiteY2" fmla="*/ 154187 h 964568"/>
                <a:gd name="connsiteX3" fmla="*/ 273339 w 503138"/>
                <a:gd name="connsiteY3" fmla="*/ 964568 h 964568"/>
                <a:gd name="connsiteX4" fmla="*/ 197928 w 503138"/>
                <a:gd name="connsiteY4" fmla="*/ 961687 h 964568"/>
                <a:gd name="connsiteX0" fmla="*/ 201456 w 506666"/>
                <a:gd name="connsiteY0" fmla="*/ 807500 h 810381"/>
                <a:gd name="connsiteX1" fmla="*/ 0 w 506666"/>
                <a:gd name="connsiteY1" fmla="*/ 15216 h 810381"/>
                <a:gd name="connsiteX2" fmla="*/ 506666 w 506666"/>
                <a:gd name="connsiteY2" fmla="*/ 0 h 810381"/>
                <a:gd name="connsiteX3" fmla="*/ 276867 w 506666"/>
                <a:gd name="connsiteY3" fmla="*/ 810381 h 810381"/>
                <a:gd name="connsiteX4" fmla="*/ 201456 w 506666"/>
                <a:gd name="connsiteY4" fmla="*/ 807500 h 810381"/>
                <a:gd name="connsiteX0" fmla="*/ 201456 w 506666"/>
                <a:gd name="connsiteY0" fmla="*/ 807500 h 811593"/>
                <a:gd name="connsiteX1" fmla="*/ 0 w 506666"/>
                <a:gd name="connsiteY1" fmla="*/ 15216 h 811593"/>
                <a:gd name="connsiteX2" fmla="*/ 506666 w 506666"/>
                <a:gd name="connsiteY2" fmla="*/ 0 h 811593"/>
                <a:gd name="connsiteX3" fmla="*/ 276867 w 506666"/>
                <a:gd name="connsiteY3" fmla="*/ 810381 h 811593"/>
                <a:gd name="connsiteX4" fmla="*/ 201456 w 506666"/>
                <a:gd name="connsiteY4" fmla="*/ 807500 h 811593"/>
                <a:gd name="connsiteX0" fmla="*/ 135576 w 506666"/>
                <a:gd name="connsiteY0" fmla="*/ 818480 h 818480"/>
                <a:gd name="connsiteX1" fmla="*/ 0 w 506666"/>
                <a:gd name="connsiteY1" fmla="*/ 15216 h 818480"/>
                <a:gd name="connsiteX2" fmla="*/ 506666 w 506666"/>
                <a:gd name="connsiteY2" fmla="*/ 0 h 818480"/>
                <a:gd name="connsiteX3" fmla="*/ 276867 w 506666"/>
                <a:gd name="connsiteY3" fmla="*/ 81038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45472 w 559302"/>
                <a:gd name="connsiteY0" fmla="*/ 807500 h 807500"/>
                <a:gd name="connsiteX1" fmla="*/ 52636 w 559302"/>
                <a:gd name="connsiteY1" fmla="*/ 7896 h 807500"/>
                <a:gd name="connsiteX2" fmla="*/ 559302 w 559302"/>
                <a:gd name="connsiteY2" fmla="*/ 0 h 807500"/>
                <a:gd name="connsiteX3" fmla="*/ 384402 w 559302"/>
                <a:gd name="connsiteY3" fmla="*/ 803061 h 807500"/>
                <a:gd name="connsiteX4" fmla="*/ 45472 w 559302"/>
                <a:gd name="connsiteY4" fmla="*/ 807500 h 807500"/>
                <a:gd name="connsiteX0" fmla="*/ 21974 w 535804"/>
                <a:gd name="connsiteY0" fmla="*/ 807500 h 807500"/>
                <a:gd name="connsiteX1" fmla="*/ 29138 w 535804"/>
                <a:gd name="connsiteY1" fmla="*/ 7896 h 807500"/>
                <a:gd name="connsiteX2" fmla="*/ 535804 w 535804"/>
                <a:gd name="connsiteY2" fmla="*/ 0 h 807500"/>
                <a:gd name="connsiteX3" fmla="*/ 360904 w 535804"/>
                <a:gd name="connsiteY3" fmla="*/ 803061 h 807500"/>
                <a:gd name="connsiteX4" fmla="*/ 21974 w 535804"/>
                <a:gd name="connsiteY4" fmla="*/ 807500 h 807500"/>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7341"/>
                <a:gd name="connsiteX1" fmla="*/ 0 w 514180"/>
                <a:gd name="connsiteY1" fmla="*/ 0 h 577341"/>
                <a:gd name="connsiteX2" fmla="*/ 514180 w 514180"/>
                <a:gd name="connsiteY2" fmla="*/ 10891 h 577341"/>
                <a:gd name="connsiteX3" fmla="*/ 404259 w 514180"/>
                <a:gd name="connsiteY3" fmla="*/ 386400 h 577341"/>
                <a:gd name="connsiteX4" fmla="*/ 135770 w 514180"/>
                <a:gd name="connsiteY4" fmla="*/ 577341 h 577341"/>
                <a:gd name="connsiteX0" fmla="*/ 100781 w 514180"/>
                <a:gd name="connsiteY0" fmla="*/ 432218 h 432218"/>
                <a:gd name="connsiteX1" fmla="*/ 0 w 514180"/>
                <a:gd name="connsiteY1" fmla="*/ 0 h 432218"/>
                <a:gd name="connsiteX2" fmla="*/ 514180 w 514180"/>
                <a:gd name="connsiteY2" fmla="*/ 10891 h 432218"/>
                <a:gd name="connsiteX3" fmla="*/ 404259 w 514180"/>
                <a:gd name="connsiteY3" fmla="*/ 386400 h 432218"/>
                <a:gd name="connsiteX4" fmla="*/ 100781 w 514180"/>
                <a:gd name="connsiteY4" fmla="*/ 432218 h 432218"/>
                <a:gd name="connsiteX0" fmla="*/ 100781 w 514180"/>
                <a:gd name="connsiteY0" fmla="*/ 432218 h 432218"/>
                <a:gd name="connsiteX1" fmla="*/ 0 w 514180"/>
                <a:gd name="connsiteY1" fmla="*/ 0 h 432218"/>
                <a:gd name="connsiteX2" fmla="*/ 514180 w 514180"/>
                <a:gd name="connsiteY2" fmla="*/ 10891 h 432218"/>
                <a:gd name="connsiteX3" fmla="*/ 404259 w 514180"/>
                <a:gd name="connsiteY3" fmla="*/ 386400 h 432218"/>
                <a:gd name="connsiteX4" fmla="*/ 100781 w 514180"/>
                <a:gd name="connsiteY4" fmla="*/ 432218 h 432218"/>
                <a:gd name="connsiteX0" fmla="*/ 100781 w 514180"/>
                <a:gd name="connsiteY0" fmla="*/ 402193 h 402193"/>
                <a:gd name="connsiteX1" fmla="*/ 0 w 514180"/>
                <a:gd name="connsiteY1" fmla="*/ 0 h 402193"/>
                <a:gd name="connsiteX2" fmla="*/ 514180 w 514180"/>
                <a:gd name="connsiteY2" fmla="*/ 10891 h 402193"/>
                <a:gd name="connsiteX3" fmla="*/ 404259 w 514180"/>
                <a:gd name="connsiteY3" fmla="*/ 386400 h 402193"/>
                <a:gd name="connsiteX4" fmla="*/ 100781 w 514180"/>
                <a:gd name="connsiteY4" fmla="*/ 402193 h 402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180" h="402193">
                  <a:moveTo>
                    <a:pt x="100781" y="402193"/>
                  </a:moveTo>
                  <a:cubicBezTo>
                    <a:pt x="60584" y="194221"/>
                    <a:pt x="96631" y="442038"/>
                    <a:pt x="0" y="0"/>
                  </a:cubicBezTo>
                  <a:lnTo>
                    <a:pt x="514180" y="10891"/>
                  </a:lnTo>
                  <a:cubicBezTo>
                    <a:pt x="417353" y="348331"/>
                    <a:pt x="491637" y="89943"/>
                    <a:pt x="404259" y="386400"/>
                  </a:cubicBezTo>
                  <a:cubicBezTo>
                    <a:pt x="357814" y="390704"/>
                    <a:pt x="168880" y="400727"/>
                    <a:pt x="100781" y="402193"/>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5" name="Freeform 274"/>
            <p:cNvSpPr/>
            <p:nvPr/>
          </p:nvSpPr>
          <p:spPr>
            <a:xfrm>
              <a:off x="3561391" y="5433701"/>
              <a:ext cx="573087" cy="101584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621064"/>
                <a:gd name="connsiteY0" fmla="*/ 973305 h 973305"/>
                <a:gd name="connsiteX1" fmla="*/ 0 w 621064"/>
                <a:gd name="connsiteY1" fmla="*/ 11688 h 973305"/>
                <a:gd name="connsiteX2" fmla="*/ 499610 w 621064"/>
                <a:gd name="connsiteY2" fmla="*/ 0 h 973305"/>
                <a:gd name="connsiteX3" fmla="*/ 558839 w 621064"/>
                <a:gd name="connsiteY3" fmla="*/ 754682 h 973305"/>
                <a:gd name="connsiteX4" fmla="*/ 197928 w 621064"/>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1315828 h 1315828"/>
                <a:gd name="connsiteX1" fmla="*/ 0 w 558839"/>
                <a:gd name="connsiteY1" fmla="*/ 531414 h 1315828"/>
                <a:gd name="connsiteX2" fmla="*/ 506930 w 558839"/>
                <a:gd name="connsiteY2" fmla="*/ 0 h 1315828"/>
                <a:gd name="connsiteX3" fmla="*/ 558839 w 558839"/>
                <a:gd name="connsiteY3" fmla="*/ 1274408 h 1315828"/>
                <a:gd name="connsiteX4" fmla="*/ 370213 w 558839"/>
                <a:gd name="connsiteY4" fmla="*/ 1315828 h 1315828"/>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94113"/>
                <a:gd name="connsiteY0" fmla="*/ 1097905 h 1179971"/>
                <a:gd name="connsiteX1" fmla="*/ 0 w 594113"/>
                <a:gd name="connsiteY1" fmla="*/ 4757 h 1179971"/>
                <a:gd name="connsiteX2" fmla="*/ 502783 w 594113"/>
                <a:gd name="connsiteY2" fmla="*/ 0 h 1179971"/>
                <a:gd name="connsiteX3" fmla="*/ 594113 w 594113"/>
                <a:gd name="connsiteY3" fmla="*/ 1179818 h 1179971"/>
                <a:gd name="connsiteX4" fmla="*/ 366066 w 594113"/>
                <a:gd name="connsiteY4" fmla="*/ 1097905 h 1179971"/>
                <a:gd name="connsiteX0" fmla="*/ 403236 w 594113"/>
                <a:gd name="connsiteY0" fmla="*/ 1215612 h 1215612"/>
                <a:gd name="connsiteX1" fmla="*/ 0 w 594113"/>
                <a:gd name="connsiteY1" fmla="*/ 4757 h 1215612"/>
                <a:gd name="connsiteX2" fmla="*/ 502783 w 594113"/>
                <a:gd name="connsiteY2" fmla="*/ 0 h 1215612"/>
                <a:gd name="connsiteX3" fmla="*/ 594113 w 594113"/>
                <a:gd name="connsiteY3" fmla="*/ 1179818 h 1215612"/>
                <a:gd name="connsiteX4" fmla="*/ 403236 w 594113"/>
                <a:gd name="connsiteY4" fmla="*/ 1215612 h 1215612"/>
                <a:gd name="connsiteX0" fmla="*/ 403236 w 574100"/>
                <a:gd name="connsiteY0" fmla="*/ 1215612 h 1215612"/>
                <a:gd name="connsiteX1" fmla="*/ 0 w 574100"/>
                <a:gd name="connsiteY1" fmla="*/ 4757 h 1215612"/>
                <a:gd name="connsiteX2" fmla="*/ 502783 w 574100"/>
                <a:gd name="connsiteY2" fmla="*/ 0 h 1215612"/>
                <a:gd name="connsiteX3" fmla="*/ 574100 w 574100"/>
                <a:gd name="connsiteY3" fmla="*/ 1014877 h 1215612"/>
                <a:gd name="connsiteX4" fmla="*/ 403236 w 574100"/>
                <a:gd name="connsiteY4" fmla="*/ 1215612 h 1215612"/>
                <a:gd name="connsiteX0" fmla="*/ 333190 w 574100"/>
                <a:gd name="connsiteY0" fmla="*/ 985695 h 1015244"/>
                <a:gd name="connsiteX1" fmla="*/ 0 w 574100"/>
                <a:gd name="connsiteY1" fmla="*/ 4757 h 1015244"/>
                <a:gd name="connsiteX2" fmla="*/ 502783 w 574100"/>
                <a:gd name="connsiteY2" fmla="*/ 0 h 1015244"/>
                <a:gd name="connsiteX3" fmla="*/ 574100 w 574100"/>
                <a:gd name="connsiteY3" fmla="*/ 1014877 h 1015244"/>
                <a:gd name="connsiteX4" fmla="*/ 333190 w 574100"/>
                <a:gd name="connsiteY4" fmla="*/ 985695 h 101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4100" h="1015244">
                  <a:moveTo>
                    <a:pt x="333190" y="985695"/>
                  </a:moveTo>
                  <a:cubicBezTo>
                    <a:pt x="153901" y="433090"/>
                    <a:pt x="295574" y="908506"/>
                    <a:pt x="0" y="4757"/>
                  </a:cubicBezTo>
                  <a:cubicBezTo>
                    <a:pt x="166537" y="861"/>
                    <a:pt x="336246" y="3896"/>
                    <a:pt x="502783" y="0"/>
                  </a:cubicBezTo>
                  <a:cubicBezTo>
                    <a:pt x="555943" y="995541"/>
                    <a:pt x="537473" y="350120"/>
                    <a:pt x="574100" y="1014877"/>
                  </a:cubicBezTo>
                  <a:cubicBezTo>
                    <a:pt x="476415" y="1019182"/>
                    <a:pt x="529388" y="984229"/>
                    <a:pt x="333190" y="985695"/>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46230" name="Group 28"/>
            <p:cNvGrpSpPr>
              <a:grpSpLocks/>
            </p:cNvGrpSpPr>
            <p:nvPr/>
          </p:nvGrpSpPr>
          <p:grpSpPr bwMode="auto">
            <a:xfrm>
              <a:off x="1856416" y="3709935"/>
              <a:ext cx="1049338" cy="1739900"/>
              <a:chOff x="1856416" y="3709935"/>
              <a:chExt cx="1049338" cy="1739900"/>
            </a:xfrm>
          </p:grpSpPr>
          <p:sp>
            <p:nvSpPr>
              <p:cNvPr id="496" name="Rectangle 495"/>
              <p:cNvSpPr/>
              <p:nvPr/>
            </p:nvSpPr>
            <p:spPr bwMode="auto">
              <a:xfrm rot="10800000">
                <a:off x="1867528" y="3957548"/>
                <a:ext cx="1027113" cy="611095"/>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grpSp>
            <p:nvGrpSpPr>
              <p:cNvPr id="46324" name="Group 498"/>
              <p:cNvGrpSpPr>
                <a:grpSpLocks/>
              </p:cNvGrpSpPr>
              <p:nvPr/>
            </p:nvGrpSpPr>
            <p:grpSpPr bwMode="auto">
              <a:xfrm>
                <a:off x="1858805" y="5088863"/>
                <a:ext cx="1035373" cy="360972"/>
                <a:chOff x="4128636" y="3606589"/>
                <a:chExt cx="568145" cy="338667"/>
              </a:xfrm>
            </p:grpSpPr>
            <p:sp>
              <p:nvSpPr>
                <p:cNvPr id="515" name="Oval 514"/>
                <p:cNvSpPr/>
                <p:nvPr/>
              </p:nvSpPr>
              <p:spPr>
                <a:xfrm>
                  <a:off x="4129067" y="3720144"/>
                  <a:ext cx="567968" cy="224867"/>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516" name="Rectangle 515"/>
                <p:cNvSpPr/>
                <p:nvPr/>
              </p:nvSpPr>
              <p:spPr>
                <a:xfrm>
                  <a:off x="4129067" y="3720144"/>
                  <a:ext cx="567968" cy="111689"/>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517" name="Oval 516"/>
                <p:cNvSpPr/>
                <p:nvPr/>
              </p:nvSpPr>
              <p:spPr>
                <a:xfrm>
                  <a:off x="4129067" y="3606966"/>
                  <a:ext cx="567968" cy="224867"/>
                </a:xfrm>
                <a:prstGeom prst="ellipse">
                  <a:avLst/>
                </a:prstGeom>
                <a:solidFill>
                  <a:schemeClr val="accent2">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518" name="Straight Connector 517"/>
                <p:cNvCxnSpPr/>
                <p:nvPr/>
              </p:nvCxnSpPr>
              <p:spPr>
                <a:xfrm>
                  <a:off x="4697035" y="3720144"/>
                  <a:ext cx="0" cy="11168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9" name="Straight Connector 518"/>
                <p:cNvCxnSpPr/>
                <p:nvPr/>
              </p:nvCxnSpPr>
              <p:spPr>
                <a:xfrm>
                  <a:off x="4129067" y="3720144"/>
                  <a:ext cx="0" cy="11168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00" name="Rectangle 499"/>
              <p:cNvSpPr/>
              <p:nvPr/>
            </p:nvSpPr>
            <p:spPr bwMode="auto">
              <a:xfrm>
                <a:off x="1877053" y="4705148"/>
                <a:ext cx="1028700" cy="522210"/>
              </a:xfrm>
              <a:prstGeom prst="rect">
                <a:avLst/>
              </a:prstGeom>
              <a:gradFill>
                <a:gsLst>
                  <a:gs pos="0">
                    <a:schemeClr val="accent2">
                      <a:lumMod val="60000"/>
                      <a:lumOff val="40000"/>
                      <a:alpha val="62000"/>
                    </a:schemeClr>
                  </a:gs>
                  <a:gs pos="54000">
                    <a:schemeClr val="accent2">
                      <a:lumMod val="40000"/>
                      <a:lumOff val="6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502" name="Straight Connector 501"/>
              <p:cNvCxnSpPr/>
              <p:nvPr/>
            </p:nvCxnSpPr>
            <p:spPr bwMode="auto">
              <a:xfrm>
                <a:off x="1861178" y="3981356"/>
                <a:ext cx="17463" cy="1301555"/>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03" name="Straight Connector 502"/>
              <p:cNvCxnSpPr/>
              <p:nvPr/>
            </p:nvCxnSpPr>
            <p:spPr bwMode="auto">
              <a:xfrm flipH="1">
                <a:off x="2894641" y="3971833"/>
                <a:ext cx="6350" cy="1269810"/>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6328" name="Group 504"/>
              <p:cNvGrpSpPr>
                <a:grpSpLocks/>
              </p:cNvGrpSpPr>
              <p:nvPr/>
            </p:nvGrpSpPr>
            <p:grpSpPr bwMode="auto">
              <a:xfrm>
                <a:off x="1856416" y="3709935"/>
                <a:ext cx="1044712" cy="399063"/>
                <a:chOff x="2183302" y="1574638"/>
                <a:chExt cx="1200154" cy="430218"/>
              </a:xfrm>
            </p:grpSpPr>
            <p:sp>
              <p:nvSpPr>
                <p:cNvPr id="506" name="Oval 505"/>
                <p:cNvSpPr/>
                <p:nvPr/>
              </p:nvSpPr>
              <p:spPr bwMode="auto">
                <a:xfrm flipV="1">
                  <a:off x="2185125" y="1689286"/>
                  <a:ext cx="1196349" cy="314857"/>
                </a:xfrm>
                <a:prstGeom prst="ellipse">
                  <a:avLst/>
                </a:prstGeom>
                <a:gradFill flip="none" rotWithShape="1">
                  <a:gsLst>
                    <a:gs pos="0">
                      <a:schemeClr val="accent2">
                        <a:lumMod val="75000"/>
                      </a:schemeClr>
                    </a:gs>
                    <a:gs pos="31000">
                      <a:schemeClr val="accent2">
                        <a:lumMod val="60000"/>
                        <a:lumOff val="40000"/>
                      </a:schemeClr>
                    </a:gs>
                    <a:gs pos="100000">
                      <a:schemeClr val="accent2">
                        <a:lumMod val="20000"/>
                        <a:lumOff val="80000"/>
                      </a:schemeClr>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507" name="Rectangle 506"/>
                <p:cNvSpPr/>
                <p:nvPr/>
              </p:nvSpPr>
              <p:spPr bwMode="auto">
                <a:xfrm>
                  <a:off x="2183302" y="1735489"/>
                  <a:ext cx="1198172" cy="112938"/>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508" name="Oval 507"/>
                <p:cNvSpPr>
                  <a:spLocks noChangeArrowheads="1"/>
                </p:cNvSpPr>
                <p:nvPr/>
              </p:nvSpPr>
              <p:spPr bwMode="auto">
                <a:xfrm flipV="1">
                  <a:off x="2183302" y="1574638"/>
                  <a:ext cx="1196349" cy="31485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509" name="Freeform 508"/>
                <p:cNvSpPr/>
                <p:nvPr/>
              </p:nvSpPr>
              <p:spPr bwMode="auto">
                <a:xfrm>
                  <a:off x="2489684" y="1670464"/>
                  <a:ext cx="581761" cy="15742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10" name="Freeform 509"/>
                <p:cNvSpPr>
                  <a:spLocks/>
                </p:cNvSpPr>
                <p:nvPr/>
              </p:nvSpPr>
              <p:spPr bwMode="auto">
                <a:xfrm>
                  <a:off x="2429501" y="1629396"/>
                  <a:ext cx="703949" cy="111226"/>
                </a:xfrm>
                <a:custGeom>
                  <a:avLst/>
                  <a:gdLst>
                    <a:gd name="T0" fmla="*/ 0 w 3723451"/>
                    <a:gd name="T1" fmla="*/ 27211 h 932950"/>
                    <a:gd name="T2" fmla="*/ 123865 w 3723451"/>
                    <a:gd name="T3" fmla="*/ 321 h 932950"/>
                    <a:gd name="T4" fmla="*/ 350850 w 3723451"/>
                    <a:gd name="T5" fmla="*/ 62061 h 932950"/>
                    <a:gd name="T6" fmla="*/ 567397 w 3723451"/>
                    <a:gd name="T7" fmla="*/ 0 h 932950"/>
                    <a:gd name="T8" fmla="*/ 703949 w 3723451"/>
                    <a:gd name="T9" fmla="*/ 24696 h 932950"/>
                    <a:gd name="T10" fmla="*/ 602354 w 3723451"/>
                    <a:gd name="T11" fmla="*/ 55064 h 932950"/>
                    <a:gd name="T12" fmla="*/ 569645 w 3723451"/>
                    <a:gd name="T13" fmla="*/ 46877 h 932950"/>
                    <a:gd name="T14" fmla="*/ 354838 w 3723451"/>
                    <a:gd name="T15" fmla="*/ 111226 h 932950"/>
                    <a:gd name="T16" fmla="*/ 134536 w 3723451"/>
                    <a:gd name="T17" fmla="*/ 49244 h 932950"/>
                    <a:gd name="T18" fmla="*/ 98918 w 3723451"/>
                    <a:gd name="T19" fmla="*/ 55934 h 932950"/>
                    <a:gd name="T20" fmla="*/ 0 w 3723451"/>
                    <a:gd name="T21" fmla="*/ 27211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511" name="Freeform 510"/>
                <p:cNvSpPr>
                  <a:spLocks/>
                </p:cNvSpPr>
                <p:nvPr/>
              </p:nvSpPr>
              <p:spPr bwMode="auto">
                <a:xfrm>
                  <a:off x="2892722" y="1723510"/>
                  <a:ext cx="257143" cy="95826"/>
                </a:xfrm>
                <a:custGeom>
                  <a:avLst/>
                  <a:gdLst>
                    <a:gd name="T0" fmla="*/ 0 w 1366596"/>
                    <a:gd name="T1" fmla="*/ 0 h 809868"/>
                    <a:gd name="T2" fmla="*/ 257143 w 1366596"/>
                    <a:gd name="T3" fmla="*/ 74047 h 809868"/>
                    <a:gd name="T4" fmla="*/ 162771 w 1366596"/>
                    <a:gd name="T5" fmla="*/ 95826 h 809868"/>
                    <a:gd name="T6" fmla="*/ 866 w 1366596"/>
                    <a:gd name="T7" fmla="*/ 5063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512" name="Freeform 511"/>
                <p:cNvSpPr>
                  <a:spLocks/>
                </p:cNvSpPr>
                <p:nvPr/>
              </p:nvSpPr>
              <p:spPr bwMode="auto">
                <a:xfrm>
                  <a:off x="2416736" y="1725222"/>
                  <a:ext cx="255318" cy="94114"/>
                </a:xfrm>
                <a:custGeom>
                  <a:avLst/>
                  <a:gdLst>
                    <a:gd name="T0" fmla="*/ 251832 w 1348191"/>
                    <a:gd name="T1" fmla="*/ 0 h 791462"/>
                    <a:gd name="T2" fmla="*/ 255318 w 1348191"/>
                    <a:gd name="T3" fmla="*/ 45415 h 791462"/>
                    <a:gd name="T4" fmla="*/ 92368 w 1348191"/>
                    <a:gd name="T5" fmla="*/ 94114 h 791462"/>
                    <a:gd name="T6" fmla="*/ 0 w 1348191"/>
                    <a:gd name="T7" fmla="*/ 72774 h 791462"/>
                    <a:gd name="T8" fmla="*/ 25183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513" name="Straight Connector 512"/>
                <p:cNvCxnSpPr>
                  <a:cxnSpLocks noChangeShapeType="1"/>
                  <a:endCxn id="508" idx="2"/>
                </p:cNvCxnSpPr>
                <p:nvPr/>
              </p:nvCxnSpPr>
              <p:spPr bwMode="auto">
                <a:xfrm flipH="1" flipV="1">
                  <a:off x="2183302" y="1732067"/>
                  <a:ext cx="1823" cy="121493"/>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14" name="Straight Connector 513"/>
                <p:cNvCxnSpPr>
                  <a:cxnSpLocks noChangeShapeType="1"/>
                </p:cNvCxnSpPr>
                <p:nvPr/>
              </p:nvCxnSpPr>
              <p:spPr bwMode="auto">
                <a:xfrm flipH="1" flipV="1">
                  <a:off x="3381474" y="1728644"/>
                  <a:ext cx="1824" cy="121493"/>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grpSp>
          <p:nvGrpSpPr>
            <p:cNvPr id="46231" name="Group 29"/>
            <p:cNvGrpSpPr>
              <a:grpSpLocks/>
            </p:cNvGrpSpPr>
            <p:nvPr/>
          </p:nvGrpSpPr>
          <p:grpSpPr bwMode="auto">
            <a:xfrm>
              <a:off x="3566154" y="3862335"/>
              <a:ext cx="514350" cy="1670050"/>
              <a:chOff x="3566154" y="3862335"/>
              <a:chExt cx="514350" cy="1670050"/>
            </a:xfrm>
          </p:grpSpPr>
          <p:sp>
            <p:nvSpPr>
              <p:cNvPr id="549" name="Rectangle 548"/>
              <p:cNvSpPr/>
              <p:nvPr/>
            </p:nvSpPr>
            <p:spPr bwMode="auto">
              <a:xfrm rot="10800000">
                <a:off x="3569201" y="3946092"/>
                <a:ext cx="498084" cy="628647"/>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550" name="Straight Connector 549"/>
              <p:cNvCxnSpPr/>
              <p:nvPr/>
            </p:nvCxnSpPr>
            <p:spPr bwMode="auto">
              <a:xfrm flipH="1">
                <a:off x="4078916" y="4019450"/>
                <a:ext cx="1587" cy="1365045"/>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6305" name="Group 552"/>
              <p:cNvGrpSpPr>
                <a:grpSpLocks/>
              </p:cNvGrpSpPr>
              <p:nvPr/>
            </p:nvGrpSpPr>
            <p:grpSpPr bwMode="auto">
              <a:xfrm>
                <a:off x="3571302" y="5310688"/>
                <a:ext cx="507588" cy="221697"/>
                <a:chOff x="4128636" y="3606589"/>
                <a:chExt cx="568145" cy="338667"/>
              </a:xfrm>
            </p:grpSpPr>
            <p:sp>
              <p:nvSpPr>
                <p:cNvPr id="562" name="Oval 561"/>
                <p:cNvSpPr/>
                <p:nvPr/>
              </p:nvSpPr>
              <p:spPr>
                <a:xfrm>
                  <a:off x="4128204" y="3719337"/>
                  <a:ext cx="568606" cy="225500"/>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563" name="Rectangle 562"/>
                <p:cNvSpPr/>
                <p:nvPr/>
              </p:nvSpPr>
              <p:spPr>
                <a:xfrm>
                  <a:off x="4128204" y="3719337"/>
                  <a:ext cx="568606" cy="111537"/>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564" name="Oval 563"/>
                <p:cNvSpPr/>
                <p:nvPr/>
              </p:nvSpPr>
              <p:spPr>
                <a:xfrm>
                  <a:off x="4128204" y="3598101"/>
                  <a:ext cx="568606" cy="232773"/>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565" name="Straight Connector 564"/>
                <p:cNvCxnSpPr/>
                <p:nvPr/>
              </p:nvCxnSpPr>
              <p:spPr>
                <a:xfrm>
                  <a:off x="4696810" y="3719337"/>
                  <a:ext cx="0" cy="11153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6" name="Straight Connector 565"/>
                <p:cNvCxnSpPr/>
                <p:nvPr/>
              </p:nvCxnSpPr>
              <p:spPr>
                <a:xfrm>
                  <a:off x="4128204" y="3719337"/>
                  <a:ext cx="0" cy="11153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54" name="Rectangle 553"/>
              <p:cNvSpPr/>
              <p:nvPr/>
            </p:nvSpPr>
            <p:spPr bwMode="auto">
              <a:xfrm>
                <a:off x="3572503" y="4574992"/>
                <a:ext cx="496888" cy="812678"/>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557" name="Straight Connector 556"/>
              <p:cNvCxnSpPr/>
              <p:nvPr/>
            </p:nvCxnSpPr>
            <p:spPr bwMode="auto">
              <a:xfrm flipH="1">
                <a:off x="3566153" y="4027387"/>
                <a:ext cx="3175" cy="1450757"/>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6308" name="Group 538"/>
              <p:cNvGrpSpPr>
                <a:grpSpLocks/>
              </p:cNvGrpSpPr>
              <p:nvPr/>
            </p:nvGrpSpPr>
            <p:grpSpPr bwMode="auto">
              <a:xfrm>
                <a:off x="3568667" y="3862335"/>
                <a:ext cx="503828" cy="248249"/>
                <a:chOff x="2183302" y="1564542"/>
                <a:chExt cx="1200154" cy="440314"/>
              </a:xfrm>
            </p:grpSpPr>
            <p:sp>
              <p:nvSpPr>
                <p:cNvPr id="540" name="Oval 539"/>
                <p:cNvSpPr/>
                <p:nvPr/>
              </p:nvSpPr>
              <p:spPr bwMode="auto">
                <a:xfrm flipV="1">
                  <a:off x="2188659" y="1691189"/>
                  <a:ext cx="1194966" cy="312499"/>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541" name="Rectangle 540"/>
                <p:cNvSpPr/>
                <p:nvPr/>
              </p:nvSpPr>
              <p:spPr bwMode="auto">
                <a:xfrm>
                  <a:off x="2184877" y="1736233"/>
                  <a:ext cx="1198749" cy="112612"/>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542" name="Oval 541"/>
                <p:cNvSpPr>
                  <a:spLocks noChangeArrowheads="1"/>
                </p:cNvSpPr>
                <p:nvPr/>
              </p:nvSpPr>
              <p:spPr bwMode="auto">
                <a:xfrm flipV="1">
                  <a:off x="2184877" y="1564501"/>
                  <a:ext cx="1194966" cy="31249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543" name="Freeform 542"/>
                <p:cNvSpPr/>
                <p:nvPr/>
              </p:nvSpPr>
              <p:spPr bwMode="auto">
                <a:xfrm>
                  <a:off x="2491182" y="1671482"/>
                  <a:ext cx="582357" cy="1548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44" name="Freeform 543"/>
                <p:cNvSpPr>
                  <a:spLocks/>
                </p:cNvSpPr>
                <p:nvPr/>
              </p:nvSpPr>
              <p:spPr bwMode="auto">
                <a:xfrm>
                  <a:off x="2430678" y="1629252"/>
                  <a:ext cx="703366" cy="109797"/>
                </a:xfrm>
                <a:custGeom>
                  <a:avLst/>
                  <a:gdLst>
                    <a:gd name="T0" fmla="*/ 0 w 3723451"/>
                    <a:gd name="T1" fmla="*/ 26862 h 932950"/>
                    <a:gd name="T2" fmla="*/ 123762 w 3723451"/>
                    <a:gd name="T3" fmla="*/ 317 h 932950"/>
                    <a:gd name="T4" fmla="*/ 350560 w 3723451"/>
                    <a:gd name="T5" fmla="*/ 61264 h 932950"/>
                    <a:gd name="T6" fmla="*/ 566927 w 3723451"/>
                    <a:gd name="T7" fmla="*/ 0 h 932950"/>
                    <a:gd name="T8" fmla="*/ 703366 w 3723451"/>
                    <a:gd name="T9" fmla="*/ 24379 h 932950"/>
                    <a:gd name="T10" fmla="*/ 601856 w 3723451"/>
                    <a:gd name="T11" fmla="*/ 54357 h 932950"/>
                    <a:gd name="T12" fmla="*/ 569173 w 3723451"/>
                    <a:gd name="T13" fmla="*/ 46275 h 932950"/>
                    <a:gd name="T14" fmla="*/ 354544 w 3723451"/>
                    <a:gd name="T15" fmla="*/ 109797 h 932950"/>
                    <a:gd name="T16" fmla="*/ 134425 w 3723451"/>
                    <a:gd name="T17" fmla="*/ 48612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545" name="Freeform 544"/>
                <p:cNvSpPr>
                  <a:spLocks/>
                </p:cNvSpPr>
                <p:nvPr/>
              </p:nvSpPr>
              <p:spPr bwMode="auto">
                <a:xfrm>
                  <a:off x="2892025" y="1722158"/>
                  <a:ext cx="260925" cy="95720"/>
                </a:xfrm>
                <a:custGeom>
                  <a:avLst/>
                  <a:gdLst>
                    <a:gd name="T0" fmla="*/ 0 w 1366596"/>
                    <a:gd name="T1" fmla="*/ 0 h 809868"/>
                    <a:gd name="T2" fmla="*/ 260925 w 1366596"/>
                    <a:gd name="T3" fmla="*/ 73965 h 809868"/>
                    <a:gd name="T4" fmla="*/ 165165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546" name="Freeform 545"/>
                <p:cNvSpPr>
                  <a:spLocks/>
                </p:cNvSpPr>
                <p:nvPr/>
              </p:nvSpPr>
              <p:spPr bwMode="auto">
                <a:xfrm>
                  <a:off x="2419332" y="1724972"/>
                  <a:ext cx="253364" cy="95720"/>
                </a:xfrm>
                <a:custGeom>
                  <a:avLst/>
                  <a:gdLst>
                    <a:gd name="T0" fmla="*/ 249905 w 1348191"/>
                    <a:gd name="T1" fmla="*/ 0 h 791462"/>
                    <a:gd name="T2" fmla="*/ 253364 w 1348191"/>
                    <a:gd name="T3" fmla="*/ 46190 h 791462"/>
                    <a:gd name="T4" fmla="*/ 91661 w 1348191"/>
                    <a:gd name="T5" fmla="*/ 95720 h 791462"/>
                    <a:gd name="T6" fmla="*/ 0 w 1348191"/>
                    <a:gd name="T7" fmla="*/ 74016 h 791462"/>
                    <a:gd name="T8" fmla="*/ 24990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547" name="Straight Connector 546"/>
                <p:cNvCxnSpPr>
                  <a:cxnSpLocks noChangeShapeType="1"/>
                  <a:endCxn id="542" idx="2"/>
                </p:cNvCxnSpPr>
                <p:nvPr/>
              </p:nvCxnSpPr>
              <p:spPr bwMode="auto">
                <a:xfrm flipH="1" flipV="1">
                  <a:off x="2184877" y="1722158"/>
                  <a:ext cx="3783" cy="121057"/>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48" name="Straight Connector 547"/>
                <p:cNvCxnSpPr>
                  <a:cxnSpLocks noChangeShapeType="1"/>
                </p:cNvCxnSpPr>
                <p:nvPr/>
              </p:nvCxnSpPr>
              <p:spPr bwMode="auto">
                <a:xfrm flipH="1" flipV="1">
                  <a:off x="3379842" y="1727788"/>
                  <a:ext cx="3783" cy="121057"/>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grpSp>
          <p:nvGrpSpPr>
            <p:cNvPr id="46232" name="Group 30"/>
            <p:cNvGrpSpPr>
              <a:grpSpLocks/>
            </p:cNvGrpSpPr>
            <p:nvPr/>
          </p:nvGrpSpPr>
          <p:grpSpPr bwMode="auto">
            <a:xfrm>
              <a:off x="4348791" y="3867098"/>
              <a:ext cx="514350" cy="1670050"/>
              <a:chOff x="4348791" y="3867098"/>
              <a:chExt cx="514350" cy="1670050"/>
            </a:xfrm>
          </p:grpSpPr>
          <p:sp>
            <p:nvSpPr>
              <p:cNvPr id="579" name="Rectangle 578"/>
              <p:cNvSpPr/>
              <p:nvPr/>
            </p:nvSpPr>
            <p:spPr bwMode="auto">
              <a:xfrm rot="10800000">
                <a:off x="4351838" y="3950855"/>
                <a:ext cx="498084" cy="628647"/>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580" name="Straight Connector 579"/>
              <p:cNvCxnSpPr/>
              <p:nvPr/>
            </p:nvCxnSpPr>
            <p:spPr bwMode="auto">
              <a:xfrm flipH="1">
                <a:off x="4861553" y="4024212"/>
                <a:ext cx="1588" cy="1365045"/>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6283" name="Group 580"/>
              <p:cNvGrpSpPr>
                <a:grpSpLocks/>
              </p:cNvGrpSpPr>
              <p:nvPr/>
            </p:nvGrpSpPr>
            <p:grpSpPr bwMode="auto">
              <a:xfrm>
                <a:off x="4353939" y="5315451"/>
                <a:ext cx="507588" cy="221697"/>
                <a:chOff x="4128636" y="3606589"/>
                <a:chExt cx="568145" cy="338667"/>
              </a:xfrm>
            </p:grpSpPr>
            <p:sp>
              <p:nvSpPr>
                <p:cNvPr id="589" name="Oval 588"/>
                <p:cNvSpPr/>
                <p:nvPr/>
              </p:nvSpPr>
              <p:spPr>
                <a:xfrm>
                  <a:off x="4128204" y="3719336"/>
                  <a:ext cx="568606" cy="225498"/>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590" name="Rectangle 589"/>
                <p:cNvSpPr/>
                <p:nvPr/>
              </p:nvSpPr>
              <p:spPr>
                <a:xfrm>
                  <a:off x="4128204" y="3719336"/>
                  <a:ext cx="568606" cy="111537"/>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591" name="Oval 590"/>
                <p:cNvSpPr/>
                <p:nvPr/>
              </p:nvSpPr>
              <p:spPr>
                <a:xfrm>
                  <a:off x="4128204" y="3598100"/>
                  <a:ext cx="568606" cy="232773"/>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592" name="Straight Connector 591"/>
                <p:cNvCxnSpPr/>
                <p:nvPr/>
              </p:nvCxnSpPr>
              <p:spPr>
                <a:xfrm>
                  <a:off x="4696810" y="3719336"/>
                  <a:ext cx="0" cy="11153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3" name="Straight Connector 592"/>
                <p:cNvCxnSpPr/>
                <p:nvPr/>
              </p:nvCxnSpPr>
              <p:spPr>
                <a:xfrm>
                  <a:off x="4128204" y="3719336"/>
                  <a:ext cx="0" cy="11153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82" name="Rectangle 581"/>
              <p:cNvSpPr/>
              <p:nvPr/>
            </p:nvSpPr>
            <p:spPr bwMode="auto">
              <a:xfrm>
                <a:off x="4355141" y="4579754"/>
                <a:ext cx="496887" cy="812678"/>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584" name="Straight Connector 583"/>
              <p:cNvCxnSpPr/>
              <p:nvPr/>
            </p:nvCxnSpPr>
            <p:spPr bwMode="auto">
              <a:xfrm flipH="1">
                <a:off x="4348791" y="4032148"/>
                <a:ext cx="3175" cy="1450757"/>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6286" name="Group 568"/>
              <p:cNvGrpSpPr>
                <a:grpSpLocks/>
              </p:cNvGrpSpPr>
              <p:nvPr/>
            </p:nvGrpSpPr>
            <p:grpSpPr bwMode="auto">
              <a:xfrm>
                <a:off x="4351304" y="3867098"/>
                <a:ext cx="503828" cy="248249"/>
                <a:chOff x="2183302" y="1564542"/>
                <a:chExt cx="1200154" cy="440314"/>
              </a:xfrm>
            </p:grpSpPr>
            <p:sp>
              <p:nvSpPr>
                <p:cNvPr id="570" name="Oval 569"/>
                <p:cNvSpPr/>
                <p:nvPr/>
              </p:nvSpPr>
              <p:spPr bwMode="auto">
                <a:xfrm flipV="1">
                  <a:off x="2188659" y="1691187"/>
                  <a:ext cx="1194966" cy="312497"/>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571" name="Rectangle 570"/>
                <p:cNvSpPr/>
                <p:nvPr/>
              </p:nvSpPr>
              <p:spPr bwMode="auto">
                <a:xfrm>
                  <a:off x="2184879" y="1736232"/>
                  <a:ext cx="1198746" cy="112612"/>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572" name="Oval 571"/>
                <p:cNvSpPr>
                  <a:spLocks noChangeArrowheads="1"/>
                </p:cNvSpPr>
                <p:nvPr/>
              </p:nvSpPr>
              <p:spPr bwMode="auto">
                <a:xfrm flipV="1">
                  <a:off x="2184879" y="1564498"/>
                  <a:ext cx="1194966" cy="312499"/>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573" name="Freeform 572"/>
                <p:cNvSpPr/>
                <p:nvPr/>
              </p:nvSpPr>
              <p:spPr bwMode="auto">
                <a:xfrm>
                  <a:off x="2491182" y="1671479"/>
                  <a:ext cx="582357" cy="15484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74" name="Freeform 573"/>
                <p:cNvSpPr>
                  <a:spLocks/>
                </p:cNvSpPr>
                <p:nvPr/>
              </p:nvSpPr>
              <p:spPr bwMode="auto">
                <a:xfrm>
                  <a:off x="2430678" y="1629250"/>
                  <a:ext cx="703366" cy="109796"/>
                </a:xfrm>
                <a:custGeom>
                  <a:avLst/>
                  <a:gdLst>
                    <a:gd name="T0" fmla="*/ 0 w 3723451"/>
                    <a:gd name="T1" fmla="*/ 26862 h 932950"/>
                    <a:gd name="T2" fmla="*/ 123762 w 3723451"/>
                    <a:gd name="T3" fmla="*/ 317 h 932950"/>
                    <a:gd name="T4" fmla="*/ 350560 w 3723451"/>
                    <a:gd name="T5" fmla="*/ 61263 h 932950"/>
                    <a:gd name="T6" fmla="*/ 566927 w 3723451"/>
                    <a:gd name="T7" fmla="*/ 0 h 932950"/>
                    <a:gd name="T8" fmla="*/ 703366 w 3723451"/>
                    <a:gd name="T9" fmla="*/ 24379 h 932950"/>
                    <a:gd name="T10" fmla="*/ 601856 w 3723451"/>
                    <a:gd name="T11" fmla="*/ 54357 h 932950"/>
                    <a:gd name="T12" fmla="*/ 569173 w 3723451"/>
                    <a:gd name="T13" fmla="*/ 46274 h 932950"/>
                    <a:gd name="T14" fmla="*/ 354544 w 3723451"/>
                    <a:gd name="T15" fmla="*/ 109796 h 932950"/>
                    <a:gd name="T16" fmla="*/ 134425 w 3723451"/>
                    <a:gd name="T17" fmla="*/ 48611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575" name="Freeform 574"/>
                <p:cNvSpPr>
                  <a:spLocks/>
                </p:cNvSpPr>
                <p:nvPr/>
              </p:nvSpPr>
              <p:spPr bwMode="auto">
                <a:xfrm>
                  <a:off x="2892025" y="1722154"/>
                  <a:ext cx="260927" cy="95720"/>
                </a:xfrm>
                <a:custGeom>
                  <a:avLst/>
                  <a:gdLst>
                    <a:gd name="T0" fmla="*/ 0 w 1366596"/>
                    <a:gd name="T1" fmla="*/ 0 h 809868"/>
                    <a:gd name="T2" fmla="*/ 260927 w 1366596"/>
                    <a:gd name="T3" fmla="*/ 73965 h 809868"/>
                    <a:gd name="T4" fmla="*/ 165166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576" name="Freeform 575"/>
                <p:cNvSpPr>
                  <a:spLocks/>
                </p:cNvSpPr>
                <p:nvPr/>
              </p:nvSpPr>
              <p:spPr bwMode="auto">
                <a:xfrm>
                  <a:off x="2419334" y="1724970"/>
                  <a:ext cx="253362" cy="95720"/>
                </a:xfrm>
                <a:custGeom>
                  <a:avLst/>
                  <a:gdLst>
                    <a:gd name="T0" fmla="*/ 249903 w 1348191"/>
                    <a:gd name="T1" fmla="*/ 0 h 791462"/>
                    <a:gd name="T2" fmla="*/ 253362 w 1348191"/>
                    <a:gd name="T3" fmla="*/ 46190 h 791462"/>
                    <a:gd name="T4" fmla="*/ 91660 w 1348191"/>
                    <a:gd name="T5" fmla="*/ 95720 h 791462"/>
                    <a:gd name="T6" fmla="*/ 0 w 1348191"/>
                    <a:gd name="T7" fmla="*/ 74016 h 791462"/>
                    <a:gd name="T8" fmla="*/ 24990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577" name="Straight Connector 576"/>
                <p:cNvCxnSpPr>
                  <a:cxnSpLocks noChangeShapeType="1"/>
                  <a:endCxn id="572" idx="2"/>
                </p:cNvCxnSpPr>
                <p:nvPr/>
              </p:nvCxnSpPr>
              <p:spPr bwMode="auto">
                <a:xfrm flipH="1" flipV="1">
                  <a:off x="2184879" y="1722154"/>
                  <a:ext cx="3780" cy="121059"/>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78" name="Straight Connector 577"/>
                <p:cNvCxnSpPr>
                  <a:cxnSpLocks noChangeShapeType="1"/>
                </p:cNvCxnSpPr>
                <p:nvPr/>
              </p:nvCxnSpPr>
              <p:spPr bwMode="auto">
                <a:xfrm flipH="1" flipV="1">
                  <a:off x="3379845" y="1727785"/>
                  <a:ext cx="3780" cy="121059"/>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grpSp>
          <p:nvGrpSpPr>
            <p:cNvPr id="46233" name="Group 48257"/>
            <p:cNvGrpSpPr>
              <a:grpSpLocks/>
            </p:cNvGrpSpPr>
            <p:nvPr/>
          </p:nvGrpSpPr>
          <p:grpSpPr bwMode="auto">
            <a:xfrm>
              <a:off x="5552116" y="3849635"/>
              <a:ext cx="514350" cy="1670050"/>
              <a:chOff x="5552116" y="3849635"/>
              <a:chExt cx="514350" cy="1670050"/>
            </a:xfrm>
          </p:grpSpPr>
          <p:sp>
            <p:nvSpPr>
              <p:cNvPr id="606" name="Rectangle 605"/>
              <p:cNvSpPr/>
              <p:nvPr/>
            </p:nvSpPr>
            <p:spPr bwMode="auto">
              <a:xfrm rot="10800000">
                <a:off x="5555163" y="3933392"/>
                <a:ext cx="498084" cy="628647"/>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607" name="Straight Connector 606"/>
              <p:cNvCxnSpPr/>
              <p:nvPr/>
            </p:nvCxnSpPr>
            <p:spPr bwMode="auto">
              <a:xfrm flipH="1">
                <a:off x="6064879" y="4006752"/>
                <a:ext cx="1588" cy="1365045"/>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6261" name="Group 607"/>
              <p:cNvGrpSpPr>
                <a:grpSpLocks/>
              </p:cNvGrpSpPr>
              <p:nvPr/>
            </p:nvGrpSpPr>
            <p:grpSpPr bwMode="auto">
              <a:xfrm>
                <a:off x="5557264" y="5297988"/>
                <a:ext cx="507588" cy="221697"/>
                <a:chOff x="4128636" y="3606589"/>
                <a:chExt cx="568145" cy="338667"/>
              </a:xfrm>
            </p:grpSpPr>
            <p:sp>
              <p:nvSpPr>
                <p:cNvPr id="616" name="Oval 615"/>
                <p:cNvSpPr/>
                <p:nvPr/>
              </p:nvSpPr>
              <p:spPr>
                <a:xfrm>
                  <a:off x="4128205" y="3719341"/>
                  <a:ext cx="568606" cy="225500"/>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617" name="Rectangle 616"/>
                <p:cNvSpPr/>
                <p:nvPr/>
              </p:nvSpPr>
              <p:spPr>
                <a:xfrm>
                  <a:off x="4128205" y="3719341"/>
                  <a:ext cx="568606" cy="111537"/>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618" name="Oval 617"/>
                <p:cNvSpPr/>
                <p:nvPr/>
              </p:nvSpPr>
              <p:spPr>
                <a:xfrm>
                  <a:off x="4128205" y="3598104"/>
                  <a:ext cx="568606" cy="232773"/>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619" name="Straight Connector 618"/>
                <p:cNvCxnSpPr/>
                <p:nvPr/>
              </p:nvCxnSpPr>
              <p:spPr>
                <a:xfrm>
                  <a:off x="4696811" y="3719341"/>
                  <a:ext cx="0" cy="11153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0" name="Straight Connector 619"/>
                <p:cNvCxnSpPr/>
                <p:nvPr/>
              </p:nvCxnSpPr>
              <p:spPr>
                <a:xfrm>
                  <a:off x="4128205" y="3719341"/>
                  <a:ext cx="0" cy="11153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09" name="Rectangle 608"/>
              <p:cNvSpPr/>
              <p:nvPr/>
            </p:nvSpPr>
            <p:spPr bwMode="auto">
              <a:xfrm>
                <a:off x="5558467" y="4562294"/>
                <a:ext cx="496887" cy="812678"/>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611" name="Straight Connector 610"/>
              <p:cNvCxnSpPr/>
              <p:nvPr/>
            </p:nvCxnSpPr>
            <p:spPr bwMode="auto">
              <a:xfrm flipH="1">
                <a:off x="5552117" y="4014689"/>
                <a:ext cx="3175" cy="1450757"/>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6264" name="Group 595"/>
              <p:cNvGrpSpPr>
                <a:grpSpLocks/>
              </p:cNvGrpSpPr>
              <p:nvPr/>
            </p:nvGrpSpPr>
            <p:grpSpPr bwMode="auto">
              <a:xfrm>
                <a:off x="5554629" y="3849635"/>
                <a:ext cx="503828" cy="248249"/>
                <a:chOff x="2183302" y="1564542"/>
                <a:chExt cx="1200154" cy="440314"/>
              </a:xfrm>
            </p:grpSpPr>
            <p:sp>
              <p:nvSpPr>
                <p:cNvPr id="597" name="Oval 596"/>
                <p:cNvSpPr/>
                <p:nvPr/>
              </p:nvSpPr>
              <p:spPr bwMode="auto">
                <a:xfrm flipV="1">
                  <a:off x="2188662" y="1691192"/>
                  <a:ext cx="1194966" cy="312499"/>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598" name="Rectangle 597"/>
                <p:cNvSpPr/>
                <p:nvPr/>
              </p:nvSpPr>
              <p:spPr bwMode="auto">
                <a:xfrm>
                  <a:off x="2184881" y="1736237"/>
                  <a:ext cx="1198746" cy="112612"/>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599" name="Oval 598"/>
                <p:cNvSpPr>
                  <a:spLocks noChangeArrowheads="1"/>
                </p:cNvSpPr>
                <p:nvPr/>
              </p:nvSpPr>
              <p:spPr bwMode="auto">
                <a:xfrm flipV="1">
                  <a:off x="2184881" y="1564505"/>
                  <a:ext cx="1194966" cy="312497"/>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600" name="Freeform 599"/>
                <p:cNvSpPr/>
                <p:nvPr/>
              </p:nvSpPr>
              <p:spPr bwMode="auto">
                <a:xfrm>
                  <a:off x="2491185" y="1671486"/>
                  <a:ext cx="582357" cy="1548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01" name="Freeform 600"/>
                <p:cNvSpPr>
                  <a:spLocks/>
                </p:cNvSpPr>
                <p:nvPr/>
              </p:nvSpPr>
              <p:spPr bwMode="auto">
                <a:xfrm>
                  <a:off x="2430680" y="1629256"/>
                  <a:ext cx="703366" cy="109797"/>
                </a:xfrm>
                <a:custGeom>
                  <a:avLst/>
                  <a:gdLst>
                    <a:gd name="T0" fmla="*/ 0 w 3723451"/>
                    <a:gd name="T1" fmla="*/ 26862 h 932950"/>
                    <a:gd name="T2" fmla="*/ 123762 w 3723451"/>
                    <a:gd name="T3" fmla="*/ 317 h 932950"/>
                    <a:gd name="T4" fmla="*/ 350560 w 3723451"/>
                    <a:gd name="T5" fmla="*/ 61264 h 932950"/>
                    <a:gd name="T6" fmla="*/ 566927 w 3723451"/>
                    <a:gd name="T7" fmla="*/ 0 h 932950"/>
                    <a:gd name="T8" fmla="*/ 703366 w 3723451"/>
                    <a:gd name="T9" fmla="*/ 24379 h 932950"/>
                    <a:gd name="T10" fmla="*/ 601856 w 3723451"/>
                    <a:gd name="T11" fmla="*/ 54357 h 932950"/>
                    <a:gd name="T12" fmla="*/ 569173 w 3723451"/>
                    <a:gd name="T13" fmla="*/ 46275 h 932950"/>
                    <a:gd name="T14" fmla="*/ 354544 w 3723451"/>
                    <a:gd name="T15" fmla="*/ 109797 h 932950"/>
                    <a:gd name="T16" fmla="*/ 134425 w 3723451"/>
                    <a:gd name="T17" fmla="*/ 48612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602" name="Freeform 601"/>
                <p:cNvSpPr>
                  <a:spLocks/>
                </p:cNvSpPr>
                <p:nvPr/>
              </p:nvSpPr>
              <p:spPr bwMode="auto">
                <a:xfrm>
                  <a:off x="2892028" y="1722161"/>
                  <a:ext cx="260927" cy="95720"/>
                </a:xfrm>
                <a:custGeom>
                  <a:avLst/>
                  <a:gdLst>
                    <a:gd name="T0" fmla="*/ 0 w 1366596"/>
                    <a:gd name="T1" fmla="*/ 0 h 809868"/>
                    <a:gd name="T2" fmla="*/ 260927 w 1366596"/>
                    <a:gd name="T3" fmla="*/ 73965 h 809868"/>
                    <a:gd name="T4" fmla="*/ 165166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603" name="Freeform 602"/>
                <p:cNvSpPr>
                  <a:spLocks/>
                </p:cNvSpPr>
                <p:nvPr/>
              </p:nvSpPr>
              <p:spPr bwMode="auto">
                <a:xfrm>
                  <a:off x="2419337" y="1724976"/>
                  <a:ext cx="253362" cy="95720"/>
                </a:xfrm>
                <a:custGeom>
                  <a:avLst/>
                  <a:gdLst>
                    <a:gd name="T0" fmla="*/ 249903 w 1348191"/>
                    <a:gd name="T1" fmla="*/ 0 h 791462"/>
                    <a:gd name="T2" fmla="*/ 253362 w 1348191"/>
                    <a:gd name="T3" fmla="*/ 46190 h 791462"/>
                    <a:gd name="T4" fmla="*/ 91660 w 1348191"/>
                    <a:gd name="T5" fmla="*/ 95720 h 791462"/>
                    <a:gd name="T6" fmla="*/ 0 w 1348191"/>
                    <a:gd name="T7" fmla="*/ 74016 h 791462"/>
                    <a:gd name="T8" fmla="*/ 24990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604" name="Straight Connector 603"/>
                <p:cNvCxnSpPr>
                  <a:cxnSpLocks noChangeShapeType="1"/>
                  <a:endCxn id="599" idx="2"/>
                </p:cNvCxnSpPr>
                <p:nvPr/>
              </p:nvCxnSpPr>
              <p:spPr bwMode="auto">
                <a:xfrm flipH="1" flipV="1">
                  <a:off x="2184881" y="1722161"/>
                  <a:ext cx="3780" cy="121057"/>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605" name="Straight Connector 604"/>
                <p:cNvCxnSpPr>
                  <a:cxnSpLocks noChangeShapeType="1"/>
                </p:cNvCxnSpPr>
                <p:nvPr/>
              </p:nvCxnSpPr>
              <p:spPr bwMode="auto">
                <a:xfrm flipH="1" flipV="1">
                  <a:off x="3379847" y="1727792"/>
                  <a:ext cx="3780" cy="121057"/>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grpSp>
          <p:nvGrpSpPr>
            <p:cNvPr id="46234" name="Group 48258"/>
            <p:cNvGrpSpPr>
              <a:grpSpLocks/>
            </p:cNvGrpSpPr>
            <p:nvPr/>
          </p:nvGrpSpPr>
          <p:grpSpPr bwMode="auto">
            <a:xfrm>
              <a:off x="6547479" y="3836935"/>
              <a:ext cx="514350" cy="1671638"/>
              <a:chOff x="6547479" y="3836935"/>
              <a:chExt cx="514350" cy="1671638"/>
            </a:xfrm>
          </p:grpSpPr>
          <p:sp>
            <p:nvSpPr>
              <p:cNvPr id="633" name="Rectangle 632"/>
              <p:cNvSpPr/>
              <p:nvPr/>
            </p:nvSpPr>
            <p:spPr bwMode="auto">
              <a:xfrm rot="10800000">
                <a:off x="6550526" y="3920772"/>
                <a:ext cx="498084" cy="629245"/>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634" name="Straight Connector 633"/>
              <p:cNvCxnSpPr/>
              <p:nvPr/>
            </p:nvCxnSpPr>
            <p:spPr bwMode="auto">
              <a:xfrm flipH="1">
                <a:off x="7060242" y="3994054"/>
                <a:ext cx="1587" cy="1366633"/>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6239" name="Group 634"/>
              <p:cNvGrpSpPr>
                <a:grpSpLocks/>
              </p:cNvGrpSpPr>
              <p:nvPr/>
            </p:nvGrpSpPr>
            <p:grpSpPr bwMode="auto">
              <a:xfrm>
                <a:off x="6552627" y="5286665"/>
                <a:ext cx="507588" cy="221908"/>
                <a:chOff x="4128636" y="3606589"/>
                <a:chExt cx="568145" cy="338667"/>
              </a:xfrm>
            </p:grpSpPr>
            <p:sp>
              <p:nvSpPr>
                <p:cNvPr id="643" name="Oval 642"/>
                <p:cNvSpPr/>
                <p:nvPr/>
              </p:nvSpPr>
              <p:spPr>
                <a:xfrm>
                  <a:off x="4128205" y="3719558"/>
                  <a:ext cx="568606" cy="225284"/>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644" name="Rectangle 643"/>
                <p:cNvSpPr/>
                <p:nvPr/>
              </p:nvSpPr>
              <p:spPr>
                <a:xfrm>
                  <a:off x="4128205" y="3719558"/>
                  <a:ext cx="568606" cy="111431"/>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645" name="Oval 644"/>
                <p:cNvSpPr/>
                <p:nvPr/>
              </p:nvSpPr>
              <p:spPr>
                <a:xfrm>
                  <a:off x="4128205" y="3605704"/>
                  <a:ext cx="568606" cy="225286"/>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646" name="Straight Connector 645"/>
                <p:cNvCxnSpPr/>
                <p:nvPr/>
              </p:nvCxnSpPr>
              <p:spPr>
                <a:xfrm>
                  <a:off x="4696811" y="3719558"/>
                  <a:ext cx="0" cy="111431"/>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7" name="Straight Connector 646"/>
                <p:cNvCxnSpPr/>
                <p:nvPr/>
              </p:nvCxnSpPr>
              <p:spPr>
                <a:xfrm>
                  <a:off x="4128205" y="3719558"/>
                  <a:ext cx="0" cy="111431"/>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36" name="Rectangle 635"/>
              <p:cNvSpPr/>
              <p:nvPr/>
            </p:nvSpPr>
            <p:spPr bwMode="auto">
              <a:xfrm>
                <a:off x="6553829" y="4551184"/>
                <a:ext cx="496888" cy="812678"/>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638" name="Straight Connector 637"/>
              <p:cNvCxnSpPr/>
              <p:nvPr/>
            </p:nvCxnSpPr>
            <p:spPr bwMode="auto">
              <a:xfrm flipH="1">
                <a:off x="6547479" y="4001991"/>
                <a:ext cx="3175" cy="1452344"/>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6242" name="Group 622"/>
              <p:cNvGrpSpPr>
                <a:grpSpLocks/>
              </p:cNvGrpSpPr>
              <p:nvPr/>
            </p:nvGrpSpPr>
            <p:grpSpPr bwMode="auto">
              <a:xfrm>
                <a:off x="6549992" y="3836935"/>
                <a:ext cx="503828" cy="248485"/>
                <a:chOff x="2183302" y="1564542"/>
                <a:chExt cx="1200154" cy="440314"/>
              </a:xfrm>
            </p:grpSpPr>
            <p:sp>
              <p:nvSpPr>
                <p:cNvPr id="624" name="Oval 623"/>
                <p:cNvSpPr/>
                <p:nvPr/>
              </p:nvSpPr>
              <p:spPr bwMode="auto">
                <a:xfrm flipV="1">
                  <a:off x="2188662" y="1691075"/>
                  <a:ext cx="1194966" cy="315014"/>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625" name="Rectangle 624"/>
                <p:cNvSpPr/>
                <p:nvPr/>
              </p:nvSpPr>
              <p:spPr bwMode="auto">
                <a:xfrm>
                  <a:off x="2184879" y="1736077"/>
                  <a:ext cx="1198749" cy="112505"/>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626" name="Oval 625"/>
                <p:cNvSpPr>
                  <a:spLocks noChangeArrowheads="1"/>
                </p:cNvSpPr>
                <p:nvPr/>
              </p:nvSpPr>
              <p:spPr bwMode="auto">
                <a:xfrm flipV="1">
                  <a:off x="2184879" y="1564508"/>
                  <a:ext cx="1194966" cy="315014"/>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627" name="Freeform 626"/>
                <p:cNvSpPr/>
                <p:nvPr/>
              </p:nvSpPr>
              <p:spPr bwMode="auto">
                <a:xfrm>
                  <a:off x="2491185" y="1671388"/>
                  <a:ext cx="582357" cy="15750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28" name="Freeform 627"/>
                <p:cNvSpPr>
                  <a:spLocks/>
                </p:cNvSpPr>
                <p:nvPr/>
              </p:nvSpPr>
              <p:spPr bwMode="auto">
                <a:xfrm>
                  <a:off x="2430680" y="1629198"/>
                  <a:ext cx="703366" cy="112505"/>
                </a:xfrm>
                <a:custGeom>
                  <a:avLst/>
                  <a:gdLst>
                    <a:gd name="T0" fmla="*/ 0 w 3723451"/>
                    <a:gd name="T1" fmla="*/ 27524 h 932950"/>
                    <a:gd name="T2" fmla="*/ 123762 w 3723451"/>
                    <a:gd name="T3" fmla="*/ 324 h 932950"/>
                    <a:gd name="T4" fmla="*/ 350560 w 3723451"/>
                    <a:gd name="T5" fmla="*/ 62775 h 932950"/>
                    <a:gd name="T6" fmla="*/ 566927 w 3723451"/>
                    <a:gd name="T7" fmla="*/ 0 h 932950"/>
                    <a:gd name="T8" fmla="*/ 703366 w 3723451"/>
                    <a:gd name="T9" fmla="*/ 24980 h 932950"/>
                    <a:gd name="T10" fmla="*/ 601856 w 3723451"/>
                    <a:gd name="T11" fmla="*/ 55698 h 932950"/>
                    <a:gd name="T12" fmla="*/ 569173 w 3723451"/>
                    <a:gd name="T13" fmla="*/ 47416 h 932950"/>
                    <a:gd name="T14" fmla="*/ 354544 w 3723451"/>
                    <a:gd name="T15" fmla="*/ 112505 h 932950"/>
                    <a:gd name="T16" fmla="*/ 134425 w 3723451"/>
                    <a:gd name="T17" fmla="*/ 49811 h 932950"/>
                    <a:gd name="T18" fmla="*/ 98836 w 3723451"/>
                    <a:gd name="T19" fmla="*/ 56577 h 932950"/>
                    <a:gd name="T20" fmla="*/ 0 w 3723451"/>
                    <a:gd name="T21" fmla="*/ 27524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629" name="Freeform 628"/>
                <p:cNvSpPr>
                  <a:spLocks/>
                </p:cNvSpPr>
                <p:nvPr/>
              </p:nvSpPr>
              <p:spPr bwMode="auto">
                <a:xfrm>
                  <a:off x="2892028" y="1724827"/>
                  <a:ext cx="260925" cy="95629"/>
                </a:xfrm>
                <a:custGeom>
                  <a:avLst/>
                  <a:gdLst>
                    <a:gd name="T0" fmla="*/ 0 w 1366596"/>
                    <a:gd name="T1" fmla="*/ 0 h 809868"/>
                    <a:gd name="T2" fmla="*/ 260925 w 1366596"/>
                    <a:gd name="T3" fmla="*/ 73895 h 809868"/>
                    <a:gd name="T4" fmla="*/ 165165 w 1366596"/>
                    <a:gd name="T5" fmla="*/ 95629 h 809868"/>
                    <a:gd name="T6" fmla="*/ 878 w 1366596"/>
                    <a:gd name="T7" fmla="*/ 50531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630" name="Freeform 629"/>
                <p:cNvSpPr>
                  <a:spLocks/>
                </p:cNvSpPr>
                <p:nvPr/>
              </p:nvSpPr>
              <p:spPr bwMode="auto">
                <a:xfrm>
                  <a:off x="2419334" y="1727640"/>
                  <a:ext cx="253364" cy="92816"/>
                </a:xfrm>
                <a:custGeom>
                  <a:avLst/>
                  <a:gdLst>
                    <a:gd name="T0" fmla="*/ 249905 w 1348191"/>
                    <a:gd name="T1" fmla="*/ 0 h 791462"/>
                    <a:gd name="T2" fmla="*/ 253364 w 1348191"/>
                    <a:gd name="T3" fmla="*/ 44789 h 791462"/>
                    <a:gd name="T4" fmla="*/ 91661 w 1348191"/>
                    <a:gd name="T5" fmla="*/ 92816 h 791462"/>
                    <a:gd name="T6" fmla="*/ 0 w 1348191"/>
                    <a:gd name="T7" fmla="*/ 71770 h 791462"/>
                    <a:gd name="T8" fmla="*/ 24990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631" name="Straight Connector 630"/>
                <p:cNvCxnSpPr>
                  <a:cxnSpLocks noChangeShapeType="1"/>
                  <a:endCxn id="626" idx="2"/>
                </p:cNvCxnSpPr>
                <p:nvPr/>
              </p:nvCxnSpPr>
              <p:spPr bwMode="auto">
                <a:xfrm flipH="1" flipV="1">
                  <a:off x="2184879" y="1722015"/>
                  <a:ext cx="3783" cy="120942"/>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632" name="Straight Connector 631"/>
                <p:cNvCxnSpPr>
                  <a:cxnSpLocks noChangeShapeType="1"/>
                </p:cNvCxnSpPr>
                <p:nvPr/>
              </p:nvCxnSpPr>
              <p:spPr bwMode="auto">
                <a:xfrm flipH="1" flipV="1">
                  <a:off x="3379845" y="1730452"/>
                  <a:ext cx="3783" cy="12094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grpSp>
      <p:grpSp>
        <p:nvGrpSpPr>
          <p:cNvPr id="132" name="Group 27"/>
          <p:cNvGrpSpPr>
            <a:grpSpLocks/>
          </p:cNvGrpSpPr>
          <p:nvPr/>
        </p:nvGrpSpPr>
        <p:grpSpPr bwMode="auto">
          <a:xfrm>
            <a:off x="2381250" y="1971524"/>
            <a:ext cx="4416425" cy="2314575"/>
            <a:chOff x="2381956" y="2435173"/>
            <a:chExt cx="4415330" cy="2315048"/>
          </a:xfrm>
        </p:grpSpPr>
        <p:sp>
          <p:nvSpPr>
            <p:cNvPr id="391" name="Freeform 390"/>
            <p:cNvSpPr/>
            <p:nvPr/>
          </p:nvSpPr>
          <p:spPr>
            <a:xfrm>
              <a:off x="2381956" y="2439937"/>
              <a:ext cx="296789" cy="1743431"/>
            </a:xfrm>
            <a:custGeom>
              <a:avLst/>
              <a:gdLst>
                <a:gd name="connsiteX0" fmla="*/ 307275 w 307275"/>
                <a:gd name="connsiteY0" fmla="*/ 0 h 1659441"/>
                <a:gd name="connsiteX1" fmla="*/ 0 w 307275"/>
                <a:gd name="connsiteY1" fmla="*/ 0 h 1659441"/>
                <a:gd name="connsiteX2" fmla="*/ 0 w 307275"/>
                <a:gd name="connsiteY2" fmla="*/ 1659441 h 1659441"/>
                <a:gd name="connsiteX0" fmla="*/ 307275 w 307275"/>
                <a:gd name="connsiteY0" fmla="*/ 0 h 2015941"/>
                <a:gd name="connsiteX1" fmla="*/ 0 w 307275"/>
                <a:gd name="connsiteY1" fmla="*/ 0 h 2015941"/>
                <a:gd name="connsiteX2" fmla="*/ 0 w 307275"/>
                <a:gd name="connsiteY2" fmla="*/ 2015941 h 2015941"/>
                <a:gd name="connsiteX0" fmla="*/ 228538 w 228538"/>
                <a:gd name="connsiteY0" fmla="*/ 0 h 2022548"/>
                <a:gd name="connsiteX1" fmla="*/ 0 w 228538"/>
                <a:gd name="connsiteY1" fmla="*/ 6607 h 2022548"/>
                <a:gd name="connsiteX2" fmla="*/ 0 w 228538"/>
                <a:gd name="connsiteY2" fmla="*/ 2022548 h 2022548"/>
              </a:gdLst>
              <a:ahLst/>
              <a:cxnLst>
                <a:cxn ang="0">
                  <a:pos x="connsiteX0" y="connsiteY0"/>
                </a:cxn>
                <a:cxn ang="0">
                  <a:pos x="connsiteX1" y="connsiteY1"/>
                </a:cxn>
                <a:cxn ang="0">
                  <a:pos x="connsiteX2" y="connsiteY2"/>
                </a:cxn>
              </a:cxnLst>
              <a:rect l="l" t="t" r="r" b="b"/>
              <a:pathLst>
                <a:path w="228538" h="2022548">
                  <a:moveTo>
                    <a:pt x="228538" y="0"/>
                  </a:moveTo>
                  <a:lnTo>
                    <a:pt x="0" y="6607"/>
                  </a:lnTo>
                  <a:lnTo>
                    <a:pt x="0" y="2022548"/>
                  </a:lnTo>
                </a:path>
              </a:pathLst>
            </a:custGeom>
            <a:ln w="3175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solidFill>
                  <a:srgbClr val="CC0000"/>
                </a:solidFill>
              </a:endParaRPr>
            </a:p>
          </p:txBody>
        </p:sp>
        <p:sp>
          <p:nvSpPr>
            <p:cNvPr id="392" name="Freeform 391"/>
            <p:cNvSpPr/>
            <p:nvPr/>
          </p:nvSpPr>
          <p:spPr>
            <a:xfrm flipH="1">
              <a:off x="6411620" y="2435173"/>
              <a:ext cx="385666" cy="2300758"/>
            </a:xfrm>
            <a:custGeom>
              <a:avLst/>
              <a:gdLst>
                <a:gd name="connsiteX0" fmla="*/ 307275 w 307275"/>
                <a:gd name="connsiteY0" fmla="*/ 0 h 1659441"/>
                <a:gd name="connsiteX1" fmla="*/ 0 w 307275"/>
                <a:gd name="connsiteY1" fmla="*/ 0 h 1659441"/>
                <a:gd name="connsiteX2" fmla="*/ 0 w 307275"/>
                <a:gd name="connsiteY2" fmla="*/ 1659441 h 1659441"/>
                <a:gd name="connsiteX0" fmla="*/ 307275 w 307275"/>
                <a:gd name="connsiteY0" fmla="*/ 0 h 2117725"/>
                <a:gd name="connsiteX1" fmla="*/ 0 w 307275"/>
                <a:gd name="connsiteY1" fmla="*/ 0 h 2117725"/>
                <a:gd name="connsiteX2" fmla="*/ 0 w 307275"/>
                <a:gd name="connsiteY2" fmla="*/ 2117725 h 2117725"/>
              </a:gdLst>
              <a:ahLst/>
              <a:cxnLst>
                <a:cxn ang="0">
                  <a:pos x="connsiteX0" y="connsiteY0"/>
                </a:cxn>
                <a:cxn ang="0">
                  <a:pos x="connsiteX1" y="connsiteY1"/>
                </a:cxn>
                <a:cxn ang="0">
                  <a:pos x="connsiteX2" y="connsiteY2"/>
                </a:cxn>
              </a:cxnLst>
              <a:rect l="l" t="t" r="r" b="b"/>
              <a:pathLst>
                <a:path w="307275" h="2117725">
                  <a:moveTo>
                    <a:pt x="307275" y="0"/>
                  </a:moveTo>
                  <a:lnTo>
                    <a:pt x="0" y="0"/>
                  </a:lnTo>
                  <a:lnTo>
                    <a:pt x="0" y="2117725"/>
                  </a:lnTo>
                </a:path>
              </a:pathLst>
            </a:custGeom>
            <a:ln w="3175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93" name="Straight Arrow Connector 392"/>
            <p:cNvCxnSpPr/>
            <p:nvPr/>
          </p:nvCxnSpPr>
          <p:spPr>
            <a:xfrm flipV="1">
              <a:off x="5791061" y="2687638"/>
              <a:ext cx="7936" cy="2062583"/>
            </a:xfrm>
            <a:prstGeom prst="straightConnector1">
              <a:avLst/>
            </a:prstGeom>
            <a:ln w="3175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94" name="Straight Arrow Connector 393"/>
            <p:cNvCxnSpPr/>
            <p:nvPr/>
          </p:nvCxnSpPr>
          <p:spPr>
            <a:xfrm flipV="1">
              <a:off x="4599144" y="2708279"/>
              <a:ext cx="17458" cy="2037179"/>
            </a:xfrm>
            <a:prstGeom prst="straightConnector1">
              <a:avLst/>
            </a:prstGeom>
            <a:ln w="3175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95" name="Straight Arrow Connector 394"/>
            <p:cNvCxnSpPr/>
            <p:nvPr/>
          </p:nvCxnSpPr>
          <p:spPr>
            <a:xfrm flipH="1" flipV="1">
              <a:off x="3807178" y="2762265"/>
              <a:ext cx="9523" cy="1983193"/>
            </a:xfrm>
            <a:prstGeom prst="straightConnector1">
              <a:avLst/>
            </a:prstGeom>
            <a:ln w="3175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sp>
        <p:nvSpPr>
          <p:cNvPr id="46098" name="TextBox 335"/>
          <p:cNvSpPr txBox="1">
            <a:spLocks noChangeArrowheads="1"/>
          </p:cNvSpPr>
          <p:nvPr/>
        </p:nvSpPr>
        <p:spPr bwMode="auto">
          <a:xfrm>
            <a:off x="294481" y="975821"/>
            <a:ext cx="8539956" cy="830997"/>
          </a:xfrm>
          <a:prstGeom prst="rect">
            <a:avLst/>
          </a:prstGeom>
          <a:noFill/>
          <a:ln w="9525">
            <a:noFill/>
            <a:miter lim="800000"/>
            <a:headEnd/>
            <a:tailEnd/>
          </a:ln>
        </p:spPr>
        <p:txBody>
          <a:bodyPr wrap="square">
            <a:spAutoFit/>
          </a:bodyPr>
          <a:lstStyle/>
          <a:p>
            <a:r>
              <a:rPr lang="zh-CN" altLang="en-US" sz="2400">
                <a:latin typeface="+mn-ea"/>
                <a:ea typeface="+mn-ea"/>
              </a:rPr>
              <a:t>路由控制功能从本地路由器分离，</a:t>
            </a:r>
            <a:r>
              <a:rPr lang="zh-CN" altLang="en-US" sz="2400">
                <a:solidFill>
                  <a:srgbClr val="FF0000"/>
                </a:solidFill>
                <a:latin typeface="+mn-ea"/>
                <a:ea typeface="+mn-ea"/>
              </a:rPr>
              <a:t>汇聚到</a:t>
            </a:r>
            <a:r>
              <a:rPr lang="zh-CN" altLang="en-US" sz="2400">
                <a:latin typeface="+mn-ea"/>
                <a:ea typeface="+mn-ea"/>
              </a:rPr>
              <a:t>远程控制器，与路由器中的本地控制代理</a:t>
            </a:r>
            <a:r>
              <a:rPr lang="en-US" altLang="zh-CN" sz="2400">
                <a:latin typeface="+mn-ea"/>
                <a:ea typeface="+mn-ea"/>
              </a:rPr>
              <a:t>(CAs)</a:t>
            </a:r>
            <a:r>
              <a:rPr lang="zh-CN" altLang="en-US" sz="2400">
                <a:latin typeface="+mn-ea"/>
                <a:ea typeface="+mn-ea"/>
              </a:rPr>
              <a:t>进行交互，以计算并分发转发表。</a:t>
            </a:r>
            <a:endParaRPr lang="en-US" altLang="zh-CN" sz="2400">
              <a:latin typeface="+mn-ea"/>
              <a:ea typeface="+mn-ea"/>
            </a:endParaRPr>
          </a:p>
        </p:txBody>
      </p:sp>
      <p:grpSp>
        <p:nvGrpSpPr>
          <p:cNvPr id="133" name="Group 23"/>
          <p:cNvGrpSpPr>
            <a:grpSpLocks/>
          </p:cNvGrpSpPr>
          <p:nvPr/>
        </p:nvGrpSpPr>
        <p:grpSpPr bwMode="auto">
          <a:xfrm>
            <a:off x="2055813" y="4182912"/>
            <a:ext cx="4957762" cy="693737"/>
            <a:chOff x="2055070" y="4690247"/>
            <a:chExt cx="4956877" cy="694339"/>
          </a:xfrm>
        </p:grpSpPr>
        <p:grpSp>
          <p:nvGrpSpPr>
            <p:cNvPr id="46195" name="Group 554"/>
            <p:cNvGrpSpPr>
              <a:grpSpLocks/>
            </p:cNvGrpSpPr>
            <p:nvPr/>
          </p:nvGrpSpPr>
          <p:grpSpPr bwMode="auto">
            <a:xfrm>
              <a:off x="3605320" y="5055434"/>
              <a:ext cx="430131" cy="329152"/>
              <a:chOff x="2931664" y="3912603"/>
              <a:chExt cx="430450" cy="329314"/>
            </a:xfrm>
          </p:grpSpPr>
          <p:sp>
            <p:nvSpPr>
              <p:cNvPr id="558" name="Rectangle 557"/>
              <p:cNvSpPr/>
              <p:nvPr/>
            </p:nvSpPr>
            <p:spPr>
              <a:xfrm>
                <a:off x="2936890" y="3912858"/>
                <a:ext cx="425689" cy="329059"/>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559" name="Straight Connector 558"/>
              <p:cNvCxnSpPr/>
              <p:nvPr/>
            </p:nvCxnSpPr>
            <p:spPr>
              <a:xfrm>
                <a:off x="2932124" y="4005058"/>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560" name="Straight Connector 559"/>
              <p:cNvCxnSpPr/>
              <p:nvPr/>
            </p:nvCxnSpPr>
            <p:spPr>
              <a:xfrm>
                <a:off x="2932124" y="4068645"/>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561" name="Straight Connector 560"/>
              <p:cNvCxnSpPr>
                <a:stCxn id="558" idx="2"/>
              </p:cNvCxnSpPr>
              <p:nvPr/>
            </p:nvCxnSpPr>
            <p:spPr>
              <a:xfrm flipH="1" flipV="1">
                <a:off x="3148146" y="4005058"/>
                <a:ext cx="1589" cy="236859"/>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46196" name="Group 582"/>
            <p:cNvGrpSpPr>
              <a:grpSpLocks/>
            </p:cNvGrpSpPr>
            <p:nvPr/>
          </p:nvGrpSpPr>
          <p:grpSpPr bwMode="auto">
            <a:xfrm>
              <a:off x="4387957" y="5055368"/>
              <a:ext cx="430131" cy="329152"/>
              <a:chOff x="2931664" y="3912603"/>
              <a:chExt cx="430450" cy="329314"/>
            </a:xfrm>
          </p:grpSpPr>
          <p:sp>
            <p:nvSpPr>
              <p:cNvPr id="585" name="Rectangle 584"/>
              <p:cNvSpPr/>
              <p:nvPr/>
            </p:nvSpPr>
            <p:spPr>
              <a:xfrm>
                <a:off x="2936750" y="3912924"/>
                <a:ext cx="425689" cy="329059"/>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586" name="Straight Connector 585"/>
              <p:cNvCxnSpPr/>
              <p:nvPr/>
            </p:nvCxnSpPr>
            <p:spPr>
              <a:xfrm>
                <a:off x="2931985" y="4005125"/>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587" name="Straight Connector 586"/>
              <p:cNvCxnSpPr/>
              <p:nvPr/>
            </p:nvCxnSpPr>
            <p:spPr>
              <a:xfrm>
                <a:off x="2931985" y="4068711"/>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588" name="Straight Connector 587"/>
              <p:cNvCxnSpPr>
                <a:stCxn id="585" idx="2"/>
              </p:cNvCxnSpPr>
              <p:nvPr/>
            </p:nvCxnSpPr>
            <p:spPr>
              <a:xfrm flipH="1" flipV="1">
                <a:off x="3148007" y="4005125"/>
                <a:ext cx="1588" cy="236859"/>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46197" name="Group 609"/>
            <p:cNvGrpSpPr>
              <a:grpSpLocks/>
            </p:cNvGrpSpPr>
            <p:nvPr/>
          </p:nvGrpSpPr>
          <p:grpSpPr bwMode="auto">
            <a:xfrm>
              <a:off x="5591804" y="5053093"/>
              <a:ext cx="430212" cy="328614"/>
              <a:chOff x="2932186" y="3913304"/>
              <a:chExt cx="430531" cy="328775"/>
            </a:xfrm>
          </p:grpSpPr>
          <p:sp>
            <p:nvSpPr>
              <p:cNvPr id="612" name="Rectangle 611"/>
              <p:cNvSpPr/>
              <p:nvPr/>
            </p:nvSpPr>
            <p:spPr>
              <a:xfrm>
                <a:off x="2936535" y="3912722"/>
                <a:ext cx="425689" cy="329058"/>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613" name="Straight Connector 612"/>
              <p:cNvCxnSpPr/>
              <p:nvPr/>
            </p:nvCxnSpPr>
            <p:spPr>
              <a:xfrm>
                <a:off x="2931771" y="4004922"/>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614" name="Straight Connector 613"/>
              <p:cNvCxnSpPr/>
              <p:nvPr/>
            </p:nvCxnSpPr>
            <p:spPr>
              <a:xfrm>
                <a:off x="2931771" y="4068509"/>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615" name="Straight Connector 614"/>
              <p:cNvCxnSpPr>
                <a:stCxn id="612" idx="2"/>
              </p:cNvCxnSpPr>
              <p:nvPr/>
            </p:nvCxnSpPr>
            <p:spPr>
              <a:xfrm flipH="1" flipV="1">
                <a:off x="3147792" y="4004922"/>
                <a:ext cx="1588" cy="236858"/>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46198" name="Group 636"/>
            <p:cNvGrpSpPr>
              <a:grpSpLocks/>
            </p:cNvGrpSpPr>
            <p:nvPr/>
          </p:nvGrpSpPr>
          <p:grpSpPr bwMode="auto">
            <a:xfrm>
              <a:off x="6581816" y="5045656"/>
              <a:ext cx="430131" cy="329465"/>
              <a:chOff x="2931664" y="3912603"/>
              <a:chExt cx="430450" cy="329314"/>
            </a:xfrm>
          </p:grpSpPr>
          <p:sp>
            <p:nvSpPr>
              <p:cNvPr id="639" name="Rectangle 638"/>
              <p:cNvSpPr/>
              <p:nvPr/>
            </p:nvSpPr>
            <p:spPr>
              <a:xfrm>
                <a:off x="2936425" y="3913102"/>
                <a:ext cx="425689" cy="328747"/>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640" name="Straight Connector 639"/>
              <p:cNvCxnSpPr/>
              <p:nvPr/>
            </p:nvCxnSpPr>
            <p:spPr>
              <a:xfrm>
                <a:off x="2931660" y="4005215"/>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641" name="Straight Connector 640"/>
              <p:cNvCxnSpPr/>
              <p:nvPr/>
            </p:nvCxnSpPr>
            <p:spPr>
              <a:xfrm>
                <a:off x="2931660" y="4067152"/>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642" name="Straight Connector 641"/>
              <p:cNvCxnSpPr>
                <a:stCxn id="639" idx="2"/>
              </p:cNvCxnSpPr>
              <p:nvPr/>
            </p:nvCxnSpPr>
            <p:spPr>
              <a:xfrm flipH="1" flipV="1">
                <a:off x="3147681" y="4005215"/>
                <a:ext cx="1588" cy="236634"/>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46199" name="Group 554"/>
            <p:cNvGrpSpPr>
              <a:grpSpLocks/>
            </p:cNvGrpSpPr>
            <p:nvPr/>
          </p:nvGrpSpPr>
          <p:grpSpPr bwMode="auto">
            <a:xfrm>
              <a:off x="2055070" y="4690247"/>
              <a:ext cx="675320" cy="521222"/>
              <a:chOff x="2931664" y="3912603"/>
              <a:chExt cx="430450" cy="329314"/>
            </a:xfrm>
          </p:grpSpPr>
          <p:sp>
            <p:nvSpPr>
              <p:cNvPr id="358" name="Rectangle 357"/>
              <p:cNvSpPr/>
              <p:nvPr/>
            </p:nvSpPr>
            <p:spPr>
              <a:xfrm>
                <a:off x="2936722" y="3913607"/>
                <a:ext cx="425923" cy="328266"/>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cxnSp>
            <p:nvCxnSpPr>
              <p:cNvPr id="359" name="Straight Connector 358"/>
              <p:cNvCxnSpPr/>
              <p:nvPr/>
            </p:nvCxnSpPr>
            <p:spPr>
              <a:xfrm>
                <a:off x="2932675" y="4004959"/>
                <a:ext cx="424911"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p:nvCxnSpPr>
            <p:spPr>
              <a:xfrm>
                <a:off x="2932675" y="4069207"/>
                <a:ext cx="424911"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a:stCxn id="358" idx="2"/>
              </p:cNvCxnSpPr>
              <p:nvPr/>
            </p:nvCxnSpPr>
            <p:spPr>
              <a:xfrm flipH="1" flipV="1">
                <a:off x="3148166" y="4004959"/>
                <a:ext cx="1011" cy="236914"/>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grpSp>
        <p:nvGrpSpPr>
          <p:cNvPr id="46100" name="Group 347"/>
          <p:cNvGrpSpPr>
            <a:grpSpLocks/>
          </p:cNvGrpSpPr>
          <p:nvPr/>
        </p:nvGrpSpPr>
        <p:grpSpPr bwMode="auto">
          <a:xfrm>
            <a:off x="5856288" y="5438624"/>
            <a:ext cx="588962" cy="242888"/>
            <a:chOff x="1871277" y="1576300"/>
            <a:chExt cx="1128371" cy="437861"/>
          </a:xfrm>
        </p:grpSpPr>
        <p:sp>
          <p:nvSpPr>
            <p:cNvPr id="363" name="Oval 362"/>
            <p:cNvSpPr>
              <a:spLocks noChangeArrowheads="1"/>
            </p:cNvSpPr>
            <p:nvPr/>
          </p:nvSpPr>
          <p:spPr bwMode="auto">
            <a:xfrm flipV="1">
              <a:off x="1874317" y="1693636"/>
              <a:ext cx="1125331" cy="320525"/>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364" name="Rectangle 363"/>
            <p:cNvSpPr/>
            <p:nvPr/>
          </p:nvSpPr>
          <p:spPr bwMode="auto">
            <a:xfrm>
              <a:off x="1871277" y="1739425"/>
              <a:ext cx="1128371" cy="11733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365" name="Oval 364"/>
            <p:cNvSpPr>
              <a:spLocks noChangeArrowheads="1"/>
            </p:cNvSpPr>
            <p:nvPr/>
          </p:nvSpPr>
          <p:spPr bwMode="auto">
            <a:xfrm flipV="1">
              <a:off x="1871277" y="1576300"/>
              <a:ext cx="1125331" cy="320525"/>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366" name="Freeform 365"/>
            <p:cNvSpPr/>
            <p:nvPr/>
          </p:nvSpPr>
          <p:spPr bwMode="auto">
            <a:xfrm>
              <a:off x="2160212" y="1673602"/>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7" name="Freeform 366"/>
            <p:cNvSpPr>
              <a:spLocks/>
            </p:cNvSpPr>
            <p:nvPr/>
          </p:nvSpPr>
          <p:spPr bwMode="auto">
            <a:xfrm>
              <a:off x="2102426" y="1633537"/>
              <a:ext cx="663033" cy="111612"/>
            </a:xfrm>
            <a:custGeom>
              <a:avLst/>
              <a:gdLst>
                <a:gd name="T0" fmla="*/ 0 w 3723451"/>
                <a:gd name="T1" fmla="*/ 27306 h 932950"/>
                <a:gd name="T2" fmla="*/ 116665 w 3723451"/>
                <a:gd name="T3" fmla="*/ 322 h 932950"/>
                <a:gd name="T4" fmla="*/ 330457 w 3723451"/>
                <a:gd name="T5" fmla="*/ 62277 h 932950"/>
                <a:gd name="T6" fmla="*/ 534418 w 3723451"/>
                <a:gd name="T7" fmla="*/ 0 h 932950"/>
                <a:gd name="T8" fmla="*/ 663033 w 3723451"/>
                <a:gd name="T9" fmla="*/ 24782 h 932950"/>
                <a:gd name="T10" fmla="*/ 567343 w 3723451"/>
                <a:gd name="T11" fmla="*/ 55256 h 932950"/>
                <a:gd name="T12" fmla="*/ 536535 w 3723451"/>
                <a:gd name="T13" fmla="*/ 47040 h 932950"/>
                <a:gd name="T14" fmla="*/ 334214 w 3723451"/>
                <a:gd name="T15" fmla="*/ 111612 h 932950"/>
                <a:gd name="T16" fmla="*/ 126717 w 3723451"/>
                <a:gd name="T17" fmla="*/ 49415 h 932950"/>
                <a:gd name="T18" fmla="*/ 93168 w 3723451"/>
                <a:gd name="T19" fmla="*/ 56128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368" name="Freeform 367"/>
            <p:cNvSpPr>
              <a:spLocks/>
            </p:cNvSpPr>
            <p:nvPr/>
          </p:nvSpPr>
          <p:spPr bwMode="auto">
            <a:xfrm>
              <a:off x="2537350" y="1727978"/>
              <a:ext cx="243315" cy="97302"/>
            </a:xfrm>
            <a:custGeom>
              <a:avLst/>
              <a:gdLst>
                <a:gd name="T0" fmla="*/ 0 w 1366596"/>
                <a:gd name="T1" fmla="*/ 0 h 809868"/>
                <a:gd name="T2" fmla="*/ 243315 w 1366596"/>
                <a:gd name="T3" fmla="*/ 75188 h 809868"/>
                <a:gd name="T4" fmla="*/ 154017 w 1366596"/>
                <a:gd name="T5" fmla="*/ 97302 h 809868"/>
                <a:gd name="T6" fmla="*/ 819 w 1366596"/>
                <a:gd name="T7" fmla="*/ 5141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369" name="Freeform 368"/>
            <p:cNvSpPr>
              <a:spLocks/>
            </p:cNvSpPr>
            <p:nvPr/>
          </p:nvSpPr>
          <p:spPr bwMode="auto">
            <a:xfrm>
              <a:off x="2090260" y="1730839"/>
              <a:ext cx="240272" cy="97302"/>
            </a:xfrm>
            <a:custGeom>
              <a:avLst/>
              <a:gdLst>
                <a:gd name="T0" fmla="*/ 236992 w 1348191"/>
                <a:gd name="T1" fmla="*/ 0 h 791462"/>
                <a:gd name="T2" fmla="*/ 240272 w 1348191"/>
                <a:gd name="T3" fmla="*/ 46954 h 791462"/>
                <a:gd name="T4" fmla="*/ 86924 w 1348191"/>
                <a:gd name="T5" fmla="*/ 97302 h 791462"/>
                <a:gd name="T6" fmla="*/ 0 w 1348191"/>
                <a:gd name="T7" fmla="*/ 75239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370" name="Straight Connector 369"/>
            <p:cNvCxnSpPr>
              <a:cxnSpLocks noChangeShapeType="1"/>
              <a:endCxn id="365" idx="2"/>
            </p:cNvCxnSpPr>
            <p:nvPr/>
          </p:nvCxnSpPr>
          <p:spPr bwMode="auto">
            <a:xfrm flipH="1" flipV="1">
              <a:off x="1871277" y="1736563"/>
              <a:ext cx="3040" cy="123060"/>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71" name="Straight Connector 370"/>
            <p:cNvCxnSpPr>
              <a:cxnSpLocks noChangeShapeType="1"/>
            </p:cNvCxnSpPr>
            <p:nvPr/>
          </p:nvCxnSpPr>
          <p:spPr bwMode="auto">
            <a:xfrm flipH="1" flipV="1">
              <a:off x="2996608" y="1733702"/>
              <a:ext cx="3040" cy="123058"/>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6101" name="Group 347"/>
          <p:cNvGrpSpPr>
            <a:grpSpLocks/>
          </p:cNvGrpSpPr>
          <p:nvPr/>
        </p:nvGrpSpPr>
        <p:grpSpPr bwMode="auto">
          <a:xfrm>
            <a:off x="4375150" y="5297337"/>
            <a:ext cx="588963" cy="242887"/>
            <a:chOff x="1871277" y="1576300"/>
            <a:chExt cx="1128371" cy="437861"/>
          </a:xfrm>
        </p:grpSpPr>
        <p:sp>
          <p:nvSpPr>
            <p:cNvPr id="373" name="Oval 372"/>
            <p:cNvSpPr>
              <a:spLocks noChangeArrowheads="1"/>
            </p:cNvSpPr>
            <p:nvPr/>
          </p:nvSpPr>
          <p:spPr bwMode="auto">
            <a:xfrm flipV="1">
              <a:off x="1874319" y="1693635"/>
              <a:ext cx="1125329" cy="32052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374" name="Rectangle 373"/>
            <p:cNvSpPr/>
            <p:nvPr/>
          </p:nvSpPr>
          <p:spPr bwMode="auto">
            <a:xfrm>
              <a:off x="1871277" y="1739424"/>
              <a:ext cx="1128371" cy="1173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375" name="Oval 374"/>
            <p:cNvSpPr>
              <a:spLocks noChangeArrowheads="1"/>
            </p:cNvSpPr>
            <p:nvPr/>
          </p:nvSpPr>
          <p:spPr bwMode="auto">
            <a:xfrm flipV="1">
              <a:off x="1871277" y="1576300"/>
              <a:ext cx="1125329" cy="320526"/>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376" name="Freeform 375"/>
            <p:cNvSpPr/>
            <p:nvPr/>
          </p:nvSpPr>
          <p:spPr bwMode="auto">
            <a:xfrm>
              <a:off x="2160214" y="1673603"/>
              <a:ext cx="547457"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7" name="Freeform 376"/>
            <p:cNvSpPr>
              <a:spLocks/>
            </p:cNvSpPr>
            <p:nvPr/>
          </p:nvSpPr>
          <p:spPr bwMode="auto">
            <a:xfrm>
              <a:off x="2102426" y="1633537"/>
              <a:ext cx="663031" cy="111611"/>
            </a:xfrm>
            <a:custGeom>
              <a:avLst/>
              <a:gdLst>
                <a:gd name="T0" fmla="*/ 0 w 3723451"/>
                <a:gd name="T1" fmla="*/ 27306 h 932950"/>
                <a:gd name="T2" fmla="*/ 116665 w 3723451"/>
                <a:gd name="T3" fmla="*/ 322 h 932950"/>
                <a:gd name="T4" fmla="*/ 330456 w 3723451"/>
                <a:gd name="T5" fmla="*/ 62276 h 932950"/>
                <a:gd name="T6" fmla="*/ 534416 w 3723451"/>
                <a:gd name="T7" fmla="*/ 0 h 932950"/>
                <a:gd name="T8" fmla="*/ 663031 w 3723451"/>
                <a:gd name="T9" fmla="*/ 24782 h 932950"/>
                <a:gd name="T10" fmla="*/ 567342 w 3723451"/>
                <a:gd name="T11" fmla="*/ 55255 h 932950"/>
                <a:gd name="T12" fmla="*/ 536534 w 3723451"/>
                <a:gd name="T13" fmla="*/ 47039 h 932950"/>
                <a:gd name="T14" fmla="*/ 334213 w 3723451"/>
                <a:gd name="T15" fmla="*/ 111611 h 932950"/>
                <a:gd name="T16" fmla="*/ 126716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378" name="Freeform 377"/>
            <p:cNvSpPr>
              <a:spLocks/>
            </p:cNvSpPr>
            <p:nvPr/>
          </p:nvSpPr>
          <p:spPr bwMode="auto">
            <a:xfrm>
              <a:off x="2537351" y="1727977"/>
              <a:ext cx="243314" cy="97303"/>
            </a:xfrm>
            <a:custGeom>
              <a:avLst/>
              <a:gdLst>
                <a:gd name="T0" fmla="*/ 0 w 1366596"/>
                <a:gd name="T1" fmla="*/ 0 h 809868"/>
                <a:gd name="T2" fmla="*/ 243314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379" name="Freeform 378"/>
            <p:cNvSpPr>
              <a:spLocks/>
            </p:cNvSpPr>
            <p:nvPr/>
          </p:nvSpPr>
          <p:spPr bwMode="auto">
            <a:xfrm>
              <a:off x="2090260" y="1730839"/>
              <a:ext cx="240274" cy="97303"/>
            </a:xfrm>
            <a:custGeom>
              <a:avLst/>
              <a:gdLst>
                <a:gd name="T0" fmla="*/ 236994 w 1348191"/>
                <a:gd name="T1" fmla="*/ 0 h 791462"/>
                <a:gd name="T2" fmla="*/ 240274 w 1348191"/>
                <a:gd name="T3" fmla="*/ 46954 h 791462"/>
                <a:gd name="T4" fmla="*/ 86925 w 1348191"/>
                <a:gd name="T5" fmla="*/ 97303 h 791462"/>
                <a:gd name="T6" fmla="*/ 0 w 1348191"/>
                <a:gd name="T7" fmla="*/ 75240 h 791462"/>
                <a:gd name="T8" fmla="*/ 23699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380" name="Straight Connector 379"/>
            <p:cNvCxnSpPr>
              <a:cxnSpLocks noChangeShapeType="1"/>
              <a:endCxn id="375" idx="2"/>
            </p:cNvCxnSpPr>
            <p:nvPr/>
          </p:nvCxnSpPr>
          <p:spPr bwMode="auto">
            <a:xfrm flipH="1" flipV="1">
              <a:off x="1871277" y="1736563"/>
              <a:ext cx="3042" cy="123058"/>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81" name="Straight Connector 380"/>
            <p:cNvCxnSpPr>
              <a:cxnSpLocks noChangeShapeType="1"/>
            </p:cNvCxnSpPr>
            <p:nvPr/>
          </p:nvCxnSpPr>
          <p:spPr bwMode="auto">
            <a:xfrm flipH="1" flipV="1">
              <a:off x="2996606" y="1733700"/>
              <a:ext cx="3042" cy="123060"/>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6102" name="Group 347"/>
          <p:cNvGrpSpPr>
            <a:grpSpLocks/>
          </p:cNvGrpSpPr>
          <p:nvPr/>
        </p:nvGrpSpPr>
        <p:grpSpPr bwMode="auto">
          <a:xfrm>
            <a:off x="5167313" y="5757712"/>
            <a:ext cx="588962" cy="242887"/>
            <a:chOff x="1871277" y="1576300"/>
            <a:chExt cx="1128371" cy="437861"/>
          </a:xfrm>
        </p:grpSpPr>
        <p:sp>
          <p:nvSpPr>
            <p:cNvPr id="402" name="Oval 401"/>
            <p:cNvSpPr>
              <a:spLocks noChangeArrowheads="1"/>
            </p:cNvSpPr>
            <p:nvPr/>
          </p:nvSpPr>
          <p:spPr bwMode="auto">
            <a:xfrm flipV="1">
              <a:off x="1874317" y="1693635"/>
              <a:ext cx="1125331" cy="32052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407" name="Rectangle 406"/>
            <p:cNvSpPr/>
            <p:nvPr/>
          </p:nvSpPr>
          <p:spPr bwMode="auto">
            <a:xfrm>
              <a:off x="1871277" y="1739424"/>
              <a:ext cx="1128371" cy="1173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412" name="Oval 411"/>
            <p:cNvSpPr>
              <a:spLocks noChangeArrowheads="1"/>
            </p:cNvSpPr>
            <p:nvPr/>
          </p:nvSpPr>
          <p:spPr bwMode="auto">
            <a:xfrm flipV="1">
              <a:off x="1871277" y="1576300"/>
              <a:ext cx="1125331" cy="320526"/>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417" name="Freeform 416"/>
            <p:cNvSpPr/>
            <p:nvPr/>
          </p:nvSpPr>
          <p:spPr bwMode="auto">
            <a:xfrm>
              <a:off x="2160212" y="1673603"/>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22" name="Freeform 421"/>
            <p:cNvSpPr>
              <a:spLocks/>
            </p:cNvSpPr>
            <p:nvPr/>
          </p:nvSpPr>
          <p:spPr bwMode="auto">
            <a:xfrm>
              <a:off x="2102426" y="1633537"/>
              <a:ext cx="663033" cy="111611"/>
            </a:xfrm>
            <a:custGeom>
              <a:avLst/>
              <a:gdLst>
                <a:gd name="T0" fmla="*/ 0 w 3723451"/>
                <a:gd name="T1" fmla="*/ 27306 h 932950"/>
                <a:gd name="T2" fmla="*/ 116665 w 3723451"/>
                <a:gd name="T3" fmla="*/ 322 h 932950"/>
                <a:gd name="T4" fmla="*/ 330457 w 3723451"/>
                <a:gd name="T5" fmla="*/ 62276 h 932950"/>
                <a:gd name="T6" fmla="*/ 534418 w 3723451"/>
                <a:gd name="T7" fmla="*/ 0 h 932950"/>
                <a:gd name="T8" fmla="*/ 663033 w 3723451"/>
                <a:gd name="T9" fmla="*/ 24782 h 932950"/>
                <a:gd name="T10" fmla="*/ 567343 w 3723451"/>
                <a:gd name="T11" fmla="*/ 55255 h 932950"/>
                <a:gd name="T12" fmla="*/ 536535 w 3723451"/>
                <a:gd name="T13" fmla="*/ 47039 h 932950"/>
                <a:gd name="T14" fmla="*/ 334214 w 3723451"/>
                <a:gd name="T15" fmla="*/ 111611 h 932950"/>
                <a:gd name="T16" fmla="*/ 126717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427" name="Freeform 426"/>
            <p:cNvSpPr>
              <a:spLocks/>
            </p:cNvSpPr>
            <p:nvPr/>
          </p:nvSpPr>
          <p:spPr bwMode="auto">
            <a:xfrm>
              <a:off x="2537350" y="1727977"/>
              <a:ext cx="243315" cy="97303"/>
            </a:xfrm>
            <a:custGeom>
              <a:avLst/>
              <a:gdLst>
                <a:gd name="T0" fmla="*/ 0 w 1366596"/>
                <a:gd name="T1" fmla="*/ 0 h 809868"/>
                <a:gd name="T2" fmla="*/ 243315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428" name="Freeform 427"/>
            <p:cNvSpPr>
              <a:spLocks/>
            </p:cNvSpPr>
            <p:nvPr/>
          </p:nvSpPr>
          <p:spPr bwMode="auto">
            <a:xfrm>
              <a:off x="2090260" y="1730839"/>
              <a:ext cx="240272" cy="97303"/>
            </a:xfrm>
            <a:custGeom>
              <a:avLst/>
              <a:gdLst>
                <a:gd name="T0" fmla="*/ 236992 w 1348191"/>
                <a:gd name="T1" fmla="*/ 0 h 791462"/>
                <a:gd name="T2" fmla="*/ 240272 w 1348191"/>
                <a:gd name="T3" fmla="*/ 46954 h 791462"/>
                <a:gd name="T4" fmla="*/ 86924 w 1348191"/>
                <a:gd name="T5" fmla="*/ 97303 h 791462"/>
                <a:gd name="T6" fmla="*/ 0 w 1348191"/>
                <a:gd name="T7" fmla="*/ 75240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429" name="Straight Connector 428"/>
            <p:cNvCxnSpPr>
              <a:cxnSpLocks noChangeShapeType="1"/>
              <a:endCxn id="412" idx="2"/>
            </p:cNvCxnSpPr>
            <p:nvPr/>
          </p:nvCxnSpPr>
          <p:spPr bwMode="auto">
            <a:xfrm flipH="1" flipV="1">
              <a:off x="1871277" y="1736563"/>
              <a:ext cx="3040" cy="123058"/>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30" name="Straight Connector 429"/>
            <p:cNvCxnSpPr>
              <a:cxnSpLocks noChangeShapeType="1"/>
            </p:cNvCxnSpPr>
            <p:nvPr/>
          </p:nvCxnSpPr>
          <p:spPr bwMode="auto">
            <a:xfrm flipH="1" flipV="1">
              <a:off x="2996608" y="1733700"/>
              <a:ext cx="3040" cy="123060"/>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6103" name="Group 347"/>
          <p:cNvGrpSpPr>
            <a:grpSpLocks/>
          </p:cNvGrpSpPr>
          <p:nvPr/>
        </p:nvGrpSpPr>
        <p:grpSpPr bwMode="auto">
          <a:xfrm>
            <a:off x="3703638" y="5849787"/>
            <a:ext cx="588962" cy="242887"/>
            <a:chOff x="1871277" y="1576300"/>
            <a:chExt cx="1128371" cy="437861"/>
          </a:xfrm>
        </p:grpSpPr>
        <p:sp>
          <p:nvSpPr>
            <p:cNvPr id="432" name="Oval 431"/>
            <p:cNvSpPr>
              <a:spLocks noChangeArrowheads="1"/>
            </p:cNvSpPr>
            <p:nvPr/>
          </p:nvSpPr>
          <p:spPr bwMode="auto">
            <a:xfrm flipV="1">
              <a:off x="1874317" y="1693635"/>
              <a:ext cx="1125331" cy="32052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433" name="Rectangle 432"/>
            <p:cNvSpPr/>
            <p:nvPr/>
          </p:nvSpPr>
          <p:spPr bwMode="auto">
            <a:xfrm>
              <a:off x="1871277" y="1739424"/>
              <a:ext cx="1128371" cy="1173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434" name="Oval 433"/>
            <p:cNvSpPr>
              <a:spLocks noChangeArrowheads="1"/>
            </p:cNvSpPr>
            <p:nvPr/>
          </p:nvSpPr>
          <p:spPr bwMode="auto">
            <a:xfrm flipV="1">
              <a:off x="1871277" y="1576300"/>
              <a:ext cx="1125331" cy="320526"/>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435" name="Freeform 434"/>
            <p:cNvSpPr/>
            <p:nvPr/>
          </p:nvSpPr>
          <p:spPr bwMode="auto">
            <a:xfrm>
              <a:off x="2160212" y="1673603"/>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36" name="Freeform 435"/>
            <p:cNvSpPr>
              <a:spLocks/>
            </p:cNvSpPr>
            <p:nvPr/>
          </p:nvSpPr>
          <p:spPr bwMode="auto">
            <a:xfrm>
              <a:off x="2102426" y="1633537"/>
              <a:ext cx="663033" cy="111611"/>
            </a:xfrm>
            <a:custGeom>
              <a:avLst/>
              <a:gdLst>
                <a:gd name="T0" fmla="*/ 0 w 3723451"/>
                <a:gd name="T1" fmla="*/ 27306 h 932950"/>
                <a:gd name="T2" fmla="*/ 116665 w 3723451"/>
                <a:gd name="T3" fmla="*/ 322 h 932950"/>
                <a:gd name="T4" fmla="*/ 330457 w 3723451"/>
                <a:gd name="T5" fmla="*/ 62276 h 932950"/>
                <a:gd name="T6" fmla="*/ 534418 w 3723451"/>
                <a:gd name="T7" fmla="*/ 0 h 932950"/>
                <a:gd name="T8" fmla="*/ 663033 w 3723451"/>
                <a:gd name="T9" fmla="*/ 24782 h 932950"/>
                <a:gd name="T10" fmla="*/ 567343 w 3723451"/>
                <a:gd name="T11" fmla="*/ 55255 h 932950"/>
                <a:gd name="T12" fmla="*/ 536535 w 3723451"/>
                <a:gd name="T13" fmla="*/ 47039 h 932950"/>
                <a:gd name="T14" fmla="*/ 334214 w 3723451"/>
                <a:gd name="T15" fmla="*/ 111611 h 932950"/>
                <a:gd name="T16" fmla="*/ 126717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437" name="Freeform 436"/>
            <p:cNvSpPr>
              <a:spLocks/>
            </p:cNvSpPr>
            <p:nvPr/>
          </p:nvSpPr>
          <p:spPr bwMode="auto">
            <a:xfrm>
              <a:off x="2537350" y="1727977"/>
              <a:ext cx="243315" cy="97303"/>
            </a:xfrm>
            <a:custGeom>
              <a:avLst/>
              <a:gdLst>
                <a:gd name="T0" fmla="*/ 0 w 1366596"/>
                <a:gd name="T1" fmla="*/ 0 h 809868"/>
                <a:gd name="T2" fmla="*/ 243315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438" name="Freeform 437"/>
            <p:cNvSpPr>
              <a:spLocks/>
            </p:cNvSpPr>
            <p:nvPr/>
          </p:nvSpPr>
          <p:spPr bwMode="auto">
            <a:xfrm>
              <a:off x="2090260" y="1730839"/>
              <a:ext cx="240272" cy="97303"/>
            </a:xfrm>
            <a:custGeom>
              <a:avLst/>
              <a:gdLst>
                <a:gd name="T0" fmla="*/ 236992 w 1348191"/>
                <a:gd name="T1" fmla="*/ 0 h 791462"/>
                <a:gd name="T2" fmla="*/ 240272 w 1348191"/>
                <a:gd name="T3" fmla="*/ 46954 h 791462"/>
                <a:gd name="T4" fmla="*/ 86924 w 1348191"/>
                <a:gd name="T5" fmla="*/ 97303 h 791462"/>
                <a:gd name="T6" fmla="*/ 0 w 1348191"/>
                <a:gd name="T7" fmla="*/ 75240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439" name="Straight Connector 438"/>
            <p:cNvCxnSpPr>
              <a:cxnSpLocks noChangeShapeType="1"/>
              <a:endCxn id="434" idx="2"/>
            </p:cNvCxnSpPr>
            <p:nvPr/>
          </p:nvCxnSpPr>
          <p:spPr bwMode="auto">
            <a:xfrm flipH="1" flipV="1">
              <a:off x="1871277" y="1736563"/>
              <a:ext cx="3040" cy="123058"/>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40" name="Straight Connector 439"/>
            <p:cNvCxnSpPr>
              <a:cxnSpLocks noChangeShapeType="1"/>
            </p:cNvCxnSpPr>
            <p:nvPr/>
          </p:nvCxnSpPr>
          <p:spPr bwMode="auto">
            <a:xfrm flipH="1" flipV="1">
              <a:off x="2996608" y="1733700"/>
              <a:ext cx="3040" cy="123060"/>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43" name="Group 25"/>
          <p:cNvGrpSpPr>
            <a:grpSpLocks/>
          </p:cNvGrpSpPr>
          <p:nvPr/>
        </p:nvGrpSpPr>
        <p:grpSpPr bwMode="auto">
          <a:xfrm>
            <a:off x="1925638" y="1715937"/>
            <a:ext cx="5095875" cy="2832100"/>
            <a:chOff x="1925876" y="2212958"/>
            <a:chExt cx="5095391" cy="2833288"/>
          </a:xfrm>
        </p:grpSpPr>
        <p:grpSp>
          <p:nvGrpSpPr>
            <p:cNvPr id="46131" name="Group 11"/>
            <p:cNvGrpSpPr>
              <a:grpSpLocks/>
            </p:cNvGrpSpPr>
            <p:nvPr/>
          </p:nvGrpSpPr>
          <p:grpSpPr bwMode="auto">
            <a:xfrm>
              <a:off x="2744948" y="2212958"/>
              <a:ext cx="3598520" cy="493919"/>
              <a:chOff x="2704632" y="2011398"/>
              <a:chExt cx="3598520" cy="493919"/>
            </a:xfrm>
          </p:grpSpPr>
          <p:sp>
            <p:nvSpPr>
              <p:cNvPr id="342" name="Oval 341"/>
              <p:cNvSpPr/>
              <p:nvPr/>
            </p:nvSpPr>
            <p:spPr bwMode="auto">
              <a:xfrm>
                <a:off x="2722092" y="2011398"/>
                <a:ext cx="3581060" cy="492331"/>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389" name="Oval 388"/>
              <p:cNvSpPr/>
              <p:nvPr/>
            </p:nvSpPr>
            <p:spPr bwMode="auto">
              <a:xfrm>
                <a:off x="2704632" y="2012986"/>
                <a:ext cx="3581060" cy="492331"/>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46158" name="TextBox 389"/>
              <p:cNvSpPr txBox="1">
                <a:spLocks noChangeArrowheads="1"/>
              </p:cNvSpPr>
              <p:nvPr/>
            </p:nvSpPr>
            <p:spPr bwMode="auto">
              <a:xfrm>
                <a:off x="3812164" y="2127167"/>
                <a:ext cx="1338701" cy="290907"/>
              </a:xfrm>
              <a:prstGeom prst="rect">
                <a:avLst/>
              </a:prstGeom>
              <a:noFill/>
              <a:ln w="9525">
                <a:noFill/>
                <a:miter lim="800000"/>
                <a:headEnd/>
                <a:tailEnd/>
              </a:ln>
            </p:spPr>
            <p:txBody>
              <a:bodyPr wrap="none">
                <a:spAutoFit/>
              </a:bodyPr>
              <a:lstStyle/>
              <a:p>
                <a:pPr algn="ctr">
                  <a:lnSpc>
                    <a:spcPts val="1475"/>
                  </a:lnSpc>
                </a:pPr>
                <a:r>
                  <a:rPr lang="zh-CN" altLang="en-US">
                    <a:solidFill>
                      <a:schemeClr val="bg1"/>
                    </a:solidFill>
                  </a:rPr>
                  <a:t>远程控制器</a:t>
                </a:r>
                <a:endParaRPr lang="en-US" altLang="zh-CN">
                  <a:solidFill>
                    <a:schemeClr val="bg1"/>
                  </a:solidFill>
                </a:endParaRPr>
              </a:p>
            </p:txBody>
          </p:sp>
        </p:grpSp>
        <p:grpSp>
          <p:nvGrpSpPr>
            <p:cNvPr id="46132" name="Group 441"/>
            <p:cNvGrpSpPr>
              <a:grpSpLocks/>
            </p:cNvGrpSpPr>
            <p:nvPr/>
          </p:nvGrpSpPr>
          <p:grpSpPr bwMode="auto">
            <a:xfrm>
              <a:off x="1925876" y="4223509"/>
              <a:ext cx="923540" cy="405953"/>
              <a:chOff x="2705100" y="2011398"/>
              <a:chExt cx="3597533" cy="493677"/>
            </a:xfrm>
          </p:grpSpPr>
          <p:sp>
            <p:nvSpPr>
              <p:cNvPr id="443" name="Oval 442"/>
              <p:cNvSpPr/>
              <p:nvPr/>
            </p:nvSpPr>
            <p:spPr bwMode="auto">
              <a:xfrm>
                <a:off x="2723648" y="2011480"/>
                <a:ext cx="3580142" cy="492496"/>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444" name="Oval 443"/>
              <p:cNvSpPr/>
              <p:nvPr/>
            </p:nvSpPr>
            <p:spPr bwMode="auto">
              <a:xfrm>
                <a:off x="2705100" y="2013410"/>
                <a:ext cx="3580138" cy="492497"/>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46155" name="TextBox 389"/>
              <p:cNvSpPr txBox="1">
                <a:spLocks noChangeArrowheads="1"/>
              </p:cNvSpPr>
              <p:nvPr/>
            </p:nvSpPr>
            <p:spPr bwMode="auto">
              <a:xfrm>
                <a:off x="3901810" y="2127167"/>
                <a:ext cx="1159411" cy="296128"/>
              </a:xfrm>
              <a:prstGeom prst="rect">
                <a:avLst/>
              </a:prstGeom>
              <a:noFill/>
              <a:ln w="9525">
                <a:noFill/>
                <a:miter lim="800000"/>
                <a:headEnd/>
                <a:tailEnd/>
              </a:ln>
            </p:spPr>
            <p:txBody>
              <a:bodyPr wrap="none">
                <a:spAutoFit/>
              </a:bodyPr>
              <a:lstStyle/>
              <a:p>
                <a:pPr algn="ctr">
                  <a:lnSpc>
                    <a:spcPts val="1475"/>
                  </a:lnSpc>
                </a:pPr>
                <a:r>
                  <a:rPr lang="en-US" altLang="zh-CN">
                    <a:solidFill>
                      <a:schemeClr val="bg1"/>
                    </a:solidFill>
                  </a:rPr>
                  <a:t>CA</a:t>
                </a:r>
              </a:p>
            </p:txBody>
          </p:sp>
        </p:grpSp>
        <p:grpSp>
          <p:nvGrpSpPr>
            <p:cNvPr id="46133" name="Group 16"/>
            <p:cNvGrpSpPr>
              <a:grpSpLocks/>
            </p:cNvGrpSpPr>
            <p:nvPr/>
          </p:nvGrpSpPr>
          <p:grpSpPr bwMode="auto">
            <a:xfrm>
              <a:off x="3589508" y="4760377"/>
              <a:ext cx="463568" cy="285869"/>
              <a:chOff x="3558850" y="4573304"/>
              <a:chExt cx="463568" cy="285869"/>
            </a:xfrm>
          </p:grpSpPr>
          <p:grpSp>
            <p:nvGrpSpPr>
              <p:cNvPr id="46149" name="Group 12"/>
              <p:cNvGrpSpPr>
                <a:grpSpLocks/>
              </p:cNvGrpSpPr>
              <p:nvPr/>
            </p:nvGrpSpPr>
            <p:grpSpPr bwMode="auto">
              <a:xfrm>
                <a:off x="3558850" y="4577634"/>
                <a:ext cx="463568" cy="262710"/>
                <a:chOff x="3558850" y="4577634"/>
                <a:chExt cx="463568" cy="262710"/>
              </a:xfrm>
            </p:grpSpPr>
            <p:sp>
              <p:nvSpPr>
                <p:cNvPr id="447" name="Oval 446"/>
                <p:cNvSpPr/>
                <p:nvPr/>
              </p:nvSpPr>
              <p:spPr bwMode="auto">
                <a:xfrm>
                  <a:off x="3573046" y="4578067"/>
                  <a:ext cx="439696" cy="260459"/>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448" name="Oval 447"/>
                <p:cNvSpPr/>
                <p:nvPr/>
              </p:nvSpPr>
              <p:spPr bwMode="auto">
                <a:xfrm>
                  <a:off x="3558760" y="4587596"/>
                  <a:ext cx="463506" cy="252519"/>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grpSp>
          <p:sp>
            <p:nvSpPr>
              <p:cNvPr id="46150" name="TextBox 389"/>
              <p:cNvSpPr txBox="1">
                <a:spLocks noChangeArrowheads="1"/>
              </p:cNvSpPr>
              <p:nvPr/>
            </p:nvSpPr>
            <p:spPr bwMode="auto">
              <a:xfrm>
                <a:off x="3565935" y="4573304"/>
                <a:ext cx="434071" cy="285869"/>
              </a:xfrm>
              <a:prstGeom prst="rect">
                <a:avLst/>
              </a:prstGeom>
              <a:noFill/>
              <a:ln w="9525">
                <a:noFill/>
                <a:miter lim="800000"/>
                <a:headEnd/>
                <a:tailEnd/>
              </a:ln>
            </p:spPr>
            <p:txBody>
              <a:bodyPr wrap="none">
                <a:spAutoFit/>
              </a:bodyPr>
              <a:lstStyle/>
              <a:p>
                <a:pPr algn="ctr">
                  <a:lnSpc>
                    <a:spcPts val="1475"/>
                  </a:lnSpc>
                </a:pPr>
                <a:r>
                  <a:rPr lang="en-US" altLang="zh-CN" sz="1400">
                    <a:solidFill>
                      <a:schemeClr val="bg1"/>
                    </a:solidFill>
                  </a:rPr>
                  <a:t>CA</a:t>
                </a:r>
                <a:endParaRPr lang="en-US" altLang="zh-CN">
                  <a:solidFill>
                    <a:schemeClr val="bg1"/>
                  </a:solidFill>
                </a:endParaRPr>
              </a:p>
            </p:txBody>
          </p:sp>
        </p:grpSp>
        <p:grpSp>
          <p:nvGrpSpPr>
            <p:cNvPr id="46134" name="Group 450"/>
            <p:cNvGrpSpPr>
              <a:grpSpLocks/>
            </p:cNvGrpSpPr>
            <p:nvPr/>
          </p:nvGrpSpPr>
          <p:grpSpPr bwMode="auto">
            <a:xfrm>
              <a:off x="4369656" y="4758258"/>
              <a:ext cx="463568" cy="285869"/>
              <a:chOff x="3558850" y="4573304"/>
              <a:chExt cx="463568" cy="285869"/>
            </a:xfrm>
          </p:grpSpPr>
          <p:grpSp>
            <p:nvGrpSpPr>
              <p:cNvPr id="46145" name="Group 451"/>
              <p:cNvGrpSpPr>
                <a:grpSpLocks/>
              </p:cNvGrpSpPr>
              <p:nvPr/>
            </p:nvGrpSpPr>
            <p:grpSpPr bwMode="auto">
              <a:xfrm>
                <a:off x="3558850" y="4577634"/>
                <a:ext cx="463568" cy="262710"/>
                <a:chOff x="3558850" y="4577634"/>
                <a:chExt cx="463568" cy="262710"/>
              </a:xfrm>
            </p:grpSpPr>
            <p:sp>
              <p:nvSpPr>
                <p:cNvPr id="454" name="Oval 453"/>
                <p:cNvSpPr/>
                <p:nvPr/>
              </p:nvSpPr>
              <p:spPr bwMode="auto">
                <a:xfrm>
                  <a:off x="3573874" y="4583362"/>
                  <a:ext cx="439696" cy="255695"/>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455" name="Oval 454"/>
                <p:cNvSpPr/>
                <p:nvPr/>
              </p:nvSpPr>
              <p:spPr bwMode="auto">
                <a:xfrm>
                  <a:off x="3559588" y="4592891"/>
                  <a:ext cx="463506" cy="247754"/>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grpSp>
          <p:sp>
            <p:nvSpPr>
              <p:cNvPr id="46146" name="TextBox 389"/>
              <p:cNvSpPr txBox="1">
                <a:spLocks noChangeArrowheads="1"/>
              </p:cNvSpPr>
              <p:nvPr/>
            </p:nvSpPr>
            <p:spPr bwMode="auto">
              <a:xfrm>
                <a:off x="3565935" y="4573304"/>
                <a:ext cx="434071" cy="285869"/>
              </a:xfrm>
              <a:prstGeom prst="rect">
                <a:avLst/>
              </a:prstGeom>
              <a:noFill/>
              <a:ln w="9525">
                <a:noFill/>
                <a:miter lim="800000"/>
                <a:headEnd/>
                <a:tailEnd/>
              </a:ln>
            </p:spPr>
            <p:txBody>
              <a:bodyPr wrap="none">
                <a:spAutoFit/>
              </a:bodyPr>
              <a:lstStyle/>
              <a:p>
                <a:pPr algn="ctr">
                  <a:lnSpc>
                    <a:spcPts val="1475"/>
                  </a:lnSpc>
                </a:pPr>
                <a:r>
                  <a:rPr lang="en-US" altLang="zh-CN" sz="1400">
                    <a:solidFill>
                      <a:schemeClr val="bg1"/>
                    </a:solidFill>
                  </a:rPr>
                  <a:t>CA</a:t>
                </a:r>
                <a:endParaRPr lang="en-US" altLang="zh-CN">
                  <a:solidFill>
                    <a:schemeClr val="bg1"/>
                  </a:solidFill>
                </a:endParaRPr>
              </a:p>
            </p:txBody>
          </p:sp>
        </p:grpSp>
        <p:grpSp>
          <p:nvGrpSpPr>
            <p:cNvPr id="46135" name="Group 455"/>
            <p:cNvGrpSpPr>
              <a:grpSpLocks/>
            </p:cNvGrpSpPr>
            <p:nvPr/>
          </p:nvGrpSpPr>
          <p:grpSpPr bwMode="auto">
            <a:xfrm>
              <a:off x="5569912" y="4756140"/>
              <a:ext cx="463568" cy="285869"/>
              <a:chOff x="3558850" y="4573304"/>
              <a:chExt cx="463568" cy="285869"/>
            </a:xfrm>
          </p:grpSpPr>
          <p:grpSp>
            <p:nvGrpSpPr>
              <p:cNvPr id="46141" name="Group 456"/>
              <p:cNvGrpSpPr>
                <a:grpSpLocks/>
              </p:cNvGrpSpPr>
              <p:nvPr/>
            </p:nvGrpSpPr>
            <p:grpSpPr bwMode="auto">
              <a:xfrm>
                <a:off x="3558850" y="4577634"/>
                <a:ext cx="463568" cy="262710"/>
                <a:chOff x="3558850" y="4577634"/>
                <a:chExt cx="463568" cy="262710"/>
              </a:xfrm>
            </p:grpSpPr>
            <p:sp>
              <p:nvSpPr>
                <p:cNvPr id="459" name="Oval 458"/>
                <p:cNvSpPr/>
                <p:nvPr/>
              </p:nvSpPr>
              <p:spPr bwMode="auto">
                <a:xfrm>
                  <a:off x="3573654" y="4577540"/>
                  <a:ext cx="439696" cy="260459"/>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460" name="Oval 459"/>
                <p:cNvSpPr/>
                <p:nvPr/>
              </p:nvSpPr>
              <p:spPr bwMode="auto">
                <a:xfrm>
                  <a:off x="3559368" y="4587069"/>
                  <a:ext cx="463506" cy="252518"/>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grpSp>
          <p:sp>
            <p:nvSpPr>
              <p:cNvPr id="46142" name="TextBox 389"/>
              <p:cNvSpPr txBox="1">
                <a:spLocks noChangeArrowheads="1"/>
              </p:cNvSpPr>
              <p:nvPr/>
            </p:nvSpPr>
            <p:spPr bwMode="auto">
              <a:xfrm>
                <a:off x="3565935" y="4573304"/>
                <a:ext cx="434071" cy="285869"/>
              </a:xfrm>
              <a:prstGeom prst="rect">
                <a:avLst/>
              </a:prstGeom>
              <a:noFill/>
              <a:ln w="9525">
                <a:noFill/>
                <a:miter lim="800000"/>
                <a:headEnd/>
                <a:tailEnd/>
              </a:ln>
            </p:spPr>
            <p:txBody>
              <a:bodyPr wrap="none">
                <a:spAutoFit/>
              </a:bodyPr>
              <a:lstStyle/>
              <a:p>
                <a:pPr algn="ctr">
                  <a:lnSpc>
                    <a:spcPts val="1475"/>
                  </a:lnSpc>
                </a:pPr>
                <a:r>
                  <a:rPr lang="en-US" altLang="zh-CN" sz="1400">
                    <a:solidFill>
                      <a:schemeClr val="bg1"/>
                    </a:solidFill>
                  </a:rPr>
                  <a:t>CA</a:t>
                </a:r>
                <a:endParaRPr lang="en-US" altLang="zh-CN">
                  <a:solidFill>
                    <a:schemeClr val="bg1"/>
                  </a:solidFill>
                </a:endParaRPr>
              </a:p>
            </p:txBody>
          </p:sp>
        </p:grpSp>
        <p:grpSp>
          <p:nvGrpSpPr>
            <p:cNvPr id="46136" name="Group 460"/>
            <p:cNvGrpSpPr>
              <a:grpSpLocks/>
            </p:cNvGrpSpPr>
            <p:nvPr/>
          </p:nvGrpSpPr>
          <p:grpSpPr bwMode="auto">
            <a:xfrm>
              <a:off x="6557699" y="4754022"/>
              <a:ext cx="463568" cy="285869"/>
              <a:chOff x="3558850" y="4573304"/>
              <a:chExt cx="463568" cy="285869"/>
            </a:xfrm>
          </p:grpSpPr>
          <p:grpSp>
            <p:nvGrpSpPr>
              <p:cNvPr id="46137" name="Group 461"/>
              <p:cNvGrpSpPr>
                <a:grpSpLocks/>
              </p:cNvGrpSpPr>
              <p:nvPr/>
            </p:nvGrpSpPr>
            <p:grpSpPr bwMode="auto">
              <a:xfrm>
                <a:off x="3558850" y="4577634"/>
                <a:ext cx="463568" cy="262710"/>
                <a:chOff x="3558850" y="4577634"/>
                <a:chExt cx="463568" cy="262710"/>
              </a:xfrm>
            </p:grpSpPr>
            <p:sp>
              <p:nvSpPr>
                <p:cNvPr id="464" name="Oval 463"/>
                <p:cNvSpPr/>
                <p:nvPr/>
              </p:nvSpPr>
              <p:spPr bwMode="auto">
                <a:xfrm>
                  <a:off x="3573198" y="4578069"/>
                  <a:ext cx="439696" cy="260459"/>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465" name="Oval 464"/>
                <p:cNvSpPr/>
                <p:nvPr/>
              </p:nvSpPr>
              <p:spPr bwMode="auto">
                <a:xfrm>
                  <a:off x="3558912" y="4587598"/>
                  <a:ext cx="463506" cy="252519"/>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grpSp>
          <p:sp>
            <p:nvSpPr>
              <p:cNvPr id="46138" name="TextBox 389"/>
              <p:cNvSpPr txBox="1">
                <a:spLocks noChangeArrowheads="1"/>
              </p:cNvSpPr>
              <p:nvPr/>
            </p:nvSpPr>
            <p:spPr bwMode="auto">
              <a:xfrm>
                <a:off x="3565935" y="4573304"/>
                <a:ext cx="434071" cy="285869"/>
              </a:xfrm>
              <a:prstGeom prst="rect">
                <a:avLst/>
              </a:prstGeom>
              <a:noFill/>
              <a:ln w="9525">
                <a:noFill/>
                <a:miter lim="800000"/>
                <a:headEnd/>
                <a:tailEnd/>
              </a:ln>
            </p:spPr>
            <p:txBody>
              <a:bodyPr wrap="none">
                <a:spAutoFit/>
              </a:bodyPr>
              <a:lstStyle/>
              <a:p>
                <a:pPr algn="ctr">
                  <a:lnSpc>
                    <a:spcPts val="1475"/>
                  </a:lnSpc>
                </a:pPr>
                <a:r>
                  <a:rPr lang="en-US" altLang="zh-CN" sz="1400">
                    <a:solidFill>
                      <a:schemeClr val="bg1"/>
                    </a:solidFill>
                  </a:rPr>
                  <a:t>CA</a:t>
                </a:r>
                <a:endParaRPr lang="en-US" altLang="zh-CN">
                  <a:solidFill>
                    <a:schemeClr val="bg1"/>
                  </a:solidFill>
                </a:endParaRPr>
              </a:p>
            </p:txBody>
          </p:sp>
        </p:grpSp>
      </p:grpSp>
      <p:sp>
        <p:nvSpPr>
          <p:cNvPr id="3" name="标题 2"/>
          <p:cNvSpPr>
            <a:spLocks noGrp="1"/>
          </p:cNvSpPr>
          <p:nvPr>
            <p:ph type="title"/>
          </p:nvPr>
        </p:nvSpPr>
        <p:spPr>
          <a:xfrm>
            <a:off x="379412" y="214313"/>
            <a:ext cx="8455025" cy="639763"/>
          </a:xfrm>
        </p:spPr>
        <p:txBody>
          <a:bodyPr/>
          <a:lstStyle/>
          <a:p>
            <a:r>
              <a:rPr lang="zh-CN" altLang="en-US">
                <a:latin typeface="Gill Sans MT" pitchFamily="34" charset="0"/>
              </a:rPr>
              <a:t>逻辑集中控制平面</a:t>
            </a:r>
            <a:endParaRPr lang="zh-CN" altLang="en-US"/>
          </a:p>
        </p:txBody>
      </p:sp>
      <p:grpSp>
        <p:nvGrpSpPr>
          <p:cNvPr id="46107" name="Group 1"/>
          <p:cNvGrpSpPr>
            <a:grpSpLocks/>
          </p:cNvGrpSpPr>
          <p:nvPr/>
        </p:nvGrpSpPr>
        <p:grpSpPr bwMode="auto">
          <a:xfrm>
            <a:off x="938213" y="5022699"/>
            <a:ext cx="2698750" cy="903288"/>
            <a:chOff x="938213" y="5237163"/>
            <a:chExt cx="2698750" cy="903287"/>
          </a:xfrm>
        </p:grpSpPr>
        <p:cxnSp>
          <p:nvCxnSpPr>
            <p:cNvPr id="339" name="Straight Connector 338"/>
            <p:cNvCxnSpPr/>
            <p:nvPr/>
          </p:nvCxnSpPr>
          <p:spPr>
            <a:xfrm flipH="1">
              <a:off x="1282700" y="5802312"/>
              <a:ext cx="1508125" cy="1588"/>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6110" name="TextBox 265"/>
            <p:cNvSpPr txBox="1">
              <a:spLocks noChangeArrowheads="1"/>
            </p:cNvSpPr>
            <p:nvPr/>
          </p:nvSpPr>
          <p:spPr bwMode="auto">
            <a:xfrm>
              <a:off x="3198813" y="5473700"/>
              <a:ext cx="263525" cy="276225"/>
            </a:xfrm>
            <a:prstGeom prst="rect">
              <a:avLst/>
            </a:prstGeom>
            <a:noFill/>
            <a:ln w="9525">
              <a:noFill/>
              <a:miter lim="800000"/>
              <a:headEnd/>
              <a:tailEnd/>
            </a:ln>
          </p:spPr>
          <p:txBody>
            <a:bodyPr wrap="none">
              <a:spAutoFit/>
            </a:bodyPr>
            <a:lstStyle/>
            <a:p>
              <a:r>
                <a:rPr lang="en-US" altLang="zh-CN" sz="1200"/>
                <a:t>1</a:t>
              </a:r>
            </a:p>
          </p:txBody>
        </p:sp>
        <p:sp>
          <p:nvSpPr>
            <p:cNvPr id="46111" name="TextBox 281"/>
            <p:cNvSpPr txBox="1">
              <a:spLocks noChangeArrowheads="1"/>
            </p:cNvSpPr>
            <p:nvPr/>
          </p:nvSpPr>
          <p:spPr bwMode="auto">
            <a:xfrm>
              <a:off x="3373438" y="5761038"/>
              <a:ext cx="263525" cy="276225"/>
            </a:xfrm>
            <a:prstGeom prst="rect">
              <a:avLst/>
            </a:prstGeom>
            <a:noFill/>
            <a:ln w="9525">
              <a:noFill/>
              <a:miter lim="800000"/>
              <a:headEnd/>
              <a:tailEnd/>
            </a:ln>
          </p:spPr>
          <p:txBody>
            <a:bodyPr wrap="none">
              <a:spAutoFit/>
            </a:bodyPr>
            <a:lstStyle/>
            <a:p>
              <a:r>
                <a:rPr lang="en-US" altLang="zh-CN" sz="1200"/>
                <a:t>2</a:t>
              </a:r>
            </a:p>
          </p:txBody>
        </p:sp>
        <p:grpSp>
          <p:nvGrpSpPr>
            <p:cNvPr id="46112" name="Group 5"/>
            <p:cNvGrpSpPr>
              <a:grpSpLocks/>
            </p:cNvGrpSpPr>
            <p:nvPr/>
          </p:nvGrpSpPr>
          <p:grpSpPr bwMode="auto">
            <a:xfrm>
              <a:off x="938213" y="5237163"/>
              <a:ext cx="1616075" cy="487362"/>
              <a:chOff x="-4079003" y="2717403"/>
              <a:chExt cx="1616718" cy="488475"/>
            </a:xfrm>
          </p:grpSpPr>
          <p:sp>
            <p:nvSpPr>
              <p:cNvPr id="46125" name="Rectangle 97"/>
              <p:cNvSpPr>
                <a:spLocks noChangeArrowheads="1"/>
              </p:cNvSpPr>
              <p:nvPr/>
            </p:nvSpPr>
            <p:spPr bwMode="auto">
              <a:xfrm>
                <a:off x="-4052413" y="2965119"/>
                <a:ext cx="1290538" cy="208750"/>
              </a:xfrm>
              <a:prstGeom prst="rect">
                <a:avLst/>
              </a:prstGeom>
              <a:solidFill>
                <a:schemeClr val="bg2"/>
              </a:solidFill>
              <a:ln w="9525">
                <a:noFill/>
                <a:miter lim="800000"/>
                <a:headEnd/>
                <a:tailEnd/>
              </a:ln>
            </p:spPr>
            <p:txBody>
              <a:bodyPr wrap="none" anchor="ctr"/>
              <a:lstStyle/>
              <a:p>
                <a:endParaRPr lang="zh-CN" altLang="zh-CN"/>
              </a:p>
            </p:txBody>
          </p:sp>
          <p:sp>
            <p:nvSpPr>
              <p:cNvPr id="46126" name="Rectangle 98"/>
              <p:cNvSpPr>
                <a:spLocks noChangeArrowheads="1"/>
              </p:cNvSpPr>
              <p:nvPr/>
            </p:nvSpPr>
            <p:spPr bwMode="auto">
              <a:xfrm>
                <a:off x="-4079003" y="2985994"/>
                <a:ext cx="1281675" cy="208750"/>
              </a:xfrm>
              <a:prstGeom prst="rect">
                <a:avLst/>
              </a:prstGeom>
              <a:solidFill>
                <a:schemeClr val="accent2"/>
              </a:solidFill>
              <a:ln w="9525">
                <a:solidFill>
                  <a:schemeClr val="tx1"/>
                </a:solidFill>
                <a:miter lim="800000"/>
                <a:headEnd/>
                <a:tailEnd/>
              </a:ln>
            </p:spPr>
            <p:txBody>
              <a:bodyPr wrap="none" anchor="ctr"/>
              <a:lstStyle/>
              <a:p>
                <a:endParaRPr lang="zh-CN" altLang="zh-CN"/>
              </a:p>
            </p:txBody>
          </p:sp>
          <p:sp>
            <p:nvSpPr>
              <p:cNvPr id="46127" name="Line 99"/>
              <p:cNvSpPr>
                <a:spLocks noChangeShapeType="1"/>
              </p:cNvSpPr>
              <p:nvPr/>
            </p:nvSpPr>
            <p:spPr bwMode="auto">
              <a:xfrm>
                <a:off x="-2933828" y="3101502"/>
                <a:ext cx="471543" cy="0"/>
              </a:xfrm>
              <a:prstGeom prst="line">
                <a:avLst/>
              </a:prstGeom>
              <a:noFill/>
              <a:ln w="9525">
                <a:solidFill>
                  <a:schemeClr val="accent2"/>
                </a:solidFill>
                <a:round/>
                <a:headEnd/>
                <a:tailEnd type="triangle" w="med" len="med"/>
              </a:ln>
            </p:spPr>
            <p:txBody>
              <a:bodyPr wrap="none" anchor="ctr"/>
              <a:lstStyle/>
              <a:p>
                <a:endParaRPr lang="zh-CN" altLang="en-US"/>
              </a:p>
            </p:txBody>
          </p:sp>
          <p:sp>
            <p:nvSpPr>
              <p:cNvPr id="46128" name="Rectangle 104"/>
              <p:cNvSpPr>
                <a:spLocks noChangeArrowheads="1"/>
              </p:cNvSpPr>
              <p:nvPr/>
            </p:nvSpPr>
            <p:spPr bwMode="auto">
              <a:xfrm>
                <a:off x="-3377007" y="2988777"/>
                <a:ext cx="476861" cy="210142"/>
              </a:xfrm>
              <a:prstGeom prst="rect">
                <a:avLst/>
              </a:prstGeom>
              <a:solidFill>
                <a:schemeClr val="accent1"/>
              </a:solidFill>
              <a:ln w="9525">
                <a:solidFill>
                  <a:schemeClr val="tx1"/>
                </a:solidFill>
                <a:miter lim="800000"/>
                <a:headEnd/>
                <a:tailEnd/>
              </a:ln>
            </p:spPr>
            <p:txBody>
              <a:bodyPr wrap="none" anchor="ctr"/>
              <a:lstStyle/>
              <a:p>
                <a:endParaRPr lang="zh-CN" altLang="zh-CN"/>
              </a:p>
            </p:txBody>
          </p:sp>
          <p:sp>
            <p:nvSpPr>
              <p:cNvPr id="46129" name="Text Box 105"/>
              <p:cNvSpPr txBox="1">
                <a:spLocks noChangeArrowheads="1"/>
              </p:cNvSpPr>
              <p:nvPr/>
            </p:nvSpPr>
            <p:spPr bwMode="auto">
              <a:xfrm>
                <a:off x="-3430189" y="2965119"/>
                <a:ext cx="581451" cy="240759"/>
              </a:xfrm>
              <a:prstGeom prst="rect">
                <a:avLst/>
              </a:prstGeom>
              <a:noFill/>
              <a:ln w="9525">
                <a:noFill/>
                <a:miter lim="800000"/>
                <a:headEnd/>
                <a:tailEnd/>
              </a:ln>
            </p:spPr>
            <p:txBody>
              <a:bodyPr wrap="none">
                <a:spAutoFit/>
              </a:bodyPr>
              <a:lstStyle/>
              <a:p>
                <a:pPr eaLnBrk="1" hangingPunct="1"/>
                <a:r>
                  <a:rPr lang="en-US" altLang="zh-CN" sz="1200"/>
                  <a:t>0111</a:t>
                </a:r>
              </a:p>
            </p:txBody>
          </p:sp>
          <p:sp>
            <p:nvSpPr>
              <p:cNvPr id="46130" name="Line 119"/>
              <p:cNvSpPr>
                <a:spLocks noChangeShapeType="1"/>
              </p:cNvSpPr>
              <p:nvPr/>
            </p:nvSpPr>
            <p:spPr bwMode="auto">
              <a:xfrm>
                <a:off x="-3621642" y="2717403"/>
                <a:ext cx="405953" cy="300600"/>
              </a:xfrm>
              <a:prstGeom prst="line">
                <a:avLst/>
              </a:prstGeom>
              <a:noFill/>
              <a:ln w="9525">
                <a:solidFill>
                  <a:schemeClr val="tx1"/>
                </a:solidFill>
                <a:round/>
                <a:headEnd/>
                <a:tailEnd type="triangle" w="med" len="med"/>
              </a:ln>
            </p:spPr>
            <p:txBody>
              <a:bodyPr/>
              <a:lstStyle/>
              <a:p>
                <a:endParaRPr lang="zh-CN" altLang="en-US"/>
              </a:p>
            </p:txBody>
          </p:sp>
        </p:grpSp>
        <p:sp>
          <p:nvSpPr>
            <p:cNvPr id="46113" name="Freeform 120"/>
            <p:cNvSpPr>
              <a:spLocks/>
            </p:cNvSpPr>
            <p:nvPr/>
          </p:nvSpPr>
          <p:spPr bwMode="auto">
            <a:xfrm>
              <a:off x="2493963" y="5668963"/>
              <a:ext cx="982662" cy="23336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a:solidFill>
                <a:srgbClr val="FF3300"/>
              </a:solidFill>
              <a:round/>
              <a:headEnd/>
              <a:tailEnd type="triangle" w="med" len="med"/>
            </a:ln>
          </p:spPr>
          <p:txBody>
            <a:bodyPr/>
            <a:lstStyle/>
            <a:p>
              <a:endParaRPr lang="zh-CN" altLang="en-US"/>
            </a:p>
          </p:txBody>
        </p:sp>
        <p:grpSp>
          <p:nvGrpSpPr>
            <p:cNvPr id="46114" name="Group 357"/>
            <p:cNvGrpSpPr>
              <a:grpSpLocks/>
            </p:cNvGrpSpPr>
            <p:nvPr/>
          </p:nvGrpSpPr>
          <p:grpSpPr bwMode="auto">
            <a:xfrm>
              <a:off x="2714625" y="5659438"/>
              <a:ext cx="565150" cy="293687"/>
              <a:chOff x="1871277" y="1576300"/>
              <a:chExt cx="1128371" cy="437861"/>
            </a:xfrm>
          </p:grpSpPr>
          <p:sp>
            <p:nvSpPr>
              <p:cNvPr id="352" name="Oval 351"/>
              <p:cNvSpPr>
                <a:spLocks noChangeArrowheads="1"/>
              </p:cNvSpPr>
              <p:nvPr/>
            </p:nvSpPr>
            <p:spPr bwMode="auto">
              <a:xfrm flipV="1">
                <a:off x="1874448" y="1694641"/>
                <a:ext cx="1125200" cy="319521"/>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353" name="Rectangle 35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354" name="Oval 353"/>
              <p:cNvSpPr>
                <a:spLocks noChangeArrowheads="1"/>
              </p:cNvSpPr>
              <p:nvPr/>
            </p:nvSpPr>
            <p:spPr bwMode="auto">
              <a:xfrm flipV="1">
                <a:off x="1871277" y="1576300"/>
                <a:ext cx="1125202" cy="319521"/>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355" name="Freeform 354"/>
              <p:cNvSpPr/>
              <p:nvPr/>
            </p:nvSpPr>
            <p:spPr bwMode="auto">
              <a:xfrm>
                <a:off x="2159710" y="1673340"/>
                <a:ext cx="548337"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56" name="Freeform 355"/>
              <p:cNvSpPr>
                <a:spLocks/>
              </p:cNvSpPr>
              <p:nvPr/>
            </p:nvSpPr>
            <p:spPr bwMode="auto">
              <a:xfrm>
                <a:off x="2102657" y="1633104"/>
                <a:ext cx="662442" cy="111241"/>
              </a:xfrm>
              <a:custGeom>
                <a:avLst/>
                <a:gdLst>
                  <a:gd name="T0" fmla="*/ 0 w 3723451"/>
                  <a:gd name="T1" fmla="*/ 27215 h 932950"/>
                  <a:gd name="T2" fmla="*/ 116561 w 3723451"/>
                  <a:gd name="T3" fmla="*/ 321 h 932950"/>
                  <a:gd name="T4" fmla="*/ 330163 w 3723451"/>
                  <a:gd name="T5" fmla="*/ 62070 h 932950"/>
                  <a:gd name="T6" fmla="*/ 533941 w 3723451"/>
                  <a:gd name="T7" fmla="*/ 0 h 932950"/>
                  <a:gd name="T8" fmla="*/ 662442 w 3723451"/>
                  <a:gd name="T9" fmla="*/ 24700 h 932950"/>
                  <a:gd name="T10" fmla="*/ 566838 w 3723451"/>
                  <a:gd name="T11" fmla="*/ 55072 h 932950"/>
                  <a:gd name="T12" fmla="*/ 536057 w 3723451"/>
                  <a:gd name="T13" fmla="*/ 46883 h 932950"/>
                  <a:gd name="T14" fmla="*/ 333916 w 3723451"/>
                  <a:gd name="T15" fmla="*/ 111241 h 932950"/>
                  <a:gd name="T16" fmla="*/ 126604 w 3723451"/>
                  <a:gd name="T17" fmla="*/ 49251 h 932950"/>
                  <a:gd name="T18" fmla="*/ 93085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441" name="Freeform 440"/>
              <p:cNvSpPr>
                <a:spLocks/>
              </p:cNvSpPr>
              <p:nvPr/>
            </p:nvSpPr>
            <p:spPr bwMode="auto">
              <a:xfrm>
                <a:off x="2536889" y="1727776"/>
                <a:ext cx="244059" cy="97040"/>
              </a:xfrm>
              <a:custGeom>
                <a:avLst/>
                <a:gdLst>
                  <a:gd name="T0" fmla="*/ 0 w 1366596"/>
                  <a:gd name="T1" fmla="*/ 0 h 809868"/>
                  <a:gd name="T2" fmla="*/ 244059 w 1366596"/>
                  <a:gd name="T3" fmla="*/ 74985 h 809868"/>
                  <a:gd name="T4" fmla="*/ 154488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446" name="Freeform 445"/>
              <p:cNvSpPr>
                <a:spLocks/>
              </p:cNvSpPr>
              <p:nvPr/>
            </p:nvSpPr>
            <p:spPr bwMode="auto">
              <a:xfrm>
                <a:off x="2089979"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450" name="Straight Connector 449"/>
              <p:cNvCxnSpPr>
                <a:cxnSpLocks noChangeShapeType="1"/>
                <a:endCxn id="354" idx="2"/>
              </p:cNvCxnSpPr>
              <p:nvPr/>
            </p:nvCxnSpPr>
            <p:spPr bwMode="auto">
              <a:xfrm flipH="1" flipV="1">
                <a:off x="1871277" y="1737244"/>
                <a:ext cx="3171" cy="123075"/>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68" name="Straight Connector 467"/>
              <p:cNvCxnSpPr>
                <a:cxnSpLocks noChangeShapeType="1"/>
              </p:cNvCxnSpPr>
              <p:nvPr/>
            </p:nvCxnSpPr>
            <p:spPr bwMode="auto">
              <a:xfrm flipH="1" flipV="1">
                <a:off x="2996479" y="1734878"/>
                <a:ext cx="3169" cy="123075"/>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46115" name="TextBox 282"/>
            <p:cNvSpPr txBox="1">
              <a:spLocks noChangeArrowheads="1"/>
            </p:cNvSpPr>
            <p:nvPr/>
          </p:nvSpPr>
          <p:spPr bwMode="auto">
            <a:xfrm>
              <a:off x="3068638" y="5862638"/>
              <a:ext cx="261937" cy="277812"/>
            </a:xfrm>
            <a:prstGeom prst="rect">
              <a:avLst/>
            </a:prstGeom>
            <a:noFill/>
            <a:ln w="9525">
              <a:noFill/>
              <a:miter lim="800000"/>
              <a:headEnd/>
              <a:tailEnd/>
            </a:ln>
          </p:spPr>
          <p:txBody>
            <a:bodyPr wrap="none">
              <a:spAutoFit/>
            </a:bodyPr>
            <a:lstStyle/>
            <a:p>
              <a:r>
                <a:rPr lang="en-US" altLang="zh-CN" sz="1200"/>
                <a:t>3</a:t>
              </a:r>
            </a:p>
          </p:txBody>
        </p:sp>
      </p:grpSp>
      <p:sp>
        <p:nvSpPr>
          <p:cNvPr id="46108" name="TextBox 6"/>
          <p:cNvSpPr txBox="1">
            <a:spLocks noChangeArrowheads="1"/>
          </p:cNvSpPr>
          <p:nvPr/>
        </p:nvSpPr>
        <p:spPr bwMode="auto">
          <a:xfrm>
            <a:off x="196850" y="4576236"/>
            <a:ext cx="1992313" cy="523875"/>
          </a:xfrm>
          <a:prstGeom prst="rect">
            <a:avLst/>
          </a:prstGeom>
          <a:noFill/>
          <a:ln w="9525">
            <a:noFill/>
            <a:miter lim="800000"/>
            <a:headEnd/>
            <a:tailEnd/>
          </a:ln>
        </p:spPr>
        <p:txBody>
          <a:bodyPr>
            <a:spAutoFit/>
          </a:bodyPr>
          <a:lstStyle/>
          <a:p>
            <a:r>
              <a:rPr lang="en-US" altLang="zh-CN" sz="1400"/>
              <a:t>values in arriving </a:t>
            </a:r>
          </a:p>
          <a:p>
            <a:r>
              <a:rPr lang="en-US" altLang="zh-CN" sz="1400"/>
              <a:t>packet header</a:t>
            </a:r>
            <a:endParaRPr lang="en-US" altLang="zh-CN"/>
          </a:p>
        </p:txBody>
      </p:sp>
      <p:grpSp>
        <p:nvGrpSpPr>
          <p:cNvPr id="25" name="组合 24">
            <a:extLst>
              <a:ext uri="{FF2B5EF4-FFF2-40B4-BE49-F238E27FC236}">
                <a16:creationId xmlns:a16="http://schemas.microsoft.com/office/drawing/2014/main" id="{E1BD9F1C-26C8-48F4-B16E-98E3EA8F9E25}"/>
              </a:ext>
            </a:extLst>
          </p:cNvPr>
          <p:cNvGrpSpPr/>
          <p:nvPr/>
        </p:nvGrpSpPr>
        <p:grpSpPr>
          <a:xfrm>
            <a:off x="828932" y="318338"/>
            <a:ext cx="1031400" cy="703080"/>
            <a:chOff x="828932" y="318338"/>
            <a:chExt cx="1031400" cy="703080"/>
          </a:xfrm>
        </p:grpSpPr>
        <mc:AlternateContent xmlns:mc="http://schemas.openxmlformats.org/markup-compatibility/2006" xmlns:p14="http://schemas.microsoft.com/office/powerpoint/2010/main">
          <mc:Choice Requires="p14">
            <p:contentPart p14:bwMode="auto" r:id="rId3">
              <p14:nvContentPartPr>
                <p14:cNvPr id="19" name="墨迹 18">
                  <a:extLst>
                    <a:ext uri="{FF2B5EF4-FFF2-40B4-BE49-F238E27FC236}">
                      <a16:creationId xmlns:a16="http://schemas.microsoft.com/office/drawing/2014/main" id="{F81EA1FC-F026-42F5-B341-0EE92A3F88B3}"/>
                    </a:ext>
                  </a:extLst>
                </p14:cNvPr>
                <p14:cNvContentPartPr/>
                <p14:nvPr/>
              </p14:nvContentPartPr>
              <p14:xfrm>
                <a:off x="828932" y="318338"/>
                <a:ext cx="317520" cy="668160"/>
              </p14:xfrm>
            </p:contentPart>
          </mc:Choice>
          <mc:Fallback xmlns="">
            <p:pic>
              <p:nvPicPr>
                <p:cNvPr id="19" name="墨迹 18">
                  <a:extLst>
                    <a:ext uri="{FF2B5EF4-FFF2-40B4-BE49-F238E27FC236}">
                      <a16:creationId xmlns:a16="http://schemas.microsoft.com/office/drawing/2014/main" id="{F81EA1FC-F026-42F5-B341-0EE92A3F88B3}"/>
                    </a:ext>
                  </a:extLst>
                </p:cNvPr>
                <p:cNvPicPr/>
                <p:nvPr/>
              </p:nvPicPr>
              <p:blipFill>
                <a:blip r:embed="rId4"/>
                <a:stretch>
                  <a:fillRect/>
                </a:stretch>
              </p:blipFill>
              <p:spPr>
                <a:xfrm>
                  <a:off x="810912" y="300328"/>
                  <a:ext cx="353200" cy="703819"/>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1" name="墨迹 20">
                  <a:extLst>
                    <a:ext uri="{FF2B5EF4-FFF2-40B4-BE49-F238E27FC236}">
                      <a16:creationId xmlns:a16="http://schemas.microsoft.com/office/drawing/2014/main" id="{B8CE3759-93D8-431D-B729-F4533AFD3486}"/>
                    </a:ext>
                  </a:extLst>
                </p14:cNvPr>
                <p14:cNvContentPartPr/>
                <p14:nvPr/>
              </p14:nvContentPartPr>
              <p14:xfrm>
                <a:off x="1251932" y="522458"/>
                <a:ext cx="83520" cy="289440"/>
              </p14:xfrm>
            </p:contentPart>
          </mc:Choice>
          <mc:Fallback xmlns="">
            <p:pic>
              <p:nvPicPr>
                <p:cNvPr id="21" name="墨迹 20">
                  <a:extLst>
                    <a:ext uri="{FF2B5EF4-FFF2-40B4-BE49-F238E27FC236}">
                      <a16:creationId xmlns:a16="http://schemas.microsoft.com/office/drawing/2014/main" id="{B8CE3759-93D8-431D-B729-F4533AFD3486}"/>
                    </a:ext>
                  </a:extLst>
                </p:cNvPr>
                <p:cNvPicPr/>
                <p:nvPr/>
              </p:nvPicPr>
              <p:blipFill>
                <a:blip r:embed="rId6"/>
                <a:stretch>
                  <a:fillRect/>
                </a:stretch>
              </p:blipFill>
              <p:spPr>
                <a:xfrm>
                  <a:off x="1233932" y="504480"/>
                  <a:ext cx="119160" cy="325036"/>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2" name="墨迹 21">
                  <a:extLst>
                    <a:ext uri="{FF2B5EF4-FFF2-40B4-BE49-F238E27FC236}">
                      <a16:creationId xmlns:a16="http://schemas.microsoft.com/office/drawing/2014/main" id="{BCCAAFF4-52ED-4EAC-8DA8-6A6152254238}"/>
                    </a:ext>
                  </a:extLst>
                </p14:cNvPr>
                <p14:cNvContentPartPr/>
                <p14:nvPr/>
              </p14:nvContentPartPr>
              <p14:xfrm>
                <a:off x="1269572" y="451538"/>
                <a:ext cx="271080" cy="498240"/>
              </p14:xfrm>
            </p:contentPart>
          </mc:Choice>
          <mc:Fallback xmlns="">
            <p:pic>
              <p:nvPicPr>
                <p:cNvPr id="22" name="墨迹 21">
                  <a:extLst>
                    <a:ext uri="{FF2B5EF4-FFF2-40B4-BE49-F238E27FC236}">
                      <a16:creationId xmlns:a16="http://schemas.microsoft.com/office/drawing/2014/main" id="{BCCAAFF4-52ED-4EAC-8DA8-6A6152254238}"/>
                    </a:ext>
                  </a:extLst>
                </p:cNvPr>
                <p:cNvPicPr/>
                <p:nvPr/>
              </p:nvPicPr>
              <p:blipFill>
                <a:blip r:embed="rId8"/>
                <a:stretch>
                  <a:fillRect/>
                </a:stretch>
              </p:blipFill>
              <p:spPr>
                <a:xfrm>
                  <a:off x="1251572" y="433551"/>
                  <a:ext cx="306720" cy="533854"/>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墨迹 22">
                  <a:extLst>
                    <a:ext uri="{FF2B5EF4-FFF2-40B4-BE49-F238E27FC236}">
                      <a16:creationId xmlns:a16="http://schemas.microsoft.com/office/drawing/2014/main" id="{635402A9-31F6-4905-BB88-3E33C91C9F6C}"/>
                    </a:ext>
                  </a:extLst>
                </p14:cNvPr>
                <p14:cNvContentPartPr/>
                <p14:nvPr/>
              </p14:nvContentPartPr>
              <p14:xfrm>
                <a:off x="1552892" y="585098"/>
                <a:ext cx="307440" cy="342360"/>
              </p14:xfrm>
            </p:contentPart>
          </mc:Choice>
          <mc:Fallback xmlns="">
            <p:pic>
              <p:nvPicPr>
                <p:cNvPr id="23" name="墨迹 22">
                  <a:extLst>
                    <a:ext uri="{FF2B5EF4-FFF2-40B4-BE49-F238E27FC236}">
                      <a16:creationId xmlns:a16="http://schemas.microsoft.com/office/drawing/2014/main" id="{635402A9-31F6-4905-BB88-3E33C91C9F6C}"/>
                    </a:ext>
                  </a:extLst>
                </p:cNvPr>
                <p:cNvPicPr/>
                <p:nvPr/>
              </p:nvPicPr>
              <p:blipFill>
                <a:blip r:embed="rId10"/>
                <a:stretch>
                  <a:fillRect/>
                </a:stretch>
              </p:blipFill>
              <p:spPr>
                <a:xfrm>
                  <a:off x="1534913" y="567098"/>
                  <a:ext cx="343038" cy="37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墨迹 23">
                  <a:extLst>
                    <a:ext uri="{FF2B5EF4-FFF2-40B4-BE49-F238E27FC236}">
                      <a16:creationId xmlns:a16="http://schemas.microsoft.com/office/drawing/2014/main" id="{65065A98-B951-48A6-B3BC-F3440C82A483}"/>
                    </a:ext>
                  </a:extLst>
                </p14:cNvPr>
                <p14:cNvContentPartPr/>
                <p14:nvPr/>
              </p14:nvContentPartPr>
              <p14:xfrm>
                <a:off x="1788692" y="546578"/>
                <a:ext cx="30960" cy="474840"/>
              </p14:xfrm>
            </p:contentPart>
          </mc:Choice>
          <mc:Fallback xmlns="">
            <p:pic>
              <p:nvPicPr>
                <p:cNvPr id="24" name="墨迹 23">
                  <a:extLst>
                    <a:ext uri="{FF2B5EF4-FFF2-40B4-BE49-F238E27FC236}">
                      <a16:creationId xmlns:a16="http://schemas.microsoft.com/office/drawing/2014/main" id="{65065A98-B951-48A6-B3BC-F3440C82A483}"/>
                    </a:ext>
                  </a:extLst>
                </p:cNvPr>
                <p:cNvPicPr/>
                <p:nvPr/>
              </p:nvPicPr>
              <p:blipFill>
                <a:blip r:embed="rId12"/>
                <a:stretch>
                  <a:fillRect/>
                </a:stretch>
              </p:blipFill>
              <p:spPr>
                <a:xfrm>
                  <a:off x="1770899" y="528578"/>
                  <a:ext cx="66190" cy="510480"/>
                </a:xfrm>
                <a:prstGeom prst="rect">
                  <a:avLst/>
                </a:prstGeom>
              </p:spPr>
            </p:pic>
          </mc:Fallback>
        </mc:AlternateContent>
      </p:grpSp>
      <p:grpSp>
        <p:nvGrpSpPr>
          <p:cNvPr id="33" name="组合 32">
            <a:extLst>
              <a:ext uri="{FF2B5EF4-FFF2-40B4-BE49-F238E27FC236}">
                <a16:creationId xmlns:a16="http://schemas.microsoft.com/office/drawing/2014/main" id="{8EEC55E9-7848-4276-9F7A-88C8641907C9}"/>
              </a:ext>
            </a:extLst>
          </p:cNvPr>
          <p:cNvGrpSpPr/>
          <p:nvPr/>
        </p:nvGrpSpPr>
        <p:grpSpPr>
          <a:xfrm>
            <a:off x="2075972" y="212858"/>
            <a:ext cx="1056960" cy="754560"/>
            <a:chOff x="2075972" y="212858"/>
            <a:chExt cx="1056960" cy="754560"/>
          </a:xfrm>
        </p:grpSpPr>
        <mc:AlternateContent xmlns:mc="http://schemas.openxmlformats.org/markup-compatibility/2006" xmlns:p14="http://schemas.microsoft.com/office/powerpoint/2010/main">
          <mc:Choice Requires="p14">
            <p:contentPart p14:bwMode="auto" r:id="rId13">
              <p14:nvContentPartPr>
                <p14:cNvPr id="26" name="墨迹 25">
                  <a:extLst>
                    <a:ext uri="{FF2B5EF4-FFF2-40B4-BE49-F238E27FC236}">
                      <a16:creationId xmlns:a16="http://schemas.microsoft.com/office/drawing/2014/main" id="{774FC3B4-3A39-4725-9A05-A98730D7F778}"/>
                    </a:ext>
                  </a:extLst>
                </p14:cNvPr>
                <p14:cNvContentPartPr/>
                <p14:nvPr/>
              </p14:nvContentPartPr>
              <p14:xfrm>
                <a:off x="2075972" y="212858"/>
                <a:ext cx="267120" cy="722520"/>
              </p14:xfrm>
            </p:contentPart>
          </mc:Choice>
          <mc:Fallback xmlns="">
            <p:pic>
              <p:nvPicPr>
                <p:cNvPr id="26" name="墨迹 25">
                  <a:extLst>
                    <a:ext uri="{FF2B5EF4-FFF2-40B4-BE49-F238E27FC236}">
                      <a16:creationId xmlns:a16="http://schemas.microsoft.com/office/drawing/2014/main" id="{774FC3B4-3A39-4725-9A05-A98730D7F778}"/>
                    </a:ext>
                  </a:extLst>
                </p:cNvPr>
                <p:cNvPicPr/>
                <p:nvPr/>
              </p:nvPicPr>
              <p:blipFill>
                <a:blip r:embed="rId14"/>
                <a:stretch>
                  <a:fillRect/>
                </a:stretch>
              </p:blipFill>
              <p:spPr>
                <a:xfrm>
                  <a:off x="2057972" y="194858"/>
                  <a:ext cx="302760" cy="758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7" name="墨迹 26">
                  <a:extLst>
                    <a:ext uri="{FF2B5EF4-FFF2-40B4-BE49-F238E27FC236}">
                      <a16:creationId xmlns:a16="http://schemas.microsoft.com/office/drawing/2014/main" id="{78856503-4A60-4BA0-BB3E-29521EDD2F8D}"/>
                    </a:ext>
                  </a:extLst>
                </p14:cNvPr>
                <p14:cNvContentPartPr/>
                <p14:nvPr/>
              </p14:nvContentPartPr>
              <p14:xfrm>
                <a:off x="2208452" y="672218"/>
                <a:ext cx="181440" cy="295200"/>
              </p14:xfrm>
            </p:contentPart>
          </mc:Choice>
          <mc:Fallback xmlns="">
            <p:pic>
              <p:nvPicPr>
                <p:cNvPr id="27" name="墨迹 26">
                  <a:extLst>
                    <a:ext uri="{FF2B5EF4-FFF2-40B4-BE49-F238E27FC236}">
                      <a16:creationId xmlns:a16="http://schemas.microsoft.com/office/drawing/2014/main" id="{78856503-4A60-4BA0-BB3E-29521EDD2F8D}"/>
                    </a:ext>
                  </a:extLst>
                </p:cNvPr>
                <p:cNvPicPr/>
                <p:nvPr/>
              </p:nvPicPr>
              <p:blipFill>
                <a:blip r:embed="rId16"/>
                <a:stretch>
                  <a:fillRect/>
                </a:stretch>
              </p:blipFill>
              <p:spPr>
                <a:xfrm>
                  <a:off x="2190416" y="654218"/>
                  <a:ext cx="217151"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8" name="墨迹 27">
                  <a:extLst>
                    <a:ext uri="{FF2B5EF4-FFF2-40B4-BE49-F238E27FC236}">
                      <a16:creationId xmlns:a16="http://schemas.microsoft.com/office/drawing/2014/main" id="{E87BAF2A-0801-4DF5-ABC2-56DC2813505A}"/>
                    </a:ext>
                  </a:extLst>
                </p14:cNvPr>
                <p14:cNvContentPartPr/>
                <p14:nvPr/>
              </p14:nvContentPartPr>
              <p14:xfrm>
                <a:off x="2470172" y="515618"/>
                <a:ext cx="191160" cy="340200"/>
              </p14:xfrm>
            </p:contentPart>
          </mc:Choice>
          <mc:Fallback xmlns="">
            <p:pic>
              <p:nvPicPr>
                <p:cNvPr id="28" name="墨迹 27">
                  <a:extLst>
                    <a:ext uri="{FF2B5EF4-FFF2-40B4-BE49-F238E27FC236}">
                      <a16:creationId xmlns:a16="http://schemas.microsoft.com/office/drawing/2014/main" id="{E87BAF2A-0801-4DF5-ABC2-56DC2813505A}"/>
                    </a:ext>
                  </a:extLst>
                </p:cNvPr>
                <p:cNvPicPr/>
                <p:nvPr/>
              </p:nvPicPr>
              <p:blipFill>
                <a:blip r:embed="rId18"/>
                <a:stretch>
                  <a:fillRect/>
                </a:stretch>
              </p:blipFill>
              <p:spPr>
                <a:xfrm>
                  <a:off x="2452172" y="497618"/>
                  <a:ext cx="226800" cy="375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9" name="墨迹 28">
                  <a:extLst>
                    <a:ext uri="{FF2B5EF4-FFF2-40B4-BE49-F238E27FC236}">
                      <a16:creationId xmlns:a16="http://schemas.microsoft.com/office/drawing/2014/main" id="{C1A91CA7-F725-426D-BB1A-3D30EDA787A6}"/>
                    </a:ext>
                  </a:extLst>
                </p14:cNvPr>
                <p14:cNvContentPartPr/>
                <p14:nvPr/>
              </p14:nvContentPartPr>
              <p14:xfrm>
                <a:off x="2649092" y="264338"/>
                <a:ext cx="243360" cy="614160"/>
              </p14:xfrm>
            </p:contentPart>
          </mc:Choice>
          <mc:Fallback xmlns="">
            <p:pic>
              <p:nvPicPr>
                <p:cNvPr id="29" name="墨迹 28">
                  <a:extLst>
                    <a:ext uri="{FF2B5EF4-FFF2-40B4-BE49-F238E27FC236}">
                      <a16:creationId xmlns:a16="http://schemas.microsoft.com/office/drawing/2014/main" id="{C1A91CA7-F725-426D-BB1A-3D30EDA787A6}"/>
                    </a:ext>
                  </a:extLst>
                </p:cNvPr>
                <p:cNvPicPr/>
                <p:nvPr/>
              </p:nvPicPr>
              <p:blipFill>
                <a:blip r:embed="rId20"/>
                <a:stretch>
                  <a:fillRect/>
                </a:stretch>
              </p:blipFill>
              <p:spPr>
                <a:xfrm>
                  <a:off x="2631092" y="246349"/>
                  <a:ext cx="279000" cy="649779"/>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0" name="墨迹 29">
                  <a:extLst>
                    <a:ext uri="{FF2B5EF4-FFF2-40B4-BE49-F238E27FC236}">
                      <a16:creationId xmlns:a16="http://schemas.microsoft.com/office/drawing/2014/main" id="{ACAB7273-01D0-419C-9CEF-0D0C21AA8A19}"/>
                    </a:ext>
                  </a:extLst>
                </p14:cNvPr>
                <p14:cNvContentPartPr/>
                <p14:nvPr/>
              </p14:nvContentPartPr>
              <p14:xfrm>
                <a:off x="2806412" y="241298"/>
                <a:ext cx="48240" cy="107640"/>
              </p14:xfrm>
            </p:contentPart>
          </mc:Choice>
          <mc:Fallback xmlns="">
            <p:pic>
              <p:nvPicPr>
                <p:cNvPr id="30" name="墨迹 29">
                  <a:extLst>
                    <a:ext uri="{FF2B5EF4-FFF2-40B4-BE49-F238E27FC236}">
                      <a16:creationId xmlns:a16="http://schemas.microsoft.com/office/drawing/2014/main" id="{ACAB7273-01D0-419C-9CEF-0D0C21AA8A19}"/>
                    </a:ext>
                  </a:extLst>
                </p:cNvPr>
                <p:cNvPicPr/>
                <p:nvPr/>
              </p:nvPicPr>
              <p:blipFill>
                <a:blip r:embed="rId22"/>
                <a:stretch>
                  <a:fillRect/>
                </a:stretch>
              </p:blipFill>
              <p:spPr>
                <a:xfrm>
                  <a:off x="2788412" y="223298"/>
                  <a:ext cx="838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1" name="墨迹 30">
                  <a:extLst>
                    <a:ext uri="{FF2B5EF4-FFF2-40B4-BE49-F238E27FC236}">
                      <a16:creationId xmlns:a16="http://schemas.microsoft.com/office/drawing/2014/main" id="{2BFA2212-B3DF-4151-807E-D8DE73278FD4}"/>
                    </a:ext>
                  </a:extLst>
                </p14:cNvPr>
                <p14:cNvContentPartPr/>
                <p14:nvPr/>
              </p14:nvContentPartPr>
              <p14:xfrm>
                <a:off x="3058772" y="651698"/>
                <a:ext cx="10800" cy="19800"/>
              </p14:xfrm>
            </p:contentPart>
          </mc:Choice>
          <mc:Fallback xmlns="">
            <p:pic>
              <p:nvPicPr>
                <p:cNvPr id="31" name="墨迹 30">
                  <a:extLst>
                    <a:ext uri="{FF2B5EF4-FFF2-40B4-BE49-F238E27FC236}">
                      <a16:creationId xmlns:a16="http://schemas.microsoft.com/office/drawing/2014/main" id="{2BFA2212-B3DF-4151-807E-D8DE73278FD4}"/>
                    </a:ext>
                  </a:extLst>
                </p:cNvPr>
                <p:cNvPicPr/>
                <p:nvPr/>
              </p:nvPicPr>
              <p:blipFill>
                <a:blip r:embed="rId24"/>
                <a:stretch>
                  <a:fillRect/>
                </a:stretch>
              </p:blipFill>
              <p:spPr>
                <a:xfrm>
                  <a:off x="3040772" y="633698"/>
                  <a:ext cx="4644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2" name="墨迹 31">
                  <a:extLst>
                    <a:ext uri="{FF2B5EF4-FFF2-40B4-BE49-F238E27FC236}">
                      <a16:creationId xmlns:a16="http://schemas.microsoft.com/office/drawing/2014/main" id="{33A4F98F-733E-4E9A-878D-479880633F82}"/>
                    </a:ext>
                  </a:extLst>
                </p14:cNvPr>
                <p14:cNvContentPartPr/>
                <p14:nvPr/>
              </p14:nvContentPartPr>
              <p14:xfrm>
                <a:off x="3032492" y="306098"/>
                <a:ext cx="100440" cy="101160"/>
              </p14:xfrm>
            </p:contentPart>
          </mc:Choice>
          <mc:Fallback xmlns="">
            <p:pic>
              <p:nvPicPr>
                <p:cNvPr id="32" name="墨迹 31">
                  <a:extLst>
                    <a:ext uri="{FF2B5EF4-FFF2-40B4-BE49-F238E27FC236}">
                      <a16:creationId xmlns:a16="http://schemas.microsoft.com/office/drawing/2014/main" id="{33A4F98F-733E-4E9A-878D-479880633F82}"/>
                    </a:ext>
                  </a:extLst>
                </p:cNvPr>
                <p:cNvPicPr/>
                <p:nvPr/>
              </p:nvPicPr>
              <p:blipFill>
                <a:blip r:embed="rId26"/>
                <a:stretch>
                  <a:fillRect/>
                </a:stretch>
              </p:blipFill>
              <p:spPr>
                <a:xfrm>
                  <a:off x="3014492" y="288098"/>
                  <a:ext cx="136080" cy="136800"/>
                </a:xfrm>
                <a:prstGeom prst="rect">
                  <a:avLst/>
                </a:prstGeom>
              </p:spPr>
            </p:pic>
          </mc:Fallback>
        </mc:AlternateContent>
      </p:grpSp>
      <p:grpSp>
        <p:nvGrpSpPr>
          <p:cNvPr id="45" name="组合 44">
            <a:extLst>
              <a:ext uri="{FF2B5EF4-FFF2-40B4-BE49-F238E27FC236}">
                <a16:creationId xmlns:a16="http://schemas.microsoft.com/office/drawing/2014/main" id="{23F9C44C-B709-4AA0-AFC0-781943AACC6B}"/>
              </a:ext>
            </a:extLst>
          </p:cNvPr>
          <p:cNvGrpSpPr/>
          <p:nvPr/>
        </p:nvGrpSpPr>
        <p:grpSpPr>
          <a:xfrm>
            <a:off x="6946052" y="265418"/>
            <a:ext cx="1119240" cy="735840"/>
            <a:chOff x="6946052" y="265418"/>
            <a:chExt cx="1119240" cy="735840"/>
          </a:xfrm>
        </p:grpSpPr>
        <mc:AlternateContent xmlns:mc="http://schemas.openxmlformats.org/markup-compatibility/2006" xmlns:p14="http://schemas.microsoft.com/office/powerpoint/2010/main">
          <mc:Choice Requires="p14">
            <p:contentPart p14:bwMode="auto" r:id="rId27">
              <p14:nvContentPartPr>
                <p14:cNvPr id="34" name="墨迹 33">
                  <a:extLst>
                    <a:ext uri="{FF2B5EF4-FFF2-40B4-BE49-F238E27FC236}">
                      <a16:creationId xmlns:a16="http://schemas.microsoft.com/office/drawing/2014/main" id="{842AF81B-0C9F-4FAD-BFC8-A1FEB1A8233D}"/>
                    </a:ext>
                  </a:extLst>
                </p14:cNvPr>
                <p14:cNvContentPartPr/>
                <p14:nvPr/>
              </p14:nvContentPartPr>
              <p14:xfrm>
                <a:off x="6946052" y="400058"/>
                <a:ext cx="282240" cy="329040"/>
              </p14:xfrm>
            </p:contentPart>
          </mc:Choice>
          <mc:Fallback xmlns="">
            <p:pic>
              <p:nvPicPr>
                <p:cNvPr id="34" name="墨迹 33">
                  <a:extLst>
                    <a:ext uri="{FF2B5EF4-FFF2-40B4-BE49-F238E27FC236}">
                      <a16:creationId xmlns:a16="http://schemas.microsoft.com/office/drawing/2014/main" id="{842AF81B-0C9F-4FAD-BFC8-A1FEB1A8233D}"/>
                    </a:ext>
                  </a:extLst>
                </p:cNvPr>
                <p:cNvPicPr/>
                <p:nvPr/>
              </p:nvPicPr>
              <p:blipFill>
                <a:blip r:embed="rId28"/>
                <a:stretch>
                  <a:fillRect/>
                </a:stretch>
              </p:blipFill>
              <p:spPr>
                <a:xfrm>
                  <a:off x="6928052" y="382078"/>
                  <a:ext cx="317880" cy="364641"/>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5" name="墨迹 34">
                  <a:extLst>
                    <a:ext uri="{FF2B5EF4-FFF2-40B4-BE49-F238E27FC236}">
                      <a16:creationId xmlns:a16="http://schemas.microsoft.com/office/drawing/2014/main" id="{0E51534F-A1C7-4CCA-BE4B-AA7801839B47}"/>
                    </a:ext>
                  </a:extLst>
                </p14:cNvPr>
                <p14:cNvContentPartPr/>
                <p14:nvPr/>
              </p14:nvContentPartPr>
              <p14:xfrm>
                <a:off x="7092572" y="608858"/>
                <a:ext cx="53640" cy="111600"/>
              </p14:xfrm>
            </p:contentPart>
          </mc:Choice>
          <mc:Fallback xmlns="">
            <p:pic>
              <p:nvPicPr>
                <p:cNvPr id="35" name="墨迹 34">
                  <a:extLst>
                    <a:ext uri="{FF2B5EF4-FFF2-40B4-BE49-F238E27FC236}">
                      <a16:creationId xmlns:a16="http://schemas.microsoft.com/office/drawing/2014/main" id="{0E51534F-A1C7-4CCA-BE4B-AA7801839B47}"/>
                    </a:ext>
                  </a:extLst>
                </p:cNvPr>
                <p:cNvPicPr/>
                <p:nvPr/>
              </p:nvPicPr>
              <p:blipFill>
                <a:blip r:embed="rId30"/>
                <a:stretch>
                  <a:fillRect/>
                </a:stretch>
              </p:blipFill>
              <p:spPr>
                <a:xfrm>
                  <a:off x="7074572" y="590858"/>
                  <a:ext cx="8928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6" name="墨迹 35">
                  <a:extLst>
                    <a:ext uri="{FF2B5EF4-FFF2-40B4-BE49-F238E27FC236}">
                      <a16:creationId xmlns:a16="http://schemas.microsoft.com/office/drawing/2014/main" id="{4181D84A-6AB3-482F-978C-EA310FDDF2A9}"/>
                    </a:ext>
                  </a:extLst>
                </p14:cNvPr>
                <p14:cNvContentPartPr/>
                <p14:nvPr/>
              </p14:nvContentPartPr>
              <p14:xfrm>
                <a:off x="7202012" y="430658"/>
                <a:ext cx="99720" cy="263880"/>
              </p14:xfrm>
            </p:contentPart>
          </mc:Choice>
          <mc:Fallback xmlns="">
            <p:pic>
              <p:nvPicPr>
                <p:cNvPr id="36" name="墨迹 35">
                  <a:extLst>
                    <a:ext uri="{FF2B5EF4-FFF2-40B4-BE49-F238E27FC236}">
                      <a16:creationId xmlns:a16="http://schemas.microsoft.com/office/drawing/2014/main" id="{4181D84A-6AB3-482F-978C-EA310FDDF2A9}"/>
                    </a:ext>
                  </a:extLst>
                </p:cNvPr>
                <p:cNvPicPr/>
                <p:nvPr/>
              </p:nvPicPr>
              <p:blipFill>
                <a:blip r:embed="rId32"/>
                <a:stretch>
                  <a:fillRect/>
                </a:stretch>
              </p:blipFill>
              <p:spPr>
                <a:xfrm>
                  <a:off x="7184012" y="412658"/>
                  <a:ext cx="13536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7" name="墨迹 36">
                  <a:extLst>
                    <a:ext uri="{FF2B5EF4-FFF2-40B4-BE49-F238E27FC236}">
                      <a16:creationId xmlns:a16="http://schemas.microsoft.com/office/drawing/2014/main" id="{C2E9A054-C711-4192-A43C-CA75CBDE1B0A}"/>
                    </a:ext>
                  </a:extLst>
                </p14:cNvPr>
                <p14:cNvContentPartPr/>
                <p14:nvPr/>
              </p14:nvContentPartPr>
              <p14:xfrm>
                <a:off x="7009412" y="580418"/>
                <a:ext cx="381600" cy="412200"/>
              </p14:xfrm>
            </p:contentPart>
          </mc:Choice>
          <mc:Fallback xmlns="">
            <p:pic>
              <p:nvPicPr>
                <p:cNvPr id="37" name="墨迹 36">
                  <a:extLst>
                    <a:ext uri="{FF2B5EF4-FFF2-40B4-BE49-F238E27FC236}">
                      <a16:creationId xmlns:a16="http://schemas.microsoft.com/office/drawing/2014/main" id="{C2E9A054-C711-4192-A43C-CA75CBDE1B0A}"/>
                    </a:ext>
                  </a:extLst>
                </p:cNvPr>
                <p:cNvPicPr/>
                <p:nvPr/>
              </p:nvPicPr>
              <p:blipFill>
                <a:blip r:embed="rId34"/>
                <a:stretch>
                  <a:fillRect/>
                </a:stretch>
              </p:blipFill>
              <p:spPr>
                <a:xfrm>
                  <a:off x="6991412" y="562434"/>
                  <a:ext cx="417240" cy="447809"/>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8" name="墨迹 37">
                  <a:extLst>
                    <a:ext uri="{FF2B5EF4-FFF2-40B4-BE49-F238E27FC236}">
                      <a16:creationId xmlns:a16="http://schemas.microsoft.com/office/drawing/2014/main" id="{D0D09637-0E6C-4E1C-A863-A5C1F9E22D15}"/>
                    </a:ext>
                  </a:extLst>
                </p14:cNvPr>
                <p14:cNvContentPartPr/>
                <p14:nvPr/>
              </p14:nvContentPartPr>
              <p14:xfrm>
                <a:off x="7105892" y="811538"/>
                <a:ext cx="111600" cy="189720"/>
              </p14:xfrm>
            </p:contentPart>
          </mc:Choice>
          <mc:Fallback xmlns="">
            <p:pic>
              <p:nvPicPr>
                <p:cNvPr id="38" name="墨迹 37">
                  <a:extLst>
                    <a:ext uri="{FF2B5EF4-FFF2-40B4-BE49-F238E27FC236}">
                      <a16:creationId xmlns:a16="http://schemas.microsoft.com/office/drawing/2014/main" id="{D0D09637-0E6C-4E1C-A863-A5C1F9E22D15}"/>
                    </a:ext>
                  </a:extLst>
                </p:cNvPr>
                <p:cNvPicPr/>
                <p:nvPr/>
              </p:nvPicPr>
              <p:blipFill>
                <a:blip r:embed="rId36"/>
                <a:stretch>
                  <a:fillRect/>
                </a:stretch>
              </p:blipFill>
              <p:spPr>
                <a:xfrm>
                  <a:off x="7087834" y="793538"/>
                  <a:ext cx="147355"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9" name="墨迹 38">
                  <a:extLst>
                    <a:ext uri="{FF2B5EF4-FFF2-40B4-BE49-F238E27FC236}">
                      <a16:creationId xmlns:a16="http://schemas.microsoft.com/office/drawing/2014/main" id="{BB5C22AD-D3EB-458E-842C-45DD4A34346A}"/>
                    </a:ext>
                  </a:extLst>
                </p14:cNvPr>
                <p14:cNvContentPartPr/>
                <p14:nvPr/>
              </p14:nvContentPartPr>
              <p14:xfrm>
                <a:off x="7298492" y="755738"/>
                <a:ext cx="161280" cy="103680"/>
              </p14:xfrm>
            </p:contentPart>
          </mc:Choice>
          <mc:Fallback xmlns="">
            <p:pic>
              <p:nvPicPr>
                <p:cNvPr id="39" name="墨迹 38">
                  <a:extLst>
                    <a:ext uri="{FF2B5EF4-FFF2-40B4-BE49-F238E27FC236}">
                      <a16:creationId xmlns:a16="http://schemas.microsoft.com/office/drawing/2014/main" id="{BB5C22AD-D3EB-458E-842C-45DD4A34346A}"/>
                    </a:ext>
                  </a:extLst>
                </p:cNvPr>
                <p:cNvPicPr/>
                <p:nvPr/>
              </p:nvPicPr>
              <p:blipFill>
                <a:blip r:embed="rId38"/>
                <a:stretch>
                  <a:fillRect/>
                </a:stretch>
              </p:blipFill>
              <p:spPr>
                <a:xfrm>
                  <a:off x="7280492" y="737738"/>
                  <a:ext cx="1969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0" name="墨迹 39">
                  <a:extLst>
                    <a:ext uri="{FF2B5EF4-FFF2-40B4-BE49-F238E27FC236}">
                      <a16:creationId xmlns:a16="http://schemas.microsoft.com/office/drawing/2014/main" id="{7F9B5210-3155-4066-ABC2-A4D943955B01}"/>
                    </a:ext>
                  </a:extLst>
                </p14:cNvPr>
                <p14:cNvContentPartPr/>
                <p14:nvPr/>
              </p14:nvContentPartPr>
              <p14:xfrm>
                <a:off x="7460132" y="629738"/>
                <a:ext cx="206280" cy="199080"/>
              </p14:xfrm>
            </p:contentPart>
          </mc:Choice>
          <mc:Fallback xmlns="">
            <p:pic>
              <p:nvPicPr>
                <p:cNvPr id="40" name="墨迹 39">
                  <a:extLst>
                    <a:ext uri="{FF2B5EF4-FFF2-40B4-BE49-F238E27FC236}">
                      <a16:creationId xmlns:a16="http://schemas.microsoft.com/office/drawing/2014/main" id="{7F9B5210-3155-4066-ABC2-A4D943955B01}"/>
                    </a:ext>
                  </a:extLst>
                </p:cNvPr>
                <p:cNvPicPr/>
                <p:nvPr/>
              </p:nvPicPr>
              <p:blipFill>
                <a:blip r:embed="rId40"/>
                <a:stretch>
                  <a:fillRect/>
                </a:stretch>
              </p:blipFill>
              <p:spPr>
                <a:xfrm>
                  <a:off x="7442132" y="611738"/>
                  <a:ext cx="2419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1" name="墨迹 40">
                  <a:extLst>
                    <a:ext uri="{FF2B5EF4-FFF2-40B4-BE49-F238E27FC236}">
                      <a16:creationId xmlns:a16="http://schemas.microsoft.com/office/drawing/2014/main" id="{EAA3AADE-377F-4596-BDE5-40B20FEF4EF6}"/>
                    </a:ext>
                  </a:extLst>
                </p14:cNvPr>
                <p14:cNvContentPartPr/>
                <p14:nvPr/>
              </p14:nvContentPartPr>
              <p14:xfrm>
                <a:off x="7569572" y="501218"/>
                <a:ext cx="30240" cy="467280"/>
              </p14:xfrm>
            </p:contentPart>
          </mc:Choice>
          <mc:Fallback xmlns="">
            <p:pic>
              <p:nvPicPr>
                <p:cNvPr id="41" name="墨迹 40">
                  <a:extLst>
                    <a:ext uri="{FF2B5EF4-FFF2-40B4-BE49-F238E27FC236}">
                      <a16:creationId xmlns:a16="http://schemas.microsoft.com/office/drawing/2014/main" id="{EAA3AADE-377F-4596-BDE5-40B20FEF4EF6}"/>
                    </a:ext>
                  </a:extLst>
                </p:cNvPr>
                <p:cNvPicPr/>
                <p:nvPr/>
              </p:nvPicPr>
              <p:blipFill>
                <a:blip r:embed="rId42"/>
                <a:stretch>
                  <a:fillRect/>
                </a:stretch>
              </p:blipFill>
              <p:spPr>
                <a:xfrm>
                  <a:off x="7551784" y="483218"/>
                  <a:ext cx="65461" cy="5029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2" name="墨迹 41">
                  <a:extLst>
                    <a:ext uri="{FF2B5EF4-FFF2-40B4-BE49-F238E27FC236}">
                      <a16:creationId xmlns:a16="http://schemas.microsoft.com/office/drawing/2014/main" id="{4BDE71E6-B0C4-4205-8AAB-2401E7FA49F1}"/>
                    </a:ext>
                  </a:extLst>
                </p14:cNvPr>
                <p14:cNvContentPartPr/>
                <p14:nvPr/>
              </p14:nvContentPartPr>
              <p14:xfrm>
                <a:off x="7736252" y="548738"/>
                <a:ext cx="120600" cy="317880"/>
              </p14:xfrm>
            </p:contentPart>
          </mc:Choice>
          <mc:Fallback xmlns="">
            <p:pic>
              <p:nvPicPr>
                <p:cNvPr id="42" name="墨迹 41">
                  <a:extLst>
                    <a:ext uri="{FF2B5EF4-FFF2-40B4-BE49-F238E27FC236}">
                      <a16:creationId xmlns:a16="http://schemas.microsoft.com/office/drawing/2014/main" id="{4BDE71E6-B0C4-4205-8AAB-2401E7FA49F1}"/>
                    </a:ext>
                  </a:extLst>
                </p:cNvPr>
                <p:cNvPicPr/>
                <p:nvPr/>
              </p:nvPicPr>
              <p:blipFill>
                <a:blip r:embed="rId44"/>
                <a:stretch>
                  <a:fillRect/>
                </a:stretch>
              </p:blipFill>
              <p:spPr>
                <a:xfrm>
                  <a:off x="7718252" y="530738"/>
                  <a:ext cx="15624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3" name="墨迹 42">
                  <a:extLst>
                    <a:ext uri="{FF2B5EF4-FFF2-40B4-BE49-F238E27FC236}">
                      <a16:creationId xmlns:a16="http://schemas.microsoft.com/office/drawing/2014/main" id="{80A8AB7F-DEBF-419D-978A-16745035489B}"/>
                    </a:ext>
                  </a:extLst>
                </p14:cNvPr>
                <p14:cNvContentPartPr/>
                <p14:nvPr/>
              </p14:nvContentPartPr>
              <p14:xfrm>
                <a:off x="7919852" y="437498"/>
                <a:ext cx="145440" cy="468000"/>
              </p14:xfrm>
            </p:contentPart>
          </mc:Choice>
          <mc:Fallback xmlns="">
            <p:pic>
              <p:nvPicPr>
                <p:cNvPr id="43" name="墨迹 42">
                  <a:extLst>
                    <a:ext uri="{FF2B5EF4-FFF2-40B4-BE49-F238E27FC236}">
                      <a16:creationId xmlns:a16="http://schemas.microsoft.com/office/drawing/2014/main" id="{80A8AB7F-DEBF-419D-978A-16745035489B}"/>
                    </a:ext>
                  </a:extLst>
                </p:cNvPr>
                <p:cNvPicPr/>
                <p:nvPr/>
              </p:nvPicPr>
              <p:blipFill>
                <a:blip r:embed="rId46"/>
                <a:stretch>
                  <a:fillRect/>
                </a:stretch>
              </p:blipFill>
              <p:spPr>
                <a:xfrm>
                  <a:off x="7901852" y="419498"/>
                  <a:ext cx="181080" cy="5036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4" name="墨迹 43">
                  <a:extLst>
                    <a:ext uri="{FF2B5EF4-FFF2-40B4-BE49-F238E27FC236}">
                      <a16:creationId xmlns:a16="http://schemas.microsoft.com/office/drawing/2014/main" id="{5F14C0B6-6381-40F0-825B-8510CC6C3099}"/>
                    </a:ext>
                  </a:extLst>
                </p14:cNvPr>
                <p14:cNvContentPartPr/>
                <p14:nvPr/>
              </p14:nvContentPartPr>
              <p14:xfrm>
                <a:off x="7981772" y="265418"/>
                <a:ext cx="68760" cy="53280"/>
              </p14:xfrm>
            </p:contentPart>
          </mc:Choice>
          <mc:Fallback xmlns="">
            <p:pic>
              <p:nvPicPr>
                <p:cNvPr id="44" name="墨迹 43">
                  <a:extLst>
                    <a:ext uri="{FF2B5EF4-FFF2-40B4-BE49-F238E27FC236}">
                      <a16:creationId xmlns:a16="http://schemas.microsoft.com/office/drawing/2014/main" id="{5F14C0B6-6381-40F0-825B-8510CC6C3099}"/>
                    </a:ext>
                  </a:extLst>
                </p:cNvPr>
                <p:cNvPicPr/>
                <p:nvPr/>
              </p:nvPicPr>
              <p:blipFill>
                <a:blip r:embed="rId48"/>
                <a:stretch>
                  <a:fillRect/>
                </a:stretch>
              </p:blipFill>
              <p:spPr>
                <a:xfrm>
                  <a:off x="7963772" y="247418"/>
                  <a:ext cx="104400" cy="88920"/>
                </a:xfrm>
                <a:prstGeom prst="rect">
                  <a:avLst/>
                </a:prstGeom>
              </p:spPr>
            </p:pic>
          </mc:Fallback>
        </mc:AlternateContent>
      </p:grpSp>
      <p:grpSp>
        <p:nvGrpSpPr>
          <p:cNvPr id="62" name="组合 61">
            <a:extLst>
              <a:ext uri="{FF2B5EF4-FFF2-40B4-BE49-F238E27FC236}">
                <a16:creationId xmlns:a16="http://schemas.microsoft.com/office/drawing/2014/main" id="{D11D0DDF-2EE7-4020-A83B-52C4D352C1BE}"/>
              </a:ext>
            </a:extLst>
          </p:cNvPr>
          <p:cNvGrpSpPr/>
          <p:nvPr/>
        </p:nvGrpSpPr>
        <p:grpSpPr>
          <a:xfrm>
            <a:off x="7534292" y="3372578"/>
            <a:ext cx="934560" cy="1189440"/>
            <a:chOff x="7534292" y="3372578"/>
            <a:chExt cx="934560" cy="1189440"/>
          </a:xfrm>
        </p:grpSpPr>
        <mc:AlternateContent xmlns:mc="http://schemas.openxmlformats.org/markup-compatibility/2006" xmlns:p14="http://schemas.microsoft.com/office/powerpoint/2010/main">
          <mc:Choice Requires="p14">
            <p:contentPart p14:bwMode="auto" r:id="rId49">
              <p14:nvContentPartPr>
                <p14:cNvPr id="46" name="墨迹 45">
                  <a:extLst>
                    <a:ext uri="{FF2B5EF4-FFF2-40B4-BE49-F238E27FC236}">
                      <a16:creationId xmlns:a16="http://schemas.microsoft.com/office/drawing/2014/main" id="{D032A5A1-EACF-4E18-97FD-AA9B4CCF0408}"/>
                    </a:ext>
                  </a:extLst>
                </p14:cNvPr>
                <p14:cNvContentPartPr/>
                <p14:nvPr/>
              </p14:nvContentPartPr>
              <p14:xfrm>
                <a:off x="7534292" y="3372578"/>
                <a:ext cx="735480" cy="115200"/>
              </p14:xfrm>
            </p:contentPart>
          </mc:Choice>
          <mc:Fallback xmlns="">
            <p:pic>
              <p:nvPicPr>
                <p:cNvPr id="46" name="墨迹 45">
                  <a:extLst>
                    <a:ext uri="{FF2B5EF4-FFF2-40B4-BE49-F238E27FC236}">
                      <a16:creationId xmlns:a16="http://schemas.microsoft.com/office/drawing/2014/main" id="{D032A5A1-EACF-4E18-97FD-AA9B4CCF0408}"/>
                    </a:ext>
                  </a:extLst>
                </p:cNvPr>
                <p:cNvPicPr/>
                <p:nvPr/>
              </p:nvPicPr>
              <p:blipFill>
                <a:blip r:embed="rId50"/>
                <a:stretch>
                  <a:fillRect/>
                </a:stretch>
              </p:blipFill>
              <p:spPr>
                <a:xfrm>
                  <a:off x="7516292" y="3354578"/>
                  <a:ext cx="7711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7" name="墨迹 46">
                  <a:extLst>
                    <a:ext uri="{FF2B5EF4-FFF2-40B4-BE49-F238E27FC236}">
                      <a16:creationId xmlns:a16="http://schemas.microsoft.com/office/drawing/2014/main" id="{7E3DDF61-97D3-4B28-BD85-8D84D63DC4B9}"/>
                    </a:ext>
                  </a:extLst>
                </p14:cNvPr>
                <p14:cNvContentPartPr/>
                <p14:nvPr/>
              </p14:nvContentPartPr>
              <p14:xfrm>
                <a:off x="7673972" y="3674978"/>
                <a:ext cx="72720" cy="22320"/>
              </p14:xfrm>
            </p:contentPart>
          </mc:Choice>
          <mc:Fallback xmlns="">
            <p:pic>
              <p:nvPicPr>
                <p:cNvPr id="47" name="墨迹 46">
                  <a:extLst>
                    <a:ext uri="{FF2B5EF4-FFF2-40B4-BE49-F238E27FC236}">
                      <a16:creationId xmlns:a16="http://schemas.microsoft.com/office/drawing/2014/main" id="{7E3DDF61-97D3-4B28-BD85-8D84D63DC4B9}"/>
                    </a:ext>
                  </a:extLst>
                </p:cNvPr>
                <p:cNvPicPr/>
                <p:nvPr/>
              </p:nvPicPr>
              <p:blipFill>
                <a:blip r:embed="rId52"/>
                <a:stretch>
                  <a:fillRect/>
                </a:stretch>
              </p:blipFill>
              <p:spPr>
                <a:xfrm>
                  <a:off x="7655972" y="3656978"/>
                  <a:ext cx="108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8" name="墨迹 47">
                  <a:extLst>
                    <a:ext uri="{FF2B5EF4-FFF2-40B4-BE49-F238E27FC236}">
                      <a16:creationId xmlns:a16="http://schemas.microsoft.com/office/drawing/2014/main" id="{15C0A333-EEB4-4595-9908-CA65ED79192E}"/>
                    </a:ext>
                  </a:extLst>
                </p14:cNvPr>
                <p14:cNvContentPartPr/>
                <p14:nvPr/>
              </p14:nvContentPartPr>
              <p14:xfrm>
                <a:off x="7610972" y="3574178"/>
                <a:ext cx="219600" cy="447480"/>
              </p14:xfrm>
            </p:contentPart>
          </mc:Choice>
          <mc:Fallback xmlns="">
            <p:pic>
              <p:nvPicPr>
                <p:cNvPr id="48" name="墨迹 47">
                  <a:extLst>
                    <a:ext uri="{FF2B5EF4-FFF2-40B4-BE49-F238E27FC236}">
                      <a16:creationId xmlns:a16="http://schemas.microsoft.com/office/drawing/2014/main" id="{15C0A333-EEB4-4595-9908-CA65ED79192E}"/>
                    </a:ext>
                  </a:extLst>
                </p:cNvPr>
                <p:cNvPicPr/>
                <p:nvPr/>
              </p:nvPicPr>
              <p:blipFill>
                <a:blip r:embed="rId54"/>
                <a:stretch>
                  <a:fillRect/>
                </a:stretch>
              </p:blipFill>
              <p:spPr>
                <a:xfrm>
                  <a:off x="7592972" y="3556192"/>
                  <a:ext cx="255240" cy="483091"/>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9" name="墨迹 48">
                  <a:extLst>
                    <a:ext uri="{FF2B5EF4-FFF2-40B4-BE49-F238E27FC236}">
                      <a16:creationId xmlns:a16="http://schemas.microsoft.com/office/drawing/2014/main" id="{5DE4D69D-ABFC-4456-94FB-A3A2E2401003}"/>
                    </a:ext>
                  </a:extLst>
                </p14:cNvPr>
                <p14:cNvContentPartPr/>
                <p14:nvPr/>
              </p14:nvContentPartPr>
              <p14:xfrm>
                <a:off x="7609172" y="3788378"/>
                <a:ext cx="173160" cy="237960"/>
              </p14:xfrm>
            </p:contentPart>
          </mc:Choice>
          <mc:Fallback xmlns="">
            <p:pic>
              <p:nvPicPr>
                <p:cNvPr id="49" name="墨迹 48">
                  <a:extLst>
                    <a:ext uri="{FF2B5EF4-FFF2-40B4-BE49-F238E27FC236}">
                      <a16:creationId xmlns:a16="http://schemas.microsoft.com/office/drawing/2014/main" id="{5DE4D69D-ABFC-4456-94FB-A3A2E2401003}"/>
                    </a:ext>
                  </a:extLst>
                </p:cNvPr>
                <p:cNvPicPr/>
                <p:nvPr/>
              </p:nvPicPr>
              <p:blipFill>
                <a:blip r:embed="rId56"/>
                <a:stretch>
                  <a:fillRect/>
                </a:stretch>
              </p:blipFill>
              <p:spPr>
                <a:xfrm>
                  <a:off x="7591172" y="3770405"/>
                  <a:ext cx="208800" cy="273546"/>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0" name="墨迹 49">
                  <a:extLst>
                    <a:ext uri="{FF2B5EF4-FFF2-40B4-BE49-F238E27FC236}">
                      <a16:creationId xmlns:a16="http://schemas.microsoft.com/office/drawing/2014/main" id="{100DFB79-2386-4B66-A8F0-2B743EF850F0}"/>
                    </a:ext>
                  </a:extLst>
                </p14:cNvPr>
                <p14:cNvContentPartPr/>
                <p14:nvPr/>
              </p14:nvContentPartPr>
              <p14:xfrm>
                <a:off x="7771532" y="3638618"/>
                <a:ext cx="256320" cy="273600"/>
              </p14:xfrm>
            </p:contentPart>
          </mc:Choice>
          <mc:Fallback xmlns="">
            <p:pic>
              <p:nvPicPr>
                <p:cNvPr id="50" name="墨迹 49">
                  <a:extLst>
                    <a:ext uri="{FF2B5EF4-FFF2-40B4-BE49-F238E27FC236}">
                      <a16:creationId xmlns:a16="http://schemas.microsoft.com/office/drawing/2014/main" id="{100DFB79-2386-4B66-A8F0-2B743EF850F0}"/>
                    </a:ext>
                  </a:extLst>
                </p:cNvPr>
                <p:cNvPicPr/>
                <p:nvPr/>
              </p:nvPicPr>
              <p:blipFill>
                <a:blip r:embed="rId58"/>
                <a:stretch>
                  <a:fillRect/>
                </a:stretch>
              </p:blipFill>
              <p:spPr>
                <a:xfrm>
                  <a:off x="7753557" y="3620618"/>
                  <a:ext cx="29191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1" name="墨迹 50">
                  <a:extLst>
                    <a:ext uri="{FF2B5EF4-FFF2-40B4-BE49-F238E27FC236}">
                      <a16:creationId xmlns:a16="http://schemas.microsoft.com/office/drawing/2014/main" id="{EF1CF777-ED02-45C4-B34B-A0D7D3349210}"/>
                    </a:ext>
                  </a:extLst>
                </p14:cNvPr>
                <p14:cNvContentPartPr/>
                <p14:nvPr/>
              </p14:nvContentPartPr>
              <p14:xfrm>
                <a:off x="8031452" y="3692618"/>
                <a:ext cx="136800" cy="50760"/>
              </p14:xfrm>
            </p:contentPart>
          </mc:Choice>
          <mc:Fallback xmlns="">
            <p:pic>
              <p:nvPicPr>
                <p:cNvPr id="51" name="墨迹 50">
                  <a:extLst>
                    <a:ext uri="{FF2B5EF4-FFF2-40B4-BE49-F238E27FC236}">
                      <a16:creationId xmlns:a16="http://schemas.microsoft.com/office/drawing/2014/main" id="{EF1CF777-ED02-45C4-B34B-A0D7D3349210}"/>
                    </a:ext>
                  </a:extLst>
                </p:cNvPr>
                <p:cNvPicPr/>
                <p:nvPr/>
              </p:nvPicPr>
              <p:blipFill>
                <a:blip r:embed="rId60"/>
                <a:stretch>
                  <a:fillRect/>
                </a:stretch>
              </p:blipFill>
              <p:spPr>
                <a:xfrm>
                  <a:off x="8013499" y="3674745"/>
                  <a:ext cx="172346" cy="86149"/>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2" name="墨迹 51">
                  <a:extLst>
                    <a:ext uri="{FF2B5EF4-FFF2-40B4-BE49-F238E27FC236}">
                      <a16:creationId xmlns:a16="http://schemas.microsoft.com/office/drawing/2014/main" id="{C58FE29A-AD01-46AC-BF6A-58BF509E4AAC}"/>
                    </a:ext>
                  </a:extLst>
                </p14:cNvPr>
                <p14:cNvContentPartPr/>
                <p14:nvPr/>
              </p14:nvContentPartPr>
              <p14:xfrm>
                <a:off x="7987892" y="3687578"/>
                <a:ext cx="119880" cy="261720"/>
              </p14:xfrm>
            </p:contentPart>
          </mc:Choice>
          <mc:Fallback xmlns="">
            <p:pic>
              <p:nvPicPr>
                <p:cNvPr id="52" name="墨迹 51">
                  <a:extLst>
                    <a:ext uri="{FF2B5EF4-FFF2-40B4-BE49-F238E27FC236}">
                      <a16:creationId xmlns:a16="http://schemas.microsoft.com/office/drawing/2014/main" id="{C58FE29A-AD01-46AC-BF6A-58BF509E4AAC}"/>
                    </a:ext>
                  </a:extLst>
                </p:cNvPr>
                <p:cNvPicPr/>
                <p:nvPr/>
              </p:nvPicPr>
              <p:blipFill>
                <a:blip r:embed="rId62"/>
                <a:stretch>
                  <a:fillRect/>
                </a:stretch>
              </p:blipFill>
              <p:spPr>
                <a:xfrm>
                  <a:off x="7969892" y="3669578"/>
                  <a:ext cx="15552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3" name="墨迹 52">
                  <a:extLst>
                    <a:ext uri="{FF2B5EF4-FFF2-40B4-BE49-F238E27FC236}">
                      <a16:creationId xmlns:a16="http://schemas.microsoft.com/office/drawing/2014/main" id="{140A294C-A9F6-4559-BA3F-2F8671683DC3}"/>
                    </a:ext>
                  </a:extLst>
                </p14:cNvPr>
                <p14:cNvContentPartPr/>
                <p14:nvPr/>
              </p14:nvContentPartPr>
              <p14:xfrm>
                <a:off x="8137652" y="3571298"/>
                <a:ext cx="151200" cy="510480"/>
              </p14:xfrm>
            </p:contentPart>
          </mc:Choice>
          <mc:Fallback xmlns="">
            <p:pic>
              <p:nvPicPr>
                <p:cNvPr id="53" name="墨迹 52">
                  <a:extLst>
                    <a:ext uri="{FF2B5EF4-FFF2-40B4-BE49-F238E27FC236}">
                      <a16:creationId xmlns:a16="http://schemas.microsoft.com/office/drawing/2014/main" id="{140A294C-A9F6-4559-BA3F-2F8671683DC3}"/>
                    </a:ext>
                  </a:extLst>
                </p:cNvPr>
                <p:cNvPicPr/>
                <p:nvPr/>
              </p:nvPicPr>
              <p:blipFill>
                <a:blip r:embed="rId64"/>
                <a:stretch>
                  <a:fillRect/>
                </a:stretch>
              </p:blipFill>
              <p:spPr>
                <a:xfrm>
                  <a:off x="8119652" y="3553311"/>
                  <a:ext cx="186840" cy="546095"/>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4" name="墨迹 53">
                  <a:extLst>
                    <a:ext uri="{FF2B5EF4-FFF2-40B4-BE49-F238E27FC236}">
                      <a16:creationId xmlns:a16="http://schemas.microsoft.com/office/drawing/2014/main" id="{EED17893-752B-4F35-A41A-3A3EEB351180}"/>
                    </a:ext>
                  </a:extLst>
                </p14:cNvPr>
                <p14:cNvContentPartPr/>
                <p14:nvPr/>
              </p14:nvContentPartPr>
              <p14:xfrm>
                <a:off x="8170412" y="3821858"/>
                <a:ext cx="205560" cy="125640"/>
              </p14:xfrm>
            </p:contentPart>
          </mc:Choice>
          <mc:Fallback xmlns="">
            <p:pic>
              <p:nvPicPr>
                <p:cNvPr id="54" name="墨迹 53">
                  <a:extLst>
                    <a:ext uri="{FF2B5EF4-FFF2-40B4-BE49-F238E27FC236}">
                      <a16:creationId xmlns:a16="http://schemas.microsoft.com/office/drawing/2014/main" id="{EED17893-752B-4F35-A41A-3A3EEB351180}"/>
                    </a:ext>
                  </a:extLst>
                </p:cNvPr>
                <p:cNvPicPr/>
                <p:nvPr/>
              </p:nvPicPr>
              <p:blipFill>
                <a:blip r:embed="rId66"/>
                <a:stretch>
                  <a:fillRect/>
                </a:stretch>
              </p:blipFill>
              <p:spPr>
                <a:xfrm>
                  <a:off x="8152412" y="3803858"/>
                  <a:ext cx="2412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5" name="墨迹 54">
                  <a:extLst>
                    <a:ext uri="{FF2B5EF4-FFF2-40B4-BE49-F238E27FC236}">
                      <a16:creationId xmlns:a16="http://schemas.microsoft.com/office/drawing/2014/main" id="{C11684CE-A736-4881-A18C-52DAB0831DD5}"/>
                    </a:ext>
                  </a:extLst>
                </p14:cNvPr>
                <p14:cNvContentPartPr/>
                <p14:nvPr/>
              </p14:nvContentPartPr>
              <p14:xfrm>
                <a:off x="7762532" y="4145858"/>
                <a:ext cx="207000" cy="46080"/>
              </p14:xfrm>
            </p:contentPart>
          </mc:Choice>
          <mc:Fallback xmlns="">
            <p:pic>
              <p:nvPicPr>
                <p:cNvPr id="55" name="墨迹 54">
                  <a:extLst>
                    <a:ext uri="{FF2B5EF4-FFF2-40B4-BE49-F238E27FC236}">
                      <a16:creationId xmlns:a16="http://schemas.microsoft.com/office/drawing/2014/main" id="{C11684CE-A736-4881-A18C-52DAB0831DD5}"/>
                    </a:ext>
                  </a:extLst>
                </p:cNvPr>
                <p:cNvPicPr/>
                <p:nvPr/>
              </p:nvPicPr>
              <p:blipFill>
                <a:blip r:embed="rId68"/>
                <a:stretch>
                  <a:fillRect/>
                </a:stretch>
              </p:blipFill>
              <p:spPr>
                <a:xfrm>
                  <a:off x="7744532" y="4127858"/>
                  <a:ext cx="24264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6" name="墨迹 55">
                  <a:extLst>
                    <a:ext uri="{FF2B5EF4-FFF2-40B4-BE49-F238E27FC236}">
                      <a16:creationId xmlns:a16="http://schemas.microsoft.com/office/drawing/2014/main" id="{D1EF62D3-1E54-4159-9910-2E20A44F550F}"/>
                    </a:ext>
                  </a:extLst>
                </p14:cNvPr>
                <p14:cNvContentPartPr/>
                <p14:nvPr/>
              </p14:nvContentPartPr>
              <p14:xfrm>
                <a:off x="7787372" y="4327298"/>
                <a:ext cx="92520" cy="11520"/>
              </p14:xfrm>
            </p:contentPart>
          </mc:Choice>
          <mc:Fallback xmlns="">
            <p:pic>
              <p:nvPicPr>
                <p:cNvPr id="56" name="墨迹 55">
                  <a:extLst>
                    <a:ext uri="{FF2B5EF4-FFF2-40B4-BE49-F238E27FC236}">
                      <a16:creationId xmlns:a16="http://schemas.microsoft.com/office/drawing/2014/main" id="{D1EF62D3-1E54-4159-9910-2E20A44F550F}"/>
                    </a:ext>
                  </a:extLst>
                </p:cNvPr>
                <p:cNvPicPr/>
                <p:nvPr/>
              </p:nvPicPr>
              <p:blipFill>
                <a:blip r:embed="rId70"/>
                <a:stretch>
                  <a:fillRect/>
                </a:stretch>
              </p:blipFill>
              <p:spPr>
                <a:xfrm>
                  <a:off x="7769372" y="4309298"/>
                  <a:ext cx="1281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7" name="墨迹 56">
                  <a:extLst>
                    <a:ext uri="{FF2B5EF4-FFF2-40B4-BE49-F238E27FC236}">
                      <a16:creationId xmlns:a16="http://schemas.microsoft.com/office/drawing/2014/main" id="{9401CCCD-484B-412D-A20F-B58170CF1676}"/>
                    </a:ext>
                  </a:extLst>
                </p14:cNvPr>
                <p14:cNvContentPartPr/>
                <p14:nvPr/>
              </p14:nvContentPartPr>
              <p14:xfrm>
                <a:off x="7686212" y="4250258"/>
                <a:ext cx="363960" cy="255960"/>
              </p14:xfrm>
            </p:contentPart>
          </mc:Choice>
          <mc:Fallback xmlns="">
            <p:pic>
              <p:nvPicPr>
                <p:cNvPr id="57" name="墨迹 56">
                  <a:extLst>
                    <a:ext uri="{FF2B5EF4-FFF2-40B4-BE49-F238E27FC236}">
                      <a16:creationId xmlns:a16="http://schemas.microsoft.com/office/drawing/2014/main" id="{9401CCCD-484B-412D-A20F-B58170CF1676}"/>
                    </a:ext>
                  </a:extLst>
                </p:cNvPr>
                <p:cNvPicPr/>
                <p:nvPr/>
              </p:nvPicPr>
              <p:blipFill>
                <a:blip r:embed="rId72"/>
                <a:stretch>
                  <a:fillRect/>
                </a:stretch>
              </p:blipFill>
              <p:spPr>
                <a:xfrm>
                  <a:off x="7668212" y="4232258"/>
                  <a:ext cx="39960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8" name="墨迹 57">
                  <a:extLst>
                    <a:ext uri="{FF2B5EF4-FFF2-40B4-BE49-F238E27FC236}">
                      <a16:creationId xmlns:a16="http://schemas.microsoft.com/office/drawing/2014/main" id="{6EECE971-A4A3-46DE-9B27-100A341462D0}"/>
                    </a:ext>
                  </a:extLst>
                </p14:cNvPr>
                <p14:cNvContentPartPr/>
                <p14:nvPr/>
              </p14:nvContentPartPr>
              <p14:xfrm>
                <a:off x="8009132" y="4127858"/>
                <a:ext cx="201240" cy="430200"/>
              </p14:xfrm>
            </p:contentPart>
          </mc:Choice>
          <mc:Fallback xmlns="">
            <p:pic>
              <p:nvPicPr>
                <p:cNvPr id="58" name="墨迹 57">
                  <a:extLst>
                    <a:ext uri="{FF2B5EF4-FFF2-40B4-BE49-F238E27FC236}">
                      <a16:creationId xmlns:a16="http://schemas.microsoft.com/office/drawing/2014/main" id="{6EECE971-A4A3-46DE-9B27-100A341462D0}"/>
                    </a:ext>
                  </a:extLst>
                </p:cNvPr>
                <p:cNvPicPr/>
                <p:nvPr/>
              </p:nvPicPr>
              <p:blipFill>
                <a:blip r:embed="rId74"/>
                <a:stretch>
                  <a:fillRect/>
                </a:stretch>
              </p:blipFill>
              <p:spPr>
                <a:xfrm>
                  <a:off x="7991132" y="4109858"/>
                  <a:ext cx="23688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9" name="墨迹 58">
                  <a:extLst>
                    <a:ext uri="{FF2B5EF4-FFF2-40B4-BE49-F238E27FC236}">
                      <a16:creationId xmlns:a16="http://schemas.microsoft.com/office/drawing/2014/main" id="{6E6C2514-DC84-4BBC-99A8-39649AD5BE17}"/>
                    </a:ext>
                  </a:extLst>
                </p14:cNvPr>
                <p14:cNvContentPartPr/>
                <p14:nvPr/>
              </p14:nvContentPartPr>
              <p14:xfrm>
                <a:off x="8184452" y="4293818"/>
                <a:ext cx="209160" cy="211680"/>
              </p14:xfrm>
            </p:contentPart>
          </mc:Choice>
          <mc:Fallback xmlns="">
            <p:pic>
              <p:nvPicPr>
                <p:cNvPr id="59" name="墨迹 58">
                  <a:extLst>
                    <a:ext uri="{FF2B5EF4-FFF2-40B4-BE49-F238E27FC236}">
                      <a16:creationId xmlns:a16="http://schemas.microsoft.com/office/drawing/2014/main" id="{6E6C2514-DC84-4BBC-99A8-39649AD5BE17}"/>
                    </a:ext>
                  </a:extLst>
                </p:cNvPr>
                <p:cNvPicPr/>
                <p:nvPr/>
              </p:nvPicPr>
              <p:blipFill>
                <a:blip r:embed="rId76"/>
                <a:stretch>
                  <a:fillRect/>
                </a:stretch>
              </p:blipFill>
              <p:spPr>
                <a:xfrm>
                  <a:off x="8166452" y="4275818"/>
                  <a:ext cx="24480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60" name="墨迹 59">
                  <a:extLst>
                    <a:ext uri="{FF2B5EF4-FFF2-40B4-BE49-F238E27FC236}">
                      <a16:creationId xmlns:a16="http://schemas.microsoft.com/office/drawing/2014/main" id="{73BD6FF1-60C8-4BB9-BCF1-F2575E2D3014}"/>
                    </a:ext>
                  </a:extLst>
                </p14:cNvPr>
                <p14:cNvContentPartPr/>
                <p14:nvPr/>
              </p14:nvContentPartPr>
              <p14:xfrm>
                <a:off x="8137292" y="4340258"/>
                <a:ext cx="126000" cy="163080"/>
              </p14:xfrm>
            </p:contentPart>
          </mc:Choice>
          <mc:Fallback xmlns="">
            <p:pic>
              <p:nvPicPr>
                <p:cNvPr id="60" name="墨迹 59">
                  <a:extLst>
                    <a:ext uri="{FF2B5EF4-FFF2-40B4-BE49-F238E27FC236}">
                      <a16:creationId xmlns:a16="http://schemas.microsoft.com/office/drawing/2014/main" id="{73BD6FF1-60C8-4BB9-BCF1-F2575E2D3014}"/>
                    </a:ext>
                  </a:extLst>
                </p:cNvPr>
                <p:cNvPicPr/>
                <p:nvPr/>
              </p:nvPicPr>
              <p:blipFill>
                <a:blip r:embed="rId78"/>
                <a:stretch>
                  <a:fillRect/>
                </a:stretch>
              </p:blipFill>
              <p:spPr>
                <a:xfrm>
                  <a:off x="8119343" y="4322298"/>
                  <a:ext cx="161538" cy="198641"/>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61" name="墨迹 60">
                  <a:extLst>
                    <a:ext uri="{FF2B5EF4-FFF2-40B4-BE49-F238E27FC236}">
                      <a16:creationId xmlns:a16="http://schemas.microsoft.com/office/drawing/2014/main" id="{BFDBD65F-346B-489C-AB16-7F1C28CAB9C0}"/>
                    </a:ext>
                  </a:extLst>
                </p14:cNvPr>
                <p14:cNvContentPartPr/>
                <p14:nvPr/>
              </p14:nvContentPartPr>
              <p14:xfrm>
                <a:off x="8116412" y="4354658"/>
                <a:ext cx="352440" cy="207360"/>
              </p14:xfrm>
            </p:contentPart>
          </mc:Choice>
          <mc:Fallback xmlns="">
            <p:pic>
              <p:nvPicPr>
                <p:cNvPr id="61" name="墨迹 60">
                  <a:extLst>
                    <a:ext uri="{FF2B5EF4-FFF2-40B4-BE49-F238E27FC236}">
                      <a16:creationId xmlns:a16="http://schemas.microsoft.com/office/drawing/2014/main" id="{BFDBD65F-346B-489C-AB16-7F1C28CAB9C0}"/>
                    </a:ext>
                  </a:extLst>
                </p:cNvPr>
                <p:cNvPicPr/>
                <p:nvPr/>
              </p:nvPicPr>
              <p:blipFill>
                <a:blip r:embed="rId80"/>
                <a:stretch>
                  <a:fillRect/>
                </a:stretch>
              </p:blipFill>
              <p:spPr>
                <a:xfrm>
                  <a:off x="8098412" y="4336658"/>
                  <a:ext cx="388080" cy="243000"/>
                </a:xfrm>
                <a:prstGeom prst="rect">
                  <a:avLst/>
                </a:prstGeom>
              </p:spPr>
            </p:pic>
          </mc:Fallback>
        </mc:AlternateContent>
      </p:grpSp>
      <p:grpSp>
        <p:nvGrpSpPr>
          <p:cNvPr id="46457" name="组合 46456">
            <a:extLst>
              <a:ext uri="{FF2B5EF4-FFF2-40B4-BE49-F238E27FC236}">
                <a16:creationId xmlns:a16="http://schemas.microsoft.com/office/drawing/2014/main" id="{5CF4AB92-82AE-4C5C-BA44-72599CAD4C88}"/>
              </a:ext>
            </a:extLst>
          </p:cNvPr>
          <p:cNvGrpSpPr/>
          <p:nvPr/>
        </p:nvGrpSpPr>
        <p:grpSpPr>
          <a:xfrm>
            <a:off x="6766412" y="5558138"/>
            <a:ext cx="1915200" cy="654480"/>
            <a:chOff x="6766412" y="5558138"/>
            <a:chExt cx="1915200" cy="654480"/>
          </a:xfrm>
        </p:grpSpPr>
        <mc:AlternateContent xmlns:mc="http://schemas.openxmlformats.org/markup-compatibility/2006" xmlns:p14="http://schemas.microsoft.com/office/powerpoint/2010/main">
          <mc:Choice Requires="p14">
            <p:contentPart p14:bwMode="auto" r:id="rId81">
              <p14:nvContentPartPr>
                <p14:cNvPr id="63" name="墨迹 62">
                  <a:extLst>
                    <a:ext uri="{FF2B5EF4-FFF2-40B4-BE49-F238E27FC236}">
                      <a16:creationId xmlns:a16="http://schemas.microsoft.com/office/drawing/2014/main" id="{E4A588D5-FC4D-4ABF-A008-D9DD54C692E5}"/>
                    </a:ext>
                  </a:extLst>
                </p14:cNvPr>
                <p14:cNvContentPartPr/>
                <p14:nvPr/>
              </p14:nvContentPartPr>
              <p14:xfrm>
                <a:off x="6835892" y="5719778"/>
                <a:ext cx="106200" cy="113400"/>
              </p14:xfrm>
            </p:contentPart>
          </mc:Choice>
          <mc:Fallback xmlns="">
            <p:pic>
              <p:nvPicPr>
                <p:cNvPr id="63" name="墨迹 62">
                  <a:extLst>
                    <a:ext uri="{FF2B5EF4-FFF2-40B4-BE49-F238E27FC236}">
                      <a16:creationId xmlns:a16="http://schemas.microsoft.com/office/drawing/2014/main" id="{E4A588D5-FC4D-4ABF-A008-D9DD54C692E5}"/>
                    </a:ext>
                  </a:extLst>
                </p:cNvPr>
                <p:cNvPicPr/>
                <p:nvPr/>
              </p:nvPicPr>
              <p:blipFill>
                <a:blip r:embed="rId82"/>
                <a:stretch>
                  <a:fillRect/>
                </a:stretch>
              </p:blipFill>
              <p:spPr>
                <a:xfrm>
                  <a:off x="6817892" y="5701721"/>
                  <a:ext cx="141840" cy="149154"/>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6440" name="墨迹 46439">
                  <a:extLst>
                    <a:ext uri="{FF2B5EF4-FFF2-40B4-BE49-F238E27FC236}">
                      <a16:creationId xmlns:a16="http://schemas.microsoft.com/office/drawing/2014/main" id="{D02E97A7-B31C-41A4-BDCE-6D20E4561DEC}"/>
                    </a:ext>
                  </a:extLst>
                </p14:cNvPr>
                <p14:cNvContentPartPr/>
                <p14:nvPr/>
              </p14:nvContentPartPr>
              <p14:xfrm>
                <a:off x="6766412" y="5609618"/>
                <a:ext cx="403200" cy="506880"/>
              </p14:xfrm>
            </p:contentPart>
          </mc:Choice>
          <mc:Fallback xmlns="">
            <p:pic>
              <p:nvPicPr>
                <p:cNvPr id="46440" name="墨迹 46439">
                  <a:extLst>
                    <a:ext uri="{FF2B5EF4-FFF2-40B4-BE49-F238E27FC236}">
                      <a16:creationId xmlns:a16="http://schemas.microsoft.com/office/drawing/2014/main" id="{D02E97A7-B31C-41A4-BDCE-6D20E4561DEC}"/>
                    </a:ext>
                  </a:extLst>
                </p:cNvPr>
                <p:cNvPicPr/>
                <p:nvPr/>
              </p:nvPicPr>
              <p:blipFill>
                <a:blip r:embed="rId84"/>
                <a:stretch>
                  <a:fillRect/>
                </a:stretch>
              </p:blipFill>
              <p:spPr>
                <a:xfrm>
                  <a:off x="6748412" y="5591605"/>
                  <a:ext cx="438840" cy="542545"/>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6441" name="墨迹 46440">
                  <a:extLst>
                    <a:ext uri="{FF2B5EF4-FFF2-40B4-BE49-F238E27FC236}">
                      <a16:creationId xmlns:a16="http://schemas.microsoft.com/office/drawing/2014/main" id="{7CA90F76-F268-4937-9002-CE78EBAABED5}"/>
                    </a:ext>
                  </a:extLst>
                </p14:cNvPr>
                <p14:cNvContentPartPr/>
                <p14:nvPr/>
              </p14:nvContentPartPr>
              <p14:xfrm>
                <a:off x="7202012" y="5746418"/>
                <a:ext cx="88200" cy="258480"/>
              </p14:xfrm>
            </p:contentPart>
          </mc:Choice>
          <mc:Fallback xmlns="">
            <p:pic>
              <p:nvPicPr>
                <p:cNvPr id="46441" name="墨迹 46440">
                  <a:extLst>
                    <a:ext uri="{FF2B5EF4-FFF2-40B4-BE49-F238E27FC236}">
                      <a16:creationId xmlns:a16="http://schemas.microsoft.com/office/drawing/2014/main" id="{7CA90F76-F268-4937-9002-CE78EBAABED5}"/>
                    </a:ext>
                  </a:extLst>
                </p:cNvPr>
                <p:cNvPicPr/>
                <p:nvPr/>
              </p:nvPicPr>
              <p:blipFill>
                <a:blip r:embed="rId86"/>
                <a:stretch>
                  <a:fillRect/>
                </a:stretch>
              </p:blipFill>
              <p:spPr>
                <a:xfrm>
                  <a:off x="7184012" y="5728443"/>
                  <a:ext cx="123840" cy="29407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6442" name="墨迹 46441">
                  <a:extLst>
                    <a:ext uri="{FF2B5EF4-FFF2-40B4-BE49-F238E27FC236}">
                      <a16:creationId xmlns:a16="http://schemas.microsoft.com/office/drawing/2014/main" id="{3AC95F34-0241-42B7-B533-BD301541231D}"/>
                    </a:ext>
                  </a:extLst>
                </p14:cNvPr>
                <p14:cNvContentPartPr/>
                <p14:nvPr/>
              </p14:nvContentPartPr>
              <p14:xfrm>
                <a:off x="7299932" y="5642018"/>
                <a:ext cx="184680" cy="401040"/>
              </p14:xfrm>
            </p:contentPart>
          </mc:Choice>
          <mc:Fallback xmlns="">
            <p:pic>
              <p:nvPicPr>
                <p:cNvPr id="46442" name="墨迹 46441">
                  <a:extLst>
                    <a:ext uri="{FF2B5EF4-FFF2-40B4-BE49-F238E27FC236}">
                      <a16:creationId xmlns:a16="http://schemas.microsoft.com/office/drawing/2014/main" id="{3AC95F34-0241-42B7-B533-BD301541231D}"/>
                    </a:ext>
                  </a:extLst>
                </p:cNvPr>
                <p:cNvPicPr/>
                <p:nvPr/>
              </p:nvPicPr>
              <p:blipFill>
                <a:blip r:embed="rId88"/>
                <a:stretch>
                  <a:fillRect/>
                </a:stretch>
              </p:blipFill>
              <p:spPr>
                <a:xfrm>
                  <a:off x="7281897" y="5624018"/>
                  <a:ext cx="220390" cy="4366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6443" name="墨迹 46442">
                  <a:extLst>
                    <a:ext uri="{FF2B5EF4-FFF2-40B4-BE49-F238E27FC236}">
                      <a16:creationId xmlns:a16="http://schemas.microsoft.com/office/drawing/2014/main" id="{FBF73F59-EEBA-4791-B1D1-0F19FBEF8170}"/>
                    </a:ext>
                  </a:extLst>
                </p14:cNvPr>
                <p14:cNvContentPartPr/>
                <p14:nvPr/>
              </p14:nvContentPartPr>
              <p14:xfrm>
                <a:off x="7264292" y="5829938"/>
                <a:ext cx="280080" cy="195480"/>
              </p14:xfrm>
            </p:contentPart>
          </mc:Choice>
          <mc:Fallback xmlns="">
            <p:pic>
              <p:nvPicPr>
                <p:cNvPr id="46443" name="墨迹 46442">
                  <a:extLst>
                    <a:ext uri="{FF2B5EF4-FFF2-40B4-BE49-F238E27FC236}">
                      <a16:creationId xmlns:a16="http://schemas.microsoft.com/office/drawing/2014/main" id="{FBF73F59-EEBA-4791-B1D1-0F19FBEF8170}"/>
                    </a:ext>
                  </a:extLst>
                </p:cNvPr>
                <p:cNvPicPr/>
                <p:nvPr/>
              </p:nvPicPr>
              <p:blipFill>
                <a:blip r:embed="rId90"/>
                <a:stretch>
                  <a:fillRect/>
                </a:stretch>
              </p:blipFill>
              <p:spPr>
                <a:xfrm>
                  <a:off x="7246292" y="5811938"/>
                  <a:ext cx="31572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6444" name="墨迹 46443">
                  <a:extLst>
                    <a:ext uri="{FF2B5EF4-FFF2-40B4-BE49-F238E27FC236}">
                      <a16:creationId xmlns:a16="http://schemas.microsoft.com/office/drawing/2014/main" id="{CBBFE82D-0A67-4B66-914A-D1BDCF2EF840}"/>
                    </a:ext>
                  </a:extLst>
                </p14:cNvPr>
                <p14:cNvContentPartPr/>
                <p14:nvPr/>
              </p14:nvContentPartPr>
              <p14:xfrm>
                <a:off x="7436012" y="5558138"/>
                <a:ext cx="228240" cy="385920"/>
              </p14:xfrm>
            </p:contentPart>
          </mc:Choice>
          <mc:Fallback xmlns="">
            <p:pic>
              <p:nvPicPr>
                <p:cNvPr id="46444" name="墨迹 46443">
                  <a:extLst>
                    <a:ext uri="{FF2B5EF4-FFF2-40B4-BE49-F238E27FC236}">
                      <a16:creationId xmlns:a16="http://schemas.microsoft.com/office/drawing/2014/main" id="{CBBFE82D-0A67-4B66-914A-D1BDCF2EF840}"/>
                    </a:ext>
                  </a:extLst>
                </p:cNvPr>
                <p:cNvPicPr/>
                <p:nvPr/>
              </p:nvPicPr>
              <p:blipFill>
                <a:blip r:embed="rId92"/>
                <a:stretch>
                  <a:fillRect/>
                </a:stretch>
              </p:blipFill>
              <p:spPr>
                <a:xfrm>
                  <a:off x="7418012" y="5540121"/>
                  <a:ext cx="263880" cy="421593"/>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6445" name="墨迹 46444">
                  <a:extLst>
                    <a:ext uri="{FF2B5EF4-FFF2-40B4-BE49-F238E27FC236}">
                      <a16:creationId xmlns:a16="http://schemas.microsoft.com/office/drawing/2014/main" id="{26D100B6-1536-4579-885D-DA5D0D68A2AC}"/>
                    </a:ext>
                  </a:extLst>
                </p14:cNvPr>
                <p14:cNvContentPartPr/>
                <p14:nvPr/>
              </p14:nvContentPartPr>
              <p14:xfrm>
                <a:off x="7496852" y="5770178"/>
                <a:ext cx="256320" cy="301680"/>
              </p14:xfrm>
            </p:contentPart>
          </mc:Choice>
          <mc:Fallback xmlns="">
            <p:pic>
              <p:nvPicPr>
                <p:cNvPr id="46445" name="墨迹 46444">
                  <a:extLst>
                    <a:ext uri="{FF2B5EF4-FFF2-40B4-BE49-F238E27FC236}">
                      <a16:creationId xmlns:a16="http://schemas.microsoft.com/office/drawing/2014/main" id="{26D100B6-1536-4579-885D-DA5D0D68A2AC}"/>
                    </a:ext>
                  </a:extLst>
                </p:cNvPr>
                <p:cNvPicPr/>
                <p:nvPr/>
              </p:nvPicPr>
              <p:blipFill>
                <a:blip r:embed="rId94"/>
                <a:stretch>
                  <a:fillRect/>
                </a:stretch>
              </p:blipFill>
              <p:spPr>
                <a:xfrm>
                  <a:off x="7478852" y="5752178"/>
                  <a:ext cx="29196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6446" name="墨迹 46445">
                  <a:extLst>
                    <a:ext uri="{FF2B5EF4-FFF2-40B4-BE49-F238E27FC236}">
                      <a16:creationId xmlns:a16="http://schemas.microsoft.com/office/drawing/2014/main" id="{3175C1A2-97C1-4401-B76B-64D8BDAE2161}"/>
                    </a:ext>
                  </a:extLst>
                </p14:cNvPr>
                <p14:cNvContentPartPr/>
                <p14:nvPr/>
              </p14:nvContentPartPr>
              <p14:xfrm>
                <a:off x="7576772" y="5857298"/>
                <a:ext cx="263160" cy="111600"/>
              </p14:xfrm>
            </p:contentPart>
          </mc:Choice>
          <mc:Fallback xmlns="">
            <p:pic>
              <p:nvPicPr>
                <p:cNvPr id="46446" name="墨迹 46445">
                  <a:extLst>
                    <a:ext uri="{FF2B5EF4-FFF2-40B4-BE49-F238E27FC236}">
                      <a16:creationId xmlns:a16="http://schemas.microsoft.com/office/drawing/2014/main" id="{3175C1A2-97C1-4401-B76B-64D8BDAE2161}"/>
                    </a:ext>
                  </a:extLst>
                </p:cNvPr>
                <p:cNvPicPr/>
                <p:nvPr/>
              </p:nvPicPr>
              <p:blipFill>
                <a:blip r:embed="rId96"/>
                <a:stretch>
                  <a:fillRect/>
                </a:stretch>
              </p:blipFill>
              <p:spPr>
                <a:xfrm>
                  <a:off x="7558772" y="5839298"/>
                  <a:ext cx="2988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46447" name="墨迹 46446">
                  <a:extLst>
                    <a:ext uri="{FF2B5EF4-FFF2-40B4-BE49-F238E27FC236}">
                      <a16:creationId xmlns:a16="http://schemas.microsoft.com/office/drawing/2014/main" id="{D773D498-A106-44B6-A8CC-7C2C84C6AF57}"/>
                    </a:ext>
                  </a:extLst>
                </p14:cNvPr>
                <p14:cNvContentPartPr/>
                <p14:nvPr/>
              </p14:nvContentPartPr>
              <p14:xfrm>
                <a:off x="7810052" y="5696018"/>
                <a:ext cx="154080" cy="39960"/>
              </p14:xfrm>
            </p:contentPart>
          </mc:Choice>
          <mc:Fallback xmlns="">
            <p:pic>
              <p:nvPicPr>
                <p:cNvPr id="46447" name="墨迹 46446">
                  <a:extLst>
                    <a:ext uri="{FF2B5EF4-FFF2-40B4-BE49-F238E27FC236}">
                      <a16:creationId xmlns:a16="http://schemas.microsoft.com/office/drawing/2014/main" id="{D773D498-A106-44B6-A8CC-7C2C84C6AF57}"/>
                    </a:ext>
                  </a:extLst>
                </p:cNvPr>
                <p:cNvPicPr/>
                <p:nvPr/>
              </p:nvPicPr>
              <p:blipFill>
                <a:blip r:embed="rId98"/>
                <a:stretch>
                  <a:fillRect/>
                </a:stretch>
              </p:blipFill>
              <p:spPr>
                <a:xfrm>
                  <a:off x="7792052" y="5678179"/>
                  <a:ext cx="189720" cy="75282"/>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46448" name="墨迹 46447">
                  <a:extLst>
                    <a:ext uri="{FF2B5EF4-FFF2-40B4-BE49-F238E27FC236}">
                      <a16:creationId xmlns:a16="http://schemas.microsoft.com/office/drawing/2014/main" id="{BE3405B7-B599-4F89-A4D6-2E3C4CB15F7D}"/>
                    </a:ext>
                  </a:extLst>
                </p14:cNvPr>
                <p14:cNvContentPartPr/>
                <p14:nvPr/>
              </p14:nvContentPartPr>
              <p14:xfrm>
                <a:off x="7829492" y="5634098"/>
                <a:ext cx="137160" cy="398880"/>
              </p14:xfrm>
            </p:contentPart>
          </mc:Choice>
          <mc:Fallback xmlns="">
            <p:pic>
              <p:nvPicPr>
                <p:cNvPr id="46448" name="墨迹 46447">
                  <a:extLst>
                    <a:ext uri="{FF2B5EF4-FFF2-40B4-BE49-F238E27FC236}">
                      <a16:creationId xmlns:a16="http://schemas.microsoft.com/office/drawing/2014/main" id="{BE3405B7-B599-4F89-A4D6-2E3C4CB15F7D}"/>
                    </a:ext>
                  </a:extLst>
                </p:cNvPr>
                <p:cNvPicPr/>
                <p:nvPr/>
              </p:nvPicPr>
              <p:blipFill>
                <a:blip r:embed="rId100"/>
                <a:stretch>
                  <a:fillRect/>
                </a:stretch>
              </p:blipFill>
              <p:spPr>
                <a:xfrm>
                  <a:off x="7811492" y="5616098"/>
                  <a:ext cx="172800" cy="4345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46449" name="墨迹 46448">
                  <a:extLst>
                    <a:ext uri="{FF2B5EF4-FFF2-40B4-BE49-F238E27FC236}">
                      <a16:creationId xmlns:a16="http://schemas.microsoft.com/office/drawing/2014/main" id="{3F34C555-9CB1-4573-A0CD-317DCA92C030}"/>
                    </a:ext>
                  </a:extLst>
                </p14:cNvPr>
                <p14:cNvContentPartPr/>
                <p14:nvPr/>
              </p14:nvContentPartPr>
              <p14:xfrm>
                <a:off x="7989692" y="5576138"/>
                <a:ext cx="77760" cy="277920"/>
              </p14:xfrm>
            </p:contentPart>
          </mc:Choice>
          <mc:Fallback xmlns="">
            <p:pic>
              <p:nvPicPr>
                <p:cNvPr id="46449" name="墨迹 46448">
                  <a:extLst>
                    <a:ext uri="{FF2B5EF4-FFF2-40B4-BE49-F238E27FC236}">
                      <a16:creationId xmlns:a16="http://schemas.microsoft.com/office/drawing/2014/main" id="{3F34C555-9CB1-4573-A0CD-317DCA92C030}"/>
                    </a:ext>
                  </a:extLst>
                </p:cNvPr>
                <p:cNvPicPr/>
                <p:nvPr/>
              </p:nvPicPr>
              <p:blipFill>
                <a:blip r:embed="rId102"/>
                <a:stretch>
                  <a:fillRect/>
                </a:stretch>
              </p:blipFill>
              <p:spPr>
                <a:xfrm>
                  <a:off x="7971692" y="5558138"/>
                  <a:ext cx="11340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46450" name="墨迹 46449">
                  <a:extLst>
                    <a:ext uri="{FF2B5EF4-FFF2-40B4-BE49-F238E27FC236}">
                      <a16:creationId xmlns:a16="http://schemas.microsoft.com/office/drawing/2014/main" id="{3D81F26A-3BE2-4EE5-8797-F02B07D72E74}"/>
                    </a:ext>
                  </a:extLst>
                </p14:cNvPr>
                <p14:cNvContentPartPr/>
                <p14:nvPr/>
              </p14:nvContentPartPr>
              <p14:xfrm>
                <a:off x="7927772" y="5763338"/>
                <a:ext cx="246240" cy="173880"/>
              </p14:xfrm>
            </p:contentPart>
          </mc:Choice>
          <mc:Fallback xmlns="">
            <p:pic>
              <p:nvPicPr>
                <p:cNvPr id="46450" name="墨迹 46449">
                  <a:extLst>
                    <a:ext uri="{FF2B5EF4-FFF2-40B4-BE49-F238E27FC236}">
                      <a16:creationId xmlns:a16="http://schemas.microsoft.com/office/drawing/2014/main" id="{3D81F26A-3BE2-4EE5-8797-F02B07D72E74}"/>
                    </a:ext>
                  </a:extLst>
                </p:cNvPr>
                <p:cNvPicPr/>
                <p:nvPr/>
              </p:nvPicPr>
              <p:blipFill>
                <a:blip r:embed="rId104"/>
                <a:stretch>
                  <a:fillRect/>
                </a:stretch>
              </p:blipFill>
              <p:spPr>
                <a:xfrm>
                  <a:off x="7909772" y="5745338"/>
                  <a:ext cx="2818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46451" name="墨迹 46450">
                  <a:extLst>
                    <a:ext uri="{FF2B5EF4-FFF2-40B4-BE49-F238E27FC236}">
                      <a16:creationId xmlns:a16="http://schemas.microsoft.com/office/drawing/2014/main" id="{94D1D360-EAD2-40CA-847D-AE8CDA5B9A95}"/>
                    </a:ext>
                  </a:extLst>
                </p14:cNvPr>
                <p14:cNvContentPartPr/>
                <p14:nvPr/>
              </p14:nvContentPartPr>
              <p14:xfrm>
                <a:off x="8014532" y="5796458"/>
                <a:ext cx="63360" cy="217440"/>
              </p14:xfrm>
            </p:contentPart>
          </mc:Choice>
          <mc:Fallback xmlns="">
            <p:pic>
              <p:nvPicPr>
                <p:cNvPr id="46451" name="墨迹 46450">
                  <a:extLst>
                    <a:ext uri="{FF2B5EF4-FFF2-40B4-BE49-F238E27FC236}">
                      <a16:creationId xmlns:a16="http://schemas.microsoft.com/office/drawing/2014/main" id="{94D1D360-EAD2-40CA-847D-AE8CDA5B9A95}"/>
                    </a:ext>
                  </a:extLst>
                </p:cNvPr>
                <p:cNvPicPr/>
                <p:nvPr/>
              </p:nvPicPr>
              <p:blipFill>
                <a:blip r:embed="rId106"/>
                <a:stretch>
                  <a:fillRect/>
                </a:stretch>
              </p:blipFill>
              <p:spPr>
                <a:xfrm>
                  <a:off x="7996532" y="5778458"/>
                  <a:ext cx="9900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46452" name="墨迹 46451">
                  <a:extLst>
                    <a:ext uri="{FF2B5EF4-FFF2-40B4-BE49-F238E27FC236}">
                      <a16:creationId xmlns:a16="http://schemas.microsoft.com/office/drawing/2014/main" id="{27672DA7-24F8-44CA-818C-CF85CD89703D}"/>
                    </a:ext>
                  </a:extLst>
                </p14:cNvPr>
                <p14:cNvContentPartPr/>
                <p14:nvPr/>
              </p14:nvContentPartPr>
              <p14:xfrm>
                <a:off x="8098412" y="5749658"/>
                <a:ext cx="286200" cy="217440"/>
              </p14:xfrm>
            </p:contentPart>
          </mc:Choice>
          <mc:Fallback xmlns="">
            <p:pic>
              <p:nvPicPr>
                <p:cNvPr id="46452" name="墨迹 46451">
                  <a:extLst>
                    <a:ext uri="{FF2B5EF4-FFF2-40B4-BE49-F238E27FC236}">
                      <a16:creationId xmlns:a16="http://schemas.microsoft.com/office/drawing/2014/main" id="{27672DA7-24F8-44CA-818C-CF85CD89703D}"/>
                    </a:ext>
                  </a:extLst>
                </p:cNvPr>
                <p:cNvPicPr/>
                <p:nvPr/>
              </p:nvPicPr>
              <p:blipFill>
                <a:blip r:embed="rId108"/>
                <a:stretch>
                  <a:fillRect/>
                </a:stretch>
              </p:blipFill>
              <p:spPr>
                <a:xfrm>
                  <a:off x="8080412" y="5731658"/>
                  <a:ext cx="3218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46453" name="墨迹 46452">
                  <a:extLst>
                    <a:ext uri="{FF2B5EF4-FFF2-40B4-BE49-F238E27FC236}">
                      <a16:creationId xmlns:a16="http://schemas.microsoft.com/office/drawing/2014/main" id="{78389849-BD9F-4626-AA58-D5D0A303F2DC}"/>
                    </a:ext>
                  </a:extLst>
                </p14:cNvPr>
                <p14:cNvContentPartPr/>
                <p14:nvPr/>
              </p14:nvContentPartPr>
              <p14:xfrm>
                <a:off x="8249972" y="5672258"/>
                <a:ext cx="145440" cy="386640"/>
              </p14:xfrm>
            </p:contentPart>
          </mc:Choice>
          <mc:Fallback xmlns="">
            <p:pic>
              <p:nvPicPr>
                <p:cNvPr id="46453" name="墨迹 46452">
                  <a:extLst>
                    <a:ext uri="{FF2B5EF4-FFF2-40B4-BE49-F238E27FC236}">
                      <a16:creationId xmlns:a16="http://schemas.microsoft.com/office/drawing/2014/main" id="{78389849-BD9F-4626-AA58-D5D0A303F2DC}"/>
                    </a:ext>
                  </a:extLst>
                </p:cNvPr>
                <p:cNvPicPr/>
                <p:nvPr/>
              </p:nvPicPr>
              <p:blipFill>
                <a:blip r:embed="rId110"/>
                <a:stretch>
                  <a:fillRect/>
                </a:stretch>
              </p:blipFill>
              <p:spPr>
                <a:xfrm>
                  <a:off x="8231972" y="5654258"/>
                  <a:ext cx="181080" cy="4222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46454" name="墨迹 46453">
                  <a:extLst>
                    <a:ext uri="{FF2B5EF4-FFF2-40B4-BE49-F238E27FC236}">
                      <a16:creationId xmlns:a16="http://schemas.microsoft.com/office/drawing/2014/main" id="{B12DC33C-7538-487C-8456-EECEAC552684}"/>
                    </a:ext>
                  </a:extLst>
                </p14:cNvPr>
                <p14:cNvContentPartPr/>
                <p14:nvPr/>
              </p14:nvContentPartPr>
              <p14:xfrm>
                <a:off x="8399732" y="5755418"/>
                <a:ext cx="254520" cy="236520"/>
              </p14:xfrm>
            </p:contentPart>
          </mc:Choice>
          <mc:Fallback xmlns="">
            <p:pic>
              <p:nvPicPr>
                <p:cNvPr id="46454" name="墨迹 46453">
                  <a:extLst>
                    <a:ext uri="{FF2B5EF4-FFF2-40B4-BE49-F238E27FC236}">
                      <a16:creationId xmlns:a16="http://schemas.microsoft.com/office/drawing/2014/main" id="{B12DC33C-7538-487C-8456-EECEAC552684}"/>
                    </a:ext>
                  </a:extLst>
                </p:cNvPr>
                <p:cNvPicPr/>
                <p:nvPr/>
              </p:nvPicPr>
              <p:blipFill>
                <a:blip r:embed="rId112"/>
                <a:stretch>
                  <a:fillRect/>
                </a:stretch>
              </p:blipFill>
              <p:spPr>
                <a:xfrm>
                  <a:off x="8381707" y="5737418"/>
                  <a:ext cx="29021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46455" name="墨迹 46454">
                  <a:extLst>
                    <a:ext uri="{FF2B5EF4-FFF2-40B4-BE49-F238E27FC236}">
                      <a16:creationId xmlns:a16="http://schemas.microsoft.com/office/drawing/2014/main" id="{08D09825-DB23-4BEF-8F65-6D2880CB795D}"/>
                    </a:ext>
                  </a:extLst>
                </p14:cNvPr>
                <p14:cNvContentPartPr/>
                <p14:nvPr/>
              </p14:nvContentPartPr>
              <p14:xfrm>
                <a:off x="8661452" y="5889338"/>
                <a:ext cx="20160" cy="10080"/>
              </p14:xfrm>
            </p:contentPart>
          </mc:Choice>
          <mc:Fallback xmlns="">
            <p:pic>
              <p:nvPicPr>
                <p:cNvPr id="46455" name="墨迹 46454">
                  <a:extLst>
                    <a:ext uri="{FF2B5EF4-FFF2-40B4-BE49-F238E27FC236}">
                      <a16:creationId xmlns:a16="http://schemas.microsoft.com/office/drawing/2014/main" id="{08D09825-DB23-4BEF-8F65-6D2880CB795D}"/>
                    </a:ext>
                  </a:extLst>
                </p:cNvPr>
                <p:cNvPicPr/>
                <p:nvPr/>
              </p:nvPicPr>
              <p:blipFill>
                <a:blip r:embed="rId114"/>
                <a:stretch>
                  <a:fillRect/>
                </a:stretch>
              </p:blipFill>
              <p:spPr>
                <a:xfrm>
                  <a:off x="8643452" y="5871338"/>
                  <a:ext cx="5580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46456" name="墨迹 46455">
                  <a:extLst>
                    <a:ext uri="{FF2B5EF4-FFF2-40B4-BE49-F238E27FC236}">
                      <a16:creationId xmlns:a16="http://schemas.microsoft.com/office/drawing/2014/main" id="{C245E876-0E77-4D45-B1CB-EE83B355E3DC}"/>
                    </a:ext>
                  </a:extLst>
                </p14:cNvPr>
                <p14:cNvContentPartPr/>
                <p14:nvPr/>
              </p14:nvContentPartPr>
              <p14:xfrm>
                <a:off x="6854612" y="6068258"/>
                <a:ext cx="1658160" cy="144360"/>
              </p14:xfrm>
            </p:contentPart>
          </mc:Choice>
          <mc:Fallback xmlns="">
            <p:pic>
              <p:nvPicPr>
                <p:cNvPr id="46456" name="墨迹 46455">
                  <a:extLst>
                    <a:ext uri="{FF2B5EF4-FFF2-40B4-BE49-F238E27FC236}">
                      <a16:creationId xmlns:a16="http://schemas.microsoft.com/office/drawing/2014/main" id="{C245E876-0E77-4D45-B1CB-EE83B355E3DC}"/>
                    </a:ext>
                  </a:extLst>
                </p:cNvPr>
                <p:cNvPicPr/>
                <p:nvPr/>
              </p:nvPicPr>
              <p:blipFill>
                <a:blip r:embed="rId116"/>
                <a:stretch>
                  <a:fillRect/>
                </a:stretch>
              </p:blipFill>
              <p:spPr>
                <a:xfrm>
                  <a:off x="6836612" y="6050258"/>
                  <a:ext cx="1693800" cy="180000"/>
                </a:xfrm>
                <a:prstGeom prst="rect">
                  <a:avLst/>
                </a:prstGeom>
              </p:spPr>
            </p:pic>
          </mc:Fallback>
        </mc:AlternateContent>
      </p:grpSp>
    </p:spTree>
    <p:extLst>
      <p:ext uri="{BB962C8B-B14F-4D97-AF65-F5344CB8AC3E}">
        <p14:creationId xmlns:p14="http://schemas.microsoft.com/office/powerpoint/2010/main" val="40269719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43"/>
                                        </p:tgtEl>
                                        <p:attrNameLst>
                                          <p:attrName>style.visibility</p:attrName>
                                        </p:attrNameLst>
                                      </p:cBhvr>
                                      <p:to>
                                        <p:strVal val="visible"/>
                                      </p:to>
                                    </p:set>
                                    <p:animEffect transition="in" filter="dissolve">
                                      <p:cBhvr>
                                        <p:cTn id="17" dur="500"/>
                                        <p:tgtEl>
                                          <p:spTgt spid="14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132"/>
                                        </p:tgtEl>
                                        <p:attrNameLst>
                                          <p:attrName>style.visibility</p:attrName>
                                        </p:attrNameLst>
                                      </p:cBhvr>
                                      <p:to>
                                        <p:strVal val="visible"/>
                                      </p:to>
                                    </p:set>
                                    <p:animEffect transition="in" filter="dissolve">
                                      <p:cBhvr>
                                        <p:cTn id="22" dur="500"/>
                                        <p:tgtEl>
                                          <p:spTgt spid="13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dissolve">
                                      <p:cBhvr>
                                        <p:cTn id="27" dur="500"/>
                                        <p:tgtEl>
                                          <p:spTgt spid="1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133"/>
                                        </p:tgtEl>
                                        <p:attrNameLst>
                                          <p:attrName>style.visibility</p:attrName>
                                        </p:attrNameLst>
                                      </p:cBhvr>
                                      <p:to>
                                        <p:strVal val="visible"/>
                                      </p:to>
                                    </p:set>
                                    <p:animEffect transition="in" filter="dissolve">
                                      <p:cBhvr>
                                        <p:cTn id="32" dur="1000"/>
                                        <p:tgtEl>
                                          <p:spTgt spid="13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dissolv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标题 1"/>
          <p:cNvSpPr>
            <a:spLocks noGrp="1"/>
          </p:cNvSpPr>
          <p:nvPr>
            <p:ph type="title"/>
          </p:nvPr>
        </p:nvSpPr>
        <p:spPr/>
        <p:txBody>
          <a:bodyPr/>
          <a:lstStyle/>
          <a:p>
            <a:r>
              <a:rPr lang="zh-CN" altLang="en-US"/>
              <a:t>网络地址转换</a:t>
            </a:r>
          </a:p>
        </p:txBody>
      </p:sp>
      <p:sp>
        <p:nvSpPr>
          <p:cNvPr id="3" name="内容占位符 2"/>
          <p:cNvSpPr>
            <a:spLocks noGrp="1"/>
          </p:cNvSpPr>
          <p:nvPr>
            <p:ph idx="1"/>
          </p:nvPr>
        </p:nvSpPr>
        <p:spPr>
          <a:xfrm>
            <a:off x="338138" y="1059543"/>
            <a:ext cx="4825556" cy="5149345"/>
          </a:xfrm>
        </p:spPr>
        <p:txBody>
          <a:bodyPr/>
          <a:lstStyle/>
          <a:p>
            <a:pPr>
              <a:spcBef>
                <a:spcPts val="600"/>
              </a:spcBef>
              <a:defRPr/>
            </a:pPr>
            <a:r>
              <a:rPr lang="en-US" altLang="zh-CN">
                <a:ea typeface="楷体" panose="02010609060101010101" pitchFamily="49" charset="-122"/>
                <a:cs typeface="Arial" panose="020B0604020202020204" pitchFamily="34" charset="0"/>
              </a:rPr>
              <a:t>NAT</a:t>
            </a:r>
            <a:r>
              <a:rPr lang="zh-CN" altLang="en-US">
                <a:ea typeface="楷体" panose="02010609060101010101" pitchFamily="49" charset="-122"/>
                <a:cs typeface="Arial" panose="020B0604020202020204" pitchFamily="34" charset="0"/>
              </a:rPr>
              <a:t>转换中存在的一个问题</a:t>
            </a:r>
            <a:r>
              <a:rPr lang="en-US" altLang="zh-CN">
                <a:ea typeface="楷体" panose="02010609060101010101" pitchFamily="49" charset="-122"/>
                <a:cs typeface="Arial" panose="020B0604020202020204" pitchFamily="34" charset="0"/>
              </a:rPr>
              <a:t>:</a:t>
            </a:r>
          </a:p>
          <a:p>
            <a:pPr lvl="1">
              <a:spcBef>
                <a:spcPts val="600"/>
              </a:spcBef>
              <a:defRPr/>
            </a:pPr>
            <a:r>
              <a:rPr lang="zh-CN" altLang="en-US">
                <a:ea typeface="楷体" panose="02010609060101010101" pitchFamily="49" charset="-122"/>
                <a:cs typeface="Arial" panose="020B0604020202020204" pitchFamily="34" charset="0"/>
              </a:rPr>
              <a:t>客户端希望与</a:t>
            </a:r>
            <a:r>
              <a:rPr lang="en-US" altLang="zh-CN">
                <a:ea typeface="楷体" panose="02010609060101010101" pitchFamily="49" charset="-122"/>
                <a:cs typeface="Arial" panose="020B0604020202020204" pitchFamily="34" charset="0"/>
              </a:rPr>
              <a:t>10.0.0.1</a:t>
            </a:r>
            <a:r>
              <a:rPr lang="zh-CN" altLang="en-US">
                <a:ea typeface="楷体" panose="02010609060101010101" pitchFamily="49" charset="-122"/>
                <a:cs typeface="Arial" panose="020B0604020202020204" pitchFamily="34" charset="0"/>
              </a:rPr>
              <a:t>这服务器通信</a:t>
            </a:r>
            <a:endParaRPr lang="en-US" altLang="zh-CN">
              <a:ea typeface="楷体" panose="02010609060101010101" pitchFamily="49" charset="-122"/>
              <a:cs typeface="Arial" panose="020B0604020202020204" pitchFamily="34" charset="0"/>
            </a:endParaRPr>
          </a:p>
          <a:p>
            <a:pPr>
              <a:spcBef>
                <a:spcPts val="600"/>
              </a:spcBef>
              <a:defRPr/>
            </a:pPr>
            <a:endParaRPr lang="en-US" altLang="zh-CN">
              <a:ea typeface="楷体" panose="02010609060101010101" pitchFamily="49" charset="-122"/>
              <a:cs typeface="Arial" panose="020B0604020202020204" pitchFamily="34" charset="0"/>
            </a:endParaRPr>
          </a:p>
          <a:p>
            <a:pPr marL="0" indent="0">
              <a:spcBef>
                <a:spcPts val="600"/>
              </a:spcBef>
              <a:buNone/>
              <a:defRPr/>
            </a:pPr>
            <a:r>
              <a:rPr lang="zh-CN" altLang="en-US">
                <a:solidFill>
                  <a:srgbClr val="FF0000"/>
                </a:solidFill>
                <a:ea typeface="楷体" panose="02010609060101010101" pitchFamily="49" charset="-122"/>
                <a:cs typeface="Arial" panose="020B0604020202020204" pitchFamily="34" charset="0"/>
              </a:rPr>
              <a:t>解决方案</a:t>
            </a:r>
            <a:r>
              <a:rPr lang="en-US" altLang="zh-CN">
                <a:solidFill>
                  <a:srgbClr val="FF0000"/>
                </a:solidFill>
                <a:ea typeface="楷体" panose="02010609060101010101" pitchFamily="49" charset="-122"/>
                <a:cs typeface="Arial" panose="020B0604020202020204" pitchFamily="34" charset="0"/>
              </a:rPr>
              <a:t>1</a:t>
            </a:r>
          </a:p>
          <a:p>
            <a:pPr>
              <a:spcBef>
                <a:spcPts val="600"/>
              </a:spcBef>
              <a:defRPr/>
            </a:pPr>
            <a:r>
              <a:rPr lang="zh-CN" altLang="en-US">
                <a:ea typeface="楷体" panose="02010609060101010101" pitchFamily="49" charset="-122"/>
                <a:cs typeface="Arial" panose="020B0604020202020204" pitchFamily="34" charset="0"/>
              </a:rPr>
              <a:t>采用端口</a:t>
            </a:r>
            <a:r>
              <a:rPr lang="en-US" altLang="zh-CN">
                <a:ea typeface="楷体" panose="02010609060101010101" pitchFamily="49" charset="-122"/>
                <a:cs typeface="Arial" panose="020B0604020202020204" pitchFamily="34" charset="0"/>
              </a:rPr>
              <a:t>NAT</a:t>
            </a:r>
            <a:r>
              <a:rPr lang="zh-CN" altLang="en-US">
                <a:ea typeface="楷体" panose="02010609060101010101" pitchFamily="49" charset="-122"/>
                <a:cs typeface="Arial" panose="020B0604020202020204" pitchFamily="34" charset="0"/>
              </a:rPr>
              <a:t>，在路由器中</a:t>
            </a:r>
            <a:r>
              <a:rPr lang="zh-CN" altLang="en-US">
                <a:solidFill>
                  <a:srgbClr val="FF0000"/>
                </a:solidFill>
                <a:ea typeface="楷体" panose="02010609060101010101" pitchFamily="49" charset="-122"/>
                <a:cs typeface="Arial" panose="020B0604020202020204" pitchFamily="34" charset="0"/>
              </a:rPr>
              <a:t>静态</a:t>
            </a:r>
            <a:r>
              <a:rPr lang="zh-CN" altLang="en-US">
                <a:ea typeface="楷体" panose="02010609060101010101" pitchFamily="49" charset="-122"/>
                <a:cs typeface="Arial" panose="020B0604020202020204" pitchFamily="34" charset="0"/>
              </a:rPr>
              <a:t>地为服务器</a:t>
            </a:r>
            <a:r>
              <a:rPr lang="zh-CN" altLang="en-US">
                <a:solidFill>
                  <a:srgbClr val="FF0000"/>
                </a:solidFill>
                <a:ea typeface="楷体" panose="02010609060101010101" pitchFamily="49" charset="-122"/>
                <a:cs typeface="Arial" panose="020B0604020202020204" pitchFamily="34" charset="0"/>
              </a:rPr>
              <a:t>配置</a:t>
            </a:r>
            <a:r>
              <a:rPr lang="zh-CN" altLang="en-US">
                <a:ea typeface="楷体" panose="02010609060101010101" pitchFamily="49" charset="-122"/>
                <a:cs typeface="Arial" panose="020B0604020202020204" pitchFamily="34" charset="0"/>
              </a:rPr>
              <a:t>一条记录</a:t>
            </a:r>
            <a:endParaRPr lang="en-US" altLang="zh-CN">
              <a:ea typeface="楷体" panose="02010609060101010101" pitchFamily="49" charset="-122"/>
              <a:cs typeface="Arial" panose="020B0604020202020204" pitchFamily="34" charset="0"/>
            </a:endParaRPr>
          </a:p>
          <a:p>
            <a:pPr marL="287337">
              <a:spcBef>
                <a:spcPts val="600"/>
              </a:spcBef>
              <a:defRPr/>
            </a:pPr>
            <a:endParaRPr lang="en-US" altLang="zh-CN">
              <a:solidFill>
                <a:srgbClr val="FF0000"/>
              </a:solidFill>
              <a:ea typeface="楷体" panose="02010609060101010101" pitchFamily="49" charset="-122"/>
              <a:cs typeface="Arial" panose="020B0604020202020204" pitchFamily="34" charset="0"/>
            </a:endParaRPr>
          </a:p>
          <a:p>
            <a:pPr marL="287337">
              <a:spcBef>
                <a:spcPts val="600"/>
              </a:spcBef>
              <a:defRPr/>
            </a:pPr>
            <a:r>
              <a:rPr lang="zh-CN" altLang="en-US">
                <a:solidFill>
                  <a:srgbClr val="FF0000"/>
                </a:solidFill>
                <a:ea typeface="楷体" panose="02010609060101010101" pitchFamily="49" charset="-122"/>
                <a:cs typeface="Arial" panose="020B0604020202020204" pitchFamily="34" charset="0"/>
              </a:rPr>
              <a:t>如 </a:t>
            </a:r>
            <a:r>
              <a:rPr lang="en-US" altLang="zh-CN">
                <a:solidFill>
                  <a:srgbClr val="FF0000"/>
                </a:solidFill>
                <a:ea typeface="楷体" panose="02010609060101010101" pitchFamily="49" charset="-122"/>
                <a:cs typeface="Arial" panose="020B0604020202020204" pitchFamily="34" charset="0"/>
              </a:rPr>
              <a:t>(123.76.29.7, 80) </a:t>
            </a:r>
            <a:r>
              <a:rPr lang="zh-CN" altLang="en-US">
                <a:ea typeface="楷体" panose="02010609060101010101" pitchFamily="49" charset="-122"/>
                <a:cs typeface="Arial" panose="020B0604020202020204" pitchFamily="34" charset="0"/>
              </a:rPr>
              <a:t>总是</a:t>
            </a:r>
            <a:r>
              <a:rPr lang="zh-CN" altLang="en-US">
                <a:solidFill>
                  <a:srgbClr val="FF0000"/>
                </a:solidFill>
                <a:ea typeface="楷体" panose="02010609060101010101" pitchFamily="49" charset="-122"/>
                <a:cs typeface="Arial" panose="020B0604020202020204" pitchFamily="34" charset="0"/>
              </a:rPr>
              <a:t>指向 </a:t>
            </a:r>
            <a:r>
              <a:rPr lang="en-US" altLang="zh-CN">
                <a:solidFill>
                  <a:srgbClr val="FF0000"/>
                </a:solidFill>
                <a:ea typeface="楷体" panose="02010609060101010101" pitchFamily="49" charset="-122"/>
                <a:cs typeface="Arial" panose="020B0604020202020204" pitchFamily="34" charset="0"/>
              </a:rPr>
              <a:t>(10.0.0.1, 80)</a:t>
            </a:r>
            <a:endParaRPr lang="zh-CN" altLang="en-US">
              <a:solidFill>
                <a:srgbClr val="FF0000"/>
              </a:solidFill>
              <a:ea typeface="楷体" panose="02010609060101010101" pitchFamily="49" charset="-122"/>
              <a:cs typeface="Arial" panose="020B0604020202020204" pitchFamily="34" charset="0"/>
            </a:endParaRPr>
          </a:p>
        </p:txBody>
      </p:sp>
      <p:sp>
        <p:nvSpPr>
          <p:cNvPr id="164870" name="Freeform 29"/>
          <p:cNvSpPr>
            <a:spLocks/>
          </p:cNvSpPr>
          <p:nvPr/>
        </p:nvSpPr>
        <p:spPr bwMode="auto">
          <a:xfrm>
            <a:off x="7308850" y="1844675"/>
            <a:ext cx="1676400" cy="2487613"/>
          </a:xfrm>
          <a:custGeom>
            <a:avLst/>
            <a:gdLst>
              <a:gd name="T0" fmla="*/ 2147483646 w 1056"/>
              <a:gd name="T1" fmla="*/ 2147483646 h 1567"/>
              <a:gd name="T2" fmla="*/ 2147483646 w 1056"/>
              <a:gd name="T3" fmla="*/ 2147483646 h 1567"/>
              <a:gd name="T4" fmla="*/ 2147483646 w 1056"/>
              <a:gd name="T5" fmla="*/ 2147483646 h 1567"/>
              <a:gd name="T6" fmla="*/ 2147483646 w 1056"/>
              <a:gd name="T7" fmla="*/ 2147483646 h 1567"/>
              <a:gd name="T8" fmla="*/ 2147483646 w 1056"/>
              <a:gd name="T9" fmla="*/ 2147483646 h 1567"/>
              <a:gd name="T10" fmla="*/ 2147483646 w 1056"/>
              <a:gd name="T11" fmla="*/ 2147483646 h 1567"/>
              <a:gd name="T12" fmla="*/ 2147483646 w 1056"/>
              <a:gd name="T13" fmla="*/ 2147483646 h 1567"/>
              <a:gd name="T14" fmla="*/ 2147483646 w 1056"/>
              <a:gd name="T15" fmla="*/ 2147483646 h 1567"/>
              <a:gd name="T16" fmla="*/ 2147483646 w 1056"/>
              <a:gd name="T17" fmla="*/ 2147483646 h 1567"/>
              <a:gd name="T18" fmla="*/ 2147483646 w 1056"/>
              <a:gd name="T19" fmla="*/ 2147483646 h 1567"/>
              <a:gd name="T20" fmla="*/ 2147483646 w 1056"/>
              <a:gd name="T21" fmla="*/ 2147483646 h 1567"/>
              <a:gd name="T22" fmla="*/ 2147483646 w 1056"/>
              <a:gd name="T23" fmla="*/ 2147483646 h 1567"/>
              <a:gd name="T24" fmla="*/ 2147483646 w 1056"/>
              <a:gd name="T25" fmla="*/ 2147483646 h 156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56"/>
              <a:gd name="T40" fmla="*/ 0 h 1567"/>
              <a:gd name="T41" fmla="*/ 1056 w 1056"/>
              <a:gd name="T42" fmla="*/ 1567 h 156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56" h="1567">
                <a:moveTo>
                  <a:pt x="109" y="676"/>
                </a:moveTo>
                <a:cubicBezTo>
                  <a:pt x="199" y="644"/>
                  <a:pt x="527" y="657"/>
                  <a:pt x="598" y="647"/>
                </a:cubicBezTo>
                <a:cubicBezTo>
                  <a:pt x="669" y="637"/>
                  <a:pt x="538" y="694"/>
                  <a:pt x="533" y="614"/>
                </a:cubicBezTo>
                <a:cubicBezTo>
                  <a:pt x="527" y="534"/>
                  <a:pt x="522" y="265"/>
                  <a:pt x="566" y="169"/>
                </a:cubicBezTo>
                <a:cubicBezTo>
                  <a:pt x="610" y="73"/>
                  <a:pt x="721" y="51"/>
                  <a:pt x="795" y="38"/>
                </a:cubicBezTo>
                <a:cubicBezTo>
                  <a:pt x="869" y="25"/>
                  <a:pt x="981" y="0"/>
                  <a:pt x="1013" y="90"/>
                </a:cubicBezTo>
                <a:cubicBezTo>
                  <a:pt x="1045" y="180"/>
                  <a:pt x="988" y="448"/>
                  <a:pt x="987" y="579"/>
                </a:cubicBezTo>
                <a:cubicBezTo>
                  <a:pt x="986" y="710"/>
                  <a:pt x="1005" y="730"/>
                  <a:pt x="1005" y="875"/>
                </a:cubicBezTo>
                <a:cubicBezTo>
                  <a:pt x="1005" y="1020"/>
                  <a:pt x="1056" y="1351"/>
                  <a:pt x="987" y="1451"/>
                </a:cubicBezTo>
                <a:cubicBezTo>
                  <a:pt x="918" y="1551"/>
                  <a:pt x="678" y="1567"/>
                  <a:pt x="592" y="1478"/>
                </a:cubicBezTo>
                <a:cubicBezTo>
                  <a:pt x="506" y="1389"/>
                  <a:pt x="562" y="1026"/>
                  <a:pt x="473" y="919"/>
                </a:cubicBezTo>
                <a:cubicBezTo>
                  <a:pt x="384" y="812"/>
                  <a:pt x="122" y="878"/>
                  <a:pt x="61" y="838"/>
                </a:cubicBezTo>
                <a:cubicBezTo>
                  <a:pt x="0" y="798"/>
                  <a:pt x="26" y="710"/>
                  <a:pt x="109" y="67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64871" name="Line 35"/>
          <p:cNvSpPr>
            <a:spLocks noChangeShapeType="1"/>
          </p:cNvSpPr>
          <p:nvPr/>
        </p:nvSpPr>
        <p:spPr bwMode="auto">
          <a:xfrm>
            <a:off x="8334375" y="2271713"/>
            <a:ext cx="1333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64872" name="Line 36"/>
          <p:cNvSpPr>
            <a:spLocks noChangeShapeType="1"/>
          </p:cNvSpPr>
          <p:nvPr/>
        </p:nvSpPr>
        <p:spPr bwMode="auto">
          <a:xfrm flipV="1">
            <a:off x="8228013" y="3776663"/>
            <a:ext cx="1714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64873" name="Text Box 37"/>
          <p:cNvSpPr txBox="1">
            <a:spLocks noChangeArrowheads="1"/>
          </p:cNvSpPr>
          <p:nvPr/>
        </p:nvSpPr>
        <p:spPr bwMode="auto">
          <a:xfrm>
            <a:off x="8099425" y="1655763"/>
            <a:ext cx="9271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u="none">
                <a:ea typeface="楷体" panose="02010609060101010101" pitchFamily="49" charset="-122"/>
                <a:cs typeface="Arial" panose="020B0604020202020204" pitchFamily="34" charset="0"/>
              </a:rPr>
              <a:t>10.0.0.1</a:t>
            </a:r>
          </a:p>
        </p:txBody>
      </p:sp>
      <p:sp>
        <p:nvSpPr>
          <p:cNvPr id="164874" name="Text Box 56"/>
          <p:cNvSpPr txBox="1">
            <a:spLocks noChangeArrowheads="1"/>
          </p:cNvSpPr>
          <p:nvPr/>
        </p:nvSpPr>
        <p:spPr bwMode="auto">
          <a:xfrm>
            <a:off x="7327900" y="2605088"/>
            <a:ext cx="9271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u="none">
                <a:ea typeface="楷体" panose="02010609060101010101" pitchFamily="49" charset="-122"/>
                <a:cs typeface="Arial" panose="020B0604020202020204" pitchFamily="34" charset="0"/>
              </a:rPr>
              <a:t>10.0.0.4</a:t>
            </a:r>
          </a:p>
        </p:txBody>
      </p:sp>
      <p:sp>
        <p:nvSpPr>
          <p:cNvPr id="164875" name="Line 57"/>
          <p:cNvSpPr>
            <a:spLocks noChangeShapeType="1"/>
          </p:cNvSpPr>
          <p:nvPr/>
        </p:nvSpPr>
        <p:spPr bwMode="auto">
          <a:xfrm flipH="1">
            <a:off x="7451725" y="2860675"/>
            <a:ext cx="85725" cy="1285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64876" name="Line 58"/>
          <p:cNvSpPr>
            <a:spLocks noChangeShapeType="1"/>
          </p:cNvSpPr>
          <p:nvPr/>
        </p:nvSpPr>
        <p:spPr bwMode="auto">
          <a:xfrm flipH="1">
            <a:off x="6711950" y="3098800"/>
            <a:ext cx="85725" cy="128588"/>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64877" name="Text Box 88"/>
          <p:cNvSpPr txBox="1">
            <a:spLocks noChangeArrowheads="1"/>
          </p:cNvSpPr>
          <p:nvPr/>
        </p:nvSpPr>
        <p:spPr bwMode="auto">
          <a:xfrm>
            <a:off x="6741659" y="3307897"/>
            <a:ext cx="877887"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ct val="85000"/>
              </a:lnSpc>
            </a:pPr>
            <a:r>
              <a:rPr lang="en-US" altLang="zh-CN" u="none">
                <a:solidFill>
                  <a:srgbClr val="FF0000"/>
                </a:solidFill>
                <a:ea typeface="楷体" panose="02010609060101010101" pitchFamily="49" charset="-122"/>
                <a:cs typeface="Arial" panose="020B0604020202020204" pitchFamily="34" charset="0"/>
              </a:rPr>
              <a:t>NAT </a:t>
            </a:r>
          </a:p>
          <a:p>
            <a:pPr algn="ctr">
              <a:lnSpc>
                <a:spcPct val="85000"/>
              </a:lnSpc>
            </a:pPr>
            <a:r>
              <a:rPr lang="zh-CN" altLang="en-US" u="none">
                <a:solidFill>
                  <a:srgbClr val="FF0000"/>
                </a:solidFill>
                <a:ea typeface="楷体" panose="02010609060101010101" pitchFamily="49" charset="-122"/>
                <a:cs typeface="Arial" panose="020B0604020202020204" pitchFamily="34" charset="0"/>
              </a:rPr>
              <a:t>路由器</a:t>
            </a:r>
            <a:endParaRPr lang="en-US" altLang="zh-CN" u="none">
              <a:solidFill>
                <a:srgbClr val="FF0000"/>
              </a:solidFill>
              <a:ea typeface="楷体" panose="02010609060101010101" pitchFamily="49" charset="-122"/>
              <a:cs typeface="Arial" panose="020B0604020202020204" pitchFamily="34" charset="0"/>
            </a:endParaRPr>
          </a:p>
        </p:txBody>
      </p:sp>
      <p:sp>
        <p:nvSpPr>
          <p:cNvPr id="164878" name="Text Box 89"/>
          <p:cNvSpPr txBox="1">
            <a:spLocks noChangeArrowheads="1"/>
          </p:cNvSpPr>
          <p:nvPr/>
        </p:nvSpPr>
        <p:spPr bwMode="auto">
          <a:xfrm>
            <a:off x="5489575" y="3162300"/>
            <a:ext cx="13128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u="none">
                <a:ea typeface="楷体" panose="02010609060101010101" pitchFamily="49" charset="-122"/>
                <a:cs typeface="Arial" panose="020B0604020202020204" pitchFamily="34" charset="0"/>
              </a:rPr>
              <a:t>138.76.29.7</a:t>
            </a:r>
          </a:p>
        </p:txBody>
      </p:sp>
      <p:sp>
        <p:nvSpPr>
          <p:cNvPr id="164879" name="Line 100"/>
          <p:cNvSpPr>
            <a:spLocks noChangeShapeType="1"/>
          </p:cNvSpPr>
          <p:nvPr/>
        </p:nvSpPr>
        <p:spPr bwMode="auto">
          <a:xfrm>
            <a:off x="6538913" y="3081338"/>
            <a:ext cx="4016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64880" name="Text Box 102"/>
          <p:cNvSpPr txBox="1">
            <a:spLocks noChangeArrowheads="1"/>
          </p:cNvSpPr>
          <p:nvPr/>
        </p:nvSpPr>
        <p:spPr bwMode="auto">
          <a:xfrm>
            <a:off x="4500563" y="2346325"/>
            <a:ext cx="8778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ea typeface="楷体" panose="02010609060101010101" pitchFamily="49" charset="-122"/>
                <a:cs typeface="Arial" panose="020B0604020202020204" pitchFamily="34" charset="0"/>
              </a:rPr>
              <a:t>客户端</a:t>
            </a:r>
            <a:endParaRPr lang="en-US" altLang="zh-CN" u="none">
              <a:ea typeface="楷体" panose="02010609060101010101" pitchFamily="49" charset="-122"/>
              <a:cs typeface="Arial" panose="020B0604020202020204" pitchFamily="34" charset="0"/>
            </a:endParaRPr>
          </a:p>
        </p:txBody>
      </p:sp>
      <p:sp>
        <p:nvSpPr>
          <p:cNvPr id="164881" name="Text Box 103"/>
          <p:cNvSpPr txBox="1">
            <a:spLocks noChangeArrowheads="1"/>
          </p:cNvSpPr>
          <p:nvPr/>
        </p:nvSpPr>
        <p:spPr bwMode="auto">
          <a:xfrm>
            <a:off x="5862638" y="2063750"/>
            <a:ext cx="4111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3200" u="none">
                <a:solidFill>
                  <a:srgbClr val="000099"/>
                </a:solidFill>
                <a:ea typeface="楷体" panose="02010609060101010101" pitchFamily="49" charset="-122"/>
                <a:cs typeface="Arial" panose="020B0604020202020204" pitchFamily="34" charset="0"/>
              </a:rPr>
              <a:t>?</a:t>
            </a:r>
          </a:p>
        </p:txBody>
      </p:sp>
      <p:sp>
        <p:nvSpPr>
          <p:cNvPr id="164882" name="Line 104"/>
          <p:cNvSpPr>
            <a:spLocks noChangeShapeType="1"/>
          </p:cNvSpPr>
          <p:nvPr/>
        </p:nvSpPr>
        <p:spPr bwMode="auto">
          <a:xfrm>
            <a:off x="5846763" y="2678113"/>
            <a:ext cx="401637" cy="2778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164883" name="Group 116"/>
          <p:cNvGrpSpPr>
            <a:grpSpLocks/>
          </p:cNvGrpSpPr>
          <p:nvPr/>
        </p:nvGrpSpPr>
        <p:grpSpPr bwMode="auto">
          <a:xfrm>
            <a:off x="6850063" y="2862263"/>
            <a:ext cx="587375" cy="323850"/>
            <a:chOff x="4396" y="1245"/>
            <a:chExt cx="672" cy="248"/>
          </a:xfrm>
        </p:grpSpPr>
        <p:sp>
          <p:nvSpPr>
            <p:cNvPr id="164928"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u="none">
                <a:ea typeface="楷体" panose="02010609060101010101" pitchFamily="49" charset="-122"/>
                <a:cs typeface="Arial" panose="020B0604020202020204" pitchFamily="34" charset="0"/>
              </a:endParaRPr>
            </a:p>
          </p:txBody>
        </p:sp>
        <p:sp>
          <p:nvSpPr>
            <p:cNvPr id="164929"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ea typeface="楷体" panose="02010609060101010101" pitchFamily="49" charset="-122"/>
                <a:cs typeface="Arial" panose="020B0604020202020204" pitchFamily="34" charset="0"/>
              </a:endParaRPr>
            </a:p>
          </p:txBody>
        </p:sp>
        <p:sp>
          <p:nvSpPr>
            <p:cNvPr id="164930"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u="none">
                <a:ea typeface="楷体" panose="02010609060101010101" pitchFamily="49" charset="-122"/>
                <a:cs typeface="Arial" panose="020B0604020202020204" pitchFamily="34" charset="0"/>
              </a:endParaRPr>
            </a:p>
          </p:txBody>
        </p:sp>
        <p:grpSp>
          <p:nvGrpSpPr>
            <p:cNvPr id="164931" name="Group 120"/>
            <p:cNvGrpSpPr>
              <a:grpSpLocks/>
            </p:cNvGrpSpPr>
            <p:nvPr/>
          </p:nvGrpSpPr>
          <p:grpSpPr bwMode="auto">
            <a:xfrm>
              <a:off x="4530" y="1287"/>
              <a:ext cx="377" cy="75"/>
              <a:chOff x="2468" y="1332"/>
              <a:chExt cx="310" cy="60"/>
            </a:xfrm>
          </p:grpSpPr>
          <p:sp>
            <p:nvSpPr>
              <p:cNvPr id="164934" name="Freeform 12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4935" name="Freeform 12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4932" name="Line 123"/>
            <p:cNvSpPr>
              <a:spLocks noChangeShapeType="1"/>
            </p:cNvSpPr>
            <p:nvPr/>
          </p:nvSpPr>
          <p:spPr bwMode="auto">
            <a:xfrm>
              <a:off x="4400" y="1322"/>
              <a:ext cx="0" cy="10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933" name="Line 124"/>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64884" name="Group 128"/>
          <p:cNvGrpSpPr>
            <a:grpSpLocks/>
          </p:cNvGrpSpPr>
          <p:nvPr/>
        </p:nvGrpSpPr>
        <p:grpSpPr bwMode="auto">
          <a:xfrm>
            <a:off x="5214938" y="2311400"/>
            <a:ext cx="685800" cy="649288"/>
            <a:chOff x="-44" y="1473"/>
            <a:chExt cx="981" cy="1105"/>
          </a:xfrm>
        </p:grpSpPr>
        <p:pic>
          <p:nvPicPr>
            <p:cNvPr id="164926" name="Picture 12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927" name="Freeform 130"/>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64885" name="Group 131"/>
          <p:cNvGrpSpPr>
            <a:grpSpLocks/>
          </p:cNvGrpSpPr>
          <p:nvPr/>
        </p:nvGrpSpPr>
        <p:grpSpPr bwMode="auto">
          <a:xfrm flipH="1">
            <a:off x="8302625" y="2822575"/>
            <a:ext cx="641350" cy="558800"/>
            <a:chOff x="-44" y="1473"/>
            <a:chExt cx="981" cy="1105"/>
          </a:xfrm>
        </p:grpSpPr>
        <p:pic>
          <p:nvPicPr>
            <p:cNvPr id="164924" name="Picture 13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925" name="Freeform 133"/>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64886" name="Group 134"/>
          <p:cNvGrpSpPr>
            <a:grpSpLocks/>
          </p:cNvGrpSpPr>
          <p:nvPr/>
        </p:nvGrpSpPr>
        <p:grpSpPr bwMode="auto">
          <a:xfrm flipH="1">
            <a:off x="8277225" y="3586163"/>
            <a:ext cx="641350" cy="558800"/>
            <a:chOff x="-44" y="1473"/>
            <a:chExt cx="981" cy="1105"/>
          </a:xfrm>
        </p:grpSpPr>
        <p:pic>
          <p:nvPicPr>
            <p:cNvPr id="164922" name="Picture 13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923" name="Freeform 136"/>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164887" name="Line 137"/>
          <p:cNvSpPr>
            <a:spLocks noChangeShapeType="1"/>
          </p:cNvSpPr>
          <p:nvPr/>
        </p:nvSpPr>
        <p:spPr bwMode="auto">
          <a:xfrm>
            <a:off x="7431088" y="3048000"/>
            <a:ext cx="2571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64888" name="Group 138"/>
          <p:cNvGrpSpPr>
            <a:grpSpLocks/>
          </p:cNvGrpSpPr>
          <p:nvPr/>
        </p:nvGrpSpPr>
        <p:grpSpPr bwMode="auto">
          <a:xfrm>
            <a:off x="8453438" y="2020888"/>
            <a:ext cx="346075" cy="623887"/>
            <a:chOff x="4140" y="429"/>
            <a:chExt cx="1425" cy="2396"/>
          </a:xfrm>
        </p:grpSpPr>
        <p:sp>
          <p:nvSpPr>
            <p:cNvPr id="164890" name="Freeform 139"/>
            <p:cNvSpPr>
              <a:spLocks/>
            </p:cNvSpPr>
            <p:nvPr/>
          </p:nvSpPr>
          <p:spPr bwMode="auto">
            <a:xfrm>
              <a:off x="5268" y="433"/>
              <a:ext cx="283" cy="2286"/>
            </a:xfrm>
            <a:custGeom>
              <a:avLst/>
              <a:gdLst>
                <a:gd name="T0" fmla="*/ 4 w 354"/>
                <a:gd name="T1" fmla="*/ 0 h 2742"/>
                <a:gd name="T2" fmla="*/ 19 w 354"/>
                <a:gd name="T3" fmla="*/ 32 h 2742"/>
                <a:gd name="T4" fmla="*/ 19 w 354"/>
                <a:gd name="T5" fmla="*/ 246 h 2742"/>
                <a:gd name="T6" fmla="*/ 0 w 354"/>
                <a:gd name="T7" fmla="*/ 258 h 2742"/>
                <a:gd name="T8" fmla="*/ 4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891" name="Rectangle 140"/>
            <p:cNvSpPr>
              <a:spLocks noChangeArrowheads="1"/>
            </p:cNvSpPr>
            <p:nvPr/>
          </p:nvSpPr>
          <p:spPr bwMode="auto">
            <a:xfrm>
              <a:off x="4205" y="429"/>
              <a:ext cx="1046" cy="2286"/>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164892" name="Freeform 141"/>
            <p:cNvSpPr>
              <a:spLocks/>
            </p:cNvSpPr>
            <p:nvPr/>
          </p:nvSpPr>
          <p:spPr bwMode="auto">
            <a:xfrm>
              <a:off x="5321" y="570"/>
              <a:ext cx="169" cy="2115"/>
            </a:xfrm>
            <a:custGeom>
              <a:avLst/>
              <a:gdLst>
                <a:gd name="T0" fmla="*/ 2 w 211"/>
                <a:gd name="T1" fmla="*/ 0 h 2537"/>
                <a:gd name="T2" fmla="*/ 11 w 211"/>
                <a:gd name="T3" fmla="*/ 21 h 2537"/>
                <a:gd name="T4" fmla="*/ 2 w 211"/>
                <a:gd name="T5" fmla="*/ 23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893" name="Freeform 142"/>
            <p:cNvSpPr>
              <a:spLocks/>
            </p:cNvSpPr>
            <p:nvPr/>
          </p:nvSpPr>
          <p:spPr bwMode="auto">
            <a:xfrm>
              <a:off x="5284" y="1640"/>
              <a:ext cx="263" cy="189"/>
            </a:xfrm>
            <a:custGeom>
              <a:avLst/>
              <a:gdLst>
                <a:gd name="T0" fmla="*/ 2 w 328"/>
                <a:gd name="T1" fmla="*/ 0 h 226"/>
                <a:gd name="T2" fmla="*/ 18 w 328"/>
                <a:gd name="T3" fmla="*/ 13 h 226"/>
                <a:gd name="T4" fmla="*/ 18 w 328"/>
                <a:gd name="T5" fmla="*/ 23 h 226"/>
                <a:gd name="T6" fmla="*/ 0 w 328"/>
                <a:gd name="T7" fmla="*/ 9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894" name="Rectangle 143"/>
            <p:cNvSpPr>
              <a:spLocks noChangeArrowheads="1"/>
            </p:cNvSpPr>
            <p:nvPr/>
          </p:nvSpPr>
          <p:spPr bwMode="auto">
            <a:xfrm>
              <a:off x="4212" y="691"/>
              <a:ext cx="595" cy="49"/>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grpSp>
          <p:nvGrpSpPr>
            <p:cNvPr id="164895" name="Group 144"/>
            <p:cNvGrpSpPr>
              <a:grpSpLocks/>
            </p:cNvGrpSpPr>
            <p:nvPr/>
          </p:nvGrpSpPr>
          <p:grpSpPr bwMode="auto">
            <a:xfrm>
              <a:off x="4749" y="668"/>
              <a:ext cx="581" cy="145"/>
              <a:chOff x="614" y="2568"/>
              <a:chExt cx="725" cy="139"/>
            </a:xfrm>
          </p:grpSpPr>
          <p:sp>
            <p:nvSpPr>
              <p:cNvPr id="164920" name="AutoShape 145"/>
              <p:cNvSpPr>
                <a:spLocks noChangeArrowheads="1"/>
              </p:cNvSpPr>
              <p:nvPr/>
            </p:nvSpPr>
            <p:spPr bwMode="auto">
              <a:xfrm>
                <a:off x="613" y="2567"/>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164921" name="AutoShape 146"/>
              <p:cNvSpPr>
                <a:spLocks noChangeArrowheads="1"/>
              </p:cNvSpPr>
              <p:nvPr/>
            </p:nvSpPr>
            <p:spPr bwMode="auto">
              <a:xfrm>
                <a:off x="629" y="2584"/>
                <a:ext cx="693"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grpSp>
        <p:sp>
          <p:nvSpPr>
            <p:cNvPr id="164896" name="Rectangle 147"/>
            <p:cNvSpPr>
              <a:spLocks noChangeArrowheads="1"/>
            </p:cNvSpPr>
            <p:nvPr/>
          </p:nvSpPr>
          <p:spPr bwMode="auto">
            <a:xfrm>
              <a:off x="4225" y="1020"/>
              <a:ext cx="595" cy="43"/>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grpSp>
          <p:nvGrpSpPr>
            <p:cNvPr id="164897" name="Group 148"/>
            <p:cNvGrpSpPr>
              <a:grpSpLocks/>
            </p:cNvGrpSpPr>
            <p:nvPr/>
          </p:nvGrpSpPr>
          <p:grpSpPr bwMode="auto">
            <a:xfrm>
              <a:off x="4747" y="994"/>
              <a:ext cx="581" cy="134"/>
              <a:chOff x="614" y="2568"/>
              <a:chExt cx="725" cy="139"/>
            </a:xfrm>
          </p:grpSpPr>
          <p:sp>
            <p:nvSpPr>
              <p:cNvPr id="164918" name="AutoShape 149"/>
              <p:cNvSpPr>
                <a:spLocks noChangeArrowheads="1"/>
              </p:cNvSpPr>
              <p:nvPr/>
            </p:nvSpPr>
            <p:spPr bwMode="auto">
              <a:xfrm>
                <a:off x="615" y="2570"/>
                <a:ext cx="726"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164919" name="AutoShape 150"/>
              <p:cNvSpPr>
                <a:spLocks noChangeArrowheads="1"/>
              </p:cNvSpPr>
              <p:nvPr/>
            </p:nvSpPr>
            <p:spPr bwMode="auto">
              <a:xfrm>
                <a:off x="631" y="2589"/>
                <a:ext cx="693"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grpSp>
        <p:sp>
          <p:nvSpPr>
            <p:cNvPr id="164898" name="Rectangle 151"/>
            <p:cNvSpPr>
              <a:spLocks noChangeArrowheads="1"/>
            </p:cNvSpPr>
            <p:nvPr/>
          </p:nvSpPr>
          <p:spPr bwMode="auto">
            <a:xfrm>
              <a:off x="4218" y="1356"/>
              <a:ext cx="595" cy="49"/>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164899" name="Rectangle 152"/>
            <p:cNvSpPr>
              <a:spLocks noChangeArrowheads="1"/>
            </p:cNvSpPr>
            <p:nvPr/>
          </p:nvSpPr>
          <p:spPr bwMode="auto">
            <a:xfrm>
              <a:off x="4225" y="1654"/>
              <a:ext cx="601" cy="49"/>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grpSp>
          <p:nvGrpSpPr>
            <p:cNvPr id="164900" name="Group 153"/>
            <p:cNvGrpSpPr>
              <a:grpSpLocks/>
            </p:cNvGrpSpPr>
            <p:nvPr/>
          </p:nvGrpSpPr>
          <p:grpSpPr bwMode="auto">
            <a:xfrm>
              <a:off x="4735" y="1627"/>
              <a:ext cx="582" cy="151"/>
              <a:chOff x="614" y="2568"/>
              <a:chExt cx="725" cy="139"/>
            </a:xfrm>
          </p:grpSpPr>
          <p:sp>
            <p:nvSpPr>
              <p:cNvPr id="164916" name="AutoShape 154"/>
              <p:cNvSpPr>
                <a:spLocks noChangeArrowheads="1"/>
              </p:cNvSpPr>
              <p:nvPr/>
            </p:nvSpPr>
            <p:spPr bwMode="auto">
              <a:xfrm>
                <a:off x="614" y="2576"/>
                <a:ext cx="725" cy="12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164917" name="AutoShape 155"/>
              <p:cNvSpPr>
                <a:spLocks noChangeArrowheads="1"/>
              </p:cNvSpPr>
              <p:nvPr/>
            </p:nvSpPr>
            <p:spPr bwMode="auto">
              <a:xfrm>
                <a:off x="630" y="2588"/>
                <a:ext cx="692"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grpSp>
        <p:sp>
          <p:nvSpPr>
            <p:cNvPr id="164901" name="Freeform 156"/>
            <p:cNvSpPr>
              <a:spLocks/>
            </p:cNvSpPr>
            <p:nvPr/>
          </p:nvSpPr>
          <p:spPr bwMode="auto">
            <a:xfrm>
              <a:off x="5288" y="1354"/>
              <a:ext cx="263" cy="188"/>
            </a:xfrm>
            <a:custGeom>
              <a:avLst/>
              <a:gdLst>
                <a:gd name="T0" fmla="*/ 2 w 328"/>
                <a:gd name="T1" fmla="*/ 0 h 226"/>
                <a:gd name="T2" fmla="*/ 18 w 328"/>
                <a:gd name="T3" fmla="*/ 12 h 226"/>
                <a:gd name="T4" fmla="*/ 18 w 328"/>
                <a:gd name="T5" fmla="*/ 21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64902" name="Group 157"/>
            <p:cNvGrpSpPr>
              <a:grpSpLocks/>
            </p:cNvGrpSpPr>
            <p:nvPr/>
          </p:nvGrpSpPr>
          <p:grpSpPr bwMode="auto">
            <a:xfrm>
              <a:off x="4739" y="1327"/>
              <a:ext cx="582" cy="139"/>
              <a:chOff x="614" y="2568"/>
              <a:chExt cx="725" cy="139"/>
            </a:xfrm>
          </p:grpSpPr>
          <p:sp>
            <p:nvSpPr>
              <p:cNvPr id="164914" name="AutoShape 158"/>
              <p:cNvSpPr>
                <a:spLocks noChangeArrowheads="1"/>
              </p:cNvSpPr>
              <p:nvPr/>
            </p:nvSpPr>
            <p:spPr bwMode="auto">
              <a:xfrm>
                <a:off x="617" y="2566"/>
                <a:ext cx="725"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164915" name="AutoShape 159"/>
              <p:cNvSpPr>
                <a:spLocks noChangeArrowheads="1"/>
              </p:cNvSpPr>
              <p:nvPr/>
            </p:nvSpPr>
            <p:spPr bwMode="auto">
              <a:xfrm>
                <a:off x="633" y="2585"/>
                <a:ext cx="692"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grpSp>
        <p:sp>
          <p:nvSpPr>
            <p:cNvPr id="164903" name="Rectangle 160"/>
            <p:cNvSpPr>
              <a:spLocks noChangeArrowheads="1"/>
            </p:cNvSpPr>
            <p:nvPr/>
          </p:nvSpPr>
          <p:spPr bwMode="auto">
            <a:xfrm>
              <a:off x="5251" y="429"/>
              <a:ext cx="65"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164904" name="Freeform 161"/>
            <p:cNvSpPr>
              <a:spLocks/>
            </p:cNvSpPr>
            <p:nvPr/>
          </p:nvSpPr>
          <p:spPr bwMode="auto">
            <a:xfrm>
              <a:off x="5312" y="1007"/>
              <a:ext cx="237" cy="213"/>
            </a:xfrm>
            <a:custGeom>
              <a:avLst/>
              <a:gdLst>
                <a:gd name="T0" fmla="*/ 2 w 296"/>
                <a:gd name="T1" fmla="*/ 0 h 256"/>
                <a:gd name="T2" fmla="*/ 17 w 296"/>
                <a:gd name="T3" fmla="*/ 12 h 256"/>
                <a:gd name="T4" fmla="*/ 17 w 296"/>
                <a:gd name="T5" fmla="*/ 23 h 256"/>
                <a:gd name="T6" fmla="*/ 0 w 296"/>
                <a:gd name="T7" fmla="*/ 8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905" name="Freeform 162"/>
            <p:cNvSpPr>
              <a:spLocks/>
            </p:cNvSpPr>
            <p:nvPr/>
          </p:nvSpPr>
          <p:spPr bwMode="auto">
            <a:xfrm>
              <a:off x="5315" y="680"/>
              <a:ext cx="244" cy="240"/>
            </a:xfrm>
            <a:custGeom>
              <a:avLst/>
              <a:gdLst>
                <a:gd name="T0" fmla="*/ 0 w 304"/>
                <a:gd name="T1" fmla="*/ 0 h 288"/>
                <a:gd name="T2" fmla="*/ 18 w 304"/>
                <a:gd name="T3" fmla="*/ 16 h 288"/>
                <a:gd name="T4" fmla="*/ 16 w 304"/>
                <a:gd name="T5" fmla="*/ 28 h 288"/>
                <a:gd name="T6" fmla="*/ 2 w 304"/>
                <a:gd name="T7" fmla="*/ 1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906" name="Oval 163"/>
            <p:cNvSpPr>
              <a:spLocks noChangeArrowheads="1"/>
            </p:cNvSpPr>
            <p:nvPr/>
          </p:nvSpPr>
          <p:spPr bwMode="auto">
            <a:xfrm>
              <a:off x="5519" y="2612"/>
              <a:ext cx="46"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164907" name="Freeform 164"/>
            <p:cNvSpPr>
              <a:spLocks/>
            </p:cNvSpPr>
            <p:nvPr/>
          </p:nvSpPr>
          <p:spPr bwMode="auto">
            <a:xfrm>
              <a:off x="5302" y="2614"/>
              <a:ext cx="245" cy="200"/>
            </a:xfrm>
            <a:custGeom>
              <a:avLst/>
              <a:gdLst>
                <a:gd name="T0" fmla="*/ 0 w 306"/>
                <a:gd name="T1" fmla="*/ 11 h 240"/>
                <a:gd name="T2" fmla="*/ 2 w 306"/>
                <a:gd name="T3" fmla="*/ 23 h 240"/>
                <a:gd name="T4" fmla="*/ 18 w 306"/>
                <a:gd name="T5" fmla="*/ 11 h 240"/>
                <a:gd name="T6" fmla="*/ 17 w 306"/>
                <a:gd name="T7" fmla="*/ 0 h 240"/>
                <a:gd name="T8" fmla="*/ 0 w 306"/>
                <a:gd name="T9" fmla="*/ 11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908" name="AutoShape 165"/>
            <p:cNvSpPr>
              <a:spLocks noChangeArrowheads="1"/>
            </p:cNvSpPr>
            <p:nvPr/>
          </p:nvSpPr>
          <p:spPr bwMode="auto">
            <a:xfrm>
              <a:off x="4140" y="2679"/>
              <a:ext cx="1196" cy="146"/>
            </a:xfrm>
            <a:prstGeom prst="roundRect">
              <a:avLst>
                <a:gd name="adj" fmla="val 50000"/>
              </a:avLst>
            </a:prstGeom>
            <a:solidFill>
              <a:srgbClr val="DDDDDD"/>
            </a:solidFill>
            <a:ln w="9525">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164909" name="AutoShape 166"/>
            <p:cNvSpPr>
              <a:spLocks noChangeArrowheads="1"/>
            </p:cNvSpPr>
            <p:nvPr/>
          </p:nvSpPr>
          <p:spPr bwMode="auto">
            <a:xfrm>
              <a:off x="4205" y="2709"/>
              <a:ext cx="1072" cy="8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164910" name="Oval 167"/>
            <p:cNvSpPr>
              <a:spLocks noChangeArrowheads="1"/>
            </p:cNvSpPr>
            <p:nvPr/>
          </p:nvSpPr>
          <p:spPr bwMode="auto">
            <a:xfrm>
              <a:off x="4310" y="2386"/>
              <a:ext cx="157"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164911" name="Oval 168"/>
            <p:cNvSpPr>
              <a:spLocks noChangeArrowheads="1"/>
            </p:cNvSpPr>
            <p:nvPr/>
          </p:nvSpPr>
          <p:spPr bwMode="auto">
            <a:xfrm>
              <a:off x="4486" y="2386"/>
              <a:ext cx="157" cy="1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u="none">
                <a:solidFill>
                  <a:srgbClr val="FF0000"/>
                </a:solidFill>
                <a:ea typeface="楷体" panose="02010609060101010101" pitchFamily="49" charset="-122"/>
                <a:cs typeface="Arial" panose="020B0604020202020204" pitchFamily="34" charset="0"/>
              </a:endParaRPr>
            </a:p>
          </p:txBody>
        </p:sp>
        <p:sp>
          <p:nvSpPr>
            <p:cNvPr id="164912" name="Oval 169"/>
            <p:cNvSpPr>
              <a:spLocks noChangeArrowheads="1"/>
            </p:cNvSpPr>
            <p:nvPr/>
          </p:nvSpPr>
          <p:spPr bwMode="auto">
            <a:xfrm>
              <a:off x="4663" y="2380"/>
              <a:ext cx="157"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164913" name="Rectangle 170"/>
            <p:cNvSpPr>
              <a:spLocks noChangeArrowheads="1"/>
            </p:cNvSpPr>
            <p:nvPr/>
          </p:nvSpPr>
          <p:spPr bwMode="auto">
            <a:xfrm>
              <a:off x="5062" y="1837"/>
              <a:ext cx="85" cy="756"/>
            </a:xfrm>
            <a:prstGeom prst="rect">
              <a:avLst/>
            </a:prstGeom>
            <a:solidFill>
              <a:srgbClr val="292929"/>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grpSp>
      <p:sp>
        <p:nvSpPr>
          <p:cNvPr id="164889" name="Line 137"/>
          <p:cNvSpPr>
            <a:spLocks noChangeShapeType="1"/>
          </p:cNvSpPr>
          <p:nvPr/>
        </p:nvSpPr>
        <p:spPr bwMode="auto">
          <a:xfrm>
            <a:off x="8251825" y="3059113"/>
            <a:ext cx="1238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Tree>
    <p:extLst>
      <p:ext uri="{BB962C8B-B14F-4D97-AF65-F5344CB8AC3E}">
        <p14:creationId xmlns:p14="http://schemas.microsoft.com/office/powerpoint/2010/main" val="16193453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标题 1"/>
          <p:cNvSpPr>
            <a:spLocks noGrp="1"/>
          </p:cNvSpPr>
          <p:nvPr>
            <p:ph type="title"/>
          </p:nvPr>
        </p:nvSpPr>
        <p:spPr/>
        <p:txBody>
          <a:bodyPr/>
          <a:lstStyle/>
          <a:p>
            <a:r>
              <a:rPr lang="zh-CN" altLang="en-US"/>
              <a:t>网络地址转换</a:t>
            </a:r>
          </a:p>
        </p:txBody>
      </p:sp>
      <p:sp>
        <p:nvSpPr>
          <p:cNvPr id="166915" name="内容占位符 2"/>
          <p:cNvSpPr>
            <a:spLocks noGrp="1"/>
          </p:cNvSpPr>
          <p:nvPr>
            <p:ph idx="1"/>
          </p:nvPr>
        </p:nvSpPr>
        <p:spPr/>
        <p:txBody>
          <a:bodyPr/>
          <a:lstStyle/>
          <a:p>
            <a:r>
              <a:rPr lang="zh-CN" altLang="en-US">
                <a:solidFill>
                  <a:srgbClr val="FF0000"/>
                </a:solidFill>
                <a:ea typeface="楷体" panose="02010609060101010101" pitchFamily="49" charset="-122"/>
                <a:cs typeface="Arial" panose="020B0604020202020204" pitchFamily="34" charset="0"/>
              </a:rPr>
              <a:t>解决方案</a:t>
            </a:r>
            <a:r>
              <a:rPr lang="en-US" altLang="zh-CN">
                <a:solidFill>
                  <a:srgbClr val="FF0000"/>
                </a:solidFill>
                <a:ea typeface="楷体" panose="02010609060101010101" pitchFamily="49" charset="-122"/>
                <a:cs typeface="Arial" panose="020B0604020202020204" pitchFamily="34" charset="0"/>
              </a:rPr>
              <a:t>2 </a:t>
            </a:r>
            <a:r>
              <a:rPr lang="en-US" altLang="zh-CN"/>
              <a:t>— </a:t>
            </a:r>
            <a:r>
              <a:rPr lang="zh-CN" altLang="en-US"/>
              <a:t>中继</a:t>
            </a:r>
            <a:r>
              <a:rPr lang="en-US" altLang="zh-CN"/>
              <a:t>(</a:t>
            </a:r>
            <a:r>
              <a:rPr lang="zh-CN" altLang="en-US"/>
              <a:t>用于</a:t>
            </a:r>
            <a:r>
              <a:rPr lang="en-US" altLang="zh-CN"/>
              <a:t>Skype)</a:t>
            </a:r>
          </a:p>
          <a:p>
            <a:pPr lvl="1"/>
            <a:endParaRPr lang="zh-CN" altLang="en-US"/>
          </a:p>
        </p:txBody>
      </p:sp>
      <p:sp>
        <p:nvSpPr>
          <p:cNvPr id="166918" name="Text Box 16"/>
          <p:cNvSpPr txBox="1">
            <a:spLocks noChangeArrowheads="1"/>
          </p:cNvSpPr>
          <p:nvPr/>
        </p:nvSpPr>
        <p:spPr bwMode="auto">
          <a:xfrm>
            <a:off x="5073650" y="4259263"/>
            <a:ext cx="1312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a:ea typeface="楷体" panose="02010609060101010101" pitchFamily="49" charset="-122"/>
                <a:cs typeface="Arial" panose="020B0604020202020204" pitchFamily="34" charset="0"/>
              </a:rPr>
              <a:t>138.76.29.7</a:t>
            </a:r>
          </a:p>
        </p:txBody>
      </p:sp>
      <p:sp>
        <p:nvSpPr>
          <p:cNvPr id="166919" name="Text Box 42"/>
          <p:cNvSpPr txBox="1">
            <a:spLocks noChangeArrowheads="1"/>
          </p:cNvSpPr>
          <p:nvPr/>
        </p:nvSpPr>
        <p:spPr bwMode="auto">
          <a:xfrm>
            <a:off x="454025" y="3881438"/>
            <a:ext cx="8778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a:ea typeface="楷体" panose="02010609060101010101" pitchFamily="49" charset="-122"/>
                <a:cs typeface="Arial" panose="020B0604020202020204" pitchFamily="34" charset="0"/>
              </a:rPr>
              <a:t>客户端</a:t>
            </a:r>
            <a:endParaRPr lang="en-US" altLang="zh-CN">
              <a:ea typeface="楷体" panose="02010609060101010101" pitchFamily="49" charset="-122"/>
              <a:cs typeface="Arial" panose="020B0604020202020204" pitchFamily="34" charset="0"/>
            </a:endParaRPr>
          </a:p>
        </p:txBody>
      </p:sp>
      <p:sp>
        <p:nvSpPr>
          <p:cNvPr id="166920" name="Line 14"/>
          <p:cNvSpPr>
            <a:spLocks noChangeShapeType="1"/>
          </p:cNvSpPr>
          <p:nvPr/>
        </p:nvSpPr>
        <p:spPr bwMode="auto">
          <a:xfrm flipH="1">
            <a:off x="6296025" y="4195763"/>
            <a:ext cx="85725" cy="128587"/>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pic>
        <p:nvPicPr>
          <p:cNvPr id="166921" name="Picture 46" descr="kw_skype_rel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838" y="2492375"/>
            <a:ext cx="825500"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22" name="Picture 57" descr="kw_skype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913" y="3125788"/>
            <a:ext cx="736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reeform 58"/>
          <p:cNvSpPr>
            <a:spLocks/>
          </p:cNvSpPr>
          <p:nvPr/>
        </p:nvSpPr>
        <p:spPr bwMode="auto">
          <a:xfrm>
            <a:off x="4335463" y="3111500"/>
            <a:ext cx="3714750" cy="1039813"/>
          </a:xfrm>
          <a:custGeom>
            <a:avLst/>
            <a:gdLst>
              <a:gd name="T0" fmla="*/ 2147483646 w 1597"/>
              <a:gd name="T1" fmla="*/ 2147483646 h 655"/>
              <a:gd name="T2" fmla="*/ 2147483646 w 1597"/>
              <a:gd name="T3" fmla="*/ 2147483646 h 655"/>
              <a:gd name="T4" fmla="*/ 2147483646 w 1597"/>
              <a:gd name="T5" fmla="*/ 2147483646 h 655"/>
              <a:gd name="T6" fmla="*/ 2147483646 w 1597"/>
              <a:gd name="T7" fmla="*/ 2147483646 h 655"/>
              <a:gd name="T8" fmla="*/ 0 w 1597"/>
              <a:gd name="T9" fmla="*/ 2147483646 h 655"/>
              <a:gd name="T10" fmla="*/ 0 60000 65536"/>
              <a:gd name="T11" fmla="*/ 0 60000 65536"/>
              <a:gd name="T12" fmla="*/ 0 60000 65536"/>
              <a:gd name="T13" fmla="*/ 0 60000 65536"/>
              <a:gd name="T14" fmla="*/ 0 60000 65536"/>
              <a:gd name="T15" fmla="*/ 0 w 1597"/>
              <a:gd name="T16" fmla="*/ 0 h 655"/>
              <a:gd name="T17" fmla="*/ 1597 w 1597"/>
              <a:gd name="T18" fmla="*/ 655 h 655"/>
            </a:gdLst>
            <a:ahLst/>
            <a:cxnLst>
              <a:cxn ang="T10">
                <a:pos x="T0" y="T1"/>
              </a:cxn>
              <a:cxn ang="T11">
                <a:pos x="T2" y="T3"/>
              </a:cxn>
              <a:cxn ang="T12">
                <a:pos x="T4" y="T5"/>
              </a:cxn>
              <a:cxn ang="T13">
                <a:pos x="T6" y="T7"/>
              </a:cxn>
              <a:cxn ang="T14">
                <a:pos x="T8" y="T9"/>
              </a:cxn>
            </a:cxnLst>
            <a:rect l="T15" t="T16" r="T17" b="T18"/>
            <a:pathLst>
              <a:path w="1597" h="655">
                <a:moveTo>
                  <a:pt x="1597" y="61"/>
                </a:moveTo>
                <a:cubicBezTo>
                  <a:pt x="1562" y="64"/>
                  <a:pt x="1425" y="0"/>
                  <a:pt x="1376" y="78"/>
                </a:cubicBezTo>
                <a:cubicBezTo>
                  <a:pt x="1327" y="156"/>
                  <a:pt x="1464" y="449"/>
                  <a:pt x="1303" y="531"/>
                </a:cubicBezTo>
                <a:cubicBezTo>
                  <a:pt x="1142" y="613"/>
                  <a:pt x="625" y="655"/>
                  <a:pt x="408" y="572"/>
                </a:cubicBezTo>
                <a:cubicBezTo>
                  <a:pt x="190" y="490"/>
                  <a:pt x="94" y="263"/>
                  <a:pt x="0" y="36"/>
                </a:cubicBezTo>
              </a:path>
            </a:pathLst>
          </a:custGeom>
          <a:noFill/>
          <a:ln w="38100" cap="flat" cmpd="sng">
            <a:solidFill>
              <a:srgbClr val="CC0000"/>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2" name="Text Box 59"/>
          <p:cNvSpPr txBox="1">
            <a:spLocks noChangeArrowheads="1"/>
          </p:cNvSpPr>
          <p:nvPr/>
        </p:nvSpPr>
        <p:spPr bwMode="auto">
          <a:xfrm>
            <a:off x="5311775" y="3030538"/>
            <a:ext cx="1719263" cy="7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nSpc>
                <a:spcPct val="85000"/>
              </a:lnSpc>
            </a:pPr>
            <a:r>
              <a:rPr lang="en-US" altLang="zh-CN" b="1" i="1">
                <a:solidFill>
                  <a:srgbClr val="CC0000"/>
                </a:solidFill>
                <a:ea typeface="楷体" panose="02010609060101010101" pitchFamily="49" charset="-122"/>
                <a:cs typeface="Arial" panose="020B0604020202020204" pitchFamily="34" charset="0"/>
              </a:rPr>
              <a:t>1.</a:t>
            </a:r>
            <a:r>
              <a:rPr lang="en-US" altLang="zh-CN">
                <a:ea typeface="楷体" panose="02010609060101010101" pitchFamily="49" charset="-122"/>
                <a:cs typeface="Arial" panose="020B0604020202020204" pitchFamily="34" charset="0"/>
              </a:rPr>
              <a:t> 10.0.0.1</a:t>
            </a:r>
            <a:r>
              <a:rPr lang="zh-CN" altLang="en-US">
                <a:ea typeface="楷体" panose="02010609060101010101" pitchFamily="49" charset="-122"/>
                <a:cs typeface="Arial" panose="020B0604020202020204" pitchFamily="34" charset="0"/>
              </a:rPr>
              <a:t>通过</a:t>
            </a:r>
            <a:r>
              <a:rPr lang="en-US" altLang="zh-CN">
                <a:ea typeface="楷体" panose="02010609060101010101" pitchFamily="49" charset="-122"/>
                <a:cs typeface="Arial" panose="020B0604020202020204" pitchFamily="34" charset="0"/>
              </a:rPr>
              <a:t>NAT</a:t>
            </a:r>
            <a:r>
              <a:rPr lang="zh-CN" altLang="en-US">
                <a:ea typeface="楷体" panose="02010609060101010101" pitchFamily="49" charset="-122"/>
                <a:cs typeface="Arial" panose="020B0604020202020204" pitchFamily="34" charset="0"/>
              </a:rPr>
              <a:t>与中继建立了连接</a:t>
            </a:r>
            <a:endParaRPr lang="en-US" altLang="zh-CN">
              <a:ea typeface="楷体" panose="02010609060101010101" pitchFamily="49" charset="-122"/>
              <a:cs typeface="Arial" panose="020B0604020202020204" pitchFamily="34" charset="0"/>
            </a:endParaRPr>
          </a:p>
        </p:txBody>
      </p:sp>
      <p:sp>
        <p:nvSpPr>
          <p:cNvPr id="13" name="Text Box 60"/>
          <p:cNvSpPr txBox="1">
            <a:spLocks noChangeArrowheads="1"/>
          </p:cNvSpPr>
          <p:nvPr/>
        </p:nvSpPr>
        <p:spPr bwMode="auto">
          <a:xfrm>
            <a:off x="1108075" y="2767013"/>
            <a:ext cx="1760538"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nSpc>
                <a:spcPct val="85000"/>
              </a:lnSpc>
            </a:pPr>
            <a:r>
              <a:rPr lang="en-US" altLang="zh-CN" b="1" i="1">
                <a:solidFill>
                  <a:srgbClr val="CC0000"/>
                </a:solidFill>
                <a:ea typeface="楷体" panose="02010609060101010101" pitchFamily="49" charset="-122"/>
                <a:cs typeface="Arial" panose="020B0604020202020204" pitchFamily="34" charset="0"/>
              </a:rPr>
              <a:t>2.</a:t>
            </a:r>
            <a:r>
              <a:rPr lang="en-US" altLang="zh-CN">
                <a:ea typeface="楷体" panose="02010609060101010101" pitchFamily="49" charset="-122"/>
                <a:cs typeface="Arial" panose="020B0604020202020204" pitchFamily="34" charset="0"/>
              </a:rPr>
              <a:t> </a:t>
            </a:r>
            <a:r>
              <a:rPr lang="zh-CN" altLang="en-US">
                <a:ea typeface="楷体" panose="02010609060101010101" pitchFamily="49" charset="-122"/>
                <a:cs typeface="Arial" panose="020B0604020202020204" pitchFamily="34" charset="0"/>
              </a:rPr>
              <a:t>客户端与中继建立了连接</a:t>
            </a:r>
            <a:endParaRPr lang="en-US" altLang="zh-CN">
              <a:ea typeface="楷体" panose="02010609060101010101" pitchFamily="49" charset="-122"/>
              <a:cs typeface="Arial" panose="020B0604020202020204" pitchFamily="34" charset="0"/>
            </a:endParaRPr>
          </a:p>
        </p:txBody>
      </p:sp>
      <p:sp>
        <p:nvSpPr>
          <p:cNvPr id="14" name="Freeform 61"/>
          <p:cNvSpPr>
            <a:spLocks/>
          </p:cNvSpPr>
          <p:nvPr/>
        </p:nvSpPr>
        <p:spPr bwMode="auto">
          <a:xfrm>
            <a:off x="1227138" y="3248025"/>
            <a:ext cx="2798762" cy="511175"/>
          </a:xfrm>
          <a:custGeom>
            <a:avLst/>
            <a:gdLst>
              <a:gd name="T0" fmla="*/ 0 w 1763"/>
              <a:gd name="T1" fmla="*/ 2147483646 h 322"/>
              <a:gd name="T2" fmla="*/ 2147483646 w 1763"/>
              <a:gd name="T3" fmla="*/ 2147483646 h 322"/>
              <a:gd name="T4" fmla="*/ 2147483646 w 1763"/>
              <a:gd name="T5" fmla="*/ 2147483646 h 322"/>
              <a:gd name="T6" fmla="*/ 2147483646 w 1763"/>
              <a:gd name="T7" fmla="*/ 0 h 322"/>
              <a:gd name="T8" fmla="*/ 0 60000 65536"/>
              <a:gd name="T9" fmla="*/ 0 60000 65536"/>
              <a:gd name="T10" fmla="*/ 0 60000 65536"/>
              <a:gd name="T11" fmla="*/ 0 60000 65536"/>
              <a:gd name="T12" fmla="*/ 0 w 1763"/>
              <a:gd name="T13" fmla="*/ 0 h 322"/>
              <a:gd name="T14" fmla="*/ 1763 w 1763"/>
              <a:gd name="T15" fmla="*/ 322 h 322"/>
            </a:gdLst>
            <a:ahLst/>
            <a:cxnLst>
              <a:cxn ang="T8">
                <a:pos x="T0" y="T1"/>
              </a:cxn>
              <a:cxn ang="T9">
                <a:pos x="T2" y="T3"/>
              </a:cxn>
              <a:cxn ang="T10">
                <a:pos x="T4" y="T5"/>
              </a:cxn>
              <a:cxn ang="T11">
                <a:pos x="T6" y="T7"/>
              </a:cxn>
            </a:cxnLst>
            <a:rect l="T12" t="T13" r="T14" b="T15"/>
            <a:pathLst>
              <a:path w="1763" h="322">
                <a:moveTo>
                  <a:pt x="0" y="305"/>
                </a:moveTo>
                <a:cubicBezTo>
                  <a:pt x="412" y="313"/>
                  <a:pt x="825" y="322"/>
                  <a:pt x="1091" y="305"/>
                </a:cubicBezTo>
                <a:cubicBezTo>
                  <a:pt x="1357" y="288"/>
                  <a:pt x="1485" y="252"/>
                  <a:pt x="1597" y="201"/>
                </a:cubicBezTo>
                <a:cubicBezTo>
                  <a:pt x="1709" y="150"/>
                  <a:pt x="1736" y="75"/>
                  <a:pt x="1763" y="0"/>
                </a:cubicBezTo>
              </a:path>
            </a:pathLst>
          </a:custGeom>
          <a:noFill/>
          <a:ln w="38100" cap="flat" cmpd="sng">
            <a:solidFill>
              <a:srgbClr val="CC0000"/>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5" name="Freeform 62"/>
          <p:cNvSpPr>
            <a:spLocks/>
          </p:cNvSpPr>
          <p:nvPr/>
        </p:nvSpPr>
        <p:spPr bwMode="auto">
          <a:xfrm>
            <a:off x="3998913" y="2860675"/>
            <a:ext cx="360362" cy="420688"/>
          </a:xfrm>
          <a:custGeom>
            <a:avLst/>
            <a:gdLst>
              <a:gd name="T0" fmla="*/ 0 w 227"/>
              <a:gd name="T1" fmla="*/ 2147483646 h 265"/>
              <a:gd name="T2" fmla="*/ 2147483646 w 227"/>
              <a:gd name="T3" fmla="*/ 2147483646 h 265"/>
              <a:gd name="T4" fmla="*/ 2147483646 w 227"/>
              <a:gd name="T5" fmla="*/ 2147483646 h 265"/>
              <a:gd name="T6" fmla="*/ 0 60000 65536"/>
              <a:gd name="T7" fmla="*/ 0 60000 65536"/>
              <a:gd name="T8" fmla="*/ 0 60000 65536"/>
              <a:gd name="T9" fmla="*/ 0 w 227"/>
              <a:gd name="T10" fmla="*/ 0 h 265"/>
              <a:gd name="T11" fmla="*/ 227 w 227"/>
              <a:gd name="T12" fmla="*/ 265 h 265"/>
            </a:gdLst>
            <a:ahLst/>
            <a:cxnLst>
              <a:cxn ang="T6">
                <a:pos x="T0" y="T1"/>
              </a:cxn>
              <a:cxn ang="T7">
                <a:pos x="T2" y="T3"/>
              </a:cxn>
              <a:cxn ang="T8">
                <a:pos x="T4" y="T5"/>
              </a:cxn>
            </a:cxnLst>
            <a:rect l="T9" t="T10" r="T11" b="T12"/>
            <a:pathLst>
              <a:path w="227" h="265">
                <a:moveTo>
                  <a:pt x="0" y="265"/>
                </a:moveTo>
                <a:cubicBezTo>
                  <a:pt x="33" y="135"/>
                  <a:pt x="67" y="6"/>
                  <a:pt x="105" y="3"/>
                </a:cubicBezTo>
                <a:cubicBezTo>
                  <a:pt x="143" y="0"/>
                  <a:pt x="185" y="123"/>
                  <a:pt x="227" y="247"/>
                </a:cubicBezTo>
              </a:path>
            </a:pathLst>
          </a:custGeom>
          <a:noFill/>
          <a:ln w="38100" cap="flat" cmpd="sng">
            <a:solidFill>
              <a:srgbClr val="FF0000"/>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6" name="Text Box 63"/>
          <p:cNvSpPr txBox="1">
            <a:spLocks noChangeArrowheads="1"/>
          </p:cNvSpPr>
          <p:nvPr/>
        </p:nvSpPr>
        <p:spPr bwMode="auto">
          <a:xfrm>
            <a:off x="3379788" y="3748088"/>
            <a:ext cx="1946275"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nSpc>
                <a:spcPct val="85000"/>
              </a:lnSpc>
            </a:pPr>
            <a:r>
              <a:rPr lang="en-US" altLang="zh-CN" b="1" i="1">
                <a:solidFill>
                  <a:srgbClr val="CC0000"/>
                </a:solidFill>
                <a:ea typeface="楷体" panose="02010609060101010101" pitchFamily="49" charset="-122"/>
                <a:cs typeface="Arial" panose="020B0604020202020204" pitchFamily="34" charset="0"/>
              </a:rPr>
              <a:t>3.</a:t>
            </a:r>
            <a:r>
              <a:rPr lang="en-US" altLang="zh-CN">
                <a:ea typeface="楷体" panose="02010609060101010101" pitchFamily="49" charset="-122"/>
                <a:cs typeface="Arial" panose="020B0604020202020204" pitchFamily="34" charset="0"/>
              </a:rPr>
              <a:t> </a:t>
            </a:r>
            <a:r>
              <a:rPr lang="zh-CN" altLang="en-US">
                <a:ea typeface="楷体" panose="02010609060101010101" pitchFamily="49" charset="-122"/>
                <a:cs typeface="Arial" panose="020B0604020202020204" pitchFamily="34" charset="0"/>
              </a:rPr>
              <a:t>建立中继</a:t>
            </a:r>
            <a:endParaRPr lang="en-US" altLang="zh-CN">
              <a:ea typeface="楷体" panose="02010609060101010101" pitchFamily="49" charset="-122"/>
              <a:cs typeface="Arial" panose="020B0604020202020204" pitchFamily="34" charset="0"/>
            </a:endParaRPr>
          </a:p>
        </p:txBody>
      </p:sp>
      <p:grpSp>
        <p:nvGrpSpPr>
          <p:cNvPr id="2" name="Group 157"/>
          <p:cNvGrpSpPr>
            <a:grpSpLocks/>
          </p:cNvGrpSpPr>
          <p:nvPr/>
        </p:nvGrpSpPr>
        <p:grpSpPr bwMode="auto">
          <a:xfrm>
            <a:off x="6115050" y="2944813"/>
            <a:ext cx="2719388" cy="2565400"/>
            <a:chOff x="3948" y="731"/>
            <a:chExt cx="1713" cy="1616"/>
          </a:xfrm>
        </p:grpSpPr>
        <p:sp>
          <p:nvSpPr>
            <p:cNvPr id="166966" name="Freeform 95"/>
            <p:cNvSpPr>
              <a:spLocks/>
            </p:cNvSpPr>
            <p:nvPr/>
          </p:nvSpPr>
          <p:spPr bwMode="auto">
            <a:xfrm>
              <a:off x="4433" y="874"/>
              <a:ext cx="1056" cy="1473"/>
            </a:xfrm>
            <a:custGeom>
              <a:avLst/>
              <a:gdLst>
                <a:gd name="T0" fmla="*/ 109 w 1056"/>
                <a:gd name="T1" fmla="*/ 582 h 1473"/>
                <a:gd name="T2" fmla="*/ 598 w 1056"/>
                <a:gd name="T3" fmla="*/ 553 h 1473"/>
                <a:gd name="T4" fmla="*/ 533 w 1056"/>
                <a:gd name="T5" fmla="*/ 520 h 1473"/>
                <a:gd name="T6" fmla="*/ 566 w 1056"/>
                <a:gd name="T7" fmla="*/ 75 h 1473"/>
                <a:gd name="T8" fmla="*/ 835 w 1056"/>
                <a:gd name="T9" fmla="*/ 67 h 1473"/>
                <a:gd name="T10" fmla="*/ 1025 w 1056"/>
                <a:gd name="T11" fmla="*/ 152 h 1473"/>
                <a:gd name="T12" fmla="*/ 987 w 1056"/>
                <a:gd name="T13" fmla="*/ 485 h 1473"/>
                <a:gd name="T14" fmla="*/ 1005 w 1056"/>
                <a:gd name="T15" fmla="*/ 781 h 1473"/>
                <a:gd name="T16" fmla="*/ 987 w 1056"/>
                <a:gd name="T17" fmla="*/ 1357 h 1473"/>
                <a:gd name="T18" fmla="*/ 592 w 1056"/>
                <a:gd name="T19" fmla="*/ 1384 h 1473"/>
                <a:gd name="T20" fmla="*/ 473 w 1056"/>
                <a:gd name="T21" fmla="*/ 825 h 1473"/>
                <a:gd name="T22" fmla="*/ 61 w 1056"/>
                <a:gd name="T23" fmla="*/ 744 h 1473"/>
                <a:gd name="T24" fmla="*/ 109 w 1056"/>
                <a:gd name="T25" fmla="*/ 582 h 14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56"/>
                <a:gd name="T40" fmla="*/ 0 h 1473"/>
                <a:gd name="T41" fmla="*/ 1056 w 1056"/>
                <a:gd name="T42" fmla="*/ 1473 h 14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56" h="1473">
                  <a:moveTo>
                    <a:pt x="109" y="582"/>
                  </a:moveTo>
                  <a:cubicBezTo>
                    <a:pt x="199" y="550"/>
                    <a:pt x="527" y="563"/>
                    <a:pt x="598" y="553"/>
                  </a:cubicBezTo>
                  <a:cubicBezTo>
                    <a:pt x="669" y="543"/>
                    <a:pt x="538" y="600"/>
                    <a:pt x="533" y="520"/>
                  </a:cubicBezTo>
                  <a:cubicBezTo>
                    <a:pt x="527" y="440"/>
                    <a:pt x="516" y="150"/>
                    <a:pt x="566" y="75"/>
                  </a:cubicBezTo>
                  <a:cubicBezTo>
                    <a:pt x="616" y="0"/>
                    <a:pt x="759" y="54"/>
                    <a:pt x="835" y="67"/>
                  </a:cubicBezTo>
                  <a:cubicBezTo>
                    <a:pt x="911" y="80"/>
                    <a:pt x="1000" y="82"/>
                    <a:pt x="1025" y="152"/>
                  </a:cubicBezTo>
                  <a:cubicBezTo>
                    <a:pt x="1050" y="222"/>
                    <a:pt x="990" y="380"/>
                    <a:pt x="987" y="485"/>
                  </a:cubicBezTo>
                  <a:cubicBezTo>
                    <a:pt x="984" y="590"/>
                    <a:pt x="1005" y="636"/>
                    <a:pt x="1005" y="781"/>
                  </a:cubicBezTo>
                  <a:cubicBezTo>
                    <a:pt x="1005" y="926"/>
                    <a:pt x="1056" y="1257"/>
                    <a:pt x="987" y="1357"/>
                  </a:cubicBezTo>
                  <a:cubicBezTo>
                    <a:pt x="918" y="1457"/>
                    <a:pt x="678" y="1473"/>
                    <a:pt x="592" y="1384"/>
                  </a:cubicBezTo>
                  <a:cubicBezTo>
                    <a:pt x="506" y="1295"/>
                    <a:pt x="562" y="932"/>
                    <a:pt x="473" y="825"/>
                  </a:cubicBezTo>
                  <a:cubicBezTo>
                    <a:pt x="384" y="718"/>
                    <a:pt x="122" y="784"/>
                    <a:pt x="61" y="744"/>
                  </a:cubicBezTo>
                  <a:cubicBezTo>
                    <a:pt x="0" y="704"/>
                    <a:pt x="26" y="616"/>
                    <a:pt x="109" y="582"/>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66967" name="Line 96"/>
            <p:cNvSpPr>
              <a:spLocks noChangeShapeType="1"/>
            </p:cNvSpPr>
            <p:nvPr/>
          </p:nvSpPr>
          <p:spPr bwMode="auto">
            <a:xfrm flipH="1">
              <a:off x="5005" y="1003"/>
              <a:ext cx="6" cy="9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66968" name="Line 97"/>
            <p:cNvSpPr>
              <a:spLocks noChangeShapeType="1"/>
            </p:cNvSpPr>
            <p:nvPr/>
          </p:nvSpPr>
          <p:spPr bwMode="auto">
            <a:xfrm>
              <a:off x="5008" y="1000"/>
              <a:ext cx="84" cy="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66969" name="Line 98"/>
            <p:cNvSpPr>
              <a:spLocks noChangeShapeType="1"/>
            </p:cNvSpPr>
            <p:nvPr/>
          </p:nvSpPr>
          <p:spPr bwMode="auto">
            <a:xfrm flipV="1">
              <a:off x="5012" y="1948"/>
              <a:ext cx="10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66970" name="Text Box 100"/>
            <p:cNvSpPr txBox="1">
              <a:spLocks noChangeArrowheads="1"/>
            </p:cNvSpPr>
            <p:nvPr/>
          </p:nvSpPr>
          <p:spPr bwMode="auto">
            <a:xfrm>
              <a:off x="4088" y="1591"/>
              <a:ext cx="553"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ct val="85000"/>
                </a:lnSpc>
              </a:pPr>
              <a:r>
                <a:rPr lang="en-US" altLang="zh-CN">
                  <a:solidFill>
                    <a:srgbClr val="CC0000"/>
                  </a:solidFill>
                  <a:ea typeface="楷体" panose="02010609060101010101" pitchFamily="49" charset="-122"/>
                  <a:cs typeface="Arial" panose="020B0604020202020204" pitchFamily="34" charset="0"/>
                </a:rPr>
                <a:t>NAT </a:t>
              </a:r>
            </a:p>
            <a:p>
              <a:pPr algn="ctr">
                <a:lnSpc>
                  <a:spcPct val="85000"/>
                </a:lnSpc>
              </a:pPr>
              <a:r>
                <a:rPr lang="zh-CN" altLang="en-US">
                  <a:solidFill>
                    <a:srgbClr val="CC0000"/>
                  </a:solidFill>
                  <a:ea typeface="楷体" panose="02010609060101010101" pitchFamily="49" charset="-122"/>
                  <a:cs typeface="Arial" panose="020B0604020202020204" pitchFamily="34" charset="0"/>
                </a:rPr>
                <a:t>路由器</a:t>
              </a:r>
              <a:endParaRPr lang="en-US" altLang="zh-CN">
                <a:solidFill>
                  <a:srgbClr val="CC0000"/>
                </a:solidFill>
                <a:ea typeface="楷体" panose="02010609060101010101" pitchFamily="49" charset="-122"/>
                <a:cs typeface="Arial" panose="020B0604020202020204" pitchFamily="34" charset="0"/>
              </a:endParaRPr>
            </a:p>
          </p:txBody>
        </p:sp>
        <p:sp>
          <p:nvSpPr>
            <p:cNvPr id="166971" name="Line 101"/>
            <p:cNvSpPr>
              <a:spLocks noChangeShapeType="1"/>
            </p:cNvSpPr>
            <p:nvPr/>
          </p:nvSpPr>
          <p:spPr bwMode="auto">
            <a:xfrm>
              <a:off x="3948" y="1510"/>
              <a:ext cx="25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3" name="Group 102"/>
            <p:cNvGrpSpPr>
              <a:grpSpLocks/>
            </p:cNvGrpSpPr>
            <p:nvPr/>
          </p:nvGrpSpPr>
          <p:grpSpPr bwMode="auto">
            <a:xfrm>
              <a:off x="4144" y="1372"/>
              <a:ext cx="370" cy="204"/>
              <a:chOff x="4396" y="1245"/>
              <a:chExt cx="672" cy="248"/>
            </a:xfrm>
          </p:grpSpPr>
          <p:sp>
            <p:nvSpPr>
              <p:cNvPr id="166985"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a:ea typeface="楷体" panose="02010609060101010101" pitchFamily="49" charset="-122"/>
                  <a:cs typeface="Arial" panose="020B0604020202020204" pitchFamily="34" charset="0"/>
                </a:endParaRPr>
              </a:p>
            </p:txBody>
          </p:sp>
          <p:sp>
            <p:nvSpPr>
              <p:cNvPr id="166986"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a:ea typeface="楷体" panose="02010609060101010101" pitchFamily="49" charset="-122"/>
                  <a:cs typeface="Arial" panose="020B0604020202020204" pitchFamily="34" charset="0"/>
                </a:endParaRPr>
              </a:p>
            </p:txBody>
          </p:sp>
          <p:sp>
            <p:nvSpPr>
              <p:cNvPr id="166987"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a:ea typeface="楷体" panose="02010609060101010101" pitchFamily="49" charset="-122"/>
                  <a:cs typeface="Arial" panose="020B0604020202020204" pitchFamily="34" charset="0"/>
                </a:endParaRPr>
              </a:p>
            </p:txBody>
          </p:sp>
          <p:grpSp>
            <p:nvGrpSpPr>
              <p:cNvPr id="4" name="Group 106"/>
              <p:cNvGrpSpPr>
                <a:grpSpLocks/>
              </p:cNvGrpSpPr>
              <p:nvPr/>
            </p:nvGrpSpPr>
            <p:grpSpPr bwMode="auto">
              <a:xfrm>
                <a:off x="4530" y="1287"/>
                <a:ext cx="377" cy="75"/>
                <a:chOff x="2468" y="1332"/>
                <a:chExt cx="310" cy="60"/>
              </a:xfrm>
            </p:grpSpPr>
            <p:sp>
              <p:nvSpPr>
                <p:cNvPr id="166991" name="Freeform 10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6992" name="Freeform 10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6989" name="Line 109"/>
              <p:cNvSpPr>
                <a:spLocks noChangeShapeType="1"/>
              </p:cNvSpPr>
              <p:nvPr/>
            </p:nvSpPr>
            <p:spPr bwMode="auto">
              <a:xfrm>
                <a:off x="4400" y="1322"/>
                <a:ext cx="0" cy="10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6990" name="Line 110"/>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 name="Group 111"/>
            <p:cNvGrpSpPr>
              <a:grpSpLocks/>
            </p:cNvGrpSpPr>
            <p:nvPr/>
          </p:nvGrpSpPr>
          <p:grpSpPr bwMode="auto">
            <a:xfrm flipH="1">
              <a:off x="5059" y="1347"/>
              <a:ext cx="404" cy="352"/>
              <a:chOff x="-44" y="1473"/>
              <a:chExt cx="981" cy="1105"/>
            </a:xfrm>
          </p:grpSpPr>
          <p:pic>
            <p:nvPicPr>
              <p:cNvPr id="166983" name="Picture 112"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84" name="Freeform 113"/>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6" name="Group 114"/>
            <p:cNvGrpSpPr>
              <a:grpSpLocks/>
            </p:cNvGrpSpPr>
            <p:nvPr/>
          </p:nvGrpSpPr>
          <p:grpSpPr bwMode="auto">
            <a:xfrm flipH="1">
              <a:off x="5043" y="1828"/>
              <a:ext cx="404" cy="352"/>
              <a:chOff x="-44" y="1473"/>
              <a:chExt cx="981" cy="1105"/>
            </a:xfrm>
          </p:grpSpPr>
          <p:pic>
            <p:nvPicPr>
              <p:cNvPr id="166981" name="Picture 115"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82" name="Freeform 116"/>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166975" name="Line 117"/>
            <p:cNvSpPr>
              <a:spLocks noChangeShapeType="1"/>
            </p:cNvSpPr>
            <p:nvPr/>
          </p:nvSpPr>
          <p:spPr bwMode="auto">
            <a:xfrm>
              <a:off x="4510" y="1489"/>
              <a:ext cx="58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7" name="Group 153"/>
            <p:cNvGrpSpPr>
              <a:grpSpLocks/>
            </p:cNvGrpSpPr>
            <p:nvPr/>
          </p:nvGrpSpPr>
          <p:grpSpPr bwMode="auto">
            <a:xfrm flipH="1">
              <a:off x="5043" y="952"/>
              <a:ext cx="404" cy="352"/>
              <a:chOff x="-44" y="1473"/>
              <a:chExt cx="981" cy="1105"/>
            </a:xfrm>
          </p:grpSpPr>
          <p:pic>
            <p:nvPicPr>
              <p:cNvPr id="166979" name="Picture 154"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80" name="Freeform 155"/>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166977" name="Picture 156" descr="skype_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 y="869"/>
              <a:ext cx="512"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78" name="Text Box 99"/>
            <p:cNvSpPr txBox="1">
              <a:spLocks noChangeArrowheads="1"/>
            </p:cNvSpPr>
            <p:nvPr/>
          </p:nvSpPr>
          <p:spPr bwMode="auto">
            <a:xfrm>
              <a:off x="5077" y="731"/>
              <a:ext cx="58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a:ea typeface="楷体" panose="02010609060101010101" pitchFamily="49" charset="-122"/>
                  <a:cs typeface="Arial" panose="020B0604020202020204" pitchFamily="34" charset="0"/>
                </a:rPr>
                <a:t>10.0.0.1</a:t>
              </a:r>
            </a:p>
          </p:txBody>
        </p:sp>
      </p:grpSp>
      <p:grpSp>
        <p:nvGrpSpPr>
          <p:cNvPr id="8" name="Group 158"/>
          <p:cNvGrpSpPr>
            <a:grpSpLocks/>
          </p:cNvGrpSpPr>
          <p:nvPr/>
        </p:nvGrpSpPr>
        <p:grpSpPr bwMode="auto">
          <a:xfrm>
            <a:off x="3371850" y="2640013"/>
            <a:ext cx="388938" cy="569912"/>
            <a:chOff x="4140" y="429"/>
            <a:chExt cx="1425" cy="2396"/>
          </a:xfrm>
        </p:grpSpPr>
        <p:sp>
          <p:nvSpPr>
            <p:cNvPr id="166934" name="Freeform 159"/>
            <p:cNvSpPr>
              <a:spLocks/>
            </p:cNvSpPr>
            <p:nvPr/>
          </p:nvSpPr>
          <p:spPr bwMode="auto">
            <a:xfrm>
              <a:off x="5268" y="433"/>
              <a:ext cx="283" cy="2286"/>
            </a:xfrm>
            <a:custGeom>
              <a:avLst/>
              <a:gdLst>
                <a:gd name="T0" fmla="*/ 4 w 354"/>
                <a:gd name="T1" fmla="*/ 0 h 2742"/>
                <a:gd name="T2" fmla="*/ 19 w 354"/>
                <a:gd name="T3" fmla="*/ 32 h 2742"/>
                <a:gd name="T4" fmla="*/ 19 w 354"/>
                <a:gd name="T5" fmla="*/ 246 h 2742"/>
                <a:gd name="T6" fmla="*/ 0 w 354"/>
                <a:gd name="T7" fmla="*/ 258 h 2742"/>
                <a:gd name="T8" fmla="*/ 4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6935" name="Rectangle 160"/>
            <p:cNvSpPr>
              <a:spLocks noChangeArrowheads="1"/>
            </p:cNvSpPr>
            <p:nvPr/>
          </p:nvSpPr>
          <p:spPr bwMode="auto">
            <a:xfrm>
              <a:off x="4204" y="429"/>
              <a:ext cx="1047"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楷体" panose="02010609060101010101" pitchFamily="49" charset="-122"/>
                <a:cs typeface="Arial" panose="020B0604020202020204" pitchFamily="34" charset="0"/>
              </a:endParaRPr>
            </a:p>
          </p:txBody>
        </p:sp>
        <p:sp>
          <p:nvSpPr>
            <p:cNvPr id="166936" name="Freeform 161"/>
            <p:cNvSpPr>
              <a:spLocks/>
            </p:cNvSpPr>
            <p:nvPr/>
          </p:nvSpPr>
          <p:spPr bwMode="auto">
            <a:xfrm>
              <a:off x="5321" y="570"/>
              <a:ext cx="169" cy="2115"/>
            </a:xfrm>
            <a:custGeom>
              <a:avLst/>
              <a:gdLst>
                <a:gd name="T0" fmla="*/ 2 w 211"/>
                <a:gd name="T1" fmla="*/ 0 h 2537"/>
                <a:gd name="T2" fmla="*/ 11 w 211"/>
                <a:gd name="T3" fmla="*/ 21 h 2537"/>
                <a:gd name="T4" fmla="*/ 2 w 211"/>
                <a:gd name="T5" fmla="*/ 23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6937" name="Freeform 162"/>
            <p:cNvSpPr>
              <a:spLocks/>
            </p:cNvSpPr>
            <p:nvPr/>
          </p:nvSpPr>
          <p:spPr bwMode="auto">
            <a:xfrm>
              <a:off x="5284" y="1640"/>
              <a:ext cx="263" cy="189"/>
            </a:xfrm>
            <a:custGeom>
              <a:avLst/>
              <a:gdLst>
                <a:gd name="T0" fmla="*/ 2 w 328"/>
                <a:gd name="T1" fmla="*/ 0 h 226"/>
                <a:gd name="T2" fmla="*/ 18 w 328"/>
                <a:gd name="T3" fmla="*/ 13 h 226"/>
                <a:gd name="T4" fmla="*/ 18 w 328"/>
                <a:gd name="T5" fmla="*/ 23 h 226"/>
                <a:gd name="T6" fmla="*/ 0 w 328"/>
                <a:gd name="T7" fmla="*/ 9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6938" name="Rectangle 163"/>
            <p:cNvSpPr>
              <a:spLocks noChangeArrowheads="1"/>
            </p:cNvSpPr>
            <p:nvPr/>
          </p:nvSpPr>
          <p:spPr bwMode="auto">
            <a:xfrm>
              <a:off x="4210" y="696"/>
              <a:ext cx="599"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楷体" panose="02010609060101010101" pitchFamily="49" charset="-122"/>
                <a:cs typeface="Arial" panose="020B0604020202020204" pitchFamily="34" charset="0"/>
              </a:endParaRPr>
            </a:p>
          </p:txBody>
        </p:sp>
        <p:grpSp>
          <p:nvGrpSpPr>
            <p:cNvPr id="9" name="Group 164"/>
            <p:cNvGrpSpPr>
              <a:grpSpLocks/>
            </p:cNvGrpSpPr>
            <p:nvPr/>
          </p:nvGrpSpPr>
          <p:grpSpPr bwMode="auto">
            <a:xfrm>
              <a:off x="4749" y="668"/>
              <a:ext cx="581" cy="145"/>
              <a:chOff x="614" y="2568"/>
              <a:chExt cx="725" cy="139"/>
            </a:xfrm>
          </p:grpSpPr>
          <p:sp>
            <p:nvSpPr>
              <p:cNvPr id="166964" name="AutoShape 165"/>
              <p:cNvSpPr>
                <a:spLocks noChangeArrowheads="1"/>
              </p:cNvSpPr>
              <p:nvPr/>
            </p:nvSpPr>
            <p:spPr bwMode="auto">
              <a:xfrm>
                <a:off x="616" y="2569"/>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楷体" panose="02010609060101010101" pitchFamily="49" charset="-122"/>
                  <a:cs typeface="Arial" panose="020B0604020202020204" pitchFamily="34" charset="0"/>
                </a:endParaRPr>
              </a:p>
            </p:txBody>
          </p:sp>
          <p:sp>
            <p:nvSpPr>
              <p:cNvPr id="166965" name="AutoShape 166"/>
              <p:cNvSpPr>
                <a:spLocks noChangeArrowheads="1"/>
              </p:cNvSpPr>
              <p:nvPr/>
            </p:nvSpPr>
            <p:spPr bwMode="auto">
              <a:xfrm>
                <a:off x="631" y="2588"/>
                <a:ext cx="697"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楷体" panose="02010609060101010101" pitchFamily="49" charset="-122"/>
                  <a:cs typeface="Arial" panose="020B0604020202020204" pitchFamily="34" charset="0"/>
                </a:endParaRPr>
              </a:p>
            </p:txBody>
          </p:sp>
        </p:grpSp>
        <p:sp>
          <p:nvSpPr>
            <p:cNvPr id="166940" name="Rectangle 167"/>
            <p:cNvSpPr>
              <a:spLocks noChangeArrowheads="1"/>
            </p:cNvSpPr>
            <p:nvPr/>
          </p:nvSpPr>
          <p:spPr bwMode="auto">
            <a:xfrm>
              <a:off x="4221" y="1016"/>
              <a:ext cx="599"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楷体" panose="02010609060101010101" pitchFamily="49" charset="-122"/>
                <a:cs typeface="Arial" panose="020B0604020202020204" pitchFamily="34" charset="0"/>
              </a:endParaRPr>
            </a:p>
          </p:txBody>
        </p:sp>
        <p:grpSp>
          <p:nvGrpSpPr>
            <p:cNvPr id="10" name="Group 168"/>
            <p:cNvGrpSpPr>
              <a:grpSpLocks/>
            </p:cNvGrpSpPr>
            <p:nvPr/>
          </p:nvGrpSpPr>
          <p:grpSpPr bwMode="auto">
            <a:xfrm>
              <a:off x="4747" y="994"/>
              <a:ext cx="581" cy="134"/>
              <a:chOff x="614" y="2568"/>
              <a:chExt cx="725" cy="139"/>
            </a:xfrm>
          </p:grpSpPr>
          <p:sp>
            <p:nvSpPr>
              <p:cNvPr id="166962" name="AutoShape 169"/>
              <p:cNvSpPr>
                <a:spLocks noChangeArrowheads="1"/>
              </p:cNvSpPr>
              <p:nvPr/>
            </p:nvSpPr>
            <p:spPr bwMode="auto">
              <a:xfrm>
                <a:off x="611" y="2570"/>
                <a:ext cx="726"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楷体" panose="02010609060101010101" pitchFamily="49" charset="-122"/>
                  <a:cs typeface="Arial" panose="020B0604020202020204" pitchFamily="34" charset="0"/>
                </a:endParaRPr>
              </a:p>
            </p:txBody>
          </p:sp>
          <p:sp>
            <p:nvSpPr>
              <p:cNvPr id="166963" name="AutoShape 170"/>
              <p:cNvSpPr>
                <a:spLocks noChangeArrowheads="1"/>
              </p:cNvSpPr>
              <p:nvPr/>
            </p:nvSpPr>
            <p:spPr bwMode="auto">
              <a:xfrm>
                <a:off x="626" y="2584"/>
                <a:ext cx="697"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楷体" panose="02010609060101010101" pitchFamily="49" charset="-122"/>
                  <a:cs typeface="Arial" panose="020B0604020202020204" pitchFamily="34" charset="0"/>
                </a:endParaRPr>
              </a:p>
            </p:txBody>
          </p:sp>
        </p:grpSp>
        <p:sp>
          <p:nvSpPr>
            <p:cNvPr id="166942" name="Rectangle 171"/>
            <p:cNvSpPr>
              <a:spLocks noChangeArrowheads="1"/>
            </p:cNvSpPr>
            <p:nvPr/>
          </p:nvSpPr>
          <p:spPr bwMode="auto">
            <a:xfrm>
              <a:off x="4216" y="1357"/>
              <a:ext cx="599"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楷体" panose="02010609060101010101" pitchFamily="49" charset="-122"/>
                <a:cs typeface="Arial" panose="020B0604020202020204" pitchFamily="34" charset="0"/>
              </a:endParaRPr>
            </a:p>
          </p:txBody>
        </p:sp>
        <p:sp>
          <p:nvSpPr>
            <p:cNvPr id="166943" name="Rectangle 172"/>
            <p:cNvSpPr>
              <a:spLocks noChangeArrowheads="1"/>
            </p:cNvSpPr>
            <p:nvPr/>
          </p:nvSpPr>
          <p:spPr bwMode="auto">
            <a:xfrm>
              <a:off x="4227" y="1657"/>
              <a:ext cx="599"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楷体" panose="02010609060101010101" pitchFamily="49" charset="-122"/>
                <a:cs typeface="Arial" panose="020B0604020202020204" pitchFamily="34" charset="0"/>
              </a:endParaRPr>
            </a:p>
          </p:txBody>
        </p:sp>
        <p:grpSp>
          <p:nvGrpSpPr>
            <p:cNvPr id="17" name="Group 173"/>
            <p:cNvGrpSpPr>
              <a:grpSpLocks/>
            </p:cNvGrpSpPr>
            <p:nvPr/>
          </p:nvGrpSpPr>
          <p:grpSpPr bwMode="auto">
            <a:xfrm>
              <a:off x="4735" y="1627"/>
              <a:ext cx="582" cy="151"/>
              <a:chOff x="614" y="2568"/>
              <a:chExt cx="725" cy="139"/>
            </a:xfrm>
          </p:grpSpPr>
          <p:sp>
            <p:nvSpPr>
              <p:cNvPr id="166960" name="AutoShape 174"/>
              <p:cNvSpPr>
                <a:spLocks noChangeArrowheads="1"/>
              </p:cNvSpPr>
              <p:nvPr/>
            </p:nvSpPr>
            <p:spPr bwMode="auto">
              <a:xfrm>
                <a:off x="612" y="2571"/>
                <a:ext cx="725" cy="135"/>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楷体" panose="02010609060101010101" pitchFamily="49" charset="-122"/>
                  <a:cs typeface="Arial" panose="020B0604020202020204" pitchFamily="34" charset="0"/>
                </a:endParaRPr>
              </a:p>
            </p:txBody>
          </p:sp>
          <p:sp>
            <p:nvSpPr>
              <p:cNvPr id="166961" name="AutoShape 175"/>
              <p:cNvSpPr>
                <a:spLocks noChangeArrowheads="1"/>
              </p:cNvSpPr>
              <p:nvPr/>
            </p:nvSpPr>
            <p:spPr bwMode="auto">
              <a:xfrm>
                <a:off x="626" y="2590"/>
                <a:ext cx="696" cy="9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楷体" panose="02010609060101010101" pitchFamily="49" charset="-122"/>
                  <a:cs typeface="Arial" panose="020B0604020202020204" pitchFamily="34" charset="0"/>
                </a:endParaRPr>
              </a:p>
            </p:txBody>
          </p:sp>
        </p:grpSp>
        <p:sp>
          <p:nvSpPr>
            <p:cNvPr id="166945" name="Freeform 176"/>
            <p:cNvSpPr>
              <a:spLocks/>
            </p:cNvSpPr>
            <p:nvPr/>
          </p:nvSpPr>
          <p:spPr bwMode="auto">
            <a:xfrm>
              <a:off x="5288" y="1354"/>
              <a:ext cx="263" cy="188"/>
            </a:xfrm>
            <a:custGeom>
              <a:avLst/>
              <a:gdLst>
                <a:gd name="T0" fmla="*/ 2 w 328"/>
                <a:gd name="T1" fmla="*/ 0 h 226"/>
                <a:gd name="T2" fmla="*/ 18 w 328"/>
                <a:gd name="T3" fmla="*/ 12 h 226"/>
                <a:gd name="T4" fmla="*/ 18 w 328"/>
                <a:gd name="T5" fmla="*/ 21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8" name="Group 177"/>
            <p:cNvGrpSpPr>
              <a:grpSpLocks/>
            </p:cNvGrpSpPr>
            <p:nvPr/>
          </p:nvGrpSpPr>
          <p:grpSpPr bwMode="auto">
            <a:xfrm>
              <a:off x="4739" y="1327"/>
              <a:ext cx="582" cy="139"/>
              <a:chOff x="614" y="2568"/>
              <a:chExt cx="725" cy="139"/>
            </a:xfrm>
          </p:grpSpPr>
          <p:sp>
            <p:nvSpPr>
              <p:cNvPr id="166958" name="AutoShape 178"/>
              <p:cNvSpPr>
                <a:spLocks noChangeArrowheads="1"/>
              </p:cNvSpPr>
              <p:nvPr/>
            </p:nvSpPr>
            <p:spPr bwMode="auto">
              <a:xfrm>
                <a:off x="614" y="2571"/>
                <a:ext cx="725" cy="13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楷体" panose="02010609060101010101" pitchFamily="49" charset="-122"/>
                  <a:cs typeface="Arial" panose="020B0604020202020204" pitchFamily="34" charset="0"/>
                </a:endParaRPr>
              </a:p>
            </p:txBody>
          </p:sp>
          <p:sp>
            <p:nvSpPr>
              <p:cNvPr id="166959" name="AutoShape 179"/>
              <p:cNvSpPr>
                <a:spLocks noChangeArrowheads="1"/>
              </p:cNvSpPr>
              <p:nvPr/>
            </p:nvSpPr>
            <p:spPr bwMode="auto">
              <a:xfrm>
                <a:off x="629" y="2584"/>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楷体" panose="02010609060101010101" pitchFamily="49" charset="-122"/>
                  <a:cs typeface="Arial" panose="020B0604020202020204" pitchFamily="34" charset="0"/>
                </a:endParaRPr>
              </a:p>
            </p:txBody>
          </p:sp>
        </p:grpSp>
        <p:sp>
          <p:nvSpPr>
            <p:cNvPr id="166947" name="Rectangle 180"/>
            <p:cNvSpPr>
              <a:spLocks noChangeArrowheads="1"/>
            </p:cNvSpPr>
            <p:nvPr/>
          </p:nvSpPr>
          <p:spPr bwMode="auto">
            <a:xfrm>
              <a:off x="5251" y="429"/>
              <a:ext cx="70"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楷体" panose="02010609060101010101" pitchFamily="49" charset="-122"/>
                <a:cs typeface="Arial" panose="020B0604020202020204" pitchFamily="34" charset="0"/>
              </a:endParaRPr>
            </a:p>
          </p:txBody>
        </p:sp>
        <p:sp>
          <p:nvSpPr>
            <p:cNvPr id="166948" name="Freeform 181"/>
            <p:cNvSpPr>
              <a:spLocks/>
            </p:cNvSpPr>
            <p:nvPr/>
          </p:nvSpPr>
          <p:spPr bwMode="auto">
            <a:xfrm>
              <a:off x="5312" y="1007"/>
              <a:ext cx="237" cy="213"/>
            </a:xfrm>
            <a:custGeom>
              <a:avLst/>
              <a:gdLst>
                <a:gd name="T0" fmla="*/ 2 w 296"/>
                <a:gd name="T1" fmla="*/ 0 h 256"/>
                <a:gd name="T2" fmla="*/ 17 w 296"/>
                <a:gd name="T3" fmla="*/ 12 h 256"/>
                <a:gd name="T4" fmla="*/ 17 w 296"/>
                <a:gd name="T5" fmla="*/ 23 h 256"/>
                <a:gd name="T6" fmla="*/ 0 w 296"/>
                <a:gd name="T7" fmla="*/ 8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6949" name="Freeform 182"/>
            <p:cNvSpPr>
              <a:spLocks/>
            </p:cNvSpPr>
            <p:nvPr/>
          </p:nvSpPr>
          <p:spPr bwMode="auto">
            <a:xfrm>
              <a:off x="5315" y="680"/>
              <a:ext cx="244" cy="240"/>
            </a:xfrm>
            <a:custGeom>
              <a:avLst/>
              <a:gdLst>
                <a:gd name="T0" fmla="*/ 0 w 304"/>
                <a:gd name="T1" fmla="*/ 0 h 288"/>
                <a:gd name="T2" fmla="*/ 18 w 304"/>
                <a:gd name="T3" fmla="*/ 16 h 288"/>
                <a:gd name="T4" fmla="*/ 16 w 304"/>
                <a:gd name="T5" fmla="*/ 28 h 288"/>
                <a:gd name="T6" fmla="*/ 2 w 304"/>
                <a:gd name="T7" fmla="*/ 1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6950" name="Oval 183"/>
            <p:cNvSpPr>
              <a:spLocks noChangeArrowheads="1"/>
            </p:cNvSpPr>
            <p:nvPr/>
          </p:nvSpPr>
          <p:spPr bwMode="auto">
            <a:xfrm>
              <a:off x="5518" y="2611"/>
              <a:ext cx="47" cy="9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楷体" panose="02010609060101010101" pitchFamily="49" charset="-122"/>
                <a:cs typeface="Arial" panose="020B0604020202020204" pitchFamily="34" charset="0"/>
              </a:endParaRPr>
            </a:p>
          </p:txBody>
        </p:sp>
        <p:sp>
          <p:nvSpPr>
            <p:cNvPr id="166951" name="Freeform 184"/>
            <p:cNvSpPr>
              <a:spLocks/>
            </p:cNvSpPr>
            <p:nvPr/>
          </p:nvSpPr>
          <p:spPr bwMode="auto">
            <a:xfrm>
              <a:off x="5302" y="2614"/>
              <a:ext cx="245" cy="200"/>
            </a:xfrm>
            <a:custGeom>
              <a:avLst/>
              <a:gdLst>
                <a:gd name="T0" fmla="*/ 0 w 306"/>
                <a:gd name="T1" fmla="*/ 11 h 240"/>
                <a:gd name="T2" fmla="*/ 2 w 306"/>
                <a:gd name="T3" fmla="*/ 23 h 240"/>
                <a:gd name="T4" fmla="*/ 18 w 306"/>
                <a:gd name="T5" fmla="*/ 11 h 240"/>
                <a:gd name="T6" fmla="*/ 17 w 306"/>
                <a:gd name="T7" fmla="*/ 0 h 240"/>
                <a:gd name="T8" fmla="*/ 0 w 306"/>
                <a:gd name="T9" fmla="*/ 11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6952" name="AutoShape 185"/>
            <p:cNvSpPr>
              <a:spLocks noChangeArrowheads="1"/>
            </p:cNvSpPr>
            <p:nvPr/>
          </p:nvSpPr>
          <p:spPr bwMode="auto">
            <a:xfrm>
              <a:off x="4140" y="2678"/>
              <a:ext cx="1198" cy="147"/>
            </a:xfrm>
            <a:prstGeom prst="roundRect">
              <a:avLst>
                <a:gd name="adj" fmla="val 50000"/>
              </a:avLst>
            </a:prstGeom>
            <a:solidFill>
              <a:srgbClr val="DDDDDD"/>
            </a:solidFill>
            <a:ln w="9525">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楷体" panose="02010609060101010101" pitchFamily="49" charset="-122"/>
                <a:cs typeface="Arial" panose="020B0604020202020204" pitchFamily="34" charset="0"/>
              </a:endParaRPr>
            </a:p>
          </p:txBody>
        </p:sp>
        <p:sp>
          <p:nvSpPr>
            <p:cNvPr id="166953" name="AutoShape 186"/>
            <p:cNvSpPr>
              <a:spLocks noChangeArrowheads="1"/>
            </p:cNvSpPr>
            <p:nvPr/>
          </p:nvSpPr>
          <p:spPr bwMode="auto">
            <a:xfrm>
              <a:off x="4204" y="2712"/>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楷体" panose="02010609060101010101" pitchFamily="49" charset="-122"/>
                <a:cs typeface="Arial" panose="020B0604020202020204" pitchFamily="34" charset="0"/>
              </a:endParaRPr>
            </a:p>
          </p:txBody>
        </p:sp>
        <p:sp>
          <p:nvSpPr>
            <p:cNvPr id="166954" name="Oval 187"/>
            <p:cNvSpPr>
              <a:spLocks noChangeArrowheads="1"/>
            </p:cNvSpPr>
            <p:nvPr/>
          </p:nvSpPr>
          <p:spPr bwMode="auto">
            <a:xfrm>
              <a:off x="4309" y="2385"/>
              <a:ext cx="157"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楷体" panose="02010609060101010101" pitchFamily="49" charset="-122"/>
                <a:cs typeface="Arial" panose="020B0604020202020204" pitchFamily="34" charset="0"/>
              </a:endParaRPr>
            </a:p>
          </p:txBody>
        </p:sp>
        <p:sp>
          <p:nvSpPr>
            <p:cNvPr id="166955" name="Oval 188"/>
            <p:cNvSpPr>
              <a:spLocks noChangeArrowheads="1"/>
            </p:cNvSpPr>
            <p:nvPr/>
          </p:nvSpPr>
          <p:spPr bwMode="auto">
            <a:xfrm>
              <a:off x="4483" y="2385"/>
              <a:ext cx="163" cy="1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0000"/>
                </a:solidFill>
                <a:ea typeface="楷体" panose="02010609060101010101" pitchFamily="49" charset="-122"/>
                <a:cs typeface="Arial" panose="020B0604020202020204" pitchFamily="34" charset="0"/>
              </a:endParaRPr>
            </a:p>
          </p:txBody>
        </p:sp>
        <p:sp>
          <p:nvSpPr>
            <p:cNvPr id="166956" name="Oval 189"/>
            <p:cNvSpPr>
              <a:spLocks noChangeArrowheads="1"/>
            </p:cNvSpPr>
            <p:nvPr/>
          </p:nvSpPr>
          <p:spPr bwMode="auto">
            <a:xfrm>
              <a:off x="4663" y="2378"/>
              <a:ext cx="157" cy="147"/>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楷体" panose="02010609060101010101" pitchFamily="49" charset="-122"/>
                <a:cs typeface="Arial" panose="020B0604020202020204" pitchFamily="34" charset="0"/>
              </a:endParaRPr>
            </a:p>
          </p:txBody>
        </p:sp>
        <p:sp>
          <p:nvSpPr>
            <p:cNvPr id="166957" name="Rectangle 190"/>
            <p:cNvSpPr>
              <a:spLocks noChangeArrowheads="1"/>
            </p:cNvSpPr>
            <p:nvPr/>
          </p:nvSpPr>
          <p:spPr bwMode="auto">
            <a:xfrm>
              <a:off x="5065" y="1837"/>
              <a:ext cx="81" cy="761"/>
            </a:xfrm>
            <a:prstGeom prst="rect">
              <a:avLst/>
            </a:prstGeom>
            <a:solidFill>
              <a:srgbClr val="292929"/>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楷体" panose="02010609060101010101" pitchFamily="49" charset="-122"/>
                <a:cs typeface="Arial" panose="020B0604020202020204" pitchFamily="34" charset="0"/>
              </a:endParaRPr>
            </a:p>
          </p:txBody>
        </p:sp>
      </p:grpSp>
      <p:grpSp>
        <p:nvGrpSpPr>
          <p:cNvPr id="19" name="Group 191"/>
          <p:cNvGrpSpPr>
            <a:grpSpLocks/>
          </p:cNvGrpSpPr>
          <p:nvPr/>
        </p:nvGrpSpPr>
        <p:grpSpPr bwMode="auto">
          <a:xfrm>
            <a:off x="503238" y="3309938"/>
            <a:ext cx="631825" cy="671512"/>
            <a:chOff x="-44" y="1473"/>
            <a:chExt cx="981" cy="1105"/>
          </a:xfrm>
        </p:grpSpPr>
        <p:pic>
          <p:nvPicPr>
            <p:cNvPr id="166932" name="Picture 192"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33" name="Freeform 193"/>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Tree>
    <p:extLst>
      <p:ext uri="{BB962C8B-B14F-4D97-AF65-F5344CB8AC3E}">
        <p14:creationId xmlns:p14="http://schemas.microsoft.com/office/powerpoint/2010/main" val="18507534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right)">
                                      <p:cBhvr>
                                        <p:cTn id="7" dur="2000"/>
                                        <p:tgtEl>
                                          <p:spTgt spid="11"/>
                                        </p:tgtEl>
                                      </p:cBhvr>
                                    </p:animEffect>
                                  </p:childTnLst>
                                </p:cTn>
                              </p:par>
                            </p:childTnLst>
                          </p:cTn>
                        </p:par>
                        <p:par>
                          <p:cTn id="8" fill="hold" nodeType="afterGroup">
                            <p:stCondLst>
                              <p:cond delay="2000"/>
                            </p:stCondLst>
                            <p:childTnLst>
                              <p:par>
                                <p:cTn id="9" presetID="1"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2000"/>
                                        <p:tgtEl>
                                          <p:spTgt spid="14"/>
                                        </p:tgtEl>
                                      </p:cBhvr>
                                    </p:animEffect>
                                  </p:childTnLst>
                                </p:cTn>
                              </p:par>
                            </p:childTnLst>
                          </p:cTn>
                        </p:par>
                        <p:par>
                          <p:cTn id="16" fill="hold" nodeType="afterGroup">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2000"/>
                                        <p:tgtEl>
                                          <p:spTgt spid="15"/>
                                        </p:tgtEl>
                                      </p:cBhvr>
                                    </p:animEffect>
                                  </p:childTnLst>
                                </p:cTn>
                              </p:par>
                            </p:childTnLst>
                          </p:cTn>
                        </p:par>
                        <p:par>
                          <p:cTn id="24" fill="hold" nodeType="afterGroup">
                            <p:stCondLst>
                              <p:cond delay="2000"/>
                            </p:stCondLst>
                            <p:childTnLst>
                              <p:par>
                                <p:cTn id="25" presetID="1"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p:bldP spid="14" grpId="0" animBg="1"/>
      <p:bldP spid="15" grpId="0" animBg="1"/>
      <p:bldP spid="16"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标题 1"/>
          <p:cNvSpPr>
            <a:spLocks noGrp="1"/>
          </p:cNvSpPr>
          <p:nvPr>
            <p:ph type="title"/>
          </p:nvPr>
        </p:nvSpPr>
        <p:spPr/>
        <p:txBody>
          <a:bodyPr/>
          <a:lstStyle/>
          <a:p>
            <a:r>
              <a:rPr lang="zh-CN" altLang="en-US"/>
              <a:t>网络地址转换</a:t>
            </a:r>
          </a:p>
        </p:txBody>
      </p:sp>
      <p:sp>
        <p:nvSpPr>
          <p:cNvPr id="3" name="内容占位符 2"/>
          <p:cNvSpPr>
            <a:spLocks noGrp="1"/>
          </p:cNvSpPr>
          <p:nvPr>
            <p:ph idx="1"/>
          </p:nvPr>
        </p:nvSpPr>
        <p:spPr>
          <a:xfrm>
            <a:off x="390892" y="1034811"/>
            <a:ext cx="5443537" cy="5078525"/>
          </a:xfrm>
        </p:spPr>
        <p:txBody>
          <a:bodyPr/>
          <a:lstStyle/>
          <a:p>
            <a:pPr marL="0" indent="0">
              <a:spcBef>
                <a:spcPts val="600"/>
              </a:spcBef>
              <a:buNone/>
              <a:defRPr/>
            </a:pPr>
            <a:r>
              <a:rPr lang="zh-CN" altLang="en-US">
                <a:solidFill>
                  <a:srgbClr val="FF0000"/>
                </a:solidFill>
                <a:ea typeface="楷体" panose="02010609060101010101" pitchFamily="49" charset="-122"/>
                <a:cs typeface="Arial" panose="020B0604020202020204" pitchFamily="34" charset="0"/>
              </a:rPr>
              <a:t>解决方案</a:t>
            </a:r>
            <a:r>
              <a:rPr lang="en-US" altLang="zh-CN">
                <a:solidFill>
                  <a:srgbClr val="FF0000"/>
                </a:solidFill>
                <a:ea typeface="楷体" panose="02010609060101010101" pitchFamily="49" charset="-122"/>
                <a:cs typeface="Arial" panose="020B0604020202020204" pitchFamily="34" charset="0"/>
              </a:rPr>
              <a:t>3  </a:t>
            </a:r>
            <a:r>
              <a:rPr lang="en-US" altLang="zh-CN">
                <a:ea typeface="楷体" panose="02010609060101010101" pitchFamily="49" charset="-122"/>
                <a:cs typeface="Arial" panose="020B0604020202020204" pitchFamily="34" charset="0"/>
              </a:rPr>
              <a:t>—— </a:t>
            </a:r>
            <a:r>
              <a:rPr lang="zh-CN" altLang="en-US">
                <a:ea typeface="楷体" panose="02010609060101010101" pitchFamily="49" charset="-122"/>
                <a:cs typeface="Arial" panose="020B0604020202020204" pitchFamily="34" charset="0"/>
              </a:rPr>
              <a:t>通用即插即用</a:t>
            </a:r>
            <a:r>
              <a:rPr lang="en-US" altLang="zh-CN">
                <a:ea typeface="楷体" panose="02010609060101010101" pitchFamily="49" charset="-122"/>
                <a:cs typeface="Arial" panose="020B0604020202020204" pitchFamily="34" charset="0"/>
              </a:rPr>
              <a:t>UPnP</a:t>
            </a:r>
          </a:p>
          <a:p>
            <a:pPr>
              <a:spcBef>
                <a:spcPts val="600"/>
              </a:spcBef>
              <a:defRPr/>
            </a:pPr>
            <a:r>
              <a:rPr lang="zh-CN" altLang="en-US">
                <a:ea typeface="楷体" panose="02010609060101010101" pitchFamily="49" charset="-122"/>
                <a:cs typeface="Arial" panose="020B0604020202020204" pitchFamily="34" charset="0"/>
              </a:rPr>
              <a:t>内部主机通过</a:t>
            </a:r>
            <a:r>
              <a:rPr lang="en-US" altLang="zh-CN">
                <a:ea typeface="楷体" panose="02010609060101010101" pitchFamily="49" charset="-122"/>
                <a:cs typeface="Arial" panose="020B0604020202020204" pitchFamily="34" charset="0"/>
              </a:rPr>
              <a:t>IGD [</a:t>
            </a:r>
            <a:r>
              <a:rPr lang="en-US" altLang="zh-CN" kern="1200">
                <a:latin typeface="Times New Roman" pitchFamily="18" charset="0"/>
              </a:rPr>
              <a:t>Internet Gateway Device</a:t>
            </a:r>
            <a:r>
              <a:rPr lang="en-US" altLang="zh-CN">
                <a:ea typeface="楷体" panose="02010609060101010101" pitchFamily="49" charset="-122"/>
                <a:cs typeface="Arial" panose="020B0604020202020204" pitchFamily="34" charset="0"/>
              </a:rPr>
              <a:t>]</a:t>
            </a:r>
            <a:r>
              <a:rPr lang="zh-CN" altLang="en-US">
                <a:ea typeface="楷体" panose="02010609060101010101" pitchFamily="49" charset="-122"/>
                <a:cs typeface="Arial" panose="020B0604020202020204" pitchFamily="34" charset="0"/>
              </a:rPr>
              <a:t>协议</a:t>
            </a:r>
            <a:endParaRPr lang="en-US" altLang="zh-CN">
              <a:ea typeface="楷体" panose="02010609060101010101" pitchFamily="49" charset="-122"/>
              <a:cs typeface="Arial" panose="020B0604020202020204" pitchFamily="34" charset="0"/>
            </a:endParaRPr>
          </a:p>
          <a:p>
            <a:pPr lvl="1">
              <a:spcBef>
                <a:spcPts val="600"/>
              </a:spcBef>
              <a:defRPr/>
            </a:pPr>
            <a:r>
              <a:rPr lang="zh-CN" altLang="en-US" sz="2200">
                <a:ea typeface="楷体" panose="02010609060101010101" pitchFamily="49" charset="-122"/>
                <a:cs typeface="Arial" panose="020B0604020202020204" pitchFamily="34" charset="0"/>
              </a:rPr>
              <a:t>了解公共</a:t>
            </a:r>
            <a:r>
              <a:rPr lang="en-US" altLang="zh-CN" sz="2200">
                <a:ea typeface="楷体" panose="02010609060101010101" pitchFamily="49" charset="-122"/>
                <a:cs typeface="Arial" panose="020B0604020202020204" pitchFamily="34" charset="0"/>
              </a:rPr>
              <a:t>IP</a:t>
            </a:r>
            <a:r>
              <a:rPr lang="zh-CN" altLang="en-US" sz="2200">
                <a:ea typeface="楷体" panose="02010609060101010101" pitchFamily="49" charset="-122"/>
                <a:cs typeface="Arial" panose="020B0604020202020204" pitchFamily="34" charset="0"/>
              </a:rPr>
              <a:t>地址</a:t>
            </a:r>
            <a:endParaRPr lang="en-US" altLang="zh-CN" sz="2200">
              <a:ea typeface="楷体" panose="02010609060101010101" pitchFamily="49" charset="-122"/>
              <a:cs typeface="Arial" panose="020B0604020202020204" pitchFamily="34" charset="0"/>
            </a:endParaRPr>
          </a:p>
          <a:p>
            <a:pPr lvl="1">
              <a:spcBef>
                <a:spcPts val="600"/>
              </a:spcBef>
              <a:defRPr/>
            </a:pPr>
            <a:r>
              <a:rPr lang="zh-CN" altLang="en-US" sz="2200">
                <a:ea typeface="楷体" panose="02010609060101010101" pitchFamily="49" charset="-122"/>
                <a:cs typeface="Arial" panose="020B0604020202020204" pitchFamily="34" charset="0"/>
              </a:rPr>
              <a:t>向</a:t>
            </a:r>
            <a:r>
              <a:rPr lang="en-US" altLang="zh-CN" sz="2200">
                <a:ea typeface="楷体" panose="02010609060101010101" pitchFamily="49" charset="-122"/>
                <a:cs typeface="Arial" panose="020B0604020202020204" pitchFamily="34" charset="0"/>
              </a:rPr>
              <a:t>NAT</a:t>
            </a:r>
            <a:r>
              <a:rPr lang="zh-CN" altLang="en-US" sz="2200">
                <a:ea typeface="楷体" panose="02010609060101010101" pitchFamily="49" charset="-122"/>
                <a:cs typeface="Arial" panose="020B0604020202020204" pitchFamily="34" charset="0"/>
              </a:rPr>
              <a:t>路由器注册</a:t>
            </a:r>
            <a:r>
              <a:rPr lang="en-US" altLang="zh-CN" sz="2200">
                <a:ea typeface="楷体" panose="02010609060101010101" pitchFamily="49" charset="-122"/>
                <a:cs typeface="Arial" panose="020B0604020202020204" pitchFamily="34" charset="0"/>
              </a:rPr>
              <a:t>/</a:t>
            </a:r>
            <a:r>
              <a:rPr lang="zh-CN" altLang="en-US" sz="2200">
                <a:ea typeface="楷体" panose="02010609060101010101" pitchFamily="49" charset="-122"/>
                <a:cs typeface="Arial" panose="020B0604020202020204" pitchFamily="34" charset="0"/>
              </a:rPr>
              <a:t>移除映射记录</a:t>
            </a:r>
            <a:endParaRPr lang="en-US" altLang="zh-CN" sz="2200">
              <a:ea typeface="楷体" panose="02010609060101010101" pitchFamily="49" charset="-122"/>
              <a:cs typeface="Arial" panose="020B0604020202020204" pitchFamily="34" charset="0"/>
            </a:endParaRPr>
          </a:p>
          <a:p>
            <a:pPr marL="271462" lvl="1" indent="0">
              <a:spcBef>
                <a:spcPts val="600"/>
              </a:spcBef>
              <a:buFont typeface="Wingdings" panose="05000000000000000000" pitchFamily="2" charset="2"/>
              <a:buNone/>
              <a:defRPr/>
            </a:pPr>
            <a:r>
              <a:rPr lang="en-US" altLang="zh-CN" sz="2200">
                <a:ea typeface="楷体" panose="02010609060101010101" pitchFamily="49" charset="-122"/>
                <a:cs typeface="Arial" panose="020B0604020202020204" pitchFamily="34" charset="0"/>
              </a:rPr>
              <a:t> (</a:t>
            </a:r>
            <a:r>
              <a:rPr lang="zh-CN" altLang="en-US" sz="2200">
                <a:ea typeface="楷体" panose="02010609060101010101" pitchFamily="49" charset="-122"/>
                <a:cs typeface="Arial" panose="020B0604020202020204" pitchFamily="34" charset="0"/>
              </a:rPr>
              <a:t>内部</a:t>
            </a:r>
            <a:r>
              <a:rPr lang="en-US" altLang="zh-CN" sz="2200">
                <a:ea typeface="楷体" panose="02010609060101010101" pitchFamily="49" charset="-122"/>
                <a:cs typeface="Arial" panose="020B0604020202020204" pitchFamily="34" charset="0"/>
              </a:rPr>
              <a:t>IP</a:t>
            </a:r>
            <a:r>
              <a:rPr lang="zh-CN" altLang="en-US" sz="2200">
                <a:ea typeface="楷体" panose="02010609060101010101" pitchFamily="49" charset="-122"/>
                <a:cs typeface="Arial" panose="020B0604020202020204" pitchFamily="34" charset="0"/>
              </a:rPr>
              <a:t>地址，内部端口号</a:t>
            </a:r>
            <a:r>
              <a:rPr lang="en-US" altLang="zh-CN" sz="2200">
                <a:ea typeface="楷体" panose="02010609060101010101" pitchFamily="49" charset="-122"/>
                <a:cs typeface="Arial" panose="020B0604020202020204" pitchFamily="34" charset="0"/>
              </a:rPr>
              <a:t>) </a:t>
            </a:r>
            <a:r>
              <a:rPr lang="en-US" altLang="zh-CN" sz="2200">
                <a:ea typeface="楷体" panose="02010609060101010101" pitchFamily="49" charset="-122"/>
                <a:cs typeface="Arial" panose="020B0604020202020204" pitchFamily="34" charset="0"/>
                <a:sym typeface="Wingdings" panose="05000000000000000000" pitchFamily="2" charset="2"/>
              </a:rPr>
              <a:t>    </a:t>
            </a:r>
          </a:p>
          <a:p>
            <a:pPr marL="271462" lvl="1" indent="0">
              <a:spcBef>
                <a:spcPts val="600"/>
              </a:spcBef>
              <a:buFont typeface="Wingdings" panose="05000000000000000000" pitchFamily="2" charset="2"/>
              <a:buNone/>
              <a:defRPr/>
            </a:pPr>
            <a:r>
              <a:rPr lang="en-US" altLang="zh-CN" sz="2200">
                <a:ea typeface="楷体" panose="02010609060101010101" pitchFamily="49" charset="-122"/>
                <a:cs typeface="Arial" panose="020B0604020202020204" pitchFamily="34" charset="0"/>
                <a:sym typeface="Wingdings" panose="05000000000000000000" pitchFamily="2" charset="2"/>
              </a:rPr>
              <a:t> (</a:t>
            </a:r>
            <a:r>
              <a:rPr lang="zh-CN" altLang="en-US" sz="2200">
                <a:ea typeface="楷体" panose="02010609060101010101" pitchFamily="49" charset="-122"/>
                <a:cs typeface="Arial" panose="020B0604020202020204" pitchFamily="34" charset="0"/>
              </a:rPr>
              <a:t>公共</a:t>
            </a:r>
            <a:r>
              <a:rPr lang="en-US" altLang="zh-CN" sz="2200">
                <a:ea typeface="楷体" panose="02010609060101010101" pitchFamily="49" charset="-122"/>
                <a:cs typeface="Arial" panose="020B0604020202020204" pitchFamily="34" charset="0"/>
              </a:rPr>
              <a:t>IP</a:t>
            </a:r>
            <a:r>
              <a:rPr lang="zh-CN" altLang="en-US" sz="2200">
                <a:ea typeface="楷体" panose="02010609060101010101" pitchFamily="49" charset="-122"/>
                <a:cs typeface="Arial" panose="020B0604020202020204" pitchFamily="34" charset="0"/>
              </a:rPr>
              <a:t>地址，公共端口号</a:t>
            </a:r>
            <a:r>
              <a:rPr lang="en-US" altLang="zh-CN" sz="2200">
                <a:ea typeface="楷体" panose="02010609060101010101" pitchFamily="49" charset="-122"/>
                <a:cs typeface="Arial" panose="020B0604020202020204" pitchFamily="34" charset="0"/>
              </a:rPr>
              <a:t>)</a:t>
            </a:r>
          </a:p>
          <a:p>
            <a:pPr>
              <a:spcBef>
                <a:spcPts val="600"/>
              </a:spcBef>
              <a:defRPr/>
            </a:pPr>
            <a:endParaRPr lang="en-US" altLang="zh-CN">
              <a:ea typeface="楷体" panose="02010609060101010101" pitchFamily="49" charset="-122"/>
              <a:cs typeface="Arial" panose="020B0604020202020204" pitchFamily="34" charset="0"/>
            </a:endParaRPr>
          </a:p>
          <a:p>
            <a:pPr>
              <a:spcBef>
                <a:spcPts val="600"/>
              </a:spcBef>
              <a:defRPr/>
            </a:pPr>
            <a:r>
              <a:rPr lang="zh-CN" altLang="en-US">
                <a:ea typeface="楷体" panose="02010609060101010101" pitchFamily="49" charset="-122"/>
                <a:cs typeface="Arial" panose="020B0604020202020204" pitchFamily="34" charset="0"/>
              </a:rPr>
              <a:t>内部主机通过某种渠道向外部应用程序公开</a:t>
            </a:r>
            <a:r>
              <a:rPr lang="en-US" altLang="zh-CN">
                <a:ea typeface="楷体" panose="02010609060101010101" pitchFamily="49" charset="-122"/>
                <a:cs typeface="Arial" panose="020B0604020202020204" pitchFamily="34" charset="0"/>
              </a:rPr>
              <a:t>(</a:t>
            </a:r>
            <a:r>
              <a:rPr lang="zh-CN" altLang="en-US">
                <a:ea typeface="楷体" panose="02010609060101010101" pitchFamily="49" charset="-122"/>
                <a:cs typeface="Arial" panose="020B0604020202020204" pitchFamily="34" charset="0"/>
              </a:rPr>
              <a:t>公共</a:t>
            </a:r>
            <a:r>
              <a:rPr lang="en-US" altLang="zh-CN">
                <a:ea typeface="楷体" panose="02010609060101010101" pitchFamily="49" charset="-122"/>
                <a:cs typeface="Arial" panose="020B0604020202020204" pitchFamily="34" charset="0"/>
              </a:rPr>
              <a:t>IP</a:t>
            </a:r>
            <a:r>
              <a:rPr lang="zh-CN" altLang="en-US">
                <a:ea typeface="楷体" panose="02010609060101010101" pitchFamily="49" charset="-122"/>
                <a:cs typeface="Arial" panose="020B0604020202020204" pitchFamily="34" charset="0"/>
              </a:rPr>
              <a:t>地址，公共端口号</a:t>
            </a:r>
            <a:r>
              <a:rPr lang="en-US" altLang="zh-CN">
                <a:ea typeface="楷体" panose="02010609060101010101" pitchFamily="49" charset="-122"/>
                <a:cs typeface="Arial" panose="020B0604020202020204" pitchFamily="34" charset="0"/>
              </a:rPr>
              <a:t>)</a:t>
            </a:r>
          </a:p>
          <a:p>
            <a:pPr>
              <a:spcBef>
                <a:spcPts val="600"/>
              </a:spcBef>
              <a:defRPr/>
            </a:pPr>
            <a:endParaRPr lang="en-US" altLang="zh-CN">
              <a:ea typeface="楷体" panose="02010609060101010101" pitchFamily="49" charset="-122"/>
              <a:cs typeface="Arial" panose="020B0604020202020204" pitchFamily="34" charset="0"/>
            </a:endParaRPr>
          </a:p>
          <a:p>
            <a:pPr>
              <a:spcBef>
                <a:spcPts val="600"/>
              </a:spcBef>
              <a:defRPr/>
            </a:pPr>
            <a:r>
              <a:rPr lang="zh-CN" altLang="en-US">
                <a:ea typeface="楷体" panose="02010609060101010101" pitchFamily="49" charset="-122"/>
                <a:cs typeface="Arial" panose="020B0604020202020204" pitchFamily="34" charset="0"/>
              </a:rPr>
              <a:t>适用于</a:t>
            </a:r>
            <a:r>
              <a:rPr lang="en-US" altLang="zh-CN">
                <a:ea typeface="楷体" panose="02010609060101010101" pitchFamily="49" charset="-122"/>
                <a:cs typeface="Arial" panose="020B0604020202020204" pitchFamily="34" charset="0"/>
              </a:rPr>
              <a:t>P2P</a:t>
            </a:r>
            <a:r>
              <a:rPr lang="zh-CN" altLang="en-US">
                <a:ea typeface="楷体" panose="02010609060101010101" pitchFamily="49" charset="-122"/>
                <a:cs typeface="Arial" panose="020B0604020202020204" pitchFamily="34" charset="0"/>
              </a:rPr>
              <a:t>应用</a:t>
            </a:r>
          </a:p>
        </p:txBody>
      </p:sp>
      <p:grpSp>
        <p:nvGrpSpPr>
          <p:cNvPr id="165894" name="Group 158"/>
          <p:cNvGrpSpPr>
            <a:grpSpLocks/>
          </p:cNvGrpSpPr>
          <p:nvPr/>
        </p:nvGrpSpPr>
        <p:grpSpPr bwMode="auto">
          <a:xfrm>
            <a:off x="6084888" y="1989138"/>
            <a:ext cx="2479675" cy="2676525"/>
            <a:chOff x="3997" y="1258"/>
            <a:chExt cx="1562" cy="1686"/>
          </a:xfrm>
        </p:grpSpPr>
        <p:sp>
          <p:nvSpPr>
            <p:cNvPr id="165931" name="Freeform 96"/>
            <p:cNvSpPr>
              <a:spLocks/>
            </p:cNvSpPr>
            <p:nvPr/>
          </p:nvSpPr>
          <p:spPr bwMode="auto">
            <a:xfrm>
              <a:off x="4482" y="1377"/>
              <a:ext cx="1056" cy="1567"/>
            </a:xfrm>
            <a:custGeom>
              <a:avLst/>
              <a:gdLst>
                <a:gd name="T0" fmla="*/ 109 w 1056"/>
                <a:gd name="T1" fmla="*/ 676 h 1567"/>
                <a:gd name="T2" fmla="*/ 598 w 1056"/>
                <a:gd name="T3" fmla="*/ 647 h 1567"/>
                <a:gd name="T4" fmla="*/ 533 w 1056"/>
                <a:gd name="T5" fmla="*/ 614 h 1567"/>
                <a:gd name="T6" fmla="*/ 566 w 1056"/>
                <a:gd name="T7" fmla="*/ 169 h 1567"/>
                <a:gd name="T8" fmla="*/ 795 w 1056"/>
                <a:gd name="T9" fmla="*/ 38 h 1567"/>
                <a:gd name="T10" fmla="*/ 1013 w 1056"/>
                <a:gd name="T11" fmla="*/ 90 h 1567"/>
                <a:gd name="T12" fmla="*/ 987 w 1056"/>
                <a:gd name="T13" fmla="*/ 579 h 1567"/>
                <a:gd name="T14" fmla="*/ 1005 w 1056"/>
                <a:gd name="T15" fmla="*/ 875 h 1567"/>
                <a:gd name="T16" fmla="*/ 987 w 1056"/>
                <a:gd name="T17" fmla="*/ 1451 h 1567"/>
                <a:gd name="T18" fmla="*/ 592 w 1056"/>
                <a:gd name="T19" fmla="*/ 1478 h 1567"/>
                <a:gd name="T20" fmla="*/ 473 w 1056"/>
                <a:gd name="T21" fmla="*/ 919 h 1567"/>
                <a:gd name="T22" fmla="*/ 61 w 1056"/>
                <a:gd name="T23" fmla="*/ 838 h 1567"/>
                <a:gd name="T24" fmla="*/ 109 w 1056"/>
                <a:gd name="T25" fmla="*/ 676 h 156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56"/>
                <a:gd name="T40" fmla="*/ 0 h 1567"/>
                <a:gd name="T41" fmla="*/ 1056 w 1056"/>
                <a:gd name="T42" fmla="*/ 1567 h 156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56" h="1567">
                  <a:moveTo>
                    <a:pt x="109" y="676"/>
                  </a:moveTo>
                  <a:cubicBezTo>
                    <a:pt x="199" y="644"/>
                    <a:pt x="527" y="657"/>
                    <a:pt x="598" y="647"/>
                  </a:cubicBezTo>
                  <a:cubicBezTo>
                    <a:pt x="669" y="637"/>
                    <a:pt x="538" y="694"/>
                    <a:pt x="533" y="614"/>
                  </a:cubicBezTo>
                  <a:cubicBezTo>
                    <a:pt x="527" y="534"/>
                    <a:pt x="522" y="265"/>
                    <a:pt x="566" y="169"/>
                  </a:cubicBezTo>
                  <a:cubicBezTo>
                    <a:pt x="610" y="73"/>
                    <a:pt x="721" y="51"/>
                    <a:pt x="795" y="38"/>
                  </a:cubicBezTo>
                  <a:cubicBezTo>
                    <a:pt x="869" y="25"/>
                    <a:pt x="981" y="0"/>
                    <a:pt x="1013" y="90"/>
                  </a:cubicBezTo>
                  <a:cubicBezTo>
                    <a:pt x="1045" y="180"/>
                    <a:pt x="988" y="448"/>
                    <a:pt x="987" y="579"/>
                  </a:cubicBezTo>
                  <a:cubicBezTo>
                    <a:pt x="986" y="710"/>
                    <a:pt x="1005" y="730"/>
                    <a:pt x="1005" y="875"/>
                  </a:cubicBezTo>
                  <a:cubicBezTo>
                    <a:pt x="1005" y="1020"/>
                    <a:pt x="1056" y="1351"/>
                    <a:pt x="987" y="1451"/>
                  </a:cubicBezTo>
                  <a:cubicBezTo>
                    <a:pt x="918" y="1551"/>
                    <a:pt x="678" y="1567"/>
                    <a:pt x="592" y="1478"/>
                  </a:cubicBezTo>
                  <a:cubicBezTo>
                    <a:pt x="506" y="1389"/>
                    <a:pt x="562" y="1026"/>
                    <a:pt x="473" y="919"/>
                  </a:cubicBezTo>
                  <a:cubicBezTo>
                    <a:pt x="384" y="812"/>
                    <a:pt x="122" y="878"/>
                    <a:pt x="61" y="838"/>
                  </a:cubicBezTo>
                  <a:cubicBezTo>
                    <a:pt x="0" y="798"/>
                    <a:pt x="26" y="710"/>
                    <a:pt x="109" y="67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65932" name="Line 99"/>
            <p:cNvSpPr>
              <a:spLocks noChangeShapeType="1"/>
            </p:cNvSpPr>
            <p:nvPr/>
          </p:nvSpPr>
          <p:spPr bwMode="auto">
            <a:xfrm flipV="1">
              <a:off x="5061" y="2594"/>
              <a:ext cx="10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65933" name="Text Box 100"/>
            <p:cNvSpPr txBox="1">
              <a:spLocks noChangeArrowheads="1"/>
            </p:cNvSpPr>
            <p:nvPr/>
          </p:nvSpPr>
          <p:spPr bwMode="auto">
            <a:xfrm>
              <a:off x="4980" y="1258"/>
              <a:ext cx="5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u="none">
                  <a:ea typeface="MS PGothic" panose="020B0600070205080204" pitchFamily="34" charset="-128"/>
                </a:rPr>
                <a:t>10.0.0.1</a:t>
              </a:r>
            </a:p>
          </p:txBody>
        </p:sp>
        <p:sp>
          <p:nvSpPr>
            <p:cNvPr id="165934" name="Text Box 104"/>
            <p:cNvSpPr txBox="1">
              <a:spLocks noChangeArrowheads="1"/>
            </p:cNvSpPr>
            <p:nvPr/>
          </p:nvSpPr>
          <p:spPr bwMode="auto">
            <a:xfrm>
              <a:off x="4136" y="2237"/>
              <a:ext cx="553"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ct val="85000"/>
                </a:lnSpc>
              </a:pPr>
              <a:r>
                <a:rPr lang="en-US" altLang="zh-CN" u="none">
                  <a:solidFill>
                    <a:srgbClr val="CC0000"/>
                  </a:solidFill>
                  <a:ea typeface="楷体" panose="02010609060101010101" pitchFamily="49" charset="-122"/>
                  <a:cs typeface="Arial" panose="020B0604020202020204" pitchFamily="34" charset="0"/>
                </a:rPr>
                <a:t>NAT </a:t>
              </a:r>
            </a:p>
            <a:p>
              <a:pPr algn="ctr">
                <a:lnSpc>
                  <a:spcPct val="85000"/>
                </a:lnSpc>
              </a:pPr>
              <a:r>
                <a:rPr lang="zh-CN" altLang="en-US" u="none">
                  <a:solidFill>
                    <a:srgbClr val="CC0000"/>
                  </a:solidFill>
                  <a:ea typeface="楷体" panose="02010609060101010101" pitchFamily="49" charset="-122"/>
                  <a:cs typeface="Arial" panose="020B0604020202020204" pitchFamily="34" charset="0"/>
                </a:rPr>
                <a:t>路由器</a:t>
              </a:r>
              <a:endParaRPr lang="en-US" altLang="zh-CN" u="none">
                <a:solidFill>
                  <a:srgbClr val="CC0000"/>
                </a:solidFill>
                <a:ea typeface="楷体" panose="02010609060101010101" pitchFamily="49" charset="-122"/>
                <a:cs typeface="Arial" panose="020B0604020202020204" pitchFamily="34" charset="0"/>
              </a:endParaRPr>
            </a:p>
          </p:txBody>
        </p:sp>
        <p:sp>
          <p:nvSpPr>
            <p:cNvPr id="165935" name="Line 106"/>
            <p:cNvSpPr>
              <a:spLocks noChangeShapeType="1"/>
            </p:cNvSpPr>
            <p:nvPr/>
          </p:nvSpPr>
          <p:spPr bwMode="auto">
            <a:xfrm>
              <a:off x="3997" y="2156"/>
              <a:ext cx="25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65936" name="Group 109"/>
            <p:cNvGrpSpPr>
              <a:grpSpLocks/>
            </p:cNvGrpSpPr>
            <p:nvPr/>
          </p:nvGrpSpPr>
          <p:grpSpPr bwMode="auto">
            <a:xfrm>
              <a:off x="4193" y="2018"/>
              <a:ext cx="370" cy="204"/>
              <a:chOff x="4396" y="1245"/>
              <a:chExt cx="672" cy="248"/>
            </a:xfrm>
          </p:grpSpPr>
          <p:sp>
            <p:nvSpPr>
              <p:cNvPr id="165946"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u="none">
                  <a:ea typeface="MS PGothic" panose="020B0600070205080204" pitchFamily="34" charset="-128"/>
                  <a:cs typeface="Arial" panose="020B0604020202020204" pitchFamily="34" charset="0"/>
                </a:endParaRPr>
              </a:p>
            </p:txBody>
          </p:sp>
          <p:sp>
            <p:nvSpPr>
              <p:cNvPr id="165947"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ea typeface="MS PGothic" panose="020B0600070205080204" pitchFamily="34" charset="-128"/>
                  <a:cs typeface="Arial" panose="020B0604020202020204" pitchFamily="34" charset="0"/>
                </a:endParaRPr>
              </a:p>
            </p:txBody>
          </p:sp>
          <p:sp>
            <p:nvSpPr>
              <p:cNvPr id="165948"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u="none">
                  <a:ea typeface="MS PGothic" panose="020B0600070205080204" pitchFamily="34" charset="-128"/>
                  <a:cs typeface="Arial" panose="020B0604020202020204" pitchFamily="34" charset="0"/>
                </a:endParaRPr>
              </a:p>
            </p:txBody>
          </p:sp>
          <p:grpSp>
            <p:nvGrpSpPr>
              <p:cNvPr id="165949" name="Group 113"/>
              <p:cNvGrpSpPr>
                <a:grpSpLocks/>
              </p:cNvGrpSpPr>
              <p:nvPr/>
            </p:nvGrpSpPr>
            <p:grpSpPr bwMode="auto">
              <a:xfrm>
                <a:off x="4530" y="1287"/>
                <a:ext cx="377" cy="75"/>
                <a:chOff x="2468" y="1332"/>
                <a:chExt cx="310" cy="60"/>
              </a:xfrm>
            </p:grpSpPr>
            <p:sp>
              <p:nvSpPr>
                <p:cNvPr id="165952" name="Freeform 11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5953" name="Freeform 11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5950" name="Line 116"/>
              <p:cNvSpPr>
                <a:spLocks noChangeShapeType="1"/>
              </p:cNvSpPr>
              <p:nvPr/>
            </p:nvSpPr>
            <p:spPr bwMode="auto">
              <a:xfrm>
                <a:off x="4400" y="1322"/>
                <a:ext cx="0" cy="10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951" name="Line 117"/>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65937" name="Group 118"/>
            <p:cNvGrpSpPr>
              <a:grpSpLocks/>
            </p:cNvGrpSpPr>
            <p:nvPr/>
          </p:nvGrpSpPr>
          <p:grpSpPr bwMode="auto">
            <a:xfrm flipH="1">
              <a:off x="5108" y="1993"/>
              <a:ext cx="404" cy="352"/>
              <a:chOff x="-44" y="1473"/>
              <a:chExt cx="981" cy="1105"/>
            </a:xfrm>
          </p:grpSpPr>
          <p:pic>
            <p:nvPicPr>
              <p:cNvPr id="165944" name="Picture 11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945" name="Freeform 120"/>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65938" name="Group 121"/>
            <p:cNvGrpSpPr>
              <a:grpSpLocks/>
            </p:cNvGrpSpPr>
            <p:nvPr/>
          </p:nvGrpSpPr>
          <p:grpSpPr bwMode="auto">
            <a:xfrm flipH="1">
              <a:off x="5092" y="2474"/>
              <a:ext cx="404" cy="352"/>
              <a:chOff x="-44" y="1473"/>
              <a:chExt cx="981" cy="1105"/>
            </a:xfrm>
          </p:grpSpPr>
          <p:pic>
            <p:nvPicPr>
              <p:cNvPr id="165942" name="Picture 12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943" name="Freeform 123"/>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165939" name="Oval 150"/>
            <p:cNvSpPr>
              <a:spLocks noChangeArrowheads="1"/>
            </p:cNvSpPr>
            <p:nvPr/>
          </p:nvSpPr>
          <p:spPr bwMode="auto">
            <a:xfrm>
              <a:off x="5299" y="1852"/>
              <a:ext cx="7" cy="1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sp>
          <p:nvSpPr>
            <p:cNvPr id="165940" name="Freeform 92"/>
            <p:cNvSpPr>
              <a:spLocks/>
            </p:cNvSpPr>
            <p:nvPr/>
          </p:nvSpPr>
          <p:spPr bwMode="auto">
            <a:xfrm>
              <a:off x="4564" y="1425"/>
              <a:ext cx="735" cy="680"/>
            </a:xfrm>
            <a:custGeom>
              <a:avLst/>
              <a:gdLst>
                <a:gd name="T0" fmla="*/ 0 w 735"/>
                <a:gd name="T1" fmla="*/ 230 h 742"/>
                <a:gd name="T2" fmla="*/ 398 w 735"/>
                <a:gd name="T3" fmla="*/ 216 h 742"/>
                <a:gd name="T4" fmla="*/ 416 w 735"/>
                <a:gd name="T5" fmla="*/ 89 h 742"/>
                <a:gd name="T6" fmla="*/ 452 w 735"/>
                <a:gd name="T7" fmla="*/ 14 h 742"/>
                <a:gd name="T8" fmla="*/ 735 w 735"/>
                <a:gd name="T9" fmla="*/ 11 h 742"/>
                <a:gd name="T10" fmla="*/ 0 60000 65536"/>
                <a:gd name="T11" fmla="*/ 0 60000 65536"/>
                <a:gd name="T12" fmla="*/ 0 60000 65536"/>
                <a:gd name="T13" fmla="*/ 0 60000 65536"/>
                <a:gd name="T14" fmla="*/ 0 60000 65536"/>
                <a:gd name="T15" fmla="*/ 0 w 735"/>
                <a:gd name="T16" fmla="*/ 0 h 742"/>
                <a:gd name="T17" fmla="*/ 735 w 735"/>
                <a:gd name="T18" fmla="*/ 742 h 742"/>
              </a:gdLst>
              <a:ahLst/>
              <a:cxnLst>
                <a:cxn ang="T10">
                  <a:pos x="T0" y="T1"/>
                </a:cxn>
                <a:cxn ang="T11">
                  <a:pos x="T2" y="T3"/>
                </a:cxn>
                <a:cxn ang="T12">
                  <a:pos x="T4" y="T5"/>
                </a:cxn>
                <a:cxn ang="T13">
                  <a:pos x="T6" y="T7"/>
                </a:cxn>
                <a:cxn ang="T14">
                  <a:pos x="T8" y="T9"/>
                </a:cxn>
              </a:cxnLst>
              <a:rect l="T15" t="T16" r="T17" b="T18"/>
              <a:pathLst>
                <a:path w="735" h="742">
                  <a:moveTo>
                    <a:pt x="0" y="715"/>
                  </a:moveTo>
                  <a:cubicBezTo>
                    <a:pt x="66" y="708"/>
                    <a:pt x="329" y="742"/>
                    <a:pt x="398" y="670"/>
                  </a:cubicBezTo>
                  <a:cubicBezTo>
                    <a:pt x="467" y="598"/>
                    <a:pt x="407" y="386"/>
                    <a:pt x="416" y="281"/>
                  </a:cubicBezTo>
                  <a:cubicBezTo>
                    <a:pt x="425" y="176"/>
                    <a:pt x="399" y="82"/>
                    <a:pt x="452" y="41"/>
                  </a:cubicBezTo>
                  <a:cubicBezTo>
                    <a:pt x="505" y="0"/>
                    <a:pt x="676" y="34"/>
                    <a:pt x="735" y="32"/>
                  </a:cubicBezTo>
                </a:path>
              </a:pathLst>
            </a:custGeom>
            <a:noFill/>
            <a:ln w="38100" cap="flat" cmpd="sng">
              <a:solidFill>
                <a:srgbClr val="CC0000"/>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65941" name="Text Box 93"/>
            <p:cNvSpPr txBox="1">
              <a:spLocks noChangeArrowheads="1"/>
            </p:cNvSpPr>
            <p:nvPr/>
          </p:nvSpPr>
          <p:spPr bwMode="auto">
            <a:xfrm>
              <a:off x="4612" y="1569"/>
              <a:ext cx="37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solidFill>
                    <a:srgbClr val="CC0000"/>
                  </a:solidFill>
                  <a:ea typeface="楷体" panose="02010609060101010101" pitchFamily="49" charset="-122"/>
                  <a:cs typeface="Arial" panose="020B0604020202020204" pitchFamily="34" charset="0"/>
                </a:rPr>
                <a:t>IGD</a:t>
              </a:r>
            </a:p>
          </p:txBody>
        </p:sp>
      </p:grpSp>
      <p:sp>
        <p:nvSpPr>
          <p:cNvPr id="165895" name="Line 35"/>
          <p:cNvSpPr>
            <a:spLocks noChangeShapeType="1"/>
          </p:cNvSpPr>
          <p:nvPr/>
        </p:nvSpPr>
        <p:spPr bwMode="auto">
          <a:xfrm>
            <a:off x="7880350" y="2605088"/>
            <a:ext cx="1333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65896" name="Line 137"/>
          <p:cNvSpPr>
            <a:spLocks noChangeShapeType="1"/>
          </p:cNvSpPr>
          <p:nvPr/>
        </p:nvSpPr>
        <p:spPr bwMode="auto">
          <a:xfrm>
            <a:off x="6977063" y="3381375"/>
            <a:ext cx="2571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65897" name="Group 138"/>
          <p:cNvGrpSpPr>
            <a:grpSpLocks/>
          </p:cNvGrpSpPr>
          <p:nvPr/>
        </p:nvGrpSpPr>
        <p:grpSpPr bwMode="auto">
          <a:xfrm>
            <a:off x="7999413" y="2354263"/>
            <a:ext cx="346075" cy="623887"/>
            <a:chOff x="4140" y="429"/>
            <a:chExt cx="1425" cy="2396"/>
          </a:xfrm>
        </p:grpSpPr>
        <p:sp>
          <p:nvSpPr>
            <p:cNvPr id="165899" name="Freeform 139"/>
            <p:cNvSpPr>
              <a:spLocks/>
            </p:cNvSpPr>
            <p:nvPr/>
          </p:nvSpPr>
          <p:spPr bwMode="auto">
            <a:xfrm>
              <a:off x="5268" y="433"/>
              <a:ext cx="283" cy="2286"/>
            </a:xfrm>
            <a:custGeom>
              <a:avLst/>
              <a:gdLst>
                <a:gd name="T0" fmla="*/ 4 w 354"/>
                <a:gd name="T1" fmla="*/ 0 h 2742"/>
                <a:gd name="T2" fmla="*/ 19 w 354"/>
                <a:gd name="T3" fmla="*/ 32 h 2742"/>
                <a:gd name="T4" fmla="*/ 19 w 354"/>
                <a:gd name="T5" fmla="*/ 246 h 2742"/>
                <a:gd name="T6" fmla="*/ 0 w 354"/>
                <a:gd name="T7" fmla="*/ 258 h 2742"/>
                <a:gd name="T8" fmla="*/ 4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5900" name="Rectangle 140"/>
            <p:cNvSpPr>
              <a:spLocks noChangeArrowheads="1"/>
            </p:cNvSpPr>
            <p:nvPr/>
          </p:nvSpPr>
          <p:spPr bwMode="auto">
            <a:xfrm>
              <a:off x="4205" y="429"/>
              <a:ext cx="1046" cy="2286"/>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sp>
          <p:nvSpPr>
            <p:cNvPr id="165901" name="Freeform 141"/>
            <p:cNvSpPr>
              <a:spLocks/>
            </p:cNvSpPr>
            <p:nvPr/>
          </p:nvSpPr>
          <p:spPr bwMode="auto">
            <a:xfrm>
              <a:off x="5321" y="570"/>
              <a:ext cx="169" cy="2115"/>
            </a:xfrm>
            <a:custGeom>
              <a:avLst/>
              <a:gdLst>
                <a:gd name="T0" fmla="*/ 2 w 211"/>
                <a:gd name="T1" fmla="*/ 0 h 2537"/>
                <a:gd name="T2" fmla="*/ 11 w 211"/>
                <a:gd name="T3" fmla="*/ 21 h 2537"/>
                <a:gd name="T4" fmla="*/ 2 w 211"/>
                <a:gd name="T5" fmla="*/ 23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5902" name="Freeform 142"/>
            <p:cNvSpPr>
              <a:spLocks/>
            </p:cNvSpPr>
            <p:nvPr/>
          </p:nvSpPr>
          <p:spPr bwMode="auto">
            <a:xfrm>
              <a:off x="5284" y="1640"/>
              <a:ext cx="263" cy="189"/>
            </a:xfrm>
            <a:custGeom>
              <a:avLst/>
              <a:gdLst>
                <a:gd name="T0" fmla="*/ 2 w 328"/>
                <a:gd name="T1" fmla="*/ 0 h 226"/>
                <a:gd name="T2" fmla="*/ 18 w 328"/>
                <a:gd name="T3" fmla="*/ 13 h 226"/>
                <a:gd name="T4" fmla="*/ 18 w 328"/>
                <a:gd name="T5" fmla="*/ 23 h 226"/>
                <a:gd name="T6" fmla="*/ 0 w 328"/>
                <a:gd name="T7" fmla="*/ 9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5903" name="Rectangle 143"/>
            <p:cNvSpPr>
              <a:spLocks noChangeArrowheads="1"/>
            </p:cNvSpPr>
            <p:nvPr/>
          </p:nvSpPr>
          <p:spPr bwMode="auto">
            <a:xfrm>
              <a:off x="4212" y="691"/>
              <a:ext cx="595" cy="49"/>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grpSp>
          <p:nvGrpSpPr>
            <p:cNvPr id="165904" name="Group 144"/>
            <p:cNvGrpSpPr>
              <a:grpSpLocks/>
            </p:cNvGrpSpPr>
            <p:nvPr/>
          </p:nvGrpSpPr>
          <p:grpSpPr bwMode="auto">
            <a:xfrm>
              <a:off x="4749" y="668"/>
              <a:ext cx="581" cy="145"/>
              <a:chOff x="614" y="2568"/>
              <a:chExt cx="725" cy="139"/>
            </a:xfrm>
          </p:grpSpPr>
          <p:sp>
            <p:nvSpPr>
              <p:cNvPr id="165929" name="AutoShape 145"/>
              <p:cNvSpPr>
                <a:spLocks noChangeArrowheads="1"/>
              </p:cNvSpPr>
              <p:nvPr/>
            </p:nvSpPr>
            <p:spPr bwMode="auto">
              <a:xfrm>
                <a:off x="613" y="2567"/>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sp>
            <p:nvSpPr>
              <p:cNvPr id="165930" name="AutoShape 146"/>
              <p:cNvSpPr>
                <a:spLocks noChangeArrowheads="1"/>
              </p:cNvSpPr>
              <p:nvPr/>
            </p:nvSpPr>
            <p:spPr bwMode="auto">
              <a:xfrm>
                <a:off x="629" y="2584"/>
                <a:ext cx="693"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grpSp>
        <p:sp>
          <p:nvSpPr>
            <p:cNvPr id="165905" name="Rectangle 147"/>
            <p:cNvSpPr>
              <a:spLocks noChangeArrowheads="1"/>
            </p:cNvSpPr>
            <p:nvPr/>
          </p:nvSpPr>
          <p:spPr bwMode="auto">
            <a:xfrm>
              <a:off x="4225" y="1020"/>
              <a:ext cx="595" cy="43"/>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grpSp>
          <p:nvGrpSpPr>
            <p:cNvPr id="165906" name="Group 148"/>
            <p:cNvGrpSpPr>
              <a:grpSpLocks/>
            </p:cNvGrpSpPr>
            <p:nvPr/>
          </p:nvGrpSpPr>
          <p:grpSpPr bwMode="auto">
            <a:xfrm>
              <a:off x="4747" y="994"/>
              <a:ext cx="581" cy="134"/>
              <a:chOff x="614" y="2568"/>
              <a:chExt cx="725" cy="139"/>
            </a:xfrm>
          </p:grpSpPr>
          <p:sp>
            <p:nvSpPr>
              <p:cNvPr id="165927" name="AutoShape 149"/>
              <p:cNvSpPr>
                <a:spLocks noChangeArrowheads="1"/>
              </p:cNvSpPr>
              <p:nvPr/>
            </p:nvSpPr>
            <p:spPr bwMode="auto">
              <a:xfrm>
                <a:off x="615" y="2570"/>
                <a:ext cx="726"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sp>
            <p:nvSpPr>
              <p:cNvPr id="165928" name="AutoShape 150"/>
              <p:cNvSpPr>
                <a:spLocks noChangeArrowheads="1"/>
              </p:cNvSpPr>
              <p:nvPr/>
            </p:nvSpPr>
            <p:spPr bwMode="auto">
              <a:xfrm>
                <a:off x="631" y="2589"/>
                <a:ext cx="693"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grpSp>
        <p:sp>
          <p:nvSpPr>
            <p:cNvPr id="165907" name="Rectangle 151"/>
            <p:cNvSpPr>
              <a:spLocks noChangeArrowheads="1"/>
            </p:cNvSpPr>
            <p:nvPr/>
          </p:nvSpPr>
          <p:spPr bwMode="auto">
            <a:xfrm>
              <a:off x="4218" y="1356"/>
              <a:ext cx="595" cy="49"/>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sp>
          <p:nvSpPr>
            <p:cNvPr id="165908" name="Rectangle 152"/>
            <p:cNvSpPr>
              <a:spLocks noChangeArrowheads="1"/>
            </p:cNvSpPr>
            <p:nvPr/>
          </p:nvSpPr>
          <p:spPr bwMode="auto">
            <a:xfrm>
              <a:off x="4225" y="1654"/>
              <a:ext cx="601" cy="49"/>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grpSp>
          <p:nvGrpSpPr>
            <p:cNvPr id="165909" name="Group 153"/>
            <p:cNvGrpSpPr>
              <a:grpSpLocks/>
            </p:cNvGrpSpPr>
            <p:nvPr/>
          </p:nvGrpSpPr>
          <p:grpSpPr bwMode="auto">
            <a:xfrm>
              <a:off x="4735" y="1627"/>
              <a:ext cx="582" cy="151"/>
              <a:chOff x="614" y="2568"/>
              <a:chExt cx="725" cy="139"/>
            </a:xfrm>
          </p:grpSpPr>
          <p:sp>
            <p:nvSpPr>
              <p:cNvPr id="165925" name="AutoShape 154"/>
              <p:cNvSpPr>
                <a:spLocks noChangeArrowheads="1"/>
              </p:cNvSpPr>
              <p:nvPr/>
            </p:nvSpPr>
            <p:spPr bwMode="auto">
              <a:xfrm>
                <a:off x="614" y="2576"/>
                <a:ext cx="725" cy="12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sp>
            <p:nvSpPr>
              <p:cNvPr id="165926" name="AutoShape 155"/>
              <p:cNvSpPr>
                <a:spLocks noChangeArrowheads="1"/>
              </p:cNvSpPr>
              <p:nvPr/>
            </p:nvSpPr>
            <p:spPr bwMode="auto">
              <a:xfrm>
                <a:off x="630" y="2588"/>
                <a:ext cx="692"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grpSp>
        <p:sp>
          <p:nvSpPr>
            <p:cNvPr id="165910" name="Freeform 156"/>
            <p:cNvSpPr>
              <a:spLocks/>
            </p:cNvSpPr>
            <p:nvPr/>
          </p:nvSpPr>
          <p:spPr bwMode="auto">
            <a:xfrm>
              <a:off x="5288" y="1354"/>
              <a:ext cx="263" cy="188"/>
            </a:xfrm>
            <a:custGeom>
              <a:avLst/>
              <a:gdLst>
                <a:gd name="T0" fmla="*/ 2 w 328"/>
                <a:gd name="T1" fmla="*/ 0 h 226"/>
                <a:gd name="T2" fmla="*/ 18 w 328"/>
                <a:gd name="T3" fmla="*/ 12 h 226"/>
                <a:gd name="T4" fmla="*/ 18 w 328"/>
                <a:gd name="T5" fmla="*/ 21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65911" name="Group 157"/>
            <p:cNvGrpSpPr>
              <a:grpSpLocks/>
            </p:cNvGrpSpPr>
            <p:nvPr/>
          </p:nvGrpSpPr>
          <p:grpSpPr bwMode="auto">
            <a:xfrm>
              <a:off x="4739" y="1327"/>
              <a:ext cx="582" cy="139"/>
              <a:chOff x="614" y="2568"/>
              <a:chExt cx="725" cy="139"/>
            </a:xfrm>
          </p:grpSpPr>
          <p:sp>
            <p:nvSpPr>
              <p:cNvPr id="165923" name="AutoShape 158"/>
              <p:cNvSpPr>
                <a:spLocks noChangeArrowheads="1"/>
              </p:cNvSpPr>
              <p:nvPr/>
            </p:nvSpPr>
            <p:spPr bwMode="auto">
              <a:xfrm>
                <a:off x="617" y="2566"/>
                <a:ext cx="725"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sp>
            <p:nvSpPr>
              <p:cNvPr id="165924" name="AutoShape 159"/>
              <p:cNvSpPr>
                <a:spLocks noChangeArrowheads="1"/>
              </p:cNvSpPr>
              <p:nvPr/>
            </p:nvSpPr>
            <p:spPr bwMode="auto">
              <a:xfrm>
                <a:off x="633" y="2585"/>
                <a:ext cx="692"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grpSp>
        <p:sp>
          <p:nvSpPr>
            <p:cNvPr id="165912" name="Rectangle 160"/>
            <p:cNvSpPr>
              <a:spLocks noChangeArrowheads="1"/>
            </p:cNvSpPr>
            <p:nvPr/>
          </p:nvSpPr>
          <p:spPr bwMode="auto">
            <a:xfrm>
              <a:off x="5251" y="429"/>
              <a:ext cx="65"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sp>
          <p:nvSpPr>
            <p:cNvPr id="165913" name="Freeform 161"/>
            <p:cNvSpPr>
              <a:spLocks/>
            </p:cNvSpPr>
            <p:nvPr/>
          </p:nvSpPr>
          <p:spPr bwMode="auto">
            <a:xfrm>
              <a:off x="5312" y="1007"/>
              <a:ext cx="237" cy="213"/>
            </a:xfrm>
            <a:custGeom>
              <a:avLst/>
              <a:gdLst>
                <a:gd name="T0" fmla="*/ 2 w 296"/>
                <a:gd name="T1" fmla="*/ 0 h 256"/>
                <a:gd name="T2" fmla="*/ 17 w 296"/>
                <a:gd name="T3" fmla="*/ 12 h 256"/>
                <a:gd name="T4" fmla="*/ 17 w 296"/>
                <a:gd name="T5" fmla="*/ 23 h 256"/>
                <a:gd name="T6" fmla="*/ 0 w 296"/>
                <a:gd name="T7" fmla="*/ 8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5914" name="Freeform 162"/>
            <p:cNvSpPr>
              <a:spLocks/>
            </p:cNvSpPr>
            <p:nvPr/>
          </p:nvSpPr>
          <p:spPr bwMode="auto">
            <a:xfrm>
              <a:off x="5315" y="680"/>
              <a:ext cx="244" cy="240"/>
            </a:xfrm>
            <a:custGeom>
              <a:avLst/>
              <a:gdLst>
                <a:gd name="T0" fmla="*/ 0 w 304"/>
                <a:gd name="T1" fmla="*/ 0 h 288"/>
                <a:gd name="T2" fmla="*/ 18 w 304"/>
                <a:gd name="T3" fmla="*/ 16 h 288"/>
                <a:gd name="T4" fmla="*/ 16 w 304"/>
                <a:gd name="T5" fmla="*/ 28 h 288"/>
                <a:gd name="T6" fmla="*/ 2 w 304"/>
                <a:gd name="T7" fmla="*/ 12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5915" name="Oval 163"/>
            <p:cNvSpPr>
              <a:spLocks noChangeArrowheads="1"/>
            </p:cNvSpPr>
            <p:nvPr/>
          </p:nvSpPr>
          <p:spPr bwMode="auto">
            <a:xfrm>
              <a:off x="5519" y="2612"/>
              <a:ext cx="46"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sp>
          <p:nvSpPr>
            <p:cNvPr id="165916" name="Freeform 164"/>
            <p:cNvSpPr>
              <a:spLocks/>
            </p:cNvSpPr>
            <p:nvPr/>
          </p:nvSpPr>
          <p:spPr bwMode="auto">
            <a:xfrm>
              <a:off x="5302" y="2614"/>
              <a:ext cx="245" cy="200"/>
            </a:xfrm>
            <a:custGeom>
              <a:avLst/>
              <a:gdLst>
                <a:gd name="T0" fmla="*/ 0 w 306"/>
                <a:gd name="T1" fmla="*/ 11 h 240"/>
                <a:gd name="T2" fmla="*/ 2 w 306"/>
                <a:gd name="T3" fmla="*/ 23 h 240"/>
                <a:gd name="T4" fmla="*/ 18 w 306"/>
                <a:gd name="T5" fmla="*/ 11 h 240"/>
                <a:gd name="T6" fmla="*/ 17 w 306"/>
                <a:gd name="T7" fmla="*/ 0 h 240"/>
                <a:gd name="T8" fmla="*/ 0 w 306"/>
                <a:gd name="T9" fmla="*/ 11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5917" name="AutoShape 165"/>
            <p:cNvSpPr>
              <a:spLocks noChangeArrowheads="1"/>
            </p:cNvSpPr>
            <p:nvPr/>
          </p:nvSpPr>
          <p:spPr bwMode="auto">
            <a:xfrm>
              <a:off x="4140" y="2679"/>
              <a:ext cx="1196" cy="146"/>
            </a:xfrm>
            <a:prstGeom prst="roundRect">
              <a:avLst>
                <a:gd name="adj" fmla="val 50000"/>
              </a:avLst>
            </a:prstGeom>
            <a:solidFill>
              <a:srgbClr val="DDDDDD"/>
            </a:solidFill>
            <a:ln w="9525">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sp>
          <p:nvSpPr>
            <p:cNvPr id="165918" name="AutoShape 166"/>
            <p:cNvSpPr>
              <a:spLocks noChangeArrowheads="1"/>
            </p:cNvSpPr>
            <p:nvPr/>
          </p:nvSpPr>
          <p:spPr bwMode="auto">
            <a:xfrm>
              <a:off x="4205" y="2709"/>
              <a:ext cx="1072" cy="8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sp>
          <p:nvSpPr>
            <p:cNvPr id="165919" name="Oval 167"/>
            <p:cNvSpPr>
              <a:spLocks noChangeArrowheads="1"/>
            </p:cNvSpPr>
            <p:nvPr/>
          </p:nvSpPr>
          <p:spPr bwMode="auto">
            <a:xfrm>
              <a:off x="4310" y="2386"/>
              <a:ext cx="157"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sp>
          <p:nvSpPr>
            <p:cNvPr id="165920" name="Oval 168"/>
            <p:cNvSpPr>
              <a:spLocks noChangeArrowheads="1"/>
            </p:cNvSpPr>
            <p:nvPr/>
          </p:nvSpPr>
          <p:spPr bwMode="auto">
            <a:xfrm>
              <a:off x="4486" y="2386"/>
              <a:ext cx="157" cy="1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u="none">
                <a:solidFill>
                  <a:srgbClr val="FF0000"/>
                </a:solidFill>
                <a:ea typeface="MS PGothic" panose="020B0600070205080204" pitchFamily="34" charset="-128"/>
                <a:cs typeface="Arial" panose="020B0604020202020204" pitchFamily="34" charset="0"/>
              </a:endParaRPr>
            </a:p>
          </p:txBody>
        </p:sp>
        <p:sp>
          <p:nvSpPr>
            <p:cNvPr id="165921" name="Oval 169"/>
            <p:cNvSpPr>
              <a:spLocks noChangeArrowheads="1"/>
            </p:cNvSpPr>
            <p:nvPr/>
          </p:nvSpPr>
          <p:spPr bwMode="auto">
            <a:xfrm>
              <a:off x="4663" y="2380"/>
              <a:ext cx="157"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sp>
          <p:nvSpPr>
            <p:cNvPr id="165922" name="Rectangle 170"/>
            <p:cNvSpPr>
              <a:spLocks noChangeArrowheads="1"/>
            </p:cNvSpPr>
            <p:nvPr/>
          </p:nvSpPr>
          <p:spPr bwMode="auto">
            <a:xfrm>
              <a:off x="5062" y="1837"/>
              <a:ext cx="85" cy="756"/>
            </a:xfrm>
            <a:prstGeom prst="rect">
              <a:avLst/>
            </a:prstGeom>
            <a:solidFill>
              <a:srgbClr val="292929"/>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grpSp>
      <p:sp>
        <p:nvSpPr>
          <p:cNvPr id="165898" name="Line 137"/>
          <p:cNvSpPr>
            <a:spLocks noChangeShapeType="1"/>
          </p:cNvSpPr>
          <p:nvPr/>
        </p:nvSpPr>
        <p:spPr bwMode="auto">
          <a:xfrm>
            <a:off x="7797800" y="3392488"/>
            <a:ext cx="1238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Tree>
    <p:extLst>
      <p:ext uri="{BB962C8B-B14F-4D97-AF65-F5344CB8AC3E}">
        <p14:creationId xmlns:p14="http://schemas.microsoft.com/office/powerpoint/2010/main" val="6731261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animEffect transition="in" filter="fade">
                                      <p:cBhvr>
                                        <p:cTn id="29"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设置虚拟机上网方式 </a:t>
            </a:r>
            <a:r>
              <a:rPr lang="en-US" altLang="zh-CN">
                <a:sym typeface="+mn-lt"/>
              </a:rPr>
              <a:t>--- </a:t>
            </a:r>
            <a:r>
              <a:rPr lang="zh-CN" altLang="en-US">
                <a:sym typeface="+mn-lt"/>
              </a:rPr>
              <a:t>桥接模式</a:t>
            </a:r>
          </a:p>
        </p:txBody>
      </p:sp>
      <p:sp>
        <p:nvSpPr>
          <p:cNvPr id="3" name="内容占位符 2"/>
          <p:cNvSpPr>
            <a:spLocks noGrp="1"/>
          </p:cNvSpPr>
          <p:nvPr>
            <p:ph idx="1"/>
          </p:nvPr>
        </p:nvSpPr>
        <p:spPr>
          <a:xfrm>
            <a:off x="325438" y="1042988"/>
            <a:ext cx="8488362" cy="1732296"/>
          </a:xfrm>
        </p:spPr>
        <p:txBody>
          <a:bodyPr/>
          <a:lstStyle/>
          <a:p>
            <a:pPr>
              <a:spcBef>
                <a:spcPts val="600"/>
              </a:spcBef>
            </a:pPr>
            <a:r>
              <a:rPr lang="zh-CN" altLang="en-US">
                <a:sym typeface="+mn-ea"/>
              </a:rPr>
              <a:t>这时</a:t>
            </a:r>
            <a:r>
              <a:rPr lang="zh-CN" altLang="en-US">
                <a:solidFill>
                  <a:srgbClr val="FF0000"/>
                </a:solidFill>
                <a:sym typeface="+mn-ea"/>
              </a:rPr>
              <a:t>虚拟机</a:t>
            </a:r>
            <a:r>
              <a:rPr lang="zh-CN" altLang="en-US">
                <a:sym typeface="+mn-ea"/>
              </a:rPr>
              <a:t>就像局域网中的一个</a:t>
            </a:r>
            <a:r>
              <a:rPr lang="zh-CN" altLang="en-US">
                <a:solidFill>
                  <a:srgbClr val="FF0000"/>
                </a:solidFill>
                <a:sym typeface="+mn-ea"/>
              </a:rPr>
              <a:t>独立的</a:t>
            </a:r>
            <a:r>
              <a:rPr lang="zh-CN" altLang="en-US">
                <a:sym typeface="+mn-ea"/>
              </a:rPr>
              <a:t>物理机。虚拟机中的操作系统可以</a:t>
            </a:r>
            <a:r>
              <a:rPr lang="en-US" altLang="zh-CN">
                <a:sym typeface="+mn-ea"/>
              </a:rPr>
              <a:t>ping</a:t>
            </a:r>
            <a:r>
              <a:rPr lang="zh-CN" altLang="en-US">
                <a:sym typeface="+mn-ea"/>
              </a:rPr>
              <a:t>其他主机，反过来，其他主机也可以</a:t>
            </a:r>
            <a:r>
              <a:rPr lang="en-US" altLang="zh-CN">
                <a:sym typeface="+mn-ea"/>
              </a:rPr>
              <a:t>ping</a:t>
            </a:r>
            <a:r>
              <a:rPr lang="zh-CN" altLang="en-US">
                <a:sym typeface="+mn-ea"/>
              </a:rPr>
              <a:t>虚拟机。想让它们相互通信，需要为虚拟系统配置</a:t>
            </a:r>
            <a:r>
              <a:rPr lang="en-US" altLang="zh-CN">
                <a:sym typeface="+mn-ea"/>
              </a:rPr>
              <a:t>IP</a:t>
            </a:r>
            <a:r>
              <a:rPr lang="zh-CN" altLang="en-US">
                <a:sym typeface="+mn-ea"/>
              </a:rPr>
              <a:t>地址和子网掩码，与主机在同一网段，如图所示。</a:t>
            </a:r>
            <a:endParaRPr lang="zh-CN" altLang="en-US"/>
          </a:p>
        </p:txBody>
      </p:sp>
      <p:sp>
        <p:nvSpPr>
          <p:cNvPr id="4" name="文本框 9"/>
          <p:cNvSpPr txBox="1"/>
          <p:nvPr/>
        </p:nvSpPr>
        <p:spPr>
          <a:xfrm>
            <a:off x="3318845" y="5280626"/>
            <a:ext cx="1909445" cy="461665"/>
          </a:xfrm>
          <a:prstGeom prst="rect">
            <a:avLst/>
          </a:prstGeom>
          <a:noFill/>
        </p:spPr>
        <p:txBody>
          <a:bodyPr wrap="square" rtlCol="0" anchor="t">
            <a:spAutoFit/>
          </a:bodyPr>
          <a:lstStyle/>
          <a:p>
            <a:pPr algn="ctr"/>
            <a:r>
              <a:rPr lang="zh-CN" altLang="en-US" sz="2400">
                <a:sym typeface="+mn-ea"/>
              </a:rPr>
              <a:t>图</a:t>
            </a:r>
            <a:r>
              <a:rPr lang="en-US" altLang="en-US" sz="2400">
                <a:sym typeface="+mn-ea"/>
              </a:rPr>
              <a:t> </a:t>
            </a:r>
            <a:r>
              <a:rPr lang="zh-CN" altLang="en-US" sz="2400">
                <a:sym typeface="+mn-ea"/>
              </a:rPr>
              <a:t>桥接模式</a:t>
            </a:r>
          </a:p>
        </p:txBody>
      </p:sp>
      <p:pic>
        <p:nvPicPr>
          <p:cNvPr id="5" name="图片 4" descr="1-42"/>
          <p:cNvPicPr>
            <a:picLocks noChangeAspect="1"/>
          </p:cNvPicPr>
          <p:nvPr/>
        </p:nvPicPr>
        <p:blipFill>
          <a:blip r:embed="rId2"/>
          <a:stretch>
            <a:fillRect/>
          </a:stretch>
        </p:blipFill>
        <p:spPr>
          <a:xfrm>
            <a:off x="1910548" y="2938646"/>
            <a:ext cx="5755212" cy="1986280"/>
          </a:xfrm>
          <a:prstGeom prst="rect">
            <a:avLst/>
          </a:prstGeom>
          <a:ln>
            <a:solidFill>
              <a:schemeClr val="tx1"/>
            </a:solidFill>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设置虚拟机上网方式 </a:t>
            </a:r>
            <a:r>
              <a:rPr lang="en-US" altLang="zh-CN">
                <a:sym typeface="+mn-lt"/>
              </a:rPr>
              <a:t>--- </a:t>
            </a:r>
            <a:r>
              <a:rPr lang="zh-CN" altLang="en-US">
                <a:ea typeface="微软雅黑" panose="020B0503020204020204" pitchFamily="34" charset="-122"/>
                <a:sym typeface="+mn-ea"/>
              </a:rPr>
              <a:t>Host</a:t>
            </a:r>
            <a:r>
              <a:rPr lang="en-US" altLang="en-US">
                <a:ea typeface="微软雅黑" panose="020B0503020204020204" pitchFamily="34" charset="-122"/>
                <a:sym typeface="+mn-ea"/>
              </a:rPr>
              <a:t>-</a:t>
            </a:r>
            <a:r>
              <a:rPr lang="zh-CN" altLang="en-US">
                <a:ea typeface="微软雅黑" panose="020B0503020204020204" pitchFamily="34" charset="-122"/>
                <a:sym typeface="+mn-ea"/>
              </a:rPr>
              <a:t>Only</a:t>
            </a:r>
            <a:r>
              <a:rPr lang="zh-CN" altLang="en-US">
                <a:sym typeface="+mn-ea"/>
              </a:rPr>
              <a:t>模式</a:t>
            </a:r>
            <a:endParaRPr lang="zh-CN" altLang="en-US"/>
          </a:p>
        </p:txBody>
      </p:sp>
      <p:sp>
        <p:nvSpPr>
          <p:cNvPr id="6" name="内容占位符 5"/>
          <p:cNvSpPr>
            <a:spLocks noGrp="1"/>
          </p:cNvSpPr>
          <p:nvPr>
            <p:ph idx="1"/>
          </p:nvPr>
        </p:nvSpPr>
        <p:spPr/>
        <p:txBody>
          <a:bodyPr/>
          <a:lstStyle/>
          <a:p>
            <a:pPr marL="0" indent="0">
              <a:spcBef>
                <a:spcPct val="30000"/>
              </a:spcBef>
              <a:buClrTx/>
              <a:buNone/>
              <a:defRPr/>
            </a:pPr>
            <a:r>
              <a:rPr lang="en-US" altLang="zh-CN">
                <a:ea typeface="微软雅黑" panose="020B0503020204020204" pitchFamily="34" charset="-122"/>
              </a:rPr>
              <a:t>Host-Only</a:t>
            </a:r>
            <a:r>
              <a:rPr lang="zh-CN" altLang="en-US">
                <a:ea typeface="微软雅黑" panose="020B0503020204020204" pitchFamily="34" charset="-122"/>
              </a:rPr>
              <a:t>模式提供主机和虚拟机之间的网络互访。</a:t>
            </a:r>
            <a:endParaRPr lang="en-US" altLang="zh-CN">
              <a:ea typeface="微软雅黑" panose="020B0503020204020204" pitchFamily="34" charset="-122"/>
            </a:endParaRPr>
          </a:p>
          <a:p>
            <a:pPr marL="0" indent="0">
              <a:spcBef>
                <a:spcPct val="30000"/>
              </a:spcBef>
              <a:buClrTx/>
              <a:buNone/>
              <a:defRPr/>
            </a:pPr>
            <a:r>
              <a:rPr lang="zh-CN" altLang="en-US">
                <a:ea typeface="微软雅黑" panose="020B0503020204020204" pitchFamily="34" charset="-122"/>
              </a:rPr>
              <a:t>在该模式下虚拟网络是一个全封闭的网络，它唯一能够访问的就是主机</a:t>
            </a:r>
            <a:endParaRPr lang="zh-CN" altLang="en-US"/>
          </a:p>
        </p:txBody>
      </p:sp>
      <p:sp>
        <p:nvSpPr>
          <p:cNvPr id="4" name="文本框 2"/>
          <p:cNvSpPr txBox="1"/>
          <p:nvPr/>
        </p:nvSpPr>
        <p:spPr>
          <a:xfrm>
            <a:off x="2950209" y="5812447"/>
            <a:ext cx="3594254" cy="461665"/>
          </a:xfrm>
          <a:prstGeom prst="rect">
            <a:avLst/>
          </a:prstGeom>
          <a:noFill/>
        </p:spPr>
        <p:txBody>
          <a:bodyPr wrap="none" rtlCol="0" anchor="t">
            <a:spAutoFit/>
          </a:bodyPr>
          <a:lstStyle/>
          <a:p>
            <a:pPr algn="ctr">
              <a:lnSpc>
                <a:spcPct val="100000"/>
              </a:lnSpc>
            </a:pPr>
            <a:r>
              <a:rPr lang="zh-CN" altLang="en-US" sz="2400">
                <a:latin typeface="+mn-lt"/>
                <a:ea typeface="微软雅黑" panose="020B0503020204020204" pitchFamily="34" charset="-122"/>
                <a:sym typeface="+mn-ea"/>
              </a:rPr>
              <a:t>图</a:t>
            </a:r>
            <a:r>
              <a:rPr lang="en-US" altLang="en-US" sz="2400">
                <a:latin typeface="+mn-lt"/>
                <a:ea typeface="微软雅黑" panose="020B0503020204020204" pitchFamily="34" charset="-122"/>
                <a:sym typeface="+mn-ea"/>
              </a:rPr>
              <a:t> </a:t>
            </a:r>
            <a:r>
              <a:rPr lang="zh-CN" altLang="en-US" sz="2400">
                <a:latin typeface="+mn-lt"/>
                <a:ea typeface="微软雅黑" panose="020B0503020204020204" pitchFamily="34" charset="-122"/>
                <a:sym typeface="+mn-ea"/>
              </a:rPr>
              <a:t>Host</a:t>
            </a:r>
            <a:r>
              <a:rPr lang="en-US" altLang="en-US" sz="2400">
                <a:latin typeface="+mn-lt"/>
                <a:ea typeface="微软雅黑" panose="020B0503020204020204" pitchFamily="34" charset="-122"/>
                <a:sym typeface="+mn-ea"/>
              </a:rPr>
              <a:t>-</a:t>
            </a:r>
            <a:r>
              <a:rPr lang="zh-CN" altLang="en-US" sz="2400">
                <a:latin typeface="+mn-lt"/>
                <a:ea typeface="微软雅黑" panose="020B0503020204020204" pitchFamily="34" charset="-122"/>
                <a:sym typeface="+mn-ea"/>
              </a:rPr>
              <a:t>Only模式示意图</a:t>
            </a:r>
          </a:p>
        </p:txBody>
      </p:sp>
      <p:pic>
        <p:nvPicPr>
          <p:cNvPr id="5" name="图片 4" descr="1-44"/>
          <p:cNvPicPr>
            <a:picLocks noChangeAspect="1"/>
          </p:cNvPicPr>
          <p:nvPr/>
        </p:nvPicPr>
        <p:blipFill>
          <a:blip r:embed="rId3"/>
          <a:stretch>
            <a:fillRect/>
          </a:stretch>
        </p:blipFill>
        <p:spPr>
          <a:xfrm>
            <a:off x="1262342" y="2416779"/>
            <a:ext cx="7365015" cy="3350976"/>
          </a:xfrm>
          <a:prstGeom prst="rect">
            <a:avLst/>
          </a:prstGeom>
          <a:ln>
            <a:solidFill>
              <a:schemeClr val="tx1"/>
            </a:solidFill>
          </a:ln>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设置虚拟机上网方式 </a:t>
            </a:r>
            <a:r>
              <a:rPr lang="en-US" altLang="zh-CN">
                <a:sym typeface="+mn-lt"/>
              </a:rPr>
              <a:t>--- </a:t>
            </a:r>
            <a:r>
              <a:rPr lang="en-US" altLang="en-US">
                <a:sym typeface="+mn-ea"/>
              </a:rPr>
              <a:t>NAT</a:t>
            </a:r>
            <a:r>
              <a:rPr lang="zh-CN" altLang="en-US">
                <a:sym typeface="+mn-ea"/>
              </a:rPr>
              <a:t>模式</a:t>
            </a:r>
            <a:endParaRPr lang="zh-CN" altLang="en-US">
              <a:sym typeface="+mn-lt"/>
            </a:endParaRPr>
          </a:p>
        </p:txBody>
      </p:sp>
      <p:sp>
        <p:nvSpPr>
          <p:cNvPr id="3" name="内容占位符 2"/>
          <p:cNvSpPr>
            <a:spLocks noGrp="1"/>
          </p:cNvSpPr>
          <p:nvPr>
            <p:ph idx="1"/>
          </p:nvPr>
        </p:nvSpPr>
        <p:spPr>
          <a:xfrm>
            <a:off x="325437" y="1042988"/>
            <a:ext cx="8537825" cy="1812507"/>
          </a:xfrm>
        </p:spPr>
        <p:txBody>
          <a:bodyPr/>
          <a:lstStyle/>
          <a:p>
            <a:pPr>
              <a:spcBef>
                <a:spcPts val="600"/>
              </a:spcBef>
            </a:pPr>
            <a:r>
              <a:rPr lang="zh-CN" altLang="en-US" sz="2200">
                <a:sym typeface="+mn-ea"/>
              </a:rPr>
              <a:t>执行“编辑”→“虚拟网络编辑器”命令，在弹出的对话框中选择</a:t>
            </a:r>
            <a:r>
              <a:rPr lang="en-US" altLang="zh-CN" sz="2200">
                <a:sym typeface="+mn-ea"/>
              </a:rPr>
              <a:t>NAT</a:t>
            </a:r>
            <a:r>
              <a:rPr lang="zh-CN" altLang="en-US" sz="2200">
                <a:sym typeface="+mn-ea"/>
              </a:rPr>
              <a:t>模式；执行“虚拟机”→“设置”命令，在弹出的对话框中选择</a:t>
            </a:r>
            <a:r>
              <a:rPr lang="en-US" altLang="zh-CN" sz="2200">
                <a:sym typeface="+mn-ea"/>
              </a:rPr>
              <a:t>NAT</a:t>
            </a:r>
            <a:r>
              <a:rPr lang="zh-CN" altLang="en-US" sz="2200">
                <a:sym typeface="+mn-ea"/>
              </a:rPr>
              <a:t>模式；修改</a:t>
            </a:r>
            <a:r>
              <a:rPr lang="en-US" altLang="zh-CN" sz="2200">
                <a:sym typeface="+mn-ea"/>
              </a:rPr>
              <a:t>/etc/</a:t>
            </a:r>
            <a:r>
              <a:rPr lang="en-US" altLang="zh-CN" sz="2200" err="1">
                <a:sym typeface="+mn-ea"/>
              </a:rPr>
              <a:t>sysconfig</a:t>
            </a:r>
            <a:r>
              <a:rPr lang="en-US" altLang="zh-CN" sz="2200">
                <a:sym typeface="+mn-ea"/>
              </a:rPr>
              <a:t>/network-scripts/ </a:t>
            </a:r>
            <a:r>
              <a:rPr lang="zh-CN" altLang="en-US" sz="2200">
                <a:sym typeface="+mn-ea"/>
              </a:rPr>
              <a:t>目录下的</a:t>
            </a:r>
            <a:r>
              <a:rPr lang="en-US" altLang="zh-CN" sz="2200">
                <a:sym typeface="+mn-ea"/>
              </a:rPr>
              <a:t>ifcfg-ens33</a:t>
            </a:r>
            <a:r>
              <a:rPr lang="zh-CN" altLang="en-US" sz="2200">
                <a:sym typeface="+mn-ea"/>
              </a:rPr>
              <a:t>文件，将</a:t>
            </a:r>
            <a:r>
              <a:rPr lang="en-US" altLang="zh-CN" sz="2200">
                <a:sym typeface="+mn-ea"/>
              </a:rPr>
              <a:t>ONBOOT=no</a:t>
            </a:r>
            <a:r>
              <a:rPr lang="zh-CN" altLang="en-US" sz="2200">
                <a:sym typeface="+mn-ea"/>
              </a:rPr>
              <a:t>改为</a:t>
            </a:r>
            <a:r>
              <a:rPr lang="en-US" altLang="zh-CN" sz="2200">
                <a:sym typeface="+mn-ea"/>
              </a:rPr>
              <a:t>yes</a:t>
            </a:r>
            <a:r>
              <a:rPr lang="zh-CN" altLang="en-US" sz="2200">
                <a:sym typeface="+mn-ea"/>
              </a:rPr>
              <a:t>，然后使用命令</a:t>
            </a:r>
            <a:r>
              <a:rPr lang="en-US" altLang="zh-CN" sz="2200" err="1">
                <a:sym typeface="+mn-ea"/>
              </a:rPr>
              <a:t>systemctl</a:t>
            </a:r>
            <a:r>
              <a:rPr lang="en-US" altLang="zh-CN" sz="2200">
                <a:sym typeface="+mn-ea"/>
              </a:rPr>
              <a:t> restart </a:t>
            </a:r>
            <a:r>
              <a:rPr lang="en-US" altLang="zh-CN" sz="2200" err="1">
                <a:sym typeface="+mn-ea"/>
              </a:rPr>
              <a:t>network.service</a:t>
            </a:r>
            <a:r>
              <a:rPr lang="zh-CN" altLang="en-US" sz="2200">
                <a:sym typeface="+mn-ea"/>
              </a:rPr>
              <a:t>重新启动网络即可。</a:t>
            </a:r>
          </a:p>
        </p:txBody>
      </p:sp>
      <p:pic>
        <p:nvPicPr>
          <p:cNvPr id="6" name="图片 5" descr="1-43"/>
          <p:cNvPicPr>
            <a:picLocks noChangeAspect="1"/>
          </p:cNvPicPr>
          <p:nvPr/>
        </p:nvPicPr>
        <p:blipFill>
          <a:blip r:embed="rId2"/>
          <a:stretch>
            <a:fillRect/>
          </a:stretch>
        </p:blipFill>
        <p:spPr>
          <a:xfrm>
            <a:off x="874295" y="3070861"/>
            <a:ext cx="5250037" cy="2792528"/>
          </a:xfrm>
          <a:prstGeom prst="rect">
            <a:avLst/>
          </a:prstGeom>
          <a:ln>
            <a:solidFill>
              <a:schemeClr val="tx1"/>
            </a:solidFill>
          </a:ln>
        </p:spPr>
      </p:pic>
      <p:sp>
        <p:nvSpPr>
          <p:cNvPr id="7" name="文本框 2"/>
          <p:cNvSpPr txBox="1"/>
          <p:nvPr/>
        </p:nvSpPr>
        <p:spPr>
          <a:xfrm>
            <a:off x="6279381" y="4452040"/>
            <a:ext cx="2679260" cy="461665"/>
          </a:xfrm>
          <a:prstGeom prst="rect">
            <a:avLst/>
          </a:prstGeom>
          <a:noFill/>
        </p:spPr>
        <p:txBody>
          <a:bodyPr wrap="none" rtlCol="0" anchor="t">
            <a:spAutoFit/>
          </a:bodyPr>
          <a:lstStyle/>
          <a:p>
            <a:pPr algn="ctr"/>
            <a:r>
              <a:rPr lang="zh-CN" altLang="en-US" sz="2400">
                <a:latin typeface="+mn-lt"/>
                <a:sym typeface="+mn-ea"/>
              </a:rPr>
              <a:t>图</a:t>
            </a:r>
            <a:r>
              <a:rPr lang="en-US" altLang="en-US" sz="2400">
                <a:latin typeface="+mn-lt"/>
                <a:sym typeface="+mn-ea"/>
              </a:rPr>
              <a:t> </a:t>
            </a:r>
            <a:r>
              <a:rPr lang="zh-CN" altLang="en-US" sz="2400">
                <a:latin typeface="+mn-lt"/>
                <a:sym typeface="+mn-ea"/>
              </a:rPr>
              <a:t>NAT模式示意图</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338138" y="191729"/>
            <a:ext cx="8455025" cy="648059"/>
          </a:xfrm>
        </p:spPr>
        <p:txBody>
          <a:bodyPr/>
          <a:lstStyle/>
          <a:p>
            <a:pPr eaLnBrk="1" hangingPunct="1"/>
            <a:r>
              <a:rPr lang="zh-CN" altLang="en-US">
                <a:latin typeface="+mn-lt"/>
              </a:rPr>
              <a:t>第</a:t>
            </a:r>
            <a:r>
              <a:rPr lang="en-US" altLang="zh-CN">
                <a:latin typeface="+mn-lt"/>
              </a:rPr>
              <a:t>4</a:t>
            </a:r>
            <a:r>
              <a:rPr lang="zh-CN" altLang="en-US">
                <a:latin typeface="+mn-lt"/>
              </a:rPr>
              <a:t>章 网络层</a:t>
            </a:r>
            <a:r>
              <a:rPr lang="en-US" altLang="zh-CN">
                <a:latin typeface="+mn-lt"/>
              </a:rPr>
              <a:t>: </a:t>
            </a:r>
            <a:r>
              <a:rPr lang="zh-CN" altLang="en-US">
                <a:latin typeface="+mn-lt"/>
              </a:rPr>
              <a:t>数据平面</a:t>
            </a:r>
            <a:endParaRPr lang="en-US" altLang="zh-CN">
              <a:latin typeface="+mn-lt"/>
            </a:endParaRPr>
          </a:p>
        </p:txBody>
      </p:sp>
      <p:sp>
        <p:nvSpPr>
          <p:cNvPr id="33795" name="Rectangle 3"/>
          <p:cNvSpPr>
            <a:spLocks noGrp="1" noChangeArrowheads="1"/>
          </p:cNvSpPr>
          <p:nvPr>
            <p:ph type="body" sz="half" idx="1"/>
          </p:nvPr>
        </p:nvSpPr>
        <p:spPr>
          <a:xfrm>
            <a:off x="338138" y="976313"/>
            <a:ext cx="4251617" cy="5247506"/>
          </a:xfrm>
        </p:spPr>
        <p:txBody>
          <a:bodyPr/>
          <a:lstStyle/>
          <a:p>
            <a:pPr eaLnBrk="1" hangingPunct="1">
              <a:lnSpc>
                <a:spcPct val="90000"/>
              </a:lnSpc>
              <a:buFontTx/>
              <a:buNone/>
            </a:pPr>
            <a:r>
              <a:rPr lang="en-US" altLang="zh-CN" sz="2000"/>
              <a:t>4.1 </a:t>
            </a:r>
            <a:r>
              <a:rPr lang="zh-CN" altLang="en-US" sz="2000"/>
              <a:t>网络层概述</a:t>
            </a:r>
            <a:endParaRPr lang="en-US" altLang="zh-CN" sz="2000"/>
          </a:p>
          <a:p>
            <a:pPr eaLnBrk="1" hangingPunct="1">
              <a:spcBef>
                <a:spcPts val="600"/>
              </a:spcBef>
            </a:pPr>
            <a:r>
              <a:rPr lang="zh-CN" altLang="en-US" sz="2000"/>
              <a:t>转发和路由选择</a:t>
            </a:r>
            <a:r>
              <a:rPr lang="en-US" altLang="zh-CN" sz="2000"/>
              <a:t>: </a:t>
            </a:r>
            <a:r>
              <a:rPr lang="zh-CN" altLang="en-US" sz="2000"/>
              <a:t>数据平面和控制平面</a:t>
            </a:r>
            <a:endParaRPr lang="en-US" altLang="zh-CN" sz="2000"/>
          </a:p>
          <a:p>
            <a:pPr eaLnBrk="1" hangingPunct="1">
              <a:spcBef>
                <a:spcPts val="600"/>
              </a:spcBef>
            </a:pPr>
            <a:r>
              <a:rPr lang="zh-CN" altLang="en-US" sz="2000"/>
              <a:t>网络服务模型</a:t>
            </a:r>
            <a:endParaRPr lang="en-US" altLang="zh-CN" sz="2000"/>
          </a:p>
          <a:p>
            <a:pPr eaLnBrk="1" hangingPunct="1">
              <a:lnSpc>
                <a:spcPct val="90000"/>
              </a:lnSpc>
              <a:buFontTx/>
              <a:buNone/>
            </a:pPr>
            <a:endParaRPr lang="en-US" altLang="zh-CN" sz="2000"/>
          </a:p>
          <a:p>
            <a:pPr eaLnBrk="1" hangingPunct="1">
              <a:lnSpc>
                <a:spcPct val="90000"/>
              </a:lnSpc>
              <a:buFontTx/>
              <a:buNone/>
            </a:pPr>
            <a:r>
              <a:rPr lang="en-US" altLang="zh-CN" sz="2000"/>
              <a:t>4.2 </a:t>
            </a:r>
            <a:r>
              <a:rPr lang="zh-CN" altLang="en-US" sz="2000"/>
              <a:t>路由器工作原理</a:t>
            </a:r>
            <a:endParaRPr lang="en-US" altLang="zh-CN" sz="2000"/>
          </a:p>
          <a:p>
            <a:pPr eaLnBrk="1" hangingPunct="1">
              <a:lnSpc>
                <a:spcPct val="90000"/>
              </a:lnSpc>
              <a:spcBef>
                <a:spcPts val="600"/>
              </a:spcBef>
            </a:pPr>
            <a:r>
              <a:rPr lang="zh-CN" altLang="en-US" sz="2000"/>
              <a:t>输入端口处理和基于目的地转发</a:t>
            </a:r>
            <a:endParaRPr lang="en-US" altLang="zh-CN" sz="2000"/>
          </a:p>
          <a:p>
            <a:pPr eaLnBrk="1" hangingPunct="1">
              <a:lnSpc>
                <a:spcPct val="90000"/>
              </a:lnSpc>
              <a:spcBef>
                <a:spcPts val="600"/>
              </a:spcBef>
            </a:pPr>
            <a:r>
              <a:rPr lang="zh-CN" altLang="en-US" sz="2000"/>
              <a:t>交换</a:t>
            </a:r>
            <a:endParaRPr lang="en-US" altLang="zh-CN" sz="2000"/>
          </a:p>
          <a:p>
            <a:pPr eaLnBrk="1" hangingPunct="1">
              <a:lnSpc>
                <a:spcPct val="90000"/>
              </a:lnSpc>
              <a:spcBef>
                <a:spcPts val="600"/>
              </a:spcBef>
            </a:pPr>
            <a:r>
              <a:rPr lang="zh-CN" altLang="en-US" sz="2000"/>
              <a:t>输出端口处理</a:t>
            </a:r>
            <a:endParaRPr lang="en-US" altLang="zh-CN" sz="2000"/>
          </a:p>
          <a:p>
            <a:pPr eaLnBrk="1" hangingPunct="1">
              <a:lnSpc>
                <a:spcPct val="90000"/>
              </a:lnSpc>
              <a:spcBef>
                <a:spcPts val="600"/>
              </a:spcBef>
            </a:pPr>
            <a:r>
              <a:rPr lang="zh-CN" altLang="en-US" sz="2000"/>
              <a:t>何处出现排队</a:t>
            </a:r>
            <a:endParaRPr lang="en-US" altLang="zh-CN" sz="2000"/>
          </a:p>
          <a:p>
            <a:pPr eaLnBrk="1" hangingPunct="1">
              <a:lnSpc>
                <a:spcPct val="90000"/>
              </a:lnSpc>
              <a:spcBef>
                <a:spcPts val="600"/>
              </a:spcBef>
            </a:pPr>
            <a:r>
              <a:rPr lang="zh-CN" altLang="en-US" sz="2000"/>
              <a:t>分组调度</a:t>
            </a:r>
            <a:endParaRPr lang="en-US" altLang="zh-CN" sz="2000"/>
          </a:p>
          <a:p>
            <a:pPr eaLnBrk="1" hangingPunct="1">
              <a:lnSpc>
                <a:spcPct val="90000"/>
              </a:lnSpc>
              <a:buFontTx/>
              <a:buNone/>
            </a:pPr>
            <a:endParaRPr lang="en-US" altLang="zh-CN" sz="2000"/>
          </a:p>
          <a:p>
            <a:pPr eaLnBrk="1" hangingPunct="1">
              <a:lnSpc>
                <a:spcPct val="90000"/>
              </a:lnSpc>
              <a:buFontTx/>
              <a:buNone/>
            </a:pPr>
            <a:r>
              <a:rPr lang="en-US" altLang="zh-CN" sz="2000"/>
              <a:t>4.4 </a:t>
            </a:r>
            <a:r>
              <a:rPr lang="zh-CN" altLang="en-US" sz="2000"/>
              <a:t>网际协议</a:t>
            </a:r>
            <a:r>
              <a:rPr lang="en-US" altLang="zh-CN" sz="2000"/>
              <a:t>: IPv4</a:t>
            </a:r>
            <a:r>
              <a:rPr lang="zh-CN" altLang="en-US" sz="2000"/>
              <a:t>、寻址、</a:t>
            </a:r>
            <a:r>
              <a:rPr lang="en-US" altLang="zh-CN" sz="2000"/>
              <a:t>IPv6</a:t>
            </a:r>
            <a:r>
              <a:rPr lang="zh-CN" altLang="en-US" sz="2000"/>
              <a:t>及其它</a:t>
            </a:r>
            <a:endParaRPr lang="en-US" altLang="zh-CN" sz="2000"/>
          </a:p>
          <a:p>
            <a:pPr eaLnBrk="1" hangingPunct="1">
              <a:lnSpc>
                <a:spcPct val="90000"/>
              </a:lnSpc>
              <a:spcBef>
                <a:spcPts val="600"/>
              </a:spcBef>
            </a:pPr>
            <a:r>
              <a:rPr lang="en-US" altLang="zh-CN" sz="2000"/>
              <a:t>IPv4 </a:t>
            </a:r>
            <a:r>
              <a:rPr lang="zh-CN" altLang="en-US" sz="2000"/>
              <a:t>数据报格式</a:t>
            </a:r>
            <a:endParaRPr lang="en-US" altLang="zh-CN" sz="2000"/>
          </a:p>
        </p:txBody>
      </p:sp>
      <p:sp>
        <p:nvSpPr>
          <p:cNvPr id="1320964" name="Rectangle 4"/>
          <p:cNvSpPr>
            <a:spLocks noGrp="1" noChangeArrowheads="1"/>
          </p:cNvSpPr>
          <p:nvPr>
            <p:ph type="body" sz="half" idx="2"/>
          </p:nvPr>
        </p:nvSpPr>
        <p:spPr>
          <a:xfrm>
            <a:off x="4785064" y="1002889"/>
            <a:ext cx="4008099" cy="5220929"/>
          </a:xfrm>
        </p:spPr>
        <p:txBody>
          <a:bodyPr/>
          <a:lstStyle/>
          <a:p>
            <a:pPr eaLnBrk="1" hangingPunct="1">
              <a:lnSpc>
                <a:spcPct val="90000"/>
              </a:lnSpc>
              <a:spcBef>
                <a:spcPts val="600"/>
              </a:spcBef>
              <a:defRPr/>
            </a:pPr>
            <a:r>
              <a:rPr lang="en-US" altLang="zh-CN" sz="2000"/>
              <a:t>IPv4 </a:t>
            </a:r>
            <a:r>
              <a:rPr lang="zh-CN" altLang="en-US" sz="2000"/>
              <a:t>数据报分片</a:t>
            </a:r>
            <a:endParaRPr lang="en-US" altLang="zh-CN" sz="2000"/>
          </a:p>
          <a:p>
            <a:pPr eaLnBrk="1" hangingPunct="1">
              <a:lnSpc>
                <a:spcPct val="90000"/>
              </a:lnSpc>
              <a:spcBef>
                <a:spcPts val="600"/>
              </a:spcBef>
              <a:defRPr/>
            </a:pPr>
            <a:r>
              <a:rPr lang="en-US" altLang="zh-CN" sz="2000"/>
              <a:t>IPv4 </a:t>
            </a:r>
            <a:r>
              <a:rPr lang="zh-CN" altLang="en-US" sz="2000"/>
              <a:t>编址</a:t>
            </a:r>
            <a:endParaRPr lang="en-US" altLang="zh-CN" sz="2000"/>
          </a:p>
          <a:p>
            <a:pPr eaLnBrk="1" hangingPunct="1">
              <a:lnSpc>
                <a:spcPct val="90000"/>
              </a:lnSpc>
              <a:spcBef>
                <a:spcPts val="600"/>
              </a:spcBef>
              <a:defRPr/>
            </a:pPr>
            <a:r>
              <a:rPr lang="zh-CN" altLang="en-US" sz="2000"/>
              <a:t>网络地址转换</a:t>
            </a:r>
            <a:endParaRPr lang="en-US" altLang="zh-CN" sz="2000"/>
          </a:p>
          <a:p>
            <a:pPr eaLnBrk="1" hangingPunct="1">
              <a:lnSpc>
                <a:spcPct val="90000"/>
              </a:lnSpc>
              <a:spcBef>
                <a:spcPts val="600"/>
              </a:spcBef>
              <a:defRPr/>
            </a:pPr>
            <a:r>
              <a:rPr lang="en-US" altLang="zh-CN" sz="2000">
                <a:solidFill>
                  <a:srgbClr val="FF0000"/>
                </a:solidFill>
              </a:rPr>
              <a:t>IPv6</a:t>
            </a:r>
          </a:p>
          <a:p>
            <a:pPr eaLnBrk="1" hangingPunct="1">
              <a:lnSpc>
                <a:spcPct val="90000"/>
              </a:lnSpc>
              <a:buFontTx/>
              <a:buNone/>
              <a:defRPr/>
            </a:pPr>
            <a:endParaRPr lang="en-US" altLang="zh-CN" sz="2000"/>
          </a:p>
          <a:p>
            <a:pPr eaLnBrk="1" hangingPunct="1">
              <a:lnSpc>
                <a:spcPct val="90000"/>
              </a:lnSpc>
              <a:buFontTx/>
              <a:buNone/>
              <a:defRPr/>
            </a:pPr>
            <a:r>
              <a:rPr lang="en-US" altLang="zh-CN" sz="2000"/>
              <a:t>4.5 </a:t>
            </a:r>
            <a:r>
              <a:rPr lang="zh-CN" altLang="en-US" sz="2000"/>
              <a:t>通用转发和</a:t>
            </a:r>
            <a:r>
              <a:rPr lang="en-US" altLang="zh-CN" sz="2000"/>
              <a:t>SDN</a:t>
            </a:r>
          </a:p>
          <a:p>
            <a:pPr eaLnBrk="1" hangingPunct="1">
              <a:lnSpc>
                <a:spcPct val="90000"/>
              </a:lnSpc>
              <a:spcBef>
                <a:spcPts val="600"/>
              </a:spcBef>
              <a:defRPr/>
            </a:pPr>
            <a:r>
              <a:rPr lang="zh-CN" altLang="en-US" sz="2000"/>
              <a:t>匹配</a:t>
            </a:r>
            <a:endParaRPr lang="en-US" altLang="zh-CN" sz="2000"/>
          </a:p>
          <a:p>
            <a:pPr eaLnBrk="1" hangingPunct="1">
              <a:lnSpc>
                <a:spcPct val="90000"/>
              </a:lnSpc>
              <a:spcBef>
                <a:spcPts val="600"/>
              </a:spcBef>
              <a:defRPr/>
            </a:pPr>
            <a:r>
              <a:rPr lang="zh-CN" altLang="en-US" sz="2000"/>
              <a:t>动作</a:t>
            </a:r>
            <a:endParaRPr lang="en-US" altLang="zh-CN" sz="2000"/>
          </a:p>
          <a:p>
            <a:pPr eaLnBrk="1" hangingPunct="1">
              <a:lnSpc>
                <a:spcPct val="90000"/>
              </a:lnSpc>
              <a:spcBef>
                <a:spcPts val="600"/>
              </a:spcBef>
              <a:defRPr/>
            </a:pPr>
            <a:r>
              <a:rPr lang="zh-CN" altLang="en-US" sz="2000"/>
              <a:t>匹配加动作操作中的</a:t>
            </a:r>
            <a:r>
              <a:rPr lang="en-US" altLang="zh-CN" sz="2000"/>
              <a:t>OpenFlow</a:t>
            </a:r>
            <a:r>
              <a:rPr lang="zh-CN" altLang="en-US" sz="2000"/>
              <a:t>例子</a:t>
            </a:r>
            <a:endParaRPr lang="en-US" altLang="zh-CN" sz="2000"/>
          </a:p>
          <a:p>
            <a:pPr eaLnBrk="1" hangingPunct="1">
              <a:lnSpc>
                <a:spcPct val="90000"/>
              </a:lnSpc>
              <a:buFontTx/>
              <a:buNone/>
              <a:defRPr/>
            </a:pPr>
            <a:endParaRPr lang="en-US" altLang="zh-CN" sz="2000"/>
          </a:p>
          <a:p>
            <a:pPr eaLnBrk="1" hangingPunct="1">
              <a:lnSpc>
                <a:spcPct val="90000"/>
              </a:lnSpc>
              <a:buFontTx/>
              <a:buNone/>
              <a:defRPr/>
            </a:pPr>
            <a:endParaRPr lang="en-US" altLang="zh-CN" sz="2000"/>
          </a:p>
          <a:p>
            <a:pPr eaLnBrk="1" hangingPunct="1">
              <a:lnSpc>
                <a:spcPct val="90000"/>
              </a:lnSpc>
              <a:buFontTx/>
              <a:buNone/>
              <a:defRPr/>
            </a:pPr>
            <a:r>
              <a:rPr lang="en-US" altLang="zh-CN" sz="2000"/>
              <a:t>4.5 </a:t>
            </a:r>
            <a:r>
              <a:rPr lang="zh-CN" altLang="en-US" sz="2000"/>
              <a:t>中间盒</a:t>
            </a:r>
          </a:p>
        </p:txBody>
      </p:sp>
    </p:spTree>
    <p:extLst>
      <p:ext uri="{BB962C8B-B14F-4D97-AF65-F5344CB8AC3E}">
        <p14:creationId xmlns:p14="http://schemas.microsoft.com/office/powerpoint/2010/main" val="423311032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IPv6</a:t>
            </a:r>
            <a:endParaRPr lang="zh-CN" altLang="en-US"/>
          </a:p>
        </p:txBody>
      </p:sp>
      <p:sp>
        <p:nvSpPr>
          <p:cNvPr id="3" name="内容占位符 2"/>
          <p:cNvSpPr>
            <a:spLocks noGrp="1"/>
          </p:cNvSpPr>
          <p:nvPr>
            <p:ph idx="1"/>
          </p:nvPr>
        </p:nvSpPr>
        <p:spPr/>
        <p:txBody>
          <a:bodyPr/>
          <a:lstStyle/>
          <a:p>
            <a:pPr>
              <a:spcBef>
                <a:spcPts val="600"/>
              </a:spcBef>
            </a:pPr>
            <a:r>
              <a:rPr lang="zh-CN" altLang="en-US"/>
              <a:t>我们说的</a:t>
            </a:r>
            <a:r>
              <a:rPr lang="en-US" altLang="zh-CN"/>
              <a:t>IPv4</a:t>
            </a:r>
            <a:r>
              <a:rPr lang="zh-CN" altLang="en-US"/>
              <a:t>和</a:t>
            </a:r>
            <a:r>
              <a:rPr lang="en-US" altLang="zh-CN"/>
              <a:t>IPv6</a:t>
            </a:r>
            <a:r>
              <a:rPr lang="zh-CN" altLang="en-US"/>
              <a:t>中的“</a:t>
            </a:r>
            <a:r>
              <a:rPr lang="en-US" altLang="zh-CN"/>
              <a:t>4</a:t>
            </a:r>
            <a:r>
              <a:rPr lang="zh-CN" altLang="en-US"/>
              <a:t>”和“</a:t>
            </a:r>
            <a:r>
              <a:rPr lang="en-US" altLang="zh-CN"/>
              <a:t>6</a:t>
            </a:r>
            <a:r>
              <a:rPr lang="zh-CN" altLang="en-US"/>
              <a:t>”都是指的</a:t>
            </a:r>
            <a:r>
              <a:rPr lang="en-US" altLang="zh-CN"/>
              <a:t>IP</a:t>
            </a:r>
            <a:r>
              <a:rPr lang="zh-CN" altLang="en-US"/>
              <a:t>协议的版本号，</a:t>
            </a:r>
            <a:r>
              <a:rPr lang="en-US" altLang="zh-CN"/>
              <a:t>IPv4</a:t>
            </a:r>
            <a:r>
              <a:rPr lang="zh-CN" altLang="en-US"/>
              <a:t>全称叫</a:t>
            </a:r>
            <a:r>
              <a:rPr lang="en-US" altLang="zh-CN"/>
              <a:t>Internet Protocol Version 4</a:t>
            </a:r>
            <a:r>
              <a:rPr lang="zh-CN" altLang="en-US"/>
              <a:t>，意思是</a:t>
            </a:r>
            <a:r>
              <a:rPr lang="en-US" altLang="zh-CN"/>
              <a:t>IP</a:t>
            </a:r>
            <a:r>
              <a:rPr lang="zh-CN" altLang="en-US"/>
              <a:t>协议第四版，属于</a:t>
            </a:r>
            <a:r>
              <a:rPr lang="en-US" altLang="zh-CN"/>
              <a:t>TCP/IP</a:t>
            </a:r>
            <a:r>
              <a:rPr lang="zh-CN" altLang="en-US"/>
              <a:t>中的网络层</a:t>
            </a:r>
            <a:r>
              <a:rPr lang="en-US" altLang="zh-CN"/>
              <a:t>(IP</a:t>
            </a:r>
            <a:r>
              <a:rPr lang="zh-CN" altLang="en-US"/>
              <a:t>层</a:t>
            </a:r>
            <a:r>
              <a:rPr lang="en-US" altLang="zh-CN"/>
              <a:t>)</a:t>
            </a:r>
            <a:r>
              <a:rPr lang="zh-CN" altLang="en-US"/>
              <a:t>的网络协议版本。</a:t>
            </a:r>
            <a:endParaRPr lang="en-US" altLang="zh-CN"/>
          </a:p>
          <a:p>
            <a:pPr>
              <a:spcBef>
                <a:spcPts val="600"/>
              </a:spcBef>
            </a:pPr>
            <a:endParaRPr lang="en-US" altLang="zh-CN"/>
          </a:p>
          <a:p>
            <a:pPr>
              <a:spcBef>
                <a:spcPts val="600"/>
              </a:spcBef>
            </a:pPr>
            <a:r>
              <a:rPr lang="zh-CN" altLang="en-US"/>
              <a:t>历史上的确有</a:t>
            </a:r>
            <a:r>
              <a:rPr lang="en-US" altLang="zh-CN"/>
              <a:t>IPv5</a:t>
            </a:r>
            <a:r>
              <a:rPr lang="zh-CN" altLang="en-US"/>
              <a:t>协议，但是从</a:t>
            </a:r>
            <a:r>
              <a:rPr lang="en-US" altLang="zh-CN"/>
              <a:t>TCP/IP</a:t>
            </a:r>
            <a:r>
              <a:rPr lang="zh-CN" altLang="en-US"/>
              <a:t>网络层的协议结构层次而言，</a:t>
            </a:r>
            <a:r>
              <a:rPr lang="en-US" altLang="zh-CN"/>
              <a:t>IPv5</a:t>
            </a:r>
            <a:r>
              <a:rPr lang="zh-CN" altLang="en-US"/>
              <a:t>协议依旧基于</a:t>
            </a:r>
            <a:r>
              <a:rPr lang="en-US" altLang="zh-CN"/>
              <a:t>IPv4</a:t>
            </a:r>
            <a:r>
              <a:rPr lang="zh-CN" altLang="en-US"/>
              <a:t>的协议框架，是一个</a:t>
            </a:r>
            <a:r>
              <a:rPr lang="zh-CN" altLang="en-US">
                <a:solidFill>
                  <a:srgbClr val="FF0000"/>
                </a:solidFill>
              </a:rPr>
              <a:t>资源协议</a:t>
            </a:r>
            <a:r>
              <a:rPr lang="zh-CN" altLang="en-US"/>
              <a:t>，被称为互联网流协议</a:t>
            </a:r>
            <a:r>
              <a:rPr lang="en-US" altLang="zh-CN"/>
              <a:t>(Internet Stream Protocol, ST)</a:t>
            </a:r>
            <a:r>
              <a:rPr lang="zh-CN" altLang="en-US"/>
              <a:t>，目的是提供服务质量，支持多媒体在因特网上实时传输。</a:t>
            </a:r>
            <a:endParaRPr lang="en-US" altLang="zh-CN"/>
          </a:p>
          <a:p>
            <a:pPr>
              <a:spcBef>
                <a:spcPts val="600"/>
              </a:spcBef>
            </a:pPr>
            <a:endParaRPr lang="en-US" altLang="zh-CN"/>
          </a:p>
          <a:p>
            <a:pPr>
              <a:spcBef>
                <a:spcPts val="600"/>
              </a:spcBef>
            </a:pPr>
            <a:r>
              <a:rPr lang="en-US" altLang="zh-CN"/>
              <a:t>IPv5</a:t>
            </a:r>
            <a:r>
              <a:rPr lang="zh-CN" altLang="en-US"/>
              <a:t>不能算是和</a:t>
            </a:r>
            <a:r>
              <a:rPr lang="en-US" altLang="zh-CN"/>
              <a:t>IPv4</a:t>
            </a:r>
            <a:r>
              <a:rPr lang="zh-CN" altLang="en-US"/>
              <a:t>、</a:t>
            </a:r>
            <a:r>
              <a:rPr lang="en-US" altLang="zh-CN"/>
              <a:t>IPv6</a:t>
            </a:r>
            <a:r>
              <a:rPr lang="zh-CN" altLang="en-US"/>
              <a:t>并列基础</a:t>
            </a:r>
            <a:r>
              <a:rPr lang="en-US" altLang="zh-CN"/>
              <a:t>IP</a:t>
            </a:r>
            <a:r>
              <a:rPr lang="zh-CN" altLang="en-US"/>
              <a:t>协议架构体系。</a:t>
            </a:r>
            <a:endParaRPr lang="en-US" altLang="zh-CN"/>
          </a:p>
          <a:p>
            <a:pPr>
              <a:spcBef>
                <a:spcPts val="600"/>
              </a:spcBef>
            </a:pPr>
            <a:endParaRPr lang="en-US" altLang="zh-CN"/>
          </a:p>
          <a:p>
            <a:pPr>
              <a:spcBef>
                <a:spcPts val="600"/>
              </a:spcBef>
            </a:pPr>
            <a:r>
              <a:rPr lang="zh-CN" altLang="en-US"/>
              <a:t>所以我们可以认为，从</a:t>
            </a:r>
            <a:r>
              <a:rPr lang="en-US" altLang="zh-CN"/>
              <a:t>IP</a:t>
            </a:r>
            <a:r>
              <a:rPr lang="zh-CN" altLang="en-US"/>
              <a:t>协议的版本来看，</a:t>
            </a:r>
            <a:r>
              <a:rPr lang="en-US" altLang="zh-CN"/>
              <a:t>IPv5</a:t>
            </a:r>
            <a:r>
              <a:rPr lang="zh-CN" altLang="en-US"/>
              <a:t>不存在。</a:t>
            </a:r>
          </a:p>
        </p:txBody>
      </p:sp>
    </p:spTree>
    <p:extLst>
      <p:ext uri="{BB962C8B-B14F-4D97-AF65-F5344CB8AC3E}">
        <p14:creationId xmlns:p14="http://schemas.microsoft.com/office/powerpoint/2010/main" val="14090714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3"/>
          <p:cNvSpPr>
            <a:spLocks noGrp="1" noChangeArrowheads="1"/>
          </p:cNvSpPr>
          <p:nvPr>
            <p:ph type="body" idx="1"/>
          </p:nvPr>
        </p:nvSpPr>
        <p:spPr>
          <a:xfrm>
            <a:off x="342900" y="1014413"/>
            <a:ext cx="8474075" cy="5186362"/>
          </a:xfrm>
        </p:spPr>
        <p:txBody>
          <a:bodyPr/>
          <a:lstStyle/>
          <a:p>
            <a:pPr eaLnBrk="1" hangingPunct="1">
              <a:buSzPct val="85000"/>
              <a:buFont typeface="Wingdings" pitchFamily="2" charset="2"/>
              <a:buChar char="p"/>
            </a:pPr>
            <a:r>
              <a:rPr lang="zh-CN" altLang="en-US"/>
              <a:t>首要动机</a:t>
            </a:r>
            <a:r>
              <a:rPr lang="en-US" altLang="zh-CN"/>
              <a:t>: 32</a:t>
            </a:r>
            <a:r>
              <a:rPr lang="zh-CN" altLang="en-US"/>
              <a:t>位地址空间即将被完全分配。 </a:t>
            </a:r>
            <a:endParaRPr lang="en-US" altLang="zh-CN"/>
          </a:p>
          <a:p>
            <a:pPr marL="0" indent="0" eaLnBrk="1" hangingPunct="1">
              <a:buSzPct val="85000"/>
              <a:buNone/>
            </a:pPr>
            <a:endParaRPr lang="en-US" altLang="zh-CN"/>
          </a:p>
          <a:p>
            <a:pPr eaLnBrk="1" hangingPunct="1">
              <a:buSzPct val="85000"/>
              <a:buFont typeface="Wingdings" pitchFamily="2" charset="2"/>
              <a:buChar char="p"/>
            </a:pPr>
            <a:r>
              <a:rPr lang="zh-CN" altLang="en-US"/>
              <a:t>额外的动机</a:t>
            </a:r>
            <a:r>
              <a:rPr lang="en-US" altLang="zh-CN"/>
              <a:t>:</a:t>
            </a:r>
          </a:p>
          <a:p>
            <a:pPr eaLnBrk="1" hangingPunct="1"/>
            <a:r>
              <a:rPr lang="zh-CN" altLang="en-US"/>
              <a:t>首部格式有助于加速处理</a:t>
            </a:r>
            <a:r>
              <a:rPr lang="en-US" altLang="zh-CN"/>
              <a:t>/</a:t>
            </a:r>
            <a:r>
              <a:rPr lang="zh-CN" altLang="en-US"/>
              <a:t>转发</a:t>
            </a:r>
            <a:endParaRPr lang="en-US" altLang="zh-CN"/>
          </a:p>
          <a:p>
            <a:pPr eaLnBrk="1" hangingPunct="1"/>
            <a:r>
              <a:rPr lang="zh-CN" altLang="en-US"/>
              <a:t>首部改变以促进服务质量</a:t>
            </a:r>
            <a:r>
              <a:rPr lang="en-US" altLang="zh-CN"/>
              <a:t> QoS (</a:t>
            </a:r>
            <a:r>
              <a:rPr lang="en-US" altLang="zh-CN">
                <a:solidFill>
                  <a:srgbClr val="FF0000"/>
                </a:solidFill>
              </a:rPr>
              <a:t>Q</a:t>
            </a:r>
            <a:r>
              <a:rPr lang="en-US" altLang="zh-CN"/>
              <a:t>uality</a:t>
            </a:r>
            <a:r>
              <a:rPr lang="en-US" altLang="zh-CN">
                <a:solidFill>
                  <a:srgbClr val="FF0000"/>
                </a:solidFill>
              </a:rPr>
              <a:t> o</a:t>
            </a:r>
            <a:r>
              <a:rPr lang="en-US" altLang="zh-CN"/>
              <a:t>f</a:t>
            </a:r>
            <a:r>
              <a:rPr lang="en-US" altLang="zh-CN">
                <a:solidFill>
                  <a:srgbClr val="FF0000"/>
                </a:solidFill>
              </a:rPr>
              <a:t> S</a:t>
            </a:r>
            <a:r>
              <a:rPr lang="en-US" altLang="zh-CN"/>
              <a:t>ervice)</a:t>
            </a:r>
            <a:endParaRPr lang="en-US" altLang="zh-CN">
              <a:solidFill>
                <a:srgbClr val="FF0000"/>
              </a:solidFill>
            </a:endParaRPr>
          </a:p>
          <a:p>
            <a:pPr marL="342900" lvl="1" indent="-342900" eaLnBrk="1" hangingPunct="1">
              <a:buSzPct val="85000"/>
              <a:buFont typeface="Wingdings" pitchFamily="2" charset="2"/>
              <a:buChar char="p"/>
            </a:pPr>
            <a:endParaRPr lang="en-US" altLang="zh-CN">
              <a:solidFill>
                <a:srgbClr val="FF0000"/>
              </a:solidFill>
              <a:cs typeface="+mn-cs"/>
            </a:endParaRPr>
          </a:p>
          <a:p>
            <a:pPr marL="0" lvl="1" indent="0" eaLnBrk="1" hangingPunct="1">
              <a:buSzPct val="85000"/>
              <a:buNone/>
            </a:pPr>
            <a:r>
              <a:rPr lang="en-US" altLang="zh-CN">
                <a:solidFill>
                  <a:srgbClr val="C00000"/>
                </a:solidFill>
                <a:cs typeface="+mn-cs"/>
              </a:rPr>
              <a:t>IPv6 datagram format: </a:t>
            </a:r>
          </a:p>
          <a:p>
            <a:pPr eaLnBrk="1" hangingPunct="1"/>
            <a:r>
              <a:rPr lang="en-US" altLang="zh-CN" sz="2200"/>
              <a:t>fixed-length 40 byte header</a:t>
            </a:r>
          </a:p>
          <a:p>
            <a:pPr eaLnBrk="1" hangingPunct="1"/>
            <a:r>
              <a:rPr lang="en-US" altLang="zh-CN" sz="2200"/>
              <a:t>no fragmentation allowed</a:t>
            </a:r>
          </a:p>
          <a:p>
            <a:pPr eaLnBrk="1" hangingPunct="1"/>
            <a:endParaRPr lang="en-US" altLang="zh-CN" sz="2200" i="1">
              <a:solidFill>
                <a:srgbClr val="FF0000"/>
              </a:solidFill>
            </a:endParaRPr>
          </a:p>
          <a:p>
            <a:pPr eaLnBrk="1" hangingPunct="1"/>
            <a:r>
              <a:rPr lang="en-US" altLang="zh-CN">
                <a:solidFill>
                  <a:srgbClr val="FF0000"/>
                </a:solidFill>
              </a:rPr>
              <a:t>IPv6 is the next generation Internet ?</a:t>
            </a:r>
          </a:p>
        </p:txBody>
      </p:sp>
      <p:sp>
        <p:nvSpPr>
          <p:cNvPr id="157699" name="Rectangle 4"/>
          <p:cNvSpPr>
            <a:spLocks noGrp="1" noChangeArrowheads="1"/>
          </p:cNvSpPr>
          <p:nvPr>
            <p:ph type="title"/>
          </p:nvPr>
        </p:nvSpPr>
        <p:spPr>
          <a:xfrm>
            <a:off x="338138" y="228600"/>
            <a:ext cx="8455025" cy="657225"/>
          </a:xfrm>
        </p:spPr>
        <p:txBody>
          <a:bodyPr/>
          <a:lstStyle/>
          <a:p>
            <a:pPr eaLnBrk="1" hangingPunct="1"/>
            <a:r>
              <a:rPr lang="en-US" altLang="zh-CN"/>
              <a:t>IPv6</a:t>
            </a:r>
            <a:r>
              <a:rPr lang="en-US" altLang="zh-CN">
                <a:latin typeface="+mn-lt"/>
              </a:rPr>
              <a:t>: </a:t>
            </a:r>
            <a:r>
              <a:rPr lang="zh-CN" altLang="en-US">
                <a:latin typeface="+mn-lt"/>
              </a:rPr>
              <a:t>动机</a:t>
            </a:r>
          </a:p>
        </p:txBody>
      </p:sp>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570BCC41-5081-4044-B7D8-F0E409351F8C}"/>
                  </a:ext>
                </a:extLst>
              </p14:cNvPr>
              <p14:cNvContentPartPr/>
              <p14:nvPr/>
            </p14:nvContentPartPr>
            <p14:xfrm>
              <a:off x="2104259" y="2710104"/>
              <a:ext cx="2506680" cy="98280"/>
            </p14:xfrm>
          </p:contentPart>
        </mc:Choice>
        <mc:Fallback>
          <p:pic>
            <p:nvPicPr>
              <p:cNvPr id="2" name="墨迹 1">
                <a:extLst>
                  <a:ext uri="{FF2B5EF4-FFF2-40B4-BE49-F238E27FC236}">
                    <a16:creationId xmlns:a16="http://schemas.microsoft.com/office/drawing/2014/main" id="{570BCC41-5081-4044-B7D8-F0E409351F8C}"/>
                  </a:ext>
                </a:extLst>
              </p:cNvPr>
              <p:cNvPicPr/>
              <p:nvPr/>
            </p:nvPicPr>
            <p:blipFill>
              <a:blip r:embed="rId4"/>
              <a:stretch>
                <a:fillRect/>
              </a:stretch>
            </p:blipFill>
            <p:spPr>
              <a:xfrm>
                <a:off x="2086259" y="2692464"/>
                <a:ext cx="254232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墨迹 2">
                <a:extLst>
                  <a:ext uri="{FF2B5EF4-FFF2-40B4-BE49-F238E27FC236}">
                    <a16:creationId xmlns:a16="http://schemas.microsoft.com/office/drawing/2014/main" id="{8AE71C27-CB61-47A6-9511-211378F94148}"/>
                  </a:ext>
                </a:extLst>
              </p14:cNvPr>
              <p14:cNvContentPartPr/>
              <p14:nvPr/>
            </p14:nvContentPartPr>
            <p14:xfrm>
              <a:off x="1865219" y="3250464"/>
              <a:ext cx="3303720" cy="134640"/>
            </p14:xfrm>
          </p:contentPart>
        </mc:Choice>
        <mc:Fallback>
          <p:pic>
            <p:nvPicPr>
              <p:cNvPr id="3" name="墨迹 2">
                <a:extLst>
                  <a:ext uri="{FF2B5EF4-FFF2-40B4-BE49-F238E27FC236}">
                    <a16:creationId xmlns:a16="http://schemas.microsoft.com/office/drawing/2014/main" id="{8AE71C27-CB61-47A6-9511-211378F94148}"/>
                  </a:ext>
                </a:extLst>
              </p:cNvPr>
              <p:cNvPicPr/>
              <p:nvPr/>
            </p:nvPicPr>
            <p:blipFill>
              <a:blip r:embed="rId6"/>
              <a:stretch>
                <a:fillRect/>
              </a:stretch>
            </p:blipFill>
            <p:spPr>
              <a:xfrm>
                <a:off x="1847219" y="3232824"/>
                <a:ext cx="3339360" cy="170280"/>
              </a:xfrm>
              <a:prstGeom prst="rect">
                <a:avLst/>
              </a:prstGeom>
            </p:spPr>
          </p:pic>
        </mc:Fallback>
      </mc:AlternateContent>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2" name="Rectangle 2"/>
          <p:cNvSpPr>
            <a:spLocks noGrp="1" noChangeArrowheads="1"/>
          </p:cNvSpPr>
          <p:nvPr>
            <p:ph type="title"/>
          </p:nvPr>
        </p:nvSpPr>
        <p:spPr/>
        <p:txBody>
          <a:bodyPr/>
          <a:lstStyle/>
          <a:p>
            <a:pPr eaLnBrk="1" hangingPunct="1"/>
            <a:r>
              <a:rPr lang="en-US" altLang="zh-CN">
                <a:ea typeface="楷体" panose="02010609060101010101" pitchFamily="49" charset="-122"/>
                <a:cs typeface="Arial" panose="020B0604020202020204" pitchFamily="34" charset="0"/>
              </a:rPr>
              <a:t>1. IPv6</a:t>
            </a:r>
            <a:r>
              <a:rPr lang="zh-CN" altLang="en-US">
                <a:ea typeface="楷体" panose="02010609060101010101" pitchFamily="49" charset="-122"/>
                <a:cs typeface="Arial" panose="020B0604020202020204" pitchFamily="34" charset="0"/>
              </a:rPr>
              <a:t>数据报格式</a:t>
            </a:r>
          </a:p>
        </p:txBody>
      </p:sp>
      <p:sp>
        <p:nvSpPr>
          <p:cNvPr id="176133" name="Rectangle 3"/>
          <p:cNvSpPr>
            <a:spLocks noGrp="1" noChangeArrowheads="1"/>
          </p:cNvSpPr>
          <p:nvPr>
            <p:ph type="body" idx="1"/>
          </p:nvPr>
        </p:nvSpPr>
        <p:spPr>
          <a:xfrm>
            <a:off x="450849" y="3878826"/>
            <a:ext cx="8342313" cy="2271251"/>
          </a:xfrm>
        </p:spPr>
        <p:txBody>
          <a:bodyPr/>
          <a:lstStyle/>
          <a:p>
            <a:pPr marL="0" indent="0" eaLnBrk="1" hangingPunct="1">
              <a:spcBef>
                <a:spcPts val="600"/>
              </a:spcBef>
              <a:buNone/>
            </a:pPr>
            <a:r>
              <a:rPr lang="en-US" altLang="zh-CN" b="1">
                <a:ea typeface="楷体" panose="02010609060101010101" pitchFamily="49" charset="-122"/>
                <a:cs typeface="Arial" panose="020B0604020202020204" pitchFamily="34" charset="0"/>
              </a:rPr>
              <a:t>IPv6</a:t>
            </a:r>
            <a:r>
              <a:rPr lang="zh-CN" altLang="en-US" b="1">
                <a:ea typeface="楷体" panose="02010609060101010101" pitchFamily="49" charset="-122"/>
                <a:cs typeface="Arial" panose="020B0604020202020204" pitchFamily="34" charset="0"/>
              </a:rPr>
              <a:t>数据报格式</a:t>
            </a:r>
            <a:endParaRPr lang="en-US" altLang="zh-CN">
              <a:ea typeface="楷体" panose="02010609060101010101" pitchFamily="49" charset="-122"/>
              <a:cs typeface="Arial" panose="020B0604020202020204" pitchFamily="34" charset="0"/>
            </a:endParaRPr>
          </a:p>
          <a:p>
            <a:pPr eaLnBrk="1" hangingPunct="1">
              <a:spcBef>
                <a:spcPts val="600"/>
              </a:spcBef>
            </a:pPr>
            <a:r>
              <a:rPr lang="zh-CN" altLang="en-US">
                <a:ea typeface="楷体" panose="02010609060101010101" pitchFamily="49" charset="-122"/>
                <a:cs typeface="Arial" panose="020B0604020202020204" pitchFamily="34" charset="0"/>
              </a:rPr>
              <a:t>无检查和，中间结点无需计算</a:t>
            </a:r>
          </a:p>
          <a:p>
            <a:pPr eaLnBrk="1" hangingPunct="1">
              <a:spcBef>
                <a:spcPts val="600"/>
              </a:spcBef>
            </a:pPr>
            <a:r>
              <a:rPr lang="zh-CN" altLang="en-US">
                <a:ea typeface="楷体" panose="02010609060101010101" pitchFamily="49" charset="-122"/>
                <a:cs typeface="Arial" panose="020B0604020202020204" pitchFamily="34" charset="0"/>
              </a:rPr>
              <a:t>中间结点不再负责分片和重组，由端结点负责</a:t>
            </a:r>
          </a:p>
          <a:p>
            <a:pPr eaLnBrk="1" hangingPunct="1">
              <a:spcBef>
                <a:spcPts val="600"/>
              </a:spcBef>
            </a:pPr>
            <a:r>
              <a:rPr lang="zh-CN" altLang="en-US">
                <a:ea typeface="楷体" panose="02010609060101010101" pitchFamily="49" charset="-122"/>
                <a:cs typeface="Arial" panose="020B0604020202020204" pitchFamily="34" charset="0"/>
              </a:rPr>
              <a:t>首部长度固定，加速中间结点转发速度</a:t>
            </a:r>
          </a:p>
        </p:txBody>
      </p:sp>
      <p:graphicFrame>
        <p:nvGraphicFramePr>
          <p:cNvPr id="335907" name="Group 35"/>
          <p:cNvGraphicFramePr>
            <a:graphicFrameLocks noGrp="1"/>
          </p:cNvGraphicFramePr>
          <p:nvPr>
            <p:extLst>
              <p:ext uri="{D42A27DB-BD31-4B8C-83A1-F6EECF244321}">
                <p14:modId xmlns:p14="http://schemas.microsoft.com/office/powerpoint/2010/main" val="3498825117"/>
              </p:ext>
            </p:extLst>
          </p:nvPr>
        </p:nvGraphicFramePr>
        <p:xfrm>
          <a:off x="1823884" y="1389419"/>
          <a:ext cx="5845175" cy="2179691"/>
        </p:xfrm>
        <a:graphic>
          <a:graphicData uri="http://schemas.openxmlformats.org/drawingml/2006/table">
            <a:tbl>
              <a:tblPr/>
              <a:tblGrid>
                <a:gridCol w="808038">
                  <a:extLst>
                    <a:ext uri="{9D8B030D-6E8A-4147-A177-3AD203B41FA5}">
                      <a16:colId xmlns:a16="http://schemas.microsoft.com/office/drawing/2014/main" val="20000"/>
                    </a:ext>
                  </a:extLst>
                </a:gridCol>
                <a:gridCol w="1366837">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1662113">
                  <a:extLst>
                    <a:ext uri="{9D8B030D-6E8A-4147-A177-3AD203B41FA5}">
                      <a16:colId xmlns:a16="http://schemas.microsoft.com/office/drawing/2014/main" val="20003"/>
                    </a:ext>
                  </a:extLst>
                </a:gridCol>
                <a:gridCol w="1169987">
                  <a:extLst>
                    <a:ext uri="{9D8B030D-6E8A-4147-A177-3AD203B41FA5}">
                      <a16:colId xmlns:a16="http://schemas.microsoft.com/office/drawing/2014/main" val="20004"/>
                    </a:ext>
                  </a:extLst>
                </a:gridCol>
              </a:tblGrid>
              <a:tr h="431555">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版本</a:t>
                      </a:r>
                    </a:p>
                  </a:txBody>
                  <a:tcPr marT="45699" marB="4569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流量类型</a:t>
                      </a: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流标签</a:t>
                      </a:r>
                    </a:p>
                  </a:txBody>
                  <a:tcPr marT="45699" marB="4569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426660">
                <a:tc gridSpan="3">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有效载荷长度</a:t>
                      </a:r>
                    </a:p>
                  </a:txBody>
                  <a:tcPr marT="45699" marB="4569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下一个首部</a:t>
                      </a: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跳限制</a:t>
                      </a:r>
                    </a:p>
                  </a:txBody>
                  <a:tcPr marT="45699" marB="4569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6660">
                <a:tc gridSpan="5">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源地址（</a:t>
                      </a:r>
                      <a:r>
                        <a:rPr kumimoji="0" lang="en-US" altLang="zh-CN" sz="22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128</a:t>
                      </a:r>
                      <a:r>
                        <a:rPr kumimoji="0" lang="zh-CN" altLang="en-US" sz="22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比特）</a:t>
                      </a:r>
                    </a:p>
                  </a:txBody>
                  <a:tcPr marT="45699" marB="45699"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r h="426660">
                <a:tc gridSpan="5">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目的地址（</a:t>
                      </a:r>
                      <a:r>
                        <a:rPr kumimoji="0" lang="en-US" altLang="zh-CN" sz="22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128</a:t>
                      </a:r>
                      <a:r>
                        <a:rPr kumimoji="0" lang="zh-CN" altLang="en-US" sz="22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比特）</a:t>
                      </a:r>
                    </a:p>
                  </a:txBody>
                  <a:tcPr marT="45699" marB="45699"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r h="468102">
                <a:tc gridSpan="5">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200" b="0" i="0" u="none" strike="noStrike" cap="none" normalizeH="0" baseline="0">
                          <a:ln>
                            <a:noFill/>
                          </a:ln>
                          <a:solidFill>
                            <a:schemeClr val="tx1"/>
                          </a:solidFill>
                          <a:effectLst/>
                          <a:latin typeface="Arial" panose="020B0604020202020204" pitchFamily="34" charset="0"/>
                          <a:ea typeface="楷体" panose="02010609060101010101" pitchFamily="49" charset="-122"/>
                          <a:cs typeface="Arial" panose="020B0604020202020204" pitchFamily="34" charset="0"/>
                        </a:rPr>
                        <a:t>数据</a:t>
                      </a:r>
                    </a:p>
                  </a:txBody>
                  <a:tcPr marT="45699" marB="45699"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4"/>
                  </a:ext>
                </a:extLst>
              </a:tr>
            </a:tbl>
          </a:graphicData>
        </a:graphic>
      </p:graphicFrame>
      <p:grpSp>
        <p:nvGrpSpPr>
          <p:cNvPr id="14" name="组合 13">
            <a:extLst>
              <a:ext uri="{FF2B5EF4-FFF2-40B4-BE49-F238E27FC236}">
                <a16:creationId xmlns:a16="http://schemas.microsoft.com/office/drawing/2014/main" id="{82434621-3E9A-4D36-A821-490DDBF80CB0}"/>
              </a:ext>
            </a:extLst>
          </p:cNvPr>
          <p:cNvGrpSpPr/>
          <p:nvPr/>
        </p:nvGrpSpPr>
        <p:grpSpPr>
          <a:xfrm>
            <a:off x="3096779" y="958704"/>
            <a:ext cx="1059120" cy="497520"/>
            <a:chOff x="3096779" y="958704"/>
            <a:chExt cx="1059120" cy="497520"/>
          </a:xfrm>
        </p:grpSpPr>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429C0949-E7FC-4D0F-9467-EF8D14A8D29A}"/>
                    </a:ext>
                  </a:extLst>
                </p14:cNvPr>
                <p14:cNvContentPartPr/>
                <p14:nvPr/>
              </p14:nvContentPartPr>
              <p14:xfrm>
                <a:off x="3096779" y="1038984"/>
                <a:ext cx="124560" cy="357480"/>
              </p14:xfrm>
            </p:contentPart>
          </mc:Choice>
          <mc:Fallback>
            <p:pic>
              <p:nvPicPr>
                <p:cNvPr id="2" name="墨迹 1">
                  <a:extLst>
                    <a:ext uri="{FF2B5EF4-FFF2-40B4-BE49-F238E27FC236}">
                      <a16:creationId xmlns:a16="http://schemas.microsoft.com/office/drawing/2014/main" id="{429C0949-E7FC-4D0F-9467-EF8D14A8D29A}"/>
                    </a:ext>
                  </a:extLst>
                </p:cNvPr>
                <p:cNvPicPr/>
                <p:nvPr/>
              </p:nvPicPr>
              <p:blipFill>
                <a:blip r:embed="rId4"/>
                <a:stretch>
                  <a:fillRect/>
                </a:stretch>
              </p:blipFill>
              <p:spPr>
                <a:xfrm>
                  <a:off x="3079139" y="1021344"/>
                  <a:ext cx="160200" cy="3931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墨迹 2">
                  <a:extLst>
                    <a:ext uri="{FF2B5EF4-FFF2-40B4-BE49-F238E27FC236}">
                      <a16:creationId xmlns:a16="http://schemas.microsoft.com/office/drawing/2014/main" id="{01335BFD-0676-4802-9B39-37D853049E87}"/>
                    </a:ext>
                  </a:extLst>
                </p14:cNvPr>
                <p14:cNvContentPartPr/>
                <p14:nvPr/>
              </p14:nvContentPartPr>
              <p14:xfrm>
                <a:off x="3227099" y="1135464"/>
                <a:ext cx="26640" cy="227160"/>
              </p14:xfrm>
            </p:contentPart>
          </mc:Choice>
          <mc:Fallback>
            <p:pic>
              <p:nvPicPr>
                <p:cNvPr id="3" name="墨迹 2">
                  <a:extLst>
                    <a:ext uri="{FF2B5EF4-FFF2-40B4-BE49-F238E27FC236}">
                      <a16:creationId xmlns:a16="http://schemas.microsoft.com/office/drawing/2014/main" id="{01335BFD-0676-4802-9B39-37D853049E87}"/>
                    </a:ext>
                  </a:extLst>
                </p:cNvPr>
                <p:cNvPicPr/>
                <p:nvPr/>
              </p:nvPicPr>
              <p:blipFill>
                <a:blip r:embed="rId6"/>
                <a:stretch>
                  <a:fillRect/>
                </a:stretch>
              </p:blipFill>
              <p:spPr>
                <a:xfrm>
                  <a:off x="3209099" y="1117464"/>
                  <a:ext cx="62280" cy="2628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墨迹 3">
                  <a:extLst>
                    <a:ext uri="{FF2B5EF4-FFF2-40B4-BE49-F238E27FC236}">
                      <a16:creationId xmlns:a16="http://schemas.microsoft.com/office/drawing/2014/main" id="{1ED71C61-0FAF-4C31-8A3C-FAD00A0A34C4}"/>
                    </a:ext>
                  </a:extLst>
                </p14:cNvPr>
                <p14:cNvContentPartPr/>
                <p14:nvPr/>
              </p14:nvContentPartPr>
              <p14:xfrm>
                <a:off x="3251219" y="1042224"/>
                <a:ext cx="145080" cy="280800"/>
              </p14:xfrm>
            </p:contentPart>
          </mc:Choice>
          <mc:Fallback>
            <p:pic>
              <p:nvPicPr>
                <p:cNvPr id="4" name="墨迹 3">
                  <a:extLst>
                    <a:ext uri="{FF2B5EF4-FFF2-40B4-BE49-F238E27FC236}">
                      <a16:creationId xmlns:a16="http://schemas.microsoft.com/office/drawing/2014/main" id="{1ED71C61-0FAF-4C31-8A3C-FAD00A0A34C4}"/>
                    </a:ext>
                  </a:extLst>
                </p:cNvPr>
                <p:cNvPicPr/>
                <p:nvPr/>
              </p:nvPicPr>
              <p:blipFill>
                <a:blip r:embed="rId8"/>
                <a:stretch>
                  <a:fillRect/>
                </a:stretch>
              </p:blipFill>
              <p:spPr>
                <a:xfrm>
                  <a:off x="3233579" y="1024584"/>
                  <a:ext cx="180720" cy="3164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5" name="墨迹 4">
                  <a:extLst>
                    <a:ext uri="{FF2B5EF4-FFF2-40B4-BE49-F238E27FC236}">
                      <a16:creationId xmlns:a16="http://schemas.microsoft.com/office/drawing/2014/main" id="{CF796FD7-9C94-4546-BE72-43956B03EBF5}"/>
                    </a:ext>
                  </a:extLst>
                </p14:cNvPr>
                <p14:cNvContentPartPr/>
                <p14:nvPr/>
              </p14:nvContentPartPr>
              <p14:xfrm>
                <a:off x="3373979" y="987504"/>
                <a:ext cx="112680" cy="317160"/>
              </p14:xfrm>
            </p:contentPart>
          </mc:Choice>
          <mc:Fallback>
            <p:pic>
              <p:nvPicPr>
                <p:cNvPr id="5" name="墨迹 4">
                  <a:extLst>
                    <a:ext uri="{FF2B5EF4-FFF2-40B4-BE49-F238E27FC236}">
                      <a16:creationId xmlns:a16="http://schemas.microsoft.com/office/drawing/2014/main" id="{CF796FD7-9C94-4546-BE72-43956B03EBF5}"/>
                    </a:ext>
                  </a:extLst>
                </p:cNvPr>
                <p:cNvPicPr/>
                <p:nvPr/>
              </p:nvPicPr>
              <p:blipFill>
                <a:blip r:embed="rId10"/>
                <a:stretch>
                  <a:fillRect/>
                </a:stretch>
              </p:blipFill>
              <p:spPr>
                <a:xfrm>
                  <a:off x="3356339" y="969504"/>
                  <a:ext cx="148320" cy="3528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6" name="墨迹 5">
                  <a:extLst>
                    <a:ext uri="{FF2B5EF4-FFF2-40B4-BE49-F238E27FC236}">
                      <a16:creationId xmlns:a16="http://schemas.microsoft.com/office/drawing/2014/main" id="{B954CF63-C196-4E53-81AC-113D062CEF44}"/>
                    </a:ext>
                  </a:extLst>
                </p14:cNvPr>
                <p14:cNvContentPartPr/>
                <p14:nvPr/>
              </p14:nvContentPartPr>
              <p14:xfrm>
                <a:off x="3441659" y="958704"/>
                <a:ext cx="60840" cy="293040"/>
              </p14:xfrm>
            </p:contentPart>
          </mc:Choice>
          <mc:Fallback>
            <p:pic>
              <p:nvPicPr>
                <p:cNvPr id="6" name="墨迹 5">
                  <a:extLst>
                    <a:ext uri="{FF2B5EF4-FFF2-40B4-BE49-F238E27FC236}">
                      <a16:creationId xmlns:a16="http://schemas.microsoft.com/office/drawing/2014/main" id="{B954CF63-C196-4E53-81AC-113D062CEF44}"/>
                    </a:ext>
                  </a:extLst>
                </p:cNvPr>
                <p:cNvPicPr/>
                <p:nvPr/>
              </p:nvPicPr>
              <p:blipFill>
                <a:blip r:embed="rId12"/>
                <a:stretch>
                  <a:fillRect/>
                </a:stretch>
              </p:blipFill>
              <p:spPr>
                <a:xfrm>
                  <a:off x="3423659" y="941064"/>
                  <a:ext cx="96480" cy="3286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7" name="墨迹 6">
                  <a:extLst>
                    <a:ext uri="{FF2B5EF4-FFF2-40B4-BE49-F238E27FC236}">
                      <a16:creationId xmlns:a16="http://schemas.microsoft.com/office/drawing/2014/main" id="{07B6F4A2-F850-47DA-988C-0E52251BB96D}"/>
                    </a:ext>
                  </a:extLst>
                </p14:cNvPr>
                <p14:cNvContentPartPr/>
                <p14:nvPr/>
              </p14:nvContentPartPr>
              <p14:xfrm>
                <a:off x="3478379" y="1041504"/>
                <a:ext cx="212040" cy="204840"/>
              </p14:xfrm>
            </p:contentPart>
          </mc:Choice>
          <mc:Fallback>
            <p:pic>
              <p:nvPicPr>
                <p:cNvPr id="7" name="墨迹 6">
                  <a:extLst>
                    <a:ext uri="{FF2B5EF4-FFF2-40B4-BE49-F238E27FC236}">
                      <a16:creationId xmlns:a16="http://schemas.microsoft.com/office/drawing/2014/main" id="{07B6F4A2-F850-47DA-988C-0E52251BB96D}"/>
                    </a:ext>
                  </a:extLst>
                </p:cNvPr>
                <p:cNvPicPr/>
                <p:nvPr/>
              </p:nvPicPr>
              <p:blipFill>
                <a:blip r:embed="rId14"/>
                <a:stretch>
                  <a:fillRect/>
                </a:stretch>
              </p:blipFill>
              <p:spPr>
                <a:xfrm>
                  <a:off x="3460739" y="1023864"/>
                  <a:ext cx="24768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8" name="墨迹 7">
                  <a:extLst>
                    <a:ext uri="{FF2B5EF4-FFF2-40B4-BE49-F238E27FC236}">
                      <a16:creationId xmlns:a16="http://schemas.microsoft.com/office/drawing/2014/main" id="{623CBC04-74A4-4018-A563-B1B8EC2E4710}"/>
                    </a:ext>
                  </a:extLst>
                </p14:cNvPr>
                <p14:cNvContentPartPr/>
                <p14:nvPr/>
              </p14:nvContentPartPr>
              <p14:xfrm>
                <a:off x="3517259" y="970944"/>
                <a:ext cx="98280" cy="428760"/>
              </p14:xfrm>
            </p:contentPart>
          </mc:Choice>
          <mc:Fallback>
            <p:pic>
              <p:nvPicPr>
                <p:cNvPr id="8" name="墨迹 7">
                  <a:extLst>
                    <a:ext uri="{FF2B5EF4-FFF2-40B4-BE49-F238E27FC236}">
                      <a16:creationId xmlns:a16="http://schemas.microsoft.com/office/drawing/2014/main" id="{623CBC04-74A4-4018-A563-B1B8EC2E4710}"/>
                    </a:ext>
                  </a:extLst>
                </p:cNvPr>
                <p:cNvPicPr/>
                <p:nvPr/>
              </p:nvPicPr>
              <p:blipFill>
                <a:blip r:embed="rId16"/>
                <a:stretch>
                  <a:fillRect/>
                </a:stretch>
              </p:blipFill>
              <p:spPr>
                <a:xfrm>
                  <a:off x="3499259" y="952944"/>
                  <a:ext cx="133920" cy="4644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9" name="墨迹 8">
                  <a:extLst>
                    <a:ext uri="{FF2B5EF4-FFF2-40B4-BE49-F238E27FC236}">
                      <a16:creationId xmlns:a16="http://schemas.microsoft.com/office/drawing/2014/main" id="{6BA9D0E8-F64D-4337-8B3E-3F889C4160B7}"/>
                    </a:ext>
                  </a:extLst>
                </p14:cNvPr>
                <p14:cNvContentPartPr/>
                <p14:nvPr/>
              </p14:nvContentPartPr>
              <p14:xfrm>
                <a:off x="3611219" y="1203144"/>
                <a:ext cx="145800" cy="165960"/>
              </p14:xfrm>
            </p:contentPart>
          </mc:Choice>
          <mc:Fallback>
            <p:pic>
              <p:nvPicPr>
                <p:cNvPr id="9" name="墨迹 8">
                  <a:extLst>
                    <a:ext uri="{FF2B5EF4-FFF2-40B4-BE49-F238E27FC236}">
                      <a16:creationId xmlns:a16="http://schemas.microsoft.com/office/drawing/2014/main" id="{6BA9D0E8-F64D-4337-8B3E-3F889C4160B7}"/>
                    </a:ext>
                  </a:extLst>
                </p:cNvPr>
                <p:cNvPicPr/>
                <p:nvPr/>
              </p:nvPicPr>
              <p:blipFill>
                <a:blip r:embed="rId18"/>
                <a:stretch>
                  <a:fillRect/>
                </a:stretch>
              </p:blipFill>
              <p:spPr>
                <a:xfrm>
                  <a:off x="3593579" y="1185144"/>
                  <a:ext cx="18144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0" name="墨迹 9">
                  <a:extLst>
                    <a:ext uri="{FF2B5EF4-FFF2-40B4-BE49-F238E27FC236}">
                      <a16:creationId xmlns:a16="http://schemas.microsoft.com/office/drawing/2014/main" id="{1F8C3D6A-CC00-44BA-89DC-6DBBA2377A1B}"/>
                    </a:ext>
                  </a:extLst>
                </p14:cNvPr>
                <p14:cNvContentPartPr/>
                <p14:nvPr/>
              </p14:nvContentPartPr>
              <p14:xfrm>
                <a:off x="3687539" y="1002264"/>
                <a:ext cx="212760" cy="389520"/>
              </p14:xfrm>
            </p:contentPart>
          </mc:Choice>
          <mc:Fallback>
            <p:pic>
              <p:nvPicPr>
                <p:cNvPr id="10" name="墨迹 9">
                  <a:extLst>
                    <a:ext uri="{FF2B5EF4-FFF2-40B4-BE49-F238E27FC236}">
                      <a16:creationId xmlns:a16="http://schemas.microsoft.com/office/drawing/2014/main" id="{1F8C3D6A-CC00-44BA-89DC-6DBBA2377A1B}"/>
                    </a:ext>
                  </a:extLst>
                </p:cNvPr>
                <p:cNvPicPr/>
                <p:nvPr/>
              </p:nvPicPr>
              <p:blipFill>
                <a:blip r:embed="rId20"/>
                <a:stretch>
                  <a:fillRect/>
                </a:stretch>
              </p:blipFill>
              <p:spPr>
                <a:xfrm>
                  <a:off x="3669539" y="984264"/>
                  <a:ext cx="248400" cy="4251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1" name="墨迹 10">
                  <a:extLst>
                    <a:ext uri="{FF2B5EF4-FFF2-40B4-BE49-F238E27FC236}">
                      <a16:creationId xmlns:a16="http://schemas.microsoft.com/office/drawing/2014/main" id="{0486BD43-C207-4C75-B746-7AFBDFF3D8EE}"/>
                    </a:ext>
                  </a:extLst>
                </p14:cNvPr>
                <p14:cNvContentPartPr/>
                <p14:nvPr/>
              </p14:nvContentPartPr>
              <p14:xfrm>
                <a:off x="3854219" y="1023504"/>
                <a:ext cx="233280" cy="432720"/>
              </p14:xfrm>
            </p:contentPart>
          </mc:Choice>
          <mc:Fallback>
            <p:pic>
              <p:nvPicPr>
                <p:cNvPr id="11" name="墨迹 10">
                  <a:extLst>
                    <a:ext uri="{FF2B5EF4-FFF2-40B4-BE49-F238E27FC236}">
                      <a16:creationId xmlns:a16="http://schemas.microsoft.com/office/drawing/2014/main" id="{0486BD43-C207-4C75-B746-7AFBDFF3D8EE}"/>
                    </a:ext>
                  </a:extLst>
                </p:cNvPr>
                <p:cNvPicPr/>
                <p:nvPr/>
              </p:nvPicPr>
              <p:blipFill>
                <a:blip r:embed="rId22"/>
                <a:stretch>
                  <a:fillRect/>
                </a:stretch>
              </p:blipFill>
              <p:spPr>
                <a:xfrm>
                  <a:off x="3836219" y="1005864"/>
                  <a:ext cx="268920" cy="4683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2" name="墨迹 11">
                  <a:extLst>
                    <a:ext uri="{FF2B5EF4-FFF2-40B4-BE49-F238E27FC236}">
                      <a16:creationId xmlns:a16="http://schemas.microsoft.com/office/drawing/2014/main" id="{BB0CF97F-7B66-4091-B380-7D2ADFA0CA7C}"/>
                    </a:ext>
                  </a:extLst>
                </p14:cNvPr>
                <p14:cNvContentPartPr/>
                <p14:nvPr/>
              </p14:nvContentPartPr>
              <p14:xfrm>
                <a:off x="3870779" y="1210344"/>
                <a:ext cx="285120" cy="173520"/>
              </p14:xfrm>
            </p:contentPart>
          </mc:Choice>
          <mc:Fallback>
            <p:pic>
              <p:nvPicPr>
                <p:cNvPr id="12" name="墨迹 11">
                  <a:extLst>
                    <a:ext uri="{FF2B5EF4-FFF2-40B4-BE49-F238E27FC236}">
                      <a16:creationId xmlns:a16="http://schemas.microsoft.com/office/drawing/2014/main" id="{BB0CF97F-7B66-4091-B380-7D2ADFA0CA7C}"/>
                    </a:ext>
                  </a:extLst>
                </p:cNvPr>
                <p:cNvPicPr/>
                <p:nvPr/>
              </p:nvPicPr>
              <p:blipFill>
                <a:blip r:embed="rId24"/>
                <a:stretch>
                  <a:fillRect/>
                </a:stretch>
              </p:blipFill>
              <p:spPr>
                <a:xfrm>
                  <a:off x="3853139" y="1192344"/>
                  <a:ext cx="32076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3" name="墨迹 12">
                  <a:extLst>
                    <a:ext uri="{FF2B5EF4-FFF2-40B4-BE49-F238E27FC236}">
                      <a16:creationId xmlns:a16="http://schemas.microsoft.com/office/drawing/2014/main" id="{977E89A3-EEDD-4D19-BD65-273C89E53D08}"/>
                    </a:ext>
                  </a:extLst>
                </p14:cNvPr>
                <p14:cNvContentPartPr/>
                <p14:nvPr/>
              </p14:nvContentPartPr>
              <p14:xfrm>
                <a:off x="4131059" y="1290264"/>
                <a:ext cx="20160" cy="10440"/>
              </p14:xfrm>
            </p:contentPart>
          </mc:Choice>
          <mc:Fallback>
            <p:pic>
              <p:nvPicPr>
                <p:cNvPr id="13" name="墨迹 12">
                  <a:extLst>
                    <a:ext uri="{FF2B5EF4-FFF2-40B4-BE49-F238E27FC236}">
                      <a16:creationId xmlns:a16="http://schemas.microsoft.com/office/drawing/2014/main" id="{977E89A3-EEDD-4D19-BD65-273C89E53D08}"/>
                    </a:ext>
                  </a:extLst>
                </p:cNvPr>
                <p:cNvPicPr/>
                <p:nvPr/>
              </p:nvPicPr>
              <p:blipFill>
                <a:blip r:embed="rId26"/>
                <a:stretch>
                  <a:fillRect/>
                </a:stretch>
              </p:blipFill>
              <p:spPr>
                <a:xfrm>
                  <a:off x="4113059" y="1272624"/>
                  <a:ext cx="55800" cy="46080"/>
                </a:xfrm>
                <a:prstGeom prst="rect">
                  <a:avLst/>
                </a:prstGeom>
              </p:spPr>
            </p:pic>
          </mc:Fallback>
        </mc:AlternateContent>
      </p:grpSp>
      <p:grpSp>
        <p:nvGrpSpPr>
          <p:cNvPr id="26" name="组合 25">
            <a:extLst>
              <a:ext uri="{FF2B5EF4-FFF2-40B4-BE49-F238E27FC236}">
                <a16:creationId xmlns:a16="http://schemas.microsoft.com/office/drawing/2014/main" id="{4B82622F-B517-4F76-8412-85BCCDDE7FFF}"/>
              </a:ext>
            </a:extLst>
          </p:cNvPr>
          <p:cNvGrpSpPr/>
          <p:nvPr/>
        </p:nvGrpSpPr>
        <p:grpSpPr>
          <a:xfrm>
            <a:off x="5240579" y="1598424"/>
            <a:ext cx="936720" cy="417600"/>
            <a:chOff x="5240579" y="1598424"/>
            <a:chExt cx="936720" cy="417600"/>
          </a:xfrm>
        </p:grpSpPr>
        <mc:AlternateContent xmlns:mc="http://schemas.openxmlformats.org/markup-compatibility/2006">
          <mc:Choice xmlns:p14="http://schemas.microsoft.com/office/powerpoint/2010/main" Requires="p14">
            <p:contentPart p14:bwMode="auto" r:id="rId27">
              <p14:nvContentPartPr>
                <p14:cNvPr id="15" name="墨迹 14">
                  <a:extLst>
                    <a:ext uri="{FF2B5EF4-FFF2-40B4-BE49-F238E27FC236}">
                      <a16:creationId xmlns:a16="http://schemas.microsoft.com/office/drawing/2014/main" id="{277579D7-A41E-45E4-A2AD-23B5128D0B1C}"/>
                    </a:ext>
                  </a:extLst>
                </p14:cNvPr>
                <p14:cNvContentPartPr/>
                <p14:nvPr/>
              </p14:nvContentPartPr>
              <p14:xfrm>
                <a:off x="5256779" y="1743864"/>
                <a:ext cx="23760" cy="192240"/>
              </p14:xfrm>
            </p:contentPart>
          </mc:Choice>
          <mc:Fallback>
            <p:pic>
              <p:nvPicPr>
                <p:cNvPr id="15" name="墨迹 14">
                  <a:extLst>
                    <a:ext uri="{FF2B5EF4-FFF2-40B4-BE49-F238E27FC236}">
                      <a16:creationId xmlns:a16="http://schemas.microsoft.com/office/drawing/2014/main" id="{277579D7-A41E-45E4-A2AD-23B5128D0B1C}"/>
                    </a:ext>
                  </a:extLst>
                </p:cNvPr>
                <p:cNvPicPr/>
                <p:nvPr/>
              </p:nvPicPr>
              <p:blipFill>
                <a:blip r:embed="rId28"/>
                <a:stretch>
                  <a:fillRect/>
                </a:stretch>
              </p:blipFill>
              <p:spPr>
                <a:xfrm>
                  <a:off x="5239139" y="1726224"/>
                  <a:ext cx="5940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6" name="墨迹 15">
                  <a:extLst>
                    <a:ext uri="{FF2B5EF4-FFF2-40B4-BE49-F238E27FC236}">
                      <a16:creationId xmlns:a16="http://schemas.microsoft.com/office/drawing/2014/main" id="{10044D2D-9E7E-4196-A20C-1E93C0E625CA}"/>
                    </a:ext>
                  </a:extLst>
                </p14:cNvPr>
                <p14:cNvContentPartPr/>
                <p14:nvPr/>
              </p14:nvContentPartPr>
              <p14:xfrm>
                <a:off x="5240579" y="1835304"/>
                <a:ext cx="164520" cy="164160"/>
              </p14:xfrm>
            </p:contentPart>
          </mc:Choice>
          <mc:Fallback>
            <p:pic>
              <p:nvPicPr>
                <p:cNvPr id="16" name="墨迹 15">
                  <a:extLst>
                    <a:ext uri="{FF2B5EF4-FFF2-40B4-BE49-F238E27FC236}">
                      <a16:creationId xmlns:a16="http://schemas.microsoft.com/office/drawing/2014/main" id="{10044D2D-9E7E-4196-A20C-1E93C0E625CA}"/>
                    </a:ext>
                  </a:extLst>
                </p:cNvPr>
                <p:cNvPicPr/>
                <p:nvPr/>
              </p:nvPicPr>
              <p:blipFill>
                <a:blip r:embed="rId30"/>
                <a:stretch>
                  <a:fillRect/>
                </a:stretch>
              </p:blipFill>
              <p:spPr>
                <a:xfrm>
                  <a:off x="5222939" y="1817664"/>
                  <a:ext cx="20016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7" name="墨迹 16">
                  <a:extLst>
                    <a:ext uri="{FF2B5EF4-FFF2-40B4-BE49-F238E27FC236}">
                      <a16:creationId xmlns:a16="http://schemas.microsoft.com/office/drawing/2014/main" id="{03A99E6C-8ADA-4944-8A35-DEC7F6AD9E7E}"/>
                    </a:ext>
                  </a:extLst>
                </p14:cNvPr>
                <p14:cNvContentPartPr/>
                <p14:nvPr/>
              </p14:nvContentPartPr>
              <p14:xfrm>
                <a:off x="5360459" y="1731624"/>
                <a:ext cx="125280" cy="284400"/>
              </p14:xfrm>
            </p:contentPart>
          </mc:Choice>
          <mc:Fallback>
            <p:pic>
              <p:nvPicPr>
                <p:cNvPr id="17" name="墨迹 16">
                  <a:extLst>
                    <a:ext uri="{FF2B5EF4-FFF2-40B4-BE49-F238E27FC236}">
                      <a16:creationId xmlns:a16="http://schemas.microsoft.com/office/drawing/2014/main" id="{03A99E6C-8ADA-4944-8A35-DEC7F6AD9E7E}"/>
                    </a:ext>
                  </a:extLst>
                </p:cNvPr>
                <p:cNvPicPr/>
                <p:nvPr/>
              </p:nvPicPr>
              <p:blipFill>
                <a:blip r:embed="rId32"/>
                <a:stretch>
                  <a:fillRect/>
                </a:stretch>
              </p:blipFill>
              <p:spPr>
                <a:xfrm>
                  <a:off x="5342819" y="1713624"/>
                  <a:ext cx="160920" cy="3200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8" name="墨迹 17">
                  <a:extLst>
                    <a:ext uri="{FF2B5EF4-FFF2-40B4-BE49-F238E27FC236}">
                      <a16:creationId xmlns:a16="http://schemas.microsoft.com/office/drawing/2014/main" id="{12907544-009A-48FF-9431-36743AE8EF82}"/>
                    </a:ext>
                  </a:extLst>
                </p14:cNvPr>
                <p14:cNvContentPartPr/>
                <p14:nvPr/>
              </p14:nvContentPartPr>
              <p14:xfrm>
                <a:off x="5434259" y="1832784"/>
                <a:ext cx="81720" cy="144360"/>
              </p14:xfrm>
            </p:contentPart>
          </mc:Choice>
          <mc:Fallback>
            <p:pic>
              <p:nvPicPr>
                <p:cNvPr id="18" name="墨迹 17">
                  <a:extLst>
                    <a:ext uri="{FF2B5EF4-FFF2-40B4-BE49-F238E27FC236}">
                      <a16:creationId xmlns:a16="http://schemas.microsoft.com/office/drawing/2014/main" id="{12907544-009A-48FF-9431-36743AE8EF82}"/>
                    </a:ext>
                  </a:extLst>
                </p:cNvPr>
                <p:cNvPicPr/>
                <p:nvPr/>
              </p:nvPicPr>
              <p:blipFill>
                <a:blip r:embed="rId34"/>
                <a:stretch>
                  <a:fillRect/>
                </a:stretch>
              </p:blipFill>
              <p:spPr>
                <a:xfrm>
                  <a:off x="5416259" y="1814784"/>
                  <a:ext cx="11736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9" name="墨迹 18">
                  <a:extLst>
                    <a:ext uri="{FF2B5EF4-FFF2-40B4-BE49-F238E27FC236}">
                      <a16:creationId xmlns:a16="http://schemas.microsoft.com/office/drawing/2014/main" id="{337C94F6-0536-49A7-B496-871D1D6C9052}"/>
                    </a:ext>
                  </a:extLst>
                </p14:cNvPr>
                <p14:cNvContentPartPr/>
                <p14:nvPr/>
              </p14:nvContentPartPr>
              <p14:xfrm>
                <a:off x="5545859" y="1932864"/>
                <a:ext cx="10080" cy="20160"/>
              </p14:xfrm>
            </p:contentPart>
          </mc:Choice>
          <mc:Fallback>
            <p:pic>
              <p:nvPicPr>
                <p:cNvPr id="19" name="墨迹 18">
                  <a:extLst>
                    <a:ext uri="{FF2B5EF4-FFF2-40B4-BE49-F238E27FC236}">
                      <a16:creationId xmlns:a16="http://schemas.microsoft.com/office/drawing/2014/main" id="{337C94F6-0536-49A7-B496-871D1D6C9052}"/>
                    </a:ext>
                  </a:extLst>
                </p:cNvPr>
                <p:cNvPicPr/>
                <p:nvPr/>
              </p:nvPicPr>
              <p:blipFill>
                <a:blip r:embed="rId36"/>
                <a:stretch>
                  <a:fillRect/>
                </a:stretch>
              </p:blipFill>
              <p:spPr>
                <a:xfrm>
                  <a:off x="5528219" y="1914864"/>
                  <a:ext cx="4572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0" name="墨迹 19">
                  <a:extLst>
                    <a:ext uri="{FF2B5EF4-FFF2-40B4-BE49-F238E27FC236}">
                      <a16:creationId xmlns:a16="http://schemas.microsoft.com/office/drawing/2014/main" id="{B12AFE2A-75AB-42C7-8751-A7DD0E409749}"/>
                    </a:ext>
                  </a:extLst>
                </p14:cNvPr>
                <p14:cNvContentPartPr/>
                <p14:nvPr/>
              </p14:nvContentPartPr>
              <p14:xfrm>
                <a:off x="5567099" y="1787784"/>
                <a:ext cx="100800" cy="166320"/>
              </p14:xfrm>
            </p:contentPart>
          </mc:Choice>
          <mc:Fallback>
            <p:pic>
              <p:nvPicPr>
                <p:cNvPr id="20" name="墨迹 19">
                  <a:extLst>
                    <a:ext uri="{FF2B5EF4-FFF2-40B4-BE49-F238E27FC236}">
                      <a16:creationId xmlns:a16="http://schemas.microsoft.com/office/drawing/2014/main" id="{B12AFE2A-75AB-42C7-8751-A7DD0E409749}"/>
                    </a:ext>
                  </a:extLst>
                </p:cNvPr>
                <p:cNvPicPr/>
                <p:nvPr/>
              </p:nvPicPr>
              <p:blipFill>
                <a:blip r:embed="rId38"/>
                <a:stretch>
                  <a:fillRect/>
                </a:stretch>
              </p:blipFill>
              <p:spPr>
                <a:xfrm>
                  <a:off x="5549099" y="1770144"/>
                  <a:ext cx="13644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1" name="墨迹 20">
                  <a:extLst>
                    <a:ext uri="{FF2B5EF4-FFF2-40B4-BE49-F238E27FC236}">
                      <a16:creationId xmlns:a16="http://schemas.microsoft.com/office/drawing/2014/main" id="{78891000-E9FF-4FDE-9BB2-B995F52047A1}"/>
                    </a:ext>
                  </a:extLst>
                </p14:cNvPr>
                <p14:cNvContentPartPr/>
                <p14:nvPr/>
              </p14:nvContentPartPr>
              <p14:xfrm>
                <a:off x="5629739" y="1746744"/>
                <a:ext cx="165240" cy="232920"/>
              </p14:xfrm>
            </p:contentPart>
          </mc:Choice>
          <mc:Fallback>
            <p:pic>
              <p:nvPicPr>
                <p:cNvPr id="21" name="墨迹 20">
                  <a:extLst>
                    <a:ext uri="{FF2B5EF4-FFF2-40B4-BE49-F238E27FC236}">
                      <a16:creationId xmlns:a16="http://schemas.microsoft.com/office/drawing/2014/main" id="{78891000-E9FF-4FDE-9BB2-B995F52047A1}"/>
                    </a:ext>
                  </a:extLst>
                </p:cNvPr>
                <p:cNvPicPr/>
                <p:nvPr/>
              </p:nvPicPr>
              <p:blipFill>
                <a:blip r:embed="rId40"/>
                <a:stretch>
                  <a:fillRect/>
                </a:stretch>
              </p:blipFill>
              <p:spPr>
                <a:xfrm>
                  <a:off x="5611739" y="1728744"/>
                  <a:ext cx="20088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2" name="墨迹 21">
                  <a:extLst>
                    <a:ext uri="{FF2B5EF4-FFF2-40B4-BE49-F238E27FC236}">
                      <a16:creationId xmlns:a16="http://schemas.microsoft.com/office/drawing/2014/main" id="{8E0A1191-DA7A-46C1-A700-BB2D6A9F6289}"/>
                    </a:ext>
                  </a:extLst>
                </p14:cNvPr>
                <p14:cNvContentPartPr/>
                <p14:nvPr/>
              </p14:nvContentPartPr>
              <p14:xfrm>
                <a:off x="5664299" y="1598424"/>
                <a:ext cx="59040" cy="296280"/>
              </p14:xfrm>
            </p:contentPart>
          </mc:Choice>
          <mc:Fallback>
            <p:pic>
              <p:nvPicPr>
                <p:cNvPr id="22" name="墨迹 21">
                  <a:extLst>
                    <a:ext uri="{FF2B5EF4-FFF2-40B4-BE49-F238E27FC236}">
                      <a16:creationId xmlns:a16="http://schemas.microsoft.com/office/drawing/2014/main" id="{8E0A1191-DA7A-46C1-A700-BB2D6A9F6289}"/>
                    </a:ext>
                  </a:extLst>
                </p:cNvPr>
                <p:cNvPicPr/>
                <p:nvPr/>
              </p:nvPicPr>
              <p:blipFill>
                <a:blip r:embed="rId42"/>
                <a:stretch>
                  <a:fillRect/>
                </a:stretch>
              </p:blipFill>
              <p:spPr>
                <a:xfrm>
                  <a:off x="5646659" y="1580784"/>
                  <a:ext cx="94680" cy="33192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3" name="墨迹 22">
                  <a:extLst>
                    <a:ext uri="{FF2B5EF4-FFF2-40B4-BE49-F238E27FC236}">
                      <a16:creationId xmlns:a16="http://schemas.microsoft.com/office/drawing/2014/main" id="{08AB9844-2C3E-4C3A-9A76-B9290A2012DB}"/>
                    </a:ext>
                  </a:extLst>
                </p14:cNvPr>
                <p14:cNvContentPartPr/>
                <p14:nvPr/>
              </p14:nvContentPartPr>
              <p14:xfrm>
                <a:off x="5799659" y="1808304"/>
                <a:ext cx="25920" cy="21240"/>
              </p14:xfrm>
            </p:contentPart>
          </mc:Choice>
          <mc:Fallback>
            <p:pic>
              <p:nvPicPr>
                <p:cNvPr id="23" name="墨迹 22">
                  <a:extLst>
                    <a:ext uri="{FF2B5EF4-FFF2-40B4-BE49-F238E27FC236}">
                      <a16:creationId xmlns:a16="http://schemas.microsoft.com/office/drawing/2014/main" id="{08AB9844-2C3E-4C3A-9A76-B9290A2012DB}"/>
                    </a:ext>
                  </a:extLst>
                </p:cNvPr>
                <p:cNvPicPr/>
                <p:nvPr/>
              </p:nvPicPr>
              <p:blipFill>
                <a:blip r:embed="rId44"/>
                <a:stretch>
                  <a:fillRect/>
                </a:stretch>
              </p:blipFill>
              <p:spPr>
                <a:xfrm>
                  <a:off x="5782019" y="1790664"/>
                  <a:ext cx="6156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4" name="墨迹 23">
                  <a:extLst>
                    <a:ext uri="{FF2B5EF4-FFF2-40B4-BE49-F238E27FC236}">
                      <a16:creationId xmlns:a16="http://schemas.microsoft.com/office/drawing/2014/main" id="{0CA1B47C-035D-4A20-A848-910CE7E6A9A4}"/>
                    </a:ext>
                  </a:extLst>
                </p14:cNvPr>
                <p14:cNvContentPartPr/>
                <p14:nvPr/>
              </p14:nvContentPartPr>
              <p14:xfrm>
                <a:off x="5846819" y="1713984"/>
                <a:ext cx="123840" cy="238320"/>
              </p14:xfrm>
            </p:contentPart>
          </mc:Choice>
          <mc:Fallback>
            <p:pic>
              <p:nvPicPr>
                <p:cNvPr id="24" name="墨迹 23">
                  <a:extLst>
                    <a:ext uri="{FF2B5EF4-FFF2-40B4-BE49-F238E27FC236}">
                      <a16:creationId xmlns:a16="http://schemas.microsoft.com/office/drawing/2014/main" id="{0CA1B47C-035D-4A20-A848-910CE7E6A9A4}"/>
                    </a:ext>
                  </a:extLst>
                </p:cNvPr>
                <p:cNvPicPr/>
                <p:nvPr/>
              </p:nvPicPr>
              <p:blipFill>
                <a:blip r:embed="rId46"/>
                <a:stretch>
                  <a:fillRect/>
                </a:stretch>
              </p:blipFill>
              <p:spPr>
                <a:xfrm>
                  <a:off x="5829179" y="1695984"/>
                  <a:ext cx="15948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5" name="墨迹 24">
                  <a:extLst>
                    <a:ext uri="{FF2B5EF4-FFF2-40B4-BE49-F238E27FC236}">
                      <a16:creationId xmlns:a16="http://schemas.microsoft.com/office/drawing/2014/main" id="{9DE58250-FCB9-4E75-8E81-154774617BFA}"/>
                    </a:ext>
                  </a:extLst>
                </p14:cNvPr>
                <p14:cNvContentPartPr/>
                <p14:nvPr/>
              </p14:nvContentPartPr>
              <p14:xfrm>
                <a:off x="5963459" y="1654584"/>
                <a:ext cx="213840" cy="285120"/>
              </p14:xfrm>
            </p:contentPart>
          </mc:Choice>
          <mc:Fallback>
            <p:pic>
              <p:nvPicPr>
                <p:cNvPr id="25" name="墨迹 24">
                  <a:extLst>
                    <a:ext uri="{FF2B5EF4-FFF2-40B4-BE49-F238E27FC236}">
                      <a16:creationId xmlns:a16="http://schemas.microsoft.com/office/drawing/2014/main" id="{9DE58250-FCB9-4E75-8E81-154774617BFA}"/>
                    </a:ext>
                  </a:extLst>
                </p:cNvPr>
                <p:cNvPicPr/>
                <p:nvPr/>
              </p:nvPicPr>
              <p:blipFill>
                <a:blip r:embed="rId48"/>
                <a:stretch>
                  <a:fillRect/>
                </a:stretch>
              </p:blipFill>
              <p:spPr>
                <a:xfrm>
                  <a:off x="5945459" y="1636944"/>
                  <a:ext cx="249480" cy="320760"/>
                </a:xfrm>
                <a:prstGeom prst="rect">
                  <a:avLst/>
                </a:prstGeom>
              </p:spPr>
            </p:pic>
          </mc:Fallback>
        </mc:AlternateContent>
      </p:grpSp>
      <p:grpSp>
        <p:nvGrpSpPr>
          <p:cNvPr id="33" name="组合 32">
            <a:extLst>
              <a:ext uri="{FF2B5EF4-FFF2-40B4-BE49-F238E27FC236}">
                <a16:creationId xmlns:a16="http://schemas.microsoft.com/office/drawing/2014/main" id="{DC42FB55-88E8-4608-A1E2-CD32EF202FEE}"/>
              </a:ext>
            </a:extLst>
          </p:cNvPr>
          <p:cNvGrpSpPr/>
          <p:nvPr/>
        </p:nvGrpSpPr>
        <p:grpSpPr>
          <a:xfrm>
            <a:off x="6611819" y="1778784"/>
            <a:ext cx="1896480" cy="459000"/>
            <a:chOff x="6611819" y="1778784"/>
            <a:chExt cx="1896480" cy="459000"/>
          </a:xfrm>
        </p:grpSpPr>
        <mc:AlternateContent xmlns:mc="http://schemas.openxmlformats.org/markup-compatibility/2006">
          <mc:Choice xmlns:p14="http://schemas.microsoft.com/office/powerpoint/2010/main" Requires="p14">
            <p:contentPart p14:bwMode="auto" r:id="rId49">
              <p14:nvContentPartPr>
                <p14:cNvPr id="27" name="墨迹 26">
                  <a:extLst>
                    <a:ext uri="{FF2B5EF4-FFF2-40B4-BE49-F238E27FC236}">
                      <a16:creationId xmlns:a16="http://schemas.microsoft.com/office/drawing/2014/main" id="{ACE46D23-4A42-459D-8132-F468BE18DE6D}"/>
                    </a:ext>
                  </a:extLst>
                </p14:cNvPr>
                <p14:cNvContentPartPr/>
                <p14:nvPr/>
              </p14:nvContentPartPr>
              <p14:xfrm>
                <a:off x="6611819" y="1876344"/>
                <a:ext cx="934560" cy="282600"/>
              </p14:xfrm>
            </p:contentPart>
          </mc:Choice>
          <mc:Fallback>
            <p:pic>
              <p:nvPicPr>
                <p:cNvPr id="27" name="墨迹 26">
                  <a:extLst>
                    <a:ext uri="{FF2B5EF4-FFF2-40B4-BE49-F238E27FC236}">
                      <a16:creationId xmlns:a16="http://schemas.microsoft.com/office/drawing/2014/main" id="{ACE46D23-4A42-459D-8132-F468BE18DE6D}"/>
                    </a:ext>
                  </a:extLst>
                </p:cNvPr>
                <p:cNvPicPr/>
                <p:nvPr/>
              </p:nvPicPr>
              <p:blipFill>
                <a:blip r:embed="rId50"/>
                <a:stretch>
                  <a:fillRect/>
                </a:stretch>
              </p:blipFill>
              <p:spPr>
                <a:xfrm>
                  <a:off x="6593819" y="1858704"/>
                  <a:ext cx="97020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28" name="墨迹 27">
                  <a:extLst>
                    <a:ext uri="{FF2B5EF4-FFF2-40B4-BE49-F238E27FC236}">
                      <a16:creationId xmlns:a16="http://schemas.microsoft.com/office/drawing/2014/main" id="{E2C44959-616A-4C9C-96D1-F481596AA072}"/>
                    </a:ext>
                  </a:extLst>
                </p14:cNvPr>
                <p14:cNvContentPartPr/>
                <p14:nvPr/>
              </p14:nvContentPartPr>
              <p14:xfrm>
                <a:off x="7731419" y="1855104"/>
                <a:ext cx="329760" cy="382680"/>
              </p14:xfrm>
            </p:contentPart>
          </mc:Choice>
          <mc:Fallback>
            <p:pic>
              <p:nvPicPr>
                <p:cNvPr id="28" name="墨迹 27">
                  <a:extLst>
                    <a:ext uri="{FF2B5EF4-FFF2-40B4-BE49-F238E27FC236}">
                      <a16:creationId xmlns:a16="http://schemas.microsoft.com/office/drawing/2014/main" id="{E2C44959-616A-4C9C-96D1-F481596AA072}"/>
                    </a:ext>
                  </a:extLst>
                </p:cNvPr>
                <p:cNvPicPr/>
                <p:nvPr/>
              </p:nvPicPr>
              <p:blipFill>
                <a:blip r:embed="rId52"/>
                <a:stretch>
                  <a:fillRect/>
                </a:stretch>
              </p:blipFill>
              <p:spPr>
                <a:xfrm>
                  <a:off x="7713419" y="1837464"/>
                  <a:ext cx="365400" cy="4183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29" name="墨迹 28">
                  <a:extLst>
                    <a:ext uri="{FF2B5EF4-FFF2-40B4-BE49-F238E27FC236}">
                      <a16:creationId xmlns:a16="http://schemas.microsoft.com/office/drawing/2014/main" id="{7ADB108C-162C-4C60-ACAE-D58A6C4B5CEB}"/>
                    </a:ext>
                  </a:extLst>
                </p14:cNvPr>
                <p14:cNvContentPartPr/>
                <p14:nvPr/>
              </p14:nvContentPartPr>
              <p14:xfrm>
                <a:off x="7931219" y="1911624"/>
                <a:ext cx="222480" cy="120240"/>
              </p14:xfrm>
            </p:contentPart>
          </mc:Choice>
          <mc:Fallback>
            <p:pic>
              <p:nvPicPr>
                <p:cNvPr id="29" name="墨迹 28">
                  <a:extLst>
                    <a:ext uri="{FF2B5EF4-FFF2-40B4-BE49-F238E27FC236}">
                      <a16:creationId xmlns:a16="http://schemas.microsoft.com/office/drawing/2014/main" id="{7ADB108C-162C-4C60-ACAE-D58A6C4B5CEB}"/>
                    </a:ext>
                  </a:extLst>
                </p:cNvPr>
                <p:cNvPicPr/>
                <p:nvPr/>
              </p:nvPicPr>
              <p:blipFill>
                <a:blip r:embed="rId54"/>
                <a:stretch>
                  <a:fillRect/>
                </a:stretch>
              </p:blipFill>
              <p:spPr>
                <a:xfrm>
                  <a:off x="7913579" y="1893624"/>
                  <a:ext cx="25812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0" name="墨迹 29">
                  <a:extLst>
                    <a:ext uri="{FF2B5EF4-FFF2-40B4-BE49-F238E27FC236}">
                      <a16:creationId xmlns:a16="http://schemas.microsoft.com/office/drawing/2014/main" id="{EEB7322A-D353-4774-8F09-144E3D6DD161}"/>
                    </a:ext>
                  </a:extLst>
                </p14:cNvPr>
                <p14:cNvContentPartPr/>
                <p14:nvPr/>
              </p14:nvContentPartPr>
              <p14:xfrm>
                <a:off x="8068019" y="1864464"/>
                <a:ext cx="205200" cy="339480"/>
              </p14:xfrm>
            </p:contentPart>
          </mc:Choice>
          <mc:Fallback>
            <p:pic>
              <p:nvPicPr>
                <p:cNvPr id="30" name="墨迹 29">
                  <a:extLst>
                    <a:ext uri="{FF2B5EF4-FFF2-40B4-BE49-F238E27FC236}">
                      <a16:creationId xmlns:a16="http://schemas.microsoft.com/office/drawing/2014/main" id="{EEB7322A-D353-4774-8F09-144E3D6DD161}"/>
                    </a:ext>
                  </a:extLst>
                </p:cNvPr>
                <p:cNvPicPr/>
                <p:nvPr/>
              </p:nvPicPr>
              <p:blipFill>
                <a:blip r:embed="rId56"/>
                <a:stretch>
                  <a:fillRect/>
                </a:stretch>
              </p:blipFill>
              <p:spPr>
                <a:xfrm>
                  <a:off x="8050379" y="1846824"/>
                  <a:ext cx="240840" cy="37512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1" name="墨迹 30">
                  <a:extLst>
                    <a:ext uri="{FF2B5EF4-FFF2-40B4-BE49-F238E27FC236}">
                      <a16:creationId xmlns:a16="http://schemas.microsoft.com/office/drawing/2014/main" id="{A3FD1F94-33E4-4621-92EC-8B0FE657EDD7}"/>
                    </a:ext>
                  </a:extLst>
                </p14:cNvPr>
                <p14:cNvContentPartPr/>
                <p14:nvPr/>
              </p14:nvContentPartPr>
              <p14:xfrm>
                <a:off x="8282579" y="1778784"/>
                <a:ext cx="187200" cy="388080"/>
              </p14:xfrm>
            </p:contentPart>
          </mc:Choice>
          <mc:Fallback>
            <p:pic>
              <p:nvPicPr>
                <p:cNvPr id="31" name="墨迹 30">
                  <a:extLst>
                    <a:ext uri="{FF2B5EF4-FFF2-40B4-BE49-F238E27FC236}">
                      <a16:creationId xmlns:a16="http://schemas.microsoft.com/office/drawing/2014/main" id="{A3FD1F94-33E4-4621-92EC-8B0FE657EDD7}"/>
                    </a:ext>
                  </a:extLst>
                </p:cNvPr>
                <p:cNvPicPr/>
                <p:nvPr/>
              </p:nvPicPr>
              <p:blipFill>
                <a:blip r:embed="rId58"/>
                <a:stretch>
                  <a:fillRect/>
                </a:stretch>
              </p:blipFill>
              <p:spPr>
                <a:xfrm>
                  <a:off x="8264579" y="1761144"/>
                  <a:ext cx="222840" cy="42372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2" name="墨迹 31">
                  <a:extLst>
                    <a:ext uri="{FF2B5EF4-FFF2-40B4-BE49-F238E27FC236}">
                      <a16:creationId xmlns:a16="http://schemas.microsoft.com/office/drawing/2014/main" id="{87A9353C-CA77-4570-9FC9-855FB565A337}"/>
                    </a:ext>
                  </a:extLst>
                </p14:cNvPr>
                <p14:cNvContentPartPr/>
                <p14:nvPr/>
              </p14:nvContentPartPr>
              <p14:xfrm>
                <a:off x="8466539" y="1926384"/>
                <a:ext cx="41760" cy="39960"/>
              </p14:xfrm>
            </p:contentPart>
          </mc:Choice>
          <mc:Fallback>
            <p:pic>
              <p:nvPicPr>
                <p:cNvPr id="32" name="墨迹 31">
                  <a:extLst>
                    <a:ext uri="{FF2B5EF4-FFF2-40B4-BE49-F238E27FC236}">
                      <a16:creationId xmlns:a16="http://schemas.microsoft.com/office/drawing/2014/main" id="{87A9353C-CA77-4570-9FC9-855FB565A337}"/>
                    </a:ext>
                  </a:extLst>
                </p:cNvPr>
                <p:cNvPicPr/>
                <p:nvPr/>
              </p:nvPicPr>
              <p:blipFill>
                <a:blip r:embed="rId60"/>
                <a:stretch>
                  <a:fillRect/>
                </a:stretch>
              </p:blipFill>
              <p:spPr>
                <a:xfrm>
                  <a:off x="8448539" y="1908384"/>
                  <a:ext cx="77400" cy="75600"/>
                </a:xfrm>
                <a:prstGeom prst="rect">
                  <a:avLst/>
                </a:prstGeom>
              </p:spPr>
            </p:pic>
          </mc:Fallback>
        </mc:AlternateContent>
      </p:grpSp>
    </p:spTree>
    <p:extLst>
      <p:ext uri="{BB962C8B-B14F-4D97-AF65-F5344CB8AC3E}">
        <p14:creationId xmlns:p14="http://schemas.microsoft.com/office/powerpoint/2010/main" val="737706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338138" y="191729"/>
            <a:ext cx="8455025" cy="648059"/>
          </a:xfrm>
        </p:spPr>
        <p:txBody>
          <a:bodyPr/>
          <a:lstStyle/>
          <a:p>
            <a:pPr eaLnBrk="1" hangingPunct="1"/>
            <a:r>
              <a:rPr lang="zh-CN" altLang="en-US">
                <a:latin typeface="+mn-lt"/>
              </a:rPr>
              <a:t>第</a:t>
            </a:r>
            <a:r>
              <a:rPr lang="en-US" altLang="zh-CN">
                <a:latin typeface="+mn-lt"/>
              </a:rPr>
              <a:t>4</a:t>
            </a:r>
            <a:r>
              <a:rPr lang="zh-CN" altLang="en-US">
                <a:latin typeface="+mn-lt"/>
              </a:rPr>
              <a:t>章 网络层</a:t>
            </a:r>
            <a:r>
              <a:rPr lang="en-US" altLang="zh-CN">
                <a:latin typeface="+mn-lt"/>
              </a:rPr>
              <a:t>: </a:t>
            </a:r>
            <a:r>
              <a:rPr lang="zh-CN" altLang="en-US">
                <a:latin typeface="+mn-lt"/>
              </a:rPr>
              <a:t>数据平面</a:t>
            </a:r>
            <a:endParaRPr lang="en-US" altLang="zh-CN">
              <a:latin typeface="+mn-lt"/>
            </a:endParaRPr>
          </a:p>
        </p:txBody>
      </p:sp>
      <p:sp>
        <p:nvSpPr>
          <p:cNvPr id="33795" name="Rectangle 3"/>
          <p:cNvSpPr>
            <a:spLocks noGrp="1" noChangeArrowheads="1"/>
          </p:cNvSpPr>
          <p:nvPr>
            <p:ph type="body" sz="half" idx="1"/>
          </p:nvPr>
        </p:nvSpPr>
        <p:spPr>
          <a:xfrm>
            <a:off x="338138" y="976313"/>
            <a:ext cx="4251617" cy="5247506"/>
          </a:xfrm>
        </p:spPr>
        <p:txBody>
          <a:bodyPr/>
          <a:lstStyle/>
          <a:p>
            <a:pPr eaLnBrk="1" hangingPunct="1">
              <a:lnSpc>
                <a:spcPct val="90000"/>
              </a:lnSpc>
              <a:buFontTx/>
              <a:buNone/>
            </a:pPr>
            <a:r>
              <a:rPr lang="en-US" altLang="zh-CN" sz="2000"/>
              <a:t>4.1 </a:t>
            </a:r>
            <a:r>
              <a:rPr lang="zh-CN" altLang="en-US" sz="2000"/>
              <a:t>网络层概述</a:t>
            </a:r>
            <a:endParaRPr lang="en-US" altLang="zh-CN" sz="2000"/>
          </a:p>
          <a:p>
            <a:pPr eaLnBrk="1" hangingPunct="1">
              <a:spcBef>
                <a:spcPts val="600"/>
              </a:spcBef>
            </a:pPr>
            <a:r>
              <a:rPr lang="zh-CN" altLang="en-US" sz="2000"/>
              <a:t>转发和路由选择</a:t>
            </a:r>
            <a:r>
              <a:rPr lang="en-US" altLang="zh-CN" sz="2000"/>
              <a:t>: </a:t>
            </a:r>
            <a:r>
              <a:rPr lang="zh-CN" altLang="en-US" sz="2000"/>
              <a:t>数据平面和控制平面</a:t>
            </a:r>
            <a:endParaRPr lang="en-US" altLang="zh-CN" sz="2000"/>
          </a:p>
          <a:p>
            <a:pPr eaLnBrk="1" hangingPunct="1">
              <a:spcBef>
                <a:spcPts val="600"/>
              </a:spcBef>
            </a:pPr>
            <a:r>
              <a:rPr lang="zh-CN" altLang="en-US" sz="2000">
                <a:solidFill>
                  <a:srgbClr val="FF0000"/>
                </a:solidFill>
              </a:rPr>
              <a:t>网络服务模型</a:t>
            </a:r>
            <a:endParaRPr lang="en-US" altLang="zh-CN" sz="2000">
              <a:solidFill>
                <a:srgbClr val="FF0000"/>
              </a:solidFill>
            </a:endParaRPr>
          </a:p>
          <a:p>
            <a:pPr eaLnBrk="1" hangingPunct="1">
              <a:lnSpc>
                <a:spcPct val="90000"/>
              </a:lnSpc>
              <a:buFontTx/>
              <a:buNone/>
            </a:pPr>
            <a:endParaRPr lang="en-US" altLang="zh-CN" sz="2000"/>
          </a:p>
          <a:p>
            <a:pPr eaLnBrk="1" hangingPunct="1">
              <a:lnSpc>
                <a:spcPct val="90000"/>
              </a:lnSpc>
              <a:buFontTx/>
              <a:buNone/>
            </a:pPr>
            <a:r>
              <a:rPr lang="en-US" altLang="zh-CN" sz="2000"/>
              <a:t>4.2 </a:t>
            </a:r>
            <a:r>
              <a:rPr lang="zh-CN" altLang="en-US" sz="2000"/>
              <a:t>路由器工作原理</a:t>
            </a:r>
            <a:endParaRPr lang="en-US" altLang="zh-CN" sz="2000"/>
          </a:p>
          <a:p>
            <a:pPr eaLnBrk="1" hangingPunct="1">
              <a:lnSpc>
                <a:spcPct val="90000"/>
              </a:lnSpc>
              <a:spcBef>
                <a:spcPts val="600"/>
              </a:spcBef>
            </a:pPr>
            <a:r>
              <a:rPr lang="zh-CN" altLang="en-US" sz="2000"/>
              <a:t>输入端口处理和基于目的地转发</a:t>
            </a:r>
            <a:endParaRPr lang="en-US" altLang="zh-CN" sz="2000"/>
          </a:p>
          <a:p>
            <a:pPr eaLnBrk="1" hangingPunct="1">
              <a:lnSpc>
                <a:spcPct val="90000"/>
              </a:lnSpc>
              <a:spcBef>
                <a:spcPts val="600"/>
              </a:spcBef>
            </a:pPr>
            <a:r>
              <a:rPr lang="zh-CN" altLang="en-US" sz="2000"/>
              <a:t>交换</a:t>
            </a:r>
            <a:endParaRPr lang="en-US" altLang="zh-CN" sz="2000"/>
          </a:p>
          <a:p>
            <a:pPr eaLnBrk="1" hangingPunct="1">
              <a:lnSpc>
                <a:spcPct val="90000"/>
              </a:lnSpc>
              <a:spcBef>
                <a:spcPts val="600"/>
              </a:spcBef>
            </a:pPr>
            <a:r>
              <a:rPr lang="zh-CN" altLang="en-US" sz="2000"/>
              <a:t>输出端口处理</a:t>
            </a:r>
            <a:endParaRPr lang="en-US" altLang="zh-CN" sz="2000"/>
          </a:p>
          <a:p>
            <a:pPr eaLnBrk="1" hangingPunct="1">
              <a:lnSpc>
                <a:spcPct val="90000"/>
              </a:lnSpc>
              <a:spcBef>
                <a:spcPts val="600"/>
              </a:spcBef>
            </a:pPr>
            <a:r>
              <a:rPr lang="zh-CN" altLang="en-US" sz="2000"/>
              <a:t>何处出现排队</a:t>
            </a:r>
            <a:endParaRPr lang="en-US" altLang="zh-CN" sz="2000"/>
          </a:p>
          <a:p>
            <a:pPr eaLnBrk="1" hangingPunct="1">
              <a:lnSpc>
                <a:spcPct val="90000"/>
              </a:lnSpc>
              <a:spcBef>
                <a:spcPts val="600"/>
              </a:spcBef>
            </a:pPr>
            <a:r>
              <a:rPr lang="zh-CN" altLang="en-US" sz="2000"/>
              <a:t>分组调度</a:t>
            </a:r>
            <a:endParaRPr lang="en-US" altLang="zh-CN" sz="2000"/>
          </a:p>
          <a:p>
            <a:pPr eaLnBrk="1" hangingPunct="1">
              <a:lnSpc>
                <a:spcPct val="90000"/>
              </a:lnSpc>
              <a:buFontTx/>
              <a:buNone/>
            </a:pPr>
            <a:endParaRPr lang="en-US" altLang="zh-CN" sz="2000"/>
          </a:p>
          <a:p>
            <a:pPr eaLnBrk="1" hangingPunct="1">
              <a:lnSpc>
                <a:spcPct val="90000"/>
              </a:lnSpc>
              <a:buFontTx/>
              <a:buNone/>
            </a:pPr>
            <a:r>
              <a:rPr lang="en-US" altLang="zh-CN" sz="2000"/>
              <a:t>4.4 </a:t>
            </a:r>
            <a:r>
              <a:rPr lang="zh-CN" altLang="en-US" sz="2000"/>
              <a:t>网际协议</a:t>
            </a:r>
            <a:r>
              <a:rPr lang="en-US" altLang="zh-CN" sz="2000"/>
              <a:t>: IPv4</a:t>
            </a:r>
            <a:r>
              <a:rPr lang="zh-CN" altLang="en-US" sz="2000"/>
              <a:t>、寻址、</a:t>
            </a:r>
            <a:r>
              <a:rPr lang="en-US" altLang="zh-CN" sz="2000"/>
              <a:t>IPv6</a:t>
            </a:r>
            <a:r>
              <a:rPr lang="zh-CN" altLang="en-US" sz="2000"/>
              <a:t>及其它</a:t>
            </a:r>
            <a:endParaRPr lang="en-US" altLang="zh-CN" sz="2000"/>
          </a:p>
          <a:p>
            <a:pPr eaLnBrk="1" hangingPunct="1">
              <a:lnSpc>
                <a:spcPct val="90000"/>
              </a:lnSpc>
              <a:spcBef>
                <a:spcPts val="600"/>
              </a:spcBef>
            </a:pPr>
            <a:r>
              <a:rPr lang="en-US" altLang="zh-CN" sz="2000"/>
              <a:t>IPv4 </a:t>
            </a:r>
            <a:r>
              <a:rPr lang="zh-CN" altLang="en-US" sz="2000"/>
              <a:t>数据报格式</a:t>
            </a:r>
            <a:endParaRPr lang="en-US" altLang="zh-CN" sz="2000"/>
          </a:p>
        </p:txBody>
      </p:sp>
      <p:sp>
        <p:nvSpPr>
          <p:cNvPr id="1320964" name="Rectangle 4"/>
          <p:cNvSpPr>
            <a:spLocks noGrp="1" noChangeArrowheads="1"/>
          </p:cNvSpPr>
          <p:nvPr>
            <p:ph type="body" sz="half" idx="2"/>
          </p:nvPr>
        </p:nvSpPr>
        <p:spPr>
          <a:xfrm>
            <a:off x="4785064" y="1002889"/>
            <a:ext cx="4008099" cy="5220929"/>
          </a:xfrm>
        </p:spPr>
        <p:txBody>
          <a:bodyPr/>
          <a:lstStyle/>
          <a:p>
            <a:pPr eaLnBrk="1" hangingPunct="1">
              <a:lnSpc>
                <a:spcPct val="90000"/>
              </a:lnSpc>
              <a:spcBef>
                <a:spcPts val="600"/>
              </a:spcBef>
              <a:defRPr/>
            </a:pPr>
            <a:r>
              <a:rPr lang="en-US" altLang="zh-CN" sz="2000"/>
              <a:t>IPv4 </a:t>
            </a:r>
            <a:r>
              <a:rPr lang="zh-CN" altLang="en-US" sz="2000"/>
              <a:t>数据报分片</a:t>
            </a:r>
            <a:endParaRPr lang="en-US" altLang="zh-CN" sz="2000"/>
          </a:p>
          <a:p>
            <a:pPr eaLnBrk="1" hangingPunct="1">
              <a:lnSpc>
                <a:spcPct val="90000"/>
              </a:lnSpc>
              <a:spcBef>
                <a:spcPts val="600"/>
              </a:spcBef>
              <a:defRPr/>
            </a:pPr>
            <a:r>
              <a:rPr lang="en-US" altLang="zh-CN" sz="2000"/>
              <a:t>IPv4 </a:t>
            </a:r>
            <a:r>
              <a:rPr lang="zh-CN" altLang="en-US" sz="2000"/>
              <a:t>编址</a:t>
            </a:r>
            <a:endParaRPr lang="en-US" altLang="zh-CN" sz="2000"/>
          </a:p>
          <a:p>
            <a:pPr eaLnBrk="1" hangingPunct="1">
              <a:lnSpc>
                <a:spcPct val="90000"/>
              </a:lnSpc>
              <a:spcBef>
                <a:spcPts val="600"/>
              </a:spcBef>
              <a:defRPr/>
            </a:pPr>
            <a:r>
              <a:rPr lang="zh-CN" altLang="en-US" sz="2000"/>
              <a:t>网络地址转换</a:t>
            </a:r>
            <a:endParaRPr lang="en-US" altLang="zh-CN" sz="2000"/>
          </a:p>
          <a:p>
            <a:pPr eaLnBrk="1" hangingPunct="1">
              <a:lnSpc>
                <a:spcPct val="90000"/>
              </a:lnSpc>
              <a:spcBef>
                <a:spcPts val="600"/>
              </a:spcBef>
              <a:defRPr/>
            </a:pPr>
            <a:r>
              <a:rPr lang="en-US" altLang="zh-CN" sz="2000"/>
              <a:t>IPv6</a:t>
            </a:r>
          </a:p>
          <a:p>
            <a:pPr eaLnBrk="1" hangingPunct="1">
              <a:lnSpc>
                <a:spcPct val="90000"/>
              </a:lnSpc>
              <a:buFontTx/>
              <a:buNone/>
              <a:defRPr/>
            </a:pPr>
            <a:endParaRPr lang="en-US" altLang="zh-CN" sz="2000"/>
          </a:p>
          <a:p>
            <a:pPr eaLnBrk="1" hangingPunct="1">
              <a:lnSpc>
                <a:spcPct val="90000"/>
              </a:lnSpc>
              <a:buFontTx/>
              <a:buNone/>
              <a:defRPr/>
            </a:pPr>
            <a:r>
              <a:rPr lang="en-US" altLang="zh-CN" sz="2000"/>
              <a:t>4.5 </a:t>
            </a:r>
            <a:r>
              <a:rPr lang="zh-CN" altLang="en-US" sz="2000"/>
              <a:t>通用转发和</a:t>
            </a:r>
            <a:r>
              <a:rPr lang="en-US" altLang="zh-CN" sz="2000"/>
              <a:t>SDN</a:t>
            </a:r>
          </a:p>
          <a:p>
            <a:pPr eaLnBrk="1" hangingPunct="1">
              <a:lnSpc>
                <a:spcPct val="90000"/>
              </a:lnSpc>
              <a:spcBef>
                <a:spcPts val="600"/>
              </a:spcBef>
              <a:defRPr/>
            </a:pPr>
            <a:r>
              <a:rPr lang="zh-CN" altLang="en-US" sz="2000"/>
              <a:t>匹配</a:t>
            </a:r>
            <a:endParaRPr lang="en-US" altLang="zh-CN" sz="2000"/>
          </a:p>
          <a:p>
            <a:pPr eaLnBrk="1" hangingPunct="1">
              <a:lnSpc>
                <a:spcPct val="90000"/>
              </a:lnSpc>
              <a:spcBef>
                <a:spcPts val="600"/>
              </a:spcBef>
              <a:defRPr/>
            </a:pPr>
            <a:r>
              <a:rPr lang="zh-CN" altLang="en-US" sz="2000"/>
              <a:t>动作</a:t>
            </a:r>
            <a:endParaRPr lang="en-US" altLang="zh-CN" sz="2000"/>
          </a:p>
          <a:p>
            <a:pPr eaLnBrk="1" hangingPunct="1">
              <a:lnSpc>
                <a:spcPct val="90000"/>
              </a:lnSpc>
              <a:spcBef>
                <a:spcPts val="600"/>
              </a:spcBef>
              <a:defRPr/>
            </a:pPr>
            <a:r>
              <a:rPr lang="zh-CN" altLang="en-US" sz="2000"/>
              <a:t>匹配加动作操作中的</a:t>
            </a:r>
            <a:r>
              <a:rPr lang="en-US" altLang="zh-CN" sz="2000"/>
              <a:t>OpenFlow</a:t>
            </a:r>
            <a:r>
              <a:rPr lang="zh-CN" altLang="en-US" sz="2000"/>
              <a:t>例子</a:t>
            </a:r>
            <a:endParaRPr lang="en-US" altLang="zh-CN" sz="2000"/>
          </a:p>
          <a:p>
            <a:pPr eaLnBrk="1" hangingPunct="1">
              <a:lnSpc>
                <a:spcPct val="90000"/>
              </a:lnSpc>
              <a:buFontTx/>
              <a:buNone/>
              <a:defRPr/>
            </a:pPr>
            <a:endParaRPr lang="en-US" altLang="zh-CN" sz="2000"/>
          </a:p>
          <a:p>
            <a:pPr eaLnBrk="1" hangingPunct="1">
              <a:lnSpc>
                <a:spcPct val="90000"/>
              </a:lnSpc>
              <a:buFontTx/>
              <a:buNone/>
              <a:defRPr/>
            </a:pPr>
            <a:r>
              <a:rPr lang="en-US" altLang="zh-CN" sz="2000"/>
              <a:t>4.5 </a:t>
            </a:r>
            <a:r>
              <a:rPr lang="zh-CN" altLang="en-US" sz="2000"/>
              <a:t>中间盒</a:t>
            </a:r>
            <a:endParaRPr lang="en-US" altLang="zh-CN" sz="2000"/>
          </a:p>
          <a:p>
            <a:pPr eaLnBrk="1" hangingPunct="1">
              <a:lnSpc>
                <a:spcPct val="90000"/>
              </a:lnSpc>
              <a:buFontTx/>
              <a:buNone/>
              <a:defRPr/>
            </a:pPr>
            <a:endParaRPr lang="en-US" altLang="zh-CN" sz="2000"/>
          </a:p>
          <a:p>
            <a:pPr eaLnBrk="1" hangingPunct="1">
              <a:lnSpc>
                <a:spcPct val="90000"/>
              </a:lnSpc>
              <a:buNone/>
              <a:defRPr/>
            </a:pPr>
            <a:r>
              <a:rPr lang="en-US" altLang="zh-CN" sz="2000"/>
              <a:t>4.6 </a:t>
            </a:r>
            <a:r>
              <a:rPr lang="zh-CN" altLang="en-US" sz="2000"/>
              <a:t>小 结</a:t>
            </a:r>
          </a:p>
          <a:p>
            <a:pPr eaLnBrk="1" hangingPunct="1">
              <a:lnSpc>
                <a:spcPct val="90000"/>
              </a:lnSpc>
              <a:buFontTx/>
              <a:buNone/>
              <a:defRPr/>
            </a:pPr>
            <a:endParaRPr lang="zh-CN" altLang="en-US" sz="2000"/>
          </a:p>
        </p:txBody>
      </p:sp>
    </p:spTree>
    <p:extLst>
      <p:ext uri="{BB962C8B-B14F-4D97-AF65-F5344CB8AC3E}">
        <p14:creationId xmlns:p14="http://schemas.microsoft.com/office/powerpoint/2010/main" val="40855153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642055" y="505569"/>
            <a:ext cx="6729046" cy="5676900"/>
          </a:xfrm>
          <a:prstGeom prst="rect">
            <a:avLst/>
          </a:prstGeom>
          <a:solidFill>
            <a:srgbClr val="FFFF99"/>
          </a:solidFill>
          <a:ln w="28575">
            <a:solidFill>
              <a:srgbClr val="333399"/>
            </a:solidFill>
            <a:miter lim="800000"/>
          </a:ln>
          <a:effectLst>
            <a:outerShdw dist="35921" dir="2700000" algn="ctr" rotWithShape="0">
              <a:schemeClr val="bg2"/>
            </a:outerShdw>
          </a:effectLst>
        </p:spPr>
        <p:txBody>
          <a:bodyPr wrap="none" anchor="ctr"/>
          <a:lstStyle/>
          <a:p>
            <a:endParaRPr lang="zh-CN" altLang="en-US">
              <a:latin typeface="+mn-lt"/>
              <a:ea typeface="黑体" panose="02010609060101010101" pitchFamily="49" charset="-122"/>
            </a:endParaRPr>
          </a:p>
        </p:txBody>
      </p:sp>
      <p:sp>
        <p:nvSpPr>
          <p:cNvPr id="5" name="Line 3"/>
          <p:cNvSpPr>
            <a:spLocks noChangeShapeType="1"/>
          </p:cNvSpPr>
          <p:nvPr/>
        </p:nvSpPr>
        <p:spPr bwMode="auto">
          <a:xfrm>
            <a:off x="1649384" y="886569"/>
            <a:ext cx="6740769"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6" name="Line 4"/>
          <p:cNvSpPr>
            <a:spLocks noChangeShapeType="1"/>
          </p:cNvSpPr>
          <p:nvPr/>
        </p:nvSpPr>
        <p:spPr bwMode="auto">
          <a:xfrm>
            <a:off x="2480255" y="507157"/>
            <a:ext cx="0" cy="3810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7" name="Line 5"/>
          <p:cNvSpPr>
            <a:spLocks noChangeShapeType="1"/>
          </p:cNvSpPr>
          <p:nvPr/>
        </p:nvSpPr>
        <p:spPr bwMode="auto">
          <a:xfrm>
            <a:off x="5009509" y="886569"/>
            <a:ext cx="0" cy="4222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8" name="Rectangle 6"/>
          <p:cNvSpPr>
            <a:spLocks noChangeArrowheads="1"/>
          </p:cNvSpPr>
          <p:nvPr/>
        </p:nvSpPr>
        <p:spPr bwMode="auto">
          <a:xfrm>
            <a:off x="1571724" y="116633"/>
            <a:ext cx="32220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latin typeface="+mn-lt"/>
                <a:ea typeface="黑体" panose="02010609060101010101" pitchFamily="49" charset="-122"/>
              </a:rPr>
              <a:t>0</a:t>
            </a:r>
          </a:p>
        </p:txBody>
      </p:sp>
      <p:sp>
        <p:nvSpPr>
          <p:cNvPr id="9" name="Rectangle 7"/>
          <p:cNvSpPr>
            <a:spLocks noChangeArrowheads="1"/>
          </p:cNvSpPr>
          <p:nvPr/>
        </p:nvSpPr>
        <p:spPr bwMode="auto">
          <a:xfrm>
            <a:off x="2405527" y="116633"/>
            <a:ext cx="32220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latin typeface="+mn-lt"/>
                <a:ea typeface="黑体" panose="02010609060101010101" pitchFamily="49" charset="-122"/>
              </a:rPr>
              <a:t>4</a:t>
            </a:r>
          </a:p>
        </p:txBody>
      </p:sp>
      <p:sp>
        <p:nvSpPr>
          <p:cNvPr id="10" name="Rectangle 8"/>
          <p:cNvSpPr>
            <a:spLocks noChangeArrowheads="1"/>
          </p:cNvSpPr>
          <p:nvPr/>
        </p:nvSpPr>
        <p:spPr bwMode="auto">
          <a:xfrm>
            <a:off x="4925984" y="116633"/>
            <a:ext cx="46166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latin typeface="+mn-lt"/>
                <a:ea typeface="黑体" panose="02010609060101010101" pitchFamily="49" charset="-122"/>
              </a:rPr>
              <a:t>16</a:t>
            </a:r>
          </a:p>
        </p:txBody>
      </p:sp>
      <p:sp>
        <p:nvSpPr>
          <p:cNvPr id="11" name="Rectangle 9"/>
          <p:cNvSpPr>
            <a:spLocks noChangeArrowheads="1"/>
          </p:cNvSpPr>
          <p:nvPr/>
        </p:nvSpPr>
        <p:spPr bwMode="auto">
          <a:xfrm>
            <a:off x="8061908" y="116633"/>
            <a:ext cx="46166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latin typeface="+mn-lt"/>
                <a:ea typeface="黑体" panose="02010609060101010101" pitchFamily="49" charset="-122"/>
              </a:rPr>
              <a:t>31</a:t>
            </a:r>
          </a:p>
        </p:txBody>
      </p:sp>
      <p:sp>
        <p:nvSpPr>
          <p:cNvPr id="12" name="Rectangle 10"/>
          <p:cNvSpPr>
            <a:spLocks noChangeArrowheads="1"/>
          </p:cNvSpPr>
          <p:nvPr/>
        </p:nvSpPr>
        <p:spPr bwMode="auto">
          <a:xfrm>
            <a:off x="1751958" y="521445"/>
            <a:ext cx="77585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latin typeface="+mn-lt"/>
                <a:ea typeface="黑体" panose="02010609060101010101" pitchFamily="49" charset="-122"/>
              </a:rPr>
              <a:t>版 本</a:t>
            </a:r>
          </a:p>
        </p:txBody>
      </p:sp>
      <p:sp>
        <p:nvSpPr>
          <p:cNvPr id="13" name="Rectangle 11"/>
          <p:cNvSpPr>
            <a:spLocks noChangeArrowheads="1"/>
          </p:cNvSpPr>
          <p:nvPr/>
        </p:nvSpPr>
        <p:spPr bwMode="auto">
          <a:xfrm>
            <a:off x="1001679" y="116633"/>
            <a:ext cx="4392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latin typeface="+mn-lt"/>
                <a:ea typeface="黑体" panose="02010609060101010101" pitchFamily="49" charset="-122"/>
              </a:rPr>
              <a:t>位</a:t>
            </a:r>
          </a:p>
        </p:txBody>
      </p:sp>
      <p:sp>
        <p:nvSpPr>
          <p:cNvPr id="14" name="Line 12"/>
          <p:cNvSpPr>
            <a:spLocks noChangeShapeType="1"/>
          </p:cNvSpPr>
          <p:nvPr/>
        </p:nvSpPr>
        <p:spPr bwMode="auto">
          <a:xfrm>
            <a:off x="1642055" y="1308844"/>
            <a:ext cx="6740769"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15" name="Line 13"/>
          <p:cNvSpPr>
            <a:spLocks noChangeShapeType="1"/>
          </p:cNvSpPr>
          <p:nvPr/>
        </p:nvSpPr>
        <p:spPr bwMode="auto">
          <a:xfrm>
            <a:off x="1643526" y="1731119"/>
            <a:ext cx="674223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16" name="Line 14"/>
          <p:cNvSpPr>
            <a:spLocks noChangeShapeType="1"/>
          </p:cNvSpPr>
          <p:nvPr/>
        </p:nvSpPr>
        <p:spPr bwMode="auto">
          <a:xfrm>
            <a:off x="1643526" y="2154982"/>
            <a:ext cx="674223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17" name="Line 15"/>
          <p:cNvSpPr>
            <a:spLocks noChangeShapeType="1"/>
          </p:cNvSpPr>
          <p:nvPr/>
        </p:nvSpPr>
        <p:spPr bwMode="auto">
          <a:xfrm>
            <a:off x="1643526" y="2578844"/>
            <a:ext cx="674223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18" name="Line 16"/>
          <p:cNvSpPr>
            <a:spLocks noChangeShapeType="1"/>
          </p:cNvSpPr>
          <p:nvPr/>
        </p:nvSpPr>
        <p:spPr bwMode="auto">
          <a:xfrm>
            <a:off x="1643526" y="3002707"/>
            <a:ext cx="674223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19" name="Line 17"/>
          <p:cNvSpPr>
            <a:spLocks noChangeShapeType="1"/>
          </p:cNvSpPr>
          <p:nvPr/>
        </p:nvSpPr>
        <p:spPr bwMode="auto">
          <a:xfrm>
            <a:off x="1643526" y="3424982"/>
            <a:ext cx="674223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20" name="Line 18"/>
          <p:cNvSpPr>
            <a:spLocks noChangeShapeType="1"/>
          </p:cNvSpPr>
          <p:nvPr/>
        </p:nvSpPr>
        <p:spPr bwMode="auto">
          <a:xfrm>
            <a:off x="1643526" y="3848844"/>
            <a:ext cx="674223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21" name="Line 19"/>
          <p:cNvSpPr>
            <a:spLocks noChangeShapeType="1"/>
          </p:cNvSpPr>
          <p:nvPr/>
        </p:nvSpPr>
        <p:spPr bwMode="auto">
          <a:xfrm>
            <a:off x="1643526" y="4271119"/>
            <a:ext cx="674223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22" name="Rectangle 20"/>
          <p:cNvSpPr>
            <a:spLocks noChangeArrowheads="1"/>
          </p:cNvSpPr>
          <p:nvPr/>
        </p:nvSpPr>
        <p:spPr bwMode="auto">
          <a:xfrm>
            <a:off x="1851611" y="3283698"/>
            <a:ext cx="6323135" cy="1128713"/>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23" name="Rectangle 21"/>
          <p:cNvSpPr>
            <a:spLocks noChangeArrowheads="1"/>
          </p:cNvSpPr>
          <p:nvPr/>
        </p:nvSpPr>
        <p:spPr bwMode="auto">
          <a:xfrm>
            <a:off x="1851611" y="1628800"/>
            <a:ext cx="6323135" cy="11303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24" name="Rectangle 22"/>
          <p:cNvSpPr>
            <a:spLocks noChangeArrowheads="1"/>
          </p:cNvSpPr>
          <p:nvPr/>
        </p:nvSpPr>
        <p:spPr bwMode="auto">
          <a:xfrm>
            <a:off x="4272427" y="3496419"/>
            <a:ext cx="2279471"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a:latin typeface="+mn-lt"/>
                <a:ea typeface="黑体" panose="02010609060101010101" pitchFamily="49" charset="-122"/>
              </a:rPr>
              <a:t>目   的   地   址</a:t>
            </a:r>
          </a:p>
        </p:txBody>
      </p:sp>
      <p:sp>
        <p:nvSpPr>
          <p:cNvPr id="25" name="Rectangle 23"/>
          <p:cNvSpPr>
            <a:spLocks noChangeArrowheads="1"/>
          </p:cNvSpPr>
          <p:nvPr/>
        </p:nvSpPr>
        <p:spPr bwMode="auto">
          <a:xfrm>
            <a:off x="4451197" y="1802557"/>
            <a:ext cx="1683154"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a:latin typeface="+mn-lt"/>
                <a:ea typeface="黑体" panose="02010609060101010101" pitchFamily="49" charset="-122"/>
              </a:rPr>
              <a:t>源   地   址</a:t>
            </a:r>
          </a:p>
        </p:txBody>
      </p:sp>
      <p:sp>
        <p:nvSpPr>
          <p:cNvPr id="26" name="Line 24"/>
          <p:cNvSpPr>
            <a:spLocks noChangeShapeType="1"/>
          </p:cNvSpPr>
          <p:nvPr/>
        </p:nvSpPr>
        <p:spPr bwMode="auto">
          <a:xfrm>
            <a:off x="6699097" y="886569"/>
            <a:ext cx="0" cy="4222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27" name="Rectangle 25"/>
          <p:cNvSpPr>
            <a:spLocks noChangeArrowheads="1"/>
          </p:cNvSpPr>
          <p:nvPr/>
        </p:nvSpPr>
        <p:spPr bwMode="auto">
          <a:xfrm>
            <a:off x="4932040" y="919909"/>
            <a:ext cx="178574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latin typeface="+mn-lt"/>
                <a:ea typeface="黑体" panose="02010609060101010101" pitchFamily="49" charset="-122"/>
              </a:rPr>
              <a:t>下 一 个 首 部</a:t>
            </a:r>
          </a:p>
        </p:txBody>
      </p:sp>
      <p:sp>
        <p:nvSpPr>
          <p:cNvPr id="28" name="Rectangle 26"/>
          <p:cNvSpPr>
            <a:spLocks noChangeArrowheads="1"/>
          </p:cNvSpPr>
          <p:nvPr/>
        </p:nvSpPr>
        <p:spPr bwMode="auto">
          <a:xfrm>
            <a:off x="5323101" y="521445"/>
            <a:ext cx="95218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latin typeface="+mn-lt"/>
                <a:ea typeface="黑体" panose="02010609060101010101" pitchFamily="49" charset="-122"/>
              </a:rPr>
              <a:t>流标签</a:t>
            </a:r>
          </a:p>
        </p:txBody>
      </p:sp>
      <p:sp>
        <p:nvSpPr>
          <p:cNvPr id="29" name="Rectangle 27"/>
          <p:cNvSpPr>
            <a:spLocks noChangeArrowheads="1"/>
          </p:cNvSpPr>
          <p:nvPr/>
        </p:nvSpPr>
        <p:spPr bwMode="auto">
          <a:xfrm>
            <a:off x="4030632" y="116633"/>
            <a:ext cx="46166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latin typeface="+mn-lt"/>
                <a:ea typeface="黑体" panose="02010609060101010101" pitchFamily="49" charset="-122"/>
              </a:rPr>
              <a:t>12</a:t>
            </a:r>
          </a:p>
        </p:txBody>
      </p:sp>
      <p:sp>
        <p:nvSpPr>
          <p:cNvPr id="30" name="Rectangle 28"/>
          <p:cNvSpPr>
            <a:spLocks noChangeArrowheads="1"/>
          </p:cNvSpPr>
          <p:nvPr/>
        </p:nvSpPr>
        <p:spPr bwMode="auto">
          <a:xfrm>
            <a:off x="2727903" y="521445"/>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latin typeface="+mn-lt"/>
                <a:ea typeface="黑体" panose="02010609060101010101" pitchFamily="49" charset="-122"/>
              </a:rPr>
              <a:t>流量类型</a:t>
            </a:r>
          </a:p>
        </p:txBody>
      </p:sp>
      <p:sp>
        <p:nvSpPr>
          <p:cNvPr id="31" name="Rectangle 29"/>
          <p:cNvSpPr>
            <a:spLocks noChangeArrowheads="1"/>
          </p:cNvSpPr>
          <p:nvPr/>
        </p:nvSpPr>
        <p:spPr bwMode="auto">
          <a:xfrm>
            <a:off x="4430686" y="2137519"/>
            <a:ext cx="1328891"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400">
                <a:latin typeface="+mn-lt"/>
                <a:ea typeface="黑体" panose="02010609060101010101" pitchFamily="49" charset="-122"/>
              </a:rPr>
              <a:t>(128 </a:t>
            </a:r>
            <a:r>
              <a:rPr kumimoji="1" lang="zh-CN" altLang="en-US" sz="2400">
                <a:latin typeface="+mn-lt"/>
                <a:ea typeface="黑体" panose="02010609060101010101" pitchFamily="49" charset="-122"/>
              </a:rPr>
              <a:t>位</a:t>
            </a:r>
            <a:r>
              <a:rPr kumimoji="1" lang="en-US" altLang="zh-CN" sz="2400">
                <a:latin typeface="+mn-lt"/>
                <a:ea typeface="黑体" panose="02010609060101010101" pitchFamily="49" charset="-122"/>
              </a:rPr>
              <a:t>)</a:t>
            </a:r>
            <a:endParaRPr kumimoji="1" lang="zh-CN" altLang="en-US" sz="2400">
              <a:latin typeface="+mn-lt"/>
              <a:ea typeface="黑体" panose="02010609060101010101" pitchFamily="49" charset="-122"/>
            </a:endParaRPr>
          </a:p>
        </p:txBody>
      </p:sp>
      <p:sp>
        <p:nvSpPr>
          <p:cNvPr id="32" name="Rectangle 30"/>
          <p:cNvSpPr>
            <a:spLocks noChangeArrowheads="1"/>
          </p:cNvSpPr>
          <p:nvPr/>
        </p:nvSpPr>
        <p:spPr bwMode="auto">
          <a:xfrm>
            <a:off x="4446802" y="3833996"/>
            <a:ext cx="1328891"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400">
                <a:latin typeface="+mn-lt"/>
                <a:ea typeface="黑体" panose="02010609060101010101" pitchFamily="49" charset="-122"/>
              </a:rPr>
              <a:t>(128 </a:t>
            </a:r>
            <a:r>
              <a:rPr kumimoji="1" lang="zh-CN" altLang="en-US" sz="2400">
                <a:latin typeface="+mn-lt"/>
                <a:ea typeface="黑体" panose="02010609060101010101" pitchFamily="49" charset="-122"/>
              </a:rPr>
              <a:t>位</a:t>
            </a:r>
            <a:r>
              <a:rPr kumimoji="1" lang="en-US" altLang="zh-CN" sz="2400">
                <a:latin typeface="+mn-lt"/>
                <a:ea typeface="黑体" panose="02010609060101010101" pitchFamily="49" charset="-122"/>
              </a:rPr>
              <a:t>)</a:t>
            </a:r>
            <a:endParaRPr kumimoji="1" lang="zh-CN" altLang="en-US" sz="2400">
              <a:latin typeface="+mn-lt"/>
              <a:ea typeface="黑体" panose="02010609060101010101" pitchFamily="49" charset="-122"/>
            </a:endParaRPr>
          </a:p>
        </p:txBody>
      </p:sp>
      <p:sp>
        <p:nvSpPr>
          <p:cNvPr id="33" name="Rectangle 31"/>
          <p:cNvSpPr>
            <a:spLocks noChangeArrowheads="1"/>
          </p:cNvSpPr>
          <p:nvPr/>
        </p:nvSpPr>
        <p:spPr bwMode="auto">
          <a:xfrm>
            <a:off x="2302944" y="911971"/>
            <a:ext cx="252312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latin typeface="+mn-lt"/>
                <a:ea typeface="黑体" panose="02010609060101010101" pitchFamily="49" charset="-122"/>
              </a:rPr>
              <a:t>有  效  载  荷  长  度</a:t>
            </a:r>
          </a:p>
        </p:txBody>
      </p:sp>
      <p:sp>
        <p:nvSpPr>
          <p:cNvPr id="34" name="Rectangle 32"/>
          <p:cNvSpPr>
            <a:spLocks noChangeArrowheads="1"/>
          </p:cNvSpPr>
          <p:nvPr/>
        </p:nvSpPr>
        <p:spPr bwMode="auto">
          <a:xfrm>
            <a:off x="6961401" y="931020"/>
            <a:ext cx="144911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latin typeface="+mn-lt"/>
                <a:ea typeface="黑体" panose="02010609060101010101" pitchFamily="49" charset="-122"/>
              </a:rPr>
              <a:t>跳 数 限 制</a:t>
            </a:r>
          </a:p>
        </p:txBody>
      </p:sp>
      <p:sp>
        <p:nvSpPr>
          <p:cNvPr id="35" name="Line 33"/>
          <p:cNvSpPr>
            <a:spLocks noChangeShapeType="1"/>
          </p:cNvSpPr>
          <p:nvPr/>
        </p:nvSpPr>
        <p:spPr bwMode="auto">
          <a:xfrm>
            <a:off x="4158123" y="505569"/>
            <a:ext cx="5862" cy="3825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36" name="Rectangle 34"/>
          <p:cNvSpPr>
            <a:spLocks noChangeArrowheads="1"/>
          </p:cNvSpPr>
          <p:nvPr/>
        </p:nvSpPr>
        <p:spPr bwMode="auto">
          <a:xfrm>
            <a:off x="6602384" y="116633"/>
            <a:ext cx="46166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latin typeface="+mn-lt"/>
                <a:ea typeface="黑体" panose="02010609060101010101" pitchFamily="49" charset="-122"/>
              </a:rPr>
              <a:t>24</a:t>
            </a:r>
          </a:p>
        </p:txBody>
      </p:sp>
      <p:sp>
        <p:nvSpPr>
          <p:cNvPr id="37" name="Line 35"/>
          <p:cNvSpPr>
            <a:spLocks noChangeShapeType="1"/>
          </p:cNvSpPr>
          <p:nvPr/>
        </p:nvSpPr>
        <p:spPr bwMode="auto">
          <a:xfrm>
            <a:off x="1642056" y="4701332"/>
            <a:ext cx="67437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黑体" panose="02010609060101010101" pitchFamily="49" charset="-122"/>
            </a:endParaRPr>
          </a:p>
        </p:txBody>
      </p:sp>
      <p:sp>
        <p:nvSpPr>
          <p:cNvPr id="38" name="Rectangle 36"/>
          <p:cNvSpPr>
            <a:spLocks noChangeArrowheads="1"/>
          </p:cNvSpPr>
          <p:nvPr/>
        </p:nvSpPr>
        <p:spPr bwMode="auto">
          <a:xfrm>
            <a:off x="1656711" y="4718807"/>
            <a:ext cx="6712926" cy="1463675"/>
          </a:xfrm>
          <a:prstGeom prst="rect">
            <a:avLst/>
          </a:prstGeom>
          <a:solidFill>
            <a:srgbClr val="CCECFF"/>
          </a:solidFill>
          <a:ln w="12700">
            <a:solidFill>
              <a:srgbClr val="0000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39" name="Rectangle 37"/>
          <p:cNvSpPr>
            <a:spLocks noChangeArrowheads="1"/>
          </p:cNvSpPr>
          <p:nvPr/>
        </p:nvSpPr>
        <p:spPr bwMode="auto">
          <a:xfrm>
            <a:off x="3010725" y="4829932"/>
            <a:ext cx="4411465" cy="52065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800">
                <a:latin typeface="+mn-lt"/>
                <a:ea typeface="黑体" panose="02010609060101010101" pitchFamily="49" charset="-122"/>
              </a:rPr>
              <a:t>有效载荷</a:t>
            </a:r>
            <a:r>
              <a:rPr kumimoji="1" lang="en-US" altLang="zh-CN" sz="2800">
                <a:latin typeface="+mn-lt"/>
                <a:ea typeface="黑体" panose="02010609060101010101" pitchFamily="49" charset="-122"/>
              </a:rPr>
              <a:t>(</a:t>
            </a:r>
            <a:r>
              <a:rPr kumimoji="1" lang="zh-CN" altLang="en-US" sz="2800">
                <a:latin typeface="+mn-lt"/>
                <a:ea typeface="黑体" panose="02010609060101010101" pitchFamily="49" charset="-122"/>
              </a:rPr>
              <a:t>扩展首部 </a:t>
            </a:r>
            <a:r>
              <a:rPr kumimoji="1" lang="en-US" altLang="zh-CN" sz="2800">
                <a:latin typeface="+mn-lt"/>
                <a:ea typeface="黑体" panose="02010609060101010101" pitchFamily="49" charset="-122"/>
              </a:rPr>
              <a:t>/ </a:t>
            </a:r>
            <a:r>
              <a:rPr kumimoji="1" lang="zh-CN" altLang="en-US" sz="2800">
                <a:latin typeface="+mn-lt"/>
                <a:ea typeface="黑体" panose="02010609060101010101" pitchFamily="49" charset="-122"/>
              </a:rPr>
              <a:t>数据</a:t>
            </a:r>
            <a:r>
              <a:rPr kumimoji="1" lang="en-US" altLang="zh-CN" sz="2800">
                <a:latin typeface="+mn-lt"/>
                <a:ea typeface="黑体" panose="02010609060101010101" pitchFamily="49" charset="-122"/>
              </a:rPr>
              <a:t>)</a:t>
            </a:r>
            <a:endParaRPr kumimoji="1" lang="zh-CN" altLang="en-US" sz="2800">
              <a:latin typeface="+mn-lt"/>
              <a:ea typeface="黑体" panose="02010609060101010101" pitchFamily="49" charset="-122"/>
            </a:endParaRPr>
          </a:p>
        </p:txBody>
      </p:sp>
      <p:sp>
        <p:nvSpPr>
          <p:cNvPr id="40" name="Freeform 38"/>
          <p:cNvSpPr/>
          <p:nvPr/>
        </p:nvSpPr>
        <p:spPr bwMode="auto">
          <a:xfrm>
            <a:off x="1565858" y="5366494"/>
            <a:ext cx="6994280" cy="312738"/>
          </a:xfrm>
          <a:custGeom>
            <a:avLst/>
            <a:gdLst>
              <a:gd name="T0" fmla="*/ 0 w 4778"/>
              <a:gd name="T1" fmla="*/ 203 h 214"/>
              <a:gd name="T2" fmla="*/ 475 w 4778"/>
              <a:gd name="T3" fmla="*/ 34 h 214"/>
              <a:gd name="T4" fmla="*/ 926 w 4778"/>
              <a:gd name="T5" fmla="*/ 214 h 214"/>
              <a:gd name="T6" fmla="*/ 1265 w 4778"/>
              <a:gd name="T7" fmla="*/ 113 h 214"/>
              <a:gd name="T8" fmla="*/ 1717 w 4778"/>
              <a:gd name="T9" fmla="*/ 214 h 214"/>
              <a:gd name="T10" fmla="*/ 2056 w 4778"/>
              <a:gd name="T11" fmla="*/ 68 h 214"/>
              <a:gd name="T12" fmla="*/ 2361 w 4778"/>
              <a:gd name="T13" fmla="*/ 169 h 214"/>
              <a:gd name="T14" fmla="*/ 2677 w 4778"/>
              <a:gd name="T15" fmla="*/ 68 h 214"/>
              <a:gd name="T16" fmla="*/ 2869 w 4778"/>
              <a:gd name="T17" fmla="*/ 180 h 214"/>
              <a:gd name="T18" fmla="*/ 3332 w 4778"/>
              <a:gd name="T19" fmla="*/ 11 h 214"/>
              <a:gd name="T20" fmla="*/ 3818 w 4778"/>
              <a:gd name="T21" fmla="*/ 192 h 214"/>
              <a:gd name="T22" fmla="*/ 3908 w 4778"/>
              <a:gd name="T23" fmla="*/ 11 h 214"/>
              <a:gd name="T24" fmla="*/ 4089 w 4778"/>
              <a:gd name="T25" fmla="*/ 180 h 214"/>
              <a:gd name="T26" fmla="*/ 4303 w 4778"/>
              <a:gd name="T27" fmla="*/ 11 h 214"/>
              <a:gd name="T28" fmla="*/ 4507 w 4778"/>
              <a:gd name="T29" fmla="*/ 135 h 214"/>
              <a:gd name="T30" fmla="*/ 4778 w 4778"/>
              <a:gd name="T31"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78" h="214">
                <a:moveTo>
                  <a:pt x="0" y="203"/>
                </a:moveTo>
                <a:lnTo>
                  <a:pt x="475" y="34"/>
                </a:lnTo>
                <a:lnTo>
                  <a:pt x="926" y="214"/>
                </a:lnTo>
                <a:lnTo>
                  <a:pt x="1265" y="113"/>
                </a:lnTo>
                <a:lnTo>
                  <a:pt x="1717" y="214"/>
                </a:lnTo>
                <a:lnTo>
                  <a:pt x="2056" y="68"/>
                </a:lnTo>
                <a:lnTo>
                  <a:pt x="2361" y="169"/>
                </a:lnTo>
                <a:lnTo>
                  <a:pt x="2677" y="68"/>
                </a:lnTo>
                <a:lnTo>
                  <a:pt x="2869" y="180"/>
                </a:lnTo>
                <a:lnTo>
                  <a:pt x="3332" y="11"/>
                </a:lnTo>
                <a:lnTo>
                  <a:pt x="3818" y="192"/>
                </a:lnTo>
                <a:lnTo>
                  <a:pt x="3908" y="11"/>
                </a:lnTo>
                <a:lnTo>
                  <a:pt x="4089" y="180"/>
                </a:lnTo>
                <a:lnTo>
                  <a:pt x="4303" y="11"/>
                </a:lnTo>
                <a:lnTo>
                  <a:pt x="4507" y="135"/>
                </a:lnTo>
                <a:lnTo>
                  <a:pt x="4778" y="0"/>
                </a:lnTo>
              </a:path>
            </a:pathLst>
          </a:custGeom>
          <a:noFill/>
          <a:ln w="76200" cap="flat" cmpd="sng">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黑体" panose="02010609060101010101" pitchFamily="49" charset="-122"/>
            </a:endParaRPr>
          </a:p>
        </p:txBody>
      </p:sp>
      <p:sp>
        <p:nvSpPr>
          <p:cNvPr id="41" name="AutoShape 39"/>
          <p:cNvSpPr/>
          <p:nvPr/>
        </p:nvSpPr>
        <p:spPr bwMode="auto">
          <a:xfrm>
            <a:off x="1360701" y="538909"/>
            <a:ext cx="211015" cy="4162425"/>
          </a:xfrm>
          <a:prstGeom prst="leftBrace">
            <a:avLst>
              <a:gd name="adj1" fmla="val 151736"/>
              <a:gd name="adj2" fmla="val 50000"/>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42" name="Rectangle 40"/>
          <p:cNvSpPr>
            <a:spLocks noChangeArrowheads="1"/>
          </p:cNvSpPr>
          <p:nvPr/>
        </p:nvSpPr>
        <p:spPr bwMode="auto">
          <a:xfrm>
            <a:off x="185057" y="2150219"/>
            <a:ext cx="1208665" cy="1013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2000">
                <a:latin typeface="+mn-lt"/>
                <a:ea typeface="黑体" panose="02010609060101010101" pitchFamily="49" charset="-122"/>
              </a:rPr>
              <a:t>IPv6 </a:t>
            </a:r>
            <a:r>
              <a:rPr kumimoji="1" lang="zh-CN" altLang="en-US" sz="2000">
                <a:latin typeface="+mn-lt"/>
                <a:ea typeface="黑体" panose="02010609060101010101" pitchFamily="49" charset="-122"/>
              </a:rPr>
              <a:t>的</a:t>
            </a:r>
          </a:p>
          <a:p>
            <a:pPr algn="ctr" defTabSz="762000" eaLnBrk="0" hangingPunct="0"/>
            <a:r>
              <a:rPr kumimoji="1" lang="zh-CN" altLang="en-US" sz="2000">
                <a:latin typeface="+mn-lt"/>
                <a:ea typeface="黑体" panose="02010609060101010101" pitchFamily="49" charset="-122"/>
              </a:rPr>
              <a:t>基本首部</a:t>
            </a:r>
          </a:p>
          <a:p>
            <a:pPr algn="ctr" defTabSz="762000" eaLnBrk="0" hangingPunct="0"/>
            <a:r>
              <a:rPr kumimoji="1" lang="en-US" altLang="zh-CN" sz="2000">
                <a:latin typeface="+mn-lt"/>
                <a:ea typeface="黑体" panose="02010609060101010101" pitchFamily="49" charset="-122"/>
              </a:rPr>
              <a:t>(40 B)</a:t>
            </a:r>
            <a:endParaRPr kumimoji="1" lang="zh-CN" altLang="en-US" sz="2000">
              <a:latin typeface="+mn-lt"/>
              <a:ea typeface="黑体" panose="02010609060101010101" pitchFamily="49" charset="-122"/>
            </a:endParaRPr>
          </a:p>
        </p:txBody>
      </p:sp>
      <p:sp>
        <p:nvSpPr>
          <p:cNvPr id="43" name="AutoShape 41"/>
          <p:cNvSpPr/>
          <p:nvPr/>
        </p:nvSpPr>
        <p:spPr bwMode="auto">
          <a:xfrm>
            <a:off x="1394409" y="4737857"/>
            <a:ext cx="211015" cy="1444625"/>
          </a:xfrm>
          <a:prstGeom prst="leftBrace">
            <a:avLst>
              <a:gd name="adj1" fmla="val 52662"/>
              <a:gd name="adj2" fmla="val 50000"/>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44" name="Rectangle 42"/>
          <p:cNvSpPr>
            <a:spLocks noChangeArrowheads="1"/>
          </p:cNvSpPr>
          <p:nvPr/>
        </p:nvSpPr>
        <p:spPr bwMode="auto">
          <a:xfrm>
            <a:off x="27100" y="4936182"/>
            <a:ext cx="1375379" cy="1013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2000">
                <a:latin typeface="+mn-lt"/>
                <a:ea typeface="黑体" panose="02010609060101010101" pitchFamily="49" charset="-122"/>
              </a:rPr>
              <a:t>IPv6 </a:t>
            </a:r>
            <a:r>
              <a:rPr kumimoji="1" lang="zh-CN" altLang="en-US" sz="2000">
                <a:latin typeface="+mn-lt"/>
                <a:ea typeface="黑体" panose="02010609060101010101" pitchFamily="49" charset="-122"/>
              </a:rPr>
              <a:t>的</a:t>
            </a:r>
          </a:p>
          <a:p>
            <a:pPr algn="ctr" defTabSz="762000" eaLnBrk="0" hangingPunct="0"/>
            <a:r>
              <a:rPr kumimoji="1" lang="zh-CN" altLang="en-US" sz="2000">
                <a:latin typeface="+mn-lt"/>
                <a:ea typeface="黑体" panose="02010609060101010101" pitchFamily="49" charset="-122"/>
              </a:rPr>
              <a:t>有效载荷</a:t>
            </a:r>
          </a:p>
          <a:p>
            <a:pPr algn="ctr" defTabSz="762000" eaLnBrk="0" hangingPunct="0"/>
            <a:r>
              <a:rPr kumimoji="1" lang="en-US" altLang="zh-CN" sz="2000">
                <a:latin typeface="+mn-lt"/>
                <a:ea typeface="黑体" panose="02010609060101010101" pitchFamily="49" charset="-122"/>
              </a:rPr>
              <a:t>(</a:t>
            </a:r>
            <a:r>
              <a:rPr kumimoji="1" lang="zh-CN" altLang="en-US" sz="2000">
                <a:latin typeface="+mn-lt"/>
                <a:ea typeface="黑体" panose="02010609060101010101" pitchFamily="49" charset="-122"/>
              </a:rPr>
              <a:t>至 </a:t>
            </a:r>
            <a:r>
              <a:rPr kumimoji="1" lang="en-US" altLang="zh-CN" sz="2000">
                <a:latin typeface="+mn-lt"/>
                <a:ea typeface="黑体" panose="02010609060101010101" pitchFamily="49" charset="-122"/>
              </a:rPr>
              <a:t>64 KB)</a:t>
            </a:r>
            <a:endParaRPr kumimoji="1" lang="zh-CN" altLang="en-US" sz="2000">
              <a:latin typeface="+mn-lt"/>
              <a:ea typeface="黑体" panose="02010609060101010101" pitchFamily="49" charset="-122"/>
            </a:endParaRPr>
          </a:p>
        </p:txBody>
      </p:sp>
      <p:sp>
        <p:nvSpPr>
          <p:cNvPr id="45" name="Rectangle 43"/>
          <p:cNvSpPr>
            <a:spLocks noChangeArrowheads="1"/>
          </p:cNvSpPr>
          <p:nvPr/>
        </p:nvSpPr>
        <p:spPr bwMode="auto">
          <a:xfrm>
            <a:off x="1614212" y="494457"/>
            <a:ext cx="6764215" cy="4248150"/>
          </a:xfrm>
          <a:prstGeom prst="rect">
            <a:avLst/>
          </a:prstGeom>
          <a:noFill/>
          <a:ln w="762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47" name="矩形 46"/>
          <p:cNvSpPr/>
          <p:nvPr/>
        </p:nvSpPr>
        <p:spPr>
          <a:xfrm>
            <a:off x="2770416" y="6309333"/>
            <a:ext cx="4368356" cy="461665"/>
          </a:xfrm>
          <a:prstGeom prst="rect">
            <a:avLst/>
          </a:prstGeom>
        </p:spPr>
        <p:txBody>
          <a:bodyPr wrap="square">
            <a:spAutoFit/>
          </a:bodyPr>
          <a:lstStyle/>
          <a:p>
            <a:pPr algn="ctr"/>
            <a:r>
              <a:rPr lang="en-US" altLang="zh-CN" sz="2400">
                <a:latin typeface="+mn-lt"/>
                <a:ea typeface="黑体" panose="02010609060101010101" pitchFamily="49" charset="-122"/>
              </a:rPr>
              <a:t>40 </a:t>
            </a:r>
            <a:r>
              <a:rPr lang="zh-CN" altLang="zh-CN" sz="2400">
                <a:latin typeface="+mn-lt"/>
                <a:ea typeface="黑体" panose="02010609060101010101" pitchFamily="49" charset="-122"/>
              </a:rPr>
              <a:t>字节长的</a:t>
            </a:r>
            <a:r>
              <a:rPr lang="en-US" altLang="zh-CN" sz="2400">
                <a:latin typeface="+mn-lt"/>
                <a:ea typeface="黑体" panose="02010609060101010101" pitchFamily="49" charset="-122"/>
              </a:rPr>
              <a:t> IPv6 </a:t>
            </a:r>
            <a:r>
              <a:rPr lang="zh-CN" altLang="zh-CN" sz="2400">
                <a:latin typeface="+mn-lt"/>
                <a:ea typeface="黑体" panose="02010609060101010101" pitchFamily="49" charset="-122"/>
              </a:rPr>
              <a:t>基本首部</a:t>
            </a:r>
            <a:endParaRPr lang="zh-CN" altLang="en-US" sz="2400">
              <a:latin typeface="+mn-lt"/>
              <a:ea typeface="黑体" panose="02010609060101010101" pitchFamily="49" charset="-122"/>
            </a:endParaRPr>
          </a:p>
        </p:txBody>
      </p:sp>
      <p:grpSp>
        <p:nvGrpSpPr>
          <p:cNvPr id="48" name="组合 47">
            <a:extLst>
              <a:ext uri="{FF2B5EF4-FFF2-40B4-BE49-F238E27FC236}">
                <a16:creationId xmlns:a16="http://schemas.microsoft.com/office/drawing/2014/main" id="{F007C6A3-B6F3-4024-ACF2-0BCBD5FCE3B6}"/>
              </a:ext>
            </a:extLst>
          </p:cNvPr>
          <p:cNvGrpSpPr/>
          <p:nvPr/>
        </p:nvGrpSpPr>
        <p:grpSpPr>
          <a:xfrm>
            <a:off x="5366219" y="922639"/>
            <a:ext cx="729000" cy="437760"/>
            <a:chOff x="5366219" y="922639"/>
            <a:chExt cx="729000" cy="437760"/>
          </a:xfrm>
        </p:grpSpPr>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80A5C784-23A6-4C8D-9683-D66219C46A74}"/>
                    </a:ext>
                  </a:extLst>
                </p14:cNvPr>
                <p14:cNvContentPartPr/>
                <p14:nvPr/>
              </p14:nvContentPartPr>
              <p14:xfrm>
                <a:off x="5366219" y="1071319"/>
                <a:ext cx="209160" cy="289080"/>
              </p14:xfrm>
            </p:contentPart>
          </mc:Choice>
          <mc:Fallback>
            <p:pic>
              <p:nvPicPr>
                <p:cNvPr id="2" name="墨迹 1">
                  <a:extLst>
                    <a:ext uri="{FF2B5EF4-FFF2-40B4-BE49-F238E27FC236}">
                      <a16:creationId xmlns:a16="http://schemas.microsoft.com/office/drawing/2014/main" id="{80A5C784-23A6-4C8D-9683-D66219C46A74}"/>
                    </a:ext>
                  </a:extLst>
                </p:cNvPr>
                <p:cNvPicPr/>
                <p:nvPr/>
              </p:nvPicPr>
              <p:blipFill>
                <a:blip r:embed="rId3"/>
                <a:stretch>
                  <a:fillRect/>
                </a:stretch>
              </p:blipFill>
              <p:spPr>
                <a:xfrm>
                  <a:off x="5348579" y="1053319"/>
                  <a:ext cx="244800" cy="3247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墨迹 2">
                  <a:extLst>
                    <a:ext uri="{FF2B5EF4-FFF2-40B4-BE49-F238E27FC236}">
                      <a16:creationId xmlns:a16="http://schemas.microsoft.com/office/drawing/2014/main" id="{AE4DE6ED-B322-458A-9F1D-E5051672DDAB}"/>
                    </a:ext>
                  </a:extLst>
                </p14:cNvPr>
                <p14:cNvContentPartPr/>
                <p14:nvPr/>
              </p14:nvContentPartPr>
              <p14:xfrm>
                <a:off x="5629019" y="1029919"/>
                <a:ext cx="194040" cy="305640"/>
              </p14:xfrm>
            </p:contentPart>
          </mc:Choice>
          <mc:Fallback>
            <p:pic>
              <p:nvPicPr>
                <p:cNvPr id="3" name="墨迹 2">
                  <a:extLst>
                    <a:ext uri="{FF2B5EF4-FFF2-40B4-BE49-F238E27FC236}">
                      <a16:creationId xmlns:a16="http://schemas.microsoft.com/office/drawing/2014/main" id="{AE4DE6ED-B322-458A-9F1D-E5051672DDAB}"/>
                    </a:ext>
                  </a:extLst>
                </p:cNvPr>
                <p:cNvPicPr/>
                <p:nvPr/>
              </p:nvPicPr>
              <p:blipFill>
                <a:blip r:embed="rId5"/>
                <a:stretch>
                  <a:fillRect/>
                </a:stretch>
              </p:blipFill>
              <p:spPr>
                <a:xfrm>
                  <a:off x="5611379" y="1012279"/>
                  <a:ext cx="229680" cy="3412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6" name="墨迹 45">
                  <a:extLst>
                    <a:ext uri="{FF2B5EF4-FFF2-40B4-BE49-F238E27FC236}">
                      <a16:creationId xmlns:a16="http://schemas.microsoft.com/office/drawing/2014/main" id="{813F6B36-038E-43AD-8850-424F29DDB1AF}"/>
                    </a:ext>
                  </a:extLst>
                </p14:cNvPr>
                <p14:cNvContentPartPr/>
                <p14:nvPr/>
              </p14:nvContentPartPr>
              <p14:xfrm>
                <a:off x="5797859" y="922639"/>
                <a:ext cx="297360" cy="371520"/>
              </p14:xfrm>
            </p:contentPart>
          </mc:Choice>
          <mc:Fallback>
            <p:pic>
              <p:nvPicPr>
                <p:cNvPr id="46" name="墨迹 45">
                  <a:extLst>
                    <a:ext uri="{FF2B5EF4-FFF2-40B4-BE49-F238E27FC236}">
                      <a16:creationId xmlns:a16="http://schemas.microsoft.com/office/drawing/2014/main" id="{813F6B36-038E-43AD-8850-424F29DDB1AF}"/>
                    </a:ext>
                  </a:extLst>
                </p:cNvPr>
                <p:cNvPicPr/>
                <p:nvPr/>
              </p:nvPicPr>
              <p:blipFill>
                <a:blip r:embed="rId7"/>
                <a:stretch>
                  <a:fillRect/>
                </a:stretch>
              </p:blipFill>
              <p:spPr>
                <a:xfrm>
                  <a:off x="5779859" y="904999"/>
                  <a:ext cx="333000" cy="40716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indefinite" fill="hold" grpId="1" nodeType="afterEffect">
                                  <p:stCondLst>
                                    <p:cond delay="500"/>
                                  </p:stCondLst>
                                  <p:endCondLst>
                                    <p:cond evt="onNext" delay="0">
                                      <p:tgtEl>
                                        <p:sldTgt/>
                                      </p:tgtEl>
                                    </p:cond>
                                  </p:endCondLst>
                                  <p:childTnLst>
                                    <p:anim calcmode="discrete" valueType="str">
                                      <p:cBhvr>
                                        <p:cTn id="9" dur="1000" fill="hold"/>
                                        <p:tgtEl>
                                          <p:spTgt spid="45"/>
                                        </p:tgtEl>
                                        <p:attrNameLst>
                                          <p:attrName>style.visibility</p:attrName>
                                        </p:attrNameLst>
                                      </p:cBhvr>
                                      <p:tavLst>
                                        <p:tav tm="0">
                                          <p:val>
                                            <p:strVal val="hidden"/>
                                          </p:val>
                                        </p:tav>
                                        <p:tav tm="50000">
                                          <p:val>
                                            <p:strVal val="visible"/>
                                          </p:val>
                                        </p:tav>
                                      </p:tavLst>
                                    </p:anim>
                                  </p:childTnLst>
                                </p:cTn>
                              </p:par>
                              <p:par>
                                <p:cTn id="10" presetID="35" presetClass="emph" presetSubtype="0" repeatCount="indefinite" fill="hold" grpId="0" nodeType="withEffect">
                                  <p:stCondLst>
                                    <p:cond delay="500"/>
                                  </p:stCondLst>
                                  <p:endCondLst>
                                    <p:cond evt="onNext" delay="0">
                                      <p:tgtEl>
                                        <p:sldTgt/>
                                      </p:tgtEl>
                                    </p:cond>
                                  </p:endCondLst>
                                  <p:childTnLst>
                                    <p:anim calcmode="discrete" valueType="str">
                                      <p:cBhvr>
                                        <p:cTn id="11" dur="1000" fill="hold"/>
                                        <p:tgtEl>
                                          <p:spTgt spid="4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5" grpId="0" animBg="1"/>
      <p:bldP spid="45" grpId="1" animBg="1"/>
    </p:bldLst>
  </p:timing>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642055" y="505569"/>
            <a:ext cx="6729046" cy="4237038"/>
          </a:xfrm>
          <a:prstGeom prst="rect">
            <a:avLst/>
          </a:prstGeom>
          <a:solidFill>
            <a:srgbClr val="FFFF99"/>
          </a:solidFill>
          <a:ln w="28575">
            <a:solidFill>
              <a:srgbClr val="333399"/>
            </a:solidFill>
            <a:miter lim="800000"/>
          </a:ln>
          <a:effectLst>
            <a:outerShdw dist="35921" dir="2700000" algn="ctr" rotWithShape="0">
              <a:schemeClr val="bg2"/>
            </a:outerShdw>
          </a:effectLst>
        </p:spPr>
        <p:txBody>
          <a:bodyPr wrap="none" anchor="ctr"/>
          <a:lstStyle/>
          <a:p>
            <a:endParaRPr lang="zh-CN" altLang="en-US">
              <a:latin typeface="+mn-lt"/>
              <a:ea typeface="黑体" panose="02010609060101010101" pitchFamily="49" charset="-122"/>
            </a:endParaRPr>
          </a:p>
        </p:txBody>
      </p:sp>
      <p:sp>
        <p:nvSpPr>
          <p:cNvPr id="5" name="Line 3"/>
          <p:cNvSpPr>
            <a:spLocks noChangeShapeType="1"/>
          </p:cNvSpPr>
          <p:nvPr/>
        </p:nvSpPr>
        <p:spPr bwMode="auto">
          <a:xfrm>
            <a:off x="1649384" y="886569"/>
            <a:ext cx="6740769"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6" name="Line 4"/>
          <p:cNvSpPr>
            <a:spLocks noChangeShapeType="1"/>
          </p:cNvSpPr>
          <p:nvPr/>
        </p:nvSpPr>
        <p:spPr bwMode="auto">
          <a:xfrm>
            <a:off x="2480255" y="507157"/>
            <a:ext cx="0" cy="3810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7" name="Line 5"/>
          <p:cNvSpPr>
            <a:spLocks noChangeShapeType="1"/>
          </p:cNvSpPr>
          <p:nvPr/>
        </p:nvSpPr>
        <p:spPr bwMode="auto">
          <a:xfrm>
            <a:off x="5009509" y="886569"/>
            <a:ext cx="0" cy="4222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8" name="Rectangle 6"/>
          <p:cNvSpPr>
            <a:spLocks noChangeArrowheads="1"/>
          </p:cNvSpPr>
          <p:nvPr/>
        </p:nvSpPr>
        <p:spPr bwMode="auto">
          <a:xfrm>
            <a:off x="1571724" y="116633"/>
            <a:ext cx="32220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latin typeface="+mn-lt"/>
                <a:ea typeface="黑体" panose="02010609060101010101" pitchFamily="49" charset="-122"/>
              </a:rPr>
              <a:t>0</a:t>
            </a:r>
          </a:p>
        </p:txBody>
      </p:sp>
      <p:sp>
        <p:nvSpPr>
          <p:cNvPr id="9" name="Rectangle 7"/>
          <p:cNvSpPr>
            <a:spLocks noChangeArrowheads="1"/>
          </p:cNvSpPr>
          <p:nvPr/>
        </p:nvSpPr>
        <p:spPr bwMode="auto">
          <a:xfrm>
            <a:off x="2405527" y="116633"/>
            <a:ext cx="32220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latin typeface="+mn-lt"/>
                <a:ea typeface="黑体" panose="02010609060101010101" pitchFamily="49" charset="-122"/>
              </a:rPr>
              <a:t>4</a:t>
            </a:r>
          </a:p>
        </p:txBody>
      </p:sp>
      <p:sp>
        <p:nvSpPr>
          <p:cNvPr id="10" name="Rectangle 8"/>
          <p:cNvSpPr>
            <a:spLocks noChangeArrowheads="1"/>
          </p:cNvSpPr>
          <p:nvPr/>
        </p:nvSpPr>
        <p:spPr bwMode="auto">
          <a:xfrm>
            <a:off x="4925984" y="116633"/>
            <a:ext cx="46166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latin typeface="+mn-lt"/>
                <a:ea typeface="黑体" panose="02010609060101010101" pitchFamily="49" charset="-122"/>
              </a:rPr>
              <a:t>16</a:t>
            </a:r>
          </a:p>
        </p:txBody>
      </p:sp>
      <p:sp>
        <p:nvSpPr>
          <p:cNvPr id="11" name="Rectangle 9"/>
          <p:cNvSpPr>
            <a:spLocks noChangeArrowheads="1"/>
          </p:cNvSpPr>
          <p:nvPr/>
        </p:nvSpPr>
        <p:spPr bwMode="auto">
          <a:xfrm>
            <a:off x="8061908" y="116633"/>
            <a:ext cx="46166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latin typeface="+mn-lt"/>
                <a:ea typeface="黑体" panose="02010609060101010101" pitchFamily="49" charset="-122"/>
              </a:rPr>
              <a:t>31</a:t>
            </a:r>
          </a:p>
        </p:txBody>
      </p:sp>
      <p:sp>
        <p:nvSpPr>
          <p:cNvPr id="12" name="Rectangle 10"/>
          <p:cNvSpPr>
            <a:spLocks noChangeArrowheads="1"/>
          </p:cNvSpPr>
          <p:nvPr/>
        </p:nvSpPr>
        <p:spPr bwMode="auto">
          <a:xfrm>
            <a:off x="1751958" y="521445"/>
            <a:ext cx="77585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latin typeface="+mn-lt"/>
                <a:ea typeface="黑体" panose="02010609060101010101" pitchFamily="49" charset="-122"/>
              </a:rPr>
              <a:t>版 本</a:t>
            </a:r>
          </a:p>
        </p:txBody>
      </p:sp>
      <p:sp>
        <p:nvSpPr>
          <p:cNvPr id="13" name="Rectangle 11"/>
          <p:cNvSpPr>
            <a:spLocks noChangeArrowheads="1"/>
          </p:cNvSpPr>
          <p:nvPr/>
        </p:nvSpPr>
        <p:spPr bwMode="auto">
          <a:xfrm>
            <a:off x="1001679" y="116633"/>
            <a:ext cx="4392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latin typeface="+mn-lt"/>
                <a:ea typeface="黑体" panose="02010609060101010101" pitchFamily="49" charset="-122"/>
              </a:rPr>
              <a:t>位</a:t>
            </a:r>
          </a:p>
        </p:txBody>
      </p:sp>
      <p:sp>
        <p:nvSpPr>
          <p:cNvPr id="14" name="Line 12"/>
          <p:cNvSpPr>
            <a:spLocks noChangeShapeType="1"/>
          </p:cNvSpPr>
          <p:nvPr/>
        </p:nvSpPr>
        <p:spPr bwMode="auto">
          <a:xfrm>
            <a:off x="1642055" y="1308844"/>
            <a:ext cx="6740769"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15" name="Line 13"/>
          <p:cNvSpPr>
            <a:spLocks noChangeShapeType="1"/>
          </p:cNvSpPr>
          <p:nvPr/>
        </p:nvSpPr>
        <p:spPr bwMode="auto">
          <a:xfrm>
            <a:off x="1643526" y="1731119"/>
            <a:ext cx="674223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16" name="Line 14"/>
          <p:cNvSpPr>
            <a:spLocks noChangeShapeType="1"/>
          </p:cNvSpPr>
          <p:nvPr/>
        </p:nvSpPr>
        <p:spPr bwMode="auto">
          <a:xfrm>
            <a:off x="1643526" y="2154982"/>
            <a:ext cx="674223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17" name="Line 15"/>
          <p:cNvSpPr>
            <a:spLocks noChangeShapeType="1"/>
          </p:cNvSpPr>
          <p:nvPr/>
        </p:nvSpPr>
        <p:spPr bwMode="auto">
          <a:xfrm>
            <a:off x="1643526" y="2578844"/>
            <a:ext cx="674223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18" name="Line 16"/>
          <p:cNvSpPr>
            <a:spLocks noChangeShapeType="1"/>
          </p:cNvSpPr>
          <p:nvPr/>
        </p:nvSpPr>
        <p:spPr bwMode="auto">
          <a:xfrm>
            <a:off x="1643526" y="3002707"/>
            <a:ext cx="674223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19" name="Line 17"/>
          <p:cNvSpPr>
            <a:spLocks noChangeShapeType="1"/>
          </p:cNvSpPr>
          <p:nvPr/>
        </p:nvSpPr>
        <p:spPr bwMode="auto">
          <a:xfrm>
            <a:off x="1643526" y="3424982"/>
            <a:ext cx="674223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20" name="Line 18"/>
          <p:cNvSpPr>
            <a:spLocks noChangeShapeType="1"/>
          </p:cNvSpPr>
          <p:nvPr/>
        </p:nvSpPr>
        <p:spPr bwMode="auto">
          <a:xfrm>
            <a:off x="1643526" y="3848844"/>
            <a:ext cx="674223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21" name="Line 19"/>
          <p:cNvSpPr>
            <a:spLocks noChangeShapeType="1"/>
          </p:cNvSpPr>
          <p:nvPr/>
        </p:nvSpPr>
        <p:spPr bwMode="auto">
          <a:xfrm>
            <a:off x="1643526" y="4271119"/>
            <a:ext cx="674223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22" name="Rectangle 20"/>
          <p:cNvSpPr>
            <a:spLocks noChangeArrowheads="1"/>
          </p:cNvSpPr>
          <p:nvPr/>
        </p:nvSpPr>
        <p:spPr bwMode="auto">
          <a:xfrm>
            <a:off x="1851611" y="3283698"/>
            <a:ext cx="6323135" cy="1128713"/>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23" name="Rectangle 21"/>
          <p:cNvSpPr>
            <a:spLocks noChangeArrowheads="1"/>
          </p:cNvSpPr>
          <p:nvPr/>
        </p:nvSpPr>
        <p:spPr bwMode="auto">
          <a:xfrm>
            <a:off x="1851611" y="1628800"/>
            <a:ext cx="6323135" cy="11303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24" name="Rectangle 22"/>
          <p:cNvSpPr>
            <a:spLocks noChangeArrowheads="1"/>
          </p:cNvSpPr>
          <p:nvPr/>
        </p:nvSpPr>
        <p:spPr bwMode="auto">
          <a:xfrm>
            <a:off x="4272427" y="3496419"/>
            <a:ext cx="2279471"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a:latin typeface="+mn-lt"/>
                <a:ea typeface="黑体" panose="02010609060101010101" pitchFamily="49" charset="-122"/>
              </a:rPr>
              <a:t>目   的   地   址</a:t>
            </a:r>
          </a:p>
        </p:txBody>
      </p:sp>
      <p:sp>
        <p:nvSpPr>
          <p:cNvPr id="25" name="Rectangle 23"/>
          <p:cNvSpPr>
            <a:spLocks noChangeArrowheads="1"/>
          </p:cNvSpPr>
          <p:nvPr/>
        </p:nvSpPr>
        <p:spPr bwMode="auto">
          <a:xfrm>
            <a:off x="4451197" y="1802557"/>
            <a:ext cx="1683154"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a:latin typeface="+mn-lt"/>
                <a:ea typeface="黑体" panose="02010609060101010101" pitchFamily="49" charset="-122"/>
              </a:rPr>
              <a:t>源   地   址</a:t>
            </a:r>
          </a:p>
        </p:txBody>
      </p:sp>
      <p:sp>
        <p:nvSpPr>
          <p:cNvPr id="26" name="Line 24"/>
          <p:cNvSpPr>
            <a:spLocks noChangeShapeType="1"/>
          </p:cNvSpPr>
          <p:nvPr/>
        </p:nvSpPr>
        <p:spPr bwMode="auto">
          <a:xfrm>
            <a:off x="6699097" y="886569"/>
            <a:ext cx="0" cy="4222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27" name="Rectangle 25"/>
          <p:cNvSpPr>
            <a:spLocks noChangeArrowheads="1"/>
          </p:cNvSpPr>
          <p:nvPr/>
        </p:nvSpPr>
        <p:spPr bwMode="auto">
          <a:xfrm>
            <a:off x="5000628" y="919909"/>
            <a:ext cx="178574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latin typeface="+mn-lt"/>
                <a:ea typeface="黑体" panose="02010609060101010101" pitchFamily="49" charset="-122"/>
              </a:rPr>
              <a:t>下 一 个 首 部</a:t>
            </a:r>
          </a:p>
        </p:txBody>
      </p:sp>
      <p:sp>
        <p:nvSpPr>
          <p:cNvPr id="28" name="Rectangle 26"/>
          <p:cNvSpPr>
            <a:spLocks noChangeArrowheads="1"/>
          </p:cNvSpPr>
          <p:nvPr/>
        </p:nvSpPr>
        <p:spPr bwMode="auto">
          <a:xfrm>
            <a:off x="5323101" y="521445"/>
            <a:ext cx="175368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latin typeface="+mn-lt"/>
                <a:ea typeface="黑体" panose="02010609060101010101" pitchFamily="49" charset="-122"/>
              </a:rPr>
              <a:t>流     标     签</a:t>
            </a:r>
          </a:p>
        </p:txBody>
      </p:sp>
      <p:sp>
        <p:nvSpPr>
          <p:cNvPr id="29" name="Rectangle 27"/>
          <p:cNvSpPr>
            <a:spLocks noChangeArrowheads="1"/>
          </p:cNvSpPr>
          <p:nvPr/>
        </p:nvSpPr>
        <p:spPr bwMode="auto">
          <a:xfrm>
            <a:off x="4030632" y="116633"/>
            <a:ext cx="46166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latin typeface="+mn-lt"/>
                <a:ea typeface="黑体" panose="02010609060101010101" pitchFamily="49" charset="-122"/>
              </a:rPr>
              <a:t>12</a:t>
            </a:r>
          </a:p>
        </p:txBody>
      </p:sp>
      <p:sp>
        <p:nvSpPr>
          <p:cNvPr id="30" name="Rectangle 28"/>
          <p:cNvSpPr>
            <a:spLocks noChangeArrowheads="1"/>
          </p:cNvSpPr>
          <p:nvPr/>
        </p:nvSpPr>
        <p:spPr bwMode="auto">
          <a:xfrm>
            <a:off x="2727903" y="521445"/>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latin typeface="+mn-lt"/>
                <a:ea typeface="黑体" panose="02010609060101010101" pitchFamily="49" charset="-122"/>
              </a:rPr>
              <a:t>流量类型</a:t>
            </a:r>
          </a:p>
        </p:txBody>
      </p:sp>
      <p:sp>
        <p:nvSpPr>
          <p:cNvPr id="31" name="Rectangle 29"/>
          <p:cNvSpPr>
            <a:spLocks noChangeArrowheads="1"/>
          </p:cNvSpPr>
          <p:nvPr/>
        </p:nvSpPr>
        <p:spPr bwMode="auto">
          <a:xfrm>
            <a:off x="4430686" y="2137519"/>
            <a:ext cx="1328891"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400">
                <a:latin typeface="+mn-lt"/>
                <a:ea typeface="黑体" panose="02010609060101010101" pitchFamily="49" charset="-122"/>
              </a:rPr>
              <a:t>(128 </a:t>
            </a:r>
            <a:r>
              <a:rPr kumimoji="1" lang="zh-CN" altLang="en-US" sz="2400">
                <a:latin typeface="+mn-lt"/>
                <a:ea typeface="黑体" panose="02010609060101010101" pitchFamily="49" charset="-122"/>
              </a:rPr>
              <a:t>位</a:t>
            </a:r>
            <a:r>
              <a:rPr kumimoji="1" lang="en-US" altLang="zh-CN" sz="2400">
                <a:latin typeface="+mn-lt"/>
                <a:ea typeface="黑体" panose="02010609060101010101" pitchFamily="49" charset="-122"/>
              </a:rPr>
              <a:t>)</a:t>
            </a:r>
            <a:endParaRPr kumimoji="1" lang="zh-CN" altLang="en-US" sz="2400">
              <a:latin typeface="+mn-lt"/>
              <a:ea typeface="黑体" panose="02010609060101010101" pitchFamily="49" charset="-122"/>
            </a:endParaRPr>
          </a:p>
        </p:txBody>
      </p:sp>
      <p:sp>
        <p:nvSpPr>
          <p:cNvPr id="32" name="Rectangle 30"/>
          <p:cNvSpPr>
            <a:spLocks noChangeArrowheads="1"/>
          </p:cNvSpPr>
          <p:nvPr/>
        </p:nvSpPr>
        <p:spPr bwMode="auto">
          <a:xfrm>
            <a:off x="4446802" y="3833996"/>
            <a:ext cx="1328891"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400">
                <a:latin typeface="+mn-lt"/>
                <a:ea typeface="黑体" panose="02010609060101010101" pitchFamily="49" charset="-122"/>
              </a:rPr>
              <a:t>(128 </a:t>
            </a:r>
            <a:r>
              <a:rPr kumimoji="1" lang="zh-CN" altLang="en-US" sz="2400">
                <a:latin typeface="+mn-lt"/>
                <a:ea typeface="黑体" panose="02010609060101010101" pitchFamily="49" charset="-122"/>
              </a:rPr>
              <a:t>位</a:t>
            </a:r>
            <a:r>
              <a:rPr kumimoji="1" lang="en-US" altLang="zh-CN" sz="2400">
                <a:latin typeface="+mn-lt"/>
                <a:ea typeface="黑体" panose="02010609060101010101" pitchFamily="49" charset="-122"/>
              </a:rPr>
              <a:t>)</a:t>
            </a:r>
            <a:endParaRPr kumimoji="1" lang="zh-CN" altLang="en-US" sz="2400">
              <a:latin typeface="+mn-lt"/>
              <a:ea typeface="黑体" panose="02010609060101010101" pitchFamily="49" charset="-122"/>
            </a:endParaRPr>
          </a:p>
        </p:txBody>
      </p:sp>
      <p:sp>
        <p:nvSpPr>
          <p:cNvPr id="33" name="Rectangle 31"/>
          <p:cNvSpPr>
            <a:spLocks noChangeArrowheads="1"/>
          </p:cNvSpPr>
          <p:nvPr/>
        </p:nvSpPr>
        <p:spPr bwMode="auto">
          <a:xfrm>
            <a:off x="2302944" y="911971"/>
            <a:ext cx="252312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latin typeface="+mn-lt"/>
                <a:ea typeface="黑体" panose="02010609060101010101" pitchFamily="49" charset="-122"/>
              </a:rPr>
              <a:t>有  效  载  荷  长  度</a:t>
            </a:r>
          </a:p>
        </p:txBody>
      </p:sp>
      <p:sp>
        <p:nvSpPr>
          <p:cNvPr id="34" name="Rectangle 32"/>
          <p:cNvSpPr>
            <a:spLocks noChangeArrowheads="1"/>
          </p:cNvSpPr>
          <p:nvPr/>
        </p:nvSpPr>
        <p:spPr bwMode="auto">
          <a:xfrm>
            <a:off x="6858015" y="931020"/>
            <a:ext cx="144911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latin typeface="+mn-lt"/>
                <a:ea typeface="黑体" panose="02010609060101010101" pitchFamily="49" charset="-122"/>
              </a:rPr>
              <a:t>跳 数 限 制</a:t>
            </a:r>
          </a:p>
        </p:txBody>
      </p:sp>
      <p:sp>
        <p:nvSpPr>
          <p:cNvPr id="35" name="Line 33"/>
          <p:cNvSpPr>
            <a:spLocks noChangeShapeType="1"/>
          </p:cNvSpPr>
          <p:nvPr/>
        </p:nvSpPr>
        <p:spPr bwMode="auto">
          <a:xfrm>
            <a:off x="4158123" y="505569"/>
            <a:ext cx="5862" cy="3825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36" name="Rectangle 34"/>
          <p:cNvSpPr>
            <a:spLocks noChangeArrowheads="1"/>
          </p:cNvSpPr>
          <p:nvPr/>
        </p:nvSpPr>
        <p:spPr bwMode="auto">
          <a:xfrm>
            <a:off x="6602384" y="116633"/>
            <a:ext cx="46166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latin typeface="+mn-lt"/>
                <a:ea typeface="黑体" panose="02010609060101010101" pitchFamily="49" charset="-122"/>
              </a:rPr>
              <a:t>24</a:t>
            </a:r>
          </a:p>
        </p:txBody>
      </p:sp>
      <p:sp>
        <p:nvSpPr>
          <p:cNvPr id="41" name="AutoShape 39"/>
          <p:cNvSpPr/>
          <p:nvPr/>
        </p:nvSpPr>
        <p:spPr bwMode="auto">
          <a:xfrm>
            <a:off x="1360701" y="538909"/>
            <a:ext cx="211015" cy="4162425"/>
          </a:xfrm>
          <a:prstGeom prst="leftBrace">
            <a:avLst>
              <a:gd name="adj1" fmla="val 151736"/>
              <a:gd name="adj2" fmla="val 50000"/>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42" name="Rectangle 40"/>
          <p:cNvSpPr>
            <a:spLocks noChangeArrowheads="1"/>
          </p:cNvSpPr>
          <p:nvPr/>
        </p:nvSpPr>
        <p:spPr bwMode="auto">
          <a:xfrm>
            <a:off x="185057" y="2150219"/>
            <a:ext cx="1208665" cy="1013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2000">
                <a:latin typeface="+mn-lt"/>
                <a:ea typeface="黑体" panose="02010609060101010101" pitchFamily="49" charset="-122"/>
              </a:rPr>
              <a:t>IPv6 </a:t>
            </a:r>
            <a:r>
              <a:rPr kumimoji="1" lang="zh-CN" altLang="en-US" sz="2000">
                <a:latin typeface="+mn-lt"/>
                <a:ea typeface="黑体" panose="02010609060101010101" pitchFamily="49" charset="-122"/>
              </a:rPr>
              <a:t>的</a:t>
            </a:r>
          </a:p>
          <a:p>
            <a:pPr algn="ctr" defTabSz="762000" eaLnBrk="0" hangingPunct="0"/>
            <a:r>
              <a:rPr kumimoji="1" lang="zh-CN" altLang="en-US" sz="2000">
                <a:latin typeface="+mn-lt"/>
                <a:ea typeface="黑体" panose="02010609060101010101" pitchFamily="49" charset="-122"/>
              </a:rPr>
              <a:t>基本首部</a:t>
            </a:r>
          </a:p>
          <a:p>
            <a:pPr algn="ctr" defTabSz="762000" eaLnBrk="0" hangingPunct="0"/>
            <a:r>
              <a:rPr kumimoji="1" lang="en-US" altLang="zh-CN" sz="2000">
                <a:latin typeface="+mn-lt"/>
                <a:ea typeface="黑体" panose="02010609060101010101" pitchFamily="49" charset="-122"/>
              </a:rPr>
              <a:t>(40 B)</a:t>
            </a:r>
            <a:endParaRPr kumimoji="1" lang="zh-CN" altLang="en-US" sz="2000">
              <a:latin typeface="+mn-lt"/>
              <a:ea typeface="黑体" panose="02010609060101010101" pitchFamily="49" charset="-122"/>
            </a:endParaRPr>
          </a:p>
        </p:txBody>
      </p:sp>
      <p:sp>
        <p:nvSpPr>
          <p:cNvPr id="39" name="Rectangle 37"/>
          <p:cNvSpPr>
            <a:spLocks noChangeArrowheads="1"/>
          </p:cNvSpPr>
          <p:nvPr/>
        </p:nvSpPr>
        <p:spPr bwMode="auto">
          <a:xfrm>
            <a:off x="2480261" y="476672"/>
            <a:ext cx="1692931" cy="419100"/>
          </a:xfrm>
          <a:prstGeom prst="rect">
            <a:avLst/>
          </a:prstGeom>
          <a:noFill/>
          <a:ln w="762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Text Box 38"/>
          <p:cNvSpPr txBox="1">
            <a:spLocks noChangeArrowheads="1"/>
          </p:cNvSpPr>
          <p:nvPr/>
        </p:nvSpPr>
        <p:spPr bwMode="auto">
          <a:xfrm>
            <a:off x="900113" y="4903954"/>
            <a:ext cx="7724775" cy="1311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nSpc>
                <a:spcPct val="110000"/>
              </a:lnSpc>
              <a:defRPr sz="2400" b="1">
                <a:solidFill>
                  <a:srgbClr val="000099"/>
                </a:solidFill>
                <a:latin typeface="+mn-lt"/>
                <a:ea typeface="黑体" panose="02010609060101010101" pitchFamily="49" charset="-122"/>
              </a:defRPr>
            </a:lvl1pPr>
          </a:lstStyle>
          <a:p>
            <a:r>
              <a:rPr lang="zh-CN" altLang="en-US" b="0">
                <a:solidFill>
                  <a:schemeClr val="tx1"/>
                </a:solidFill>
              </a:rPr>
              <a:t>流量类型</a:t>
            </a:r>
            <a:r>
              <a:rPr lang="en-US" altLang="zh-CN" b="0">
                <a:solidFill>
                  <a:schemeClr val="tx1"/>
                </a:solidFill>
              </a:rPr>
              <a:t>(traffic class) —— </a:t>
            </a:r>
            <a:r>
              <a:rPr lang="en-US" altLang="zh-CN" b="0">
                <a:solidFill>
                  <a:srgbClr val="FF0000"/>
                </a:solidFill>
              </a:rPr>
              <a:t>8 </a:t>
            </a:r>
            <a:r>
              <a:rPr lang="zh-CN" altLang="en-US" b="0">
                <a:solidFill>
                  <a:srgbClr val="FF0000"/>
                </a:solidFill>
              </a:rPr>
              <a:t>位</a:t>
            </a:r>
            <a:r>
              <a:rPr lang="zh-CN" altLang="en-US" b="0">
                <a:solidFill>
                  <a:schemeClr val="tx1"/>
                </a:solidFill>
              </a:rPr>
              <a:t>。这是为了区分不同的 </a:t>
            </a:r>
            <a:r>
              <a:rPr lang="en-US" altLang="zh-CN" b="0">
                <a:solidFill>
                  <a:schemeClr val="tx1"/>
                </a:solidFill>
              </a:rPr>
              <a:t>IPv6 </a:t>
            </a:r>
            <a:r>
              <a:rPr lang="zh-CN" altLang="en-US" b="0">
                <a:solidFill>
                  <a:schemeClr val="tx1"/>
                </a:solidFill>
              </a:rPr>
              <a:t>数据报的类别</a:t>
            </a:r>
            <a:r>
              <a:rPr lang="zh-CN" altLang="en-US" b="0">
                <a:solidFill>
                  <a:srgbClr val="FF0000"/>
                </a:solidFill>
              </a:rPr>
              <a:t>或</a:t>
            </a:r>
            <a:r>
              <a:rPr lang="zh-CN" altLang="en-US" b="0">
                <a:solidFill>
                  <a:schemeClr val="tx1"/>
                </a:solidFill>
              </a:rPr>
              <a:t>优先级。目前正在进行不同的流量类型性能的实验。 </a:t>
            </a:r>
          </a:p>
        </p:txBody>
      </p:sp>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AEAE1EA3-7E15-4657-85C3-30A40E69282B}"/>
                  </a:ext>
                </a:extLst>
              </p14:cNvPr>
              <p14:cNvContentPartPr/>
              <p14:nvPr/>
            </p14:nvContentPartPr>
            <p14:xfrm>
              <a:off x="2836859" y="5663544"/>
              <a:ext cx="1948320" cy="145440"/>
            </p14:xfrm>
          </p:contentPart>
        </mc:Choice>
        <mc:Fallback>
          <p:pic>
            <p:nvPicPr>
              <p:cNvPr id="2" name="墨迹 1">
                <a:extLst>
                  <a:ext uri="{FF2B5EF4-FFF2-40B4-BE49-F238E27FC236}">
                    <a16:creationId xmlns:a16="http://schemas.microsoft.com/office/drawing/2014/main" id="{AEAE1EA3-7E15-4657-85C3-30A40E69282B}"/>
                  </a:ext>
                </a:extLst>
              </p:cNvPr>
              <p:cNvPicPr/>
              <p:nvPr/>
            </p:nvPicPr>
            <p:blipFill>
              <a:blip r:embed="rId3"/>
              <a:stretch>
                <a:fillRect/>
              </a:stretch>
            </p:blipFill>
            <p:spPr>
              <a:xfrm>
                <a:off x="2819219" y="5645544"/>
                <a:ext cx="1983960" cy="1810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3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642055" y="505569"/>
            <a:ext cx="6729046" cy="4237038"/>
          </a:xfrm>
          <a:prstGeom prst="rect">
            <a:avLst/>
          </a:prstGeom>
          <a:solidFill>
            <a:srgbClr val="FFFF99"/>
          </a:solidFill>
          <a:ln w="28575">
            <a:solidFill>
              <a:srgbClr val="333399"/>
            </a:solidFill>
            <a:miter lim="800000"/>
          </a:ln>
          <a:effectLst>
            <a:outerShdw dist="35921" dir="2700000" algn="ctr" rotWithShape="0">
              <a:schemeClr val="bg2"/>
            </a:outerShdw>
          </a:effectLst>
        </p:spPr>
        <p:txBody>
          <a:bodyPr wrap="none" anchor="ctr"/>
          <a:lstStyle/>
          <a:p>
            <a:endParaRPr lang="zh-CN" altLang="en-US">
              <a:latin typeface="+mn-lt"/>
              <a:ea typeface="黑体" panose="02010609060101010101" pitchFamily="49" charset="-122"/>
            </a:endParaRPr>
          </a:p>
        </p:txBody>
      </p:sp>
      <p:sp>
        <p:nvSpPr>
          <p:cNvPr id="5" name="Line 3"/>
          <p:cNvSpPr>
            <a:spLocks noChangeShapeType="1"/>
          </p:cNvSpPr>
          <p:nvPr/>
        </p:nvSpPr>
        <p:spPr bwMode="auto">
          <a:xfrm>
            <a:off x="1649384" y="886569"/>
            <a:ext cx="6740769"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6" name="Line 4"/>
          <p:cNvSpPr>
            <a:spLocks noChangeShapeType="1"/>
          </p:cNvSpPr>
          <p:nvPr/>
        </p:nvSpPr>
        <p:spPr bwMode="auto">
          <a:xfrm>
            <a:off x="2480255" y="507157"/>
            <a:ext cx="0" cy="3810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7" name="Line 5"/>
          <p:cNvSpPr>
            <a:spLocks noChangeShapeType="1"/>
          </p:cNvSpPr>
          <p:nvPr/>
        </p:nvSpPr>
        <p:spPr bwMode="auto">
          <a:xfrm>
            <a:off x="5009509" y="886569"/>
            <a:ext cx="0" cy="4222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8" name="Rectangle 6"/>
          <p:cNvSpPr>
            <a:spLocks noChangeArrowheads="1"/>
          </p:cNvSpPr>
          <p:nvPr/>
        </p:nvSpPr>
        <p:spPr bwMode="auto">
          <a:xfrm>
            <a:off x="1571724" y="116633"/>
            <a:ext cx="32220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latin typeface="+mn-lt"/>
                <a:ea typeface="黑体" panose="02010609060101010101" pitchFamily="49" charset="-122"/>
              </a:rPr>
              <a:t>0</a:t>
            </a:r>
          </a:p>
        </p:txBody>
      </p:sp>
      <p:sp>
        <p:nvSpPr>
          <p:cNvPr id="9" name="Rectangle 7"/>
          <p:cNvSpPr>
            <a:spLocks noChangeArrowheads="1"/>
          </p:cNvSpPr>
          <p:nvPr/>
        </p:nvSpPr>
        <p:spPr bwMode="auto">
          <a:xfrm>
            <a:off x="2405527" y="116633"/>
            <a:ext cx="32220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latin typeface="+mn-lt"/>
                <a:ea typeface="黑体" panose="02010609060101010101" pitchFamily="49" charset="-122"/>
              </a:rPr>
              <a:t>4</a:t>
            </a:r>
          </a:p>
        </p:txBody>
      </p:sp>
      <p:sp>
        <p:nvSpPr>
          <p:cNvPr id="10" name="Rectangle 8"/>
          <p:cNvSpPr>
            <a:spLocks noChangeArrowheads="1"/>
          </p:cNvSpPr>
          <p:nvPr/>
        </p:nvSpPr>
        <p:spPr bwMode="auto">
          <a:xfrm>
            <a:off x="4925984" y="116633"/>
            <a:ext cx="46166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latin typeface="+mn-lt"/>
                <a:ea typeface="黑体" panose="02010609060101010101" pitchFamily="49" charset="-122"/>
              </a:rPr>
              <a:t>16</a:t>
            </a:r>
          </a:p>
        </p:txBody>
      </p:sp>
      <p:sp>
        <p:nvSpPr>
          <p:cNvPr id="11" name="Rectangle 9"/>
          <p:cNvSpPr>
            <a:spLocks noChangeArrowheads="1"/>
          </p:cNvSpPr>
          <p:nvPr/>
        </p:nvSpPr>
        <p:spPr bwMode="auto">
          <a:xfrm>
            <a:off x="8061908" y="116633"/>
            <a:ext cx="46166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latin typeface="+mn-lt"/>
                <a:ea typeface="黑体" panose="02010609060101010101" pitchFamily="49" charset="-122"/>
              </a:rPr>
              <a:t>31</a:t>
            </a:r>
          </a:p>
        </p:txBody>
      </p:sp>
      <p:sp>
        <p:nvSpPr>
          <p:cNvPr id="12" name="Rectangle 10"/>
          <p:cNvSpPr>
            <a:spLocks noChangeArrowheads="1"/>
          </p:cNvSpPr>
          <p:nvPr/>
        </p:nvSpPr>
        <p:spPr bwMode="auto">
          <a:xfrm>
            <a:off x="1751958" y="521445"/>
            <a:ext cx="77585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latin typeface="+mn-lt"/>
                <a:ea typeface="黑体" panose="02010609060101010101" pitchFamily="49" charset="-122"/>
              </a:rPr>
              <a:t>版 本</a:t>
            </a:r>
          </a:p>
        </p:txBody>
      </p:sp>
      <p:sp>
        <p:nvSpPr>
          <p:cNvPr id="13" name="Rectangle 11"/>
          <p:cNvSpPr>
            <a:spLocks noChangeArrowheads="1"/>
          </p:cNvSpPr>
          <p:nvPr/>
        </p:nvSpPr>
        <p:spPr bwMode="auto">
          <a:xfrm>
            <a:off x="1001679" y="116633"/>
            <a:ext cx="4392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latin typeface="+mn-lt"/>
                <a:ea typeface="黑体" panose="02010609060101010101" pitchFamily="49" charset="-122"/>
              </a:rPr>
              <a:t>位</a:t>
            </a:r>
          </a:p>
        </p:txBody>
      </p:sp>
      <p:sp>
        <p:nvSpPr>
          <p:cNvPr id="14" name="Line 12"/>
          <p:cNvSpPr>
            <a:spLocks noChangeShapeType="1"/>
          </p:cNvSpPr>
          <p:nvPr/>
        </p:nvSpPr>
        <p:spPr bwMode="auto">
          <a:xfrm>
            <a:off x="1642055" y="1308844"/>
            <a:ext cx="6740769"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15" name="Line 13"/>
          <p:cNvSpPr>
            <a:spLocks noChangeShapeType="1"/>
          </p:cNvSpPr>
          <p:nvPr/>
        </p:nvSpPr>
        <p:spPr bwMode="auto">
          <a:xfrm>
            <a:off x="1643526" y="1731119"/>
            <a:ext cx="674223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16" name="Line 14"/>
          <p:cNvSpPr>
            <a:spLocks noChangeShapeType="1"/>
          </p:cNvSpPr>
          <p:nvPr/>
        </p:nvSpPr>
        <p:spPr bwMode="auto">
          <a:xfrm>
            <a:off x="1643526" y="2154982"/>
            <a:ext cx="674223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17" name="Line 15"/>
          <p:cNvSpPr>
            <a:spLocks noChangeShapeType="1"/>
          </p:cNvSpPr>
          <p:nvPr/>
        </p:nvSpPr>
        <p:spPr bwMode="auto">
          <a:xfrm>
            <a:off x="1643526" y="2578844"/>
            <a:ext cx="674223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18" name="Line 16"/>
          <p:cNvSpPr>
            <a:spLocks noChangeShapeType="1"/>
          </p:cNvSpPr>
          <p:nvPr/>
        </p:nvSpPr>
        <p:spPr bwMode="auto">
          <a:xfrm>
            <a:off x="1643526" y="3002707"/>
            <a:ext cx="674223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19" name="Line 17"/>
          <p:cNvSpPr>
            <a:spLocks noChangeShapeType="1"/>
          </p:cNvSpPr>
          <p:nvPr/>
        </p:nvSpPr>
        <p:spPr bwMode="auto">
          <a:xfrm>
            <a:off x="1643526" y="3424982"/>
            <a:ext cx="674223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20" name="Line 18"/>
          <p:cNvSpPr>
            <a:spLocks noChangeShapeType="1"/>
          </p:cNvSpPr>
          <p:nvPr/>
        </p:nvSpPr>
        <p:spPr bwMode="auto">
          <a:xfrm>
            <a:off x="1643526" y="3848844"/>
            <a:ext cx="674223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21" name="Line 19"/>
          <p:cNvSpPr>
            <a:spLocks noChangeShapeType="1"/>
          </p:cNvSpPr>
          <p:nvPr/>
        </p:nvSpPr>
        <p:spPr bwMode="auto">
          <a:xfrm>
            <a:off x="1643526" y="4271119"/>
            <a:ext cx="674223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22" name="Rectangle 20"/>
          <p:cNvSpPr>
            <a:spLocks noChangeArrowheads="1"/>
          </p:cNvSpPr>
          <p:nvPr/>
        </p:nvSpPr>
        <p:spPr bwMode="auto">
          <a:xfrm>
            <a:off x="1851611" y="3283698"/>
            <a:ext cx="6323135" cy="1128713"/>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23" name="Rectangle 21"/>
          <p:cNvSpPr>
            <a:spLocks noChangeArrowheads="1"/>
          </p:cNvSpPr>
          <p:nvPr/>
        </p:nvSpPr>
        <p:spPr bwMode="auto">
          <a:xfrm>
            <a:off x="1851611" y="1628800"/>
            <a:ext cx="6323135" cy="11303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24" name="Rectangle 22"/>
          <p:cNvSpPr>
            <a:spLocks noChangeArrowheads="1"/>
          </p:cNvSpPr>
          <p:nvPr/>
        </p:nvSpPr>
        <p:spPr bwMode="auto">
          <a:xfrm>
            <a:off x="4272427" y="3496419"/>
            <a:ext cx="2279471"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a:latin typeface="+mn-lt"/>
                <a:ea typeface="黑体" panose="02010609060101010101" pitchFamily="49" charset="-122"/>
              </a:rPr>
              <a:t>目   的   地   址</a:t>
            </a:r>
          </a:p>
        </p:txBody>
      </p:sp>
      <p:sp>
        <p:nvSpPr>
          <p:cNvPr id="25" name="Rectangle 23"/>
          <p:cNvSpPr>
            <a:spLocks noChangeArrowheads="1"/>
          </p:cNvSpPr>
          <p:nvPr/>
        </p:nvSpPr>
        <p:spPr bwMode="auto">
          <a:xfrm>
            <a:off x="4451197" y="1802557"/>
            <a:ext cx="1683154"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a:latin typeface="+mn-lt"/>
                <a:ea typeface="黑体" panose="02010609060101010101" pitchFamily="49" charset="-122"/>
              </a:rPr>
              <a:t>源   地   址</a:t>
            </a:r>
          </a:p>
        </p:txBody>
      </p:sp>
      <p:sp>
        <p:nvSpPr>
          <p:cNvPr id="26" name="Line 24"/>
          <p:cNvSpPr>
            <a:spLocks noChangeShapeType="1"/>
          </p:cNvSpPr>
          <p:nvPr/>
        </p:nvSpPr>
        <p:spPr bwMode="auto">
          <a:xfrm>
            <a:off x="6699097" y="886569"/>
            <a:ext cx="0" cy="4222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27" name="Rectangle 25"/>
          <p:cNvSpPr>
            <a:spLocks noChangeArrowheads="1"/>
          </p:cNvSpPr>
          <p:nvPr/>
        </p:nvSpPr>
        <p:spPr bwMode="auto">
          <a:xfrm>
            <a:off x="5000628" y="919909"/>
            <a:ext cx="178574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latin typeface="+mn-lt"/>
                <a:ea typeface="黑体" panose="02010609060101010101" pitchFamily="49" charset="-122"/>
              </a:rPr>
              <a:t>下 一 个 首 部</a:t>
            </a:r>
          </a:p>
        </p:txBody>
      </p:sp>
      <p:sp>
        <p:nvSpPr>
          <p:cNvPr id="28" name="Rectangle 26"/>
          <p:cNvSpPr>
            <a:spLocks noChangeArrowheads="1"/>
          </p:cNvSpPr>
          <p:nvPr/>
        </p:nvSpPr>
        <p:spPr bwMode="auto">
          <a:xfrm>
            <a:off x="5323101" y="521445"/>
            <a:ext cx="175368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latin typeface="+mn-lt"/>
                <a:ea typeface="黑体" panose="02010609060101010101" pitchFamily="49" charset="-122"/>
              </a:rPr>
              <a:t>流     标     签</a:t>
            </a:r>
          </a:p>
        </p:txBody>
      </p:sp>
      <p:sp>
        <p:nvSpPr>
          <p:cNvPr id="29" name="Rectangle 27"/>
          <p:cNvSpPr>
            <a:spLocks noChangeArrowheads="1"/>
          </p:cNvSpPr>
          <p:nvPr/>
        </p:nvSpPr>
        <p:spPr bwMode="auto">
          <a:xfrm>
            <a:off x="4030632" y="116633"/>
            <a:ext cx="46166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latin typeface="+mn-lt"/>
                <a:ea typeface="黑体" panose="02010609060101010101" pitchFamily="49" charset="-122"/>
              </a:rPr>
              <a:t>12</a:t>
            </a:r>
          </a:p>
        </p:txBody>
      </p:sp>
      <p:sp>
        <p:nvSpPr>
          <p:cNvPr id="30" name="Rectangle 28"/>
          <p:cNvSpPr>
            <a:spLocks noChangeArrowheads="1"/>
          </p:cNvSpPr>
          <p:nvPr/>
        </p:nvSpPr>
        <p:spPr bwMode="auto">
          <a:xfrm>
            <a:off x="2727903" y="521445"/>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latin typeface="+mn-lt"/>
                <a:ea typeface="黑体" panose="02010609060101010101" pitchFamily="49" charset="-122"/>
              </a:rPr>
              <a:t>流量类型</a:t>
            </a:r>
          </a:p>
        </p:txBody>
      </p:sp>
      <p:sp>
        <p:nvSpPr>
          <p:cNvPr id="31" name="Rectangle 29"/>
          <p:cNvSpPr>
            <a:spLocks noChangeArrowheads="1"/>
          </p:cNvSpPr>
          <p:nvPr/>
        </p:nvSpPr>
        <p:spPr bwMode="auto">
          <a:xfrm>
            <a:off x="4430686" y="2137519"/>
            <a:ext cx="1328891"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400">
                <a:latin typeface="+mn-lt"/>
                <a:ea typeface="黑体" panose="02010609060101010101" pitchFamily="49" charset="-122"/>
              </a:rPr>
              <a:t>(128 </a:t>
            </a:r>
            <a:r>
              <a:rPr kumimoji="1" lang="zh-CN" altLang="en-US" sz="2400">
                <a:latin typeface="+mn-lt"/>
                <a:ea typeface="黑体" panose="02010609060101010101" pitchFamily="49" charset="-122"/>
              </a:rPr>
              <a:t>位</a:t>
            </a:r>
            <a:r>
              <a:rPr kumimoji="1" lang="en-US" altLang="zh-CN" sz="2400">
                <a:latin typeface="+mn-lt"/>
                <a:ea typeface="黑体" panose="02010609060101010101" pitchFamily="49" charset="-122"/>
              </a:rPr>
              <a:t>)</a:t>
            </a:r>
            <a:endParaRPr kumimoji="1" lang="zh-CN" altLang="en-US" sz="2400">
              <a:latin typeface="+mn-lt"/>
              <a:ea typeface="黑体" panose="02010609060101010101" pitchFamily="49" charset="-122"/>
            </a:endParaRPr>
          </a:p>
        </p:txBody>
      </p:sp>
      <p:sp>
        <p:nvSpPr>
          <p:cNvPr id="32" name="Rectangle 30"/>
          <p:cNvSpPr>
            <a:spLocks noChangeArrowheads="1"/>
          </p:cNvSpPr>
          <p:nvPr/>
        </p:nvSpPr>
        <p:spPr bwMode="auto">
          <a:xfrm>
            <a:off x="4446802" y="3833996"/>
            <a:ext cx="1328891"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400">
                <a:latin typeface="+mn-lt"/>
                <a:ea typeface="黑体" panose="02010609060101010101" pitchFamily="49" charset="-122"/>
              </a:rPr>
              <a:t>(128 </a:t>
            </a:r>
            <a:r>
              <a:rPr kumimoji="1" lang="zh-CN" altLang="en-US" sz="2400">
                <a:latin typeface="+mn-lt"/>
                <a:ea typeface="黑体" panose="02010609060101010101" pitchFamily="49" charset="-122"/>
              </a:rPr>
              <a:t>位</a:t>
            </a:r>
            <a:r>
              <a:rPr kumimoji="1" lang="en-US" altLang="zh-CN" sz="2400">
                <a:latin typeface="+mn-lt"/>
                <a:ea typeface="黑体" panose="02010609060101010101" pitchFamily="49" charset="-122"/>
              </a:rPr>
              <a:t>)</a:t>
            </a:r>
            <a:endParaRPr kumimoji="1" lang="zh-CN" altLang="en-US" sz="2400">
              <a:latin typeface="+mn-lt"/>
              <a:ea typeface="黑体" panose="02010609060101010101" pitchFamily="49" charset="-122"/>
            </a:endParaRPr>
          </a:p>
        </p:txBody>
      </p:sp>
      <p:sp>
        <p:nvSpPr>
          <p:cNvPr id="33" name="Rectangle 31"/>
          <p:cNvSpPr>
            <a:spLocks noChangeArrowheads="1"/>
          </p:cNvSpPr>
          <p:nvPr/>
        </p:nvSpPr>
        <p:spPr bwMode="auto">
          <a:xfrm>
            <a:off x="2302944" y="911971"/>
            <a:ext cx="252312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latin typeface="+mn-lt"/>
                <a:ea typeface="黑体" panose="02010609060101010101" pitchFamily="49" charset="-122"/>
              </a:rPr>
              <a:t>有  效  载  荷  长  度</a:t>
            </a:r>
          </a:p>
        </p:txBody>
      </p:sp>
      <p:sp>
        <p:nvSpPr>
          <p:cNvPr id="34" name="Rectangle 32"/>
          <p:cNvSpPr>
            <a:spLocks noChangeArrowheads="1"/>
          </p:cNvSpPr>
          <p:nvPr/>
        </p:nvSpPr>
        <p:spPr bwMode="auto">
          <a:xfrm>
            <a:off x="6858015" y="931020"/>
            <a:ext cx="144911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latin typeface="+mn-lt"/>
                <a:ea typeface="黑体" panose="02010609060101010101" pitchFamily="49" charset="-122"/>
              </a:rPr>
              <a:t>跳 数 限 制</a:t>
            </a:r>
          </a:p>
        </p:txBody>
      </p:sp>
      <p:sp>
        <p:nvSpPr>
          <p:cNvPr id="35" name="Line 33"/>
          <p:cNvSpPr>
            <a:spLocks noChangeShapeType="1"/>
          </p:cNvSpPr>
          <p:nvPr/>
        </p:nvSpPr>
        <p:spPr bwMode="auto">
          <a:xfrm>
            <a:off x="4158123" y="505569"/>
            <a:ext cx="5862" cy="3825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36" name="Rectangle 34"/>
          <p:cNvSpPr>
            <a:spLocks noChangeArrowheads="1"/>
          </p:cNvSpPr>
          <p:nvPr/>
        </p:nvSpPr>
        <p:spPr bwMode="auto">
          <a:xfrm>
            <a:off x="6602384" y="116633"/>
            <a:ext cx="46166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latin typeface="+mn-lt"/>
                <a:ea typeface="黑体" panose="02010609060101010101" pitchFamily="49" charset="-122"/>
              </a:rPr>
              <a:t>24</a:t>
            </a:r>
          </a:p>
        </p:txBody>
      </p:sp>
      <p:sp>
        <p:nvSpPr>
          <p:cNvPr id="41" name="AutoShape 39"/>
          <p:cNvSpPr/>
          <p:nvPr/>
        </p:nvSpPr>
        <p:spPr bwMode="auto">
          <a:xfrm>
            <a:off x="1360701" y="538909"/>
            <a:ext cx="211015" cy="4162425"/>
          </a:xfrm>
          <a:prstGeom prst="leftBrace">
            <a:avLst>
              <a:gd name="adj1" fmla="val 151736"/>
              <a:gd name="adj2" fmla="val 50000"/>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42" name="Rectangle 40"/>
          <p:cNvSpPr>
            <a:spLocks noChangeArrowheads="1"/>
          </p:cNvSpPr>
          <p:nvPr/>
        </p:nvSpPr>
        <p:spPr bwMode="auto">
          <a:xfrm>
            <a:off x="185057" y="2150219"/>
            <a:ext cx="1208665" cy="1013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2000">
                <a:latin typeface="+mn-lt"/>
                <a:ea typeface="黑体" panose="02010609060101010101" pitchFamily="49" charset="-122"/>
              </a:rPr>
              <a:t>IPv6 </a:t>
            </a:r>
            <a:r>
              <a:rPr kumimoji="1" lang="zh-CN" altLang="en-US" sz="2000">
                <a:latin typeface="+mn-lt"/>
                <a:ea typeface="黑体" panose="02010609060101010101" pitchFamily="49" charset="-122"/>
              </a:rPr>
              <a:t>的</a:t>
            </a:r>
          </a:p>
          <a:p>
            <a:pPr algn="ctr" defTabSz="762000" eaLnBrk="0" hangingPunct="0"/>
            <a:r>
              <a:rPr kumimoji="1" lang="zh-CN" altLang="en-US" sz="2000">
                <a:latin typeface="+mn-lt"/>
                <a:ea typeface="黑体" panose="02010609060101010101" pitchFamily="49" charset="-122"/>
              </a:rPr>
              <a:t>基本首部</a:t>
            </a:r>
          </a:p>
          <a:p>
            <a:pPr algn="ctr" defTabSz="762000" eaLnBrk="0" hangingPunct="0"/>
            <a:r>
              <a:rPr kumimoji="1" lang="en-US" altLang="zh-CN" sz="2000">
                <a:latin typeface="+mn-lt"/>
                <a:ea typeface="黑体" panose="02010609060101010101" pitchFamily="49" charset="-122"/>
              </a:rPr>
              <a:t>(40 B)</a:t>
            </a:r>
            <a:endParaRPr kumimoji="1" lang="zh-CN" altLang="en-US" sz="2000">
              <a:latin typeface="+mn-lt"/>
              <a:ea typeface="黑体" panose="02010609060101010101" pitchFamily="49" charset="-122"/>
            </a:endParaRPr>
          </a:p>
        </p:txBody>
      </p:sp>
      <p:sp>
        <p:nvSpPr>
          <p:cNvPr id="43" name="Rectangle 37"/>
          <p:cNvSpPr>
            <a:spLocks noChangeArrowheads="1"/>
          </p:cNvSpPr>
          <p:nvPr/>
        </p:nvSpPr>
        <p:spPr bwMode="auto">
          <a:xfrm>
            <a:off x="4158123" y="493713"/>
            <a:ext cx="4202609" cy="419100"/>
          </a:xfrm>
          <a:prstGeom prst="rect">
            <a:avLst/>
          </a:prstGeom>
          <a:noFill/>
          <a:ln w="762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Text Box 38"/>
          <p:cNvSpPr txBox="1">
            <a:spLocks noChangeArrowheads="1"/>
          </p:cNvSpPr>
          <p:nvPr/>
        </p:nvSpPr>
        <p:spPr bwMode="auto">
          <a:xfrm>
            <a:off x="500034" y="4789484"/>
            <a:ext cx="8193039" cy="1735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nSpc>
                <a:spcPct val="110000"/>
              </a:lnSpc>
              <a:defRPr sz="2400" b="1">
                <a:solidFill>
                  <a:srgbClr val="000099"/>
                </a:solidFill>
                <a:latin typeface="+mn-lt"/>
                <a:ea typeface="黑体" panose="02010609060101010101" pitchFamily="49" charset="-122"/>
              </a:defRPr>
            </a:lvl1pPr>
          </a:lstStyle>
          <a:p>
            <a:r>
              <a:rPr lang="zh-CN" altLang="en-US" b="0">
                <a:solidFill>
                  <a:schemeClr val="tx1"/>
                </a:solidFill>
              </a:rPr>
              <a:t>流标签</a:t>
            </a:r>
            <a:r>
              <a:rPr lang="en-US" altLang="zh-CN" b="0">
                <a:solidFill>
                  <a:schemeClr val="tx1"/>
                </a:solidFill>
              </a:rPr>
              <a:t>(flow label) —— 20 </a:t>
            </a:r>
            <a:r>
              <a:rPr lang="zh-CN" altLang="en-US" b="0">
                <a:solidFill>
                  <a:schemeClr val="tx1"/>
                </a:solidFill>
              </a:rPr>
              <a:t>位。 “流”是互联网络上从特定源点到特定终点</a:t>
            </a:r>
            <a:r>
              <a:rPr lang="en-US" altLang="zh-CN" b="0">
                <a:solidFill>
                  <a:schemeClr val="tx1"/>
                </a:solidFill>
              </a:rPr>
              <a:t>(</a:t>
            </a:r>
            <a:r>
              <a:rPr lang="zh-CN" altLang="en-US" b="0">
                <a:solidFill>
                  <a:schemeClr val="tx1"/>
                </a:solidFill>
              </a:rPr>
              <a:t>单播或多播</a:t>
            </a:r>
            <a:r>
              <a:rPr lang="en-US" altLang="zh-CN" b="0">
                <a:solidFill>
                  <a:schemeClr val="tx1"/>
                </a:solidFill>
              </a:rPr>
              <a:t>)</a:t>
            </a:r>
            <a:r>
              <a:rPr lang="zh-CN" altLang="en-US" b="0">
                <a:solidFill>
                  <a:schemeClr val="tx1"/>
                </a:solidFill>
              </a:rPr>
              <a:t>的一系列数据报，“流”所经过的路径上的路由器</a:t>
            </a:r>
            <a:r>
              <a:rPr lang="zh-CN" altLang="en-US" b="0">
                <a:solidFill>
                  <a:srgbClr val="FF0000"/>
                </a:solidFill>
              </a:rPr>
              <a:t>都保证</a:t>
            </a:r>
            <a:r>
              <a:rPr lang="zh-CN" altLang="en-US" b="0">
                <a:solidFill>
                  <a:schemeClr val="tx1"/>
                </a:solidFill>
              </a:rPr>
              <a:t>指明的服务质量。所有</a:t>
            </a:r>
            <a:r>
              <a:rPr lang="zh-CN" altLang="en-US" b="0" u="sng">
                <a:solidFill>
                  <a:schemeClr val="tx1"/>
                </a:solidFill>
              </a:rPr>
              <a:t>属于同一个流的</a:t>
            </a:r>
            <a:r>
              <a:rPr lang="zh-CN" altLang="en-US" b="0">
                <a:solidFill>
                  <a:schemeClr val="tx1"/>
                </a:solidFill>
              </a:rPr>
              <a:t>数据报都具有</a:t>
            </a:r>
            <a:r>
              <a:rPr lang="zh-CN" altLang="en-US" b="0" u="sng">
                <a:solidFill>
                  <a:schemeClr val="tx1"/>
                </a:solidFill>
              </a:rPr>
              <a:t>同样的</a:t>
            </a:r>
            <a:r>
              <a:rPr lang="zh-CN" altLang="en-US" b="0">
                <a:solidFill>
                  <a:schemeClr val="tx1"/>
                </a:solidFill>
              </a:rPr>
              <a:t>流标签。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4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Lst>
  </p:timing>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642055" y="505569"/>
            <a:ext cx="6729046" cy="4237038"/>
          </a:xfrm>
          <a:prstGeom prst="rect">
            <a:avLst/>
          </a:prstGeom>
          <a:solidFill>
            <a:srgbClr val="FFFF99"/>
          </a:solidFill>
          <a:ln w="28575">
            <a:solidFill>
              <a:srgbClr val="333399"/>
            </a:solidFill>
            <a:miter lim="800000"/>
          </a:ln>
          <a:effectLst>
            <a:outerShdw dist="35921" dir="2700000" algn="ctr" rotWithShape="0">
              <a:schemeClr val="bg2"/>
            </a:outerShdw>
          </a:effectLst>
        </p:spPr>
        <p:txBody>
          <a:bodyPr wrap="none" anchor="ctr"/>
          <a:lstStyle/>
          <a:p>
            <a:endParaRPr lang="zh-CN" altLang="en-US">
              <a:latin typeface="+mn-lt"/>
              <a:ea typeface="黑体" panose="02010609060101010101" pitchFamily="49" charset="-122"/>
            </a:endParaRPr>
          </a:p>
        </p:txBody>
      </p:sp>
      <p:sp>
        <p:nvSpPr>
          <p:cNvPr id="5" name="Line 3"/>
          <p:cNvSpPr>
            <a:spLocks noChangeShapeType="1"/>
          </p:cNvSpPr>
          <p:nvPr/>
        </p:nvSpPr>
        <p:spPr bwMode="auto">
          <a:xfrm>
            <a:off x="1649384" y="886569"/>
            <a:ext cx="6740769"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6" name="Line 4"/>
          <p:cNvSpPr>
            <a:spLocks noChangeShapeType="1"/>
          </p:cNvSpPr>
          <p:nvPr/>
        </p:nvSpPr>
        <p:spPr bwMode="auto">
          <a:xfrm>
            <a:off x="2480255" y="507157"/>
            <a:ext cx="0" cy="3810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7" name="Line 5"/>
          <p:cNvSpPr>
            <a:spLocks noChangeShapeType="1"/>
          </p:cNvSpPr>
          <p:nvPr/>
        </p:nvSpPr>
        <p:spPr bwMode="auto">
          <a:xfrm>
            <a:off x="5009509" y="886569"/>
            <a:ext cx="0" cy="4222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8" name="Rectangle 6"/>
          <p:cNvSpPr>
            <a:spLocks noChangeArrowheads="1"/>
          </p:cNvSpPr>
          <p:nvPr/>
        </p:nvSpPr>
        <p:spPr bwMode="auto">
          <a:xfrm>
            <a:off x="1571724" y="116633"/>
            <a:ext cx="32220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latin typeface="+mn-lt"/>
                <a:ea typeface="黑体" panose="02010609060101010101" pitchFamily="49" charset="-122"/>
              </a:rPr>
              <a:t>0</a:t>
            </a:r>
          </a:p>
        </p:txBody>
      </p:sp>
      <p:sp>
        <p:nvSpPr>
          <p:cNvPr id="9" name="Rectangle 7"/>
          <p:cNvSpPr>
            <a:spLocks noChangeArrowheads="1"/>
          </p:cNvSpPr>
          <p:nvPr/>
        </p:nvSpPr>
        <p:spPr bwMode="auto">
          <a:xfrm>
            <a:off x="2405527" y="116633"/>
            <a:ext cx="32220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latin typeface="+mn-lt"/>
                <a:ea typeface="黑体" panose="02010609060101010101" pitchFamily="49" charset="-122"/>
              </a:rPr>
              <a:t>4</a:t>
            </a:r>
          </a:p>
        </p:txBody>
      </p:sp>
      <p:sp>
        <p:nvSpPr>
          <p:cNvPr id="10" name="Rectangle 8"/>
          <p:cNvSpPr>
            <a:spLocks noChangeArrowheads="1"/>
          </p:cNvSpPr>
          <p:nvPr/>
        </p:nvSpPr>
        <p:spPr bwMode="auto">
          <a:xfrm>
            <a:off x="4925984" y="116633"/>
            <a:ext cx="46166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latin typeface="+mn-lt"/>
                <a:ea typeface="黑体" panose="02010609060101010101" pitchFamily="49" charset="-122"/>
              </a:rPr>
              <a:t>16</a:t>
            </a:r>
          </a:p>
        </p:txBody>
      </p:sp>
      <p:sp>
        <p:nvSpPr>
          <p:cNvPr id="11" name="Rectangle 9"/>
          <p:cNvSpPr>
            <a:spLocks noChangeArrowheads="1"/>
          </p:cNvSpPr>
          <p:nvPr/>
        </p:nvSpPr>
        <p:spPr bwMode="auto">
          <a:xfrm>
            <a:off x="8061908" y="116633"/>
            <a:ext cx="46166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latin typeface="+mn-lt"/>
                <a:ea typeface="黑体" panose="02010609060101010101" pitchFamily="49" charset="-122"/>
              </a:rPr>
              <a:t>31</a:t>
            </a:r>
          </a:p>
        </p:txBody>
      </p:sp>
      <p:sp>
        <p:nvSpPr>
          <p:cNvPr id="12" name="Rectangle 10"/>
          <p:cNvSpPr>
            <a:spLocks noChangeArrowheads="1"/>
          </p:cNvSpPr>
          <p:nvPr/>
        </p:nvSpPr>
        <p:spPr bwMode="auto">
          <a:xfrm>
            <a:off x="1751958" y="521445"/>
            <a:ext cx="77585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latin typeface="+mn-lt"/>
                <a:ea typeface="黑体" panose="02010609060101010101" pitchFamily="49" charset="-122"/>
              </a:rPr>
              <a:t>版 本</a:t>
            </a:r>
          </a:p>
        </p:txBody>
      </p:sp>
      <p:sp>
        <p:nvSpPr>
          <p:cNvPr id="13" name="Rectangle 11"/>
          <p:cNvSpPr>
            <a:spLocks noChangeArrowheads="1"/>
          </p:cNvSpPr>
          <p:nvPr/>
        </p:nvSpPr>
        <p:spPr bwMode="auto">
          <a:xfrm>
            <a:off x="1001679" y="116633"/>
            <a:ext cx="4392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latin typeface="+mn-lt"/>
                <a:ea typeface="黑体" panose="02010609060101010101" pitchFamily="49" charset="-122"/>
              </a:rPr>
              <a:t>位</a:t>
            </a:r>
          </a:p>
        </p:txBody>
      </p:sp>
      <p:sp>
        <p:nvSpPr>
          <p:cNvPr id="14" name="Line 12"/>
          <p:cNvSpPr>
            <a:spLocks noChangeShapeType="1"/>
          </p:cNvSpPr>
          <p:nvPr/>
        </p:nvSpPr>
        <p:spPr bwMode="auto">
          <a:xfrm>
            <a:off x="1642055" y="1308844"/>
            <a:ext cx="6740769"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15" name="Line 13"/>
          <p:cNvSpPr>
            <a:spLocks noChangeShapeType="1"/>
          </p:cNvSpPr>
          <p:nvPr/>
        </p:nvSpPr>
        <p:spPr bwMode="auto">
          <a:xfrm>
            <a:off x="1643526" y="1731119"/>
            <a:ext cx="674223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16" name="Line 14"/>
          <p:cNvSpPr>
            <a:spLocks noChangeShapeType="1"/>
          </p:cNvSpPr>
          <p:nvPr/>
        </p:nvSpPr>
        <p:spPr bwMode="auto">
          <a:xfrm>
            <a:off x="1643526" y="2154982"/>
            <a:ext cx="674223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17" name="Line 15"/>
          <p:cNvSpPr>
            <a:spLocks noChangeShapeType="1"/>
          </p:cNvSpPr>
          <p:nvPr/>
        </p:nvSpPr>
        <p:spPr bwMode="auto">
          <a:xfrm>
            <a:off x="1643526" y="2578844"/>
            <a:ext cx="674223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18" name="Line 16"/>
          <p:cNvSpPr>
            <a:spLocks noChangeShapeType="1"/>
          </p:cNvSpPr>
          <p:nvPr/>
        </p:nvSpPr>
        <p:spPr bwMode="auto">
          <a:xfrm>
            <a:off x="1643526" y="3002707"/>
            <a:ext cx="674223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19" name="Line 17"/>
          <p:cNvSpPr>
            <a:spLocks noChangeShapeType="1"/>
          </p:cNvSpPr>
          <p:nvPr/>
        </p:nvSpPr>
        <p:spPr bwMode="auto">
          <a:xfrm>
            <a:off x="1643526" y="3424982"/>
            <a:ext cx="674223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20" name="Line 18"/>
          <p:cNvSpPr>
            <a:spLocks noChangeShapeType="1"/>
          </p:cNvSpPr>
          <p:nvPr/>
        </p:nvSpPr>
        <p:spPr bwMode="auto">
          <a:xfrm>
            <a:off x="1643526" y="3848844"/>
            <a:ext cx="674223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21" name="Line 19"/>
          <p:cNvSpPr>
            <a:spLocks noChangeShapeType="1"/>
          </p:cNvSpPr>
          <p:nvPr/>
        </p:nvSpPr>
        <p:spPr bwMode="auto">
          <a:xfrm>
            <a:off x="1643526" y="4271119"/>
            <a:ext cx="674223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22" name="Rectangle 20"/>
          <p:cNvSpPr>
            <a:spLocks noChangeArrowheads="1"/>
          </p:cNvSpPr>
          <p:nvPr/>
        </p:nvSpPr>
        <p:spPr bwMode="auto">
          <a:xfrm>
            <a:off x="1851611" y="3283698"/>
            <a:ext cx="6323135" cy="1128713"/>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23" name="Rectangle 21"/>
          <p:cNvSpPr>
            <a:spLocks noChangeArrowheads="1"/>
          </p:cNvSpPr>
          <p:nvPr/>
        </p:nvSpPr>
        <p:spPr bwMode="auto">
          <a:xfrm>
            <a:off x="1851611" y="1628800"/>
            <a:ext cx="6323135" cy="11303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24" name="Rectangle 22"/>
          <p:cNvSpPr>
            <a:spLocks noChangeArrowheads="1"/>
          </p:cNvSpPr>
          <p:nvPr/>
        </p:nvSpPr>
        <p:spPr bwMode="auto">
          <a:xfrm>
            <a:off x="4272427" y="3496419"/>
            <a:ext cx="2279471"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a:latin typeface="+mn-lt"/>
                <a:ea typeface="黑体" panose="02010609060101010101" pitchFamily="49" charset="-122"/>
              </a:rPr>
              <a:t>目   的   地   址</a:t>
            </a:r>
          </a:p>
        </p:txBody>
      </p:sp>
      <p:sp>
        <p:nvSpPr>
          <p:cNvPr id="25" name="Rectangle 23"/>
          <p:cNvSpPr>
            <a:spLocks noChangeArrowheads="1"/>
          </p:cNvSpPr>
          <p:nvPr/>
        </p:nvSpPr>
        <p:spPr bwMode="auto">
          <a:xfrm>
            <a:off x="4451197" y="1802557"/>
            <a:ext cx="1683154"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a:latin typeface="+mn-lt"/>
                <a:ea typeface="黑体" panose="02010609060101010101" pitchFamily="49" charset="-122"/>
              </a:rPr>
              <a:t>源   地   址</a:t>
            </a:r>
          </a:p>
        </p:txBody>
      </p:sp>
      <p:sp>
        <p:nvSpPr>
          <p:cNvPr id="26" name="Line 24"/>
          <p:cNvSpPr>
            <a:spLocks noChangeShapeType="1"/>
          </p:cNvSpPr>
          <p:nvPr/>
        </p:nvSpPr>
        <p:spPr bwMode="auto">
          <a:xfrm>
            <a:off x="6699097" y="886569"/>
            <a:ext cx="0" cy="4222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27" name="Rectangle 25"/>
          <p:cNvSpPr>
            <a:spLocks noChangeArrowheads="1"/>
          </p:cNvSpPr>
          <p:nvPr/>
        </p:nvSpPr>
        <p:spPr bwMode="auto">
          <a:xfrm>
            <a:off x="5000628" y="919909"/>
            <a:ext cx="178574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latin typeface="+mn-lt"/>
                <a:ea typeface="黑体" panose="02010609060101010101" pitchFamily="49" charset="-122"/>
              </a:rPr>
              <a:t>下 一 个 首 部</a:t>
            </a:r>
          </a:p>
        </p:txBody>
      </p:sp>
      <p:sp>
        <p:nvSpPr>
          <p:cNvPr id="28" name="Rectangle 26"/>
          <p:cNvSpPr>
            <a:spLocks noChangeArrowheads="1"/>
          </p:cNvSpPr>
          <p:nvPr/>
        </p:nvSpPr>
        <p:spPr bwMode="auto">
          <a:xfrm>
            <a:off x="5323101" y="521445"/>
            <a:ext cx="175368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latin typeface="+mn-lt"/>
                <a:ea typeface="黑体" panose="02010609060101010101" pitchFamily="49" charset="-122"/>
              </a:rPr>
              <a:t>流     标     签</a:t>
            </a:r>
          </a:p>
        </p:txBody>
      </p:sp>
      <p:sp>
        <p:nvSpPr>
          <p:cNvPr id="29" name="Rectangle 27"/>
          <p:cNvSpPr>
            <a:spLocks noChangeArrowheads="1"/>
          </p:cNvSpPr>
          <p:nvPr/>
        </p:nvSpPr>
        <p:spPr bwMode="auto">
          <a:xfrm>
            <a:off x="4030632" y="116633"/>
            <a:ext cx="46166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latin typeface="+mn-lt"/>
                <a:ea typeface="黑体" panose="02010609060101010101" pitchFamily="49" charset="-122"/>
              </a:rPr>
              <a:t>12</a:t>
            </a:r>
          </a:p>
        </p:txBody>
      </p:sp>
      <p:sp>
        <p:nvSpPr>
          <p:cNvPr id="30" name="Rectangle 28"/>
          <p:cNvSpPr>
            <a:spLocks noChangeArrowheads="1"/>
          </p:cNvSpPr>
          <p:nvPr/>
        </p:nvSpPr>
        <p:spPr bwMode="auto">
          <a:xfrm>
            <a:off x="2727903" y="521445"/>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latin typeface="+mn-lt"/>
                <a:ea typeface="黑体" panose="02010609060101010101" pitchFamily="49" charset="-122"/>
              </a:rPr>
              <a:t>流量类型</a:t>
            </a:r>
          </a:p>
        </p:txBody>
      </p:sp>
      <p:sp>
        <p:nvSpPr>
          <p:cNvPr id="31" name="Rectangle 29"/>
          <p:cNvSpPr>
            <a:spLocks noChangeArrowheads="1"/>
          </p:cNvSpPr>
          <p:nvPr/>
        </p:nvSpPr>
        <p:spPr bwMode="auto">
          <a:xfrm>
            <a:off x="4430686" y="2137519"/>
            <a:ext cx="1328891"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400">
                <a:latin typeface="+mn-lt"/>
                <a:ea typeface="黑体" panose="02010609060101010101" pitchFamily="49" charset="-122"/>
              </a:rPr>
              <a:t>(128 </a:t>
            </a:r>
            <a:r>
              <a:rPr kumimoji="1" lang="zh-CN" altLang="en-US" sz="2400">
                <a:latin typeface="+mn-lt"/>
                <a:ea typeface="黑体" panose="02010609060101010101" pitchFamily="49" charset="-122"/>
              </a:rPr>
              <a:t>位</a:t>
            </a:r>
            <a:r>
              <a:rPr kumimoji="1" lang="en-US" altLang="zh-CN" sz="2400">
                <a:latin typeface="+mn-lt"/>
                <a:ea typeface="黑体" panose="02010609060101010101" pitchFamily="49" charset="-122"/>
              </a:rPr>
              <a:t>)</a:t>
            </a:r>
            <a:endParaRPr kumimoji="1" lang="zh-CN" altLang="en-US" sz="2400">
              <a:latin typeface="+mn-lt"/>
              <a:ea typeface="黑体" panose="02010609060101010101" pitchFamily="49" charset="-122"/>
            </a:endParaRPr>
          </a:p>
        </p:txBody>
      </p:sp>
      <p:sp>
        <p:nvSpPr>
          <p:cNvPr id="32" name="Rectangle 30"/>
          <p:cNvSpPr>
            <a:spLocks noChangeArrowheads="1"/>
          </p:cNvSpPr>
          <p:nvPr/>
        </p:nvSpPr>
        <p:spPr bwMode="auto">
          <a:xfrm>
            <a:off x="4446802" y="3833996"/>
            <a:ext cx="1328891"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400">
                <a:latin typeface="+mn-lt"/>
                <a:ea typeface="黑体" panose="02010609060101010101" pitchFamily="49" charset="-122"/>
              </a:rPr>
              <a:t>(128 </a:t>
            </a:r>
            <a:r>
              <a:rPr kumimoji="1" lang="zh-CN" altLang="en-US" sz="2400">
                <a:latin typeface="+mn-lt"/>
                <a:ea typeface="黑体" panose="02010609060101010101" pitchFamily="49" charset="-122"/>
              </a:rPr>
              <a:t>位</a:t>
            </a:r>
            <a:r>
              <a:rPr kumimoji="1" lang="en-US" altLang="zh-CN" sz="2400">
                <a:latin typeface="+mn-lt"/>
                <a:ea typeface="黑体" panose="02010609060101010101" pitchFamily="49" charset="-122"/>
              </a:rPr>
              <a:t>)</a:t>
            </a:r>
            <a:endParaRPr kumimoji="1" lang="zh-CN" altLang="en-US" sz="2400">
              <a:latin typeface="+mn-lt"/>
              <a:ea typeface="黑体" panose="02010609060101010101" pitchFamily="49" charset="-122"/>
            </a:endParaRPr>
          </a:p>
        </p:txBody>
      </p:sp>
      <p:sp>
        <p:nvSpPr>
          <p:cNvPr id="33" name="Rectangle 31"/>
          <p:cNvSpPr>
            <a:spLocks noChangeArrowheads="1"/>
          </p:cNvSpPr>
          <p:nvPr/>
        </p:nvSpPr>
        <p:spPr bwMode="auto">
          <a:xfrm>
            <a:off x="2302944" y="911971"/>
            <a:ext cx="252312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latin typeface="+mn-lt"/>
                <a:ea typeface="黑体" panose="02010609060101010101" pitchFamily="49" charset="-122"/>
              </a:rPr>
              <a:t>有  效  载  荷  长  度</a:t>
            </a:r>
          </a:p>
        </p:txBody>
      </p:sp>
      <p:sp>
        <p:nvSpPr>
          <p:cNvPr id="34" name="Rectangle 32"/>
          <p:cNvSpPr>
            <a:spLocks noChangeArrowheads="1"/>
          </p:cNvSpPr>
          <p:nvPr/>
        </p:nvSpPr>
        <p:spPr bwMode="auto">
          <a:xfrm>
            <a:off x="6961401" y="931020"/>
            <a:ext cx="144911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latin typeface="+mn-lt"/>
                <a:ea typeface="黑体" panose="02010609060101010101" pitchFamily="49" charset="-122"/>
              </a:rPr>
              <a:t>跳 数 限 制</a:t>
            </a:r>
          </a:p>
        </p:txBody>
      </p:sp>
      <p:sp>
        <p:nvSpPr>
          <p:cNvPr id="35" name="Line 33"/>
          <p:cNvSpPr>
            <a:spLocks noChangeShapeType="1"/>
          </p:cNvSpPr>
          <p:nvPr/>
        </p:nvSpPr>
        <p:spPr bwMode="auto">
          <a:xfrm>
            <a:off x="4158123" y="505569"/>
            <a:ext cx="5862" cy="3825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36" name="Rectangle 34"/>
          <p:cNvSpPr>
            <a:spLocks noChangeArrowheads="1"/>
          </p:cNvSpPr>
          <p:nvPr/>
        </p:nvSpPr>
        <p:spPr bwMode="auto">
          <a:xfrm>
            <a:off x="6602384" y="116633"/>
            <a:ext cx="46166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latin typeface="+mn-lt"/>
                <a:ea typeface="黑体" panose="02010609060101010101" pitchFamily="49" charset="-122"/>
              </a:rPr>
              <a:t>24</a:t>
            </a:r>
          </a:p>
        </p:txBody>
      </p:sp>
      <p:sp>
        <p:nvSpPr>
          <p:cNvPr id="41" name="AutoShape 39"/>
          <p:cNvSpPr/>
          <p:nvPr/>
        </p:nvSpPr>
        <p:spPr bwMode="auto">
          <a:xfrm>
            <a:off x="1360701" y="538909"/>
            <a:ext cx="211015" cy="4162425"/>
          </a:xfrm>
          <a:prstGeom prst="leftBrace">
            <a:avLst>
              <a:gd name="adj1" fmla="val 151736"/>
              <a:gd name="adj2" fmla="val 50000"/>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42" name="Rectangle 40"/>
          <p:cNvSpPr>
            <a:spLocks noChangeArrowheads="1"/>
          </p:cNvSpPr>
          <p:nvPr/>
        </p:nvSpPr>
        <p:spPr bwMode="auto">
          <a:xfrm>
            <a:off x="185057" y="2150219"/>
            <a:ext cx="1208665" cy="1013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2000">
                <a:latin typeface="+mn-lt"/>
                <a:ea typeface="黑体" panose="02010609060101010101" pitchFamily="49" charset="-122"/>
              </a:rPr>
              <a:t>IPv6 </a:t>
            </a:r>
            <a:r>
              <a:rPr kumimoji="1" lang="zh-CN" altLang="en-US" sz="2000">
                <a:latin typeface="+mn-lt"/>
                <a:ea typeface="黑体" panose="02010609060101010101" pitchFamily="49" charset="-122"/>
              </a:rPr>
              <a:t>的</a:t>
            </a:r>
          </a:p>
          <a:p>
            <a:pPr algn="ctr" defTabSz="762000" eaLnBrk="0" hangingPunct="0"/>
            <a:r>
              <a:rPr kumimoji="1" lang="zh-CN" altLang="en-US" sz="2000">
                <a:latin typeface="+mn-lt"/>
                <a:ea typeface="黑体" panose="02010609060101010101" pitchFamily="49" charset="-122"/>
              </a:rPr>
              <a:t>基本首部</a:t>
            </a:r>
          </a:p>
          <a:p>
            <a:pPr algn="ctr" defTabSz="762000" eaLnBrk="0" hangingPunct="0"/>
            <a:r>
              <a:rPr kumimoji="1" lang="en-US" altLang="zh-CN" sz="2000">
                <a:latin typeface="+mn-lt"/>
                <a:ea typeface="黑体" panose="02010609060101010101" pitchFamily="49" charset="-122"/>
              </a:rPr>
              <a:t>(40 B)</a:t>
            </a:r>
            <a:endParaRPr kumimoji="1" lang="zh-CN" altLang="en-US" sz="2000">
              <a:latin typeface="+mn-lt"/>
              <a:ea typeface="黑体" panose="02010609060101010101" pitchFamily="49" charset="-122"/>
            </a:endParaRPr>
          </a:p>
        </p:txBody>
      </p:sp>
      <p:sp>
        <p:nvSpPr>
          <p:cNvPr id="39" name="Rectangle 37"/>
          <p:cNvSpPr>
            <a:spLocks noChangeArrowheads="1"/>
          </p:cNvSpPr>
          <p:nvPr/>
        </p:nvSpPr>
        <p:spPr bwMode="auto">
          <a:xfrm>
            <a:off x="1647368" y="921668"/>
            <a:ext cx="3328758" cy="419100"/>
          </a:xfrm>
          <a:prstGeom prst="rect">
            <a:avLst/>
          </a:prstGeom>
          <a:noFill/>
          <a:ln w="762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Text Box 38"/>
          <p:cNvSpPr txBox="1">
            <a:spLocks noChangeArrowheads="1"/>
          </p:cNvSpPr>
          <p:nvPr/>
        </p:nvSpPr>
        <p:spPr bwMode="auto">
          <a:xfrm>
            <a:off x="857225" y="4929198"/>
            <a:ext cx="7843333" cy="1311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nSpc>
                <a:spcPct val="110000"/>
              </a:lnSpc>
              <a:defRPr sz="2400" b="1">
                <a:solidFill>
                  <a:srgbClr val="000099"/>
                </a:solidFill>
                <a:latin typeface="+mn-lt"/>
                <a:ea typeface="黑体" panose="02010609060101010101" pitchFamily="49" charset="-122"/>
              </a:defRPr>
            </a:lvl1pPr>
          </a:lstStyle>
          <a:p>
            <a:r>
              <a:rPr lang="zh-CN" altLang="en-US" b="0">
                <a:solidFill>
                  <a:schemeClr val="tx1"/>
                </a:solidFill>
              </a:rPr>
              <a:t>有效载荷长度</a:t>
            </a:r>
            <a:r>
              <a:rPr lang="en-US" altLang="zh-CN" b="0">
                <a:solidFill>
                  <a:schemeClr val="tx1"/>
                </a:solidFill>
              </a:rPr>
              <a:t>(payload length) —— 16 </a:t>
            </a:r>
            <a:r>
              <a:rPr lang="zh-CN" altLang="en-US" b="0">
                <a:solidFill>
                  <a:schemeClr val="tx1"/>
                </a:solidFill>
              </a:rPr>
              <a:t>位。它指明 </a:t>
            </a:r>
            <a:r>
              <a:rPr lang="en-US" altLang="zh-CN" b="0">
                <a:solidFill>
                  <a:schemeClr val="tx1"/>
                </a:solidFill>
              </a:rPr>
              <a:t>IPv6 </a:t>
            </a:r>
            <a:r>
              <a:rPr lang="zh-CN" altLang="en-US" b="0">
                <a:solidFill>
                  <a:schemeClr val="tx1"/>
                </a:solidFill>
              </a:rPr>
              <a:t>数据报</a:t>
            </a:r>
            <a:r>
              <a:rPr lang="zh-CN" altLang="en-US" b="0">
                <a:solidFill>
                  <a:srgbClr val="FF0000"/>
                </a:solidFill>
              </a:rPr>
              <a:t>除基本首部以外的</a:t>
            </a:r>
            <a:r>
              <a:rPr lang="zh-CN" altLang="en-US" b="0">
                <a:solidFill>
                  <a:schemeClr val="tx1"/>
                </a:solidFill>
              </a:rPr>
              <a:t>字节数 </a:t>
            </a:r>
            <a:r>
              <a:rPr lang="en-US" altLang="zh-CN" b="0">
                <a:solidFill>
                  <a:schemeClr val="tx1"/>
                </a:solidFill>
              </a:rPr>
              <a:t>(</a:t>
            </a:r>
            <a:r>
              <a:rPr lang="zh-CN" altLang="en-US" b="0">
                <a:solidFill>
                  <a:schemeClr val="tx1"/>
                </a:solidFill>
              </a:rPr>
              <a:t>所有扩展首部都算在有效载荷之内</a:t>
            </a:r>
            <a:r>
              <a:rPr lang="en-US" altLang="zh-CN" b="0">
                <a:solidFill>
                  <a:schemeClr val="tx1"/>
                </a:solidFill>
              </a:rPr>
              <a:t>)</a:t>
            </a:r>
            <a:r>
              <a:rPr lang="zh-CN" altLang="en-US" b="0">
                <a:solidFill>
                  <a:schemeClr val="tx1"/>
                </a:solidFill>
              </a:rPr>
              <a:t>，其最大值是 </a:t>
            </a:r>
            <a:r>
              <a:rPr lang="en-US" altLang="zh-CN" b="0">
                <a:solidFill>
                  <a:schemeClr val="tx1"/>
                </a:solidFill>
              </a:rPr>
              <a:t>64 KB</a:t>
            </a:r>
            <a:r>
              <a:rPr lang="zh-CN" altLang="en-US" b="0">
                <a:solidFill>
                  <a:schemeClr val="tx1"/>
                </a:solidFill>
              </a:rPr>
              <a:t>。 </a:t>
            </a:r>
          </a:p>
        </p:txBody>
      </p:sp>
      <p:grpSp>
        <p:nvGrpSpPr>
          <p:cNvPr id="38" name="组合 37">
            <a:extLst>
              <a:ext uri="{FF2B5EF4-FFF2-40B4-BE49-F238E27FC236}">
                <a16:creationId xmlns:a16="http://schemas.microsoft.com/office/drawing/2014/main" id="{3A4C2842-0AD7-4725-A59E-9C10282D84B3}"/>
              </a:ext>
            </a:extLst>
          </p:cNvPr>
          <p:cNvGrpSpPr/>
          <p:nvPr/>
        </p:nvGrpSpPr>
        <p:grpSpPr>
          <a:xfrm>
            <a:off x="1232699" y="5674704"/>
            <a:ext cx="7011000" cy="150480"/>
            <a:chOff x="1232699" y="5674704"/>
            <a:chExt cx="7011000" cy="150480"/>
          </a:xfrm>
        </p:grpSpPr>
        <mc:AlternateContent xmlns:mc="http://schemas.openxmlformats.org/markup-compatibility/2006">
          <mc:Choice xmlns:p14="http://schemas.microsoft.com/office/powerpoint/2010/main" Requires="p14">
            <p:contentPart p14:bwMode="auto" r:id="rId2">
              <p14:nvContentPartPr>
                <p14:cNvPr id="2" name="墨迹 1">
                  <a:extLst>
                    <a:ext uri="{FF2B5EF4-FFF2-40B4-BE49-F238E27FC236}">
                      <a16:creationId xmlns:a16="http://schemas.microsoft.com/office/drawing/2014/main" id="{65E3E06A-9FAF-47B8-9017-CA0EFF270311}"/>
                    </a:ext>
                  </a:extLst>
                </p14:cNvPr>
                <p14:cNvContentPartPr/>
                <p14:nvPr/>
              </p14:nvContentPartPr>
              <p14:xfrm>
                <a:off x="1232699" y="5674704"/>
                <a:ext cx="3928320" cy="150480"/>
              </p14:xfrm>
            </p:contentPart>
          </mc:Choice>
          <mc:Fallback>
            <p:pic>
              <p:nvPicPr>
                <p:cNvPr id="2" name="墨迹 1">
                  <a:extLst>
                    <a:ext uri="{FF2B5EF4-FFF2-40B4-BE49-F238E27FC236}">
                      <a16:creationId xmlns:a16="http://schemas.microsoft.com/office/drawing/2014/main" id="{65E3E06A-9FAF-47B8-9017-CA0EFF270311}"/>
                    </a:ext>
                  </a:extLst>
                </p:cNvPr>
                <p:cNvPicPr/>
                <p:nvPr/>
              </p:nvPicPr>
              <p:blipFill>
                <a:blip r:embed="rId3"/>
                <a:stretch>
                  <a:fillRect/>
                </a:stretch>
              </p:blipFill>
              <p:spPr>
                <a:xfrm>
                  <a:off x="1215059" y="5657064"/>
                  <a:ext cx="396396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墨迹 2">
                  <a:extLst>
                    <a:ext uri="{FF2B5EF4-FFF2-40B4-BE49-F238E27FC236}">
                      <a16:creationId xmlns:a16="http://schemas.microsoft.com/office/drawing/2014/main" id="{489371D2-6346-454F-8C53-237983DA0D5A}"/>
                    </a:ext>
                  </a:extLst>
                </p14:cNvPr>
                <p14:cNvContentPartPr/>
                <p14:nvPr/>
              </p14:nvContentPartPr>
              <p14:xfrm>
                <a:off x="6350099" y="5733024"/>
                <a:ext cx="1893600" cy="86760"/>
              </p14:xfrm>
            </p:contentPart>
          </mc:Choice>
          <mc:Fallback>
            <p:pic>
              <p:nvPicPr>
                <p:cNvPr id="3" name="墨迹 2">
                  <a:extLst>
                    <a:ext uri="{FF2B5EF4-FFF2-40B4-BE49-F238E27FC236}">
                      <a16:creationId xmlns:a16="http://schemas.microsoft.com/office/drawing/2014/main" id="{489371D2-6346-454F-8C53-237983DA0D5A}"/>
                    </a:ext>
                  </a:extLst>
                </p:cNvPr>
                <p:cNvPicPr/>
                <p:nvPr/>
              </p:nvPicPr>
              <p:blipFill>
                <a:blip r:embed="rId5"/>
                <a:stretch>
                  <a:fillRect/>
                </a:stretch>
              </p:blipFill>
              <p:spPr>
                <a:xfrm>
                  <a:off x="6332459" y="5715024"/>
                  <a:ext cx="1929240" cy="122400"/>
                </a:xfrm>
                <a:prstGeom prst="rect">
                  <a:avLst/>
                </a:prstGeom>
              </p:spPr>
            </p:pic>
          </mc:Fallback>
        </mc:AlternateContent>
      </p:grpSp>
      <p:grpSp>
        <p:nvGrpSpPr>
          <p:cNvPr id="44" name="组合 43">
            <a:extLst>
              <a:ext uri="{FF2B5EF4-FFF2-40B4-BE49-F238E27FC236}">
                <a16:creationId xmlns:a16="http://schemas.microsoft.com/office/drawing/2014/main" id="{1500E068-345E-44F6-A22F-536B04B0808C}"/>
              </a:ext>
            </a:extLst>
          </p:cNvPr>
          <p:cNvGrpSpPr/>
          <p:nvPr/>
        </p:nvGrpSpPr>
        <p:grpSpPr>
          <a:xfrm>
            <a:off x="1379939" y="6067104"/>
            <a:ext cx="4009320" cy="223200"/>
            <a:chOff x="1379939" y="6067104"/>
            <a:chExt cx="4009320" cy="223200"/>
          </a:xfrm>
        </p:grpSpPr>
        <mc:AlternateContent xmlns:mc="http://schemas.openxmlformats.org/markup-compatibility/2006">
          <mc:Choice xmlns:p14="http://schemas.microsoft.com/office/powerpoint/2010/main" Requires="p14">
            <p:contentPart p14:bwMode="auto" r:id="rId6">
              <p14:nvContentPartPr>
                <p14:cNvPr id="37" name="墨迹 36">
                  <a:extLst>
                    <a:ext uri="{FF2B5EF4-FFF2-40B4-BE49-F238E27FC236}">
                      <a16:creationId xmlns:a16="http://schemas.microsoft.com/office/drawing/2014/main" id="{A46067B8-F048-42DE-85F1-061E4BDC3C97}"/>
                    </a:ext>
                  </a:extLst>
                </p14:cNvPr>
                <p14:cNvContentPartPr/>
                <p14:nvPr/>
              </p14:nvContentPartPr>
              <p14:xfrm>
                <a:off x="1379939" y="6234144"/>
                <a:ext cx="1018800" cy="56160"/>
              </p14:xfrm>
            </p:contentPart>
          </mc:Choice>
          <mc:Fallback>
            <p:pic>
              <p:nvPicPr>
                <p:cNvPr id="37" name="墨迹 36">
                  <a:extLst>
                    <a:ext uri="{FF2B5EF4-FFF2-40B4-BE49-F238E27FC236}">
                      <a16:creationId xmlns:a16="http://schemas.microsoft.com/office/drawing/2014/main" id="{A46067B8-F048-42DE-85F1-061E4BDC3C97}"/>
                    </a:ext>
                  </a:extLst>
                </p:cNvPr>
                <p:cNvPicPr/>
                <p:nvPr/>
              </p:nvPicPr>
              <p:blipFill>
                <a:blip r:embed="rId7"/>
                <a:stretch>
                  <a:fillRect/>
                </a:stretch>
              </p:blipFill>
              <p:spPr>
                <a:xfrm>
                  <a:off x="1361939" y="6216504"/>
                  <a:ext cx="105444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3" name="墨迹 42">
                  <a:extLst>
                    <a:ext uri="{FF2B5EF4-FFF2-40B4-BE49-F238E27FC236}">
                      <a16:creationId xmlns:a16="http://schemas.microsoft.com/office/drawing/2014/main" id="{DBAF7AB4-C740-4821-8B69-6CD20BCF4A4E}"/>
                    </a:ext>
                  </a:extLst>
                </p14:cNvPr>
                <p14:cNvContentPartPr/>
                <p14:nvPr/>
              </p14:nvContentPartPr>
              <p14:xfrm>
                <a:off x="3512219" y="6067104"/>
                <a:ext cx="1877040" cy="152640"/>
              </p14:xfrm>
            </p:contentPart>
          </mc:Choice>
          <mc:Fallback>
            <p:pic>
              <p:nvPicPr>
                <p:cNvPr id="43" name="墨迹 42">
                  <a:extLst>
                    <a:ext uri="{FF2B5EF4-FFF2-40B4-BE49-F238E27FC236}">
                      <a16:creationId xmlns:a16="http://schemas.microsoft.com/office/drawing/2014/main" id="{DBAF7AB4-C740-4821-8B69-6CD20BCF4A4E}"/>
                    </a:ext>
                  </a:extLst>
                </p:cNvPr>
                <p:cNvPicPr/>
                <p:nvPr/>
              </p:nvPicPr>
              <p:blipFill>
                <a:blip r:embed="rId9"/>
                <a:stretch>
                  <a:fillRect/>
                </a:stretch>
              </p:blipFill>
              <p:spPr>
                <a:xfrm>
                  <a:off x="3494219" y="6049464"/>
                  <a:ext cx="1912680" cy="18828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3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642055" y="505569"/>
            <a:ext cx="6729046" cy="4237038"/>
          </a:xfrm>
          <a:prstGeom prst="rect">
            <a:avLst/>
          </a:prstGeom>
          <a:solidFill>
            <a:srgbClr val="FFFF99"/>
          </a:solidFill>
          <a:ln w="28575">
            <a:solidFill>
              <a:srgbClr val="333399"/>
            </a:solidFill>
            <a:miter lim="800000"/>
          </a:ln>
          <a:effectLst>
            <a:outerShdw dist="35921" dir="2700000" algn="ctr" rotWithShape="0">
              <a:schemeClr val="bg2"/>
            </a:outerShdw>
          </a:effectLst>
        </p:spPr>
        <p:txBody>
          <a:bodyPr wrap="none" anchor="ctr"/>
          <a:lstStyle/>
          <a:p>
            <a:endParaRPr lang="zh-CN" altLang="en-US">
              <a:latin typeface="+mn-lt"/>
              <a:ea typeface="黑体" panose="02010609060101010101" pitchFamily="49" charset="-122"/>
            </a:endParaRPr>
          </a:p>
        </p:txBody>
      </p:sp>
      <p:sp>
        <p:nvSpPr>
          <p:cNvPr id="5" name="Line 3"/>
          <p:cNvSpPr>
            <a:spLocks noChangeShapeType="1"/>
          </p:cNvSpPr>
          <p:nvPr/>
        </p:nvSpPr>
        <p:spPr bwMode="auto">
          <a:xfrm>
            <a:off x="1649384" y="886569"/>
            <a:ext cx="6740769"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6" name="Line 4"/>
          <p:cNvSpPr>
            <a:spLocks noChangeShapeType="1"/>
          </p:cNvSpPr>
          <p:nvPr/>
        </p:nvSpPr>
        <p:spPr bwMode="auto">
          <a:xfrm>
            <a:off x="2480255" y="507157"/>
            <a:ext cx="0" cy="3810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7" name="Line 5"/>
          <p:cNvSpPr>
            <a:spLocks noChangeShapeType="1"/>
          </p:cNvSpPr>
          <p:nvPr/>
        </p:nvSpPr>
        <p:spPr bwMode="auto">
          <a:xfrm>
            <a:off x="5009509" y="886569"/>
            <a:ext cx="0" cy="4222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8" name="Rectangle 6"/>
          <p:cNvSpPr>
            <a:spLocks noChangeArrowheads="1"/>
          </p:cNvSpPr>
          <p:nvPr/>
        </p:nvSpPr>
        <p:spPr bwMode="auto">
          <a:xfrm>
            <a:off x="1571724" y="116633"/>
            <a:ext cx="32220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latin typeface="+mn-lt"/>
                <a:ea typeface="黑体" panose="02010609060101010101" pitchFamily="49" charset="-122"/>
              </a:rPr>
              <a:t>0</a:t>
            </a:r>
          </a:p>
        </p:txBody>
      </p:sp>
      <p:sp>
        <p:nvSpPr>
          <p:cNvPr id="9" name="Rectangle 7"/>
          <p:cNvSpPr>
            <a:spLocks noChangeArrowheads="1"/>
          </p:cNvSpPr>
          <p:nvPr/>
        </p:nvSpPr>
        <p:spPr bwMode="auto">
          <a:xfrm>
            <a:off x="2405527" y="116633"/>
            <a:ext cx="32220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latin typeface="+mn-lt"/>
                <a:ea typeface="黑体" panose="02010609060101010101" pitchFamily="49" charset="-122"/>
              </a:rPr>
              <a:t>4</a:t>
            </a:r>
          </a:p>
        </p:txBody>
      </p:sp>
      <p:sp>
        <p:nvSpPr>
          <p:cNvPr id="10" name="Rectangle 8"/>
          <p:cNvSpPr>
            <a:spLocks noChangeArrowheads="1"/>
          </p:cNvSpPr>
          <p:nvPr/>
        </p:nvSpPr>
        <p:spPr bwMode="auto">
          <a:xfrm>
            <a:off x="4925984" y="116633"/>
            <a:ext cx="46166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latin typeface="+mn-lt"/>
                <a:ea typeface="黑体" panose="02010609060101010101" pitchFamily="49" charset="-122"/>
              </a:rPr>
              <a:t>16</a:t>
            </a:r>
          </a:p>
        </p:txBody>
      </p:sp>
      <p:sp>
        <p:nvSpPr>
          <p:cNvPr id="11" name="Rectangle 9"/>
          <p:cNvSpPr>
            <a:spLocks noChangeArrowheads="1"/>
          </p:cNvSpPr>
          <p:nvPr/>
        </p:nvSpPr>
        <p:spPr bwMode="auto">
          <a:xfrm>
            <a:off x="8061908" y="116633"/>
            <a:ext cx="46166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latin typeface="+mn-lt"/>
                <a:ea typeface="黑体" panose="02010609060101010101" pitchFamily="49" charset="-122"/>
              </a:rPr>
              <a:t>31</a:t>
            </a:r>
          </a:p>
        </p:txBody>
      </p:sp>
      <p:sp>
        <p:nvSpPr>
          <p:cNvPr id="12" name="Rectangle 10"/>
          <p:cNvSpPr>
            <a:spLocks noChangeArrowheads="1"/>
          </p:cNvSpPr>
          <p:nvPr/>
        </p:nvSpPr>
        <p:spPr bwMode="auto">
          <a:xfrm>
            <a:off x="1751958" y="521445"/>
            <a:ext cx="77585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latin typeface="+mn-lt"/>
                <a:ea typeface="黑体" panose="02010609060101010101" pitchFamily="49" charset="-122"/>
              </a:rPr>
              <a:t>版 本</a:t>
            </a:r>
          </a:p>
        </p:txBody>
      </p:sp>
      <p:sp>
        <p:nvSpPr>
          <p:cNvPr id="13" name="Rectangle 11"/>
          <p:cNvSpPr>
            <a:spLocks noChangeArrowheads="1"/>
          </p:cNvSpPr>
          <p:nvPr/>
        </p:nvSpPr>
        <p:spPr bwMode="auto">
          <a:xfrm>
            <a:off x="1001679" y="116633"/>
            <a:ext cx="4392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latin typeface="+mn-lt"/>
                <a:ea typeface="黑体" panose="02010609060101010101" pitchFamily="49" charset="-122"/>
              </a:rPr>
              <a:t>位</a:t>
            </a:r>
          </a:p>
        </p:txBody>
      </p:sp>
      <p:sp>
        <p:nvSpPr>
          <p:cNvPr id="14" name="Line 12"/>
          <p:cNvSpPr>
            <a:spLocks noChangeShapeType="1"/>
          </p:cNvSpPr>
          <p:nvPr/>
        </p:nvSpPr>
        <p:spPr bwMode="auto">
          <a:xfrm>
            <a:off x="1642055" y="1308844"/>
            <a:ext cx="6740769"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15" name="Line 13"/>
          <p:cNvSpPr>
            <a:spLocks noChangeShapeType="1"/>
          </p:cNvSpPr>
          <p:nvPr/>
        </p:nvSpPr>
        <p:spPr bwMode="auto">
          <a:xfrm>
            <a:off x="1643526" y="1731119"/>
            <a:ext cx="674223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16" name="Line 14"/>
          <p:cNvSpPr>
            <a:spLocks noChangeShapeType="1"/>
          </p:cNvSpPr>
          <p:nvPr/>
        </p:nvSpPr>
        <p:spPr bwMode="auto">
          <a:xfrm>
            <a:off x="1643526" y="2154982"/>
            <a:ext cx="674223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17" name="Line 15"/>
          <p:cNvSpPr>
            <a:spLocks noChangeShapeType="1"/>
          </p:cNvSpPr>
          <p:nvPr/>
        </p:nvSpPr>
        <p:spPr bwMode="auto">
          <a:xfrm>
            <a:off x="1643526" y="2578844"/>
            <a:ext cx="674223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18" name="Line 16"/>
          <p:cNvSpPr>
            <a:spLocks noChangeShapeType="1"/>
          </p:cNvSpPr>
          <p:nvPr/>
        </p:nvSpPr>
        <p:spPr bwMode="auto">
          <a:xfrm>
            <a:off x="1643526" y="3002707"/>
            <a:ext cx="674223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19" name="Line 17"/>
          <p:cNvSpPr>
            <a:spLocks noChangeShapeType="1"/>
          </p:cNvSpPr>
          <p:nvPr/>
        </p:nvSpPr>
        <p:spPr bwMode="auto">
          <a:xfrm>
            <a:off x="1643526" y="3424982"/>
            <a:ext cx="674223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20" name="Line 18"/>
          <p:cNvSpPr>
            <a:spLocks noChangeShapeType="1"/>
          </p:cNvSpPr>
          <p:nvPr/>
        </p:nvSpPr>
        <p:spPr bwMode="auto">
          <a:xfrm>
            <a:off x="1643526" y="3848844"/>
            <a:ext cx="674223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21" name="Line 19"/>
          <p:cNvSpPr>
            <a:spLocks noChangeShapeType="1"/>
          </p:cNvSpPr>
          <p:nvPr/>
        </p:nvSpPr>
        <p:spPr bwMode="auto">
          <a:xfrm>
            <a:off x="1643526" y="4271119"/>
            <a:ext cx="674223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22" name="Rectangle 20"/>
          <p:cNvSpPr>
            <a:spLocks noChangeArrowheads="1"/>
          </p:cNvSpPr>
          <p:nvPr/>
        </p:nvSpPr>
        <p:spPr bwMode="auto">
          <a:xfrm>
            <a:off x="1851611" y="3283698"/>
            <a:ext cx="6323135" cy="1128713"/>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23" name="Rectangle 21"/>
          <p:cNvSpPr>
            <a:spLocks noChangeArrowheads="1"/>
          </p:cNvSpPr>
          <p:nvPr/>
        </p:nvSpPr>
        <p:spPr bwMode="auto">
          <a:xfrm>
            <a:off x="1851611" y="1628800"/>
            <a:ext cx="6323135" cy="11303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24" name="Rectangle 22"/>
          <p:cNvSpPr>
            <a:spLocks noChangeArrowheads="1"/>
          </p:cNvSpPr>
          <p:nvPr/>
        </p:nvSpPr>
        <p:spPr bwMode="auto">
          <a:xfrm>
            <a:off x="4272427" y="3496419"/>
            <a:ext cx="2279471"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a:latin typeface="+mn-lt"/>
                <a:ea typeface="黑体" panose="02010609060101010101" pitchFamily="49" charset="-122"/>
              </a:rPr>
              <a:t>目   的   地   址</a:t>
            </a:r>
          </a:p>
        </p:txBody>
      </p:sp>
      <p:sp>
        <p:nvSpPr>
          <p:cNvPr id="25" name="Rectangle 23"/>
          <p:cNvSpPr>
            <a:spLocks noChangeArrowheads="1"/>
          </p:cNvSpPr>
          <p:nvPr/>
        </p:nvSpPr>
        <p:spPr bwMode="auto">
          <a:xfrm>
            <a:off x="4451197" y="1802557"/>
            <a:ext cx="1683154"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a:latin typeface="+mn-lt"/>
                <a:ea typeface="黑体" panose="02010609060101010101" pitchFamily="49" charset="-122"/>
              </a:rPr>
              <a:t>源   地   址</a:t>
            </a:r>
          </a:p>
        </p:txBody>
      </p:sp>
      <p:sp>
        <p:nvSpPr>
          <p:cNvPr id="26" name="Line 24"/>
          <p:cNvSpPr>
            <a:spLocks noChangeShapeType="1"/>
          </p:cNvSpPr>
          <p:nvPr/>
        </p:nvSpPr>
        <p:spPr bwMode="auto">
          <a:xfrm>
            <a:off x="6699097" y="886569"/>
            <a:ext cx="0" cy="4222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27" name="Rectangle 25"/>
          <p:cNvSpPr>
            <a:spLocks noChangeArrowheads="1"/>
          </p:cNvSpPr>
          <p:nvPr/>
        </p:nvSpPr>
        <p:spPr bwMode="auto">
          <a:xfrm>
            <a:off x="4929190" y="919909"/>
            <a:ext cx="178574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latin typeface="+mn-lt"/>
                <a:ea typeface="黑体" panose="02010609060101010101" pitchFamily="49" charset="-122"/>
              </a:rPr>
              <a:t>下 一 个 首 部</a:t>
            </a:r>
          </a:p>
        </p:txBody>
      </p:sp>
      <p:sp>
        <p:nvSpPr>
          <p:cNvPr id="28" name="Rectangle 26"/>
          <p:cNvSpPr>
            <a:spLocks noChangeArrowheads="1"/>
          </p:cNvSpPr>
          <p:nvPr/>
        </p:nvSpPr>
        <p:spPr bwMode="auto">
          <a:xfrm>
            <a:off x="5323101" y="521445"/>
            <a:ext cx="175368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latin typeface="+mn-lt"/>
                <a:ea typeface="黑体" panose="02010609060101010101" pitchFamily="49" charset="-122"/>
              </a:rPr>
              <a:t>流     标     签</a:t>
            </a:r>
          </a:p>
        </p:txBody>
      </p:sp>
      <p:sp>
        <p:nvSpPr>
          <p:cNvPr id="29" name="Rectangle 27"/>
          <p:cNvSpPr>
            <a:spLocks noChangeArrowheads="1"/>
          </p:cNvSpPr>
          <p:nvPr/>
        </p:nvSpPr>
        <p:spPr bwMode="auto">
          <a:xfrm>
            <a:off x="4030632" y="116633"/>
            <a:ext cx="46166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latin typeface="+mn-lt"/>
                <a:ea typeface="黑体" panose="02010609060101010101" pitchFamily="49" charset="-122"/>
              </a:rPr>
              <a:t>12</a:t>
            </a:r>
          </a:p>
        </p:txBody>
      </p:sp>
      <p:sp>
        <p:nvSpPr>
          <p:cNvPr id="30" name="Rectangle 28"/>
          <p:cNvSpPr>
            <a:spLocks noChangeArrowheads="1"/>
          </p:cNvSpPr>
          <p:nvPr/>
        </p:nvSpPr>
        <p:spPr bwMode="auto">
          <a:xfrm>
            <a:off x="2727903" y="521445"/>
            <a:ext cx="120866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latin typeface="+mn-lt"/>
                <a:ea typeface="黑体" panose="02010609060101010101" pitchFamily="49" charset="-122"/>
              </a:rPr>
              <a:t>流量类型</a:t>
            </a:r>
          </a:p>
        </p:txBody>
      </p:sp>
      <p:sp>
        <p:nvSpPr>
          <p:cNvPr id="31" name="Rectangle 29"/>
          <p:cNvSpPr>
            <a:spLocks noChangeArrowheads="1"/>
          </p:cNvSpPr>
          <p:nvPr/>
        </p:nvSpPr>
        <p:spPr bwMode="auto">
          <a:xfrm>
            <a:off x="4430686" y="2137519"/>
            <a:ext cx="1328891"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400">
                <a:latin typeface="+mn-lt"/>
                <a:ea typeface="黑体" panose="02010609060101010101" pitchFamily="49" charset="-122"/>
              </a:rPr>
              <a:t>(128 </a:t>
            </a:r>
            <a:r>
              <a:rPr kumimoji="1" lang="zh-CN" altLang="en-US" sz="2400">
                <a:latin typeface="+mn-lt"/>
                <a:ea typeface="黑体" panose="02010609060101010101" pitchFamily="49" charset="-122"/>
              </a:rPr>
              <a:t>位</a:t>
            </a:r>
            <a:r>
              <a:rPr kumimoji="1" lang="en-US" altLang="zh-CN" sz="2400">
                <a:latin typeface="+mn-lt"/>
                <a:ea typeface="黑体" panose="02010609060101010101" pitchFamily="49" charset="-122"/>
              </a:rPr>
              <a:t>)</a:t>
            </a:r>
            <a:endParaRPr kumimoji="1" lang="zh-CN" altLang="en-US" sz="2400">
              <a:latin typeface="+mn-lt"/>
              <a:ea typeface="黑体" panose="02010609060101010101" pitchFamily="49" charset="-122"/>
            </a:endParaRPr>
          </a:p>
        </p:txBody>
      </p:sp>
      <p:sp>
        <p:nvSpPr>
          <p:cNvPr id="32" name="Rectangle 30"/>
          <p:cNvSpPr>
            <a:spLocks noChangeArrowheads="1"/>
          </p:cNvSpPr>
          <p:nvPr/>
        </p:nvSpPr>
        <p:spPr bwMode="auto">
          <a:xfrm>
            <a:off x="4446802" y="3833996"/>
            <a:ext cx="1328891"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400">
                <a:latin typeface="+mn-lt"/>
                <a:ea typeface="黑体" panose="02010609060101010101" pitchFamily="49" charset="-122"/>
              </a:rPr>
              <a:t>(128 </a:t>
            </a:r>
            <a:r>
              <a:rPr kumimoji="1" lang="zh-CN" altLang="en-US" sz="2400">
                <a:latin typeface="+mn-lt"/>
                <a:ea typeface="黑体" panose="02010609060101010101" pitchFamily="49" charset="-122"/>
              </a:rPr>
              <a:t>位</a:t>
            </a:r>
            <a:r>
              <a:rPr kumimoji="1" lang="en-US" altLang="zh-CN" sz="2400">
                <a:latin typeface="+mn-lt"/>
                <a:ea typeface="黑体" panose="02010609060101010101" pitchFamily="49" charset="-122"/>
              </a:rPr>
              <a:t>)</a:t>
            </a:r>
            <a:endParaRPr kumimoji="1" lang="zh-CN" altLang="en-US" sz="2400">
              <a:latin typeface="+mn-lt"/>
              <a:ea typeface="黑体" panose="02010609060101010101" pitchFamily="49" charset="-122"/>
            </a:endParaRPr>
          </a:p>
        </p:txBody>
      </p:sp>
      <p:sp>
        <p:nvSpPr>
          <p:cNvPr id="33" name="Rectangle 31"/>
          <p:cNvSpPr>
            <a:spLocks noChangeArrowheads="1"/>
          </p:cNvSpPr>
          <p:nvPr/>
        </p:nvSpPr>
        <p:spPr bwMode="auto">
          <a:xfrm>
            <a:off x="2302944" y="911971"/>
            <a:ext cx="252312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latin typeface="+mn-lt"/>
                <a:ea typeface="黑体" panose="02010609060101010101" pitchFamily="49" charset="-122"/>
              </a:rPr>
              <a:t>有  效  载  荷  长  度</a:t>
            </a:r>
          </a:p>
        </p:txBody>
      </p:sp>
      <p:sp>
        <p:nvSpPr>
          <p:cNvPr id="34" name="Rectangle 32"/>
          <p:cNvSpPr>
            <a:spLocks noChangeArrowheads="1"/>
          </p:cNvSpPr>
          <p:nvPr/>
        </p:nvSpPr>
        <p:spPr bwMode="auto">
          <a:xfrm>
            <a:off x="6786579" y="931020"/>
            <a:ext cx="144911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a:latin typeface="+mn-lt"/>
                <a:ea typeface="黑体" panose="02010609060101010101" pitchFamily="49" charset="-122"/>
              </a:rPr>
              <a:t>跳 数 限 制</a:t>
            </a:r>
          </a:p>
        </p:txBody>
      </p:sp>
      <p:sp>
        <p:nvSpPr>
          <p:cNvPr id="35" name="Line 33"/>
          <p:cNvSpPr>
            <a:spLocks noChangeShapeType="1"/>
          </p:cNvSpPr>
          <p:nvPr/>
        </p:nvSpPr>
        <p:spPr bwMode="auto">
          <a:xfrm>
            <a:off x="4158123" y="505569"/>
            <a:ext cx="5862" cy="3825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36" name="Rectangle 34"/>
          <p:cNvSpPr>
            <a:spLocks noChangeArrowheads="1"/>
          </p:cNvSpPr>
          <p:nvPr/>
        </p:nvSpPr>
        <p:spPr bwMode="auto">
          <a:xfrm>
            <a:off x="6602384" y="116633"/>
            <a:ext cx="46166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latin typeface="+mn-lt"/>
                <a:ea typeface="黑体" panose="02010609060101010101" pitchFamily="49" charset="-122"/>
              </a:rPr>
              <a:t>24</a:t>
            </a:r>
          </a:p>
        </p:txBody>
      </p:sp>
      <p:sp>
        <p:nvSpPr>
          <p:cNvPr id="41" name="AutoShape 39"/>
          <p:cNvSpPr/>
          <p:nvPr/>
        </p:nvSpPr>
        <p:spPr bwMode="auto">
          <a:xfrm>
            <a:off x="1360701" y="538909"/>
            <a:ext cx="211015" cy="4162425"/>
          </a:xfrm>
          <a:prstGeom prst="leftBrace">
            <a:avLst>
              <a:gd name="adj1" fmla="val 151736"/>
              <a:gd name="adj2" fmla="val 50000"/>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anose="02010609060101010101" pitchFamily="49" charset="-122"/>
            </a:endParaRPr>
          </a:p>
        </p:txBody>
      </p:sp>
      <p:sp>
        <p:nvSpPr>
          <p:cNvPr id="42" name="Rectangle 40"/>
          <p:cNvSpPr>
            <a:spLocks noChangeArrowheads="1"/>
          </p:cNvSpPr>
          <p:nvPr/>
        </p:nvSpPr>
        <p:spPr bwMode="auto">
          <a:xfrm>
            <a:off x="185057" y="2150219"/>
            <a:ext cx="1208665" cy="1013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2000">
                <a:latin typeface="+mn-lt"/>
                <a:ea typeface="黑体" panose="02010609060101010101" pitchFamily="49" charset="-122"/>
              </a:rPr>
              <a:t>IPv6 </a:t>
            </a:r>
            <a:r>
              <a:rPr kumimoji="1" lang="zh-CN" altLang="en-US" sz="2000">
                <a:latin typeface="+mn-lt"/>
                <a:ea typeface="黑体" panose="02010609060101010101" pitchFamily="49" charset="-122"/>
              </a:rPr>
              <a:t>的</a:t>
            </a:r>
          </a:p>
          <a:p>
            <a:pPr algn="ctr" defTabSz="762000" eaLnBrk="0" hangingPunct="0"/>
            <a:r>
              <a:rPr kumimoji="1" lang="zh-CN" altLang="en-US" sz="2000">
                <a:latin typeface="+mn-lt"/>
                <a:ea typeface="黑体" panose="02010609060101010101" pitchFamily="49" charset="-122"/>
              </a:rPr>
              <a:t>基本首部</a:t>
            </a:r>
          </a:p>
          <a:p>
            <a:pPr algn="ctr" defTabSz="762000" eaLnBrk="0" hangingPunct="0"/>
            <a:r>
              <a:rPr kumimoji="1" lang="en-US" altLang="zh-CN" sz="2000">
                <a:latin typeface="+mn-lt"/>
                <a:ea typeface="黑体" panose="02010609060101010101" pitchFamily="49" charset="-122"/>
              </a:rPr>
              <a:t>(40 B)</a:t>
            </a:r>
            <a:endParaRPr kumimoji="1" lang="zh-CN" altLang="en-US" sz="2000">
              <a:latin typeface="+mn-lt"/>
              <a:ea typeface="黑体" panose="02010609060101010101" pitchFamily="49" charset="-122"/>
            </a:endParaRPr>
          </a:p>
        </p:txBody>
      </p:sp>
      <p:sp>
        <p:nvSpPr>
          <p:cNvPr id="43" name="Rectangle 37"/>
          <p:cNvSpPr>
            <a:spLocks noChangeArrowheads="1"/>
          </p:cNvSpPr>
          <p:nvPr/>
        </p:nvSpPr>
        <p:spPr bwMode="auto">
          <a:xfrm>
            <a:off x="5009512" y="908720"/>
            <a:ext cx="1701617" cy="419100"/>
          </a:xfrm>
          <a:prstGeom prst="rect">
            <a:avLst/>
          </a:prstGeom>
          <a:noFill/>
          <a:ln w="762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Text Box 38"/>
          <p:cNvSpPr txBox="1">
            <a:spLocks noChangeArrowheads="1"/>
          </p:cNvSpPr>
          <p:nvPr/>
        </p:nvSpPr>
        <p:spPr bwMode="auto">
          <a:xfrm>
            <a:off x="841986" y="4927323"/>
            <a:ext cx="7844723" cy="9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nSpc>
                <a:spcPct val="110000"/>
              </a:lnSpc>
              <a:defRPr sz="2400" b="1">
                <a:solidFill>
                  <a:srgbClr val="000099"/>
                </a:solidFill>
                <a:latin typeface="+mn-lt"/>
                <a:ea typeface="黑体" panose="02010609060101010101" pitchFamily="49" charset="-122"/>
              </a:defRPr>
            </a:lvl1pPr>
          </a:lstStyle>
          <a:p>
            <a:r>
              <a:rPr lang="zh-CN" altLang="en-US" b="0">
                <a:solidFill>
                  <a:schemeClr val="tx1"/>
                </a:solidFill>
              </a:rPr>
              <a:t>下一个首部</a:t>
            </a:r>
            <a:r>
              <a:rPr lang="en-US" altLang="zh-CN" b="0">
                <a:solidFill>
                  <a:schemeClr val="tx1"/>
                </a:solidFill>
              </a:rPr>
              <a:t>(next header) —— 8 </a:t>
            </a:r>
            <a:r>
              <a:rPr lang="zh-CN" altLang="en-US" b="0">
                <a:solidFill>
                  <a:schemeClr val="tx1"/>
                </a:solidFill>
              </a:rPr>
              <a:t>位。它相当于 </a:t>
            </a:r>
            <a:r>
              <a:rPr lang="en-US" altLang="zh-CN" b="0">
                <a:solidFill>
                  <a:schemeClr val="tx1"/>
                </a:solidFill>
              </a:rPr>
              <a:t>IPv4 </a:t>
            </a:r>
            <a:r>
              <a:rPr lang="zh-CN" altLang="en-US" b="0">
                <a:solidFill>
                  <a:schemeClr val="tx1"/>
                </a:solidFill>
              </a:rPr>
              <a:t>的协议字段字段。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4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8" name="Picture 3"/>
          <p:cNvPicPr>
            <a:picLocks noChangeAspect="1" noChangeArrowheads="1"/>
          </p:cNvPicPr>
          <p:nvPr/>
        </p:nvPicPr>
        <p:blipFill>
          <a:blip r:embed="rId3" cstate="print"/>
          <a:srcRect/>
          <a:stretch>
            <a:fillRect/>
          </a:stretch>
        </p:blipFill>
        <p:spPr bwMode="auto">
          <a:xfrm>
            <a:off x="985838" y="1114425"/>
            <a:ext cx="6659562" cy="5014913"/>
          </a:xfrm>
          <a:prstGeom prst="rect">
            <a:avLst/>
          </a:prstGeom>
          <a:noFill/>
          <a:ln w="9525">
            <a:noFill/>
            <a:miter lim="800000"/>
            <a:headEnd/>
            <a:tailEnd/>
          </a:ln>
        </p:spPr>
      </p:pic>
      <p:sp>
        <p:nvSpPr>
          <p:cNvPr id="2" name="矩形 1"/>
          <p:cNvSpPr/>
          <p:nvPr/>
        </p:nvSpPr>
        <p:spPr>
          <a:xfrm>
            <a:off x="557430" y="5015260"/>
            <a:ext cx="1101968" cy="369332"/>
          </a:xfrm>
          <a:prstGeom prst="rect">
            <a:avLst/>
          </a:prstGeom>
        </p:spPr>
        <p:txBody>
          <a:bodyPr wrap="none">
            <a:spAutoFit/>
          </a:bodyPr>
          <a:lstStyle/>
          <a:p>
            <a:r>
              <a:rPr lang="en-US" altLang="zh-CN">
                <a:solidFill>
                  <a:srgbClr val="FF0000"/>
                </a:solidFill>
                <a:latin typeface="+mn-lt"/>
              </a:rPr>
              <a:t>TCP/UDP</a:t>
            </a:r>
            <a:endParaRPr lang="zh-CN" altLang="en-US">
              <a:solidFill>
                <a:srgbClr val="FF0000"/>
              </a:solidFill>
              <a:latin typeface="+mn-lt"/>
            </a:endParaRPr>
          </a:p>
        </p:txBody>
      </p:sp>
      <p:sp>
        <p:nvSpPr>
          <p:cNvPr id="3" name="矩形 2"/>
          <p:cNvSpPr/>
          <p:nvPr/>
        </p:nvSpPr>
        <p:spPr>
          <a:xfrm>
            <a:off x="284364" y="3121044"/>
            <a:ext cx="1497526" cy="369332"/>
          </a:xfrm>
          <a:prstGeom prst="rect">
            <a:avLst/>
          </a:prstGeom>
        </p:spPr>
        <p:txBody>
          <a:bodyPr wrap="none">
            <a:spAutoFit/>
          </a:bodyPr>
          <a:lstStyle/>
          <a:p>
            <a:r>
              <a:rPr lang="en-US" altLang="zh-CN">
                <a:solidFill>
                  <a:srgbClr val="FF0000"/>
                </a:solidFill>
                <a:latin typeface="+mn-lt"/>
              </a:rPr>
              <a:t>options</a:t>
            </a:r>
            <a:r>
              <a:rPr lang="en-US" altLang="zh-CN">
                <a:latin typeface="+mn-lt"/>
              </a:rPr>
              <a:t> </a:t>
            </a:r>
            <a:r>
              <a:rPr lang="en-US" altLang="zh-CN">
                <a:solidFill>
                  <a:srgbClr val="FF0000"/>
                </a:solidFill>
                <a:latin typeface="+mn-lt"/>
              </a:rPr>
              <a:t>field</a:t>
            </a:r>
            <a:r>
              <a:rPr lang="en-US" altLang="zh-CN">
                <a:latin typeface="+mn-lt"/>
              </a:rPr>
              <a:t> </a:t>
            </a:r>
            <a:endParaRPr lang="zh-CN" altLang="en-US">
              <a:latin typeface="+mn-lt"/>
            </a:endParaRPr>
          </a:p>
        </p:txBody>
      </p:sp>
      <p:sp>
        <p:nvSpPr>
          <p:cNvPr id="6" name="矩形 5"/>
          <p:cNvSpPr/>
          <p:nvPr/>
        </p:nvSpPr>
        <p:spPr>
          <a:xfrm>
            <a:off x="155077" y="3838038"/>
            <a:ext cx="1497526" cy="369332"/>
          </a:xfrm>
          <a:prstGeom prst="rect">
            <a:avLst/>
          </a:prstGeom>
        </p:spPr>
        <p:txBody>
          <a:bodyPr wrap="none">
            <a:spAutoFit/>
          </a:bodyPr>
          <a:lstStyle/>
          <a:p>
            <a:r>
              <a:rPr lang="en-US" altLang="zh-CN">
                <a:solidFill>
                  <a:srgbClr val="FF0000"/>
                </a:solidFill>
                <a:latin typeface="+mn-lt"/>
              </a:rPr>
              <a:t>options</a:t>
            </a:r>
            <a:r>
              <a:rPr lang="en-US" altLang="zh-CN">
                <a:latin typeface="+mn-lt"/>
              </a:rPr>
              <a:t> </a:t>
            </a:r>
            <a:r>
              <a:rPr lang="en-US" altLang="zh-CN">
                <a:solidFill>
                  <a:srgbClr val="FF0000"/>
                </a:solidFill>
                <a:latin typeface="+mn-lt"/>
              </a:rPr>
              <a:t>field</a:t>
            </a:r>
            <a:r>
              <a:rPr lang="en-US" altLang="zh-CN">
                <a:latin typeface="+mn-lt"/>
              </a:rPr>
              <a:t> </a:t>
            </a:r>
            <a:endParaRPr lang="zh-CN" altLang="en-US">
              <a:latin typeface="+mn-lt"/>
            </a:endParaRPr>
          </a:p>
        </p:txBody>
      </p:sp>
      <p:sp>
        <p:nvSpPr>
          <p:cNvPr id="4" name="标题 3"/>
          <p:cNvSpPr>
            <a:spLocks noGrp="1"/>
          </p:cNvSpPr>
          <p:nvPr>
            <p:ph type="title"/>
          </p:nvPr>
        </p:nvSpPr>
        <p:spPr/>
        <p:txBody>
          <a:bodyPr/>
          <a:lstStyle/>
          <a:p>
            <a:pPr eaLnBrk="1" hangingPunct="1"/>
            <a:r>
              <a:rPr lang="en-US" altLang="zh-CN">
                <a:ea typeface="楷体" panose="02010609060101010101" pitchFamily="49" charset="-122"/>
                <a:cs typeface="Arial" panose="020B0604020202020204" pitchFamily="34" charset="0"/>
              </a:rPr>
              <a:t>IPv6</a:t>
            </a:r>
            <a:r>
              <a:rPr lang="zh-CN" altLang="en-US">
                <a:ea typeface="楷体" panose="02010609060101010101" pitchFamily="49" charset="-122"/>
                <a:cs typeface="Arial" panose="020B0604020202020204" pitchFamily="34" charset="0"/>
              </a:rPr>
              <a:t>数据报格式</a:t>
            </a:r>
            <a:endParaRPr lang="zh-CN" altLang="en-US">
              <a:latin typeface="Gill Sans MT" panose="020B0502020104020203" pitchFamily="34" charset="0"/>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4" name="Picture 3"/>
          <p:cNvPicPr>
            <a:picLocks noChangeAspect="1" noChangeArrowheads="1"/>
          </p:cNvPicPr>
          <p:nvPr/>
        </p:nvPicPr>
        <p:blipFill>
          <a:blip r:embed="rId3" cstate="print"/>
          <a:srcRect/>
          <a:stretch>
            <a:fillRect/>
          </a:stretch>
        </p:blipFill>
        <p:spPr bwMode="auto">
          <a:xfrm>
            <a:off x="457200" y="2286000"/>
            <a:ext cx="7440613" cy="2597150"/>
          </a:xfrm>
          <a:prstGeom prst="rect">
            <a:avLst/>
          </a:prstGeom>
          <a:noFill/>
          <a:ln w="9525">
            <a:noFill/>
            <a:miter lim="800000"/>
            <a:headEnd/>
            <a:tailEnd/>
          </a:ln>
        </p:spPr>
      </p:pic>
      <p:sp>
        <p:nvSpPr>
          <p:cNvPr id="161795" name="Rectangle 4"/>
          <p:cNvSpPr>
            <a:spLocks noGrp="1" noChangeArrowheads="1"/>
          </p:cNvSpPr>
          <p:nvPr>
            <p:ph type="title"/>
          </p:nvPr>
        </p:nvSpPr>
        <p:spPr/>
        <p:txBody>
          <a:bodyPr/>
          <a:lstStyle/>
          <a:p>
            <a:pPr eaLnBrk="1" hangingPunct="1"/>
            <a:r>
              <a:rPr lang="en-US" altLang="zh-CN"/>
              <a:t>IPv6</a:t>
            </a:r>
            <a:r>
              <a:rPr lang="zh-CN" altLang="en-US"/>
              <a:t>数据报首部和有效负载</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90" name="Picture 3"/>
          <p:cNvPicPr>
            <a:picLocks noChangeAspect="1" noChangeArrowheads="1"/>
          </p:cNvPicPr>
          <p:nvPr/>
        </p:nvPicPr>
        <p:blipFill>
          <a:blip r:embed="rId3" cstate="print"/>
          <a:srcRect/>
          <a:stretch>
            <a:fillRect/>
          </a:stretch>
        </p:blipFill>
        <p:spPr bwMode="auto">
          <a:xfrm>
            <a:off x="1270000" y="1127760"/>
            <a:ext cx="5932488" cy="5019675"/>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a:latin typeface="+mn-lt"/>
              </a:rPr>
              <a:t>Next header codes for IPv6</a:t>
            </a:r>
            <a:endParaRPr lang="zh-CN" altLang="en-US">
              <a:latin typeface="+mn-lt"/>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2" name="Picture 3"/>
          <p:cNvPicPr>
            <a:picLocks noChangeAspect="1" noChangeArrowheads="1"/>
          </p:cNvPicPr>
          <p:nvPr/>
        </p:nvPicPr>
        <p:blipFill>
          <a:blip r:embed="rId3" cstate="print"/>
          <a:srcRect/>
          <a:stretch>
            <a:fillRect/>
          </a:stretch>
        </p:blipFill>
        <p:spPr bwMode="auto">
          <a:xfrm>
            <a:off x="241300" y="1016000"/>
            <a:ext cx="8739188" cy="5029200"/>
          </a:xfrm>
          <a:prstGeom prst="rect">
            <a:avLst/>
          </a:prstGeom>
          <a:noFill/>
          <a:ln w="9525">
            <a:noFill/>
            <a:miter lim="800000"/>
            <a:headEnd/>
            <a:tailEnd/>
          </a:ln>
        </p:spPr>
      </p:pic>
      <p:sp>
        <p:nvSpPr>
          <p:cNvPr id="168963" name="Rectangle 4"/>
          <p:cNvSpPr>
            <a:spLocks noGrp="1" noChangeArrowheads="1"/>
          </p:cNvSpPr>
          <p:nvPr>
            <p:ph type="title"/>
          </p:nvPr>
        </p:nvSpPr>
        <p:spPr>
          <a:xfrm>
            <a:off x="338138" y="228601"/>
            <a:ext cx="8455025" cy="620486"/>
          </a:xfrm>
        </p:spPr>
        <p:txBody>
          <a:bodyPr/>
          <a:lstStyle/>
          <a:p>
            <a:pPr eaLnBrk="1" hangingPunct="1"/>
            <a:r>
              <a:rPr lang="en-US" altLang="zh-CN">
                <a:latin typeface="+mn-lt"/>
              </a:rPr>
              <a:t>Comparison between IPv4 and IPv6 packet headers</a:t>
            </a:r>
            <a:endParaRPr lang="zh-CN" altLang="en-US">
              <a:latin typeface="+mn-lt"/>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ea typeface="楷体" panose="02010609060101010101" pitchFamily="49" charset="-122"/>
                <a:cs typeface="Arial" panose="020B0604020202020204" pitchFamily="34" charset="0"/>
              </a:rPr>
              <a:t>2. IPv4</a:t>
            </a:r>
            <a:r>
              <a:rPr lang="zh-CN" altLang="en-US">
                <a:ea typeface="楷体" panose="02010609060101010101" pitchFamily="49" charset="-122"/>
                <a:cs typeface="Arial" panose="020B0604020202020204" pitchFamily="34" charset="0"/>
              </a:rPr>
              <a:t>到</a:t>
            </a:r>
            <a:r>
              <a:rPr lang="en-US" altLang="zh-CN">
                <a:ea typeface="楷体" panose="02010609060101010101" pitchFamily="49" charset="-122"/>
                <a:cs typeface="Arial" panose="020B0604020202020204" pitchFamily="34" charset="0"/>
              </a:rPr>
              <a:t>IPv6</a:t>
            </a:r>
            <a:r>
              <a:rPr lang="zh-CN" altLang="en-US">
                <a:ea typeface="楷体" panose="02010609060101010101" pitchFamily="49" charset="-122"/>
                <a:cs typeface="Arial" panose="020B0604020202020204" pitchFamily="34" charset="0"/>
              </a:rPr>
              <a:t>的迁移</a:t>
            </a:r>
            <a:endParaRPr lang="zh-CN" altLang="en-US"/>
          </a:p>
        </p:txBody>
      </p:sp>
      <p:sp>
        <p:nvSpPr>
          <p:cNvPr id="3" name="内容占位符 2"/>
          <p:cNvSpPr>
            <a:spLocks noGrp="1"/>
          </p:cNvSpPr>
          <p:nvPr>
            <p:ph idx="1"/>
          </p:nvPr>
        </p:nvSpPr>
        <p:spPr/>
        <p:txBody>
          <a:bodyPr/>
          <a:lstStyle/>
          <a:p>
            <a:pPr>
              <a:spcBef>
                <a:spcPts val="600"/>
              </a:spcBef>
            </a:pPr>
            <a:r>
              <a:rPr lang="zh-CN" altLang="en-US"/>
              <a:t>现在我们已经看到了</a:t>
            </a:r>
            <a:r>
              <a:rPr lang="en-US" altLang="zh-CN"/>
              <a:t>IPv6</a:t>
            </a:r>
            <a:r>
              <a:rPr lang="zh-CN" altLang="en-US"/>
              <a:t>的技术细节，让我们考虑一个非常实际的问题</a:t>
            </a:r>
            <a:r>
              <a:rPr lang="en-US" altLang="zh-CN"/>
              <a:t>:</a:t>
            </a:r>
          </a:p>
          <a:p>
            <a:pPr>
              <a:spcBef>
                <a:spcPts val="600"/>
              </a:spcBef>
            </a:pPr>
            <a:endParaRPr lang="en-US" altLang="zh-CN"/>
          </a:p>
          <a:p>
            <a:pPr>
              <a:spcBef>
                <a:spcPts val="600"/>
              </a:spcBef>
            </a:pPr>
            <a:r>
              <a:rPr lang="zh-CN" altLang="en-US"/>
              <a:t>基于</a:t>
            </a:r>
            <a:r>
              <a:rPr lang="en-US" altLang="zh-CN"/>
              <a:t>IPv4</a:t>
            </a:r>
            <a:r>
              <a:rPr lang="zh-CN" altLang="en-US"/>
              <a:t>的公共互联网将如何</a:t>
            </a:r>
            <a:r>
              <a:rPr lang="zh-CN" altLang="en-US">
                <a:ea typeface="楷体" panose="02010609060101010101" pitchFamily="49" charset="-122"/>
                <a:cs typeface="Arial" panose="020B0604020202020204" pitchFamily="34" charset="0"/>
              </a:rPr>
              <a:t>迁移</a:t>
            </a:r>
            <a:r>
              <a:rPr lang="zh-CN" altLang="en-US"/>
              <a:t>到</a:t>
            </a:r>
            <a:r>
              <a:rPr lang="en-US" altLang="zh-CN"/>
              <a:t>IPv6?</a:t>
            </a:r>
          </a:p>
          <a:p>
            <a:pPr>
              <a:spcBef>
                <a:spcPts val="600"/>
              </a:spcBef>
            </a:pPr>
            <a:endParaRPr lang="zh-CN" altLang="en-US"/>
          </a:p>
          <a:p>
            <a:pPr>
              <a:spcBef>
                <a:spcPts val="600"/>
              </a:spcBef>
            </a:pPr>
            <a:r>
              <a:rPr lang="zh-CN" altLang="en-US"/>
              <a:t>问题是，虽然</a:t>
            </a:r>
            <a:r>
              <a:rPr lang="zh-CN" altLang="en-US">
                <a:solidFill>
                  <a:srgbClr val="FF0000"/>
                </a:solidFill>
              </a:rPr>
              <a:t>新型</a:t>
            </a:r>
            <a:r>
              <a:rPr lang="en-US" altLang="zh-CN">
                <a:solidFill>
                  <a:srgbClr val="FF0000"/>
                </a:solidFill>
              </a:rPr>
              <a:t>IPv6</a:t>
            </a:r>
            <a:r>
              <a:rPr lang="zh-CN" altLang="en-US">
                <a:solidFill>
                  <a:srgbClr val="FF0000"/>
                </a:solidFill>
              </a:rPr>
              <a:t>使能</a:t>
            </a:r>
            <a:r>
              <a:rPr lang="zh-CN" altLang="en-US"/>
              <a:t>系统可以向后兼容，也就是说，可以发送、路由和接收</a:t>
            </a:r>
            <a:r>
              <a:rPr lang="en-US" altLang="zh-CN"/>
              <a:t>IPv4</a:t>
            </a:r>
            <a:r>
              <a:rPr lang="zh-CN" altLang="en-US"/>
              <a:t>数据报，但已经部署的</a:t>
            </a:r>
            <a:r>
              <a:rPr lang="zh-CN" altLang="en-US">
                <a:solidFill>
                  <a:srgbClr val="FF0000"/>
                </a:solidFill>
              </a:rPr>
              <a:t>具有</a:t>
            </a:r>
            <a:r>
              <a:rPr lang="en-US" altLang="zh-CN">
                <a:solidFill>
                  <a:srgbClr val="FF0000"/>
                </a:solidFill>
              </a:rPr>
              <a:t>IPv4</a:t>
            </a:r>
            <a:r>
              <a:rPr lang="zh-CN" altLang="en-US">
                <a:solidFill>
                  <a:srgbClr val="FF0000"/>
                </a:solidFill>
              </a:rPr>
              <a:t>能力</a:t>
            </a:r>
            <a:r>
              <a:rPr lang="zh-CN" altLang="en-US"/>
              <a:t>的系统却不能够处理</a:t>
            </a:r>
            <a:r>
              <a:rPr lang="en-US" altLang="zh-CN"/>
              <a:t>IPv6</a:t>
            </a:r>
            <a:r>
              <a:rPr lang="zh-CN" altLang="en-US"/>
              <a:t>数据报。</a:t>
            </a:r>
          </a:p>
          <a:p>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Grp="1" noChangeArrowheads="1"/>
          </p:cNvSpPr>
          <p:nvPr>
            <p:ph type="title"/>
          </p:nvPr>
        </p:nvSpPr>
        <p:spPr/>
        <p:txBody>
          <a:bodyPr/>
          <a:lstStyle/>
          <a:p>
            <a:pPr>
              <a:defRPr/>
            </a:pPr>
            <a:r>
              <a:rPr lang="zh-CN" altLang="en-US">
                <a:cs typeface="+mj-cs"/>
              </a:rPr>
              <a:t>网络服务模型</a:t>
            </a:r>
            <a:endParaRPr lang="en-US">
              <a:cs typeface="+mj-cs"/>
            </a:endParaRPr>
          </a:p>
        </p:txBody>
      </p:sp>
      <p:sp>
        <p:nvSpPr>
          <p:cNvPr id="47107" name="Rectangle 13"/>
          <p:cNvSpPr>
            <a:spLocks noChangeArrowheads="1"/>
          </p:cNvSpPr>
          <p:nvPr/>
        </p:nvSpPr>
        <p:spPr bwMode="auto">
          <a:xfrm>
            <a:off x="338138" y="1077913"/>
            <a:ext cx="8455025" cy="1277273"/>
          </a:xfrm>
          <a:prstGeom prst="rect">
            <a:avLst/>
          </a:prstGeom>
          <a:noFill/>
          <a:ln w="9525">
            <a:noFill/>
            <a:miter lim="800000"/>
            <a:headEnd/>
            <a:tailEnd/>
          </a:ln>
        </p:spPr>
        <p:txBody>
          <a:bodyPr wrap="square">
            <a:spAutoFit/>
          </a:bodyPr>
          <a:lstStyle/>
          <a:p>
            <a:pPr indent="-342000">
              <a:spcBef>
                <a:spcPts val="600"/>
              </a:spcBef>
              <a:buClr>
                <a:schemeClr val="accent2"/>
              </a:buClr>
              <a:buSzPct val="85000"/>
              <a:buFont typeface="ZapfDingbats" charset="2"/>
              <a:buNone/>
            </a:pPr>
            <a:r>
              <a:rPr lang="en-US" altLang="zh-CN" sz="2400">
                <a:solidFill>
                  <a:srgbClr val="CC0000"/>
                </a:solidFill>
                <a:latin typeface="+mn-lt"/>
              </a:rPr>
              <a:t>Q: </a:t>
            </a:r>
            <a:r>
              <a:rPr lang="zh-CN" altLang="en-US" sz="2400">
                <a:solidFill>
                  <a:srgbClr val="FF0000"/>
                </a:solidFill>
                <a:latin typeface="+mn-lt"/>
              </a:rPr>
              <a:t>将</a:t>
            </a:r>
            <a:r>
              <a:rPr lang="zh-CN" altLang="en-US" sz="2400">
                <a:latin typeface="+mn-lt"/>
              </a:rPr>
              <a:t>数据报从发送方传输到接收方的“</a:t>
            </a:r>
            <a:r>
              <a:rPr lang="zh-CN" altLang="en-US" sz="2400">
                <a:solidFill>
                  <a:srgbClr val="FF0000"/>
                </a:solidFill>
                <a:latin typeface="+mn-lt"/>
              </a:rPr>
              <a:t>信道</a:t>
            </a:r>
            <a:r>
              <a:rPr lang="zh-CN" altLang="en-US" sz="2400">
                <a:latin typeface="+mn-lt"/>
              </a:rPr>
              <a:t>”提供什么服务模型</a:t>
            </a:r>
            <a:r>
              <a:rPr lang="en-US" altLang="zh-CN" sz="2400">
                <a:latin typeface="+mn-lt"/>
              </a:rPr>
              <a:t>?</a:t>
            </a:r>
          </a:p>
          <a:p>
            <a:pPr indent="-342000">
              <a:spcBef>
                <a:spcPts val="600"/>
              </a:spcBef>
              <a:buClr>
                <a:schemeClr val="accent2"/>
              </a:buClr>
              <a:buSzPct val="85000"/>
              <a:buFont typeface="ZapfDingbats" charset="2"/>
              <a:buNone/>
            </a:pPr>
            <a:r>
              <a:rPr lang="en-US" altLang="zh-CN" sz="2400">
                <a:solidFill>
                  <a:srgbClr val="CC0000"/>
                </a:solidFill>
                <a:latin typeface="+mn-lt"/>
              </a:rPr>
              <a:t>A</a:t>
            </a:r>
            <a:r>
              <a:rPr lang="zh-CN" altLang="en-US" sz="2400">
                <a:solidFill>
                  <a:srgbClr val="CC0000"/>
                </a:solidFill>
                <a:latin typeface="+mn-lt"/>
              </a:rPr>
              <a:t>：</a:t>
            </a:r>
            <a:r>
              <a:rPr lang="zh-CN" altLang="en-US" sz="2400">
                <a:latin typeface="+mn-lt"/>
              </a:rPr>
              <a:t>这些网络层所提供的服务可能包括：</a:t>
            </a:r>
            <a:endParaRPr lang="en-US" altLang="zh-CN" sz="2400">
              <a:latin typeface="+mn-lt"/>
            </a:endParaRPr>
          </a:p>
        </p:txBody>
      </p:sp>
      <p:sp>
        <p:nvSpPr>
          <p:cNvPr id="8198" name="Rectangle 15"/>
          <p:cNvSpPr>
            <a:spLocks noGrp="1" noChangeArrowheads="1"/>
          </p:cNvSpPr>
          <p:nvPr>
            <p:ph type="body" sz="half" idx="1"/>
          </p:nvPr>
        </p:nvSpPr>
        <p:spPr>
          <a:xfrm>
            <a:off x="442913" y="3015049"/>
            <a:ext cx="3873714" cy="2812544"/>
          </a:xfrm>
        </p:spPr>
        <p:txBody>
          <a:bodyPr/>
          <a:lstStyle/>
          <a:p>
            <a:pPr>
              <a:buFont typeface="Wingdings" charset="0"/>
              <a:buNone/>
              <a:defRPr/>
            </a:pPr>
            <a:r>
              <a:rPr lang="zh-CN" altLang="en-US" sz="2400"/>
              <a:t>单个数据报服务的例子</a:t>
            </a:r>
            <a:r>
              <a:rPr lang="en-US" sz="2400"/>
              <a:t>:</a:t>
            </a:r>
          </a:p>
          <a:p>
            <a:pPr eaLnBrk="1" hangingPunct="1"/>
            <a:r>
              <a:rPr lang="zh-CN" altLang="en-US" sz="2400">
                <a:ea typeface="楷体" panose="02010609060101010101" pitchFamily="49" charset="-122"/>
                <a:cs typeface="Arial" panose="020B0604020202020204" pitchFamily="34" charset="0"/>
              </a:rPr>
              <a:t>确保交付</a:t>
            </a:r>
          </a:p>
          <a:p>
            <a:pPr marL="342900" lvl="1" indent="-342900">
              <a:defRPr/>
            </a:pPr>
            <a:endParaRPr lang="en-US" altLang="zh-CN">
              <a:ea typeface="楷体" panose="02010609060101010101" pitchFamily="49" charset="-122"/>
              <a:cs typeface="Arial" panose="020B0604020202020204" pitchFamily="34" charset="0"/>
            </a:endParaRPr>
          </a:p>
          <a:p>
            <a:pPr marL="342900" lvl="1" indent="-342900">
              <a:defRPr/>
            </a:pPr>
            <a:r>
              <a:rPr lang="zh-CN" altLang="en-US">
                <a:ea typeface="楷体" panose="02010609060101010101" pitchFamily="49" charset="-122"/>
                <a:cs typeface="Arial" panose="020B0604020202020204" pitchFamily="34" charset="0"/>
              </a:rPr>
              <a:t>具有时延上界</a:t>
            </a:r>
            <a:r>
              <a:rPr lang="en-US" altLang="zh-CN">
                <a:ea typeface="楷体" panose="02010609060101010101" pitchFamily="49" charset="-122"/>
                <a:cs typeface="Arial" panose="020B0604020202020204" pitchFamily="34" charset="0"/>
              </a:rPr>
              <a:t>(</a:t>
            </a:r>
            <a:r>
              <a:rPr lang="zh-CN" altLang="en-US">
                <a:cs typeface="+mn-cs"/>
              </a:rPr>
              <a:t>小于</a:t>
            </a:r>
            <a:r>
              <a:rPr lang="en-US" altLang="zh-CN">
                <a:cs typeface="+mn-cs"/>
              </a:rPr>
              <a:t>40 msec</a:t>
            </a:r>
            <a:r>
              <a:rPr lang="zh-CN" altLang="en-US">
                <a:cs typeface="+mn-cs"/>
              </a:rPr>
              <a:t>延迟</a:t>
            </a:r>
            <a:r>
              <a:rPr lang="en-US" altLang="zh-CN">
                <a:ea typeface="楷体" panose="02010609060101010101" pitchFamily="49" charset="-122"/>
                <a:cs typeface="Arial" panose="020B0604020202020204" pitchFamily="34" charset="0"/>
              </a:rPr>
              <a:t>)</a:t>
            </a:r>
            <a:r>
              <a:rPr lang="zh-CN" altLang="en-US">
                <a:ea typeface="楷体" panose="02010609060101010101" pitchFamily="49" charset="-122"/>
                <a:cs typeface="Arial" panose="020B0604020202020204" pitchFamily="34" charset="0"/>
              </a:rPr>
              <a:t>的确保交付</a:t>
            </a:r>
          </a:p>
          <a:p>
            <a:pPr marL="0" indent="0">
              <a:buNone/>
              <a:defRPr/>
            </a:pPr>
            <a:endParaRPr lang="en-US" sz="2400">
              <a:cs typeface="+mn-cs"/>
            </a:endParaRPr>
          </a:p>
        </p:txBody>
      </p:sp>
      <p:sp>
        <p:nvSpPr>
          <p:cNvPr id="47109" name="Rectangle 16"/>
          <p:cNvSpPr>
            <a:spLocks noGrp="1" noChangeArrowheads="1"/>
          </p:cNvSpPr>
          <p:nvPr>
            <p:ph type="body" sz="half" idx="2"/>
          </p:nvPr>
        </p:nvSpPr>
        <p:spPr>
          <a:xfrm>
            <a:off x="4753232" y="3015049"/>
            <a:ext cx="3805882" cy="3031524"/>
          </a:xfrm>
        </p:spPr>
        <p:txBody>
          <a:bodyPr/>
          <a:lstStyle/>
          <a:p>
            <a:pPr>
              <a:buFont typeface="Wingdings" pitchFamily="2" charset="2"/>
              <a:buNone/>
            </a:pPr>
            <a:r>
              <a:rPr lang="zh-CN" altLang="en-US" sz="2400"/>
              <a:t>一个数据报</a:t>
            </a:r>
            <a:r>
              <a:rPr lang="zh-CN" altLang="en-US" sz="2400">
                <a:solidFill>
                  <a:srgbClr val="FF0000"/>
                </a:solidFill>
              </a:rPr>
              <a:t>流</a:t>
            </a:r>
            <a:r>
              <a:rPr lang="zh-CN" altLang="en-US" sz="2400"/>
              <a:t>服务的例子</a:t>
            </a:r>
            <a:r>
              <a:rPr lang="en-US" altLang="zh-CN" sz="2400">
                <a:ea typeface="ＭＳ Ｐゴシック" pitchFamily="34" charset="-128"/>
                <a:cs typeface="ＭＳ Ｐゴシック" pitchFamily="34" charset="-128"/>
              </a:rPr>
              <a:t>:</a:t>
            </a:r>
          </a:p>
          <a:p>
            <a:pPr eaLnBrk="1" hangingPunct="1">
              <a:spcBef>
                <a:spcPts val="600"/>
              </a:spcBef>
            </a:pPr>
            <a:r>
              <a:rPr lang="zh-CN" altLang="en-US" sz="2400">
                <a:ea typeface="楷体" panose="02010609060101010101" pitchFamily="49" charset="-122"/>
                <a:cs typeface="Arial" panose="020B0604020202020204" pitchFamily="34" charset="0"/>
              </a:rPr>
              <a:t>有序分组交付</a:t>
            </a:r>
          </a:p>
          <a:p>
            <a:pPr eaLnBrk="1" hangingPunct="1">
              <a:spcBef>
                <a:spcPts val="600"/>
              </a:spcBef>
            </a:pPr>
            <a:r>
              <a:rPr lang="zh-CN" altLang="en-US" sz="2400">
                <a:ea typeface="楷体" panose="02010609060101010101" pitchFamily="49" charset="-122"/>
                <a:cs typeface="Arial" panose="020B0604020202020204" pitchFamily="34" charset="0"/>
              </a:rPr>
              <a:t>确保最小带宽</a:t>
            </a:r>
          </a:p>
          <a:p>
            <a:pPr eaLnBrk="1" hangingPunct="1">
              <a:spcBef>
                <a:spcPts val="600"/>
              </a:spcBef>
            </a:pPr>
            <a:r>
              <a:rPr lang="zh-CN" altLang="en-US" sz="2400">
                <a:ea typeface="楷体" panose="02010609060101010101" pitchFamily="49" charset="-122"/>
                <a:cs typeface="Arial" panose="020B0604020202020204" pitchFamily="34" charset="0"/>
              </a:rPr>
              <a:t>确保最大时延抖动</a:t>
            </a:r>
          </a:p>
          <a:p>
            <a:endParaRPr lang="en-US" altLang="zh-CN" sz="240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42083098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80" name="Rectangle 2"/>
          <p:cNvSpPr>
            <a:spLocks noGrp="1" noChangeArrowheads="1"/>
          </p:cNvSpPr>
          <p:nvPr>
            <p:ph type="title"/>
          </p:nvPr>
        </p:nvSpPr>
        <p:spPr/>
        <p:txBody>
          <a:bodyPr/>
          <a:lstStyle/>
          <a:p>
            <a:pPr eaLnBrk="1" hangingPunct="1"/>
            <a:r>
              <a:rPr lang="en-US" altLang="zh-CN">
                <a:ea typeface="楷体" panose="02010609060101010101" pitchFamily="49" charset="-122"/>
                <a:cs typeface="Arial" panose="020B0604020202020204" pitchFamily="34" charset="0"/>
              </a:rPr>
              <a:t>2. IPv4</a:t>
            </a:r>
            <a:r>
              <a:rPr lang="zh-CN" altLang="en-US">
                <a:ea typeface="楷体" panose="02010609060101010101" pitchFamily="49" charset="-122"/>
                <a:cs typeface="Arial" panose="020B0604020202020204" pitchFamily="34" charset="0"/>
              </a:rPr>
              <a:t>到</a:t>
            </a:r>
            <a:r>
              <a:rPr lang="en-US" altLang="zh-CN">
                <a:ea typeface="楷体" panose="02010609060101010101" pitchFamily="49" charset="-122"/>
                <a:cs typeface="Arial" panose="020B0604020202020204" pitchFamily="34" charset="0"/>
              </a:rPr>
              <a:t>IPv6</a:t>
            </a:r>
            <a:r>
              <a:rPr lang="zh-CN" altLang="en-US">
                <a:ea typeface="楷体" panose="02010609060101010101" pitchFamily="49" charset="-122"/>
                <a:cs typeface="Arial" panose="020B0604020202020204" pitchFamily="34" charset="0"/>
              </a:rPr>
              <a:t>的迁移</a:t>
            </a:r>
          </a:p>
        </p:txBody>
      </p:sp>
      <p:sp>
        <p:nvSpPr>
          <p:cNvPr id="336899" name="Rectangle 3"/>
          <p:cNvSpPr>
            <a:spLocks noGrp="1" noChangeArrowheads="1"/>
          </p:cNvSpPr>
          <p:nvPr>
            <p:ph type="body" idx="1"/>
          </p:nvPr>
        </p:nvSpPr>
        <p:spPr/>
        <p:txBody>
          <a:bodyPr/>
          <a:lstStyle/>
          <a:p>
            <a:pPr eaLnBrk="1" hangingPunct="1">
              <a:spcBef>
                <a:spcPts val="600"/>
              </a:spcBef>
              <a:buNone/>
            </a:pPr>
            <a:r>
              <a:rPr lang="en-US" altLang="zh-CN">
                <a:ea typeface="楷体" panose="02010609060101010101" pitchFamily="49" charset="-122"/>
                <a:cs typeface="Arial" panose="020B0604020202020204" pitchFamily="34" charset="0"/>
              </a:rPr>
              <a:t>(1) </a:t>
            </a:r>
            <a:r>
              <a:rPr lang="zh-CN" altLang="en-US">
                <a:ea typeface="楷体" panose="02010609060101010101" pitchFamily="49" charset="-122"/>
                <a:cs typeface="Arial" panose="020B0604020202020204" pitchFamily="34" charset="0"/>
              </a:rPr>
              <a:t>设立标志日，统一迁移</a:t>
            </a:r>
          </a:p>
          <a:p>
            <a:pPr eaLnBrk="1" hangingPunct="1">
              <a:spcBef>
                <a:spcPts val="600"/>
              </a:spcBef>
            </a:pPr>
            <a:endParaRPr lang="en-US" altLang="zh-CN">
              <a:ea typeface="楷体" panose="02010609060101010101" pitchFamily="49" charset="-122"/>
              <a:cs typeface="Arial" panose="020B0604020202020204" pitchFamily="34" charset="0"/>
            </a:endParaRPr>
          </a:p>
          <a:p>
            <a:pPr eaLnBrk="1" hangingPunct="1">
              <a:spcBef>
                <a:spcPts val="600"/>
              </a:spcBef>
              <a:buNone/>
            </a:pPr>
            <a:r>
              <a:rPr lang="en-US" altLang="zh-CN">
                <a:ea typeface="楷体" panose="02010609060101010101" pitchFamily="49" charset="-122"/>
                <a:cs typeface="Arial" panose="020B0604020202020204" pitchFamily="34" charset="0"/>
              </a:rPr>
              <a:t>(2) </a:t>
            </a:r>
            <a:r>
              <a:rPr lang="zh-CN" altLang="en-US">
                <a:ea typeface="楷体" panose="02010609060101010101" pitchFamily="49" charset="-122"/>
                <a:cs typeface="Arial" panose="020B0604020202020204" pitchFamily="34" charset="0"/>
              </a:rPr>
              <a:t>双栈技术</a:t>
            </a:r>
          </a:p>
          <a:p>
            <a:pPr eaLnBrk="1" hangingPunct="1">
              <a:spcBef>
                <a:spcPts val="600"/>
              </a:spcBef>
            </a:pPr>
            <a:r>
              <a:rPr lang="zh-CN" altLang="en-US">
                <a:ea typeface="楷体" panose="02010609060101010101" pitchFamily="49" charset="-122"/>
                <a:cs typeface="Arial" panose="020B0604020202020204" pitchFamily="34" charset="0"/>
              </a:rPr>
              <a:t>新加入的设备支持</a:t>
            </a:r>
            <a:r>
              <a:rPr lang="en-US" altLang="zh-CN">
                <a:ea typeface="楷体" panose="02010609060101010101" pitchFamily="49" charset="-122"/>
                <a:cs typeface="Arial" panose="020B0604020202020204" pitchFamily="34" charset="0"/>
              </a:rPr>
              <a:t>IPv4/IPv6</a:t>
            </a:r>
            <a:r>
              <a:rPr lang="zh-CN" altLang="en-US">
                <a:ea typeface="楷体" panose="02010609060101010101" pitchFamily="49" charset="-122"/>
                <a:cs typeface="Arial" panose="020B0604020202020204" pitchFamily="34" charset="0"/>
              </a:rPr>
              <a:t>双协议栈</a:t>
            </a:r>
          </a:p>
          <a:p>
            <a:pPr eaLnBrk="1" hangingPunct="1">
              <a:spcBef>
                <a:spcPts val="600"/>
              </a:spcBef>
            </a:pPr>
            <a:r>
              <a:rPr lang="zh-CN" altLang="en-US">
                <a:ea typeface="楷体" panose="02010609060101010101" pitchFamily="49" charset="-122"/>
                <a:cs typeface="Arial" panose="020B0604020202020204" pitchFamily="34" charset="0"/>
              </a:rPr>
              <a:t>一段链路上，如果源和目标均支持</a:t>
            </a:r>
            <a:r>
              <a:rPr lang="en-US" altLang="zh-CN">
                <a:ea typeface="楷体" panose="02010609060101010101" pitchFamily="49" charset="-122"/>
                <a:cs typeface="Arial" panose="020B0604020202020204" pitchFamily="34" charset="0"/>
              </a:rPr>
              <a:t>IPv6</a:t>
            </a:r>
            <a:r>
              <a:rPr lang="zh-CN" altLang="en-US">
                <a:ea typeface="楷体" panose="02010609060101010101" pitchFamily="49" charset="-122"/>
                <a:cs typeface="Arial" panose="020B0604020202020204" pitchFamily="34" charset="0"/>
              </a:rPr>
              <a:t>，则使用</a:t>
            </a:r>
            <a:r>
              <a:rPr lang="en-US" altLang="zh-CN">
                <a:ea typeface="楷体" panose="02010609060101010101" pitchFamily="49" charset="-122"/>
                <a:cs typeface="Arial" panose="020B0604020202020204" pitchFamily="34" charset="0"/>
              </a:rPr>
              <a:t>IPv6</a:t>
            </a:r>
            <a:r>
              <a:rPr lang="zh-CN" altLang="en-US">
                <a:ea typeface="楷体" panose="02010609060101010101" pitchFamily="49" charset="-122"/>
                <a:cs typeface="Arial" panose="020B0604020202020204" pitchFamily="34" charset="0"/>
              </a:rPr>
              <a:t>进行通信</a:t>
            </a:r>
          </a:p>
          <a:p>
            <a:pPr eaLnBrk="1" hangingPunct="1">
              <a:spcBef>
                <a:spcPts val="600"/>
              </a:spcBef>
            </a:pPr>
            <a:r>
              <a:rPr lang="zh-CN" altLang="en-US">
                <a:ea typeface="楷体" panose="02010609060101010101" pitchFamily="49" charset="-122"/>
                <a:cs typeface="Arial" panose="020B0604020202020204" pitchFamily="34" charset="0"/>
              </a:rPr>
              <a:t>如果任一方不支持</a:t>
            </a:r>
            <a:r>
              <a:rPr lang="en-US" altLang="zh-CN">
                <a:ea typeface="楷体" panose="02010609060101010101" pitchFamily="49" charset="-122"/>
                <a:cs typeface="Arial" panose="020B0604020202020204" pitchFamily="34" charset="0"/>
              </a:rPr>
              <a:t>IPv6</a:t>
            </a:r>
            <a:r>
              <a:rPr lang="zh-CN" altLang="en-US">
                <a:ea typeface="楷体" panose="02010609060101010101" pitchFamily="49" charset="-122"/>
                <a:cs typeface="Arial" panose="020B0604020202020204" pitchFamily="34" charset="0"/>
              </a:rPr>
              <a:t>，则使用</a:t>
            </a:r>
            <a:r>
              <a:rPr lang="en-US" altLang="zh-CN">
                <a:ea typeface="楷体" panose="02010609060101010101" pitchFamily="49" charset="-122"/>
                <a:cs typeface="Arial" panose="020B0604020202020204" pitchFamily="34" charset="0"/>
              </a:rPr>
              <a:t>IPv4</a:t>
            </a:r>
            <a:r>
              <a:rPr lang="zh-CN" altLang="en-US">
                <a:ea typeface="楷体" panose="02010609060101010101" pitchFamily="49" charset="-122"/>
                <a:cs typeface="Arial" panose="020B0604020202020204" pitchFamily="34" charset="0"/>
              </a:rPr>
              <a:t>进行通信</a:t>
            </a:r>
          </a:p>
          <a:p>
            <a:pPr eaLnBrk="1" hangingPunct="1">
              <a:spcBef>
                <a:spcPts val="600"/>
              </a:spcBef>
            </a:pPr>
            <a:r>
              <a:rPr lang="zh-CN" altLang="en-US">
                <a:ea typeface="楷体" panose="02010609060101010101" pitchFamily="49" charset="-122"/>
                <a:cs typeface="Arial" panose="020B0604020202020204" pitchFamily="34" charset="0"/>
              </a:rPr>
              <a:t>可能会出现信息的丢失</a:t>
            </a:r>
          </a:p>
          <a:p>
            <a:pPr eaLnBrk="1" hangingPunct="1">
              <a:spcBef>
                <a:spcPts val="600"/>
              </a:spcBef>
            </a:pPr>
            <a:endParaRPr lang="en-US" altLang="zh-CN">
              <a:ea typeface="楷体" panose="02010609060101010101" pitchFamily="49" charset="-122"/>
              <a:cs typeface="Arial" panose="020B0604020202020204" pitchFamily="34" charset="0"/>
            </a:endParaRPr>
          </a:p>
          <a:p>
            <a:pPr eaLnBrk="1" hangingPunct="1">
              <a:spcBef>
                <a:spcPts val="600"/>
              </a:spcBef>
              <a:buNone/>
            </a:pPr>
            <a:r>
              <a:rPr lang="en-US" altLang="zh-CN">
                <a:ea typeface="楷体" panose="02010609060101010101" pitchFamily="49" charset="-122"/>
                <a:cs typeface="Arial" panose="020B0604020202020204" pitchFamily="34" charset="0"/>
              </a:rPr>
              <a:t>(3) </a:t>
            </a:r>
            <a:r>
              <a:rPr lang="zh-CN" altLang="en-US">
                <a:ea typeface="楷体" panose="02010609060101010101" pitchFamily="49" charset="-122"/>
                <a:cs typeface="Arial" panose="020B0604020202020204" pitchFamily="34" charset="0"/>
              </a:rPr>
              <a:t>隧道技术</a:t>
            </a:r>
          </a:p>
        </p:txBody>
      </p:sp>
    </p:spTree>
    <p:extLst>
      <p:ext uri="{BB962C8B-B14F-4D97-AF65-F5344CB8AC3E}">
        <p14:creationId xmlns:p14="http://schemas.microsoft.com/office/powerpoint/2010/main" val="42274704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336899">
                                            <p:txEl>
                                              <p:pRg st="0" end="0"/>
                                            </p:txEl>
                                          </p:spTgt>
                                        </p:tgtEl>
                                        <p:attrNameLst>
                                          <p:attrName>style.visibility</p:attrName>
                                        </p:attrNameLst>
                                      </p:cBhvr>
                                      <p:to>
                                        <p:strVal val="visible"/>
                                      </p:to>
                                    </p:set>
                                    <p:anim calcmode="discrete" valueType="clr">
                                      <p:cBhvr override="childStyle">
                                        <p:cTn id="7" dur="80"/>
                                        <p:tgtEl>
                                          <p:spTgt spid="336899">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36899">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336899">
                                            <p:txEl>
                                              <p:pRg st="0" end="0"/>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336899">
                                            <p:txEl>
                                              <p:pRg st="2" end="2"/>
                                            </p:txEl>
                                          </p:spTgt>
                                        </p:tgtEl>
                                        <p:attrNameLst>
                                          <p:attrName>style.visibility</p:attrName>
                                        </p:attrNameLst>
                                      </p:cBhvr>
                                      <p:to>
                                        <p:strVal val="visible"/>
                                      </p:to>
                                    </p:set>
                                    <p:anim calcmode="discrete" valueType="clr">
                                      <p:cBhvr override="childStyle">
                                        <p:cTn id="14" dur="80"/>
                                        <p:tgtEl>
                                          <p:spTgt spid="336899">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336899">
                                            <p:txEl>
                                              <p:pRg st="2" end="2"/>
                                            </p:txEl>
                                          </p:spTgt>
                                        </p:tgtEl>
                                        <p:attrNameLst>
                                          <p:attrName>fillcolor</p:attrName>
                                        </p:attrNameLst>
                                      </p:cBhvr>
                                      <p:tavLst>
                                        <p:tav tm="0">
                                          <p:val>
                                            <p:clrVal>
                                              <a:schemeClr val="accent2"/>
                                            </p:clrVal>
                                          </p:val>
                                        </p:tav>
                                        <p:tav tm="50000">
                                          <p:val>
                                            <p:clrVal>
                                              <a:schemeClr val="hlink"/>
                                            </p:clrVal>
                                          </p:val>
                                        </p:tav>
                                      </p:tavLst>
                                    </p:anim>
                                    <p:set>
                                      <p:cBhvr>
                                        <p:cTn id="16" dur="80"/>
                                        <p:tgtEl>
                                          <p:spTgt spid="336899">
                                            <p:txEl>
                                              <p:pRg st="2" end="2"/>
                                            </p:txEl>
                                          </p:spTgt>
                                        </p:tgtEl>
                                        <p:attrNameLst>
                                          <p:attrName>fill.type</p:attrName>
                                        </p:attrNameLst>
                                      </p:cBhvr>
                                      <p:to>
                                        <p:strVal val="solid"/>
                                      </p:to>
                                    </p:set>
                                  </p:childTnLst>
                                </p:cTn>
                              </p:par>
                            </p:childTnLst>
                          </p:cTn>
                        </p:par>
                        <p:par>
                          <p:cTn id="17" fill="hold" nodeType="afterGroup">
                            <p:stCondLst>
                              <p:cond delay="320"/>
                            </p:stCondLst>
                            <p:childTnLst>
                              <p:par>
                                <p:cTn id="18" presetID="27" presetClass="entr" presetSubtype="0" fill="hold" nodeType="afterEffect">
                                  <p:stCondLst>
                                    <p:cond delay="0"/>
                                  </p:stCondLst>
                                  <p:iterate type="lt">
                                    <p:tmPct val="50000"/>
                                  </p:iterate>
                                  <p:childTnLst>
                                    <p:set>
                                      <p:cBhvr>
                                        <p:cTn id="19" dur="1" fill="hold">
                                          <p:stCondLst>
                                            <p:cond delay="0"/>
                                          </p:stCondLst>
                                        </p:cTn>
                                        <p:tgtEl>
                                          <p:spTgt spid="336899">
                                            <p:txEl>
                                              <p:pRg st="3" end="3"/>
                                            </p:txEl>
                                          </p:spTgt>
                                        </p:tgtEl>
                                        <p:attrNameLst>
                                          <p:attrName>style.visibility</p:attrName>
                                        </p:attrNameLst>
                                      </p:cBhvr>
                                      <p:to>
                                        <p:strVal val="visible"/>
                                      </p:to>
                                    </p:set>
                                    <p:anim calcmode="discrete" valueType="clr">
                                      <p:cBhvr override="childStyle">
                                        <p:cTn id="20" dur="80"/>
                                        <p:tgtEl>
                                          <p:spTgt spid="336899">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1" dur="80"/>
                                        <p:tgtEl>
                                          <p:spTgt spid="336899">
                                            <p:txEl>
                                              <p:pRg st="3" end="3"/>
                                            </p:txEl>
                                          </p:spTgt>
                                        </p:tgtEl>
                                        <p:attrNameLst>
                                          <p:attrName>fillcolor</p:attrName>
                                        </p:attrNameLst>
                                      </p:cBhvr>
                                      <p:tavLst>
                                        <p:tav tm="0">
                                          <p:val>
                                            <p:clrVal>
                                              <a:schemeClr val="accent2"/>
                                            </p:clrVal>
                                          </p:val>
                                        </p:tav>
                                        <p:tav tm="50000">
                                          <p:val>
                                            <p:clrVal>
                                              <a:schemeClr val="hlink"/>
                                            </p:clrVal>
                                          </p:val>
                                        </p:tav>
                                      </p:tavLst>
                                    </p:anim>
                                    <p:set>
                                      <p:cBhvr>
                                        <p:cTn id="22" dur="80"/>
                                        <p:tgtEl>
                                          <p:spTgt spid="336899">
                                            <p:txEl>
                                              <p:pRg st="3" end="3"/>
                                            </p:txEl>
                                          </p:spTgt>
                                        </p:tgtEl>
                                        <p:attrNameLst>
                                          <p:attrName>fill.type</p:attrName>
                                        </p:attrNameLst>
                                      </p:cBhvr>
                                      <p:to>
                                        <p:strVal val="solid"/>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7" presetClass="entr" presetSubtype="0" fill="hold" nodeType="clickEffect">
                                  <p:stCondLst>
                                    <p:cond delay="0"/>
                                  </p:stCondLst>
                                  <p:iterate type="lt">
                                    <p:tmPct val="50000"/>
                                  </p:iterate>
                                  <p:childTnLst>
                                    <p:set>
                                      <p:cBhvr>
                                        <p:cTn id="26" dur="1" fill="hold">
                                          <p:stCondLst>
                                            <p:cond delay="0"/>
                                          </p:stCondLst>
                                        </p:cTn>
                                        <p:tgtEl>
                                          <p:spTgt spid="336899">
                                            <p:txEl>
                                              <p:pRg st="4" end="4"/>
                                            </p:txEl>
                                          </p:spTgt>
                                        </p:tgtEl>
                                        <p:attrNameLst>
                                          <p:attrName>style.visibility</p:attrName>
                                        </p:attrNameLst>
                                      </p:cBhvr>
                                      <p:to>
                                        <p:strVal val="visible"/>
                                      </p:to>
                                    </p:set>
                                    <p:anim calcmode="discrete" valueType="clr">
                                      <p:cBhvr override="childStyle">
                                        <p:cTn id="27" dur="80"/>
                                        <p:tgtEl>
                                          <p:spTgt spid="336899">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8" dur="80"/>
                                        <p:tgtEl>
                                          <p:spTgt spid="336899">
                                            <p:txEl>
                                              <p:pRg st="4" end="4"/>
                                            </p:txEl>
                                          </p:spTgt>
                                        </p:tgtEl>
                                        <p:attrNameLst>
                                          <p:attrName>fillcolor</p:attrName>
                                        </p:attrNameLst>
                                      </p:cBhvr>
                                      <p:tavLst>
                                        <p:tav tm="0">
                                          <p:val>
                                            <p:clrVal>
                                              <a:schemeClr val="accent2"/>
                                            </p:clrVal>
                                          </p:val>
                                        </p:tav>
                                        <p:tav tm="50000">
                                          <p:val>
                                            <p:clrVal>
                                              <a:schemeClr val="hlink"/>
                                            </p:clrVal>
                                          </p:val>
                                        </p:tav>
                                      </p:tavLst>
                                    </p:anim>
                                    <p:set>
                                      <p:cBhvr>
                                        <p:cTn id="29" dur="80"/>
                                        <p:tgtEl>
                                          <p:spTgt spid="336899">
                                            <p:txEl>
                                              <p:pRg st="4" end="4"/>
                                            </p:txEl>
                                          </p:spTgt>
                                        </p:tgtEl>
                                        <p:attrNameLst>
                                          <p:attrName>fill.type</p:attrName>
                                        </p:attrNameLst>
                                      </p:cBhvr>
                                      <p:to>
                                        <p:strVal val="solid"/>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7" presetClass="entr" presetSubtype="0" fill="hold" nodeType="clickEffect">
                                  <p:stCondLst>
                                    <p:cond delay="0"/>
                                  </p:stCondLst>
                                  <p:iterate type="lt">
                                    <p:tmPct val="50000"/>
                                  </p:iterate>
                                  <p:childTnLst>
                                    <p:set>
                                      <p:cBhvr>
                                        <p:cTn id="33" dur="1" fill="hold">
                                          <p:stCondLst>
                                            <p:cond delay="0"/>
                                          </p:stCondLst>
                                        </p:cTn>
                                        <p:tgtEl>
                                          <p:spTgt spid="336899">
                                            <p:txEl>
                                              <p:pRg st="5" end="5"/>
                                            </p:txEl>
                                          </p:spTgt>
                                        </p:tgtEl>
                                        <p:attrNameLst>
                                          <p:attrName>style.visibility</p:attrName>
                                        </p:attrNameLst>
                                      </p:cBhvr>
                                      <p:to>
                                        <p:strVal val="visible"/>
                                      </p:to>
                                    </p:set>
                                    <p:anim calcmode="discrete" valueType="clr">
                                      <p:cBhvr override="childStyle">
                                        <p:cTn id="34" dur="80"/>
                                        <p:tgtEl>
                                          <p:spTgt spid="336899">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5" dur="80"/>
                                        <p:tgtEl>
                                          <p:spTgt spid="336899">
                                            <p:txEl>
                                              <p:pRg st="5" end="5"/>
                                            </p:txEl>
                                          </p:spTgt>
                                        </p:tgtEl>
                                        <p:attrNameLst>
                                          <p:attrName>fillcolor</p:attrName>
                                        </p:attrNameLst>
                                      </p:cBhvr>
                                      <p:tavLst>
                                        <p:tav tm="0">
                                          <p:val>
                                            <p:clrVal>
                                              <a:schemeClr val="accent2"/>
                                            </p:clrVal>
                                          </p:val>
                                        </p:tav>
                                        <p:tav tm="50000">
                                          <p:val>
                                            <p:clrVal>
                                              <a:schemeClr val="hlink"/>
                                            </p:clrVal>
                                          </p:val>
                                        </p:tav>
                                      </p:tavLst>
                                    </p:anim>
                                    <p:set>
                                      <p:cBhvr>
                                        <p:cTn id="36" dur="80"/>
                                        <p:tgtEl>
                                          <p:spTgt spid="336899">
                                            <p:txEl>
                                              <p:pRg st="5" end="5"/>
                                            </p:txEl>
                                          </p:spTgt>
                                        </p:tgtEl>
                                        <p:attrNameLst>
                                          <p:attrName>fill.type</p:attrName>
                                        </p:attrNameLst>
                                      </p:cBhvr>
                                      <p:to>
                                        <p:strVal val="solid"/>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27" presetClass="entr" presetSubtype="0" fill="hold" nodeType="clickEffect">
                                  <p:stCondLst>
                                    <p:cond delay="0"/>
                                  </p:stCondLst>
                                  <p:iterate type="lt">
                                    <p:tmPct val="50000"/>
                                  </p:iterate>
                                  <p:childTnLst>
                                    <p:set>
                                      <p:cBhvr>
                                        <p:cTn id="40" dur="1" fill="hold">
                                          <p:stCondLst>
                                            <p:cond delay="0"/>
                                          </p:stCondLst>
                                        </p:cTn>
                                        <p:tgtEl>
                                          <p:spTgt spid="336899">
                                            <p:txEl>
                                              <p:pRg st="6" end="6"/>
                                            </p:txEl>
                                          </p:spTgt>
                                        </p:tgtEl>
                                        <p:attrNameLst>
                                          <p:attrName>style.visibility</p:attrName>
                                        </p:attrNameLst>
                                      </p:cBhvr>
                                      <p:to>
                                        <p:strVal val="visible"/>
                                      </p:to>
                                    </p:set>
                                    <p:anim calcmode="discrete" valueType="clr">
                                      <p:cBhvr override="childStyle">
                                        <p:cTn id="41" dur="80"/>
                                        <p:tgtEl>
                                          <p:spTgt spid="336899">
                                            <p:txEl>
                                              <p:pRg st="6" end="6"/>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2" dur="80"/>
                                        <p:tgtEl>
                                          <p:spTgt spid="336899">
                                            <p:txEl>
                                              <p:pRg st="6" end="6"/>
                                            </p:txEl>
                                          </p:spTgt>
                                        </p:tgtEl>
                                        <p:attrNameLst>
                                          <p:attrName>fillcolor</p:attrName>
                                        </p:attrNameLst>
                                      </p:cBhvr>
                                      <p:tavLst>
                                        <p:tav tm="0">
                                          <p:val>
                                            <p:clrVal>
                                              <a:schemeClr val="accent2"/>
                                            </p:clrVal>
                                          </p:val>
                                        </p:tav>
                                        <p:tav tm="50000">
                                          <p:val>
                                            <p:clrVal>
                                              <a:schemeClr val="hlink"/>
                                            </p:clrVal>
                                          </p:val>
                                        </p:tav>
                                      </p:tavLst>
                                    </p:anim>
                                    <p:set>
                                      <p:cBhvr>
                                        <p:cTn id="43" dur="80"/>
                                        <p:tgtEl>
                                          <p:spTgt spid="336899">
                                            <p:txEl>
                                              <p:pRg st="6" end="6"/>
                                            </p:txEl>
                                          </p:spTgt>
                                        </p:tgtEl>
                                        <p:attrNameLst>
                                          <p:attrName>fill.type</p:attrName>
                                        </p:attrNameLst>
                                      </p:cBhvr>
                                      <p:to>
                                        <p:strVal val="solid"/>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27" presetClass="entr" presetSubtype="0" fill="hold" nodeType="clickEffect">
                                  <p:stCondLst>
                                    <p:cond delay="0"/>
                                  </p:stCondLst>
                                  <p:iterate type="lt">
                                    <p:tmPct val="50000"/>
                                  </p:iterate>
                                  <p:childTnLst>
                                    <p:set>
                                      <p:cBhvr>
                                        <p:cTn id="47" dur="1" fill="hold">
                                          <p:stCondLst>
                                            <p:cond delay="0"/>
                                          </p:stCondLst>
                                        </p:cTn>
                                        <p:tgtEl>
                                          <p:spTgt spid="336899">
                                            <p:txEl>
                                              <p:pRg st="8" end="8"/>
                                            </p:txEl>
                                          </p:spTgt>
                                        </p:tgtEl>
                                        <p:attrNameLst>
                                          <p:attrName>style.visibility</p:attrName>
                                        </p:attrNameLst>
                                      </p:cBhvr>
                                      <p:to>
                                        <p:strVal val="visible"/>
                                      </p:to>
                                    </p:set>
                                    <p:anim calcmode="discrete" valueType="clr">
                                      <p:cBhvr override="childStyle">
                                        <p:cTn id="48" dur="80"/>
                                        <p:tgtEl>
                                          <p:spTgt spid="336899">
                                            <p:txEl>
                                              <p:pRg st="8" end="8"/>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9" dur="80"/>
                                        <p:tgtEl>
                                          <p:spTgt spid="336899">
                                            <p:txEl>
                                              <p:pRg st="8" end="8"/>
                                            </p:txEl>
                                          </p:spTgt>
                                        </p:tgtEl>
                                        <p:attrNameLst>
                                          <p:attrName>fillcolor</p:attrName>
                                        </p:attrNameLst>
                                      </p:cBhvr>
                                      <p:tavLst>
                                        <p:tav tm="0">
                                          <p:val>
                                            <p:clrVal>
                                              <a:schemeClr val="accent2"/>
                                            </p:clrVal>
                                          </p:val>
                                        </p:tav>
                                        <p:tav tm="50000">
                                          <p:val>
                                            <p:clrVal>
                                              <a:schemeClr val="hlink"/>
                                            </p:clrVal>
                                          </p:val>
                                        </p:tav>
                                      </p:tavLst>
                                    </p:anim>
                                    <p:set>
                                      <p:cBhvr>
                                        <p:cTn id="50" dur="80"/>
                                        <p:tgtEl>
                                          <p:spTgt spid="336899">
                                            <p:txEl>
                                              <p:pRg st="8" end="8"/>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 name="Rectangle 2"/>
          <p:cNvSpPr>
            <a:spLocks noGrp="1" noChangeArrowheads="1"/>
          </p:cNvSpPr>
          <p:nvPr>
            <p:ph type="title"/>
          </p:nvPr>
        </p:nvSpPr>
        <p:spPr/>
        <p:txBody>
          <a:bodyPr/>
          <a:lstStyle/>
          <a:p>
            <a:pPr>
              <a:defRPr/>
            </a:pPr>
            <a:r>
              <a:rPr lang="en-US" altLang="zh-CN">
                <a:ea typeface="楷体" panose="02010609060101010101" pitchFamily="49" charset="-122"/>
                <a:cs typeface="Arial" panose="020B0604020202020204" pitchFamily="34" charset="0"/>
              </a:rPr>
              <a:t>2. IPv4</a:t>
            </a:r>
            <a:r>
              <a:rPr lang="zh-CN" altLang="en-US">
                <a:ea typeface="楷体" panose="02010609060101010101" pitchFamily="49" charset="-122"/>
                <a:cs typeface="Arial" panose="020B0604020202020204" pitchFamily="34" charset="0"/>
              </a:rPr>
              <a:t>到</a:t>
            </a:r>
            <a:r>
              <a:rPr lang="en-US" altLang="zh-CN">
                <a:ea typeface="楷体" panose="02010609060101010101" pitchFamily="49" charset="-122"/>
                <a:cs typeface="Arial" panose="020B0604020202020204" pitchFamily="34" charset="0"/>
              </a:rPr>
              <a:t>IPv6</a:t>
            </a:r>
            <a:r>
              <a:rPr lang="zh-CN" altLang="en-US">
                <a:ea typeface="楷体" panose="02010609060101010101" pitchFamily="49" charset="-122"/>
                <a:cs typeface="Arial" panose="020B0604020202020204" pitchFamily="34" charset="0"/>
              </a:rPr>
              <a:t>的迁移</a:t>
            </a:r>
            <a:endParaRPr lang="en-US">
              <a:latin typeface="Gill Sans MT" panose="020B0502020104020203" pitchFamily="34" charset="0"/>
              <a:ea typeface="ＭＳ Ｐゴシック" charset="0"/>
            </a:endParaRPr>
          </a:p>
        </p:txBody>
      </p:sp>
      <p:sp>
        <p:nvSpPr>
          <p:cNvPr id="114692" name="Rectangle 3"/>
          <p:cNvSpPr>
            <a:spLocks noGrp="1" noChangeArrowheads="1"/>
          </p:cNvSpPr>
          <p:nvPr>
            <p:ph type="body" idx="1"/>
          </p:nvPr>
        </p:nvSpPr>
        <p:spPr>
          <a:xfrm>
            <a:off x="338138" y="990604"/>
            <a:ext cx="8455025" cy="2655786"/>
          </a:xfrm>
        </p:spPr>
        <p:txBody>
          <a:bodyPr/>
          <a:lstStyle/>
          <a:p>
            <a:pPr>
              <a:spcBef>
                <a:spcPts val="600"/>
              </a:spcBef>
            </a:pPr>
            <a:r>
              <a:rPr lang="zh-CN" altLang="en-US"/>
              <a:t>并非所有路由器都能同时升级</a:t>
            </a:r>
            <a:endParaRPr lang="en-US" altLang="zh-CN"/>
          </a:p>
          <a:p>
            <a:pPr lvl="1">
              <a:spcBef>
                <a:spcPts val="600"/>
              </a:spcBef>
            </a:pPr>
            <a:r>
              <a:rPr lang="zh-CN" altLang="en-US"/>
              <a:t>没有一个</a:t>
            </a:r>
            <a:r>
              <a:rPr lang="en-US" altLang="zh-CN"/>
              <a:t> </a:t>
            </a:r>
            <a:r>
              <a:rPr lang="zh-CN" altLang="en-US"/>
              <a:t>“标志日”</a:t>
            </a:r>
            <a:endParaRPr lang="en-US" altLang="ja-JP"/>
          </a:p>
          <a:p>
            <a:pPr lvl="1">
              <a:spcBef>
                <a:spcPts val="600"/>
              </a:spcBef>
            </a:pPr>
            <a:r>
              <a:rPr lang="zh-CN" altLang="en-US"/>
              <a:t>混合使用</a:t>
            </a:r>
            <a:r>
              <a:rPr lang="en-US" altLang="zh-CN"/>
              <a:t>IPv4</a:t>
            </a:r>
            <a:r>
              <a:rPr lang="zh-CN" altLang="en-US"/>
              <a:t>和</a:t>
            </a:r>
            <a:r>
              <a:rPr lang="en-US" altLang="zh-CN"/>
              <a:t>IPv6</a:t>
            </a:r>
            <a:r>
              <a:rPr lang="zh-CN" altLang="en-US"/>
              <a:t>路由器的网络将如何运行</a:t>
            </a:r>
            <a:r>
              <a:rPr lang="en-US" altLang="zh-CN"/>
              <a:t>? </a:t>
            </a:r>
          </a:p>
          <a:p>
            <a:pPr>
              <a:spcBef>
                <a:spcPts val="600"/>
              </a:spcBef>
            </a:pPr>
            <a:endParaRPr lang="en-US" altLang="zh-CN">
              <a:solidFill>
                <a:srgbClr val="CC0000"/>
              </a:solidFill>
            </a:endParaRPr>
          </a:p>
          <a:p>
            <a:pPr>
              <a:spcBef>
                <a:spcPts val="600"/>
              </a:spcBef>
            </a:pPr>
            <a:r>
              <a:rPr lang="zh-CN" altLang="en-US">
                <a:solidFill>
                  <a:srgbClr val="CC0000"/>
                </a:solidFill>
              </a:rPr>
              <a:t>隧道</a:t>
            </a:r>
            <a:r>
              <a:rPr lang="en-US" altLang="zh-CN">
                <a:solidFill>
                  <a:srgbClr val="CC0000"/>
                </a:solidFill>
              </a:rPr>
              <a:t>:</a:t>
            </a:r>
            <a:r>
              <a:rPr lang="en-US" altLang="zh-CN"/>
              <a:t> IPv6</a:t>
            </a:r>
            <a:r>
              <a:rPr lang="zh-CN" altLang="en-US"/>
              <a:t>数据报作为</a:t>
            </a:r>
            <a:r>
              <a:rPr lang="en-US" altLang="zh-CN"/>
              <a:t>IPv4</a:t>
            </a:r>
            <a:r>
              <a:rPr lang="zh-CN" altLang="en-US"/>
              <a:t>数据报的有效载荷，在</a:t>
            </a:r>
            <a:r>
              <a:rPr lang="en-US" altLang="zh-CN"/>
              <a:t>IPv4</a:t>
            </a:r>
            <a:r>
              <a:rPr lang="zh-CN" altLang="en-US"/>
              <a:t>路由器之间传输</a:t>
            </a:r>
            <a:endParaRPr lang="en-US" altLang="zh-CN"/>
          </a:p>
        </p:txBody>
      </p:sp>
      <p:grpSp>
        <p:nvGrpSpPr>
          <p:cNvPr id="114694" name="Group 47"/>
          <p:cNvGrpSpPr>
            <a:grpSpLocks/>
          </p:cNvGrpSpPr>
          <p:nvPr/>
        </p:nvGrpSpPr>
        <p:grpSpPr bwMode="auto">
          <a:xfrm>
            <a:off x="2101850" y="4976713"/>
            <a:ext cx="4854575" cy="473075"/>
            <a:chOff x="1163" y="3504"/>
            <a:chExt cx="3058" cy="298"/>
          </a:xfrm>
        </p:grpSpPr>
        <p:sp>
          <p:nvSpPr>
            <p:cNvPr id="114727" name="Rectangle 26"/>
            <p:cNvSpPr>
              <a:spLocks noChangeArrowheads="1"/>
            </p:cNvSpPr>
            <p:nvPr/>
          </p:nvSpPr>
          <p:spPr bwMode="auto">
            <a:xfrm>
              <a:off x="1163" y="3505"/>
              <a:ext cx="3058" cy="295"/>
            </a:xfrm>
            <a:prstGeom prst="rect">
              <a:avLst/>
            </a:prstGeom>
            <a:gradFill rotWithShape="1">
              <a:gsLst>
                <a:gs pos="0">
                  <a:srgbClr val="CC0000">
                    <a:alpha val="40999"/>
                  </a:srgbClr>
                </a:gs>
                <a:gs pos="100000">
                  <a:srgbClr val="CC0000">
                    <a:alpha val="37999"/>
                  </a:srgbClr>
                </a:gs>
              </a:gsLst>
              <a:lin ang="540000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114728" name="Line 27"/>
            <p:cNvSpPr>
              <a:spLocks noChangeShapeType="1"/>
            </p:cNvSpPr>
            <p:nvPr/>
          </p:nvSpPr>
          <p:spPr bwMode="auto">
            <a:xfrm>
              <a:off x="2022" y="3504"/>
              <a:ext cx="0" cy="29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29" name="Line 28"/>
            <p:cNvSpPr>
              <a:spLocks noChangeShapeType="1"/>
            </p:cNvSpPr>
            <p:nvPr/>
          </p:nvSpPr>
          <p:spPr bwMode="auto">
            <a:xfrm>
              <a:off x="1781" y="3507"/>
              <a:ext cx="0" cy="29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30" name="Line 29"/>
            <p:cNvSpPr>
              <a:spLocks noChangeShapeType="1"/>
            </p:cNvSpPr>
            <p:nvPr/>
          </p:nvSpPr>
          <p:spPr bwMode="auto">
            <a:xfrm>
              <a:off x="1532" y="3504"/>
              <a:ext cx="0" cy="29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31" name="Line 31"/>
            <p:cNvSpPr>
              <a:spLocks noChangeShapeType="1"/>
            </p:cNvSpPr>
            <p:nvPr/>
          </p:nvSpPr>
          <p:spPr bwMode="auto">
            <a:xfrm>
              <a:off x="1187" y="3504"/>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32" name="Line 32"/>
            <p:cNvSpPr>
              <a:spLocks noChangeShapeType="1"/>
            </p:cNvSpPr>
            <p:nvPr/>
          </p:nvSpPr>
          <p:spPr bwMode="auto">
            <a:xfrm>
              <a:off x="1187" y="3742"/>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33" name="Line 33"/>
            <p:cNvSpPr>
              <a:spLocks noChangeShapeType="1"/>
            </p:cNvSpPr>
            <p:nvPr/>
          </p:nvSpPr>
          <p:spPr bwMode="auto">
            <a:xfrm>
              <a:off x="1283" y="3504"/>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34" name="Line 34"/>
            <p:cNvSpPr>
              <a:spLocks noChangeShapeType="1"/>
            </p:cNvSpPr>
            <p:nvPr/>
          </p:nvSpPr>
          <p:spPr bwMode="auto">
            <a:xfrm>
              <a:off x="1283" y="3742"/>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35" name="Line 35"/>
            <p:cNvSpPr>
              <a:spLocks noChangeShapeType="1"/>
            </p:cNvSpPr>
            <p:nvPr/>
          </p:nvSpPr>
          <p:spPr bwMode="auto">
            <a:xfrm>
              <a:off x="1379" y="3504"/>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36" name="Line 36"/>
            <p:cNvSpPr>
              <a:spLocks noChangeShapeType="1"/>
            </p:cNvSpPr>
            <p:nvPr/>
          </p:nvSpPr>
          <p:spPr bwMode="auto">
            <a:xfrm>
              <a:off x="1379" y="3742"/>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37" name="Line 37"/>
            <p:cNvSpPr>
              <a:spLocks noChangeShapeType="1"/>
            </p:cNvSpPr>
            <p:nvPr/>
          </p:nvSpPr>
          <p:spPr bwMode="auto">
            <a:xfrm>
              <a:off x="1475" y="3504"/>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38" name="Line 38"/>
            <p:cNvSpPr>
              <a:spLocks noChangeShapeType="1"/>
            </p:cNvSpPr>
            <p:nvPr/>
          </p:nvSpPr>
          <p:spPr bwMode="auto">
            <a:xfrm>
              <a:off x="1475" y="3742"/>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39" name="Line 39"/>
            <p:cNvSpPr>
              <a:spLocks noChangeShapeType="1"/>
            </p:cNvSpPr>
            <p:nvPr/>
          </p:nvSpPr>
          <p:spPr bwMode="auto">
            <a:xfrm>
              <a:off x="1327" y="3506"/>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40" name="Line 40"/>
            <p:cNvSpPr>
              <a:spLocks noChangeShapeType="1"/>
            </p:cNvSpPr>
            <p:nvPr/>
          </p:nvSpPr>
          <p:spPr bwMode="auto">
            <a:xfrm>
              <a:off x="1327" y="3744"/>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41" name="Line 41"/>
            <p:cNvSpPr>
              <a:spLocks noChangeShapeType="1"/>
            </p:cNvSpPr>
            <p:nvPr/>
          </p:nvSpPr>
          <p:spPr bwMode="auto">
            <a:xfrm>
              <a:off x="1213" y="3508"/>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42" name="Line 42"/>
            <p:cNvSpPr>
              <a:spLocks noChangeShapeType="1"/>
            </p:cNvSpPr>
            <p:nvPr/>
          </p:nvSpPr>
          <p:spPr bwMode="auto">
            <a:xfrm>
              <a:off x="1213" y="3746"/>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114695" name="Text Box 48"/>
          <p:cNvSpPr txBox="1">
            <a:spLocks noChangeArrowheads="1"/>
          </p:cNvSpPr>
          <p:nvPr/>
        </p:nvSpPr>
        <p:spPr bwMode="auto">
          <a:xfrm>
            <a:off x="1597025" y="4175025"/>
            <a:ext cx="2006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t>IPv4 source, dest addr </a:t>
            </a:r>
          </a:p>
        </p:txBody>
      </p:sp>
      <p:sp>
        <p:nvSpPr>
          <p:cNvPr id="114696" name="Text Box 50"/>
          <p:cNvSpPr txBox="1">
            <a:spLocks noChangeArrowheads="1"/>
          </p:cNvSpPr>
          <p:nvPr/>
        </p:nvSpPr>
        <p:spPr bwMode="auto">
          <a:xfrm>
            <a:off x="1303338" y="3943250"/>
            <a:ext cx="16525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t>IPv4 header fields </a:t>
            </a:r>
          </a:p>
        </p:txBody>
      </p:sp>
      <p:sp>
        <p:nvSpPr>
          <p:cNvPr id="114697" name="Line 55"/>
          <p:cNvSpPr>
            <a:spLocks noChangeShapeType="1"/>
          </p:cNvSpPr>
          <p:nvPr/>
        </p:nvSpPr>
        <p:spPr bwMode="auto">
          <a:xfrm>
            <a:off x="2855913" y="4433788"/>
            <a:ext cx="0" cy="738187"/>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698" name="Line 56"/>
          <p:cNvSpPr>
            <a:spLocks noChangeShapeType="1"/>
          </p:cNvSpPr>
          <p:nvPr/>
        </p:nvSpPr>
        <p:spPr bwMode="auto">
          <a:xfrm>
            <a:off x="2860675" y="4429025"/>
            <a:ext cx="381000" cy="73818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699" name="Line 57"/>
          <p:cNvSpPr>
            <a:spLocks noChangeShapeType="1"/>
          </p:cNvSpPr>
          <p:nvPr/>
        </p:nvSpPr>
        <p:spPr bwMode="auto">
          <a:xfrm>
            <a:off x="2260600" y="4186138"/>
            <a:ext cx="0" cy="97631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00" name="Text Box 23"/>
          <p:cNvSpPr txBox="1">
            <a:spLocks noChangeArrowheads="1"/>
          </p:cNvSpPr>
          <p:nvPr/>
        </p:nvSpPr>
        <p:spPr bwMode="auto">
          <a:xfrm>
            <a:off x="3663950" y="5803800"/>
            <a:ext cx="1670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t>IPv4 datagram</a:t>
            </a:r>
          </a:p>
        </p:txBody>
      </p:sp>
      <p:sp>
        <p:nvSpPr>
          <p:cNvPr id="114701" name="Line 24"/>
          <p:cNvSpPr>
            <a:spLocks noChangeShapeType="1"/>
          </p:cNvSpPr>
          <p:nvPr/>
        </p:nvSpPr>
        <p:spPr bwMode="auto">
          <a:xfrm>
            <a:off x="5284788" y="5992713"/>
            <a:ext cx="16954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4702" name="Line 25"/>
          <p:cNvSpPr>
            <a:spLocks noChangeShapeType="1"/>
          </p:cNvSpPr>
          <p:nvPr/>
        </p:nvSpPr>
        <p:spPr bwMode="auto">
          <a:xfrm flipH="1">
            <a:off x="2095500" y="5992713"/>
            <a:ext cx="16065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18880" name="Text Box 64"/>
          <p:cNvSpPr txBox="1">
            <a:spLocks noChangeArrowheads="1"/>
          </p:cNvSpPr>
          <p:nvPr/>
        </p:nvSpPr>
        <p:spPr bwMode="auto">
          <a:xfrm>
            <a:off x="4384675" y="5454550"/>
            <a:ext cx="1670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t>IPv6 datagram</a:t>
            </a:r>
          </a:p>
        </p:txBody>
      </p:sp>
      <p:sp>
        <p:nvSpPr>
          <p:cNvPr id="418881" name="Line 65"/>
          <p:cNvSpPr>
            <a:spLocks noChangeShapeType="1"/>
          </p:cNvSpPr>
          <p:nvPr/>
        </p:nvSpPr>
        <p:spPr bwMode="auto">
          <a:xfrm>
            <a:off x="6021388" y="5624413"/>
            <a:ext cx="8572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18882" name="Line 66"/>
          <p:cNvSpPr>
            <a:spLocks noChangeShapeType="1"/>
          </p:cNvSpPr>
          <p:nvPr/>
        </p:nvSpPr>
        <p:spPr bwMode="auto">
          <a:xfrm flipH="1">
            <a:off x="3522663" y="5624413"/>
            <a:ext cx="9255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4706" name="Rectangle 69"/>
          <p:cNvSpPr>
            <a:spLocks noChangeArrowheads="1"/>
          </p:cNvSpPr>
          <p:nvPr/>
        </p:nvSpPr>
        <p:spPr bwMode="auto">
          <a:xfrm>
            <a:off x="3490913" y="5011638"/>
            <a:ext cx="3422650" cy="401637"/>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grpSp>
        <p:nvGrpSpPr>
          <p:cNvPr id="3" name="Group 70"/>
          <p:cNvGrpSpPr>
            <a:grpSpLocks/>
          </p:cNvGrpSpPr>
          <p:nvPr/>
        </p:nvGrpSpPr>
        <p:grpSpPr bwMode="auto">
          <a:xfrm>
            <a:off x="4552950" y="4041675"/>
            <a:ext cx="3379788" cy="1109663"/>
            <a:chOff x="2868" y="2782"/>
            <a:chExt cx="2129" cy="699"/>
          </a:xfrm>
        </p:grpSpPr>
        <p:sp>
          <p:nvSpPr>
            <p:cNvPr id="114725" name="Text Box 51"/>
            <p:cNvSpPr txBox="1">
              <a:spLocks noChangeArrowheads="1"/>
            </p:cNvSpPr>
            <p:nvPr/>
          </p:nvSpPr>
          <p:spPr bwMode="auto">
            <a:xfrm>
              <a:off x="4204" y="2782"/>
              <a:ext cx="79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t>IPv4 payload </a:t>
              </a:r>
            </a:p>
          </p:txBody>
        </p:sp>
        <p:sp>
          <p:nvSpPr>
            <p:cNvPr id="114726" name="Line 54"/>
            <p:cNvSpPr>
              <a:spLocks noChangeShapeType="1"/>
            </p:cNvSpPr>
            <p:nvPr/>
          </p:nvSpPr>
          <p:spPr bwMode="auto">
            <a:xfrm flipH="1">
              <a:off x="2868" y="2979"/>
              <a:ext cx="1532" cy="50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4" name="Group 71"/>
          <p:cNvGrpSpPr>
            <a:grpSpLocks/>
          </p:cNvGrpSpPr>
          <p:nvPr/>
        </p:nvGrpSpPr>
        <p:grpSpPr bwMode="auto">
          <a:xfrm>
            <a:off x="3506788" y="3946425"/>
            <a:ext cx="3402012" cy="1476375"/>
            <a:chOff x="2280" y="1247"/>
            <a:chExt cx="2143" cy="930"/>
          </a:xfrm>
        </p:grpSpPr>
        <p:sp>
          <p:nvSpPr>
            <p:cNvPr id="114709" name="Rectangle 5"/>
            <p:cNvSpPr>
              <a:spLocks noChangeArrowheads="1"/>
            </p:cNvSpPr>
            <p:nvPr/>
          </p:nvSpPr>
          <p:spPr bwMode="auto">
            <a:xfrm>
              <a:off x="2280" y="1918"/>
              <a:ext cx="2143" cy="253"/>
            </a:xfrm>
            <a:prstGeom prst="rect">
              <a:avLst/>
            </a:prstGeom>
            <a:solidFill>
              <a:srgbClr val="66CCF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114710" name="Line 8"/>
            <p:cNvSpPr>
              <a:spLocks noChangeShapeType="1"/>
            </p:cNvSpPr>
            <p:nvPr/>
          </p:nvSpPr>
          <p:spPr bwMode="auto">
            <a:xfrm>
              <a:off x="2333" y="1918"/>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11" name="Line 9"/>
            <p:cNvSpPr>
              <a:spLocks noChangeShapeType="1"/>
            </p:cNvSpPr>
            <p:nvPr/>
          </p:nvSpPr>
          <p:spPr bwMode="auto">
            <a:xfrm>
              <a:off x="2307" y="1917"/>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12" name="Line 10"/>
            <p:cNvSpPr>
              <a:spLocks noChangeShapeType="1"/>
            </p:cNvSpPr>
            <p:nvPr/>
          </p:nvSpPr>
          <p:spPr bwMode="auto">
            <a:xfrm>
              <a:off x="2381" y="1918"/>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13" name="Line 11"/>
            <p:cNvSpPr>
              <a:spLocks noChangeShapeType="1"/>
            </p:cNvSpPr>
            <p:nvPr/>
          </p:nvSpPr>
          <p:spPr bwMode="auto">
            <a:xfrm>
              <a:off x="2407" y="1916"/>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14" name="Line 12"/>
            <p:cNvSpPr>
              <a:spLocks noChangeShapeType="1"/>
            </p:cNvSpPr>
            <p:nvPr/>
          </p:nvSpPr>
          <p:spPr bwMode="auto">
            <a:xfrm>
              <a:off x="2441" y="1916"/>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15" name="Line 13"/>
            <p:cNvSpPr>
              <a:spLocks noChangeShapeType="1"/>
            </p:cNvSpPr>
            <p:nvPr/>
          </p:nvSpPr>
          <p:spPr bwMode="auto">
            <a:xfrm>
              <a:off x="2483" y="1916"/>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16" name="Line 14"/>
            <p:cNvSpPr>
              <a:spLocks noChangeShapeType="1"/>
            </p:cNvSpPr>
            <p:nvPr/>
          </p:nvSpPr>
          <p:spPr bwMode="auto">
            <a:xfrm>
              <a:off x="2679" y="1923"/>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17" name="Line 15"/>
            <p:cNvSpPr>
              <a:spLocks noChangeShapeType="1"/>
            </p:cNvSpPr>
            <p:nvPr/>
          </p:nvSpPr>
          <p:spPr bwMode="auto">
            <a:xfrm>
              <a:off x="2915" y="1923"/>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18" name="Text Box 16"/>
            <p:cNvSpPr txBox="1">
              <a:spLocks noChangeArrowheads="1"/>
            </p:cNvSpPr>
            <p:nvPr/>
          </p:nvSpPr>
          <p:spPr bwMode="auto">
            <a:xfrm>
              <a:off x="2672" y="1557"/>
              <a:ext cx="103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t>UDP/TCP payload</a:t>
              </a:r>
            </a:p>
          </p:txBody>
        </p:sp>
        <p:sp>
          <p:nvSpPr>
            <p:cNvPr id="114719" name="Text Box 17"/>
            <p:cNvSpPr txBox="1">
              <a:spLocks noChangeArrowheads="1"/>
            </p:cNvSpPr>
            <p:nvPr/>
          </p:nvSpPr>
          <p:spPr bwMode="auto">
            <a:xfrm>
              <a:off x="2500" y="1396"/>
              <a:ext cx="120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1400"/>
                <a:t>IPv6 source dest addr</a:t>
              </a:r>
            </a:p>
          </p:txBody>
        </p:sp>
        <p:sp>
          <p:nvSpPr>
            <p:cNvPr id="114720" name="Text Box 18"/>
            <p:cNvSpPr txBox="1">
              <a:spLocks noChangeArrowheads="1"/>
            </p:cNvSpPr>
            <p:nvPr/>
          </p:nvSpPr>
          <p:spPr bwMode="auto">
            <a:xfrm>
              <a:off x="2314" y="1247"/>
              <a:ext cx="1010"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1400"/>
                <a:t>IPv6 header fields</a:t>
              </a:r>
            </a:p>
          </p:txBody>
        </p:sp>
        <p:sp>
          <p:nvSpPr>
            <p:cNvPr id="114721" name="Line 19"/>
            <p:cNvSpPr>
              <a:spLocks noChangeShapeType="1"/>
            </p:cNvSpPr>
            <p:nvPr/>
          </p:nvSpPr>
          <p:spPr bwMode="auto">
            <a:xfrm>
              <a:off x="2602" y="1543"/>
              <a:ext cx="3" cy="44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22" name="Line 20"/>
            <p:cNvSpPr>
              <a:spLocks noChangeShapeType="1"/>
            </p:cNvSpPr>
            <p:nvPr/>
          </p:nvSpPr>
          <p:spPr bwMode="auto">
            <a:xfrm>
              <a:off x="2594" y="1546"/>
              <a:ext cx="174" cy="44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23" name="Line 58"/>
            <p:cNvSpPr>
              <a:spLocks noChangeShapeType="1"/>
            </p:cNvSpPr>
            <p:nvPr/>
          </p:nvSpPr>
          <p:spPr bwMode="auto">
            <a:xfrm>
              <a:off x="2386" y="1399"/>
              <a:ext cx="0" cy="549"/>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4724" name="Line 59"/>
            <p:cNvSpPr>
              <a:spLocks noChangeShapeType="1"/>
            </p:cNvSpPr>
            <p:nvPr/>
          </p:nvSpPr>
          <p:spPr bwMode="auto">
            <a:xfrm>
              <a:off x="3334" y="1720"/>
              <a:ext cx="0" cy="25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Tree>
    <p:extLst>
      <p:ext uri="{BB962C8B-B14F-4D97-AF65-F5344CB8AC3E}">
        <p14:creationId xmlns:p14="http://schemas.microsoft.com/office/powerpoint/2010/main" val="11615820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xit" presetSubtype="0" fill="hold"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9" presetClass="entr" presetSubtype="0" fill="hold" grpId="0" nodeType="withEffect">
                                  <p:stCondLst>
                                    <p:cond delay="0"/>
                                  </p:stCondLst>
                                  <p:childTnLst>
                                    <p:set>
                                      <p:cBhvr>
                                        <p:cTn id="9" dur="1" fill="hold">
                                          <p:stCondLst>
                                            <p:cond delay="0"/>
                                          </p:stCondLst>
                                        </p:cTn>
                                        <p:tgtEl>
                                          <p:spTgt spid="418880"/>
                                        </p:tgtEl>
                                        <p:attrNameLst>
                                          <p:attrName>style.visibility</p:attrName>
                                        </p:attrNameLst>
                                      </p:cBhvr>
                                      <p:to>
                                        <p:strVal val="visible"/>
                                      </p:to>
                                    </p:set>
                                    <p:animEffect transition="in" filter="dissolve">
                                      <p:cBhvr>
                                        <p:cTn id="10" dur="500"/>
                                        <p:tgtEl>
                                          <p:spTgt spid="41888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18881"/>
                                        </p:tgtEl>
                                        <p:attrNameLst>
                                          <p:attrName>style.visibility</p:attrName>
                                        </p:attrNameLst>
                                      </p:cBhvr>
                                      <p:to>
                                        <p:strVal val="visible"/>
                                      </p:to>
                                    </p:set>
                                    <p:animEffect transition="in" filter="dissolve">
                                      <p:cBhvr>
                                        <p:cTn id="13" dur="500"/>
                                        <p:tgtEl>
                                          <p:spTgt spid="41888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418882"/>
                                        </p:tgtEl>
                                        <p:attrNameLst>
                                          <p:attrName>style.visibility</p:attrName>
                                        </p:attrNameLst>
                                      </p:cBhvr>
                                      <p:to>
                                        <p:strVal val="visible"/>
                                      </p:to>
                                    </p:set>
                                    <p:animEffect transition="in" filter="dissolve">
                                      <p:cBhvr>
                                        <p:cTn id="16" dur="500"/>
                                        <p:tgtEl>
                                          <p:spTgt spid="418882"/>
                                        </p:tgtEl>
                                      </p:cBhvr>
                                    </p:animEffect>
                                  </p:childTnLst>
                                </p:cTn>
                              </p:par>
                              <p:par>
                                <p:cTn id="17" presetID="9"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dissolv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8880" grpId="0"/>
      <p:bldP spid="418881" grpId="0" animBg="1"/>
      <p:bldP spid="418882" grpId="0" animBg="1"/>
    </p:bldLst>
  </p:timing>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084" name="Rectangle 180"/>
          <p:cNvSpPr>
            <a:spLocks noGrp="1" noChangeArrowheads="1"/>
          </p:cNvSpPr>
          <p:nvPr>
            <p:ph type="title"/>
          </p:nvPr>
        </p:nvSpPr>
        <p:spPr>
          <a:xfrm>
            <a:off x="338138" y="228600"/>
            <a:ext cx="8455025" cy="673101"/>
          </a:xfrm>
        </p:spPr>
        <p:txBody>
          <a:bodyPr/>
          <a:lstStyle/>
          <a:p>
            <a:pPr>
              <a:defRPr/>
            </a:pPr>
            <a:r>
              <a:rPr lang="zh-CN" altLang="en-US">
                <a:latin typeface="+mn-ea"/>
                <a:ea typeface="+mn-ea"/>
              </a:rPr>
              <a:t>建隧道</a:t>
            </a:r>
          </a:p>
        </p:txBody>
      </p:sp>
      <p:sp>
        <p:nvSpPr>
          <p:cNvPr id="180" name="Text Box 76"/>
          <p:cNvSpPr txBox="1">
            <a:spLocks noChangeArrowheads="1"/>
          </p:cNvSpPr>
          <p:nvPr/>
        </p:nvSpPr>
        <p:spPr bwMode="auto">
          <a:xfrm>
            <a:off x="309563" y="2597150"/>
            <a:ext cx="1593850" cy="366713"/>
          </a:xfrm>
          <a:prstGeom prst="rect">
            <a:avLst/>
          </a:prstGeom>
          <a:noFill/>
          <a:ln w="9525">
            <a:noFill/>
            <a:miter lim="800000"/>
            <a:headEnd/>
            <a:tailEnd/>
          </a:ln>
        </p:spPr>
        <p:txBody>
          <a:bodyPr wrap="none">
            <a:spAutoFit/>
          </a:bodyPr>
          <a:lstStyle/>
          <a:p>
            <a:r>
              <a:rPr lang="en-US" altLang="zh-CN">
                <a:latin typeface="Arial" panose="020B0604020202020204" pitchFamily="34" charset="0"/>
                <a:cs typeface="Arial" panose="020B0604020202020204" pitchFamily="34" charset="0"/>
              </a:rPr>
              <a:t>physical view:</a:t>
            </a:r>
          </a:p>
        </p:txBody>
      </p:sp>
      <p:sp>
        <p:nvSpPr>
          <p:cNvPr id="181" name="Line 147"/>
          <p:cNvSpPr>
            <a:spLocks noChangeShapeType="1"/>
          </p:cNvSpPr>
          <p:nvPr/>
        </p:nvSpPr>
        <p:spPr bwMode="auto">
          <a:xfrm flipV="1">
            <a:off x="3895725" y="2868613"/>
            <a:ext cx="2325688" cy="0"/>
          </a:xfrm>
          <a:prstGeom prst="line">
            <a:avLst/>
          </a:prstGeom>
          <a:noFill/>
          <a:ln w="19050">
            <a:solidFill>
              <a:schemeClr val="tx1"/>
            </a:solidFill>
            <a:round/>
            <a:headEnd/>
            <a:tailEnd/>
          </a:ln>
        </p:spPr>
        <p:txBody>
          <a:bodyPr wrap="none"/>
          <a:lstStyle/>
          <a:p>
            <a:endParaRPr lang="zh-CN" altLang="en-US">
              <a:latin typeface="Arial" panose="020B0604020202020204" pitchFamily="34" charset="0"/>
              <a:cs typeface="Arial" panose="020B0604020202020204" pitchFamily="34" charset="0"/>
            </a:endParaRPr>
          </a:p>
        </p:txBody>
      </p:sp>
      <p:sp>
        <p:nvSpPr>
          <p:cNvPr id="182" name="Text Box 180"/>
          <p:cNvSpPr txBox="1">
            <a:spLocks noChangeArrowheads="1"/>
          </p:cNvSpPr>
          <p:nvPr/>
        </p:nvSpPr>
        <p:spPr bwMode="auto">
          <a:xfrm>
            <a:off x="4227513" y="2992438"/>
            <a:ext cx="590550" cy="336550"/>
          </a:xfrm>
          <a:prstGeom prst="rect">
            <a:avLst/>
          </a:prstGeom>
          <a:noFill/>
          <a:ln w="9525">
            <a:noFill/>
            <a:miter lim="800000"/>
            <a:headEnd/>
            <a:tailEnd/>
          </a:ln>
        </p:spPr>
        <p:txBody>
          <a:bodyPr wrap="none">
            <a:spAutoFit/>
          </a:bodyPr>
          <a:lstStyle/>
          <a:p>
            <a:r>
              <a:rPr lang="en-US" altLang="zh-CN" sz="1600">
                <a:solidFill>
                  <a:srgbClr val="CC0000"/>
                </a:solidFill>
                <a:latin typeface="Arial" panose="020B0604020202020204" pitchFamily="34" charset="0"/>
                <a:cs typeface="Arial" panose="020B0604020202020204" pitchFamily="34" charset="0"/>
              </a:rPr>
              <a:t>IPv4</a:t>
            </a:r>
          </a:p>
        </p:txBody>
      </p:sp>
      <p:sp>
        <p:nvSpPr>
          <p:cNvPr id="183" name="Text Box 181"/>
          <p:cNvSpPr txBox="1">
            <a:spLocks noChangeArrowheads="1"/>
          </p:cNvSpPr>
          <p:nvPr/>
        </p:nvSpPr>
        <p:spPr bwMode="auto">
          <a:xfrm>
            <a:off x="5221288" y="2994025"/>
            <a:ext cx="590550" cy="336550"/>
          </a:xfrm>
          <a:prstGeom prst="rect">
            <a:avLst/>
          </a:prstGeom>
          <a:noFill/>
          <a:ln w="9525">
            <a:noFill/>
            <a:miter lim="800000"/>
            <a:headEnd/>
            <a:tailEnd/>
          </a:ln>
        </p:spPr>
        <p:txBody>
          <a:bodyPr wrap="none">
            <a:spAutoFit/>
          </a:bodyPr>
          <a:lstStyle/>
          <a:p>
            <a:r>
              <a:rPr lang="en-US" altLang="zh-CN" sz="1600">
                <a:solidFill>
                  <a:srgbClr val="CC0000"/>
                </a:solidFill>
                <a:latin typeface="Arial" panose="020B0604020202020204" pitchFamily="34" charset="0"/>
                <a:cs typeface="Arial" panose="020B0604020202020204" pitchFamily="34" charset="0"/>
              </a:rPr>
              <a:t>IPv4</a:t>
            </a:r>
          </a:p>
        </p:txBody>
      </p:sp>
      <p:grpSp>
        <p:nvGrpSpPr>
          <p:cNvPr id="184" name="Group 254"/>
          <p:cNvGrpSpPr>
            <a:grpSpLocks/>
          </p:cNvGrpSpPr>
          <p:nvPr/>
        </p:nvGrpSpPr>
        <p:grpSpPr bwMode="auto">
          <a:xfrm>
            <a:off x="4230688" y="2703513"/>
            <a:ext cx="693737" cy="338137"/>
            <a:chOff x="4396" y="1245"/>
            <a:chExt cx="672" cy="248"/>
          </a:xfrm>
        </p:grpSpPr>
        <p:sp>
          <p:nvSpPr>
            <p:cNvPr id="185" name="Oval 407"/>
            <p:cNvSpPr>
              <a:spLocks noChangeArrowheads="1"/>
            </p:cNvSpPr>
            <p:nvPr/>
          </p:nvSpPr>
          <p:spPr bwMode="auto">
            <a:xfrm>
              <a:off x="4399" y="1355"/>
              <a:ext cx="666" cy="138"/>
            </a:xfrm>
            <a:prstGeom prst="ellipse">
              <a:avLst/>
            </a:prstGeom>
            <a:gradFill rotWithShape="1">
              <a:gsLst>
                <a:gs pos="0">
                  <a:srgbClr val="CC0000"/>
                </a:gs>
                <a:gs pos="100000">
                  <a:schemeClr val="bg1"/>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cs typeface="Arial" panose="020B0604020202020204" pitchFamily="34" charset="0"/>
              </a:endParaRPr>
            </a:p>
          </p:txBody>
        </p:sp>
        <p:sp>
          <p:nvSpPr>
            <p:cNvPr id="186" name="Rectangle 410"/>
            <p:cNvSpPr>
              <a:spLocks noChangeArrowheads="1"/>
            </p:cNvSpPr>
            <p:nvPr/>
          </p:nvSpPr>
          <p:spPr bwMode="auto">
            <a:xfrm>
              <a:off x="4399" y="1339"/>
              <a:ext cx="669" cy="86"/>
            </a:xfrm>
            <a:prstGeom prst="rect">
              <a:avLst/>
            </a:prstGeom>
            <a:gradFill rotWithShape="1">
              <a:gsLst>
                <a:gs pos="0">
                  <a:srgbClr val="CC0000"/>
                </a:gs>
                <a:gs pos="100000">
                  <a:schemeClr val="bg1"/>
                </a:gs>
              </a:gsLst>
              <a:lin ang="0" scaled="1"/>
            </a:gradFill>
            <a:ln w="12700">
              <a:noFill/>
              <a:miter lim="800000"/>
              <a:headEnd/>
              <a:tailEnd/>
            </a:ln>
          </p:spPr>
          <p:txBody>
            <a:bodyPr wrap="none" anchor="ctr"/>
            <a:lstStyle/>
            <a:p>
              <a:pPr algn="ctr"/>
              <a:endParaRPr lang="zh-CN" altLang="zh-CN" sz="2400">
                <a:latin typeface="Arial" panose="020B0604020202020204" pitchFamily="34" charset="0"/>
                <a:cs typeface="Arial" panose="020B0604020202020204" pitchFamily="34" charset="0"/>
              </a:endParaRPr>
            </a:p>
          </p:txBody>
        </p:sp>
        <p:sp>
          <p:nvSpPr>
            <p:cNvPr id="187" name="Oval 411"/>
            <p:cNvSpPr>
              <a:spLocks noChangeArrowheads="1"/>
            </p:cNvSpPr>
            <p:nvPr/>
          </p:nvSpPr>
          <p:spPr bwMode="auto">
            <a:xfrm>
              <a:off x="4396" y="1245"/>
              <a:ext cx="667" cy="162"/>
            </a:xfrm>
            <a:prstGeom prst="ellipse">
              <a:avLst/>
            </a:prstGeom>
            <a:gradFill rotWithShape="1">
              <a:gsLst>
                <a:gs pos="0">
                  <a:srgbClr val="CC0000"/>
                </a:gs>
                <a:gs pos="100000">
                  <a:schemeClr val="bg1"/>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cs typeface="Arial" panose="020B0604020202020204" pitchFamily="34" charset="0"/>
              </a:endParaRPr>
            </a:p>
          </p:txBody>
        </p:sp>
        <p:grpSp>
          <p:nvGrpSpPr>
            <p:cNvPr id="188" name="Group 258"/>
            <p:cNvGrpSpPr>
              <a:grpSpLocks/>
            </p:cNvGrpSpPr>
            <p:nvPr/>
          </p:nvGrpSpPr>
          <p:grpSpPr bwMode="auto">
            <a:xfrm>
              <a:off x="4530" y="1287"/>
              <a:ext cx="377" cy="75"/>
              <a:chOff x="2468" y="1332"/>
              <a:chExt cx="310" cy="60"/>
            </a:xfrm>
          </p:grpSpPr>
          <p:sp>
            <p:nvSpPr>
              <p:cNvPr id="191" name="Freeform 25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rgbClr val="CC0000"/>
                  </a:gs>
                  <a:gs pos="100000">
                    <a:schemeClr val="bg1"/>
                  </a:gs>
                </a:gsLst>
                <a:lin ang="0" scaled="1"/>
              </a:gradFill>
              <a:ln w="1905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92" name="Freeform 26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rgbClr val="CC0000"/>
                  </a:gs>
                  <a:gs pos="100000">
                    <a:schemeClr val="bg1"/>
                  </a:gs>
                </a:gsLst>
                <a:lin ang="0" scaled="1"/>
              </a:gradFill>
              <a:ln w="1905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grpSp>
        <p:sp>
          <p:nvSpPr>
            <p:cNvPr id="189" name="Line 261"/>
            <p:cNvSpPr>
              <a:spLocks noChangeShapeType="1"/>
            </p:cNvSpPr>
            <p:nvPr/>
          </p:nvSpPr>
          <p:spPr bwMode="auto">
            <a:xfrm>
              <a:off x="4399" y="1321"/>
              <a:ext cx="0" cy="109"/>
            </a:xfrm>
            <a:prstGeom prst="line">
              <a:avLst/>
            </a:prstGeom>
            <a:noFill/>
            <a:ln w="1270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90" name="Line 262"/>
            <p:cNvSpPr>
              <a:spLocks noChangeShapeType="1"/>
            </p:cNvSpPr>
            <p:nvPr/>
          </p:nvSpPr>
          <p:spPr bwMode="auto">
            <a:xfrm>
              <a:off x="5063" y="1327"/>
              <a:ext cx="0" cy="106"/>
            </a:xfrm>
            <a:prstGeom prst="line">
              <a:avLst/>
            </a:prstGeom>
            <a:noFill/>
            <a:ln w="1270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grpSp>
      <p:grpSp>
        <p:nvGrpSpPr>
          <p:cNvPr id="193" name="Group 328"/>
          <p:cNvGrpSpPr>
            <a:grpSpLocks/>
          </p:cNvGrpSpPr>
          <p:nvPr/>
        </p:nvGrpSpPr>
        <p:grpSpPr bwMode="auto">
          <a:xfrm>
            <a:off x="2163763" y="2360613"/>
            <a:ext cx="1728787" cy="965200"/>
            <a:chOff x="1363" y="1403"/>
            <a:chExt cx="1089" cy="608"/>
          </a:xfrm>
        </p:grpSpPr>
        <p:sp>
          <p:nvSpPr>
            <p:cNvPr id="194" name="Text Box 92"/>
            <p:cNvSpPr txBox="1">
              <a:spLocks noChangeArrowheads="1"/>
            </p:cNvSpPr>
            <p:nvPr/>
          </p:nvSpPr>
          <p:spPr bwMode="auto">
            <a:xfrm>
              <a:off x="1462" y="1403"/>
              <a:ext cx="212" cy="231"/>
            </a:xfrm>
            <a:prstGeom prst="rect">
              <a:avLst/>
            </a:prstGeom>
            <a:noFill/>
            <a:ln w="9525">
              <a:noFill/>
              <a:miter lim="800000"/>
              <a:headEnd/>
              <a:tailEnd/>
            </a:ln>
          </p:spPr>
          <p:txBody>
            <a:bodyPr wrap="none">
              <a:spAutoFit/>
            </a:bodyPr>
            <a:lstStyle/>
            <a:p>
              <a:r>
                <a:rPr lang="en-US" altLang="zh-CN">
                  <a:latin typeface="Arial" panose="020B0604020202020204" pitchFamily="34" charset="0"/>
                  <a:cs typeface="Arial" panose="020B0604020202020204" pitchFamily="34" charset="0"/>
                </a:rPr>
                <a:t>A</a:t>
              </a:r>
            </a:p>
          </p:txBody>
        </p:sp>
        <p:sp>
          <p:nvSpPr>
            <p:cNvPr id="195" name="Text Box 108"/>
            <p:cNvSpPr txBox="1">
              <a:spLocks noChangeArrowheads="1"/>
            </p:cNvSpPr>
            <p:nvPr/>
          </p:nvSpPr>
          <p:spPr bwMode="auto">
            <a:xfrm>
              <a:off x="2121" y="1406"/>
              <a:ext cx="212" cy="231"/>
            </a:xfrm>
            <a:prstGeom prst="rect">
              <a:avLst/>
            </a:prstGeom>
            <a:noFill/>
            <a:ln w="9525">
              <a:noFill/>
              <a:miter lim="800000"/>
              <a:headEnd/>
              <a:tailEnd/>
            </a:ln>
          </p:spPr>
          <p:txBody>
            <a:bodyPr wrap="none">
              <a:spAutoFit/>
            </a:bodyPr>
            <a:lstStyle/>
            <a:p>
              <a:r>
                <a:rPr lang="en-US" altLang="zh-CN">
                  <a:latin typeface="Arial" panose="020B0604020202020204" pitchFamily="34" charset="0"/>
                  <a:cs typeface="Arial" panose="020B0604020202020204" pitchFamily="34" charset="0"/>
                </a:rPr>
                <a:t>B</a:t>
              </a:r>
            </a:p>
          </p:txBody>
        </p:sp>
        <p:sp>
          <p:nvSpPr>
            <p:cNvPr id="196" name="Line 141"/>
            <p:cNvSpPr>
              <a:spLocks noChangeShapeType="1"/>
            </p:cNvSpPr>
            <p:nvPr/>
          </p:nvSpPr>
          <p:spPr bwMode="auto">
            <a:xfrm flipV="1">
              <a:off x="1803" y="1729"/>
              <a:ext cx="204" cy="0"/>
            </a:xfrm>
            <a:prstGeom prst="line">
              <a:avLst/>
            </a:prstGeom>
            <a:noFill/>
            <a:ln w="19050">
              <a:solidFill>
                <a:schemeClr val="tx1"/>
              </a:solidFill>
              <a:round/>
              <a:headEnd/>
              <a:tailEnd/>
            </a:ln>
          </p:spPr>
          <p:txBody>
            <a:bodyPr wrap="none"/>
            <a:lstStyle/>
            <a:p>
              <a:endParaRPr lang="zh-CN" altLang="en-US">
                <a:latin typeface="Arial" panose="020B0604020202020204" pitchFamily="34" charset="0"/>
                <a:cs typeface="Arial" panose="020B0604020202020204" pitchFamily="34" charset="0"/>
              </a:endParaRPr>
            </a:p>
          </p:txBody>
        </p:sp>
        <p:sp>
          <p:nvSpPr>
            <p:cNvPr id="197" name="Text Box 143"/>
            <p:cNvSpPr txBox="1">
              <a:spLocks noChangeArrowheads="1"/>
            </p:cNvSpPr>
            <p:nvPr/>
          </p:nvSpPr>
          <p:spPr bwMode="auto">
            <a:xfrm>
              <a:off x="1386" y="1798"/>
              <a:ext cx="372" cy="212"/>
            </a:xfrm>
            <a:prstGeom prst="rect">
              <a:avLst/>
            </a:prstGeom>
            <a:noFill/>
            <a:ln w="9525">
              <a:noFill/>
              <a:miter lim="800000"/>
              <a:headEnd/>
              <a:tailEnd/>
            </a:ln>
          </p:spPr>
          <p:txBody>
            <a:bodyPr wrap="none">
              <a:spAutoFit/>
            </a:bodyPr>
            <a:lstStyle/>
            <a:p>
              <a:r>
                <a:rPr lang="en-US" altLang="zh-CN" sz="1600">
                  <a:latin typeface="Arial" panose="020B0604020202020204" pitchFamily="34" charset="0"/>
                  <a:cs typeface="Arial" panose="020B0604020202020204" pitchFamily="34" charset="0"/>
                </a:rPr>
                <a:t>IPv6</a:t>
              </a:r>
            </a:p>
          </p:txBody>
        </p:sp>
        <p:sp>
          <p:nvSpPr>
            <p:cNvPr id="198" name="Text Box 144"/>
            <p:cNvSpPr txBox="1">
              <a:spLocks noChangeArrowheads="1"/>
            </p:cNvSpPr>
            <p:nvPr/>
          </p:nvSpPr>
          <p:spPr bwMode="auto">
            <a:xfrm>
              <a:off x="2045" y="1799"/>
              <a:ext cx="372" cy="212"/>
            </a:xfrm>
            <a:prstGeom prst="rect">
              <a:avLst/>
            </a:prstGeom>
            <a:noFill/>
            <a:ln w="9525">
              <a:noFill/>
              <a:miter lim="800000"/>
              <a:headEnd/>
              <a:tailEnd/>
            </a:ln>
          </p:spPr>
          <p:txBody>
            <a:bodyPr wrap="none">
              <a:spAutoFit/>
            </a:bodyPr>
            <a:lstStyle/>
            <a:p>
              <a:r>
                <a:rPr lang="en-US" altLang="zh-CN" sz="1600">
                  <a:latin typeface="Arial" panose="020B0604020202020204" pitchFamily="34" charset="0"/>
                  <a:cs typeface="Arial" panose="020B0604020202020204" pitchFamily="34" charset="0"/>
                </a:rPr>
                <a:t>IPv6</a:t>
              </a:r>
            </a:p>
          </p:txBody>
        </p:sp>
        <p:grpSp>
          <p:nvGrpSpPr>
            <p:cNvPr id="199" name="Group 245"/>
            <p:cNvGrpSpPr>
              <a:grpSpLocks/>
            </p:cNvGrpSpPr>
            <p:nvPr/>
          </p:nvGrpSpPr>
          <p:grpSpPr bwMode="auto">
            <a:xfrm>
              <a:off x="1363" y="1621"/>
              <a:ext cx="437" cy="213"/>
              <a:chOff x="4396" y="1245"/>
              <a:chExt cx="672" cy="248"/>
            </a:xfrm>
          </p:grpSpPr>
          <p:sp>
            <p:nvSpPr>
              <p:cNvPr id="209"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cs typeface="Arial" panose="020B0604020202020204" pitchFamily="34" charset="0"/>
                </a:endParaRPr>
              </a:p>
            </p:txBody>
          </p:sp>
          <p:sp>
            <p:nvSpPr>
              <p:cNvPr id="210"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w="12700">
                <a:noFill/>
                <a:miter lim="800000"/>
                <a:headEnd/>
                <a:tailEnd/>
              </a:ln>
            </p:spPr>
            <p:txBody>
              <a:bodyPr wrap="none" anchor="ctr"/>
              <a:lstStyle/>
              <a:p>
                <a:pPr algn="ctr"/>
                <a:endParaRPr lang="zh-CN" altLang="zh-CN" sz="2400">
                  <a:latin typeface="Arial" panose="020B0604020202020204" pitchFamily="34" charset="0"/>
                  <a:cs typeface="Arial" panose="020B0604020202020204" pitchFamily="34" charset="0"/>
                </a:endParaRPr>
              </a:p>
            </p:txBody>
          </p:sp>
          <p:sp>
            <p:nvSpPr>
              <p:cNvPr id="211"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cs typeface="Arial" panose="020B0604020202020204" pitchFamily="34" charset="0"/>
                </a:endParaRPr>
              </a:p>
            </p:txBody>
          </p:sp>
          <p:grpSp>
            <p:nvGrpSpPr>
              <p:cNvPr id="212" name="Group 249"/>
              <p:cNvGrpSpPr>
                <a:grpSpLocks/>
              </p:cNvGrpSpPr>
              <p:nvPr/>
            </p:nvGrpSpPr>
            <p:grpSpPr bwMode="auto">
              <a:xfrm>
                <a:off x="4530" y="1287"/>
                <a:ext cx="377" cy="75"/>
                <a:chOff x="2468" y="1332"/>
                <a:chExt cx="310" cy="60"/>
              </a:xfrm>
            </p:grpSpPr>
            <p:sp>
              <p:nvSpPr>
                <p:cNvPr id="215" name="Freeform 25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216" name="Freeform 25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grpSp>
          <p:sp>
            <p:nvSpPr>
              <p:cNvPr id="213" name="Line 252"/>
              <p:cNvSpPr>
                <a:spLocks noChangeShapeType="1"/>
              </p:cNvSpPr>
              <p:nvPr/>
            </p:nvSpPr>
            <p:spPr bwMode="auto">
              <a:xfrm>
                <a:off x="4399" y="1321"/>
                <a:ext cx="0" cy="109"/>
              </a:xfrm>
              <a:prstGeom prst="line">
                <a:avLst/>
              </a:prstGeom>
              <a:noFill/>
              <a:ln w="1270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214" name="Line 253"/>
              <p:cNvSpPr>
                <a:spLocks noChangeShapeType="1"/>
              </p:cNvSpPr>
              <p:nvPr/>
            </p:nvSpPr>
            <p:spPr bwMode="auto">
              <a:xfrm>
                <a:off x="5063" y="1327"/>
                <a:ext cx="0" cy="106"/>
              </a:xfrm>
              <a:prstGeom prst="line">
                <a:avLst/>
              </a:prstGeom>
              <a:noFill/>
              <a:ln w="1270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grpSp>
        <p:grpSp>
          <p:nvGrpSpPr>
            <p:cNvPr id="200" name="Group 263"/>
            <p:cNvGrpSpPr>
              <a:grpSpLocks/>
            </p:cNvGrpSpPr>
            <p:nvPr/>
          </p:nvGrpSpPr>
          <p:grpSpPr bwMode="auto">
            <a:xfrm>
              <a:off x="2015" y="1617"/>
              <a:ext cx="437" cy="213"/>
              <a:chOff x="4396" y="1245"/>
              <a:chExt cx="672" cy="248"/>
            </a:xfrm>
          </p:grpSpPr>
          <p:sp>
            <p:nvSpPr>
              <p:cNvPr id="201"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cs typeface="Arial" panose="020B0604020202020204" pitchFamily="34" charset="0"/>
                </a:endParaRPr>
              </a:p>
            </p:txBody>
          </p:sp>
          <p:sp>
            <p:nvSpPr>
              <p:cNvPr id="202"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w="12700">
                <a:noFill/>
                <a:miter lim="800000"/>
                <a:headEnd/>
                <a:tailEnd/>
              </a:ln>
            </p:spPr>
            <p:txBody>
              <a:bodyPr wrap="none" anchor="ctr"/>
              <a:lstStyle/>
              <a:p>
                <a:pPr algn="ctr"/>
                <a:endParaRPr lang="zh-CN" altLang="zh-CN" sz="2400">
                  <a:latin typeface="Arial" panose="020B0604020202020204" pitchFamily="34" charset="0"/>
                  <a:cs typeface="Arial" panose="020B0604020202020204" pitchFamily="34" charset="0"/>
                </a:endParaRPr>
              </a:p>
            </p:txBody>
          </p:sp>
          <p:sp>
            <p:nvSpPr>
              <p:cNvPr id="203"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cs typeface="Arial" panose="020B0604020202020204" pitchFamily="34" charset="0"/>
                </a:endParaRPr>
              </a:p>
            </p:txBody>
          </p:sp>
          <p:grpSp>
            <p:nvGrpSpPr>
              <p:cNvPr id="204" name="Group 267"/>
              <p:cNvGrpSpPr>
                <a:grpSpLocks/>
              </p:cNvGrpSpPr>
              <p:nvPr/>
            </p:nvGrpSpPr>
            <p:grpSpPr bwMode="auto">
              <a:xfrm>
                <a:off x="4530" y="1287"/>
                <a:ext cx="377" cy="75"/>
                <a:chOff x="2468" y="1332"/>
                <a:chExt cx="310" cy="60"/>
              </a:xfrm>
            </p:grpSpPr>
            <p:sp>
              <p:nvSpPr>
                <p:cNvPr id="207" name="Freeform 2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208" name="Freeform 2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grpSp>
          <p:sp>
            <p:nvSpPr>
              <p:cNvPr id="205" name="Line 270"/>
              <p:cNvSpPr>
                <a:spLocks noChangeShapeType="1"/>
              </p:cNvSpPr>
              <p:nvPr/>
            </p:nvSpPr>
            <p:spPr bwMode="auto">
              <a:xfrm>
                <a:off x="4399" y="1321"/>
                <a:ext cx="0" cy="109"/>
              </a:xfrm>
              <a:prstGeom prst="line">
                <a:avLst/>
              </a:prstGeom>
              <a:noFill/>
              <a:ln w="1270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206" name="Line 271"/>
              <p:cNvSpPr>
                <a:spLocks noChangeShapeType="1"/>
              </p:cNvSpPr>
              <p:nvPr/>
            </p:nvSpPr>
            <p:spPr bwMode="auto">
              <a:xfrm>
                <a:off x="5063" y="1327"/>
                <a:ext cx="0" cy="106"/>
              </a:xfrm>
              <a:prstGeom prst="line">
                <a:avLst/>
              </a:prstGeom>
              <a:noFill/>
              <a:ln w="1270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grpSp>
      </p:grpSp>
      <p:grpSp>
        <p:nvGrpSpPr>
          <p:cNvPr id="217" name="Group 272"/>
          <p:cNvGrpSpPr>
            <a:grpSpLocks/>
          </p:cNvGrpSpPr>
          <p:nvPr/>
        </p:nvGrpSpPr>
        <p:grpSpPr bwMode="auto">
          <a:xfrm>
            <a:off x="5195888" y="2706688"/>
            <a:ext cx="693737" cy="338137"/>
            <a:chOff x="4396" y="1245"/>
            <a:chExt cx="672" cy="248"/>
          </a:xfrm>
        </p:grpSpPr>
        <p:sp>
          <p:nvSpPr>
            <p:cNvPr id="218" name="Oval 407"/>
            <p:cNvSpPr>
              <a:spLocks noChangeArrowheads="1"/>
            </p:cNvSpPr>
            <p:nvPr/>
          </p:nvSpPr>
          <p:spPr bwMode="auto">
            <a:xfrm>
              <a:off x="4399" y="1355"/>
              <a:ext cx="666" cy="138"/>
            </a:xfrm>
            <a:prstGeom prst="ellipse">
              <a:avLst/>
            </a:prstGeom>
            <a:gradFill rotWithShape="1">
              <a:gsLst>
                <a:gs pos="0">
                  <a:srgbClr val="CC0000"/>
                </a:gs>
                <a:gs pos="100000">
                  <a:schemeClr val="bg1"/>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cs typeface="Arial" panose="020B0604020202020204" pitchFamily="34" charset="0"/>
              </a:endParaRPr>
            </a:p>
          </p:txBody>
        </p:sp>
        <p:sp>
          <p:nvSpPr>
            <p:cNvPr id="219" name="Rectangle 410"/>
            <p:cNvSpPr>
              <a:spLocks noChangeArrowheads="1"/>
            </p:cNvSpPr>
            <p:nvPr/>
          </p:nvSpPr>
          <p:spPr bwMode="auto">
            <a:xfrm>
              <a:off x="4399" y="1339"/>
              <a:ext cx="669" cy="86"/>
            </a:xfrm>
            <a:prstGeom prst="rect">
              <a:avLst/>
            </a:prstGeom>
            <a:gradFill rotWithShape="1">
              <a:gsLst>
                <a:gs pos="0">
                  <a:srgbClr val="CC0000"/>
                </a:gs>
                <a:gs pos="100000">
                  <a:schemeClr val="bg1"/>
                </a:gs>
              </a:gsLst>
              <a:lin ang="0" scaled="1"/>
            </a:gradFill>
            <a:ln w="12700">
              <a:noFill/>
              <a:miter lim="800000"/>
              <a:headEnd/>
              <a:tailEnd/>
            </a:ln>
          </p:spPr>
          <p:txBody>
            <a:bodyPr wrap="none" anchor="ctr"/>
            <a:lstStyle/>
            <a:p>
              <a:pPr algn="ctr"/>
              <a:endParaRPr lang="zh-CN" altLang="zh-CN" sz="2400">
                <a:latin typeface="Arial" panose="020B0604020202020204" pitchFamily="34" charset="0"/>
                <a:cs typeface="Arial" panose="020B0604020202020204" pitchFamily="34" charset="0"/>
              </a:endParaRPr>
            </a:p>
          </p:txBody>
        </p:sp>
        <p:sp>
          <p:nvSpPr>
            <p:cNvPr id="220" name="Oval 411"/>
            <p:cNvSpPr>
              <a:spLocks noChangeArrowheads="1"/>
            </p:cNvSpPr>
            <p:nvPr/>
          </p:nvSpPr>
          <p:spPr bwMode="auto">
            <a:xfrm>
              <a:off x="4396" y="1245"/>
              <a:ext cx="667" cy="162"/>
            </a:xfrm>
            <a:prstGeom prst="ellipse">
              <a:avLst/>
            </a:prstGeom>
            <a:gradFill rotWithShape="1">
              <a:gsLst>
                <a:gs pos="0">
                  <a:srgbClr val="CC0000"/>
                </a:gs>
                <a:gs pos="100000">
                  <a:schemeClr val="bg1"/>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cs typeface="Arial" panose="020B0604020202020204" pitchFamily="34" charset="0"/>
              </a:endParaRPr>
            </a:p>
          </p:txBody>
        </p:sp>
        <p:grpSp>
          <p:nvGrpSpPr>
            <p:cNvPr id="221" name="Group 276"/>
            <p:cNvGrpSpPr>
              <a:grpSpLocks/>
            </p:cNvGrpSpPr>
            <p:nvPr/>
          </p:nvGrpSpPr>
          <p:grpSpPr bwMode="auto">
            <a:xfrm>
              <a:off x="4530" y="1287"/>
              <a:ext cx="377" cy="75"/>
              <a:chOff x="2468" y="1332"/>
              <a:chExt cx="310" cy="60"/>
            </a:xfrm>
          </p:grpSpPr>
          <p:sp>
            <p:nvSpPr>
              <p:cNvPr id="224" name="Freeform 27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rgbClr val="CC0000"/>
                  </a:gs>
                  <a:gs pos="100000">
                    <a:schemeClr val="bg1"/>
                  </a:gs>
                </a:gsLst>
                <a:lin ang="0" scaled="1"/>
              </a:gradFill>
              <a:ln w="1905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225" name="Freeform 27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rgbClr val="CC0000"/>
                  </a:gs>
                  <a:gs pos="100000">
                    <a:schemeClr val="bg1"/>
                  </a:gs>
                </a:gsLst>
                <a:lin ang="0" scaled="1"/>
              </a:gradFill>
              <a:ln w="1905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grpSp>
        <p:sp>
          <p:nvSpPr>
            <p:cNvPr id="222" name="Line 279"/>
            <p:cNvSpPr>
              <a:spLocks noChangeShapeType="1"/>
            </p:cNvSpPr>
            <p:nvPr/>
          </p:nvSpPr>
          <p:spPr bwMode="auto">
            <a:xfrm>
              <a:off x="4399" y="1321"/>
              <a:ext cx="0" cy="109"/>
            </a:xfrm>
            <a:prstGeom prst="line">
              <a:avLst/>
            </a:prstGeom>
            <a:noFill/>
            <a:ln w="1270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223" name="Line 280"/>
            <p:cNvSpPr>
              <a:spLocks noChangeShapeType="1"/>
            </p:cNvSpPr>
            <p:nvPr/>
          </p:nvSpPr>
          <p:spPr bwMode="auto">
            <a:xfrm>
              <a:off x="5063" y="1327"/>
              <a:ext cx="0" cy="106"/>
            </a:xfrm>
            <a:prstGeom prst="line">
              <a:avLst/>
            </a:prstGeom>
            <a:noFill/>
            <a:ln w="1270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grpSp>
      <p:grpSp>
        <p:nvGrpSpPr>
          <p:cNvPr id="226" name="Group 303"/>
          <p:cNvGrpSpPr>
            <a:grpSpLocks/>
          </p:cNvGrpSpPr>
          <p:nvPr/>
        </p:nvGrpSpPr>
        <p:grpSpPr bwMode="auto">
          <a:xfrm>
            <a:off x="6202363" y="2362200"/>
            <a:ext cx="1668462" cy="958850"/>
            <a:chOff x="3907" y="1404"/>
            <a:chExt cx="1051" cy="604"/>
          </a:xfrm>
        </p:grpSpPr>
        <p:sp>
          <p:nvSpPr>
            <p:cNvPr id="227" name="Text Box 50"/>
            <p:cNvSpPr txBox="1">
              <a:spLocks noChangeArrowheads="1"/>
            </p:cNvSpPr>
            <p:nvPr/>
          </p:nvSpPr>
          <p:spPr bwMode="auto">
            <a:xfrm>
              <a:off x="4012" y="1404"/>
              <a:ext cx="212" cy="231"/>
            </a:xfrm>
            <a:prstGeom prst="rect">
              <a:avLst/>
            </a:prstGeom>
            <a:noFill/>
            <a:ln w="9525">
              <a:noFill/>
              <a:miter lim="800000"/>
              <a:headEnd/>
              <a:tailEnd/>
            </a:ln>
          </p:spPr>
          <p:txBody>
            <a:bodyPr wrap="none">
              <a:spAutoFit/>
            </a:bodyPr>
            <a:lstStyle/>
            <a:p>
              <a:r>
                <a:rPr lang="en-US" altLang="zh-CN">
                  <a:latin typeface="Arial" panose="020B0604020202020204" pitchFamily="34" charset="0"/>
                  <a:cs typeface="Arial" panose="020B0604020202020204" pitchFamily="34" charset="0"/>
                </a:rPr>
                <a:t>E</a:t>
              </a:r>
            </a:p>
          </p:txBody>
        </p:sp>
        <p:sp>
          <p:nvSpPr>
            <p:cNvPr id="228" name="Line 142"/>
            <p:cNvSpPr>
              <a:spLocks noChangeShapeType="1"/>
            </p:cNvSpPr>
            <p:nvPr/>
          </p:nvSpPr>
          <p:spPr bwMode="auto">
            <a:xfrm flipV="1">
              <a:off x="4352" y="1717"/>
              <a:ext cx="204" cy="0"/>
            </a:xfrm>
            <a:prstGeom prst="line">
              <a:avLst/>
            </a:prstGeom>
            <a:noFill/>
            <a:ln w="19050">
              <a:solidFill>
                <a:schemeClr val="tx1"/>
              </a:solidFill>
              <a:round/>
              <a:headEnd/>
              <a:tailEnd/>
            </a:ln>
          </p:spPr>
          <p:txBody>
            <a:bodyPr wrap="none"/>
            <a:lstStyle/>
            <a:p>
              <a:endParaRPr lang="zh-CN" altLang="en-US">
                <a:latin typeface="Arial" panose="020B0604020202020204" pitchFamily="34" charset="0"/>
                <a:cs typeface="Arial" panose="020B0604020202020204" pitchFamily="34" charset="0"/>
              </a:endParaRPr>
            </a:p>
          </p:txBody>
        </p:sp>
        <p:sp>
          <p:nvSpPr>
            <p:cNvPr id="229" name="Text Box 145"/>
            <p:cNvSpPr txBox="1">
              <a:spLocks noChangeArrowheads="1"/>
            </p:cNvSpPr>
            <p:nvPr/>
          </p:nvSpPr>
          <p:spPr bwMode="auto">
            <a:xfrm>
              <a:off x="3951" y="1794"/>
              <a:ext cx="372" cy="212"/>
            </a:xfrm>
            <a:prstGeom prst="rect">
              <a:avLst/>
            </a:prstGeom>
            <a:noFill/>
            <a:ln w="9525">
              <a:noFill/>
              <a:miter lim="800000"/>
              <a:headEnd/>
              <a:tailEnd/>
            </a:ln>
          </p:spPr>
          <p:txBody>
            <a:bodyPr wrap="none">
              <a:spAutoFit/>
            </a:bodyPr>
            <a:lstStyle/>
            <a:p>
              <a:r>
                <a:rPr lang="en-US" altLang="zh-CN" sz="1600">
                  <a:latin typeface="Arial" panose="020B0604020202020204" pitchFamily="34" charset="0"/>
                  <a:cs typeface="Arial" panose="020B0604020202020204" pitchFamily="34" charset="0"/>
                </a:rPr>
                <a:t>IPv6</a:t>
              </a:r>
            </a:p>
          </p:txBody>
        </p:sp>
        <p:sp>
          <p:nvSpPr>
            <p:cNvPr id="230" name="Text Box 146"/>
            <p:cNvSpPr txBox="1">
              <a:spLocks noChangeArrowheads="1"/>
            </p:cNvSpPr>
            <p:nvPr/>
          </p:nvSpPr>
          <p:spPr bwMode="auto">
            <a:xfrm>
              <a:off x="4569" y="1796"/>
              <a:ext cx="372" cy="212"/>
            </a:xfrm>
            <a:prstGeom prst="rect">
              <a:avLst/>
            </a:prstGeom>
            <a:noFill/>
            <a:ln w="9525">
              <a:noFill/>
              <a:miter lim="800000"/>
              <a:headEnd/>
              <a:tailEnd/>
            </a:ln>
          </p:spPr>
          <p:txBody>
            <a:bodyPr wrap="none">
              <a:spAutoFit/>
            </a:bodyPr>
            <a:lstStyle/>
            <a:p>
              <a:r>
                <a:rPr lang="en-US" altLang="zh-CN" sz="1600">
                  <a:latin typeface="Arial" panose="020B0604020202020204" pitchFamily="34" charset="0"/>
                  <a:cs typeface="Arial" panose="020B0604020202020204" pitchFamily="34" charset="0"/>
                </a:rPr>
                <a:t>IPv6</a:t>
              </a:r>
            </a:p>
          </p:txBody>
        </p:sp>
        <p:grpSp>
          <p:nvGrpSpPr>
            <p:cNvPr id="231" name="Group 281"/>
            <p:cNvGrpSpPr>
              <a:grpSpLocks/>
            </p:cNvGrpSpPr>
            <p:nvPr/>
          </p:nvGrpSpPr>
          <p:grpSpPr bwMode="auto">
            <a:xfrm>
              <a:off x="3907" y="1621"/>
              <a:ext cx="437" cy="213"/>
              <a:chOff x="4396" y="1245"/>
              <a:chExt cx="672" cy="248"/>
            </a:xfrm>
          </p:grpSpPr>
          <p:sp>
            <p:nvSpPr>
              <p:cNvPr id="242"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cs typeface="Arial" panose="020B0604020202020204" pitchFamily="34" charset="0"/>
                </a:endParaRPr>
              </a:p>
            </p:txBody>
          </p:sp>
          <p:sp>
            <p:nvSpPr>
              <p:cNvPr id="243"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w="12700">
                <a:noFill/>
                <a:miter lim="800000"/>
                <a:headEnd/>
                <a:tailEnd/>
              </a:ln>
            </p:spPr>
            <p:txBody>
              <a:bodyPr wrap="none" anchor="ctr"/>
              <a:lstStyle/>
              <a:p>
                <a:pPr algn="ctr"/>
                <a:endParaRPr lang="zh-CN" altLang="zh-CN" sz="2400">
                  <a:latin typeface="Arial" panose="020B0604020202020204" pitchFamily="34" charset="0"/>
                  <a:cs typeface="Arial" panose="020B0604020202020204" pitchFamily="34" charset="0"/>
                </a:endParaRPr>
              </a:p>
            </p:txBody>
          </p:sp>
          <p:sp>
            <p:nvSpPr>
              <p:cNvPr id="244"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cs typeface="Arial" panose="020B0604020202020204" pitchFamily="34" charset="0"/>
                </a:endParaRPr>
              </a:p>
            </p:txBody>
          </p:sp>
          <p:grpSp>
            <p:nvGrpSpPr>
              <p:cNvPr id="245" name="Group 285"/>
              <p:cNvGrpSpPr>
                <a:grpSpLocks/>
              </p:cNvGrpSpPr>
              <p:nvPr/>
            </p:nvGrpSpPr>
            <p:grpSpPr bwMode="auto">
              <a:xfrm>
                <a:off x="4530" y="1287"/>
                <a:ext cx="377" cy="75"/>
                <a:chOff x="2468" y="1332"/>
                <a:chExt cx="310" cy="60"/>
              </a:xfrm>
            </p:grpSpPr>
            <p:sp>
              <p:nvSpPr>
                <p:cNvPr id="248" name="Freeform 28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249" name="Freeform 28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grpSp>
          <p:sp>
            <p:nvSpPr>
              <p:cNvPr id="246" name="Line 288"/>
              <p:cNvSpPr>
                <a:spLocks noChangeShapeType="1"/>
              </p:cNvSpPr>
              <p:nvPr/>
            </p:nvSpPr>
            <p:spPr bwMode="auto">
              <a:xfrm>
                <a:off x="4399" y="1321"/>
                <a:ext cx="0" cy="109"/>
              </a:xfrm>
              <a:prstGeom prst="line">
                <a:avLst/>
              </a:prstGeom>
              <a:noFill/>
              <a:ln w="1270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247" name="Line 289"/>
              <p:cNvSpPr>
                <a:spLocks noChangeShapeType="1"/>
              </p:cNvSpPr>
              <p:nvPr/>
            </p:nvSpPr>
            <p:spPr bwMode="auto">
              <a:xfrm>
                <a:off x="5063" y="1327"/>
                <a:ext cx="0" cy="106"/>
              </a:xfrm>
              <a:prstGeom prst="line">
                <a:avLst/>
              </a:prstGeom>
              <a:noFill/>
              <a:ln w="1270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grpSp>
        <p:grpSp>
          <p:nvGrpSpPr>
            <p:cNvPr id="232" name="Group 290"/>
            <p:cNvGrpSpPr>
              <a:grpSpLocks/>
            </p:cNvGrpSpPr>
            <p:nvPr/>
          </p:nvGrpSpPr>
          <p:grpSpPr bwMode="auto">
            <a:xfrm>
              <a:off x="4521" y="1619"/>
              <a:ext cx="437" cy="213"/>
              <a:chOff x="4396" y="1245"/>
              <a:chExt cx="672" cy="248"/>
            </a:xfrm>
          </p:grpSpPr>
          <p:sp>
            <p:nvSpPr>
              <p:cNvPr id="234"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cs typeface="Arial" panose="020B0604020202020204" pitchFamily="34" charset="0"/>
                </a:endParaRPr>
              </a:p>
            </p:txBody>
          </p:sp>
          <p:sp>
            <p:nvSpPr>
              <p:cNvPr id="235"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w="12700">
                <a:noFill/>
                <a:miter lim="800000"/>
                <a:headEnd/>
                <a:tailEnd/>
              </a:ln>
            </p:spPr>
            <p:txBody>
              <a:bodyPr wrap="none" anchor="ctr"/>
              <a:lstStyle/>
              <a:p>
                <a:pPr algn="ctr"/>
                <a:endParaRPr lang="zh-CN" altLang="zh-CN" sz="2400">
                  <a:latin typeface="Arial" panose="020B0604020202020204" pitchFamily="34" charset="0"/>
                  <a:cs typeface="Arial" panose="020B0604020202020204" pitchFamily="34" charset="0"/>
                </a:endParaRPr>
              </a:p>
            </p:txBody>
          </p:sp>
          <p:sp>
            <p:nvSpPr>
              <p:cNvPr id="236"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cs typeface="Arial" panose="020B0604020202020204" pitchFamily="34" charset="0"/>
                </a:endParaRPr>
              </a:p>
            </p:txBody>
          </p:sp>
          <p:grpSp>
            <p:nvGrpSpPr>
              <p:cNvPr id="237" name="Group 294"/>
              <p:cNvGrpSpPr>
                <a:grpSpLocks/>
              </p:cNvGrpSpPr>
              <p:nvPr/>
            </p:nvGrpSpPr>
            <p:grpSpPr bwMode="auto">
              <a:xfrm>
                <a:off x="4530" y="1287"/>
                <a:ext cx="377" cy="75"/>
                <a:chOff x="2468" y="1332"/>
                <a:chExt cx="310" cy="60"/>
              </a:xfrm>
            </p:grpSpPr>
            <p:sp>
              <p:nvSpPr>
                <p:cNvPr id="240" name="Freeform 29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241" name="Freeform 29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grpSp>
          <p:sp>
            <p:nvSpPr>
              <p:cNvPr id="238" name="Line 297"/>
              <p:cNvSpPr>
                <a:spLocks noChangeShapeType="1"/>
              </p:cNvSpPr>
              <p:nvPr/>
            </p:nvSpPr>
            <p:spPr bwMode="auto">
              <a:xfrm>
                <a:off x="4399" y="1321"/>
                <a:ext cx="0" cy="109"/>
              </a:xfrm>
              <a:prstGeom prst="line">
                <a:avLst/>
              </a:prstGeom>
              <a:noFill/>
              <a:ln w="1270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239" name="Line 298"/>
              <p:cNvSpPr>
                <a:spLocks noChangeShapeType="1"/>
              </p:cNvSpPr>
              <p:nvPr/>
            </p:nvSpPr>
            <p:spPr bwMode="auto">
              <a:xfrm>
                <a:off x="5063" y="1327"/>
                <a:ext cx="0" cy="106"/>
              </a:xfrm>
              <a:prstGeom prst="line">
                <a:avLst/>
              </a:prstGeom>
              <a:noFill/>
              <a:ln w="1270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grpSp>
        <p:sp>
          <p:nvSpPr>
            <p:cNvPr id="233" name="Text Box 299"/>
            <p:cNvSpPr txBox="1">
              <a:spLocks noChangeArrowheads="1"/>
            </p:cNvSpPr>
            <p:nvPr/>
          </p:nvSpPr>
          <p:spPr bwMode="auto">
            <a:xfrm>
              <a:off x="4635" y="1408"/>
              <a:ext cx="204" cy="231"/>
            </a:xfrm>
            <a:prstGeom prst="rect">
              <a:avLst/>
            </a:prstGeom>
            <a:noFill/>
            <a:ln w="9525">
              <a:noFill/>
              <a:miter lim="800000"/>
              <a:headEnd/>
              <a:tailEnd/>
            </a:ln>
          </p:spPr>
          <p:txBody>
            <a:bodyPr wrap="none">
              <a:spAutoFit/>
            </a:bodyPr>
            <a:lstStyle/>
            <a:p>
              <a:r>
                <a:rPr lang="en-US" altLang="zh-CN">
                  <a:latin typeface="Arial" panose="020B0604020202020204" pitchFamily="34" charset="0"/>
                  <a:cs typeface="Arial" panose="020B0604020202020204" pitchFamily="34" charset="0"/>
                </a:rPr>
                <a:t>F</a:t>
              </a:r>
            </a:p>
          </p:txBody>
        </p:sp>
      </p:grpSp>
      <p:sp>
        <p:nvSpPr>
          <p:cNvPr id="250" name="Text Box 300"/>
          <p:cNvSpPr txBox="1">
            <a:spLocks noChangeArrowheads="1"/>
          </p:cNvSpPr>
          <p:nvPr/>
        </p:nvSpPr>
        <p:spPr bwMode="auto">
          <a:xfrm>
            <a:off x="4386263" y="2355850"/>
            <a:ext cx="349250" cy="366713"/>
          </a:xfrm>
          <a:prstGeom prst="rect">
            <a:avLst/>
          </a:prstGeom>
          <a:noFill/>
          <a:ln w="9525">
            <a:noFill/>
            <a:miter lim="800000"/>
            <a:headEnd/>
            <a:tailEnd/>
          </a:ln>
        </p:spPr>
        <p:txBody>
          <a:bodyPr wrap="none">
            <a:spAutoFit/>
          </a:bodyPr>
          <a:lstStyle/>
          <a:p>
            <a:r>
              <a:rPr lang="en-US" altLang="zh-CN">
                <a:latin typeface="Arial" panose="020B0604020202020204" pitchFamily="34" charset="0"/>
                <a:cs typeface="Arial" panose="020B0604020202020204" pitchFamily="34" charset="0"/>
              </a:rPr>
              <a:t>C</a:t>
            </a:r>
          </a:p>
        </p:txBody>
      </p:sp>
      <p:sp>
        <p:nvSpPr>
          <p:cNvPr id="251" name="Text Box 301"/>
          <p:cNvSpPr txBox="1">
            <a:spLocks noChangeArrowheads="1"/>
          </p:cNvSpPr>
          <p:nvPr/>
        </p:nvSpPr>
        <p:spPr bwMode="auto">
          <a:xfrm>
            <a:off x="5362575" y="2359025"/>
            <a:ext cx="349250" cy="366713"/>
          </a:xfrm>
          <a:prstGeom prst="rect">
            <a:avLst/>
          </a:prstGeom>
          <a:noFill/>
          <a:ln w="9525">
            <a:noFill/>
            <a:miter lim="800000"/>
            <a:headEnd/>
            <a:tailEnd/>
          </a:ln>
        </p:spPr>
        <p:txBody>
          <a:bodyPr wrap="none">
            <a:spAutoFit/>
          </a:bodyPr>
          <a:lstStyle/>
          <a:p>
            <a:r>
              <a:rPr lang="en-US" altLang="zh-CN">
                <a:latin typeface="Arial" panose="020B0604020202020204" pitchFamily="34" charset="0"/>
                <a:cs typeface="Arial" panose="020B0604020202020204" pitchFamily="34" charset="0"/>
              </a:rPr>
              <a:t>D</a:t>
            </a:r>
          </a:p>
        </p:txBody>
      </p:sp>
      <p:grpSp>
        <p:nvGrpSpPr>
          <p:cNvPr id="252" name="Group 354"/>
          <p:cNvGrpSpPr>
            <a:grpSpLocks/>
          </p:cNvGrpSpPr>
          <p:nvPr/>
        </p:nvGrpSpPr>
        <p:grpSpPr bwMode="auto">
          <a:xfrm>
            <a:off x="458788" y="1216025"/>
            <a:ext cx="7418387" cy="979488"/>
            <a:chOff x="289" y="766"/>
            <a:chExt cx="4673" cy="617"/>
          </a:xfrm>
        </p:grpSpPr>
        <p:sp>
          <p:nvSpPr>
            <p:cNvPr id="253" name="Rectangle 67"/>
            <p:cNvSpPr>
              <a:spLocks noChangeArrowheads="1"/>
            </p:cNvSpPr>
            <p:nvPr/>
          </p:nvSpPr>
          <p:spPr bwMode="auto">
            <a:xfrm>
              <a:off x="2424" y="1085"/>
              <a:ext cx="1515" cy="42"/>
            </a:xfrm>
            <a:prstGeom prst="rect">
              <a:avLst/>
            </a:prstGeom>
            <a:solidFill>
              <a:srgbClr val="CC0000"/>
            </a:solidFill>
            <a:ln w="9525">
              <a:solidFill>
                <a:srgbClr val="CC0000"/>
              </a:solidFill>
              <a:miter lim="800000"/>
              <a:headEnd/>
              <a:tailEnd/>
            </a:ln>
          </p:spPr>
          <p:txBody>
            <a:bodyPr wrap="none" anchor="ctr"/>
            <a:lstStyle/>
            <a:p>
              <a:endParaRPr lang="zh-CN" altLang="zh-CN">
                <a:latin typeface="Arial" panose="020B0604020202020204" pitchFamily="34" charset="0"/>
                <a:cs typeface="Arial" panose="020B0604020202020204" pitchFamily="34" charset="0"/>
              </a:endParaRPr>
            </a:p>
          </p:txBody>
        </p:sp>
        <p:sp>
          <p:nvSpPr>
            <p:cNvPr id="254" name="Text Box 75"/>
            <p:cNvSpPr txBox="1">
              <a:spLocks noChangeArrowheads="1"/>
            </p:cNvSpPr>
            <p:nvPr/>
          </p:nvSpPr>
          <p:spPr bwMode="auto">
            <a:xfrm>
              <a:off x="289" y="979"/>
              <a:ext cx="892" cy="231"/>
            </a:xfrm>
            <a:prstGeom prst="rect">
              <a:avLst/>
            </a:prstGeom>
            <a:noFill/>
            <a:ln w="9525">
              <a:noFill/>
              <a:miter lim="800000"/>
              <a:headEnd/>
              <a:tailEnd/>
            </a:ln>
          </p:spPr>
          <p:txBody>
            <a:bodyPr wrap="none">
              <a:spAutoFit/>
            </a:bodyPr>
            <a:lstStyle/>
            <a:p>
              <a:r>
                <a:rPr lang="en-US" altLang="zh-CN">
                  <a:latin typeface="Arial" panose="020B0604020202020204" pitchFamily="34" charset="0"/>
                  <a:cs typeface="Arial" panose="020B0604020202020204" pitchFamily="34" charset="0"/>
                </a:rPr>
                <a:t>logical view:</a:t>
              </a:r>
            </a:p>
          </p:txBody>
        </p:sp>
        <p:sp>
          <p:nvSpPr>
            <p:cNvPr id="255" name="Text Box 244"/>
            <p:cNvSpPr txBox="1">
              <a:spLocks noChangeArrowheads="1"/>
            </p:cNvSpPr>
            <p:nvPr/>
          </p:nvSpPr>
          <p:spPr bwMode="auto">
            <a:xfrm>
              <a:off x="2494" y="766"/>
              <a:ext cx="1461" cy="320"/>
            </a:xfrm>
            <a:prstGeom prst="rect">
              <a:avLst/>
            </a:prstGeom>
            <a:noFill/>
            <a:ln w="9525">
              <a:noFill/>
              <a:miter lim="800000"/>
              <a:headEnd/>
              <a:tailEnd/>
            </a:ln>
          </p:spPr>
          <p:txBody>
            <a:bodyPr wrap="none">
              <a:spAutoFit/>
            </a:bodyPr>
            <a:lstStyle/>
            <a:p>
              <a:pPr algn="ctr">
                <a:lnSpc>
                  <a:spcPct val="85000"/>
                </a:lnSpc>
              </a:pPr>
              <a:r>
                <a:rPr lang="en-US" altLang="zh-CN" sz="1600">
                  <a:solidFill>
                    <a:srgbClr val="CC0000"/>
                  </a:solidFill>
                  <a:latin typeface="Arial" panose="020B0604020202020204" pitchFamily="34" charset="0"/>
                  <a:cs typeface="Arial" panose="020B0604020202020204" pitchFamily="34" charset="0"/>
                </a:rPr>
                <a:t>IPv4 tunnel </a:t>
              </a:r>
            </a:p>
            <a:p>
              <a:pPr algn="ctr">
                <a:lnSpc>
                  <a:spcPct val="85000"/>
                </a:lnSpc>
              </a:pPr>
              <a:r>
                <a:rPr lang="en-US" altLang="zh-CN" sz="1600">
                  <a:solidFill>
                    <a:srgbClr val="CC0000"/>
                  </a:solidFill>
                  <a:latin typeface="Arial" panose="020B0604020202020204" pitchFamily="34" charset="0"/>
                  <a:cs typeface="Arial" panose="020B0604020202020204" pitchFamily="34" charset="0"/>
                </a:rPr>
                <a:t>connecting IPv6 routers</a:t>
              </a:r>
            </a:p>
          </p:txBody>
        </p:sp>
        <p:grpSp>
          <p:nvGrpSpPr>
            <p:cNvPr id="256" name="Group 304"/>
            <p:cNvGrpSpPr>
              <a:grpSpLocks/>
            </p:cNvGrpSpPr>
            <p:nvPr/>
          </p:nvGrpSpPr>
          <p:grpSpPr bwMode="auto">
            <a:xfrm>
              <a:off x="3911" y="779"/>
              <a:ext cx="1051" cy="604"/>
              <a:chOff x="3907" y="1404"/>
              <a:chExt cx="1051" cy="604"/>
            </a:xfrm>
          </p:grpSpPr>
          <p:sp>
            <p:nvSpPr>
              <p:cNvPr id="281" name="Text Box 305"/>
              <p:cNvSpPr txBox="1">
                <a:spLocks noChangeArrowheads="1"/>
              </p:cNvSpPr>
              <p:nvPr/>
            </p:nvSpPr>
            <p:spPr bwMode="auto">
              <a:xfrm>
                <a:off x="4012" y="1404"/>
                <a:ext cx="212" cy="231"/>
              </a:xfrm>
              <a:prstGeom prst="rect">
                <a:avLst/>
              </a:prstGeom>
              <a:noFill/>
              <a:ln w="9525">
                <a:noFill/>
                <a:miter lim="800000"/>
                <a:headEnd/>
                <a:tailEnd/>
              </a:ln>
            </p:spPr>
            <p:txBody>
              <a:bodyPr wrap="none">
                <a:spAutoFit/>
              </a:bodyPr>
              <a:lstStyle/>
              <a:p>
                <a:r>
                  <a:rPr lang="en-US" altLang="zh-CN">
                    <a:latin typeface="Arial" panose="020B0604020202020204" pitchFamily="34" charset="0"/>
                    <a:cs typeface="Arial" panose="020B0604020202020204" pitchFamily="34" charset="0"/>
                  </a:rPr>
                  <a:t>E</a:t>
                </a:r>
              </a:p>
            </p:txBody>
          </p:sp>
          <p:sp>
            <p:nvSpPr>
              <p:cNvPr id="282" name="Line 306"/>
              <p:cNvSpPr>
                <a:spLocks noChangeShapeType="1"/>
              </p:cNvSpPr>
              <p:nvPr/>
            </p:nvSpPr>
            <p:spPr bwMode="auto">
              <a:xfrm flipV="1">
                <a:off x="4352" y="1717"/>
                <a:ext cx="204" cy="0"/>
              </a:xfrm>
              <a:prstGeom prst="line">
                <a:avLst/>
              </a:prstGeom>
              <a:noFill/>
              <a:ln w="19050">
                <a:solidFill>
                  <a:schemeClr val="tx1"/>
                </a:solidFill>
                <a:round/>
                <a:headEnd/>
                <a:tailEnd/>
              </a:ln>
            </p:spPr>
            <p:txBody>
              <a:bodyPr wrap="none"/>
              <a:lstStyle/>
              <a:p>
                <a:endParaRPr lang="zh-CN" altLang="en-US">
                  <a:latin typeface="Arial" panose="020B0604020202020204" pitchFamily="34" charset="0"/>
                  <a:cs typeface="Arial" panose="020B0604020202020204" pitchFamily="34" charset="0"/>
                </a:endParaRPr>
              </a:p>
            </p:txBody>
          </p:sp>
          <p:sp>
            <p:nvSpPr>
              <p:cNvPr id="283" name="Text Box 307"/>
              <p:cNvSpPr txBox="1">
                <a:spLocks noChangeArrowheads="1"/>
              </p:cNvSpPr>
              <p:nvPr/>
            </p:nvSpPr>
            <p:spPr bwMode="auto">
              <a:xfrm>
                <a:off x="3951" y="1794"/>
                <a:ext cx="372" cy="212"/>
              </a:xfrm>
              <a:prstGeom prst="rect">
                <a:avLst/>
              </a:prstGeom>
              <a:noFill/>
              <a:ln w="9525">
                <a:noFill/>
                <a:miter lim="800000"/>
                <a:headEnd/>
                <a:tailEnd/>
              </a:ln>
            </p:spPr>
            <p:txBody>
              <a:bodyPr wrap="none">
                <a:spAutoFit/>
              </a:bodyPr>
              <a:lstStyle/>
              <a:p>
                <a:r>
                  <a:rPr lang="en-US" altLang="zh-CN" sz="1600">
                    <a:latin typeface="Arial" panose="020B0604020202020204" pitchFamily="34" charset="0"/>
                    <a:cs typeface="Arial" panose="020B0604020202020204" pitchFamily="34" charset="0"/>
                  </a:rPr>
                  <a:t>IPv6</a:t>
                </a:r>
              </a:p>
            </p:txBody>
          </p:sp>
          <p:sp>
            <p:nvSpPr>
              <p:cNvPr id="284" name="Text Box 308"/>
              <p:cNvSpPr txBox="1">
                <a:spLocks noChangeArrowheads="1"/>
              </p:cNvSpPr>
              <p:nvPr/>
            </p:nvSpPr>
            <p:spPr bwMode="auto">
              <a:xfrm>
                <a:off x="4569" y="1796"/>
                <a:ext cx="372" cy="212"/>
              </a:xfrm>
              <a:prstGeom prst="rect">
                <a:avLst/>
              </a:prstGeom>
              <a:noFill/>
              <a:ln w="9525">
                <a:noFill/>
                <a:miter lim="800000"/>
                <a:headEnd/>
                <a:tailEnd/>
              </a:ln>
            </p:spPr>
            <p:txBody>
              <a:bodyPr wrap="none">
                <a:spAutoFit/>
              </a:bodyPr>
              <a:lstStyle/>
              <a:p>
                <a:r>
                  <a:rPr lang="en-US" altLang="zh-CN" sz="1600">
                    <a:latin typeface="Arial" panose="020B0604020202020204" pitchFamily="34" charset="0"/>
                    <a:cs typeface="Arial" panose="020B0604020202020204" pitchFamily="34" charset="0"/>
                  </a:rPr>
                  <a:t>IPv6</a:t>
                </a:r>
              </a:p>
            </p:txBody>
          </p:sp>
          <p:grpSp>
            <p:nvGrpSpPr>
              <p:cNvPr id="285" name="Group 309"/>
              <p:cNvGrpSpPr>
                <a:grpSpLocks/>
              </p:cNvGrpSpPr>
              <p:nvPr/>
            </p:nvGrpSpPr>
            <p:grpSpPr bwMode="auto">
              <a:xfrm>
                <a:off x="3907" y="1621"/>
                <a:ext cx="437" cy="213"/>
                <a:chOff x="4396" y="1245"/>
                <a:chExt cx="672" cy="248"/>
              </a:xfrm>
            </p:grpSpPr>
            <p:sp>
              <p:nvSpPr>
                <p:cNvPr id="296"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cs typeface="Arial" panose="020B0604020202020204" pitchFamily="34" charset="0"/>
                  </a:endParaRPr>
                </a:p>
              </p:txBody>
            </p:sp>
            <p:sp>
              <p:nvSpPr>
                <p:cNvPr id="297"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w="12700">
                  <a:noFill/>
                  <a:miter lim="800000"/>
                  <a:headEnd/>
                  <a:tailEnd/>
                </a:ln>
              </p:spPr>
              <p:txBody>
                <a:bodyPr wrap="none" anchor="ctr"/>
                <a:lstStyle/>
                <a:p>
                  <a:pPr algn="ctr"/>
                  <a:endParaRPr lang="zh-CN" altLang="zh-CN" sz="2400">
                    <a:latin typeface="Arial" panose="020B0604020202020204" pitchFamily="34" charset="0"/>
                    <a:cs typeface="Arial" panose="020B0604020202020204" pitchFamily="34" charset="0"/>
                  </a:endParaRPr>
                </a:p>
              </p:txBody>
            </p:sp>
            <p:sp>
              <p:nvSpPr>
                <p:cNvPr id="298"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cs typeface="Arial" panose="020B0604020202020204" pitchFamily="34" charset="0"/>
                  </a:endParaRPr>
                </a:p>
              </p:txBody>
            </p:sp>
            <p:grpSp>
              <p:nvGrpSpPr>
                <p:cNvPr id="299" name="Group 313"/>
                <p:cNvGrpSpPr>
                  <a:grpSpLocks/>
                </p:cNvGrpSpPr>
                <p:nvPr/>
              </p:nvGrpSpPr>
              <p:grpSpPr bwMode="auto">
                <a:xfrm>
                  <a:off x="4530" y="1287"/>
                  <a:ext cx="377" cy="75"/>
                  <a:chOff x="2468" y="1332"/>
                  <a:chExt cx="310" cy="60"/>
                </a:xfrm>
              </p:grpSpPr>
              <p:sp>
                <p:nvSpPr>
                  <p:cNvPr id="302" name="Freeform 31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303" name="Freeform 31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grpSp>
            <p:sp>
              <p:nvSpPr>
                <p:cNvPr id="300" name="Line 316"/>
                <p:cNvSpPr>
                  <a:spLocks noChangeShapeType="1"/>
                </p:cNvSpPr>
                <p:nvPr/>
              </p:nvSpPr>
              <p:spPr bwMode="auto">
                <a:xfrm>
                  <a:off x="4399" y="1321"/>
                  <a:ext cx="0" cy="109"/>
                </a:xfrm>
                <a:prstGeom prst="line">
                  <a:avLst/>
                </a:prstGeom>
                <a:noFill/>
                <a:ln w="1270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301" name="Line 317"/>
                <p:cNvSpPr>
                  <a:spLocks noChangeShapeType="1"/>
                </p:cNvSpPr>
                <p:nvPr/>
              </p:nvSpPr>
              <p:spPr bwMode="auto">
                <a:xfrm>
                  <a:off x="5063" y="1327"/>
                  <a:ext cx="0" cy="106"/>
                </a:xfrm>
                <a:prstGeom prst="line">
                  <a:avLst/>
                </a:prstGeom>
                <a:noFill/>
                <a:ln w="1270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grpSp>
          <p:grpSp>
            <p:nvGrpSpPr>
              <p:cNvPr id="286" name="Group 318"/>
              <p:cNvGrpSpPr>
                <a:grpSpLocks/>
              </p:cNvGrpSpPr>
              <p:nvPr/>
            </p:nvGrpSpPr>
            <p:grpSpPr bwMode="auto">
              <a:xfrm>
                <a:off x="4521" y="1619"/>
                <a:ext cx="437" cy="213"/>
                <a:chOff x="4396" y="1245"/>
                <a:chExt cx="672" cy="248"/>
              </a:xfrm>
            </p:grpSpPr>
            <p:sp>
              <p:nvSpPr>
                <p:cNvPr id="288"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cs typeface="Arial" panose="020B0604020202020204" pitchFamily="34" charset="0"/>
                  </a:endParaRPr>
                </a:p>
              </p:txBody>
            </p:sp>
            <p:sp>
              <p:nvSpPr>
                <p:cNvPr id="289"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w="12700">
                  <a:noFill/>
                  <a:miter lim="800000"/>
                  <a:headEnd/>
                  <a:tailEnd/>
                </a:ln>
              </p:spPr>
              <p:txBody>
                <a:bodyPr wrap="none" anchor="ctr"/>
                <a:lstStyle/>
                <a:p>
                  <a:pPr algn="ctr"/>
                  <a:endParaRPr lang="zh-CN" altLang="zh-CN" sz="2400">
                    <a:latin typeface="Arial" panose="020B0604020202020204" pitchFamily="34" charset="0"/>
                    <a:cs typeface="Arial" panose="020B0604020202020204" pitchFamily="34" charset="0"/>
                  </a:endParaRPr>
                </a:p>
              </p:txBody>
            </p:sp>
            <p:sp>
              <p:nvSpPr>
                <p:cNvPr id="290"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cs typeface="Arial" panose="020B0604020202020204" pitchFamily="34" charset="0"/>
                  </a:endParaRPr>
                </a:p>
              </p:txBody>
            </p:sp>
            <p:grpSp>
              <p:nvGrpSpPr>
                <p:cNvPr id="291" name="Group 322"/>
                <p:cNvGrpSpPr>
                  <a:grpSpLocks/>
                </p:cNvGrpSpPr>
                <p:nvPr/>
              </p:nvGrpSpPr>
              <p:grpSpPr bwMode="auto">
                <a:xfrm>
                  <a:off x="4530" y="1287"/>
                  <a:ext cx="377" cy="75"/>
                  <a:chOff x="2468" y="1332"/>
                  <a:chExt cx="310" cy="60"/>
                </a:xfrm>
              </p:grpSpPr>
              <p:sp>
                <p:nvSpPr>
                  <p:cNvPr id="294" name="Freeform 32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295" name="Freeform 32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grpSp>
            <p:sp>
              <p:nvSpPr>
                <p:cNvPr id="292" name="Line 325"/>
                <p:cNvSpPr>
                  <a:spLocks noChangeShapeType="1"/>
                </p:cNvSpPr>
                <p:nvPr/>
              </p:nvSpPr>
              <p:spPr bwMode="auto">
                <a:xfrm>
                  <a:off x="4399" y="1321"/>
                  <a:ext cx="0" cy="109"/>
                </a:xfrm>
                <a:prstGeom prst="line">
                  <a:avLst/>
                </a:prstGeom>
                <a:noFill/>
                <a:ln w="1270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293" name="Line 326"/>
                <p:cNvSpPr>
                  <a:spLocks noChangeShapeType="1"/>
                </p:cNvSpPr>
                <p:nvPr/>
              </p:nvSpPr>
              <p:spPr bwMode="auto">
                <a:xfrm>
                  <a:off x="5063" y="1327"/>
                  <a:ext cx="0" cy="106"/>
                </a:xfrm>
                <a:prstGeom prst="line">
                  <a:avLst/>
                </a:prstGeom>
                <a:noFill/>
                <a:ln w="1270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grpSp>
          <p:sp>
            <p:nvSpPr>
              <p:cNvPr id="287" name="Text Box 327"/>
              <p:cNvSpPr txBox="1">
                <a:spLocks noChangeArrowheads="1"/>
              </p:cNvSpPr>
              <p:nvPr/>
            </p:nvSpPr>
            <p:spPr bwMode="auto">
              <a:xfrm>
                <a:off x="4635" y="1408"/>
                <a:ext cx="204" cy="231"/>
              </a:xfrm>
              <a:prstGeom prst="rect">
                <a:avLst/>
              </a:prstGeom>
              <a:noFill/>
              <a:ln w="9525">
                <a:noFill/>
                <a:miter lim="800000"/>
                <a:headEnd/>
                <a:tailEnd/>
              </a:ln>
            </p:spPr>
            <p:txBody>
              <a:bodyPr wrap="none">
                <a:spAutoFit/>
              </a:bodyPr>
              <a:lstStyle/>
              <a:p>
                <a:r>
                  <a:rPr lang="en-US" altLang="zh-CN">
                    <a:latin typeface="Arial" panose="020B0604020202020204" pitchFamily="34" charset="0"/>
                    <a:cs typeface="Arial" panose="020B0604020202020204" pitchFamily="34" charset="0"/>
                  </a:rPr>
                  <a:t>F</a:t>
                </a:r>
              </a:p>
            </p:txBody>
          </p:sp>
        </p:grpSp>
        <p:grpSp>
          <p:nvGrpSpPr>
            <p:cNvPr id="257" name="Group 329"/>
            <p:cNvGrpSpPr>
              <a:grpSpLocks/>
            </p:cNvGrpSpPr>
            <p:nvPr/>
          </p:nvGrpSpPr>
          <p:grpSpPr bwMode="auto">
            <a:xfrm>
              <a:off x="1361" y="771"/>
              <a:ext cx="1089" cy="608"/>
              <a:chOff x="1363" y="1403"/>
              <a:chExt cx="1089" cy="608"/>
            </a:xfrm>
          </p:grpSpPr>
          <p:sp>
            <p:nvSpPr>
              <p:cNvPr id="258" name="Text Box 330"/>
              <p:cNvSpPr txBox="1">
                <a:spLocks noChangeArrowheads="1"/>
              </p:cNvSpPr>
              <p:nvPr/>
            </p:nvSpPr>
            <p:spPr bwMode="auto">
              <a:xfrm>
                <a:off x="1462" y="1403"/>
                <a:ext cx="212" cy="231"/>
              </a:xfrm>
              <a:prstGeom prst="rect">
                <a:avLst/>
              </a:prstGeom>
              <a:noFill/>
              <a:ln w="9525">
                <a:noFill/>
                <a:miter lim="800000"/>
                <a:headEnd/>
                <a:tailEnd/>
              </a:ln>
            </p:spPr>
            <p:txBody>
              <a:bodyPr wrap="none">
                <a:spAutoFit/>
              </a:bodyPr>
              <a:lstStyle/>
              <a:p>
                <a:r>
                  <a:rPr lang="en-US" altLang="zh-CN">
                    <a:latin typeface="Arial" panose="020B0604020202020204" pitchFamily="34" charset="0"/>
                    <a:cs typeface="Arial" panose="020B0604020202020204" pitchFamily="34" charset="0"/>
                  </a:rPr>
                  <a:t>A</a:t>
                </a:r>
              </a:p>
            </p:txBody>
          </p:sp>
          <p:sp>
            <p:nvSpPr>
              <p:cNvPr id="259" name="Text Box 331"/>
              <p:cNvSpPr txBox="1">
                <a:spLocks noChangeArrowheads="1"/>
              </p:cNvSpPr>
              <p:nvPr/>
            </p:nvSpPr>
            <p:spPr bwMode="auto">
              <a:xfrm>
                <a:off x="2121" y="1406"/>
                <a:ext cx="212" cy="231"/>
              </a:xfrm>
              <a:prstGeom prst="rect">
                <a:avLst/>
              </a:prstGeom>
              <a:noFill/>
              <a:ln w="9525">
                <a:noFill/>
                <a:miter lim="800000"/>
                <a:headEnd/>
                <a:tailEnd/>
              </a:ln>
            </p:spPr>
            <p:txBody>
              <a:bodyPr wrap="none">
                <a:spAutoFit/>
              </a:bodyPr>
              <a:lstStyle/>
              <a:p>
                <a:r>
                  <a:rPr lang="en-US" altLang="zh-CN">
                    <a:latin typeface="Arial" panose="020B0604020202020204" pitchFamily="34" charset="0"/>
                    <a:cs typeface="Arial" panose="020B0604020202020204" pitchFamily="34" charset="0"/>
                  </a:rPr>
                  <a:t>B</a:t>
                </a:r>
              </a:p>
            </p:txBody>
          </p:sp>
          <p:sp>
            <p:nvSpPr>
              <p:cNvPr id="260" name="Line 332"/>
              <p:cNvSpPr>
                <a:spLocks noChangeShapeType="1"/>
              </p:cNvSpPr>
              <p:nvPr/>
            </p:nvSpPr>
            <p:spPr bwMode="auto">
              <a:xfrm flipV="1">
                <a:off x="1803" y="1729"/>
                <a:ext cx="204" cy="0"/>
              </a:xfrm>
              <a:prstGeom prst="line">
                <a:avLst/>
              </a:prstGeom>
              <a:noFill/>
              <a:ln w="19050">
                <a:solidFill>
                  <a:schemeClr val="tx1"/>
                </a:solidFill>
                <a:round/>
                <a:headEnd/>
                <a:tailEnd/>
              </a:ln>
            </p:spPr>
            <p:txBody>
              <a:bodyPr wrap="none"/>
              <a:lstStyle/>
              <a:p>
                <a:endParaRPr lang="zh-CN" altLang="en-US">
                  <a:latin typeface="Arial" panose="020B0604020202020204" pitchFamily="34" charset="0"/>
                  <a:cs typeface="Arial" panose="020B0604020202020204" pitchFamily="34" charset="0"/>
                </a:endParaRPr>
              </a:p>
            </p:txBody>
          </p:sp>
          <p:sp>
            <p:nvSpPr>
              <p:cNvPr id="261" name="Text Box 333"/>
              <p:cNvSpPr txBox="1">
                <a:spLocks noChangeArrowheads="1"/>
              </p:cNvSpPr>
              <p:nvPr/>
            </p:nvSpPr>
            <p:spPr bwMode="auto">
              <a:xfrm>
                <a:off x="1386" y="1798"/>
                <a:ext cx="372" cy="212"/>
              </a:xfrm>
              <a:prstGeom prst="rect">
                <a:avLst/>
              </a:prstGeom>
              <a:noFill/>
              <a:ln w="9525">
                <a:noFill/>
                <a:miter lim="800000"/>
                <a:headEnd/>
                <a:tailEnd/>
              </a:ln>
            </p:spPr>
            <p:txBody>
              <a:bodyPr wrap="none">
                <a:spAutoFit/>
              </a:bodyPr>
              <a:lstStyle/>
              <a:p>
                <a:r>
                  <a:rPr lang="en-US" altLang="zh-CN" sz="1600">
                    <a:latin typeface="Arial" panose="020B0604020202020204" pitchFamily="34" charset="0"/>
                    <a:cs typeface="Arial" panose="020B0604020202020204" pitchFamily="34" charset="0"/>
                  </a:rPr>
                  <a:t>IPv6</a:t>
                </a:r>
              </a:p>
            </p:txBody>
          </p:sp>
          <p:sp>
            <p:nvSpPr>
              <p:cNvPr id="262" name="Text Box 334"/>
              <p:cNvSpPr txBox="1">
                <a:spLocks noChangeArrowheads="1"/>
              </p:cNvSpPr>
              <p:nvPr/>
            </p:nvSpPr>
            <p:spPr bwMode="auto">
              <a:xfrm>
                <a:off x="2045" y="1799"/>
                <a:ext cx="372" cy="212"/>
              </a:xfrm>
              <a:prstGeom prst="rect">
                <a:avLst/>
              </a:prstGeom>
              <a:noFill/>
              <a:ln w="9525">
                <a:noFill/>
                <a:miter lim="800000"/>
                <a:headEnd/>
                <a:tailEnd/>
              </a:ln>
            </p:spPr>
            <p:txBody>
              <a:bodyPr wrap="none">
                <a:spAutoFit/>
              </a:bodyPr>
              <a:lstStyle/>
              <a:p>
                <a:r>
                  <a:rPr lang="en-US" altLang="zh-CN" sz="1600">
                    <a:latin typeface="Arial" panose="020B0604020202020204" pitchFamily="34" charset="0"/>
                    <a:cs typeface="Arial" panose="020B0604020202020204" pitchFamily="34" charset="0"/>
                  </a:rPr>
                  <a:t>IPv6</a:t>
                </a:r>
              </a:p>
            </p:txBody>
          </p:sp>
          <p:grpSp>
            <p:nvGrpSpPr>
              <p:cNvPr id="263" name="Group 335"/>
              <p:cNvGrpSpPr>
                <a:grpSpLocks/>
              </p:cNvGrpSpPr>
              <p:nvPr/>
            </p:nvGrpSpPr>
            <p:grpSpPr bwMode="auto">
              <a:xfrm>
                <a:off x="1363" y="1621"/>
                <a:ext cx="437" cy="213"/>
                <a:chOff x="4396" y="1245"/>
                <a:chExt cx="672" cy="248"/>
              </a:xfrm>
            </p:grpSpPr>
            <p:sp>
              <p:nvSpPr>
                <p:cNvPr id="273"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cs typeface="Arial" panose="020B0604020202020204" pitchFamily="34" charset="0"/>
                  </a:endParaRPr>
                </a:p>
              </p:txBody>
            </p:sp>
            <p:sp>
              <p:nvSpPr>
                <p:cNvPr id="274"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w="12700">
                  <a:noFill/>
                  <a:miter lim="800000"/>
                  <a:headEnd/>
                  <a:tailEnd/>
                </a:ln>
              </p:spPr>
              <p:txBody>
                <a:bodyPr wrap="none" anchor="ctr"/>
                <a:lstStyle/>
                <a:p>
                  <a:pPr algn="ctr"/>
                  <a:endParaRPr lang="zh-CN" altLang="zh-CN" sz="2400">
                    <a:latin typeface="Arial" panose="020B0604020202020204" pitchFamily="34" charset="0"/>
                    <a:cs typeface="Arial" panose="020B0604020202020204" pitchFamily="34" charset="0"/>
                  </a:endParaRPr>
                </a:p>
              </p:txBody>
            </p:sp>
            <p:sp>
              <p:nvSpPr>
                <p:cNvPr id="275"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cs typeface="Arial" panose="020B0604020202020204" pitchFamily="34" charset="0"/>
                  </a:endParaRPr>
                </a:p>
              </p:txBody>
            </p:sp>
            <p:grpSp>
              <p:nvGrpSpPr>
                <p:cNvPr id="276" name="Group 339"/>
                <p:cNvGrpSpPr>
                  <a:grpSpLocks/>
                </p:cNvGrpSpPr>
                <p:nvPr/>
              </p:nvGrpSpPr>
              <p:grpSpPr bwMode="auto">
                <a:xfrm>
                  <a:off x="4530" y="1287"/>
                  <a:ext cx="377" cy="75"/>
                  <a:chOff x="2468" y="1332"/>
                  <a:chExt cx="310" cy="60"/>
                </a:xfrm>
              </p:grpSpPr>
              <p:sp>
                <p:nvSpPr>
                  <p:cNvPr id="279" name="Freeform 34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280" name="Freeform 34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grpSp>
            <p:sp>
              <p:nvSpPr>
                <p:cNvPr id="277" name="Line 342"/>
                <p:cNvSpPr>
                  <a:spLocks noChangeShapeType="1"/>
                </p:cNvSpPr>
                <p:nvPr/>
              </p:nvSpPr>
              <p:spPr bwMode="auto">
                <a:xfrm>
                  <a:off x="4399" y="1321"/>
                  <a:ext cx="0" cy="109"/>
                </a:xfrm>
                <a:prstGeom prst="line">
                  <a:avLst/>
                </a:prstGeom>
                <a:noFill/>
                <a:ln w="1270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278" name="Line 343"/>
                <p:cNvSpPr>
                  <a:spLocks noChangeShapeType="1"/>
                </p:cNvSpPr>
                <p:nvPr/>
              </p:nvSpPr>
              <p:spPr bwMode="auto">
                <a:xfrm>
                  <a:off x="5063" y="1327"/>
                  <a:ext cx="0" cy="106"/>
                </a:xfrm>
                <a:prstGeom prst="line">
                  <a:avLst/>
                </a:prstGeom>
                <a:noFill/>
                <a:ln w="1270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grpSp>
          <p:grpSp>
            <p:nvGrpSpPr>
              <p:cNvPr id="264" name="Group 344"/>
              <p:cNvGrpSpPr>
                <a:grpSpLocks/>
              </p:cNvGrpSpPr>
              <p:nvPr/>
            </p:nvGrpSpPr>
            <p:grpSpPr bwMode="auto">
              <a:xfrm>
                <a:off x="2015" y="1617"/>
                <a:ext cx="437" cy="213"/>
                <a:chOff x="4396" y="1245"/>
                <a:chExt cx="672" cy="248"/>
              </a:xfrm>
            </p:grpSpPr>
            <p:sp>
              <p:nvSpPr>
                <p:cNvPr id="265"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cs typeface="Arial" panose="020B0604020202020204" pitchFamily="34" charset="0"/>
                  </a:endParaRPr>
                </a:p>
              </p:txBody>
            </p:sp>
            <p:sp>
              <p:nvSpPr>
                <p:cNvPr id="266"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w="12700">
                  <a:noFill/>
                  <a:miter lim="800000"/>
                  <a:headEnd/>
                  <a:tailEnd/>
                </a:ln>
              </p:spPr>
              <p:txBody>
                <a:bodyPr wrap="none" anchor="ctr"/>
                <a:lstStyle/>
                <a:p>
                  <a:pPr algn="ctr"/>
                  <a:endParaRPr lang="zh-CN" altLang="zh-CN" sz="2400">
                    <a:latin typeface="Arial" panose="020B0604020202020204" pitchFamily="34" charset="0"/>
                    <a:cs typeface="Arial" panose="020B0604020202020204" pitchFamily="34" charset="0"/>
                  </a:endParaRPr>
                </a:p>
              </p:txBody>
            </p:sp>
            <p:sp>
              <p:nvSpPr>
                <p:cNvPr id="267"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cs typeface="Arial" panose="020B0604020202020204" pitchFamily="34" charset="0"/>
                  </a:endParaRPr>
                </a:p>
              </p:txBody>
            </p:sp>
            <p:grpSp>
              <p:nvGrpSpPr>
                <p:cNvPr id="268" name="Group 348"/>
                <p:cNvGrpSpPr>
                  <a:grpSpLocks/>
                </p:cNvGrpSpPr>
                <p:nvPr/>
              </p:nvGrpSpPr>
              <p:grpSpPr bwMode="auto">
                <a:xfrm>
                  <a:off x="4530" y="1287"/>
                  <a:ext cx="377" cy="75"/>
                  <a:chOff x="2468" y="1332"/>
                  <a:chExt cx="310" cy="60"/>
                </a:xfrm>
              </p:grpSpPr>
              <p:sp>
                <p:nvSpPr>
                  <p:cNvPr id="271" name="Freeform 34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272" name="Freeform 35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grpSp>
            <p:sp>
              <p:nvSpPr>
                <p:cNvPr id="269" name="Line 351"/>
                <p:cNvSpPr>
                  <a:spLocks noChangeShapeType="1"/>
                </p:cNvSpPr>
                <p:nvPr/>
              </p:nvSpPr>
              <p:spPr bwMode="auto">
                <a:xfrm>
                  <a:off x="4399" y="1321"/>
                  <a:ext cx="0" cy="109"/>
                </a:xfrm>
                <a:prstGeom prst="line">
                  <a:avLst/>
                </a:prstGeom>
                <a:noFill/>
                <a:ln w="1270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270" name="Line 352"/>
                <p:cNvSpPr>
                  <a:spLocks noChangeShapeType="1"/>
                </p:cNvSpPr>
                <p:nvPr/>
              </p:nvSpPr>
              <p:spPr bwMode="auto">
                <a:xfrm>
                  <a:off x="5063" y="1327"/>
                  <a:ext cx="0" cy="106"/>
                </a:xfrm>
                <a:prstGeom prst="line">
                  <a:avLst/>
                </a:prstGeom>
                <a:noFill/>
                <a:ln w="12700">
                  <a:solidFill>
                    <a:srgbClr val="000000"/>
                  </a:solidFill>
                  <a:round/>
                  <a:headEnd/>
                  <a:tailEnd/>
                </a:ln>
              </p:spPr>
              <p:txBody>
                <a:bodyPr/>
                <a:lstStyle/>
                <a:p>
                  <a:endParaRPr lang="zh-CN" altLang="en-US">
                    <a:latin typeface="Arial" panose="020B0604020202020204" pitchFamily="34" charset="0"/>
                    <a:cs typeface="Arial" panose="020B0604020202020204" pitchFamily="34" charset="0"/>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2"/>
                                        </p:tgtEl>
                                        <p:attrNameLst>
                                          <p:attrName>style.visibility</p:attrName>
                                        </p:attrNameLst>
                                      </p:cBhvr>
                                      <p:to>
                                        <p:strVal val="visible"/>
                                      </p:to>
                                    </p:set>
                                    <p:animEffect transition="in" filter="dissolve">
                                      <p:cBhvr>
                                        <p:cTn id="7" dur="500"/>
                                        <p:tgtEl>
                                          <p:spTgt spid="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352"/>
          <p:cNvGrpSpPr>
            <a:grpSpLocks/>
          </p:cNvGrpSpPr>
          <p:nvPr/>
        </p:nvGrpSpPr>
        <p:grpSpPr bwMode="auto">
          <a:xfrm>
            <a:off x="2557463" y="3384550"/>
            <a:ext cx="817562" cy="2981325"/>
            <a:chOff x="1611" y="2132"/>
            <a:chExt cx="515" cy="1878"/>
          </a:xfrm>
        </p:grpSpPr>
        <p:grpSp>
          <p:nvGrpSpPr>
            <p:cNvPr id="104606" name="Group 212"/>
            <p:cNvGrpSpPr>
              <a:grpSpLocks/>
            </p:cNvGrpSpPr>
            <p:nvPr/>
          </p:nvGrpSpPr>
          <p:grpSpPr bwMode="auto">
            <a:xfrm>
              <a:off x="1625" y="2200"/>
              <a:ext cx="471" cy="908"/>
              <a:chOff x="643" y="2144"/>
              <a:chExt cx="471" cy="908"/>
            </a:xfrm>
          </p:grpSpPr>
          <p:sp>
            <p:nvSpPr>
              <p:cNvPr id="104610" name="Rectangle 183"/>
              <p:cNvSpPr>
                <a:spLocks noChangeArrowheads="1"/>
              </p:cNvSpPr>
              <p:nvPr/>
            </p:nvSpPr>
            <p:spPr bwMode="auto">
              <a:xfrm>
                <a:off x="652" y="2144"/>
                <a:ext cx="462" cy="908"/>
              </a:xfrm>
              <a:prstGeom prst="rect">
                <a:avLst/>
              </a:prstGeom>
              <a:solidFill>
                <a:srgbClr val="66CCFF"/>
              </a:solidFill>
              <a:ln w="9525">
                <a:solidFill>
                  <a:schemeClr val="tx1"/>
                </a:solidFill>
                <a:miter lim="800000"/>
                <a:headEnd/>
                <a:tailEnd/>
              </a:ln>
            </p:spPr>
            <p:txBody>
              <a:bodyPr wrap="none" anchor="ctr"/>
              <a:lstStyle/>
              <a:p>
                <a:endParaRPr lang="zh-CN" altLang="zh-CN">
                  <a:latin typeface="Arial" panose="020B0604020202020204" pitchFamily="34" charset="0"/>
                  <a:ea typeface="Arial Unicode MS" panose="020B0604020202020204" pitchFamily="34" charset="-122"/>
                  <a:cs typeface="Arial" panose="020B0604020202020204" pitchFamily="34" charset="0"/>
                </a:endParaRPr>
              </a:p>
            </p:txBody>
          </p:sp>
          <p:sp>
            <p:nvSpPr>
              <p:cNvPr id="104611" name="Text Box 184"/>
              <p:cNvSpPr txBox="1">
                <a:spLocks noChangeArrowheads="1"/>
              </p:cNvSpPr>
              <p:nvPr/>
            </p:nvSpPr>
            <p:spPr bwMode="auto">
              <a:xfrm>
                <a:off x="643" y="2169"/>
                <a:ext cx="461" cy="872"/>
              </a:xfrm>
              <a:prstGeom prst="rect">
                <a:avLst/>
              </a:prstGeom>
              <a:noFill/>
              <a:ln w="9525">
                <a:noFill/>
                <a:miter lim="800000"/>
                <a:headEnd/>
                <a:tailEnd/>
              </a:ln>
            </p:spPr>
            <p:txBody>
              <a:bodyPr wrap="none">
                <a:spAutoFit/>
              </a:bodyPr>
              <a:lstStyle/>
              <a:p>
                <a:r>
                  <a:rPr lang="en-US" altLang="zh-CN" sz="1400">
                    <a:latin typeface="Arial" panose="020B0604020202020204" pitchFamily="34" charset="0"/>
                    <a:ea typeface="Arial Unicode MS" panose="020B0604020202020204" pitchFamily="34" charset="-122"/>
                    <a:cs typeface="Arial" panose="020B0604020202020204" pitchFamily="34" charset="0"/>
                  </a:rPr>
                  <a:t>flow: X</a:t>
                </a:r>
              </a:p>
              <a:p>
                <a:r>
                  <a:rPr lang="en-US" altLang="zh-CN" sz="1400">
                    <a:latin typeface="Arial" panose="020B0604020202020204" pitchFamily="34" charset="0"/>
                    <a:ea typeface="Arial Unicode MS" panose="020B0604020202020204" pitchFamily="34" charset="-122"/>
                    <a:cs typeface="Arial" panose="020B0604020202020204" pitchFamily="34" charset="0"/>
                  </a:rPr>
                  <a:t>src: A</a:t>
                </a:r>
              </a:p>
              <a:p>
                <a:r>
                  <a:rPr lang="en-US" altLang="zh-CN" sz="1400">
                    <a:latin typeface="Arial" panose="020B0604020202020204" pitchFamily="34" charset="0"/>
                    <a:ea typeface="Arial Unicode MS" panose="020B0604020202020204" pitchFamily="34" charset="-122"/>
                    <a:cs typeface="Arial" panose="020B0604020202020204" pitchFamily="34" charset="0"/>
                  </a:rPr>
                  <a:t>dest: F</a:t>
                </a:r>
              </a:p>
              <a:p>
                <a:endParaRPr lang="en-US" altLang="zh-CN" sz="1400">
                  <a:latin typeface="Arial" panose="020B0604020202020204" pitchFamily="34" charset="0"/>
                  <a:ea typeface="Arial Unicode MS" panose="020B0604020202020204" pitchFamily="34" charset="-122"/>
                  <a:cs typeface="Arial" panose="020B0604020202020204" pitchFamily="34" charset="0"/>
                </a:endParaRPr>
              </a:p>
              <a:p>
                <a:endParaRPr lang="en-US" altLang="zh-CN" sz="1400">
                  <a:latin typeface="Arial" panose="020B0604020202020204" pitchFamily="34" charset="0"/>
                  <a:ea typeface="Arial Unicode MS" panose="020B0604020202020204" pitchFamily="34" charset="-122"/>
                  <a:cs typeface="Arial" panose="020B0604020202020204" pitchFamily="34" charset="0"/>
                </a:endParaRPr>
              </a:p>
              <a:p>
                <a:r>
                  <a:rPr lang="en-US" altLang="zh-CN" sz="1400">
                    <a:latin typeface="Arial" panose="020B0604020202020204" pitchFamily="34" charset="0"/>
                    <a:ea typeface="Arial Unicode MS" panose="020B0604020202020204" pitchFamily="34" charset="-122"/>
                    <a:cs typeface="Arial" panose="020B0604020202020204" pitchFamily="34" charset="0"/>
                  </a:rPr>
                  <a:t>data</a:t>
                </a:r>
              </a:p>
            </p:txBody>
          </p:sp>
        </p:grpSp>
        <p:sp>
          <p:nvSpPr>
            <p:cNvPr id="104607" name="Line 194"/>
            <p:cNvSpPr>
              <a:spLocks noChangeShapeType="1"/>
            </p:cNvSpPr>
            <p:nvPr/>
          </p:nvSpPr>
          <p:spPr bwMode="auto">
            <a:xfrm>
              <a:off x="1661" y="2132"/>
              <a:ext cx="434" cy="0"/>
            </a:xfrm>
            <a:prstGeom prst="line">
              <a:avLst/>
            </a:prstGeom>
            <a:noFill/>
            <a:ln w="19050">
              <a:solidFill>
                <a:schemeClr val="tx1"/>
              </a:solidFill>
              <a:round/>
              <a:headEnd/>
              <a:tailEnd type="triangle" w="med" len="med"/>
            </a:ln>
          </p:spPr>
          <p:txBody>
            <a:bodyPr wrap="none"/>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sp>
          <p:nvSpPr>
            <p:cNvPr id="104608" name="Text Box 204"/>
            <p:cNvSpPr txBox="1">
              <a:spLocks noChangeArrowheads="1"/>
            </p:cNvSpPr>
            <p:nvPr/>
          </p:nvSpPr>
          <p:spPr bwMode="auto">
            <a:xfrm>
              <a:off x="1611" y="3690"/>
              <a:ext cx="515" cy="320"/>
            </a:xfrm>
            <a:prstGeom prst="rect">
              <a:avLst/>
            </a:prstGeom>
            <a:noFill/>
            <a:ln w="9525">
              <a:noFill/>
              <a:miter lim="800000"/>
              <a:headEnd/>
              <a:tailEnd/>
            </a:ln>
          </p:spPr>
          <p:txBody>
            <a:bodyPr wrap="none">
              <a:spAutoFit/>
            </a:bodyPr>
            <a:lstStyle/>
            <a:p>
              <a:pPr algn="ctr">
                <a:lnSpc>
                  <a:spcPct val="85000"/>
                </a:lnSpc>
              </a:pPr>
              <a:r>
                <a:rPr lang="en-US" altLang="zh-CN" sz="1600">
                  <a:latin typeface="Arial" panose="020B0604020202020204" pitchFamily="34" charset="0"/>
                  <a:ea typeface="Arial Unicode MS" panose="020B0604020202020204" pitchFamily="34" charset="-122"/>
                  <a:cs typeface="Arial" panose="020B0604020202020204" pitchFamily="34" charset="0"/>
                </a:rPr>
                <a:t>A-to-B:</a:t>
              </a:r>
            </a:p>
            <a:p>
              <a:pPr algn="ctr">
                <a:lnSpc>
                  <a:spcPct val="85000"/>
                </a:lnSpc>
              </a:pPr>
              <a:r>
                <a:rPr lang="en-US" altLang="zh-CN" sz="1600">
                  <a:latin typeface="Arial" panose="020B0604020202020204" pitchFamily="34" charset="0"/>
                  <a:ea typeface="Arial Unicode MS" panose="020B0604020202020204" pitchFamily="34" charset="-122"/>
                  <a:cs typeface="Arial" panose="020B0604020202020204" pitchFamily="34" charset="0"/>
                </a:rPr>
                <a:t>IPv6</a:t>
              </a:r>
            </a:p>
          </p:txBody>
        </p:sp>
        <p:sp>
          <p:nvSpPr>
            <p:cNvPr id="104609" name="Line 205"/>
            <p:cNvSpPr>
              <a:spLocks noChangeShapeType="1"/>
            </p:cNvSpPr>
            <p:nvPr/>
          </p:nvSpPr>
          <p:spPr bwMode="auto">
            <a:xfrm>
              <a:off x="1856" y="3230"/>
              <a:ext cx="0" cy="495"/>
            </a:xfrm>
            <a:prstGeom prst="line">
              <a:avLst/>
            </a:prstGeom>
            <a:noFill/>
            <a:ln w="9525">
              <a:solidFill>
                <a:schemeClr val="tx1"/>
              </a:solidFill>
              <a:round/>
              <a:headEnd type="triangle" w="med" len="med"/>
              <a:tailEnd/>
            </a:ln>
          </p:spPr>
          <p:txBody>
            <a:bodyPr wrap="none"/>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grpSp>
      <p:grpSp>
        <p:nvGrpSpPr>
          <p:cNvPr id="4" name="Group 353"/>
          <p:cNvGrpSpPr>
            <a:grpSpLocks/>
          </p:cNvGrpSpPr>
          <p:nvPr/>
        </p:nvGrpSpPr>
        <p:grpSpPr bwMode="auto">
          <a:xfrm>
            <a:off x="3532188" y="3376613"/>
            <a:ext cx="1185862" cy="3319462"/>
            <a:chOff x="2225" y="2127"/>
            <a:chExt cx="747" cy="2091"/>
          </a:xfrm>
        </p:grpSpPr>
        <p:grpSp>
          <p:nvGrpSpPr>
            <p:cNvPr id="104597" name="Group 216"/>
            <p:cNvGrpSpPr>
              <a:grpSpLocks/>
            </p:cNvGrpSpPr>
            <p:nvPr/>
          </p:nvGrpSpPr>
          <p:grpSpPr bwMode="auto">
            <a:xfrm>
              <a:off x="2225" y="2194"/>
              <a:ext cx="620" cy="1388"/>
              <a:chOff x="441" y="2082"/>
              <a:chExt cx="620" cy="1388"/>
            </a:xfrm>
          </p:grpSpPr>
          <p:sp>
            <p:nvSpPr>
              <p:cNvPr id="104601" name="Rectangle 189"/>
              <p:cNvSpPr>
                <a:spLocks noChangeArrowheads="1"/>
              </p:cNvSpPr>
              <p:nvPr/>
            </p:nvSpPr>
            <p:spPr bwMode="auto">
              <a:xfrm>
                <a:off x="478" y="2088"/>
                <a:ext cx="583" cy="1382"/>
              </a:xfrm>
              <a:prstGeom prst="rect">
                <a:avLst/>
              </a:prstGeom>
              <a:solidFill>
                <a:srgbClr val="CC0000"/>
              </a:solidFill>
              <a:ln w="9525">
                <a:solidFill>
                  <a:schemeClr val="tx1"/>
                </a:solidFill>
                <a:miter lim="800000"/>
                <a:headEnd/>
                <a:tailEnd/>
              </a:ln>
            </p:spPr>
            <p:txBody>
              <a:bodyPr wrap="none" anchor="ctr"/>
              <a:lstStyle/>
              <a:p>
                <a:endParaRPr lang="zh-CN" altLang="zh-CN">
                  <a:latin typeface="Arial" panose="020B0604020202020204" pitchFamily="34" charset="0"/>
                  <a:ea typeface="Arial Unicode MS" panose="020B0604020202020204" pitchFamily="34" charset="-122"/>
                  <a:cs typeface="Arial" panose="020B0604020202020204" pitchFamily="34" charset="0"/>
                </a:endParaRPr>
              </a:p>
            </p:txBody>
          </p:sp>
          <p:grpSp>
            <p:nvGrpSpPr>
              <p:cNvPr id="104602" name="Group 190"/>
              <p:cNvGrpSpPr>
                <a:grpSpLocks/>
              </p:cNvGrpSpPr>
              <p:nvPr/>
            </p:nvGrpSpPr>
            <p:grpSpPr bwMode="auto">
              <a:xfrm>
                <a:off x="499" y="2471"/>
                <a:ext cx="493" cy="908"/>
                <a:chOff x="4869" y="143"/>
                <a:chExt cx="493" cy="908"/>
              </a:xfrm>
            </p:grpSpPr>
            <p:sp>
              <p:nvSpPr>
                <p:cNvPr id="104604" name="Rectangle 191"/>
                <p:cNvSpPr>
                  <a:spLocks noChangeArrowheads="1"/>
                </p:cNvSpPr>
                <p:nvPr/>
              </p:nvSpPr>
              <p:spPr bwMode="auto">
                <a:xfrm>
                  <a:off x="4893" y="143"/>
                  <a:ext cx="462" cy="908"/>
                </a:xfrm>
                <a:prstGeom prst="rect">
                  <a:avLst/>
                </a:prstGeom>
                <a:solidFill>
                  <a:srgbClr val="66CCFF"/>
                </a:solidFill>
                <a:ln w="9525">
                  <a:solidFill>
                    <a:schemeClr val="tx1"/>
                  </a:solidFill>
                  <a:miter lim="800000"/>
                  <a:headEnd/>
                  <a:tailEnd/>
                </a:ln>
              </p:spPr>
              <p:txBody>
                <a:bodyPr wrap="none" anchor="ctr"/>
                <a:lstStyle/>
                <a:p>
                  <a:endParaRPr lang="zh-CN" altLang="zh-CN">
                    <a:latin typeface="Arial" panose="020B0604020202020204" pitchFamily="34" charset="0"/>
                    <a:ea typeface="Arial Unicode MS" panose="020B0604020202020204" pitchFamily="34" charset="-122"/>
                    <a:cs typeface="Arial" panose="020B0604020202020204" pitchFamily="34" charset="0"/>
                  </a:endParaRPr>
                </a:p>
              </p:txBody>
            </p:sp>
            <p:sp>
              <p:nvSpPr>
                <p:cNvPr id="104605" name="Text Box 192"/>
                <p:cNvSpPr txBox="1">
                  <a:spLocks noChangeArrowheads="1"/>
                </p:cNvSpPr>
                <p:nvPr/>
              </p:nvSpPr>
              <p:spPr bwMode="auto">
                <a:xfrm>
                  <a:off x="4869" y="161"/>
                  <a:ext cx="493" cy="872"/>
                </a:xfrm>
                <a:prstGeom prst="rect">
                  <a:avLst/>
                </a:prstGeom>
                <a:noFill/>
                <a:ln w="9525">
                  <a:noFill/>
                  <a:miter lim="800000"/>
                  <a:headEnd/>
                  <a:tailEnd/>
                </a:ln>
              </p:spPr>
              <p:txBody>
                <a:bodyPr wrap="none">
                  <a:spAutoFit/>
                </a:bodyPr>
                <a:lstStyle/>
                <a:p>
                  <a:r>
                    <a:rPr lang="en-US" altLang="zh-CN" sz="1400">
                      <a:latin typeface="Arial" panose="020B0604020202020204" pitchFamily="34" charset="0"/>
                      <a:ea typeface="Arial Unicode MS" panose="020B0604020202020204" pitchFamily="34" charset="-122"/>
                      <a:cs typeface="Arial" panose="020B0604020202020204" pitchFamily="34" charset="0"/>
                    </a:rPr>
                    <a:t>Flow: X</a:t>
                  </a:r>
                </a:p>
                <a:p>
                  <a:r>
                    <a:rPr lang="en-US" altLang="zh-CN" sz="1400">
                      <a:latin typeface="Arial" panose="020B0604020202020204" pitchFamily="34" charset="0"/>
                      <a:ea typeface="Arial Unicode MS" panose="020B0604020202020204" pitchFamily="34" charset="-122"/>
                      <a:cs typeface="Arial" panose="020B0604020202020204" pitchFamily="34" charset="0"/>
                    </a:rPr>
                    <a:t>Src: A</a:t>
                  </a:r>
                </a:p>
                <a:p>
                  <a:r>
                    <a:rPr lang="en-US" altLang="zh-CN" sz="1400">
                      <a:latin typeface="Arial" panose="020B0604020202020204" pitchFamily="34" charset="0"/>
                      <a:ea typeface="Arial Unicode MS" panose="020B0604020202020204" pitchFamily="34" charset="-122"/>
                      <a:cs typeface="Arial" panose="020B0604020202020204" pitchFamily="34" charset="0"/>
                    </a:rPr>
                    <a:t>Dest: F</a:t>
                  </a:r>
                </a:p>
                <a:p>
                  <a:endParaRPr lang="en-US" altLang="zh-CN" sz="1400">
                    <a:latin typeface="Arial" panose="020B0604020202020204" pitchFamily="34" charset="0"/>
                    <a:ea typeface="Arial Unicode MS" panose="020B0604020202020204" pitchFamily="34" charset="-122"/>
                    <a:cs typeface="Arial" panose="020B0604020202020204" pitchFamily="34" charset="0"/>
                  </a:endParaRPr>
                </a:p>
                <a:p>
                  <a:endParaRPr lang="en-US" altLang="zh-CN" sz="1400">
                    <a:latin typeface="Arial" panose="020B0604020202020204" pitchFamily="34" charset="0"/>
                    <a:ea typeface="Arial Unicode MS" panose="020B0604020202020204" pitchFamily="34" charset="-122"/>
                    <a:cs typeface="Arial" panose="020B0604020202020204" pitchFamily="34" charset="0"/>
                  </a:endParaRPr>
                </a:p>
                <a:p>
                  <a:r>
                    <a:rPr lang="en-US" altLang="zh-CN" sz="1400">
                      <a:latin typeface="Arial" panose="020B0604020202020204" pitchFamily="34" charset="0"/>
                      <a:ea typeface="Arial Unicode MS" panose="020B0604020202020204" pitchFamily="34" charset="-122"/>
                      <a:cs typeface="Arial" panose="020B0604020202020204" pitchFamily="34" charset="0"/>
                    </a:rPr>
                    <a:t>data</a:t>
                  </a:r>
                </a:p>
              </p:txBody>
            </p:sp>
          </p:grpSp>
          <p:sp>
            <p:nvSpPr>
              <p:cNvPr id="104603" name="Text Box 193"/>
              <p:cNvSpPr txBox="1">
                <a:spLocks noChangeArrowheads="1"/>
              </p:cNvSpPr>
              <p:nvPr/>
            </p:nvSpPr>
            <p:spPr bwMode="auto">
              <a:xfrm>
                <a:off x="441" y="2082"/>
                <a:ext cx="564" cy="404"/>
              </a:xfrm>
              <a:prstGeom prst="rect">
                <a:avLst/>
              </a:prstGeom>
              <a:noFill/>
              <a:ln w="9525">
                <a:noFill/>
                <a:miter lim="800000"/>
                <a:headEnd/>
                <a:tailEnd/>
              </a:ln>
            </p:spPr>
            <p:txBody>
              <a:bodyPr wrap="none">
                <a:spAutoFit/>
              </a:bodyPr>
              <a:lstStyle/>
              <a:p>
                <a:r>
                  <a:rPr lang="en-US" altLang="zh-CN">
                    <a:solidFill>
                      <a:schemeClr val="bg1"/>
                    </a:solidFill>
                    <a:latin typeface="Arial" panose="020B0604020202020204" pitchFamily="34" charset="0"/>
                    <a:ea typeface="Arial Unicode MS" panose="020B0604020202020204" pitchFamily="34" charset="-122"/>
                    <a:cs typeface="Arial" panose="020B0604020202020204" pitchFamily="34" charset="0"/>
                  </a:rPr>
                  <a:t>src:B</a:t>
                </a:r>
              </a:p>
              <a:p>
                <a:r>
                  <a:rPr lang="en-US" altLang="zh-CN">
                    <a:solidFill>
                      <a:schemeClr val="bg1"/>
                    </a:solidFill>
                    <a:latin typeface="Arial" panose="020B0604020202020204" pitchFamily="34" charset="0"/>
                    <a:ea typeface="Arial Unicode MS" panose="020B0604020202020204" pitchFamily="34" charset="-122"/>
                    <a:cs typeface="Arial" panose="020B0604020202020204" pitchFamily="34" charset="0"/>
                  </a:rPr>
                  <a:t>dest: E</a:t>
                </a:r>
              </a:p>
            </p:txBody>
          </p:sp>
        </p:grpSp>
        <p:sp>
          <p:nvSpPr>
            <p:cNvPr id="104598" name="Line 195"/>
            <p:cNvSpPr>
              <a:spLocks noChangeShapeType="1"/>
            </p:cNvSpPr>
            <p:nvPr/>
          </p:nvSpPr>
          <p:spPr bwMode="auto">
            <a:xfrm>
              <a:off x="2345" y="2127"/>
              <a:ext cx="434" cy="0"/>
            </a:xfrm>
            <a:prstGeom prst="line">
              <a:avLst/>
            </a:prstGeom>
            <a:noFill/>
            <a:ln w="19050">
              <a:solidFill>
                <a:schemeClr val="tx1"/>
              </a:solidFill>
              <a:round/>
              <a:headEnd/>
              <a:tailEnd type="triangle" w="med" len="med"/>
            </a:ln>
          </p:spPr>
          <p:txBody>
            <a:bodyPr wrap="none"/>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sp>
          <p:nvSpPr>
            <p:cNvPr id="104599" name="Text Box 208"/>
            <p:cNvSpPr txBox="1">
              <a:spLocks noChangeArrowheads="1"/>
            </p:cNvSpPr>
            <p:nvPr/>
          </p:nvSpPr>
          <p:spPr bwMode="auto">
            <a:xfrm>
              <a:off x="2231" y="3767"/>
              <a:ext cx="741" cy="451"/>
            </a:xfrm>
            <a:prstGeom prst="rect">
              <a:avLst/>
            </a:prstGeom>
            <a:noFill/>
            <a:ln w="9525">
              <a:noFill/>
              <a:miter lim="800000"/>
              <a:headEnd/>
              <a:tailEnd/>
            </a:ln>
          </p:spPr>
          <p:txBody>
            <a:bodyPr wrap="none">
              <a:spAutoFit/>
            </a:bodyPr>
            <a:lstStyle/>
            <a:p>
              <a:pPr algn="ctr">
                <a:lnSpc>
                  <a:spcPct val="85000"/>
                </a:lnSpc>
              </a:pPr>
              <a:r>
                <a:rPr lang="en-US" altLang="zh-CN" sz="1600">
                  <a:latin typeface="Arial" panose="020B0604020202020204" pitchFamily="34" charset="0"/>
                  <a:ea typeface="Arial Unicode MS" panose="020B0604020202020204" pitchFamily="34" charset="-122"/>
                  <a:cs typeface="Arial" panose="020B0604020202020204" pitchFamily="34" charset="0"/>
                </a:rPr>
                <a:t>B-to-C:</a:t>
              </a:r>
            </a:p>
            <a:p>
              <a:pPr algn="ctr">
                <a:lnSpc>
                  <a:spcPct val="85000"/>
                </a:lnSpc>
              </a:pPr>
              <a:r>
                <a:rPr lang="en-US" altLang="zh-CN" sz="1600">
                  <a:latin typeface="Arial" panose="020B0604020202020204" pitchFamily="34" charset="0"/>
                  <a:ea typeface="Arial Unicode MS" panose="020B0604020202020204" pitchFamily="34" charset="-122"/>
                  <a:cs typeface="Arial" panose="020B0604020202020204" pitchFamily="34" charset="0"/>
                </a:rPr>
                <a:t>IPv6 inside</a:t>
              </a:r>
            </a:p>
            <a:p>
              <a:pPr algn="ctr">
                <a:lnSpc>
                  <a:spcPct val="85000"/>
                </a:lnSpc>
              </a:pPr>
              <a:r>
                <a:rPr lang="en-US" altLang="zh-CN" sz="1600">
                  <a:latin typeface="Arial" panose="020B0604020202020204" pitchFamily="34" charset="0"/>
                  <a:ea typeface="Arial Unicode MS" panose="020B0604020202020204" pitchFamily="34" charset="-122"/>
                  <a:cs typeface="Arial" panose="020B0604020202020204" pitchFamily="34" charset="0"/>
                </a:rPr>
                <a:t>IPv4</a:t>
              </a:r>
            </a:p>
          </p:txBody>
        </p:sp>
        <p:sp>
          <p:nvSpPr>
            <p:cNvPr id="104600" name="Line 209"/>
            <p:cNvSpPr>
              <a:spLocks noChangeShapeType="1"/>
            </p:cNvSpPr>
            <p:nvPr/>
          </p:nvSpPr>
          <p:spPr bwMode="auto">
            <a:xfrm>
              <a:off x="2588" y="3604"/>
              <a:ext cx="0" cy="116"/>
            </a:xfrm>
            <a:prstGeom prst="line">
              <a:avLst/>
            </a:prstGeom>
            <a:noFill/>
            <a:ln w="9525">
              <a:solidFill>
                <a:schemeClr val="tx1"/>
              </a:solidFill>
              <a:round/>
              <a:headEnd type="triangle" w="med" len="med"/>
              <a:tailEnd/>
            </a:ln>
          </p:spPr>
          <p:txBody>
            <a:bodyPr wrap="none"/>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grpSp>
      <p:grpSp>
        <p:nvGrpSpPr>
          <p:cNvPr id="7" name="Group 355"/>
          <p:cNvGrpSpPr>
            <a:grpSpLocks/>
          </p:cNvGrpSpPr>
          <p:nvPr/>
        </p:nvGrpSpPr>
        <p:grpSpPr bwMode="auto">
          <a:xfrm>
            <a:off x="6748463" y="3379788"/>
            <a:ext cx="881062" cy="2998787"/>
            <a:chOff x="4251" y="2129"/>
            <a:chExt cx="555" cy="1889"/>
          </a:xfrm>
        </p:grpSpPr>
        <p:sp>
          <p:nvSpPr>
            <p:cNvPr id="104591" name="Line 197"/>
            <p:cNvSpPr>
              <a:spLocks noChangeShapeType="1"/>
            </p:cNvSpPr>
            <p:nvPr/>
          </p:nvSpPr>
          <p:spPr bwMode="auto">
            <a:xfrm>
              <a:off x="4292" y="2129"/>
              <a:ext cx="434" cy="0"/>
            </a:xfrm>
            <a:prstGeom prst="line">
              <a:avLst/>
            </a:prstGeom>
            <a:noFill/>
            <a:ln w="19050">
              <a:solidFill>
                <a:schemeClr val="tx1"/>
              </a:solidFill>
              <a:round/>
              <a:headEnd/>
              <a:tailEnd type="triangle" w="med" len="med"/>
            </a:ln>
          </p:spPr>
          <p:txBody>
            <a:bodyPr wrap="none"/>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sp>
          <p:nvSpPr>
            <p:cNvPr id="104592" name="Text Box 206"/>
            <p:cNvSpPr txBox="1">
              <a:spLocks noChangeArrowheads="1"/>
            </p:cNvSpPr>
            <p:nvPr/>
          </p:nvSpPr>
          <p:spPr bwMode="auto">
            <a:xfrm>
              <a:off x="4298" y="3698"/>
              <a:ext cx="508" cy="320"/>
            </a:xfrm>
            <a:prstGeom prst="rect">
              <a:avLst/>
            </a:prstGeom>
            <a:noFill/>
            <a:ln w="9525">
              <a:noFill/>
              <a:miter lim="800000"/>
              <a:headEnd/>
              <a:tailEnd/>
            </a:ln>
          </p:spPr>
          <p:txBody>
            <a:bodyPr wrap="none">
              <a:spAutoFit/>
            </a:bodyPr>
            <a:lstStyle/>
            <a:p>
              <a:pPr algn="ctr">
                <a:lnSpc>
                  <a:spcPct val="85000"/>
                </a:lnSpc>
              </a:pPr>
              <a:r>
                <a:rPr lang="en-US" altLang="zh-CN" sz="1600">
                  <a:latin typeface="Arial" panose="020B0604020202020204" pitchFamily="34" charset="0"/>
                  <a:ea typeface="Arial Unicode MS" panose="020B0604020202020204" pitchFamily="34" charset="-122"/>
                  <a:cs typeface="Arial" panose="020B0604020202020204" pitchFamily="34" charset="0"/>
                </a:rPr>
                <a:t>E-to-F:</a:t>
              </a:r>
            </a:p>
            <a:p>
              <a:pPr algn="ctr">
                <a:lnSpc>
                  <a:spcPct val="85000"/>
                </a:lnSpc>
              </a:pPr>
              <a:r>
                <a:rPr lang="en-US" altLang="zh-CN" sz="1600">
                  <a:latin typeface="Arial" panose="020B0604020202020204" pitchFamily="34" charset="0"/>
                  <a:ea typeface="Arial Unicode MS" panose="020B0604020202020204" pitchFamily="34" charset="-122"/>
                  <a:cs typeface="Arial" panose="020B0604020202020204" pitchFamily="34" charset="0"/>
                </a:rPr>
                <a:t>IPv6</a:t>
              </a:r>
            </a:p>
          </p:txBody>
        </p:sp>
        <p:sp>
          <p:nvSpPr>
            <p:cNvPr id="104593" name="Line 207"/>
            <p:cNvSpPr>
              <a:spLocks noChangeShapeType="1"/>
            </p:cNvSpPr>
            <p:nvPr/>
          </p:nvSpPr>
          <p:spPr bwMode="auto">
            <a:xfrm>
              <a:off x="4540" y="3238"/>
              <a:ext cx="0" cy="495"/>
            </a:xfrm>
            <a:prstGeom prst="line">
              <a:avLst/>
            </a:prstGeom>
            <a:noFill/>
            <a:ln w="9525">
              <a:solidFill>
                <a:schemeClr val="tx1"/>
              </a:solidFill>
              <a:round/>
              <a:headEnd type="triangle" w="med" len="med"/>
              <a:tailEnd/>
            </a:ln>
          </p:spPr>
          <p:txBody>
            <a:bodyPr wrap="none"/>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grpSp>
          <p:nvGrpSpPr>
            <p:cNvPr id="104594" name="Group 213"/>
            <p:cNvGrpSpPr>
              <a:grpSpLocks/>
            </p:cNvGrpSpPr>
            <p:nvPr/>
          </p:nvGrpSpPr>
          <p:grpSpPr bwMode="auto">
            <a:xfrm>
              <a:off x="4251" y="2205"/>
              <a:ext cx="471" cy="908"/>
              <a:chOff x="643" y="2144"/>
              <a:chExt cx="471" cy="908"/>
            </a:xfrm>
          </p:grpSpPr>
          <p:sp>
            <p:nvSpPr>
              <p:cNvPr id="104595" name="Rectangle 214"/>
              <p:cNvSpPr>
                <a:spLocks noChangeArrowheads="1"/>
              </p:cNvSpPr>
              <p:nvPr/>
            </p:nvSpPr>
            <p:spPr bwMode="auto">
              <a:xfrm>
                <a:off x="652" y="2144"/>
                <a:ext cx="462" cy="908"/>
              </a:xfrm>
              <a:prstGeom prst="rect">
                <a:avLst/>
              </a:prstGeom>
              <a:solidFill>
                <a:srgbClr val="66CCFF"/>
              </a:solidFill>
              <a:ln w="9525">
                <a:solidFill>
                  <a:schemeClr val="tx1"/>
                </a:solidFill>
                <a:miter lim="800000"/>
                <a:headEnd/>
                <a:tailEnd/>
              </a:ln>
            </p:spPr>
            <p:txBody>
              <a:bodyPr wrap="none" anchor="ctr"/>
              <a:lstStyle/>
              <a:p>
                <a:endParaRPr lang="zh-CN" altLang="zh-CN">
                  <a:latin typeface="Arial" panose="020B0604020202020204" pitchFamily="34" charset="0"/>
                  <a:ea typeface="Arial Unicode MS" panose="020B0604020202020204" pitchFamily="34" charset="-122"/>
                  <a:cs typeface="Arial" panose="020B0604020202020204" pitchFamily="34" charset="0"/>
                </a:endParaRPr>
              </a:p>
            </p:txBody>
          </p:sp>
          <p:sp>
            <p:nvSpPr>
              <p:cNvPr id="104596" name="Text Box 215"/>
              <p:cNvSpPr txBox="1">
                <a:spLocks noChangeArrowheads="1"/>
              </p:cNvSpPr>
              <p:nvPr/>
            </p:nvSpPr>
            <p:spPr bwMode="auto">
              <a:xfrm>
                <a:off x="643" y="2169"/>
                <a:ext cx="461" cy="872"/>
              </a:xfrm>
              <a:prstGeom prst="rect">
                <a:avLst/>
              </a:prstGeom>
              <a:noFill/>
              <a:ln w="9525">
                <a:noFill/>
                <a:miter lim="800000"/>
                <a:headEnd/>
                <a:tailEnd/>
              </a:ln>
            </p:spPr>
            <p:txBody>
              <a:bodyPr wrap="none">
                <a:spAutoFit/>
              </a:bodyPr>
              <a:lstStyle/>
              <a:p>
                <a:r>
                  <a:rPr lang="en-US" altLang="zh-CN" sz="1400">
                    <a:latin typeface="Arial" panose="020B0604020202020204" pitchFamily="34" charset="0"/>
                    <a:ea typeface="Arial Unicode MS" panose="020B0604020202020204" pitchFamily="34" charset="-122"/>
                    <a:cs typeface="Arial" panose="020B0604020202020204" pitchFamily="34" charset="0"/>
                  </a:rPr>
                  <a:t>flow: X</a:t>
                </a:r>
              </a:p>
              <a:p>
                <a:r>
                  <a:rPr lang="en-US" altLang="zh-CN" sz="1400">
                    <a:latin typeface="Arial" panose="020B0604020202020204" pitchFamily="34" charset="0"/>
                    <a:ea typeface="Arial Unicode MS" panose="020B0604020202020204" pitchFamily="34" charset="-122"/>
                    <a:cs typeface="Arial" panose="020B0604020202020204" pitchFamily="34" charset="0"/>
                  </a:rPr>
                  <a:t>src: A</a:t>
                </a:r>
              </a:p>
              <a:p>
                <a:r>
                  <a:rPr lang="en-US" altLang="zh-CN" sz="1400">
                    <a:latin typeface="Arial" panose="020B0604020202020204" pitchFamily="34" charset="0"/>
                    <a:ea typeface="Arial Unicode MS" panose="020B0604020202020204" pitchFamily="34" charset="-122"/>
                    <a:cs typeface="Arial" panose="020B0604020202020204" pitchFamily="34" charset="0"/>
                  </a:rPr>
                  <a:t>dest: F</a:t>
                </a:r>
              </a:p>
              <a:p>
                <a:endParaRPr lang="en-US" altLang="zh-CN" sz="1400">
                  <a:latin typeface="Arial" panose="020B0604020202020204" pitchFamily="34" charset="0"/>
                  <a:ea typeface="Arial Unicode MS" panose="020B0604020202020204" pitchFamily="34" charset="-122"/>
                  <a:cs typeface="Arial" panose="020B0604020202020204" pitchFamily="34" charset="0"/>
                </a:endParaRPr>
              </a:p>
              <a:p>
                <a:endParaRPr lang="en-US" altLang="zh-CN" sz="1400">
                  <a:latin typeface="Arial" panose="020B0604020202020204" pitchFamily="34" charset="0"/>
                  <a:ea typeface="Arial Unicode MS" panose="020B0604020202020204" pitchFamily="34" charset="-122"/>
                  <a:cs typeface="Arial" panose="020B0604020202020204" pitchFamily="34" charset="0"/>
                </a:endParaRPr>
              </a:p>
              <a:p>
                <a:r>
                  <a:rPr lang="en-US" altLang="zh-CN" sz="1400">
                    <a:latin typeface="Arial" panose="020B0604020202020204" pitchFamily="34" charset="0"/>
                    <a:ea typeface="Arial Unicode MS" panose="020B0604020202020204" pitchFamily="34" charset="-122"/>
                    <a:cs typeface="Arial" panose="020B0604020202020204" pitchFamily="34" charset="0"/>
                  </a:rPr>
                  <a:t>data</a:t>
                </a:r>
              </a:p>
            </p:txBody>
          </p:sp>
        </p:grpSp>
      </p:grpSp>
      <p:grpSp>
        <p:nvGrpSpPr>
          <p:cNvPr id="9" name="Group 354"/>
          <p:cNvGrpSpPr>
            <a:grpSpLocks/>
          </p:cNvGrpSpPr>
          <p:nvPr/>
        </p:nvGrpSpPr>
        <p:grpSpPr bwMode="auto">
          <a:xfrm>
            <a:off x="5567363" y="3378200"/>
            <a:ext cx="1176337" cy="3330575"/>
            <a:chOff x="3507" y="2128"/>
            <a:chExt cx="741" cy="2098"/>
          </a:xfrm>
        </p:grpSpPr>
        <p:sp>
          <p:nvSpPr>
            <p:cNvPr id="104582" name="Line 196"/>
            <p:cNvSpPr>
              <a:spLocks noChangeShapeType="1"/>
            </p:cNvSpPr>
            <p:nvPr/>
          </p:nvSpPr>
          <p:spPr bwMode="auto">
            <a:xfrm>
              <a:off x="3627" y="2128"/>
              <a:ext cx="434" cy="0"/>
            </a:xfrm>
            <a:prstGeom prst="line">
              <a:avLst/>
            </a:prstGeom>
            <a:noFill/>
            <a:ln w="19050">
              <a:solidFill>
                <a:schemeClr val="tx1"/>
              </a:solidFill>
              <a:round/>
              <a:headEnd/>
              <a:tailEnd type="triangle" w="med" len="med"/>
            </a:ln>
          </p:spPr>
          <p:txBody>
            <a:bodyPr wrap="none"/>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sp>
          <p:nvSpPr>
            <p:cNvPr id="104583" name="Text Box 210"/>
            <p:cNvSpPr txBox="1">
              <a:spLocks noChangeArrowheads="1"/>
            </p:cNvSpPr>
            <p:nvPr/>
          </p:nvSpPr>
          <p:spPr bwMode="auto">
            <a:xfrm>
              <a:off x="3507" y="3775"/>
              <a:ext cx="741" cy="451"/>
            </a:xfrm>
            <a:prstGeom prst="rect">
              <a:avLst/>
            </a:prstGeom>
            <a:noFill/>
            <a:ln w="9525">
              <a:noFill/>
              <a:miter lim="800000"/>
              <a:headEnd/>
              <a:tailEnd/>
            </a:ln>
          </p:spPr>
          <p:txBody>
            <a:bodyPr wrap="none">
              <a:spAutoFit/>
            </a:bodyPr>
            <a:lstStyle/>
            <a:p>
              <a:pPr algn="ctr">
                <a:lnSpc>
                  <a:spcPct val="85000"/>
                </a:lnSpc>
              </a:pPr>
              <a:r>
                <a:rPr lang="en-US" altLang="zh-CN" sz="1600">
                  <a:latin typeface="Arial" panose="020B0604020202020204" pitchFamily="34" charset="0"/>
                  <a:ea typeface="Arial Unicode MS" panose="020B0604020202020204" pitchFamily="34" charset="-122"/>
                  <a:cs typeface="Arial" panose="020B0604020202020204" pitchFamily="34" charset="0"/>
                </a:rPr>
                <a:t>B-to-C:</a:t>
              </a:r>
            </a:p>
            <a:p>
              <a:pPr algn="ctr">
                <a:lnSpc>
                  <a:spcPct val="85000"/>
                </a:lnSpc>
              </a:pPr>
              <a:r>
                <a:rPr lang="en-US" altLang="zh-CN" sz="1600">
                  <a:latin typeface="Arial" panose="020B0604020202020204" pitchFamily="34" charset="0"/>
                  <a:ea typeface="Arial Unicode MS" panose="020B0604020202020204" pitchFamily="34" charset="-122"/>
                  <a:cs typeface="Arial" panose="020B0604020202020204" pitchFamily="34" charset="0"/>
                </a:rPr>
                <a:t>IPv6 inside</a:t>
              </a:r>
            </a:p>
            <a:p>
              <a:pPr algn="ctr">
                <a:lnSpc>
                  <a:spcPct val="85000"/>
                </a:lnSpc>
              </a:pPr>
              <a:r>
                <a:rPr lang="en-US" altLang="zh-CN" sz="1600">
                  <a:latin typeface="Arial" panose="020B0604020202020204" pitchFamily="34" charset="0"/>
                  <a:ea typeface="Arial Unicode MS" panose="020B0604020202020204" pitchFamily="34" charset="-122"/>
                  <a:cs typeface="Arial" panose="020B0604020202020204" pitchFamily="34" charset="0"/>
                </a:rPr>
                <a:t>IPv4</a:t>
              </a:r>
            </a:p>
          </p:txBody>
        </p:sp>
        <p:sp>
          <p:nvSpPr>
            <p:cNvPr id="104584" name="Line 211"/>
            <p:cNvSpPr>
              <a:spLocks noChangeShapeType="1"/>
            </p:cNvSpPr>
            <p:nvPr/>
          </p:nvSpPr>
          <p:spPr bwMode="auto">
            <a:xfrm>
              <a:off x="3883" y="3640"/>
              <a:ext cx="0" cy="116"/>
            </a:xfrm>
            <a:prstGeom prst="line">
              <a:avLst/>
            </a:prstGeom>
            <a:noFill/>
            <a:ln w="9525">
              <a:solidFill>
                <a:schemeClr val="tx1"/>
              </a:solidFill>
              <a:round/>
              <a:headEnd type="triangle" w="med" len="med"/>
              <a:tailEnd/>
            </a:ln>
          </p:spPr>
          <p:txBody>
            <a:bodyPr wrap="none"/>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grpSp>
          <p:nvGrpSpPr>
            <p:cNvPr id="104585" name="Group 217"/>
            <p:cNvGrpSpPr>
              <a:grpSpLocks/>
            </p:cNvGrpSpPr>
            <p:nvPr/>
          </p:nvGrpSpPr>
          <p:grpSpPr bwMode="auto">
            <a:xfrm>
              <a:off x="3521" y="2220"/>
              <a:ext cx="620" cy="1388"/>
              <a:chOff x="441" y="2082"/>
              <a:chExt cx="620" cy="1388"/>
            </a:xfrm>
          </p:grpSpPr>
          <p:sp>
            <p:nvSpPr>
              <p:cNvPr id="104586" name="Rectangle 218"/>
              <p:cNvSpPr>
                <a:spLocks noChangeArrowheads="1"/>
              </p:cNvSpPr>
              <p:nvPr/>
            </p:nvSpPr>
            <p:spPr bwMode="auto">
              <a:xfrm>
                <a:off x="478" y="2088"/>
                <a:ext cx="583" cy="1382"/>
              </a:xfrm>
              <a:prstGeom prst="rect">
                <a:avLst/>
              </a:prstGeom>
              <a:solidFill>
                <a:srgbClr val="CC0000"/>
              </a:solidFill>
              <a:ln w="9525">
                <a:solidFill>
                  <a:schemeClr val="tx1"/>
                </a:solidFill>
                <a:miter lim="800000"/>
                <a:headEnd/>
                <a:tailEnd/>
              </a:ln>
            </p:spPr>
            <p:txBody>
              <a:bodyPr wrap="none" anchor="ctr"/>
              <a:lstStyle/>
              <a:p>
                <a:endParaRPr lang="zh-CN" altLang="zh-CN">
                  <a:latin typeface="Arial" panose="020B0604020202020204" pitchFamily="34" charset="0"/>
                  <a:ea typeface="Arial Unicode MS" panose="020B0604020202020204" pitchFamily="34" charset="-122"/>
                  <a:cs typeface="Arial" panose="020B0604020202020204" pitchFamily="34" charset="0"/>
                </a:endParaRPr>
              </a:p>
            </p:txBody>
          </p:sp>
          <p:grpSp>
            <p:nvGrpSpPr>
              <p:cNvPr id="104587" name="Group 219"/>
              <p:cNvGrpSpPr>
                <a:grpSpLocks/>
              </p:cNvGrpSpPr>
              <p:nvPr/>
            </p:nvGrpSpPr>
            <p:grpSpPr bwMode="auto">
              <a:xfrm>
                <a:off x="499" y="2471"/>
                <a:ext cx="493" cy="908"/>
                <a:chOff x="4869" y="143"/>
                <a:chExt cx="493" cy="908"/>
              </a:xfrm>
            </p:grpSpPr>
            <p:sp>
              <p:nvSpPr>
                <p:cNvPr id="104589" name="Rectangle 220"/>
                <p:cNvSpPr>
                  <a:spLocks noChangeArrowheads="1"/>
                </p:cNvSpPr>
                <p:nvPr/>
              </p:nvSpPr>
              <p:spPr bwMode="auto">
                <a:xfrm>
                  <a:off x="4893" y="143"/>
                  <a:ext cx="462" cy="908"/>
                </a:xfrm>
                <a:prstGeom prst="rect">
                  <a:avLst/>
                </a:prstGeom>
                <a:solidFill>
                  <a:srgbClr val="66CCFF"/>
                </a:solidFill>
                <a:ln w="9525">
                  <a:solidFill>
                    <a:schemeClr val="tx1"/>
                  </a:solidFill>
                  <a:miter lim="800000"/>
                  <a:headEnd/>
                  <a:tailEnd/>
                </a:ln>
              </p:spPr>
              <p:txBody>
                <a:bodyPr wrap="none" anchor="ctr"/>
                <a:lstStyle/>
                <a:p>
                  <a:endParaRPr lang="zh-CN" altLang="zh-CN">
                    <a:latin typeface="Arial" panose="020B0604020202020204" pitchFamily="34" charset="0"/>
                    <a:ea typeface="Arial Unicode MS" panose="020B0604020202020204" pitchFamily="34" charset="-122"/>
                    <a:cs typeface="Arial" panose="020B0604020202020204" pitchFamily="34" charset="0"/>
                  </a:endParaRPr>
                </a:p>
              </p:txBody>
            </p:sp>
            <p:sp>
              <p:nvSpPr>
                <p:cNvPr id="104590" name="Text Box 221"/>
                <p:cNvSpPr txBox="1">
                  <a:spLocks noChangeArrowheads="1"/>
                </p:cNvSpPr>
                <p:nvPr/>
              </p:nvSpPr>
              <p:spPr bwMode="auto">
                <a:xfrm>
                  <a:off x="4869" y="161"/>
                  <a:ext cx="493" cy="872"/>
                </a:xfrm>
                <a:prstGeom prst="rect">
                  <a:avLst/>
                </a:prstGeom>
                <a:noFill/>
                <a:ln w="9525">
                  <a:noFill/>
                  <a:miter lim="800000"/>
                  <a:headEnd/>
                  <a:tailEnd/>
                </a:ln>
              </p:spPr>
              <p:txBody>
                <a:bodyPr wrap="none">
                  <a:spAutoFit/>
                </a:bodyPr>
                <a:lstStyle/>
                <a:p>
                  <a:r>
                    <a:rPr lang="en-US" altLang="zh-CN" sz="1400">
                      <a:latin typeface="Arial" panose="020B0604020202020204" pitchFamily="34" charset="0"/>
                      <a:ea typeface="Arial Unicode MS" panose="020B0604020202020204" pitchFamily="34" charset="-122"/>
                      <a:cs typeface="Arial" panose="020B0604020202020204" pitchFamily="34" charset="0"/>
                    </a:rPr>
                    <a:t>Flow: X</a:t>
                  </a:r>
                </a:p>
                <a:p>
                  <a:r>
                    <a:rPr lang="en-US" altLang="zh-CN" sz="1400">
                      <a:latin typeface="Arial" panose="020B0604020202020204" pitchFamily="34" charset="0"/>
                      <a:ea typeface="Arial Unicode MS" panose="020B0604020202020204" pitchFamily="34" charset="-122"/>
                      <a:cs typeface="Arial" panose="020B0604020202020204" pitchFamily="34" charset="0"/>
                    </a:rPr>
                    <a:t>Src: A</a:t>
                  </a:r>
                </a:p>
                <a:p>
                  <a:r>
                    <a:rPr lang="en-US" altLang="zh-CN" sz="1400">
                      <a:latin typeface="Arial" panose="020B0604020202020204" pitchFamily="34" charset="0"/>
                      <a:ea typeface="Arial Unicode MS" panose="020B0604020202020204" pitchFamily="34" charset="-122"/>
                      <a:cs typeface="Arial" panose="020B0604020202020204" pitchFamily="34" charset="0"/>
                    </a:rPr>
                    <a:t>Dest: F</a:t>
                  </a:r>
                </a:p>
                <a:p>
                  <a:endParaRPr lang="en-US" altLang="zh-CN" sz="1400">
                    <a:latin typeface="Arial" panose="020B0604020202020204" pitchFamily="34" charset="0"/>
                    <a:ea typeface="Arial Unicode MS" panose="020B0604020202020204" pitchFamily="34" charset="-122"/>
                    <a:cs typeface="Arial" panose="020B0604020202020204" pitchFamily="34" charset="0"/>
                  </a:endParaRPr>
                </a:p>
                <a:p>
                  <a:endParaRPr lang="en-US" altLang="zh-CN" sz="1400">
                    <a:latin typeface="Arial" panose="020B0604020202020204" pitchFamily="34" charset="0"/>
                    <a:ea typeface="Arial Unicode MS" panose="020B0604020202020204" pitchFamily="34" charset="-122"/>
                    <a:cs typeface="Arial" panose="020B0604020202020204" pitchFamily="34" charset="0"/>
                  </a:endParaRPr>
                </a:p>
                <a:p>
                  <a:r>
                    <a:rPr lang="en-US" altLang="zh-CN" sz="1400">
                      <a:latin typeface="Arial" panose="020B0604020202020204" pitchFamily="34" charset="0"/>
                      <a:ea typeface="Arial Unicode MS" panose="020B0604020202020204" pitchFamily="34" charset="-122"/>
                      <a:cs typeface="Arial" panose="020B0604020202020204" pitchFamily="34" charset="0"/>
                    </a:rPr>
                    <a:t>data</a:t>
                  </a:r>
                </a:p>
              </p:txBody>
            </p:sp>
          </p:grpSp>
          <p:sp>
            <p:nvSpPr>
              <p:cNvPr id="104588" name="Text Box 222"/>
              <p:cNvSpPr txBox="1">
                <a:spLocks noChangeArrowheads="1"/>
              </p:cNvSpPr>
              <p:nvPr/>
            </p:nvSpPr>
            <p:spPr bwMode="auto">
              <a:xfrm>
                <a:off x="441" y="2082"/>
                <a:ext cx="564" cy="404"/>
              </a:xfrm>
              <a:prstGeom prst="rect">
                <a:avLst/>
              </a:prstGeom>
              <a:noFill/>
              <a:ln w="9525">
                <a:noFill/>
                <a:miter lim="800000"/>
                <a:headEnd/>
                <a:tailEnd/>
              </a:ln>
            </p:spPr>
            <p:txBody>
              <a:bodyPr wrap="none">
                <a:spAutoFit/>
              </a:bodyPr>
              <a:lstStyle/>
              <a:p>
                <a:r>
                  <a:rPr lang="en-US" altLang="zh-CN">
                    <a:solidFill>
                      <a:schemeClr val="bg1"/>
                    </a:solidFill>
                    <a:latin typeface="Arial" panose="020B0604020202020204" pitchFamily="34" charset="0"/>
                    <a:ea typeface="Arial Unicode MS" panose="020B0604020202020204" pitchFamily="34" charset="-122"/>
                    <a:cs typeface="Arial" panose="020B0604020202020204" pitchFamily="34" charset="0"/>
                  </a:rPr>
                  <a:t>src:B</a:t>
                </a:r>
              </a:p>
              <a:p>
                <a:r>
                  <a:rPr lang="en-US" altLang="zh-CN">
                    <a:solidFill>
                      <a:schemeClr val="bg1"/>
                    </a:solidFill>
                    <a:latin typeface="Arial" panose="020B0604020202020204" pitchFamily="34" charset="0"/>
                    <a:ea typeface="Arial Unicode MS" panose="020B0604020202020204" pitchFamily="34" charset="-122"/>
                    <a:cs typeface="Arial" panose="020B0604020202020204" pitchFamily="34" charset="0"/>
                  </a:rPr>
                  <a:t>dest: E</a:t>
                </a:r>
              </a:p>
            </p:txBody>
          </p:sp>
        </p:grpSp>
      </p:grpSp>
      <p:sp>
        <p:nvSpPr>
          <p:cNvPr id="104454" name="Text Box 224"/>
          <p:cNvSpPr txBox="1">
            <a:spLocks noChangeArrowheads="1"/>
          </p:cNvSpPr>
          <p:nvPr/>
        </p:nvSpPr>
        <p:spPr bwMode="auto">
          <a:xfrm>
            <a:off x="309563" y="2597150"/>
            <a:ext cx="1593850" cy="366713"/>
          </a:xfrm>
          <a:prstGeom prst="rect">
            <a:avLst/>
          </a:prstGeom>
          <a:noFill/>
          <a:ln w="9525">
            <a:noFill/>
            <a:miter lim="800000"/>
            <a:headEnd/>
            <a:tailEnd/>
          </a:ln>
        </p:spPr>
        <p:txBody>
          <a:bodyPr wrap="none">
            <a:spAutoFit/>
          </a:bodyPr>
          <a:lstStyle/>
          <a:p>
            <a:r>
              <a:rPr lang="en-US" altLang="zh-CN">
                <a:latin typeface="Arial" panose="020B0604020202020204" pitchFamily="34" charset="0"/>
                <a:ea typeface="Arial Unicode MS" panose="020B0604020202020204" pitchFamily="34" charset="-122"/>
                <a:cs typeface="Arial" panose="020B0604020202020204" pitchFamily="34" charset="0"/>
              </a:rPr>
              <a:t>physical view:</a:t>
            </a:r>
          </a:p>
        </p:txBody>
      </p:sp>
      <p:sp>
        <p:nvSpPr>
          <p:cNvPr id="104455" name="Line 225"/>
          <p:cNvSpPr>
            <a:spLocks noChangeShapeType="1"/>
          </p:cNvSpPr>
          <p:nvPr/>
        </p:nvSpPr>
        <p:spPr bwMode="auto">
          <a:xfrm flipV="1">
            <a:off x="3895725" y="2868613"/>
            <a:ext cx="2325688" cy="0"/>
          </a:xfrm>
          <a:prstGeom prst="line">
            <a:avLst/>
          </a:prstGeom>
          <a:noFill/>
          <a:ln w="19050">
            <a:solidFill>
              <a:schemeClr val="tx1"/>
            </a:solidFill>
            <a:round/>
            <a:headEnd/>
            <a:tailEnd/>
          </a:ln>
        </p:spPr>
        <p:txBody>
          <a:bodyPr wrap="none"/>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grpSp>
        <p:nvGrpSpPr>
          <p:cNvPr id="104456" name="Group 228"/>
          <p:cNvGrpSpPr>
            <a:grpSpLocks/>
          </p:cNvGrpSpPr>
          <p:nvPr/>
        </p:nvGrpSpPr>
        <p:grpSpPr bwMode="auto">
          <a:xfrm>
            <a:off x="4230688" y="2703513"/>
            <a:ext cx="693737" cy="338137"/>
            <a:chOff x="4396" y="1245"/>
            <a:chExt cx="672" cy="248"/>
          </a:xfrm>
        </p:grpSpPr>
        <p:sp>
          <p:nvSpPr>
            <p:cNvPr id="104574" name="Oval 407"/>
            <p:cNvSpPr>
              <a:spLocks noChangeArrowheads="1"/>
            </p:cNvSpPr>
            <p:nvPr/>
          </p:nvSpPr>
          <p:spPr bwMode="auto">
            <a:xfrm>
              <a:off x="4399" y="1355"/>
              <a:ext cx="666" cy="138"/>
            </a:xfrm>
            <a:prstGeom prst="ellipse">
              <a:avLst/>
            </a:prstGeom>
            <a:gradFill rotWithShape="1">
              <a:gsLst>
                <a:gs pos="0">
                  <a:srgbClr val="CC0000"/>
                </a:gs>
                <a:gs pos="100000">
                  <a:schemeClr val="bg1"/>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ea typeface="Arial Unicode MS" panose="020B0604020202020204" pitchFamily="34" charset="-122"/>
                <a:cs typeface="Arial" panose="020B0604020202020204" pitchFamily="34" charset="0"/>
              </a:endParaRPr>
            </a:p>
          </p:txBody>
        </p:sp>
        <p:sp>
          <p:nvSpPr>
            <p:cNvPr id="104575" name="Rectangle 410"/>
            <p:cNvSpPr>
              <a:spLocks noChangeArrowheads="1"/>
            </p:cNvSpPr>
            <p:nvPr/>
          </p:nvSpPr>
          <p:spPr bwMode="auto">
            <a:xfrm>
              <a:off x="4399" y="1339"/>
              <a:ext cx="669" cy="86"/>
            </a:xfrm>
            <a:prstGeom prst="rect">
              <a:avLst/>
            </a:prstGeom>
            <a:gradFill rotWithShape="1">
              <a:gsLst>
                <a:gs pos="0">
                  <a:srgbClr val="CC0000"/>
                </a:gs>
                <a:gs pos="100000">
                  <a:schemeClr val="bg1"/>
                </a:gs>
              </a:gsLst>
              <a:lin ang="0" scaled="1"/>
            </a:gradFill>
            <a:ln w="12700">
              <a:noFill/>
              <a:miter lim="800000"/>
              <a:headEnd/>
              <a:tailEnd/>
            </a:ln>
          </p:spPr>
          <p:txBody>
            <a:bodyPr wrap="none" anchor="ctr"/>
            <a:lstStyle/>
            <a:p>
              <a:pPr algn="ctr"/>
              <a:endParaRPr lang="zh-CN" altLang="zh-CN" sz="2400">
                <a:latin typeface="Arial" panose="020B0604020202020204" pitchFamily="34" charset="0"/>
                <a:ea typeface="Arial Unicode MS" panose="020B0604020202020204" pitchFamily="34" charset="-122"/>
                <a:cs typeface="Arial" panose="020B0604020202020204" pitchFamily="34" charset="0"/>
              </a:endParaRPr>
            </a:p>
          </p:txBody>
        </p:sp>
        <p:sp>
          <p:nvSpPr>
            <p:cNvPr id="104576" name="Oval 411"/>
            <p:cNvSpPr>
              <a:spLocks noChangeArrowheads="1"/>
            </p:cNvSpPr>
            <p:nvPr/>
          </p:nvSpPr>
          <p:spPr bwMode="auto">
            <a:xfrm>
              <a:off x="4396" y="1245"/>
              <a:ext cx="667" cy="162"/>
            </a:xfrm>
            <a:prstGeom prst="ellipse">
              <a:avLst/>
            </a:prstGeom>
            <a:gradFill rotWithShape="1">
              <a:gsLst>
                <a:gs pos="0">
                  <a:srgbClr val="CC0000"/>
                </a:gs>
                <a:gs pos="100000">
                  <a:schemeClr val="bg1"/>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ea typeface="Arial Unicode MS" panose="020B0604020202020204" pitchFamily="34" charset="-122"/>
                <a:cs typeface="Arial" panose="020B0604020202020204" pitchFamily="34" charset="0"/>
              </a:endParaRPr>
            </a:p>
          </p:txBody>
        </p:sp>
        <p:grpSp>
          <p:nvGrpSpPr>
            <p:cNvPr id="104577" name="Group 232"/>
            <p:cNvGrpSpPr>
              <a:grpSpLocks/>
            </p:cNvGrpSpPr>
            <p:nvPr/>
          </p:nvGrpSpPr>
          <p:grpSpPr bwMode="auto">
            <a:xfrm>
              <a:off x="4530" y="1287"/>
              <a:ext cx="377" cy="75"/>
              <a:chOff x="2468" y="1332"/>
              <a:chExt cx="310" cy="60"/>
            </a:xfrm>
          </p:grpSpPr>
          <p:sp>
            <p:nvSpPr>
              <p:cNvPr id="104580"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rgbClr val="CC0000"/>
                  </a:gs>
                  <a:gs pos="100000">
                    <a:schemeClr val="bg1"/>
                  </a:gs>
                </a:gsLst>
                <a:lin ang="0" scaled="1"/>
              </a:gradFill>
              <a:ln w="1905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sp>
            <p:nvSpPr>
              <p:cNvPr id="104581"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rgbClr val="CC0000"/>
                  </a:gs>
                  <a:gs pos="100000">
                    <a:schemeClr val="bg1"/>
                  </a:gs>
                </a:gsLst>
                <a:lin ang="0" scaled="1"/>
              </a:gradFill>
              <a:ln w="1905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grpSp>
        <p:sp>
          <p:nvSpPr>
            <p:cNvPr id="104578" name="Line 235"/>
            <p:cNvSpPr>
              <a:spLocks noChangeShapeType="1"/>
            </p:cNvSpPr>
            <p:nvPr/>
          </p:nvSpPr>
          <p:spPr bwMode="auto">
            <a:xfrm>
              <a:off x="4399" y="1321"/>
              <a:ext cx="0" cy="109"/>
            </a:xfrm>
            <a:prstGeom prst="line">
              <a:avLst/>
            </a:prstGeom>
            <a:noFill/>
            <a:ln w="1270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sp>
          <p:nvSpPr>
            <p:cNvPr id="104579" name="Line 236"/>
            <p:cNvSpPr>
              <a:spLocks noChangeShapeType="1"/>
            </p:cNvSpPr>
            <p:nvPr/>
          </p:nvSpPr>
          <p:spPr bwMode="auto">
            <a:xfrm>
              <a:off x="5063" y="1327"/>
              <a:ext cx="0" cy="106"/>
            </a:xfrm>
            <a:prstGeom prst="line">
              <a:avLst/>
            </a:prstGeom>
            <a:noFill/>
            <a:ln w="1270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grpSp>
      <p:grpSp>
        <p:nvGrpSpPr>
          <p:cNvPr id="104457" name="Group 237"/>
          <p:cNvGrpSpPr>
            <a:grpSpLocks/>
          </p:cNvGrpSpPr>
          <p:nvPr/>
        </p:nvGrpSpPr>
        <p:grpSpPr bwMode="auto">
          <a:xfrm>
            <a:off x="2163763" y="2360613"/>
            <a:ext cx="1728787" cy="965200"/>
            <a:chOff x="1363" y="1403"/>
            <a:chExt cx="1089" cy="608"/>
          </a:xfrm>
        </p:grpSpPr>
        <p:sp>
          <p:nvSpPr>
            <p:cNvPr id="104551" name="Text Box 238"/>
            <p:cNvSpPr txBox="1">
              <a:spLocks noChangeArrowheads="1"/>
            </p:cNvSpPr>
            <p:nvPr/>
          </p:nvSpPr>
          <p:spPr bwMode="auto">
            <a:xfrm>
              <a:off x="1462" y="1403"/>
              <a:ext cx="212" cy="231"/>
            </a:xfrm>
            <a:prstGeom prst="rect">
              <a:avLst/>
            </a:prstGeom>
            <a:noFill/>
            <a:ln w="9525">
              <a:noFill/>
              <a:miter lim="800000"/>
              <a:headEnd/>
              <a:tailEnd/>
            </a:ln>
          </p:spPr>
          <p:txBody>
            <a:bodyPr wrap="none">
              <a:spAutoFit/>
            </a:bodyPr>
            <a:lstStyle/>
            <a:p>
              <a:r>
                <a:rPr lang="en-US" altLang="zh-CN">
                  <a:latin typeface="Arial" panose="020B0604020202020204" pitchFamily="34" charset="0"/>
                  <a:ea typeface="Arial Unicode MS" panose="020B0604020202020204" pitchFamily="34" charset="-122"/>
                  <a:cs typeface="Arial" panose="020B0604020202020204" pitchFamily="34" charset="0"/>
                </a:rPr>
                <a:t>A</a:t>
              </a:r>
            </a:p>
          </p:txBody>
        </p:sp>
        <p:sp>
          <p:nvSpPr>
            <p:cNvPr id="104552" name="Text Box 239"/>
            <p:cNvSpPr txBox="1">
              <a:spLocks noChangeArrowheads="1"/>
            </p:cNvSpPr>
            <p:nvPr/>
          </p:nvSpPr>
          <p:spPr bwMode="auto">
            <a:xfrm>
              <a:off x="2121" y="1406"/>
              <a:ext cx="212" cy="231"/>
            </a:xfrm>
            <a:prstGeom prst="rect">
              <a:avLst/>
            </a:prstGeom>
            <a:noFill/>
            <a:ln w="9525">
              <a:noFill/>
              <a:miter lim="800000"/>
              <a:headEnd/>
              <a:tailEnd/>
            </a:ln>
          </p:spPr>
          <p:txBody>
            <a:bodyPr wrap="none">
              <a:spAutoFit/>
            </a:bodyPr>
            <a:lstStyle/>
            <a:p>
              <a:r>
                <a:rPr lang="en-US" altLang="zh-CN">
                  <a:latin typeface="Arial" panose="020B0604020202020204" pitchFamily="34" charset="0"/>
                  <a:ea typeface="Arial Unicode MS" panose="020B0604020202020204" pitchFamily="34" charset="-122"/>
                  <a:cs typeface="Arial" panose="020B0604020202020204" pitchFamily="34" charset="0"/>
                </a:rPr>
                <a:t>B</a:t>
              </a:r>
            </a:p>
          </p:txBody>
        </p:sp>
        <p:sp>
          <p:nvSpPr>
            <p:cNvPr id="104553" name="Line 240"/>
            <p:cNvSpPr>
              <a:spLocks noChangeShapeType="1"/>
            </p:cNvSpPr>
            <p:nvPr/>
          </p:nvSpPr>
          <p:spPr bwMode="auto">
            <a:xfrm flipV="1">
              <a:off x="1803" y="1729"/>
              <a:ext cx="204" cy="0"/>
            </a:xfrm>
            <a:prstGeom prst="line">
              <a:avLst/>
            </a:prstGeom>
            <a:noFill/>
            <a:ln w="19050">
              <a:solidFill>
                <a:schemeClr val="tx1"/>
              </a:solidFill>
              <a:round/>
              <a:headEnd/>
              <a:tailEnd/>
            </a:ln>
          </p:spPr>
          <p:txBody>
            <a:bodyPr wrap="none"/>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sp>
          <p:nvSpPr>
            <p:cNvPr id="104554" name="Text Box 241"/>
            <p:cNvSpPr txBox="1">
              <a:spLocks noChangeArrowheads="1"/>
            </p:cNvSpPr>
            <p:nvPr/>
          </p:nvSpPr>
          <p:spPr bwMode="auto">
            <a:xfrm>
              <a:off x="1386" y="1798"/>
              <a:ext cx="372" cy="212"/>
            </a:xfrm>
            <a:prstGeom prst="rect">
              <a:avLst/>
            </a:prstGeom>
            <a:noFill/>
            <a:ln w="9525">
              <a:noFill/>
              <a:miter lim="800000"/>
              <a:headEnd/>
              <a:tailEnd/>
            </a:ln>
          </p:spPr>
          <p:txBody>
            <a:bodyPr wrap="none">
              <a:spAutoFit/>
            </a:bodyPr>
            <a:lstStyle/>
            <a:p>
              <a:r>
                <a:rPr lang="en-US" altLang="zh-CN" sz="1600">
                  <a:latin typeface="Arial" panose="020B0604020202020204" pitchFamily="34" charset="0"/>
                  <a:ea typeface="Arial Unicode MS" panose="020B0604020202020204" pitchFamily="34" charset="-122"/>
                  <a:cs typeface="Arial" panose="020B0604020202020204" pitchFamily="34" charset="0"/>
                </a:rPr>
                <a:t>IPv6</a:t>
              </a:r>
            </a:p>
          </p:txBody>
        </p:sp>
        <p:sp>
          <p:nvSpPr>
            <p:cNvPr id="104555" name="Text Box 242"/>
            <p:cNvSpPr txBox="1">
              <a:spLocks noChangeArrowheads="1"/>
            </p:cNvSpPr>
            <p:nvPr/>
          </p:nvSpPr>
          <p:spPr bwMode="auto">
            <a:xfrm>
              <a:off x="2045" y="1799"/>
              <a:ext cx="372" cy="212"/>
            </a:xfrm>
            <a:prstGeom prst="rect">
              <a:avLst/>
            </a:prstGeom>
            <a:noFill/>
            <a:ln w="9525">
              <a:noFill/>
              <a:miter lim="800000"/>
              <a:headEnd/>
              <a:tailEnd/>
            </a:ln>
          </p:spPr>
          <p:txBody>
            <a:bodyPr wrap="none">
              <a:spAutoFit/>
            </a:bodyPr>
            <a:lstStyle/>
            <a:p>
              <a:r>
                <a:rPr lang="en-US" altLang="zh-CN" sz="1600">
                  <a:latin typeface="Arial" panose="020B0604020202020204" pitchFamily="34" charset="0"/>
                  <a:ea typeface="Arial Unicode MS" panose="020B0604020202020204" pitchFamily="34" charset="-122"/>
                  <a:cs typeface="Arial" panose="020B0604020202020204" pitchFamily="34" charset="0"/>
                </a:rPr>
                <a:t>IPv6</a:t>
              </a:r>
            </a:p>
          </p:txBody>
        </p:sp>
        <p:grpSp>
          <p:nvGrpSpPr>
            <p:cNvPr id="104556" name="Group 243"/>
            <p:cNvGrpSpPr>
              <a:grpSpLocks/>
            </p:cNvGrpSpPr>
            <p:nvPr/>
          </p:nvGrpSpPr>
          <p:grpSpPr bwMode="auto">
            <a:xfrm>
              <a:off x="1363" y="1621"/>
              <a:ext cx="437" cy="213"/>
              <a:chOff x="4396" y="1245"/>
              <a:chExt cx="672" cy="248"/>
            </a:xfrm>
          </p:grpSpPr>
          <p:sp>
            <p:nvSpPr>
              <p:cNvPr id="104566"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ea typeface="Arial Unicode MS" panose="020B0604020202020204" pitchFamily="34" charset="-122"/>
                  <a:cs typeface="Arial" panose="020B0604020202020204" pitchFamily="34" charset="0"/>
                </a:endParaRPr>
              </a:p>
            </p:txBody>
          </p:sp>
          <p:sp>
            <p:nvSpPr>
              <p:cNvPr id="104567"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w="12700">
                <a:noFill/>
                <a:miter lim="800000"/>
                <a:headEnd/>
                <a:tailEnd/>
              </a:ln>
            </p:spPr>
            <p:txBody>
              <a:bodyPr wrap="none" anchor="ctr"/>
              <a:lstStyle/>
              <a:p>
                <a:pPr algn="ctr"/>
                <a:endParaRPr lang="zh-CN" altLang="zh-CN" sz="2400">
                  <a:latin typeface="Arial" panose="020B0604020202020204" pitchFamily="34" charset="0"/>
                  <a:ea typeface="Arial Unicode MS" panose="020B0604020202020204" pitchFamily="34" charset="-122"/>
                  <a:cs typeface="Arial" panose="020B0604020202020204" pitchFamily="34" charset="0"/>
                </a:endParaRPr>
              </a:p>
            </p:txBody>
          </p:sp>
          <p:sp>
            <p:nvSpPr>
              <p:cNvPr id="104568"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ea typeface="Arial Unicode MS" panose="020B0604020202020204" pitchFamily="34" charset="-122"/>
                  <a:cs typeface="Arial" panose="020B0604020202020204" pitchFamily="34" charset="0"/>
                </a:endParaRPr>
              </a:p>
            </p:txBody>
          </p:sp>
          <p:grpSp>
            <p:nvGrpSpPr>
              <p:cNvPr id="104569" name="Group 247"/>
              <p:cNvGrpSpPr>
                <a:grpSpLocks/>
              </p:cNvGrpSpPr>
              <p:nvPr/>
            </p:nvGrpSpPr>
            <p:grpSpPr bwMode="auto">
              <a:xfrm>
                <a:off x="4530" y="1287"/>
                <a:ext cx="377" cy="75"/>
                <a:chOff x="2468" y="1332"/>
                <a:chExt cx="310" cy="60"/>
              </a:xfrm>
            </p:grpSpPr>
            <p:sp>
              <p:nvSpPr>
                <p:cNvPr id="104572" name="Freeform 24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sp>
              <p:nvSpPr>
                <p:cNvPr id="104573" name="Freeform 24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grpSp>
          <p:sp>
            <p:nvSpPr>
              <p:cNvPr id="104570" name="Line 250"/>
              <p:cNvSpPr>
                <a:spLocks noChangeShapeType="1"/>
              </p:cNvSpPr>
              <p:nvPr/>
            </p:nvSpPr>
            <p:spPr bwMode="auto">
              <a:xfrm>
                <a:off x="4399" y="1321"/>
                <a:ext cx="0" cy="109"/>
              </a:xfrm>
              <a:prstGeom prst="line">
                <a:avLst/>
              </a:prstGeom>
              <a:noFill/>
              <a:ln w="1270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sp>
            <p:nvSpPr>
              <p:cNvPr id="104571" name="Line 251"/>
              <p:cNvSpPr>
                <a:spLocks noChangeShapeType="1"/>
              </p:cNvSpPr>
              <p:nvPr/>
            </p:nvSpPr>
            <p:spPr bwMode="auto">
              <a:xfrm>
                <a:off x="5063" y="1327"/>
                <a:ext cx="0" cy="106"/>
              </a:xfrm>
              <a:prstGeom prst="line">
                <a:avLst/>
              </a:prstGeom>
              <a:noFill/>
              <a:ln w="1270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grpSp>
        <p:grpSp>
          <p:nvGrpSpPr>
            <p:cNvPr id="104557" name="Group 252"/>
            <p:cNvGrpSpPr>
              <a:grpSpLocks/>
            </p:cNvGrpSpPr>
            <p:nvPr/>
          </p:nvGrpSpPr>
          <p:grpSpPr bwMode="auto">
            <a:xfrm>
              <a:off x="2015" y="1617"/>
              <a:ext cx="437" cy="213"/>
              <a:chOff x="4396" y="1245"/>
              <a:chExt cx="672" cy="248"/>
            </a:xfrm>
          </p:grpSpPr>
          <p:sp>
            <p:nvSpPr>
              <p:cNvPr id="104558"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ea typeface="Arial Unicode MS" panose="020B0604020202020204" pitchFamily="34" charset="-122"/>
                  <a:cs typeface="Arial" panose="020B0604020202020204" pitchFamily="34" charset="0"/>
                </a:endParaRPr>
              </a:p>
            </p:txBody>
          </p:sp>
          <p:sp>
            <p:nvSpPr>
              <p:cNvPr id="104559"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w="12700">
                <a:noFill/>
                <a:miter lim="800000"/>
                <a:headEnd/>
                <a:tailEnd/>
              </a:ln>
            </p:spPr>
            <p:txBody>
              <a:bodyPr wrap="none" anchor="ctr"/>
              <a:lstStyle/>
              <a:p>
                <a:pPr algn="ctr"/>
                <a:endParaRPr lang="zh-CN" altLang="zh-CN" sz="2400">
                  <a:latin typeface="Arial" panose="020B0604020202020204" pitchFamily="34" charset="0"/>
                  <a:ea typeface="Arial Unicode MS" panose="020B0604020202020204" pitchFamily="34" charset="-122"/>
                  <a:cs typeface="Arial" panose="020B0604020202020204" pitchFamily="34" charset="0"/>
                </a:endParaRPr>
              </a:p>
            </p:txBody>
          </p:sp>
          <p:sp>
            <p:nvSpPr>
              <p:cNvPr id="104560"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ea typeface="Arial Unicode MS" panose="020B0604020202020204" pitchFamily="34" charset="-122"/>
                  <a:cs typeface="Arial" panose="020B0604020202020204" pitchFamily="34" charset="0"/>
                </a:endParaRPr>
              </a:p>
            </p:txBody>
          </p:sp>
          <p:grpSp>
            <p:nvGrpSpPr>
              <p:cNvPr id="104561" name="Group 256"/>
              <p:cNvGrpSpPr>
                <a:grpSpLocks/>
              </p:cNvGrpSpPr>
              <p:nvPr/>
            </p:nvGrpSpPr>
            <p:grpSpPr bwMode="auto">
              <a:xfrm>
                <a:off x="4530" y="1287"/>
                <a:ext cx="377" cy="75"/>
                <a:chOff x="2468" y="1332"/>
                <a:chExt cx="310" cy="60"/>
              </a:xfrm>
            </p:grpSpPr>
            <p:sp>
              <p:nvSpPr>
                <p:cNvPr id="104564" name="Freeform 25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sp>
              <p:nvSpPr>
                <p:cNvPr id="104565" name="Freeform 25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grpSp>
          <p:sp>
            <p:nvSpPr>
              <p:cNvPr id="104562" name="Line 259"/>
              <p:cNvSpPr>
                <a:spLocks noChangeShapeType="1"/>
              </p:cNvSpPr>
              <p:nvPr/>
            </p:nvSpPr>
            <p:spPr bwMode="auto">
              <a:xfrm>
                <a:off x="4399" y="1321"/>
                <a:ext cx="0" cy="109"/>
              </a:xfrm>
              <a:prstGeom prst="line">
                <a:avLst/>
              </a:prstGeom>
              <a:noFill/>
              <a:ln w="1270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sp>
            <p:nvSpPr>
              <p:cNvPr id="104563" name="Line 260"/>
              <p:cNvSpPr>
                <a:spLocks noChangeShapeType="1"/>
              </p:cNvSpPr>
              <p:nvPr/>
            </p:nvSpPr>
            <p:spPr bwMode="auto">
              <a:xfrm>
                <a:off x="5063" y="1327"/>
                <a:ext cx="0" cy="106"/>
              </a:xfrm>
              <a:prstGeom prst="line">
                <a:avLst/>
              </a:prstGeom>
              <a:noFill/>
              <a:ln w="1270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grpSp>
      </p:grpSp>
      <p:grpSp>
        <p:nvGrpSpPr>
          <p:cNvPr id="104458" name="Group 261"/>
          <p:cNvGrpSpPr>
            <a:grpSpLocks/>
          </p:cNvGrpSpPr>
          <p:nvPr/>
        </p:nvGrpSpPr>
        <p:grpSpPr bwMode="auto">
          <a:xfrm>
            <a:off x="5195888" y="2706688"/>
            <a:ext cx="693737" cy="338137"/>
            <a:chOff x="4396" y="1245"/>
            <a:chExt cx="672" cy="248"/>
          </a:xfrm>
        </p:grpSpPr>
        <p:sp>
          <p:nvSpPr>
            <p:cNvPr id="104543" name="Oval 407"/>
            <p:cNvSpPr>
              <a:spLocks noChangeArrowheads="1"/>
            </p:cNvSpPr>
            <p:nvPr/>
          </p:nvSpPr>
          <p:spPr bwMode="auto">
            <a:xfrm>
              <a:off x="4399" y="1355"/>
              <a:ext cx="666" cy="138"/>
            </a:xfrm>
            <a:prstGeom prst="ellipse">
              <a:avLst/>
            </a:prstGeom>
            <a:gradFill rotWithShape="1">
              <a:gsLst>
                <a:gs pos="0">
                  <a:srgbClr val="CC0000"/>
                </a:gs>
                <a:gs pos="100000">
                  <a:schemeClr val="bg1"/>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ea typeface="Arial Unicode MS" panose="020B0604020202020204" pitchFamily="34" charset="-122"/>
                <a:cs typeface="Arial" panose="020B0604020202020204" pitchFamily="34" charset="0"/>
              </a:endParaRPr>
            </a:p>
          </p:txBody>
        </p:sp>
        <p:sp>
          <p:nvSpPr>
            <p:cNvPr id="104544" name="Rectangle 410"/>
            <p:cNvSpPr>
              <a:spLocks noChangeArrowheads="1"/>
            </p:cNvSpPr>
            <p:nvPr/>
          </p:nvSpPr>
          <p:spPr bwMode="auto">
            <a:xfrm>
              <a:off x="4399" y="1339"/>
              <a:ext cx="669" cy="86"/>
            </a:xfrm>
            <a:prstGeom prst="rect">
              <a:avLst/>
            </a:prstGeom>
            <a:gradFill rotWithShape="1">
              <a:gsLst>
                <a:gs pos="0">
                  <a:srgbClr val="CC0000"/>
                </a:gs>
                <a:gs pos="100000">
                  <a:schemeClr val="bg1"/>
                </a:gs>
              </a:gsLst>
              <a:lin ang="0" scaled="1"/>
            </a:gradFill>
            <a:ln w="12700">
              <a:noFill/>
              <a:miter lim="800000"/>
              <a:headEnd/>
              <a:tailEnd/>
            </a:ln>
          </p:spPr>
          <p:txBody>
            <a:bodyPr wrap="none" anchor="ctr"/>
            <a:lstStyle/>
            <a:p>
              <a:pPr algn="ctr"/>
              <a:endParaRPr lang="zh-CN" altLang="zh-CN" sz="2400">
                <a:latin typeface="Arial" panose="020B0604020202020204" pitchFamily="34" charset="0"/>
                <a:ea typeface="Arial Unicode MS" panose="020B0604020202020204" pitchFamily="34" charset="-122"/>
                <a:cs typeface="Arial" panose="020B0604020202020204" pitchFamily="34" charset="0"/>
              </a:endParaRPr>
            </a:p>
          </p:txBody>
        </p:sp>
        <p:sp>
          <p:nvSpPr>
            <p:cNvPr id="104545" name="Oval 411"/>
            <p:cNvSpPr>
              <a:spLocks noChangeArrowheads="1"/>
            </p:cNvSpPr>
            <p:nvPr/>
          </p:nvSpPr>
          <p:spPr bwMode="auto">
            <a:xfrm>
              <a:off x="4396" y="1245"/>
              <a:ext cx="667" cy="162"/>
            </a:xfrm>
            <a:prstGeom prst="ellipse">
              <a:avLst/>
            </a:prstGeom>
            <a:gradFill rotWithShape="1">
              <a:gsLst>
                <a:gs pos="0">
                  <a:srgbClr val="CC0000"/>
                </a:gs>
                <a:gs pos="100000">
                  <a:schemeClr val="bg1"/>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ea typeface="Arial Unicode MS" panose="020B0604020202020204" pitchFamily="34" charset="-122"/>
                <a:cs typeface="Arial" panose="020B0604020202020204" pitchFamily="34" charset="0"/>
              </a:endParaRPr>
            </a:p>
          </p:txBody>
        </p:sp>
        <p:grpSp>
          <p:nvGrpSpPr>
            <p:cNvPr id="104546" name="Group 265"/>
            <p:cNvGrpSpPr>
              <a:grpSpLocks/>
            </p:cNvGrpSpPr>
            <p:nvPr/>
          </p:nvGrpSpPr>
          <p:grpSpPr bwMode="auto">
            <a:xfrm>
              <a:off x="4530" y="1287"/>
              <a:ext cx="377" cy="75"/>
              <a:chOff x="2468" y="1332"/>
              <a:chExt cx="310" cy="60"/>
            </a:xfrm>
          </p:grpSpPr>
          <p:sp>
            <p:nvSpPr>
              <p:cNvPr id="104549" name="Freeform 26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rgbClr val="CC0000"/>
                  </a:gs>
                  <a:gs pos="100000">
                    <a:schemeClr val="bg1"/>
                  </a:gs>
                </a:gsLst>
                <a:lin ang="0" scaled="1"/>
              </a:gradFill>
              <a:ln w="1905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sp>
            <p:nvSpPr>
              <p:cNvPr id="104550" name="Freeform 26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rgbClr val="CC0000"/>
                  </a:gs>
                  <a:gs pos="100000">
                    <a:schemeClr val="bg1"/>
                  </a:gs>
                </a:gsLst>
                <a:lin ang="0" scaled="1"/>
              </a:gradFill>
              <a:ln w="1905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grpSp>
        <p:sp>
          <p:nvSpPr>
            <p:cNvPr id="104547" name="Line 268"/>
            <p:cNvSpPr>
              <a:spLocks noChangeShapeType="1"/>
            </p:cNvSpPr>
            <p:nvPr/>
          </p:nvSpPr>
          <p:spPr bwMode="auto">
            <a:xfrm>
              <a:off x="4399" y="1321"/>
              <a:ext cx="0" cy="109"/>
            </a:xfrm>
            <a:prstGeom prst="line">
              <a:avLst/>
            </a:prstGeom>
            <a:noFill/>
            <a:ln w="1270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sp>
          <p:nvSpPr>
            <p:cNvPr id="104548" name="Line 269"/>
            <p:cNvSpPr>
              <a:spLocks noChangeShapeType="1"/>
            </p:cNvSpPr>
            <p:nvPr/>
          </p:nvSpPr>
          <p:spPr bwMode="auto">
            <a:xfrm>
              <a:off x="5063" y="1327"/>
              <a:ext cx="0" cy="106"/>
            </a:xfrm>
            <a:prstGeom prst="line">
              <a:avLst/>
            </a:prstGeom>
            <a:noFill/>
            <a:ln w="1270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grpSp>
      <p:grpSp>
        <p:nvGrpSpPr>
          <p:cNvPr id="104459" name="Group 270"/>
          <p:cNvGrpSpPr>
            <a:grpSpLocks/>
          </p:cNvGrpSpPr>
          <p:nvPr/>
        </p:nvGrpSpPr>
        <p:grpSpPr bwMode="auto">
          <a:xfrm>
            <a:off x="6202363" y="2362200"/>
            <a:ext cx="1668462" cy="958850"/>
            <a:chOff x="3907" y="1404"/>
            <a:chExt cx="1051" cy="604"/>
          </a:xfrm>
        </p:grpSpPr>
        <p:sp>
          <p:nvSpPr>
            <p:cNvPr id="104520" name="Text Box 271"/>
            <p:cNvSpPr txBox="1">
              <a:spLocks noChangeArrowheads="1"/>
            </p:cNvSpPr>
            <p:nvPr/>
          </p:nvSpPr>
          <p:spPr bwMode="auto">
            <a:xfrm>
              <a:off x="4012" y="1404"/>
              <a:ext cx="212" cy="231"/>
            </a:xfrm>
            <a:prstGeom prst="rect">
              <a:avLst/>
            </a:prstGeom>
            <a:noFill/>
            <a:ln w="9525">
              <a:noFill/>
              <a:miter lim="800000"/>
              <a:headEnd/>
              <a:tailEnd/>
            </a:ln>
          </p:spPr>
          <p:txBody>
            <a:bodyPr wrap="none">
              <a:spAutoFit/>
            </a:bodyPr>
            <a:lstStyle/>
            <a:p>
              <a:r>
                <a:rPr lang="en-US" altLang="zh-CN">
                  <a:latin typeface="Arial" panose="020B0604020202020204" pitchFamily="34" charset="0"/>
                  <a:ea typeface="Arial Unicode MS" panose="020B0604020202020204" pitchFamily="34" charset="-122"/>
                  <a:cs typeface="Arial" panose="020B0604020202020204" pitchFamily="34" charset="0"/>
                </a:rPr>
                <a:t>E</a:t>
              </a:r>
            </a:p>
          </p:txBody>
        </p:sp>
        <p:sp>
          <p:nvSpPr>
            <p:cNvPr id="104521" name="Line 272"/>
            <p:cNvSpPr>
              <a:spLocks noChangeShapeType="1"/>
            </p:cNvSpPr>
            <p:nvPr/>
          </p:nvSpPr>
          <p:spPr bwMode="auto">
            <a:xfrm flipV="1">
              <a:off x="4352" y="1717"/>
              <a:ext cx="204" cy="0"/>
            </a:xfrm>
            <a:prstGeom prst="line">
              <a:avLst/>
            </a:prstGeom>
            <a:noFill/>
            <a:ln w="19050">
              <a:solidFill>
                <a:schemeClr val="tx1"/>
              </a:solidFill>
              <a:round/>
              <a:headEnd/>
              <a:tailEnd/>
            </a:ln>
          </p:spPr>
          <p:txBody>
            <a:bodyPr wrap="none"/>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sp>
          <p:nvSpPr>
            <p:cNvPr id="104522" name="Text Box 273"/>
            <p:cNvSpPr txBox="1">
              <a:spLocks noChangeArrowheads="1"/>
            </p:cNvSpPr>
            <p:nvPr/>
          </p:nvSpPr>
          <p:spPr bwMode="auto">
            <a:xfrm>
              <a:off x="3951" y="1794"/>
              <a:ext cx="372" cy="212"/>
            </a:xfrm>
            <a:prstGeom prst="rect">
              <a:avLst/>
            </a:prstGeom>
            <a:noFill/>
            <a:ln w="9525">
              <a:noFill/>
              <a:miter lim="800000"/>
              <a:headEnd/>
              <a:tailEnd/>
            </a:ln>
          </p:spPr>
          <p:txBody>
            <a:bodyPr wrap="none">
              <a:spAutoFit/>
            </a:bodyPr>
            <a:lstStyle/>
            <a:p>
              <a:r>
                <a:rPr lang="en-US" altLang="zh-CN" sz="1600">
                  <a:latin typeface="Arial" panose="020B0604020202020204" pitchFamily="34" charset="0"/>
                  <a:ea typeface="Arial Unicode MS" panose="020B0604020202020204" pitchFamily="34" charset="-122"/>
                  <a:cs typeface="Arial" panose="020B0604020202020204" pitchFamily="34" charset="0"/>
                </a:rPr>
                <a:t>IPv6</a:t>
              </a:r>
            </a:p>
          </p:txBody>
        </p:sp>
        <p:sp>
          <p:nvSpPr>
            <p:cNvPr id="104523" name="Text Box 274"/>
            <p:cNvSpPr txBox="1">
              <a:spLocks noChangeArrowheads="1"/>
            </p:cNvSpPr>
            <p:nvPr/>
          </p:nvSpPr>
          <p:spPr bwMode="auto">
            <a:xfrm>
              <a:off x="4569" y="1796"/>
              <a:ext cx="372" cy="212"/>
            </a:xfrm>
            <a:prstGeom prst="rect">
              <a:avLst/>
            </a:prstGeom>
            <a:noFill/>
            <a:ln w="9525">
              <a:noFill/>
              <a:miter lim="800000"/>
              <a:headEnd/>
              <a:tailEnd/>
            </a:ln>
          </p:spPr>
          <p:txBody>
            <a:bodyPr wrap="none">
              <a:spAutoFit/>
            </a:bodyPr>
            <a:lstStyle/>
            <a:p>
              <a:r>
                <a:rPr lang="en-US" altLang="zh-CN" sz="1600">
                  <a:latin typeface="Arial" panose="020B0604020202020204" pitchFamily="34" charset="0"/>
                  <a:ea typeface="Arial Unicode MS" panose="020B0604020202020204" pitchFamily="34" charset="-122"/>
                  <a:cs typeface="Arial" panose="020B0604020202020204" pitchFamily="34" charset="0"/>
                </a:rPr>
                <a:t>IPv6</a:t>
              </a:r>
            </a:p>
          </p:txBody>
        </p:sp>
        <p:grpSp>
          <p:nvGrpSpPr>
            <p:cNvPr id="104524" name="Group 275"/>
            <p:cNvGrpSpPr>
              <a:grpSpLocks/>
            </p:cNvGrpSpPr>
            <p:nvPr/>
          </p:nvGrpSpPr>
          <p:grpSpPr bwMode="auto">
            <a:xfrm>
              <a:off x="3907" y="1621"/>
              <a:ext cx="437" cy="213"/>
              <a:chOff x="4396" y="1245"/>
              <a:chExt cx="672" cy="248"/>
            </a:xfrm>
          </p:grpSpPr>
          <p:sp>
            <p:nvSpPr>
              <p:cNvPr id="104535"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ea typeface="Arial Unicode MS" panose="020B0604020202020204" pitchFamily="34" charset="-122"/>
                  <a:cs typeface="Arial" panose="020B0604020202020204" pitchFamily="34" charset="0"/>
                </a:endParaRPr>
              </a:p>
            </p:txBody>
          </p:sp>
          <p:sp>
            <p:nvSpPr>
              <p:cNvPr id="104536"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w="12700">
                <a:noFill/>
                <a:miter lim="800000"/>
                <a:headEnd/>
                <a:tailEnd/>
              </a:ln>
            </p:spPr>
            <p:txBody>
              <a:bodyPr wrap="none" anchor="ctr"/>
              <a:lstStyle/>
              <a:p>
                <a:pPr algn="ctr"/>
                <a:endParaRPr lang="zh-CN" altLang="zh-CN" sz="2400">
                  <a:latin typeface="Arial" panose="020B0604020202020204" pitchFamily="34" charset="0"/>
                  <a:ea typeface="Arial Unicode MS" panose="020B0604020202020204" pitchFamily="34" charset="-122"/>
                  <a:cs typeface="Arial" panose="020B0604020202020204" pitchFamily="34" charset="0"/>
                </a:endParaRPr>
              </a:p>
            </p:txBody>
          </p:sp>
          <p:sp>
            <p:nvSpPr>
              <p:cNvPr id="104537"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ea typeface="Arial Unicode MS" panose="020B0604020202020204" pitchFamily="34" charset="-122"/>
                  <a:cs typeface="Arial" panose="020B0604020202020204" pitchFamily="34" charset="0"/>
                </a:endParaRPr>
              </a:p>
            </p:txBody>
          </p:sp>
          <p:grpSp>
            <p:nvGrpSpPr>
              <p:cNvPr id="104538" name="Group 279"/>
              <p:cNvGrpSpPr>
                <a:grpSpLocks/>
              </p:cNvGrpSpPr>
              <p:nvPr/>
            </p:nvGrpSpPr>
            <p:grpSpPr bwMode="auto">
              <a:xfrm>
                <a:off x="4530" y="1287"/>
                <a:ext cx="377" cy="75"/>
                <a:chOff x="2468" y="1332"/>
                <a:chExt cx="310" cy="60"/>
              </a:xfrm>
            </p:grpSpPr>
            <p:sp>
              <p:nvSpPr>
                <p:cNvPr id="104541" name="Freeform 2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sp>
              <p:nvSpPr>
                <p:cNvPr id="104542" name="Freeform 2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grpSp>
          <p:sp>
            <p:nvSpPr>
              <p:cNvPr id="104539" name="Line 282"/>
              <p:cNvSpPr>
                <a:spLocks noChangeShapeType="1"/>
              </p:cNvSpPr>
              <p:nvPr/>
            </p:nvSpPr>
            <p:spPr bwMode="auto">
              <a:xfrm>
                <a:off x="4399" y="1321"/>
                <a:ext cx="0" cy="109"/>
              </a:xfrm>
              <a:prstGeom prst="line">
                <a:avLst/>
              </a:prstGeom>
              <a:noFill/>
              <a:ln w="1270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sp>
            <p:nvSpPr>
              <p:cNvPr id="104540" name="Line 283"/>
              <p:cNvSpPr>
                <a:spLocks noChangeShapeType="1"/>
              </p:cNvSpPr>
              <p:nvPr/>
            </p:nvSpPr>
            <p:spPr bwMode="auto">
              <a:xfrm>
                <a:off x="5063" y="1327"/>
                <a:ext cx="0" cy="106"/>
              </a:xfrm>
              <a:prstGeom prst="line">
                <a:avLst/>
              </a:prstGeom>
              <a:noFill/>
              <a:ln w="1270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grpSp>
        <p:grpSp>
          <p:nvGrpSpPr>
            <p:cNvPr id="104525" name="Group 284"/>
            <p:cNvGrpSpPr>
              <a:grpSpLocks/>
            </p:cNvGrpSpPr>
            <p:nvPr/>
          </p:nvGrpSpPr>
          <p:grpSpPr bwMode="auto">
            <a:xfrm>
              <a:off x="4521" y="1619"/>
              <a:ext cx="437" cy="213"/>
              <a:chOff x="4396" y="1245"/>
              <a:chExt cx="672" cy="248"/>
            </a:xfrm>
          </p:grpSpPr>
          <p:sp>
            <p:nvSpPr>
              <p:cNvPr id="104527"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ea typeface="Arial Unicode MS" panose="020B0604020202020204" pitchFamily="34" charset="-122"/>
                  <a:cs typeface="Arial" panose="020B0604020202020204" pitchFamily="34" charset="0"/>
                </a:endParaRPr>
              </a:p>
            </p:txBody>
          </p:sp>
          <p:sp>
            <p:nvSpPr>
              <p:cNvPr id="104528"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w="12700">
                <a:noFill/>
                <a:miter lim="800000"/>
                <a:headEnd/>
                <a:tailEnd/>
              </a:ln>
            </p:spPr>
            <p:txBody>
              <a:bodyPr wrap="none" anchor="ctr"/>
              <a:lstStyle/>
              <a:p>
                <a:pPr algn="ctr"/>
                <a:endParaRPr lang="zh-CN" altLang="zh-CN" sz="2400">
                  <a:latin typeface="Arial" panose="020B0604020202020204" pitchFamily="34" charset="0"/>
                  <a:ea typeface="Arial Unicode MS" panose="020B0604020202020204" pitchFamily="34" charset="-122"/>
                  <a:cs typeface="Arial" panose="020B0604020202020204" pitchFamily="34" charset="0"/>
                </a:endParaRPr>
              </a:p>
            </p:txBody>
          </p:sp>
          <p:sp>
            <p:nvSpPr>
              <p:cNvPr id="104529"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ea typeface="Arial Unicode MS" panose="020B0604020202020204" pitchFamily="34" charset="-122"/>
                  <a:cs typeface="Arial" panose="020B0604020202020204" pitchFamily="34" charset="0"/>
                </a:endParaRPr>
              </a:p>
            </p:txBody>
          </p:sp>
          <p:grpSp>
            <p:nvGrpSpPr>
              <p:cNvPr id="104530" name="Group 288"/>
              <p:cNvGrpSpPr>
                <a:grpSpLocks/>
              </p:cNvGrpSpPr>
              <p:nvPr/>
            </p:nvGrpSpPr>
            <p:grpSpPr bwMode="auto">
              <a:xfrm>
                <a:off x="4530" y="1287"/>
                <a:ext cx="377" cy="75"/>
                <a:chOff x="2468" y="1332"/>
                <a:chExt cx="310" cy="60"/>
              </a:xfrm>
            </p:grpSpPr>
            <p:sp>
              <p:nvSpPr>
                <p:cNvPr id="104533" name="Freeform 2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sp>
              <p:nvSpPr>
                <p:cNvPr id="104534" name="Freeform 2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grpSp>
          <p:sp>
            <p:nvSpPr>
              <p:cNvPr id="104531" name="Line 291"/>
              <p:cNvSpPr>
                <a:spLocks noChangeShapeType="1"/>
              </p:cNvSpPr>
              <p:nvPr/>
            </p:nvSpPr>
            <p:spPr bwMode="auto">
              <a:xfrm>
                <a:off x="4399" y="1321"/>
                <a:ext cx="0" cy="109"/>
              </a:xfrm>
              <a:prstGeom prst="line">
                <a:avLst/>
              </a:prstGeom>
              <a:noFill/>
              <a:ln w="1270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sp>
            <p:nvSpPr>
              <p:cNvPr id="104532" name="Line 292"/>
              <p:cNvSpPr>
                <a:spLocks noChangeShapeType="1"/>
              </p:cNvSpPr>
              <p:nvPr/>
            </p:nvSpPr>
            <p:spPr bwMode="auto">
              <a:xfrm>
                <a:off x="5063" y="1327"/>
                <a:ext cx="0" cy="106"/>
              </a:xfrm>
              <a:prstGeom prst="line">
                <a:avLst/>
              </a:prstGeom>
              <a:noFill/>
              <a:ln w="1270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grpSp>
        <p:sp>
          <p:nvSpPr>
            <p:cNvPr id="104526" name="Text Box 293"/>
            <p:cNvSpPr txBox="1">
              <a:spLocks noChangeArrowheads="1"/>
            </p:cNvSpPr>
            <p:nvPr/>
          </p:nvSpPr>
          <p:spPr bwMode="auto">
            <a:xfrm>
              <a:off x="4635" y="1408"/>
              <a:ext cx="204" cy="231"/>
            </a:xfrm>
            <a:prstGeom prst="rect">
              <a:avLst/>
            </a:prstGeom>
            <a:noFill/>
            <a:ln w="9525">
              <a:noFill/>
              <a:miter lim="800000"/>
              <a:headEnd/>
              <a:tailEnd/>
            </a:ln>
          </p:spPr>
          <p:txBody>
            <a:bodyPr wrap="none">
              <a:spAutoFit/>
            </a:bodyPr>
            <a:lstStyle/>
            <a:p>
              <a:r>
                <a:rPr lang="en-US" altLang="zh-CN">
                  <a:latin typeface="Arial" panose="020B0604020202020204" pitchFamily="34" charset="0"/>
                  <a:ea typeface="Arial Unicode MS" panose="020B0604020202020204" pitchFamily="34" charset="-122"/>
                  <a:cs typeface="Arial" panose="020B0604020202020204" pitchFamily="34" charset="0"/>
                </a:rPr>
                <a:t>F</a:t>
              </a:r>
            </a:p>
          </p:txBody>
        </p:sp>
      </p:grpSp>
      <p:sp>
        <p:nvSpPr>
          <p:cNvPr id="104460" name="Text Box 294"/>
          <p:cNvSpPr txBox="1">
            <a:spLocks noChangeArrowheads="1"/>
          </p:cNvSpPr>
          <p:nvPr/>
        </p:nvSpPr>
        <p:spPr bwMode="auto">
          <a:xfrm>
            <a:off x="4386263" y="2355850"/>
            <a:ext cx="349250" cy="366713"/>
          </a:xfrm>
          <a:prstGeom prst="rect">
            <a:avLst/>
          </a:prstGeom>
          <a:noFill/>
          <a:ln w="9525">
            <a:noFill/>
            <a:miter lim="800000"/>
            <a:headEnd/>
            <a:tailEnd/>
          </a:ln>
        </p:spPr>
        <p:txBody>
          <a:bodyPr wrap="none">
            <a:spAutoFit/>
          </a:bodyPr>
          <a:lstStyle/>
          <a:p>
            <a:r>
              <a:rPr lang="en-US" altLang="zh-CN">
                <a:latin typeface="Arial" panose="020B0604020202020204" pitchFamily="34" charset="0"/>
                <a:ea typeface="Arial Unicode MS" panose="020B0604020202020204" pitchFamily="34" charset="-122"/>
                <a:cs typeface="Arial" panose="020B0604020202020204" pitchFamily="34" charset="0"/>
              </a:rPr>
              <a:t>C</a:t>
            </a:r>
          </a:p>
        </p:txBody>
      </p:sp>
      <p:sp>
        <p:nvSpPr>
          <p:cNvPr id="104461" name="Text Box 295"/>
          <p:cNvSpPr txBox="1">
            <a:spLocks noChangeArrowheads="1"/>
          </p:cNvSpPr>
          <p:nvPr/>
        </p:nvSpPr>
        <p:spPr bwMode="auto">
          <a:xfrm>
            <a:off x="5362575" y="2359025"/>
            <a:ext cx="349250" cy="366713"/>
          </a:xfrm>
          <a:prstGeom prst="rect">
            <a:avLst/>
          </a:prstGeom>
          <a:noFill/>
          <a:ln w="9525">
            <a:noFill/>
            <a:miter lim="800000"/>
            <a:headEnd/>
            <a:tailEnd/>
          </a:ln>
        </p:spPr>
        <p:txBody>
          <a:bodyPr wrap="none">
            <a:spAutoFit/>
          </a:bodyPr>
          <a:lstStyle/>
          <a:p>
            <a:r>
              <a:rPr lang="en-US" altLang="zh-CN">
                <a:latin typeface="Arial" panose="020B0604020202020204" pitchFamily="34" charset="0"/>
                <a:ea typeface="Arial Unicode MS" panose="020B0604020202020204" pitchFamily="34" charset="-122"/>
                <a:cs typeface="Arial" panose="020B0604020202020204" pitchFamily="34" charset="0"/>
              </a:rPr>
              <a:t>D</a:t>
            </a:r>
          </a:p>
        </p:txBody>
      </p:sp>
      <p:grpSp>
        <p:nvGrpSpPr>
          <p:cNvPr id="104462" name="Group 296"/>
          <p:cNvGrpSpPr>
            <a:grpSpLocks/>
          </p:cNvGrpSpPr>
          <p:nvPr/>
        </p:nvGrpSpPr>
        <p:grpSpPr bwMode="auto">
          <a:xfrm>
            <a:off x="458788" y="1216025"/>
            <a:ext cx="7418387" cy="979488"/>
            <a:chOff x="289" y="766"/>
            <a:chExt cx="4673" cy="617"/>
          </a:xfrm>
        </p:grpSpPr>
        <p:sp>
          <p:nvSpPr>
            <p:cNvPr id="104469" name="Rectangle 297"/>
            <p:cNvSpPr>
              <a:spLocks noChangeArrowheads="1"/>
            </p:cNvSpPr>
            <p:nvPr/>
          </p:nvSpPr>
          <p:spPr bwMode="auto">
            <a:xfrm>
              <a:off x="2424" y="1085"/>
              <a:ext cx="1515" cy="42"/>
            </a:xfrm>
            <a:prstGeom prst="rect">
              <a:avLst/>
            </a:prstGeom>
            <a:solidFill>
              <a:srgbClr val="CC0000"/>
            </a:solidFill>
            <a:ln w="9525">
              <a:solidFill>
                <a:srgbClr val="CC0000"/>
              </a:solidFill>
              <a:miter lim="800000"/>
              <a:headEnd/>
              <a:tailEnd/>
            </a:ln>
          </p:spPr>
          <p:txBody>
            <a:bodyPr wrap="none" anchor="ctr"/>
            <a:lstStyle/>
            <a:p>
              <a:endParaRPr lang="zh-CN" altLang="zh-CN">
                <a:latin typeface="Arial" panose="020B0604020202020204" pitchFamily="34" charset="0"/>
                <a:ea typeface="Arial Unicode MS" panose="020B0604020202020204" pitchFamily="34" charset="-122"/>
                <a:cs typeface="Arial" panose="020B0604020202020204" pitchFamily="34" charset="0"/>
              </a:endParaRPr>
            </a:p>
          </p:txBody>
        </p:sp>
        <p:sp>
          <p:nvSpPr>
            <p:cNvPr id="104470" name="Text Box 298"/>
            <p:cNvSpPr txBox="1">
              <a:spLocks noChangeArrowheads="1"/>
            </p:cNvSpPr>
            <p:nvPr/>
          </p:nvSpPr>
          <p:spPr bwMode="auto">
            <a:xfrm>
              <a:off x="289" y="979"/>
              <a:ext cx="892" cy="231"/>
            </a:xfrm>
            <a:prstGeom prst="rect">
              <a:avLst/>
            </a:prstGeom>
            <a:noFill/>
            <a:ln w="9525">
              <a:noFill/>
              <a:miter lim="800000"/>
              <a:headEnd/>
              <a:tailEnd/>
            </a:ln>
          </p:spPr>
          <p:txBody>
            <a:bodyPr wrap="none">
              <a:spAutoFit/>
            </a:bodyPr>
            <a:lstStyle/>
            <a:p>
              <a:r>
                <a:rPr lang="en-US" altLang="zh-CN">
                  <a:latin typeface="Arial" panose="020B0604020202020204" pitchFamily="34" charset="0"/>
                  <a:ea typeface="Arial Unicode MS" panose="020B0604020202020204" pitchFamily="34" charset="-122"/>
                  <a:cs typeface="Arial" panose="020B0604020202020204" pitchFamily="34" charset="0"/>
                </a:rPr>
                <a:t>logical view:</a:t>
              </a:r>
            </a:p>
          </p:txBody>
        </p:sp>
        <p:sp>
          <p:nvSpPr>
            <p:cNvPr id="104471" name="Text Box 299"/>
            <p:cNvSpPr txBox="1">
              <a:spLocks noChangeArrowheads="1"/>
            </p:cNvSpPr>
            <p:nvPr/>
          </p:nvSpPr>
          <p:spPr bwMode="auto">
            <a:xfrm>
              <a:off x="2494" y="766"/>
              <a:ext cx="1461" cy="320"/>
            </a:xfrm>
            <a:prstGeom prst="rect">
              <a:avLst/>
            </a:prstGeom>
            <a:noFill/>
            <a:ln w="9525">
              <a:noFill/>
              <a:miter lim="800000"/>
              <a:headEnd/>
              <a:tailEnd/>
            </a:ln>
          </p:spPr>
          <p:txBody>
            <a:bodyPr wrap="none">
              <a:spAutoFit/>
            </a:bodyPr>
            <a:lstStyle/>
            <a:p>
              <a:pPr algn="ctr">
                <a:lnSpc>
                  <a:spcPct val="85000"/>
                </a:lnSpc>
              </a:pPr>
              <a:r>
                <a:rPr lang="en-US" altLang="zh-CN" sz="1600">
                  <a:solidFill>
                    <a:srgbClr val="CC0000"/>
                  </a:solidFill>
                  <a:latin typeface="Arial" panose="020B0604020202020204" pitchFamily="34" charset="0"/>
                  <a:ea typeface="Arial Unicode MS" panose="020B0604020202020204" pitchFamily="34" charset="-122"/>
                  <a:cs typeface="Arial" panose="020B0604020202020204" pitchFamily="34" charset="0"/>
                </a:rPr>
                <a:t>IPv4 tunnel </a:t>
              </a:r>
            </a:p>
            <a:p>
              <a:pPr algn="ctr">
                <a:lnSpc>
                  <a:spcPct val="85000"/>
                </a:lnSpc>
              </a:pPr>
              <a:r>
                <a:rPr lang="en-US" altLang="zh-CN" sz="1600">
                  <a:solidFill>
                    <a:srgbClr val="CC0000"/>
                  </a:solidFill>
                  <a:latin typeface="Arial" panose="020B0604020202020204" pitchFamily="34" charset="0"/>
                  <a:ea typeface="Arial Unicode MS" panose="020B0604020202020204" pitchFamily="34" charset="-122"/>
                  <a:cs typeface="Arial" panose="020B0604020202020204" pitchFamily="34" charset="0"/>
                </a:rPr>
                <a:t>connecting IPv6 routers</a:t>
              </a:r>
            </a:p>
          </p:txBody>
        </p:sp>
        <p:grpSp>
          <p:nvGrpSpPr>
            <p:cNvPr id="104472" name="Group 300"/>
            <p:cNvGrpSpPr>
              <a:grpSpLocks/>
            </p:cNvGrpSpPr>
            <p:nvPr/>
          </p:nvGrpSpPr>
          <p:grpSpPr bwMode="auto">
            <a:xfrm>
              <a:off x="3911" y="779"/>
              <a:ext cx="1051" cy="604"/>
              <a:chOff x="3907" y="1404"/>
              <a:chExt cx="1051" cy="604"/>
            </a:xfrm>
          </p:grpSpPr>
          <p:sp>
            <p:nvSpPr>
              <p:cNvPr id="104497" name="Text Box 301"/>
              <p:cNvSpPr txBox="1">
                <a:spLocks noChangeArrowheads="1"/>
              </p:cNvSpPr>
              <p:nvPr/>
            </p:nvSpPr>
            <p:spPr bwMode="auto">
              <a:xfrm>
                <a:off x="4012" y="1404"/>
                <a:ext cx="212" cy="231"/>
              </a:xfrm>
              <a:prstGeom prst="rect">
                <a:avLst/>
              </a:prstGeom>
              <a:noFill/>
              <a:ln w="9525">
                <a:noFill/>
                <a:miter lim="800000"/>
                <a:headEnd/>
                <a:tailEnd/>
              </a:ln>
            </p:spPr>
            <p:txBody>
              <a:bodyPr wrap="none">
                <a:spAutoFit/>
              </a:bodyPr>
              <a:lstStyle/>
              <a:p>
                <a:r>
                  <a:rPr lang="en-US" altLang="zh-CN">
                    <a:latin typeface="Arial" panose="020B0604020202020204" pitchFamily="34" charset="0"/>
                    <a:ea typeface="Arial Unicode MS" panose="020B0604020202020204" pitchFamily="34" charset="-122"/>
                    <a:cs typeface="Arial" panose="020B0604020202020204" pitchFamily="34" charset="0"/>
                  </a:rPr>
                  <a:t>E</a:t>
                </a:r>
              </a:p>
            </p:txBody>
          </p:sp>
          <p:sp>
            <p:nvSpPr>
              <p:cNvPr id="104498" name="Line 302"/>
              <p:cNvSpPr>
                <a:spLocks noChangeShapeType="1"/>
              </p:cNvSpPr>
              <p:nvPr/>
            </p:nvSpPr>
            <p:spPr bwMode="auto">
              <a:xfrm flipV="1">
                <a:off x="4352" y="1717"/>
                <a:ext cx="204" cy="0"/>
              </a:xfrm>
              <a:prstGeom prst="line">
                <a:avLst/>
              </a:prstGeom>
              <a:noFill/>
              <a:ln w="19050">
                <a:solidFill>
                  <a:schemeClr val="tx1"/>
                </a:solidFill>
                <a:round/>
                <a:headEnd/>
                <a:tailEnd/>
              </a:ln>
            </p:spPr>
            <p:txBody>
              <a:bodyPr wrap="none"/>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sp>
            <p:nvSpPr>
              <p:cNvPr id="104499" name="Text Box 303"/>
              <p:cNvSpPr txBox="1">
                <a:spLocks noChangeArrowheads="1"/>
              </p:cNvSpPr>
              <p:nvPr/>
            </p:nvSpPr>
            <p:spPr bwMode="auto">
              <a:xfrm>
                <a:off x="3951" y="1794"/>
                <a:ext cx="372" cy="212"/>
              </a:xfrm>
              <a:prstGeom prst="rect">
                <a:avLst/>
              </a:prstGeom>
              <a:noFill/>
              <a:ln w="9525">
                <a:noFill/>
                <a:miter lim="800000"/>
                <a:headEnd/>
                <a:tailEnd/>
              </a:ln>
            </p:spPr>
            <p:txBody>
              <a:bodyPr wrap="none">
                <a:spAutoFit/>
              </a:bodyPr>
              <a:lstStyle/>
              <a:p>
                <a:r>
                  <a:rPr lang="en-US" altLang="zh-CN" sz="1600">
                    <a:latin typeface="Arial" panose="020B0604020202020204" pitchFamily="34" charset="0"/>
                    <a:ea typeface="Arial Unicode MS" panose="020B0604020202020204" pitchFamily="34" charset="-122"/>
                    <a:cs typeface="Arial" panose="020B0604020202020204" pitchFamily="34" charset="0"/>
                  </a:rPr>
                  <a:t>IPv6</a:t>
                </a:r>
              </a:p>
            </p:txBody>
          </p:sp>
          <p:sp>
            <p:nvSpPr>
              <p:cNvPr id="104500" name="Text Box 304"/>
              <p:cNvSpPr txBox="1">
                <a:spLocks noChangeArrowheads="1"/>
              </p:cNvSpPr>
              <p:nvPr/>
            </p:nvSpPr>
            <p:spPr bwMode="auto">
              <a:xfrm>
                <a:off x="4569" y="1796"/>
                <a:ext cx="372" cy="212"/>
              </a:xfrm>
              <a:prstGeom prst="rect">
                <a:avLst/>
              </a:prstGeom>
              <a:noFill/>
              <a:ln w="9525">
                <a:noFill/>
                <a:miter lim="800000"/>
                <a:headEnd/>
                <a:tailEnd/>
              </a:ln>
            </p:spPr>
            <p:txBody>
              <a:bodyPr wrap="none">
                <a:spAutoFit/>
              </a:bodyPr>
              <a:lstStyle/>
              <a:p>
                <a:r>
                  <a:rPr lang="en-US" altLang="zh-CN" sz="1600">
                    <a:latin typeface="Arial" panose="020B0604020202020204" pitchFamily="34" charset="0"/>
                    <a:ea typeface="Arial Unicode MS" panose="020B0604020202020204" pitchFamily="34" charset="-122"/>
                    <a:cs typeface="Arial" panose="020B0604020202020204" pitchFamily="34" charset="0"/>
                  </a:rPr>
                  <a:t>IPv6</a:t>
                </a:r>
              </a:p>
            </p:txBody>
          </p:sp>
          <p:grpSp>
            <p:nvGrpSpPr>
              <p:cNvPr id="104501" name="Group 305"/>
              <p:cNvGrpSpPr>
                <a:grpSpLocks/>
              </p:cNvGrpSpPr>
              <p:nvPr/>
            </p:nvGrpSpPr>
            <p:grpSpPr bwMode="auto">
              <a:xfrm>
                <a:off x="3907" y="1621"/>
                <a:ext cx="437" cy="213"/>
                <a:chOff x="4396" y="1245"/>
                <a:chExt cx="672" cy="248"/>
              </a:xfrm>
            </p:grpSpPr>
            <p:sp>
              <p:nvSpPr>
                <p:cNvPr id="104512"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ea typeface="Arial Unicode MS" panose="020B0604020202020204" pitchFamily="34" charset="-122"/>
                    <a:cs typeface="Arial" panose="020B0604020202020204" pitchFamily="34" charset="0"/>
                  </a:endParaRPr>
                </a:p>
              </p:txBody>
            </p:sp>
            <p:sp>
              <p:nvSpPr>
                <p:cNvPr id="104513"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w="12700">
                  <a:noFill/>
                  <a:miter lim="800000"/>
                  <a:headEnd/>
                  <a:tailEnd/>
                </a:ln>
              </p:spPr>
              <p:txBody>
                <a:bodyPr wrap="none" anchor="ctr"/>
                <a:lstStyle/>
                <a:p>
                  <a:pPr algn="ctr"/>
                  <a:endParaRPr lang="zh-CN" altLang="zh-CN" sz="2400">
                    <a:latin typeface="Arial" panose="020B0604020202020204" pitchFamily="34" charset="0"/>
                    <a:ea typeface="Arial Unicode MS" panose="020B0604020202020204" pitchFamily="34" charset="-122"/>
                    <a:cs typeface="Arial" panose="020B0604020202020204" pitchFamily="34" charset="0"/>
                  </a:endParaRPr>
                </a:p>
              </p:txBody>
            </p:sp>
            <p:sp>
              <p:nvSpPr>
                <p:cNvPr id="104514"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ea typeface="Arial Unicode MS" panose="020B0604020202020204" pitchFamily="34" charset="-122"/>
                    <a:cs typeface="Arial" panose="020B0604020202020204" pitchFamily="34" charset="0"/>
                  </a:endParaRPr>
                </a:p>
              </p:txBody>
            </p:sp>
            <p:grpSp>
              <p:nvGrpSpPr>
                <p:cNvPr id="104515" name="Group 309"/>
                <p:cNvGrpSpPr>
                  <a:grpSpLocks/>
                </p:cNvGrpSpPr>
                <p:nvPr/>
              </p:nvGrpSpPr>
              <p:grpSpPr bwMode="auto">
                <a:xfrm>
                  <a:off x="4530" y="1287"/>
                  <a:ext cx="377" cy="75"/>
                  <a:chOff x="2468" y="1332"/>
                  <a:chExt cx="310" cy="60"/>
                </a:xfrm>
              </p:grpSpPr>
              <p:sp>
                <p:nvSpPr>
                  <p:cNvPr id="104518" name="Freeform 31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sp>
                <p:nvSpPr>
                  <p:cNvPr id="104519" name="Freeform 31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grpSp>
            <p:sp>
              <p:nvSpPr>
                <p:cNvPr id="104516" name="Line 312"/>
                <p:cNvSpPr>
                  <a:spLocks noChangeShapeType="1"/>
                </p:cNvSpPr>
                <p:nvPr/>
              </p:nvSpPr>
              <p:spPr bwMode="auto">
                <a:xfrm>
                  <a:off x="4399" y="1321"/>
                  <a:ext cx="0" cy="109"/>
                </a:xfrm>
                <a:prstGeom prst="line">
                  <a:avLst/>
                </a:prstGeom>
                <a:noFill/>
                <a:ln w="1270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sp>
              <p:nvSpPr>
                <p:cNvPr id="104517" name="Line 313"/>
                <p:cNvSpPr>
                  <a:spLocks noChangeShapeType="1"/>
                </p:cNvSpPr>
                <p:nvPr/>
              </p:nvSpPr>
              <p:spPr bwMode="auto">
                <a:xfrm>
                  <a:off x="5063" y="1327"/>
                  <a:ext cx="0" cy="106"/>
                </a:xfrm>
                <a:prstGeom prst="line">
                  <a:avLst/>
                </a:prstGeom>
                <a:noFill/>
                <a:ln w="1270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grpSp>
          <p:grpSp>
            <p:nvGrpSpPr>
              <p:cNvPr id="104502" name="Group 314"/>
              <p:cNvGrpSpPr>
                <a:grpSpLocks/>
              </p:cNvGrpSpPr>
              <p:nvPr/>
            </p:nvGrpSpPr>
            <p:grpSpPr bwMode="auto">
              <a:xfrm>
                <a:off x="4521" y="1619"/>
                <a:ext cx="437" cy="213"/>
                <a:chOff x="4396" y="1245"/>
                <a:chExt cx="672" cy="248"/>
              </a:xfrm>
            </p:grpSpPr>
            <p:sp>
              <p:nvSpPr>
                <p:cNvPr id="104504"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ea typeface="Arial Unicode MS" panose="020B0604020202020204" pitchFamily="34" charset="-122"/>
                    <a:cs typeface="Arial" panose="020B0604020202020204" pitchFamily="34" charset="0"/>
                  </a:endParaRPr>
                </a:p>
              </p:txBody>
            </p:sp>
            <p:sp>
              <p:nvSpPr>
                <p:cNvPr id="104505"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w="12700">
                  <a:noFill/>
                  <a:miter lim="800000"/>
                  <a:headEnd/>
                  <a:tailEnd/>
                </a:ln>
              </p:spPr>
              <p:txBody>
                <a:bodyPr wrap="none" anchor="ctr"/>
                <a:lstStyle/>
                <a:p>
                  <a:pPr algn="ctr"/>
                  <a:endParaRPr lang="zh-CN" altLang="zh-CN" sz="2400">
                    <a:latin typeface="Arial" panose="020B0604020202020204" pitchFamily="34" charset="0"/>
                    <a:ea typeface="Arial Unicode MS" panose="020B0604020202020204" pitchFamily="34" charset="-122"/>
                    <a:cs typeface="Arial" panose="020B0604020202020204" pitchFamily="34" charset="0"/>
                  </a:endParaRPr>
                </a:p>
              </p:txBody>
            </p:sp>
            <p:sp>
              <p:nvSpPr>
                <p:cNvPr id="104506"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ea typeface="Arial Unicode MS" panose="020B0604020202020204" pitchFamily="34" charset="-122"/>
                    <a:cs typeface="Arial" panose="020B0604020202020204" pitchFamily="34" charset="0"/>
                  </a:endParaRPr>
                </a:p>
              </p:txBody>
            </p:sp>
            <p:grpSp>
              <p:nvGrpSpPr>
                <p:cNvPr id="104507" name="Group 318"/>
                <p:cNvGrpSpPr>
                  <a:grpSpLocks/>
                </p:cNvGrpSpPr>
                <p:nvPr/>
              </p:nvGrpSpPr>
              <p:grpSpPr bwMode="auto">
                <a:xfrm>
                  <a:off x="4530" y="1287"/>
                  <a:ext cx="377" cy="75"/>
                  <a:chOff x="2468" y="1332"/>
                  <a:chExt cx="310" cy="60"/>
                </a:xfrm>
              </p:grpSpPr>
              <p:sp>
                <p:nvSpPr>
                  <p:cNvPr id="104510" name="Freeform 31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sp>
                <p:nvSpPr>
                  <p:cNvPr id="104511" name="Freeform 32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grpSp>
            <p:sp>
              <p:nvSpPr>
                <p:cNvPr id="104508" name="Line 321"/>
                <p:cNvSpPr>
                  <a:spLocks noChangeShapeType="1"/>
                </p:cNvSpPr>
                <p:nvPr/>
              </p:nvSpPr>
              <p:spPr bwMode="auto">
                <a:xfrm>
                  <a:off x="4399" y="1321"/>
                  <a:ext cx="0" cy="109"/>
                </a:xfrm>
                <a:prstGeom prst="line">
                  <a:avLst/>
                </a:prstGeom>
                <a:noFill/>
                <a:ln w="1270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sp>
              <p:nvSpPr>
                <p:cNvPr id="104509" name="Line 322"/>
                <p:cNvSpPr>
                  <a:spLocks noChangeShapeType="1"/>
                </p:cNvSpPr>
                <p:nvPr/>
              </p:nvSpPr>
              <p:spPr bwMode="auto">
                <a:xfrm>
                  <a:off x="5063" y="1327"/>
                  <a:ext cx="0" cy="106"/>
                </a:xfrm>
                <a:prstGeom prst="line">
                  <a:avLst/>
                </a:prstGeom>
                <a:noFill/>
                <a:ln w="1270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grpSp>
          <p:sp>
            <p:nvSpPr>
              <p:cNvPr id="104503" name="Text Box 323"/>
              <p:cNvSpPr txBox="1">
                <a:spLocks noChangeArrowheads="1"/>
              </p:cNvSpPr>
              <p:nvPr/>
            </p:nvSpPr>
            <p:spPr bwMode="auto">
              <a:xfrm>
                <a:off x="4635" y="1408"/>
                <a:ext cx="204" cy="231"/>
              </a:xfrm>
              <a:prstGeom prst="rect">
                <a:avLst/>
              </a:prstGeom>
              <a:noFill/>
              <a:ln w="9525">
                <a:noFill/>
                <a:miter lim="800000"/>
                <a:headEnd/>
                <a:tailEnd/>
              </a:ln>
            </p:spPr>
            <p:txBody>
              <a:bodyPr wrap="none">
                <a:spAutoFit/>
              </a:bodyPr>
              <a:lstStyle/>
              <a:p>
                <a:r>
                  <a:rPr lang="en-US" altLang="zh-CN">
                    <a:latin typeface="Arial" panose="020B0604020202020204" pitchFamily="34" charset="0"/>
                    <a:ea typeface="Arial Unicode MS" panose="020B0604020202020204" pitchFamily="34" charset="-122"/>
                    <a:cs typeface="Arial" panose="020B0604020202020204" pitchFamily="34" charset="0"/>
                  </a:rPr>
                  <a:t>F</a:t>
                </a:r>
              </a:p>
            </p:txBody>
          </p:sp>
        </p:grpSp>
        <p:grpSp>
          <p:nvGrpSpPr>
            <p:cNvPr id="104473" name="Group 324"/>
            <p:cNvGrpSpPr>
              <a:grpSpLocks/>
            </p:cNvGrpSpPr>
            <p:nvPr/>
          </p:nvGrpSpPr>
          <p:grpSpPr bwMode="auto">
            <a:xfrm>
              <a:off x="1361" y="771"/>
              <a:ext cx="1089" cy="608"/>
              <a:chOff x="1363" y="1403"/>
              <a:chExt cx="1089" cy="608"/>
            </a:xfrm>
          </p:grpSpPr>
          <p:sp>
            <p:nvSpPr>
              <p:cNvPr id="104474" name="Text Box 325"/>
              <p:cNvSpPr txBox="1">
                <a:spLocks noChangeArrowheads="1"/>
              </p:cNvSpPr>
              <p:nvPr/>
            </p:nvSpPr>
            <p:spPr bwMode="auto">
              <a:xfrm>
                <a:off x="1462" y="1403"/>
                <a:ext cx="212" cy="231"/>
              </a:xfrm>
              <a:prstGeom prst="rect">
                <a:avLst/>
              </a:prstGeom>
              <a:noFill/>
              <a:ln w="9525">
                <a:noFill/>
                <a:miter lim="800000"/>
                <a:headEnd/>
                <a:tailEnd/>
              </a:ln>
            </p:spPr>
            <p:txBody>
              <a:bodyPr wrap="none">
                <a:spAutoFit/>
              </a:bodyPr>
              <a:lstStyle/>
              <a:p>
                <a:r>
                  <a:rPr lang="en-US" altLang="zh-CN">
                    <a:latin typeface="Arial" panose="020B0604020202020204" pitchFamily="34" charset="0"/>
                    <a:ea typeface="Arial Unicode MS" panose="020B0604020202020204" pitchFamily="34" charset="-122"/>
                    <a:cs typeface="Arial" panose="020B0604020202020204" pitchFamily="34" charset="0"/>
                  </a:rPr>
                  <a:t>A</a:t>
                </a:r>
              </a:p>
            </p:txBody>
          </p:sp>
          <p:sp>
            <p:nvSpPr>
              <p:cNvPr id="104475" name="Text Box 326"/>
              <p:cNvSpPr txBox="1">
                <a:spLocks noChangeArrowheads="1"/>
              </p:cNvSpPr>
              <p:nvPr/>
            </p:nvSpPr>
            <p:spPr bwMode="auto">
              <a:xfrm>
                <a:off x="2121" y="1406"/>
                <a:ext cx="212" cy="231"/>
              </a:xfrm>
              <a:prstGeom prst="rect">
                <a:avLst/>
              </a:prstGeom>
              <a:noFill/>
              <a:ln w="9525">
                <a:noFill/>
                <a:miter lim="800000"/>
                <a:headEnd/>
                <a:tailEnd/>
              </a:ln>
            </p:spPr>
            <p:txBody>
              <a:bodyPr wrap="none">
                <a:spAutoFit/>
              </a:bodyPr>
              <a:lstStyle/>
              <a:p>
                <a:r>
                  <a:rPr lang="en-US" altLang="zh-CN">
                    <a:latin typeface="Arial" panose="020B0604020202020204" pitchFamily="34" charset="0"/>
                    <a:ea typeface="Arial Unicode MS" panose="020B0604020202020204" pitchFamily="34" charset="-122"/>
                    <a:cs typeface="Arial" panose="020B0604020202020204" pitchFamily="34" charset="0"/>
                  </a:rPr>
                  <a:t>B</a:t>
                </a:r>
              </a:p>
            </p:txBody>
          </p:sp>
          <p:sp>
            <p:nvSpPr>
              <p:cNvPr id="104476" name="Line 327"/>
              <p:cNvSpPr>
                <a:spLocks noChangeShapeType="1"/>
              </p:cNvSpPr>
              <p:nvPr/>
            </p:nvSpPr>
            <p:spPr bwMode="auto">
              <a:xfrm flipV="1">
                <a:off x="1803" y="1729"/>
                <a:ext cx="204" cy="0"/>
              </a:xfrm>
              <a:prstGeom prst="line">
                <a:avLst/>
              </a:prstGeom>
              <a:noFill/>
              <a:ln w="19050">
                <a:solidFill>
                  <a:schemeClr val="tx1"/>
                </a:solidFill>
                <a:round/>
                <a:headEnd/>
                <a:tailEnd/>
              </a:ln>
            </p:spPr>
            <p:txBody>
              <a:bodyPr wrap="none"/>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sp>
            <p:nvSpPr>
              <p:cNvPr id="104477" name="Text Box 328"/>
              <p:cNvSpPr txBox="1">
                <a:spLocks noChangeArrowheads="1"/>
              </p:cNvSpPr>
              <p:nvPr/>
            </p:nvSpPr>
            <p:spPr bwMode="auto">
              <a:xfrm>
                <a:off x="1386" y="1798"/>
                <a:ext cx="372" cy="212"/>
              </a:xfrm>
              <a:prstGeom prst="rect">
                <a:avLst/>
              </a:prstGeom>
              <a:noFill/>
              <a:ln w="9525">
                <a:noFill/>
                <a:miter lim="800000"/>
                <a:headEnd/>
                <a:tailEnd/>
              </a:ln>
            </p:spPr>
            <p:txBody>
              <a:bodyPr wrap="none">
                <a:spAutoFit/>
              </a:bodyPr>
              <a:lstStyle/>
              <a:p>
                <a:r>
                  <a:rPr lang="en-US" altLang="zh-CN" sz="1600">
                    <a:latin typeface="Arial" panose="020B0604020202020204" pitchFamily="34" charset="0"/>
                    <a:ea typeface="Arial Unicode MS" panose="020B0604020202020204" pitchFamily="34" charset="-122"/>
                    <a:cs typeface="Arial" panose="020B0604020202020204" pitchFamily="34" charset="0"/>
                  </a:rPr>
                  <a:t>IPv6</a:t>
                </a:r>
              </a:p>
            </p:txBody>
          </p:sp>
          <p:sp>
            <p:nvSpPr>
              <p:cNvPr id="104478" name="Text Box 329"/>
              <p:cNvSpPr txBox="1">
                <a:spLocks noChangeArrowheads="1"/>
              </p:cNvSpPr>
              <p:nvPr/>
            </p:nvSpPr>
            <p:spPr bwMode="auto">
              <a:xfrm>
                <a:off x="2045" y="1799"/>
                <a:ext cx="372" cy="212"/>
              </a:xfrm>
              <a:prstGeom prst="rect">
                <a:avLst/>
              </a:prstGeom>
              <a:noFill/>
              <a:ln w="9525">
                <a:noFill/>
                <a:miter lim="800000"/>
                <a:headEnd/>
                <a:tailEnd/>
              </a:ln>
            </p:spPr>
            <p:txBody>
              <a:bodyPr wrap="none">
                <a:spAutoFit/>
              </a:bodyPr>
              <a:lstStyle/>
              <a:p>
                <a:r>
                  <a:rPr lang="en-US" altLang="zh-CN" sz="1600">
                    <a:latin typeface="Arial" panose="020B0604020202020204" pitchFamily="34" charset="0"/>
                    <a:ea typeface="Arial Unicode MS" panose="020B0604020202020204" pitchFamily="34" charset="-122"/>
                    <a:cs typeface="Arial" panose="020B0604020202020204" pitchFamily="34" charset="0"/>
                  </a:rPr>
                  <a:t>IPv6</a:t>
                </a:r>
              </a:p>
            </p:txBody>
          </p:sp>
          <p:grpSp>
            <p:nvGrpSpPr>
              <p:cNvPr id="104479" name="Group 330"/>
              <p:cNvGrpSpPr>
                <a:grpSpLocks/>
              </p:cNvGrpSpPr>
              <p:nvPr/>
            </p:nvGrpSpPr>
            <p:grpSpPr bwMode="auto">
              <a:xfrm>
                <a:off x="1363" y="1621"/>
                <a:ext cx="437" cy="213"/>
                <a:chOff x="4396" y="1245"/>
                <a:chExt cx="672" cy="248"/>
              </a:xfrm>
            </p:grpSpPr>
            <p:sp>
              <p:nvSpPr>
                <p:cNvPr id="104489"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ea typeface="Arial Unicode MS" panose="020B0604020202020204" pitchFamily="34" charset="-122"/>
                    <a:cs typeface="Arial" panose="020B0604020202020204" pitchFamily="34" charset="0"/>
                  </a:endParaRPr>
                </a:p>
              </p:txBody>
            </p:sp>
            <p:sp>
              <p:nvSpPr>
                <p:cNvPr id="104490"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w="12700">
                  <a:noFill/>
                  <a:miter lim="800000"/>
                  <a:headEnd/>
                  <a:tailEnd/>
                </a:ln>
              </p:spPr>
              <p:txBody>
                <a:bodyPr wrap="none" anchor="ctr"/>
                <a:lstStyle/>
                <a:p>
                  <a:pPr algn="ctr"/>
                  <a:endParaRPr lang="zh-CN" altLang="zh-CN" sz="2400">
                    <a:latin typeface="Arial" panose="020B0604020202020204" pitchFamily="34" charset="0"/>
                    <a:ea typeface="Arial Unicode MS" panose="020B0604020202020204" pitchFamily="34" charset="-122"/>
                    <a:cs typeface="Arial" panose="020B0604020202020204" pitchFamily="34" charset="0"/>
                  </a:endParaRPr>
                </a:p>
              </p:txBody>
            </p:sp>
            <p:sp>
              <p:nvSpPr>
                <p:cNvPr id="104491"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ea typeface="Arial Unicode MS" panose="020B0604020202020204" pitchFamily="34" charset="-122"/>
                    <a:cs typeface="Arial" panose="020B0604020202020204" pitchFamily="34" charset="0"/>
                  </a:endParaRPr>
                </a:p>
              </p:txBody>
            </p:sp>
            <p:grpSp>
              <p:nvGrpSpPr>
                <p:cNvPr id="104492" name="Group 334"/>
                <p:cNvGrpSpPr>
                  <a:grpSpLocks/>
                </p:cNvGrpSpPr>
                <p:nvPr/>
              </p:nvGrpSpPr>
              <p:grpSpPr bwMode="auto">
                <a:xfrm>
                  <a:off x="4530" y="1287"/>
                  <a:ext cx="377" cy="75"/>
                  <a:chOff x="2468" y="1332"/>
                  <a:chExt cx="310" cy="60"/>
                </a:xfrm>
              </p:grpSpPr>
              <p:sp>
                <p:nvSpPr>
                  <p:cNvPr id="104495" name="Freeform 3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sp>
                <p:nvSpPr>
                  <p:cNvPr id="104496" name="Freeform 3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grpSp>
            <p:sp>
              <p:nvSpPr>
                <p:cNvPr id="104493" name="Line 337"/>
                <p:cNvSpPr>
                  <a:spLocks noChangeShapeType="1"/>
                </p:cNvSpPr>
                <p:nvPr/>
              </p:nvSpPr>
              <p:spPr bwMode="auto">
                <a:xfrm>
                  <a:off x="4399" y="1321"/>
                  <a:ext cx="0" cy="109"/>
                </a:xfrm>
                <a:prstGeom prst="line">
                  <a:avLst/>
                </a:prstGeom>
                <a:noFill/>
                <a:ln w="1270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sp>
              <p:nvSpPr>
                <p:cNvPr id="104494" name="Line 338"/>
                <p:cNvSpPr>
                  <a:spLocks noChangeShapeType="1"/>
                </p:cNvSpPr>
                <p:nvPr/>
              </p:nvSpPr>
              <p:spPr bwMode="auto">
                <a:xfrm>
                  <a:off x="5063" y="1327"/>
                  <a:ext cx="0" cy="106"/>
                </a:xfrm>
                <a:prstGeom prst="line">
                  <a:avLst/>
                </a:prstGeom>
                <a:noFill/>
                <a:ln w="1270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grpSp>
          <p:grpSp>
            <p:nvGrpSpPr>
              <p:cNvPr id="104480" name="Group 339"/>
              <p:cNvGrpSpPr>
                <a:grpSpLocks/>
              </p:cNvGrpSpPr>
              <p:nvPr/>
            </p:nvGrpSpPr>
            <p:grpSpPr bwMode="auto">
              <a:xfrm>
                <a:off x="2015" y="1617"/>
                <a:ext cx="437" cy="213"/>
                <a:chOff x="4396" y="1245"/>
                <a:chExt cx="672" cy="248"/>
              </a:xfrm>
            </p:grpSpPr>
            <p:sp>
              <p:nvSpPr>
                <p:cNvPr id="104481"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ea typeface="Arial Unicode MS" panose="020B0604020202020204" pitchFamily="34" charset="-122"/>
                    <a:cs typeface="Arial" panose="020B0604020202020204" pitchFamily="34" charset="0"/>
                  </a:endParaRPr>
                </a:p>
              </p:txBody>
            </p:sp>
            <p:sp>
              <p:nvSpPr>
                <p:cNvPr id="104482"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w="12700">
                  <a:noFill/>
                  <a:miter lim="800000"/>
                  <a:headEnd/>
                  <a:tailEnd/>
                </a:ln>
              </p:spPr>
              <p:txBody>
                <a:bodyPr wrap="none" anchor="ctr"/>
                <a:lstStyle/>
                <a:p>
                  <a:pPr algn="ctr"/>
                  <a:endParaRPr lang="zh-CN" altLang="zh-CN" sz="2400">
                    <a:latin typeface="Arial" panose="020B0604020202020204" pitchFamily="34" charset="0"/>
                    <a:ea typeface="Arial Unicode MS" panose="020B0604020202020204" pitchFamily="34" charset="-122"/>
                    <a:cs typeface="Arial" panose="020B0604020202020204" pitchFamily="34" charset="0"/>
                  </a:endParaRPr>
                </a:p>
              </p:txBody>
            </p:sp>
            <p:sp>
              <p:nvSpPr>
                <p:cNvPr id="104483"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p>
                  <a:endParaRPr lang="zh-CN" altLang="zh-CN" sz="2400">
                    <a:latin typeface="Arial" panose="020B0604020202020204" pitchFamily="34" charset="0"/>
                    <a:ea typeface="Arial Unicode MS" panose="020B0604020202020204" pitchFamily="34" charset="-122"/>
                    <a:cs typeface="Arial" panose="020B0604020202020204" pitchFamily="34" charset="0"/>
                  </a:endParaRPr>
                </a:p>
              </p:txBody>
            </p:sp>
            <p:grpSp>
              <p:nvGrpSpPr>
                <p:cNvPr id="104484" name="Group 343"/>
                <p:cNvGrpSpPr>
                  <a:grpSpLocks/>
                </p:cNvGrpSpPr>
                <p:nvPr/>
              </p:nvGrpSpPr>
              <p:grpSpPr bwMode="auto">
                <a:xfrm>
                  <a:off x="4530" y="1287"/>
                  <a:ext cx="377" cy="75"/>
                  <a:chOff x="2468" y="1332"/>
                  <a:chExt cx="310" cy="60"/>
                </a:xfrm>
              </p:grpSpPr>
              <p:sp>
                <p:nvSpPr>
                  <p:cNvPr id="104487" name="Freeform 3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sp>
                <p:nvSpPr>
                  <p:cNvPr id="104488" name="Freeform 3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grpSp>
            <p:sp>
              <p:nvSpPr>
                <p:cNvPr id="104485" name="Line 346"/>
                <p:cNvSpPr>
                  <a:spLocks noChangeShapeType="1"/>
                </p:cNvSpPr>
                <p:nvPr/>
              </p:nvSpPr>
              <p:spPr bwMode="auto">
                <a:xfrm>
                  <a:off x="4399" y="1321"/>
                  <a:ext cx="0" cy="109"/>
                </a:xfrm>
                <a:prstGeom prst="line">
                  <a:avLst/>
                </a:prstGeom>
                <a:noFill/>
                <a:ln w="1270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sp>
              <p:nvSpPr>
                <p:cNvPr id="104486" name="Line 347"/>
                <p:cNvSpPr>
                  <a:spLocks noChangeShapeType="1"/>
                </p:cNvSpPr>
                <p:nvPr/>
              </p:nvSpPr>
              <p:spPr bwMode="auto">
                <a:xfrm>
                  <a:off x="5063" y="1327"/>
                  <a:ext cx="0" cy="106"/>
                </a:xfrm>
                <a:prstGeom prst="line">
                  <a:avLst/>
                </a:prstGeom>
                <a:noFill/>
                <a:ln w="12700">
                  <a:solidFill>
                    <a:srgbClr val="000000"/>
                  </a:solidFill>
                  <a:round/>
                  <a:headEnd/>
                  <a:tailEnd/>
                </a:ln>
              </p:spPr>
              <p:txBody>
                <a:bodyPr/>
                <a:lstStyle/>
                <a:p>
                  <a:endParaRPr lang="zh-CN" altLang="en-US">
                    <a:latin typeface="Arial" panose="020B0604020202020204" pitchFamily="34" charset="0"/>
                    <a:ea typeface="Arial Unicode MS" panose="020B0604020202020204" pitchFamily="34" charset="-122"/>
                    <a:cs typeface="Arial" panose="020B0604020202020204" pitchFamily="34" charset="0"/>
                  </a:endParaRPr>
                </a:p>
              </p:txBody>
            </p:sp>
          </p:grpSp>
        </p:grpSp>
      </p:grpSp>
      <p:sp>
        <p:nvSpPr>
          <p:cNvPr id="72722" name="Rectangle 349"/>
          <p:cNvSpPr>
            <a:spLocks noGrp="1" noChangeArrowheads="1"/>
          </p:cNvSpPr>
          <p:nvPr>
            <p:ph type="title"/>
          </p:nvPr>
        </p:nvSpPr>
        <p:spPr>
          <a:xfrm>
            <a:off x="347462" y="240680"/>
            <a:ext cx="8455025" cy="639763"/>
          </a:xfrm>
        </p:spPr>
        <p:txBody>
          <a:bodyPr/>
          <a:lstStyle/>
          <a:p>
            <a:pPr>
              <a:defRPr/>
            </a:pPr>
            <a:r>
              <a:rPr lang="zh-CN" altLang="en-US">
                <a:latin typeface="+mn-ea"/>
              </a:rPr>
              <a:t>建隧道</a:t>
            </a:r>
            <a:endParaRPr lang="en-US">
              <a:cs typeface="+mj-cs"/>
            </a:endParaRPr>
          </a:p>
        </p:txBody>
      </p:sp>
      <p:sp>
        <p:nvSpPr>
          <p:cNvPr id="104465" name="Text Box 350"/>
          <p:cNvSpPr txBox="1">
            <a:spLocks noChangeArrowheads="1"/>
          </p:cNvSpPr>
          <p:nvPr/>
        </p:nvSpPr>
        <p:spPr bwMode="auto">
          <a:xfrm>
            <a:off x="4227513" y="2992438"/>
            <a:ext cx="590550" cy="336550"/>
          </a:xfrm>
          <a:prstGeom prst="rect">
            <a:avLst/>
          </a:prstGeom>
          <a:noFill/>
          <a:ln w="9525">
            <a:noFill/>
            <a:miter lim="800000"/>
            <a:headEnd/>
            <a:tailEnd/>
          </a:ln>
        </p:spPr>
        <p:txBody>
          <a:bodyPr wrap="none">
            <a:spAutoFit/>
          </a:bodyPr>
          <a:lstStyle/>
          <a:p>
            <a:r>
              <a:rPr lang="en-US" altLang="zh-CN" sz="1600">
                <a:solidFill>
                  <a:srgbClr val="CC0000"/>
                </a:solidFill>
                <a:latin typeface="Arial" panose="020B0604020202020204" pitchFamily="34" charset="0"/>
                <a:ea typeface="Arial Unicode MS" panose="020B0604020202020204" pitchFamily="34" charset="-122"/>
                <a:cs typeface="Arial" panose="020B0604020202020204" pitchFamily="34" charset="0"/>
              </a:rPr>
              <a:t>IPv4</a:t>
            </a:r>
          </a:p>
        </p:txBody>
      </p:sp>
      <p:sp>
        <p:nvSpPr>
          <p:cNvPr id="104466" name="Text Box 351"/>
          <p:cNvSpPr txBox="1">
            <a:spLocks noChangeArrowheads="1"/>
          </p:cNvSpPr>
          <p:nvPr/>
        </p:nvSpPr>
        <p:spPr bwMode="auto">
          <a:xfrm>
            <a:off x="5221288" y="2994025"/>
            <a:ext cx="590550" cy="336550"/>
          </a:xfrm>
          <a:prstGeom prst="rect">
            <a:avLst/>
          </a:prstGeom>
          <a:noFill/>
          <a:ln w="9525">
            <a:noFill/>
            <a:miter lim="800000"/>
            <a:headEnd/>
            <a:tailEnd/>
          </a:ln>
        </p:spPr>
        <p:txBody>
          <a:bodyPr wrap="none">
            <a:spAutoFit/>
          </a:bodyPr>
          <a:lstStyle/>
          <a:p>
            <a:r>
              <a:rPr lang="en-US" altLang="zh-CN" sz="1600">
                <a:solidFill>
                  <a:srgbClr val="CC0000"/>
                </a:solidFill>
                <a:latin typeface="Arial" panose="020B0604020202020204" pitchFamily="34" charset="0"/>
                <a:ea typeface="Arial Unicode MS" panose="020B0604020202020204" pitchFamily="34" charset="-122"/>
                <a:cs typeface="Arial" panose="020B0604020202020204" pitchFamily="34" charset="0"/>
              </a:rPr>
              <a:t>IPv4</a:t>
            </a:r>
          </a:p>
        </p:txBody>
      </p:sp>
    </p:spTree>
    <p:extLst>
      <p:ext uri="{BB962C8B-B14F-4D97-AF65-F5344CB8AC3E}">
        <p14:creationId xmlns:p14="http://schemas.microsoft.com/office/powerpoint/2010/main" val="37268183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80229" name="Group 4"/>
          <p:cNvGrpSpPr>
            <a:grpSpLocks/>
          </p:cNvGrpSpPr>
          <p:nvPr/>
        </p:nvGrpSpPr>
        <p:grpSpPr bwMode="auto">
          <a:xfrm>
            <a:off x="2578100" y="719138"/>
            <a:ext cx="3889375" cy="1006475"/>
            <a:chOff x="912" y="768"/>
            <a:chExt cx="2400" cy="1584"/>
          </a:xfrm>
        </p:grpSpPr>
        <p:sp>
          <p:nvSpPr>
            <p:cNvPr id="180315" name="Oval 5"/>
            <p:cNvSpPr>
              <a:spLocks noChangeArrowheads="1"/>
            </p:cNvSpPr>
            <p:nvPr/>
          </p:nvSpPr>
          <p:spPr bwMode="auto">
            <a:xfrm>
              <a:off x="1751" y="799"/>
              <a:ext cx="1026" cy="628"/>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316" name="Oval 6"/>
            <p:cNvSpPr>
              <a:spLocks noChangeArrowheads="1"/>
            </p:cNvSpPr>
            <p:nvPr/>
          </p:nvSpPr>
          <p:spPr bwMode="auto">
            <a:xfrm>
              <a:off x="1172" y="972"/>
              <a:ext cx="781" cy="627"/>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317" name="Oval 7"/>
            <p:cNvSpPr>
              <a:spLocks noChangeArrowheads="1"/>
            </p:cNvSpPr>
            <p:nvPr/>
          </p:nvSpPr>
          <p:spPr bwMode="auto">
            <a:xfrm>
              <a:off x="926" y="1364"/>
              <a:ext cx="521" cy="502"/>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318" name="Oval 8"/>
            <p:cNvSpPr>
              <a:spLocks noChangeArrowheads="1"/>
            </p:cNvSpPr>
            <p:nvPr/>
          </p:nvSpPr>
          <p:spPr bwMode="auto">
            <a:xfrm>
              <a:off x="1085" y="1599"/>
              <a:ext cx="796" cy="549"/>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319" name="Oval 9"/>
            <p:cNvSpPr>
              <a:spLocks noChangeArrowheads="1"/>
            </p:cNvSpPr>
            <p:nvPr/>
          </p:nvSpPr>
          <p:spPr bwMode="auto">
            <a:xfrm>
              <a:off x="1664" y="1693"/>
              <a:ext cx="1200" cy="659"/>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320" name="Oval 10"/>
            <p:cNvSpPr>
              <a:spLocks noChangeArrowheads="1"/>
            </p:cNvSpPr>
            <p:nvPr/>
          </p:nvSpPr>
          <p:spPr bwMode="auto">
            <a:xfrm>
              <a:off x="2445" y="988"/>
              <a:ext cx="751" cy="486"/>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321" name="Oval 11"/>
            <p:cNvSpPr>
              <a:spLocks noChangeArrowheads="1"/>
            </p:cNvSpPr>
            <p:nvPr/>
          </p:nvSpPr>
          <p:spPr bwMode="auto">
            <a:xfrm>
              <a:off x="2560" y="1317"/>
              <a:ext cx="752" cy="486"/>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322" name="Oval 12"/>
            <p:cNvSpPr>
              <a:spLocks noChangeArrowheads="1"/>
            </p:cNvSpPr>
            <p:nvPr/>
          </p:nvSpPr>
          <p:spPr bwMode="auto">
            <a:xfrm>
              <a:off x="2488" y="1427"/>
              <a:ext cx="752" cy="815"/>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323" name="Oval 13"/>
            <p:cNvSpPr>
              <a:spLocks noChangeArrowheads="1"/>
            </p:cNvSpPr>
            <p:nvPr/>
          </p:nvSpPr>
          <p:spPr bwMode="auto">
            <a:xfrm>
              <a:off x="1360" y="1176"/>
              <a:ext cx="1547" cy="815"/>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nvGrpSpPr>
            <p:cNvPr id="180324" name="Group 14"/>
            <p:cNvGrpSpPr>
              <a:grpSpLocks/>
            </p:cNvGrpSpPr>
            <p:nvPr/>
          </p:nvGrpSpPr>
          <p:grpSpPr bwMode="auto">
            <a:xfrm>
              <a:off x="912" y="768"/>
              <a:ext cx="2386" cy="1553"/>
              <a:chOff x="912" y="768"/>
              <a:chExt cx="2386" cy="1553"/>
            </a:xfrm>
          </p:grpSpPr>
          <p:sp>
            <p:nvSpPr>
              <p:cNvPr id="180325" name="Oval 15"/>
              <p:cNvSpPr>
                <a:spLocks noChangeArrowheads="1"/>
              </p:cNvSpPr>
              <p:nvPr/>
            </p:nvSpPr>
            <p:spPr bwMode="auto">
              <a:xfrm>
                <a:off x="1736" y="768"/>
                <a:ext cx="1027" cy="627"/>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326" name="Oval 16"/>
              <p:cNvSpPr>
                <a:spLocks noChangeArrowheads="1"/>
              </p:cNvSpPr>
              <p:nvPr/>
            </p:nvSpPr>
            <p:spPr bwMode="auto">
              <a:xfrm>
                <a:off x="1158" y="941"/>
                <a:ext cx="781" cy="627"/>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327" name="Oval 17"/>
              <p:cNvSpPr>
                <a:spLocks noChangeArrowheads="1"/>
              </p:cNvSpPr>
              <p:nvPr/>
            </p:nvSpPr>
            <p:spPr bwMode="auto">
              <a:xfrm>
                <a:off x="912" y="1333"/>
                <a:ext cx="520" cy="501"/>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328" name="Oval 18"/>
              <p:cNvSpPr>
                <a:spLocks noChangeArrowheads="1"/>
              </p:cNvSpPr>
              <p:nvPr/>
            </p:nvSpPr>
            <p:spPr bwMode="auto">
              <a:xfrm>
                <a:off x="1071" y="1568"/>
                <a:ext cx="795" cy="549"/>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329" name="Oval 19"/>
              <p:cNvSpPr>
                <a:spLocks noChangeArrowheads="1"/>
              </p:cNvSpPr>
              <p:nvPr/>
            </p:nvSpPr>
            <p:spPr bwMode="auto">
              <a:xfrm>
                <a:off x="1649" y="1662"/>
                <a:ext cx="1200" cy="659"/>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330" name="Oval 20"/>
              <p:cNvSpPr>
                <a:spLocks noChangeArrowheads="1"/>
              </p:cNvSpPr>
              <p:nvPr/>
            </p:nvSpPr>
            <p:spPr bwMode="auto">
              <a:xfrm>
                <a:off x="2430" y="956"/>
                <a:ext cx="752" cy="486"/>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331" name="Oval 21"/>
              <p:cNvSpPr>
                <a:spLocks noChangeArrowheads="1"/>
              </p:cNvSpPr>
              <p:nvPr/>
            </p:nvSpPr>
            <p:spPr bwMode="auto">
              <a:xfrm>
                <a:off x="2546" y="1286"/>
                <a:ext cx="752" cy="486"/>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332" name="Oval 22"/>
              <p:cNvSpPr>
                <a:spLocks noChangeArrowheads="1"/>
              </p:cNvSpPr>
              <p:nvPr/>
            </p:nvSpPr>
            <p:spPr bwMode="auto">
              <a:xfrm>
                <a:off x="2473" y="1395"/>
                <a:ext cx="752" cy="816"/>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333" name="Oval 23"/>
              <p:cNvSpPr>
                <a:spLocks noChangeArrowheads="1"/>
              </p:cNvSpPr>
              <p:nvPr/>
            </p:nvSpPr>
            <p:spPr bwMode="auto">
              <a:xfrm>
                <a:off x="1346" y="1144"/>
                <a:ext cx="1547" cy="816"/>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sp>
        <p:nvSpPr>
          <p:cNvPr id="180230" name="Text Box 24"/>
          <p:cNvSpPr txBox="1">
            <a:spLocks noChangeArrowheads="1"/>
          </p:cNvSpPr>
          <p:nvPr/>
        </p:nvSpPr>
        <p:spPr bwMode="auto">
          <a:xfrm>
            <a:off x="4183063" y="696913"/>
            <a:ext cx="1162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u="none">
                <a:solidFill>
                  <a:srgbClr val="333399"/>
                </a:solidFill>
                <a:ea typeface="黑体" panose="02010609060101010101" pitchFamily="49" charset="-122"/>
              </a:rPr>
              <a:t>IPv4 </a:t>
            </a:r>
            <a:r>
              <a:rPr kumimoji="1" lang="zh-CN" altLang="en-US" sz="1800" u="none">
                <a:solidFill>
                  <a:srgbClr val="333399"/>
                </a:solidFill>
                <a:ea typeface="黑体" panose="02010609060101010101" pitchFamily="49" charset="-122"/>
              </a:rPr>
              <a:t>网络</a:t>
            </a:r>
          </a:p>
        </p:txBody>
      </p:sp>
      <p:sp>
        <p:nvSpPr>
          <p:cNvPr id="180231" name="Line 25"/>
          <p:cNvSpPr>
            <a:spLocks noChangeShapeType="1"/>
          </p:cNvSpPr>
          <p:nvPr/>
        </p:nvSpPr>
        <p:spPr bwMode="auto">
          <a:xfrm>
            <a:off x="636588" y="1374775"/>
            <a:ext cx="807720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0232" name="Picture 27"/>
          <p:cNvSpPr>
            <a:spLocks noChangeArrowheads="1"/>
          </p:cNvSpPr>
          <p:nvPr/>
        </p:nvSpPr>
        <p:spPr bwMode="auto">
          <a:xfrm>
            <a:off x="2370138" y="1146175"/>
            <a:ext cx="5207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233" name="Picture 28"/>
          <p:cNvSpPr>
            <a:spLocks noChangeArrowheads="1"/>
          </p:cNvSpPr>
          <p:nvPr/>
        </p:nvSpPr>
        <p:spPr bwMode="auto">
          <a:xfrm>
            <a:off x="3697288" y="1146175"/>
            <a:ext cx="5207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234" name="Picture 29"/>
          <p:cNvSpPr>
            <a:spLocks noChangeArrowheads="1"/>
          </p:cNvSpPr>
          <p:nvPr/>
        </p:nvSpPr>
        <p:spPr bwMode="auto">
          <a:xfrm>
            <a:off x="5068888" y="1146175"/>
            <a:ext cx="5207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235" name="Picture 30"/>
          <p:cNvSpPr>
            <a:spLocks noChangeArrowheads="1"/>
          </p:cNvSpPr>
          <p:nvPr/>
        </p:nvSpPr>
        <p:spPr bwMode="auto">
          <a:xfrm>
            <a:off x="6389688" y="1146175"/>
            <a:ext cx="5207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236" name="Text Box 32"/>
          <p:cNvSpPr txBox="1">
            <a:spLocks noChangeArrowheads="1"/>
          </p:cNvSpPr>
          <p:nvPr/>
        </p:nvSpPr>
        <p:spPr bwMode="auto">
          <a:xfrm>
            <a:off x="331788" y="696913"/>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u="none">
                <a:solidFill>
                  <a:srgbClr val="333399"/>
                </a:solidFill>
                <a:ea typeface="黑体" panose="02010609060101010101" pitchFamily="49" charset="-122"/>
              </a:rPr>
              <a:t>IPv6</a:t>
            </a:r>
          </a:p>
        </p:txBody>
      </p:sp>
      <p:sp>
        <p:nvSpPr>
          <p:cNvPr id="180237" name="Text Box 33"/>
          <p:cNvSpPr txBox="1">
            <a:spLocks noChangeArrowheads="1"/>
          </p:cNvSpPr>
          <p:nvPr/>
        </p:nvSpPr>
        <p:spPr bwMode="auto">
          <a:xfrm>
            <a:off x="8408988" y="696913"/>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u="none">
                <a:solidFill>
                  <a:srgbClr val="333399"/>
                </a:solidFill>
                <a:ea typeface="黑体" panose="02010609060101010101" pitchFamily="49" charset="-122"/>
              </a:rPr>
              <a:t>IPv6</a:t>
            </a:r>
          </a:p>
        </p:txBody>
      </p:sp>
      <p:sp>
        <p:nvSpPr>
          <p:cNvPr id="180238" name="Text Box 34"/>
          <p:cNvSpPr txBox="1">
            <a:spLocks noChangeArrowheads="1"/>
          </p:cNvSpPr>
          <p:nvPr/>
        </p:nvSpPr>
        <p:spPr bwMode="auto">
          <a:xfrm>
            <a:off x="77788" y="1079500"/>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600" u="none">
                <a:solidFill>
                  <a:srgbClr val="333399"/>
                </a:solidFill>
                <a:ea typeface="黑体" panose="02010609060101010101" pitchFamily="49" charset="-122"/>
              </a:rPr>
              <a:t>A</a:t>
            </a:r>
          </a:p>
        </p:txBody>
      </p:sp>
      <p:sp>
        <p:nvSpPr>
          <p:cNvPr id="180239" name="Text Box 35"/>
          <p:cNvSpPr txBox="1">
            <a:spLocks noChangeArrowheads="1"/>
          </p:cNvSpPr>
          <p:nvPr/>
        </p:nvSpPr>
        <p:spPr bwMode="auto">
          <a:xfrm>
            <a:off x="2267943" y="1042096"/>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600" u="none">
                <a:solidFill>
                  <a:srgbClr val="333399"/>
                </a:solidFill>
                <a:ea typeface="黑体" panose="02010609060101010101" pitchFamily="49" charset="-122"/>
              </a:rPr>
              <a:t>B</a:t>
            </a:r>
          </a:p>
        </p:txBody>
      </p:sp>
      <p:sp>
        <p:nvSpPr>
          <p:cNvPr id="180240" name="Text Box 36"/>
          <p:cNvSpPr txBox="1">
            <a:spLocks noChangeArrowheads="1"/>
          </p:cNvSpPr>
          <p:nvPr/>
        </p:nvSpPr>
        <p:spPr bwMode="auto">
          <a:xfrm>
            <a:off x="3365500" y="1057275"/>
            <a:ext cx="33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600" u="none">
                <a:solidFill>
                  <a:srgbClr val="333399"/>
                </a:solidFill>
                <a:ea typeface="黑体" panose="02010609060101010101" pitchFamily="49" charset="-122"/>
              </a:rPr>
              <a:t>C</a:t>
            </a:r>
          </a:p>
        </p:txBody>
      </p:sp>
      <p:sp>
        <p:nvSpPr>
          <p:cNvPr id="180241" name="Text Box 37"/>
          <p:cNvSpPr txBox="1">
            <a:spLocks noChangeArrowheads="1"/>
          </p:cNvSpPr>
          <p:nvPr/>
        </p:nvSpPr>
        <p:spPr bwMode="auto">
          <a:xfrm>
            <a:off x="4789488" y="1046163"/>
            <a:ext cx="33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600" u="none">
                <a:solidFill>
                  <a:srgbClr val="333399"/>
                </a:solidFill>
                <a:ea typeface="黑体" panose="02010609060101010101" pitchFamily="49" charset="-122"/>
              </a:rPr>
              <a:t>D</a:t>
            </a:r>
          </a:p>
        </p:txBody>
      </p:sp>
      <p:sp>
        <p:nvSpPr>
          <p:cNvPr id="180242" name="Text Box 38"/>
          <p:cNvSpPr txBox="1">
            <a:spLocks noChangeArrowheads="1"/>
          </p:cNvSpPr>
          <p:nvPr/>
        </p:nvSpPr>
        <p:spPr bwMode="auto">
          <a:xfrm>
            <a:off x="6300788" y="1060139"/>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600" u="none">
                <a:solidFill>
                  <a:srgbClr val="333399"/>
                </a:solidFill>
                <a:ea typeface="黑体" panose="02010609060101010101" pitchFamily="49" charset="-122"/>
              </a:rPr>
              <a:t>E</a:t>
            </a:r>
          </a:p>
        </p:txBody>
      </p:sp>
      <p:sp>
        <p:nvSpPr>
          <p:cNvPr id="180243" name="Text Box 39"/>
          <p:cNvSpPr txBox="1">
            <a:spLocks noChangeArrowheads="1"/>
          </p:cNvSpPr>
          <p:nvPr/>
        </p:nvSpPr>
        <p:spPr bwMode="auto">
          <a:xfrm>
            <a:off x="8256588" y="1023938"/>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600" u="none">
                <a:solidFill>
                  <a:srgbClr val="333399"/>
                </a:solidFill>
                <a:ea typeface="黑体" panose="02010609060101010101" pitchFamily="49" charset="-122"/>
              </a:rPr>
              <a:t>F</a:t>
            </a:r>
          </a:p>
        </p:txBody>
      </p:sp>
      <p:sp>
        <p:nvSpPr>
          <p:cNvPr id="180244" name="Text Box 44"/>
          <p:cNvSpPr txBox="1">
            <a:spLocks noChangeArrowheads="1"/>
          </p:cNvSpPr>
          <p:nvPr/>
        </p:nvSpPr>
        <p:spPr bwMode="auto">
          <a:xfrm>
            <a:off x="2065338" y="450850"/>
            <a:ext cx="11620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1800" u="none">
                <a:solidFill>
                  <a:srgbClr val="333399"/>
                </a:solidFill>
                <a:ea typeface="黑体" panose="02010609060101010101" pitchFamily="49" charset="-122"/>
              </a:rPr>
              <a:t>双协议栈</a:t>
            </a:r>
          </a:p>
          <a:p>
            <a:pPr algn="ctr" eaLnBrk="1" hangingPunct="1">
              <a:spcBef>
                <a:spcPct val="0"/>
              </a:spcBef>
              <a:buClrTx/>
              <a:buSzTx/>
              <a:buFontTx/>
              <a:buNone/>
            </a:pPr>
            <a:r>
              <a:rPr kumimoji="1" lang="en-US" altLang="zh-CN" sz="1800" u="none">
                <a:solidFill>
                  <a:srgbClr val="333399"/>
                </a:solidFill>
                <a:ea typeface="黑体" panose="02010609060101010101" pitchFamily="49" charset="-122"/>
              </a:rPr>
              <a:t>IPv6/IPv4</a:t>
            </a:r>
          </a:p>
        </p:txBody>
      </p:sp>
      <p:sp>
        <p:nvSpPr>
          <p:cNvPr id="180245" name="Text Box 45"/>
          <p:cNvSpPr txBox="1">
            <a:spLocks noChangeArrowheads="1"/>
          </p:cNvSpPr>
          <p:nvPr/>
        </p:nvSpPr>
        <p:spPr bwMode="auto">
          <a:xfrm>
            <a:off x="6027738" y="450850"/>
            <a:ext cx="11620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1800" u="none">
                <a:solidFill>
                  <a:srgbClr val="333399"/>
                </a:solidFill>
                <a:ea typeface="黑体" panose="02010609060101010101" pitchFamily="49" charset="-122"/>
              </a:rPr>
              <a:t>双协议栈</a:t>
            </a:r>
          </a:p>
          <a:p>
            <a:pPr algn="ctr" eaLnBrk="1" hangingPunct="1">
              <a:spcBef>
                <a:spcPct val="0"/>
              </a:spcBef>
              <a:buClrTx/>
              <a:buSzTx/>
              <a:buFontTx/>
              <a:buNone/>
            </a:pPr>
            <a:r>
              <a:rPr kumimoji="1" lang="en-US" altLang="zh-CN" sz="1800" u="none">
                <a:solidFill>
                  <a:srgbClr val="333399"/>
                </a:solidFill>
                <a:ea typeface="黑体" panose="02010609060101010101" pitchFamily="49" charset="-122"/>
              </a:rPr>
              <a:t>IPv6/IPv4</a:t>
            </a:r>
          </a:p>
        </p:txBody>
      </p:sp>
      <p:grpSp>
        <p:nvGrpSpPr>
          <p:cNvPr id="180246" name="Group 46"/>
          <p:cNvGrpSpPr>
            <a:grpSpLocks/>
          </p:cNvGrpSpPr>
          <p:nvPr/>
        </p:nvGrpSpPr>
        <p:grpSpPr bwMode="auto">
          <a:xfrm>
            <a:off x="2606675" y="1963738"/>
            <a:ext cx="3889375" cy="1150937"/>
            <a:chOff x="912" y="768"/>
            <a:chExt cx="2400" cy="1584"/>
          </a:xfrm>
        </p:grpSpPr>
        <p:sp>
          <p:nvSpPr>
            <p:cNvPr id="180296" name="Oval 47"/>
            <p:cNvSpPr>
              <a:spLocks noChangeArrowheads="1"/>
            </p:cNvSpPr>
            <p:nvPr/>
          </p:nvSpPr>
          <p:spPr bwMode="auto">
            <a:xfrm>
              <a:off x="1751" y="799"/>
              <a:ext cx="1026" cy="628"/>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297" name="Oval 48"/>
            <p:cNvSpPr>
              <a:spLocks noChangeArrowheads="1"/>
            </p:cNvSpPr>
            <p:nvPr/>
          </p:nvSpPr>
          <p:spPr bwMode="auto">
            <a:xfrm>
              <a:off x="1172" y="972"/>
              <a:ext cx="781" cy="627"/>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298" name="Oval 49"/>
            <p:cNvSpPr>
              <a:spLocks noChangeArrowheads="1"/>
            </p:cNvSpPr>
            <p:nvPr/>
          </p:nvSpPr>
          <p:spPr bwMode="auto">
            <a:xfrm>
              <a:off x="926" y="1364"/>
              <a:ext cx="521" cy="502"/>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299" name="Oval 50"/>
            <p:cNvSpPr>
              <a:spLocks noChangeArrowheads="1"/>
            </p:cNvSpPr>
            <p:nvPr/>
          </p:nvSpPr>
          <p:spPr bwMode="auto">
            <a:xfrm>
              <a:off x="1085" y="1599"/>
              <a:ext cx="796" cy="549"/>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300" name="Oval 51"/>
            <p:cNvSpPr>
              <a:spLocks noChangeArrowheads="1"/>
            </p:cNvSpPr>
            <p:nvPr/>
          </p:nvSpPr>
          <p:spPr bwMode="auto">
            <a:xfrm>
              <a:off x="1664" y="1693"/>
              <a:ext cx="1200" cy="659"/>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301" name="Oval 52"/>
            <p:cNvSpPr>
              <a:spLocks noChangeArrowheads="1"/>
            </p:cNvSpPr>
            <p:nvPr/>
          </p:nvSpPr>
          <p:spPr bwMode="auto">
            <a:xfrm>
              <a:off x="2445" y="988"/>
              <a:ext cx="751" cy="486"/>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302" name="Oval 53"/>
            <p:cNvSpPr>
              <a:spLocks noChangeArrowheads="1"/>
            </p:cNvSpPr>
            <p:nvPr/>
          </p:nvSpPr>
          <p:spPr bwMode="auto">
            <a:xfrm>
              <a:off x="2560" y="1317"/>
              <a:ext cx="752" cy="486"/>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303" name="Oval 54"/>
            <p:cNvSpPr>
              <a:spLocks noChangeArrowheads="1"/>
            </p:cNvSpPr>
            <p:nvPr/>
          </p:nvSpPr>
          <p:spPr bwMode="auto">
            <a:xfrm>
              <a:off x="2488" y="1427"/>
              <a:ext cx="752" cy="815"/>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304" name="Oval 55"/>
            <p:cNvSpPr>
              <a:spLocks noChangeArrowheads="1"/>
            </p:cNvSpPr>
            <p:nvPr/>
          </p:nvSpPr>
          <p:spPr bwMode="auto">
            <a:xfrm>
              <a:off x="1360" y="1176"/>
              <a:ext cx="1547" cy="815"/>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nvGrpSpPr>
            <p:cNvPr id="180305" name="Group 56"/>
            <p:cNvGrpSpPr>
              <a:grpSpLocks/>
            </p:cNvGrpSpPr>
            <p:nvPr/>
          </p:nvGrpSpPr>
          <p:grpSpPr bwMode="auto">
            <a:xfrm>
              <a:off x="912" y="768"/>
              <a:ext cx="2386" cy="1553"/>
              <a:chOff x="912" y="768"/>
              <a:chExt cx="2386" cy="1553"/>
            </a:xfrm>
          </p:grpSpPr>
          <p:sp>
            <p:nvSpPr>
              <p:cNvPr id="180306" name="Oval 57"/>
              <p:cNvSpPr>
                <a:spLocks noChangeArrowheads="1"/>
              </p:cNvSpPr>
              <p:nvPr/>
            </p:nvSpPr>
            <p:spPr bwMode="auto">
              <a:xfrm>
                <a:off x="1736" y="768"/>
                <a:ext cx="1027" cy="627"/>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307" name="Oval 58"/>
              <p:cNvSpPr>
                <a:spLocks noChangeArrowheads="1"/>
              </p:cNvSpPr>
              <p:nvPr/>
            </p:nvSpPr>
            <p:spPr bwMode="auto">
              <a:xfrm>
                <a:off x="1158" y="941"/>
                <a:ext cx="781" cy="627"/>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308" name="Oval 59"/>
              <p:cNvSpPr>
                <a:spLocks noChangeArrowheads="1"/>
              </p:cNvSpPr>
              <p:nvPr/>
            </p:nvSpPr>
            <p:spPr bwMode="auto">
              <a:xfrm>
                <a:off x="912" y="1333"/>
                <a:ext cx="520" cy="501"/>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309" name="Oval 60"/>
              <p:cNvSpPr>
                <a:spLocks noChangeArrowheads="1"/>
              </p:cNvSpPr>
              <p:nvPr/>
            </p:nvSpPr>
            <p:spPr bwMode="auto">
              <a:xfrm>
                <a:off x="1071" y="1568"/>
                <a:ext cx="795" cy="549"/>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310" name="Oval 61"/>
              <p:cNvSpPr>
                <a:spLocks noChangeArrowheads="1"/>
              </p:cNvSpPr>
              <p:nvPr/>
            </p:nvSpPr>
            <p:spPr bwMode="auto">
              <a:xfrm>
                <a:off x="1649" y="1662"/>
                <a:ext cx="1200" cy="659"/>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311" name="Oval 62"/>
              <p:cNvSpPr>
                <a:spLocks noChangeArrowheads="1"/>
              </p:cNvSpPr>
              <p:nvPr/>
            </p:nvSpPr>
            <p:spPr bwMode="auto">
              <a:xfrm>
                <a:off x="2430" y="956"/>
                <a:ext cx="752" cy="486"/>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312" name="Oval 63"/>
              <p:cNvSpPr>
                <a:spLocks noChangeArrowheads="1"/>
              </p:cNvSpPr>
              <p:nvPr/>
            </p:nvSpPr>
            <p:spPr bwMode="auto">
              <a:xfrm>
                <a:off x="2546" y="1286"/>
                <a:ext cx="752" cy="486"/>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313" name="Oval 64"/>
              <p:cNvSpPr>
                <a:spLocks noChangeArrowheads="1"/>
              </p:cNvSpPr>
              <p:nvPr/>
            </p:nvSpPr>
            <p:spPr bwMode="auto">
              <a:xfrm>
                <a:off x="2473" y="1395"/>
                <a:ext cx="752" cy="816"/>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314" name="Oval 65"/>
              <p:cNvSpPr>
                <a:spLocks noChangeArrowheads="1"/>
              </p:cNvSpPr>
              <p:nvPr/>
            </p:nvSpPr>
            <p:spPr bwMode="auto">
              <a:xfrm>
                <a:off x="1346" y="1144"/>
                <a:ext cx="1547" cy="816"/>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sp>
        <p:nvSpPr>
          <p:cNvPr id="180247" name="Line 66"/>
          <p:cNvSpPr>
            <a:spLocks noChangeShapeType="1"/>
          </p:cNvSpPr>
          <p:nvPr/>
        </p:nvSpPr>
        <p:spPr bwMode="auto">
          <a:xfrm>
            <a:off x="665163" y="2660650"/>
            <a:ext cx="8077200" cy="0"/>
          </a:xfrm>
          <a:prstGeom prst="line">
            <a:avLst/>
          </a:prstGeom>
          <a:noFill/>
          <a:ln w="28575">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0248" name="Text Box 69"/>
          <p:cNvSpPr txBox="1">
            <a:spLocks noChangeArrowheads="1"/>
          </p:cNvSpPr>
          <p:nvPr/>
        </p:nvSpPr>
        <p:spPr bwMode="auto">
          <a:xfrm>
            <a:off x="360363" y="1993900"/>
            <a:ext cx="641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u="none">
                <a:solidFill>
                  <a:srgbClr val="333399"/>
                </a:solidFill>
                <a:ea typeface="黑体" panose="02010609060101010101" pitchFamily="49" charset="-122"/>
              </a:rPr>
              <a:t>IPv6</a:t>
            </a:r>
          </a:p>
        </p:txBody>
      </p:sp>
      <p:sp>
        <p:nvSpPr>
          <p:cNvPr id="180249" name="Text Box 70"/>
          <p:cNvSpPr txBox="1">
            <a:spLocks noChangeArrowheads="1"/>
          </p:cNvSpPr>
          <p:nvPr/>
        </p:nvSpPr>
        <p:spPr bwMode="auto">
          <a:xfrm>
            <a:off x="8437563" y="1993900"/>
            <a:ext cx="641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u="none">
                <a:solidFill>
                  <a:srgbClr val="333399"/>
                </a:solidFill>
                <a:ea typeface="黑体" panose="02010609060101010101" pitchFamily="49" charset="-122"/>
              </a:rPr>
              <a:t>IPv6</a:t>
            </a:r>
          </a:p>
        </p:txBody>
      </p:sp>
      <p:sp>
        <p:nvSpPr>
          <p:cNvPr id="180250" name="Text Box 71"/>
          <p:cNvSpPr txBox="1">
            <a:spLocks noChangeArrowheads="1"/>
          </p:cNvSpPr>
          <p:nvPr/>
        </p:nvSpPr>
        <p:spPr bwMode="auto">
          <a:xfrm>
            <a:off x="106363" y="2365375"/>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600" u="none">
                <a:solidFill>
                  <a:srgbClr val="333399"/>
                </a:solidFill>
                <a:ea typeface="黑体" panose="02010609060101010101" pitchFamily="49" charset="-122"/>
              </a:rPr>
              <a:t>A</a:t>
            </a:r>
          </a:p>
        </p:txBody>
      </p:sp>
      <p:sp>
        <p:nvSpPr>
          <p:cNvPr id="180251" name="Text Box 72"/>
          <p:cNvSpPr txBox="1">
            <a:spLocks noChangeArrowheads="1"/>
          </p:cNvSpPr>
          <p:nvPr/>
        </p:nvSpPr>
        <p:spPr bwMode="auto">
          <a:xfrm>
            <a:off x="2258814" y="2354263"/>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600" u="none">
                <a:solidFill>
                  <a:srgbClr val="333399"/>
                </a:solidFill>
                <a:ea typeface="黑体" panose="02010609060101010101" pitchFamily="49" charset="-122"/>
              </a:rPr>
              <a:t>B</a:t>
            </a:r>
          </a:p>
        </p:txBody>
      </p:sp>
      <p:sp>
        <p:nvSpPr>
          <p:cNvPr id="180252" name="Text Box 73"/>
          <p:cNvSpPr txBox="1">
            <a:spLocks noChangeArrowheads="1"/>
          </p:cNvSpPr>
          <p:nvPr/>
        </p:nvSpPr>
        <p:spPr bwMode="auto">
          <a:xfrm>
            <a:off x="6315604" y="2308001"/>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600" u="none">
                <a:solidFill>
                  <a:srgbClr val="333399"/>
                </a:solidFill>
                <a:ea typeface="黑体" panose="02010609060101010101" pitchFamily="49" charset="-122"/>
              </a:rPr>
              <a:t>E</a:t>
            </a:r>
          </a:p>
        </p:txBody>
      </p:sp>
      <p:sp>
        <p:nvSpPr>
          <p:cNvPr id="180253" name="Text Box 74"/>
          <p:cNvSpPr txBox="1">
            <a:spLocks noChangeArrowheads="1"/>
          </p:cNvSpPr>
          <p:nvPr/>
        </p:nvSpPr>
        <p:spPr bwMode="auto">
          <a:xfrm>
            <a:off x="8285163" y="2309813"/>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600" u="none">
                <a:solidFill>
                  <a:srgbClr val="333399"/>
                </a:solidFill>
                <a:ea typeface="黑体" panose="02010609060101010101" pitchFamily="49" charset="-122"/>
              </a:rPr>
              <a:t>F</a:t>
            </a:r>
          </a:p>
        </p:txBody>
      </p:sp>
      <p:sp>
        <p:nvSpPr>
          <p:cNvPr id="180254" name="Line 75"/>
          <p:cNvSpPr>
            <a:spLocks noChangeShapeType="1"/>
          </p:cNvSpPr>
          <p:nvPr/>
        </p:nvSpPr>
        <p:spPr bwMode="auto">
          <a:xfrm flipV="1">
            <a:off x="2740025" y="2632075"/>
            <a:ext cx="3984625" cy="7938"/>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0255" name="Picture 76"/>
          <p:cNvSpPr>
            <a:spLocks noChangeArrowheads="1"/>
          </p:cNvSpPr>
          <p:nvPr/>
        </p:nvSpPr>
        <p:spPr bwMode="auto">
          <a:xfrm>
            <a:off x="2398713" y="2432050"/>
            <a:ext cx="5207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256" name="Picture 77"/>
          <p:cNvSpPr>
            <a:spLocks noChangeArrowheads="1"/>
          </p:cNvSpPr>
          <p:nvPr/>
        </p:nvSpPr>
        <p:spPr bwMode="auto">
          <a:xfrm>
            <a:off x="6418263" y="2432050"/>
            <a:ext cx="5207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257" name="Text Box 78"/>
          <p:cNvSpPr txBox="1">
            <a:spLocks noChangeArrowheads="1"/>
          </p:cNvSpPr>
          <p:nvPr/>
        </p:nvSpPr>
        <p:spPr bwMode="auto">
          <a:xfrm>
            <a:off x="4259263" y="2247900"/>
            <a:ext cx="641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1800" u="none">
                <a:solidFill>
                  <a:srgbClr val="333399"/>
                </a:solidFill>
                <a:ea typeface="黑体" panose="02010609060101010101" pitchFamily="49" charset="-122"/>
              </a:rPr>
              <a:t>隧道</a:t>
            </a:r>
          </a:p>
        </p:txBody>
      </p:sp>
      <p:sp>
        <p:nvSpPr>
          <p:cNvPr id="180258" name="Text Box 79"/>
          <p:cNvSpPr txBox="1">
            <a:spLocks noChangeArrowheads="1"/>
          </p:cNvSpPr>
          <p:nvPr/>
        </p:nvSpPr>
        <p:spPr bwMode="auto">
          <a:xfrm>
            <a:off x="2093913" y="1747838"/>
            <a:ext cx="11620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1800" u="none">
                <a:solidFill>
                  <a:srgbClr val="333399"/>
                </a:solidFill>
                <a:ea typeface="黑体" panose="02010609060101010101" pitchFamily="49" charset="-122"/>
              </a:rPr>
              <a:t>双协议栈</a:t>
            </a:r>
          </a:p>
          <a:p>
            <a:pPr algn="ctr" eaLnBrk="1" hangingPunct="1">
              <a:spcBef>
                <a:spcPct val="0"/>
              </a:spcBef>
              <a:buClrTx/>
              <a:buSzTx/>
              <a:buFontTx/>
              <a:buNone/>
            </a:pPr>
            <a:r>
              <a:rPr kumimoji="1" lang="en-US" altLang="zh-CN" sz="1800" u="none">
                <a:solidFill>
                  <a:srgbClr val="333399"/>
                </a:solidFill>
                <a:ea typeface="黑体" panose="02010609060101010101" pitchFamily="49" charset="-122"/>
              </a:rPr>
              <a:t>IPv6/IPv4</a:t>
            </a:r>
          </a:p>
        </p:txBody>
      </p:sp>
      <p:sp>
        <p:nvSpPr>
          <p:cNvPr id="180259" name="Text Box 80"/>
          <p:cNvSpPr txBox="1">
            <a:spLocks noChangeArrowheads="1"/>
          </p:cNvSpPr>
          <p:nvPr/>
        </p:nvSpPr>
        <p:spPr bwMode="auto">
          <a:xfrm>
            <a:off x="6056313" y="1747838"/>
            <a:ext cx="11620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1800" u="none">
                <a:solidFill>
                  <a:srgbClr val="333399"/>
                </a:solidFill>
                <a:ea typeface="黑体" panose="02010609060101010101" pitchFamily="49" charset="-122"/>
              </a:rPr>
              <a:t>双协议栈</a:t>
            </a:r>
          </a:p>
          <a:p>
            <a:pPr algn="ctr" eaLnBrk="1" hangingPunct="1">
              <a:spcBef>
                <a:spcPct val="0"/>
              </a:spcBef>
              <a:buClrTx/>
              <a:buSzTx/>
              <a:buFontTx/>
              <a:buNone/>
            </a:pPr>
            <a:r>
              <a:rPr kumimoji="1" lang="en-US" altLang="zh-CN" sz="1800" u="none">
                <a:solidFill>
                  <a:srgbClr val="333399"/>
                </a:solidFill>
                <a:ea typeface="黑体" panose="02010609060101010101" pitchFamily="49" charset="-122"/>
              </a:rPr>
              <a:t>IPv6/IPv4</a:t>
            </a:r>
          </a:p>
        </p:txBody>
      </p:sp>
      <p:sp>
        <p:nvSpPr>
          <p:cNvPr id="180260" name="Text Box 81"/>
          <p:cNvSpPr txBox="1">
            <a:spLocks noChangeArrowheads="1"/>
          </p:cNvSpPr>
          <p:nvPr/>
        </p:nvSpPr>
        <p:spPr bwMode="auto">
          <a:xfrm>
            <a:off x="4211638" y="1901825"/>
            <a:ext cx="1162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u="none">
                <a:solidFill>
                  <a:srgbClr val="333399"/>
                </a:solidFill>
                <a:ea typeface="黑体" panose="02010609060101010101" pitchFamily="49" charset="-122"/>
              </a:rPr>
              <a:t>IPv4 </a:t>
            </a:r>
            <a:r>
              <a:rPr kumimoji="1" lang="zh-CN" altLang="en-US" sz="1800" u="none">
                <a:solidFill>
                  <a:srgbClr val="333399"/>
                </a:solidFill>
                <a:ea typeface="黑体" panose="02010609060101010101" pitchFamily="49" charset="-122"/>
              </a:rPr>
              <a:t>网络</a:t>
            </a:r>
          </a:p>
        </p:txBody>
      </p:sp>
      <p:sp>
        <p:nvSpPr>
          <p:cNvPr id="180261" name="AutoShape 82"/>
          <p:cNvSpPr>
            <a:spLocks noChangeArrowheads="1"/>
          </p:cNvSpPr>
          <p:nvPr/>
        </p:nvSpPr>
        <p:spPr bwMode="auto">
          <a:xfrm>
            <a:off x="2165350" y="3232150"/>
            <a:ext cx="4724400" cy="3124200"/>
          </a:xfrm>
          <a:prstGeom prst="roundRect">
            <a:avLst>
              <a:gd name="adj" fmla="val 16667"/>
            </a:avLst>
          </a:prstGeom>
          <a:solidFill>
            <a:srgbClr val="CCECFF"/>
          </a:solidFill>
          <a:ln w="9525">
            <a:solidFill>
              <a:schemeClr val="tx1"/>
            </a:solidFill>
            <a:prstDash val="dash"/>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262" name="Line 83"/>
          <p:cNvSpPr>
            <a:spLocks noChangeShapeType="1"/>
          </p:cNvSpPr>
          <p:nvPr/>
        </p:nvSpPr>
        <p:spPr bwMode="auto">
          <a:xfrm>
            <a:off x="488950" y="3116263"/>
            <a:ext cx="914400" cy="0"/>
          </a:xfrm>
          <a:prstGeom prst="line">
            <a:avLst/>
          </a:prstGeom>
          <a:noFill/>
          <a:ln w="57150">
            <a:solidFill>
              <a:srgbClr val="993366"/>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80263" name="Line 84"/>
          <p:cNvSpPr>
            <a:spLocks noChangeShapeType="1"/>
          </p:cNvSpPr>
          <p:nvPr/>
        </p:nvSpPr>
        <p:spPr bwMode="auto">
          <a:xfrm>
            <a:off x="2622550" y="3116263"/>
            <a:ext cx="914400" cy="0"/>
          </a:xfrm>
          <a:prstGeom prst="line">
            <a:avLst/>
          </a:prstGeom>
          <a:noFill/>
          <a:ln w="57150">
            <a:solidFill>
              <a:srgbClr val="993366"/>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80264" name="Line 85"/>
          <p:cNvSpPr>
            <a:spLocks noChangeShapeType="1"/>
          </p:cNvSpPr>
          <p:nvPr/>
        </p:nvSpPr>
        <p:spPr bwMode="auto">
          <a:xfrm>
            <a:off x="5441950" y="3116263"/>
            <a:ext cx="914400" cy="0"/>
          </a:xfrm>
          <a:prstGeom prst="line">
            <a:avLst/>
          </a:prstGeom>
          <a:noFill/>
          <a:ln w="57150">
            <a:solidFill>
              <a:srgbClr val="993366"/>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80265" name="Line 86"/>
          <p:cNvSpPr>
            <a:spLocks noChangeShapeType="1"/>
          </p:cNvSpPr>
          <p:nvPr/>
        </p:nvSpPr>
        <p:spPr bwMode="auto">
          <a:xfrm>
            <a:off x="7499350" y="3116263"/>
            <a:ext cx="914400" cy="0"/>
          </a:xfrm>
          <a:prstGeom prst="line">
            <a:avLst/>
          </a:prstGeom>
          <a:noFill/>
          <a:ln w="57150">
            <a:solidFill>
              <a:srgbClr val="993366"/>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80266" name="Text Box 87"/>
          <p:cNvSpPr txBox="1">
            <a:spLocks noChangeArrowheads="1"/>
          </p:cNvSpPr>
          <p:nvPr/>
        </p:nvSpPr>
        <p:spPr bwMode="auto">
          <a:xfrm>
            <a:off x="4368800" y="3976688"/>
            <a:ext cx="387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600" b="1" u="none">
                <a:solidFill>
                  <a:srgbClr val="333399"/>
                </a:solidFill>
                <a:ea typeface="黑体" panose="02010609060101010101" pitchFamily="49" charset="-122"/>
              </a:rPr>
              <a:t>…</a:t>
            </a:r>
          </a:p>
        </p:txBody>
      </p:sp>
      <p:sp>
        <p:nvSpPr>
          <p:cNvPr id="180267" name="Text Box 88"/>
          <p:cNvSpPr txBox="1">
            <a:spLocks noChangeArrowheads="1"/>
          </p:cNvSpPr>
          <p:nvPr/>
        </p:nvSpPr>
        <p:spPr bwMode="auto">
          <a:xfrm>
            <a:off x="2546350" y="5942013"/>
            <a:ext cx="12573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600" u="none">
                <a:solidFill>
                  <a:srgbClr val="333399"/>
                </a:solidFill>
                <a:ea typeface="黑体" panose="02010609060101010101" pitchFamily="49" charset="-122"/>
              </a:rPr>
              <a:t>IPv4 </a:t>
            </a:r>
            <a:r>
              <a:rPr kumimoji="1" lang="zh-CN" altLang="en-US" sz="1600" u="none">
                <a:solidFill>
                  <a:srgbClr val="333399"/>
                </a:solidFill>
                <a:ea typeface="黑体" panose="02010609060101010101" pitchFamily="49" charset="-122"/>
              </a:rPr>
              <a:t>数据报</a:t>
            </a:r>
          </a:p>
        </p:txBody>
      </p:sp>
      <p:sp>
        <p:nvSpPr>
          <p:cNvPr id="180268" name="Text Box 89"/>
          <p:cNvSpPr txBox="1">
            <a:spLocks noChangeArrowheads="1"/>
          </p:cNvSpPr>
          <p:nvPr/>
        </p:nvSpPr>
        <p:spPr bwMode="auto">
          <a:xfrm>
            <a:off x="5280025" y="5942013"/>
            <a:ext cx="12573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600" u="none">
                <a:solidFill>
                  <a:srgbClr val="333399"/>
                </a:solidFill>
                <a:ea typeface="黑体" panose="02010609060101010101" pitchFamily="49" charset="-122"/>
              </a:rPr>
              <a:t>IPv4 </a:t>
            </a:r>
            <a:r>
              <a:rPr kumimoji="1" lang="zh-CN" altLang="en-US" sz="1600" u="none">
                <a:solidFill>
                  <a:srgbClr val="333399"/>
                </a:solidFill>
                <a:ea typeface="黑体" panose="02010609060101010101" pitchFamily="49" charset="-122"/>
              </a:rPr>
              <a:t>数据报</a:t>
            </a:r>
          </a:p>
        </p:txBody>
      </p:sp>
      <p:sp>
        <p:nvSpPr>
          <p:cNvPr id="180269" name="Text Box 90"/>
          <p:cNvSpPr txBox="1">
            <a:spLocks noChangeArrowheads="1"/>
          </p:cNvSpPr>
          <p:nvPr/>
        </p:nvSpPr>
        <p:spPr bwMode="auto">
          <a:xfrm>
            <a:off x="4267200" y="3306763"/>
            <a:ext cx="6477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600" u="none">
                <a:solidFill>
                  <a:srgbClr val="333399"/>
                </a:solidFill>
                <a:ea typeface="黑体" panose="02010609060101010101" pitchFamily="49" charset="-122"/>
              </a:rPr>
              <a:t>IPv4</a:t>
            </a:r>
          </a:p>
          <a:p>
            <a:pPr eaLnBrk="1" hangingPunct="1">
              <a:spcBef>
                <a:spcPct val="0"/>
              </a:spcBef>
              <a:buClrTx/>
              <a:buSzTx/>
              <a:buFontTx/>
              <a:buNone/>
            </a:pPr>
            <a:r>
              <a:rPr kumimoji="1" lang="zh-CN" altLang="en-US" sz="1600" u="none">
                <a:solidFill>
                  <a:srgbClr val="333399"/>
                </a:solidFill>
                <a:ea typeface="黑体" panose="02010609060101010101" pitchFamily="49" charset="-122"/>
              </a:rPr>
              <a:t>网络 </a:t>
            </a:r>
          </a:p>
        </p:txBody>
      </p:sp>
      <p:sp>
        <p:nvSpPr>
          <p:cNvPr id="180270" name="Rectangle 91"/>
          <p:cNvSpPr>
            <a:spLocks noChangeArrowheads="1"/>
          </p:cNvSpPr>
          <p:nvPr/>
        </p:nvSpPr>
        <p:spPr bwMode="auto">
          <a:xfrm>
            <a:off x="2528888" y="3519488"/>
            <a:ext cx="1295400" cy="2379662"/>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0271" name="Text Box 92"/>
          <p:cNvSpPr txBox="1">
            <a:spLocks noChangeArrowheads="1"/>
          </p:cNvSpPr>
          <p:nvPr/>
        </p:nvSpPr>
        <p:spPr bwMode="auto">
          <a:xfrm>
            <a:off x="2528888" y="3519488"/>
            <a:ext cx="1389062"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1600" u="none">
                <a:solidFill>
                  <a:srgbClr val="333399"/>
                </a:solidFill>
                <a:ea typeface="黑体" panose="02010609060101010101" pitchFamily="49" charset="-122"/>
              </a:rPr>
              <a:t>源地址：</a:t>
            </a:r>
            <a:r>
              <a:rPr kumimoji="1" lang="en-US" altLang="zh-CN" sz="1600" u="none">
                <a:solidFill>
                  <a:srgbClr val="333399"/>
                </a:solidFill>
                <a:ea typeface="黑体" panose="02010609060101010101" pitchFamily="49" charset="-122"/>
              </a:rPr>
              <a:t>B</a:t>
            </a:r>
          </a:p>
          <a:p>
            <a:pPr eaLnBrk="1" hangingPunct="1">
              <a:spcBef>
                <a:spcPct val="0"/>
              </a:spcBef>
              <a:buClrTx/>
              <a:buSzTx/>
              <a:buFontTx/>
              <a:buNone/>
            </a:pPr>
            <a:r>
              <a:rPr kumimoji="1" lang="zh-CN" altLang="en-US" sz="1600" u="none">
                <a:solidFill>
                  <a:srgbClr val="333399"/>
                </a:solidFill>
                <a:ea typeface="黑体" panose="02010609060101010101" pitchFamily="49" charset="-122"/>
              </a:rPr>
              <a:t>目的地址：</a:t>
            </a:r>
            <a:r>
              <a:rPr kumimoji="1" lang="en-US" altLang="zh-CN" sz="1600" u="none">
                <a:solidFill>
                  <a:srgbClr val="333399"/>
                </a:solidFill>
                <a:ea typeface="黑体" panose="02010609060101010101" pitchFamily="49" charset="-122"/>
              </a:rPr>
              <a:t>E</a:t>
            </a:r>
          </a:p>
          <a:p>
            <a:pPr eaLnBrk="1" hangingPunct="1">
              <a:spcBef>
                <a:spcPct val="0"/>
              </a:spcBef>
              <a:buClrTx/>
              <a:buSzTx/>
              <a:buFontTx/>
              <a:buNone/>
            </a:pPr>
            <a:endParaRPr kumimoji="1" lang="en-US" altLang="zh-CN" sz="1600" u="none">
              <a:solidFill>
                <a:srgbClr val="333399"/>
              </a:solidFill>
              <a:ea typeface="黑体" panose="02010609060101010101" pitchFamily="49" charset="-122"/>
            </a:endParaRPr>
          </a:p>
          <a:p>
            <a:pPr eaLnBrk="1" hangingPunct="1">
              <a:spcBef>
                <a:spcPct val="0"/>
              </a:spcBef>
              <a:buClrTx/>
              <a:buSzTx/>
              <a:buFontTx/>
              <a:buNone/>
            </a:pPr>
            <a:endParaRPr kumimoji="1" lang="en-US" altLang="zh-CN" sz="1600" u="none">
              <a:solidFill>
                <a:srgbClr val="333399"/>
              </a:solidFill>
              <a:ea typeface="黑体" panose="02010609060101010101" pitchFamily="49" charset="-122"/>
            </a:endParaRPr>
          </a:p>
        </p:txBody>
      </p:sp>
      <p:sp>
        <p:nvSpPr>
          <p:cNvPr id="180272" name="Rectangle 93"/>
          <p:cNvSpPr>
            <a:spLocks noChangeArrowheads="1"/>
          </p:cNvSpPr>
          <p:nvPr/>
        </p:nvSpPr>
        <p:spPr bwMode="auto">
          <a:xfrm>
            <a:off x="2638425" y="4117975"/>
            <a:ext cx="1066800" cy="1628775"/>
          </a:xfrm>
          <a:prstGeom prst="rect">
            <a:avLst/>
          </a:prstGeom>
          <a:solidFill>
            <a:srgbClr val="DDDDDD"/>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273" name="Text Box 94"/>
          <p:cNvSpPr txBox="1">
            <a:spLocks noChangeArrowheads="1"/>
          </p:cNvSpPr>
          <p:nvPr/>
        </p:nvSpPr>
        <p:spPr bwMode="auto">
          <a:xfrm>
            <a:off x="2760663" y="4630738"/>
            <a:ext cx="7937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1600" u="none">
                <a:solidFill>
                  <a:srgbClr val="333399"/>
                </a:solidFill>
                <a:ea typeface="黑体" panose="02010609060101010101" pitchFamily="49" charset="-122"/>
              </a:rPr>
              <a:t>IPv6</a:t>
            </a:r>
          </a:p>
          <a:p>
            <a:pPr algn="ctr" eaLnBrk="1" hangingPunct="1">
              <a:spcBef>
                <a:spcPct val="0"/>
              </a:spcBef>
              <a:buClrTx/>
              <a:buSzTx/>
              <a:buFontTx/>
              <a:buNone/>
            </a:pPr>
            <a:r>
              <a:rPr kumimoji="1" lang="zh-CN" altLang="en-US" sz="1600" u="none">
                <a:solidFill>
                  <a:srgbClr val="333399"/>
                </a:solidFill>
                <a:ea typeface="黑体" panose="02010609060101010101" pitchFamily="49" charset="-122"/>
              </a:rPr>
              <a:t>数据报</a:t>
            </a:r>
          </a:p>
        </p:txBody>
      </p:sp>
      <p:sp>
        <p:nvSpPr>
          <p:cNvPr id="180274" name="AutoShape 95"/>
          <p:cNvSpPr>
            <a:spLocks noChangeArrowheads="1"/>
          </p:cNvSpPr>
          <p:nvPr/>
        </p:nvSpPr>
        <p:spPr bwMode="auto">
          <a:xfrm rot="1535474">
            <a:off x="1708150" y="4603750"/>
            <a:ext cx="1143000" cy="228600"/>
          </a:xfrm>
          <a:prstGeom prst="rightArrow">
            <a:avLst>
              <a:gd name="adj1" fmla="val 50000"/>
              <a:gd name="adj2" fmla="val 125000"/>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275" name="Rectangle 96"/>
          <p:cNvSpPr>
            <a:spLocks noChangeArrowheads="1"/>
          </p:cNvSpPr>
          <p:nvPr/>
        </p:nvSpPr>
        <p:spPr bwMode="auto">
          <a:xfrm>
            <a:off x="319088" y="3519488"/>
            <a:ext cx="1295400" cy="1617662"/>
          </a:xfrm>
          <a:prstGeom prst="rect">
            <a:avLst/>
          </a:prstGeom>
          <a:solidFill>
            <a:srgbClr val="DDDDDD"/>
          </a:solidFill>
          <a:ln w="9525">
            <a:solidFill>
              <a:schemeClr val="tx1"/>
            </a:solidFill>
            <a:miter lim="800000"/>
            <a:headEnd/>
            <a:tailEnd/>
          </a:ln>
          <a:effectLst>
            <a:outerShdw dist="35921" dir="2700000" algn="ctr" rotWithShape="0">
              <a:schemeClr val="bg2"/>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0276" name="Text Box 97"/>
          <p:cNvSpPr txBox="1">
            <a:spLocks noChangeArrowheads="1"/>
          </p:cNvSpPr>
          <p:nvPr/>
        </p:nvSpPr>
        <p:spPr bwMode="auto">
          <a:xfrm>
            <a:off x="319088" y="3519488"/>
            <a:ext cx="1312862"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1600" u="none">
                <a:solidFill>
                  <a:srgbClr val="333399"/>
                </a:solidFill>
                <a:ea typeface="黑体" panose="02010609060101010101" pitchFamily="49" charset="-122"/>
              </a:rPr>
              <a:t>流标签：</a:t>
            </a:r>
            <a:r>
              <a:rPr kumimoji="1" lang="en-US" altLang="zh-CN" sz="1600" u="none">
                <a:solidFill>
                  <a:srgbClr val="333399"/>
                </a:solidFill>
                <a:ea typeface="黑体" panose="02010609060101010101" pitchFamily="49" charset="-122"/>
              </a:rPr>
              <a:t>X</a:t>
            </a:r>
          </a:p>
          <a:p>
            <a:pPr eaLnBrk="1" hangingPunct="1">
              <a:spcBef>
                <a:spcPct val="0"/>
              </a:spcBef>
              <a:buClrTx/>
              <a:buSzTx/>
              <a:buFontTx/>
              <a:buNone/>
            </a:pPr>
            <a:r>
              <a:rPr kumimoji="1" lang="zh-CN" altLang="en-US" sz="1600" u="none">
                <a:solidFill>
                  <a:srgbClr val="333399"/>
                </a:solidFill>
                <a:ea typeface="黑体" panose="02010609060101010101" pitchFamily="49" charset="-122"/>
              </a:rPr>
              <a:t>源地址：</a:t>
            </a:r>
            <a:r>
              <a:rPr kumimoji="1" lang="en-US" altLang="zh-CN" sz="1600" u="none">
                <a:solidFill>
                  <a:srgbClr val="333399"/>
                </a:solidFill>
                <a:ea typeface="黑体" panose="02010609060101010101" pitchFamily="49" charset="-122"/>
              </a:rPr>
              <a:t>A</a:t>
            </a:r>
          </a:p>
          <a:p>
            <a:pPr eaLnBrk="1" hangingPunct="1">
              <a:spcBef>
                <a:spcPct val="0"/>
              </a:spcBef>
              <a:buClrTx/>
              <a:buSzTx/>
              <a:buFontTx/>
              <a:buNone/>
            </a:pPr>
            <a:r>
              <a:rPr kumimoji="1" lang="zh-CN" altLang="en-US" sz="1600" u="none">
                <a:solidFill>
                  <a:srgbClr val="333399"/>
                </a:solidFill>
                <a:ea typeface="黑体" panose="02010609060101010101" pitchFamily="49" charset="-122"/>
              </a:rPr>
              <a:t>目的地址：</a:t>
            </a:r>
            <a:r>
              <a:rPr kumimoji="1" lang="en-US" altLang="zh-CN" sz="1600" u="none">
                <a:solidFill>
                  <a:srgbClr val="333399"/>
                </a:solidFill>
                <a:ea typeface="黑体" panose="02010609060101010101" pitchFamily="49" charset="-122"/>
              </a:rPr>
              <a:t>F</a:t>
            </a:r>
          </a:p>
          <a:p>
            <a:pPr eaLnBrk="1" hangingPunct="1">
              <a:spcBef>
                <a:spcPct val="0"/>
              </a:spcBef>
              <a:buClrTx/>
              <a:buSzTx/>
              <a:buFontTx/>
              <a:buNone/>
            </a:pPr>
            <a:r>
              <a:rPr kumimoji="1" lang="en-US" altLang="zh-CN" sz="1600" u="none">
                <a:solidFill>
                  <a:srgbClr val="333399"/>
                </a:solidFill>
                <a:ea typeface="黑体" panose="02010609060101010101" pitchFamily="49" charset="-122"/>
              </a:rPr>
              <a:t>……</a:t>
            </a:r>
          </a:p>
          <a:p>
            <a:pPr eaLnBrk="1" hangingPunct="1">
              <a:spcBef>
                <a:spcPct val="0"/>
              </a:spcBef>
              <a:buClrTx/>
              <a:buSzTx/>
              <a:buFontTx/>
              <a:buNone/>
            </a:pPr>
            <a:r>
              <a:rPr kumimoji="1" lang="en-US" altLang="zh-CN" sz="1600" u="none">
                <a:solidFill>
                  <a:srgbClr val="333399"/>
                </a:solidFill>
                <a:ea typeface="黑体" panose="02010609060101010101" pitchFamily="49" charset="-122"/>
              </a:rPr>
              <a:t>   </a:t>
            </a:r>
            <a:r>
              <a:rPr kumimoji="1" lang="zh-CN" altLang="en-US" sz="1600" u="none">
                <a:solidFill>
                  <a:srgbClr val="333399"/>
                </a:solidFill>
                <a:ea typeface="黑体" panose="02010609060101010101" pitchFamily="49" charset="-122"/>
              </a:rPr>
              <a:t>数据</a:t>
            </a:r>
          </a:p>
        </p:txBody>
      </p:sp>
      <p:sp>
        <p:nvSpPr>
          <p:cNvPr id="180277" name="Text Box 98"/>
          <p:cNvSpPr txBox="1">
            <a:spLocks noChangeArrowheads="1"/>
          </p:cNvSpPr>
          <p:nvPr/>
        </p:nvSpPr>
        <p:spPr bwMode="auto">
          <a:xfrm>
            <a:off x="371475" y="5205413"/>
            <a:ext cx="12573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600" u="none">
                <a:solidFill>
                  <a:srgbClr val="333399"/>
                </a:solidFill>
                <a:ea typeface="黑体" panose="02010609060101010101" pitchFamily="49" charset="-122"/>
              </a:rPr>
              <a:t>IPv6 </a:t>
            </a:r>
            <a:r>
              <a:rPr kumimoji="1" lang="zh-CN" altLang="en-US" sz="1600" u="none">
                <a:solidFill>
                  <a:srgbClr val="333399"/>
                </a:solidFill>
                <a:ea typeface="黑体" panose="02010609060101010101" pitchFamily="49" charset="-122"/>
              </a:rPr>
              <a:t>数据报</a:t>
            </a:r>
          </a:p>
        </p:txBody>
      </p:sp>
      <p:sp>
        <p:nvSpPr>
          <p:cNvPr id="180278" name="Line 99"/>
          <p:cNvSpPr>
            <a:spLocks noChangeShapeType="1"/>
          </p:cNvSpPr>
          <p:nvPr/>
        </p:nvSpPr>
        <p:spPr bwMode="auto">
          <a:xfrm>
            <a:off x="336550" y="4603750"/>
            <a:ext cx="12525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0279" name="Line 100"/>
          <p:cNvSpPr>
            <a:spLocks noChangeShapeType="1"/>
          </p:cNvSpPr>
          <p:nvPr/>
        </p:nvSpPr>
        <p:spPr bwMode="auto">
          <a:xfrm>
            <a:off x="1631950" y="3559175"/>
            <a:ext cx="1006475" cy="57467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0280" name="Line 101"/>
          <p:cNvSpPr>
            <a:spLocks noChangeShapeType="1"/>
          </p:cNvSpPr>
          <p:nvPr/>
        </p:nvSpPr>
        <p:spPr bwMode="auto">
          <a:xfrm>
            <a:off x="1631950" y="5172075"/>
            <a:ext cx="1006475" cy="57467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0281" name="Rectangle 102"/>
          <p:cNvSpPr>
            <a:spLocks noChangeArrowheads="1"/>
          </p:cNvSpPr>
          <p:nvPr/>
        </p:nvSpPr>
        <p:spPr bwMode="auto">
          <a:xfrm>
            <a:off x="7270750" y="3519488"/>
            <a:ext cx="1295400" cy="1617662"/>
          </a:xfrm>
          <a:prstGeom prst="rect">
            <a:avLst/>
          </a:prstGeom>
          <a:solidFill>
            <a:srgbClr val="DDDDDD"/>
          </a:solidFill>
          <a:ln w="9525">
            <a:solidFill>
              <a:schemeClr val="tx1"/>
            </a:solidFill>
            <a:miter lim="800000"/>
            <a:headEnd/>
            <a:tailEnd/>
          </a:ln>
          <a:effectLst>
            <a:outerShdw dist="35921" dir="2700000" algn="ctr" rotWithShape="0">
              <a:schemeClr val="bg2"/>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0282" name="Text Box 103"/>
          <p:cNvSpPr txBox="1">
            <a:spLocks noChangeArrowheads="1"/>
          </p:cNvSpPr>
          <p:nvPr/>
        </p:nvSpPr>
        <p:spPr bwMode="auto">
          <a:xfrm>
            <a:off x="7270750" y="3519488"/>
            <a:ext cx="1312863"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1600" u="none">
                <a:solidFill>
                  <a:srgbClr val="333399"/>
                </a:solidFill>
                <a:ea typeface="黑体" panose="02010609060101010101" pitchFamily="49" charset="-122"/>
              </a:rPr>
              <a:t>流标签：</a:t>
            </a:r>
            <a:r>
              <a:rPr kumimoji="1" lang="en-US" altLang="zh-CN" sz="1600" u="none">
                <a:solidFill>
                  <a:srgbClr val="333399"/>
                </a:solidFill>
                <a:ea typeface="黑体" panose="02010609060101010101" pitchFamily="49" charset="-122"/>
              </a:rPr>
              <a:t>X</a:t>
            </a:r>
          </a:p>
          <a:p>
            <a:pPr eaLnBrk="1" hangingPunct="1">
              <a:spcBef>
                <a:spcPct val="0"/>
              </a:spcBef>
              <a:buClrTx/>
              <a:buSzTx/>
              <a:buFontTx/>
              <a:buNone/>
            </a:pPr>
            <a:r>
              <a:rPr kumimoji="1" lang="zh-CN" altLang="en-US" sz="1600" u="none">
                <a:solidFill>
                  <a:srgbClr val="333399"/>
                </a:solidFill>
                <a:ea typeface="黑体" panose="02010609060101010101" pitchFamily="49" charset="-122"/>
              </a:rPr>
              <a:t>源地址：</a:t>
            </a:r>
            <a:r>
              <a:rPr kumimoji="1" lang="en-US" altLang="zh-CN" sz="1600" u="none">
                <a:solidFill>
                  <a:srgbClr val="333399"/>
                </a:solidFill>
                <a:ea typeface="黑体" panose="02010609060101010101" pitchFamily="49" charset="-122"/>
              </a:rPr>
              <a:t>A</a:t>
            </a:r>
          </a:p>
          <a:p>
            <a:pPr eaLnBrk="1" hangingPunct="1">
              <a:spcBef>
                <a:spcPct val="0"/>
              </a:spcBef>
              <a:buClrTx/>
              <a:buSzTx/>
              <a:buFontTx/>
              <a:buNone/>
            </a:pPr>
            <a:r>
              <a:rPr kumimoji="1" lang="zh-CN" altLang="en-US" sz="1600" u="none">
                <a:solidFill>
                  <a:srgbClr val="333399"/>
                </a:solidFill>
                <a:ea typeface="黑体" panose="02010609060101010101" pitchFamily="49" charset="-122"/>
              </a:rPr>
              <a:t>目的地址：</a:t>
            </a:r>
            <a:r>
              <a:rPr kumimoji="1" lang="en-US" altLang="zh-CN" sz="1600" u="none">
                <a:solidFill>
                  <a:srgbClr val="333399"/>
                </a:solidFill>
                <a:ea typeface="黑体" panose="02010609060101010101" pitchFamily="49" charset="-122"/>
              </a:rPr>
              <a:t>F</a:t>
            </a:r>
          </a:p>
          <a:p>
            <a:pPr eaLnBrk="1" hangingPunct="1">
              <a:spcBef>
                <a:spcPct val="0"/>
              </a:spcBef>
              <a:buClrTx/>
              <a:buSzTx/>
              <a:buFontTx/>
              <a:buNone/>
            </a:pPr>
            <a:r>
              <a:rPr kumimoji="1" lang="en-US" altLang="zh-CN" sz="1600" u="none">
                <a:solidFill>
                  <a:srgbClr val="333399"/>
                </a:solidFill>
                <a:ea typeface="黑体" panose="02010609060101010101" pitchFamily="49" charset="-122"/>
              </a:rPr>
              <a:t>……</a:t>
            </a:r>
          </a:p>
          <a:p>
            <a:pPr eaLnBrk="1" hangingPunct="1">
              <a:spcBef>
                <a:spcPct val="0"/>
              </a:spcBef>
              <a:buClrTx/>
              <a:buSzTx/>
              <a:buFontTx/>
              <a:buNone/>
            </a:pPr>
            <a:r>
              <a:rPr kumimoji="1" lang="en-US" altLang="zh-CN" sz="1600" u="none">
                <a:solidFill>
                  <a:srgbClr val="333399"/>
                </a:solidFill>
                <a:ea typeface="黑体" panose="02010609060101010101" pitchFamily="49" charset="-122"/>
              </a:rPr>
              <a:t>   </a:t>
            </a:r>
            <a:r>
              <a:rPr kumimoji="1" lang="zh-CN" altLang="en-US" sz="1600" u="none">
                <a:solidFill>
                  <a:srgbClr val="333399"/>
                </a:solidFill>
                <a:ea typeface="黑体" panose="02010609060101010101" pitchFamily="49" charset="-122"/>
              </a:rPr>
              <a:t>数据</a:t>
            </a:r>
          </a:p>
        </p:txBody>
      </p:sp>
      <p:sp>
        <p:nvSpPr>
          <p:cNvPr id="180283" name="Text Box 104"/>
          <p:cNvSpPr txBox="1">
            <a:spLocks noChangeArrowheads="1"/>
          </p:cNvSpPr>
          <p:nvPr/>
        </p:nvSpPr>
        <p:spPr bwMode="auto">
          <a:xfrm>
            <a:off x="7323138" y="5205413"/>
            <a:ext cx="12573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600" u="none">
                <a:solidFill>
                  <a:srgbClr val="333399"/>
                </a:solidFill>
                <a:ea typeface="黑体" panose="02010609060101010101" pitchFamily="49" charset="-122"/>
              </a:rPr>
              <a:t>IPv6 </a:t>
            </a:r>
            <a:r>
              <a:rPr kumimoji="1" lang="zh-CN" altLang="en-US" sz="1600" u="none">
                <a:solidFill>
                  <a:srgbClr val="333399"/>
                </a:solidFill>
                <a:ea typeface="黑体" panose="02010609060101010101" pitchFamily="49" charset="-122"/>
              </a:rPr>
              <a:t>数据报</a:t>
            </a:r>
          </a:p>
        </p:txBody>
      </p:sp>
      <p:sp>
        <p:nvSpPr>
          <p:cNvPr id="180284" name="Line 105"/>
          <p:cNvSpPr>
            <a:spLocks noChangeShapeType="1"/>
          </p:cNvSpPr>
          <p:nvPr/>
        </p:nvSpPr>
        <p:spPr bwMode="auto">
          <a:xfrm>
            <a:off x="7288213" y="4603750"/>
            <a:ext cx="12525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0285" name="Rectangle 106"/>
          <p:cNvSpPr>
            <a:spLocks noChangeArrowheads="1"/>
          </p:cNvSpPr>
          <p:nvPr/>
        </p:nvSpPr>
        <p:spPr bwMode="auto">
          <a:xfrm>
            <a:off x="5195888" y="3519488"/>
            <a:ext cx="1295400" cy="2379662"/>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0286" name="Text Box 107"/>
          <p:cNvSpPr txBox="1">
            <a:spLocks noChangeArrowheads="1"/>
          </p:cNvSpPr>
          <p:nvPr/>
        </p:nvSpPr>
        <p:spPr bwMode="auto">
          <a:xfrm>
            <a:off x="5195888" y="3519488"/>
            <a:ext cx="1389062"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1600" u="none">
                <a:solidFill>
                  <a:srgbClr val="333399"/>
                </a:solidFill>
                <a:ea typeface="黑体" panose="02010609060101010101" pitchFamily="49" charset="-122"/>
              </a:rPr>
              <a:t>源地址：</a:t>
            </a:r>
            <a:r>
              <a:rPr kumimoji="1" lang="en-US" altLang="zh-CN" sz="1600" u="none">
                <a:solidFill>
                  <a:srgbClr val="333399"/>
                </a:solidFill>
                <a:ea typeface="黑体" panose="02010609060101010101" pitchFamily="49" charset="-122"/>
              </a:rPr>
              <a:t>B</a:t>
            </a:r>
          </a:p>
          <a:p>
            <a:pPr eaLnBrk="1" hangingPunct="1">
              <a:spcBef>
                <a:spcPct val="0"/>
              </a:spcBef>
              <a:buClrTx/>
              <a:buSzTx/>
              <a:buFontTx/>
              <a:buNone/>
            </a:pPr>
            <a:r>
              <a:rPr kumimoji="1" lang="zh-CN" altLang="en-US" sz="1600" u="none">
                <a:solidFill>
                  <a:srgbClr val="333399"/>
                </a:solidFill>
                <a:ea typeface="黑体" panose="02010609060101010101" pitchFamily="49" charset="-122"/>
              </a:rPr>
              <a:t>目的地址：</a:t>
            </a:r>
            <a:r>
              <a:rPr kumimoji="1" lang="en-US" altLang="zh-CN" sz="1600" u="none">
                <a:solidFill>
                  <a:srgbClr val="333399"/>
                </a:solidFill>
                <a:ea typeface="黑体" panose="02010609060101010101" pitchFamily="49" charset="-122"/>
              </a:rPr>
              <a:t>E</a:t>
            </a:r>
          </a:p>
          <a:p>
            <a:pPr eaLnBrk="1" hangingPunct="1">
              <a:spcBef>
                <a:spcPct val="0"/>
              </a:spcBef>
              <a:buClrTx/>
              <a:buSzTx/>
              <a:buFontTx/>
              <a:buNone/>
            </a:pPr>
            <a:endParaRPr kumimoji="1" lang="en-US" altLang="zh-CN" sz="1600" u="none">
              <a:solidFill>
                <a:srgbClr val="333399"/>
              </a:solidFill>
              <a:ea typeface="黑体" panose="02010609060101010101" pitchFamily="49" charset="-122"/>
            </a:endParaRPr>
          </a:p>
          <a:p>
            <a:pPr eaLnBrk="1" hangingPunct="1">
              <a:spcBef>
                <a:spcPct val="0"/>
              </a:spcBef>
              <a:buClrTx/>
              <a:buSzTx/>
              <a:buFontTx/>
              <a:buNone/>
            </a:pPr>
            <a:endParaRPr kumimoji="1" lang="en-US" altLang="zh-CN" sz="1600" u="none">
              <a:solidFill>
                <a:srgbClr val="333399"/>
              </a:solidFill>
              <a:ea typeface="黑体" panose="02010609060101010101" pitchFamily="49" charset="-122"/>
            </a:endParaRPr>
          </a:p>
        </p:txBody>
      </p:sp>
      <p:sp>
        <p:nvSpPr>
          <p:cNvPr id="180287" name="Rectangle 108"/>
          <p:cNvSpPr>
            <a:spLocks noChangeArrowheads="1"/>
          </p:cNvSpPr>
          <p:nvPr/>
        </p:nvSpPr>
        <p:spPr bwMode="auto">
          <a:xfrm>
            <a:off x="5305425" y="4117975"/>
            <a:ext cx="1066800" cy="1628775"/>
          </a:xfrm>
          <a:prstGeom prst="rect">
            <a:avLst/>
          </a:prstGeom>
          <a:solidFill>
            <a:srgbClr val="DDDDDD"/>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288" name="Text Box 109"/>
          <p:cNvSpPr txBox="1">
            <a:spLocks noChangeArrowheads="1"/>
          </p:cNvSpPr>
          <p:nvPr/>
        </p:nvSpPr>
        <p:spPr bwMode="auto">
          <a:xfrm>
            <a:off x="5427663" y="4630738"/>
            <a:ext cx="7937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1600" u="none">
                <a:solidFill>
                  <a:srgbClr val="333399"/>
                </a:solidFill>
                <a:ea typeface="黑体" panose="02010609060101010101" pitchFamily="49" charset="-122"/>
              </a:rPr>
              <a:t>IPv6</a:t>
            </a:r>
          </a:p>
          <a:p>
            <a:pPr algn="ctr" eaLnBrk="1" hangingPunct="1">
              <a:spcBef>
                <a:spcPct val="0"/>
              </a:spcBef>
              <a:buClrTx/>
              <a:buSzTx/>
              <a:buFontTx/>
              <a:buNone/>
            </a:pPr>
            <a:r>
              <a:rPr kumimoji="1" lang="zh-CN" altLang="en-US" sz="1600" u="none">
                <a:solidFill>
                  <a:srgbClr val="333399"/>
                </a:solidFill>
                <a:ea typeface="黑体" panose="02010609060101010101" pitchFamily="49" charset="-122"/>
              </a:rPr>
              <a:t>数据报</a:t>
            </a:r>
          </a:p>
        </p:txBody>
      </p:sp>
      <p:sp>
        <p:nvSpPr>
          <p:cNvPr id="180289" name="Line 110"/>
          <p:cNvSpPr>
            <a:spLocks noChangeShapeType="1"/>
          </p:cNvSpPr>
          <p:nvPr/>
        </p:nvSpPr>
        <p:spPr bwMode="auto">
          <a:xfrm flipV="1">
            <a:off x="6396038" y="3533775"/>
            <a:ext cx="896937" cy="58261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0290" name="Line 111"/>
          <p:cNvSpPr>
            <a:spLocks noChangeShapeType="1"/>
          </p:cNvSpPr>
          <p:nvPr/>
        </p:nvSpPr>
        <p:spPr bwMode="auto">
          <a:xfrm flipV="1">
            <a:off x="6356350" y="5164138"/>
            <a:ext cx="896938" cy="58261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0291" name="AutoShape 112"/>
          <p:cNvSpPr>
            <a:spLocks noChangeArrowheads="1"/>
          </p:cNvSpPr>
          <p:nvPr/>
        </p:nvSpPr>
        <p:spPr bwMode="auto">
          <a:xfrm rot="-1824532">
            <a:off x="6532563" y="4435475"/>
            <a:ext cx="906462" cy="228600"/>
          </a:xfrm>
          <a:prstGeom prst="rightArrow">
            <a:avLst>
              <a:gd name="adj1" fmla="val 50000"/>
              <a:gd name="adj2" fmla="val 99132"/>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0292" name="computr2"/>
          <p:cNvSpPr>
            <a:spLocks noEditPoints="1" noChangeArrowheads="1"/>
          </p:cNvSpPr>
          <p:nvPr/>
        </p:nvSpPr>
        <p:spPr bwMode="auto">
          <a:xfrm>
            <a:off x="354013" y="2466975"/>
            <a:ext cx="371475" cy="354013"/>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headEnd/>
            <a:tailEnd/>
          </a:ln>
        </p:spPr>
        <p:txBody>
          <a:bodyPr/>
          <a:lstStyle/>
          <a:p>
            <a:endParaRPr lang="zh-CN" altLang="en-US"/>
          </a:p>
        </p:txBody>
      </p:sp>
      <p:sp>
        <p:nvSpPr>
          <p:cNvPr id="180293" name="computr2"/>
          <p:cNvSpPr>
            <a:spLocks noEditPoints="1" noChangeArrowheads="1"/>
          </p:cNvSpPr>
          <p:nvPr/>
        </p:nvSpPr>
        <p:spPr bwMode="auto">
          <a:xfrm>
            <a:off x="293688" y="1171575"/>
            <a:ext cx="371475" cy="354013"/>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headEnd/>
            <a:tailEnd/>
          </a:ln>
        </p:spPr>
        <p:txBody>
          <a:bodyPr/>
          <a:lstStyle/>
          <a:p>
            <a:endParaRPr lang="zh-CN" altLang="en-US"/>
          </a:p>
        </p:txBody>
      </p:sp>
      <p:sp>
        <p:nvSpPr>
          <p:cNvPr id="180294" name="computr2"/>
          <p:cNvSpPr>
            <a:spLocks noEditPoints="1" noChangeArrowheads="1"/>
          </p:cNvSpPr>
          <p:nvPr/>
        </p:nvSpPr>
        <p:spPr bwMode="auto">
          <a:xfrm>
            <a:off x="8670925" y="2466975"/>
            <a:ext cx="371475" cy="354013"/>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headEnd/>
            <a:tailEnd/>
          </a:ln>
        </p:spPr>
        <p:txBody>
          <a:bodyPr/>
          <a:lstStyle/>
          <a:p>
            <a:endParaRPr lang="zh-CN" altLang="en-US"/>
          </a:p>
        </p:txBody>
      </p:sp>
      <p:sp>
        <p:nvSpPr>
          <p:cNvPr id="180295" name="computr2"/>
          <p:cNvSpPr>
            <a:spLocks noEditPoints="1" noChangeArrowheads="1"/>
          </p:cNvSpPr>
          <p:nvPr/>
        </p:nvSpPr>
        <p:spPr bwMode="auto">
          <a:xfrm>
            <a:off x="8670925" y="1171575"/>
            <a:ext cx="371475" cy="354013"/>
          </a:xfrm>
          <a:custGeom>
            <a:avLst/>
            <a:gdLst>
              <a:gd name="T0" fmla="*/ 2147483646 w 21600"/>
              <a:gd name="T1" fmla="*/ 0 h 21600"/>
              <a:gd name="T2" fmla="*/ 2147483646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headEnd/>
            <a:tailEnd/>
          </a:ln>
        </p:spPr>
        <p:txBody>
          <a:bodyPr/>
          <a:lstStyle/>
          <a:p>
            <a:endParaRPr lang="zh-CN" altLang="en-US"/>
          </a:p>
        </p:txBody>
      </p:sp>
    </p:spTree>
    <p:extLst>
      <p:ext uri="{BB962C8B-B14F-4D97-AF65-F5344CB8AC3E}">
        <p14:creationId xmlns:p14="http://schemas.microsoft.com/office/powerpoint/2010/main" val="128342705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7" name="Rectangle 3"/>
          <p:cNvSpPr>
            <a:spLocks noGrp="1" noChangeArrowheads="1"/>
          </p:cNvSpPr>
          <p:nvPr>
            <p:ph type="body" idx="1"/>
          </p:nvPr>
        </p:nvSpPr>
        <p:spPr>
          <a:xfrm>
            <a:off x="338137" y="1071563"/>
            <a:ext cx="8455025" cy="5105400"/>
          </a:xfrm>
        </p:spPr>
        <p:txBody>
          <a:bodyPr/>
          <a:lstStyle/>
          <a:p>
            <a:pPr>
              <a:spcBef>
                <a:spcPts val="600"/>
              </a:spcBef>
            </a:pPr>
            <a:r>
              <a:rPr lang="en-US" altLang="zh-CN">
                <a:ea typeface="ＭＳ Ｐゴシック" pitchFamily="34" charset="-128"/>
                <a:cs typeface="ＭＳ Ｐゴシック" pitchFamily="34" charset="-128"/>
              </a:rPr>
              <a:t>Google: 8% of clients access services via IPv6</a:t>
            </a:r>
          </a:p>
          <a:p>
            <a:pPr>
              <a:spcBef>
                <a:spcPts val="600"/>
              </a:spcBef>
            </a:pPr>
            <a:r>
              <a:rPr lang="zh-CN" altLang="en-US"/>
              <a:t>美国国家标准技术研究所</a:t>
            </a:r>
            <a:r>
              <a:rPr lang="en-US" altLang="zh-CN">
                <a:ea typeface="ＭＳ Ｐゴシック" pitchFamily="34" charset="-128"/>
                <a:cs typeface="ＭＳ Ｐゴシック" pitchFamily="34" charset="-128"/>
              </a:rPr>
              <a:t>NIST: 1/3 of all US government domains are IPv6 capable</a:t>
            </a:r>
          </a:p>
          <a:p>
            <a:pPr marL="457200" lvl="1" indent="0">
              <a:spcBef>
                <a:spcPts val="600"/>
              </a:spcBef>
              <a:buFont typeface="Wingdings" pitchFamily="2" charset="2"/>
              <a:buNone/>
            </a:pPr>
            <a:endParaRPr lang="en-US" altLang="zh-CN">
              <a:ea typeface="ＭＳ Ｐゴシック" pitchFamily="34" charset="-128"/>
              <a:cs typeface="Gill Sans MT" pitchFamily="34" charset="0"/>
            </a:endParaRPr>
          </a:p>
          <a:p>
            <a:pPr>
              <a:spcBef>
                <a:spcPts val="600"/>
              </a:spcBef>
            </a:pPr>
            <a:r>
              <a:rPr lang="en-US" altLang="zh-CN">
                <a:solidFill>
                  <a:srgbClr val="CC0000"/>
                </a:solidFill>
                <a:ea typeface="ＭＳ Ｐゴシック" pitchFamily="34" charset="-128"/>
                <a:cs typeface="ＭＳ Ｐゴシック" pitchFamily="34" charset="-128"/>
              </a:rPr>
              <a:t>Long (long!) time for deployment, use</a:t>
            </a:r>
          </a:p>
          <a:p>
            <a:pPr marL="742050" lvl="2" indent="-342000">
              <a:spcBef>
                <a:spcPts val="600"/>
              </a:spcBef>
            </a:pPr>
            <a:r>
              <a:rPr lang="en-US" altLang="zh-CN">
                <a:ea typeface="ＭＳ Ｐゴシック" pitchFamily="34" charset="-128"/>
                <a:cs typeface="Gill Sans MT" pitchFamily="34" charset="0"/>
              </a:rPr>
              <a:t> 20 years and counting!</a:t>
            </a:r>
          </a:p>
          <a:p>
            <a:pPr marL="742050" lvl="2" indent="-342000">
              <a:spcBef>
                <a:spcPts val="600"/>
              </a:spcBef>
            </a:pPr>
            <a:endParaRPr lang="en-US" altLang="zh-CN">
              <a:ea typeface="ＭＳ Ｐゴシック" pitchFamily="34" charset="-128"/>
              <a:cs typeface="Gill Sans MT" pitchFamily="34" charset="0"/>
            </a:endParaRPr>
          </a:p>
          <a:p>
            <a:pPr marL="742050" lvl="2" indent="-342000">
              <a:spcBef>
                <a:spcPts val="600"/>
              </a:spcBef>
            </a:pPr>
            <a:r>
              <a:rPr lang="en-US" altLang="zh-CN">
                <a:ea typeface="ＭＳ Ｐゴシック" pitchFamily="34" charset="-128"/>
                <a:cs typeface="Gill Sans MT" pitchFamily="34" charset="0"/>
              </a:rPr>
              <a:t>think of application-level changes in last 20 years: WWW, Facebook, streaming media, Skype, …</a:t>
            </a:r>
          </a:p>
          <a:p>
            <a:pPr marL="742050" lvl="2" indent="-342000">
              <a:spcBef>
                <a:spcPts val="600"/>
              </a:spcBef>
            </a:pPr>
            <a:endParaRPr lang="en-US" altLang="zh-CN">
              <a:solidFill>
                <a:srgbClr val="CC0000"/>
              </a:solidFill>
              <a:ea typeface="ＭＳ Ｐゴシック" pitchFamily="34" charset="-128"/>
              <a:cs typeface="Gill Sans MT" pitchFamily="34" charset="0"/>
            </a:endParaRPr>
          </a:p>
          <a:p>
            <a:pPr marL="742050" lvl="2" indent="-342000">
              <a:spcBef>
                <a:spcPts val="600"/>
              </a:spcBef>
            </a:pPr>
            <a:r>
              <a:rPr lang="en-US" altLang="zh-CN">
                <a:solidFill>
                  <a:srgbClr val="CC0000"/>
                </a:solidFill>
                <a:ea typeface="ＭＳ Ｐゴシック" pitchFamily="34" charset="-128"/>
                <a:cs typeface="Gill Sans MT" pitchFamily="34" charset="0"/>
              </a:rPr>
              <a:t>Why?</a:t>
            </a:r>
          </a:p>
        </p:txBody>
      </p:sp>
      <p:sp>
        <p:nvSpPr>
          <p:cNvPr id="2" name="标题 1"/>
          <p:cNvSpPr>
            <a:spLocks noGrp="1"/>
          </p:cNvSpPr>
          <p:nvPr>
            <p:ph type="title"/>
          </p:nvPr>
        </p:nvSpPr>
        <p:spPr/>
        <p:txBody>
          <a:bodyPr/>
          <a:lstStyle/>
          <a:p>
            <a:pPr eaLnBrk="1" hangingPunct="1"/>
            <a:r>
              <a:rPr lang="en-US" altLang="zh-CN">
                <a:latin typeface="+mn-lt"/>
              </a:rPr>
              <a:t>IPv6: </a:t>
            </a:r>
            <a:r>
              <a:rPr lang="zh-CN" altLang="en-US">
                <a:latin typeface="+mn-lt"/>
              </a:rPr>
              <a:t>采用</a:t>
            </a:r>
          </a:p>
        </p:txBody>
      </p:sp>
    </p:spTree>
    <p:extLst>
      <p:ext uri="{BB962C8B-B14F-4D97-AF65-F5344CB8AC3E}">
        <p14:creationId xmlns:p14="http://schemas.microsoft.com/office/powerpoint/2010/main" val="195294498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338138" y="191729"/>
            <a:ext cx="8455025" cy="648059"/>
          </a:xfrm>
        </p:spPr>
        <p:txBody>
          <a:bodyPr/>
          <a:lstStyle/>
          <a:p>
            <a:pPr eaLnBrk="1" hangingPunct="1"/>
            <a:r>
              <a:rPr lang="zh-CN" altLang="en-US">
                <a:latin typeface="+mn-lt"/>
              </a:rPr>
              <a:t>第</a:t>
            </a:r>
            <a:r>
              <a:rPr lang="en-US" altLang="zh-CN">
                <a:latin typeface="+mn-lt"/>
              </a:rPr>
              <a:t>4</a:t>
            </a:r>
            <a:r>
              <a:rPr lang="zh-CN" altLang="en-US">
                <a:latin typeface="+mn-lt"/>
              </a:rPr>
              <a:t>章 网络层</a:t>
            </a:r>
            <a:r>
              <a:rPr lang="en-US" altLang="zh-CN">
                <a:latin typeface="+mn-lt"/>
              </a:rPr>
              <a:t>: </a:t>
            </a:r>
            <a:r>
              <a:rPr lang="zh-CN" altLang="en-US">
                <a:latin typeface="+mn-lt"/>
              </a:rPr>
              <a:t>数据平面</a:t>
            </a:r>
            <a:endParaRPr lang="en-US" altLang="zh-CN">
              <a:latin typeface="+mn-lt"/>
            </a:endParaRPr>
          </a:p>
        </p:txBody>
      </p:sp>
      <p:sp>
        <p:nvSpPr>
          <p:cNvPr id="33795" name="Rectangle 3"/>
          <p:cNvSpPr>
            <a:spLocks noGrp="1" noChangeArrowheads="1"/>
          </p:cNvSpPr>
          <p:nvPr>
            <p:ph type="body" sz="half" idx="1"/>
          </p:nvPr>
        </p:nvSpPr>
        <p:spPr>
          <a:xfrm>
            <a:off x="338138" y="976313"/>
            <a:ext cx="4251617" cy="5247506"/>
          </a:xfrm>
        </p:spPr>
        <p:txBody>
          <a:bodyPr/>
          <a:lstStyle/>
          <a:p>
            <a:pPr eaLnBrk="1" hangingPunct="1">
              <a:lnSpc>
                <a:spcPct val="90000"/>
              </a:lnSpc>
              <a:buFontTx/>
              <a:buNone/>
            </a:pPr>
            <a:r>
              <a:rPr lang="en-US" altLang="zh-CN" sz="2000"/>
              <a:t>4.1 </a:t>
            </a:r>
            <a:r>
              <a:rPr lang="zh-CN" altLang="en-US" sz="2000"/>
              <a:t>网络层概述</a:t>
            </a:r>
            <a:endParaRPr lang="en-US" altLang="zh-CN" sz="2000"/>
          </a:p>
          <a:p>
            <a:pPr eaLnBrk="1" hangingPunct="1">
              <a:spcBef>
                <a:spcPts val="600"/>
              </a:spcBef>
            </a:pPr>
            <a:r>
              <a:rPr lang="zh-CN" altLang="en-US" sz="1800"/>
              <a:t>转发和路由选择</a:t>
            </a:r>
            <a:r>
              <a:rPr lang="en-US" altLang="zh-CN" sz="1800"/>
              <a:t>: </a:t>
            </a:r>
            <a:r>
              <a:rPr lang="zh-CN" altLang="en-US" sz="1800"/>
              <a:t>数据平面和控制平面</a:t>
            </a:r>
            <a:endParaRPr lang="en-US" altLang="zh-CN" sz="1800"/>
          </a:p>
          <a:p>
            <a:pPr eaLnBrk="1" hangingPunct="1">
              <a:spcBef>
                <a:spcPts val="600"/>
              </a:spcBef>
            </a:pPr>
            <a:r>
              <a:rPr lang="zh-CN" altLang="en-US" sz="1800"/>
              <a:t>网络服务模型</a:t>
            </a:r>
            <a:endParaRPr lang="en-US" altLang="zh-CN" sz="1800"/>
          </a:p>
          <a:p>
            <a:pPr eaLnBrk="1" hangingPunct="1">
              <a:lnSpc>
                <a:spcPct val="90000"/>
              </a:lnSpc>
              <a:buFontTx/>
              <a:buNone/>
            </a:pPr>
            <a:endParaRPr lang="en-US" altLang="zh-CN" sz="2000"/>
          </a:p>
          <a:p>
            <a:pPr eaLnBrk="1" hangingPunct="1">
              <a:lnSpc>
                <a:spcPct val="90000"/>
              </a:lnSpc>
              <a:buFontTx/>
              <a:buNone/>
            </a:pPr>
            <a:r>
              <a:rPr lang="en-US" altLang="zh-CN" sz="2000"/>
              <a:t>4.2 </a:t>
            </a:r>
            <a:r>
              <a:rPr lang="zh-CN" altLang="en-US" sz="2000"/>
              <a:t>路由器工作原理</a:t>
            </a:r>
            <a:endParaRPr lang="en-US" altLang="zh-CN" sz="2000"/>
          </a:p>
          <a:p>
            <a:pPr eaLnBrk="1" hangingPunct="1">
              <a:lnSpc>
                <a:spcPct val="90000"/>
              </a:lnSpc>
              <a:spcBef>
                <a:spcPts val="600"/>
              </a:spcBef>
            </a:pPr>
            <a:r>
              <a:rPr lang="zh-CN" altLang="en-US" sz="1800"/>
              <a:t>输入端口处理和基于目的地转发</a:t>
            </a:r>
            <a:endParaRPr lang="en-US" altLang="zh-CN" sz="1800"/>
          </a:p>
          <a:p>
            <a:pPr eaLnBrk="1" hangingPunct="1">
              <a:lnSpc>
                <a:spcPct val="90000"/>
              </a:lnSpc>
              <a:spcBef>
                <a:spcPts val="600"/>
              </a:spcBef>
            </a:pPr>
            <a:r>
              <a:rPr lang="zh-CN" altLang="en-US" sz="1800"/>
              <a:t>交换</a:t>
            </a:r>
            <a:endParaRPr lang="en-US" altLang="zh-CN" sz="1800"/>
          </a:p>
          <a:p>
            <a:pPr eaLnBrk="1" hangingPunct="1">
              <a:lnSpc>
                <a:spcPct val="90000"/>
              </a:lnSpc>
              <a:spcBef>
                <a:spcPts val="600"/>
              </a:spcBef>
            </a:pPr>
            <a:r>
              <a:rPr lang="zh-CN" altLang="en-US" sz="1800"/>
              <a:t>输出端口处理</a:t>
            </a:r>
            <a:endParaRPr lang="en-US" altLang="zh-CN" sz="1800"/>
          </a:p>
          <a:p>
            <a:pPr eaLnBrk="1" hangingPunct="1">
              <a:lnSpc>
                <a:spcPct val="90000"/>
              </a:lnSpc>
              <a:spcBef>
                <a:spcPts val="600"/>
              </a:spcBef>
            </a:pPr>
            <a:r>
              <a:rPr lang="zh-CN" altLang="en-US" sz="1800"/>
              <a:t>何处出现排队</a:t>
            </a:r>
            <a:endParaRPr lang="en-US" altLang="zh-CN" sz="1800"/>
          </a:p>
          <a:p>
            <a:pPr eaLnBrk="1" hangingPunct="1">
              <a:lnSpc>
                <a:spcPct val="90000"/>
              </a:lnSpc>
              <a:spcBef>
                <a:spcPts val="600"/>
              </a:spcBef>
            </a:pPr>
            <a:r>
              <a:rPr lang="zh-CN" altLang="en-US" sz="1800"/>
              <a:t>分组调度</a:t>
            </a:r>
            <a:endParaRPr lang="en-US" altLang="zh-CN" sz="1800"/>
          </a:p>
          <a:p>
            <a:pPr eaLnBrk="1" hangingPunct="1">
              <a:lnSpc>
                <a:spcPct val="90000"/>
              </a:lnSpc>
              <a:buFontTx/>
              <a:buNone/>
            </a:pPr>
            <a:endParaRPr lang="en-US" altLang="zh-CN" sz="2000"/>
          </a:p>
          <a:p>
            <a:pPr eaLnBrk="1" hangingPunct="1">
              <a:lnSpc>
                <a:spcPct val="90000"/>
              </a:lnSpc>
              <a:buFontTx/>
              <a:buNone/>
            </a:pPr>
            <a:r>
              <a:rPr lang="en-US" altLang="zh-CN" sz="2000"/>
              <a:t>4.4 </a:t>
            </a:r>
            <a:r>
              <a:rPr lang="zh-CN" altLang="en-US" sz="2000"/>
              <a:t>网际协议</a:t>
            </a:r>
            <a:r>
              <a:rPr lang="en-US" altLang="zh-CN" sz="2000"/>
              <a:t>: IPv4</a:t>
            </a:r>
            <a:r>
              <a:rPr lang="zh-CN" altLang="en-US" sz="2000"/>
              <a:t>、寻址、</a:t>
            </a:r>
            <a:r>
              <a:rPr lang="en-US" altLang="zh-CN" sz="2000"/>
              <a:t>IPv6</a:t>
            </a:r>
            <a:r>
              <a:rPr lang="zh-CN" altLang="en-US" sz="2000"/>
              <a:t>及其它</a:t>
            </a:r>
            <a:endParaRPr lang="en-US" altLang="zh-CN" sz="2000"/>
          </a:p>
          <a:p>
            <a:pPr eaLnBrk="1" hangingPunct="1">
              <a:lnSpc>
                <a:spcPct val="90000"/>
              </a:lnSpc>
              <a:spcBef>
                <a:spcPts val="600"/>
              </a:spcBef>
            </a:pPr>
            <a:r>
              <a:rPr lang="en-US" altLang="zh-CN" sz="1800"/>
              <a:t>IPv4 </a:t>
            </a:r>
            <a:r>
              <a:rPr lang="zh-CN" altLang="en-US" sz="1800"/>
              <a:t>数据报格式</a:t>
            </a:r>
            <a:endParaRPr lang="en-US" altLang="zh-CN" sz="1800"/>
          </a:p>
          <a:p>
            <a:pPr eaLnBrk="1" hangingPunct="1">
              <a:lnSpc>
                <a:spcPct val="90000"/>
              </a:lnSpc>
              <a:spcBef>
                <a:spcPts val="600"/>
              </a:spcBef>
            </a:pPr>
            <a:r>
              <a:rPr lang="en-US" altLang="zh-CN" sz="1800"/>
              <a:t>IPv4 </a:t>
            </a:r>
            <a:r>
              <a:rPr lang="zh-CN" altLang="en-US" sz="1800"/>
              <a:t>数据报分片</a:t>
            </a:r>
            <a:endParaRPr lang="en-US" altLang="zh-CN" sz="1800"/>
          </a:p>
        </p:txBody>
      </p:sp>
      <p:sp>
        <p:nvSpPr>
          <p:cNvPr id="1320964" name="Rectangle 4"/>
          <p:cNvSpPr>
            <a:spLocks noGrp="1" noChangeArrowheads="1"/>
          </p:cNvSpPr>
          <p:nvPr>
            <p:ph type="body" sz="half" idx="2"/>
          </p:nvPr>
        </p:nvSpPr>
        <p:spPr>
          <a:xfrm>
            <a:off x="4785064" y="1002889"/>
            <a:ext cx="4008099" cy="5220929"/>
          </a:xfrm>
        </p:spPr>
        <p:txBody>
          <a:bodyPr/>
          <a:lstStyle/>
          <a:p>
            <a:pPr eaLnBrk="1" hangingPunct="1">
              <a:lnSpc>
                <a:spcPct val="90000"/>
              </a:lnSpc>
              <a:spcBef>
                <a:spcPts val="600"/>
              </a:spcBef>
              <a:defRPr/>
            </a:pPr>
            <a:r>
              <a:rPr lang="en-US" altLang="zh-CN" sz="1800"/>
              <a:t>IPv4 </a:t>
            </a:r>
            <a:r>
              <a:rPr lang="zh-CN" altLang="en-US" sz="1800"/>
              <a:t>编址</a:t>
            </a:r>
            <a:endParaRPr lang="en-US" altLang="zh-CN" sz="1800"/>
          </a:p>
          <a:p>
            <a:pPr eaLnBrk="1" hangingPunct="1">
              <a:lnSpc>
                <a:spcPct val="90000"/>
              </a:lnSpc>
              <a:spcBef>
                <a:spcPts val="600"/>
              </a:spcBef>
              <a:defRPr/>
            </a:pPr>
            <a:r>
              <a:rPr lang="zh-CN" altLang="en-US" sz="1800"/>
              <a:t>网络地址转换</a:t>
            </a:r>
            <a:endParaRPr lang="en-US" altLang="zh-CN" sz="1800"/>
          </a:p>
          <a:p>
            <a:pPr eaLnBrk="1" hangingPunct="1">
              <a:lnSpc>
                <a:spcPct val="90000"/>
              </a:lnSpc>
              <a:spcBef>
                <a:spcPts val="600"/>
              </a:spcBef>
              <a:defRPr/>
            </a:pPr>
            <a:r>
              <a:rPr lang="en-US" altLang="zh-CN" sz="1800"/>
              <a:t>IPv6</a:t>
            </a:r>
          </a:p>
          <a:p>
            <a:pPr eaLnBrk="1" hangingPunct="1">
              <a:lnSpc>
                <a:spcPct val="90000"/>
              </a:lnSpc>
              <a:buFontTx/>
              <a:buNone/>
              <a:defRPr/>
            </a:pPr>
            <a:endParaRPr lang="en-US" altLang="zh-CN" sz="2000"/>
          </a:p>
          <a:p>
            <a:pPr eaLnBrk="1" hangingPunct="1">
              <a:lnSpc>
                <a:spcPct val="90000"/>
              </a:lnSpc>
              <a:buFontTx/>
              <a:buNone/>
              <a:defRPr/>
            </a:pPr>
            <a:r>
              <a:rPr lang="en-US" altLang="zh-CN" sz="2000"/>
              <a:t>4.5 </a:t>
            </a:r>
            <a:r>
              <a:rPr lang="zh-CN" altLang="en-US" sz="2000">
                <a:solidFill>
                  <a:srgbClr val="FF0000"/>
                </a:solidFill>
              </a:rPr>
              <a:t>通用转发和</a:t>
            </a:r>
            <a:r>
              <a:rPr lang="en-US" altLang="zh-CN" sz="2000">
                <a:solidFill>
                  <a:srgbClr val="FF0000"/>
                </a:solidFill>
              </a:rPr>
              <a:t>SDN</a:t>
            </a:r>
          </a:p>
          <a:p>
            <a:pPr eaLnBrk="1" hangingPunct="1">
              <a:lnSpc>
                <a:spcPct val="90000"/>
              </a:lnSpc>
              <a:spcBef>
                <a:spcPts val="600"/>
              </a:spcBef>
              <a:defRPr/>
            </a:pPr>
            <a:r>
              <a:rPr lang="zh-CN" altLang="en-US" sz="1800"/>
              <a:t>匹配</a:t>
            </a:r>
            <a:endParaRPr lang="en-US" altLang="zh-CN" sz="1800"/>
          </a:p>
          <a:p>
            <a:pPr eaLnBrk="1" hangingPunct="1">
              <a:lnSpc>
                <a:spcPct val="90000"/>
              </a:lnSpc>
              <a:spcBef>
                <a:spcPts val="600"/>
              </a:spcBef>
              <a:defRPr/>
            </a:pPr>
            <a:r>
              <a:rPr lang="zh-CN" altLang="en-US" sz="1800"/>
              <a:t>动作</a:t>
            </a:r>
            <a:endParaRPr lang="en-US" altLang="zh-CN" sz="1800"/>
          </a:p>
          <a:p>
            <a:pPr eaLnBrk="1" hangingPunct="1">
              <a:lnSpc>
                <a:spcPct val="90000"/>
              </a:lnSpc>
              <a:spcBef>
                <a:spcPts val="600"/>
              </a:spcBef>
              <a:defRPr/>
            </a:pPr>
            <a:r>
              <a:rPr lang="zh-CN" altLang="en-US" sz="1800"/>
              <a:t>匹配加动作操作中的</a:t>
            </a:r>
            <a:r>
              <a:rPr lang="en-US" altLang="zh-CN" sz="1800"/>
              <a:t>OpenFlow</a:t>
            </a:r>
            <a:r>
              <a:rPr lang="zh-CN" altLang="en-US" sz="1800"/>
              <a:t>例子</a:t>
            </a:r>
            <a:endParaRPr lang="en-US" altLang="zh-CN" sz="1800"/>
          </a:p>
          <a:p>
            <a:pPr eaLnBrk="1" hangingPunct="1">
              <a:lnSpc>
                <a:spcPct val="90000"/>
              </a:lnSpc>
              <a:buFontTx/>
              <a:buNone/>
              <a:defRPr/>
            </a:pPr>
            <a:endParaRPr lang="en-US" altLang="zh-CN" sz="2000"/>
          </a:p>
          <a:p>
            <a:pPr eaLnBrk="1" hangingPunct="1">
              <a:lnSpc>
                <a:spcPct val="90000"/>
              </a:lnSpc>
              <a:buFontTx/>
              <a:buNone/>
              <a:defRPr/>
            </a:pPr>
            <a:endParaRPr lang="en-US" altLang="zh-CN" sz="2000"/>
          </a:p>
          <a:p>
            <a:pPr eaLnBrk="1" hangingPunct="1">
              <a:lnSpc>
                <a:spcPct val="90000"/>
              </a:lnSpc>
              <a:buFontTx/>
              <a:buNone/>
              <a:defRPr/>
            </a:pPr>
            <a:r>
              <a:rPr lang="en-US" altLang="zh-CN" sz="2000"/>
              <a:t>4.5 </a:t>
            </a:r>
            <a:r>
              <a:rPr lang="zh-CN" altLang="en-US" sz="2000"/>
              <a:t>中间盒</a:t>
            </a:r>
          </a:p>
        </p:txBody>
      </p:sp>
    </p:spTree>
    <p:extLst>
      <p:ext uri="{BB962C8B-B14F-4D97-AF65-F5344CB8AC3E}">
        <p14:creationId xmlns:p14="http://schemas.microsoft.com/office/powerpoint/2010/main" val="354888011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4" name="Rectangle 4"/>
          <p:cNvSpPr>
            <a:spLocks noChangeArrowheads="1"/>
          </p:cNvSpPr>
          <p:nvPr/>
        </p:nvSpPr>
        <p:spPr bwMode="auto">
          <a:xfrm flipV="1">
            <a:off x="3057525" y="1611314"/>
            <a:ext cx="4065588" cy="982662"/>
          </a:xfrm>
          <a:prstGeom prst="rect">
            <a:avLst/>
          </a:prstGeom>
          <a:solidFill>
            <a:schemeClr val="accent1"/>
          </a:solidFill>
          <a:ln w="19050">
            <a:noFill/>
            <a:miter lim="800000"/>
            <a:headEnd/>
            <a:tailEnd/>
          </a:ln>
        </p:spPr>
        <p:txBody>
          <a:bodyPr wrap="none" anchor="ctr"/>
          <a:lstStyle/>
          <a:p>
            <a:endParaRPr lang="zh-CN" altLang="zh-CN">
              <a:solidFill>
                <a:srgbClr val="000000"/>
              </a:solidFill>
              <a:latin typeface="Arial" panose="020B0604020202020204" pitchFamily="34" charset="0"/>
              <a:cs typeface="Arial" panose="020B0604020202020204" pitchFamily="34" charset="0"/>
            </a:endParaRPr>
          </a:p>
        </p:txBody>
      </p:sp>
      <p:sp>
        <p:nvSpPr>
          <p:cNvPr id="107525" name="Freeform 2"/>
          <p:cNvSpPr>
            <a:spLocks/>
          </p:cNvSpPr>
          <p:nvPr/>
        </p:nvSpPr>
        <p:spPr bwMode="auto">
          <a:xfrm>
            <a:off x="3503613" y="4616451"/>
            <a:ext cx="2847975" cy="1579563"/>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w="9525">
            <a:no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526" name="Freeform 6"/>
          <p:cNvSpPr>
            <a:spLocks/>
          </p:cNvSpPr>
          <p:nvPr/>
        </p:nvSpPr>
        <p:spPr bwMode="auto">
          <a:xfrm>
            <a:off x="4141788" y="4919664"/>
            <a:ext cx="542925" cy="295275"/>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527" name="Freeform 91"/>
          <p:cNvSpPr>
            <a:spLocks/>
          </p:cNvSpPr>
          <p:nvPr/>
        </p:nvSpPr>
        <p:spPr bwMode="auto">
          <a:xfrm>
            <a:off x="5183188" y="4913314"/>
            <a:ext cx="504825" cy="307975"/>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528" name="Freeform 92"/>
          <p:cNvSpPr>
            <a:spLocks/>
          </p:cNvSpPr>
          <p:nvPr/>
        </p:nvSpPr>
        <p:spPr bwMode="auto">
          <a:xfrm>
            <a:off x="4117975" y="5305426"/>
            <a:ext cx="1227138" cy="344488"/>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529" name="Freeform 93"/>
          <p:cNvSpPr>
            <a:spLocks/>
          </p:cNvSpPr>
          <p:nvPr/>
        </p:nvSpPr>
        <p:spPr bwMode="auto">
          <a:xfrm>
            <a:off x="4464050" y="5229226"/>
            <a:ext cx="992188" cy="641350"/>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530" name="Freeform 94"/>
          <p:cNvSpPr>
            <a:spLocks/>
          </p:cNvSpPr>
          <p:nvPr/>
        </p:nvSpPr>
        <p:spPr bwMode="auto">
          <a:xfrm>
            <a:off x="5557838" y="5292726"/>
            <a:ext cx="80962" cy="414338"/>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531" name="Freeform 95"/>
          <p:cNvSpPr>
            <a:spLocks/>
          </p:cNvSpPr>
          <p:nvPr/>
        </p:nvSpPr>
        <p:spPr bwMode="auto">
          <a:xfrm flipV="1">
            <a:off x="4497388" y="5726114"/>
            <a:ext cx="796925" cy="203200"/>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532" name="Freeform 96"/>
          <p:cNvSpPr>
            <a:spLocks/>
          </p:cNvSpPr>
          <p:nvPr/>
        </p:nvSpPr>
        <p:spPr bwMode="auto">
          <a:xfrm>
            <a:off x="3960813" y="5329239"/>
            <a:ext cx="222250" cy="506412"/>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533" name="Rectangle 97"/>
          <p:cNvSpPr>
            <a:spLocks noChangeArrowheads="1"/>
          </p:cNvSpPr>
          <p:nvPr/>
        </p:nvSpPr>
        <p:spPr bwMode="auto">
          <a:xfrm>
            <a:off x="1916113" y="5043489"/>
            <a:ext cx="1206500" cy="238125"/>
          </a:xfrm>
          <a:prstGeom prst="rect">
            <a:avLst/>
          </a:prstGeom>
          <a:solidFill>
            <a:schemeClr val="bg2"/>
          </a:solidFill>
          <a:ln w="9525">
            <a:noFill/>
            <a:miter lim="800000"/>
            <a:headEnd/>
            <a:tailEnd/>
          </a:ln>
        </p:spPr>
        <p:txBody>
          <a:bodyPr wrap="none" anchor="ctr"/>
          <a:lstStyle/>
          <a:p>
            <a:endParaRPr lang="zh-CN" altLang="zh-CN">
              <a:solidFill>
                <a:srgbClr val="000000"/>
              </a:solidFill>
              <a:latin typeface="Arial" panose="020B0604020202020204" pitchFamily="34" charset="0"/>
              <a:cs typeface="Arial" panose="020B0604020202020204" pitchFamily="34" charset="0"/>
            </a:endParaRPr>
          </a:p>
        </p:txBody>
      </p:sp>
      <p:sp>
        <p:nvSpPr>
          <p:cNvPr id="107534" name="Rectangle 98"/>
          <p:cNvSpPr>
            <a:spLocks noChangeArrowheads="1"/>
          </p:cNvSpPr>
          <p:nvPr/>
        </p:nvSpPr>
        <p:spPr bwMode="auto">
          <a:xfrm>
            <a:off x="1882775" y="5067301"/>
            <a:ext cx="1208088" cy="238125"/>
          </a:xfrm>
          <a:prstGeom prst="rect">
            <a:avLst/>
          </a:prstGeom>
          <a:solidFill>
            <a:schemeClr val="accent2"/>
          </a:solidFill>
          <a:ln w="9525">
            <a:solidFill>
              <a:schemeClr val="tx1"/>
            </a:solidFill>
            <a:miter lim="800000"/>
            <a:headEnd/>
            <a:tailEnd/>
          </a:ln>
        </p:spPr>
        <p:txBody>
          <a:bodyPr wrap="none" anchor="ctr"/>
          <a:lstStyle/>
          <a:p>
            <a:endParaRPr lang="zh-CN" altLang="zh-CN">
              <a:solidFill>
                <a:srgbClr val="000000"/>
              </a:solidFill>
              <a:latin typeface="Arial" panose="020B0604020202020204" pitchFamily="34" charset="0"/>
              <a:cs typeface="Arial" panose="020B0604020202020204" pitchFamily="34" charset="0"/>
            </a:endParaRPr>
          </a:p>
        </p:txBody>
      </p:sp>
      <p:sp>
        <p:nvSpPr>
          <p:cNvPr id="107535" name="Line 99"/>
          <p:cNvSpPr>
            <a:spLocks noChangeShapeType="1"/>
          </p:cNvSpPr>
          <p:nvPr/>
        </p:nvSpPr>
        <p:spPr bwMode="auto">
          <a:xfrm>
            <a:off x="3154363" y="5218114"/>
            <a:ext cx="422275" cy="0"/>
          </a:xfrm>
          <a:prstGeom prst="line">
            <a:avLst/>
          </a:prstGeom>
          <a:noFill/>
          <a:ln w="9525">
            <a:solidFill>
              <a:schemeClr val="accent2"/>
            </a:solidFill>
            <a:round/>
            <a:headEnd/>
            <a:tailEnd type="triangle" w="med" len="me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536" name="Text Box 101"/>
          <p:cNvSpPr txBox="1">
            <a:spLocks noChangeArrowheads="1"/>
          </p:cNvSpPr>
          <p:nvPr/>
        </p:nvSpPr>
        <p:spPr bwMode="auto">
          <a:xfrm>
            <a:off x="3987800" y="5253039"/>
            <a:ext cx="296863" cy="336550"/>
          </a:xfrm>
          <a:prstGeom prst="rect">
            <a:avLst/>
          </a:prstGeom>
          <a:noFill/>
          <a:ln w="9525">
            <a:noFill/>
            <a:miter lim="800000"/>
            <a:headEnd/>
            <a:tailEnd/>
          </a:ln>
        </p:spPr>
        <p:txBody>
          <a:bodyPr wrap="none">
            <a:spAutoFit/>
          </a:bodyPr>
          <a:lstStyle/>
          <a:p>
            <a:r>
              <a:rPr lang="en-US" altLang="zh-CN" sz="1600">
                <a:solidFill>
                  <a:srgbClr val="000000"/>
                </a:solidFill>
                <a:latin typeface="Arial" panose="020B0604020202020204" pitchFamily="34" charset="0"/>
                <a:cs typeface="Arial" panose="020B0604020202020204" pitchFamily="34" charset="0"/>
              </a:rPr>
              <a:t>2</a:t>
            </a:r>
          </a:p>
        </p:txBody>
      </p:sp>
      <p:sp>
        <p:nvSpPr>
          <p:cNvPr id="107537" name="Text Box 102"/>
          <p:cNvSpPr txBox="1">
            <a:spLocks noChangeArrowheads="1"/>
          </p:cNvSpPr>
          <p:nvPr/>
        </p:nvSpPr>
        <p:spPr bwMode="auto">
          <a:xfrm>
            <a:off x="3736975" y="5326064"/>
            <a:ext cx="296863" cy="336550"/>
          </a:xfrm>
          <a:prstGeom prst="rect">
            <a:avLst/>
          </a:prstGeom>
          <a:noFill/>
          <a:ln w="9525">
            <a:noFill/>
            <a:miter lim="800000"/>
            <a:headEnd/>
            <a:tailEnd/>
          </a:ln>
        </p:spPr>
        <p:txBody>
          <a:bodyPr wrap="none">
            <a:spAutoFit/>
          </a:bodyPr>
          <a:lstStyle/>
          <a:p>
            <a:r>
              <a:rPr lang="en-US" altLang="zh-CN" sz="1600">
                <a:solidFill>
                  <a:srgbClr val="000000"/>
                </a:solidFill>
                <a:latin typeface="Arial" panose="020B0604020202020204" pitchFamily="34" charset="0"/>
                <a:cs typeface="Arial" panose="020B0604020202020204" pitchFamily="34" charset="0"/>
              </a:rPr>
              <a:t>3</a:t>
            </a:r>
          </a:p>
        </p:txBody>
      </p:sp>
      <p:sp>
        <p:nvSpPr>
          <p:cNvPr id="107538" name="Rectangle 104"/>
          <p:cNvSpPr>
            <a:spLocks noChangeArrowheads="1"/>
          </p:cNvSpPr>
          <p:nvPr/>
        </p:nvSpPr>
        <p:spPr bwMode="auto">
          <a:xfrm>
            <a:off x="2352675" y="5070476"/>
            <a:ext cx="738188" cy="239713"/>
          </a:xfrm>
          <a:prstGeom prst="rect">
            <a:avLst/>
          </a:prstGeom>
          <a:solidFill>
            <a:schemeClr val="accent1"/>
          </a:solidFill>
          <a:ln w="9525">
            <a:solidFill>
              <a:schemeClr val="tx1"/>
            </a:solidFill>
            <a:miter lim="800000"/>
            <a:headEnd/>
            <a:tailEnd/>
          </a:ln>
        </p:spPr>
        <p:txBody>
          <a:bodyPr wrap="none" anchor="ctr"/>
          <a:lstStyle/>
          <a:p>
            <a:endParaRPr lang="zh-CN" altLang="zh-CN">
              <a:solidFill>
                <a:srgbClr val="000000"/>
              </a:solidFill>
              <a:latin typeface="Arial" panose="020B0604020202020204" pitchFamily="34" charset="0"/>
              <a:cs typeface="Arial" panose="020B0604020202020204" pitchFamily="34" charset="0"/>
            </a:endParaRPr>
          </a:p>
        </p:txBody>
      </p:sp>
      <p:sp>
        <p:nvSpPr>
          <p:cNvPr id="107539" name="Text Box 105"/>
          <p:cNvSpPr txBox="1">
            <a:spLocks noChangeArrowheads="1"/>
          </p:cNvSpPr>
          <p:nvPr/>
        </p:nvSpPr>
        <p:spPr bwMode="auto">
          <a:xfrm>
            <a:off x="2279650" y="5060951"/>
            <a:ext cx="944563" cy="276225"/>
          </a:xfrm>
          <a:prstGeom prst="rect">
            <a:avLst/>
          </a:prstGeom>
          <a:noFill/>
          <a:ln w="9525">
            <a:noFill/>
            <a:miter lim="800000"/>
            <a:headEnd/>
            <a:tailEnd/>
          </a:ln>
        </p:spPr>
        <p:txBody>
          <a:bodyPr>
            <a:spAutoFit/>
          </a:bodyPr>
          <a:lstStyle/>
          <a:p>
            <a:r>
              <a:rPr lang="en-US" altLang="zh-CN" sz="1200">
                <a:solidFill>
                  <a:srgbClr val="000000"/>
                </a:solidFill>
                <a:latin typeface="Arial" panose="020B0604020202020204" pitchFamily="34" charset="0"/>
                <a:cs typeface="Arial" panose="020B0604020202020204" pitchFamily="34" charset="0"/>
              </a:rPr>
              <a:t>0100 1101</a:t>
            </a:r>
          </a:p>
        </p:txBody>
      </p:sp>
      <p:sp>
        <p:nvSpPr>
          <p:cNvPr id="107540" name="Text Box 106"/>
          <p:cNvSpPr txBox="1">
            <a:spLocks noChangeArrowheads="1"/>
          </p:cNvSpPr>
          <p:nvPr/>
        </p:nvSpPr>
        <p:spPr bwMode="auto">
          <a:xfrm>
            <a:off x="1942120" y="5588935"/>
            <a:ext cx="1587294" cy="523220"/>
          </a:xfrm>
          <a:prstGeom prst="rect">
            <a:avLst/>
          </a:prstGeom>
          <a:noFill/>
          <a:ln w="9525">
            <a:noFill/>
            <a:miter lim="800000"/>
            <a:headEnd/>
            <a:tailEnd/>
          </a:ln>
        </p:spPr>
        <p:txBody>
          <a:bodyPr wrap="none">
            <a:spAutoFit/>
          </a:bodyPr>
          <a:lstStyle/>
          <a:p>
            <a:r>
              <a:rPr lang="en-US" altLang="zh-CN" sz="1400">
                <a:solidFill>
                  <a:srgbClr val="000000"/>
                </a:solidFill>
                <a:latin typeface="Arial" panose="020B0604020202020204" pitchFamily="34" charset="0"/>
                <a:cs typeface="Arial" panose="020B0604020202020204" pitchFamily="34" charset="0"/>
              </a:rPr>
              <a:t>values in arriving</a:t>
            </a:r>
          </a:p>
          <a:p>
            <a:r>
              <a:rPr lang="en-US" altLang="zh-CN" sz="1400">
                <a:solidFill>
                  <a:srgbClr val="000000"/>
                </a:solidFill>
                <a:latin typeface="Arial" panose="020B0604020202020204" pitchFamily="34" charset="0"/>
                <a:cs typeface="Arial" panose="020B0604020202020204" pitchFamily="34" charset="0"/>
              </a:rPr>
              <a:t>packet</a:t>
            </a:r>
            <a:r>
              <a:rPr lang="en-US" altLang="ja-JP" sz="1400">
                <a:solidFill>
                  <a:srgbClr val="000000"/>
                </a:solidFill>
                <a:latin typeface="Arial" panose="020B0604020202020204" pitchFamily="34" charset="0"/>
                <a:cs typeface="Arial" panose="020B0604020202020204" pitchFamily="34" charset="0"/>
              </a:rPr>
              <a:t>’s header</a:t>
            </a:r>
            <a:endParaRPr lang="en-US" altLang="zh-CN" sz="1400">
              <a:solidFill>
                <a:srgbClr val="000000"/>
              </a:solidFill>
              <a:latin typeface="Arial" panose="020B0604020202020204" pitchFamily="34" charset="0"/>
              <a:cs typeface="Arial" panose="020B0604020202020204" pitchFamily="34" charset="0"/>
            </a:endParaRPr>
          </a:p>
        </p:txBody>
      </p:sp>
      <p:grpSp>
        <p:nvGrpSpPr>
          <p:cNvPr id="107541" name="Group 25"/>
          <p:cNvGrpSpPr>
            <a:grpSpLocks/>
          </p:cNvGrpSpPr>
          <p:nvPr/>
        </p:nvGrpSpPr>
        <p:grpSpPr bwMode="auto">
          <a:xfrm>
            <a:off x="2879725" y="1755776"/>
            <a:ext cx="4376738" cy="392113"/>
            <a:chOff x="2876479" y="1379891"/>
            <a:chExt cx="4376824" cy="393056"/>
          </a:xfrm>
        </p:grpSpPr>
        <p:sp>
          <p:nvSpPr>
            <p:cNvPr id="107762" name="Oval 5"/>
            <p:cNvSpPr>
              <a:spLocks noChangeArrowheads="1"/>
            </p:cNvSpPr>
            <p:nvPr/>
          </p:nvSpPr>
          <p:spPr bwMode="auto">
            <a:xfrm>
              <a:off x="3143886" y="1379891"/>
              <a:ext cx="3785019" cy="393056"/>
            </a:xfrm>
            <a:prstGeom prst="ellipse">
              <a:avLst/>
            </a:prstGeom>
            <a:solidFill>
              <a:schemeClr val="bg1"/>
            </a:solidFill>
            <a:ln w="9525">
              <a:solidFill>
                <a:schemeClr val="tx1"/>
              </a:solidFill>
              <a:round/>
              <a:headEnd/>
              <a:tailEnd/>
            </a:ln>
          </p:spPr>
          <p:txBody>
            <a:bodyPr wrap="none" anchor="ctr"/>
            <a:lstStyle/>
            <a:p>
              <a:endParaRPr lang="zh-CN" altLang="zh-CN">
                <a:solidFill>
                  <a:srgbClr val="000000"/>
                </a:solidFill>
                <a:latin typeface="Arial" panose="020B0604020202020204" pitchFamily="34" charset="0"/>
                <a:cs typeface="Arial" panose="020B0604020202020204" pitchFamily="34" charset="0"/>
              </a:endParaRPr>
            </a:p>
          </p:txBody>
        </p:sp>
        <p:sp>
          <p:nvSpPr>
            <p:cNvPr id="107763" name="Text Box 108"/>
            <p:cNvSpPr txBox="1">
              <a:spLocks noChangeArrowheads="1"/>
            </p:cNvSpPr>
            <p:nvPr/>
          </p:nvSpPr>
          <p:spPr bwMode="auto">
            <a:xfrm>
              <a:off x="2876479" y="1408113"/>
              <a:ext cx="4376824" cy="307777"/>
            </a:xfrm>
            <a:prstGeom prst="rect">
              <a:avLst/>
            </a:prstGeom>
            <a:noFill/>
            <a:ln w="9525">
              <a:noFill/>
              <a:miter lim="800000"/>
              <a:headEnd/>
              <a:tailEnd/>
            </a:ln>
          </p:spPr>
          <p:txBody>
            <a:bodyPr>
              <a:spAutoFit/>
            </a:bodyPr>
            <a:lstStyle/>
            <a:p>
              <a:pPr algn="ctr"/>
              <a:r>
                <a:rPr lang="en-US" altLang="zh-CN" sz="1400">
                  <a:solidFill>
                    <a:srgbClr val="000000"/>
                  </a:solidFill>
                  <a:latin typeface="Arial" panose="020B0604020202020204" pitchFamily="34" charset="0"/>
                  <a:cs typeface="Arial" panose="020B0604020202020204" pitchFamily="34" charset="0"/>
                </a:rPr>
                <a:t>logically-centralized routing controller</a:t>
              </a:r>
            </a:p>
          </p:txBody>
        </p:sp>
      </p:grpSp>
      <p:sp>
        <p:nvSpPr>
          <p:cNvPr id="107542" name="Line 119"/>
          <p:cNvSpPr>
            <a:spLocks noChangeShapeType="1"/>
          </p:cNvSpPr>
          <p:nvPr/>
        </p:nvSpPr>
        <p:spPr bwMode="auto">
          <a:xfrm flipH="1" flipV="1">
            <a:off x="2744788" y="5365751"/>
            <a:ext cx="0" cy="403225"/>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30" name="Freeform 122"/>
          <p:cNvSpPr>
            <a:spLocks/>
          </p:cNvSpPr>
          <p:nvPr/>
        </p:nvSpPr>
        <p:spPr bwMode="auto">
          <a:xfrm flipH="1">
            <a:off x="4852988" y="4441826"/>
            <a:ext cx="407987" cy="371475"/>
          </a:xfrm>
          <a:custGeom>
            <a:avLst/>
            <a:gdLst>
              <a:gd name="T0" fmla="*/ 0 w 1443"/>
              <a:gd name="T1" fmla="*/ 0 h 816"/>
              <a:gd name="T2" fmla="*/ 0 w 1443"/>
              <a:gd name="T3" fmla="*/ 0 h 816"/>
              <a:gd name="T4" fmla="*/ 0 w 1443"/>
              <a:gd name="T5" fmla="*/ 0 h 816"/>
              <a:gd name="T6" fmla="*/ 0 w 1443"/>
              <a:gd name="T7" fmla="*/ 0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solidFill>
            <a:srgbClr val="FFFF00"/>
          </a:solidFill>
          <a:ln>
            <a:noFill/>
          </a:ln>
        </p:spPr>
        <p:txBody>
          <a:bodyPr/>
          <a:lstStyle/>
          <a:p>
            <a:endParaRPr lang="en-US">
              <a:solidFill>
                <a:srgbClr val="000000"/>
              </a:solidFill>
              <a:latin typeface="Arial" panose="020B0604020202020204" pitchFamily="34" charset="0"/>
              <a:ea typeface="ＭＳ Ｐゴシック" charset="0"/>
              <a:cs typeface="Arial" panose="020B0604020202020204" pitchFamily="34" charset="0"/>
            </a:endParaRPr>
          </a:p>
        </p:txBody>
      </p:sp>
      <p:sp>
        <p:nvSpPr>
          <p:cNvPr id="31" name="Freeform 122"/>
          <p:cNvSpPr>
            <a:spLocks/>
          </p:cNvSpPr>
          <p:nvPr/>
        </p:nvSpPr>
        <p:spPr bwMode="auto">
          <a:xfrm flipH="1">
            <a:off x="5418138" y="4646614"/>
            <a:ext cx="396875" cy="471487"/>
          </a:xfrm>
          <a:custGeom>
            <a:avLst/>
            <a:gdLst>
              <a:gd name="T0" fmla="*/ 0 w 1443"/>
              <a:gd name="T1" fmla="*/ 0 h 816"/>
              <a:gd name="T2" fmla="*/ 0 w 1443"/>
              <a:gd name="T3" fmla="*/ 0 h 816"/>
              <a:gd name="T4" fmla="*/ 0 w 1443"/>
              <a:gd name="T5" fmla="*/ 0 h 816"/>
              <a:gd name="T6" fmla="*/ 0 w 1443"/>
              <a:gd name="T7" fmla="*/ 0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 name="connsiteX0" fmla="*/ 0 w 12434"/>
              <a:gd name="connsiteY0" fmla="*/ 2860 h 12638"/>
              <a:gd name="connsiteX1" fmla="*/ 7457 w 12434"/>
              <a:gd name="connsiteY1" fmla="*/ 12443 h 12638"/>
              <a:gd name="connsiteX2" fmla="*/ 9148 w 12434"/>
              <a:gd name="connsiteY2" fmla="*/ 12517 h 12638"/>
              <a:gd name="connsiteX3" fmla="*/ 12434 w 12434"/>
              <a:gd name="connsiteY3" fmla="*/ 0 h 12638"/>
              <a:gd name="connsiteX4" fmla="*/ 0 w 12434"/>
              <a:gd name="connsiteY4" fmla="*/ 2860 h 12638"/>
              <a:gd name="connsiteX0" fmla="*/ 0 w 6870"/>
              <a:gd name="connsiteY0" fmla="*/ 0 h 12699"/>
              <a:gd name="connsiteX1" fmla="*/ 1893 w 6870"/>
              <a:gd name="connsiteY1" fmla="*/ 12504 h 12699"/>
              <a:gd name="connsiteX2" fmla="*/ 3584 w 6870"/>
              <a:gd name="connsiteY2" fmla="*/ 12578 h 12699"/>
              <a:gd name="connsiteX3" fmla="*/ 6870 w 6870"/>
              <a:gd name="connsiteY3" fmla="*/ 61 h 12699"/>
              <a:gd name="connsiteX4" fmla="*/ 0 w 6870"/>
              <a:gd name="connsiteY4" fmla="*/ 0 h 12699"/>
              <a:gd name="connsiteX0" fmla="*/ 0 w 10000"/>
              <a:gd name="connsiteY0" fmla="*/ 0 h 10000"/>
              <a:gd name="connsiteX1" fmla="*/ 2755 w 10000"/>
              <a:gd name="connsiteY1" fmla="*/ 9846 h 10000"/>
              <a:gd name="connsiteX2" fmla="*/ 5217 w 10000"/>
              <a:gd name="connsiteY2" fmla="*/ 9905 h 10000"/>
              <a:gd name="connsiteX3" fmla="*/ 10000 w 10000"/>
              <a:gd name="connsiteY3" fmla="*/ 48 h 10000"/>
              <a:gd name="connsiteX4" fmla="*/ 0 w 10000"/>
              <a:gd name="connsiteY4" fmla="*/ 0 h 10000"/>
              <a:gd name="connsiteX0" fmla="*/ 0 w 10000"/>
              <a:gd name="connsiteY0" fmla="*/ 0 h 10000"/>
              <a:gd name="connsiteX1" fmla="*/ 2755 w 10000"/>
              <a:gd name="connsiteY1" fmla="*/ 9846 h 10000"/>
              <a:gd name="connsiteX2" fmla="*/ 5217 w 10000"/>
              <a:gd name="connsiteY2" fmla="*/ 9905 h 10000"/>
              <a:gd name="connsiteX3" fmla="*/ 10000 w 10000"/>
              <a:gd name="connsiteY3" fmla="*/ 48 h 10000"/>
              <a:gd name="connsiteX4" fmla="*/ 0 w 10000"/>
              <a:gd name="connsiteY4" fmla="*/ 0 h 10000"/>
              <a:gd name="connsiteX0" fmla="*/ 0 w 10000"/>
              <a:gd name="connsiteY0" fmla="*/ 0 h 10000"/>
              <a:gd name="connsiteX1" fmla="*/ 2755 w 10000"/>
              <a:gd name="connsiteY1" fmla="*/ 9846 h 10000"/>
              <a:gd name="connsiteX2" fmla="*/ 5217 w 10000"/>
              <a:gd name="connsiteY2" fmla="*/ 9905 h 10000"/>
              <a:gd name="connsiteX3" fmla="*/ 10000 w 10000"/>
              <a:gd name="connsiteY3" fmla="*/ 48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cubicBezTo>
                  <a:pt x="3229" y="5733"/>
                  <a:pt x="2358" y="5470"/>
                  <a:pt x="2755" y="9846"/>
                </a:cubicBezTo>
                <a:cubicBezTo>
                  <a:pt x="3854" y="9780"/>
                  <a:pt x="4208" y="10175"/>
                  <a:pt x="5217" y="9905"/>
                </a:cubicBezTo>
                <a:cubicBezTo>
                  <a:pt x="5361" y="4711"/>
                  <a:pt x="8316" y="3397"/>
                  <a:pt x="10000" y="48"/>
                </a:cubicBezTo>
                <a:lnTo>
                  <a:pt x="0" y="0"/>
                </a:lnTo>
                <a:close/>
              </a:path>
            </a:pathLst>
          </a:custGeom>
          <a:solidFill>
            <a:srgbClr val="FFFF00"/>
          </a:solidFill>
          <a:ln>
            <a:noFill/>
          </a:ln>
        </p:spPr>
        <p:txBody>
          <a:bodyPr/>
          <a:lstStyle/>
          <a:p>
            <a:endParaRPr lang="en-US">
              <a:solidFill>
                <a:srgbClr val="000000"/>
              </a:solidFill>
              <a:latin typeface="Arial" panose="020B0604020202020204" pitchFamily="34" charset="0"/>
              <a:ea typeface="ＭＳ Ｐゴシック" charset="0"/>
              <a:cs typeface="Arial" panose="020B0604020202020204" pitchFamily="34" charset="0"/>
            </a:endParaRPr>
          </a:p>
        </p:txBody>
      </p:sp>
      <p:grpSp>
        <p:nvGrpSpPr>
          <p:cNvPr id="107545" name="Group 77"/>
          <p:cNvGrpSpPr>
            <a:grpSpLocks/>
          </p:cNvGrpSpPr>
          <p:nvPr/>
        </p:nvGrpSpPr>
        <p:grpSpPr bwMode="auto">
          <a:xfrm>
            <a:off x="5345113" y="5072064"/>
            <a:ext cx="501650" cy="233362"/>
            <a:chOff x="3600" y="219"/>
            <a:chExt cx="360" cy="175"/>
          </a:xfrm>
        </p:grpSpPr>
        <p:sp>
          <p:nvSpPr>
            <p:cNvPr id="107749" name="Oval 78"/>
            <p:cNvSpPr>
              <a:spLocks noChangeArrowheads="1"/>
            </p:cNvSpPr>
            <p:nvPr/>
          </p:nvSpPr>
          <p:spPr bwMode="auto">
            <a:xfrm>
              <a:off x="3603" y="298"/>
              <a:ext cx="357" cy="96"/>
            </a:xfrm>
            <a:prstGeom prst="ellipse">
              <a:avLst/>
            </a:prstGeom>
            <a:solidFill>
              <a:schemeClr val="hlink"/>
            </a:solidFill>
            <a:ln w="12700">
              <a:solidFill>
                <a:schemeClr val="tx1"/>
              </a:solidFill>
              <a:round/>
              <a:headEnd/>
              <a:tailEnd/>
            </a:ln>
          </p:spPr>
          <p:txBody>
            <a:bodyPr wrap="none" anchor="ctr"/>
            <a:lstStyle/>
            <a:p>
              <a:endParaRPr lang="zh-CN" altLang="zh-CN">
                <a:solidFill>
                  <a:srgbClr val="000000"/>
                </a:solidFill>
                <a:latin typeface="Arial" panose="020B0604020202020204" pitchFamily="34" charset="0"/>
                <a:cs typeface="Arial" panose="020B0604020202020204" pitchFamily="34" charset="0"/>
              </a:endParaRPr>
            </a:p>
          </p:txBody>
        </p:sp>
        <p:sp>
          <p:nvSpPr>
            <p:cNvPr id="107750" name="Line 79"/>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751" name="Line 80"/>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752" name="Rectangle 81"/>
            <p:cNvSpPr>
              <a:spLocks noChangeArrowheads="1"/>
            </p:cNvSpPr>
            <p:nvPr/>
          </p:nvSpPr>
          <p:spPr bwMode="auto">
            <a:xfrm>
              <a:off x="3603" y="289"/>
              <a:ext cx="352" cy="58"/>
            </a:xfrm>
            <a:prstGeom prst="rect">
              <a:avLst/>
            </a:prstGeom>
            <a:solidFill>
              <a:schemeClr val="hlink"/>
            </a:solidFill>
            <a:ln w="9525">
              <a:noFill/>
              <a:miter lim="800000"/>
              <a:headEnd/>
              <a:tailEnd/>
            </a:ln>
          </p:spPr>
          <p:txBody>
            <a:bodyPr wrap="none" anchor="ctr"/>
            <a:lstStyle/>
            <a:p>
              <a:pPr algn="ctr"/>
              <a:endParaRPr lang="zh-CN" altLang="zh-CN" sz="2400">
                <a:solidFill>
                  <a:srgbClr val="000000"/>
                </a:solidFill>
                <a:latin typeface="Arial" panose="020B0604020202020204" pitchFamily="34" charset="0"/>
                <a:cs typeface="Arial" panose="020B0604020202020204" pitchFamily="34" charset="0"/>
              </a:endParaRPr>
            </a:p>
          </p:txBody>
        </p:sp>
        <p:sp>
          <p:nvSpPr>
            <p:cNvPr id="107753" name="Oval 8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zh-CN" altLang="zh-CN">
                <a:solidFill>
                  <a:srgbClr val="000000"/>
                </a:solidFill>
                <a:latin typeface="Arial" panose="020B0604020202020204" pitchFamily="34" charset="0"/>
                <a:cs typeface="Arial" panose="020B0604020202020204" pitchFamily="34" charset="0"/>
              </a:endParaRPr>
            </a:p>
          </p:txBody>
        </p:sp>
        <p:grpSp>
          <p:nvGrpSpPr>
            <p:cNvPr id="107754" name="Group 83"/>
            <p:cNvGrpSpPr>
              <a:grpSpLocks/>
            </p:cNvGrpSpPr>
            <p:nvPr/>
          </p:nvGrpSpPr>
          <p:grpSpPr bwMode="auto">
            <a:xfrm>
              <a:off x="3686" y="244"/>
              <a:ext cx="177" cy="66"/>
              <a:chOff x="2848" y="848"/>
              <a:chExt cx="140" cy="98"/>
            </a:xfrm>
          </p:grpSpPr>
          <p:sp>
            <p:nvSpPr>
              <p:cNvPr id="107759" name="Line 84"/>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760" name="Line 85"/>
              <p:cNvSpPr>
                <a:spLocks noChangeShapeType="1"/>
              </p:cNvSpPr>
              <p:nvPr/>
            </p:nvSpPr>
            <p:spPr bwMode="auto">
              <a:xfrm>
                <a:off x="2944" y="943"/>
                <a:ext cx="44" cy="0"/>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761" name="Line 86"/>
              <p:cNvSpPr>
                <a:spLocks noChangeShapeType="1"/>
              </p:cNvSpPr>
              <p:nvPr/>
            </p:nvSpPr>
            <p:spPr bwMode="auto">
              <a:xfrm>
                <a:off x="2894" y="850"/>
                <a:ext cx="52" cy="94"/>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grpSp>
          <p:nvGrpSpPr>
            <p:cNvPr id="107755" name="Group 87"/>
            <p:cNvGrpSpPr>
              <a:grpSpLocks/>
            </p:cNvGrpSpPr>
            <p:nvPr/>
          </p:nvGrpSpPr>
          <p:grpSpPr bwMode="auto">
            <a:xfrm flipV="1">
              <a:off x="3686" y="243"/>
              <a:ext cx="177" cy="66"/>
              <a:chOff x="2848" y="848"/>
              <a:chExt cx="140" cy="98"/>
            </a:xfrm>
          </p:grpSpPr>
          <p:sp>
            <p:nvSpPr>
              <p:cNvPr id="107756" name="Line 88"/>
              <p:cNvSpPr>
                <a:spLocks noChangeShapeType="1"/>
              </p:cNvSpPr>
              <p:nvPr/>
            </p:nvSpPr>
            <p:spPr bwMode="auto">
              <a:xfrm flipV="1">
                <a:off x="2848" y="846"/>
                <a:ext cx="50" cy="4"/>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757" name="Line 89"/>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758" name="Line 90"/>
              <p:cNvSpPr>
                <a:spLocks noChangeShapeType="1"/>
              </p:cNvSpPr>
              <p:nvPr/>
            </p:nvSpPr>
            <p:spPr bwMode="auto">
              <a:xfrm>
                <a:off x="2894" y="849"/>
                <a:ext cx="52" cy="97"/>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grpSp>
      <p:sp>
        <p:nvSpPr>
          <p:cNvPr id="48" name="Freeform 122"/>
          <p:cNvSpPr>
            <a:spLocks/>
          </p:cNvSpPr>
          <p:nvPr/>
        </p:nvSpPr>
        <p:spPr bwMode="auto">
          <a:xfrm flipH="1">
            <a:off x="5708650" y="5165726"/>
            <a:ext cx="347663" cy="560388"/>
          </a:xfrm>
          <a:custGeom>
            <a:avLst/>
            <a:gdLst>
              <a:gd name="T0" fmla="*/ 0 w 1443"/>
              <a:gd name="T1" fmla="*/ 0 h 816"/>
              <a:gd name="T2" fmla="*/ 0 w 1443"/>
              <a:gd name="T3" fmla="*/ 0 h 816"/>
              <a:gd name="T4" fmla="*/ 0 w 1443"/>
              <a:gd name="T5" fmla="*/ 0 h 816"/>
              <a:gd name="T6" fmla="*/ 0 w 1443"/>
              <a:gd name="T7" fmla="*/ 0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 name="connsiteX0" fmla="*/ 0 w 12434"/>
              <a:gd name="connsiteY0" fmla="*/ 5781 h 9717"/>
              <a:gd name="connsiteX1" fmla="*/ 9891 w 12434"/>
              <a:gd name="connsiteY1" fmla="*/ 9522 h 9717"/>
              <a:gd name="connsiteX2" fmla="*/ 11582 w 12434"/>
              <a:gd name="connsiteY2" fmla="*/ 9596 h 9717"/>
              <a:gd name="connsiteX3" fmla="*/ 12434 w 12434"/>
              <a:gd name="connsiteY3" fmla="*/ 0 h 9717"/>
              <a:gd name="connsiteX4" fmla="*/ 0 w 12434"/>
              <a:gd name="connsiteY4" fmla="*/ 5781 h 9717"/>
              <a:gd name="connsiteX0" fmla="*/ 918 w 10233"/>
              <a:gd name="connsiteY0" fmla="*/ 8176 h 12226"/>
              <a:gd name="connsiteX1" fmla="*/ 8873 w 10233"/>
              <a:gd name="connsiteY1" fmla="*/ 12026 h 12226"/>
              <a:gd name="connsiteX2" fmla="*/ 10233 w 10233"/>
              <a:gd name="connsiteY2" fmla="*/ 12102 h 12226"/>
              <a:gd name="connsiteX3" fmla="*/ 1241 w 10233"/>
              <a:gd name="connsiteY3" fmla="*/ 0 h 12226"/>
              <a:gd name="connsiteX4" fmla="*/ 918 w 10233"/>
              <a:gd name="connsiteY4" fmla="*/ 8176 h 12226"/>
              <a:gd name="connsiteX0" fmla="*/ 918 w 10233"/>
              <a:gd name="connsiteY0" fmla="*/ 8176 h 12226"/>
              <a:gd name="connsiteX1" fmla="*/ 8873 w 10233"/>
              <a:gd name="connsiteY1" fmla="*/ 12026 h 12226"/>
              <a:gd name="connsiteX2" fmla="*/ 10233 w 10233"/>
              <a:gd name="connsiteY2" fmla="*/ 12102 h 12226"/>
              <a:gd name="connsiteX3" fmla="*/ 1241 w 10233"/>
              <a:gd name="connsiteY3" fmla="*/ 0 h 12226"/>
              <a:gd name="connsiteX4" fmla="*/ 918 w 10233"/>
              <a:gd name="connsiteY4" fmla="*/ 8176 h 12226"/>
              <a:gd name="connsiteX0" fmla="*/ 918 w 10233"/>
              <a:gd name="connsiteY0" fmla="*/ 8176 h 12226"/>
              <a:gd name="connsiteX1" fmla="*/ 8873 w 10233"/>
              <a:gd name="connsiteY1" fmla="*/ 12026 h 12226"/>
              <a:gd name="connsiteX2" fmla="*/ 10233 w 10233"/>
              <a:gd name="connsiteY2" fmla="*/ 12102 h 12226"/>
              <a:gd name="connsiteX3" fmla="*/ 1241 w 10233"/>
              <a:gd name="connsiteY3" fmla="*/ 0 h 12226"/>
              <a:gd name="connsiteX4" fmla="*/ 918 w 10233"/>
              <a:gd name="connsiteY4" fmla="*/ 8176 h 12226"/>
              <a:gd name="connsiteX0" fmla="*/ 0 w 9315"/>
              <a:gd name="connsiteY0" fmla="*/ 8176 h 12226"/>
              <a:gd name="connsiteX1" fmla="*/ 7955 w 9315"/>
              <a:gd name="connsiteY1" fmla="*/ 12026 h 12226"/>
              <a:gd name="connsiteX2" fmla="*/ 9315 w 9315"/>
              <a:gd name="connsiteY2" fmla="*/ 12102 h 12226"/>
              <a:gd name="connsiteX3" fmla="*/ 323 w 9315"/>
              <a:gd name="connsiteY3" fmla="*/ 0 h 12226"/>
              <a:gd name="connsiteX4" fmla="*/ 0 w 9315"/>
              <a:gd name="connsiteY4" fmla="*/ 8176 h 12226"/>
              <a:gd name="connsiteX0" fmla="*/ 0 w 10000"/>
              <a:gd name="connsiteY0" fmla="*/ 6778 h 10091"/>
              <a:gd name="connsiteX1" fmla="*/ 8540 w 10000"/>
              <a:gd name="connsiteY1" fmla="*/ 9927 h 10091"/>
              <a:gd name="connsiteX2" fmla="*/ 10000 w 10000"/>
              <a:gd name="connsiteY2" fmla="*/ 9990 h 10091"/>
              <a:gd name="connsiteX3" fmla="*/ 107 w 10000"/>
              <a:gd name="connsiteY3" fmla="*/ 0 h 10091"/>
              <a:gd name="connsiteX4" fmla="*/ 0 w 10000"/>
              <a:gd name="connsiteY4" fmla="*/ 6778 h 10091"/>
              <a:gd name="connsiteX0" fmla="*/ 0 w 10000"/>
              <a:gd name="connsiteY0" fmla="*/ 6778 h 10091"/>
              <a:gd name="connsiteX1" fmla="*/ 8540 w 10000"/>
              <a:gd name="connsiteY1" fmla="*/ 9927 h 10091"/>
              <a:gd name="connsiteX2" fmla="*/ 10000 w 10000"/>
              <a:gd name="connsiteY2" fmla="*/ 9990 h 10091"/>
              <a:gd name="connsiteX3" fmla="*/ 107 w 10000"/>
              <a:gd name="connsiteY3" fmla="*/ 0 h 10091"/>
              <a:gd name="connsiteX4" fmla="*/ 0 w 10000"/>
              <a:gd name="connsiteY4" fmla="*/ 6778 h 10091"/>
              <a:gd name="connsiteX0" fmla="*/ 0 w 10000"/>
              <a:gd name="connsiteY0" fmla="*/ 6778 h 10838"/>
              <a:gd name="connsiteX1" fmla="*/ 8900 w 10000"/>
              <a:gd name="connsiteY1" fmla="*/ 10838 h 10838"/>
              <a:gd name="connsiteX2" fmla="*/ 10000 w 10000"/>
              <a:gd name="connsiteY2" fmla="*/ 9990 h 10838"/>
              <a:gd name="connsiteX3" fmla="*/ 107 w 10000"/>
              <a:gd name="connsiteY3" fmla="*/ 0 h 10838"/>
              <a:gd name="connsiteX4" fmla="*/ 0 w 10000"/>
              <a:gd name="connsiteY4" fmla="*/ 6778 h 10838"/>
              <a:gd name="connsiteX0" fmla="*/ 0 w 9339"/>
              <a:gd name="connsiteY0" fmla="*/ 6778 h 10838"/>
              <a:gd name="connsiteX1" fmla="*/ 8900 w 9339"/>
              <a:gd name="connsiteY1" fmla="*/ 10838 h 10838"/>
              <a:gd name="connsiteX2" fmla="*/ 9339 w 9339"/>
              <a:gd name="connsiteY2" fmla="*/ 8351 h 10838"/>
              <a:gd name="connsiteX3" fmla="*/ 107 w 9339"/>
              <a:gd name="connsiteY3" fmla="*/ 0 h 10838"/>
              <a:gd name="connsiteX4" fmla="*/ 0 w 9339"/>
              <a:gd name="connsiteY4" fmla="*/ 6778 h 10838"/>
              <a:gd name="connsiteX0" fmla="*/ 0 w 10000"/>
              <a:gd name="connsiteY0" fmla="*/ 6254 h 10000"/>
              <a:gd name="connsiteX1" fmla="*/ 9530 w 10000"/>
              <a:gd name="connsiteY1" fmla="*/ 10000 h 10000"/>
              <a:gd name="connsiteX2" fmla="*/ 10000 w 10000"/>
              <a:gd name="connsiteY2" fmla="*/ 7705 h 10000"/>
              <a:gd name="connsiteX3" fmla="*/ 115 w 10000"/>
              <a:gd name="connsiteY3" fmla="*/ 0 h 10000"/>
              <a:gd name="connsiteX4" fmla="*/ 0 w 10000"/>
              <a:gd name="connsiteY4" fmla="*/ 6254 h 10000"/>
              <a:gd name="connsiteX0" fmla="*/ 0 w 10000"/>
              <a:gd name="connsiteY0" fmla="*/ 6254 h 10000"/>
              <a:gd name="connsiteX1" fmla="*/ 9530 w 10000"/>
              <a:gd name="connsiteY1" fmla="*/ 10000 h 10000"/>
              <a:gd name="connsiteX2" fmla="*/ 10000 w 10000"/>
              <a:gd name="connsiteY2" fmla="*/ 7705 h 10000"/>
              <a:gd name="connsiteX3" fmla="*/ 115 w 10000"/>
              <a:gd name="connsiteY3" fmla="*/ 0 h 10000"/>
              <a:gd name="connsiteX4" fmla="*/ 0 w 10000"/>
              <a:gd name="connsiteY4" fmla="*/ 6254 h 10000"/>
              <a:gd name="connsiteX0" fmla="*/ 0 w 10000"/>
              <a:gd name="connsiteY0" fmla="*/ 6254 h 10000"/>
              <a:gd name="connsiteX1" fmla="*/ 9530 w 10000"/>
              <a:gd name="connsiteY1" fmla="*/ 10000 h 10000"/>
              <a:gd name="connsiteX2" fmla="*/ 10000 w 10000"/>
              <a:gd name="connsiteY2" fmla="*/ 7705 h 10000"/>
              <a:gd name="connsiteX3" fmla="*/ 115 w 10000"/>
              <a:gd name="connsiteY3" fmla="*/ 0 h 10000"/>
              <a:gd name="connsiteX4" fmla="*/ 0 w 10000"/>
              <a:gd name="connsiteY4" fmla="*/ 6254 h 10000"/>
              <a:gd name="connsiteX0" fmla="*/ 20 w 10020"/>
              <a:gd name="connsiteY0" fmla="*/ 7598 h 11344"/>
              <a:gd name="connsiteX1" fmla="*/ 9550 w 10020"/>
              <a:gd name="connsiteY1" fmla="*/ 11344 h 11344"/>
              <a:gd name="connsiteX2" fmla="*/ 10020 w 10020"/>
              <a:gd name="connsiteY2" fmla="*/ 9049 h 11344"/>
              <a:gd name="connsiteX3" fmla="*/ 71 w 10020"/>
              <a:gd name="connsiteY3" fmla="*/ 0 h 11344"/>
              <a:gd name="connsiteX4" fmla="*/ 20 w 10020"/>
              <a:gd name="connsiteY4" fmla="*/ 7598 h 11344"/>
              <a:gd name="connsiteX0" fmla="*/ 20 w 10020"/>
              <a:gd name="connsiteY0" fmla="*/ 7598 h 11344"/>
              <a:gd name="connsiteX1" fmla="*/ 9550 w 10020"/>
              <a:gd name="connsiteY1" fmla="*/ 11344 h 11344"/>
              <a:gd name="connsiteX2" fmla="*/ 10020 w 10020"/>
              <a:gd name="connsiteY2" fmla="*/ 9049 h 11344"/>
              <a:gd name="connsiteX3" fmla="*/ 71 w 10020"/>
              <a:gd name="connsiteY3" fmla="*/ 0 h 11344"/>
              <a:gd name="connsiteX4" fmla="*/ 20 w 10020"/>
              <a:gd name="connsiteY4" fmla="*/ 7598 h 11344"/>
              <a:gd name="connsiteX0" fmla="*/ 20 w 10020"/>
              <a:gd name="connsiteY0" fmla="*/ 7598 h 11260"/>
              <a:gd name="connsiteX1" fmla="*/ 9743 w 10020"/>
              <a:gd name="connsiteY1" fmla="*/ 11260 h 11260"/>
              <a:gd name="connsiteX2" fmla="*/ 10020 w 10020"/>
              <a:gd name="connsiteY2" fmla="*/ 9049 h 11260"/>
              <a:gd name="connsiteX3" fmla="*/ 71 w 10020"/>
              <a:gd name="connsiteY3" fmla="*/ 0 h 11260"/>
              <a:gd name="connsiteX4" fmla="*/ 20 w 10020"/>
              <a:gd name="connsiteY4" fmla="*/ 7598 h 11260"/>
              <a:gd name="connsiteX0" fmla="*/ 20 w 10020"/>
              <a:gd name="connsiteY0" fmla="*/ 7598 h 11260"/>
              <a:gd name="connsiteX1" fmla="*/ 9743 w 10020"/>
              <a:gd name="connsiteY1" fmla="*/ 11260 h 11260"/>
              <a:gd name="connsiteX2" fmla="*/ 10020 w 10020"/>
              <a:gd name="connsiteY2" fmla="*/ 9049 h 11260"/>
              <a:gd name="connsiteX3" fmla="*/ 71 w 10020"/>
              <a:gd name="connsiteY3" fmla="*/ 0 h 11260"/>
              <a:gd name="connsiteX4" fmla="*/ 20 w 10020"/>
              <a:gd name="connsiteY4" fmla="*/ 7598 h 11260"/>
              <a:gd name="connsiteX0" fmla="*/ 174 w 10174"/>
              <a:gd name="connsiteY0" fmla="*/ 9049 h 12711"/>
              <a:gd name="connsiteX1" fmla="*/ 9897 w 10174"/>
              <a:gd name="connsiteY1" fmla="*/ 12711 h 12711"/>
              <a:gd name="connsiteX2" fmla="*/ 10174 w 10174"/>
              <a:gd name="connsiteY2" fmla="*/ 10500 h 12711"/>
              <a:gd name="connsiteX3" fmla="*/ 53 w 10174"/>
              <a:gd name="connsiteY3" fmla="*/ 0 h 12711"/>
              <a:gd name="connsiteX4" fmla="*/ 174 w 10174"/>
              <a:gd name="connsiteY4" fmla="*/ 9049 h 12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4" h="12711">
                <a:moveTo>
                  <a:pt x="174" y="9049"/>
                </a:moveTo>
                <a:cubicBezTo>
                  <a:pt x="4475" y="9662"/>
                  <a:pt x="4372" y="8900"/>
                  <a:pt x="9897" y="12711"/>
                </a:cubicBezTo>
                <a:cubicBezTo>
                  <a:pt x="9952" y="11889"/>
                  <a:pt x="9533" y="10766"/>
                  <a:pt x="10174" y="10500"/>
                </a:cubicBezTo>
                <a:cubicBezTo>
                  <a:pt x="2742" y="6806"/>
                  <a:pt x="2583" y="3892"/>
                  <a:pt x="53" y="0"/>
                </a:cubicBezTo>
                <a:cubicBezTo>
                  <a:pt x="-167" y="3529"/>
                  <a:pt x="382" y="5436"/>
                  <a:pt x="174" y="9049"/>
                </a:cubicBezTo>
                <a:close/>
              </a:path>
            </a:pathLst>
          </a:custGeom>
          <a:solidFill>
            <a:srgbClr val="FFFF00"/>
          </a:solidFill>
          <a:ln>
            <a:noFill/>
          </a:ln>
        </p:spPr>
        <p:txBody>
          <a:bodyPr/>
          <a:lstStyle/>
          <a:p>
            <a:endParaRPr lang="en-US">
              <a:solidFill>
                <a:srgbClr val="000000"/>
              </a:solidFill>
              <a:latin typeface="Arial" panose="020B0604020202020204" pitchFamily="34" charset="0"/>
              <a:ea typeface="ＭＳ Ｐゴシック" charset="0"/>
              <a:cs typeface="Arial" panose="020B0604020202020204" pitchFamily="34" charset="0"/>
            </a:endParaRPr>
          </a:p>
        </p:txBody>
      </p:sp>
      <p:sp>
        <p:nvSpPr>
          <p:cNvPr id="49" name="Freeform 122"/>
          <p:cNvSpPr>
            <a:spLocks/>
          </p:cNvSpPr>
          <p:nvPr/>
        </p:nvSpPr>
        <p:spPr bwMode="auto">
          <a:xfrm flipH="1">
            <a:off x="2564163" y="4616578"/>
            <a:ext cx="2146300" cy="454025"/>
          </a:xfrm>
          <a:custGeom>
            <a:avLst/>
            <a:gdLst>
              <a:gd name="T0" fmla="*/ 0 w 1443"/>
              <a:gd name="T1" fmla="*/ 0 h 816"/>
              <a:gd name="T2" fmla="*/ 0 w 1443"/>
              <a:gd name="T3" fmla="*/ 0 h 816"/>
              <a:gd name="T4" fmla="*/ 0 w 1443"/>
              <a:gd name="T5" fmla="*/ 0 h 816"/>
              <a:gd name="T6" fmla="*/ 0 w 1443"/>
              <a:gd name="T7" fmla="*/ 0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 name="connsiteX0" fmla="*/ 0 w 10151"/>
              <a:gd name="connsiteY0" fmla="*/ 0 h 10495"/>
              <a:gd name="connsiteX1" fmla="*/ 7457 w 10151"/>
              <a:gd name="connsiteY1" fmla="*/ 9583 h 10495"/>
              <a:gd name="connsiteX2" fmla="*/ 10151 w 10151"/>
              <a:gd name="connsiteY2" fmla="*/ 10437 h 10495"/>
              <a:gd name="connsiteX3" fmla="*/ 10000 w 10151"/>
              <a:gd name="connsiteY3" fmla="*/ 61 h 10495"/>
              <a:gd name="connsiteX4" fmla="*/ 0 w 10151"/>
              <a:gd name="connsiteY4" fmla="*/ 0 h 10495"/>
              <a:gd name="connsiteX0" fmla="*/ 0 w 10151"/>
              <a:gd name="connsiteY0" fmla="*/ 0 h 10515"/>
              <a:gd name="connsiteX1" fmla="*/ 6036 w 10151"/>
              <a:gd name="connsiteY1" fmla="*/ 9973 h 10515"/>
              <a:gd name="connsiteX2" fmla="*/ 10151 w 10151"/>
              <a:gd name="connsiteY2" fmla="*/ 10437 h 10515"/>
              <a:gd name="connsiteX3" fmla="*/ 10000 w 10151"/>
              <a:gd name="connsiteY3" fmla="*/ 61 h 10515"/>
              <a:gd name="connsiteX4" fmla="*/ 0 w 10151"/>
              <a:gd name="connsiteY4" fmla="*/ 0 h 10515"/>
              <a:gd name="connsiteX0" fmla="*/ 0 w 11989"/>
              <a:gd name="connsiteY0" fmla="*/ 0 h 15715"/>
              <a:gd name="connsiteX1" fmla="*/ 7874 w 11989"/>
              <a:gd name="connsiteY1" fmla="*/ 15173 h 15715"/>
              <a:gd name="connsiteX2" fmla="*/ 11989 w 11989"/>
              <a:gd name="connsiteY2" fmla="*/ 15637 h 15715"/>
              <a:gd name="connsiteX3" fmla="*/ 11838 w 11989"/>
              <a:gd name="connsiteY3" fmla="*/ 5261 h 15715"/>
              <a:gd name="connsiteX4" fmla="*/ 0 w 11989"/>
              <a:gd name="connsiteY4" fmla="*/ 0 h 15715"/>
              <a:gd name="connsiteX0" fmla="*/ 0 w 13760"/>
              <a:gd name="connsiteY0" fmla="*/ 0 h 15715"/>
              <a:gd name="connsiteX1" fmla="*/ 7874 w 13760"/>
              <a:gd name="connsiteY1" fmla="*/ 15173 h 15715"/>
              <a:gd name="connsiteX2" fmla="*/ 11989 w 13760"/>
              <a:gd name="connsiteY2" fmla="*/ 15637 h 15715"/>
              <a:gd name="connsiteX3" fmla="*/ 13760 w 13760"/>
              <a:gd name="connsiteY3" fmla="*/ 61 h 15715"/>
              <a:gd name="connsiteX4" fmla="*/ 0 w 13760"/>
              <a:gd name="connsiteY4" fmla="*/ 0 h 15715"/>
              <a:gd name="connsiteX0" fmla="*/ 0 w 13760"/>
              <a:gd name="connsiteY0" fmla="*/ 0 h 15758"/>
              <a:gd name="connsiteX1" fmla="*/ 8292 w 13760"/>
              <a:gd name="connsiteY1" fmla="*/ 15563 h 15758"/>
              <a:gd name="connsiteX2" fmla="*/ 11989 w 13760"/>
              <a:gd name="connsiteY2" fmla="*/ 15637 h 15758"/>
              <a:gd name="connsiteX3" fmla="*/ 13760 w 13760"/>
              <a:gd name="connsiteY3" fmla="*/ 61 h 15758"/>
              <a:gd name="connsiteX4" fmla="*/ 0 w 13760"/>
              <a:gd name="connsiteY4" fmla="*/ 0 h 15758"/>
              <a:gd name="connsiteX0" fmla="*/ 0 w 24624"/>
              <a:gd name="connsiteY0" fmla="*/ 849 h 16607"/>
              <a:gd name="connsiteX1" fmla="*/ 8292 w 24624"/>
              <a:gd name="connsiteY1" fmla="*/ 16412 h 16607"/>
              <a:gd name="connsiteX2" fmla="*/ 11989 w 24624"/>
              <a:gd name="connsiteY2" fmla="*/ 16486 h 16607"/>
              <a:gd name="connsiteX3" fmla="*/ 24624 w 24624"/>
              <a:gd name="connsiteY3" fmla="*/ 0 h 16607"/>
              <a:gd name="connsiteX4" fmla="*/ 0 w 24624"/>
              <a:gd name="connsiteY4" fmla="*/ 849 h 16607"/>
              <a:gd name="connsiteX0" fmla="*/ 0 w 24624"/>
              <a:gd name="connsiteY0" fmla="*/ 849 h 16607"/>
              <a:gd name="connsiteX1" fmla="*/ 8292 w 24624"/>
              <a:gd name="connsiteY1" fmla="*/ 16412 h 16607"/>
              <a:gd name="connsiteX2" fmla="*/ 11989 w 24624"/>
              <a:gd name="connsiteY2" fmla="*/ 16486 h 16607"/>
              <a:gd name="connsiteX3" fmla="*/ 24624 w 24624"/>
              <a:gd name="connsiteY3" fmla="*/ 0 h 16607"/>
              <a:gd name="connsiteX4" fmla="*/ 0 w 24624"/>
              <a:gd name="connsiteY4" fmla="*/ 849 h 16607"/>
              <a:gd name="connsiteX0" fmla="*/ 0 w 28801"/>
              <a:gd name="connsiteY0" fmla="*/ 0 h 18057"/>
              <a:gd name="connsiteX1" fmla="*/ 12469 w 28801"/>
              <a:gd name="connsiteY1" fmla="*/ 17862 h 18057"/>
              <a:gd name="connsiteX2" fmla="*/ 16166 w 28801"/>
              <a:gd name="connsiteY2" fmla="*/ 17936 h 18057"/>
              <a:gd name="connsiteX3" fmla="*/ 28801 w 28801"/>
              <a:gd name="connsiteY3" fmla="*/ 1450 h 18057"/>
              <a:gd name="connsiteX4" fmla="*/ 0 w 28801"/>
              <a:gd name="connsiteY4" fmla="*/ 0 h 18057"/>
              <a:gd name="connsiteX0" fmla="*/ 0 w 37155"/>
              <a:gd name="connsiteY0" fmla="*/ 0 h 18057"/>
              <a:gd name="connsiteX1" fmla="*/ 12469 w 37155"/>
              <a:gd name="connsiteY1" fmla="*/ 17862 h 18057"/>
              <a:gd name="connsiteX2" fmla="*/ 16166 w 37155"/>
              <a:gd name="connsiteY2" fmla="*/ 17936 h 18057"/>
              <a:gd name="connsiteX3" fmla="*/ 37155 w 37155"/>
              <a:gd name="connsiteY3" fmla="*/ 50 h 18057"/>
              <a:gd name="connsiteX4" fmla="*/ 0 w 37155"/>
              <a:gd name="connsiteY4" fmla="*/ 0 h 1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55" h="18057">
                <a:moveTo>
                  <a:pt x="0" y="0"/>
                </a:moveTo>
                <a:cubicBezTo>
                  <a:pt x="3957" y="3493"/>
                  <a:pt x="10944" y="13279"/>
                  <a:pt x="12469" y="17862"/>
                </a:cubicBezTo>
                <a:cubicBezTo>
                  <a:pt x="13224" y="17777"/>
                  <a:pt x="15473" y="18279"/>
                  <a:pt x="16166" y="17936"/>
                </a:cubicBezTo>
                <a:cubicBezTo>
                  <a:pt x="15778" y="12531"/>
                  <a:pt x="29146" y="3783"/>
                  <a:pt x="37155" y="50"/>
                </a:cubicBezTo>
                <a:lnTo>
                  <a:pt x="0" y="0"/>
                </a:lnTo>
                <a:close/>
              </a:path>
            </a:pathLst>
          </a:custGeom>
          <a:solidFill>
            <a:srgbClr val="FFFF00"/>
          </a:solidFill>
          <a:ln>
            <a:noFill/>
          </a:ln>
        </p:spPr>
        <p:txBody>
          <a:bodyPr/>
          <a:lstStyle/>
          <a:p>
            <a:pPr>
              <a:defRPr/>
            </a:pPr>
            <a:endParaRPr lang="en-US">
              <a:solidFill>
                <a:srgbClr val="000000"/>
              </a:solidFill>
              <a:latin typeface="Arial" panose="020B0604020202020204" pitchFamily="34" charset="0"/>
              <a:ea typeface="ＭＳ Ｐゴシック" charset="0"/>
              <a:cs typeface="Arial" panose="020B0604020202020204" pitchFamily="34" charset="0"/>
            </a:endParaRPr>
          </a:p>
        </p:txBody>
      </p:sp>
      <p:sp>
        <p:nvSpPr>
          <p:cNvPr id="107548" name="Text Box 100"/>
          <p:cNvSpPr txBox="1">
            <a:spLocks noChangeArrowheads="1"/>
          </p:cNvSpPr>
          <p:nvPr/>
        </p:nvSpPr>
        <p:spPr bwMode="auto">
          <a:xfrm>
            <a:off x="4073525" y="4814889"/>
            <a:ext cx="311150" cy="366712"/>
          </a:xfrm>
          <a:prstGeom prst="rect">
            <a:avLst/>
          </a:prstGeom>
          <a:noFill/>
          <a:ln w="9525">
            <a:noFill/>
            <a:miter lim="800000"/>
            <a:headEnd/>
            <a:tailEnd/>
          </a:ln>
        </p:spPr>
        <p:txBody>
          <a:bodyPr wrap="none">
            <a:spAutoFit/>
          </a:bodyPr>
          <a:lstStyle/>
          <a:p>
            <a:r>
              <a:rPr lang="en-US" altLang="zh-CN">
                <a:solidFill>
                  <a:srgbClr val="000000"/>
                </a:solidFill>
                <a:latin typeface="Arial" panose="020B0604020202020204" pitchFamily="34" charset="0"/>
                <a:cs typeface="Arial" panose="020B0604020202020204" pitchFamily="34" charset="0"/>
              </a:rPr>
              <a:t>1</a:t>
            </a:r>
          </a:p>
        </p:txBody>
      </p:sp>
      <p:grpSp>
        <p:nvGrpSpPr>
          <p:cNvPr id="107549" name="Group 7"/>
          <p:cNvGrpSpPr>
            <a:grpSpLocks/>
          </p:cNvGrpSpPr>
          <p:nvPr/>
        </p:nvGrpSpPr>
        <p:grpSpPr bwMode="auto">
          <a:xfrm>
            <a:off x="3648075" y="5094289"/>
            <a:ext cx="501650" cy="233362"/>
            <a:chOff x="3600" y="219"/>
            <a:chExt cx="360" cy="175"/>
          </a:xfrm>
        </p:grpSpPr>
        <p:sp>
          <p:nvSpPr>
            <p:cNvPr id="107736" name="Oval 8"/>
            <p:cNvSpPr>
              <a:spLocks noChangeArrowheads="1"/>
            </p:cNvSpPr>
            <p:nvPr/>
          </p:nvSpPr>
          <p:spPr bwMode="auto">
            <a:xfrm>
              <a:off x="3603" y="298"/>
              <a:ext cx="357" cy="96"/>
            </a:xfrm>
            <a:prstGeom prst="ellipse">
              <a:avLst/>
            </a:prstGeom>
            <a:solidFill>
              <a:schemeClr val="hlink"/>
            </a:solidFill>
            <a:ln w="12700">
              <a:solidFill>
                <a:schemeClr val="tx1"/>
              </a:solidFill>
              <a:round/>
              <a:headEnd/>
              <a:tailEnd/>
            </a:ln>
          </p:spPr>
          <p:txBody>
            <a:bodyPr wrap="none" anchor="ctr"/>
            <a:lstStyle/>
            <a:p>
              <a:endParaRPr lang="zh-CN" altLang="zh-CN">
                <a:solidFill>
                  <a:srgbClr val="000000"/>
                </a:solidFill>
                <a:latin typeface="Arial" panose="020B0604020202020204" pitchFamily="34" charset="0"/>
                <a:cs typeface="Arial" panose="020B0604020202020204" pitchFamily="34" charset="0"/>
              </a:endParaRPr>
            </a:p>
          </p:txBody>
        </p:sp>
        <p:sp>
          <p:nvSpPr>
            <p:cNvPr id="107737" name="Line 9"/>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738" name="Line 10"/>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739" name="Rectangle 11"/>
            <p:cNvSpPr>
              <a:spLocks noChangeArrowheads="1"/>
            </p:cNvSpPr>
            <p:nvPr/>
          </p:nvSpPr>
          <p:spPr bwMode="auto">
            <a:xfrm>
              <a:off x="3603" y="289"/>
              <a:ext cx="352" cy="58"/>
            </a:xfrm>
            <a:prstGeom prst="rect">
              <a:avLst/>
            </a:prstGeom>
            <a:solidFill>
              <a:schemeClr val="hlink"/>
            </a:solidFill>
            <a:ln w="9525">
              <a:noFill/>
              <a:miter lim="800000"/>
              <a:headEnd/>
              <a:tailEnd/>
            </a:ln>
          </p:spPr>
          <p:txBody>
            <a:bodyPr wrap="none" anchor="ctr"/>
            <a:lstStyle/>
            <a:p>
              <a:pPr algn="ctr"/>
              <a:endParaRPr lang="zh-CN" altLang="zh-CN" sz="2400">
                <a:solidFill>
                  <a:srgbClr val="000000"/>
                </a:solidFill>
                <a:latin typeface="Arial" panose="020B0604020202020204" pitchFamily="34" charset="0"/>
                <a:cs typeface="Arial" panose="020B0604020202020204" pitchFamily="34" charset="0"/>
              </a:endParaRPr>
            </a:p>
          </p:txBody>
        </p:sp>
        <p:sp>
          <p:nvSpPr>
            <p:cNvPr id="107740" name="Oval 1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zh-CN" altLang="zh-CN">
                <a:solidFill>
                  <a:srgbClr val="000000"/>
                </a:solidFill>
                <a:latin typeface="Arial" panose="020B0604020202020204" pitchFamily="34" charset="0"/>
                <a:cs typeface="Arial" panose="020B0604020202020204" pitchFamily="34" charset="0"/>
              </a:endParaRPr>
            </a:p>
          </p:txBody>
        </p:sp>
        <p:grpSp>
          <p:nvGrpSpPr>
            <p:cNvPr id="107741" name="Group 13"/>
            <p:cNvGrpSpPr>
              <a:grpSpLocks/>
            </p:cNvGrpSpPr>
            <p:nvPr/>
          </p:nvGrpSpPr>
          <p:grpSpPr bwMode="auto">
            <a:xfrm>
              <a:off x="3686" y="244"/>
              <a:ext cx="177" cy="66"/>
              <a:chOff x="2848" y="848"/>
              <a:chExt cx="140" cy="98"/>
            </a:xfrm>
          </p:grpSpPr>
          <p:sp>
            <p:nvSpPr>
              <p:cNvPr id="107746" name="Line 14"/>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747" name="Line 15"/>
              <p:cNvSpPr>
                <a:spLocks noChangeShapeType="1"/>
              </p:cNvSpPr>
              <p:nvPr/>
            </p:nvSpPr>
            <p:spPr bwMode="auto">
              <a:xfrm>
                <a:off x="2944" y="943"/>
                <a:ext cx="44" cy="0"/>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748" name="Line 16"/>
              <p:cNvSpPr>
                <a:spLocks noChangeShapeType="1"/>
              </p:cNvSpPr>
              <p:nvPr/>
            </p:nvSpPr>
            <p:spPr bwMode="auto">
              <a:xfrm>
                <a:off x="2894" y="850"/>
                <a:ext cx="52" cy="94"/>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grpSp>
          <p:nvGrpSpPr>
            <p:cNvPr id="107742" name="Group 17"/>
            <p:cNvGrpSpPr>
              <a:grpSpLocks/>
            </p:cNvGrpSpPr>
            <p:nvPr/>
          </p:nvGrpSpPr>
          <p:grpSpPr bwMode="auto">
            <a:xfrm flipV="1">
              <a:off x="3686" y="243"/>
              <a:ext cx="177" cy="66"/>
              <a:chOff x="2848" y="848"/>
              <a:chExt cx="140" cy="98"/>
            </a:xfrm>
          </p:grpSpPr>
          <p:sp>
            <p:nvSpPr>
              <p:cNvPr id="107743" name="Line 18"/>
              <p:cNvSpPr>
                <a:spLocks noChangeShapeType="1"/>
              </p:cNvSpPr>
              <p:nvPr/>
            </p:nvSpPr>
            <p:spPr bwMode="auto">
              <a:xfrm flipV="1">
                <a:off x="2848" y="846"/>
                <a:ext cx="50" cy="4"/>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744" name="Line 19"/>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745" name="Line 20"/>
              <p:cNvSpPr>
                <a:spLocks noChangeShapeType="1"/>
              </p:cNvSpPr>
              <p:nvPr/>
            </p:nvSpPr>
            <p:spPr bwMode="auto">
              <a:xfrm>
                <a:off x="2894" y="849"/>
                <a:ext cx="52" cy="97"/>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grpSp>
      <p:sp>
        <p:nvSpPr>
          <p:cNvPr id="107550" name="Freeform 120"/>
          <p:cNvSpPr>
            <a:spLocks/>
          </p:cNvSpPr>
          <p:nvPr/>
        </p:nvSpPr>
        <p:spPr bwMode="auto">
          <a:xfrm>
            <a:off x="3581400" y="5214939"/>
            <a:ext cx="982663" cy="215900"/>
          </a:xfrm>
          <a:custGeom>
            <a:avLst/>
            <a:gdLst>
              <a:gd name="T0" fmla="*/ 0 w 10042"/>
              <a:gd name="T1" fmla="*/ 517786692 h 10522"/>
              <a:gd name="T2" fmla="*/ 2147483647 w 10042"/>
              <a:gd name="T3" fmla="*/ 2147483647 h 10522"/>
              <a:gd name="T4" fmla="*/ 2147483647 w 10042"/>
              <a:gd name="T5" fmla="*/ 2147483647 h 10522"/>
              <a:gd name="T6" fmla="*/ 0 60000 65536"/>
              <a:gd name="T7" fmla="*/ 0 60000 65536"/>
              <a:gd name="T8" fmla="*/ 0 60000 65536"/>
              <a:gd name="T9" fmla="*/ 0 w 10042"/>
              <a:gd name="T10" fmla="*/ 0 h 10522"/>
              <a:gd name="T11" fmla="*/ 10042 w 10042"/>
              <a:gd name="T12" fmla="*/ 10522 h 10522"/>
            </a:gdLst>
            <a:ahLst/>
            <a:cxnLst>
              <a:cxn ang="T6">
                <a:pos x="T0" y="T1"/>
              </a:cxn>
              <a:cxn ang="T7">
                <a:pos x="T2" y="T3"/>
              </a:cxn>
              <a:cxn ang="T8">
                <a:pos x="T4" y="T5"/>
              </a:cxn>
            </a:cxnLst>
            <a:rect l="T9" t="T10" r="T11" b="T12"/>
            <a:pathLst>
              <a:path w="10042" h="10522">
                <a:moveTo>
                  <a:pt x="0" y="142"/>
                </a:moveTo>
                <a:cubicBezTo>
                  <a:pt x="3431" y="-228"/>
                  <a:pt x="4080" y="76"/>
                  <a:pt x="5443" y="1698"/>
                </a:cubicBezTo>
                <a:cubicBezTo>
                  <a:pt x="6937" y="3705"/>
                  <a:pt x="9198" y="6895"/>
                  <a:pt x="10042" y="10522"/>
                </a:cubicBezTo>
              </a:path>
            </a:pathLst>
          </a:custGeom>
          <a:noFill/>
          <a:ln w="57150">
            <a:solidFill>
              <a:srgbClr val="FF3300"/>
            </a:solidFill>
            <a:round/>
            <a:headEnd/>
            <a:tailEnd type="triangle" w="med" len="med"/>
          </a:ln>
        </p:spPr>
        <p:txBody>
          <a:bodyPr/>
          <a:lstStyle/>
          <a:p>
            <a:endParaRPr lang="zh-CN" altLang="en-US">
              <a:latin typeface="Arial" panose="020B0604020202020204" pitchFamily="34" charset="0"/>
              <a:cs typeface="Arial" panose="020B0604020202020204" pitchFamily="34" charset="0"/>
            </a:endParaRPr>
          </a:p>
        </p:txBody>
      </p:sp>
      <p:cxnSp>
        <p:nvCxnSpPr>
          <p:cNvPr id="107551" name="Straight Connector 65"/>
          <p:cNvCxnSpPr>
            <a:cxnSpLocks noChangeShapeType="1"/>
          </p:cNvCxnSpPr>
          <p:nvPr/>
        </p:nvCxnSpPr>
        <p:spPr bwMode="auto">
          <a:xfrm>
            <a:off x="2736850" y="5067301"/>
            <a:ext cx="7938" cy="238125"/>
          </a:xfrm>
          <a:prstGeom prst="line">
            <a:avLst/>
          </a:prstGeom>
          <a:noFill/>
          <a:ln w="9525">
            <a:solidFill>
              <a:schemeClr val="tx1"/>
            </a:solidFill>
            <a:round/>
            <a:headEnd/>
            <a:tailEnd/>
          </a:ln>
        </p:spPr>
      </p:cxnSp>
      <p:sp>
        <p:nvSpPr>
          <p:cNvPr id="67" name="Freeform 122"/>
          <p:cNvSpPr>
            <a:spLocks/>
          </p:cNvSpPr>
          <p:nvPr/>
        </p:nvSpPr>
        <p:spPr bwMode="auto">
          <a:xfrm flipH="1">
            <a:off x="4479925" y="5678489"/>
            <a:ext cx="2181225" cy="396875"/>
          </a:xfrm>
          <a:custGeom>
            <a:avLst/>
            <a:gdLst>
              <a:gd name="T0" fmla="*/ 0 w 1443"/>
              <a:gd name="T1" fmla="*/ 0 h 816"/>
              <a:gd name="T2" fmla="*/ 0 w 1443"/>
              <a:gd name="T3" fmla="*/ 0 h 816"/>
              <a:gd name="T4" fmla="*/ 0 w 1443"/>
              <a:gd name="T5" fmla="*/ 0 h 816"/>
              <a:gd name="T6" fmla="*/ 0 w 1443"/>
              <a:gd name="T7" fmla="*/ 0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 name="connsiteX0" fmla="*/ 0 w 12434"/>
              <a:gd name="connsiteY0" fmla="*/ 5781 h 9717"/>
              <a:gd name="connsiteX1" fmla="*/ 9891 w 12434"/>
              <a:gd name="connsiteY1" fmla="*/ 9522 h 9717"/>
              <a:gd name="connsiteX2" fmla="*/ 11582 w 12434"/>
              <a:gd name="connsiteY2" fmla="*/ 9596 h 9717"/>
              <a:gd name="connsiteX3" fmla="*/ 12434 w 12434"/>
              <a:gd name="connsiteY3" fmla="*/ 0 h 9717"/>
              <a:gd name="connsiteX4" fmla="*/ 0 w 12434"/>
              <a:gd name="connsiteY4" fmla="*/ 5781 h 9717"/>
              <a:gd name="connsiteX0" fmla="*/ 918 w 10233"/>
              <a:gd name="connsiteY0" fmla="*/ 8176 h 12226"/>
              <a:gd name="connsiteX1" fmla="*/ 8873 w 10233"/>
              <a:gd name="connsiteY1" fmla="*/ 12026 h 12226"/>
              <a:gd name="connsiteX2" fmla="*/ 10233 w 10233"/>
              <a:gd name="connsiteY2" fmla="*/ 12102 h 12226"/>
              <a:gd name="connsiteX3" fmla="*/ 1241 w 10233"/>
              <a:gd name="connsiteY3" fmla="*/ 0 h 12226"/>
              <a:gd name="connsiteX4" fmla="*/ 918 w 10233"/>
              <a:gd name="connsiteY4" fmla="*/ 8176 h 12226"/>
              <a:gd name="connsiteX0" fmla="*/ 918 w 10233"/>
              <a:gd name="connsiteY0" fmla="*/ 8176 h 12226"/>
              <a:gd name="connsiteX1" fmla="*/ 8873 w 10233"/>
              <a:gd name="connsiteY1" fmla="*/ 12026 h 12226"/>
              <a:gd name="connsiteX2" fmla="*/ 10233 w 10233"/>
              <a:gd name="connsiteY2" fmla="*/ 12102 h 12226"/>
              <a:gd name="connsiteX3" fmla="*/ 1241 w 10233"/>
              <a:gd name="connsiteY3" fmla="*/ 0 h 12226"/>
              <a:gd name="connsiteX4" fmla="*/ 918 w 10233"/>
              <a:gd name="connsiteY4" fmla="*/ 8176 h 12226"/>
              <a:gd name="connsiteX0" fmla="*/ 918 w 10233"/>
              <a:gd name="connsiteY0" fmla="*/ 8176 h 12226"/>
              <a:gd name="connsiteX1" fmla="*/ 8873 w 10233"/>
              <a:gd name="connsiteY1" fmla="*/ 12026 h 12226"/>
              <a:gd name="connsiteX2" fmla="*/ 10233 w 10233"/>
              <a:gd name="connsiteY2" fmla="*/ 12102 h 12226"/>
              <a:gd name="connsiteX3" fmla="*/ 1241 w 10233"/>
              <a:gd name="connsiteY3" fmla="*/ 0 h 12226"/>
              <a:gd name="connsiteX4" fmla="*/ 918 w 10233"/>
              <a:gd name="connsiteY4" fmla="*/ 8176 h 12226"/>
              <a:gd name="connsiteX0" fmla="*/ 0 w 9315"/>
              <a:gd name="connsiteY0" fmla="*/ 8176 h 12226"/>
              <a:gd name="connsiteX1" fmla="*/ 7955 w 9315"/>
              <a:gd name="connsiteY1" fmla="*/ 12026 h 12226"/>
              <a:gd name="connsiteX2" fmla="*/ 9315 w 9315"/>
              <a:gd name="connsiteY2" fmla="*/ 12102 h 12226"/>
              <a:gd name="connsiteX3" fmla="*/ 323 w 9315"/>
              <a:gd name="connsiteY3" fmla="*/ 0 h 12226"/>
              <a:gd name="connsiteX4" fmla="*/ 0 w 9315"/>
              <a:gd name="connsiteY4" fmla="*/ 8176 h 12226"/>
              <a:gd name="connsiteX0" fmla="*/ 0 w 10000"/>
              <a:gd name="connsiteY0" fmla="*/ 6778 h 10091"/>
              <a:gd name="connsiteX1" fmla="*/ 8540 w 10000"/>
              <a:gd name="connsiteY1" fmla="*/ 9927 h 10091"/>
              <a:gd name="connsiteX2" fmla="*/ 10000 w 10000"/>
              <a:gd name="connsiteY2" fmla="*/ 9990 h 10091"/>
              <a:gd name="connsiteX3" fmla="*/ 107 w 10000"/>
              <a:gd name="connsiteY3" fmla="*/ 0 h 10091"/>
              <a:gd name="connsiteX4" fmla="*/ 0 w 10000"/>
              <a:gd name="connsiteY4" fmla="*/ 6778 h 10091"/>
              <a:gd name="connsiteX0" fmla="*/ 0 w 10000"/>
              <a:gd name="connsiteY0" fmla="*/ 6778 h 10091"/>
              <a:gd name="connsiteX1" fmla="*/ 8540 w 10000"/>
              <a:gd name="connsiteY1" fmla="*/ 9927 h 10091"/>
              <a:gd name="connsiteX2" fmla="*/ 10000 w 10000"/>
              <a:gd name="connsiteY2" fmla="*/ 9990 h 10091"/>
              <a:gd name="connsiteX3" fmla="*/ 107 w 10000"/>
              <a:gd name="connsiteY3" fmla="*/ 0 h 10091"/>
              <a:gd name="connsiteX4" fmla="*/ 0 w 10000"/>
              <a:gd name="connsiteY4" fmla="*/ 6778 h 10091"/>
              <a:gd name="connsiteX0" fmla="*/ 0 w 10000"/>
              <a:gd name="connsiteY0" fmla="*/ 6778 h 10838"/>
              <a:gd name="connsiteX1" fmla="*/ 8900 w 10000"/>
              <a:gd name="connsiteY1" fmla="*/ 10838 h 10838"/>
              <a:gd name="connsiteX2" fmla="*/ 10000 w 10000"/>
              <a:gd name="connsiteY2" fmla="*/ 9990 h 10838"/>
              <a:gd name="connsiteX3" fmla="*/ 107 w 10000"/>
              <a:gd name="connsiteY3" fmla="*/ 0 h 10838"/>
              <a:gd name="connsiteX4" fmla="*/ 0 w 10000"/>
              <a:gd name="connsiteY4" fmla="*/ 6778 h 10838"/>
              <a:gd name="connsiteX0" fmla="*/ 0 w 9339"/>
              <a:gd name="connsiteY0" fmla="*/ 6778 h 10838"/>
              <a:gd name="connsiteX1" fmla="*/ 8900 w 9339"/>
              <a:gd name="connsiteY1" fmla="*/ 10838 h 10838"/>
              <a:gd name="connsiteX2" fmla="*/ 9339 w 9339"/>
              <a:gd name="connsiteY2" fmla="*/ 8351 h 10838"/>
              <a:gd name="connsiteX3" fmla="*/ 107 w 9339"/>
              <a:gd name="connsiteY3" fmla="*/ 0 h 10838"/>
              <a:gd name="connsiteX4" fmla="*/ 0 w 9339"/>
              <a:gd name="connsiteY4" fmla="*/ 6778 h 10838"/>
              <a:gd name="connsiteX0" fmla="*/ 0 w 10000"/>
              <a:gd name="connsiteY0" fmla="*/ 6254 h 10000"/>
              <a:gd name="connsiteX1" fmla="*/ 9530 w 10000"/>
              <a:gd name="connsiteY1" fmla="*/ 10000 h 10000"/>
              <a:gd name="connsiteX2" fmla="*/ 10000 w 10000"/>
              <a:gd name="connsiteY2" fmla="*/ 7705 h 10000"/>
              <a:gd name="connsiteX3" fmla="*/ 115 w 10000"/>
              <a:gd name="connsiteY3" fmla="*/ 0 h 10000"/>
              <a:gd name="connsiteX4" fmla="*/ 0 w 10000"/>
              <a:gd name="connsiteY4" fmla="*/ 6254 h 10000"/>
              <a:gd name="connsiteX0" fmla="*/ 0 w 10000"/>
              <a:gd name="connsiteY0" fmla="*/ 6254 h 10000"/>
              <a:gd name="connsiteX1" fmla="*/ 9530 w 10000"/>
              <a:gd name="connsiteY1" fmla="*/ 10000 h 10000"/>
              <a:gd name="connsiteX2" fmla="*/ 10000 w 10000"/>
              <a:gd name="connsiteY2" fmla="*/ 7705 h 10000"/>
              <a:gd name="connsiteX3" fmla="*/ 115 w 10000"/>
              <a:gd name="connsiteY3" fmla="*/ 0 h 10000"/>
              <a:gd name="connsiteX4" fmla="*/ 0 w 10000"/>
              <a:gd name="connsiteY4" fmla="*/ 6254 h 10000"/>
              <a:gd name="connsiteX0" fmla="*/ 0 w 10000"/>
              <a:gd name="connsiteY0" fmla="*/ 6254 h 10000"/>
              <a:gd name="connsiteX1" fmla="*/ 9530 w 10000"/>
              <a:gd name="connsiteY1" fmla="*/ 10000 h 10000"/>
              <a:gd name="connsiteX2" fmla="*/ 10000 w 10000"/>
              <a:gd name="connsiteY2" fmla="*/ 7705 h 10000"/>
              <a:gd name="connsiteX3" fmla="*/ 115 w 10000"/>
              <a:gd name="connsiteY3" fmla="*/ 0 h 10000"/>
              <a:gd name="connsiteX4" fmla="*/ 0 w 10000"/>
              <a:gd name="connsiteY4" fmla="*/ 6254 h 10000"/>
              <a:gd name="connsiteX0" fmla="*/ 20 w 10020"/>
              <a:gd name="connsiteY0" fmla="*/ 7598 h 11344"/>
              <a:gd name="connsiteX1" fmla="*/ 9550 w 10020"/>
              <a:gd name="connsiteY1" fmla="*/ 11344 h 11344"/>
              <a:gd name="connsiteX2" fmla="*/ 10020 w 10020"/>
              <a:gd name="connsiteY2" fmla="*/ 9049 h 11344"/>
              <a:gd name="connsiteX3" fmla="*/ 71 w 10020"/>
              <a:gd name="connsiteY3" fmla="*/ 0 h 11344"/>
              <a:gd name="connsiteX4" fmla="*/ 20 w 10020"/>
              <a:gd name="connsiteY4" fmla="*/ 7598 h 11344"/>
              <a:gd name="connsiteX0" fmla="*/ 20 w 10020"/>
              <a:gd name="connsiteY0" fmla="*/ 7598 h 11344"/>
              <a:gd name="connsiteX1" fmla="*/ 9550 w 10020"/>
              <a:gd name="connsiteY1" fmla="*/ 11344 h 11344"/>
              <a:gd name="connsiteX2" fmla="*/ 10020 w 10020"/>
              <a:gd name="connsiteY2" fmla="*/ 9049 h 11344"/>
              <a:gd name="connsiteX3" fmla="*/ 71 w 10020"/>
              <a:gd name="connsiteY3" fmla="*/ 0 h 11344"/>
              <a:gd name="connsiteX4" fmla="*/ 20 w 10020"/>
              <a:gd name="connsiteY4" fmla="*/ 7598 h 11344"/>
              <a:gd name="connsiteX0" fmla="*/ 20 w 10020"/>
              <a:gd name="connsiteY0" fmla="*/ 7598 h 11260"/>
              <a:gd name="connsiteX1" fmla="*/ 9743 w 10020"/>
              <a:gd name="connsiteY1" fmla="*/ 11260 h 11260"/>
              <a:gd name="connsiteX2" fmla="*/ 10020 w 10020"/>
              <a:gd name="connsiteY2" fmla="*/ 9049 h 11260"/>
              <a:gd name="connsiteX3" fmla="*/ 71 w 10020"/>
              <a:gd name="connsiteY3" fmla="*/ 0 h 11260"/>
              <a:gd name="connsiteX4" fmla="*/ 20 w 10020"/>
              <a:gd name="connsiteY4" fmla="*/ 7598 h 11260"/>
              <a:gd name="connsiteX0" fmla="*/ 20 w 10020"/>
              <a:gd name="connsiteY0" fmla="*/ 7598 h 11260"/>
              <a:gd name="connsiteX1" fmla="*/ 9743 w 10020"/>
              <a:gd name="connsiteY1" fmla="*/ 11260 h 11260"/>
              <a:gd name="connsiteX2" fmla="*/ 10020 w 10020"/>
              <a:gd name="connsiteY2" fmla="*/ 9049 h 11260"/>
              <a:gd name="connsiteX3" fmla="*/ 71 w 10020"/>
              <a:gd name="connsiteY3" fmla="*/ 0 h 11260"/>
              <a:gd name="connsiteX4" fmla="*/ 20 w 10020"/>
              <a:gd name="connsiteY4" fmla="*/ 7598 h 11260"/>
              <a:gd name="connsiteX0" fmla="*/ 174 w 10174"/>
              <a:gd name="connsiteY0" fmla="*/ 9049 h 12711"/>
              <a:gd name="connsiteX1" fmla="*/ 9897 w 10174"/>
              <a:gd name="connsiteY1" fmla="*/ 12711 h 12711"/>
              <a:gd name="connsiteX2" fmla="*/ 10174 w 10174"/>
              <a:gd name="connsiteY2" fmla="*/ 10500 h 12711"/>
              <a:gd name="connsiteX3" fmla="*/ 53 w 10174"/>
              <a:gd name="connsiteY3" fmla="*/ 0 h 12711"/>
              <a:gd name="connsiteX4" fmla="*/ 174 w 10174"/>
              <a:gd name="connsiteY4" fmla="*/ 9049 h 12711"/>
              <a:gd name="connsiteX0" fmla="*/ 174 w 45742"/>
              <a:gd name="connsiteY0" fmla="*/ 9049 h 10516"/>
              <a:gd name="connsiteX1" fmla="*/ 45742 w 45742"/>
              <a:gd name="connsiteY1" fmla="*/ 8442 h 10516"/>
              <a:gd name="connsiteX2" fmla="*/ 10174 w 45742"/>
              <a:gd name="connsiteY2" fmla="*/ 10500 h 10516"/>
              <a:gd name="connsiteX3" fmla="*/ 53 w 45742"/>
              <a:gd name="connsiteY3" fmla="*/ 0 h 10516"/>
              <a:gd name="connsiteX4" fmla="*/ 174 w 45742"/>
              <a:gd name="connsiteY4" fmla="*/ 9049 h 10516"/>
              <a:gd name="connsiteX0" fmla="*/ 174 w 45743"/>
              <a:gd name="connsiteY0" fmla="*/ 9049 h 9101"/>
              <a:gd name="connsiteX1" fmla="*/ 45742 w 45743"/>
              <a:gd name="connsiteY1" fmla="*/ 8442 h 9101"/>
              <a:gd name="connsiteX2" fmla="*/ 45245 w 45743"/>
              <a:gd name="connsiteY2" fmla="*/ 6829 h 9101"/>
              <a:gd name="connsiteX3" fmla="*/ 53 w 45743"/>
              <a:gd name="connsiteY3" fmla="*/ 0 h 9101"/>
              <a:gd name="connsiteX4" fmla="*/ 174 w 45743"/>
              <a:gd name="connsiteY4" fmla="*/ 9049 h 9101"/>
              <a:gd name="connsiteX0" fmla="*/ 38 w 10079"/>
              <a:gd name="connsiteY0" fmla="*/ 9943 h 10000"/>
              <a:gd name="connsiteX1" fmla="*/ 10000 w 10079"/>
              <a:gd name="connsiteY1" fmla="*/ 9276 h 10000"/>
              <a:gd name="connsiteX2" fmla="*/ 10079 w 10079"/>
              <a:gd name="connsiteY2" fmla="*/ 7129 h 10000"/>
              <a:gd name="connsiteX3" fmla="*/ 12 w 10079"/>
              <a:gd name="connsiteY3" fmla="*/ 0 h 10000"/>
              <a:gd name="connsiteX4" fmla="*/ 38 w 10079"/>
              <a:gd name="connsiteY4" fmla="*/ 9943 h 10000"/>
              <a:gd name="connsiteX0" fmla="*/ 38 w 10079"/>
              <a:gd name="connsiteY0" fmla="*/ 9943 h 10000"/>
              <a:gd name="connsiteX1" fmla="*/ 10000 w 10079"/>
              <a:gd name="connsiteY1" fmla="*/ 9276 h 10000"/>
              <a:gd name="connsiteX2" fmla="*/ 10079 w 10079"/>
              <a:gd name="connsiteY2" fmla="*/ 7129 h 10000"/>
              <a:gd name="connsiteX3" fmla="*/ 12 w 10079"/>
              <a:gd name="connsiteY3" fmla="*/ 0 h 10000"/>
              <a:gd name="connsiteX4" fmla="*/ 38 w 10079"/>
              <a:gd name="connsiteY4" fmla="*/ 9943 h 10000"/>
              <a:gd name="connsiteX0" fmla="*/ 38 w 10079"/>
              <a:gd name="connsiteY0" fmla="*/ 9943 h 10062"/>
              <a:gd name="connsiteX1" fmla="*/ 10000 w 10079"/>
              <a:gd name="connsiteY1" fmla="*/ 9276 h 10062"/>
              <a:gd name="connsiteX2" fmla="*/ 10079 w 10079"/>
              <a:gd name="connsiteY2" fmla="*/ 7129 h 10062"/>
              <a:gd name="connsiteX3" fmla="*/ 12 w 10079"/>
              <a:gd name="connsiteY3" fmla="*/ 0 h 10062"/>
              <a:gd name="connsiteX4" fmla="*/ 38 w 10079"/>
              <a:gd name="connsiteY4" fmla="*/ 9943 h 10062"/>
              <a:gd name="connsiteX0" fmla="*/ 38 w 10079"/>
              <a:gd name="connsiteY0" fmla="*/ 9943 h 10062"/>
              <a:gd name="connsiteX1" fmla="*/ 10000 w 10079"/>
              <a:gd name="connsiteY1" fmla="*/ 9276 h 10062"/>
              <a:gd name="connsiteX2" fmla="*/ 10079 w 10079"/>
              <a:gd name="connsiteY2" fmla="*/ 7129 h 10062"/>
              <a:gd name="connsiteX3" fmla="*/ 12 w 10079"/>
              <a:gd name="connsiteY3" fmla="*/ 0 h 10062"/>
              <a:gd name="connsiteX4" fmla="*/ 38 w 10079"/>
              <a:gd name="connsiteY4" fmla="*/ 9943 h 10062"/>
              <a:gd name="connsiteX0" fmla="*/ 38 w 10079"/>
              <a:gd name="connsiteY0" fmla="*/ 9943 h 10055"/>
              <a:gd name="connsiteX1" fmla="*/ 10038 w 10079"/>
              <a:gd name="connsiteY1" fmla="*/ 9088 h 10055"/>
              <a:gd name="connsiteX2" fmla="*/ 10079 w 10079"/>
              <a:gd name="connsiteY2" fmla="*/ 7129 h 10055"/>
              <a:gd name="connsiteX3" fmla="*/ 12 w 10079"/>
              <a:gd name="connsiteY3" fmla="*/ 0 h 10055"/>
              <a:gd name="connsiteX4" fmla="*/ 38 w 10079"/>
              <a:gd name="connsiteY4" fmla="*/ 9943 h 10055"/>
              <a:gd name="connsiteX0" fmla="*/ 38 w 10079"/>
              <a:gd name="connsiteY0" fmla="*/ 9943 h 10055"/>
              <a:gd name="connsiteX1" fmla="*/ 10038 w 10079"/>
              <a:gd name="connsiteY1" fmla="*/ 9088 h 10055"/>
              <a:gd name="connsiteX2" fmla="*/ 10079 w 10079"/>
              <a:gd name="connsiteY2" fmla="*/ 7129 h 10055"/>
              <a:gd name="connsiteX3" fmla="*/ 12 w 10079"/>
              <a:gd name="connsiteY3" fmla="*/ 0 h 10055"/>
              <a:gd name="connsiteX4" fmla="*/ 38 w 10079"/>
              <a:gd name="connsiteY4" fmla="*/ 9943 h 10055"/>
              <a:gd name="connsiteX0" fmla="*/ 0 w 10041"/>
              <a:gd name="connsiteY0" fmla="*/ 9005 h 9117"/>
              <a:gd name="connsiteX1" fmla="*/ 10000 w 10041"/>
              <a:gd name="connsiteY1" fmla="*/ 8150 h 9117"/>
              <a:gd name="connsiteX2" fmla="*/ 10041 w 10041"/>
              <a:gd name="connsiteY2" fmla="*/ 6191 h 9117"/>
              <a:gd name="connsiteX3" fmla="*/ 613 w 10041"/>
              <a:gd name="connsiteY3" fmla="*/ 0 h 9117"/>
              <a:gd name="connsiteX4" fmla="*/ 0 w 10041"/>
              <a:gd name="connsiteY4" fmla="*/ 9005 h 9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1" h="9117">
                <a:moveTo>
                  <a:pt x="0" y="9005"/>
                </a:moveTo>
                <a:cubicBezTo>
                  <a:pt x="940" y="9678"/>
                  <a:pt x="2065" y="7058"/>
                  <a:pt x="10000" y="8150"/>
                </a:cubicBezTo>
                <a:cubicBezTo>
                  <a:pt x="10012" y="7247"/>
                  <a:pt x="9901" y="6483"/>
                  <a:pt x="10041" y="6191"/>
                </a:cubicBezTo>
                <a:cubicBezTo>
                  <a:pt x="3022" y="5602"/>
                  <a:pt x="1166" y="4276"/>
                  <a:pt x="613" y="0"/>
                </a:cubicBezTo>
                <a:cubicBezTo>
                  <a:pt x="564" y="3878"/>
                  <a:pt x="46" y="5035"/>
                  <a:pt x="0" y="9005"/>
                </a:cubicBezTo>
                <a:close/>
              </a:path>
            </a:pathLst>
          </a:custGeom>
          <a:solidFill>
            <a:srgbClr val="FFFF00"/>
          </a:solidFill>
          <a:ln>
            <a:noFill/>
          </a:ln>
        </p:spPr>
        <p:txBody>
          <a:bodyPr/>
          <a:lstStyle/>
          <a:p>
            <a:endParaRPr lang="en-US">
              <a:solidFill>
                <a:srgbClr val="000000"/>
              </a:solidFill>
              <a:latin typeface="Arial" panose="020B0604020202020204" pitchFamily="34" charset="0"/>
              <a:ea typeface="ＭＳ Ｐゴシック" charset="0"/>
              <a:cs typeface="Arial" panose="020B0604020202020204" pitchFamily="34" charset="0"/>
            </a:endParaRPr>
          </a:p>
        </p:txBody>
      </p:sp>
      <p:grpSp>
        <p:nvGrpSpPr>
          <p:cNvPr id="107553" name="Group 21"/>
          <p:cNvGrpSpPr>
            <a:grpSpLocks/>
          </p:cNvGrpSpPr>
          <p:nvPr/>
        </p:nvGrpSpPr>
        <p:grpSpPr bwMode="auto">
          <a:xfrm>
            <a:off x="4000500" y="5835651"/>
            <a:ext cx="501650" cy="233363"/>
            <a:chOff x="3600" y="219"/>
            <a:chExt cx="360" cy="175"/>
          </a:xfrm>
        </p:grpSpPr>
        <p:sp>
          <p:nvSpPr>
            <p:cNvPr id="107723" name="Oval 22"/>
            <p:cNvSpPr>
              <a:spLocks noChangeArrowheads="1"/>
            </p:cNvSpPr>
            <p:nvPr/>
          </p:nvSpPr>
          <p:spPr bwMode="auto">
            <a:xfrm>
              <a:off x="3603" y="298"/>
              <a:ext cx="357" cy="96"/>
            </a:xfrm>
            <a:prstGeom prst="ellipse">
              <a:avLst/>
            </a:prstGeom>
            <a:solidFill>
              <a:schemeClr val="hlink"/>
            </a:solidFill>
            <a:ln w="12700">
              <a:solidFill>
                <a:schemeClr val="tx1"/>
              </a:solidFill>
              <a:round/>
              <a:headEnd/>
              <a:tailEnd/>
            </a:ln>
          </p:spPr>
          <p:txBody>
            <a:bodyPr wrap="none" anchor="ctr"/>
            <a:lstStyle/>
            <a:p>
              <a:endParaRPr lang="zh-CN" altLang="zh-CN">
                <a:solidFill>
                  <a:srgbClr val="000000"/>
                </a:solidFill>
                <a:latin typeface="Arial" panose="020B0604020202020204" pitchFamily="34" charset="0"/>
                <a:cs typeface="Arial" panose="020B0604020202020204" pitchFamily="34" charset="0"/>
              </a:endParaRPr>
            </a:p>
          </p:txBody>
        </p:sp>
        <p:sp>
          <p:nvSpPr>
            <p:cNvPr id="107724" name="Line 23"/>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725" name="Line 24"/>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726" name="Rectangle 25"/>
            <p:cNvSpPr>
              <a:spLocks noChangeArrowheads="1"/>
            </p:cNvSpPr>
            <p:nvPr/>
          </p:nvSpPr>
          <p:spPr bwMode="auto">
            <a:xfrm>
              <a:off x="3603" y="289"/>
              <a:ext cx="352" cy="58"/>
            </a:xfrm>
            <a:prstGeom prst="rect">
              <a:avLst/>
            </a:prstGeom>
            <a:solidFill>
              <a:schemeClr val="hlink"/>
            </a:solidFill>
            <a:ln w="9525">
              <a:noFill/>
              <a:miter lim="800000"/>
              <a:headEnd/>
              <a:tailEnd/>
            </a:ln>
          </p:spPr>
          <p:txBody>
            <a:bodyPr wrap="none" anchor="ctr"/>
            <a:lstStyle/>
            <a:p>
              <a:pPr algn="ctr"/>
              <a:endParaRPr lang="zh-CN" altLang="zh-CN" sz="2400">
                <a:solidFill>
                  <a:srgbClr val="000000"/>
                </a:solidFill>
                <a:latin typeface="Arial" panose="020B0604020202020204" pitchFamily="34" charset="0"/>
                <a:cs typeface="Arial" panose="020B0604020202020204" pitchFamily="34" charset="0"/>
              </a:endParaRPr>
            </a:p>
          </p:txBody>
        </p:sp>
        <p:sp>
          <p:nvSpPr>
            <p:cNvPr id="107727" name="Oval 2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zh-CN" altLang="zh-CN">
                <a:solidFill>
                  <a:srgbClr val="000000"/>
                </a:solidFill>
                <a:latin typeface="Arial" panose="020B0604020202020204" pitchFamily="34" charset="0"/>
                <a:cs typeface="Arial" panose="020B0604020202020204" pitchFamily="34" charset="0"/>
              </a:endParaRPr>
            </a:p>
          </p:txBody>
        </p:sp>
        <p:grpSp>
          <p:nvGrpSpPr>
            <p:cNvPr id="107728" name="Group 27"/>
            <p:cNvGrpSpPr>
              <a:grpSpLocks/>
            </p:cNvGrpSpPr>
            <p:nvPr/>
          </p:nvGrpSpPr>
          <p:grpSpPr bwMode="auto">
            <a:xfrm>
              <a:off x="3686" y="244"/>
              <a:ext cx="177" cy="66"/>
              <a:chOff x="2848" y="848"/>
              <a:chExt cx="140" cy="98"/>
            </a:xfrm>
          </p:grpSpPr>
          <p:sp>
            <p:nvSpPr>
              <p:cNvPr id="107733" name="Line 28"/>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734" name="Line 29"/>
              <p:cNvSpPr>
                <a:spLocks noChangeShapeType="1"/>
              </p:cNvSpPr>
              <p:nvPr/>
            </p:nvSpPr>
            <p:spPr bwMode="auto">
              <a:xfrm>
                <a:off x="2944" y="943"/>
                <a:ext cx="44" cy="0"/>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735" name="Line 30"/>
              <p:cNvSpPr>
                <a:spLocks noChangeShapeType="1"/>
              </p:cNvSpPr>
              <p:nvPr/>
            </p:nvSpPr>
            <p:spPr bwMode="auto">
              <a:xfrm>
                <a:off x="2894" y="850"/>
                <a:ext cx="52" cy="94"/>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grpSp>
          <p:nvGrpSpPr>
            <p:cNvPr id="107729" name="Group 31"/>
            <p:cNvGrpSpPr>
              <a:grpSpLocks/>
            </p:cNvGrpSpPr>
            <p:nvPr/>
          </p:nvGrpSpPr>
          <p:grpSpPr bwMode="auto">
            <a:xfrm flipV="1">
              <a:off x="3686" y="243"/>
              <a:ext cx="177" cy="66"/>
              <a:chOff x="2848" y="848"/>
              <a:chExt cx="140" cy="98"/>
            </a:xfrm>
          </p:grpSpPr>
          <p:sp>
            <p:nvSpPr>
              <p:cNvPr id="107730" name="Line 32"/>
              <p:cNvSpPr>
                <a:spLocks noChangeShapeType="1"/>
              </p:cNvSpPr>
              <p:nvPr/>
            </p:nvSpPr>
            <p:spPr bwMode="auto">
              <a:xfrm flipV="1">
                <a:off x="2848" y="846"/>
                <a:ext cx="50" cy="4"/>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731" name="Line 33"/>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732" name="Line 34"/>
              <p:cNvSpPr>
                <a:spLocks noChangeShapeType="1"/>
              </p:cNvSpPr>
              <p:nvPr/>
            </p:nvSpPr>
            <p:spPr bwMode="auto">
              <a:xfrm>
                <a:off x="2894" y="849"/>
                <a:ext cx="52" cy="97"/>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grpSp>
      <p:cxnSp>
        <p:nvCxnSpPr>
          <p:cNvPr id="107554" name="Straight Connector 81"/>
          <p:cNvCxnSpPr>
            <a:cxnSpLocks noChangeShapeType="1"/>
          </p:cNvCxnSpPr>
          <p:nvPr/>
        </p:nvCxnSpPr>
        <p:spPr bwMode="auto">
          <a:xfrm>
            <a:off x="1362075" y="2855914"/>
            <a:ext cx="5856288" cy="0"/>
          </a:xfrm>
          <a:prstGeom prst="line">
            <a:avLst/>
          </a:prstGeom>
          <a:noFill/>
          <a:ln w="19050">
            <a:solidFill>
              <a:schemeClr val="tx1"/>
            </a:solidFill>
            <a:prstDash val="dash"/>
            <a:round/>
            <a:headEnd/>
            <a:tailEnd/>
          </a:ln>
        </p:spPr>
      </p:cxnSp>
      <p:sp>
        <p:nvSpPr>
          <p:cNvPr id="107555" name="Text Box 106"/>
          <p:cNvSpPr txBox="1">
            <a:spLocks noChangeArrowheads="1"/>
          </p:cNvSpPr>
          <p:nvPr/>
        </p:nvSpPr>
        <p:spPr bwMode="auto">
          <a:xfrm>
            <a:off x="1203325" y="2420939"/>
            <a:ext cx="1358900" cy="338137"/>
          </a:xfrm>
          <a:prstGeom prst="rect">
            <a:avLst/>
          </a:prstGeom>
          <a:noFill/>
          <a:ln w="9525">
            <a:noFill/>
            <a:miter lim="800000"/>
            <a:headEnd/>
            <a:tailEnd/>
          </a:ln>
        </p:spPr>
        <p:txBody>
          <a:bodyPr wrap="none">
            <a:spAutoFit/>
          </a:bodyPr>
          <a:lstStyle/>
          <a:p>
            <a:r>
              <a:rPr lang="en-US" altLang="zh-CN" sz="1600">
                <a:solidFill>
                  <a:srgbClr val="000000"/>
                </a:solidFill>
                <a:latin typeface="Arial" panose="020B0604020202020204" pitchFamily="34" charset="0"/>
                <a:cs typeface="Arial" panose="020B0604020202020204" pitchFamily="34" charset="0"/>
              </a:rPr>
              <a:t>control plane</a:t>
            </a:r>
          </a:p>
        </p:txBody>
      </p:sp>
      <p:sp>
        <p:nvSpPr>
          <p:cNvPr id="107556" name="Text Box 106"/>
          <p:cNvSpPr txBox="1">
            <a:spLocks noChangeArrowheads="1"/>
          </p:cNvSpPr>
          <p:nvPr/>
        </p:nvSpPr>
        <p:spPr bwMode="auto">
          <a:xfrm>
            <a:off x="1217613" y="2906714"/>
            <a:ext cx="1143000" cy="338137"/>
          </a:xfrm>
          <a:prstGeom prst="rect">
            <a:avLst/>
          </a:prstGeom>
          <a:noFill/>
          <a:ln w="9525">
            <a:noFill/>
            <a:miter lim="800000"/>
            <a:headEnd/>
            <a:tailEnd/>
          </a:ln>
        </p:spPr>
        <p:txBody>
          <a:bodyPr wrap="none">
            <a:spAutoFit/>
          </a:bodyPr>
          <a:lstStyle/>
          <a:p>
            <a:r>
              <a:rPr lang="en-US" altLang="zh-CN" sz="1600">
                <a:solidFill>
                  <a:srgbClr val="000000"/>
                </a:solidFill>
                <a:latin typeface="Arial" panose="020B0604020202020204" pitchFamily="34" charset="0"/>
                <a:cs typeface="Arial" panose="020B0604020202020204" pitchFamily="34" charset="0"/>
              </a:rPr>
              <a:t>data plane</a:t>
            </a:r>
          </a:p>
        </p:txBody>
      </p:sp>
      <p:sp>
        <p:nvSpPr>
          <p:cNvPr id="85" name="AutoShape 118"/>
          <p:cNvSpPr>
            <a:spLocks noChangeArrowheads="1"/>
          </p:cNvSpPr>
          <p:nvPr/>
        </p:nvSpPr>
        <p:spPr bwMode="auto">
          <a:xfrm rot="5400000">
            <a:off x="3175000" y="2641601"/>
            <a:ext cx="992188" cy="122238"/>
          </a:xfrm>
          <a:prstGeom prst="rightArrow">
            <a:avLst>
              <a:gd name="adj1" fmla="val 51167"/>
              <a:gd name="adj2" fmla="val 83902"/>
            </a:avLst>
          </a:prstGeom>
          <a:solidFill>
            <a:schemeClr val="accent1">
              <a:lumMod val="50000"/>
            </a:schemeClr>
          </a:solidFill>
          <a:ln w="9525">
            <a:noFill/>
            <a:miter lim="800000"/>
            <a:headEnd/>
            <a:tailEnd/>
          </a:ln>
        </p:spPr>
        <p:txBody>
          <a:bodyPr wrap="none" anchor="ctr"/>
          <a:lstStyle/>
          <a:p>
            <a:pPr>
              <a:defRPr/>
            </a:pPr>
            <a:endParaRPr lang="zh-CN" altLang="zh-CN">
              <a:solidFill>
                <a:srgbClr val="000000"/>
              </a:solidFill>
              <a:latin typeface="Arial" panose="020B0604020202020204" pitchFamily="34" charset="0"/>
              <a:cs typeface="Arial" panose="020B0604020202020204" pitchFamily="34" charset="0"/>
            </a:endParaRPr>
          </a:p>
        </p:txBody>
      </p:sp>
      <p:sp>
        <p:nvSpPr>
          <p:cNvPr id="107558" name="Freeform 91"/>
          <p:cNvSpPr>
            <a:spLocks/>
          </p:cNvSpPr>
          <p:nvPr/>
        </p:nvSpPr>
        <p:spPr bwMode="auto">
          <a:xfrm>
            <a:off x="4968875" y="5010151"/>
            <a:ext cx="474663" cy="582613"/>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nvGrpSpPr>
          <p:cNvPr id="107559" name="Group 35"/>
          <p:cNvGrpSpPr>
            <a:grpSpLocks/>
          </p:cNvGrpSpPr>
          <p:nvPr/>
        </p:nvGrpSpPr>
        <p:grpSpPr bwMode="auto">
          <a:xfrm>
            <a:off x="4675188" y="4789489"/>
            <a:ext cx="501650" cy="233362"/>
            <a:chOff x="3600" y="219"/>
            <a:chExt cx="360" cy="175"/>
          </a:xfrm>
        </p:grpSpPr>
        <p:sp>
          <p:nvSpPr>
            <p:cNvPr id="107710" name="Oval 36"/>
            <p:cNvSpPr>
              <a:spLocks noChangeArrowheads="1"/>
            </p:cNvSpPr>
            <p:nvPr/>
          </p:nvSpPr>
          <p:spPr bwMode="auto">
            <a:xfrm>
              <a:off x="3603" y="298"/>
              <a:ext cx="357" cy="96"/>
            </a:xfrm>
            <a:prstGeom prst="ellipse">
              <a:avLst/>
            </a:prstGeom>
            <a:solidFill>
              <a:schemeClr val="hlink"/>
            </a:solidFill>
            <a:ln w="12700">
              <a:solidFill>
                <a:schemeClr val="tx1"/>
              </a:solidFill>
              <a:round/>
              <a:headEnd/>
              <a:tailEnd/>
            </a:ln>
          </p:spPr>
          <p:txBody>
            <a:bodyPr wrap="none" anchor="ctr"/>
            <a:lstStyle/>
            <a:p>
              <a:endParaRPr lang="zh-CN" altLang="zh-CN">
                <a:solidFill>
                  <a:srgbClr val="000000"/>
                </a:solidFill>
                <a:latin typeface="Arial" panose="020B0604020202020204" pitchFamily="34" charset="0"/>
                <a:cs typeface="Arial" panose="020B0604020202020204" pitchFamily="34" charset="0"/>
              </a:endParaRPr>
            </a:p>
          </p:txBody>
        </p:sp>
        <p:sp>
          <p:nvSpPr>
            <p:cNvPr id="107711" name="Line 37"/>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712" name="Line 38"/>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713" name="Rectangle 39"/>
            <p:cNvSpPr>
              <a:spLocks noChangeArrowheads="1"/>
            </p:cNvSpPr>
            <p:nvPr/>
          </p:nvSpPr>
          <p:spPr bwMode="auto">
            <a:xfrm>
              <a:off x="3603" y="289"/>
              <a:ext cx="352" cy="58"/>
            </a:xfrm>
            <a:prstGeom prst="rect">
              <a:avLst/>
            </a:prstGeom>
            <a:solidFill>
              <a:schemeClr val="hlink"/>
            </a:solidFill>
            <a:ln w="9525">
              <a:noFill/>
              <a:miter lim="800000"/>
              <a:headEnd/>
              <a:tailEnd/>
            </a:ln>
          </p:spPr>
          <p:txBody>
            <a:bodyPr wrap="none" anchor="ctr"/>
            <a:lstStyle/>
            <a:p>
              <a:pPr algn="ctr"/>
              <a:endParaRPr lang="zh-CN" altLang="zh-CN" sz="2400">
                <a:solidFill>
                  <a:srgbClr val="000000"/>
                </a:solidFill>
                <a:latin typeface="Arial" panose="020B0604020202020204" pitchFamily="34" charset="0"/>
                <a:cs typeface="Arial" panose="020B0604020202020204" pitchFamily="34" charset="0"/>
              </a:endParaRPr>
            </a:p>
          </p:txBody>
        </p:sp>
        <p:sp>
          <p:nvSpPr>
            <p:cNvPr id="107714" name="Oval 4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zh-CN" altLang="zh-CN">
                <a:solidFill>
                  <a:srgbClr val="000000"/>
                </a:solidFill>
                <a:latin typeface="Arial" panose="020B0604020202020204" pitchFamily="34" charset="0"/>
                <a:cs typeface="Arial" panose="020B0604020202020204" pitchFamily="34" charset="0"/>
              </a:endParaRPr>
            </a:p>
          </p:txBody>
        </p:sp>
        <p:grpSp>
          <p:nvGrpSpPr>
            <p:cNvPr id="107715" name="Group 41"/>
            <p:cNvGrpSpPr>
              <a:grpSpLocks/>
            </p:cNvGrpSpPr>
            <p:nvPr/>
          </p:nvGrpSpPr>
          <p:grpSpPr bwMode="auto">
            <a:xfrm>
              <a:off x="3686" y="244"/>
              <a:ext cx="177" cy="66"/>
              <a:chOff x="2848" y="848"/>
              <a:chExt cx="140" cy="98"/>
            </a:xfrm>
          </p:grpSpPr>
          <p:sp>
            <p:nvSpPr>
              <p:cNvPr id="107720" name="Line 42"/>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721" name="Line 43"/>
              <p:cNvSpPr>
                <a:spLocks noChangeShapeType="1"/>
              </p:cNvSpPr>
              <p:nvPr/>
            </p:nvSpPr>
            <p:spPr bwMode="auto">
              <a:xfrm>
                <a:off x="2944" y="943"/>
                <a:ext cx="44" cy="0"/>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722" name="Line 44"/>
              <p:cNvSpPr>
                <a:spLocks noChangeShapeType="1"/>
              </p:cNvSpPr>
              <p:nvPr/>
            </p:nvSpPr>
            <p:spPr bwMode="auto">
              <a:xfrm>
                <a:off x="2894" y="850"/>
                <a:ext cx="52" cy="94"/>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grpSp>
          <p:nvGrpSpPr>
            <p:cNvPr id="107716" name="Group 45"/>
            <p:cNvGrpSpPr>
              <a:grpSpLocks/>
            </p:cNvGrpSpPr>
            <p:nvPr/>
          </p:nvGrpSpPr>
          <p:grpSpPr bwMode="auto">
            <a:xfrm flipV="1">
              <a:off x="3686" y="243"/>
              <a:ext cx="177" cy="66"/>
              <a:chOff x="2848" y="848"/>
              <a:chExt cx="140" cy="98"/>
            </a:xfrm>
          </p:grpSpPr>
          <p:sp>
            <p:nvSpPr>
              <p:cNvPr id="107717" name="Line 46"/>
              <p:cNvSpPr>
                <a:spLocks noChangeShapeType="1"/>
              </p:cNvSpPr>
              <p:nvPr/>
            </p:nvSpPr>
            <p:spPr bwMode="auto">
              <a:xfrm flipV="1">
                <a:off x="2848" y="846"/>
                <a:ext cx="50" cy="4"/>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718" name="Line 47"/>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719" name="Line 48"/>
              <p:cNvSpPr>
                <a:spLocks noChangeShapeType="1"/>
              </p:cNvSpPr>
              <p:nvPr/>
            </p:nvSpPr>
            <p:spPr bwMode="auto">
              <a:xfrm>
                <a:off x="2894" y="849"/>
                <a:ext cx="52" cy="97"/>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grpSp>
      <p:grpSp>
        <p:nvGrpSpPr>
          <p:cNvPr id="107560" name="Group 63"/>
          <p:cNvGrpSpPr>
            <a:grpSpLocks/>
          </p:cNvGrpSpPr>
          <p:nvPr/>
        </p:nvGrpSpPr>
        <p:grpSpPr bwMode="auto">
          <a:xfrm>
            <a:off x="5226050" y="5556251"/>
            <a:ext cx="501650" cy="233363"/>
            <a:chOff x="3600" y="219"/>
            <a:chExt cx="360" cy="175"/>
          </a:xfrm>
        </p:grpSpPr>
        <p:sp>
          <p:nvSpPr>
            <p:cNvPr id="107697" name="Oval 64"/>
            <p:cNvSpPr>
              <a:spLocks noChangeArrowheads="1"/>
            </p:cNvSpPr>
            <p:nvPr/>
          </p:nvSpPr>
          <p:spPr bwMode="auto">
            <a:xfrm>
              <a:off x="3603" y="298"/>
              <a:ext cx="357" cy="96"/>
            </a:xfrm>
            <a:prstGeom prst="ellipse">
              <a:avLst/>
            </a:prstGeom>
            <a:solidFill>
              <a:schemeClr val="hlink"/>
            </a:solidFill>
            <a:ln w="12700">
              <a:solidFill>
                <a:schemeClr val="tx1"/>
              </a:solidFill>
              <a:round/>
              <a:headEnd/>
              <a:tailEnd/>
            </a:ln>
          </p:spPr>
          <p:txBody>
            <a:bodyPr wrap="none" anchor="ctr"/>
            <a:lstStyle/>
            <a:p>
              <a:endParaRPr lang="zh-CN" altLang="zh-CN">
                <a:solidFill>
                  <a:srgbClr val="000000"/>
                </a:solidFill>
                <a:latin typeface="Arial" panose="020B0604020202020204" pitchFamily="34" charset="0"/>
                <a:cs typeface="Arial" panose="020B0604020202020204" pitchFamily="34" charset="0"/>
              </a:endParaRPr>
            </a:p>
          </p:txBody>
        </p:sp>
        <p:sp>
          <p:nvSpPr>
            <p:cNvPr id="107698" name="Line 65"/>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699" name="Line 66"/>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700" name="Rectangle 67"/>
            <p:cNvSpPr>
              <a:spLocks noChangeArrowheads="1"/>
            </p:cNvSpPr>
            <p:nvPr/>
          </p:nvSpPr>
          <p:spPr bwMode="auto">
            <a:xfrm>
              <a:off x="3603" y="289"/>
              <a:ext cx="352" cy="58"/>
            </a:xfrm>
            <a:prstGeom prst="rect">
              <a:avLst/>
            </a:prstGeom>
            <a:solidFill>
              <a:schemeClr val="hlink"/>
            </a:solidFill>
            <a:ln w="9525">
              <a:noFill/>
              <a:miter lim="800000"/>
              <a:headEnd/>
              <a:tailEnd/>
            </a:ln>
          </p:spPr>
          <p:txBody>
            <a:bodyPr wrap="none" anchor="ctr"/>
            <a:lstStyle/>
            <a:p>
              <a:pPr algn="ctr"/>
              <a:endParaRPr lang="zh-CN" altLang="zh-CN" sz="2400">
                <a:solidFill>
                  <a:srgbClr val="000000"/>
                </a:solidFill>
                <a:latin typeface="Arial" panose="020B0604020202020204" pitchFamily="34" charset="0"/>
                <a:cs typeface="Arial" panose="020B0604020202020204" pitchFamily="34" charset="0"/>
              </a:endParaRPr>
            </a:p>
          </p:txBody>
        </p:sp>
        <p:sp>
          <p:nvSpPr>
            <p:cNvPr id="107701" name="Oval 6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zh-CN" altLang="zh-CN">
                <a:solidFill>
                  <a:srgbClr val="000000"/>
                </a:solidFill>
                <a:latin typeface="Arial" panose="020B0604020202020204" pitchFamily="34" charset="0"/>
                <a:cs typeface="Arial" panose="020B0604020202020204" pitchFamily="34" charset="0"/>
              </a:endParaRPr>
            </a:p>
          </p:txBody>
        </p:sp>
        <p:grpSp>
          <p:nvGrpSpPr>
            <p:cNvPr id="107702" name="Group 69"/>
            <p:cNvGrpSpPr>
              <a:grpSpLocks/>
            </p:cNvGrpSpPr>
            <p:nvPr/>
          </p:nvGrpSpPr>
          <p:grpSpPr bwMode="auto">
            <a:xfrm>
              <a:off x="3686" y="244"/>
              <a:ext cx="177" cy="66"/>
              <a:chOff x="2848" y="848"/>
              <a:chExt cx="140" cy="98"/>
            </a:xfrm>
          </p:grpSpPr>
          <p:sp>
            <p:nvSpPr>
              <p:cNvPr id="107707" name="Line 70"/>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708" name="Line 71"/>
              <p:cNvSpPr>
                <a:spLocks noChangeShapeType="1"/>
              </p:cNvSpPr>
              <p:nvPr/>
            </p:nvSpPr>
            <p:spPr bwMode="auto">
              <a:xfrm>
                <a:off x="2944" y="943"/>
                <a:ext cx="44" cy="0"/>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709" name="Line 72"/>
              <p:cNvSpPr>
                <a:spLocks noChangeShapeType="1"/>
              </p:cNvSpPr>
              <p:nvPr/>
            </p:nvSpPr>
            <p:spPr bwMode="auto">
              <a:xfrm>
                <a:off x="2894" y="850"/>
                <a:ext cx="52" cy="94"/>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grpSp>
          <p:nvGrpSpPr>
            <p:cNvPr id="107703" name="Group 73"/>
            <p:cNvGrpSpPr>
              <a:grpSpLocks/>
            </p:cNvGrpSpPr>
            <p:nvPr/>
          </p:nvGrpSpPr>
          <p:grpSpPr bwMode="auto">
            <a:xfrm flipV="1">
              <a:off x="3686" y="243"/>
              <a:ext cx="177" cy="66"/>
              <a:chOff x="2848" y="848"/>
              <a:chExt cx="140" cy="98"/>
            </a:xfrm>
          </p:grpSpPr>
          <p:sp>
            <p:nvSpPr>
              <p:cNvPr id="107704" name="Line 74"/>
              <p:cNvSpPr>
                <a:spLocks noChangeShapeType="1"/>
              </p:cNvSpPr>
              <p:nvPr/>
            </p:nvSpPr>
            <p:spPr bwMode="auto">
              <a:xfrm flipV="1">
                <a:off x="2848" y="846"/>
                <a:ext cx="50" cy="4"/>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705" name="Line 75"/>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sp>
            <p:nvSpPr>
              <p:cNvPr id="107706" name="Line 76"/>
              <p:cNvSpPr>
                <a:spLocks noChangeShapeType="1"/>
              </p:cNvSpPr>
              <p:nvPr/>
            </p:nvSpPr>
            <p:spPr bwMode="auto">
              <a:xfrm>
                <a:off x="2894" y="849"/>
                <a:ext cx="52" cy="97"/>
              </a:xfrm>
              <a:prstGeom prst="line">
                <a:avLst/>
              </a:prstGeom>
              <a:noFill/>
              <a:ln w="28575">
                <a:solidFill>
                  <a:schemeClr val="tx1"/>
                </a:solidFill>
                <a:round/>
                <a:headEnd/>
                <a:tailEnd/>
              </a:ln>
            </p:spPr>
            <p:txBody>
              <a:bodyPr wrap="none" anchor="ctr"/>
              <a:lstStyle/>
              <a:p>
                <a:endParaRPr lang="zh-CN" altLang="en-US">
                  <a:latin typeface="Arial" panose="020B0604020202020204" pitchFamily="34" charset="0"/>
                  <a:cs typeface="Arial" panose="020B0604020202020204" pitchFamily="34" charset="0"/>
                </a:endParaRPr>
              </a:p>
            </p:txBody>
          </p:sp>
        </p:grpSp>
      </p:grpSp>
      <p:sp>
        <p:nvSpPr>
          <p:cNvPr id="107561" name="TextBox 114"/>
          <p:cNvSpPr txBox="1">
            <a:spLocks noChangeArrowheads="1"/>
          </p:cNvSpPr>
          <p:nvPr/>
        </p:nvSpPr>
        <p:spPr bwMode="auto">
          <a:xfrm>
            <a:off x="387280" y="1001878"/>
            <a:ext cx="8405883" cy="769441"/>
          </a:xfrm>
          <a:prstGeom prst="rect">
            <a:avLst/>
          </a:prstGeom>
          <a:noFill/>
          <a:ln w="9525">
            <a:noFill/>
            <a:miter lim="800000"/>
            <a:headEnd/>
            <a:tailEnd/>
          </a:ln>
        </p:spPr>
        <p:txBody>
          <a:bodyPr wrap="square">
            <a:spAutoFit/>
          </a:bodyPr>
          <a:lstStyle/>
          <a:p>
            <a:r>
              <a:rPr lang="zh-CN" altLang="en-US" sz="2200">
                <a:solidFill>
                  <a:srgbClr val="FF0000"/>
                </a:solidFill>
                <a:latin typeface="Gill Sans MT" pitchFamily="34" charset="0"/>
              </a:rPr>
              <a:t>通用转发</a:t>
            </a:r>
            <a:r>
              <a:rPr lang="zh-CN" altLang="en-US" sz="2200">
                <a:latin typeface="Gill Sans MT" pitchFamily="34" charset="0"/>
              </a:rPr>
              <a:t>：每分组交换机包含一张匹配加动作表，该表是由远程控制器计算和分发的。 </a:t>
            </a:r>
            <a:endParaRPr lang="en-US" altLang="zh-CN" sz="2200">
              <a:latin typeface="Gill Sans MT" pitchFamily="34" charset="0"/>
            </a:endParaRPr>
          </a:p>
        </p:txBody>
      </p:sp>
      <p:grpSp>
        <p:nvGrpSpPr>
          <p:cNvPr id="107562" name="Group 115"/>
          <p:cNvGrpSpPr>
            <a:grpSpLocks/>
          </p:cNvGrpSpPr>
          <p:nvPr/>
        </p:nvGrpSpPr>
        <p:grpSpPr bwMode="auto">
          <a:xfrm>
            <a:off x="3498850" y="2241551"/>
            <a:ext cx="328613" cy="247650"/>
            <a:chOff x="8481778" y="1650237"/>
            <a:chExt cx="327460" cy="247650"/>
          </a:xfrm>
        </p:grpSpPr>
        <p:sp>
          <p:nvSpPr>
            <p:cNvPr id="107692" name="Rectangle 129"/>
            <p:cNvSpPr>
              <a:spLocks noChangeArrowheads="1"/>
            </p:cNvSpPr>
            <p:nvPr/>
          </p:nvSpPr>
          <p:spPr bwMode="auto">
            <a:xfrm>
              <a:off x="8483154" y="1650237"/>
              <a:ext cx="326082" cy="247650"/>
            </a:xfrm>
            <a:prstGeom prst="rect">
              <a:avLst/>
            </a:prstGeom>
            <a:solidFill>
              <a:schemeClr val="bg1"/>
            </a:solidFill>
            <a:ln w="9525">
              <a:solidFill>
                <a:schemeClr val="tx1"/>
              </a:solidFill>
              <a:miter lim="800000"/>
              <a:headEnd/>
              <a:tailEnd/>
            </a:ln>
          </p:spPr>
          <p:txBody>
            <a:bodyPr wrap="none" anchor="ctr"/>
            <a:lstStyle/>
            <a:p>
              <a:endParaRPr lang="zh-CN" altLang="zh-CN">
                <a:solidFill>
                  <a:srgbClr val="000000"/>
                </a:solidFill>
                <a:latin typeface="Arial" panose="020B0604020202020204" pitchFamily="34" charset="0"/>
                <a:cs typeface="Arial" panose="020B0604020202020204" pitchFamily="34" charset="0"/>
              </a:endParaRPr>
            </a:p>
          </p:txBody>
        </p:sp>
        <p:sp>
          <p:nvSpPr>
            <p:cNvPr id="107693" name="Line 130"/>
            <p:cNvSpPr>
              <a:spLocks noChangeShapeType="1"/>
            </p:cNvSpPr>
            <p:nvPr/>
          </p:nvSpPr>
          <p:spPr bwMode="auto">
            <a:xfrm>
              <a:off x="8715682" y="1691512"/>
              <a:ext cx="1376" cy="206375"/>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694" name="Line 131"/>
            <p:cNvSpPr>
              <a:spLocks noChangeShapeType="1"/>
            </p:cNvSpPr>
            <p:nvPr/>
          </p:nvSpPr>
          <p:spPr bwMode="auto">
            <a:xfrm>
              <a:off x="8483154" y="1740725"/>
              <a:ext cx="326082" cy="0"/>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695" name="Line 132"/>
            <p:cNvSpPr>
              <a:spLocks noChangeShapeType="1"/>
            </p:cNvSpPr>
            <p:nvPr/>
          </p:nvSpPr>
          <p:spPr bwMode="auto">
            <a:xfrm flipV="1">
              <a:off x="8481778" y="1691512"/>
              <a:ext cx="327460" cy="1588"/>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696" name="Line 130"/>
            <p:cNvSpPr>
              <a:spLocks noChangeShapeType="1"/>
            </p:cNvSpPr>
            <p:nvPr/>
          </p:nvSpPr>
          <p:spPr bwMode="auto">
            <a:xfrm>
              <a:off x="8602857" y="1691512"/>
              <a:ext cx="1376" cy="206375"/>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grpSp>
      <p:grpSp>
        <p:nvGrpSpPr>
          <p:cNvPr id="107563" name="Group 121"/>
          <p:cNvGrpSpPr>
            <a:grpSpLocks/>
          </p:cNvGrpSpPr>
          <p:nvPr/>
        </p:nvGrpSpPr>
        <p:grpSpPr bwMode="auto">
          <a:xfrm>
            <a:off x="2700338" y="3186114"/>
            <a:ext cx="2005012" cy="1449387"/>
            <a:chOff x="1215873" y="2346199"/>
            <a:chExt cx="2004836" cy="1450803"/>
          </a:xfrm>
        </p:grpSpPr>
        <p:sp>
          <p:nvSpPr>
            <p:cNvPr id="107638" name="Rectangle 4"/>
            <p:cNvSpPr>
              <a:spLocks noChangeArrowheads="1"/>
            </p:cNvSpPr>
            <p:nvPr/>
          </p:nvSpPr>
          <p:spPr bwMode="auto">
            <a:xfrm>
              <a:off x="1230309" y="2346199"/>
              <a:ext cx="1990400" cy="1450803"/>
            </a:xfrm>
            <a:prstGeom prst="rect">
              <a:avLst/>
            </a:prstGeom>
            <a:solidFill>
              <a:schemeClr val="accent1"/>
            </a:solidFill>
            <a:ln w="19050">
              <a:solidFill>
                <a:schemeClr val="tx1"/>
              </a:solidFill>
              <a:miter lim="800000"/>
              <a:headEnd/>
              <a:tailEnd/>
            </a:ln>
          </p:spPr>
          <p:txBody>
            <a:bodyPr wrap="none" anchor="ctr"/>
            <a:lstStyle/>
            <a:p>
              <a:endParaRPr lang="zh-CN" altLang="zh-CN">
                <a:solidFill>
                  <a:srgbClr val="000000"/>
                </a:solidFill>
                <a:latin typeface="Arial" panose="020B0604020202020204" pitchFamily="34" charset="0"/>
                <a:cs typeface="Arial" panose="020B0604020202020204" pitchFamily="34" charset="0"/>
              </a:endParaRPr>
            </a:p>
          </p:txBody>
        </p:sp>
        <p:sp>
          <p:nvSpPr>
            <p:cNvPr id="124" name="Rectangle 123"/>
            <p:cNvSpPr/>
            <p:nvPr/>
          </p:nvSpPr>
          <p:spPr bwMode="auto">
            <a:xfrm>
              <a:off x="1933360" y="2662420"/>
              <a:ext cx="661929" cy="1061486"/>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wrap="none"/>
            <a:lstStyle/>
            <a:p>
              <a:pPr>
                <a:defRPr/>
              </a:pPr>
              <a:endParaRPr lang="zh-CN" altLang="zh-CN">
                <a:latin typeface="Arial" panose="020B0604020202020204" pitchFamily="34" charset="0"/>
                <a:cs typeface="Arial" panose="020B0604020202020204" pitchFamily="34" charset="0"/>
              </a:endParaRPr>
            </a:p>
          </p:txBody>
        </p:sp>
        <p:sp>
          <p:nvSpPr>
            <p:cNvPr id="125" name="Rectangle 124"/>
            <p:cNvSpPr/>
            <p:nvPr/>
          </p:nvSpPr>
          <p:spPr bwMode="auto">
            <a:xfrm>
              <a:off x="1307940" y="2665598"/>
              <a:ext cx="622245" cy="1058308"/>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wrap="none"/>
            <a:lstStyle/>
            <a:p>
              <a:pPr>
                <a:defRPr/>
              </a:pPr>
              <a:endParaRPr lang="zh-CN" altLang="zh-CN">
                <a:latin typeface="Arial" panose="020B0604020202020204" pitchFamily="34" charset="0"/>
                <a:cs typeface="Arial" panose="020B0604020202020204" pitchFamily="34" charset="0"/>
              </a:endParaRPr>
            </a:p>
          </p:txBody>
        </p:sp>
        <p:sp>
          <p:nvSpPr>
            <p:cNvPr id="107641" name="Rectangle 125"/>
            <p:cNvSpPr>
              <a:spLocks noChangeArrowheads="1"/>
            </p:cNvSpPr>
            <p:nvPr/>
          </p:nvSpPr>
          <p:spPr bwMode="auto">
            <a:xfrm>
              <a:off x="1302231" y="2412920"/>
              <a:ext cx="1855396" cy="248443"/>
            </a:xfrm>
            <a:prstGeom prst="rect">
              <a:avLst/>
            </a:prstGeom>
            <a:solidFill>
              <a:schemeClr val="bg1"/>
            </a:solidFill>
            <a:ln w="9525">
              <a:noFill/>
              <a:round/>
              <a:headEnd/>
              <a:tailEnd/>
            </a:ln>
          </p:spPr>
          <p:txBody>
            <a:bodyPr wrap="none"/>
            <a:lstStyle/>
            <a:p>
              <a:endParaRPr lang="zh-CN" altLang="zh-CN">
                <a:latin typeface="Arial" panose="020B0604020202020204" pitchFamily="34" charset="0"/>
                <a:cs typeface="Arial" panose="020B0604020202020204" pitchFamily="34" charset="0"/>
              </a:endParaRPr>
            </a:p>
          </p:txBody>
        </p:sp>
        <p:sp>
          <p:nvSpPr>
            <p:cNvPr id="107642" name="Text Box 110"/>
            <p:cNvSpPr txBox="1">
              <a:spLocks noChangeArrowheads="1"/>
            </p:cNvSpPr>
            <p:nvPr/>
          </p:nvSpPr>
          <p:spPr bwMode="auto">
            <a:xfrm>
              <a:off x="1509902" y="2374246"/>
              <a:ext cx="1362259" cy="307777"/>
            </a:xfrm>
            <a:prstGeom prst="rect">
              <a:avLst/>
            </a:prstGeom>
            <a:noFill/>
            <a:ln w="9525">
              <a:noFill/>
              <a:miter lim="800000"/>
              <a:headEnd/>
              <a:tailEnd/>
            </a:ln>
          </p:spPr>
          <p:txBody>
            <a:bodyPr wrap="none">
              <a:spAutoFit/>
            </a:bodyPr>
            <a:lstStyle/>
            <a:p>
              <a:pPr algn="ctr"/>
              <a:r>
                <a:rPr lang="en-US" altLang="zh-CN" sz="1400">
                  <a:solidFill>
                    <a:srgbClr val="000000"/>
                  </a:solidFill>
                  <a:latin typeface="Arial" panose="020B0604020202020204" pitchFamily="34" charset="0"/>
                  <a:cs typeface="Arial" panose="020B0604020202020204" pitchFamily="34" charset="0"/>
                </a:rPr>
                <a:t>local flow table</a:t>
              </a:r>
            </a:p>
          </p:txBody>
        </p:sp>
        <p:sp>
          <p:nvSpPr>
            <p:cNvPr id="107643" name="Rectangle 127"/>
            <p:cNvSpPr>
              <a:spLocks noChangeArrowheads="1"/>
            </p:cNvSpPr>
            <p:nvPr/>
          </p:nvSpPr>
          <p:spPr bwMode="auto">
            <a:xfrm>
              <a:off x="2607523" y="2660713"/>
              <a:ext cx="542081" cy="1060704"/>
            </a:xfrm>
            <a:prstGeom prst="rect">
              <a:avLst/>
            </a:prstGeom>
            <a:solidFill>
              <a:srgbClr val="FFCCFF"/>
            </a:solidFill>
            <a:ln w="9525">
              <a:noFill/>
              <a:round/>
              <a:headEnd/>
              <a:tailEnd/>
            </a:ln>
          </p:spPr>
          <p:txBody>
            <a:bodyPr wrap="none"/>
            <a:lstStyle/>
            <a:p>
              <a:endParaRPr lang="zh-CN" altLang="zh-CN">
                <a:latin typeface="Arial" panose="020B0604020202020204" pitchFamily="34" charset="0"/>
                <a:cs typeface="Arial" panose="020B0604020202020204" pitchFamily="34" charset="0"/>
              </a:endParaRPr>
            </a:p>
          </p:txBody>
        </p:sp>
        <p:sp>
          <p:nvSpPr>
            <p:cNvPr id="107644" name="Text Box 111"/>
            <p:cNvSpPr txBox="1">
              <a:spLocks noChangeArrowheads="1"/>
            </p:cNvSpPr>
            <p:nvPr/>
          </p:nvSpPr>
          <p:spPr bwMode="auto">
            <a:xfrm>
              <a:off x="1215873" y="2656551"/>
              <a:ext cx="2004836" cy="277270"/>
            </a:xfrm>
            <a:prstGeom prst="rect">
              <a:avLst/>
            </a:prstGeom>
            <a:noFill/>
            <a:ln w="9525">
              <a:noFill/>
              <a:miter lim="800000"/>
              <a:headEnd/>
              <a:tailEnd/>
            </a:ln>
          </p:spPr>
          <p:txBody>
            <a:bodyPr>
              <a:spAutoFit/>
            </a:bodyPr>
            <a:lstStyle/>
            <a:p>
              <a:r>
                <a:rPr lang="en-US" altLang="zh-CN" sz="1200">
                  <a:solidFill>
                    <a:srgbClr val="000000"/>
                  </a:solidFill>
                  <a:latin typeface="Arial" panose="020B0604020202020204" pitchFamily="34" charset="0"/>
                  <a:cs typeface="Arial" panose="020B0604020202020204" pitchFamily="34" charset="0"/>
                </a:rPr>
                <a:t>headers  counters  actions</a:t>
              </a:r>
            </a:p>
          </p:txBody>
        </p:sp>
        <p:sp>
          <p:nvSpPr>
            <p:cNvPr id="107645" name="Line 116"/>
            <p:cNvSpPr>
              <a:spLocks noChangeShapeType="1"/>
            </p:cNvSpPr>
            <p:nvPr/>
          </p:nvSpPr>
          <p:spPr bwMode="auto">
            <a:xfrm>
              <a:off x="1297142" y="2927136"/>
              <a:ext cx="1860485" cy="0"/>
            </a:xfrm>
            <a:prstGeom prst="line">
              <a:avLst/>
            </a:prstGeom>
            <a:noFill/>
            <a:ln w="19050">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grpSp>
          <p:nvGrpSpPr>
            <p:cNvPr id="107646" name="Group 130"/>
            <p:cNvGrpSpPr>
              <a:grpSpLocks/>
            </p:cNvGrpSpPr>
            <p:nvPr/>
          </p:nvGrpSpPr>
          <p:grpSpPr bwMode="auto">
            <a:xfrm>
              <a:off x="1302231" y="2965801"/>
              <a:ext cx="1840959" cy="207818"/>
              <a:chOff x="1302231" y="2991457"/>
              <a:chExt cx="1840959" cy="207818"/>
            </a:xfrm>
          </p:grpSpPr>
          <p:grpSp>
            <p:nvGrpSpPr>
              <p:cNvPr id="21" name="Group 181"/>
              <p:cNvGrpSpPr/>
              <p:nvPr/>
            </p:nvGrpSpPr>
            <p:grpSpPr>
              <a:xfrm>
                <a:off x="1302231" y="2991457"/>
                <a:ext cx="1840959" cy="207818"/>
                <a:chOff x="360121" y="3045496"/>
                <a:chExt cx="627425" cy="207818"/>
              </a:xfrm>
              <a:solidFill>
                <a:schemeClr val="bg1"/>
              </a:solidFill>
            </p:grpSpPr>
            <p:sp>
              <p:nvSpPr>
                <p:cNvPr id="195" name="Rectangle 194"/>
                <p:cNvSpPr/>
                <p:nvPr/>
              </p:nvSpPr>
              <p:spPr bwMode="auto">
                <a:xfrm>
                  <a:off x="360121" y="3045496"/>
                  <a:ext cx="627425" cy="207818"/>
                </a:xfrm>
                <a:prstGeom prst="rect">
                  <a:avLst/>
                </a:prstGeom>
                <a:grpFill/>
                <a:ln w="9525" cap="flat" cmpd="sng" algn="ctr">
                  <a:solidFill>
                    <a:schemeClr val="tx1"/>
                  </a:solidFill>
                  <a:prstDash val="solid"/>
                  <a:round/>
                  <a:headEnd type="none" w="med" len="med"/>
                  <a:tailEnd type="none" w="med" len="med"/>
                </a:ln>
                <a:effectLst/>
              </p:spPr>
              <p:txBody>
                <a:bodyPr wrap="none"/>
                <a:lstStyle/>
                <a:p>
                  <a:pPr>
                    <a:defRPr/>
                  </a:pPr>
                  <a:endParaRPr lang="en-US">
                    <a:solidFill>
                      <a:srgbClr val="A6A6A6"/>
                    </a:solidFill>
                    <a:latin typeface="Arial" panose="020B0604020202020204" pitchFamily="34" charset="0"/>
                    <a:ea typeface="ＭＳ Ｐゴシック" charset="0"/>
                    <a:cs typeface="Arial" panose="020B0604020202020204" pitchFamily="34" charset="0"/>
                  </a:endParaRPr>
                </a:p>
              </p:txBody>
            </p:sp>
            <p:cxnSp>
              <p:nvCxnSpPr>
                <p:cNvPr id="196" name="Straight Connector 195"/>
                <p:cNvCxnSpPr/>
                <p:nvPr/>
              </p:nvCxnSpPr>
              <p:spPr bwMode="auto">
                <a:xfrm>
                  <a:off x="544967"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cxnSp>
              <p:nvCxnSpPr>
                <p:cNvPr id="197" name="Straight Connector 196"/>
                <p:cNvCxnSpPr/>
                <p:nvPr/>
              </p:nvCxnSpPr>
              <p:spPr bwMode="auto">
                <a:xfrm>
                  <a:off x="382554"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cxnSp>
              <p:nvCxnSpPr>
                <p:cNvPr id="198" name="Straight Connector 197"/>
                <p:cNvCxnSpPr/>
                <p:nvPr/>
              </p:nvCxnSpPr>
              <p:spPr bwMode="auto">
                <a:xfrm>
                  <a:off x="407636"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cxnSp>
              <p:nvCxnSpPr>
                <p:cNvPr id="199" name="Straight Connector 198"/>
                <p:cNvCxnSpPr/>
                <p:nvPr/>
              </p:nvCxnSpPr>
              <p:spPr bwMode="auto">
                <a:xfrm>
                  <a:off x="599093" y="3046412"/>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cxnSp>
              <p:nvCxnSpPr>
                <p:cNvPr id="200" name="Straight Connector 199"/>
                <p:cNvCxnSpPr/>
                <p:nvPr/>
              </p:nvCxnSpPr>
              <p:spPr bwMode="auto">
                <a:xfrm>
                  <a:off x="77454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cxnSp>
              <p:nvCxnSpPr>
                <p:cNvPr id="201" name="Straight Connector 200"/>
                <p:cNvCxnSpPr/>
                <p:nvPr/>
              </p:nvCxnSpPr>
              <p:spPr bwMode="auto">
                <a:xfrm>
                  <a:off x="82648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cxnSp>
              <p:nvCxnSpPr>
                <p:cNvPr id="202" name="Straight Connector 201"/>
                <p:cNvCxnSpPr/>
                <p:nvPr/>
              </p:nvCxnSpPr>
              <p:spPr bwMode="auto">
                <a:xfrm>
                  <a:off x="963675"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cxnSp>
              <p:nvCxnSpPr>
                <p:cNvPr id="203" name="Straight Connector 202"/>
                <p:cNvCxnSpPr/>
                <p:nvPr/>
              </p:nvCxnSpPr>
              <p:spPr bwMode="auto">
                <a:xfrm>
                  <a:off x="938600"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grpSp>
          <p:grpSp>
            <p:nvGrpSpPr>
              <p:cNvPr id="107680" name="Group 182"/>
              <p:cNvGrpSpPr>
                <a:grpSpLocks/>
              </p:cNvGrpSpPr>
              <p:nvPr/>
            </p:nvGrpSpPr>
            <p:grpSpPr bwMode="auto">
              <a:xfrm>
                <a:off x="1526796" y="3077273"/>
                <a:ext cx="201593" cy="45719"/>
                <a:chOff x="1501140" y="3070859"/>
                <a:chExt cx="201593" cy="45719"/>
              </a:xfrm>
            </p:grpSpPr>
            <p:sp>
              <p:nvSpPr>
                <p:cNvPr id="107689" name="Oval 191"/>
                <p:cNvSpPr>
                  <a:spLocks noChangeArrowheads="1"/>
                </p:cNvSpPr>
                <p:nvPr/>
              </p:nvSpPr>
              <p:spPr bwMode="auto">
                <a:xfrm>
                  <a:off x="1501140" y="3070859"/>
                  <a:ext cx="45719" cy="45719"/>
                </a:xfrm>
                <a:prstGeom prst="ellipse">
                  <a:avLst/>
                </a:prstGeom>
                <a:solidFill>
                  <a:schemeClr val="tx1"/>
                </a:solidFill>
                <a:ln w="9525">
                  <a:noFill/>
                  <a:round/>
                  <a:headEnd/>
                  <a:tailEnd/>
                </a:ln>
              </p:spPr>
              <p:txBody>
                <a:bodyPr wrap="none"/>
                <a:lstStyle/>
                <a:p>
                  <a:endParaRPr lang="zh-CN" altLang="zh-CN">
                    <a:latin typeface="Arial" panose="020B0604020202020204" pitchFamily="34" charset="0"/>
                    <a:cs typeface="Arial" panose="020B0604020202020204" pitchFamily="34" charset="0"/>
                  </a:endParaRPr>
                </a:p>
              </p:txBody>
            </p:sp>
            <p:sp>
              <p:nvSpPr>
                <p:cNvPr id="107690" name="Oval 192"/>
                <p:cNvSpPr>
                  <a:spLocks noChangeArrowheads="1"/>
                </p:cNvSpPr>
                <p:nvPr/>
              </p:nvSpPr>
              <p:spPr bwMode="auto">
                <a:xfrm>
                  <a:off x="1579077" y="3070859"/>
                  <a:ext cx="45719" cy="45719"/>
                </a:xfrm>
                <a:prstGeom prst="ellipse">
                  <a:avLst/>
                </a:prstGeom>
                <a:solidFill>
                  <a:schemeClr val="tx1"/>
                </a:solidFill>
                <a:ln w="9525">
                  <a:noFill/>
                  <a:round/>
                  <a:headEnd/>
                  <a:tailEnd/>
                </a:ln>
              </p:spPr>
              <p:txBody>
                <a:bodyPr wrap="none"/>
                <a:lstStyle/>
                <a:p>
                  <a:endParaRPr lang="zh-CN" altLang="zh-CN">
                    <a:latin typeface="Arial" panose="020B0604020202020204" pitchFamily="34" charset="0"/>
                    <a:cs typeface="Arial" panose="020B0604020202020204" pitchFamily="34" charset="0"/>
                  </a:endParaRPr>
                </a:p>
              </p:txBody>
            </p:sp>
            <p:sp>
              <p:nvSpPr>
                <p:cNvPr id="107691" name="Oval 193"/>
                <p:cNvSpPr>
                  <a:spLocks noChangeArrowheads="1"/>
                </p:cNvSpPr>
                <p:nvPr/>
              </p:nvSpPr>
              <p:spPr bwMode="auto">
                <a:xfrm>
                  <a:off x="1657014" y="3070859"/>
                  <a:ext cx="45719" cy="45719"/>
                </a:xfrm>
                <a:prstGeom prst="ellipse">
                  <a:avLst/>
                </a:prstGeom>
                <a:solidFill>
                  <a:schemeClr val="tx1"/>
                </a:solidFill>
                <a:ln w="9525">
                  <a:noFill/>
                  <a:round/>
                  <a:headEnd/>
                  <a:tailEnd/>
                </a:ln>
              </p:spPr>
              <p:txBody>
                <a:bodyPr wrap="none"/>
                <a:lstStyle/>
                <a:p>
                  <a:endParaRPr lang="zh-CN" altLang="zh-CN">
                    <a:latin typeface="Arial" panose="020B0604020202020204" pitchFamily="34" charset="0"/>
                    <a:cs typeface="Arial" panose="020B0604020202020204" pitchFamily="34" charset="0"/>
                  </a:endParaRPr>
                </a:p>
              </p:txBody>
            </p:sp>
          </p:grpSp>
          <p:grpSp>
            <p:nvGrpSpPr>
              <p:cNvPr id="107681" name="Group 183"/>
              <p:cNvGrpSpPr>
                <a:grpSpLocks/>
              </p:cNvGrpSpPr>
              <p:nvPr/>
            </p:nvGrpSpPr>
            <p:grpSpPr bwMode="auto">
              <a:xfrm>
                <a:off x="2145472" y="3077473"/>
                <a:ext cx="201593" cy="45719"/>
                <a:chOff x="1501140" y="3070859"/>
                <a:chExt cx="201593" cy="45719"/>
              </a:xfrm>
            </p:grpSpPr>
            <p:sp>
              <p:nvSpPr>
                <p:cNvPr id="107686" name="Oval 188"/>
                <p:cNvSpPr>
                  <a:spLocks noChangeArrowheads="1"/>
                </p:cNvSpPr>
                <p:nvPr/>
              </p:nvSpPr>
              <p:spPr bwMode="auto">
                <a:xfrm>
                  <a:off x="1501140" y="3070859"/>
                  <a:ext cx="45719" cy="45719"/>
                </a:xfrm>
                <a:prstGeom prst="ellipse">
                  <a:avLst/>
                </a:prstGeom>
                <a:solidFill>
                  <a:schemeClr val="tx1"/>
                </a:solidFill>
                <a:ln w="9525">
                  <a:noFill/>
                  <a:round/>
                  <a:headEnd/>
                  <a:tailEnd/>
                </a:ln>
              </p:spPr>
              <p:txBody>
                <a:bodyPr wrap="none"/>
                <a:lstStyle/>
                <a:p>
                  <a:endParaRPr lang="zh-CN" altLang="zh-CN">
                    <a:latin typeface="Arial" panose="020B0604020202020204" pitchFamily="34" charset="0"/>
                    <a:cs typeface="Arial" panose="020B0604020202020204" pitchFamily="34" charset="0"/>
                  </a:endParaRPr>
                </a:p>
              </p:txBody>
            </p:sp>
            <p:sp>
              <p:nvSpPr>
                <p:cNvPr id="107687" name="Oval 189"/>
                <p:cNvSpPr>
                  <a:spLocks noChangeArrowheads="1"/>
                </p:cNvSpPr>
                <p:nvPr/>
              </p:nvSpPr>
              <p:spPr bwMode="auto">
                <a:xfrm>
                  <a:off x="1579077" y="3070859"/>
                  <a:ext cx="45719" cy="45719"/>
                </a:xfrm>
                <a:prstGeom prst="ellipse">
                  <a:avLst/>
                </a:prstGeom>
                <a:solidFill>
                  <a:schemeClr val="tx1"/>
                </a:solidFill>
                <a:ln w="9525">
                  <a:noFill/>
                  <a:round/>
                  <a:headEnd/>
                  <a:tailEnd/>
                </a:ln>
              </p:spPr>
              <p:txBody>
                <a:bodyPr wrap="none"/>
                <a:lstStyle/>
                <a:p>
                  <a:endParaRPr lang="zh-CN" altLang="zh-CN">
                    <a:latin typeface="Arial" panose="020B0604020202020204" pitchFamily="34" charset="0"/>
                    <a:cs typeface="Arial" panose="020B0604020202020204" pitchFamily="34" charset="0"/>
                  </a:endParaRPr>
                </a:p>
              </p:txBody>
            </p:sp>
            <p:sp>
              <p:nvSpPr>
                <p:cNvPr id="107688" name="Oval 190"/>
                <p:cNvSpPr>
                  <a:spLocks noChangeArrowheads="1"/>
                </p:cNvSpPr>
                <p:nvPr/>
              </p:nvSpPr>
              <p:spPr bwMode="auto">
                <a:xfrm>
                  <a:off x="1657014" y="3070859"/>
                  <a:ext cx="45719" cy="45719"/>
                </a:xfrm>
                <a:prstGeom prst="ellipse">
                  <a:avLst/>
                </a:prstGeom>
                <a:solidFill>
                  <a:schemeClr val="tx1"/>
                </a:solidFill>
                <a:ln w="9525">
                  <a:noFill/>
                  <a:round/>
                  <a:headEnd/>
                  <a:tailEnd/>
                </a:ln>
              </p:spPr>
              <p:txBody>
                <a:bodyPr wrap="none"/>
                <a:lstStyle/>
                <a:p>
                  <a:endParaRPr lang="zh-CN" altLang="zh-CN">
                    <a:latin typeface="Arial" panose="020B0604020202020204" pitchFamily="34" charset="0"/>
                    <a:cs typeface="Arial" panose="020B0604020202020204" pitchFamily="34" charset="0"/>
                  </a:endParaRPr>
                </a:p>
              </p:txBody>
            </p:sp>
          </p:grpSp>
          <p:grpSp>
            <p:nvGrpSpPr>
              <p:cNvPr id="107682" name="Group 184"/>
              <p:cNvGrpSpPr>
                <a:grpSpLocks/>
              </p:cNvGrpSpPr>
              <p:nvPr/>
            </p:nvGrpSpPr>
            <p:grpSpPr bwMode="auto">
              <a:xfrm>
                <a:off x="2744906" y="3077673"/>
                <a:ext cx="201593" cy="45719"/>
                <a:chOff x="1501140" y="3070859"/>
                <a:chExt cx="201593" cy="45719"/>
              </a:xfrm>
            </p:grpSpPr>
            <p:sp>
              <p:nvSpPr>
                <p:cNvPr id="107683" name="Oval 185"/>
                <p:cNvSpPr>
                  <a:spLocks noChangeArrowheads="1"/>
                </p:cNvSpPr>
                <p:nvPr/>
              </p:nvSpPr>
              <p:spPr bwMode="auto">
                <a:xfrm>
                  <a:off x="1501140" y="3070859"/>
                  <a:ext cx="45719" cy="45719"/>
                </a:xfrm>
                <a:prstGeom prst="ellipse">
                  <a:avLst/>
                </a:prstGeom>
                <a:solidFill>
                  <a:schemeClr val="tx1"/>
                </a:solidFill>
                <a:ln w="9525">
                  <a:noFill/>
                  <a:round/>
                  <a:headEnd/>
                  <a:tailEnd/>
                </a:ln>
              </p:spPr>
              <p:txBody>
                <a:bodyPr wrap="none"/>
                <a:lstStyle/>
                <a:p>
                  <a:endParaRPr lang="zh-CN" altLang="zh-CN">
                    <a:latin typeface="Arial" panose="020B0604020202020204" pitchFamily="34" charset="0"/>
                    <a:cs typeface="Arial" panose="020B0604020202020204" pitchFamily="34" charset="0"/>
                  </a:endParaRPr>
                </a:p>
              </p:txBody>
            </p:sp>
            <p:sp>
              <p:nvSpPr>
                <p:cNvPr id="107684" name="Oval 186"/>
                <p:cNvSpPr>
                  <a:spLocks noChangeArrowheads="1"/>
                </p:cNvSpPr>
                <p:nvPr/>
              </p:nvSpPr>
              <p:spPr bwMode="auto">
                <a:xfrm>
                  <a:off x="1579077" y="3070859"/>
                  <a:ext cx="45719" cy="45719"/>
                </a:xfrm>
                <a:prstGeom prst="ellipse">
                  <a:avLst/>
                </a:prstGeom>
                <a:solidFill>
                  <a:schemeClr val="tx1"/>
                </a:solidFill>
                <a:ln w="9525">
                  <a:noFill/>
                  <a:round/>
                  <a:headEnd/>
                  <a:tailEnd/>
                </a:ln>
              </p:spPr>
              <p:txBody>
                <a:bodyPr wrap="none"/>
                <a:lstStyle/>
                <a:p>
                  <a:endParaRPr lang="zh-CN" altLang="zh-CN">
                    <a:latin typeface="Arial" panose="020B0604020202020204" pitchFamily="34" charset="0"/>
                    <a:cs typeface="Arial" panose="020B0604020202020204" pitchFamily="34" charset="0"/>
                  </a:endParaRPr>
                </a:p>
              </p:txBody>
            </p:sp>
            <p:sp>
              <p:nvSpPr>
                <p:cNvPr id="107685" name="Oval 187"/>
                <p:cNvSpPr>
                  <a:spLocks noChangeArrowheads="1"/>
                </p:cNvSpPr>
                <p:nvPr/>
              </p:nvSpPr>
              <p:spPr bwMode="auto">
                <a:xfrm>
                  <a:off x="1657014" y="3070859"/>
                  <a:ext cx="45719" cy="45719"/>
                </a:xfrm>
                <a:prstGeom prst="ellipse">
                  <a:avLst/>
                </a:prstGeom>
                <a:solidFill>
                  <a:schemeClr val="tx1"/>
                </a:solidFill>
                <a:ln w="9525">
                  <a:noFill/>
                  <a:round/>
                  <a:headEnd/>
                  <a:tailEnd/>
                </a:ln>
              </p:spPr>
              <p:txBody>
                <a:bodyPr wrap="none"/>
                <a:lstStyle/>
                <a:p>
                  <a:endParaRPr lang="zh-CN" altLang="zh-CN">
                    <a:latin typeface="Arial" panose="020B0604020202020204" pitchFamily="34" charset="0"/>
                    <a:cs typeface="Arial" panose="020B0604020202020204" pitchFamily="34" charset="0"/>
                  </a:endParaRPr>
                </a:p>
              </p:txBody>
            </p:sp>
          </p:grpSp>
        </p:grpSp>
        <p:grpSp>
          <p:nvGrpSpPr>
            <p:cNvPr id="107647" name="Group 131"/>
            <p:cNvGrpSpPr>
              <a:grpSpLocks/>
            </p:cNvGrpSpPr>
            <p:nvPr/>
          </p:nvGrpSpPr>
          <p:grpSpPr bwMode="auto">
            <a:xfrm>
              <a:off x="1300350" y="3205689"/>
              <a:ext cx="1840959" cy="207818"/>
              <a:chOff x="1302231" y="2991457"/>
              <a:chExt cx="1840959" cy="207818"/>
            </a:xfrm>
          </p:grpSpPr>
          <p:grpSp>
            <p:nvGrpSpPr>
              <p:cNvPr id="26" name="Group 159"/>
              <p:cNvGrpSpPr/>
              <p:nvPr/>
            </p:nvGrpSpPr>
            <p:grpSpPr>
              <a:xfrm>
                <a:off x="1302231" y="2991457"/>
                <a:ext cx="1840959" cy="207818"/>
                <a:chOff x="360121" y="3045496"/>
                <a:chExt cx="627425" cy="207818"/>
              </a:xfrm>
              <a:solidFill>
                <a:schemeClr val="bg1"/>
              </a:solidFill>
            </p:grpSpPr>
            <p:sp>
              <p:nvSpPr>
                <p:cNvPr id="173" name="Rectangle 172"/>
                <p:cNvSpPr/>
                <p:nvPr/>
              </p:nvSpPr>
              <p:spPr bwMode="auto">
                <a:xfrm>
                  <a:off x="360121" y="3045496"/>
                  <a:ext cx="627425" cy="207818"/>
                </a:xfrm>
                <a:prstGeom prst="rect">
                  <a:avLst/>
                </a:prstGeom>
                <a:grpFill/>
                <a:ln w="9525" cap="flat" cmpd="sng" algn="ctr">
                  <a:solidFill>
                    <a:schemeClr val="tx1"/>
                  </a:solidFill>
                  <a:prstDash val="solid"/>
                  <a:round/>
                  <a:headEnd type="none" w="med" len="med"/>
                  <a:tailEnd type="none" w="med" len="med"/>
                </a:ln>
                <a:effectLst/>
              </p:spPr>
              <p:txBody>
                <a:bodyPr wrap="none"/>
                <a:lstStyle/>
                <a:p>
                  <a:pPr>
                    <a:defRPr/>
                  </a:pPr>
                  <a:endParaRPr lang="en-US">
                    <a:solidFill>
                      <a:srgbClr val="A6A6A6"/>
                    </a:solidFill>
                    <a:latin typeface="Arial" panose="020B0604020202020204" pitchFamily="34" charset="0"/>
                    <a:ea typeface="ＭＳ Ｐゴシック" charset="0"/>
                    <a:cs typeface="Arial" panose="020B0604020202020204" pitchFamily="34" charset="0"/>
                  </a:endParaRPr>
                </a:p>
              </p:txBody>
            </p:sp>
            <p:cxnSp>
              <p:nvCxnSpPr>
                <p:cNvPr id="174" name="Straight Connector 173"/>
                <p:cNvCxnSpPr/>
                <p:nvPr/>
              </p:nvCxnSpPr>
              <p:spPr bwMode="auto">
                <a:xfrm>
                  <a:off x="544967"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cxnSp>
              <p:nvCxnSpPr>
                <p:cNvPr id="175" name="Straight Connector 174"/>
                <p:cNvCxnSpPr/>
                <p:nvPr/>
              </p:nvCxnSpPr>
              <p:spPr bwMode="auto">
                <a:xfrm>
                  <a:off x="382554"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cxnSp>
              <p:nvCxnSpPr>
                <p:cNvPr id="176" name="Straight Connector 175"/>
                <p:cNvCxnSpPr/>
                <p:nvPr/>
              </p:nvCxnSpPr>
              <p:spPr bwMode="auto">
                <a:xfrm>
                  <a:off x="407636"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cxnSp>
              <p:nvCxnSpPr>
                <p:cNvPr id="177" name="Straight Connector 176"/>
                <p:cNvCxnSpPr/>
                <p:nvPr/>
              </p:nvCxnSpPr>
              <p:spPr bwMode="auto">
                <a:xfrm>
                  <a:off x="599093" y="3046412"/>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cxnSp>
              <p:nvCxnSpPr>
                <p:cNvPr id="178" name="Straight Connector 177"/>
                <p:cNvCxnSpPr/>
                <p:nvPr/>
              </p:nvCxnSpPr>
              <p:spPr bwMode="auto">
                <a:xfrm>
                  <a:off x="77454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cxnSp>
              <p:nvCxnSpPr>
                <p:cNvPr id="179" name="Straight Connector 178"/>
                <p:cNvCxnSpPr/>
                <p:nvPr/>
              </p:nvCxnSpPr>
              <p:spPr bwMode="auto">
                <a:xfrm>
                  <a:off x="82648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cxnSp>
              <p:nvCxnSpPr>
                <p:cNvPr id="180" name="Straight Connector 179"/>
                <p:cNvCxnSpPr/>
                <p:nvPr/>
              </p:nvCxnSpPr>
              <p:spPr bwMode="auto">
                <a:xfrm>
                  <a:off x="963675"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cxnSp>
              <p:nvCxnSpPr>
                <p:cNvPr id="181" name="Straight Connector 180"/>
                <p:cNvCxnSpPr/>
                <p:nvPr/>
              </p:nvCxnSpPr>
              <p:spPr bwMode="auto">
                <a:xfrm>
                  <a:off x="938600"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grpSp>
          <p:grpSp>
            <p:nvGrpSpPr>
              <p:cNvPr id="107667" name="Group 160"/>
              <p:cNvGrpSpPr>
                <a:grpSpLocks/>
              </p:cNvGrpSpPr>
              <p:nvPr/>
            </p:nvGrpSpPr>
            <p:grpSpPr bwMode="auto">
              <a:xfrm>
                <a:off x="1526796" y="3077273"/>
                <a:ext cx="201593" cy="45719"/>
                <a:chOff x="1501140" y="3070859"/>
                <a:chExt cx="201593" cy="45719"/>
              </a:xfrm>
            </p:grpSpPr>
            <p:sp>
              <p:nvSpPr>
                <p:cNvPr id="107676" name="Oval 169"/>
                <p:cNvSpPr>
                  <a:spLocks noChangeArrowheads="1"/>
                </p:cNvSpPr>
                <p:nvPr/>
              </p:nvSpPr>
              <p:spPr bwMode="auto">
                <a:xfrm>
                  <a:off x="1501140" y="3070859"/>
                  <a:ext cx="45719" cy="45719"/>
                </a:xfrm>
                <a:prstGeom prst="ellipse">
                  <a:avLst/>
                </a:prstGeom>
                <a:solidFill>
                  <a:schemeClr val="tx1"/>
                </a:solidFill>
                <a:ln w="9525">
                  <a:noFill/>
                  <a:round/>
                  <a:headEnd/>
                  <a:tailEnd/>
                </a:ln>
              </p:spPr>
              <p:txBody>
                <a:bodyPr wrap="none"/>
                <a:lstStyle/>
                <a:p>
                  <a:endParaRPr lang="zh-CN" altLang="zh-CN">
                    <a:latin typeface="Arial" panose="020B0604020202020204" pitchFamily="34" charset="0"/>
                    <a:cs typeface="Arial" panose="020B0604020202020204" pitchFamily="34" charset="0"/>
                  </a:endParaRPr>
                </a:p>
              </p:txBody>
            </p:sp>
            <p:sp>
              <p:nvSpPr>
                <p:cNvPr id="107677" name="Oval 170"/>
                <p:cNvSpPr>
                  <a:spLocks noChangeArrowheads="1"/>
                </p:cNvSpPr>
                <p:nvPr/>
              </p:nvSpPr>
              <p:spPr bwMode="auto">
                <a:xfrm>
                  <a:off x="1579077" y="3070859"/>
                  <a:ext cx="45719" cy="45719"/>
                </a:xfrm>
                <a:prstGeom prst="ellipse">
                  <a:avLst/>
                </a:prstGeom>
                <a:solidFill>
                  <a:schemeClr val="tx1"/>
                </a:solidFill>
                <a:ln w="9525">
                  <a:noFill/>
                  <a:round/>
                  <a:headEnd/>
                  <a:tailEnd/>
                </a:ln>
              </p:spPr>
              <p:txBody>
                <a:bodyPr wrap="none"/>
                <a:lstStyle/>
                <a:p>
                  <a:endParaRPr lang="zh-CN" altLang="zh-CN">
                    <a:latin typeface="Arial" panose="020B0604020202020204" pitchFamily="34" charset="0"/>
                    <a:cs typeface="Arial" panose="020B0604020202020204" pitchFamily="34" charset="0"/>
                  </a:endParaRPr>
                </a:p>
              </p:txBody>
            </p:sp>
            <p:sp>
              <p:nvSpPr>
                <p:cNvPr id="107678" name="Oval 171"/>
                <p:cNvSpPr>
                  <a:spLocks noChangeArrowheads="1"/>
                </p:cNvSpPr>
                <p:nvPr/>
              </p:nvSpPr>
              <p:spPr bwMode="auto">
                <a:xfrm>
                  <a:off x="1657014" y="3070859"/>
                  <a:ext cx="45719" cy="45719"/>
                </a:xfrm>
                <a:prstGeom prst="ellipse">
                  <a:avLst/>
                </a:prstGeom>
                <a:solidFill>
                  <a:schemeClr val="tx1"/>
                </a:solidFill>
                <a:ln w="9525">
                  <a:noFill/>
                  <a:round/>
                  <a:headEnd/>
                  <a:tailEnd/>
                </a:ln>
              </p:spPr>
              <p:txBody>
                <a:bodyPr wrap="none"/>
                <a:lstStyle/>
                <a:p>
                  <a:endParaRPr lang="zh-CN" altLang="zh-CN">
                    <a:latin typeface="Arial" panose="020B0604020202020204" pitchFamily="34" charset="0"/>
                    <a:cs typeface="Arial" panose="020B0604020202020204" pitchFamily="34" charset="0"/>
                  </a:endParaRPr>
                </a:p>
              </p:txBody>
            </p:sp>
          </p:grpSp>
          <p:grpSp>
            <p:nvGrpSpPr>
              <p:cNvPr id="107668" name="Group 161"/>
              <p:cNvGrpSpPr>
                <a:grpSpLocks/>
              </p:cNvGrpSpPr>
              <p:nvPr/>
            </p:nvGrpSpPr>
            <p:grpSpPr bwMode="auto">
              <a:xfrm>
                <a:off x="2145472" y="3077473"/>
                <a:ext cx="201593" cy="45719"/>
                <a:chOff x="1501140" y="3070859"/>
                <a:chExt cx="201593" cy="45719"/>
              </a:xfrm>
            </p:grpSpPr>
            <p:sp>
              <p:nvSpPr>
                <p:cNvPr id="107673" name="Oval 166"/>
                <p:cNvSpPr>
                  <a:spLocks noChangeArrowheads="1"/>
                </p:cNvSpPr>
                <p:nvPr/>
              </p:nvSpPr>
              <p:spPr bwMode="auto">
                <a:xfrm>
                  <a:off x="1501140" y="3070859"/>
                  <a:ext cx="45719" cy="45719"/>
                </a:xfrm>
                <a:prstGeom prst="ellipse">
                  <a:avLst/>
                </a:prstGeom>
                <a:solidFill>
                  <a:schemeClr val="tx1"/>
                </a:solidFill>
                <a:ln w="9525">
                  <a:noFill/>
                  <a:round/>
                  <a:headEnd/>
                  <a:tailEnd/>
                </a:ln>
              </p:spPr>
              <p:txBody>
                <a:bodyPr wrap="none"/>
                <a:lstStyle/>
                <a:p>
                  <a:endParaRPr lang="zh-CN" altLang="zh-CN">
                    <a:latin typeface="Arial" panose="020B0604020202020204" pitchFamily="34" charset="0"/>
                    <a:cs typeface="Arial" panose="020B0604020202020204" pitchFamily="34" charset="0"/>
                  </a:endParaRPr>
                </a:p>
              </p:txBody>
            </p:sp>
            <p:sp>
              <p:nvSpPr>
                <p:cNvPr id="107674" name="Oval 167"/>
                <p:cNvSpPr>
                  <a:spLocks noChangeArrowheads="1"/>
                </p:cNvSpPr>
                <p:nvPr/>
              </p:nvSpPr>
              <p:spPr bwMode="auto">
                <a:xfrm>
                  <a:off x="1579077" y="3070859"/>
                  <a:ext cx="45719" cy="45719"/>
                </a:xfrm>
                <a:prstGeom prst="ellipse">
                  <a:avLst/>
                </a:prstGeom>
                <a:solidFill>
                  <a:schemeClr val="tx1"/>
                </a:solidFill>
                <a:ln w="9525">
                  <a:noFill/>
                  <a:round/>
                  <a:headEnd/>
                  <a:tailEnd/>
                </a:ln>
              </p:spPr>
              <p:txBody>
                <a:bodyPr wrap="none"/>
                <a:lstStyle/>
                <a:p>
                  <a:endParaRPr lang="zh-CN" altLang="zh-CN">
                    <a:latin typeface="Arial" panose="020B0604020202020204" pitchFamily="34" charset="0"/>
                    <a:cs typeface="Arial" panose="020B0604020202020204" pitchFamily="34" charset="0"/>
                  </a:endParaRPr>
                </a:p>
              </p:txBody>
            </p:sp>
            <p:sp>
              <p:nvSpPr>
                <p:cNvPr id="107675" name="Oval 168"/>
                <p:cNvSpPr>
                  <a:spLocks noChangeArrowheads="1"/>
                </p:cNvSpPr>
                <p:nvPr/>
              </p:nvSpPr>
              <p:spPr bwMode="auto">
                <a:xfrm>
                  <a:off x="1657014" y="3070859"/>
                  <a:ext cx="45719" cy="45719"/>
                </a:xfrm>
                <a:prstGeom prst="ellipse">
                  <a:avLst/>
                </a:prstGeom>
                <a:solidFill>
                  <a:schemeClr val="tx1"/>
                </a:solidFill>
                <a:ln w="9525">
                  <a:noFill/>
                  <a:round/>
                  <a:headEnd/>
                  <a:tailEnd/>
                </a:ln>
              </p:spPr>
              <p:txBody>
                <a:bodyPr wrap="none"/>
                <a:lstStyle/>
                <a:p>
                  <a:endParaRPr lang="zh-CN" altLang="zh-CN">
                    <a:latin typeface="Arial" panose="020B0604020202020204" pitchFamily="34" charset="0"/>
                    <a:cs typeface="Arial" panose="020B0604020202020204" pitchFamily="34" charset="0"/>
                  </a:endParaRPr>
                </a:p>
              </p:txBody>
            </p:sp>
          </p:grpSp>
          <p:grpSp>
            <p:nvGrpSpPr>
              <p:cNvPr id="107669" name="Group 162"/>
              <p:cNvGrpSpPr>
                <a:grpSpLocks/>
              </p:cNvGrpSpPr>
              <p:nvPr/>
            </p:nvGrpSpPr>
            <p:grpSpPr bwMode="auto">
              <a:xfrm>
                <a:off x="2744906" y="3077673"/>
                <a:ext cx="201593" cy="45719"/>
                <a:chOff x="1501140" y="3070859"/>
                <a:chExt cx="201593" cy="45719"/>
              </a:xfrm>
            </p:grpSpPr>
            <p:sp>
              <p:nvSpPr>
                <p:cNvPr id="107670" name="Oval 163"/>
                <p:cNvSpPr>
                  <a:spLocks noChangeArrowheads="1"/>
                </p:cNvSpPr>
                <p:nvPr/>
              </p:nvSpPr>
              <p:spPr bwMode="auto">
                <a:xfrm>
                  <a:off x="1501140" y="3070859"/>
                  <a:ext cx="45719" cy="45719"/>
                </a:xfrm>
                <a:prstGeom prst="ellipse">
                  <a:avLst/>
                </a:prstGeom>
                <a:solidFill>
                  <a:schemeClr val="tx1"/>
                </a:solidFill>
                <a:ln w="9525">
                  <a:noFill/>
                  <a:round/>
                  <a:headEnd/>
                  <a:tailEnd/>
                </a:ln>
              </p:spPr>
              <p:txBody>
                <a:bodyPr wrap="none"/>
                <a:lstStyle/>
                <a:p>
                  <a:endParaRPr lang="zh-CN" altLang="zh-CN">
                    <a:latin typeface="Arial" panose="020B0604020202020204" pitchFamily="34" charset="0"/>
                    <a:cs typeface="Arial" panose="020B0604020202020204" pitchFamily="34" charset="0"/>
                  </a:endParaRPr>
                </a:p>
              </p:txBody>
            </p:sp>
            <p:sp>
              <p:nvSpPr>
                <p:cNvPr id="107671" name="Oval 164"/>
                <p:cNvSpPr>
                  <a:spLocks noChangeArrowheads="1"/>
                </p:cNvSpPr>
                <p:nvPr/>
              </p:nvSpPr>
              <p:spPr bwMode="auto">
                <a:xfrm>
                  <a:off x="1579077" y="3070859"/>
                  <a:ext cx="45719" cy="45719"/>
                </a:xfrm>
                <a:prstGeom prst="ellipse">
                  <a:avLst/>
                </a:prstGeom>
                <a:solidFill>
                  <a:schemeClr val="tx1"/>
                </a:solidFill>
                <a:ln w="9525">
                  <a:noFill/>
                  <a:round/>
                  <a:headEnd/>
                  <a:tailEnd/>
                </a:ln>
              </p:spPr>
              <p:txBody>
                <a:bodyPr wrap="none"/>
                <a:lstStyle/>
                <a:p>
                  <a:endParaRPr lang="zh-CN" altLang="zh-CN">
                    <a:latin typeface="Arial" panose="020B0604020202020204" pitchFamily="34" charset="0"/>
                    <a:cs typeface="Arial" panose="020B0604020202020204" pitchFamily="34" charset="0"/>
                  </a:endParaRPr>
                </a:p>
              </p:txBody>
            </p:sp>
            <p:sp>
              <p:nvSpPr>
                <p:cNvPr id="107672" name="Oval 165"/>
                <p:cNvSpPr>
                  <a:spLocks noChangeArrowheads="1"/>
                </p:cNvSpPr>
                <p:nvPr/>
              </p:nvSpPr>
              <p:spPr bwMode="auto">
                <a:xfrm>
                  <a:off x="1657014" y="3070859"/>
                  <a:ext cx="45719" cy="45719"/>
                </a:xfrm>
                <a:prstGeom prst="ellipse">
                  <a:avLst/>
                </a:prstGeom>
                <a:solidFill>
                  <a:schemeClr val="tx1"/>
                </a:solidFill>
                <a:ln w="9525">
                  <a:noFill/>
                  <a:round/>
                  <a:headEnd/>
                  <a:tailEnd/>
                </a:ln>
              </p:spPr>
              <p:txBody>
                <a:bodyPr wrap="none"/>
                <a:lstStyle/>
                <a:p>
                  <a:endParaRPr lang="zh-CN" altLang="zh-CN">
                    <a:latin typeface="Arial" panose="020B0604020202020204" pitchFamily="34" charset="0"/>
                    <a:cs typeface="Arial" panose="020B0604020202020204" pitchFamily="34" charset="0"/>
                  </a:endParaRPr>
                </a:p>
              </p:txBody>
            </p:sp>
          </p:grpSp>
        </p:grpSp>
        <p:grpSp>
          <p:nvGrpSpPr>
            <p:cNvPr id="107648" name="Group 132"/>
            <p:cNvGrpSpPr>
              <a:grpSpLocks/>
            </p:cNvGrpSpPr>
            <p:nvPr/>
          </p:nvGrpSpPr>
          <p:grpSpPr bwMode="auto">
            <a:xfrm>
              <a:off x="1305438" y="3513599"/>
              <a:ext cx="1840959" cy="207818"/>
              <a:chOff x="1302231" y="2991457"/>
              <a:chExt cx="1840959" cy="207818"/>
            </a:xfrm>
          </p:grpSpPr>
          <p:grpSp>
            <p:nvGrpSpPr>
              <p:cNvPr id="33" name="Group 137"/>
              <p:cNvGrpSpPr/>
              <p:nvPr/>
            </p:nvGrpSpPr>
            <p:grpSpPr>
              <a:xfrm>
                <a:off x="1302231" y="2991457"/>
                <a:ext cx="1840959" cy="207818"/>
                <a:chOff x="360121" y="3045496"/>
                <a:chExt cx="627425" cy="207818"/>
              </a:xfrm>
              <a:solidFill>
                <a:schemeClr val="bg1"/>
              </a:solidFill>
            </p:grpSpPr>
            <p:sp>
              <p:nvSpPr>
                <p:cNvPr id="151" name="Rectangle 150"/>
                <p:cNvSpPr/>
                <p:nvPr/>
              </p:nvSpPr>
              <p:spPr bwMode="auto">
                <a:xfrm>
                  <a:off x="360121" y="3045496"/>
                  <a:ext cx="627425" cy="207818"/>
                </a:xfrm>
                <a:prstGeom prst="rect">
                  <a:avLst/>
                </a:prstGeom>
                <a:grpFill/>
                <a:ln w="9525" cap="flat" cmpd="sng" algn="ctr">
                  <a:solidFill>
                    <a:schemeClr val="tx1"/>
                  </a:solidFill>
                  <a:prstDash val="solid"/>
                  <a:round/>
                  <a:headEnd type="none" w="med" len="med"/>
                  <a:tailEnd type="none" w="med" len="med"/>
                </a:ln>
                <a:effectLst/>
              </p:spPr>
              <p:txBody>
                <a:bodyPr wrap="none"/>
                <a:lstStyle/>
                <a:p>
                  <a:pPr>
                    <a:defRPr/>
                  </a:pPr>
                  <a:endParaRPr lang="en-US">
                    <a:solidFill>
                      <a:srgbClr val="A6A6A6"/>
                    </a:solidFill>
                    <a:latin typeface="Arial" panose="020B0604020202020204" pitchFamily="34" charset="0"/>
                    <a:ea typeface="ＭＳ Ｐゴシック" charset="0"/>
                    <a:cs typeface="Arial" panose="020B0604020202020204" pitchFamily="34" charset="0"/>
                  </a:endParaRPr>
                </a:p>
              </p:txBody>
            </p:sp>
            <p:cxnSp>
              <p:nvCxnSpPr>
                <p:cNvPr id="152" name="Straight Connector 151"/>
                <p:cNvCxnSpPr/>
                <p:nvPr/>
              </p:nvCxnSpPr>
              <p:spPr bwMode="auto">
                <a:xfrm>
                  <a:off x="544967"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cxnSp>
              <p:nvCxnSpPr>
                <p:cNvPr id="153" name="Straight Connector 152"/>
                <p:cNvCxnSpPr/>
                <p:nvPr/>
              </p:nvCxnSpPr>
              <p:spPr bwMode="auto">
                <a:xfrm>
                  <a:off x="382554"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cxnSp>
              <p:nvCxnSpPr>
                <p:cNvPr id="154" name="Straight Connector 153"/>
                <p:cNvCxnSpPr/>
                <p:nvPr/>
              </p:nvCxnSpPr>
              <p:spPr bwMode="auto">
                <a:xfrm>
                  <a:off x="407636"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cxnSp>
              <p:nvCxnSpPr>
                <p:cNvPr id="155" name="Straight Connector 154"/>
                <p:cNvCxnSpPr/>
                <p:nvPr/>
              </p:nvCxnSpPr>
              <p:spPr bwMode="auto">
                <a:xfrm>
                  <a:off x="599093" y="3046412"/>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cxnSp>
              <p:nvCxnSpPr>
                <p:cNvPr id="156" name="Straight Connector 155"/>
                <p:cNvCxnSpPr/>
                <p:nvPr/>
              </p:nvCxnSpPr>
              <p:spPr bwMode="auto">
                <a:xfrm>
                  <a:off x="77454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cxnSp>
              <p:nvCxnSpPr>
                <p:cNvPr id="157" name="Straight Connector 156"/>
                <p:cNvCxnSpPr/>
                <p:nvPr/>
              </p:nvCxnSpPr>
              <p:spPr bwMode="auto">
                <a:xfrm>
                  <a:off x="82648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cxnSp>
              <p:nvCxnSpPr>
                <p:cNvPr id="158" name="Straight Connector 157"/>
                <p:cNvCxnSpPr/>
                <p:nvPr/>
              </p:nvCxnSpPr>
              <p:spPr bwMode="auto">
                <a:xfrm>
                  <a:off x="963675"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cxnSp>
              <p:nvCxnSpPr>
                <p:cNvPr id="159" name="Straight Connector 158"/>
                <p:cNvCxnSpPr/>
                <p:nvPr/>
              </p:nvCxnSpPr>
              <p:spPr bwMode="auto">
                <a:xfrm>
                  <a:off x="938600"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extLst>
              </p:spPr>
            </p:cxnSp>
          </p:grpSp>
          <p:grpSp>
            <p:nvGrpSpPr>
              <p:cNvPr id="107654" name="Group 138"/>
              <p:cNvGrpSpPr>
                <a:grpSpLocks/>
              </p:cNvGrpSpPr>
              <p:nvPr/>
            </p:nvGrpSpPr>
            <p:grpSpPr bwMode="auto">
              <a:xfrm>
                <a:off x="1526796" y="3077273"/>
                <a:ext cx="201593" cy="45719"/>
                <a:chOff x="1501140" y="3070859"/>
                <a:chExt cx="201593" cy="45719"/>
              </a:xfrm>
            </p:grpSpPr>
            <p:sp>
              <p:nvSpPr>
                <p:cNvPr id="107663" name="Oval 147"/>
                <p:cNvSpPr>
                  <a:spLocks noChangeArrowheads="1"/>
                </p:cNvSpPr>
                <p:nvPr/>
              </p:nvSpPr>
              <p:spPr bwMode="auto">
                <a:xfrm>
                  <a:off x="1501140" y="3070859"/>
                  <a:ext cx="45719" cy="45719"/>
                </a:xfrm>
                <a:prstGeom prst="ellipse">
                  <a:avLst/>
                </a:prstGeom>
                <a:solidFill>
                  <a:schemeClr val="tx1"/>
                </a:solidFill>
                <a:ln w="9525">
                  <a:noFill/>
                  <a:round/>
                  <a:headEnd/>
                  <a:tailEnd/>
                </a:ln>
              </p:spPr>
              <p:txBody>
                <a:bodyPr wrap="none"/>
                <a:lstStyle/>
                <a:p>
                  <a:endParaRPr lang="zh-CN" altLang="zh-CN">
                    <a:latin typeface="Arial" panose="020B0604020202020204" pitchFamily="34" charset="0"/>
                    <a:cs typeface="Arial" panose="020B0604020202020204" pitchFamily="34" charset="0"/>
                  </a:endParaRPr>
                </a:p>
              </p:txBody>
            </p:sp>
            <p:sp>
              <p:nvSpPr>
                <p:cNvPr id="107664" name="Oval 148"/>
                <p:cNvSpPr>
                  <a:spLocks noChangeArrowheads="1"/>
                </p:cNvSpPr>
                <p:nvPr/>
              </p:nvSpPr>
              <p:spPr bwMode="auto">
                <a:xfrm>
                  <a:off x="1579077" y="3070859"/>
                  <a:ext cx="45719" cy="45719"/>
                </a:xfrm>
                <a:prstGeom prst="ellipse">
                  <a:avLst/>
                </a:prstGeom>
                <a:solidFill>
                  <a:schemeClr val="tx1"/>
                </a:solidFill>
                <a:ln w="9525">
                  <a:noFill/>
                  <a:round/>
                  <a:headEnd/>
                  <a:tailEnd/>
                </a:ln>
              </p:spPr>
              <p:txBody>
                <a:bodyPr wrap="none"/>
                <a:lstStyle/>
                <a:p>
                  <a:endParaRPr lang="zh-CN" altLang="zh-CN">
                    <a:latin typeface="Arial" panose="020B0604020202020204" pitchFamily="34" charset="0"/>
                    <a:cs typeface="Arial" panose="020B0604020202020204" pitchFamily="34" charset="0"/>
                  </a:endParaRPr>
                </a:p>
              </p:txBody>
            </p:sp>
            <p:sp>
              <p:nvSpPr>
                <p:cNvPr id="107665" name="Oval 149"/>
                <p:cNvSpPr>
                  <a:spLocks noChangeArrowheads="1"/>
                </p:cNvSpPr>
                <p:nvPr/>
              </p:nvSpPr>
              <p:spPr bwMode="auto">
                <a:xfrm>
                  <a:off x="1657014" y="3070859"/>
                  <a:ext cx="45719" cy="45719"/>
                </a:xfrm>
                <a:prstGeom prst="ellipse">
                  <a:avLst/>
                </a:prstGeom>
                <a:solidFill>
                  <a:schemeClr val="tx1"/>
                </a:solidFill>
                <a:ln w="9525">
                  <a:noFill/>
                  <a:round/>
                  <a:headEnd/>
                  <a:tailEnd/>
                </a:ln>
              </p:spPr>
              <p:txBody>
                <a:bodyPr wrap="none"/>
                <a:lstStyle/>
                <a:p>
                  <a:endParaRPr lang="zh-CN" altLang="zh-CN">
                    <a:latin typeface="Arial" panose="020B0604020202020204" pitchFamily="34" charset="0"/>
                    <a:cs typeface="Arial" panose="020B0604020202020204" pitchFamily="34" charset="0"/>
                  </a:endParaRPr>
                </a:p>
              </p:txBody>
            </p:sp>
          </p:grpSp>
          <p:grpSp>
            <p:nvGrpSpPr>
              <p:cNvPr id="107655" name="Group 139"/>
              <p:cNvGrpSpPr>
                <a:grpSpLocks/>
              </p:cNvGrpSpPr>
              <p:nvPr/>
            </p:nvGrpSpPr>
            <p:grpSpPr bwMode="auto">
              <a:xfrm>
                <a:off x="2145472" y="3077473"/>
                <a:ext cx="201593" cy="45719"/>
                <a:chOff x="1501140" y="3070859"/>
                <a:chExt cx="201593" cy="45719"/>
              </a:xfrm>
            </p:grpSpPr>
            <p:sp>
              <p:nvSpPr>
                <p:cNvPr id="107660" name="Oval 144"/>
                <p:cNvSpPr>
                  <a:spLocks noChangeArrowheads="1"/>
                </p:cNvSpPr>
                <p:nvPr/>
              </p:nvSpPr>
              <p:spPr bwMode="auto">
                <a:xfrm>
                  <a:off x="1501140" y="3070859"/>
                  <a:ext cx="45719" cy="45719"/>
                </a:xfrm>
                <a:prstGeom prst="ellipse">
                  <a:avLst/>
                </a:prstGeom>
                <a:solidFill>
                  <a:schemeClr val="tx1"/>
                </a:solidFill>
                <a:ln w="9525">
                  <a:noFill/>
                  <a:round/>
                  <a:headEnd/>
                  <a:tailEnd/>
                </a:ln>
              </p:spPr>
              <p:txBody>
                <a:bodyPr wrap="none"/>
                <a:lstStyle/>
                <a:p>
                  <a:endParaRPr lang="zh-CN" altLang="zh-CN">
                    <a:latin typeface="Arial" panose="020B0604020202020204" pitchFamily="34" charset="0"/>
                    <a:cs typeface="Arial" panose="020B0604020202020204" pitchFamily="34" charset="0"/>
                  </a:endParaRPr>
                </a:p>
              </p:txBody>
            </p:sp>
            <p:sp>
              <p:nvSpPr>
                <p:cNvPr id="107661" name="Oval 145"/>
                <p:cNvSpPr>
                  <a:spLocks noChangeArrowheads="1"/>
                </p:cNvSpPr>
                <p:nvPr/>
              </p:nvSpPr>
              <p:spPr bwMode="auto">
                <a:xfrm>
                  <a:off x="1579077" y="3070859"/>
                  <a:ext cx="45719" cy="45719"/>
                </a:xfrm>
                <a:prstGeom prst="ellipse">
                  <a:avLst/>
                </a:prstGeom>
                <a:solidFill>
                  <a:schemeClr val="tx1"/>
                </a:solidFill>
                <a:ln w="9525">
                  <a:noFill/>
                  <a:round/>
                  <a:headEnd/>
                  <a:tailEnd/>
                </a:ln>
              </p:spPr>
              <p:txBody>
                <a:bodyPr wrap="none"/>
                <a:lstStyle/>
                <a:p>
                  <a:endParaRPr lang="zh-CN" altLang="zh-CN">
                    <a:latin typeface="Arial" panose="020B0604020202020204" pitchFamily="34" charset="0"/>
                    <a:cs typeface="Arial" panose="020B0604020202020204" pitchFamily="34" charset="0"/>
                  </a:endParaRPr>
                </a:p>
              </p:txBody>
            </p:sp>
            <p:sp>
              <p:nvSpPr>
                <p:cNvPr id="107662" name="Oval 146"/>
                <p:cNvSpPr>
                  <a:spLocks noChangeArrowheads="1"/>
                </p:cNvSpPr>
                <p:nvPr/>
              </p:nvSpPr>
              <p:spPr bwMode="auto">
                <a:xfrm>
                  <a:off x="1657014" y="3070859"/>
                  <a:ext cx="45719" cy="45719"/>
                </a:xfrm>
                <a:prstGeom prst="ellipse">
                  <a:avLst/>
                </a:prstGeom>
                <a:solidFill>
                  <a:schemeClr val="tx1"/>
                </a:solidFill>
                <a:ln w="9525">
                  <a:noFill/>
                  <a:round/>
                  <a:headEnd/>
                  <a:tailEnd/>
                </a:ln>
              </p:spPr>
              <p:txBody>
                <a:bodyPr wrap="none"/>
                <a:lstStyle/>
                <a:p>
                  <a:endParaRPr lang="zh-CN" altLang="zh-CN">
                    <a:latin typeface="Arial" panose="020B0604020202020204" pitchFamily="34" charset="0"/>
                    <a:cs typeface="Arial" panose="020B0604020202020204" pitchFamily="34" charset="0"/>
                  </a:endParaRPr>
                </a:p>
              </p:txBody>
            </p:sp>
          </p:grpSp>
          <p:grpSp>
            <p:nvGrpSpPr>
              <p:cNvPr id="107656" name="Group 140"/>
              <p:cNvGrpSpPr>
                <a:grpSpLocks/>
              </p:cNvGrpSpPr>
              <p:nvPr/>
            </p:nvGrpSpPr>
            <p:grpSpPr bwMode="auto">
              <a:xfrm>
                <a:off x="2744906" y="3077673"/>
                <a:ext cx="201593" cy="45719"/>
                <a:chOff x="1501140" y="3070859"/>
                <a:chExt cx="201593" cy="45719"/>
              </a:xfrm>
            </p:grpSpPr>
            <p:sp>
              <p:nvSpPr>
                <p:cNvPr id="107657" name="Oval 141"/>
                <p:cNvSpPr>
                  <a:spLocks noChangeArrowheads="1"/>
                </p:cNvSpPr>
                <p:nvPr/>
              </p:nvSpPr>
              <p:spPr bwMode="auto">
                <a:xfrm>
                  <a:off x="1501140" y="3070859"/>
                  <a:ext cx="45719" cy="45719"/>
                </a:xfrm>
                <a:prstGeom prst="ellipse">
                  <a:avLst/>
                </a:prstGeom>
                <a:solidFill>
                  <a:schemeClr val="tx1"/>
                </a:solidFill>
                <a:ln w="9525">
                  <a:noFill/>
                  <a:round/>
                  <a:headEnd/>
                  <a:tailEnd/>
                </a:ln>
              </p:spPr>
              <p:txBody>
                <a:bodyPr wrap="none"/>
                <a:lstStyle/>
                <a:p>
                  <a:endParaRPr lang="zh-CN" altLang="zh-CN">
                    <a:latin typeface="Arial" panose="020B0604020202020204" pitchFamily="34" charset="0"/>
                    <a:cs typeface="Arial" panose="020B0604020202020204" pitchFamily="34" charset="0"/>
                  </a:endParaRPr>
                </a:p>
              </p:txBody>
            </p:sp>
            <p:sp>
              <p:nvSpPr>
                <p:cNvPr id="107658" name="Oval 142"/>
                <p:cNvSpPr>
                  <a:spLocks noChangeArrowheads="1"/>
                </p:cNvSpPr>
                <p:nvPr/>
              </p:nvSpPr>
              <p:spPr bwMode="auto">
                <a:xfrm>
                  <a:off x="1579077" y="3070859"/>
                  <a:ext cx="45719" cy="45719"/>
                </a:xfrm>
                <a:prstGeom prst="ellipse">
                  <a:avLst/>
                </a:prstGeom>
                <a:solidFill>
                  <a:schemeClr val="tx1"/>
                </a:solidFill>
                <a:ln w="9525">
                  <a:noFill/>
                  <a:round/>
                  <a:headEnd/>
                  <a:tailEnd/>
                </a:ln>
              </p:spPr>
              <p:txBody>
                <a:bodyPr wrap="none"/>
                <a:lstStyle/>
                <a:p>
                  <a:endParaRPr lang="zh-CN" altLang="zh-CN">
                    <a:latin typeface="Arial" panose="020B0604020202020204" pitchFamily="34" charset="0"/>
                    <a:cs typeface="Arial" panose="020B0604020202020204" pitchFamily="34" charset="0"/>
                  </a:endParaRPr>
                </a:p>
              </p:txBody>
            </p:sp>
            <p:sp>
              <p:nvSpPr>
                <p:cNvPr id="107659" name="Oval 143"/>
                <p:cNvSpPr>
                  <a:spLocks noChangeArrowheads="1"/>
                </p:cNvSpPr>
                <p:nvPr/>
              </p:nvSpPr>
              <p:spPr bwMode="auto">
                <a:xfrm>
                  <a:off x="1657014" y="3070859"/>
                  <a:ext cx="45719" cy="45719"/>
                </a:xfrm>
                <a:prstGeom prst="ellipse">
                  <a:avLst/>
                </a:prstGeom>
                <a:solidFill>
                  <a:schemeClr val="tx1"/>
                </a:solidFill>
                <a:ln w="9525">
                  <a:noFill/>
                  <a:round/>
                  <a:headEnd/>
                  <a:tailEnd/>
                </a:ln>
              </p:spPr>
              <p:txBody>
                <a:bodyPr wrap="none"/>
                <a:lstStyle/>
                <a:p>
                  <a:endParaRPr lang="zh-CN" altLang="zh-CN">
                    <a:latin typeface="Arial" panose="020B0604020202020204" pitchFamily="34" charset="0"/>
                    <a:cs typeface="Arial" panose="020B0604020202020204" pitchFamily="34" charset="0"/>
                  </a:endParaRPr>
                </a:p>
              </p:txBody>
            </p:sp>
          </p:grpSp>
        </p:grpSp>
        <p:sp>
          <p:nvSpPr>
            <p:cNvPr id="107649" name="Line 113"/>
            <p:cNvSpPr>
              <a:spLocks noChangeShapeType="1"/>
            </p:cNvSpPr>
            <p:nvPr/>
          </p:nvSpPr>
          <p:spPr bwMode="auto">
            <a:xfrm>
              <a:off x="1924568" y="2656551"/>
              <a:ext cx="7938" cy="1066800"/>
            </a:xfrm>
            <a:prstGeom prst="line">
              <a:avLst/>
            </a:prstGeom>
            <a:noFill/>
            <a:ln w="19050">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650" name="Line 113"/>
            <p:cNvSpPr>
              <a:spLocks noChangeShapeType="1"/>
            </p:cNvSpPr>
            <p:nvPr/>
          </p:nvSpPr>
          <p:spPr bwMode="auto">
            <a:xfrm>
              <a:off x="2595717" y="2661363"/>
              <a:ext cx="7938" cy="1066800"/>
            </a:xfrm>
            <a:prstGeom prst="line">
              <a:avLst/>
            </a:prstGeom>
            <a:noFill/>
            <a:ln w="19050">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651" name="Line 117"/>
            <p:cNvSpPr>
              <a:spLocks noChangeShapeType="1"/>
            </p:cNvSpPr>
            <p:nvPr/>
          </p:nvSpPr>
          <p:spPr bwMode="auto">
            <a:xfrm flipV="1">
              <a:off x="1297142" y="2661362"/>
              <a:ext cx="1860485" cy="0"/>
            </a:xfrm>
            <a:prstGeom prst="line">
              <a:avLst/>
            </a:prstGeom>
            <a:noFill/>
            <a:ln w="1587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652" name="Rectangle 109"/>
            <p:cNvSpPr>
              <a:spLocks noChangeArrowheads="1"/>
            </p:cNvSpPr>
            <p:nvPr/>
          </p:nvSpPr>
          <p:spPr bwMode="auto">
            <a:xfrm>
              <a:off x="1297143" y="2412920"/>
              <a:ext cx="1860484" cy="1315243"/>
            </a:xfrm>
            <a:prstGeom prst="rect">
              <a:avLst/>
            </a:prstGeom>
            <a:noFill/>
            <a:ln w="19050">
              <a:solidFill>
                <a:schemeClr val="tx1"/>
              </a:solidFill>
              <a:miter lim="800000"/>
              <a:headEnd/>
              <a:tailEnd/>
            </a:ln>
          </p:spPr>
          <p:txBody>
            <a:bodyPr wrap="none" anchor="ctr"/>
            <a:lstStyle/>
            <a:p>
              <a:endParaRPr lang="zh-CN" altLang="zh-CN">
                <a:solidFill>
                  <a:srgbClr val="000000"/>
                </a:solidFill>
                <a:latin typeface="Arial" panose="020B0604020202020204" pitchFamily="34" charset="0"/>
                <a:cs typeface="Arial" panose="020B0604020202020204" pitchFamily="34" charset="0"/>
              </a:endParaRPr>
            </a:p>
          </p:txBody>
        </p:sp>
      </p:grpSp>
      <p:grpSp>
        <p:nvGrpSpPr>
          <p:cNvPr id="107564" name="Group 203"/>
          <p:cNvGrpSpPr>
            <a:grpSpLocks/>
          </p:cNvGrpSpPr>
          <p:nvPr/>
        </p:nvGrpSpPr>
        <p:grpSpPr bwMode="auto">
          <a:xfrm>
            <a:off x="5392738" y="4352926"/>
            <a:ext cx="430212" cy="306388"/>
            <a:chOff x="355958" y="2437424"/>
            <a:chExt cx="1990400" cy="1450803"/>
          </a:xfrm>
        </p:grpSpPr>
        <p:sp>
          <p:nvSpPr>
            <p:cNvPr id="107628" name="Rectangle 4"/>
            <p:cNvSpPr>
              <a:spLocks noChangeArrowheads="1"/>
            </p:cNvSpPr>
            <p:nvPr/>
          </p:nvSpPr>
          <p:spPr bwMode="auto">
            <a:xfrm>
              <a:off x="355958" y="2437424"/>
              <a:ext cx="1990400" cy="1450803"/>
            </a:xfrm>
            <a:prstGeom prst="rect">
              <a:avLst/>
            </a:prstGeom>
            <a:solidFill>
              <a:schemeClr val="accent1"/>
            </a:solidFill>
            <a:ln w="9525">
              <a:solidFill>
                <a:schemeClr val="tx1"/>
              </a:solidFill>
              <a:miter lim="800000"/>
              <a:headEnd/>
              <a:tailEnd/>
            </a:ln>
          </p:spPr>
          <p:txBody>
            <a:bodyPr wrap="none" anchor="ctr"/>
            <a:lstStyle/>
            <a:p>
              <a:endParaRPr lang="zh-CN" altLang="zh-CN">
                <a:solidFill>
                  <a:srgbClr val="000000"/>
                </a:solidFill>
                <a:latin typeface="Arial" panose="020B0604020202020204" pitchFamily="34" charset="0"/>
                <a:cs typeface="Arial" panose="020B0604020202020204" pitchFamily="34" charset="0"/>
              </a:endParaRPr>
            </a:p>
          </p:txBody>
        </p:sp>
        <p:sp>
          <p:nvSpPr>
            <p:cNvPr id="206" name="Rectangle 205"/>
            <p:cNvSpPr/>
            <p:nvPr/>
          </p:nvSpPr>
          <p:spPr bwMode="auto">
            <a:xfrm>
              <a:off x="1061045" y="2753142"/>
              <a:ext cx="661019" cy="1059914"/>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a:defRPr/>
              </a:pPr>
              <a:endParaRPr lang="zh-CN" altLang="zh-CN">
                <a:latin typeface="Arial" panose="020B0604020202020204" pitchFamily="34" charset="0"/>
                <a:cs typeface="Arial" panose="020B0604020202020204" pitchFamily="34" charset="0"/>
              </a:endParaRPr>
            </a:p>
          </p:txBody>
        </p:sp>
        <p:sp>
          <p:nvSpPr>
            <p:cNvPr id="207" name="Rectangle 206"/>
            <p:cNvSpPr/>
            <p:nvPr/>
          </p:nvSpPr>
          <p:spPr bwMode="auto">
            <a:xfrm>
              <a:off x="429405" y="2760662"/>
              <a:ext cx="624294" cy="1052394"/>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a:defRPr/>
              </a:pPr>
              <a:endParaRPr lang="zh-CN" altLang="zh-CN">
                <a:latin typeface="Arial" panose="020B0604020202020204" pitchFamily="34" charset="0"/>
                <a:cs typeface="Arial" panose="020B0604020202020204" pitchFamily="34" charset="0"/>
              </a:endParaRPr>
            </a:p>
          </p:txBody>
        </p:sp>
        <p:sp>
          <p:nvSpPr>
            <p:cNvPr id="107631" name="Rectangle 207"/>
            <p:cNvSpPr>
              <a:spLocks noChangeArrowheads="1"/>
            </p:cNvSpPr>
            <p:nvPr/>
          </p:nvSpPr>
          <p:spPr bwMode="auto">
            <a:xfrm>
              <a:off x="427880" y="2504145"/>
              <a:ext cx="1855396" cy="248443"/>
            </a:xfrm>
            <a:prstGeom prst="rect">
              <a:avLst/>
            </a:prstGeom>
            <a:solidFill>
              <a:schemeClr val="bg1"/>
            </a:solidFill>
            <a:ln w="9525">
              <a:solidFill>
                <a:schemeClr val="tx1"/>
              </a:solidFill>
              <a:round/>
              <a:headEnd/>
              <a:tailEnd/>
            </a:ln>
          </p:spPr>
          <p:txBody>
            <a:bodyPr wrap="none"/>
            <a:lstStyle/>
            <a:p>
              <a:endParaRPr lang="zh-CN" altLang="zh-CN">
                <a:latin typeface="Arial" panose="020B0604020202020204" pitchFamily="34" charset="0"/>
                <a:cs typeface="Arial" panose="020B0604020202020204" pitchFamily="34" charset="0"/>
              </a:endParaRPr>
            </a:p>
          </p:txBody>
        </p:sp>
        <p:sp>
          <p:nvSpPr>
            <p:cNvPr id="107632" name="Rectangle 208"/>
            <p:cNvSpPr>
              <a:spLocks noChangeArrowheads="1"/>
            </p:cNvSpPr>
            <p:nvPr/>
          </p:nvSpPr>
          <p:spPr bwMode="auto">
            <a:xfrm>
              <a:off x="1733172" y="2751938"/>
              <a:ext cx="542081" cy="1060704"/>
            </a:xfrm>
            <a:prstGeom prst="rect">
              <a:avLst/>
            </a:prstGeom>
            <a:solidFill>
              <a:srgbClr val="FFCCFF"/>
            </a:solidFill>
            <a:ln w="9525">
              <a:solidFill>
                <a:schemeClr val="tx1"/>
              </a:solidFill>
              <a:round/>
              <a:headEnd/>
              <a:tailEnd/>
            </a:ln>
          </p:spPr>
          <p:txBody>
            <a:bodyPr wrap="none"/>
            <a:lstStyle/>
            <a:p>
              <a:endParaRPr lang="zh-CN" altLang="zh-CN">
                <a:latin typeface="Arial" panose="020B0604020202020204" pitchFamily="34" charset="0"/>
                <a:cs typeface="Arial" panose="020B0604020202020204" pitchFamily="34" charset="0"/>
              </a:endParaRPr>
            </a:p>
          </p:txBody>
        </p:sp>
        <p:sp>
          <p:nvSpPr>
            <p:cNvPr id="107633" name="Line 116"/>
            <p:cNvSpPr>
              <a:spLocks noChangeShapeType="1"/>
            </p:cNvSpPr>
            <p:nvPr/>
          </p:nvSpPr>
          <p:spPr bwMode="auto">
            <a:xfrm>
              <a:off x="422791" y="3018361"/>
              <a:ext cx="1860485" cy="0"/>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634" name="Line 113"/>
            <p:cNvSpPr>
              <a:spLocks noChangeShapeType="1"/>
            </p:cNvSpPr>
            <p:nvPr/>
          </p:nvSpPr>
          <p:spPr bwMode="auto">
            <a:xfrm>
              <a:off x="1050217" y="2747776"/>
              <a:ext cx="7938" cy="1066800"/>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635" name="Line 113"/>
            <p:cNvSpPr>
              <a:spLocks noChangeShapeType="1"/>
            </p:cNvSpPr>
            <p:nvPr/>
          </p:nvSpPr>
          <p:spPr bwMode="auto">
            <a:xfrm>
              <a:off x="1721366" y="2752588"/>
              <a:ext cx="7938" cy="1066800"/>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636" name="Line 117"/>
            <p:cNvSpPr>
              <a:spLocks noChangeShapeType="1"/>
            </p:cNvSpPr>
            <p:nvPr/>
          </p:nvSpPr>
          <p:spPr bwMode="auto">
            <a:xfrm flipV="1">
              <a:off x="422791" y="2752587"/>
              <a:ext cx="1860485" cy="0"/>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637" name="Rectangle 109"/>
            <p:cNvSpPr>
              <a:spLocks noChangeArrowheads="1"/>
            </p:cNvSpPr>
            <p:nvPr/>
          </p:nvSpPr>
          <p:spPr bwMode="auto">
            <a:xfrm>
              <a:off x="422792" y="2504145"/>
              <a:ext cx="1860484" cy="1315243"/>
            </a:xfrm>
            <a:prstGeom prst="rect">
              <a:avLst/>
            </a:prstGeom>
            <a:noFill/>
            <a:ln w="9525">
              <a:solidFill>
                <a:schemeClr val="tx1"/>
              </a:solidFill>
              <a:miter lim="800000"/>
              <a:headEnd/>
              <a:tailEnd/>
            </a:ln>
          </p:spPr>
          <p:txBody>
            <a:bodyPr wrap="none" anchor="ctr"/>
            <a:lstStyle/>
            <a:p>
              <a:endParaRPr lang="zh-CN" altLang="zh-CN">
                <a:solidFill>
                  <a:srgbClr val="000000"/>
                </a:solidFill>
                <a:latin typeface="Arial" panose="020B0604020202020204" pitchFamily="34" charset="0"/>
                <a:cs typeface="Arial" panose="020B0604020202020204" pitchFamily="34" charset="0"/>
              </a:endParaRPr>
            </a:p>
          </p:txBody>
        </p:sp>
      </p:grpSp>
      <p:grpSp>
        <p:nvGrpSpPr>
          <p:cNvPr id="107565" name="Group 214"/>
          <p:cNvGrpSpPr>
            <a:grpSpLocks/>
          </p:cNvGrpSpPr>
          <p:nvPr/>
        </p:nvGrpSpPr>
        <p:grpSpPr bwMode="auto">
          <a:xfrm>
            <a:off x="6053138" y="5176839"/>
            <a:ext cx="430212" cy="376237"/>
            <a:chOff x="355958" y="2437424"/>
            <a:chExt cx="1990400" cy="1450803"/>
          </a:xfrm>
        </p:grpSpPr>
        <p:sp>
          <p:nvSpPr>
            <p:cNvPr id="107618" name="Rectangle 4"/>
            <p:cNvSpPr>
              <a:spLocks noChangeArrowheads="1"/>
            </p:cNvSpPr>
            <p:nvPr/>
          </p:nvSpPr>
          <p:spPr bwMode="auto">
            <a:xfrm>
              <a:off x="355958" y="2437424"/>
              <a:ext cx="1990400" cy="1450803"/>
            </a:xfrm>
            <a:prstGeom prst="rect">
              <a:avLst/>
            </a:prstGeom>
            <a:solidFill>
              <a:schemeClr val="accent1"/>
            </a:solidFill>
            <a:ln w="9525">
              <a:solidFill>
                <a:schemeClr val="tx1"/>
              </a:solidFill>
              <a:miter lim="800000"/>
              <a:headEnd/>
              <a:tailEnd/>
            </a:ln>
          </p:spPr>
          <p:txBody>
            <a:bodyPr wrap="none" anchor="ctr"/>
            <a:lstStyle/>
            <a:p>
              <a:endParaRPr lang="zh-CN" altLang="zh-CN">
                <a:solidFill>
                  <a:srgbClr val="000000"/>
                </a:solidFill>
                <a:latin typeface="Arial" panose="020B0604020202020204" pitchFamily="34" charset="0"/>
                <a:cs typeface="Arial" panose="020B0604020202020204" pitchFamily="34" charset="0"/>
              </a:endParaRPr>
            </a:p>
          </p:txBody>
        </p:sp>
        <p:sp>
          <p:nvSpPr>
            <p:cNvPr id="217" name="Rectangle 216"/>
            <p:cNvSpPr/>
            <p:nvPr/>
          </p:nvSpPr>
          <p:spPr bwMode="auto">
            <a:xfrm>
              <a:off x="1061045" y="2755744"/>
              <a:ext cx="661019" cy="1059024"/>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a:defRPr/>
              </a:pPr>
              <a:endParaRPr lang="zh-CN" altLang="zh-CN">
                <a:latin typeface="Arial" panose="020B0604020202020204" pitchFamily="34" charset="0"/>
                <a:cs typeface="Arial" panose="020B0604020202020204" pitchFamily="34" charset="0"/>
              </a:endParaRPr>
            </a:p>
          </p:txBody>
        </p:sp>
        <p:sp>
          <p:nvSpPr>
            <p:cNvPr id="218" name="Rectangle 217"/>
            <p:cNvSpPr/>
            <p:nvPr/>
          </p:nvSpPr>
          <p:spPr bwMode="auto">
            <a:xfrm>
              <a:off x="429405" y="2755744"/>
              <a:ext cx="624294" cy="1059024"/>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a:defRPr/>
              </a:pPr>
              <a:endParaRPr lang="zh-CN" altLang="zh-CN">
                <a:latin typeface="Arial" panose="020B0604020202020204" pitchFamily="34" charset="0"/>
                <a:cs typeface="Arial" panose="020B0604020202020204" pitchFamily="34" charset="0"/>
              </a:endParaRPr>
            </a:p>
          </p:txBody>
        </p:sp>
        <p:sp>
          <p:nvSpPr>
            <p:cNvPr id="107621" name="Rectangle 218"/>
            <p:cNvSpPr>
              <a:spLocks noChangeArrowheads="1"/>
            </p:cNvSpPr>
            <p:nvPr/>
          </p:nvSpPr>
          <p:spPr bwMode="auto">
            <a:xfrm>
              <a:off x="427880" y="2504145"/>
              <a:ext cx="1855396" cy="248443"/>
            </a:xfrm>
            <a:prstGeom prst="rect">
              <a:avLst/>
            </a:prstGeom>
            <a:solidFill>
              <a:schemeClr val="bg1"/>
            </a:solidFill>
            <a:ln w="9525">
              <a:solidFill>
                <a:schemeClr val="tx1"/>
              </a:solidFill>
              <a:round/>
              <a:headEnd/>
              <a:tailEnd/>
            </a:ln>
          </p:spPr>
          <p:txBody>
            <a:bodyPr wrap="none"/>
            <a:lstStyle/>
            <a:p>
              <a:endParaRPr lang="zh-CN" altLang="zh-CN">
                <a:latin typeface="Arial" panose="020B0604020202020204" pitchFamily="34" charset="0"/>
                <a:cs typeface="Arial" panose="020B0604020202020204" pitchFamily="34" charset="0"/>
              </a:endParaRPr>
            </a:p>
          </p:txBody>
        </p:sp>
        <p:sp>
          <p:nvSpPr>
            <p:cNvPr id="107622" name="Rectangle 219"/>
            <p:cNvSpPr>
              <a:spLocks noChangeArrowheads="1"/>
            </p:cNvSpPr>
            <p:nvPr/>
          </p:nvSpPr>
          <p:spPr bwMode="auto">
            <a:xfrm>
              <a:off x="1733172" y="2751938"/>
              <a:ext cx="542081" cy="1060704"/>
            </a:xfrm>
            <a:prstGeom prst="rect">
              <a:avLst/>
            </a:prstGeom>
            <a:solidFill>
              <a:srgbClr val="FFCCFF"/>
            </a:solidFill>
            <a:ln w="9525">
              <a:solidFill>
                <a:schemeClr val="tx1"/>
              </a:solidFill>
              <a:round/>
              <a:headEnd/>
              <a:tailEnd/>
            </a:ln>
          </p:spPr>
          <p:txBody>
            <a:bodyPr wrap="none"/>
            <a:lstStyle/>
            <a:p>
              <a:endParaRPr lang="zh-CN" altLang="zh-CN">
                <a:latin typeface="Arial" panose="020B0604020202020204" pitchFamily="34" charset="0"/>
                <a:cs typeface="Arial" panose="020B0604020202020204" pitchFamily="34" charset="0"/>
              </a:endParaRPr>
            </a:p>
          </p:txBody>
        </p:sp>
        <p:sp>
          <p:nvSpPr>
            <p:cNvPr id="107623" name="Line 116"/>
            <p:cNvSpPr>
              <a:spLocks noChangeShapeType="1"/>
            </p:cNvSpPr>
            <p:nvPr/>
          </p:nvSpPr>
          <p:spPr bwMode="auto">
            <a:xfrm>
              <a:off x="422791" y="3018361"/>
              <a:ext cx="1860485" cy="0"/>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624" name="Line 113"/>
            <p:cNvSpPr>
              <a:spLocks noChangeShapeType="1"/>
            </p:cNvSpPr>
            <p:nvPr/>
          </p:nvSpPr>
          <p:spPr bwMode="auto">
            <a:xfrm>
              <a:off x="1050217" y="2747776"/>
              <a:ext cx="7938" cy="1066800"/>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625" name="Line 113"/>
            <p:cNvSpPr>
              <a:spLocks noChangeShapeType="1"/>
            </p:cNvSpPr>
            <p:nvPr/>
          </p:nvSpPr>
          <p:spPr bwMode="auto">
            <a:xfrm>
              <a:off x="1721366" y="2752588"/>
              <a:ext cx="7938" cy="1066800"/>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626" name="Line 117"/>
            <p:cNvSpPr>
              <a:spLocks noChangeShapeType="1"/>
            </p:cNvSpPr>
            <p:nvPr/>
          </p:nvSpPr>
          <p:spPr bwMode="auto">
            <a:xfrm flipV="1">
              <a:off x="422791" y="2752587"/>
              <a:ext cx="1860485" cy="0"/>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627" name="Rectangle 109"/>
            <p:cNvSpPr>
              <a:spLocks noChangeArrowheads="1"/>
            </p:cNvSpPr>
            <p:nvPr/>
          </p:nvSpPr>
          <p:spPr bwMode="auto">
            <a:xfrm>
              <a:off x="422792" y="2504145"/>
              <a:ext cx="1860484" cy="1315243"/>
            </a:xfrm>
            <a:prstGeom prst="rect">
              <a:avLst/>
            </a:prstGeom>
            <a:noFill/>
            <a:ln w="9525">
              <a:solidFill>
                <a:schemeClr val="tx1"/>
              </a:solidFill>
              <a:miter lim="800000"/>
              <a:headEnd/>
              <a:tailEnd/>
            </a:ln>
          </p:spPr>
          <p:txBody>
            <a:bodyPr wrap="none" anchor="ctr"/>
            <a:lstStyle/>
            <a:p>
              <a:endParaRPr lang="zh-CN" altLang="zh-CN">
                <a:solidFill>
                  <a:srgbClr val="000000"/>
                </a:solidFill>
                <a:latin typeface="Arial" panose="020B0604020202020204" pitchFamily="34" charset="0"/>
                <a:cs typeface="Arial" panose="020B0604020202020204" pitchFamily="34" charset="0"/>
              </a:endParaRPr>
            </a:p>
          </p:txBody>
        </p:sp>
      </p:grpSp>
      <p:grpSp>
        <p:nvGrpSpPr>
          <p:cNvPr id="107566" name="Group 225"/>
          <p:cNvGrpSpPr>
            <a:grpSpLocks/>
          </p:cNvGrpSpPr>
          <p:nvPr/>
        </p:nvGrpSpPr>
        <p:grpSpPr bwMode="auto">
          <a:xfrm>
            <a:off x="6483350" y="5726114"/>
            <a:ext cx="431800" cy="374650"/>
            <a:chOff x="355958" y="2437424"/>
            <a:chExt cx="1990400" cy="1450803"/>
          </a:xfrm>
        </p:grpSpPr>
        <p:sp>
          <p:nvSpPr>
            <p:cNvPr id="107608" name="Rectangle 4"/>
            <p:cNvSpPr>
              <a:spLocks noChangeArrowheads="1"/>
            </p:cNvSpPr>
            <p:nvPr/>
          </p:nvSpPr>
          <p:spPr bwMode="auto">
            <a:xfrm>
              <a:off x="355958" y="2437424"/>
              <a:ext cx="1990400" cy="1450803"/>
            </a:xfrm>
            <a:prstGeom prst="rect">
              <a:avLst/>
            </a:prstGeom>
            <a:solidFill>
              <a:schemeClr val="accent1"/>
            </a:solidFill>
            <a:ln w="9525">
              <a:solidFill>
                <a:schemeClr val="tx1"/>
              </a:solidFill>
              <a:miter lim="800000"/>
              <a:headEnd/>
              <a:tailEnd/>
            </a:ln>
          </p:spPr>
          <p:txBody>
            <a:bodyPr wrap="none" anchor="ctr"/>
            <a:lstStyle/>
            <a:p>
              <a:endParaRPr lang="zh-CN" altLang="zh-CN">
                <a:solidFill>
                  <a:srgbClr val="000000"/>
                </a:solidFill>
                <a:latin typeface="Arial" panose="020B0604020202020204" pitchFamily="34" charset="0"/>
                <a:cs typeface="Arial" panose="020B0604020202020204" pitchFamily="34" charset="0"/>
              </a:endParaRPr>
            </a:p>
          </p:txBody>
        </p:sp>
        <p:sp>
          <p:nvSpPr>
            <p:cNvPr id="228" name="Rectangle 227"/>
            <p:cNvSpPr/>
            <p:nvPr/>
          </p:nvSpPr>
          <p:spPr bwMode="auto">
            <a:xfrm>
              <a:off x="1058452" y="2750943"/>
              <a:ext cx="665908" cy="1063514"/>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a:defRPr/>
              </a:pPr>
              <a:endParaRPr lang="zh-CN" altLang="zh-CN">
                <a:latin typeface="Arial" panose="020B0604020202020204" pitchFamily="34" charset="0"/>
                <a:cs typeface="Arial" panose="020B0604020202020204" pitchFamily="34" charset="0"/>
              </a:endParaRPr>
            </a:p>
          </p:txBody>
        </p:sp>
        <p:sp>
          <p:nvSpPr>
            <p:cNvPr id="229" name="Rectangle 228"/>
            <p:cNvSpPr/>
            <p:nvPr/>
          </p:nvSpPr>
          <p:spPr bwMode="auto">
            <a:xfrm>
              <a:off x="436454" y="2757092"/>
              <a:ext cx="621998" cy="105736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a:defRPr/>
              </a:pPr>
              <a:endParaRPr lang="zh-CN" altLang="zh-CN">
                <a:latin typeface="Arial" panose="020B0604020202020204" pitchFamily="34" charset="0"/>
                <a:cs typeface="Arial" panose="020B0604020202020204" pitchFamily="34" charset="0"/>
              </a:endParaRPr>
            </a:p>
          </p:txBody>
        </p:sp>
        <p:sp>
          <p:nvSpPr>
            <p:cNvPr id="107611" name="Rectangle 229"/>
            <p:cNvSpPr>
              <a:spLocks noChangeArrowheads="1"/>
            </p:cNvSpPr>
            <p:nvPr/>
          </p:nvSpPr>
          <p:spPr bwMode="auto">
            <a:xfrm>
              <a:off x="427880" y="2504145"/>
              <a:ext cx="1855396" cy="248443"/>
            </a:xfrm>
            <a:prstGeom prst="rect">
              <a:avLst/>
            </a:prstGeom>
            <a:solidFill>
              <a:schemeClr val="bg1"/>
            </a:solidFill>
            <a:ln w="9525">
              <a:solidFill>
                <a:schemeClr val="tx1"/>
              </a:solidFill>
              <a:round/>
              <a:headEnd/>
              <a:tailEnd/>
            </a:ln>
          </p:spPr>
          <p:txBody>
            <a:bodyPr wrap="none"/>
            <a:lstStyle/>
            <a:p>
              <a:endParaRPr lang="zh-CN" altLang="zh-CN">
                <a:latin typeface="Arial" panose="020B0604020202020204" pitchFamily="34" charset="0"/>
                <a:cs typeface="Arial" panose="020B0604020202020204" pitchFamily="34" charset="0"/>
              </a:endParaRPr>
            </a:p>
          </p:txBody>
        </p:sp>
        <p:sp>
          <p:nvSpPr>
            <p:cNvPr id="107612" name="Rectangle 230"/>
            <p:cNvSpPr>
              <a:spLocks noChangeArrowheads="1"/>
            </p:cNvSpPr>
            <p:nvPr/>
          </p:nvSpPr>
          <p:spPr bwMode="auto">
            <a:xfrm>
              <a:off x="1733172" y="2751938"/>
              <a:ext cx="542081" cy="1060704"/>
            </a:xfrm>
            <a:prstGeom prst="rect">
              <a:avLst/>
            </a:prstGeom>
            <a:solidFill>
              <a:srgbClr val="FFCCFF"/>
            </a:solidFill>
            <a:ln w="9525">
              <a:solidFill>
                <a:schemeClr val="tx1"/>
              </a:solidFill>
              <a:round/>
              <a:headEnd/>
              <a:tailEnd/>
            </a:ln>
          </p:spPr>
          <p:txBody>
            <a:bodyPr wrap="none"/>
            <a:lstStyle/>
            <a:p>
              <a:endParaRPr lang="zh-CN" altLang="zh-CN">
                <a:latin typeface="Arial" panose="020B0604020202020204" pitchFamily="34" charset="0"/>
                <a:cs typeface="Arial" panose="020B0604020202020204" pitchFamily="34" charset="0"/>
              </a:endParaRPr>
            </a:p>
          </p:txBody>
        </p:sp>
        <p:sp>
          <p:nvSpPr>
            <p:cNvPr id="107613" name="Line 116"/>
            <p:cNvSpPr>
              <a:spLocks noChangeShapeType="1"/>
            </p:cNvSpPr>
            <p:nvPr/>
          </p:nvSpPr>
          <p:spPr bwMode="auto">
            <a:xfrm>
              <a:off x="422791" y="3018361"/>
              <a:ext cx="1860485" cy="0"/>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614" name="Line 113"/>
            <p:cNvSpPr>
              <a:spLocks noChangeShapeType="1"/>
            </p:cNvSpPr>
            <p:nvPr/>
          </p:nvSpPr>
          <p:spPr bwMode="auto">
            <a:xfrm>
              <a:off x="1050217" y="2747776"/>
              <a:ext cx="7938" cy="1066800"/>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615" name="Line 113"/>
            <p:cNvSpPr>
              <a:spLocks noChangeShapeType="1"/>
            </p:cNvSpPr>
            <p:nvPr/>
          </p:nvSpPr>
          <p:spPr bwMode="auto">
            <a:xfrm>
              <a:off x="1721366" y="2752588"/>
              <a:ext cx="7938" cy="1066800"/>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616" name="Line 117"/>
            <p:cNvSpPr>
              <a:spLocks noChangeShapeType="1"/>
            </p:cNvSpPr>
            <p:nvPr/>
          </p:nvSpPr>
          <p:spPr bwMode="auto">
            <a:xfrm flipV="1">
              <a:off x="422791" y="2752587"/>
              <a:ext cx="1860485" cy="0"/>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617" name="Rectangle 109"/>
            <p:cNvSpPr>
              <a:spLocks noChangeArrowheads="1"/>
            </p:cNvSpPr>
            <p:nvPr/>
          </p:nvSpPr>
          <p:spPr bwMode="auto">
            <a:xfrm>
              <a:off x="422792" y="2504145"/>
              <a:ext cx="1860484" cy="1315243"/>
            </a:xfrm>
            <a:prstGeom prst="rect">
              <a:avLst/>
            </a:prstGeom>
            <a:noFill/>
            <a:ln w="9525">
              <a:solidFill>
                <a:schemeClr val="tx1"/>
              </a:solidFill>
              <a:miter lim="800000"/>
              <a:headEnd/>
              <a:tailEnd/>
            </a:ln>
          </p:spPr>
          <p:txBody>
            <a:bodyPr wrap="none" anchor="ctr"/>
            <a:lstStyle/>
            <a:p>
              <a:endParaRPr lang="zh-CN" altLang="zh-CN">
                <a:solidFill>
                  <a:srgbClr val="000000"/>
                </a:solidFill>
                <a:latin typeface="Arial" panose="020B0604020202020204" pitchFamily="34" charset="0"/>
                <a:cs typeface="Arial" panose="020B0604020202020204" pitchFamily="34" charset="0"/>
              </a:endParaRPr>
            </a:p>
          </p:txBody>
        </p:sp>
      </p:grpSp>
      <p:grpSp>
        <p:nvGrpSpPr>
          <p:cNvPr id="107567" name="Group 236"/>
          <p:cNvGrpSpPr>
            <a:grpSpLocks/>
          </p:cNvGrpSpPr>
          <p:nvPr/>
        </p:nvGrpSpPr>
        <p:grpSpPr bwMode="auto">
          <a:xfrm>
            <a:off x="4835525" y="4138614"/>
            <a:ext cx="431800" cy="306387"/>
            <a:chOff x="355958" y="2437424"/>
            <a:chExt cx="1990400" cy="1450803"/>
          </a:xfrm>
        </p:grpSpPr>
        <p:sp>
          <p:nvSpPr>
            <p:cNvPr id="107598" name="Rectangle 4"/>
            <p:cNvSpPr>
              <a:spLocks noChangeArrowheads="1"/>
            </p:cNvSpPr>
            <p:nvPr/>
          </p:nvSpPr>
          <p:spPr bwMode="auto">
            <a:xfrm>
              <a:off x="355958" y="2437424"/>
              <a:ext cx="1990400" cy="1450803"/>
            </a:xfrm>
            <a:prstGeom prst="rect">
              <a:avLst/>
            </a:prstGeom>
            <a:solidFill>
              <a:schemeClr val="accent1"/>
            </a:solidFill>
            <a:ln w="9525">
              <a:solidFill>
                <a:schemeClr val="tx1"/>
              </a:solidFill>
              <a:miter lim="800000"/>
              <a:headEnd/>
              <a:tailEnd/>
            </a:ln>
          </p:spPr>
          <p:txBody>
            <a:bodyPr wrap="none" anchor="ctr"/>
            <a:lstStyle/>
            <a:p>
              <a:endParaRPr lang="zh-CN" altLang="zh-CN">
                <a:solidFill>
                  <a:srgbClr val="000000"/>
                </a:solidFill>
                <a:latin typeface="Arial" panose="020B0604020202020204" pitchFamily="34" charset="0"/>
                <a:cs typeface="Arial" panose="020B0604020202020204" pitchFamily="34" charset="0"/>
              </a:endParaRPr>
            </a:p>
          </p:txBody>
        </p:sp>
        <p:sp>
          <p:nvSpPr>
            <p:cNvPr id="239" name="Rectangle 238"/>
            <p:cNvSpPr/>
            <p:nvPr/>
          </p:nvSpPr>
          <p:spPr bwMode="auto">
            <a:xfrm>
              <a:off x="1058452" y="2753143"/>
              <a:ext cx="665908" cy="1059912"/>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a:defRPr/>
              </a:pPr>
              <a:endParaRPr lang="zh-CN" altLang="zh-CN">
                <a:latin typeface="Arial" panose="020B0604020202020204" pitchFamily="34" charset="0"/>
                <a:cs typeface="Arial" panose="020B0604020202020204" pitchFamily="34" charset="0"/>
              </a:endParaRPr>
            </a:p>
          </p:txBody>
        </p:sp>
        <p:sp>
          <p:nvSpPr>
            <p:cNvPr id="240" name="Rectangle 239"/>
            <p:cNvSpPr/>
            <p:nvPr/>
          </p:nvSpPr>
          <p:spPr bwMode="auto">
            <a:xfrm>
              <a:off x="436454" y="2760658"/>
              <a:ext cx="621998" cy="1052398"/>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wrap="none"/>
            <a:lstStyle/>
            <a:p>
              <a:pPr>
                <a:defRPr/>
              </a:pPr>
              <a:endParaRPr lang="zh-CN" altLang="zh-CN">
                <a:latin typeface="Arial" panose="020B0604020202020204" pitchFamily="34" charset="0"/>
                <a:cs typeface="Arial" panose="020B0604020202020204" pitchFamily="34" charset="0"/>
              </a:endParaRPr>
            </a:p>
          </p:txBody>
        </p:sp>
        <p:sp>
          <p:nvSpPr>
            <p:cNvPr id="107601" name="Rectangle 240"/>
            <p:cNvSpPr>
              <a:spLocks noChangeArrowheads="1"/>
            </p:cNvSpPr>
            <p:nvPr/>
          </p:nvSpPr>
          <p:spPr bwMode="auto">
            <a:xfrm>
              <a:off x="427880" y="2504145"/>
              <a:ext cx="1855396" cy="248443"/>
            </a:xfrm>
            <a:prstGeom prst="rect">
              <a:avLst/>
            </a:prstGeom>
            <a:solidFill>
              <a:schemeClr val="bg1"/>
            </a:solidFill>
            <a:ln w="9525">
              <a:solidFill>
                <a:schemeClr val="tx1"/>
              </a:solidFill>
              <a:round/>
              <a:headEnd/>
              <a:tailEnd/>
            </a:ln>
          </p:spPr>
          <p:txBody>
            <a:bodyPr wrap="none"/>
            <a:lstStyle/>
            <a:p>
              <a:endParaRPr lang="zh-CN" altLang="zh-CN">
                <a:latin typeface="Arial" panose="020B0604020202020204" pitchFamily="34" charset="0"/>
                <a:cs typeface="Arial" panose="020B0604020202020204" pitchFamily="34" charset="0"/>
              </a:endParaRPr>
            </a:p>
          </p:txBody>
        </p:sp>
        <p:sp>
          <p:nvSpPr>
            <p:cNvPr id="107602" name="Rectangle 241"/>
            <p:cNvSpPr>
              <a:spLocks noChangeArrowheads="1"/>
            </p:cNvSpPr>
            <p:nvPr/>
          </p:nvSpPr>
          <p:spPr bwMode="auto">
            <a:xfrm>
              <a:off x="1733172" y="2751938"/>
              <a:ext cx="542081" cy="1060704"/>
            </a:xfrm>
            <a:prstGeom prst="rect">
              <a:avLst/>
            </a:prstGeom>
            <a:solidFill>
              <a:srgbClr val="FFCCFF"/>
            </a:solidFill>
            <a:ln w="9525">
              <a:solidFill>
                <a:schemeClr val="tx1"/>
              </a:solidFill>
              <a:round/>
              <a:headEnd/>
              <a:tailEnd/>
            </a:ln>
          </p:spPr>
          <p:txBody>
            <a:bodyPr wrap="none"/>
            <a:lstStyle/>
            <a:p>
              <a:endParaRPr lang="zh-CN" altLang="zh-CN">
                <a:latin typeface="Arial" panose="020B0604020202020204" pitchFamily="34" charset="0"/>
                <a:cs typeface="Arial" panose="020B0604020202020204" pitchFamily="34" charset="0"/>
              </a:endParaRPr>
            </a:p>
          </p:txBody>
        </p:sp>
        <p:sp>
          <p:nvSpPr>
            <p:cNvPr id="107603" name="Line 116"/>
            <p:cNvSpPr>
              <a:spLocks noChangeShapeType="1"/>
            </p:cNvSpPr>
            <p:nvPr/>
          </p:nvSpPr>
          <p:spPr bwMode="auto">
            <a:xfrm>
              <a:off x="422791" y="3018361"/>
              <a:ext cx="1860485" cy="0"/>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604" name="Line 113"/>
            <p:cNvSpPr>
              <a:spLocks noChangeShapeType="1"/>
            </p:cNvSpPr>
            <p:nvPr/>
          </p:nvSpPr>
          <p:spPr bwMode="auto">
            <a:xfrm>
              <a:off x="1050217" y="2747776"/>
              <a:ext cx="7938" cy="1066800"/>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605" name="Line 113"/>
            <p:cNvSpPr>
              <a:spLocks noChangeShapeType="1"/>
            </p:cNvSpPr>
            <p:nvPr/>
          </p:nvSpPr>
          <p:spPr bwMode="auto">
            <a:xfrm>
              <a:off x="1721366" y="2752588"/>
              <a:ext cx="7938" cy="1066800"/>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606" name="Line 117"/>
            <p:cNvSpPr>
              <a:spLocks noChangeShapeType="1"/>
            </p:cNvSpPr>
            <p:nvPr/>
          </p:nvSpPr>
          <p:spPr bwMode="auto">
            <a:xfrm flipV="1">
              <a:off x="422791" y="2752587"/>
              <a:ext cx="1860485" cy="0"/>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607" name="Rectangle 109"/>
            <p:cNvSpPr>
              <a:spLocks noChangeArrowheads="1"/>
            </p:cNvSpPr>
            <p:nvPr/>
          </p:nvSpPr>
          <p:spPr bwMode="auto">
            <a:xfrm>
              <a:off x="422792" y="2504145"/>
              <a:ext cx="1860484" cy="1315243"/>
            </a:xfrm>
            <a:prstGeom prst="rect">
              <a:avLst/>
            </a:prstGeom>
            <a:noFill/>
            <a:ln w="9525">
              <a:solidFill>
                <a:schemeClr val="tx1"/>
              </a:solidFill>
              <a:miter lim="800000"/>
              <a:headEnd/>
              <a:tailEnd/>
            </a:ln>
          </p:spPr>
          <p:txBody>
            <a:bodyPr wrap="none" anchor="ctr"/>
            <a:lstStyle/>
            <a:p>
              <a:endParaRPr lang="zh-CN" altLang="zh-CN">
                <a:solidFill>
                  <a:srgbClr val="000000"/>
                </a:solidFill>
                <a:latin typeface="Arial" panose="020B0604020202020204" pitchFamily="34" charset="0"/>
                <a:cs typeface="Arial" panose="020B0604020202020204" pitchFamily="34" charset="0"/>
              </a:endParaRPr>
            </a:p>
          </p:txBody>
        </p:sp>
      </p:grpSp>
      <p:cxnSp>
        <p:nvCxnSpPr>
          <p:cNvPr id="107568" name="Straight Arrow Connector 247"/>
          <p:cNvCxnSpPr>
            <a:cxnSpLocks noChangeShapeType="1"/>
          </p:cNvCxnSpPr>
          <p:nvPr/>
        </p:nvCxnSpPr>
        <p:spPr bwMode="auto">
          <a:xfrm>
            <a:off x="5051425" y="2489201"/>
            <a:ext cx="1588" cy="1895475"/>
          </a:xfrm>
          <a:prstGeom prst="straightConnector1">
            <a:avLst/>
          </a:prstGeom>
          <a:noFill/>
          <a:ln w="9525">
            <a:solidFill>
              <a:srgbClr val="009973"/>
            </a:solidFill>
            <a:round/>
            <a:headEnd/>
            <a:tailEnd type="triangle" w="med" len="med"/>
          </a:ln>
        </p:spPr>
      </p:cxnSp>
      <p:cxnSp>
        <p:nvCxnSpPr>
          <p:cNvPr id="107569" name="Straight Arrow Connector 248"/>
          <p:cNvCxnSpPr>
            <a:cxnSpLocks noChangeShapeType="1"/>
          </p:cNvCxnSpPr>
          <p:nvPr/>
        </p:nvCxnSpPr>
        <p:spPr bwMode="auto">
          <a:xfrm>
            <a:off x="5564188" y="2497139"/>
            <a:ext cx="44450" cy="2119312"/>
          </a:xfrm>
          <a:prstGeom prst="straightConnector1">
            <a:avLst/>
          </a:prstGeom>
          <a:noFill/>
          <a:ln w="9525">
            <a:solidFill>
              <a:srgbClr val="009973"/>
            </a:solidFill>
            <a:round/>
            <a:headEnd/>
            <a:tailEnd type="triangle" w="med" len="med"/>
          </a:ln>
        </p:spPr>
      </p:cxnSp>
      <p:cxnSp>
        <p:nvCxnSpPr>
          <p:cNvPr id="107570" name="Straight Arrow Connector 249"/>
          <p:cNvCxnSpPr>
            <a:cxnSpLocks noChangeShapeType="1"/>
          </p:cNvCxnSpPr>
          <p:nvPr/>
        </p:nvCxnSpPr>
        <p:spPr bwMode="auto">
          <a:xfrm>
            <a:off x="6196013" y="2489201"/>
            <a:ext cx="63500" cy="2944813"/>
          </a:xfrm>
          <a:prstGeom prst="straightConnector1">
            <a:avLst/>
          </a:prstGeom>
          <a:noFill/>
          <a:ln w="9525">
            <a:solidFill>
              <a:srgbClr val="009973"/>
            </a:solidFill>
            <a:round/>
            <a:headEnd/>
            <a:tailEnd type="triangle" w="med" len="med"/>
          </a:ln>
        </p:spPr>
      </p:cxnSp>
      <p:cxnSp>
        <p:nvCxnSpPr>
          <p:cNvPr id="107571" name="Straight Arrow Connector 250"/>
          <p:cNvCxnSpPr>
            <a:cxnSpLocks noChangeShapeType="1"/>
          </p:cNvCxnSpPr>
          <p:nvPr/>
        </p:nvCxnSpPr>
        <p:spPr bwMode="auto">
          <a:xfrm>
            <a:off x="6669088" y="2489201"/>
            <a:ext cx="22225" cy="3492500"/>
          </a:xfrm>
          <a:prstGeom prst="straightConnector1">
            <a:avLst/>
          </a:prstGeom>
          <a:noFill/>
          <a:ln w="9525">
            <a:solidFill>
              <a:srgbClr val="009973"/>
            </a:solidFill>
            <a:round/>
            <a:headEnd/>
            <a:tailEnd type="triangle" w="med" len="med"/>
          </a:ln>
        </p:spPr>
      </p:cxnSp>
      <p:grpSp>
        <p:nvGrpSpPr>
          <p:cNvPr id="107572" name="Group 251"/>
          <p:cNvGrpSpPr>
            <a:grpSpLocks/>
          </p:cNvGrpSpPr>
          <p:nvPr/>
        </p:nvGrpSpPr>
        <p:grpSpPr bwMode="auto">
          <a:xfrm>
            <a:off x="6505575" y="2241551"/>
            <a:ext cx="327025" cy="247650"/>
            <a:chOff x="8481778" y="1650237"/>
            <a:chExt cx="327460" cy="247650"/>
          </a:xfrm>
        </p:grpSpPr>
        <p:sp>
          <p:nvSpPr>
            <p:cNvPr id="107593" name="Rectangle 129"/>
            <p:cNvSpPr>
              <a:spLocks noChangeArrowheads="1"/>
            </p:cNvSpPr>
            <p:nvPr/>
          </p:nvSpPr>
          <p:spPr bwMode="auto">
            <a:xfrm>
              <a:off x="8483154" y="1650237"/>
              <a:ext cx="326082" cy="247650"/>
            </a:xfrm>
            <a:prstGeom prst="rect">
              <a:avLst/>
            </a:prstGeom>
            <a:solidFill>
              <a:schemeClr val="bg1"/>
            </a:solidFill>
            <a:ln w="9525">
              <a:solidFill>
                <a:schemeClr val="tx1"/>
              </a:solidFill>
              <a:miter lim="800000"/>
              <a:headEnd/>
              <a:tailEnd/>
            </a:ln>
          </p:spPr>
          <p:txBody>
            <a:bodyPr wrap="none" anchor="ctr"/>
            <a:lstStyle/>
            <a:p>
              <a:endParaRPr lang="zh-CN" altLang="zh-CN">
                <a:solidFill>
                  <a:srgbClr val="000000"/>
                </a:solidFill>
                <a:latin typeface="Arial" panose="020B0604020202020204" pitchFamily="34" charset="0"/>
                <a:cs typeface="Arial" panose="020B0604020202020204" pitchFamily="34" charset="0"/>
              </a:endParaRPr>
            </a:p>
          </p:txBody>
        </p:sp>
        <p:sp>
          <p:nvSpPr>
            <p:cNvPr id="107594" name="Line 130"/>
            <p:cNvSpPr>
              <a:spLocks noChangeShapeType="1"/>
            </p:cNvSpPr>
            <p:nvPr/>
          </p:nvSpPr>
          <p:spPr bwMode="auto">
            <a:xfrm>
              <a:off x="8715682" y="1691512"/>
              <a:ext cx="1376" cy="206375"/>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595" name="Line 131"/>
            <p:cNvSpPr>
              <a:spLocks noChangeShapeType="1"/>
            </p:cNvSpPr>
            <p:nvPr/>
          </p:nvSpPr>
          <p:spPr bwMode="auto">
            <a:xfrm>
              <a:off x="8483154" y="1740725"/>
              <a:ext cx="326082" cy="0"/>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596" name="Line 132"/>
            <p:cNvSpPr>
              <a:spLocks noChangeShapeType="1"/>
            </p:cNvSpPr>
            <p:nvPr/>
          </p:nvSpPr>
          <p:spPr bwMode="auto">
            <a:xfrm flipV="1">
              <a:off x="8481778" y="1691512"/>
              <a:ext cx="327460" cy="1588"/>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597" name="Line 130"/>
            <p:cNvSpPr>
              <a:spLocks noChangeShapeType="1"/>
            </p:cNvSpPr>
            <p:nvPr/>
          </p:nvSpPr>
          <p:spPr bwMode="auto">
            <a:xfrm>
              <a:off x="8602857" y="1691512"/>
              <a:ext cx="1376" cy="206375"/>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grpSp>
      <p:grpSp>
        <p:nvGrpSpPr>
          <p:cNvPr id="107573" name="Group 257"/>
          <p:cNvGrpSpPr>
            <a:grpSpLocks/>
          </p:cNvGrpSpPr>
          <p:nvPr/>
        </p:nvGrpSpPr>
        <p:grpSpPr bwMode="auto">
          <a:xfrm>
            <a:off x="6015038" y="2241551"/>
            <a:ext cx="327025" cy="247650"/>
            <a:chOff x="8481778" y="1650237"/>
            <a:chExt cx="327460" cy="247650"/>
          </a:xfrm>
        </p:grpSpPr>
        <p:sp>
          <p:nvSpPr>
            <p:cNvPr id="107588" name="Rectangle 129"/>
            <p:cNvSpPr>
              <a:spLocks noChangeArrowheads="1"/>
            </p:cNvSpPr>
            <p:nvPr/>
          </p:nvSpPr>
          <p:spPr bwMode="auto">
            <a:xfrm>
              <a:off x="8483154" y="1650237"/>
              <a:ext cx="326082" cy="247650"/>
            </a:xfrm>
            <a:prstGeom prst="rect">
              <a:avLst/>
            </a:prstGeom>
            <a:solidFill>
              <a:schemeClr val="bg1"/>
            </a:solidFill>
            <a:ln w="9525">
              <a:solidFill>
                <a:schemeClr val="tx1"/>
              </a:solidFill>
              <a:miter lim="800000"/>
              <a:headEnd/>
              <a:tailEnd/>
            </a:ln>
          </p:spPr>
          <p:txBody>
            <a:bodyPr wrap="none" anchor="ctr"/>
            <a:lstStyle/>
            <a:p>
              <a:endParaRPr lang="zh-CN" altLang="zh-CN">
                <a:solidFill>
                  <a:srgbClr val="000000"/>
                </a:solidFill>
                <a:latin typeface="Arial" panose="020B0604020202020204" pitchFamily="34" charset="0"/>
                <a:cs typeface="Arial" panose="020B0604020202020204" pitchFamily="34" charset="0"/>
              </a:endParaRPr>
            </a:p>
          </p:txBody>
        </p:sp>
        <p:sp>
          <p:nvSpPr>
            <p:cNvPr id="107589" name="Line 130"/>
            <p:cNvSpPr>
              <a:spLocks noChangeShapeType="1"/>
            </p:cNvSpPr>
            <p:nvPr/>
          </p:nvSpPr>
          <p:spPr bwMode="auto">
            <a:xfrm>
              <a:off x="8715682" y="1691512"/>
              <a:ext cx="1376" cy="206375"/>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590" name="Line 131"/>
            <p:cNvSpPr>
              <a:spLocks noChangeShapeType="1"/>
            </p:cNvSpPr>
            <p:nvPr/>
          </p:nvSpPr>
          <p:spPr bwMode="auto">
            <a:xfrm>
              <a:off x="8483154" y="1740725"/>
              <a:ext cx="326082" cy="0"/>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591" name="Line 132"/>
            <p:cNvSpPr>
              <a:spLocks noChangeShapeType="1"/>
            </p:cNvSpPr>
            <p:nvPr/>
          </p:nvSpPr>
          <p:spPr bwMode="auto">
            <a:xfrm flipV="1">
              <a:off x="8481778" y="1691512"/>
              <a:ext cx="327460" cy="1588"/>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592" name="Line 130"/>
            <p:cNvSpPr>
              <a:spLocks noChangeShapeType="1"/>
            </p:cNvSpPr>
            <p:nvPr/>
          </p:nvSpPr>
          <p:spPr bwMode="auto">
            <a:xfrm>
              <a:off x="8602857" y="1691512"/>
              <a:ext cx="1376" cy="206375"/>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grpSp>
      <p:grpSp>
        <p:nvGrpSpPr>
          <p:cNvPr id="107574" name="Group 263"/>
          <p:cNvGrpSpPr>
            <a:grpSpLocks/>
          </p:cNvGrpSpPr>
          <p:nvPr/>
        </p:nvGrpSpPr>
        <p:grpSpPr bwMode="auto">
          <a:xfrm>
            <a:off x="5386388" y="2241551"/>
            <a:ext cx="327025" cy="247650"/>
            <a:chOff x="8481778" y="1650237"/>
            <a:chExt cx="327460" cy="247650"/>
          </a:xfrm>
        </p:grpSpPr>
        <p:sp>
          <p:nvSpPr>
            <p:cNvPr id="107583" name="Rectangle 129"/>
            <p:cNvSpPr>
              <a:spLocks noChangeArrowheads="1"/>
            </p:cNvSpPr>
            <p:nvPr/>
          </p:nvSpPr>
          <p:spPr bwMode="auto">
            <a:xfrm>
              <a:off x="8483154" y="1650237"/>
              <a:ext cx="326082" cy="247650"/>
            </a:xfrm>
            <a:prstGeom prst="rect">
              <a:avLst/>
            </a:prstGeom>
            <a:solidFill>
              <a:schemeClr val="bg1"/>
            </a:solidFill>
            <a:ln w="9525">
              <a:solidFill>
                <a:schemeClr val="tx1"/>
              </a:solidFill>
              <a:miter lim="800000"/>
              <a:headEnd/>
              <a:tailEnd/>
            </a:ln>
          </p:spPr>
          <p:txBody>
            <a:bodyPr wrap="none" anchor="ctr"/>
            <a:lstStyle/>
            <a:p>
              <a:endParaRPr lang="zh-CN" altLang="zh-CN">
                <a:solidFill>
                  <a:srgbClr val="000000"/>
                </a:solidFill>
                <a:latin typeface="Arial" panose="020B0604020202020204" pitchFamily="34" charset="0"/>
                <a:cs typeface="Arial" panose="020B0604020202020204" pitchFamily="34" charset="0"/>
              </a:endParaRPr>
            </a:p>
          </p:txBody>
        </p:sp>
        <p:sp>
          <p:nvSpPr>
            <p:cNvPr id="107584" name="Line 130"/>
            <p:cNvSpPr>
              <a:spLocks noChangeShapeType="1"/>
            </p:cNvSpPr>
            <p:nvPr/>
          </p:nvSpPr>
          <p:spPr bwMode="auto">
            <a:xfrm>
              <a:off x="8715682" y="1691512"/>
              <a:ext cx="1376" cy="206375"/>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585" name="Line 131"/>
            <p:cNvSpPr>
              <a:spLocks noChangeShapeType="1"/>
            </p:cNvSpPr>
            <p:nvPr/>
          </p:nvSpPr>
          <p:spPr bwMode="auto">
            <a:xfrm>
              <a:off x="8483154" y="1740725"/>
              <a:ext cx="326082" cy="0"/>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586" name="Line 132"/>
            <p:cNvSpPr>
              <a:spLocks noChangeShapeType="1"/>
            </p:cNvSpPr>
            <p:nvPr/>
          </p:nvSpPr>
          <p:spPr bwMode="auto">
            <a:xfrm flipV="1">
              <a:off x="8481778" y="1691512"/>
              <a:ext cx="327460" cy="1588"/>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587" name="Line 130"/>
            <p:cNvSpPr>
              <a:spLocks noChangeShapeType="1"/>
            </p:cNvSpPr>
            <p:nvPr/>
          </p:nvSpPr>
          <p:spPr bwMode="auto">
            <a:xfrm>
              <a:off x="8602857" y="1691512"/>
              <a:ext cx="1376" cy="206375"/>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grpSp>
      <p:grpSp>
        <p:nvGrpSpPr>
          <p:cNvPr id="107575" name="Group 269"/>
          <p:cNvGrpSpPr>
            <a:grpSpLocks/>
          </p:cNvGrpSpPr>
          <p:nvPr/>
        </p:nvGrpSpPr>
        <p:grpSpPr bwMode="auto">
          <a:xfrm>
            <a:off x="4886325" y="2241551"/>
            <a:ext cx="328613" cy="247650"/>
            <a:chOff x="8481778" y="1650237"/>
            <a:chExt cx="327460" cy="247650"/>
          </a:xfrm>
        </p:grpSpPr>
        <p:sp>
          <p:nvSpPr>
            <p:cNvPr id="107578" name="Rectangle 129"/>
            <p:cNvSpPr>
              <a:spLocks noChangeArrowheads="1"/>
            </p:cNvSpPr>
            <p:nvPr/>
          </p:nvSpPr>
          <p:spPr bwMode="auto">
            <a:xfrm>
              <a:off x="8483154" y="1650237"/>
              <a:ext cx="326082" cy="247650"/>
            </a:xfrm>
            <a:prstGeom prst="rect">
              <a:avLst/>
            </a:prstGeom>
            <a:solidFill>
              <a:schemeClr val="bg1"/>
            </a:solidFill>
            <a:ln w="9525">
              <a:solidFill>
                <a:schemeClr val="tx1"/>
              </a:solidFill>
              <a:miter lim="800000"/>
              <a:headEnd/>
              <a:tailEnd/>
            </a:ln>
          </p:spPr>
          <p:txBody>
            <a:bodyPr wrap="none" anchor="ctr"/>
            <a:lstStyle/>
            <a:p>
              <a:endParaRPr lang="zh-CN" altLang="zh-CN">
                <a:solidFill>
                  <a:srgbClr val="000000"/>
                </a:solidFill>
                <a:latin typeface="Arial" panose="020B0604020202020204" pitchFamily="34" charset="0"/>
                <a:cs typeface="Arial" panose="020B0604020202020204" pitchFamily="34" charset="0"/>
              </a:endParaRPr>
            </a:p>
          </p:txBody>
        </p:sp>
        <p:sp>
          <p:nvSpPr>
            <p:cNvPr id="107579" name="Line 130"/>
            <p:cNvSpPr>
              <a:spLocks noChangeShapeType="1"/>
            </p:cNvSpPr>
            <p:nvPr/>
          </p:nvSpPr>
          <p:spPr bwMode="auto">
            <a:xfrm>
              <a:off x="8715682" y="1691512"/>
              <a:ext cx="1376" cy="206375"/>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580" name="Line 131"/>
            <p:cNvSpPr>
              <a:spLocks noChangeShapeType="1"/>
            </p:cNvSpPr>
            <p:nvPr/>
          </p:nvSpPr>
          <p:spPr bwMode="auto">
            <a:xfrm>
              <a:off x="8483154" y="1740725"/>
              <a:ext cx="326082" cy="0"/>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581" name="Line 132"/>
            <p:cNvSpPr>
              <a:spLocks noChangeShapeType="1"/>
            </p:cNvSpPr>
            <p:nvPr/>
          </p:nvSpPr>
          <p:spPr bwMode="auto">
            <a:xfrm flipV="1">
              <a:off x="8481778" y="1691512"/>
              <a:ext cx="327460" cy="1588"/>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sp>
          <p:nvSpPr>
            <p:cNvPr id="107582" name="Line 130"/>
            <p:cNvSpPr>
              <a:spLocks noChangeShapeType="1"/>
            </p:cNvSpPr>
            <p:nvPr/>
          </p:nvSpPr>
          <p:spPr bwMode="auto">
            <a:xfrm>
              <a:off x="8602857" y="1691512"/>
              <a:ext cx="1376" cy="206375"/>
            </a:xfrm>
            <a:prstGeom prst="line">
              <a:avLst/>
            </a:prstGeom>
            <a:noFill/>
            <a:ln w="9525">
              <a:solidFill>
                <a:schemeClr val="tx1"/>
              </a:solidFill>
              <a:round/>
              <a:headEnd/>
              <a:tailEnd/>
            </a:ln>
          </p:spPr>
          <p:txBody>
            <a:bodyPr/>
            <a:lstStyle/>
            <a:p>
              <a:endParaRPr lang="zh-CN" altLang="en-US">
                <a:latin typeface="Arial" panose="020B0604020202020204" pitchFamily="34" charset="0"/>
                <a:cs typeface="Arial" panose="020B0604020202020204" pitchFamily="34" charset="0"/>
              </a:endParaRPr>
            </a:p>
          </p:txBody>
        </p:sp>
      </p:grpSp>
      <p:sp>
        <p:nvSpPr>
          <p:cNvPr id="2" name="标题 1"/>
          <p:cNvSpPr>
            <a:spLocks noGrp="1"/>
          </p:cNvSpPr>
          <p:nvPr>
            <p:ph type="title"/>
          </p:nvPr>
        </p:nvSpPr>
        <p:spPr/>
        <p:txBody>
          <a:bodyPr/>
          <a:lstStyle/>
          <a:p>
            <a:pPr eaLnBrk="1" hangingPunct="1">
              <a:lnSpc>
                <a:spcPct val="90000"/>
              </a:lnSpc>
              <a:buFontTx/>
              <a:buNone/>
              <a:defRPr/>
            </a:pPr>
            <a:r>
              <a:rPr lang="zh-CN" altLang="en-US">
                <a:solidFill>
                  <a:srgbClr val="FF0000"/>
                </a:solidFill>
              </a:rPr>
              <a:t>通用转发和</a:t>
            </a:r>
            <a:r>
              <a:rPr lang="en-US" altLang="zh-CN">
                <a:solidFill>
                  <a:srgbClr val="FF0000"/>
                </a:solidFill>
              </a:rPr>
              <a:t>SDN</a:t>
            </a:r>
          </a:p>
        </p:txBody>
      </p:sp>
    </p:spTree>
    <p:extLst>
      <p:ext uri="{BB962C8B-B14F-4D97-AF65-F5344CB8AC3E}">
        <p14:creationId xmlns:p14="http://schemas.microsoft.com/office/powerpoint/2010/main" val="227901055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标题 1">
            <a:extLst>
              <a:ext uri="{FF2B5EF4-FFF2-40B4-BE49-F238E27FC236}">
                <a16:creationId xmlns:a16="http://schemas.microsoft.com/office/drawing/2014/main" id="{0861616F-4EBD-7944-A2B3-18A677168FBC}"/>
              </a:ext>
            </a:extLst>
          </p:cNvPr>
          <p:cNvSpPr>
            <a:spLocks noGrp="1" noChangeArrowheads="1"/>
          </p:cNvSpPr>
          <p:nvPr>
            <p:ph type="title"/>
          </p:nvPr>
        </p:nvSpPr>
        <p:spPr/>
        <p:txBody>
          <a:bodyPr/>
          <a:lstStyle/>
          <a:p>
            <a:r>
              <a:rPr lang="en-US" altLang="zh-CN" kern="1200">
                <a:latin typeface="+mn-lt"/>
                <a:ea typeface="+mn-ea"/>
                <a:cs typeface="+mn-cs"/>
              </a:rPr>
              <a:t>SDN</a:t>
            </a:r>
            <a:r>
              <a:rPr lang="zh-CN" altLang="en-US" kern="1200">
                <a:latin typeface="+mn-lt"/>
                <a:ea typeface="+mn-ea"/>
                <a:cs typeface="+mn-cs"/>
              </a:rPr>
              <a:t>架构：控制与转发分离</a:t>
            </a:r>
          </a:p>
        </p:txBody>
      </p:sp>
      <p:sp>
        <p:nvSpPr>
          <p:cNvPr id="5" name="矩形 4">
            <a:extLst>
              <a:ext uri="{FF2B5EF4-FFF2-40B4-BE49-F238E27FC236}">
                <a16:creationId xmlns:a16="http://schemas.microsoft.com/office/drawing/2014/main" id="{A39D8CEB-7484-0549-B9EE-61F0E8F005C1}"/>
              </a:ext>
            </a:extLst>
          </p:cNvPr>
          <p:cNvSpPr/>
          <p:nvPr/>
        </p:nvSpPr>
        <p:spPr>
          <a:xfrm>
            <a:off x="742952" y="1905001"/>
            <a:ext cx="1706557" cy="723899"/>
          </a:xfrm>
          <a:prstGeom prst="rect">
            <a:avLst/>
          </a:prstGeom>
          <a:solidFill>
            <a:schemeClr val="accent3">
              <a:lumMod val="95000"/>
            </a:schemeClr>
          </a:solidFill>
          <a:ln w="9525" cap="flat" cmpd="sng" algn="ctr">
            <a:noFill/>
            <a:prstDash val="solid"/>
            <a:round/>
            <a:headEnd type="none" w="med" len="med"/>
            <a:tailEnd type="none" w="med" len="me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defRPr/>
            </a:pPr>
            <a:r>
              <a:rPr lang="en-US" altLang="zh-CN" sz="2000" b="1" u="none" noProof="1"/>
              <a:t>SDN</a:t>
            </a:r>
            <a:r>
              <a:rPr lang="zh-CN" altLang="en-US" sz="2000" b="1" u="none" noProof="1"/>
              <a:t>控制</a:t>
            </a:r>
            <a:endParaRPr lang="en-US" altLang="zh-CN" sz="2000" b="1" u="none" noProof="1"/>
          </a:p>
          <a:p>
            <a:pPr algn="ctr">
              <a:defRPr/>
            </a:pPr>
            <a:r>
              <a:rPr lang="zh-CN" altLang="en-US" sz="2000" b="1" u="none" noProof="1"/>
              <a:t>应用程序</a:t>
            </a:r>
          </a:p>
        </p:txBody>
      </p:sp>
      <p:sp>
        <p:nvSpPr>
          <p:cNvPr id="6" name="矩形 5">
            <a:extLst>
              <a:ext uri="{FF2B5EF4-FFF2-40B4-BE49-F238E27FC236}">
                <a16:creationId xmlns:a16="http://schemas.microsoft.com/office/drawing/2014/main" id="{259C1EED-8EB2-F24C-A4E7-CDAF70C428E5}"/>
              </a:ext>
            </a:extLst>
          </p:cNvPr>
          <p:cNvSpPr/>
          <p:nvPr/>
        </p:nvSpPr>
        <p:spPr>
          <a:xfrm>
            <a:off x="758826" y="3197226"/>
            <a:ext cx="1690683" cy="720725"/>
          </a:xfrm>
          <a:prstGeom prst="rect">
            <a:avLst/>
          </a:prstGeom>
          <a:solidFill>
            <a:schemeClr val="accent3">
              <a:lumMod val="85000"/>
            </a:schemeClr>
          </a:solidFill>
          <a:ln w="9525" cap="flat" cmpd="sng" algn="ctr">
            <a:noFill/>
            <a:prstDash val="solid"/>
            <a:round/>
            <a:headEnd type="none" w="med" len="med"/>
            <a:tailEnd type="none" w="med" len="med"/>
          </a:ln>
        </p:spPr>
        <p:txBody>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lnSpc>
                <a:spcPct val="160000"/>
              </a:lnSpc>
              <a:defRPr/>
            </a:pPr>
            <a:r>
              <a:rPr lang="zh-CN" altLang="en-US" sz="2000" b="1" u="none" noProof="1"/>
              <a:t>控制层</a:t>
            </a:r>
          </a:p>
        </p:txBody>
      </p:sp>
      <p:sp>
        <p:nvSpPr>
          <p:cNvPr id="7" name="矩形 6">
            <a:extLst>
              <a:ext uri="{FF2B5EF4-FFF2-40B4-BE49-F238E27FC236}">
                <a16:creationId xmlns:a16="http://schemas.microsoft.com/office/drawing/2014/main" id="{7841E9C4-1E88-6B4B-B5C1-9CF1C809DF6D}"/>
              </a:ext>
            </a:extLst>
          </p:cNvPr>
          <p:cNvSpPr/>
          <p:nvPr/>
        </p:nvSpPr>
        <p:spPr>
          <a:xfrm>
            <a:off x="798511" y="4471990"/>
            <a:ext cx="1611312" cy="720725"/>
          </a:xfrm>
          <a:prstGeom prst="rect">
            <a:avLst/>
          </a:prstGeom>
          <a:solidFill>
            <a:schemeClr val="accent3">
              <a:lumMod val="65000"/>
            </a:schemeClr>
          </a:solidFill>
          <a:ln w="9525" cap="flat" cmpd="sng" algn="ctr">
            <a:noFill/>
            <a:prstDash val="solid"/>
            <a:round/>
            <a:headEnd type="none" w="med" len="med"/>
            <a:tailEnd type="none" w="med" len="med"/>
          </a:ln>
        </p:spPr>
        <p:txBody>
          <a:bodyPr/>
          <a:lstStyle/>
          <a:p>
            <a:pPr algn="ctr">
              <a:lnSpc>
                <a:spcPct val="160000"/>
              </a:lnSpc>
              <a:defRPr/>
            </a:pPr>
            <a:r>
              <a:rPr lang="zh-CN" altLang="en-US" sz="2000" b="1" u="none" noProof="1"/>
              <a:t>转发层</a:t>
            </a:r>
          </a:p>
        </p:txBody>
      </p:sp>
      <p:sp>
        <p:nvSpPr>
          <p:cNvPr id="8" name="矩形 7">
            <a:extLst>
              <a:ext uri="{FF2B5EF4-FFF2-40B4-BE49-F238E27FC236}">
                <a16:creationId xmlns:a16="http://schemas.microsoft.com/office/drawing/2014/main" id="{C4FE5EFA-8CF2-CB44-A7C2-BB776F470AD4}"/>
              </a:ext>
            </a:extLst>
          </p:cNvPr>
          <p:cNvSpPr/>
          <p:nvPr/>
        </p:nvSpPr>
        <p:spPr>
          <a:xfrm>
            <a:off x="2771775" y="1898651"/>
            <a:ext cx="2808288" cy="720725"/>
          </a:xfrm>
          <a:prstGeom prst="rect">
            <a:avLst/>
          </a:prstGeom>
          <a:solidFill>
            <a:schemeClr val="accent3">
              <a:lumMod val="95000"/>
            </a:schemeClr>
          </a:solidFill>
          <a:ln w="9525" cap="flat" cmpd="sng" algn="ctr">
            <a:noFill/>
            <a:prstDash val="solid"/>
            <a:round/>
            <a:headEnd type="none" w="med" len="med"/>
            <a:tailEnd type="none" w="med" len="med"/>
          </a:ln>
        </p:spPr>
        <p:txBody>
          <a:bodyPr/>
          <a:lstStyle/>
          <a:p>
            <a:pPr>
              <a:defRPr/>
            </a:pPr>
            <a:endParaRPr lang="zh-CN" altLang="en-US" noProof="1"/>
          </a:p>
        </p:txBody>
      </p:sp>
      <p:sp>
        <p:nvSpPr>
          <p:cNvPr id="41991" name="文本框 7">
            <a:extLst>
              <a:ext uri="{FF2B5EF4-FFF2-40B4-BE49-F238E27FC236}">
                <a16:creationId xmlns:a16="http://schemas.microsoft.com/office/drawing/2014/main" id="{FC4BF14E-9C3C-524C-A05C-6B277ADF8312}"/>
              </a:ext>
            </a:extLst>
          </p:cNvPr>
          <p:cNvSpPr txBox="1">
            <a:spLocks noChangeArrowheads="1"/>
          </p:cNvSpPr>
          <p:nvPr/>
        </p:nvSpPr>
        <p:spPr bwMode="auto">
          <a:xfrm>
            <a:off x="2879726" y="2138363"/>
            <a:ext cx="1116013" cy="3077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1400" u="none"/>
              <a:t>云管理平</a:t>
            </a:r>
          </a:p>
        </p:txBody>
      </p:sp>
      <p:sp>
        <p:nvSpPr>
          <p:cNvPr id="41992" name="文本框 8">
            <a:extLst>
              <a:ext uri="{FF2B5EF4-FFF2-40B4-BE49-F238E27FC236}">
                <a16:creationId xmlns:a16="http://schemas.microsoft.com/office/drawing/2014/main" id="{033A4A5E-102E-EC48-A758-2DD8504BD46B}"/>
              </a:ext>
            </a:extLst>
          </p:cNvPr>
          <p:cNvSpPr txBox="1">
            <a:spLocks noChangeArrowheads="1"/>
          </p:cNvSpPr>
          <p:nvPr/>
        </p:nvSpPr>
        <p:spPr bwMode="auto">
          <a:xfrm>
            <a:off x="4471988" y="2138363"/>
            <a:ext cx="969963" cy="3077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u="none"/>
              <a:t>SDN</a:t>
            </a:r>
            <a:r>
              <a:rPr lang="zh-CN" altLang="en-US" sz="1400" u="none"/>
              <a:t>应用</a:t>
            </a:r>
          </a:p>
        </p:txBody>
      </p:sp>
      <p:sp>
        <p:nvSpPr>
          <p:cNvPr id="11" name="矩形 10">
            <a:extLst>
              <a:ext uri="{FF2B5EF4-FFF2-40B4-BE49-F238E27FC236}">
                <a16:creationId xmlns:a16="http://schemas.microsoft.com/office/drawing/2014/main" id="{E7148F46-0D3B-9344-A850-3F5398CD35B0}"/>
              </a:ext>
            </a:extLst>
          </p:cNvPr>
          <p:cNvSpPr/>
          <p:nvPr/>
        </p:nvSpPr>
        <p:spPr>
          <a:xfrm>
            <a:off x="2771775" y="3197225"/>
            <a:ext cx="2808288" cy="719139"/>
          </a:xfrm>
          <a:prstGeom prst="rect">
            <a:avLst/>
          </a:prstGeom>
          <a:solidFill>
            <a:schemeClr val="accent3">
              <a:lumMod val="85000"/>
            </a:schemeClr>
          </a:solidFill>
          <a:ln w="9525" cap="flat" cmpd="sng" algn="ctr">
            <a:noFill/>
            <a:prstDash val="solid"/>
            <a:round/>
            <a:headEnd type="none" w="med" len="med"/>
            <a:tailEnd type="none" w="med" len="med"/>
          </a:ln>
        </p:spPr>
        <p:txBody>
          <a:bodyPr/>
          <a:lstStyle/>
          <a:p>
            <a:pPr>
              <a:defRPr/>
            </a:pPr>
            <a:endParaRPr lang="zh-CN" altLang="en-US" noProof="1"/>
          </a:p>
        </p:txBody>
      </p:sp>
      <p:sp>
        <p:nvSpPr>
          <p:cNvPr id="12" name="矩形 11">
            <a:extLst>
              <a:ext uri="{FF2B5EF4-FFF2-40B4-BE49-F238E27FC236}">
                <a16:creationId xmlns:a16="http://schemas.microsoft.com/office/drawing/2014/main" id="{A3435137-6879-9C4F-BA6C-222114BF745D}"/>
              </a:ext>
            </a:extLst>
          </p:cNvPr>
          <p:cNvSpPr/>
          <p:nvPr/>
        </p:nvSpPr>
        <p:spPr>
          <a:xfrm>
            <a:off x="2771775" y="4471990"/>
            <a:ext cx="2808288" cy="719137"/>
          </a:xfrm>
          <a:prstGeom prst="rect">
            <a:avLst/>
          </a:prstGeom>
          <a:solidFill>
            <a:schemeClr val="accent3">
              <a:lumMod val="65000"/>
            </a:schemeClr>
          </a:solidFill>
          <a:ln w="9525" cap="flat" cmpd="sng" algn="ctr">
            <a:noFill/>
            <a:prstDash val="solid"/>
            <a:round/>
            <a:headEnd type="none" w="med" len="med"/>
            <a:tailEnd type="none" w="med" len="med"/>
          </a:ln>
        </p:spPr>
        <p:txBody>
          <a:bodyPr/>
          <a:lstStyle/>
          <a:p>
            <a:pPr>
              <a:defRPr/>
            </a:pPr>
            <a:endParaRPr lang="zh-CN" altLang="en-US" noProof="1"/>
          </a:p>
        </p:txBody>
      </p:sp>
      <p:sp>
        <p:nvSpPr>
          <p:cNvPr id="41995" name="文本框 11">
            <a:extLst>
              <a:ext uri="{FF2B5EF4-FFF2-40B4-BE49-F238E27FC236}">
                <a16:creationId xmlns:a16="http://schemas.microsoft.com/office/drawing/2014/main" id="{73D0C36D-97F6-9A4D-9B2D-E9E5B6CF0BFB}"/>
              </a:ext>
            </a:extLst>
          </p:cNvPr>
          <p:cNvSpPr txBox="1">
            <a:spLocks noChangeArrowheads="1"/>
          </p:cNvSpPr>
          <p:nvPr/>
        </p:nvSpPr>
        <p:spPr bwMode="auto">
          <a:xfrm>
            <a:off x="3502027" y="3403601"/>
            <a:ext cx="1160463" cy="3077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u="none">
                <a:solidFill>
                  <a:srgbClr val="FF0000"/>
                </a:solidFill>
              </a:rPr>
              <a:t>SDN</a:t>
            </a:r>
            <a:r>
              <a:rPr lang="zh-CN" altLang="en-US" sz="1400" u="none">
                <a:solidFill>
                  <a:srgbClr val="FF0000"/>
                </a:solidFill>
              </a:rPr>
              <a:t>控制器</a:t>
            </a:r>
          </a:p>
        </p:txBody>
      </p:sp>
      <p:sp>
        <p:nvSpPr>
          <p:cNvPr id="41996" name="文本框 12">
            <a:extLst>
              <a:ext uri="{FF2B5EF4-FFF2-40B4-BE49-F238E27FC236}">
                <a16:creationId xmlns:a16="http://schemas.microsoft.com/office/drawing/2014/main" id="{2AE0471B-F938-784F-A3B1-BBEC390AD3C4}"/>
              </a:ext>
            </a:extLst>
          </p:cNvPr>
          <p:cNvSpPr txBox="1">
            <a:spLocks noChangeArrowheads="1"/>
          </p:cNvSpPr>
          <p:nvPr/>
        </p:nvSpPr>
        <p:spPr bwMode="auto">
          <a:xfrm>
            <a:off x="2879727" y="4694240"/>
            <a:ext cx="800100" cy="2769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zh-CN" sz="1200" u="none"/>
              <a:t>网络设备</a:t>
            </a:r>
          </a:p>
        </p:txBody>
      </p:sp>
      <p:sp>
        <p:nvSpPr>
          <p:cNvPr id="41997" name="文本框 14">
            <a:extLst>
              <a:ext uri="{FF2B5EF4-FFF2-40B4-BE49-F238E27FC236}">
                <a16:creationId xmlns:a16="http://schemas.microsoft.com/office/drawing/2014/main" id="{34F3E699-69E1-8F46-B25C-616512D7BDFC}"/>
              </a:ext>
            </a:extLst>
          </p:cNvPr>
          <p:cNvSpPr txBox="1">
            <a:spLocks noChangeArrowheads="1"/>
          </p:cNvSpPr>
          <p:nvPr/>
        </p:nvSpPr>
        <p:spPr bwMode="auto">
          <a:xfrm>
            <a:off x="3775075" y="4694240"/>
            <a:ext cx="800100" cy="2769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zh-CN" sz="1200" u="none"/>
              <a:t>网络设备</a:t>
            </a:r>
          </a:p>
        </p:txBody>
      </p:sp>
      <p:sp>
        <p:nvSpPr>
          <p:cNvPr id="41998" name="文本框 15">
            <a:extLst>
              <a:ext uri="{FF2B5EF4-FFF2-40B4-BE49-F238E27FC236}">
                <a16:creationId xmlns:a16="http://schemas.microsoft.com/office/drawing/2014/main" id="{3B0ECDB8-8E17-3940-B977-25172A5F0D84}"/>
              </a:ext>
            </a:extLst>
          </p:cNvPr>
          <p:cNvSpPr txBox="1">
            <a:spLocks noChangeArrowheads="1"/>
          </p:cNvSpPr>
          <p:nvPr/>
        </p:nvSpPr>
        <p:spPr bwMode="auto">
          <a:xfrm>
            <a:off x="4662489" y="4694240"/>
            <a:ext cx="800100" cy="2769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zh-CN" sz="1200" u="none"/>
              <a:t>网络设备</a:t>
            </a:r>
          </a:p>
        </p:txBody>
      </p:sp>
      <p:cxnSp>
        <p:nvCxnSpPr>
          <p:cNvPr id="41999" name="肘形连接符 17">
            <a:extLst>
              <a:ext uri="{FF2B5EF4-FFF2-40B4-BE49-F238E27FC236}">
                <a16:creationId xmlns:a16="http://schemas.microsoft.com/office/drawing/2014/main" id="{24484FDB-344D-DE4B-AFEB-0E43BA26E865}"/>
              </a:ext>
            </a:extLst>
          </p:cNvPr>
          <p:cNvCxnSpPr>
            <a:cxnSpLocks noChangeShapeType="1"/>
            <a:stCxn id="41991" idx="2"/>
          </p:cNvCxnSpPr>
          <p:nvPr/>
        </p:nvCxnSpPr>
        <p:spPr bwMode="auto">
          <a:xfrm rot="16200000" flipH="1">
            <a:off x="3189587" y="2694285"/>
            <a:ext cx="982858" cy="486567"/>
          </a:xfrm>
          <a:prstGeom prst="bentConnector3">
            <a:avLst>
              <a:gd name="adj1" fmla="val 50000"/>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cxnSp>
      <p:cxnSp>
        <p:nvCxnSpPr>
          <p:cNvPr id="42000" name="肘形连接符 18">
            <a:extLst>
              <a:ext uri="{FF2B5EF4-FFF2-40B4-BE49-F238E27FC236}">
                <a16:creationId xmlns:a16="http://schemas.microsoft.com/office/drawing/2014/main" id="{E333BAF7-ED36-3543-9EC9-859FDA659C40}"/>
              </a:ext>
            </a:extLst>
          </p:cNvPr>
          <p:cNvCxnSpPr>
            <a:cxnSpLocks noChangeShapeType="1"/>
            <a:stCxn id="41992" idx="2"/>
          </p:cNvCxnSpPr>
          <p:nvPr/>
        </p:nvCxnSpPr>
        <p:spPr bwMode="auto">
          <a:xfrm rot="5400000">
            <a:off x="4165107" y="2635551"/>
            <a:ext cx="981274" cy="602453"/>
          </a:xfrm>
          <a:prstGeom prst="bentConnector3">
            <a:avLst>
              <a:gd name="adj1" fmla="val 50000"/>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cxnSp>
      <p:sp>
        <p:nvSpPr>
          <p:cNvPr id="42001" name="文本框 19">
            <a:extLst>
              <a:ext uri="{FF2B5EF4-FFF2-40B4-BE49-F238E27FC236}">
                <a16:creationId xmlns:a16="http://schemas.microsoft.com/office/drawing/2014/main" id="{A99EAA4B-BA56-B14A-BC9B-0B025BB26E29}"/>
              </a:ext>
            </a:extLst>
          </p:cNvPr>
          <p:cNvSpPr txBox="1">
            <a:spLocks noChangeArrowheads="1"/>
          </p:cNvSpPr>
          <p:nvPr/>
        </p:nvSpPr>
        <p:spPr bwMode="auto">
          <a:xfrm>
            <a:off x="3651251" y="2619378"/>
            <a:ext cx="104933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1600" b="1" u="none"/>
              <a:t>北向接口</a:t>
            </a:r>
          </a:p>
        </p:txBody>
      </p:sp>
      <p:sp>
        <p:nvSpPr>
          <p:cNvPr id="42002" name="文本框 20">
            <a:extLst>
              <a:ext uri="{FF2B5EF4-FFF2-40B4-BE49-F238E27FC236}">
                <a16:creationId xmlns:a16="http://schemas.microsoft.com/office/drawing/2014/main" id="{E70E7F78-33EF-0146-B3D8-CFB543AE80FC}"/>
              </a:ext>
            </a:extLst>
          </p:cNvPr>
          <p:cNvSpPr txBox="1">
            <a:spLocks noChangeArrowheads="1"/>
          </p:cNvSpPr>
          <p:nvPr/>
        </p:nvSpPr>
        <p:spPr bwMode="auto">
          <a:xfrm>
            <a:off x="3651251" y="4076702"/>
            <a:ext cx="104933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1600" b="1" u="none"/>
              <a:t>南向接口</a:t>
            </a:r>
          </a:p>
        </p:txBody>
      </p:sp>
      <p:cxnSp>
        <p:nvCxnSpPr>
          <p:cNvPr id="42003" name="直接箭头连接符 22">
            <a:extLst>
              <a:ext uri="{FF2B5EF4-FFF2-40B4-BE49-F238E27FC236}">
                <a16:creationId xmlns:a16="http://schemas.microsoft.com/office/drawing/2014/main" id="{FC24597B-8F49-604B-8084-56065E3458A9}"/>
              </a:ext>
            </a:extLst>
          </p:cNvPr>
          <p:cNvCxnSpPr>
            <a:cxnSpLocks noChangeShapeType="1"/>
            <a:endCxn id="41997" idx="0"/>
          </p:cNvCxnSpPr>
          <p:nvPr/>
        </p:nvCxnSpPr>
        <p:spPr bwMode="auto">
          <a:xfrm>
            <a:off x="4175125" y="3711378"/>
            <a:ext cx="0" cy="982862"/>
          </a:xfrm>
          <a:prstGeom prst="straightConnector1">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cxnSp>
      <p:cxnSp>
        <p:nvCxnSpPr>
          <p:cNvPr id="42004" name="直接连接符 23">
            <a:extLst>
              <a:ext uri="{FF2B5EF4-FFF2-40B4-BE49-F238E27FC236}">
                <a16:creationId xmlns:a16="http://schemas.microsoft.com/office/drawing/2014/main" id="{11C6929D-06EF-5E4B-889A-48D4DCAF43AA}"/>
              </a:ext>
            </a:extLst>
          </p:cNvPr>
          <p:cNvCxnSpPr>
            <a:cxnSpLocks noChangeShapeType="1"/>
            <a:stCxn id="8" idx="3"/>
            <a:endCxn id="42005" idx="1"/>
          </p:cNvCxnSpPr>
          <p:nvPr/>
        </p:nvCxnSpPr>
        <p:spPr bwMode="auto">
          <a:xfrm flipV="1">
            <a:off x="5580063" y="1711325"/>
            <a:ext cx="576263" cy="5476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42005" name="矩形 25">
            <a:extLst>
              <a:ext uri="{FF2B5EF4-FFF2-40B4-BE49-F238E27FC236}">
                <a16:creationId xmlns:a16="http://schemas.microsoft.com/office/drawing/2014/main" id="{28E8BC33-387D-B14E-8111-9A29E34EFDEC}"/>
              </a:ext>
            </a:extLst>
          </p:cNvPr>
          <p:cNvSpPr>
            <a:spLocks noChangeArrowheads="1"/>
          </p:cNvSpPr>
          <p:nvPr/>
        </p:nvSpPr>
        <p:spPr bwMode="auto">
          <a:xfrm>
            <a:off x="6156326" y="1346200"/>
            <a:ext cx="2143125" cy="730251"/>
          </a:xfrm>
          <a:prstGeom prst="rect">
            <a:avLst/>
          </a:prstGeom>
          <a:solidFill>
            <a:schemeClr val="bg1"/>
          </a:solidFill>
          <a:ln w="9525">
            <a:solidFill>
              <a:schemeClr val="accent1"/>
            </a:solidFill>
            <a:round/>
            <a:headEnd/>
            <a:tailEnd/>
          </a:ln>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180000" indent="-180000">
              <a:buClr>
                <a:srgbClr val="FF0000"/>
              </a:buClr>
              <a:buFont typeface="Arial" panose="020B0604020202020204" pitchFamily="34" charset="0"/>
              <a:buChar char="•"/>
            </a:pPr>
            <a:r>
              <a:rPr lang="zh-CN" altLang="en-US" sz="1600" u="none"/>
              <a:t>网络资源统一管理</a:t>
            </a:r>
          </a:p>
          <a:p>
            <a:pPr marL="180000" indent="-180000">
              <a:buClr>
                <a:srgbClr val="FF0000"/>
              </a:buClr>
              <a:buFont typeface="Arial" panose="020B0604020202020204" pitchFamily="34" charset="0"/>
              <a:buChar char="•"/>
            </a:pPr>
            <a:r>
              <a:rPr lang="zh-CN" altLang="en-US" sz="1600" u="none"/>
              <a:t>基于</a:t>
            </a:r>
            <a:r>
              <a:rPr lang="en-US" altLang="zh-CN" sz="1600" u="none"/>
              <a:t>API</a:t>
            </a:r>
            <a:r>
              <a:rPr lang="zh-CN" altLang="en-US" sz="1600" u="none"/>
              <a:t>的应用开发</a:t>
            </a:r>
          </a:p>
        </p:txBody>
      </p:sp>
      <p:cxnSp>
        <p:nvCxnSpPr>
          <p:cNvPr id="42006" name="直接连接符 26">
            <a:extLst>
              <a:ext uri="{FF2B5EF4-FFF2-40B4-BE49-F238E27FC236}">
                <a16:creationId xmlns:a16="http://schemas.microsoft.com/office/drawing/2014/main" id="{9077DA61-1B0E-DB42-8A90-DC59A4AB5552}"/>
              </a:ext>
            </a:extLst>
          </p:cNvPr>
          <p:cNvCxnSpPr>
            <a:cxnSpLocks noChangeShapeType="1"/>
            <a:endCxn id="42007" idx="1"/>
          </p:cNvCxnSpPr>
          <p:nvPr/>
        </p:nvCxnSpPr>
        <p:spPr bwMode="auto">
          <a:xfrm flipV="1">
            <a:off x="5257800" y="2623346"/>
            <a:ext cx="898526" cy="3345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42007" name="矩形 27">
            <a:extLst>
              <a:ext uri="{FF2B5EF4-FFF2-40B4-BE49-F238E27FC236}">
                <a16:creationId xmlns:a16="http://schemas.microsoft.com/office/drawing/2014/main" id="{41C1659F-9175-9245-BEFD-96C5728E6B91}"/>
              </a:ext>
            </a:extLst>
          </p:cNvPr>
          <p:cNvSpPr>
            <a:spLocks noChangeArrowheads="1"/>
          </p:cNvSpPr>
          <p:nvPr/>
        </p:nvSpPr>
        <p:spPr bwMode="auto">
          <a:xfrm>
            <a:off x="6156326" y="2259014"/>
            <a:ext cx="2143125" cy="728663"/>
          </a:xfrm>
          <a:prstGeom prst="rect">
            <a:avLst/>
          </a:prstGeom>
          <a:solidFill>
            <a:schemeClr val="bg1"/>
          </a:solidFill>
          <a:ln w="9525">
            <a:solidFill>
              <a:schemeClr val="accent1"/>
            </a:solidFill>
            <a:round/>
            <a:headEnd/>
            <a:tailEnd/>
          </a:ln>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180000" indent="-180000">
              <a:lnSpc>
                <a:spcPct val="110000"/>
              </a:lnSpc>
              <a:buClr>
                <a:srgbClr val="FF0000"/>
              </a:buClr>
              <a:buFont typeface="Arial" panose="020B0604020202020204" pitchFamily="34" charset="0"/>
              <a:buChar char="•"/>
            </a:pPr>
            <a:r>
              <a:rPr lang="zh-CN" altLang="en-US" sz="1600" u="none"/>
              <a:t>开放的</a:t>
            </a:r>
            <a:r>
              <a:rPr lang="en-US" altLang="zh-CN" sz="1600" u="none"/>
              <a:t>REST API</a:t>
            </a:r>
          </a:p>
          <a:p>
            <a:pPr marL="180000" indent="-180000">
              <a:lnSpc>
                <a:spcPct val="110000"/>
              </a:lnSpc>
              <a:buClr>
                <a:srgbClr val="FF0000"/>
              </a:buClr>
              <a:buFont typeface="Arial" panose="020B0604020202020204" pitchFamily="34" charset="0"/>
              <a:buChar char="•"/>
            </a:pPr>
            <a:r>
              <a:rPr lang="zh-CN" altLang="en-US" sz="1600" u="none"/>
              <a:t>网络设备私有接口</a:t>
            </a:r>
            <a:endParaRPr lang="en-US" altLang="zh-CN" sz="1600" u="none"/>
          </a:p>
        </p:txBody>
      </p:sp>
      <p:cxnSp>
        <p:nvCxnSpPr>
          <p:cNvPr id="42008" name="直接连接符 28">
            <a:extLst>
              <a:ext uri="{FF2B5EF4-FFF2-40B4-BE49-F238E27FC236}">
                <a16:creationId xmlns:a16="http://schemas.microsoft.com/office/drawing/2014/main" id="{24543476-139E-CD46-8AD6-5A98E01E4D9B}"/>
              </a:ext>
            </a:extLst>
          </p:cNvPr>
          <p:cNvCxnSpPr>
            <a:cxnSpLocks noChangeShapeType="1"/>
            <a:stCxn id="8" idx="3"/>
            <a:endCxn id="42007" idx="1"/>
          </p:cNvCxnSpPr>
          <p:nvPr/>
        </p:nvCxnSpPr>
        <p:spPr bwMode="auto">
          <a:xfrm>
            <a:off x="5580063" y="3635376"/>
            <a:ext cx="576263" cy="95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42009" name="矩形 29">
            <a:extLst>
              <a:ext uri="{FF2B5EF4-FFF2-40B4-BE49-F238E27FC236}">
                <a16:creationId xmlns:a16="http://schemas.microsoft.com/office/drawing/2014/main" id="{9669A344-8C01-0B47-87CA-7C524B4FAD7C}"/>
              </a:ext>
            </a:extLst>
          </p:cNvPr>
          <p:cNvSpPr>
            <a:spLocks noChangeArrowheads="1"/>
          </p:cNvSpPr>
          <p:nvPr/>
        </p:nvSpPr>
        <p:spPr bwMode="auto">
          <a:xfrm>
            <a:off x="6156326" y="3197227"/>
            <a:ext cx="2143125" cy="879475"/>
          </a:xfrm>
          <a:prstGeom prst="rect">
            <a:avLst/>
          </a:prstGeom>
          <a:solidFill>
            <a:schemeClr val="bg1"/>
          </a:solidFill>
          <a:ln w="9525">
            <a:solidFill>
              <a:schemeClr val="accent1"/>
            </a:solidFill>
            <a:round/>
            <a:headEnd/>
            <a:tailEnd/>
          </a:ln>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180000" indent="-180000">
              <a:lnSpc>
                <a:spcPct val="110000"/>
              </a:lnSpc>
              <a:buClr>
                <a:srgbClr val="FF0000"/>
              </a:buClr>
              <a:buFont typeface="Arial" panose="020B0604020202020204" pitchFamily="34" charset="0"/>
              <a:buChar char="•"/>
            </a:pPr>
            <a:r>
              <a:rPr lang="zh-CN" altLang="zh-CN" sz="1600" u="none"/>
              <a:t>网络操作系统</a:t>
            </a:r>
            <a:endParaRPr lang="en-US" altLang="zh-CN" sz="1600" u="none"/>
          </a:p>
          <a:p>
            <a:pPr marL="180000" indent="-180000">
              <a:lnSpc>
                <a:spcPct val="110000"/>
              </a:lnSpc>
              <a:buClr>
                <a:srgbClr val="FF0000"/>
              </a:buClr>
              <a:buFont typeface="Arial" panose="020B0604020202020204" pitchFamily="34" charset="0"/>
              <a:buChar char="•"/>
            </a:pPr>
            <a:r>
              <a:rPr lang="zh-CN" altLang="en-US" sz="1600" u="none"/>
              <a:t>拓扑和设备管理</a:t>
            </a:r>
          </a:p>
          <a:p>
            <a:pPr marL="180000" indent="-180000">
              <a:lnSpc>
                <a:spcPct val="110000"/>
              </a:lnSpc>
              <a:buClr>
                <a:srgbClr val="FF0000"/>
              </a:buClr>
              <a:buFont typeface="Arial" panose="020B0604020202020204" pitchFamily="34" charset="0"/>
              <a:buChar char="•"/>
            </a:pPr>
            <a:r>
              <a:rPr lang="zh-CN" altLang="zh-CN" sz="1600" u="none"/>
              <a:t>流表控制和下发</a:t>
            </a:r>
          </a:p>
        </p:txBody>
      </p:sp>
      <p:sp>
        <p:nvSpPr>
          <p:cNvPr id="42010" name="矩形 30">
            <a:extLst>
              <a:ext uri="{FF2B5EF4-FFF2-40B4-BE49-F238E27FC236}">
                <a16:creationId xmlns:a16="http://schemas.microsoft.com/office/drawing/2014/main" id="{3952B59D-594C-E74E-9818-706A14CB62DF}"/>
              </a:ext>
            </a:extLst>
          </p:cNvPr>
          <p:cNvSpPr>
            <a:spLocks noChangeArrowheads="1"/>
          </p:cNvSpPr>
          <p:nvPr/>
        </p:nvSpPr>
        <p:spPr bwMode="auto">
          <a:xfrm>
            <a:off x="6156326" y="4240213"/>
            <a:ext cx="2143125" cy="381000"/>
          </a:xfrm>
          <a:prstGeom prst="rect">
            <a:avLst/>
          </a:prstGeom>
          <a:solidFill>
            <a:schemeClr val="bg1"/>
          </a:solidFill>
          <a:ln w="9525">
            <a:solidFill>
              <a:schemeClr val="accent1"/>
            </a:solidFill>
            <a:round/>
            <a:headEnd/>
            <a:tailEnd/>
          </a:ln>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180000" indent="-180000">
              <a:lnSpc>
                <a:spcPct val="110000"/>
              </a:lnSpc>
              <a:buClr>
                <a:srgbClr val="FF0000"/>
              </a:buClr>
              <a:buFont typeface="Arial" panose="020B0604020202020204" pitchFamily="34" charset="0"/>
              <a:buChar char="•"/>
            </a:pPr>
            <a:r>
              <a:rPr lang="en-US" altLang="zh-CN" sz="1600" u="none"/>
              <a:t>OpenFlow</a:t>
            </a:r>
            <a:r>
              <a:rPr lang="zh-CN" altLang="en-US" sz="1600" u="none"/>
              <a:t>协议</a:t>
            </a:r>
            <a:endParaRPr lang="en-US" altLang="zh-CN" sz="1600" u="none"/>
          </a:p>
        </p:txBody>
      </p:sp>
      <p:cxnSp>
        <p:nvCxnSpPr>
          <p:cNvPr id="42011" name="直接连接符 31">
            <a:extLst>
              <a:ext uri="{FF2B5EF4-FFF2-40B4-BE49-F238E27FC236}">
                <a16:creationId xmlns:a16="http://schemas.microsoft.com/office/drawing/2014/main" id="{0BAE09B5-9B4B-6C49-BAB5-F6EB3CE0616E}"/>
              </a:ext>
            </a:extLst>
          </p:cNvPr>
          <p:cNvCxnSpPr>
            <a:cxnSpLocks noChangeShapeType="1"/>
            <a:endCxn id="42010" idx="1"/>
          </p:cNvCxnSpPr>
          <p:nvPr/>
        </p:nvCxnSpPr>
        <p:spPr bwMode="auto">
          <a:xfrm>
            <a:off x="4956971" y="4240213"/>
            <a:ext cx="1199355" cy="190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12" name="直接连接符 32">
            <a:extLst>
              <a:ext uri="{FF2B5EF4-FFF2-40B4-BE49-F238E27FC236}">
                <a16:creationId xmlns:a16="http://schemas.microsoft.com/office/drawing/2014/main" id="{69FE4915-957C-F246-A50C-D90EECD0D49F}"/>
              </a:ext>
            </a:extLst>
          </p:cNvPr>
          <p:cNvCxnSpPr>
            <a:cxnSpLocks noChangeShapeType="1"/>
            <a:stCxn id="8" idx="3"/>
            <a:endCxn id="42010" idx="1"/>
          </p:cNvCxnSpPr>
          <p:nvPr/>
        </p:nvCxnSpPr>
        <p:spPr bwMode="auto">
          <a:xfrm>
            <a:off x="5580063" y="4849814"/>
            <a:ext cx="576263" cy="1190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42013" name="矩形 33">
            <a:extLst>
              <a:ext uri="{FF2B5EF4-FFF2-40B4-BE49-F238E27FC236}">
                <a16:creationId xmlns:a16="http://schemas.microsoft.com/office/drawing/2014/main" id="{4D2821AE-BEF7-C046-89D1-65C7669E5FB6}"/>
              </a:ext>
            </a:extLst>
          </p:cNvPr>
          <p:cNvSpPr>
            <a:spLocks noChangeArrowheads="1"/>
          </p:cNvSpPr>
          <p:nvPr/>
        </p:nvSpPr>
        <p:spPr bwMode="auto">
          <a:xfrm>
            <a:off x="6156326" y="4749800"/>
            <a:ext cx="2143125" cy="730251"/>
          </a:xfrm>
          <a:prstGeom prst="rect">
            <a:avLst/>
          </a:prstGeom>
          <a:solidFill>
            <a:schemeClr val="bg1"/>
          </a:solidFill>
          <a:ln w="9525">
            <a:solidFill>
              <a:schemeClr val="accent1"/>
            </a:solidFill>
            <a:round/>
            <a:headEnd/>
            <a:tailEnd/>
          </a:ln>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180000" indent="-180000">
              <a:lnSpc>
                <a:spcPct val="110000"/>
              </a:lnSpc>
              <a:buClr>
                <a:srgbClr val="FF0000"/>
              </a:buClr>
              <a:buFont typeface="Arial" panose="020B0604020202020204" pitchFamily="34" charset="0"/>
              <a:buChar char="•"/>
            </a:pPr>
            <a:r>
              <a:rPr lang="zh-CN" altLang="zh-CN" sz="1600" u="none"/>
              <a:t>多级流表处理</a:t>
            </a:r>
          </a:p>
          <a:p>
            <a:pPr marL="180000" indent="-180000">
              <a:lnSpc>
                <a:spcPct val="110000"/>
              </a:lnSpc>
              <a:buClr>
                <a:srgbClr val="FF0000"/>
              </a:buClr>
              <a:buFont typeface="Arial" panose="020B0604020202020204" pitchFamily="34" charset="0"/>
              <a:buChar char="•"/>
            </a:pPr>
            <a:r>
              <a:rPr lang="zh-CN" altLang="en-US" sz="1600" u="none"/>
              <a:t>高性能数据转发</a:t>
            </a:r>
            <a:endParaRPr lang="zh-CN" altLang="zh-CN" sz="1600" u="none"/>
          </a:p>
        </p:txBody>
      </p:sp>
    </p:spTree>
    <p:extLst>
      <p:ext uri="{BB962C8B-B14F-4D97-AF65-F5344CB8AC3E}">
        <p14:creationId xmlns:p14="http://schemas.microsoft.com/office/powerpoint/2010/main" val="229879515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Title 1"/>
          <p:cNvSpPr>
            <a:spLocks noGrp="1"/>
          </p:cNvSpPr>
          <p:nvPr>
            <p:ph type="title"/>
          </p:nvPr>
        </p:nvSpPr>
        <p:spPr/>
        <p:txBody>
          <a:bodyPr/>
          <a:lstStyle/>
          <a:p>
            <a:r>
              <a:rPr lang="en-US" altLang="zh-CN">
                <a:latin typeface="Calibri" pitchFamily="34" charset="0"/>
                <a:ea typeface="ＭＳ Ｐゴシック" pitchFamily="34" charset="-128"/>
              </a:rPr>
              <a:t>OpenFlow </a:t>
            </a:r>
            <a:r>
              <a:rPr lang="zh-CN" altLang="en-US"/>
              <a:t>数据平面抽象</a:t>
            </a:r>
            <a:endParaRPr lang="en-US" altLang="zh-CN">
              <a:latin typeface="Calibri" pitchFamily="34" charset="0"/>
              <a:ea typeface="ＭＳ Ｐゴシック" pitchFamily="34" charset="-128"/>
            </a:endParaRPr>
          </a:p>
        </p:txBody>
      </p:sp>
      <p:sp>
        <p:nvSpPr>
          <p:cNvPr id="108548" name="Content Placeholder 2"/>
          <p:cNvSpPr>
            <a:spLocks noGrp="1"/>
          </p:cNvSpPr>
          <p:nvPr>
            <p:ph idx="4294967295"/>
          </p:nvPr>
        </p:nvSpPr>
        <p:spPr>
          <a:xfrm>
            <a:off x="338137" y="946148"/>
            <a:ext cx="8455025" cy="2875799"/>
          </a:xfrm>
        </p:spPr>
        <p:txBody>
          <a:bodyPr/>
          <a:lstStyle/>
          <a:p>
            <a:r>
              <a:rPr lang="zh-CN" altLang="en-US" sz="2200">
                <a:solidFill>
                  <a:srgbClr val="000090"/>
                </a:solidFill>
                <a:cs typeface="ＭＳ Ｐゴシック" pitchFamily="34" charset="-128"/>
              </a:rPr>
              <a:t>流</a:t>
            </a:r>
            <a:r>
              <a:rPr lang="en-US" altLang="zh-CN" sz="2200">
                <a:solidFill>
                  <a:srgbClr val="000090"/>
                </a:solidFill>
                <a:cs typeface="ＭＳ Ｐゴシック" pitchFamily="34" charset="-128"/>
              </a:rPr>
              <a:t>: </a:t>
            </a:r>
            <a:r>
              <a:rPr lang="zh-CN" altLang="en-US" sz="2200"/>
              <a:t>由首部字段定义</a:t>
            </a:r>
            <a:endParaRPr lang="en-US" altLang="zh-CN" sz="2200">
              <a:solidFill>
                <a:srgbClr val="000090"/>
              </a:solidFill>
              <a:cs typeface="ＭＳ Ｐゴシック" pitchFamily="34" charset="-128"/>
            </a:endParaRPr>
          </a:p>
          <a:p>
            <a:r>
              <a:rPr lang="zh-CN" altLang="en-US" sz="2200">
                <a:solidFill>
                  <a:srgbClr val="000090"/>
                </a:solidFill>
                <a:cs typeface="ＭＳ Ｐゴシック" pitchFamily="34" charset="-128"/>
              </a:rPr>
              <a:t>通用转发</a:t>
            </a:r>
            <a:r>
              <a:rPr lang="en-US" altLang="zh-CN" sz="2200">
                <a:solidFill>
                  <a:srgbClr val="000090"/>
                </a:solidFill>
                <a:cs typeface="ＭＳ Ｐゴシック" pitchFamily="34" charset="-128"/>
              </a:rPr>
              <a:t>: </a:t>
            </a:r>
            <a:r>
              <a:rPr lang="zh-CN" altLang="en-US" sz="2200">
                <a:solidFill>
                  <a:srgbClr val="000090"/>
                </a:solidFill>
                <a:cs typeface="ＭＳ Ｐゴシック" pitchFamily="34" charset="-128"/>
              </a:rPr>
              <a:t>简单分组处理规则</a:t>
            </a:r>
            <a:endParaRPr lang="en-US" altLang="zh-CN" sz="2200">
              <a:solidFill>
                <a:srgbClr val="000090"/>
              </a:solidFill>
              <a:cs typeface="ＭＳ Ｐゴシック" pitchFamily="34" charset="-128"/>
            </a:endParaRPr>
          </a:p>
          <a:p>
            <a:pPr lvl="1"/>
            <a:r>
              <a:rPr lang="zh-CN" altLang="en-US" sz="2200">
                <a:solidFill>
                  <a:srgbClr val="CC0000"/>
                </a:solidFill>
                <a:cs typeface="Gill Sans MT" pitchFamily="34" charset="0"/>
              </a:rPr>
              <a:t>模式</a:t>
            </a:r>
            <a:r>
              <a:rPr lang="en-US" altLang="zh-CN" sz="2200">
                <a:solidFill>
                  <a:srgbClr val="CC0000"/>
                </a:solidFill>
                <a:cs typeface="Gill Sans MT" pitchFamily="34" charset="0"/>
              </a:rPr>
              <a:t>: </a:t>
            </a:r>
            <a:r>
              <a:rPr lang="zh-CN" altLang="en-US" sz="2200"/>
              <a:t>匹配分组首部字段中的值 </a:t>
            </a:r>
            <a:endParaRPr lang="en-US" altLang="zh-CN" sz="2200"/>
          </a:p>
          <a:p>
            <a:pPr lvl="1"/>
            <a:r>
              <a:rPr lang="zh-CN" altLang="en-US" sz="2200">
                <a:solidFill>
                  <a:srgbClr val="CC0000"/>
                </a:solidFill>
                <a:cs typeface="Gill Sans MT" pitchFamily="34" charset="0"/>
              </a:rPr>
              <a:t>动作</a:t>
            </a:r>
            <a:r>
              <a:rPr lang="en-US" altLang="zh-CN" sz="2200">
                <a:solidFill>
                  <a:srgbClr val="CC0000"/>
                </a:solidFill>
                <a:cs typeface="Gill Sans MT" pitchFamily="34" charset="0"/>
              </a:rPr>
              <a:t>: </a:t>
            </a:r>
            <a:r>
              <a:rPr lang="zh-CN" altLang="en-US" sz="2200">
                <a:cs typeface="Gill Sans MT" pitchFamily="34" charset="0"/>
              </a:rPr>
              <a:t>丢弃、转发、修改</a:t>
            </a:r>
            <a:r>
              <a:rPr lang="zh-CN" altLang="en-US" sz="2200">
                <a:solidFill>
                  <a:srgbClr val="CC0000"/>
                </a:solidFill>
                <a:cs typeface="Gill Sans MT" pitchFamily="34" charset="0"/>
              </a:rPr>
              <a:t>匹配的分组，</a:t>
            </a:r>
            <a:r>
              <a:rPr lang="zh-CN" altLang="en-US" sz="2200">
                <a:cs typeface="Gill Sans MT" pitchFamily="34" charset="0"/>
              </a:rPr>
              <a:t>或者发送匹配分组到控制器。</a:t>
            </a:r>
            <a:endParaRPr lang="en-US" altLang="zh-CN" sz="2200">
              <a:cs typeface="Gill Sans MT" pitchFamily="34" charset="0"/>
            </a:endParaRPr>
          </a:p>
          <a:p>
            <a:pPr lvl="1"/>
            <a:r>
              <a:rPr lang="zh-CN" altLang="en-US" sz="2200">
                <a:solidFill>
                  <a:srgbClr val="CC0000"/>
                </a:solidFill>
                <a:cs typeface="Gill Sans MT" pitchFamily="34" charset="0"/>
              </a:rPr>
              <a:t>优先级</a:t>
            </a:r>
            <a:r>
              <a:rPr lang="en-US" altLang="zh-CN" sz="2200">
                <a:solidFill>
                  <a:srgbClr val="CC0000"/>
                </a:solidFill>
                <a:cs typeface="Gill Sans MT" pitchFamily="34" charset="0"/>
              </a:rPr>
              <a:t>: </a:t>
            </a:r>
            <a:r>
              <a:rPr lang="en-US" altLang="zh-CN" sz="2200">
                <a:cs typeface="Gill Sans MT" pitchFamily="34" charset="0"/>
              </a:rPr>
              <a:t>disambiguate overlapping patterns</a:t>
            </a:r>
          </a:p>
          <a:p>
            <a:pPr lvl="1"/>
            <a:r>
              <a:rPr lang="zh-CN" altLang="en-US" sz="2200">
                <a:solidFill>
                  <a:srgbClr val="CC0000"/>
                </a:solidFill>
                <a:cs typeface="Gill Sans MT" pitchFamily="34" charset="0"/>
              </a:rPr>
              <a:t>计数器</a:t>
            </a:r>
            <a:r>
              <a:rPr lang="en-US" altLang="zh-CN" sz="2200">
                <a:solidFill>
                  <a:srgbClr val="CC0000"/>
                </a:solidFill>
                <a:cs typeface="Gill Sans MT" pitchFamily="34" charset="0"/>
              </a:rPr>
              <a:t>: </a:t>
            </a:r>
            <a:r>
              <a:rPr lang="en-US" altLang="zh-CN" sz="2200">
                <a:cs typeface="Gill Sans MT" pitchFamily="34" charset="0"/>
              </a:rPr>
              <a:t>#bytes and #packets</a:t>
            </a:r>
          </a:p>
        </p:txBody>
      </p:sp>
      <p:cxnSp>
        <p:nvCxnSpPr>
          <p:cNvPr id="26" name="Straight Connector 25"/>
          <p:cNvCxnSpPr>
            <a:cxnSpLocks noChangeShapeType="1"/>
          </p:cNvCxnSpPr>
          <p:nvPr/>
        </p:nvCxnSpPr>
        <p:spPr bwMode="auto">
          <a:xfrm>
            <a:off x="4859087" y="4669261"/>
            <a:ext cx="1106488" cy="355600"/>
          </a:xfrm>
          <a:prstGeom prst="line">
            <a:avLst/>
          </a:prstGeom>
          <a:noFill/>
          <a:ln w="25400">
            <a:solidFill>
              <a:srgbClr val="8E8EE4"/>
            </a:solidFill>
            <a:round/>
            <a:headEnd/>
            <a:tailEnd type="none" w="lg" len="lg"/>
          </a:ln>
          <a:effectLst>
            <a:outerShdw dist="20000" dir="5400000" rotWithShape="0">
              <a:srgbClr val="808080">
                <a:alpha val="37999"/>
              </a:srgbClr>
            </a:outerShdw>
          </a:effectLst>
        </p:spPr>
      </p:cxnSp>
      <p:grpSp>
        <p:nvGrpSpPr>
          <p:cNvPr id="2" name="组合 1"/>
          <p:cNvGrpSpPr/>
          <p:nvPr/>
        </p:nvGrpSpPr>
        <p:grpSpPr>
          <a:xfrm>
            <a:off x="2393950" y="3914351"/>
            <a:ext cx="3956050" cy="995362"/>
            <a:chOff x="2393950" y="4034671"/>
            <a:chExt cx="3956050" cy="995362"/>
          </a:xfrm>
        </p:grpSpPr>
        <p:cxnSp>
          <p:nvCxnSpPr>
            <p:cNvPr id="21" name="Straight Connector 20"/>
            <p:cNvCxnSpPr>
              <a:cxnSpLocks noChangeShapeType="1"/>
            </p:cNvCxnSpPr>
            <p:nvPr/>
          </p:nvCxnSpPr>
          <p:spPr bwMode="auto">
            <a:xfrm>
              <a:off x="2393950" y="4563308"/>
              <a:ext cx="1127125" cy="19050"/>
            </a:xfrm>
            <a:prstGeom prst="line">
              <a:avLst/>
            </a:prstGeom>
            <a:noFill/>
            <a:ln w="25400">
              <a:solidFill>
                <a:srgbClr val="8E8EE4"/>
              </a:solidFill>
              <a:round/>
              <a:headEnd/>
              <a:tailEnd type="none" w="lg" len="lg"/>
            </a:ln>
            <a:effectLst>
              <a:outerShdw dist="20000" dir="5400000" rotWithShape="0">
                <a:srgbClr val="808080">
                  <a:alpha val="37999"/>
                </a:srgbClr>
              </a:outerShdw>
            </a:effectLst>
          </p:spPr>
        </p:cxnSp>
        <p:cxnSp>
          <p:nvCxnSpPr>
            <p:cNvPr id="23" name="Straight Connector 22"/>
            <p:cNvCxnSpPr>
              <a:cxnSpLocks noChangeShapeType="1"/>
            </p:cNvCxnSpPr>
            <p:nvPr/>
          </p:nvCxnSpPr>
          <p:spPr bwMode="auto">
            <a:xfrm>
              <a:off x="4984750" y="4563308"/>
              <a:ext cx="1127125" cy="19050"/>
            </a:xfrm>
            <a:prstGeom prst="line">
              <a:avLst/>
            </a:prstGeom>
            <a:noFill/>
            <a:ln w="25400">
              <a:solidFill>
                <a:srgbClr val="8E8EE4"/>
              </a:solidFill>
              <a:round/>
              <a:headEnd/>
              <a:tailEnd type="none" w="lg" len="lg"/>
            </a:ln>
            <a:effectLst>
              <a:outerShdw dist="20000" dir="5400000" rotWithShape="0">
                <a:srgbClr val="808080">
                  <a:alpha val="37999"/>
                </a:srgbClr>
              </a:outerShdw>
            </a:effectLst>
          </p:spPr>
        </p:cxnSp>
        <p:grpSp>
          <p:nvGrpSpPr>
            <p:cNvPr id="108551" name="Group 7"/>
            <p:cNvGrpSpPr>
              <a:grpSpLocks/>
            </p:cNvGrpSpPr>
            <p:nvPr/>
          </p:nvGrpSpPr>
          <p:grpSpPr bwMode="auto">
            <a:xfrm>
              <a:off x="3427413" y="4161671"/>
              <a:ext cx="1652587" cy="868362"/>
              <a:chOff x="1871277" y="1576300"/>
              <a:chExt cx="1128371" cy="437861"/>
            </a:xfrm>
          </p:grpSpPr>
          <p:sp>
            <p:nvSpPr>
              <p:cNvPr id="13" name="Oval 12"/>
              <p:cNvSpPr>
                <a:spLocks noChangeArrowheads="1"/>
              </p:cNvSpPr>
              <p:nvPr/>
            </p:nvSpPr>
            <p:spPr bwMode="auto">
              <a:xfrm flipV="1">
                <a:off x="1874528" y="1694771"/>
                <a:ext cx="1125120" cy="31939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5" name="Rectangle 14"/>
              <p:cNvSpPr/>
              <p:nvPr/>
            </p:nvSpPr>
            <p:spPr bwMode="auto">
              <a:xfrm>
                <a:off x="1871277" y="1739597"/>
                <a:ext cx="1128371" cy="11606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17" name="Oval 16"/>
              <p:cNvSpPr>
                <a:spLocks noChangeArrowheads="1"/>
              </p:cNvSpPr>
              <p:nvPr/>
            </p:nvSpPr>
            <p:spPr bwMode="auto">
              <a:xfrm flipV="1">
                <a:off x="1871277" y="1576300"/>
                <a:ext cx="1125120" cy="31939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8" name="Freeform 17"/>
              <p:cNvSpPr/>
              <p:nvPr/>
            </p:nvSpPr>
            <p:spPr bwMode="auto">
              <a:xfrm>
                <a:off x="2160686" y="1673158"/>
                <a:ext cx="546301" cy="1608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 name="Freeform 18"/>
              <p:cNvSpPr>
                <a:spLocks/>
              </p:cNvSpPr>
              <p:nvPr/>
            </p:nvSpPr>
            <p:spPr bwMode="auto">
              <a:xfrm>
                <a:off x="2103238" y="1633134"/>
                <a:ext cx="661197" cy="111267"/>
              </a:xfrm>
              <a:custGeom>
                <a:avLst/>
                <a:gdLst>
                  <a:gd name="T0" fmla="*/ 0 w 3723451"/>
                  <a:gd name="T1" fmla="*/ 27221 h 932950"/>
                  <a:gd name="T2" fmla="*/ 116342 w 3723451"/>
                  <a:gd name="T3" fmla="*/ 321 h 932950"/>
                  <a:gd name="T4" fmla="*/ 329542 w 3723451"/>
                  <a:gd name="T5" fmla="*/ 62084 h 932950"/>
                  <a:gd name="T6" fmla="*/ 532938 w 3723451"/>
                  <a:gd name="T7" fmla="*/ 0 h 932950"/>
                  <a:gd name="T8" fmla="*/ 661197 w 3723451"/>
                  <a:gd name="T9" fmla="*/ 24705 h 932950"/>
                  <a:gd name="T10" fmla="*/ 565772 w 3723451"/>
                  <a:gd name="T11" fmla="*/ 55085 h 932950"/>
                  <a:gd name="T12" fmla="*/ 535050 w 3723451"/>
                  <a:gd name="T13" fmla="*/ 46894 h 932950"/>
                  <a:gd name="T14" fmla="*/ 333288 w 3723451"/>
                  <a:gd name="T15" fmla="*/ 111267 h 932950"/>
                  <a:gd name="T16" fmla="*/ 126366 w 3723451"/>
                  <a:gd name="T17" fmla="*/ 49262 h 932950"/>
                  <a:gd name="T18" fmla="*/ 92910 w 3723451"/>
                  <a:gd name="T19" fmla="*/ 55954 h 932950"/>
                  <a:gd name="T20" fmla="*/ 0 w 3723451"/>
                  <a:gd name="T21" fmla="*/ 27221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20" name="Freeform 19"/>
              <p:cNvSpPr>
                <a:spLocks/>
              </p:cNvSpPr>
              <p:nvPr/>
            </p:nvSpPr>
            <p:spPr bwMode="auto">
              <a:xfrm>
                <a:off x="2538978" y="1727590"/>
                <a:ext cx="241716" cy="96858"/>
              </a:xfrm>
              <a:custGeom>
                <a:avLst/>
                <a:gdLst>
                  <a:gd name="T0" fmla="*/ 0 w 1366596"/>
                  <a:gd name="T1" fmla="*/ 0 h 809868"/>
                  <a:gd name="T2" fmla="*/ 241716 w 1366596"/>
                  <a:gd name="T3" fmla="*/ 74845 h 809868"/>
                  <a:gd name="T4" fmla="*/ 153005 w 1366596"/>
                  <a:gd name="T5" fmla="*/ 96858 h 809868"/>
                  <a:gd name="T6" fmla="*/ 814 w 1366596"/>
                  <a:gd name="T7" fmla="*/ 51181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22" name="Freeform 21"/>
              <p:cNvSpPr>
                <a:spLocks/>
              </p:cNvSpPr>
              <p:nvPr/>
            </p:nvSpPr>
            <p:spPr bwMode="auto">
              <a:xfrm>
                <a:off x="2090231" y="1729992"/>
                <a:ext cx="238465" cy="96858"/>
              </a:xfrm>
              <a:custGeom>
                <a:avLst/>
                <a:gdLst>
                  <a:gd name="T0" fmla="*/ 235210 w 1348191"/>
                  <a:gd name="T1" fmla="*/ 0 h 791462"/>
                  <a:gd name="T2" fmla="*/ 238465 w 1348191"/>
                  <a:gd name="T3" fmla="*/ 46740 h 791462"/>
                  <a:gd name="T4" fmla="*/ 86271 w 1348191"/>
                  <a:gd name="T5" fmla="*/ 96858 h 791462"/>
                  <a:gd name="T6" fmla="*/ 0 w 1348191"/>
                  <a:gd name="T7" fmla="*/ 74896 h 791462"/>
                  <a:gd name="T8" fmla="*/ 2352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24" name="Straight Connector 23"/>
              <p:cNvCxnSpPr>
                <a:cxnSpLocks noChangeShapeType="1"/>
                <a:endCxn id="17" idx="2"/>
              </p:cNvCxnSpPr>
              <p:nvPr/>
            </p:nvCxnSpPr>
            <p:spPr bwMode="auto">
              <a:xfrm flipH="1" flipV="1">
                <a:off x="1871277" y="1737196"/>
                <a:ext cx="3251" cy="1232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5" name="Straight Connector 24"/>
              <p:cNvCxnSpPr>
                <a:cxnSpLocks noChangeShapeType="1"/>
              </p:cNvCxnSpPr>
              <p:nvPr/>
            </p:nvCxnSpPr>
            <p:spPr bwMode="auto">
              <a:xfrm flipH="1" flipV="1">
                <a:off x="2996397" y="1734795"/>
                <a:ext cx="3251" cy="1232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27" name="Straight Connector 26"/>
            <p:cNvCxnSpPr>
              <a:cxnSpLocks noChangeShapeType="1"/>
            </p:cNvCxnSpPr>
            <p:nvPr/>
          </p:nvCxnSpPr>
          <p:spPr bwMode="auto">
            <a:xfrm flipV="1">
              <a:off x="4992688" y="4034671"/>
              <a:ext cx="1357312" cy="304800"/>
            </a:xfrm>
            <a:prstGeom prst="line">
              <a:avLst/>
            </a:prstGeom>
            <a:noFill/>
            <a:ln w="25400">
              <a:solidFill>
                <a:srgbClr val="8E8EE4"/>
              </a:solidFill>
              <a:round/>
              <a:headEnd/>
              <a:tailEnd type="none" w="lg" len="lg"/>
            </a:ln>
            <a:effectLst>
              <a:outerShdw dist="20000" dir="5400000" rotWithShape="0">
                <a:srgbClr val="808080">
                  <a:alpha val="37999"/>
                </a:srgbClr>
              </a:outerShdw>
            </a:effectLst>
          </p:spPr>
        </p:cxnSp>
      </p:grpSp>
      <p:sp>
        <p:nvSpPr>
          <p:cNvPr id="108554" name="TextBox 8"/>
          <p:cNvSpPr txBox="1">
            <a:spLocks noChangeArrowheads="1"/>
          </p:cNvSpPr>
          <p:nvPr/>
        </p:nvSpPr>
        <p:spPr bwMode="auto">
          <a:xfrm>
            <a:off x="416260" y="5311350"/>
            <a:ext cx="8470230" cy="830997"/>
          </a:xfrm>
          <a:prstGeom prst="rect">
            <a:avLst/>
          </a:prstGeom>
          <a:noFill/>
          <a:ln w="9525">
            <a:noFill/>
            <a:miter lim="800000"/>
            <a:headEnd/>
            <a:tailEnd/>
          </a:ln>
        </p:spPr>
        <p:txBody>
          <a:bodyPr wrap="square">
            <a:spAutoFit/>
          </a:bodyPr>
          <a:lstStyle/>
          <a:p>
            <a:r>
              <a:rPr lang="zh-CN" altLang="en-US" sz="2400"/>
              <a:t>分组交换机中的流表</a:t>
            </a:r>
            <a:r>
              <a:rPr lang="en-US" altLang="zh-CN" sz="2400"/>
              <a:t>(</a:t>
            </a:r>
            <a:r>
              <a:rPr lang="zh-CN" altLang="en-US" sz="2400"/>
              <a:t>由控制器计算和分发</a:t>
            </a:r>
            <a:r>
              <a:rPr lang="en-US" altLang="zh-CN" sz="2400"/>
              <a:t>)</a:t>
            </a:r>
            <a:r>
              <a:rPr lang="zh-CN" altLang="en-US" sz="2400"/>
              <a:t>定义了分组交换机的</a:t>
            </a:r>
            <a:r>
              <a:rPr lang="zh-CN" altLang="en-US" sz="2400">
                <a:solidFill>
                  <a:srgbClr val="FF0000"/>
                </a:solidFill>
              </a:rPr>
              <a:t>匹配 </a:t>
            </a:r>
            <a:r>
              <a:rPr lang="en-US" altLang="zh-CN" sz="2400">
                <a:solidFill>
                  <a:srgbClr val="FF0000"/>
                </a:solidFill>
              </a:rPr>
              <a:t>+ </a:t>
            </a:r>
            <a:r>
              <a:rPr lang="zh-CN" altLang="en-US" sz="2400">
                <a:solidFill>
                  <a:srgbClr val="FF0000"/>
                </a:solidFill>
              </a:rPr>
              <a:t>动作</a:t>
            </a:r>
            <a:r>
              <a:rPr lang="zh-CN" altLang="en-US" sz="2400"/>
              <a:t>规则</a:t>
            </a:r>
            <a:endParaRPr lang="en-US" altLang="zh-CN" sz="2400">
              <a:latin typeface="+mn-lt"/>
            </a:endParaRPr>
          </a:p>
        </p:txBody>
      </p:sp>
    </p:spTree>
    <p:extLst>
      <p:ext uri="{BB962C8B-B14F-4D97-AF65-F5344CB8AC3E}">
        <p14:creationId xmlns:p14="http://schemas.microsoft.com/office/powerpoint/2010/main" val="1943693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ChangeArrowheads="1"/>
          </p:cNvSpPr>
          <p:nvPr>
            <p:ph type="title"/>
          </p:nvPr>
        </p:nvSpPr>
        <p:spPr/>
        <p:txBody>
          <a:bodyPr/>
          <a:lstStyle/>
          <a:p>
            <a:pPr eaLnBrk="1" hangingPunct="1"/>
            <a:r>
              <a:rPr lang="zh-CN" altLang="en-US"/>
              <a:t>网络服务模型</a:t>
            </a:r>
          </a:p>
        </p:txBody>
      </p:sp>
      <p:sp>
        <p:nvSpPr>
          <p:cNvPr id="20485" name="Rectangle 3"/>
          <p:cNvSpPr>
            <a:spLocks noGrp="1" noChangeArrowheads="1"/>
          </p:cNvSpPr>
          <p:nvPr>
            <p:ph type="body" idx="1"/>
          </p:nvPr>
        </p:nvSpPr>
        <p:spPr>
          <a:xfrm>
            <a:off x="468314" y="1524318"/>
            <a:ext cx="8473806" cy="4679950"/>
          </a:xfrm>
        </p:spPr>
        <p:txBody>
          <a:bodyPr/>
          <a:lstStyle/>
          <a:p>
            <a:pPr marL="0" indent="0" algn="ctr" eaLnBrk="1" hangingPunct="1">
              <a:buNone/>
            </a:pPr>
            <a:r>
              <a:rPr lang="zh-CN" altLang="en-US" sz="2800">
                <a:ea typeface="楷体" panose="02010609060101010101" pitchFamily="49" charset="-122"/>
                <a:cs typeface="Arial" panose="020B0604020202020204" pitchFamily="34" charset="0"/>
              </a:rPr>
              <a:t>几种实际使用的网络层服务模型</a:t>
            </a:r>
            <a:endParaRPr lang="en-US" altLang="zh-CN" sz="2800">
              <a:ea typeface="楷体" panose="02010609060101010101" pitchFamily="49" charset="-122"/>
              <a:cs typeface="Arial" panose="020B0604020202020204" pitchFamily="34" charset="0"/>
            </a:endParaRPr>
          </a:p>
          <a:p>
            <a:pPr marL="0" indent="0" eaLnBrk="1" hangingPunct="1">
              <a:buNone/>
            </a:pPr>
            <a:endParaRPr lang="zh-CN" altLang="en-US" sz="2400">
              <a:ea typeface="楷体" panose="02010609060101010101" pitchFamily="49" charset="-122"/>
              <a:cs typeface="Arial" panose="020B0604020202020204" pitchFamily="34" charset="0"/>
            </a:endParaRPr>
          </a:p>
          <a:p>
            <a:pPr eaLnBrk="1" hangingPunct="1">
              <a:buFont typeface="Wingdings" panose="05000000000000000000" pitchFamily="2" charset="2"/>
              <a:buNone/>
            </a:pPr>
            <a:r>
              <a:rPr lang="zh-CN" altLang="en-US" sz="2000" b="1">
                <a:ea typeface="楷体" panose="02010609060101010101" pitchFamily="49" charset="-122"/>
                <a:cs typeface="Arial" panose="020B0604020202020204" pitchFamily="34" charset="0"/>
              </a:rPr>
              <a:t>网络体系结构   服务模型   带宽保证   无丢失保证   排序   定时   拥塞指示</a:t>
            </a:r>
          </a:p>
          <a:p>
            <a:pPr eaLnBrk="1" hangingPunct="1">
              <a:buFont typeface="Wingdings" panose="05000000000000000000" pitchFamily="2" charset="2"/>
              <a:buNone/>
            </a:pPr>
            <a:endParaRPr lang="zh-CN" altLang="en-US" sz="2000">
              <a:ea typeface="楷体" panose="02010609060101010101" pitchFamily="49" charset="-122"/>
              <a:cs typeface="Arial" panose="020B0604020202020204" pitchFamily="34" charset="0"/>
            </a:endParaRPr>
          </a:p>
          <a:p>
            <a:pPr eaLnBrk="1" hangingPunct="1">
              <a:buFont typeface="Wingdings" panose="05000000000000000000" pitchFamily="2" charset="2"/>
              <a:buNone/>
            </a:pPr>
            <a:r>
              <a:rPr lang="zh-CN" altLang="en-US" sz="2000">
                <a:ea typeface="楷体" panose="02010609060101010101" pitchFamily="49" charset="-122"/>
                <a:cs typeface="Arial" panose="020B0604020202020204" pitchFamily="34" charset="0"/>
              </a:rPr>
              <a:t>     互联网         尽力而为         无           无          无    不维持     无</a:t>
            </a:r>
          </a:p>
          <a:p>
            <a:pPr eaLnBrk="1" hangingPunct="1">
              <a:buFont typeface="Wingdings" panose="05000000000000000000" pitchFamily="2" charset="2"/>
              <a:buNone/>
            </a:pPr>
            <a:r>
              <a:rPr lang="zh-CN" altLang="en-US" sz="2000">
                <a:ea typeface="楷体" panose="02010609060101010101" pitchFamily="49" charset="-122"/>
                <a:cs typeface="Arial" panose="020B0604020202020204" pitchFamily="34" charset="0"/>
              </a:rPr>
              <a:t>   </a:t>
            </a:r>
          </a:p>
          <a:p>
            <a:pPr eaLnBrk="1" hangingPunct="1">
              <a:buFont typeface="Wingdings" panose="05000000000000000000" pitchFamily="2" charset="2"/>
              <a:buNone/>
            </a:pPr>
            <a:r>
              <a:rPr lang="zh-CN" altLang="en-US" sz="2000">
                <a:ea typeface="楷体" panose="02010609060101010101" pitchFamily="49" charset="-122"/>
                <a:cs typeface="Arial" panose="020B0604020202020204" pitchFamily="34" charset="0"/>
              </a:rPr>
              <a:t>      </a:t>
            </a:r>
            <a:r>
              <a:rPr lang="en-US" altLang="zh-CN" sz="2000">
                <a:ea typeface="楷体" panose="02010609060101010101" pitchFamily="49" charset="-122"/>
                <a:cs typeface="Arial" panose="020B0604020202020204" pitchFamily="34" charset="0"/>
              </a:rPr>
              <a:t>ATM              CBR     </a:t>
            </a:r>
            <a:r>
              <a:rPr lang="zh-CN" altLang="en-US" sz="2000">
                <a:ea typeface="楷体" panose="02010609060101010101" pitchFamily="49" charset="-122"/>
                <a:cs typeface="Arial" panose="020B0604020202020204" pitchFamily="34" charset="0"/>
              </a:rPr>
              <a:t>保证恒定速率    是        有序  维持     无拥塞</a:t>
            </a:r>
          </a:p>
          <a:p>
            <a:pPr eaLnBrk="1" hangingPunct="1">
              <a:buFont typeface="Wingdings" panose="05000000000000000000" pitchFamily="2" charset="2"/>
              <a:buNone/>
            </a:pPr>
            <a:endParaRPr lang="zh-CN" altLang="en-US" sz="2000">
              <a:ea typeface="楷体" panose="02010609060101010101" pitchFamily="49" charset="-122"/>
              <a:cs typeface="Arial" panose="020B0604020202020204" pitchFamily="34" charset="0"/>
            </a:endParaRPr>
          </a:p>
          <a:p>
            <a:pPr eaLnBrk="1" hangingPunct="1">
              <a:buFont typeface="Wingdings" panose="05000000000000000000" pitchFamily="2" charset="2"/>
              <a:buNone/>
            </a:pPr>
            <a:r>
              <a:rPr lang="zh-CN" altLang="en-US" sz="2000">
                <a:ea typeface="楷体" panose="02010609060101010101" pitchFamily="49" charset="-122"/>
                <a:cs typeface="Arial" panose="020B0604020202020204" pitchFamily="34" charset="0"/>
              </a:rPr>
              <a:t>      </a:t>
            </a:r>
            <a:r>
              <a:rPr lang="en-US" altLang="zh-CN" sz="2000">
                <a:ea typeface="楷体" panose="02010609060101010101" pitchFamily="49" charset="-122"/>
                <a:cs typeface="Arial" panose="020B0604020202020204" pitchFamily="34" charset="0"/>
              </a:rPr>
              <a:t>ATM              ABR     </a:t>
            </a:r>
            <a:r>
              <a:rPr lang="zh-CN" altLang="en-US" sz="2000">
                <a:ea typeface="楷体" panose="02010609060101010101" pitchFamily="49" charset="-122"/>
                <a:cs typeface="Arial" panose="020B0604020202020204" pitchFamily="34" charset="0"/>
              </a:rPr>
              <a:t>保证最小速率    无       有序   维持   提供指示</a:t>
            </a:r>
          </a:p>
          <a:p>
            <a:pPr eaLnBrk="1" hangingPunct="1">
              <a:buFont typeface="Wingdings" panose="05000000000000000000" pitchFamily="2" charset="2"/>
              <a:buNone/>
            </a:pPr>
            <a:r>
              <a:rPr lang="zh-CN" altLang="en-US" sz="2000">
                <a:ea typeface="楷体" panose="02010609060101010101" pitchFamily="49" charset="-122"/>
                <a:cs typeface="Arial" panose="020B0604020202020204" pitchFamily="34" charset="0"/>
              </a:rPr>
              <a:t>      </a:t>
            </a:r>
          </a:p>
        </p:txBody>
      </p:sp>
      <p:sp>
        <p:nvSpPr>
          <p:cNvPr id="20486" name="Line 4"/>
          <p:cNvSpPr>
            <a:spLocks noChangeShapeType="1"/>
          </p:cNvSpPr>
          <p:nvPr/>
        </p:nvSpPr>
        <p:spPr bwMode="auto">
          <a:xfrm>
            <a:off x="468313" y="2276475"/>
            <a:ext cx="82804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87" name="Line 5"/>
          <p:cNvSpPr>
            <a:spLocks noChangeShapeType="1"/>
          </p:cNvSpPr>
          <p:nvPr/>
        </p:nvSpPr>
        <p:spPr bwMode="auto">
          <a:xfrm>
            <a:off x="468313" y="2852738"/>
            <a:ext cx="82804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88" name="Line 6"/>
          <p:cNvSpPr>
            <a:spLocks noChangeShapeType="1"/>
          </p:cNvSpPr>
          <p:nvPr/>
        </p:nvSpPr>
        <p:spPr bwMode="auto">
          <a:xfrm>
            <a:off x="468313" y="3644900"/>
            <a:ext cx="8280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89" name="Line 7"/>
          <p:cNvSpPr>
            <a:spLocks noChangeShapeType="1"/>
          </p:cNvSpPr>
          <p:nvPr/>
        </p:nvSpPr>
        <p:spPr bwMode="auto">
          <a:xfrm>
            <a:off x="468313" y="4365625"/>
            <a:ext cx="8280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90" name="Line 8"/>
          <p:cNvSpPr>
            <a:spLocks noChangeShapeType="1"/>
          </p:cNvSpPr>
          <p:nvPr/>
        </p:nvSpPr>
        <p:spPr bwMode="auto">
          <a:xfrm>
            <a:off x="468313" y="5084763"/>
            <a:ext cx="82804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85892511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Title 1"/>
          <p:cNvSpPr>
            <a:spLocks noGrp="1"/>
          </p:cNvSpPr>
          <p:nvPr>
            <p:ph type="title"/>
          </p:nvPr>
        </p:nvSpPr>
        <p:spPr/>
        <p:txBody>
          <a:bodyPr/>
          <a:lstStyle/>
          <a:p>
            <a:r>
              <a:rPr lang="en-US" altLang="zh-CN">
                <a:latin typeface="Calibri" pitchFamily="34" charset="0"/>
                <a:ea typeface="ＭＳ Ｐゴシック" pitchFamily="34" charset="-128"/>
              </a:rPr>
              <a:t>OpenFlow</a:t>
            </a:r>
            <a:r>
              <a:rPr lang="zh-CN" altLang="en-US"/>
              <a:t>数据平面抽象</a:t>
            </a:r>
            <a:endParaRPr lang="en-US" altLang="zh-CN">
              <a:latin typeface="Calibri" pitchFamily="34" charset="0"/>
              <a:ea typeface="ＭＳ Ｐゴシック" pitchFamily="34" charset="-128"/>
            </a:endParaRPr>
          </a:p>
        </p:txBody>
      </p:sp>
      <p:sp>
        <p:nvSpPr>
          <p:cNvPr id="109572" name="Content Placeholder 2"/>
          <p:cNvSpPr>
            <a:spLocks noGrp="1"/>
          </p:cNvSpPr>
          <p:nvPr>
            <p:ph idx="1"/>
          </p:nvPr>
        </p:nvSpPr>
        <p:spPr>
          <a:xfrm>
            <a:off x="325438" y="1042989"/>
            <a:ext cx="8488362" cy="2810292"/>
          </a:xfrm>
        </p:spPr>
        <p:txBody>
          <a:bodyPr/>
          <a:lstStyle/>
          <a:p>
            <a:r>
              <a:rPr lang="zh-CN" altLang="en-US" sz="2200">
                <a:solidFill>
                  <a:srgbClr val="000090"/>
                </a:solidFill>
                <a:cs typeface="ＭＳ Ｐゴシック" pitchFamily="34" charset="-128"/>
              </a:rPr>
              <a:t>流</a:t>
            </a:r>
            <a:r>
              <a:rPr lang="en-US" altLang="zh-CN" sz="2200">
                <a:solidFill>
                  <a:srgbClr val="000090"/>
                </a:solidFill>
                <a:cs typeface="ＭＳ Ｐゴシック" pitchFamily="34" charset="-128"/>
              </a:rPr>
              <a:t>: </a:t>
            </a:r>
            <a:r>
              <a:rPr lang="zh-CN" altLang="en-US" sz="2200"/>
              <a:t>由首部字段定义</a:t>
            </a:r>
            <a:endParaRPr lang="en-US" altLang="zh-CN" sz="2200">
              <a:solidFill>
                <a:srgbClr val="000090"/>
              </a:solidFill>
              <a:cs typeface="ＭＳ Ｐゴシック" pitchFamily="34" charset="-128"/>
            </a:endParaRPr>
          </a:p>
          <a:p>
            <a:r>
              <a:rPr lang="zh-CN" altLang="en-US" sz="2200">
                <a:solidFill>
                  <a:srgbClr val="000090"/>
                </a:solidFill>
                <a:cs typeface="ＭＳ Ｐゴシック" pitchFamily="34" charset="-128"/>
              </a:rPr>
              <a:t>通用转发</a:t>
            </a:r>
            <a:r>
              <a:rPr lang="en-US" altLang="zh-CN" sz="2200">
                <a:solidFill>
                  <a:srgbClr val="000090"/>
                </a:solidFill>
                <a:cs typeface="ＭＳ Ｐゴシック" pitchFamily="34" charset="-128"/>
              </a:rPr>
              <a:t>: </a:t>
            </a:r>
            <a:r>
              <a:rPr lang="zh-CN" altLang="en-US" sz="2200">
                <a:solidFill>
                  <a:srgbClr val="000090"/>
                </a:solidFill>
                <a:cs typeface="ＭＳ Ｐゴシック" pitchFamily="34" charset="-128"/>
              </a:rPr>
              <a:t>简单分组处理规则</a:t>
            </a:r>
            <a:endParaRPr lang="en-US" altLang="zh-CN" sz="2200">
              <a:solidFill>
                <a:srgbClr val="000090"/>
              </a:solidFill>
              <a:cs typeface="ＭＳ Ｐゴシック" pitchFamily="34" charset="-128"/>
            </a:endParaRPr>
          </a:p>
          <a:p>
            <a:pPr lvl="1"/>
            <a:r>
              <a:rPr lang="zh-CN" altLang="en-US" sz="2200">
                <a:solidFill>
                  <a:srgbClr val="CC0000"/>
                </a:solidFill>
                <a:cs typeface="Gill Sans MT" pitchFamily="34" charset="0"/>
              </a:rPr>
              <a:t>模式</a:t>
            </a:r>
            <a:r>
              <a:rPr lang="en-US" altLang="zh-CN" sz="2200">
                <a:solidFill>
                  <a:srgbClr val="CC0000"/>
                </a:solidFill>
                <a:cs typeface="Gill Sans MT" pitchFamily="34" charset="0"/>
              </a:rPr>
              <a:t>: </a:t>
            </a:r>
            <a:r>
              <a:rPr lang="zh-CN" altLang="en-US" sz="2200"/>
              <a:t>匹配分组首部字段中的值 </a:t>
            </a:r>
            <a:endParaRPr lang="en-US" altLang="zh-CN" sz="2200"/>
          </a:p>
          <a:p>
            <a:pPr lvl="1"/>
            <a:r>
              <a:rPr lang="zh-CN" altLang="en-US" sz="2200">
                <a:solidFill>
                  <a:srgbClr val="CC0000"/>
                </a:solidFill>
                <a:cs typeface="Gill Sans MT" pitchFamily="34" charset="0"/>
              </a:rPr>
              <a:t>动作</a:t>
            </a:r>
            <a:r>
              <a:rPr lang="en-US" altLang="zh-CN" sz="2200">
                <a:solidFill>
                  <a:srgbClr val="CC0000"/>
                </a:solidFill>
                <a:cs typeface="Gill Sans MT" pitchFamily="34" charset="0"/>
              </a:rPr>
              <a:t>: </a:t>
            </a:r>
            <a:r>
              <a:rPr lang="zh-CN" altLang="en-US" sz="2200">
                <a:cs typeface="Gill Sans MT" pitchFamily="34" charset="0"/>
              </a:rPr>
              <a:t>丢弃、转发、修改</a:t>
            </a:r>
            <a:r>
              <a:rPr lang="zh-CN" altLang="en-US" sz="2200">
                <a:solidFill>
                  <a:srgbClr val="CC0000"/>
                </a:solidFill>
                <a:cs typeface="Gill Sans MT" pitchFamily="34" charset="0"/>
              </a:rPr>
              <a:t>匹配的分组，</a:t>
            </a:r>
            <a:r>
              <a:rPr lang="zh-CN" altLang="en-US" sz="2200">
                <a:cs typeface="Gill Sans MT" pitchFamily="34" charset="0"/>
              </a:rPr>
              <a:t>或者发送匹配分组到控制器。</a:t>
            </a:r>
            <a:endParaRPr lang="en-US" altLang="zh-CN" sz="2200">
              <a:cs typeface="Gill Sans MT" pitchFamily="34" charset="0"/>
            </a:endParaRPr>
          </a:p>
          <a:p>
            <a:pPr lvl="1"/>
            <a:r>
              <a:rPr lang="zh-CN" altLang="en-US" sz="2200">
                <a:solidFill>
                  <a:srgbClr val="CC0000"/>
                </a:solidFill>
                <a:cs typeface="Gill Sans MT" pitchFamily="34" charset="0"/>
              </a:rPr>
              <a:t>优先级</a:t>
            </a:r>
            <a:r>
              <a:rPr lang="en-US" altLang="zh-CN" sz="2200">
                <a:solidFill>
                  <a:srgbClr val="CC0000"/>
                </a:solidFill>
                <a:cs typeface="Gill Sans MT" pitchFamily="34" charset="0"/>
              </a:rPr>
              <a:t>: </a:t>
            </a:r>
            <a:r>
              <a:rPr lang="en-US" altLang="zh-CN" sz="2200">
                <a:cs typeface="Gill Sans MT" pitchFamily="34" charset="0"/>
              </a:rPr>
              <a:t>disambiguate overlapping patterns</a:t>
            </a:r>
          </a:p>
          <a:p>
            <a:pPr lvl="1"/>
            <a:r>
              <a:rPr lang="zh-CN" altLang="en-US" sz="2200">
                <a:solidFill>
                  <a:srgbClr val="CC0000"/>
                </a:solidFill>
                <a:cs typeface="Gill Sans MT" pitchFamily="34" charset="0"/>
              </a:rPr>
              <a:t>计数器</a:t>
            </a:r>
            <a:r>
              <a:rPr lang="en-US" altLang="zh-CN" sz="2200">
                <a:solidFill>
                  <a:srgbClr val="CC0000"/>
                </a:solidFill>
                <a:cs typeface="Gill Sans MT" pitchFamily="34" charset="0"/>
              </a:rPr>
              <a:t>: </a:t>
            </a:r>
            <a:r>
              <a:rPr lang="en-US" altLang="zh-CN" sz="2200">
                <a:cs typeface="Gill Sans MT" pitchFamily="34" charset="0"/>
              </a:rPr>
              <a:t>#bytes and #packets</a:t>
            </a:r>
          </a:p>
        </p:txBody>
      </p:sp>
      <p:sp>
        <p:nvSpPr>
          <p:cNvPr id="28" name="Rectangle 27"/>
          <p:cNvSpPr>
            <a:spLocks noChangeArrowheads="1"/>
          </p:cNvSpPr>
          <p:nvPr/>
        </p:nvSpPr>
        <p:spPr bwMode="auto">
          <a:xfrm>
            <a:off x="420270" y="4695849"/>
            <a:ext cx="6553200" cy="1354217"/>
          </a:xfrm>
          <a:prstGeom prst="rect">
            <a:avLst/>
          </a:prstGeom>
          <a:gradFill rotWithShape="1">
            <a:gsLst>
              <a:gs pos="0">
                <a:srgbClr val="E0FFF4"/>
              </a:gs>
              <a:gs pos="64999">
                <a:srgbClr val="B2FFE3"/>
              </a:gs>
              <a:gs pos="100000">
                <a:srgbClr val="90FFDA"/>
              </a:gs>
            </a:gsLst>
            <a:lin ang="5400000" scaled="1"/>
          </a:gradFill>
          <a:ln w="9525">
            <a:solidFill>
              <a:srgbClr val="00CC98"/>
            </a:solidFill>
            <a:miter lim="800000"/>
            <a:headEnd/>
            <a:tailEnd/>
          </a:ln>
          <a:effectLst>
            <a:outerShdw dist="20000" dir="5400000" rotWithShape="0">
              <a:srgbClr val="808080">
                <a:alpha val="37999"/>
              </a:srgbClr>
            </a:outerShdw>
          </a:effectLst>
        </p:spPr>
        <p:txBody>
          <a:bodyPr>
            <a:spAutoFit/>
          </a:bodyPr>
          <a:lstStyle/>
          <a:p>
            <a:pPr marL="342000" indent="-342000">
              <a:spcBef>
                <a:spcPts val="600"/>
              </a:spcBef>
              <a:buFontTx/>
              <a:buAutoNum type="arabicPeriod"/>
              <a:defRPr/>
            </a:pPr>
            <a:r>
              <a:rPr lang="en-US" altLang="zh-CN" sz="2400" err="1">
                <a:solidFill>
                  <a:srgbClr val="000000"/>
                </a:solidFill>
                <a:latin typeface="Calibri" pitchFamily="34" charset="0"/>
                <a:ea typeface="ヒラギノ角ゴ Pro W3" charset="-128"/>
              </a:rPr>
              <a:t>src</a:t>
            </a:r>
            <a:r>
              <a:rPr lang="en-US" altLang="zh-CN" sz="2400">
                <a:solidFill>
                  <a:srgbClr val="000000"/>
                </a:solidFill>
                <a:latin typeface="Calibri" pitchFamily="34" charset="0"/>
                <a:ea typeface="ヒラギノ角ゴ Pro W3" charset="-128"/>
              </a:rPr>
              <a:t>=1.2.*.*, dest=3.4.5.* </a:t>
            </a:r>
            <a:r>
              <a:rPr lang="en-US" altLang="zh-CN" sz="2400">
                <a:solidFill>
                  <a:srgbClr val="000000"/>
                </a:solidFill>
                <a:latin typeface="Calibri" pitchFamily="34" charset="0"/>
                <a:ea typeface="ヒラギノ角ゴ Pro W3" charset="-128"/>
                <a:sym typeface="Wingdings" pitchFamily="2" charset="2"/>
              </a:rPr>
              <a:t> drop                        </a:t>
            </a:r>
          </a:p>
          <a:p>
            <a:pPr marL="342000" indent="-342000">
              <a:spcBef>
                <a:spcPts val="600"/>
              </a:spcBef>
              <a:buFontTx/>
              <a:buAutoNum type="arabicPeriod"/>
              <a:defRPr/>
            </a:pPr>
            <a:r>
              <a:rPr lang="en-US" altLang="zh-CN" sz="2400" err="1">
                <a:solidFill>
                  <a:srgbClr val="000000"/>
                </a:solidFill>
                <a:latin typeface="Calibri" pitchFamily="34" charset="0"/>
                <a:ea typeface="ヒラギノ角ゴ Pro W3" charset="-128"/>
                <a:sym typeface="Wingdings" pitchFamily="2" charset="2"/>
              </a:rPr>
              <a:t>src</a:t>
            </a:r>
            <a:r>
              <a:rPr lang="en-US" altLang="zh-CN" sz="2400">
                <a:solidFill>
                  <a:srgbClr val="000000"/>
                </a:solidFill>
                <a:latin typeface="Calibri" pitchFamily="34" charset="0"/>
                <a:ea typeface="ヒラギノ角ゴ Pro W3" charset="-128"/>
                <a:sym typeface="Wingdings" pitchFamily="2" charset="2"/>
              </a:rPr>
              <a:t> = *.*.*.*, dest=3.4.*.*  forward (2)</a:t>
            </a:r>
          </a:p>
          <a:p>
            <a:pPr marL="342000" indent="-342000">
              <a:spcBef>
                <a:spcPts val="600"/>
              </a:spcBef>
              <a:defRPr/>
            </a:pPr>
            <a:r>
              <a:rPr lang="en-US" altLang="zh-CN" sz="2400">
                <a:solidFill>
                  <a:srgbClr val="000000"/>
                </a:solidFill>
                <a:latin typeface="Calibri" pitchFamily="34" charset="0"/>
                <a:ea typeface="ヒラギノ角ゴ Pro W3" charset="-128"/>
                <a:sym typeface="Wingdings" pitchFamily="2" charset="2"/>
              </a:rPr>
              <a:t>3.  </a:t>
            </a:r>
            <a:r>
              <a:rPr lang="en-US" altLang="zh-CN" sz="2400" err="1">
                <a:solidFill>
                  <a:srgbClr val="000000"/>
                </a:solidFill>
                <a:latin typeface="Calibri" pitchFamily="34" charset="0"/>
                <a:ea typeface="ヒラギノ角ゴ Pro W3" charset="-128"/>
                <a:sym typeface="Wingdings" pitchFamily="2" charset="2"/>
              </a:rPr>
              <a:t>src</a:t>
            </a:r>
            <a:r>
              <a:rPr lang="en-US" altLang="zh-CN" sz="2400">
                <a:solidFill>
                  <a:srgbClr val="000000"/>
                </a:solidFill>
                <a:latin typeface="Calibri" pitchFamily="34" charset="0"/>
                <a:ea typeface="ヒラギノ角ゴ Pro W3" charset="-128"/>
                <a:sym typeface="Wingdings" pitchFamily="2" charset="2"/>
              </a:rPr>
              <a:t>=10.1.2.3, dest=*.*.*.*  send to controller</a:t>
            </a:r>
            <a:endParaRPr lang="en-US" altLang="zh-CN" sz="2400">
              <a:solidFill>
                <a:srgbClr val="000000"/>
              </a:solidFill>
              <a:latin typeface="Calibri" pitchFamily="34" charset="0"/>
              <a:ea typeface="ヒラギノ角ゴ Pro W3" charset="-128"/>
            </a:endParaRPr>
          </a:p>
        </p:txBody>
      </p:sp>
      <p:sp>
        <p:nvSpPr>
          <p:cNvPr id="109579" name="TextBox 32"/>
          <p:cNvSpPr txBox="1">
            <a:spLocks noChangeArrowheads="1"/>
          </p:cNvSpPr>
          <p:nvPr/>
        </p:nvSpPr>
        <p:spPr bwMode="auto">
          <a:xfrm>
            <a:off x="7113889" y="4909925"/>
            <a:ext cx="1381212" cy="369332"/>
          </a:xfrm>
          <a:prstGeom prst="rect">
            <a:avLst/>
          </a:prstGeom>
          <a:noFill/>
          <a:ln w="9525">
            <a:noFill/>
            <a:miter lim="800000"/>
            <a:headEnd/>
            <a:tailEnd/>
          </a:ln>
        </p:spPr>
        <p:txBody>
          <a:bodyPr wrap="none">
            <a:spAutoFit/>
          </a:bodyPr>
          <a:lstStyle/>
          <a:p>
            <a:r>
              <a:rPr lang="en-US" altLang="zh-CN">
                <a:latin typeface="+mn-lt"/>
              </a:rPr>
              <a:t>* : wildcard</a:t>
            </a:r>
          </a:p>
        </p:txBody>
      </p:sp>
      <p:grpSp>
        <p:nvGrpSpPr>
          <p:cNvPr id="2" name="组合 1"/>
          <p:cNvGrpSpPr/>
          <p:nvPr/>
        </p:nvGrpSpPr>
        <p:grpSpPr>
          <a:xfrm>
            <a:off x="4716045" y="3465536"/>
            <a:ext cx="3956050" cy="1124742"/>
            <a:chOff x="2393950" y="3697793"/>
            <a:chExt cx="3956050" cy="1124742"/>
          </a:xfrm>
        </p:grpSpPr>
        <p:cxnSp>
          <p:nvCxnSpPr>
            <p:cNvPr id="21" name="Straight Connector 20"/>
            <p:cNvCxnSpPr>
              <a:cxnSpLocks noChangeShapeType="1"/>
            </p:cNvCxnSpPr>
            <p:nvPr/>
          </p:nvCxnSpPr>
          <p:spPr bwMode="auto">
            <a:xfrm>
              <a:off x="2393950" y="4226430"/>
              <a:ext cx="1127125" cy="19050"/>
            </a:xfrm>
            <a:prstGeom prst="line">
              <a:avLst/>
            </a:prstGeom>
            <a:noFill/>
            <a:ln w="25400">
              <a:solidFill>
                <a:srgbClr val="8E8EE4"/>
              </a:solidFill>
              <a:round/>
              <a:headEnd/>
              <a:tailEnd type="none" w="lg" len="lg"/>
            </a:ln>
            <a:effectLst>
              <a:outerShdw dist="20000" dir="5400000" rotWithShape="0">
                <a:srgbClr val="808080">
                  <a:alpha val="37999"/>
                </a:srgbClr>
              </a:outerShdw>
            </a:effectLst>
          </p:spPr>
        </p:cxnSp>
        <p:cxnSp>
          <p:nvCxnSpPr>
            <p:cNvPr id="23" name="Straight Connector 22"/>
            <p:cNvCxnSpPr>
              <a:cxnSpLocks noChangeShapeType="1"/>
            </p:cNvCxnSpPr>
            <p:nvPr/>
          </p:nvCxnSpPr>
          <p:spPr bwMode="auto">
            <a:xfrm>
              <a:off x="4984750" y="4226430"/>
              <a:ext cx="1127125" cy="19050"/>
            </a:xfrm>
            <a:prstGeom prst="line">
              <a:avLst/>
            </a:prstGeom>
            <a:noFill/>
            <a:ln w="25400">
              <a:solidFill>
                <a:srgbClr val="8E8EE4"/>
              </a:solidFill>
              <a:round/>
              <a:headEnd/>
              <a:tailEnd type="none" w="lg" len="lg"/>
            </a:ln>
            <a:effectLst>
              <a:outerShdw dist="20000" dir="5400000" rotWithShape="0">
                <a:srgbClr val="808080">
                  <a:alpha val="37999"/>
                </a:srgbClr>
              </a:outerShdw>
            </a:effectLst>
          </p:spPr>
        </p:cxnSp>
        <p:grpSp>
          <p:nvGrpSpPr>
            <p:cNvPr id="109575" name="Group 7"/>
            <p:cNvGrpSpPr>
              <a:grpSpLocks/>
            </p:cNvGrpSpPr>
            <p:nvPr/>
          </p:nvGrpSpPr>
          <p:grpSpPr bwMode="auto">
            <a:xfrm>
              <a:off x="3427413" y="3824793"/>
              <a:ext cx="1652587" cy="868362"/>
              <a:chOff x="1871277" y="1576300"/>
              <a:chExt cx="1128371" cy="437861"/>
            </a:xfrm>
          </p:grpSpPr>
          <p:sp>
            <p:nvSpPr>
              <p:cNvPr id="13" name="Oval 12"/>
              <p:cNvSpPr>
                <a:spLocks noChangeArrowheads="1"/>
              </p:cNvSpPr>
              <p:nvPr/>
            </p:nvSpPr>
            <p:spPr bwMode="auto">
              <a:xfrm flipV="1">
                <a:off x="1874528" y="1694771"/>
                <a:ext cx="1125120" cy="31939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5" name="Rectangle 14"/>
              <p:cNvSpPr/>
              <p:nvPr/>
            </p:nvSpPr>
            <p:spPr bwMode="auto">
              <a:xfrm>
                <a:off x="1871277" y="1739597"/>
                <a:ext cx="1128371" cy="11606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zh-CN">
                  <a:solidFill>
                    <a:srgbClr val="FFFFFF"/>
                  </a:solidFill>
                  <a:ea typeface="ＭＳ Ｐゴシック" pitchFamily="34" charset="-128"/>
                </a:endParaRPr>
              </a:p>
            </p:txBody>
          </p:sp>
          <p:sp>
            <p:nvSpPr>
              <p:cNvPr id="17" name="Oval 16"/>
              <p:cNvSpPr>
                <a:spLocks noChangeArrowheads="1"/>
              </p:cNvSpPr>
              <p:nvPr/>
            </p:nvSpPr>
            <p:spPr bwMode="auto">
              <a:xfrm flipV="1">
                <a:off x="1871277" y="1576300"/>
                <a:ext cx="1125120" cy="31939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Gill Sans MT" pitchFamily="34" charset="0"/>
                </a:endParaRPr>
              </a:p>
            </p:txBody>
          </p:sp>
          <p:sp>
            <p:nvSpPr>
              <p:cNvPr id="18" name="Freeform 17"/>
              <p:cNvSpPr/>
              <p:nvPr/>
            </p:nvSpPr>
            <p:spPr bwMode="auto">
              <a:xfrm>
                <a:off x="2160686" y="1673158"/>
                <a:ext cx="546301" cy="1608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 name="Freeform 18"/>
              <p:cNvSpPr>
                <a:spLocks/>
              </p:cNvSpPr>
              <p:nvPr/>
            </p:nvSpPr>
            <p:spPr bwMode="auto">
              <a:xfrm>
                <a:off x="2103238" y="1633134"/>
                <a:ext cx="661197" cy="111267"/>
              </a:xfrm>
              <a:custGeom>
                <a:avLst/>
                <a:gdLst>
                  <a:gd name="T0" fmla="*/ 0 w 3723451"/>
                  <a:gd name="T1" fmla="*/ 27221 h 932950"/>
                  <a:gd name="T2" fmla="*/ 116342 w 3723451"/>
                  <a:gd name="T3" fmla="*/ 321 h 932950"/>
                  <a:gd name="T4" fmla="*/ 329542 w 3723451"/>
                  <a:gd name="T5" fmla="*/ 62084 h 932950"/>
                  <a:gd name="T6" fmla="*/ 532938 w 3723451"/>
                  <a:gd name="T7" fmla="*/ 0 h 932950"/>
                  <a:gd name="T8" fmla="*/ 661197 w 3723451"/>
                  <a:gd name="T9" fmla="*/ 24705 h 932950"/>
                  <a:gd name="T10" fmla="*/ 565772 w 3723451"/>
                  <a:gd name="T11" fmla="*/ 55085 h 932950"/>
                  <a:gd name="T12" fmla="*/ 535050 w 3723451"/>
                  <a:gd name="T13" fmla="*/ 46894 h 932950"/>
                  <a:gd name="T14" fmla="*/ 333288 w 3723451"/>
                  <a:gd name="T15" fmla="*/ 111267 h 932950"/>
                  <a:gd name="T16" fmla="*/ 126366 w 3723451"/>
                  <a:gd name="T17" fmla="*/ 49262 h 932950"/>
                  <a:gd name="T18" fmla="*/ 92910 w 3723451"/>
                  <a:gd name="T19" fmla="*/ 55954 h 932950"/>
                  <a:gd name="T20" fmla="*/ 0 w 3723451"/>
                  <a:gd name="T21" fmla="*/ 27221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20" name="Freeform 19"/>
              <p:cNvSpPr>
                <a:spLocks/>
              </p:cNvSpPr>
              <p:nvPr/>
            </p:nvSpPr>
            <p:spPr bwMode="auto">
              <a:xfrm>
                <a:off x="2538978" y="1727590"/>
                <a:ext cx="241716" cy="96858"/>
              </a:xfrm>
              <a:custGeom>
                <a:avLst/>
                <a:gdLst>
                  <a:gd name="T0" fmla="*/ 0 w 1366596"/>
                  <a:gd name="T1" fmla="*/ 0 h 809868"/>
                  <a:gd name="T2" fmla="*/ 241716 w 1366596"/>
                  <a:gd name="T3" fmla="*/ 74845 h 809868"/>
                  <a:gd name="T4" fmla="*/ 153005 w 1366596"/>
                  <a:gd name="T5" fmla="*/ 96858 h 809868"/>
                  <a:gd name="T6" fmla="*/ 814 w 1366596"/>
                  <a:gd name="T7" fmla="*/ 51181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sp>
            <p:nvSpPr>
              <p:cNvPr id="22" name="Freeform 21"/>
              <p:cNvSpPr>
                <a:spLocks/>
              </p:cNvSpPr>
              <p:nvPr/>
            </p:nvSpPr>
            <p:spPr bwMode="auto">
              <a:xfrm>
                <a:off x="2090231" y="1729992"/>
                <a:ext cx="238465" cy="96858"/>
              </a:xfrm>
              <a:custGeom>
                <a:avLst/>
                <a:gdLst>
                  <a:gd name="T0" fmla="*/ 235210 w 1348191"/>
                  <a:gd name="T1" fmla="*/ 0 h 791462"/>
                  <a:gd name="T2" fmla="*/ 238465 w 1348191"/>
                  <a:gd name="T3" fmla="*/ 46740 h 791462"/>
                  <a:gd name="T4" fmla="*/ 86271 w 1348191"/>
                  <a:gd name="T5" fmla="*/ 96858 h 791462"/>
                  <a:gd name="T6" fmla="*/ 0 w 1348191"/>
                  <a:gd name="T7" fmla="*/ 74896 h 791462"/>
                  <a:gd name="T8" fmla="*/ 2352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pPr>
                  <a:defRPr/>
                </a:pPr>
                <a:endParaRPr lang="zh-CN" altLang="en-US"/>
              </a:p>
            </p:txBody>
          </p:sp>
          <p:cxnSp>
            <p:nvCxnSpPr>
              <p:cNvPr id="24" name="Straight Connector 23"/>
              <p:cNvCxnSpPr>
                <a:cxnSpLocks noChangeShapeType="1"/>
                <a:endCxn id="17" idx="2"/>
              </p:cNvCxnSpPr>
              <p:nvPr/>
            </p:nvCxnSpPr>
            <p:spPr bwMode="auto">
              <a:xfrm flipH="1" flipV="1">
                <a:off x="1871277" y="1737196"/>
                <a:ext cx="3251" cy="1232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5" name="Straight Connector 24"/>
              <p:cNvCxnSpPr>
                <a:cxnSpLocks noChangeShapeType="1"/>
              </p:cNvCxnSpPr>
              <p:nvPr/>
            </p:nvCxnSpPr>
            <p:spPr bwMode="auto">
              <a:xfrm flipH="1" flipV="1">
                <a:off x="2996397" y="1734795"/>
                <a:ext cx="3251" cy="1232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27" name="Straight Connector 26"/>
            <p:cNvCxnSpPr>
              <a:cxnSpLocks noChangeShapeType="1"/>
            </p:cNvCxnSpPr>
            <p:nvPr/>
          </p:nvCxnSpPr>
          <p:spPr bwMode="auto">
            <a:xfrm flipV="1">
              <a:off x="4992688" y="3697793"/>
              <a:ext cx="1357312" cy="304800"/>
            </a:xfrm>
            <a:prstGeom prst="line">
              <a:avLst/>
            </a:prstGeom>
            <a:noFill/>
            <a:ln w="25400">
              <a:solidFill>
                <a:srgbClr val="8E8EE4"/>
              </a:solidFill>
              <a:round/>
              <a:headEnd/>
              <a:tailEnd type="none" w="lg" len="lg"/>
            </a:ln>
            <a:effectLst>
              <a:outerShdw dist="20000" dir="5400000" rotWithShape="0">
                <a:srgbClr val="808080">
                  <a:alpha val="37999"/>
                </a:srgbClr>
              </a:outerShdw>
            </a:effectLst>
          </p:spPr>
        </p:cxnSp>
        <p:cxnSp>
          <p:nvCxnSpPr>
            <p:cNvPr id="26" name="Straight Connector 25"/>
            <p:cNvCxnSpPr>
              <a:cxnSpLocks noChangeShapeType="1"/>
            </p:cNvCxnSpPr>
            <p:nvPr/>
          </p:nvCxnSpPr>
          <p:spPr bwMode="auto">
            <a:xfrm>
              <a:off x="4984750" y="4466935"/>
              <a:ext cx="1106488" cy="355600"/>
            </a:xfrm>
            <a:prstGeom prst="line">
              <a:avLst/>
            </a:prstGeom>
            <a:noFill/>
            <a:ln w="25400">
              <a:solidFill>
                <a:srgbClr val="8E8EE4"/>
              </a:solidFill>
              <a:round/>
              <a:headEnd/>
              <a:tailEnd type="none" w="lg" len="lg"/>
            </a:ln>
            <a:effectLst>
              <a:outerShdw dist="20000" dir="5400000" rotWithShape="0">
                <a:srgbClr val="808080">
                  <a:alpha val="37999"/>
                </a:srgbClr>
              </a:outerShdw>
            </a:effectLst>
          </p:spPr>
        </p:cxnSp>
      </p:grpSp>
    </p:spTree>
    <p:extLst>
      <p:ext uri="{BB962C8B-B14F-4D97-AF65-F5344CB8AC3E}">
        <p14:creationId xmlns:p14="http://schemas.microsoft.com/office/powerpoint/2010/main" val="124787419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338138" y="191729"/>
            <a:ext cx="8455025" cy="648059"/>
          </a:xfrm>
        </p:spPr>
        <p:txBody>
          <a:bodyPr/>
          <a:lstStyle/>
          <a:p>
            <a:pPr eaLnBrk="1" hangingPunct="1"/>
            <a:r>
              <a:rPr lang="zh-CN" altLang="en-US">
                <a:latin typeface="+mn-lt"/>
              </a:rPr>
              <a:t>第</a:t>
            </a:r>
            <a:r>
              <a:rPr lang="en-US" altLang="zh-CN">
                <a:latin typeface="+mn-lt"/>
              </a:rPr>
              <a:t>4</a:t>
            </a:r>
            <a:r>
              <a:rPr lang="zh-CN" altLang="en-US">
                <a:latin typeface="+mn-lt"/>
              </a:rPr>
              <a:t>章 网络层</a:t>
            </a:r>
            <a:r>
              <a:rPr lang="en-US" altLang="zh-CN">
                <a:latin typeface="+mn-lt"/>
              </a:rPr>
              <a:t>: </a:t>
            </a:r>
            <a:r>
              <a:rPr lang="zh-CN" altLang="en-US">
                <a:latin typeface="+mn-lt"/>
              </a:rPr>
              <a:t>数据平面</a:t>
            </a:r>
            <a:endParaRPr lang="en-US" altLang="zh-CN">
              <a:latin typeface="+mn-lt"/>
            </a:endParaRPr>
          </a:p>
        </p:txBody>
      </p:sp>
      <p:sp>
        <p:nvSpPr>
          <p:cNvPr id="33795" name="Rectangle 3"/>
          <p:cNvSpPr>
            <a:spLocks noGrp="1" noChangeArrowheads="1"/>
          </p:cNvSpPr>
          <p:nvPr>
            <p:ph type="body" sz="half" idx="1"/>
          </p:nvPr>
        </p:nvSpPr>
        <p:spPr>
          <a:xfrm>
            <a:off x="338138" y="976313"/>
            <a:ext cx="4251617" cy="5247506"/>
          </a:xfrm>
        </p:spPr>
        <p:txBody>
          <a:bodyPr/>
          <a:lstStyle/>
          <a:p>
            <a:pPr eaLnBrk="1" hangingPunct="1">
              <a:lnSpc>
                <a:spcPct val="90000"/>
              </a:lnSpc>
              <a:buFontTx/>
              <a:buNone/>
            </a:pPr>
            <a:r>
              <a:rPr lang="en-US" altLang="zh-CN" sz="2000"/>
              <a:t>4.1 </a:t>
            </a:r>
            <a:r>
              <a:rPr lang="zh-CN" altLang="en-US" sz="2000"/>
              <a:t>网络层概述</a:t>
            </a:r>
            <a:endParaRPr lang="en-US" altLang="zh-CN" sz="2000"/>
          </a:p>
          <a:p>
            <a:pPr eaLnBrk="1" hangingPunct="1">
              <a:spcBef>
                <a:spcPts val="600"/>
              </a:spcBef>
            </a:pPr>
            <a:r>
              <a:rPr lang="zh-CN" altLang="en-US" sz="1800"/>
              <a:t>转发和路由选择</a:t>
            </a:r>
            <a:r>
              <a:rPr lang="en-US" altLang="zh-CN" sz="1800"/>
              <a:t>: </a:t>
            </a:r>
            <a:r>
              <a:rPr lang="zh-CN" altLang="en-US" sz="1800"/>
              <a:t>数据平面和控制平面</a:t>
            </a:r>
            <a:endParaRPr lang="en-US" altLang="zh-CN" sz="1800"/>
          </a:p>
          <a:p>
            <a:pPr eaLnBrk="1" hangingPunct="1">
              <a:spcBef>
                <a:spcPts val="600"/>
              </a:spcBef>
            </a:pPr>
            <a:r>
              <a:rPr lang="zh-CN" altLang="en-US" sz="1800"/>
              <a:t>网络服务模型</a:t>
            </a:r>
            <a:endParaRPr lang="en-US" altLang="zh-CN" sz="1800"/>
          </a:p>
          <a:p>
            <a:pPr eaLnBrk="1" hangingPunct="1">
              <a:lnSpc>
                <a:spcPct val="90000"/>
              </a:lnSpc>
              <a:buFontTx/>
              <a:buNone/>
            </a:pPr>
            <a:endParaRPr lang="en-US" altLang="zh-CN" sz="2000"/>
          </a:p>
          <a:p>
            <a:pPr eaLnBrk="1" hangingPunct="1">
              <a:lnSpc>
                <a:spcPct val="90000"/>
              </a:lnSpc>
              <a:buFontTx/>
              <a:buNone/>
            </a:pPr>
            <a:r>
              <a:rPr lang="en-US" altLang="zh-CN" sz="2000"/>
              <a:t>4.2 </a:t>
            </a:r>
            <a:r>
              <a:rPr lang="zh-CN" altLang="en-US" sz="2000"/>
              <a:t>路由器工作原理</a:t>
            </a:r>
            <a:endParaRPr lang="en-US" altLang="zh-CN" sz="2000"/>
          </a:p>
          <a:p>
            <a:pPr eaLnBrk="1" hangingPunct="1">
              <a:lnSpc>
                <a:spcPct val="90000"/>
              </a:lnSpc>
              <a:spcBef>
                <a:spcPts val="600"/>
              </a:spcBef>
            </a:pPr>
            <a:r>
              <a:rPr lang="zh-CN" altLang="en-US" sz="1800"/>
              <a:t>输入端口处理和基于目的地转发</a:t>
            </a:r>
            <a:endParaRPr lang="en-US" altLang="zh-CN" sz="1800"/>
          </a:p>
          <a:p>
            <a:pPr eaLnBrk="1" hangingPunct="1">
              <a:lnSpc>
                <a:spcPct val="90000"/>
              </a:lnSpc>
              <a:spcBef>
                <a:spcPts val="600"/>
              </a:spcBef>
            </a:pPr>
            <a:r>
              <a:rPr lang="zh-CN" altLang="en-US" sz="1800"/>
              <a:t>交换</a:t>
            </a:r>
            <a:endParaRPr lang="en-US" altLang="zh-CN" sz="1800"/>
          </a:p>
          <a:p>
            <a:pPr eaLnBrk="1" hangingPunct="1">
              <a:lnSpc>
                <a:spcPct val="90000"/>
              </a:lnSpc>
              <a:spcBef>
                <a:spcPts val="600"/>
              </a:spcBef>
            </a:pPr>
            <a:r>
              <a:rPr lang="zh-CN" altLang="en-US" sz="1800"/>
              <a:t>输出端口处理</a:t>
            </a:r>
            <a:endParaRPr lang="en-US" altLang="zh-CN" sz="1800"/>
          </a:p>
          <a:p>
            <a:pPr eaLnBrk="1" hangingPunct="1">
              <a:lnSpc>
                <a:spcPct val="90000"/>
              </a:lnSpc>
              <a:spcBef>
                <a:spcPts val="600"/>
              </a:spcBef>
            </a:pPr>
            <a:r>
              <a:rPr lang="zh-CN" altLang="en-US" sz="1800"/>
              <a:t>何处出现排队</a:t>
            </a:r>
            <a:endParaRPr lang="en-US" altLang="zh-CN" sz="1800"/>
          </a:p>
          <a:p>
            <a:pPr eaLnBrk="1" hangingPunct="1">
              <a:lnSpc>
                <a:spcPct val="90000"/>
              </a:lnSpc>
              <a:spcBef>
                <a:spcPts val="600"/>
              </a:spcBef>
            </a:pPr>
            <a:r>
              <a:rPr lang="zh-CN" altLang="en-US" sz="1800"/>
              <a:t>分组调度</a:t>
            </a:r>
            <a:endParaRPr lang="en-US" altLang="zh-CN" sz="1800"/>
          </a:p>
          <a:p>
            <a:pPr eaLnBrk="1" hangingPunct="1">
              <a:lnSpc>
                <a:spcPct val="90000"/>
              </a:lnSpc>
              <a:buFontTx/>
              <a:buNone/>
            </a:pPr>
            <a:endParaRPr lang="en-US" altLang="zh-CN" sz="2000"/>
          </a:p>
          <a:p>
            <a:pPr eaLnBrk="1" hangingPunct="1">
              <a:lnSpc>
                <a:spcPct val="90000"/>
              </a:lnSpc>
              <a:buFontTx/>
              <a:buNone/>
            </a:pPr>
            <a:r>
              <a:rPr lang="en-US" altLang="zh-CN" sz="2000"/>
              <a:t>4.4 </a:t>
            </a:r>
            <a:r>
              <a:rPr lang="zh-CN" altLang="en-US" sz="2000"/>
              <a:t>网际协议</a:t>
            </a:r>
            <a:r>
              <a:rPr lang="en-US" altLang="zh-CN" sz="2000"/>
              <a:t>: IPv4</a:t>
            </a:r>
            <a:r>
              <a:rPr lang="zh-CN" altLang="en-US" sz="2000"/>
              <a:t>、寻址、</a:t>
            </a:r>
            <a:r>
              <a:rPr lang="en-US" altLang="zh-CN" sz="2000"/>
              <a:t>IPv6</a:t>
            </a:r>
            <a:r>
              <a:rPr lang="zh-CN" altLang="en-US" sz="2000"/>
              <a:t>及其它</a:t>
            </a:r>
            <a:endParaRPr lang="en-US" altLang="zh-CN" sz="2000"/>
          </a:p>
          <a:p>
            <a:pPr eaLnBrk="1" hangingPunct="1">
              <a:lnSpc>
                <a:spcPct val="90000"/>
              </a:lnSpc>
              <a:spcBef>
                <a:spcPts val="600"/>
              </a:spcBef>
            </a:pPr>
            <a:r>
              <a:rPr lang="en-US" altLang="zh-CN" sz="1800"/>
              <a:t>IPv4 </a:t>
            </a:r>
            <a:r>
              <a:rPr lang="zh-CN" altLang="en-US" sz="1800"/>
              <a:t>数据报格式</a:t>
            </a:r>
            <a:endParaRPr lang="en-US" altLang="zh-CN" sz="1800"/>
          </a:p>
          <a:p>
            <a:pPr eaLnBrk="1" hangingPunct="1">
              <a:lnSpc>
                <a:spcPct val="90000"/>
              </a:lnSpc>
              <a:spcBef>
                <a:spcPts val="600"/>
              </a:spcBef>
            </a:pPr>
            <a:r>
              <a:rPr lang="en-US" altLang="zh-CN" sz="1800"/>
              <a:t>IPv4 </a:t>
            </a:r>
            <a:r>
              <a:rPr lang="zh-CN" altLang="en-US" sz="1800"/>
              <a:t>数据报分片</a:t>
            </a:r>
            <a:endParaRPr lang="en-US" altLang="zh-CN" sz="1800"/>
          </a:p>
        </p:txBody>
      </p:sp>
      <p:sp>
        <p:nvSpPr>
          <p:cNvPr id="1320964" name="Rectangle 4"/>
          <p:cNvSpPr>
            <a:spLocks noGrp="1" noChangeArrowheads="1"/>
          </p:cNvSpPr>
          <p:nvPr>
            <p:ph type="body" sz="half" idx="2"/>
          </p:nvPr>
        </p:nvSpPr>
        <p:spPr>
          <a:xfrm>
            <a:off x="4785064" y="1002889"/>
            <a:ext cx="4008099" cy="5220929"/>
          </a:xfrm>
        </p:spPr>
        <p:txBody>
          <a:bodyPr/>
          <a:lstStyle/>
          <a:p>
            <a:pPr eaLnBrk="1" hangingPunct="1">
              <a:lnSpc>
                <a:spcPct val="90000"/>
              </a:lnSpc>
              <a:spcBef>
                <a:spcPts val="600"/>
              </a:spcBef>
              <a:defRPr/>
            </a:pPr>
            <a:r>
              <a:rPr lang="en-US" altLang="zh-CN" sz="1800"/>
              <a:t>IPv4 </a:t>
            </a:r>
            <a:r>
              <a:rPr lang="zh-CN" altLang="en-US" sz="1800"/>
              <a:t>编址</a:t>
            </a:r>
            <a:endParaRPr lang="en-US" altLang="zh-CN" sz="1800"/>
          </a:p>
          <a:p>
            <a:pPr eaLnBrk="1" hangingPunct="1">
              <a:lnSpc>
                <a:spcPct val="90000"/>
              </a:lnSpc>
              <a:spcBef>
                <a:spcPts val="600"/>
              </a:spcBef>
              <a:defRPr/>
            </a:pPr>
            <a:r>
              <a:rPr lang="zh-CN" altLang="en-US" sz="1800"/>
              <a:t>网络地址转换</a:t>
            </a:r>
            <a:endParaRPr lang="en-US" altLang="zh-CN" sz="1800"/>
          </a:p>
          <a:p>
            <a:pPr eaLnBrk="1" hangingPunct="1">
              <a:lnSpc>
                <a:spcPct val="90000"/>
              </a:lnSpc>
              <a:spcBef>
                <a:spcPts val="600"/>
              </a:spcBef>
              <a:defRPr/>
            </a:pPr>
            <a:r>
              <a:rPr lang="en-US" altLang="zh-CN" sz="1800"/>
              <a:t>IPv6</a:t>
            </a:r>
          </a:p>
          <a:p>
            <a:pPr eaLnBrk="1" hangingPunct="1">
              <a:lnSpc>
                <a:spcPct val="90000"/>
              </a:lnSpc>
              <a:buFontTx/>
              <a:buNone/>
              <a:defRPr/>
            </a:pPr>
            <a:endParaRPr lang="en-US" altLang="zh-CN" sz="2000"/>
          </a:p>
          <a:p>
            <a:pPr eaLnBrk="1" hangingPunct="1">
              <a:lnSpc>
                <a:spcPct val="90000"/>
              </a:lnSpc>
              <a:buFontTx/>
              <a:buNone/>
              <a:defRPr/>
            </a:pPr>
            <a:r>
              <a:rPr lang="en-US" altLang="zh-CN" sz="2000"/>
              <a:t>4.5 </a:t>
            </a:r>
            <a:r>
              <a:rPr lang="zh-CN" altLang="en-US" sz="2000"/>
              <a:t>通用转发和</a:t>
            </a:r>
            <a:r>
              <a:rPr lang="en-US" altLang="zh-CN" sz="2000"/>
              <a:t>SDN</a:t>
            </a:r>
          </a:p>
          <a:p>
            <a:pPr eaLnBrk="1" hangingPunct="1">
              <a:lnSpc>
                <a:spcPct val="90000"/>
              </a:lnSpc>
              <a:spcBef>
                <a:spcPts val="600"/>
              </a:spcBef>
              <a:defRPr/>
            </a:pPr>
            <a:r>
              <a:rPr lang="zh-CN" altLang="en-US" sz="1800">
                <a:solidFill>
                  <a:srgbClr val="FF0000"/>
                </a:solidFill>
              </a:rPr>
              <a:t>匹配</a:t>
            </a:r>
            <a:endParaRPr lang="en-US" altLang="zh-CN" sz="1800">
              <a:solidFill>
                <a:srgbClr val="FF0000"/>
              </a:solidFill>
            </a:endParaRPr>
          </a:p>
          <a:p>
            <a:pPr eaLnBrk="1" hangingPunct="1">
              <a:lnSpc>
                <a:spcPct val="90000"/>
              </a:lnSpc>
              <a:spcBef>
                <a:spcPts val="600"/>
              </a:spcBef>
              <a:defRPr/>
            </a:pPr>
            <a:r>
              <a:rPr lang="zh-CN" altLang="en-US" sz="1800"/>
              <a:t>动作</a:t>
            </a:r>
            <a:endParaRPr lang="en-US" altLang="zh-CN" sz="1800"/>
          </a:p>
          <a:p>
            <a:pPr eaLnBrk="1" hangingPunct="1">
              <a:lnSpc>
                <a:spcPct val="90000"/>
              </a:lnSpc>
              <a:spcBef>
                <a:spcPts val="600"/>
              </a:spcBef>
              <a:defRPr/>
            </a:pPr>
            <a:r>
              <a:rPr lang="zh-CN" altLang="en-US" sz="1800"/>
              <a:t>匹配加动作操作中的</a:t>
            </a:r>
            <a:r>
              <a:rPr lang="en-US" altLang="zh-CN" sz="1800"/>
              <a:t>OpenFlow</a:t>
            </a:r>
            <a:r>
              <a:rPr lang="zh-CN" altLang="en-US" sz="1800"/>
              <a:t>例子</a:t>
            </a:r>
            <a:endParaRPr lang="en-US" altLang="zh-CN" sz="1800"/>
          </a:p>
          <a:p>
            <a:pPr eaLnBrk="1" hangingPunct="1">
              <a:lnSpc>
                <a:spcPct val="90000"/>
              </a:lnSpc>
              <a:buFontTx/>
              <a:buNone/>
              <a:defRPr/>
            </a:pPr>
            <a:endParaRPr lang="en-US" altLang="zh-CN" sz="2000"/>
          </a:p>
          <a:p>
            <a:pPr eaLnBrk="1" hangingPunct="1">
              <a:lnSpc>
                <a:spcPct val="90000"/>
              </a:lnSpc>
              <a:buFontTx/>
              <a:buNone/>
              <a:defRPr/>
            </a:pPr>
            <a:endParaRPr lang="en-US" altLang="zh-CN" sz="2000"/>
          </a:p>
          <a:p>
            <a:pPr eaLnBrk="1" hangingPunct="1">
              <a:lnSpc>
                <a:spcPct val="90000"/>
              </a:lnSpc>
              <a:buFontTx/>
              <a:buNone/>
              <a:defRPr/>
            </a:pPr>
            <a:r>
              <a:rPr lang="en-US" altLang="zh-CN" sz="2000"/>
              <a:t>4.5 </a:t>
            </a:r>
            <a:r>
              <a:rPr lang="zh-CN" altLang="en-US" sz="2000"/>
              <a:t>中间盒</a:t>
            </a:r>
          </a:p>
        </p:txBody>
      </p:sp>
    </p:spTree>
    <p:extLst>
      <p:ext uri="{BB962C8B-B14F-4D97-AF65-F5344CB8AC3E}">
        <p14:creationId xmlns:p14="http://schemas.microsoft.com/office/powerpoint/2010/main" val="134948524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a:solidFill>
                  <a:srgbClr val="FF0000"/>
                </a:solidFill>
                <a:latin typeface="+mn-lt"/>
                <a:ea typeface="+mn-ea"/>
              </a:rPr>
              <a:t>匹配</a:t>
            </a:r>
            <a:endParaRPr lang="zh-CN" altLang="en-US">
              <a:latin typeface="+mn-lt"/>
              <a:ea typeface="+mn-ea"/>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67" y="2438261"/>
            <a:ext cx="8707065" cy="1981477"/>
          </a:xfrm>
          <a:prstGeom prst="rect">
            <a:avLst/>
          </a:prstGeom>
        </p:spPr>
      </p:pic>
    </p:spTree>
    <p:extLst>
      <p:ext uri="{BB962C8B-B14F-4D97-AF65-F5344CB8AC3E}">
        <p14:creationId xmlns:p14="http://schemas.microsoft.com/office/powerpoint/2010/main" val="294797993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1"/>
          <p:cNvSpPr>
            <a:spLocks noGrp="1" noChangeArrowheads="1"/>
          </p:cNvSpPr>
          <p:nvPr>
            <p:ph type="title"/>
          </p:nvPr>
        </p:nvSpPr>
        <p:spPr/>
        <p:txBody>
          <a:bodyPr/>
          <a:lstStyle/>
          <a:p>
            <a:r>
              <a:rPr lang="en-US" altLang="zh-CN" kern="1200">
                <a:latin typeface="+mn-lt"/>
                <a:ea typeface="+mn-ea"/>
              </a:rPr>
              <a:t>OpenFlow</a:t>
            </a:r>
            <a:r>
              <a:rPr lang="zh-CN" altLang="en-US" kern="1200">
                <a:latin typeface="+mn-lt"/>
                <a:ea typeface="+mn-ea"/>
              </a:rPr>
              <a:t>流表条目</a:t>
            </a:r>
            <a:endParaRPr lang="en-US" altLang="zh-CN" sz="3600">
              <a:latin typeface="+mn-lt"/>
              <a:ea typeface="+mn-ea"/>
            </a:endParaRPr>
          </a:p>
        </p:txBody>
      </p:sp>
      <p:sp>
        <p:nvSpPr>
          <p:cNvPr id="73" name="Rectangle 22">
            <a:extLst>
              <a:ext uri="{FF2B5EF4-FFF2-40B4-BE49-F238E27FC236}">
                <a16:creationId xmlns:a16="http://schemas.microsoft.com/office/drawing/2014/main" id="{64DB1463-E425-2943-B1E6-E265B2802C64}"/>
              </a:ext>
            </a:extLst>
          </p:cNvPr>
          <p:cNvSpPr>
            <a:spLocks/>
          </p:cNvSpPr>
          <p:nvPr/>
        </p:nvSpPr>
        <p:spPr bwMode="auto">
          <a:xfrm>
            <a:off x="743471" y="1412776"/>
            <a:ext cx="1446212" cy="687387"/>
          </a:xfrm>
          <a:prstGeom prst="rect">
            <a:avLst/>
          </a:prstGeom>
          <a:solidFill>
            <a:srgbClr val="BBE0E3"/>
          </a:solidFill>
          <a:ln w="12700">
            <a:solidFill>
              <a:schemeClr val="tx1"/>
            </a:solidFill>
            <a:miter lim="800000"/>
            <a:headEnd/>
            <a:tailEnd/>
          </a:ln>
        </p:spPr>
        <p:txBody>
          <a:bodyPr lIns="0" tIns="0" rIns="0" bIns="0"/>
          <a:lstStyle/>
          <a:p>
            <a:endParaRPr lang="en-US" u="none">
              <a:latin typeface="Calibri" charset="0"/>
            </a:endParaRPr>
          </a:p>
        </p:txBody>
      </p:sp>
      <p:sp>
        <p:nvSpPr>
          <p:cNvPr id="74" name="Rectangle 23">
            <a:extLst>
              <a:ext uri="{FF2B5EF4-FFF2-40B4-BE49-F238E27FC236}">
                <a16:creationId xmlns:a16="http://schemas.microsoft.com/office/drawing/2014/main" id="{AA3BD64E-D3F8-6D4F-8726-FA70DF1D0D42}"/>
              </a:ext>
            </a:extLst>
          </p:cNvPr>
          <p:cNvSpPr>
            <a:spLocks/>
          </p:cNvSpPr>
          <p:nvPr/>
        </p:nvSpPr>
        <p:spPr bwMode="auto">
          <a:xfrm>
            <a:off x="1084783" y="1616383"/>
            <a:ext cx="923330"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p>
            <a:r>
              <a:rPr lang="zh-CN" altLang="en-US" u="none">
                <a:latin typeface="Calibri" charset="0"/>
                <a:cs typeface="Gill Sans" charset="0"/>
              </a:rPr>
              <a:t>头域规则</a:t>
            </a:r>
            <a:endParaRPr lang="en-US" u="none">
              <a:latin typeface="Calibri" charset="0"/>
              <a:cs typeface="Gill Sans" charset="0"/>
            </a:endParaRPr>
          </a:p>
        </p:txBody>
      </p:sp>
      <p:sp>
        <p:nvSpPr>
          <p:cNvPr id="75" name="Rectangle 24">
            <a:extLst>
              <a:ext uri="{FF2B5EF4-FFF2-40B4-BE49-F238E27FC236}">
                <a16:creationId xmlns:a16="http://schemas.microsoft.com/office/drawing/2014/main" id="{A09A3597-DA40-B84E-AB87-C5CA21FA21F6}"/>
              </a:ext>
            </a:extLst>
          </p:cNvPr>
          <p:cNvSpPr>
            <a:spLocks/>
          </p:cNvSpPr>
          <p:nvPr/>
        </p:nvSpPr>
        <p:spPr bwMode="auto">
          <a:xfrm>
            <a:off x="2189683" y="1412776"/>
            <a:ext cx="1446213" cy="687387"/>
          </a:xfrm>
          <a:prstGeom prst="rect">
            <a:avLst/>
          </a:prstGeom>
          <a:solidFill>
            <a:srgbClr val="CBE97B"/>
          </a:solidFill>
          <a:ln w="12700">
            <a:solidFill>
              <a:srgbClr val="697D3A"/>
            </a:solidFill>
            <a:miter lim="800000"/>
            <a:headEnd/>
            <a:tailEnd/>
          </a:ln>
        </p:spPr>
        <p:txBody>
          <a:bodyPr lIns="0" tIns="0" rIns="0" bIns="0"/>
          <a:lstStyle/>
          <a:p>
            <a:endParaRPr lang="en-US" u="none">
              <a:latin typeface="Calibri" charset="0"/>
            </a:endParaRPr>
          </a:p>
        </p:txBody>
      </p:sp>
      <p:sp>
        <p:nvSpPr>
          <p:cNvPr id="76" name="Rectangle 25">
            <a:extLst>
              <a:ext uri="{FF2B5EF4-FFF2-40B4-BE49-F238E27FC236}">
                <a16:creationId xmlns:a16="http://schemas.microsoft.com/office/drawing/2014/main" id="{63E98DA3-C575-6A42-83DF-64BB259F564A}"/>
              </a:ext>
            </a:extLst>
          </p:cNvPr>
          <p:cNvSpPr>
            <a:spLocks/>
          </p:cNvSpPr>
          <p:nvPr/>
        </p:nvSpPr>
        <p:spPr bwMode="auto">
          <a:xfrm>
            <a:off x="2362721" y="1616383"/>
            <a:ext cx="604333"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p>
            <a:r>
              <a:rPr lang="en-US" u="none">
                <a:latin typeface="Calibri" charset="0"/>
                <a:cs typeface="Gill Sans" charset="0"/>
              </a:rPr>
              <a:t>Action</a:t>
            </a:r>
          </a:p>
        </p:txBody>
      </p:sp>
      <p:sp>
        <p:nvSpPr>
          <p:cNvPr id="77" name="Rectangle 26">
            <a:extLst>
              <a:ext uri="{FF2B5EF4-FFF2-40B4-BE49-F238E27FC236}">
                <a16:creationId xmlns:a16="http://schemas.microsoft.com/office/drawing/2014/main" id="{D3472A90-DC07-2741-8DCB-A476F564B90C}"/>
              </a:ext>
            </a:extLst>
          </p:cNvPr>
          <p:cNvSpPr>
            <a:spLocks/>
          </p:cNvSpPr>
          <p:nvPr/>
        </p:nvSpPr>
        <p:spPr bwMode="auto">
          <a:xfrm>
            <a:off x="3635896" y="1412776"/>
            <a:ext cx="1447800" cy="687387"/>
          </a:xfrm>
          <a:prstGeom prst="rect">
            <a:avLst/>
          </a:prstGeom>
          <a:solidFill>
            <a:srgbClr val="FA90AB"/>
          </a:solidFill>
          <a:ln w="12700">
            <a:solidFill>
              <a:srgbClr val="800000"/>
            </a:solidFill>
            <a:miter lim="800000"/>
            <a:headEnd/>
            <a:tailEnd/>
          </a:ln>
        </p:spPr>
        <p:txBody>
          <a:bodyPr lIns="0" tIns="0" rIns="0" bIns="0"/>
          <a:lstStyle/>
          <a:p>
            <a:endParaRPr lang="en-US" u="none">
              <a:latin typeface="Calibri" charset="0"/>
            </a:endParaRPr>
          </a:p>
        </p:txBody>
      </p:sp>
      <p:sp>
        <p:nvSpPr>
          <p:cNvPr id="78" name="Rectangle 27">
            <a:extLst>
              <a:ext uri="{FF2B5EF4-FFF2-40B4-BE49-F238E27FC236}">
                <a16:creationId xmlns:a16="http://schemas.microsoft.com/office/drawing/2014/main" id="{50001799-9318-774B-A8B4-D3A78699E1A3}"/>
              </a:ext>
            </a:extLst>
          </p:cNvPr>
          <p:cNvSpPr>
            <a:spLocks/>
          </p:cNvSpPr>
          <p:nvPr/>
        </p:nvSpPr>
        <p:spPr bwMode="auto">
          <a:xfrm>
            <a:off x="3956571" y="1617563"/>
            <a:ext cx="455612" cy="274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p>
            <a:r>
              <a:rPr lang="en-US" u="none">
                <a:latin typeface="Calibri" charset="0"/>
                <a:cs typeface="Gill Sans" charset="0"/>
              </a:rPr>
              <a:t>Stats</a:t>
            </a:r>
          </a:p>
        </p:txBody>
      </p:sp>
      <p:sp>
        <p:nvSpPr>
          <p:cNvPr id="79" name="Rectangle 28">
            <a:extLst>
              <a:ext uri="{FF2B5EF4-FFF2-40B4-BE49-F238E27FC236}">
                <a16:creationId xmlns:a16="http://schemas.microsoft.com/office/drawing/2014/main" id="{9FAA94F8-9D18-7847-9CF1-0CABECE6B6E2}"/>
              </a:ext>
            </a:extLst>
          </p:cNvPr>
          <p:cNvSpPr>
            <a:spLocks/>
          </p:cNvSpPr>
          <p:nvPr/>
        </p:nvSpPr>
        <p:spPr bwMode="auto">
          <a:xfrm>
            <a:off x="1842021" y="2878038"/>
            <a:ext cx="5922962" cy="1776413"/>
          </a:xfrm>
          <a:prstGeom prst="rect">
            <a:avLst/>
          </a:prstGeom>
          <a:solidFill>
            <a:srgbClr val="CBE97B"/>
          </a:solidFill>
          <a:ln w="12700">
            <a:solidFill>
              <a:srgbClr val="697D3A"/>
            </a:solidFill>
            <a:miter lim="800000"/>
            <a:headEnd/>
            <a:tailEnd/>
          </a:ln>
        </p:spPr>
        <p:txBody>
          <a:bodyPr lIns="0" tIns="0" rIns="0" bIns="0" anchor="ctr"/>
          <a:lstStyle/>
          <a:p>
            <a:pPr marL="357188" indent="-330200">
              <a:buFontTx/>
              <a:buAutoNum type="arabicPeriod"/>
            </a:pPr>
            <a:r>
              <a:rPr lang="zh-CN" altLang="en-US" sz="2200" u="none">
                <a:latin typeface="Calibri" charset="0"/>
                <a:cs typeface="Gill Sans" charset="0"/>
              </a:rPr>
              <a:t>转发至零个到多个端口</a:t>
            </a:r>
            <a:r>
              <a:rPr lang="en-US" altLang="zh-CN" sz="2200" u="none">
                <a:latin typeface="Calibri" charset="0"/>
                <a:cs typeface="Gill Sans" charset="0"/>
              </a:rPr>
              <a:t>(</a:t>
            </a:r>
            <a:r>
              <a:rPr lang="zh-CN" altLang="en-US" sz="2200" u="none">
                <a:latin typeface="Calibri" charset="0"/>
                <a:cs typeface="Gill Sans" charset="0"/>
              </a:rPr>
              <a:t>虚拟或物理端口</a:t>
            </a:r>
            <a:r>
              <a:rPr lang="en-US" altLang="zh-CN" sz="2200" u="none">
                <a:latin typeface="Calibri" charset="0"/>
                <a:cs typeface="Gill Sans" charset="0"/>
              </a:rPr>
              <a:t>)</a:t>
            </a:r>
          </a:p>
          <a:p>
            <a:pPr marL="357188" indent="-330200">
              <a:buFontTx/>
              <a:buAutoNum type="arabicPeriod"/>
            </a:pPr>
            <a:r>
              <a:rPr lang="zh-CN" altLang="en-US" sz="2200" u="none">
                <a:latin typeface="Calibri" charset="0"/>
                <a:cs typeface="Gill Sans" charset="0"/>
              </a:rPr>
              <a:t>封装</a:t>
            </a:r>
            <a:r>
              <a:rPr lang="zh-CN" altLang="en-US" sz="2200">
                <a:latin typeface="Calibri" charset="0"/>
                <a:cs typeface="Gill Sans" charset="0"/>
              </a:rPr>
              <a:t>并</a:t>
            </a:r>
            <a:r>
              <a:rPr lang="zh-CN" altLang="en-US" sz="2200" u="none">
                <a:latin typeface="Calibri" charset="0"/>
                <a:cs typeface="Gill Sans" charset="0"/>
              </a:rPr>
              <a:t>转发至控制器</a:t>
            </a:r>
            <a:endParaRPr lang="en-US" sz="2200" u="none">
              <a:latin typeface="Calibri" charset="0"/>
              <a:cs typeface="Gill Sans" charset="0"/>
            </a:endParaRPr>
          </a:p>
          <a:p>
            <a:pPr marL="357188" indent="-330200">
              <a:buFontTx/>
              <a:buAutoNum type="arabicPeriod"/>
            </a:pPr>
            <a:r>
              <a:rPr lang="zh-CN" altLang="en-US" sz="2200">
                <a:solidFill>
                  <a:schemeClr val="hlink"/>
                </a:solidFill>
                <a:latin typeface="Calibri" charset="0"/>
                <a:cs typeface="Gill Sans" charset="0"/>
              </a:rPr>
              <a:t>丢弃分组</a:t>
            </a:r>
            <a:endParaRPr lang="en-US" altLang="zh-CN" sz="2200">
              <a:solidFill>
                <a:schemeClr val="hlink"/>
              </a:solidFill>
              <a:latin typeface="Calibri" charset="0"/>
              <a:cs typeface="Gill Sans" charset="0"/>
            </a:endParaRPr>
          </a:p>
          <a:p>
            <a:pPr marL="357188" indent="-330200">
              <a:buFontTx/>
              <a:buAutoNum type="arabicPeriod"/>
            </a:pPr>
            <a:r>
              <a:rPr lang="zh-CN" altLang="en-US" sz="2200" u="none">
                <a:solidFill>
                  <a:schemeClr val="hlink"/>
                </a:solidFill>
                <a:latin typeface="Calibri" charset="0"/>
                <a:cs typeface="Gill Sans" charset="0"/>
              </a:rPr>
              <a:t>转发至正常的处理流水线</a:t>
            </a:r>
            <a:endParaRPr lang="en-US" sz="2200" u="none">
              <a:solidFill>
                <a:schemeClr val="hlink"/>
              </a:solidFill>
              <a:latin typeface="Calibri" charset="0"/>
              <a:cs typeface="Gill Sans" charset="0"/>
            </a:endParaRPr>
          </a:p>
          <a:p>
            <a:pPr marL="357188" indent="-330200">
              <a:buFontTx/>
              <a:buAutoNum type="arabicPeriod"/>
            </a:pPr>
            <a:r>
              <a:rPr lang="zh-CN" altLang="en-US" sz="2200" u="none">
                <a:solidFill>
                  <a:schemeClr val="hlink"/>
                </a:solidFill>
                <a:latin typeface="Calibri" charset="0"/>
                <a:cs typeface="Gill Sans" charset="0"/>
              </a:rPr>
              <a:t>域修改</a:t>
            </a:r>
            <a:endParaRPr lang="en-US" sz="2200" u="none">
              <a:solidFill>
                <a:schemeClr val="hlink"/>
              </a:solidFill>
              <a:latin typeface="Calibri" charset="0"/>
              <a:cs typeface="Gill Sans" charset="0"/>
            </a:endParaRPr>
          </a:p>
        </p:txBody>
      </p:sp>
      <p:sp>
        <p:nvSpPr>
          <p:cNvPr id="80" name="Line 30">
            <a:extLst>
              <a:ext uri="{FF2B5EF4-FFF2-40B4-BE49-F238E27FC236}">
                <a16:creationId xmlns:a16="http://schemas.microsoft.com/office/drawing/2014/main" id="{501B91F2-23F4-AF43-B55B-A81C0DB49F15}"/>
              </a:ext>
            </a:extLst>
          </p:cNvPr>
          <p:cNvSpPr>
            <a:spLocks noChangeShapeType="1"/>
          </p:cNvSpPr>
          <p:nvPr/>
        </p:nvSpPr>
        <p:spPr bwMode="auto">
          <a:xfrm>
            <a:off x="743471" y="2181126"/>
            <a:ext cx="1587" cy="2892425"/>
          </a:xfrm>
          <a:prstGeom prst="line">
            <a:avLst/>
          </a:prstGeom>
          <a:noFill/>
          <a:ln w="38100">
            <a:solidFill>
              <a:schemeClr val="tx1"/>
            </a:solidFill>
            <a:prstDash val="sysDot"/>
            <a:round/>
            <a:headEnd/>
            <a:tailEnd/>
          </a:ln>
          <a:extLst>
            <a:ext uri="{909E8E84-426E-40dd-AFC4-6F175D3DCCD1}">
              <a14:hiddenFill xmlns="" xmlns:a14="http://schemas.microsoft.com/office/drawing/2010/main">
                <a:noFill/>
              </a14:hiddenFill>
            </a:ext>
          </a:extLst>
        </p:spPr>
        <p:txBody>
          <a:bodyPr lIns="64291" tIns="32146" rIns="64291" bIns="32146"/>
          <a:lstStyle/>
          <a:p>
            <a:endParaRPr lang="en-US" u="none"/>
          </a:p>
        </p:txBody>
      </p:sp>
      <p:sp>
        <p:nvSpPr>
          <p:cNvPr id="81" name="Line 31">
            <a:extLst>
              <a:ext uri="{FF2B5EF4-FFF2-40B4-BE49-F238E27FC236}">
                <a16:creationId xmlns:a16="http://schemas.microsoft.com/office/drawing/2014/main" id="{5D0FB135-4FF3-274F-A349-A816FF791F05}"/>
              </a:ext>
            </a:extLst>
          </p:cNvPr>
          <p:cNvSpPr>
            <a:spLocks noChangeShapeType="1"/>
          </p:cNvSpPr>
          <p:nvPr/>
        </p:nvSpPr>
        <p:spPr bwMode="auto">
          <a:xfrm>
            <a:off x="2716733" y="2100163"/>
            <a:ext cx="1588" cy="758825"/>
          </a:xfrm>
          <a:prstGeom prst="line">
            <a:avLst/>
          </a:prstGeom>
          <a:noFill/>
          <a:ln w="38100">
            <a:solidFill>
              <a:schemeClr val="tx1"/>
            </a:solidFill>
            <a:prstDash val="sysDot"/>
            <a:round/>
            <a:headEnd/>
            <a:tailEnd/>
          </a:ln>
          <a:extLst>
            <a:ext uri="{909E8E84-426E-40dd-AFC4-6F175D3DCCD1}">
              <a14:hiddenFill xmlns="" xmlns:a14="http://schemas.microsoft.com/office/drawing/2010/main">
                <a:noFill/>
              </a14:hiddenFill>
            </a:ext>
          </a:extLst>
        </p:spPr>
        <p:txBody>
          <a:bodyPr lIns="64291" tIns="32146" rIns="64291" bIns="32146"/>
          <a:lstStyle/>
          <a:p>
            <a:endParaRPr lang="en-US" u="none"/>
          </a:p>
        </p:txBody>
      </p:sp>
      <p:sp>
        <p:nvSpPr>
          <p:cNvPr id="82" name="Rectangle 32">
            <a:extLst>
              <a:ext uri="{FF2B5EF4-FFF2-40B4-BE49-F238E27FC236}">
                <a16:creationId xmlns:a16="http://schemas.microsoft.com/office/drawing/2014/main" id="{B493515B-8037-E245-AF08-11B0B681C75A}"/>
              </a:ext>
            </a:extLst>
          </p:cNvPr>
          <p:cNvSpPr>
            <a:spLocks/>
          </p:cNvSpPr>
          <p:nvPr/>
        </p:nvSpPr>
        <p:spPr bwMode="auto">
          <a:xfrm>
            <a:off x="3788296" y="2350988"/>
            <a:ext cx="3044825" cy="384175"/>
          </a:xfrm>
          <a:prstGeom prst="rect">
            <a:avLst/>
          </a:prstGeom>
          <a:solidFill>
            <a:srgbClr val="FA90AB"/>
          </a:solidFill>
          <a:ln w="12700">
            <a:solidFill>
              <a:srgbClr val="800000"/>
            </a:solidFill>
            <a:miter lim="800000"/>
            <a:headEnd/>
            <a:tailEnd/>
          </a:ln>
        </p:spPr>
        <p:txBody>
          <a:bodyPr lIns="0" tIns="0" rIns="0" bIns="0"/>
          <a:lstStyle/>
          <a:p>
            <a:endParaRPr lang="en-US" u="none">
              <a:latin typeface="Calibri" charset="0"/>
            </a:endParaRPr>
          </a:p>
        </p:txBody>
      </p:sp>
      <p:sp>
        <p:nvSpPr>
          <p:cNvPr id="83" name="Rectangle 33">
            <a:extLst>
              <a:ext uri="{FF2B5EF4-FFF2-40B4-BE49-F238E27FC236}">
                <a16:creationId xmlns:a16="http://schemas.microsoft.com/office/drawing/2014/main" id="{6603B281-6EB8-A24C-B03B-D2D030C58C7A}"/>
              </a:ext>
            </a:extLst>
          </p:cNvPr>
          <p:cNvSpPr>
            <a:spLocks/>
          </p:cNvSpPr>
          <p:nvPr/>
        </p:nvSpPr>
        <p:spPr bwMode="auto">
          <a:xfrm>
            <a:off x="3931171" y="2373005"/>
            <a:ext cx="2011769"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p>
            <a:r>
              <a:rPr lang="zh-CN" altLang="en-US" sz="2200" u="none">
                <a:latin typeface="Calibri" charset="0"/>
                <a:cs typeface="Gill Sans" charset="0"/>
              </a:rPr>
              <a:t>报文和字节计数</a:t>
            </a:r>
            <a:endParaRPr lang="en-US" sz="2200" u="none">
              <a:latin typeface="Calibri" charset="0"/>
              <a:cs typeface="Gill Sans" charset="0"/>
            </a:endParaRPr>
          </a:p>
        </p:txBody>
      </p:sp>
      <p:sp>
        <p:nvSpPr>
          <p:cNvPr id="84" name="Line 34">
            <a:extLst>
              <a:ext uri="{FF2B5EF4-FFF2-40B4-BE49-F238E27FC236}">
                <a16:creationId xmlns:a16="http://schemas.microsoft.com/office/drawing/2014/main" id="{8FD0BC62-024A-804C-A996-E483EAB5FF58}"/>
              </a:ext>
            </a:extLst>
          </p:cNvPr>
          <p:cNvSpPr>
            <a:spLocks noChangeShapeType="1"/>
          </p:cNvSpPr>
          <p:nvPr/>
        </p:nvSpPr>
        <p:spPr bwMode="auto">
          <a:xfrm rot="10800000" flipH="1">
            <a:off x="4172471" y="2100163"/>
            <a:ext cx="1587" cy="231775"/>
          </a:xfrm>
          <a:prstGeom prst="line">
            <a:avLst/>
          </a:prstGeom>
          <a:noFill/>
          <a:ln w="38100">
            <a:solidFill>
              <a:schemeClr val="tx1"/>
            </a:solidFill>
            <a:prstDash val="sysDot"/>
            <a:round/>
            <a:headEnd/>
            <a:tailEnd/>
          </a:ln>
          <a:extLst>
            <a:ext uri="{909E8E84-426E-40dd-AFC4-6F175D3DCCD1}">
              <a14:hiddenFill xmlns="" xmlns:a14="http://schemas.microsoft.com/office/drawing/2010/main">
                <a:noFill/>
              </a14:hiddenFill>
            </a:ext>
          </a:extLst>
        </p:spPr>
        <p:txBody>
          <a:bodyPr lIns="64291" tIns="32146" rIns="64291" bIns="32146"/>
          <a:lstStyle/>
          <a:p>
            <a:endParaRPr lang="en-US" u="none"/>
          </a:p>
        </p:txBody>
      </p:sp>
      <p:sp>
        <p:nvSpPr>
          <p:cNvPr id="89" name="文字方塊 29">
            <a:extLst>
              <a:ext uri="{FF2B5EF4-FFF2-40B4-BE49-F238E27FC236}">
                <a16:creationId xmlns:a16="http://schemas.microsoft.com/office/drawing/2014/main" id="{282FFA68-5EFF-4943-B6DB-1A60478E9A2A}"/>
              </a:ext>
            </a:extLst>
          </p:cNvPr>
          <p:cNvSpPr txBox="1">
            <a:spLocks noChangeArrowheads="1"/>
          </p:cNvSpPr>
          <p:nvPr/>
        </p:nvSpPr>
        <p:spPr bwMode="auto">
          <a:xfrm>
            <a:off x="2278151" y="5825511"/>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zh-TW" u="none">
                <a:solidFill>
                  <a:srgbClr val="000000"/>
                </a:solidFill>
                <a:latin typeface="Calibri" panose="020F0502020204030204" pitchFamily="34" charset="0"/>
                <a:ea typeface="MS PGothic" panose="020B0600070205080204" pitchFamily="34" charset="-128"/>
              </a:rPr>
              <a:t>链路层</a:t>
            </a:r>
          </a:p>
        </p:txBody>
      </p:sp>
      <p:grpSp>
        <p:nvGrpSpPr>
          <p:cNvPr id="90" name="Group 37">
            <a:extLst>
              <a:ext uri="{FF2B5EF4-FFF2-40B4-BE49-F238E27FC236}">
                <a16:creationId xmlns:a16="http://schemas.microsoft.com/office/drawing/2014/main" id="{725B8C34-95BF-5041-944F-ABF7FEF36798}"/>
              </a:ext>
            </a:extLst>
          </p:cNvPr>
          <p:cNvGrpSpPr>
            <a:grpSpLocks/>
          </p:cNvGrpSpPr>
          <p:nvPr/>
        </p:nvGrpSpPr>
        <p:grpSpPr bwMode="auto">
          <a:xfrm>
            <a:off x="1235596" y="5604918"/>
            <a:ext cx="2917825" cy="234951"/>
            <a:chOff x="1392851" y="2310653"/>
            <a:chExt cx="3302446" cy="234913"/>
          </a:xfrm>
        </p:grpSpPr>
        <p:cxnSp>
          <p:nvCxnSpPr>
            <p:cNvPr id="91" name="Straight Connector 38">
              <a:extLst>
                <a:ext uri="{FF2B5EF4-FFF2-40B4-BE49-F238E27FC236}">
                  <a16:creationId xmlns:a16="http://schemas.microsoft.com/office/drawing/2014/main" id="{C2D47D8B-D49B-CB4B-A5ED-55AC1D00F28C}"/>
                </a:ext>
              </a:extLst>
            </p:cNvPr>
            <p:cNvCxnSpPr>
              <a:cxnSpLocks noChangeShapeType="1"/>
            </p:cNvCxnSpPr>
            <p:nvPr/>
          </p:nvCxnSpPr>
          <p:spPr bwMode="auto">
            <a:xfrm>
              <a:off x="1394004" y="2310653"/>
              <a:ext cx="0" cy="1164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2" name="Straight Connector 39">
              <a:extLst>
                <a:ext uri="{FF2B5EF4-FFF2-40B4-BE49-F238E27FC236}">
                  <a16:creationId xmlns:a16="http://schemas.microsoft.com/office/drawing/2014/main" id="{41B7D8BF-ECB5-1D4C-AA7D-7F88E25D2592}"/>
                </a:ext>
              </a:extLst>
            </p:cNvPr>
            <p:cNvCxnSpPr>
              <a:cxnSpLocks noChangeShapeType="1"/>
            </p:cNvCxnSpPr>
            <p:nvPr/>
          </p:nvCxnSpPr>
          <p:spPr bwMode="auto">
            <a:xfrm>
              <a:off x="1392851" y="2427111"/>
              <a:ext cx="330244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3" name="Straight Connector 40">
              <a:extLst>
                <a:ext uri="{FF2B5EF4-FFF2-40B4-BE49-F238E27FC236}">
                  <a16:creationId xmlns:a16="http://schemas.microsoft.com/office/drawing/2014/main" id="{3D315993-4C44-4340-B12D-3FDCCC297B14}"/>
                </a:ext>
              </a:extLst>
            </p:cNvPr>
            <p:cNvCxnSpPr>
              <a:cxnSpLocks noChangeShapeType="1"/>
            </p:cNvCxnSpPr>
            <p:nvPr/>
          </p:nvCxnSpPr>
          <p:spPr bwMode="auto">
            <a:xfrm>
              <a:off x="4695297" y="2310653"/>
              <a:ext cx="0" cy="1164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4" name="Straight Connector 41">
              <a:extLst>
                <a:ext uri="{FF2B5EF4-FFF2-40B4-BE49-F238E27FC236}">
                  <a16:creationId xmlns:a16="http://schemas.microsoft.com/office/drawing/2014/main" id="{587C0605-2E1D-004A-93B7-6DEDB3C9420D}"/>
                </a:ext>
              </a:extLst>
            </p:cNvPr>
            <p:cNvCxnSpPr>
              <a:cxnSpLocks noChangeShapeType="1"/>
            </p:cNvCxnSpPr>
            <p:nvPr/>
          </p:nvCxnSpPr>
          <p:spPr bwMode="auto">
            <a:xfrm>
              <a:off x="3042374" y="2429108"/>
              <a:ext cx="0" cy="1164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95" name="Group 42">
            <a:extLst>
              <a:ext uri="{FF2B5EF4-FFF2-40B4-BE49-F238E27FC236}">
                <a16:creationId xmlns:a16="http://schemas.microsoft.com/office/drawing/2014/main" id="{5ADCC60A-F610-424D-BE83-2B4D9A91BE7C}"/>
              </a:ext>
            </a:extLst>
          </p:cNvPr>
          <p:cNvGrpSpPr>
            <a:grpSpLocks/>
          </p:cNvGrpSpPr>
          <p:nvPr/>
        </p:nvGrpSpPr>
        <p:grpSpPr bwMode="auto">
          <a:xfrm>
            <a:off x="4248671" y="5606505"/>
            <a:ext cx="2211388" cy="234951"/>
            <a:chOff x="1392851" y="2310653"/>
            <a:chExt cx="3302446" cy="234913"/>
          </a:xfrm>
        </p:grpSpPr>
        <p:cxnSp>
          <p:nvCxnSpPr>
            <p:cNvPr id="96" name="Straight Connector 43">
              <a:extLst>
                <a:ext uri="{FF2B5EF4-FFF2-40B4-BE49-F238E27FC236}">
                  <a16:creationId xmlns:a16="http://schemas.microsoft.com/office/drawing/2014/main" id="{62665C9A-23B6-A843-B7D9-8C6562F02994}"/>
                </a:ext>
              </a:extLst>
            </p:cNvPr>
            <p:cNvCxnSpPr>
              <a:cxnSpLocks noChangeShapeType="1"/>
            </p:cNvCxnSpPr>
            <p:nvPr/>
          </p:nvCxnSpPr>
          <p:spPr bwMode="auto">
            <a:xfrm>
              <a:off x="1394004" y="2310653"/>
              <a:ext cx="0" cy="1164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7" name="Straight Connector 44">
              <a:extLst>
                <a:ext uri="{FF2B5EF4-FFF2-40B4-BE49-F238E27FC236}">
                  <a16:creationId xmlns:a16="http://schemas.microsoft.com/office/drawing/2014/main" id="{8D83384F-0231-7841-ADE3-15E7D18BCC71}"/>
                </a:ext>
              </a:extLst>
            </p:cNvPr>
            <p:cNvCxnSpPr>
              <a:cxnSpLocks noChangeShapeType="1"/>
            </p:cNvCxnSpPr>
            <p:nvPr/>
          </p:nvCxnSpPr>
          <p:spPr bwMode="auto">
            <a:xfrm>
              <a:off x="1392851" y="2427111"/>
              <a:ext cx="330244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8" name="Straight Connector 45">
              <a:extLst>
                <a:ext uri="{FF2B5EF4-FFF2-40B4-BE49-F238E27FC236}">
                  <a16:creationId xmlns:a16="http://schemas.microsoft.com/office/drawing/2014/main" id="{550FB2CA-269E-D041-B5B2-DBCAB9212ED1}"/>
                </a:ext>
              </a:extLst>
            </p:cNvPr>
            <p:cNvCxnSpPr>
              <a:cxnSpLocks noChangeShapeType="1"/>
            </p:cNvCxnSpPr>
            <p:nvPr/>
          </p:nvCxnSpPr>
          <p:spPr bwMode="auto">
            <a:xfrm>
              <a:off x="4695297" y="2310653"/>
              <a:ext cx="0" cy="1164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9" name="Straight Connector 46">
              <a:extLst>
                <a:ext uri="{FF2B5EF4-FFF2-40B4-BE49-F238E27FC236}">
                  <a16:creationId xmlns:a16="http://schemas.microsoft.com/office/drawing/2014/main" id="{928F6393-BCFD-CE43-B719-9DE58CB01495}"/>
                </a:ext>
              </a:extLst>
            </p:cNvPr>
            <p:cNvCxnSpPr>
              <a:cxnSpLocks noChangeShapeType="1"/>
            </p:cNvCxnSpPr>
            <p:nvPr/>
          </p:nvCxnSpPr>
          <p:spPr bwMode="auto">
            <a:xfrm>
              <a:off x="3042374" y="2429108"/>
              <a:ext cx="0" cy="1164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100" name="Group 47">
            <a:extLst>
              <a:ext uri="{FF2B5EF4-FFF2-40B4-BE49-F238E27FC236}">
                <a16:creationId xmlns:a16="http://schemas.microsoft.com/office/drawing/2014/main" id="{357AF095-B429-224A-A99C-405F2647BA88}"/>
              </a:ext>
            </a:extLst>
          </p:cNvPr>
          <p:cNvGrpSpPr>
            <a:grpSpLocks/>
          </p:cNvGrpSpPr>
          <p:nvPr/>
        </p:nvGrpSpPr>
        <p:grpSpPr bwMode="auto">
          <a:xfrm>
            <a:off x="6626747" y="5604918"/>
            <a:ext cx="1376363" cy="214312"/>
            <a:chOff x="1392851" y="2310653"/>
            <a:chExt cx="3302446" cy="234913"/>
          </a:xfrm>
        </p:grpSpPr>
        <p:cxnSp>
          <p:nvCxnSpPr>
            <p:cNvPr id="101" name="Straight Connector 48">
              <a:extLst>
                <a:ext uri="{FF2B5EF4-FFF2-40B4-BE49-F238E27FC236}">
                  <a16:creationId xmlns:a16="http://schemas.microsoft.com/office/drawing/2014/main" id="{B8233BB3-F704-E745-B001-FF09ED57902D}"/>
                </a:ext>
              </a:extLst>
            </p:cNvPr>
            <p:cNvCxnSpPr>
              <a:cxnSpLocks noChangeShapeType="1"/>
            </p:cNvCxnSpPr>
            <p:nvPr/>
          </p:nvCxnSpPr>
          <p:spPr bwMode="auto">
            <a:xfrm>
              <a:off x="1394004" y="2310653"/>
              <a:ext cx="0" cy="1164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2" name="Straight Connector 49">
              <a:extLst>
                <a:ext uri="{FF2B5EF4-FFF2-40B4-BE49-F238E27FC236}">
                  <a16:creationId xmlns:a16="http://schemas.microsoft.com/office/drawing/2014/main" id="{32DDF1E4-743C-A44E-B84B-AE43FA51B90A}"/>
                </a:ext>
              </a:extLst>
            </p:cNvPr>
            <p:cNvCxnSpPr>
              <a:cxnSpLocks noChangeShapeType="1"/>
            </p:cNvCxnSpPr>
            <p:nvPr/>
          </p:nvCxnSpPr>
          <p:spPr bwMode="auto">
            <a:xfrm>
              <a:off x="1392851" y="2427111"/>
              <a:ext cx="330244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3" name="Straight Connector 50">
              <a:extLst>
                <a:ext uri="{FF2B5EF4-FFF2-40B4-BE49-F238E27FC236}">
                  <a16:creationId xmlns:a16="http://schemas.microsoft.com/office/drawing/2014/main" id="{71D79C6E-53D4-364D-99F8-01EA65711757}"/>
                </a:ext>
              </a:extLst>
            </p:cNvPr>
            <p:cNvCxnSpPr>
              <a:cxnSpLocks noChangeShapeType="1"/>
            </p:cNvCxnSpPr>
            <p:nvPr/>
          </p:nvCxnSpPr>
          <p:spPr bwMode="auto">
            <a:xfrm>
              <a:off x="4695297" y="2310653"/>
              <a:ext cx="0" cy="1164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4" name="Straight Connector 51">
              <a:extLst>
                <a:ext uri="{FF2B5EF4-FFF2-40B4-BE49-F238E27FC236}">
                  <a16:creationId xmlns:a16="http://schemas.microsoft.com/office/drawing/2014/main" id="{2E2ACDDD-B595-2B4F-B910-BAE6EE00F9DD}"/>
                </a:ext>
              </a:extLst>
            </p:cNvPr>
            <p:cNvCxnSpPr>
              <a:cxnSpLocks noChangeShapeType="1"/>
            </p:cNvCxnSpPr>
            <p:nvPr/>
          </p:nvCxnSpPr>
          <p:spPr bwMode="auto">
            <a:xfrm>
              <a:off x="3042374" y="2429108"/>
              <a:ext cx="0" cy="1164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105" name="文字方塊 29">
            <a:extLst>
              <a:ext uri="{FF2B5EF4-FFF2-40B4-BE49-F238E27FC236}">
                <a16:creationId xmlns:a16="http://schemas.microsoft.com/office/drawing/2014/main" id="{42E24C28-7432-DE46-8D6F-8A2253213766}"/>
              </a:ext>
            </a:extLst>
          </p:cNvPr>
          <p:cNvSpPr txBox="1">
            <a:spLocks noChangeArrowheads="1"/>
          </p:cNvSpPr>
          <p:nvPr/>
        </p:nvSpPr>
        <p:spPr bwMode="auto">
          <a:xfrm>
            <a:off x="4511419" y="5808118"/>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zh-TW" u="none">
                <a:solidFill>
                  <a:srgbClr val="000000"/>
                </a:solidFill>
                <a:latin typeface="Calibri" panose="020F0502020204030204" pitchFamily="34" charset="0"/>
                <a:ea typeface="MS PGothic" panose="020B0600070205080204" pitchFamily="34" charset="-128"/>
              </a:rPr>
              <a:t>网络层</a:t>
            </a:r>
          </a:p>
        </p:txBody>
      </p:sp>
      <p:sp>
        <p:nvSpPr>
          <p:cNvPr id="106" name="文字方塊 29">
            <a:extLst>
              <a:ext uri="{FF2B5EF4-FFF2-40B4-BE49-F238E27FC236}">
                <a16:creationId xmlns:a16="http://schemas.microsoft.com/office/drawing/2014/main" id="{37C75C1C-9628-3C44-AC98-D9EC791B79CF}"/>
              </a:ext>
            </a:extLst>
          </p:cNvPr>
          <p:cNvSpPr txBox="1">
            <a:spLocks noChangeArrowheads="1"/>
          </p:cNvSpPr>
          <p:nvPr/>
        </p:nvSpPr>
        <p:spPr bwMode="auto">
          <a:xfrm>
            <a:off x="6077471" y="5808118"/>
            <a:ext cx="23495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zh-CN" altLang="zh-TW" u="none">
                <a:solidFill>
                  <a:srgbClr val="000000"/>
                </a:solidFill>
                <a:latin typeface="Calibri" panose="020F0502020204030204" pitchFamily="34" charset="0"/>
                <a:ea typeface="MS PGothic" panose="020B0600070205080204" pitchFamily="34" charset="-128"/>
              </a:rPr>
              <a:t>传输层</a:t>
            </a:r>
          </a:p>
        </p:txBody>
      </p:sp>
      <p:sp>
        <p:nvSpPr>
          <p:cNvPr id="107" name="Rectangle 2"/>
          <p:cNvSpPr>
            <a:spLocks/>
          </p:cNvSpPr>
          <p:nvPr/>
        </p:nvSpPr>
        <p:spPr bwMode="auto">
          <a:xfrm>
            <a:off x="502526" y="5037235"/>
            <a:ext cx="758825" cy="536575"/>
          </a:xfrm>
          <a:prstGeom prst="rect">
            <a:avLst/>
          </a:prstGeom>
          <a:solidFill>
            <a:srgbClr val="BBE0E3"/>
          </a:solidFill>
          <a:ln w="12700">
            <a:solidFill>
              <a:schemeClr val="tx1"/>
            </a:solidFill>
            <a:miter lim="800000"/>
            <a:headEnd/>
            <a:tailEnd/>
          </a:ln>
        </p:spPr>
        <p:txBody>
          <a:bodyPr lIns="0" tIns="0" rIns="0" bIns="0"/>
          <a:lstStyle/>
          <a:p>
            <a:pPr defTabSz="457200"/>
            <a:endParaRPr lang="zh-CN" altLang="zh-CN">
              <a:latin typeface="Calibri" pitchFamily="34" charset="0"/>
            </a:endParaRPr>
          </a:p>
        </p:txBody>
      </p:sp>
      <p:sp>
        <p:nvSpPr>
          <p:cNvPr id="108" name="Rectangle 3"/>
          <p:cNvSpPr>
            <a:spLocks/>
          </p:cNvSpPr>
          <p:nvPr/>
        </p:nvSpPr>
        <p:spPr bwMode="auto">
          <a:xfrm>
            <a:off x="553326" y="5026123"/>
            <a:ext cx="581025" cy="523875"/>
          </a:xfrm>
          <a:prstGeom prst="rect">
            <a:avLst/>
          </a:prstGeom>
          <a:noFill/>
          <a:ln w="12700">
            <a:noFill/>
            <a:miter lim="800000"/>
            <a:headEnd/>
            <a:tailEnd/>
          </a:ln>
        </p:spPr>
        <p:txBody>
          <a:bodyPr wrap="none" lIns="0" tIns="0" rIns="0" bIns="0" anchor="ctr">
            <a:spAutoFit/>
          </a:bodyPr>
          <a:lstStyle/>
          <a:p>
            <a:pPr defTabSz="457200"/>
            <a:r>
              <a:rPr lang="en-US" altLang="zh-CN" sz="1700">
                <a:latin typeface="Calibri" pitchFamily="34" charset="0"/>
              </a:rPr>
              <a:t>Switch</a:t>
            </a:r>
          </a:p>
          <a:p>
            <a:pPr defTabSz="457200"/>
            <a:r>
              <a:rPr lang="en-US" altLang="zh-CN" sz="1700">
                <a:latin typeface="Calibri" pitchFamily="34" charset="0"/>
              </a:rPr>
              <a:t>Port</a:t>
            </a:r>
          </a:p>
        </p:txBody>
      </p:sp>
      <p:sp>
        <p:nvSpPr>
          <p:cNvPr id="109" name="Rectangle 4"/>
          <p:cNvSpPr>
            <a:spLocks/>
          </p:cNvSpPr>
          <p:nvPr/>
        </p:nvSpPr>
        <p:spPr bwMode="auto">
          <a:xfrm>
            <a:off x="2013826" y="5038823"/>
            <a:ext cx="758825" cy="536575"/>
          </a:xfrm>
          <a:prstGeom prst="rect">
            <a:avLst/>
          </a:prstGeom>
          <a:solidFill>
            <a:srgbClr val="BBE0E3"/>
          </a:solidFill>
          <a:ln w="12700">
            <a:solidFill>
              <a:schemeClr val="tx1"/>
            </a:solidFill>
            <a:miter lim="800000"/>
            <a:headEnd/>
            <a:tailEnd/>
          </a:ln>
        </p:spPr>
        <p:txBody>
          <a:bodyPr lIns="0" tIns="0" rIns="0" bIns="0"/>
          <a:lstStyle/>
          <a:p>
            <a:pPr defTabSz="457200"/>
            <a:endParaRPr lang="zh-CN" altLang="zh-CN">
              <a:latin typeface="Calibri" pitchFamily="34" charset="0"/>
            </a:endParaRPr>
          </a:p>
        </p:txBody>
      </p:sp>
      <p:sp>
        <p:nvSpPr>
          <p:cNvPr id="110" name="Rectangle 5"/>
          <p:cNvSpPr>
            <a:spLocks/>
          </p:cNvSpPr>
          <p:nvPr/>
        </p:nvSpPr>
        <p:spPr bwMode="auto">
          <a:xfrm>
            <a:off x="2126539" y="5062635"/>
            <a:ext cx="427037" cy="523875"/>
          </a:xfrm>
          <a:prstGeom prst="rect">
            <a:avLst/>
          </a:prstGeom>
          <a:noFill/>
          <a:ln w="12700">
            <a:noFill/>
            <a:miter lim="800000"/>
            <a:headEnd/>
            <a:tailEnd/>
          </a:ln>
        </p:spPr>
        <p:txBody>
          <a:bodyPr wrap="none" lIns="0" tIns="0" rIns="0" bIns="0" anchor="ctr">
            <a:spAutoFit/>
          </a:bodyPr>
          <a:lstStyle/>
          <a:p>
            <a:pPr defTabSz="457200"/>
            <a:r>
              <a:rPr lang="en-US" altLang="zh-CN" sz="1700">
                <a:latin typeface="Calibri" pitchFamily="34" charset="0"/>
              </a:rPr>
              <a:t>MAC</a:t>
            </a:r>
          </a:p>
          <a:p>
            <a:pPr defTabSz="457200"/>
            <a:r>
              <a:rPr lang="en-US" altLang="zh-CN" sz="1700" err="1">
                <a:latin typeface="Calibri" pitchFamily="34" charset="0"/>
              </a:rPr>
              <a:t>src</a:t>
            </a:r>
            <a:endParaRPr lang="en-US" altLang="zh-CN" sz="1700">
              <a:latin typeface="Calibri" pitchFamily="34" charset="0"/>
            </a:endParaRPr>
          </a:p>
        </p:txBody>
      </p:sp>
      <p:sp>
        <p:nvSpPr>
          <p:cNvPr id="111" name="Rectangle 6"/>
          <p:cNvSpPr>
            <a:spLocks/>
          </p:cNvSpPr>
          <p:nvPr/>
        </p:nvSpPr>
        <p:spPr bwMode="auto">
          <a:xfrm>
            <a:off x="2772651" y="5038823"/>
            <a:ext cx="758825" cy="536575"/>
          </a:xfrm>
          <a:prstGeom prst="rect">
            <a:avLst/>
          </a:prstGeom>
          <a:solidFill>
            <a:srgbClr val="BBE0E3"/>
          </a:solidFill>
          <a:ln w="12700">
            <a:solidFill>
              <a:schemeClr val="tx1"/>
            </a:solidFill>
            <a:miter lim="800000"/>
            <a:headEnd/>
            <a:tailEnd/>
          </a:ln>
        </p:spPr>
        <p:txBody>
          <a:bodyPr lIns="0" tIns="0" rIns="0" bIns="0"/>
          <a:lstStyle/>
          <a:p>
            <a:pPr defTabSz="457200"/>
            <a:endParaRPr lang="zh-CN" altLang="zh-CN">
              <a:latin typeface="Calibri" pitchFamily="34" charset="0"/>
            </a:endParaRPr>
          </a:p>
        </p:txBody>
      </p:sp>
      <p:sp>
        <p:nvSpPr>
          <p:cNvPr id="112" name="Rectangle 7"/>
          <p:cNvSpPr>
            <a:spLocks/>
          </p:cNvSpPr>
          <p:nvPr/>
        </p:nvSpPr>
        <p:spPr bwMode="auto">
          <a:xfrm>
            <a:off x="2888539" y="5062635"/>
            <a:ext cx="427037" cy="523875"/>
          </a:xfrm>
          <a:prstGeom prst="rect">
            <a:avLst/>
          </a:prstGeom>
          <a:noFill/>
          <a:ln w="12700">
            <a:noFill/>
            <a:miter lim="800000"/>
            <a:headEnd/>
            <a:tailEnd/>
          </a:ln>
        </p:spPr>
        <p:txBody>
          <a:bodyPr wrap="none" lIns="0" tIns="0" rIns="0" bIns="0" anchor="ctr">
            <a:spAutoFit/>
          </a:bodyPr>
          <a:lstStyle/>
          <a:p>
            <a:pPr defTabSz="457200"/>
            <a:r>
              <a:rPr lang="en-US" altLang="zh-CN" sz="1700">
                <a:latin typeface="Calibri" pitchFamily="34" charset="0"/>
              </a:rPr>
              <a:t>MAC</a:t>
            </a:r>
          </a:p>
          <a:p>
            <a:pPr defTabSz="457200"/>
            <a:r>
              <a:rPr lang="en-US" altLang="zh-CN" sz="1700">
                <a:latin typeface="Calibri" pitchFamily="34" charset="0"/>
              </a:rPr>
              <a:t>dst</a:t>
            </a:r>
          </a:p>
        </p:txBody>
      </p:sp>
      <p:sp>
        <p:nvSpPr>
          <p:cNvPr id="113" name="Rectangle 8"/>
          <p:cNvSpPr>
            <a:spLocks/>
          </p:cNvSpPr>
          <p:nvPr/>
        </p:nvSpPr>
        <p:spPr bwMode="auto">
          <a:xfrm>
            <a:off x="3502901" y="5038823"/>
            <a:ext cx="758825" cy="536575"/>
          </a:xfrm>
          <a:prstGeom prst="rect">
            <a:avLst/>
          </a:prstGeom>
          <a:solidFill>
            <a:srgbClr val="BBE0E3"/>
          </a:solidFill>
          <a:ln w="12700">
            <a:solidFill>
              <a:schemeClr val="tx1"/>
            </a:solidFill>
            <a:miter lim="800000"/>
            <a:headEnd/>
            <a:tailEnd/>
          </a:ln>
        </p:spPr>
        <p:txBody>
          <a:bodyPr lIns="0" tIns="0" rIns="0" bIns="0"/>
          <a:lstStyle/>
          <a:p>
            <a:pPr defTabSz="457200"/>
            <a:endParaRPr lang="zh-CN" altLang="zh-CN">
              <a:latin typeface="Calibri" pitchFamily="34" charset="0"/>
            </a:endParaRPr>
          </a:p>
        </p:txBody>
      </p:sp>
      <p:sp>
        <p:nvSpPr>
          <p:cNvPr id="114" name="Rectangle 9"/>
          <p:cNvSpPr>
            <a:spLocks/>
          </p:cNvSpPr>
          <p:nvPr/>
        </p:nvSpPr>
        <p:spPr bwMode="auto">
          <a:xfrm>
            <a:off x="3690226" y="5008660"/>
            <a:ext cx="395288" cy="523875"/>
          </a:xfrm>
          <a:prstGeom prst="rect">
            <a:avLst/>
          </a:prstGeom>
          <a:noFill/>
          <a:ln w="12700">
            <a:noFill/>
            <a:miter lim="800000"/>
            <a:headEnd/>
            <a:tailEnd/>
          </a:ln>
        </p:spPr>
        <p:txBody>
          <a:bodyPr wrap="none" lIns="0" tIns="0" rIns="0" bIns="0" anchor="ctr">
            <a:spAutoFit/>
          </a:bodyPr>
          <a:lstStyle/>
          <a:p>
            <a:pPr defTabSz="457200"/>
            <a:r>
              <a:rPr lang="en-US" altLang="zh-CN" sz="1700">
                <a:latin typeface="Calibri" pitchFamily="34" charset="0"/>
              </a:rPr>
              <a:t>Eth</a:t>
            </a:r>
          </a:p>
          <a:p>
            <a:pPr defTabSz="457200"/>
            <a:r>
              <a:rPr lang="en-US" altLang="zh-CN" sz="1700">
                <a:latin typeface="Calibri" pitchFamily="34" charset="0"/>
              </a:rPr>
              <a:t>type</a:t>
            </a:r>
          </a:p>
        </p:txBody>
      </p:sp>
      <p:sp>
        <p:nvSpPr>
          <p:cNvPr id="115" name="Rectangle 10"/>
          <p:cNvSpPr>
            <a:spLocks/>
          </p:cNvSpPr>
          <p:nvPr/>
        </p:nvSpPr>
        <p:spPr bwMode="auto">
          <a:xfrm>
            <a:off x="1251826" y="5038823"/>
            <a:ext cx="758825" cy="536575"/>
          </a:xfrm>
          <a:prstGeom prst="rect">
            <a:avLst/>
          </a:prstGeom>
          <a:solidFill>
            <a:srgbClr val="BBE0E3"/>
          </a:solidFill>
          <a:ln w="12700">
            <a:solidFill>
              <a:schemeClr val="tx1"/>
            </a:solidFill>
            <a:miter lim="800000"/>
            <a:headEnd/>
            <a:tailEnd/>
          </a:ln>
        </p:spPr>
        <p:txBody>
          <a:bodyPr lIns="0" tIns="0" rIns="0" bIns="0"/>
          <a:lstStyle/>
          <a:p>
            <a:pPr defTabSz="457200"/>
            <a:endParaRPr lang="zh-CN" altLang="zh-CN">
              <a:latin typeface="Calibri" pitchFamily="34" charset="0"/>
            </a:endParaRPr>
          </a:p>
        </p:txBody>
      </p:sp>
      <p:sp>
        <p:nvSpPr>
          <p:cNvPr id="116" name="Rectangle 11"/>
          <p:cNvSpPr>
            <a:spLocks/>
          </p:cNvSpPr>
          <p:nvPr/>
        </p:nvSpPr>
        <p:spPr bwMode="auto">
          <a:xfrm>
            <a:off x="1332789" y="5062635"/>
            <a:ext cx="482600" cy="523875"/>
          </a:xfrm>
          <a:prstGeom prst="rect">
            <a:avLst/>
          </a:prstGeom>
          <a:noFill/>
          <a:ln w="12700">
            <a:noFill/>
            <a:miter lim="800000"/>
            <a:headEnd/>
            <a:tailEnd/>
          </a:ln>
        </p:spPr>
        <p:txBody>
          <a:bodyPr wrap="none" lIns="0" tIns="0" rIns="0" bIns="0" anchor="ctr">
            <a:spAutoFit/>
          </a:bodyPr>
          <a:lstStyle/>
          <a:p>
            <a:pPr defTabSz="457200"/>
            <a:r>
              <a:rPr lang="en-US" altLang="zh-CN" sz="1700">
                <a:latin typeface="Calibri" pitchFamily="34" charset="0"/>
              </a:rPr>
              <a:t>VLAN</a:t>
            </a:r>
          </a:p>
          <a:p>
            <a:pPr algn="ctr" defTabSz="457200"/>
            <a:r>
              <a:rPr lang="en-US" altLang="zh-CN" sz="1700">
                <a:latin typeface="Calibri" pitchFamily="34" charset="0"/>
              </a:rPr>
              <a:t>ID</a:t>
            </a:r>
          </a:p>
        </p:txBody>
      </p:sp>
      <p:sp>
        <p:nvSpPr>
          <p:cNvPr id="117" name="Rectangle 12"/>
          <p:cNvSpPr>
            <a:spLocks/>
          </p:cNvSpPr>
          <p:nvPr/>
        </p:nvSpPr>
        <p:spPr bwMode="auto">
          <a:xfrm>
            <a:off x="4252201" y="5038823"/>
            <a:ext cx="758825" cy="536575"/>
          </a:xfrm>
          <a:prstGeom prst="rect">
            <a:avLst/>
          </a:prstGeom>
          <a:solidFill>
            <a:srgbClr val="BBE0E3"/>
          </a:solidFill>
          <a:ln w="12700">
            <a:solidFill>
              <a:schemeClr val="tx1"/>
            </a:solidFill>
            <a:miter lim="800000"/>
            <a:headEnd/>
            <a:tailEnd/>
          </a:ln>
        </p:spPr>
        <p:txBody>
          <a:bodyPr lIns="0" tIns="0" rIns="0" bIns="0"/>
          <a:lstStyle/>
          <a:p>
            <a:pPr defTabSz="457200"/>
            <a:endParaRPr lang="zh-CN" altLang="zh-CN">
              <a:latin typeface="Calibri" pitchFamily="34" charset="0"/>
            </a:endParaRPr>
          </a:p>
        </p:txBody>
      </p:sp>
      <p:sp>
        <p:nvSpPr>
          <p:cNvPr id="118" name="Rectangle 13"/>
          <p:cNvSpPr>
            <a:spLocks/>
          </p:cNvSpPr>
          <p:nvPr/>
        </p:nvSpPr>
        <p:spPr bwMode="auto">
          <a:xfrm>
            <a:off x="4458576" y="5045173"/>
            <a:ext cx="265113" cy="523875"/>
          </a:xfrm>
          <a:prstGeom prst="rect">
            <a:avLst/>
          </a:prstGeom>
          <a:noFill/>
          <a:ln w="12700">
            <a:noFill/>
            <a:miter lim="800000"/>
            <a:headEnd/>
            <a:tailEnd/>
          </a:ln>
        </p:spPr>
        <p:txBody>
          <a:bodyPr wrap="none" lIns="0" tIns="0" rIns="0" bIns="0" anchor="ctr">
            <a:spAutoFit/>
          </a:bodyPr>
          <a:lstStyle/>
          <a:p>
            <a:pPr defTabSz="457200"/>
            <a:r>
              <a:rPr lang="en-US" altLang="zh-CN" sz="1700">
                <a:latin typeface="Calibri" pitchFamily="34" charset="0"/>
              </a:rPr>
              <a:t>IP</a:t>
            </a:r>
          </a:p>
          <a:p>
            <a:pPr defTabSz="457200"/>
            <a:r>
              <a:rPr lang="en-US" altLang="zh-CN" sz="1700">
                <a:latin typeface="Calibri" pitchFamily="34" charset="0"/>
              </a:rPr>
              <a:t>Src</a:t>
            </a:r>
          </a:p>
        </p:txBody>
      </p:sp>
      <p:sp>
        <p:nvSpPr>
          <p:cNvPr id="119" name="Rectangle 14"/>
          <p:cNvSpPr>
            <a:spLocks/>
          </p:cNvSpPr>
          <p:nvPr/>
        </p:nvSpPr>
        <p:spPr bwMode="auto">
          <a:xfrm>
            <a:off x="5020551" y="5038823"/>
            <a:ext cx="758825" cy="536575"/>
          </a:xfrm>
          <a:prstGeom prst="rect">
            <a:avLst/>
          </a:prstGeom>
          <a:solidFill>
            <a:srgbClr val="BBE0E3"/>
          </a:solidFill>
          <a:ln w="12700">
            <a:solidFill>
              <a:schemeClr val="tx1"/>
            </a:solidFill>
            <a:miter lim="800000"/>
            <a:headEnd/>
            <a:tailEnd/>
          </a:ln>
        </p:spPr>
        <p:txBody>
          <a:bodyPr lIns="0" tIns="0" rIns="0" bIns="0"/>
          <a:lstStyle/>
          <a:p>
            <a:pPr defTabSz="457200"/>
            <a:endParaRPr lang="zh-CN" altLang="zh-CN">
              <a:latin typeface="Calibri" pitchFamily="34" charset="0"/>
            </a:endParaRPr>
          </a:p>
        </p:txBody>
      </p:sp>
      <p:sp>
        <p:nvSpPr>
          <p:cNvPr id="120" name="Rectangle 15"/>
          <p:cNvSpPr>
            <a:spLocks/>
          </p:cNvSpPr>
          <p:nvPr/>
        </p:nvSpPr>
        <p:spPr bwMode="auto">
          <a:xfrm>
            <a:off x="5199939" y="5045173"/>
            <a:ext cx="295275" cy="523875"/>
          </a:xfrm>
          <a:prstGeom prst="rect">
            <a:avLst/>
          </a:prstGeom>
          <a:noFill/>
          <a:ln w="12700">
            <a:noFill/>
            <a:miter lim="800000"/>
            <a:headEnd/>
            <a:tailEnd/>
          </a:ln>
        </p:spPr>
        <p:txBody>
          <a:bodyPr wrap="none" lIns="0" tIns="0" rIns="0" bIns="0" anchor="ctr">
            <a:spAutoFit/>
          </a:bodyPr>
          <a:lstStyle/>
          <a:p>
            <a:pPr defTabSz="457200"/>
            <a:r>
              <a:rPr lang="en-US" altLang="zh-CN" sz="1700">
                <a:latin typeface="Calibri" pitchFamily="34" charset="0"/>
              </a:rPr>
              <a:t>IP</a:t>
            </a:r>
          </a:p>
          <a:p>
            <a:pPr defTabSz="457200"/>
            <a:r>
              <a:rPr lang="en-US" altLang="zh-CN" sz="1700">
                <a:latin typeface="Calibri" pitchFamily="34" charset="0"/>
              </a:rPr>
              <a:t>Dst</a:t>
            </a:r>
          </a:p>
        </p:txBody>
      </p:sp>
      <p:sp>
        <p:nvSpPr>
          <p:cNvPr id="121" name="Rectangle 16"/>
          <p:cNvSpPr>
            <a:spLocks/>
          </p:cNvSpPr>
          <p:nvPr/>
        </p:nvSpPr>
        <p:spPr bwMode="auto">
          <a:xfrm>
            <a:off x="5779376" y="5038823"/>
            <a:ext cx="758825" cy="536575"/>
          </a:xfrm>
          <a:prstGeom prst="rect">
            <a:avLst/>
          </a:prstGeom>
          <a:solidFill>
            <a:srgbClr val="BBE0E3"/>
          </a:solidFill>
          <a:ln w="12700">
            <a:solidFill>
              <a:schemeClr val="tx1"/>
            </a:solidFill>
            <a:miter lim="800000"/>
            <a:headEnd/>
            <a:tailEnd/>
          </a:ln>
        </p:spPr>
        <p:txBody>
          <a:bodyPr lIns="0" tIns="0" rIns="0" bIns="0"/>
          <a:lstStyle/>
          <a:p>
            <a:pPr defTabSz="457200"/>
            <a:endParaRPr lang="zh-CN" altLang="zh-CN">
              <a:latin typeface="Calibri" pitchFamily="34" charset="0"/>
            </a:endParaRPr>
          </a:p>
        </p:txBody>
      </p:sp>
      <p:sp>
        <p:nvSpPr>
          <p:cNvPr id="122" name="Rectangle 17"/>
          <p:cNvSpPr>
            <a:spLocks/>
          </p:cNvSpPr>
          <p:nvPr/>
        </p:nvSpPr>
        <p:spPr bwMode="auto">
          <a:xfrm>
            <a:off x="5930189" y="5045173"/>
            <a:ext cx="373062" cy="523875"/>
          </a:xfrm>
          <a:prstGeom prst="rect">
            <a:avLst/>
          </a:prstGeom>
          <a:noFill/>
          <a:ln w="12700">
            <a:noFill/>
            <a:miter lim="800000"/>
            <a:headEnd/>
            <a:tailEnd/>
          </a:ln>
        </p:spPr>
        <p:txBody>
          <a:bodyPr wrap="none" lIns="0" tIns="0" rIns="0" bIns="0" anchor="ctr">
            <a:spAutoFit/>
          </a:bodyPr>
          <a:lstStyle/>
          <a:p>
            <a:pPr defTabSz="457200"/>
            <a:r>
              <a:rPr lang="en-US" altLang="zh-CN" sz="1700">
                <a:latin typeface="Calibri" pitchFamily="34" charset="0"/>
              </a:rPr>
              <a:t>IP</a:t>
            </a:r>
          </a:p>
          <a:p>
            <a:pPr defTabSz="457200"/>
            <a:r>
              <a:rPr lang="en-US" altLang="zh-CN" sz="1700">
                <a:latin typeface="Calibri" pitchFamily="34" charset="0"/>
              </a:rPr>
              <a:t>Prot</a:t>
            </a:r>
          </a:p>
        </p:txBody>
      </p:sp>
      <p:sp>
        <p:nvSpPr>
          <p:cNvPr id="123" name="Rectangle 18"/>
          <p:cNvSpPr>
            <a:spLocks/>
          </p:cNvSpPr>
          <p:nvPr/>
        </p:nvSpPr>
        <p:spPr bwMode="auto">
          <a:xfrm>
            <a:off x="6538201" y="5038823"/>
            <a:ext cx="758825" cy="536575"/>
          </a:xfrm>
          <a:prstGeom prst="rect">
            <a:avLst/>
          </a:prstGeom>
          <a:solidFill>
            <a:srgbClr val="BBE0E3"/>
          </a:solidFill>
          <a:ln w="12700">
            <a:solidFill>
              <a:schemeClr val="tx1"/>
            </a:solidFill>
            <a:miter lim="800000"/>
            <a:headEnd/>
            <a:tailEnd/>
          </a:ln>
        </p:spPr>
        <p:txBody>
          <a:bodyPr lIns="0" tIns="0" rIns="0" bIns="0"/>
          <a:lstStyle/>
          <a:p>
            <a:pPr defTabSz="457200"/>
            <a:endParaRPr lang="zh-CN" altLang="zh-CN">
              <a:latin typeface="Calibri" pitchFamily="34" charset="0"/>
            </a:endParaRPr>
          </a:p>
        </p:txBody>
      </p:sp>
      <p:sp>
        <p:nvSpPr>
          <p:cNvPr id="124" name="Rectangle 19"/>
          <p:cNvSpPr>
            <a:spLocks/>
          </p:cNvSpPr>
          <p:nvPr/>
        </p:nvSpPr>
        <p:spPr bwMode="auto">
          <a:xfrm>
            <a:off x="6646151" y="5045173"/>
            <a:ext cx="465138" cy="523875"/>
          </a:xfrm>
          <a:prstGeom prst="rect">
            <a:avLst/>
          </a:prstGeom>
          <a:noFill/>
          <a:ln w="12700">
            <a:noFill/>
            <a:miter lim="800000"/>
            <a:headEnd/>
            <a:tailEnd/>
          </a:ln>
        </p:spPr>
        <p:txBody>
          <a:bodyPr wrap="none" lIns="0" tIns="0" rIns="0" bIns="0" anchor="ctr">
            <a:spAutoFit/>
          </a:bodyPr>
          <a:lstStyle/>
          <a:p>
            <a:pPr defTabSz="457200"/>
            <a:r>
              <a:rPr lang="en-US" altLang="zh-CN" sz="1700">
                <a:latin typeface="Calibri" pitchFamily="34" charset="0"/>
              </a:rPr>
              <a:t>TCP</a:t>
            </a:r>
          </a:p>
          <a:p>
            <a:pPr defTabSz="457200"/>
            <a:r>
              <a:rPr lang="en-US" altLang="zh-CN" sz="1700">
                <a:latin typeface="Calibri" pitchFamily="34" charset="0"/>
              </a:rPr>
              <a:t>sport</a:t>
            </a:r>
          </a:p>
        </p:txBody>
      </p:sp>
      <p:sp>
        <p:nvSpPr>
          <p:cNvPr id="125" name="Rectangle 20"/>
          <p:cNvSpPr>
            <a:spLocks/>
          </p:cNvSpPr>
          <p:nvPr/>
        </p:nvSpPr>
        <p:spPr bwMode="auto">
          <a:xfrm>
            <a:off x="7306551" y="5038823"/>
            <a:ext cx="758825" cy="536575"/>
          </a:xfrm>
          <a:prstGeom prst="rect">
            <a:avLst/>
          </a:prstGeom>
          <a:solidFill>
            <a:srgbClr val="BBE0E3"/>
          </a:solidFill>
          <a:ln w="12700">
            <a:solidFill>
              <a:schemeClr val="tx1"/>
            </a:solidFill>
            <a:miter lim="800000"/>
            <a:headEnd/>
            <a:tailEnd/>
          </a:ln>
        </p:spPr>
        <p:txBody>
          <a:bodyPr lIns="0" tIns="0" rIns="0" bIns="0"/>
          <a:lstStyle/>
          <a:p>
            <a:pPr defTabSz="457200"/>
            <a:endParaRPr lang="zh-CN" altLang="zh-CN">
              <a:latin typeface="Calibri" pitchFamily="34" charset="0"/>
            </a:endParaRPr>
          </a:p>
        </p:txBody>
      </p:sp>
      <p:sp>
        <p:nvSpPr>
          <p:cNvPr id="126" name="Rectangle 21"/>
          <p:cNvSpPr>
            <a:spLocks/>
          </p:cNvSpPr>
          <p:nvPr/>
        </p:nvSpPr>
        <p:spPr bwMode="auto">
          <a:xfrm>
            <a:off x="7395451" y="5045173"/>
            <a:ext cx="500063" cy="523875"/>
          </a:xfrm>
          <a:prstGeom prst="rect">
            <a:avLst/>
          </a:prstGeom>
          <a:noFill/>
          <a:ln w="12700">
            <a:noFill/>
            <a:miter lim="800000"/>
            <a:headEnd/>
            <a:tailEnd/>
          </a:ln>
        </p:spPr>
        <p:txBody>
          <a:bodyPr wrap="none" lIns="0" tIns="0" rIns="0" bIns="0" anchor="ctr">
            <a:spAutoFit/>
          </a:bodyPr>
          <a:lstStyle/>
          <a:p>
            <a:pPr defTabSz="457200"/>
            <a:r>
              <a:rPr lang="en-US" altLang="zh-CN" sz="1700">
                <a:latin typeface="Calibri" pitchFamily="34" charset="0"/>
              </a:rPr>
              <a:t>TCP</a:t>
            </a:r>
          </a:p>
          <a:p>
            <a:pPr defTabSz="457200"/>
            <a:r>
              <a:rPr lang="en-US" altLang="zh-CN" sz="1700">
                <a:latin typeface="Calibri" pitchFamily="34" charset="0"/>
              </a:rPr>
              <a:t>dport</a:t>
            </a:r>
          </a:p>
        </p:txBody>
      </p:sp>
    </p:spTree>
    <p:extLst>
      <p:ext uri="{BB962C8B-B14F-4D97-AF65-F5344CB8AC3E}">
        <p14:creationId xmlns:p14="http://schemas.microsoft.com/office/powerpoint/2010/main" val="4185499331"/>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1618" name="Rectangle 2"/>
          <p:cNvSpPr>
            <a:spLocks/>
          </p:cNvSpPr>
          <p:nvPr/>
        </p:nvSpPr>
        <p:spPr bwMode="auto">
          <a:xfrm>
            <a:off x="688340" y="877278"/>
            <a:ext cx="2221762" cy="369332"/>
          </a:xfrm>
          <a:prstGeom prst="rect">
            <a:avLst/>
          </a:prstGeom>
          <a:noFill/>
          <a:ln w="12700">
            <a:noFill/>
            <a:miter lim="800000"/>
            <a:headEnd/>
            <a:tailEnd/>
          </a:ln>
        </p:spPr>
        <p:txBody>
          <a:bodyPr wrap="none" lIns="0" tIns="0" rIns="0" bIns="0" anchor="ctr">
            <a:spAutoFit/>
          </a:bodyPr>
          <a:lstStyle/>
          <a:p>
            <a:pPr defTabSz="457200"/>
            <a:r>
              <a:rPr lang="zh-CN" altLang="en-US" sz="2400">
                <a:solidFill>
                  <a:srgbClr val="FF0000"/>
                </a:solidFill>
                <a:latin typeface="Gill Sans MT" pitchFamily="34" charset="0"/>
              </a:rPr>
              <a:t>基于目的地转发</a:t>
            </a:r>
            <a:r>
              <a:rPr lang="en-US" altLang="zh-CN" sz="2400">
                <a:solidFill>
                  <a:srgbClr val="000090"/>
                </a:solidFill>
                <a:latin typeface="Gill Sans MT" pitchFamily="34" charset="0"/>
              </a:rPr>
              <a:t>:</a:t>
            </a:r>
          </a:p>
        </p:txBody>
      </p:sp>
      <p:sp>
        <p:nvSpPr>
          <p:cNvPr id="111619" name="Rectangle 3"/>
          <p:cNvSpPr>
            <a:spLocks/>
          </p:cNvSpPr>
          <p:nvPr/>
        </p:nvSpPr>
        <p:spPr bwMode="auto">
          <a:xfrm>
            <a:off x="685800" y="2004631"/>
            <a:ext cx="660400" cy="320675"/>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a:t>
            </a:r>
          </a:p>
        </p:txBody>
      </p:sp>
      <p:grpSp>
        <p:nvGrpSpPr>
          <p:cNvPr id="111620" name="Group 4"/>
          <p:cNvGrpSpPr>
            <a:grpSpLocks/>
          </p:cNvGrpSpPr>
          <p:nvPr/>
        </p:nvGrpSpPr>
        <p:grpSpPr bwMode="auto">
          <a:xfrm>
            <a:off x="687388" y="1336293"/>
            <a:ext cx="7483475" cy="571500"/>
            <a:chOff x="0" y="0"/>
            <a:chExt cx="6704" cy="512"/>
          </a:xfrm>
        </p:grpSpPr>
        <p:sp>
          <p:nvSpPr>
            <p:cNvPr id="111705" name="Rectangle 5"/>
            <p:cNvSpPr>
              <a:spLocks/>
            </p:cNvSpPr>
            <p:nvPr/>
          </p:nvSpPr>
          <p:spPr bwMode="auto">
            <a:xfrm>
              <a:off x="0" y="15"/>
              <a:ext cx="592" cy="480"/>
            </a:xfrm>
            <a:prstGeom prst="rect">
              <a:avLst/>
            </a:prstGeom>
            <a:solidFill>
              <a:srgbClr val="BBE0E3"/>
            </a:solidFill>
            <a:ln w="12700">
              <a:solidFill>
                <a:schemeClr val="tx1"/>
              </a:solidFill>
              <a:miter lim="800000"/>
              <a:headEnd/>
              <a:tailEnd/>
            </a:ln>
          </p:spPr>
          <p:txBody>
            <a:bodyPr lIns="0" tIns="0" rIns="0" bIns="0"/>
            <a:lstStyle/>
            <a:p>
              <a:pPr algn="ctr" defTabSz="457200"/>
              <a:endParaRPr lang="zh-CN" altLang="zh-CN">
                <a:latin typeface="Calibri" pitchFamily="34" charset="0"/>
              </a:endParaRPr>
            </a:p>
          </p:txBody>
        </p:sp>
        <p:sp>
          <p:nvSpPr>
            <p:cNvPr id="111706" name="Rectangle 6"/>
            <p:cNvSpPr>
              <a:spLocks/>
            </p:cNvSpPr>
            <p:nvPr/>
          </p:nvSpPr>
          <p:spPr bwMode="auto">
            <a:xfrm>
              <a:off x="3" y="0"/>
              <a:ext cx="589"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Switch</a:t>
              </a:r>
            </a:p>
            <a:p>
              <a:pPr algn="ctr" defTabSz="457200"/>
              <a:r>
                <a:rPr lang="en-US" altLang="zh-CN" sz="1700">
                  <a:latin typeface="Calibri" pitchFamily="34" charset="0"/>
                </a:rPr>
                <a:t>Port</a:t>
              </a:r>
            </a:p>
          </p:txBody>
        </p:sp>
        <p:sp>
          <p:nvSpPr>
            <p:cNvPr id="111707" name="Rectangle 7"/>
            <p:cNvSpPr>
              <a:spLocks/>
            </p:cNvSpPr>
            <p:nvPr/>
          </p:nvSpPr>
          <p:spPr bwMode="auto">
            <a:xfrm>
              <a:off x="592" y="15"/>
              <a:ext cx="593" cy="480"/>
            </a:xfrm>
            <a:prstGeom prst="rect">
              <a:avLst/>
            </a:prstGeom>
            <a:solidFill>
              <a:srgbClr val="BBE0E3"/>
            </a:solidFill>
            <a:ln w="12700">
              <a:solidFill>
                <a:schemeClr val="tx1"/>
              </a:solidFill>
              <a:miter lim="800000"/>
              <a:headEnd/>
              <a:tailEnd/>
            </a:ln>
          </p:spPr>
          <p:txBody>
            <a:bodyPr lIns="0" tIns="0" rIns="0" bIns="0"/>
            <a:lstStyle/>
            <a:p>
              <a:pPr algn="ctr" defTabSz="457200"/>
              <a:endParaRPr lang="zh-CN" altLang="zh-CN">
                <a:latin typeface="Calibri" pitchFamily="34" charset="0"/>
              </a:endParaRPr>
            </a:p>
          </p:txBody>
        </p:sp>
        <p:sp>
          <p:nvSpPr>
            <p:cNvPr id="111708" name="Rectangle 8"/>
            <p:cNvSpPr>
              <a:spLocks/>
            </p:cNvSpPr>
            <p:nvPr/>
          </p:nvSpPr>
          <p:spPr bwMode="auto">
            <a:xfrm>
              <a:off x="588" y="0"/>
              <a:ext cx="589"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MAC</a:t>
              </a:r>
            </a:p>
            <a:p>
              <a:pPr algn="ctr" defTabSz="457200"/>
              <a:r>
                <a:rPr lang="en-US" altLang="zh-CN" sz="1700">
                  <a:latin typeface="Calibri" pitchFamily="34" charset="0"/>
                </a:rPr>
                <a:t>src</a:t>
              </a:r>
            </a:p>
          </p:txBody>
        </p:sp>
        <p:sp>
          <p:nvSpPr>
            <p:cNvPr id="111709" name="Rectangle 9"/>
            <p:cNvSpPr>
              <a:spLocks/>
            </p:cNvSpPr>
            <p:nvPr/>
          </p:nvSpPr>
          <p:spPr bwMode="auto">
            <a:xfrm>
              <a:off x="1185" y="15"/>
              <a:ext cx="593" cy="480"/>
            </a:xfrm>
            <a:prstGeom prst="rect">
              <a:avLst/>
            </a:prstGeom>
            <a:solidFill>
              <a:srgbClr val="BBE0E3"/>
            </a:solidFill>
            <a:ln w="12700">
              <a:solidFill>
                <a:schemeClr val="tx1"/>
              </a:solidFill>
              <a:miter lim="800000"/>
              <a:headEnd/>
              <a:tailEnd/>
            </a:ln>
          </p:spPr>
          <p:txBody>
            <a:bodyPr lIns="0" tIns="0" rIns="0" bIns="0"/>
            <a:lstStyle/>
            <a:p>
              <a:pPr algn="ctr" defTabSz="457200"/>
              <a:endParaRPr lang="zh-CN" altLang="zh-CN">
                <a:latin typeface="Calibri" pitchFamily="34" charset="0"/>
              </a:endParaRPr>
            </a:p>
          </p:txBody>
        </p:sp>
        <p:sp>
          <p:nvSpPr>
            <p:cNvPr id="111710" name="Rectangle 10"/>
            <p:cNvSpPr>
              <a:spLocks/>
            </p:cNvSpPr>
            <p:nvPr/>
          </p:nvSpPr>
          <p:spPr bwMode="auto">
            <a:xfrm>
              <a:off x="1212" y="0"/>
              <a:ext cx="567"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MAC</a:t>
              </a:r>
            </a:p>
            <a:p>
              <a:pPr algn="ctr" defTabSz="457200"/>
              <a:r>
                <a:rPr lang="en-US" altLang="zh-CN" sz="1700">
                  <a:latin typeface="Calibri" pitchFamily="34" charset="0"/>
                </a:rPr>
                <a:t>dst</a:t>
              </a:r>
            </a:p>
          </p:txBody>
        </p:sp>
        <p:sp>
          <p:nvSpPr>
            <p:cNvPr id="111711" name="Rectangle 11"/>
            <p:cNvSpPr>
              <a:spLocks/>
            </p:cNvSpPr>
            <p:nvPr/>
          </p:nvSpPr>
          <p:spPr bwMode="auto">
            <a:xfrm>
              <a:off x="1785" y="15"/>
              <a:ext cx="593" cy="480"/>
            </a:xfrm>
            <a:prstGeom prst="rect">
              <a:avLst/>
            </a:prstGeom>
            <a:solidFill>
              <a:srgbClr val="BBE0E3"/>
            </a:solidFill>
            <a:ln w="12700">
              <a:solidFill>
                <a:schemeClr val="tx1"/>
              </a:solidFill>
              <a:miter lim="800000"/>
              <a:headEnd/>
              <a:tailEnd/>
            </a:ln>
          </p:spPr>
          <p:txBody>
            <a:bodyPr lIns="0" tIns="0" rIns="0" bIns="0"/>
            <a:lstStyle/>
            <a:p>
              <a:pPr algn="ctr" defTabSz="457200"/>
              <a:endParaRPr lang="zh-CN" altLang="zh-CN">
                <a:latin typeface="Calibri" pitchFamily="34" charset="0"/>
              </a:endParaRPr>
            </a:p>
          </p:txBody>
        </p:sp>
        <p:sp>
          <p:nvSpPr>
            <p:cNvPr id="111712" name="Rectangle 12"/>
            <p:cNvSpPr>
              <a:spLocks/>
            </p:cNvSpPr>
            <p:nvPr/>
          </p:nvSpPr>
          <p:spPr bwMode="auto">
            <a:xfrm>
              <a:off x="1783" y="0"/>
              <a:ext cx="590"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Eth</a:t>
              </a:r>
            </a:p>
            <a:p>
              <a:pPr algn="ctr" defTabSz="457200"/>
              <a:r>
                <a:rPr lang="en-US" altLang="zh-CN" sz="1700">
                  <a:latin typeface="Calibri" pitchFamily="34" charset="0"/>
                </a:rPr>
                <a:t>type</a:t>
              </a:r>
            </a:p>
          </p:txBody>
        </p:sp>
        <p:sp>
          <p:nvSpPr>
            <p:cNvPr id="111713" name="Rectangle 13"/>
            <p:cNvSpPr>
              <a:spLocks/>
            </p:cNvSpPr>
            <p:nvPr/>
          </p:nvSpPr>
          <p:spPr bwMode="auto">
            <a:xfrm>
              <a:off x="2378" y="15"/>
              <a:ext cx="593" cy="480"/>
            </a:xfrm>
            <a:prstGeom prst="rect">
              <a:avLst/>
            </a:prstGeom>
            <a:solidFill>
              <a:srgbClr val="BBE0E3"/>
            </a:solidFill>
            <a:ln w="12700">
              <a:solidFill>
                <a:schemeClr val="tx1"/>
              </a:solidFill>
              <a:miter lim="800000"/>
              <a:headEnd/>
              <a:tailEnd/>
            </a:ln>
          </p:spPr>
          <p:txBody>
            <a:bodyPr lIns="0" tIns="0" rIns="0" bIns="0"/>
            <a:lstStyle/>
            <a:p>
              <a:pPr algn="ctr" defTabSz="457200"/>
              <a:endParaRPr lang="zh-CN" altLang="zh-CN">
                <a:latin typeface="Calibri" pitchFamily="34" charset="0"/>
              </a:endParaRPr>
            </a:p>
          </p:txBody>
        </p:sp>
        <p:sp>
          <p:nvSpPr>
            <p:cNvPr id="111714" name="Rectangle 14"/>
            <p:cNvSpPr>
              <a:spLocks/>
            </p:cNvSpPr>
            <p:nvPr/>
          </p:nvSpPr>
          <p:spPr bwMode="auto">
            <a:xfrm>
              <a:off x="2380" y="0"/>
              <a:ext cx="590"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VLAN</a:t>
              </a:r>
            </a:p>
            <a:p>
              <a:pPr algn="ctr" defTabSz="457200"/>
              <a:r>
                <a:rPr lang="en-US" altLang="zh-CN" sz="1700">
                  <a:latin typeface="Calibri" pitchFamily="34" charset="0"/>
                </a:rPr>
                <a:t>ID</a:t>
              </a:r>
            </a:p>
          </p:txBody>
        </p:sp>
        <p:sp>
          <p:nvSpPr>
            <p:cNvPr id="111715" name="Rectangle 15"/>
            <p:cNvSpPr>
              <a:spLocks/>
            </p:cNvSpPr>
            <p:nvPr/>
          </p:nvSpPr>
          <p:spPr bwMode="auto">
            <a:xfrm>
              <a:off x="2971" y="15"/>
              <a:ext cx="593" cy="480"/>
            </a:xfrm>
            <a:prstGeom prst="rect">
              <a:avLst/>
            </a:prstGeom>
            <a:solidFill>
              <a:srgbClr val="BBE0E3"/>
            </a:solidFill>
            <a:ln w="12700">
              <a:solidFill>
                <a:schemeClr val="tx1"/>
              </a:solidFill>
              <a:miter lim="800000"/>
              <a:headEnd/>
              <a:tailEnd/>
            </a:ln>
          </p:spPr>
          <p:txBody>
            <a:bodyPr lIns="0" tIns="0" rIns="0" bIns="0"/>
            <a:lstStyle/>
            <a:p>
              <a:pPr algn="ctr" defTabSz="457200"/>
              <a:endParaRPr lang="zh-CN" altLang="zh-CN">
                <a:latin typeface="Calibri" pitchFamily="34" charset="0"/>
              </a:endParaRPr>
            </a:p>
          </p:txBody>
        </p:sp>
        <p:sp>
          <p:nvSpPr>
            <p:cNvPr id="111716" name="Rectangle 16"/>
            <p:cNvSpPr>
              <a:spLocks/>
            </p:cNvSpPr>
            <p:nvPr/>
          </p:nvSpPr>
          <p:spPr bwMode="auto">
            <a:xfrm>
              <a:off x="2977" y="0"/>
              <a:ext cx="589"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IP</a:t>
              </a:r>
            </a:p>
            <a:p>
              <a:pPr algn="ctr" defTabSz="457200"/>
              <a:r>
                <a:rPr lang="en-US" altLang="zh-CN" sz="1700">
                  <a:latin typeface="Calibri" pitchFamily="34" charset="0"/>
                </a:rPr>
                <a:t>Src</a:t>
              </a:r>
            </a:p>
          </p:txBody>
        </p:sp>
        <p:sp>
          <p:nvSpPr>
            <p:cNvPr id="111717" name="Rectangle 17"/>
            <p:cNvSpPr>
              <a:spLocks/>
            </p:cNvSpPr>
            <p:nvPr/>
          </p:nvSpPr>
          <p:spPr bwMode="auto">
            <a:xfrm>
              <a:off x="3571" y="15"/>
              <a:ext cx="593" cy="480"/>
            </a:xfrm>
            <a:prstGeom prst="rect">
              <a:avLst/>
            </a:prstGeom>
            <a:solidFill>
              <a:srgbClr val="BBE0E3"/>
            </a:solidFill>
            <a:ln w="12700">
              <a:solidFill>
                <a:schemeClr val="tx1"/>
              </a:solidFill>
              <a:miter lim="800000"/>
              <a:headEnd/>
              <a:tailEnd/>
            </a:ln>
          </p:spPr>
          <p:txBody>
            <a:bodyPr lIns="0" tIns="0" rIns="0" bIns="0"/>
            <a:lstStyle/>
            <a:p>
              <a:pPr algn="ctr" defTabSz="457200"/>
              <a:endParaRPr lang="zh-CN" altLang="zh-CN">
                <a:latin typeface="Calibri" pitchFamily="34" charset="0"/>
              </a:endParaRPr>
            </a:p>
          </p:txBody>
        </p:sp>
        <p:sp>
          <p:nvSpPr>
            <p:cNvPr id="111718" name="Rectangle 18"/>
            <p:cNvSpPr>
              <a:spLocks/>
            </p:cNvSpPr>
            <p:nvPr/>
          </p:nvSpPr>
          <p:spPr bwMode="auto">
            <a:xfrm>
              <a:off x="3567" y="0"/>
              <a:ext cx="597"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IP</a:t>
              </a:r>
            </a:p>
            <a:p>
              <a:pPr algn="ctr" defTabSz="457200"/>
              <a:r>
                <a:rPr lang="en-US" altLang="zh-CN" sz="1700">
                  <a:latin typeface="Calibri" pitchFamily="34" charset="0"/>
                </a:rPr>
                <a:t>Dst</a:t>
              </a:r>
            </a:p>
          </p:txBody>
        </p:sp>
        <p:sp>
          <p:nvSpPr>
            <p:cNvPr id="111719" name="Rectangle 19"/>
            <p:cNvSpPr>
              <a:spLocks/>
            </p:cNvSpPr>
            <p:nvPr/>
          </p:nvSpPr>
          <p:spPr bwMode="auto">
            <a:xfrm>
              <a:off x="4164" y="15"/>
              <a:ext cx="592" cy="480"/>
            </a:xfrm>
            <a:prstGeom prst="rect">
              <a:avLst/>
            </a:prstGeom>
            <a:solidFill>
              <a:srgbClr val="BBE0E3"/>
            </a:solidFill>
            <a:ln w="12700">
              <a:solidFill>
                <a:schemeClr val="tx1"/>
              </a:solidFill>
              <a:miter lim="800000"/>
              <a:headEnd/>
              <a:tailEnd/>
            </a:ln>
          </p:spPr>
          <p:txBody>
            <a:bodyPr lIns="0" tIns="0" rIns="0" bIns="0"/>
            <a:lstStyle/>
            <a:p>
              <a:pPr algn="ctr" defTabSz="457200"/>
              <a:endParaRPr lang="zh-CN" altLang="zh-CN">
                <a:latin typeface="Calibri" pitchFamily="34" charset="0"/>
              </a:endParaRPr>
            </a:p>
          </p:txBody>
        </p:sp>
        <p:sp>
          <p:nvSpPr>
            <p:cNvPr id="111720" name="Rectangle 20"/>
            <p:cNvSpPr>
              <a:spLocks/>
            </p:cNvSpPr>
            <p:nvPr/>
          </p:nvSpPr>
          <p:spPr bwMode="auto">
            <a:xfrm>
              <a:off x="4165" y="0"/>
              <a:ext cx="583"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IP</a:t>
              </a:r>
            </a:p>
            <a:p>
              <a:pPr algn="ctr" defTabSz="457200"/>
              <a:r>
                <a:rPr lang="en-US" altLang="zh-CN" sz="1700">
                  <a:latin typeface="Calibri" pitchFamily="34" charset="0"/>
                </a:rPr>
                <a:t>Prot</a:t>
              </a:r>
            </a:p>
          </p:txBody>
        </p:sp>
        <p:sp>
          <p:nvSpPr>
            <p:cNvPr id="111721" name="Rectangle 21"/>
            <p:cNvSpPr>
              <a:spLocks/>
            </p:cNvSpPr>
            <p:nvPr/>
          </p:nvSpPr>
          <p:spPr bwMode="auto">
            <a:xfrm>
              <a:off x="4756" y="15"/>
              <a:ext cx="593" cy="480"/>
            </a:xfrm>
            <a:prstGeom prst="rect">
              <a:avLst/>
            </a:prstGeom>
            <a:solidFill>
              <a:srgbClr val="BBE0E3"/>
            </a:solidFill>
            <a:ln w="12700">
              <a:solidFill>
                <a:schemeClr val="tx1"/>
              </a:solidFill>
              <a:miter lim="800000"/>
              <a:headEnd/>
              <a:tailEnd/>
            </a:ln>
          </p:spPr>
          <p:txBody>
            <a:bodyPr lIns="0" tIns="0" rIns="0" bIns="0"/>
            <a:lstStyle/>
            <a:p>
              <a:pPr algn="ctr" defTabSz="457200"/>
              <a:endParaRPr lang="zh-CN" altLang="zh-CN">
                <a:latin typeface="Calibri" pitchFamily="34" charset="0"/>
              </a:endParaRPr>
            </a:p>
          </p:txBody>
        </p:sp>
        <p:sp>
          <p:nvSpPr>
            <p:cNvPr id="111722" name="Rectangle 22"/>
            <p:cNvSpPr>
              <a:spLocks/>
            </p:cNvSpPr>
            <p:nvPr/>
          </p:nvSpPr>
          <p:spPr bwMode="auto">
            <a:xfrm>
              <a:off x="4760" y="0"/>
              <a:ext cx="596"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TCP</a:t>
              </a:r>
            </a:p>
            <a:p>
              <a:pPr algn="ctr" defTabSz="457200"/>
              <a:r>
                <a:rPr lang="en-US" altLang="zh-CN" sz="1700">
                  <a:latin typeface="Calibri" pitchFamily="34" charset="0"/>
                </a:rPr>
                <a:t>sport</a:t>
              </a:r>
            </a:p>
          </p:txBody>
        </p:sp>
        <p:sp>
          <p:nvSpPr>
            <p:cNvPr id="111723" name="Rectangle 23"/>
            <p:cNvSpPr>
              <a:spLocks/>
            </p:cNvSpPr>
            <p:nvPr/>
          </p:nvSpPr>
          <p:spPr bwMode="auto">
            <a:xfrm>
              <a:off x="5356" y="15"/>
              <a:ext cx="593" cy="480"/>
            </a:xfrm>
            <a:prstGeom prst="rect">
              <a:avLst/>
            </a:prstGeom>
            <a:solidFill>
              <a:srgbClr val="BBE0E3"/>
            </a:solidFill>
            <a:ln w="12700">
              <a:solidFill>
                <a:schemeClr val="tx1"/>
              </a:solidFill>
              <a:miter lim="800000"/>
              <a:headEnd/>
              <a:tailEnd/>
            </a:ln>
          </p:spPr>
          <p:txBody>
            <a:bodyPr lIns="0" tIns="0" rIns="0" bIns="0"/>
            <a:lstStyle/>
            <a:p>
              <a:pPr algn="ctr" defTabSz="457200"/>
              <a:endParaRPr lang="zh-CN" altLang="zh-CN">
                <a:latin typeface="Calibri" pitchFamily="34" charset="0"/>
              </a:endParaRPr>
            </a:p>
          </p:txBody>
        </p:sp>
        <p:sp>
          <p:nvSpPr>
            <p:cNvPr id="111724" name="Rectangle 24"/>
            <p:cNvSpPr>
              <a:spLocks/>
            </p:cNvSpPr>
            <p:nvPr/>
          </p:nvSpPr>
          <p:spPr bwMode="auto">
            <a:xfrm>
              <a:off x="5351" y="0"/>
              <a:ext cx="597"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TCP</a:t>
              </a:r>
            </a:p>
            <a:p>
              <a:pPr algn="ctr" defTabSz="457200"/>
              <a:r>
                <a:rPr lang="en-US" altLang="zh-CN" sz="1700">
                  <a:latin typeface="Calibri" pitchFamily="34" charset="0"/>
                </a:rPr>
                <a:t>dport</a:t>
              </a:r>
            </a:p>
          </p:txBody>
        </p:sp>
        <p:sp>
          <p:nvSpPr>
            <p:cNvPr id="111725" name="Rectangle 25"/>
            <p:cNvSpPr>
              <a:spLocks/>
            </p:cNvSpPr>
            <p:nvPr/>
          </p:nvSpPr>
          <p:spPr bwMode="auto">
            <a:xfrm>
              <a:off x="5956" y="12"/>
              <a:ext cx="748" cy="488"/>
            </a:xfrm>
            <a:prstGeom prst="rect">
              <a:avLst/>
            </a:prstGeom>
            <a:solidFill>
              <a:srgbClr val="CBE97B"/>
            </a:solidFill>
            <a:ln w="12700">
              <a:solidFill>
                <a:srgbClr val="697D3A"/>
              </a:solidFill>
              <a:miter lim="800000"/>
              <a:headEnd/>
              <a:tailEnd/>
            </a:ln>
          </p:spPr>
          <p:txBody>
            <a:bodyPr lIns="0" tIns="0" rIns="0" bIns="0"/>
            <a:lstStyle/>
            <a:p>
              <a:pPr algn="ctr" defTabSz="457200"/>
              <a:endParaRPr lang="zh-CN" altLang="zh-CN">
                <a:latin typeface="Calibri" pitchFamily="34" charset="0"/>
              </a:endParaRPr>
            </a:p>
          </p:txBody>
        </p:sp>
        <p:sp>
          <p:nvSpPr>
            <p:cNvPr id="111726" name="Rectangle 26"/>
            <p:cNvSpPr>
              <a:spLocks/>
            </p:cNvSpPr>
            <p:nvPr/>
          </p:nvSpPr>
          <p:spPr bwMode="auto">
            <a:xfrm>
              <a:off x="5948" y="111"/>
              <a:ext cx="755" cy="288"/>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Action</a:t>
              </a:r>
            </a:p>
          </p:txBody>
        </p:sp>
      </p:grpSp>
      <p:sp>
        <p:nvSpPr>
          <p:cNvPr id="111621" name="Rectangle 27"/>
          <p:cNvSpPr>
            <a:spLocks/>
          </p:cNvSpPr>
          <p:nvPr/>
        </p:nvSpPr>
        <p:spPr bwMode="auto">
          <a:xfrm>
            <a:off x="1346200" y="2004631"/>
            <a:ext cx="660400" cy="320675"/>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a:t>
            </a:r>
          </a:p>
        </p:txBody>
      </p:sp>
      <p:sp>
        <p:nvSpPr>
          <p:cNvPr id="111622" name="Rectangle 28"/>
          <p:cNvSpPr>
            <a:spLocks/>
          </p:cNvSpPr>
          <p:nvPr/>
        </p:nvSpPr>
        <p:spPr bwMode="auto">
          <a:xfrm>
            <a:off x="1989931" y="2004629"/>
            <a:ext cx="803275" cy="320675"/>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a:t>
            </a:r>
          </a:p>
        </p:txBody>
      </p:sp>
      <p:sp>
        <p:nvSpPr>
          <p:cNvPr id="111623" name="Rectangle 29"/>
          <p:cNvSpPr>
            <a:spLocks/>
          </p:cNvSpPr>
          <p:nvPr/>
        </p:nvSpPr>
        <p:spPr bwMode="auto">
          <a:xfrm>
            <a:off x="2717006" y="2004630"/>
            <a:ext cx="661988" cy="320675"/>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a:t>
            </a:r>
          </a:p>
        </p:txBody>
      </p:sp>
      <p:sp>
        <p:nvSpPr>
          <p:cNvPr id="111624" name="Rectangle 30"/>
          <p:cNvSpPr>
            <a:spLocks/>
          </p:cNvSpPr>
          <p:nvPr/>
        </p:nvSpPr>
        <p:spPr bwMode="auto">
          <a:xfrm>
            <a:off x="3328988" y="2004631"/>
            <a:ext cx="660400" cy="320675"/>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a:t>
            </a:r>
          </a:p>
        </p:txBody>
      </p:sp>
      <p:sp>
        <p:nvSpPr>
          <p:cNvPr id="111625" name="Rectangle 31"/>
          <p:cNvSpPr>
            <a:spLocks/>
          </p:cNvSpPr>
          <p:nvPr/>
        </p:nvSpPr>
        <p:spPr bwMode="auto">
          <a:xfrm>
            <a:off x="3989388" y="2004631"/>
            <a:ext cx="660400" cy="320675"/>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a:t>
            </a:r>
          </a:p>
        </p:txBody>
      </p:sp>
      <p:sp>
        <p:nvSpPr>
          <p:cNvPr id="111626" name="Rectangle 32"/>
          <p:cNvSpPr>
            <a:spLocks/>
          </p:cNvSpPr>
          <p:nvPr/>
        </p:nvSpPr>
        <p:spPr bwMode="auto">
          <a:xfrm>
            <a:off x="4649788" y="1968118"/>
            <a:ext cx="660400" cy="320675"/>
          </a:xfrm>
          <a:prstGeom prst="rect">
            <a:avLst/>
          </a:prstGeom>
          <a:noFill/>
          <a:ln w="12700">
            <a:noFill/>
            <a:miter lim="800000"/>
            <a:headEnd/>
            <a:tailEnd/>
          </a:ln>
        </p:spPr>
        <p:txBody>
          <a:bodyPr lIns="0" tIns="0" rIns="0" bIns="0" anchor="ctr"/>
          <a:lstStyle/>
          <a:p>
            <a:pPr defTabSz="457200"/>
            <a:r>
              <a:rPr lang="en-US" altLang="zh-CN" sz="1400">
                <a:latin typeface="Calibri" pitchFamily="34" charset="0"/>
              </a:rPr>
              <a:t>51.6.0.8</a:t>
            </a:r>
          </a:p>
        </p:txBody>
      </p:sp>
      <p:sp>
        <p:nvSpPr>
          <p:cNvPr id="111627" name="Rectangle 33"/>
          <p:cNvSpPr>
            <a:spLocks/>
          </p:cNvSpPr>
          <p:nvPr/>
        </p:nvSpPr>
        <p:spPr bwMode="auto">
          <a:xfrm>
            <a:off x="5319713" y="2004631"/>
            <a:ext cx="660400" cy="320675"/>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a:t>
            </a:r>
          </a:p>
        </p:txBody>
      </p:sp>
      <p:sp>
        <p:nvSpPr>
          <p:cNvPr id="111628" name="Rectangle 34"/>
          <p:cNvSpPr>
            <a:spLocks/>
          </p:cNvSpPr>
          <p:nvPr/>
        </p:nvSpPr>
        <p:spPr bwMode="auto">
          <a:xfrm>
            <a:off x="5980113" y="2004631"/>
            <a:ext cx="661987" cy="320675"/>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a:t>
            </a:r>
          </a:p>
        </p:txBody>
      </p:sp>
      <p:sp>
        <p:nvSpPr>
          <p:cNvPr id="111629" name="Rectangle 35"/>
          <p:cNvSpPr>
            <a:spLocks/>
          </p:cNvSpPr>
          <p:nvPr/>
        </p:nvSpPr>
        <p:spPr bwMode="auto">
          <a:xfrm>
            <a:off x="6642100" y="2004631"/>
            <a:ext cx="660400" cy="320675"/>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a:t>
            </a:r>
          </a:p>
        </p:txBody>
      </p:sp>
      <p:sp>
        <p:nvSpPr>
          <p:cNvPr id="111630" name="Rectangle 36"/>
          <p:cNvSpPr>
            <a:spLocks/>
          </p:cNvSpPr>
          <p:nvPr/>
        </p:nvSpPr>
        <p:spPr bwMode="auto">
          <a:xfrm>
            <a:off x="7400925" y="2004631"/>
            <a:ext cx="660400" cy="320675"/>
          </a:xfrm>
          <a:prstGeom prst="rect">
            <a:avLst/>
          </a:prstGeom>
          <a:noFill/>
          <a:ln w="12700">
            <a:noFill/>
            <a:miter lim="800000"/>
            <a:headEnd/>
            <a:tailEnd/>
          </a:ln>
        </p:spPr>
        <p:txBody>
          <a:bodyPr lIns="0" tIns="0" rIns="0" bIns="0" anchor="ctr"/>
          <a:lstStyle/>
          <a:p>
            <a:pPr defTabSz="457200"/>
            <a:r>
              <a:rPr lang="en-US" altLang="zh-CN" sz="1700">
                <a:latin typeface="Calibri" pitchFamily="34" charset="0"/>
              </a:rPr>
              <a:t>port6</a:t>
            </a:r>
          </a:p>
        </p:txBody>
      </p:sp>
      <p:sp>
        <p:nvSpPr>
          <p:cNvPr id="111633" name="Rectangle 2"/>
          <p:cNvSpPr>
            <a:spLocks/>
          </p:cNvSpPr>
          <p:nvPr/>
        </p:nvSpPr>
        <p:spPr bwMode="auto">
          <a:xfrm>
            <a:off x="3048000" y="2425160"/>
            <a:ext cx="5122863" cy="492443"/>
          </a:xfrm>
          <a:prstGeom prst="rect">
            <a:avLst/>
          </a:prstGeom>
          <a:noFill/>
          <a:ln w="12700">
            <a:noFill/>
            <a:miter lim="800000"/>
            <a:headEnd/>
            <a:tailEnd/>
          </a:ln>
        </p:spPr>
        <p:txBody>
          <a:bodyPr lIns="0" tIns="0" rIns="0" bIns="0" anchor="ctr">
            <a:spAutoFit/>
          </a:bodyPr>
          <a:lstStyle/>
          <a:p>
            <a:pPr algn="ctr" defTabSz="457200"/>
            <a:r>
              <a:rPr lang="en-US" altLang="zh-CN" sz="1600">
                <a:latin typeface="+mn-lt"/>
              </a:rPr>
              <a:t>IP datagrams destined to IP address 51.6.0.8 should be forwarded to router output port 6 </a:t>
            </a:r>
          </a:p>
        </p:txBody>
      </p:sp>
      <p:sp>
        <p:nvSpPr>
          <p:cNvPr id="111634" name="Rectangle 73"/>
          <p:cNvSpPr>
            <a:spLocks/>
          </p:cNvSpPr>
          <p:nvPr/>
        </p:nvSpPr>
        <p:spPr bwMode="auto">
          <a:xfrm>
            <a:off x="685800" y="4042981"/>
            <a:ext cx="660400" cy="32226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a:t>
            </a:r>
          </a:p>
        </p:txBody>
      </p:sp>
      <p:grpSp>
        <p:nvGrpSpPr>
          <p:cNvPr id="111635" name="Group 74"/>
          <p:cNvGrpSpPr>
            <a:grpSpLocks/>
          </p:cNvGrpSpPr>
          <p:nvPr/>
        </p:nvGrpSpPr>
        <p:grpSpPr bwMode="auto">
          <a:xfrm>
            <a:off x="687388" y="3376231"/>
            <a:ext cx="7483475" cy="571500"/>
            <a:chOff x="0" y="0"/>
            <a:chExt cx="6704" cy="512"/>
          </a:xfrm>
        </p:grpSpPr>
        <p:sp>
          <p:nvSpPr>
            <p:cNvPr id="111683" name="Rectangle 75"/>
            <p:cNvSpPr>
              <a:spLocks/>
            </p:cNvSpPr>
            <p:nvPr/>
          </p:nvSpPr>
          <p:spPr bwMode="auto">
            <a:xfrm>
              <a:off x="0" y="15"/>
              <a:ext cx="592" cy="480"/>
            </a:xfrm>
            <a:prstGeom prst="rect">
              <a:avLst/>
            </a:prstGeom>
            <a:solidFill>
              <a:srgbClr val="BBE0E3"/>
            </a:solidFill>
            <a:ln w="12700">
              <a:solidFill>
                <a:schemeClr val="tx1"/>
              </a:solidFill>
              <a:miter lim="800000"/>
              <a:headEnd/>
              <a:tailEnd/>
            </a:ln>
          </p:spPr>
          <p:txBody>
            <a:bodyPr lIns="0" tIns="0" rIns="0" bIns="0"/>
            <a:lstStyle/>
            <a:p>
              <a:pPr algn="ctr" defTabSz="457200"/>
              <a:endParaRPr lang="zh-CN" altLang="zh-CN">
                <a:latin typeface="Calibri" pitchFamily="34" charset="0"/>
              </a:endParaRPr>
            </a:p>
          </p:txBody>
        </p:sp>
        <p:sp>
          <p:nvSpPr>
            <p:cNvPr id="111684" name="Rectangle 76"/>
            <p:cNvSpPr>
              <a:spLocks/>
            </p:cNvSpPr>
            <p:nvPr/>
          </p:nvSpPr>
          <p:spPr bwMode="auto">
            <a:xfrm>
              <a:off x="3" y="0"/>
              <a:ext cx="589"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Switch</a:t>
              </a:r>
            </a:p>
            <a:p>
              <a:pPr algn="ctr" defTabSz="457200"/>
              <a:r>
                <a:rPr lang="en-US" altLang="zh-CN" sz="1700">
                  <a:latin typeface="Calibri" pitchFamily="34" charset="0"/>
                </a:rPr>
                <a:t>Port</a:t>
              </a:r>
            </a:p>
          </p:txBody>
        </p:sp>
        <p:sp>
          <p:nvSpPr>
            <p:cNvPr id="111685" name="Rectangle 77"/>
            <p:cNvSpPr>
              <a:spLocks/>
            </p:cNvSpPr>
            <p:nvPr/>
          </p:nvSpPr>
          <p:spPr bwMode="auto">
            <a:xfrm>
              <a:off x="592" y="15"/>
              <a:ext cx="593" cy="480"/>
            </a:xfrm>
            <a:prstGeom prst="rect">
              <a:avLst/>
            </a:prstGeom>
            <a:solidFill>
              <a:srgbClr val="BBE0E3"/>
            </a:solidFill>
            <a:ln w="12700">
              <a:solidFill>
                <a:schemeClr val="tx1"/>
              </a:solidFill>
              <a:miter lim="800000"/>
              <a:headEnd/>
              <a:tailEnd/>
            </a:ln>
          </p:spPr>
          <p:txBody>
            <a:bodyPr lIns="0" tIns="0" rIns="0" bIns="0"/>
            <a:lstStyle/>
            <a:p>
              <a:pPr algn="ctr" defTabSz="457200"/>
              <a:endParaRPr lang="zh-CN" altLang="zh-CN">
                <a:latin typeface="Calibri" pitchFamily="34" charset="0"/>
              </a:endParaRPr>
            </a:p>
          </p:txBody>
        </p:sp>
        <p:sp>
          <p:nvSpPr>
            <p:cNvPr id="111686" name="Rectangle 78"/>
            <p:cNvSpPr>
              <a:spLocks/>
            </p:cNvSpPr>
            <p:nvPr/>
          </p:nvSpPr>
          <p:spPr bwMode="auto">
            <a:xfrm>
              <a:off x="588" y="0"/>
              <a:ext cx="589"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MAC</a:t>
              </a:r>
            </a:p>
            <a:p>
              <a:pPr algn="ctr" defTabSz="457200"/>
              <a:r>
                <a:rPr lang="en-US" altLang="zh-CN" sz="1700" err="1">
                  <a:latin typeface="Calibri" pitchFamily="34" charset="0"/>
                </a:rPr>
                <a:t>src</a:t>
              </a:r>
              <a:endParaRPr lang="en-US" altLang="zh-CN" sz="1700">
                <a:latin typeface="Calibri" pitchFamily="34" charset="0"/>
              </a:endParaRPr>
            </a:p>
          </p:txBody>
        </p:sp>
        <p:sp>
          <p:nvSpPr>
            <p:cNvPr id="111687" name="Rectangle 79"/>
            <p:cNvSpPr>
              <a:spLocks/>
            </p:cNvSpPr>
            <p:nvPr/>
          </p:nvSpPr>
          <p:spPr bwMode="auto">
            <a:xfrm>
              <a:off x="1185" y="15"/>
              <a:ext cx="593" cy="480"/>
            </a:xfrm>
            <a:prstGeom prst="rect">
              <a:avLst/>
            </a:prstGeom>
            <a:solidFill>
              <a:srgbClr val="BBE0E3"/>
            </a:solidFill>
            <a:ln w="12700">
              <a:solidFill>
                <a:schemeClr val="tx1"/>
              </a:solidFill>
              <a:miter lim="800000"/>
              <a:headEnd/>
              <a:tailEnd/>
            </a:ln>
          </p:spPr>
          <p:txBody>
            <a:bodyPr lIns="0" tIns="0" rIns="0" bIns="0"/>
            <a:lstStyle/>
            <a:p>
              <a:pPr algn="ctr" defTabSz="457200"/>
              <a:endParaRPr lang="zh-CN" altLang="zh-CN">
                <a:latin typeface="Calibri" pitchFamily="34" charset="0"/>
              </a:endParaRPr>
            </a:p>
          </p:txBody>
        </p:sp>
        <p:sp>
          <p:nvSpPr>
            <p:cNvPr id="111688" name="Rectangle 80"/>
            <p:cNvSpPr>
              <a:spLocks/>
            </p:cNvSpPr>
            <p:nvPr/>
          </p:nvSpPr>
          <p:spPr bwMode="auto">
            <a:xfrm>
              <a:off x="1212" y="0"/>
              <a:ext cx="567"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MAC</a:t>
              </a:r>
            </a:p>
            <a:p>
              <a:pPr algn="ctr" defTabSz="457200"/>
              <a:r>
                <a:rPr lang="en-US" altLang="zh-CN" sz="1700" err="1">
                  <a:latin typeface="Calibri" pitchFamily="34" charset="0"/>
                </a:rPr>
                <a:t>dst</a:t>
              </a:r>
              <a:endParaRPr lang="en-US" altLang="zh-CN" sz="1700">
                <a:latin typeface="Calibri" pitchFamily="34" charset="0"/>
              </a:endParaRPr>
            </a:p>
          </p:txBody>
        </p:sp>
        <p:sp>
          <p:nvSpPr>
            <p:cNvPr id="111689" name="Rectangle 81"/>
            <p:cNvSpPr>
              <a:spLocks/>
            </p:cNvSpPr>
            <p:nvPr/>
          </p:nvSpPr>
          <p:spPr bwMode="auto">
            <a:xfrm>
              <a:off x="1785" y="15"/>
              <a:ext cx="593" cy="480"/>
            </a:xfrm>
            <a:prstGeom prst="rect">
              <a:avLst/>
            </a:prstGeom>
            <a:solidFill>
              <a:srgbClr val="BBE0E3"/>
            </a:solidFill>
            <a:ln w="12700">
              <a:solidFill>
                <a:schemeClr val="tx1"/>
              </a:solidFill>
              <a:miter lim="800000"/>
              <a:headEnd/>
              <a:tailEnd/>
            </a:ln>
          </p:spPr>
          <p:txBody>
            <a:bodyPr lIns="0" tIns="0" rIns="0" bIns="0"/>
            <a:lstStyle/>
            <a:p>
              <a:pPr algn="ctr" defTabSz="457200"/>
              <a:endParaRPr lang="zh-CN" altLang="zh-CN">
                <a:latin typeface="Calibri" pitchFamily="34" charset="0"/>
              </a:endParaRPr>
            </a:p>
          </p:txBody>
        </p:sp>
        <p:sp>
          <p:nvSpPr>
            <p:cNvPr id="111690" name="Rectangle 82"/>
            <p:cNvSpPr>
              <a:spLocks/>
            </p:cNvSpPr>
            <p:nvPr/>
          </p:nvSpPr>
          <p:spPr bwMode="auto">
            <a:xfrm>
              <a:off x="1783" y="0"/>
              <a:ext cx="590"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Eth</a:t>
              </a:r>
            </a:p>
            <a:p>
              <a:pPr algn="ctr" defTabSz="457200"/>
              <a:r>
                <a:rPr lang="en-US" altLang="zh-CN" sz="1700">
                  <a:latin typeface="Calibri" pitchFamily="34" charset="0"/>
                </a:rPr>
                <a:t>type</a:t>
              </a:r>
            </a:p>
          </p:txBody>
        </p:sp>
        <p:sp>
          <p:nvSpPr>
            <p:cNvPr id="111691" name="Rectangle 83"/>
            <p:cNvSpPr>
              <a:spLocks/>
            </p:cNvSpPr>
            <p:nvPr/>
          </p:nvSpPr>
          <p:spPr bwMode="auto">
            <a:xfrm>
              <a:off x="2378" y="15"/>
              <a:ext cx="593" cy="480"/>
            </a:xfrm>
            <a:prstGeom prst="rect">
              <a:avLst/>
            </a:prstGeom>
            <a:solidFill>
              <a:srgbClr val="BBE0E3"/>
            </a:solidFill>
            <a:ln w="12700">
              <a:solidFill>
                <a:schemeClr val="tx1"/>
              </a:solidFill>
              <a:miter lim="800000"/>
              <a:headEnd/>
              <a:tailEnd/>
            </a:ln>
          </p:spPr>
          <p:txBody>
            <a:bodyPr lIns="0" tIns="0" rIns="0" bIns="0"/>
            <a:lstStyle/>
            <a:p>
              <a:pPr algn="ctr" defTabSz="457200"/>
              <a:endParaRPr lang="zh-CN" altLang="zh-CN">
                <a:latin typeface="Calibri" pitchFamily="34" charset="0"/>
              </a:endParaRPr>
            </a:p>
          </p:txBody>
        </p:sp>
        <p:sp>
          <p:nvSpPr>
            <p:cNvPr id="111692" name="Rectangle 84"/>
            <p:cNvSpPr>
              <a:spLocks/>
            </p:cNvSpPr>
            <p:nvPr/>
          </p:nvSpPr>
          <p:spPr bwMode="auto">
            <a:xfrm>
              <a:off x="2380" y="0"/>
              <a:ext cx="590"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VLAN</a:t>
              </a:r>
            </a:p>
            <a:p>
              <a:pPr algn="ctr" defTabSz="457200"/>
              <a:r>
                <a:rPr lang="en-US" altLang="zh-CN" sz="1700">
                  <a:latin typeface="Calibri" pitchFamily="34" charset="0"/>
                </a:rPr>
                <a:t>ID</a:t>
              </a:r>
            </a:p>
          </p:txBody>
        </p:sp>
        <p:sp>
          <p:nvSpPr>
            <p:cNvPr id="111693" name="Rectangle 85"/>
            <p:cNvSpPr>
              <a:spLocks/>
            </p:cNvSpPr>
            <p:nvPr/>
          </p:nvSpPr>
          <p:spPr bwMode="auto">
            <a:xfrm>
              <a:off x="2971" y="15"/>
              <a:ext cx="593" cy="480"/>
            </a:xfrm>
            <a:prstGeom prst="rect">
              <a:avLst/>
            </a:prstGeom>
            <a:solidFill>
              <a:srgbClr val="BBE0E3"/>
            </a:solidFill>
            <a:ln w="12700">
              <a:solidFill>
                <a:schemeClr val="tx1"/>
              </a:solidFill>
              <a:miter lim="800000"/>
              <a:headEnd/>
              <a:tailEnd/>
            </a:ln>
          </p:spPr>
          <p:txBody>
            <a:bodyPr lIns="0" tIns="0" rIns="0" bIns="0"/>
            <a:lstStyle/>
            <a:p>
              <a:pPr algn="ctr" defTabSz="457200"/>
              <a:endParaRPr lang="zh-CN" altLang="zh-CN">
                <a:latin typeface="Calibri" pitchFamily="34" charset="0"/>
              </a:endParaRPr>
            </a:p>
          </p:txBody>
        </p:sp>
        <p:sp>
          <p:nvSpPr>
            <p:cNvPr id="111694" name="Rectangle 86"/>
            <p:cNvSpPr>
              <a:spLocks/>
            </p:cNvSpPr>
            <p:nvPr/>
          </p:nvSpPr>
          <p:spPr bwMode="auto">
            <a:xfrm>
              <a:off x="2977" y="0"/>
              <a:ext cx="589"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IP</a:t>
              </a:r>
            </a:p>
            <a:p>
              <a:pPr algn="ctr" defTabSz="457200"/>
              <a:r>
                <a:rPr lang="en-US" altLang="zh-CN" sz="1700">
                  <a:latin typeface="Calibri" pitchFamily="34" charset="0"/>
                </a:rPr>
                <a:t>Src</a:t>
              </a:r>
            </a:p>
          </p:txBody>
        </p:sp>
        <p:sp>
          <p:nvSpPr>
            <p:cNvPr id="111695" name="Rectangle 87"/>
            <p:cNvSpPr>
              <a:spLocks/>
            </p:cNvSpPr>
            <p:nvPr/>
          </p:nvSpPr>
          <p:spPr bwMode="auto">
            <a:xfrm>
              <a:off x="3571" y="15"/>
              <a:ext cx="593" cy="480"/>
            </a:xfrm>
            <a:prstGeom prst="rect">
              <a:avLst/>
            </a:prstGeom>
            <a:solidFill>
              <a:srgbClr val="BBE0E3"/>
            </a:solidFill>
            <a:ln w="12700">
              <a:solidFill>
                <a:schemeClr val="tx1"/>
              </a:solidFill>
              <a:miter lim="800000"/>
              <a:headEnd/>
              <a:tailEnd/>
            </a:ln>
          </p:spPr>
          <p:txBody>
            <a:bodyPr lIns="0" tIns="0" rIns="0" bIns="0"/>
            <a:lstStyle/>
            <a:p>
              <a:pPr algn="ctr" defTabSz="457200"/>
              <a:endParaRPr lang="zh-CN" altLang="zh-CN">
                <a:latin typeface="Calibri" pitchFamily="34" charset="0"/>
              </a:endParaRPr>
            </a:p>
          </p:txBody>
        </p:sp>
        <p:sp>
          <p:nvSpPr>
            <p:cNvPr id="111696" name="Rectangle 88"/>
            <p:cNvSpPr>
              <a:spLocks/>
            </p:cNvSpPr>
            <p:nvPr/>
          </p:nvSpPr>
          <p:spPr bwMode="auto">
            <a:xfrm>
              <a:off x="3567" y="0"/>
              <a:ext cx="597"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IP</a:t>
              </a:r>
            </a:p>
            <a:p>
              <a:pPr algn="ctr" defTabSz="457200"/>
              <a:r>
                <a:rPr lang="en-US" altLang="zh-CN" sz="1700">
                  <a:latin typeface="Calibri" pitchFamily="34" charset="0"/>
                </a:rPr>
                <a:t>Dst</a:t>
              </a:r>
            </a:p>
          </p:txBody>
        </p:sp>
        <p:sp>
          <p:nvSpPr>
            <p:cNvPr id="111697" name="Rectangle 89"/>
            <p:cNvSpPr>
              <a:spLocks/>
            </p:cNvSpPr>
            <p:nvPr/>
          </p:nvSpPr>
          <p:spPr bwMode="auto">
            <a:xfrm>
              <a:off x="4164" y="15"/>
              <a:ext cx="592" cy="480"/>
            </a:xfrm>
            <a:prstGeom prst="rect">
              <a:avLst/>
            </a:prstGeom>
            <a:solidFill>
              <a:srgbClr val="BBE0E3"/>
            </a:solidFill>
            <a:ln w="12700">
              <a:solidFill>
                <a:schemeClr val="tx1"/>
              </a:solidFill>
              <a:miter lim="800000"/>
              <a:headEnd/>
              <a:tailEnd/>
            </a:ln>
          </p:spPr>
          <p:txBody>
            <a:bodyPr lIns="0" tIns="0" rIns="0" bIns="0"/>
            <a:lstStyle/>
            <a:p>
              <a:pPr algn="ctr" defTabSz="457200"/>
              <a:endParaRPr lang="zh-CN" altLang="zh-CN">
                <a:latin typeface="Calibri" pitchFamily="34" charset="0"/>
              </a:endParaRPr>
            </a:p>
          </p:txBody>
        </p:sp>
        <p:sp>
          <p:nvSpPr>
            <p:cNvPr id="111698" name="Rectangle 90"/>
            <p:cNvSpPr>
              <a:spLocks/>
            </p:cNvSpPr>
            <p:nvPr/>
          </p:nvSpPr>
          <p:spPr bwMode="auto">
            <a:xfrm>
              <a:off x="4165" y="0"/>
              <a:ext cx="583"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IP</a:t>
              </a:r>
            </a:p>
            <a:p>
              <a:pPr algn="ctr" defTabSz="457200"/>
              <a:r>
                <a:rPr lang="en-US" altLang="zh-CN" sz="1700">
                  <a:latin typeface="Calibri" pitchFamily="34" charset="0"/>
                </a:rPr>
                <a:t>Prot</a:t>
              </a:r>
            </a:p>
          </p:txBody>
        </p:sp>
        <p:sp>
          <p:nvSpPr>
            <p:cNvPr id="111699" name="Rectangle 91"/>
            <p:cNvSpPr>
              <a:spLocks/>
            </p:cNvSpPr>
            <p:nvPr/>
          </p:nvSpPr>
          <p:spPr bwMode="auto">
            <a:xfrm>
              <a:off x="4756" y="15"/>
              <a:ext cx="593" cy="480"/>
            </a:xfrm>
            <a:prstGeom prst="rect">
              <a:avLst/>
            </a:prstGeom>
            <a:solidFill>
              <a:srgbClr val="BBE0E3"/>
            </a:solidFill>
            <a:ln w="12700">
              <a:solidFill>
                <a:schemeClr val="tx1"/>
              </a:solidFill>
              <a:miter lim="800000"/>
              <a:headEnd/>
              <a:tailEnd/>
            </a:ln>
          </p:spPr>
          <p:txBody>
            <a:bodyPr lIns="0" tIns="0" rIns="0" bIns="0"/>
            <a:lstStyle/>
            <a:p>
              <a:pPr algn="ctr" defTabSz="457200"/>
              <a:endParaRPr lang="zh-CN" altLang="zh-CN">
                <a:latin typeface="Calibri" pitchFamily="34" charset="0"/>
              </a:endParaRPr>
            </a:p>
          </p:txBody>
        </p:sp>
        <p:sp>
          <p:nvSpPr>
            <p:cNvPr id="111700" name="Rectangle 92"/>
            <p:cNvSpPr>
              <a:spLocks/>
            </p:cNvSpPr>
            <p:nvPr/>
          </p:nvSpPr>
          <p:spPr bwMode="auto">
            <a:xfrm>
              <a:off x="4760" y="0"/>
              <a:ext cx="596"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TCP</a:t>
              </a:r>
            </a:p>
            <a:p>
              <a:pPr algn="ctr" defTabSz="457200"/>
              <a:r>
                <a:rPr lang="en-US" altLang="zh-CN" sz="1700">
                  <a:latin typeface="Calibri" pitchFamily="34" charset="0"/>
                </a:rPr>
                <a:t>sport</a:t>
              </a:r>
            </a:p>
          </p:txBody>
        </p:sp>
        <p:sp>
          <p:nvSpPr>
            <p:cNvPr id="111701" name="Rectangle 93"/>
            <p:cNvSpPr>
              <a:spLocks/>
            </p:cNvSpPr>
            <p:nvPr/>
          </p:nvSpPr>
          <p:spPr bwMode="auto">
            <a:xfrm>
              <a:off x="5356" y="15"/>
              <a:ext cx="593" cy="480"/>
            </a:xfrm>
            <a:prstGeom prst="rect">
              <a:avLst/>
            </a:prstGeom>
            <a:solidFill>
              <a:srgbClr val="BBE0E3"/>
            </a:solidFill>
            <a:ln w="12700">
              <a:solidFill>
                <a:schemeClr val="tx1"/>
              </a:solidFill>
              <a:miter lim="800000"/>
              <a:headEnd/>
              <a:tailEnd/>
            </a:ln>
          </p:spPr>
          <p:txBody>
            <a:bodyPr lIns="0" tIns="0" rIns="0" bIns="0"/>
            <a:lstStyle/>
            <a:p>
              <a:pPr algn="ctr" defTabSz="457200"/>
              <a:endParaRPr lang="zh-CN" altLang="zh-CN">
                <a:latin typeface="Calibri" pitchFamily="34" charset="0"/>
              </a:endParaRPr>
            </a:p>
          </p:txBody>
        </p:sp>
        <p:sp>
          <p:nvSpPr>
            <p:cNvPr id="111702" name="Rectangle 94"/>
            <p:cNvSpPr>
              <a:spLocks/>
            </p:cNvSpPr>
            <p:nvPr/>
          </p:nvSpPr>
          <p:spPr bwMode="auto">
            <a:xfrm>
              <a:off x="5351" y="0"/>
              <a:ext cx="597"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TCP</a:t>
              </a:r>
            </a:p>
            <a:p>
              <a:pPr algn="ctr" defTabSz="457200"/>
              <a:r>
                <a:rPr lang="en-US" altLang="zh-CN" sz="1700">
                  <a:latin typeface="Calibri" pitchFamily="34" charset="0"/>
                </a:rPr>
                <a:t>dport</a:t>
              </a:r>
            </a:p>
          </p:txBody>
        </p:sp>
        <p:sp>
          <p:nvSpPr>
            <p:cNvPr id="111703" name="Rectangle 95"/>
            <p:cNvSpPr>
              <a:spLocks/>
            </p:cNvSpPr>
            <p:nvPr/>
          </p:nvSpPr>
          <p:spPr bwMode="auto">
            <a:xfrm>
              <a:off x="5956" y="12"/>
              <a:ext cx="748" cy="488"/>
            </a:xfrm>
            <a:prstGeom prst="rect">
              <a:avLst/>
            </a:prstGeom>
            <a:solidFill>
              <a:srgbClr val="CBE97B"/>
            </a:solidFill>
            <a:ln w="12700">
              <a:solidFill>
                <a:srgbClr val="697D3A"/>
              </a:solidFill>
              <a:miter lim="800000"/>
              <a:headEnd/>
              <a:tailEnd/>
            </a:ln>
          </p:spPr>
          <p:txBody>
            <a:bodyPr lIns="0" tIns="0" rIns="0" bIns="0"/>
            <a:lstStyle/>
            <a:p>
              <a:pPr algn="ctr" defTabSz="457200"/>
              <a:endParaRPr lang="zh-CN" altLang="zh-CN">
                <a:latin typeface="Calibri" pitchFamily="34" charset="0"/>
              </a:endParaRPr>
            </a:p>
          </p:txBody>
        </p:sp>
        <p:sp>
          <p:nvSpPr>
            <p:cNvPr id="111704" name="Rectangle 96"/>
            <p:cNvSpPr>
              <a:spLocks/>
            </p:cNvSpPr>
            <p:nvPr/>
          </p:nvSpPr>
          <p:spPr bwMode="auto">
            <a:xfrm>
              <a:off x="5948" y="111"/>
              <a:ext cx="755" cy="288"/>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Forward</a:t>
              </a:r>
            </a:p>
          </p:txBody>
        </p:sp>
      </p:grpSp>
      <p:sp>
        <p:nvSpPr>
          <p:cNvPr id="111636" name="Rectangle 97"/>
          <p:cNvSpPr>
            <a:spLocks/>
          </p:cNvSpPr>
          <p:nvPr/>
        </p:nvSpPr>
        <p:spPr bwMode="auto">
          <a:xfrm>
            <a:off x="1346200" y="4042981"/>
            <a:ext cx="660400" cy="32226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a:t>
            </a:r>
          </a:p>
        </p:txBody>
      </p:sp>
      <p:sp>
        <p:nvSpPr>
          <p:cNvPr id="111637" name="Rectangle 98"/>
          <p:cNvSpPr>
            <a:spLocks/>
          </p:cNvSpPr>
          <p:nvPr/>
        </p:nvSpPr>
        <p:spPr bwMode="auto">
          <a:xfrm>
            <a:off x="1774825" y="4042981"/>
            <a:ext cx="1133475" cy="32226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a:t>
            </a:r>
          </a:p>
        </p:txBody>
      </p:sp>
      <p:sp>
        <p:nvSpPr>
          <p:cNvPr id="111638" name="Rectangle 99"/>
          <p:cNvSpPr>
            <a:spLocks/>
          </p:cNvSpPr>
          <p:nvPr/>
        </p:nvSpPr>
        <p:spPr bwMode="auto">
          <a:xfrm>
            <a:off x="2667000" y="4042981"/>
            <a:ext cx="661988" cy="32226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a:t>
            </a:r>
          </a:p>
        </p:txBody>
      </p:sp>
      <p:sp>
        <p:nvSpPr>
          <p:cNvPr id="111639" name="Rectangle 100"/>
          <p:cNvSpPr>
            <a:spLocks/>
          </p:cNvSpPr>
          <p:nvPr/>
        </p:nvSpPr>
        <p:spPr bwMode="auto">
          <a:xfrm>
            <a:off x="3328988" y="4042981"/>
            <a:ext cx="660400" cy="32226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a:t>
            </a:r>
          </a:p>
        </p:txBody>
      </p:sp>
      <p:sp>
        <p:nvSpPr>
          <p:cNvPr id="111640" name="Rectangle 101"/>
          <p:cNvSpPr>
            <a:spLocks/>
          </p:cNvSpPr>
          <p:nvPr/>
        </p:nvSpPr>
        <p:spPr bwMode="auto">
          <a:xfrm>
            <a:off x="3989388" y="4042981"/>
            <a:ext cx="660400" cy="32226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a:t>
            </a:r>
          </a:p>
        </p:txBody>
      </p:sp>
      <p:sp>
        <p:nvSpPr>
          <p:cNvPr id="111641" name="Rectangle 102"/>
          <p:cNvSpPr>
            <a:spLocks/>
          </p:cNvSpPr>
          <p:nvPr/>
        </p:nvSpPr>
        <p:spPr bwMode="auto">
          <a:xfrm>
            <a:off x="4649788" y="4042981"/>
            <a:ext cx="660400" cy="32226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a:t>
            </a:r>
          </a:p>
        </p:txBody>
      </p:sp>
      <p:sp>
        <p:nvSpPr>
          <p:cNvPr id="111642" name="Rectangle 103"/>
          <p:cNvSpPr>
            <a:spLocks/>
          </p:cNvSpPr>
          <p:nvPr/>
        </p:nvSpPr>
        <p:spPr bwMode="auto">
          <a:xfrm>
            <a:off x="5319713" y="4042981"/>
            <a:ext cx="660400" cy="32226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a:t>
            </a:r>
          </a:p>
        </p:txBody>
      </p:sp>
      <p:sp>
        <p:nvSpPr>
          <p:cNvPr id="111643" name="Rectangle 104"/>
          <p:cNvSpPr>
            <a:spLocks/>
          </p:cNvSpPr>
          <p:nvPr/>
        </p:nvSpPr>
        <p:spPr bwMode="auto">
          <a:xfrm>
            <a:off x="5980113" y="4042981"/>
            <a:ext cx="661987" cy="32226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a:t>
            </a:r>
          </a:p>
        </p:txBody>
      </p:sp>
      <p:sp>
        <p:nvSpPr>
          <p:cNvPr id="111644" name="Rectangle 105"/>
          <p:cNvSpPr>
            <a:spLocks/>
          </p:cNvSpPr>
          <p:nvPr/>
        </p:nvSpPr>
        <p:spPr bwMode="auto">
          <a:xfrm>
            <a:off x="6642100" y="4042981"/>
            <a:ext cx="660400" cy="32226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22</a:t>
            </a:r>
          </a:p>
        </p:txBody>
      </p:sp>
      <p:sp>
        <p:nvSpPr>
          <p:cNvPr id="111645" name="Rectangle 106"/>
          <p:cNvSpPr>
            <a:spLocks/>
          </p:cNvSpPr>
          <p:nvPr/>
        </p:nvSpPr>
        <p:spPr bwMode="auto">
          <a:xfrm>
            <a:off x="7400925" y="4042981"/>
            <a:ext cx="660400" cy="322262"/>
          </a:xfrm>
          <a:prstGeom prst="rect">
            <a:avLst/>
          </a:prstGeom>
          <a:noFill/>
          <a:ln w="12700">
            <a:noFill/>
            <a:miter lim="800000"/>
            <a:headEnd/>
            <a:tailEnd/>
          </a:ln>
        </p:spPr>
        <p:txBody>
          <a:bodyPr lIns="0" tIns="0" rIns="0" bIns="0" anchor="ctr"/>
          <a:lstStyle/>
          <a:p>
            <a:pPr defTabSz="457200"/>
            <a:r>
              <a:rPr lang="en-US" altLang="zh-CN" sz="1700">
                <a:latin typeface="Calibri" pitchFamily="34" charset="0"/>
              </a:rPr>
              <a:t>drop</a:t>
            </a:r>
          </a:p>
        </p:txBody>
      </p:sp>
      <p:sp>
        <p:nvSpPr>
          <p:cNvPr id="111646" name="Rectangle 2"/>
          <p:cNvSpPr>
            <a:spLocks/>
          </p:cNvSpPr>
          <p:nvPr/>
        </p:nvSpPr>
        <p:spPr bwMode="auto">
          <a:xfrm>
            <a:off x="673100" y="2879621"/>
            <a:ext cx="990656" cy="369332"/>
          </a:xfrm>
          <a:prstGeom prst="rect">
            <a:avLst/>
          </a:prstGeom>
          <a:noFill/>
          <a:ln w="12700">
            <a:noFill/>
            <a:miter lim="800000"/>
            <a:headEnd/>
            <a:tailEnd/>
          </a:ln>
        </p:spPr>
        <p:txBody>
          <a:bodyPr wrap="none" lIns="0" tIns="0" rIns="0" bIns="0" anchor="ctr">
            <a:spAutoFit/>
          </a:bodyPr>
          <a:lstStyle/>
          <a:p>
            <a:pPr defTabSz="457200"/>
            <a:r>
              <a:rPr lang="zh-CN" altLang="en-US" sz="2400">
                <a:solidFill>
                  <a:srgbClr val="FF0000"/>
                </a:solidFill>
                <a:latin typeface="Gill Sans MT" pitchFamily="34" charset="0"/>
              </a:rPr>
              <a:t>防火墙</a:t>
            </a:r>
            <a:r>
              <a:rPr lang="en-US" altLang="zh-CN" sz="2400">
                <a:solidFill>
                  <a:srgbClr val="FF0000"/>
                </a:solidFill>
                <a:latin typeface="Gill Sans MT" pitchFamily="34" charset="0"/>
              </a:rPr>
              <a:t>:</a:t>
            </a:r>
          </a:p>
        </p:txBody>
      </p:sp>
      <p:sp>
        <p:nvSpPr>
          <p:cNvPr id="111647" name="Rectangle 2"/>
          <p:cNvSpPr>
            <a:spLocks/>
          </p:cNvSpPr>
          <p:nvPr/>
        </p:nvSpPr>
        <p:spPr bwMode="auto">
          <a:xfrm>
            <a:off x="1757363" y="4394533"/>
            <a:ext cx="6438900" cy="246221"/>
          </a:xfrm>
          <a:prstGeom prst="rect">
            <a:avLst/>
          </a:prstGeom>
          <a:noFill/>
          <a:ln w="12700">
            <a:noFill/>
            <a:miter lim="800000"/>
            <a:headEnd/>
            <a:tailEnd/>
          </a:ln>
        </p:spPr>
        <p:txBody>
          <a:bodyPr lIns="0" tIns="0" rIns="0" bIns="0" anchor="ctr">
            <a:spAutoFit/>
          </a:bodyPr>
          <a:lstStyle/>
          <a:p>
            <a:pPr defTabSz="457200"/>
            <a:r>
              <a:rPr lang="en-US" altLang="zh-CN" sz="1600">
                <a:latin typeface="+mn-lt"/>
              </a:rPr>
              <a:t>do not forward (block) all datagrams destined to TCP  port 22</a:t>
            </a:r>
          </a:p>
        </p:txBody>
      </p:sp>
      <p:sp>
        <p:nvSpPr>
          <p:cNvPr id="111648" name="Rectangle 73"/>
          <p:cNvSpPr>
            <a:spLocks/>
          </p:cNvSpPr>
          <p:nvPr/>
        </p:nvSpPr>
        <p:spPr bwMode="auto">
          <a:xfrm>
            <a:off x="647700" y="5730493"/>
            <a:ext cx="660400" cy="322263"/>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a:t>
            </a:r>
          </a:p>
        </p:txBody>
      </p:sp>
      <p:grpSp>
        <p:nvGrpSpPr>
          <p:cNvPr id="111649" name="Group 74"/>
          <p:cNvGrpSpPr>
            <a:grpSpLocks/>
          </p:cNvGrpSpPr>
          <p:nvPr/>
        </p:nvGrpSpPr>
        <p:grpSpPr bwMode="auto">
          <a:xfrm>
            <a:off x="649288" y="5063743"/>
            <a:ext cx="7483475" cy="571500"/>
            <a:chOff x="0" y="0"/>
            <a:chExt cx="6704" cy="512"/>
          </a:xfrm>
        </p:grpSpPr>
        <p:sp>
          <p:nvSpPr>
            <p:cNvPr id="111661" name="Rectangle 75"/>
            <p:cNvSpPr>
              <a:spLocks/>
            </p:cNvSpPr>
            <p:nvPr/>
          </p:nvSpPr>
          <p:spPr bwMode="auto">
            <a:xfrm>
              <a:off x="0" y="15"/>
              <a:ext cx="592" cy="480"/>
            </a:xfrm>
            <a:prstGeom prst="rect">
              <a:avLst/>
            </a:prstGeom>
            <a:solidFill>
              <a:srgbClr val="BBE0E3"/>
            </a:solidFill>
            <a:ln w="12700">
              <a:solidFill>
                <a:schemeClr val="tx1"/>
              </a:solidFill>
              <a:miter lim="800000"/>
              <a:headEnd/>
              <a:tailEnd/>
            </a:ln>
          </p:spPr>
          <p:txBody>
            <a:bodyPr lIns="0" tIns="0" rIns="0" bIns="0"/>
            <a:lstStyle/>
            <a:p>
              <a:pPr algn="ctr" defTabSz="457200"/>
              <a:endParaRPr lang="zh-CN" altLang="zh-CN">
                <a:latin typeface="Calibri" pitchFamily="34" charset="0"/>
              </a:endParaRPr>
            </a:p>
          </p:txBody>
        </p:sp>
        <p:sp>
          <p:nvSpPr>
            <p:cNvPr id="111662" name="Rectangle 76"/>
            <p:cNvSpPr>
              <a:spLocks/>
            </p:cNvSpPr>
            <p:nvPr/>
          </p:nvSpPr>
          <p:spPr bwMode="auto">
            <a:xfrm>
              <a:off x="3" y="0"/>
              <a:ext cx="589"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Switch</a:t>
              </a:r>
            </a:p>
            <a:p>
              <a:pPr algn="ctr" defTabSz="457200"/>
              <a:r>
                <a:rPr lang="en-US" altLang="zh-CN" sz="1700">
                  <a:latin typeface="Calibri" pitchFamily="34" charset="0"/>
                </a:rPr>
                <a:t>Port</a:t>
              </a:r>
            </a:p>
          </p:txBody>
        </p:sp>
        <p:sp>
          <p:nvSpPr>
            <p:cNvPr id="111663" name="Rectangle 77"/>
            <p:cNvSpPr>
              <a:spLocks/>
            </p:cNvSpPr>
            <p:nvPr/>
          </p:nvSpPr>
          <p:spPr bwMode="auto">
            <a:xfrm>
              <a:off x="592" y="15"/>
              <a:ext cx="593" cy="480"/>
            </a:xfrm>
            <a:prstGeom prst="rect">
              <a:avLst/>
            </a:prstGeom>
            <a:solidFill>
              <a:srgbClr val="BBE0E3"/>
            </a:solidFill>
            <a:ln w="12700">
              <a:solidFill>
                <a:schemeClr val="tx1"/>
              </a:solidFill>
              <a:miter lim="800000"/>
              <a:headEnd/>
              <a:tailEnd/>
            </a:ln>
          </p:spPr>
          <p:txBody>
            <a:bodyPr lIns="0" tIns="0" rIns="0" bIns="0"/>
            <a:lstStyle/>
            <a:p>
              <a:pPr algn="ctr" defTabSz="457200"/>
              <a:endParaRPr lang="zh-CN" altLang="zh-CN">
                <a:latin typeface="Calibri" pitchFamily="34" charset="0"/>
              </a:endParaRPr>
            </a:p>
          </p:txBody>
        </p:sp>
        <p:sp>
          <p:nvSpPr>
            <p:cNvPr id="111664" name="Rectangle 78"/>
            <p:cNvSpPr>
              <a:spLocks/>
            </p:cNvSpPr>
            <p:nvPr/>
          </p:nvSpPr>
          <p:spPr bwMode="auto">
            <a:xfrm>
              <a:off x="588" y="0"/>
              <a:ext cx="589"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MAC</a:t>
              </a:r>
            </a:p>
            <a:p>
              <a:pPr algn="ctr" defTabSz="457200"/>
              <a:r>
                <a:rPr lang="en-US" altLang="zh-CN" sz="1700">
                  <a:latin typeface="Calibri" pitchFamily="34" charset="0"/>
                </a:rPr>
                <a:t>src</a:t>
              </a:r>
            </a:p>
          </p:txBody>
        </p:sp>
        <p:sp>
          <p:nvSpPr>
            <p:cNvPr id="111665" name="Rectangle 79"/>
            <p:cNvSpPr>
              <a:spLocks/>
            </p:cNvSpPr>
            <p:nvPr/>
          </p:nvSpPr>
          <p:spPr bwMode="auto">
            <a:xfrm>
              <a:off x="1185" y="15"/>
              <a:ext cx="593" cy="480"/>
            </a:xfrm>
            <a:prstGeom prst="rect">
              <a:avLst/>
            </a:prstGeom>
            <a:solidFill>
              <a:srgbClr val="BBE0E3"/>
            </a:solidFill>
            <a:ln w="12700">
              <a:solidFill>
                <a:schemeClr val="tx1"/>
              </a:solidFill>
              <a:miter lim="800000"/>
              <a:headEnd/>
              <a:tailEnd/>
            </a:ln>
          </p:spPr>
          <p:txBody>
            <a:bodyPr lIns="0" tIns="0" rIns="0" bIns="0"/>
            <a:lstStyle/>
            <a:p>
              <a:pPr algn="ctr" defTabSz="457200"/>
              <a:endParaRPr lang="zh-CN" altLang="zh-CN">
                <a:latin typeface="Calibri" pitchFamily="34" charset="0"/>
              </a:endParaRPr>
            </a:p>
          </p:txBody>
        </p:sp>
        <p:sp>
          <p:nvSpPr>
            <p:cNvPr id="111666" name="Rectangle 80"/>
            <p:cNvSpPr>
              <a:spLocks/>
            </p:cNvSpPr>
            <p:nvPr/>
          </p:nvSpPr>
          <p:spPr bwMode="auto">
            <a:xfrm>
              <a:off x="1212" y="0"/>
              <a:ext cx="567"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MAC</a:t>
              </a:r>
            </a:p>
            <a:p>
              <a:pPr algn="ctr" defTabSz="457200"/>
              <a:r>
                <a:rPr lang="en-US" altLang="zh-CN" sz="1700">
                  <a:latin typeface="Calibri" pitchFamily="34" charset="0"/>
                </a:rPr>
                <a:t>dst</a:t>
              </a:r>
            </a:p>
          </p:txBody>
        </p:sp>
        <p:sp>
          <p:nvSpPr>
            <p:cNvPr id="111667" name="Rectangle 81"/>
            <p:cNvSpPr>
              <a:spLocks/>
            </p:cNvSpPr>
            <p:nvPr/>
          </p:nvSpPr>
          <p:spPr bwMode="auto">
            <a:xfrm>
              <a:off x="1785" y="15"/>
              <a:ext cx="593" cy="480"/>
            </a:xfrm>
            <a:prstGeom prst="rect">
              <a:avLst/>
            </a:prstGeom>
            <a:solidFill>
              <a:srgbClr val="BBE0E3"/>
            </a:solidFill>
            <a:ln w="12700">
              <a:solidFill>
                <a:schemeClr val="tx1"/>
              </a:solidFill>
              <a:miter lim="800000"/>
              <a:headEnd/>
              <a:tailEnd/>
            </a:ln>
          </p:spPr>
          <p:txBody>
            <a:bodyPr lIns="0" tIns="0" rIns="0" bIns="0"/>
            <a:lstStyle/>
            <a:p>
              <a:pPr algn="ctr" defTabSz="457200"/>
              <a:endParaRPr lang="zh-CN" altLang="zh-CN">
                <a:latin typeface="Calibri" pitchFamily="34" charset="0"/>
              </a:endParaRPr>
            </a:p>
          </p:txBody>
        </p:sp>
        <p:sp>
          <p:nvSpPr>
            <p:cNvPr id="111668" name="Rectangle 82"/>
            <p:cNvSpPr>
              <a:spLocks/>
            </p:cNvSpPr>
            <p:nvPr/>
          </p:nvSpPr>
          <p:spPr bwMode="auto">
            <a:xfrm>
              <a:off x="1783" y="0"/>
              <a:ext cx="590"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Eth</a:t>
              </a:r>
            </a:p>
            <a:p>
              <a:pPr algn="ctr" defTabSz="457200"/>
              <a:r>
                <a:rPr lang="en-US" altLang="zh-CN" sz="1700">
                  <a:latin typeface="Calibri" pitchFamily="34" charset="0"/>
                </a:rPr>
                <a:t>type</a:t>
              </a:r>
            </a:p>
          </p:txBody>
        </p:sp>
        <p:sp>
          <p:nvSpPr>
            <p:cNvPr id="111669" name="Rectangle 83"/>
            <p:cNvSpPr>
              <a:spLocks/>
            </p:cNvSpPr>
            <p:nvPr/>
          </p:nvSpPr>
          <p:spPr bwMode="auto">
            <a:xfrm>
              <a:off x="2378" y="15"/>
              <a:ext cx="593" cy="480"/>
            </a:xfrm>
            <a:prstGeom prst="rect">
              <a:avLst/>
            </a:prstGeom>
            <a:solidFill>
              <a:srgbClr val="BBE0E3"/>
            </a:solidFill>
            <a:ln w="12700">
              <a:solidFill>
                <a:schemeClr val="tx1"/>
              </a:solidFill>
              <a:miter lim="800000"/>
              <a:headEnd/>
              <a:tailEnd/>
            </a:ln>
          </p:spPr>
          <p:txBody>
            <a:bodyPr lIns="0" tIns="0" rIns="0" bIns="0"/>
            <a:lstStyle/>
            <a:p>
              <a:pPr algn="ctr" defTabSz="457200"/>
              <a:endParaRPr lang="zh-CN" altLang="zh-CN">
                <a:latin typeface="Calibri" pitchFamily="34" charset="0"/>
              </a:endParaRPr>
            </a:p>
          </p:txBody>
        </p:sp>
        <p:sp>
          <p:nvSpPr>
            <p:cNvPr id="111670" name="Rectangle 84"/>
            <p:cNvSpPr>
              <a:spLocks/>
            </p:cNvSpPr>
            <p:nvPr/>
          </p:nvSpPr>
          <p:spPr bwMode="auto">
            <a:xfrm>
              <a:off x="2380" y="0"/>
              <a:ext cx="590"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VLAN</a:t>
              </a:r>
            </a:p>
            <a:p>
              <a:pPr algn="ctr" defTabSz="457200"/>
              <a:r>
                <a:rPr lang="en-US" altLang="zh-CN" sz="1700">
                  <a:latin typeface="Calibri" pitchFamily="34" charset="0"/>
                </a:rPr>
                <a:t>ID</a:t>
              </a:r>
            </a:p>
          </p:txBody>
        </p:sp>
        <p:sp>
          <p:nvSpPr>
            <p:cNvPr id="111671" name="Rectangle 85"/>
            <p:cNvSpPr>
              <a:spLocks/>
            </p:cNvSpPr>
            <p:nvPr/>
          </p:nvSpPr>
          <p:spPr bwMode="auto">
            <a:xfrm>
              <a:off x="2971" y="15"/>
              <a:ext cx="593" cy="480"/>
            </a:xfrm>
            <a:prstGeom prst="rect">
              <a:avLst/>
            </a:prstGeom>
            <a:solidFill>
              <a:srgbClr val="BBE0E3"/>
            </a:solidFill>
            <a:ln w="12700">
              <a:solidFill>
                <a:schemeClr val="tx1"/>
              </a:solidFill>
              <a:miter lim="800000"/>
              <a:headEnd/>
              <a:tailEnd/>
            </a:ln>
          </p:spPr>
          <p:txBody>
            <a:bodyPr lIns="0" tIns="0" rIns="0" bIns="0"/>
            <a:lstStyle/>
            <a:p>
              <a:pPr algn="ctr" defTabSz="457200"/>
              <a:endParaRPr lang="zh-CN" altLang="zh-CN">
                <a:latin typeface="Calibri" pitchFamily="34" charset="0"/>
              </a:endParaRPr>
            </a:p>
          </p:txBody>
        </p:sp>
        <p:sp>
          <p:nvSpPr>
            <p:cNvPr id="111672" name="Rectangle 86"/>
            <p:cNvSpPr>
              <a:spLocks/>
            </p:cNvSpPr>
            <p:nvPr/>
          </p:nvSpPr>
          <p:spPr bwMode="auto">
            <a:xfrm>
              <a:off x="2977" y="0"/>
              <a:ext cx="589"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IP</a:t>
              </a:r>
            </a:p>
            <a:p>
              <a:pPr algn="ctr" defTabSz="457200"/>
              <a:r>
                <a:rPr lang="en-US" altLang="zh-CN" sz="1700">
                  <a:latin typeface="Calibri" pitchFamily="34" charset="0"/>
                </a:rPr>
                <a:t>Src</a:t>
              </a:r>
            </a:p>
          </p:txBody>
        </p:sp>
        <p:sp>
          <p:nvSpPr>
            <p:cNvPr id="111673" name="Rectangle 87"/>
            <p:cNvSpPr>
              <a:spLocks/>
            </p:cNvSpPr>
            <p:nvPr/>
          </p:nvSpPr>
          <p:spPr bwMode="auto">
            <a:xfrm>
              <a:off x="3571" y="15"/>
              <a:ext cx="593" cy="480"/>
            </a:xfrm>
            <a:prstGeom prst="rect">
              <a:avLst/>
            </a:prstGeom>
            <a:solidFill>
              <a:srgbClr val="BBE0E3"/>
            </a:solidFill>
            <a:ln w="12700">
              <a:solidFill>
                <a:schemeClr val="tx1"/>
              </a:solidFill>
              <a:miter lim="800000"/>
              <a:headEnd/>
              <a:tailEnd/>
            </a:ln>
          </p:spPr>
          <p:txBody>
            <a:bodyPr lIns="0" tIns="0" rIns="0" bIns="0"/>
            <a:lstStyle/>
            <a:p>
              <a:pPr algn="ctr" defTabSz="457200"/>
              <a:endParaRPr lang="zh-CN" altLang="zh-CN">
                <a:latin typeface="Calibri" pitchFamily="34" charset="0"/>
              </a:endParaRPr>
            </a:p>
          </p:txBody>
        </p:sp>
        <p:sp>
          <p:nvSpPr>
            <p:cNvPr id="111674" name="Rectangle 88"/>
            <p:cNvSpPr>
              <a:spLocks/>
            </p:cNvSpPr>
            <p:nvPr/>
          </p:nvSpPr>
          <p:spPr bwMode="auto">
            <a:xfrm>
              <a:off x="3567" y="0"/>
              <a:ext cx="597"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IP</a:t>
              </a:r>
            </a:p>
            <a:p>
              <a:pPr algn="ctr" defTabSz="457200"/>
              <a:r>
                <a:rPr lang="en-US" altLang="zh-CN" sz="1700">
                  <a:latin typeface="Calibri" pitchFamily="34" charset="0"/>
                </a:rPr>
                <a:t>Dst</a:t>
              </a:r>
            </a:p>
          </p:txBody>
        </p:sp>
        <p:sp>
          <p:nvSpPr>
            <p:cNvPr id="111675" name="Rectangle 89"/>
            <p:cNvSpPr>
              <a:spLocks/>
            </p:cNvSpPr>
            <p:nvPr/>
          </p:nvSpPr>
          <p:spPr bwMode="auto">
            <a:xfrm>
              <a:off x="4164" y="15"/>
              <a:ext cx="592" cy="480"/>
            </a:xfrm>
            <a:prstGeom prst="rect">
              <a:avLst/>
            </a:prstGeom>
            <a:solidFill>
              <a:srgbClr val="BBE0E3"/>
            </a:solidFill>
            <a:ln w="12700">
              <a:solidFill>
                <a:schemeClr val="tx1"/>
              </a:solidFill>
              <a:miter lim="800000"/>
              <a:headEnd/>
              <a:tailEnd/>
            </a:ln>
          </p:spPr>
          <p:txBody>
            <a:bodyPr lIns="0" tIns="0" rIns="0" bIns="0"/>
            <a:lstStyle/>
            <a:p>
              <a:pPr algn="ctr" defTabSz="457200"/>
              <a:endParaRPr lang="zh-CN" altLang="zh-CN">
                <a:latin typeface="Calibri" pitchFamily="34" charset="0"/>
              </a:endParaRPr>
            </a:p>
          </p:txBody>
        </p:sp>
        <p:sp>
          <p:nvSpPr>
            <p:cNvPr id="111676" name="Rectangle 90"/>
            <p:cNvSpPr>
              <a:spLocks/>
            </p:cNvSpPr>
            <p:nvPr/>
          </p:nvSpPr>
          <p:spPr bwMode="auto">
            <a:xfrm>
              <a:off x="4165" y="0"/>
              <a:ext cx="583"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IP</a:t>
              </a:r>
            </a:p>
            <a:p>
              <a:pPr algn="ctr" defTabSz="457200"/>
              <a:r>
                <a:rPr lang="en-US" altLang="zh-CN" sz="1700">
                  <a:latin typeface="Calibri" pitchFamily="34" charset="0"/>
                </a:rPr>
                <a:t>Prot</a:t>
              </a:r>
            </a:p>
          </p:txBody>
        </p:sp>
        <p:sp>
          <p:nvSpPr>
            <p:cNvPr id="111677" name="Rectangle 91"/>
            <p:cNvSpPr>
              <a:spLocks/>
            </p:cNvSpPr>
            <p:nvPr/>
          </p:nvSpPr>
          <p:spPr bwMode="auto">
            <a:xfrm>
              <a:off x="4756" y="15"/>
              <a:ext cx="593" cy="480"/>
            </a:xfrm>
            <a:prstGeom prst="rect">
              <a:avLst/>
            </a:prstGeom>
            <a:solidFill>
              <a:srgbClr val="BBE0E3"/>
            </a:solidFill>
            <a:ln w="12700">
              <a:solidFill>
                <a:schemeClr val="tx1"/>
              </a:solidFill>
              <a:miter lim="800000"/>
              <a:headEnd/>
              <a:tailEnd/>
            </a:ln>
          </p:spPr>
          <p:txBody>
            <a:bodyPr lIns="0" tIns="0" rIns="0" bIns="0"/>
            <a:lstStyle/>
            <a:p>
              <a:pPr algn="ctr" defTabSz="457200"/>
              <a:endParaRPr lang="zh-CN" altLang="zh-CN">
                <a:latin typeface="Calibri" pitchFamily="34" charset="0"/>
              </a:endParaRPr>
            </a:p>
          </p:txBody>
        </p:sp>
        <p:sp>
          <p:nvSpPr>
            <p:cNvPr id="111678" name="Rectangle 92"/>
            <p:cNvSpPr>
              <a:spLocks/>
            </p:cNvSpPr>
            <p:nvPr/>
          </p:nvSpPr>
          <p:spPr bwMode="auto">
            <a:xfrm>
              <a:off x="4760" y="0"/>
              <a:ext cx="596"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TCP</a:t>
              </a:r>
            </a:p>
            <a:p>
              <a:pPr algn="ctr" defTabSz="457200"/>
              <a:r>
                <a:rPr lang="en-US" altLang="zh-CN" sz="1700">
                  <a:latin typeface="Calibri" pitchFamily="34" charset="0"/>
                </a:rPr>
                <a:t>sport</a:t>
              </a:r>
            </a:p>
          </p:txBody>
        </p:sp>
        <p:sp>
          <p:nvSpPr>
            <p:cNvPr id="111679" name="Rectangle 93"/>
            <p:cNvSpPr>
              <a:spLocks/>
            </p:cNvSpPr>
            <p:nvPr/>
          </p:nvSpPr>
          <p:spPr bwMode="auto">
            <a:xfrm>
              <a:off x="5356" y="15"/>
              <a:ext cx="593" cy="480"/>
            </a:xfrm>
            <a:prstGeom prst="rect">
              <a:avLst/>
            </a:prstGeom>
            <a:solidFill>
              <a:srgbClr val="BBE0E3"/>
            </a:solidFill>
            <a:ln w="12700">
              <a:solidFill>
                <a:schemeClr val="tx1"/>
              </a:solidFill>
              <a:miter lim="800000"/>
              <a:headEnd/>
              <a:tailEnd/>
            </a:ln>
          </p:spPr>
          <p:txBody>
            <a:bodyPr lIns="0" tIns="0" rIns="0" bIns="0"/>
            <a:lstStyle/>
            <a:p>
              <a:pPr algn="ctr" defTabSz="457200"/>
              <a:endParaRPr lang="zh-CN" altLang="zh-CN">
                <a:latin typeface="Calibri" pitchFamily="34" charset="0"/>
              </a:endParaRPr>
            </a:p>
          </p:txBody>
        </p:sp>
        <p:sp>
          <p:nvSpPr>
            <p:cNvPr id="111680" name="Rectangle 94"/>
            <p:cNvSpPr>
              <a:spLocks/>
            </p:cNvSpPr>
            <p:nvPr/>
          </p:nvSpPr>
          <p:spPr bwMode="auto">
            <a:xfrm>
              <a:off x="5351" y="0"/>
              <a:ext cx="597"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TCP</a:t>
              </a:r>
            </a:p>
            <a:p>
              <a:pPr algn="ctr" defTabSz="457200"/>
              <a:r>
                <a:rPr lang="en-US" altLang="zh-CN" sz="1700">
                  <a:latin typeface="Calibri" pitchFamily="34" charset="0"/>
                </a:rPr>
                <a:t>dport</a:t>
              </a:r>
            </a:p>
          </p:txBody>
        </p:sp>
        <p:sp>
          <p:nvSpPr>
            <p:cNvPr id="111681" name="Rectangle 95"/>
            <p:cNvSpPr>
              <a:spLocks/>
            </p:cNvSpPr>
            <p:nvPr/>
          </p:nvSpPr>
          <p:spPr bwMode="auto">
            <a:xfrm>
              <a:off x="5956" y="12"/>
              <a:ext cx="748" cy="488"/>
            </a:xfrm>
            <a:prstGeom prst="rect">
              <a:avLst/>
            </a:prstGeom>
            <a:solidFill>
              <a:srgbClr val="CBE97B"/>
            </a:solidFill>
            <a:ln w="12700">
              <a:solidFill>
                <a:srgbClr val="697D3A"/>
              </a:solidFill>
              <a:miter lim="800000"/>
              <a:headEnd/>
              <a:tailEnd/>
            </a:ln>
          </p:spPr>
          <p:txBody>
            <a:bodyPr lIns="0" tIns="0" rIns="0" bIns="0"/>
            <a:lstStyle/>
            <a:p>
              <a:pPr algn="ctr" defTabSz="457200"/>
              <a:endParaRPr lang="zh-CN" altLang="zh-CN">
                <a:latin typeface="Calibri" pitchFamily="34" charset="0"/>
              </a:endParaRPr>
            </a:p>
          </p:txBody>
        </p:sp>
        <p:sp>
          <p:nvSpPr>
            <p:cNvPr id="111682" name="Rectangle 96"/>
            <p:cNvSpPr>
              <a:spLocks/>
            </p:cNvSpPr>
            <p:nvPr/>
          </p:nvSpPr>
          <p:spPr bwMode="auto">
            <a:xfrm>
              <a:off x="5948" y="111"/>
              <a:ext cx="755" cy="288"/>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Forward</a:t>
              </a:r>
            </a:p>
          </p:txBody>
        </p:sp>
      </p:grpSp>
      <p:sp>
        <p:nvSpPr>
          <p:cNvPr id="111650" name="Rectangle 97"/>
          <p:cNvSpPr>
            <a:spLocks/>
          </p:cNvSpPr>
          <p:nvPr/>
        </p:nvSpPr>
        <p:spPr bwMode="auto">
          <a:xfrm>
            <a:off x="1308100" y="5730493"/>
            <a:ext cx="660400" cy="322263"/>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a:t>
            </a:r>
          </a:p>
        </p:txBody>
      </p:sp>
      <p:sp>
        <p:nvSpPr>
          <p:cNvPr id="111651" name="Rectangle 98"/>
          <p:cNvSpPr>
            <a:spLocks/>
          </p:cNvSpPr>
          <p:nvPr/>
        </p:nvSpPr>
        <p:spPr bwMode="auto">
          <a:xfrm>
            <a:off x="1736725" y="5730493"/>
            <a:ext cx="1133475" cy="322263"/>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a:t>
            </a:r>
          </a:p>
        </p:txBody>
      </p:sp>
      <p:sp>
        <p:nvSpPr>
          <p:cNvPr id="111652" name="Rectangle 99"/>
          <p:cNvSpPr>
            <a:spLocks/>
          </p:cNvSpPr>
          <p:nvPr/>
        </p:nvSpPr>
        <p:spPr bwMode="auto">
          <a:xfrm>
            <a:off x="2628900" y="5730493"/>
            <a:ext cx="661988" cy="322263"/>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a:t>
            </a:r>
          </a:p>
        </p:txBody>
      </p:sp>
      <p:sp>
        <p:nvSpPr>
          <p:cNvPr id="111653" name="Rectangle 100"/>
          <p:cNvSpPr>
            <a:spLocks/>
          </p:cNvSpPr>
          <p:nvPr/>
        </p:nvSpPr>
        <p:spPr bwMode="auto">
          <a:xfrm>
            <a:off x="3290888" y="5730493"/>
            <a:ext cx="660400" cy="322263"/>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a:t>
            </a:r>
          </a:p>
        </p:txBody>
      </p:sp>
      <p:sp>
        <p:nvSpPr>
          <p:cNvPr id="111654" name="Rectangle 101"/>
          <p:cNvSpPr>
            <a:spLocks/>
          </p:cNvSpPr>
          <p:nvPr/>
        </p:nvSpPr>
        <p:spPr bwMode="auto">
          <a:xfrm>
            <a:off x="3948113" y="5713031"/>
            <a:ext cx="598487" cy="266700"/>
          </a:xfrm>
          <a:prstGeom prst="rect">
            <a:avLst/>
          </a:prstGeom>
          <a:noFill/>
          <a:ln w="12700">
            <a:noFill/>
            <a:miter lim="800000"/>
            <a:headEnd/>
            <a:tailEnd/>
          </a:ln>
        </p:spPr>
        <p:txBody>
          <a:bodyPr lIns="0" tIns="0" rIns="0" bIns="0" anchor="ctr"/>
          <a:lstStyle/>
          <a:p>
            <a:pPr defTabSz="457200"/>
            <a:r>
              <a:rPr lang="en-US" altLang="zh-CN" sz="900">
                <a:latin typeface="Calibri" pitchFamily="34" charset="0"/>
              </a:rPr>
              <a:t>128.119.1.1</a:t>
            </a:r>
          </a:p>
        </p:txBody>
      </p:sp>
      <p:sp>
        <p:nvSpPr>
          <p:cNvPr id="111655" name="Rectangle 102"/>
          <p:cNvSpPr>
            <a:spLocks/>
          </p:cNvSpPr>
          <p:nvPr/>
        </p:nvSpPr>
        <p:spPr bwMode="auto">
          <a:xfrm>
            <a:off x="4611688" y="5730493"/>
            <a:ext cx="660400" cy="322263"/>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a:t>
            </a:r>
          </a:p>
        </p:txBody>
      </p:sp>
      <p:sp>
        <p:nvSpPr>
          <p:cNvPr id="111656" name="Rectangle 103"/>
          <p:cNvSpPr>
            <a:spLocks/>
          </p:cNvSpPr>
          <p:nvPr/>
        </p:nvSpPr>
        <p:spPr bwMode="auto">
          <a:xfrm>
            <a:off x="5281613" y="5730493"/>
            <a:ext cx="660400" cy="322263"/>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a:t>
            </a:r>
          </a:p>
        </p:txBody>
      </p:sp>
      <p:sp>
        <p:nvSpPr>
          <p:cNvPr id="111657" name="Rectangle 104"/>
          <p:cNvSpPr>
            <a:spLocks/>
          </p:cNvSpPr>
          <p:nvPr/>
        </p:nvSpPr>
        <p:spPr bwMode="auto">
          <a:xfrm>
            <a:off x="5942013" y="5730493"/>
            <a:ext cx="661987" cy="322263"/>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a:t>
            </a:r>
          </a:p>
        </p:txBody>
      </p:sp>
      <p:sp>
        <p:nvSpPr>
          <p:cNvPr id="111658" name="Rectangle 105"/>
          <p:cNvSpPr>
            <a:spLocks/>
          </p:cNvSpPr>
          <p:nvPr/>
        </p:nvSpPr>
        <p:spPr bwMode="auto">
          <a:xfrm>
            <a:off x="6604000" y="5730493"/>
            <a:ext cx="660400" cy="322263"/>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a:t>
            </a:r>
          </a:p>
        </p:txBody>
      </p:sp>
      <p:sp>
        <p:nvSpPr>
          <p:cNvPr id="111659" name="Rectangle 106"/>
          <p:cNvSpPr>
            <a:spLocks/>
          </p:cNvSpPr>
          <p:nvPr/>
        </p:nvSpPr>
        <p:spPr bwMode="auto">
          <a:xfrm>
            <a:off x="7362825" y="5666993"/>
            <a:ext cx="660400" cy="322263"/>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drop</a:t>
            </a:r>
          </a:p>
        </p:txBody>
      </p:sp>
      <p:sp>
        <p:nvSpPr>
          <p:cNvPr id="111660" name="Rectangle 2"/>
          <p:cNvSpPr>
            <a:spLocks/>
          </p:cNvSpPr>
          <p:nvPr/>
        </p:nvSpPr>
        <p:spPr bwMode="auto">
          <a:xfrm>
            <a:off x="1663756" y="6026900"/>
            <a:ext cx="6561451" cy="246221"/>
          </a:xfrm>
          <a:prstGeom prst="rect">
            <a:avLst/>
          </a:prstGeom>
          <a:noFill/>
          <a:ln w="12700">
            <a:noFill/>
            <a:miter lim="800000"/>
            <a:headEnd/>
            <a:tailEnd/>
          </a:ln>
        </p:spPr>
        <p:txBody>
          <a:bodyPr wrap="square" lIns="0" tIns="0" rIns="0" bIns="0" anchor="ctr">
            <a:spAutoFit/>
          </a:bodyPr>
          <a:lstStyle/>
          <a:p>
            <a:pPr algn="ctr" defTabSz="457200"/>
            <a:r>
              <a:rPr lang="en-US" altLang="zh-CN" sz="1600">
                <a:latin typeface="+mn-lt"/>
              </a:rPr>
              <a:t>do not forward (block) all datagrams sent by host 128.119.1.1</a:t>
            </a:r>
          </a:p>
        </p:txBody>
      </p:sp>
      <p:sp>
        <p:nvSpPr>
          <p:cNvPr id="2" name="标题 1"/>
          <p:cNvSpPr>
            <a:spLocks noGrp="1"/>
          </p:cNvSpPr>
          <p:nvPr>
            <p:ph type="title"/>
          </p:nvPr>
        </p:nvSpPr>
        <p:spPr/>
        <p:txBody>
          <a:bodyPr/>
          <a:lstStyle/>
          <a:p>
            <a:r>
              <a:rPr lang="zh-CN" altLang="en-US"/>
              <a:t>例子</a:t>
            </a:r>
          </a:p>
        </p:txBody>
      </p:sp>
      <p:grpSp>
        <p:nvGrpSpPr>
          <p:cNvPr id="5" name="组合 4">
            <a:extLst>
              <a:ext uri="{FF2B5EF4-FFF2-40B4-BE49-F238E27FC236}">
                <a16:creationId xmlns:a16="http://schemas.microsoft.com/office/drawing/2014/main" id="{151C56C1-1B28-4E6B-BB41-94B75A0C99AC}"/>
              </a:ext>
            </a:extLst>
          </p:cNvPr>
          <p:cNvGrpSpPr/>
          <p:nvPr/>
        </p:nvGrpSpPr>
        <p:grpSpPr>
          <a:xfrm>
            <a:off x="390659" y="2634864"/>
            <a:ext cx="1816200" cy="975960"/>
            <a:chOff x="390659" y="2634864"/>
            <a:chExt cx="1816200" cy="975960"/>
          </a:xfrm>
        </p:grpSpPr>
        <mc:AlternateContent xmlns:mc="http://schemas.openxmlformats.org/markup-compatibility/2006">
          <mc:Choice xmlns:p14="http://schemas.microsoft.com/office/powerpoint/2010/main" Requires="p14">
            <p:contentPart p14:bwMode="auto" r:id="rId3">
              <p14:nvContentPartPr>
                <p14:cNvPr id="3" name="墨迹 2">
                  <a:extLst>
                    <a:ext uri="{FF2B5EF4-FFF2-40B4-BE49-F238E27FC236}">
                      <a16:creationId xmlns:a16="http://schemas.microsoft.com/office/drawing/2014/main" id="{C120F200-4C6A-4F08-83A1-10829B4CED2A}"/>
                    </a:ext>
                  </a:extLst>
                </p14:cNvPr>
                <p14:cNvContentPartPr/>
                <p14:nvPr/>
              </p14:nvContentPartPr>
              <p14:xfrm>
                <a:off x="390659" y="2634864"/>
                <a:ext cx="1464120" cy="975960"/>
              </p14:xfrm>
            </p:contentPart>
          </mc:Choice>
          <mc:Fallback>
            <p:pic>
              <p:nvPicPr>
                <p:cNvPr id="3" name="墨迹 2">
                  <a:extLst>
                    <a:ext uri="{FF2B5EF4-FFF2-40B4-BE49-F238E27FC236}">
                      <a16:creationId xmlns:a16="http://schemas.microsoft.com/office/drawing/2014/main" id="{C120F200-4C6A-4F08-83A1-10829B4CED2A}"/>
                    </a:ext>
                  </a:extLst>
                </p:cNvPr>
                <p:cNvPicPr/>
                <p:nvPr/>
              </p:nvPicPr>
              <p:blipFill>
                <a:blip r:embed="rId4"/>
                <a:stretch>
                  <a:fillRect/>
                </a:stretch>
              </p:blipFill>
              <p:spPr>
                <a:xfrm>
                  <a:off x="373019" y="2617224"/>
                  <a:ext cx="1499760" cy="10116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墨迹 3">
                  <a:extLst>
                    <a:ext uri="{FF2B5EF4-FFF2-40B4-BE49-F238E27FC236}">
                      <a16:creationId xmlns:a16="http://schemas.microsoft.com/office/drawing/2014/main" id="{B8AB8113-B6F9-4680-9E73-9CD54BF2E22F}"/>
                    </a:ext>
                  </a:extLst>
                </p14:cNvPr>
                <p14:cNvContentPartPr/>
                <p14:nvPr/>
              </p14:nvContentPartPr>
              <p14:xfrm>
                <a:off x="2176979" y="2886864"/>
                <a:ext cx="29880" cy="3600"/>
              </p14:xfrm>
            </p:contentPart>
          </mc:Choice>
          <mc:Fallback>
            <p:pic>
              <p:nvPicPr>
                <p:cNvPr id="4" name="墨迹 3">
                  <a:extLst>
                    <a:ext uri="{FF2B5EF4-FFF2-40B4-BE49-F238E27FC236}">
                      <a16:creationId xmlns:a16="http://schemas.microsoft.com/office/drawing/2014/main" id="{B8AB8113-B6F9-4680-9E73-9CD54BF2E22F}"/>
                    </a:ext>
                  </a:extLst>
                </p:cNvPr>
                <p:cNvPicPr/>
                <p:nvPr/>
              </p:nvPicPr>
              <p:blipFill>
                <a:blip r:embed="rId6"/>
                <a:stretch>
                  <a:fillRect/>
                </a:stretch>
              </p:blipFill>
              <p:spPr>
                <a:xfrm>
                  <a:off x="2159339" y="2869224"/>
                  <a:ext cx="65520" cy="39240"/>
                </a:xfrm>
                <a:prstGeom prst="rect">
                  <a:avLst/>
                </a:prstGeom>
              </p:spPr>
            </p:pic>
          </mc:Fallback>
        </mc:AlternateContent>
      </p:grpSp>
    </p:spTree>
    <p:extLst>
      <p:ext uri="{BB962C8B-B14F-4D97-AF65-F5344CB8AC3E}">
        <p14:creationId xmlns:p14="http://schemas.microsoft.com/office/powerpoint/2010/main" val="450468152"/>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42" name="Rectangle 2"/>
          <p:cNvSpPr>
            <a:spLocks/>
          </p:cNvSpPr>
          <p:nvPr/>
        </p:nvSpPr>
        <p:spPr bwMode="auto">
          <a:xfrm>
            <a:off x="685165" y="1117878"/>
            <a:ext cx="4877435" cy="369332"/>
          </a:xfrm>
          <a:prstGeom prst="rect">
            <a:avLst/>
          </a:prstGeom>
          <a:noFill/>
          <a:ln w="12700">
            <a:noFill/>
            <a:miter lim="800000"/>
            <a:headEnd/>
            <a:tailEnd/>
          </a:ln>
        </p:spPr>
        <p:txBody>
          <a:bodyPr wrap="square" lIns="0" tIns="0" rIns="0" bIns="0" anchor="ctr">
            <a:spAutoFit/>
          </a:bodyPr>
          <a:lstStyle/>
          <a:p>
            <a:pPr defTabSz="457200"/>
            <a:r>
              <a:rPr lang="zh-CN" altLang="en-US" sz="2400">
                <a:latin typeface="+mn-lt"/>
              </a:rPr>
              <a:t>基于</a:t>
            </a:r>
            <a:r>
              <a:rPr lang="en-US" altLang="zh-CN" sz="2400">
                <a:latin typeface="+mn-lt"/>
              </a:rPr>
              <a:t>MAC</a:t>
            </a:r>
            <a:r>
              <a:rPr lang="zh-CN" altLang="en-US" sz="2400">
                <a:latin typeface="+mn-lt"/>
              </a:rPr>
              <a:t>地址第</a:t>
            </a:r>
            <a:r>
              <a:rPr lang="en-US" altLang="zh-CN" sz="2400">
                <a:latin typeface="+mn-lt"/>
              </a:rPr>
              <a:t>2</a:t>
            </a:r>
            <a:r>
              <a:rPr lang="zh-CN" altLang="en-US" sz="2400">
                <a:latin typeface="+mn-lt"/>
              </a:rPr>
              <a:t>层</a:t>
            </a:r>
            <a:r>
              <a:rPr lang="en-US" altLang="zh-CN" sz="2400">
                <a:latin typeface="+mn-lt"/>
              </a:rPr>
              <a:t>(</a:t>
            </a:r>
            <a:r>
              <a:rPr lang="zh-CN" altLang="en-US" sz="2400">
                <a:latin typeface="+mn-lt"/>
              </a:rPr>
              <a:t>交换机</a:t>
            </a:r>
            <a:r>
              <a:rPr lang="en-US" altLang="zh-CN" sz="2400">
                <a:latin typeface="+mn-lt"/>
              </a:rPr>
              <a:t>)</a:t>
            </a:r>
            <a:r>
              <a:rPr lang="zh-CN" altLang="en-US" sz="2400">
                <a:latin typeface="+mn-lt"/>
              </a:rPr>
              <a:t>转发</a:t>
            </a:r>
            <a:r>
              <a:rPr lang="en-US" altLang="zh-CN" sz="2400">
                <a:solidFill>
                  <a:srgbClr val="000090"/>
                </a:solidFill>
                <a:latin typeface="+mn-lt"/>
              </a:rPr>
              <a:t>:</a:t>
            </a:r>
          </a:p>
        </p:txBody>
      </p:sp>
      <p:sp>
        <p:nvSpPr>
          <p:cNvPr id="112643" name="Rectangle 3"/>
          <p:cNvSpPr>
            <a:spLocks/>
          </p:cNvSpPr>
          <p:nvPr/>
        </p:nvSpPr>
        <p:spPr bwMode="auto">
          <a:xfrm>
            <a:off x="685800" y="2312988"/>
            <a:ext cx="660400" cy="320675"/>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a:t>
            </a:r>
          </a:p>
        </p:txBody>
      </p:sp>
      <p:grpSp>
        <p:nvGrpSpPr>
          <p:cNvPr id="112644" name="Group 4"/>
          <p:cNvGrpSpPr>
            <a:grpSpLocks/>
          </p:cNvGrpSpPr>
          <p:nvPr/>
        </p:nvGrpSpPr>
        <p:grpSpPr bwMode="auto">
          <a:xfrm>
            <a:off x="687388" y="1644650"/>
            <a:ext cx="7483475" cy="571500"/>
            <a:chOff x="0" y="0"/>
            <a:chExt cx="6704" cy="512"/>
          </a:xfrm>
        </p:grpSpPr>
        <p:sp>
          <p:nvSpPr>
            <p:cNvPr id="112660" name="Rectangle 5"/>
            <p:cNvSpPr>
              <a:spLocks/>
            </p:cNvSpPr>
            <p:nvPr/>
          </p:nvSpPr>
          <p:spPr bwMode="auto">
            <a:xfrm>
              <a:off x="0" y="15"/>
              <a:ext cx="592" cy="480"/>
            </a:xfrm>
            <a:prstGeom prst="rect">
              <a:avLst/>
            </a:prstGeom>
            <a:solidFill>
              <a:srgbClr val="BBE0E3"/>
            </a:solidFill>
            <a:ln w="12700">
              <a:solidFill>
                <a:schemeClr val="tx1"/>
              </a:solidFill>
              <a:miter lim="800000"/>
              <a:headEnd/>
              <a:tailEnd/>
            </a:ln>
          </p:spPr>
          <p:txBody>
            <a:bodyPr lIns="0" tIns="0" rIns="0" bIns="0"/>
            <a:lstStyle/>
            <a:p>
              <a:pPr defTabSz="457200"/>
              <a:endParaRPr lang="zh-CN" altLang="zh-CN">
                <a:latin typeface="Calibri" pitchFamily="34" charset="0"/>
              </a:endParaRPr>
            </a:p>
          </p:txBody>
        </p:sp>
        <p:sp>
          <p:nvSpPr>
            <p:cNvPr id="112661" name="Rectangle 6"/>
            <p:cNvSpPr>
              <a:spLocks/>
            </p:cNvSpPr>
            <p:nvPr/>
          </p:nvSpPr>
          <p:spPr bwMode="auto">
            <a:xfrm>
              <a:off x="3" y="0"/>
              <a:ext cx="589"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Switch</a:t>
              </a:r>
            </a:p>
            <a:p>
              <a:pPr algn="ctr" defTabSz="457200"/>
              <a:r>
                <a:rPr lang="en-US" altLang="zh-CN" sz="1700">
                  <a:latin typeface="Calibri" pitchFamily="34" charset="0"/>
                </a:rPr>
                <a:t>Port</a:t>
              </a:r>
            </a:p>
          </p:txBody>
        </p:sp>
        <p:sp>
          <p:nvSpPr>
            <p:cNvPr id="112662" name="Rectangle 7"/>
            <p:cNvSpPr>
              <a:spLocks/>
            </p:cNvSpPr>
            <p:nvPr/>
          </p:nvSpPr>
          <p:spPr bwMode="auto">
            <a:xfrm>
              <a:off x="592" y="15"/>
              <a:ext cx="593" cy="480"/>
            </a:xfrm>
            <a:prstGeom prst="rect">
              <a:avLst/>
            </a:prstGeom>
            <a:solidFill>
              <a:srgbClr val="BBE0E3"/>
            </a:solidFill>
            <a:ln w="12700">
              <a:solidFill>
                <a:schemeClr val="tx1"/>
              </a:solidFill>
              <a:miter lim="800000"/>
              <a:headEnd/>
              <a:tailEnd/>
            </a:ln>
          </p:spPr>
          <p:txBody>
            <a:bodyPr lIns="0" tIns="0" rIns="0" bIns="0"/>
            <a:lstStyle/>
            <a:p>
              <a:pPr defTabSz="457200"/>
              <a:endParaRPr lang="zh-CN" altLang="zh-CN">
                <a:latin typeface="Calibri" pitchFamily="34" charset="0"/>
              </a:endParaRPr>
            </a:p>
          </p:txBody>
        </p:sp>
        <p:sp>
          <p:nvSpPr>
            <p:cNvPr id="112663" name="Rectangle 8"/>
            <p:cNvSpPr>
              <a:spLocks/>
            </p:cNvSpPr>
            <p:nvPr/>
          </p:nvSpPr>
          <p:spPr bwMode="auto">
            <a:xfrm>
              <a:off x="588" y="0"/>
              <a:ext cx="589"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MAC</a:t>
              </a:r>
            </a:p>
            <a:p>
              <a:pPr algn="ctr" defTabSz="457200"/>
              <a:r>
                <a:rPr lang="en-US" altLang="zh-CN" sz="1700" err="1">
                  <a:latin typeface="Calibri" pitchFamily="34" charset="0"/>
                </a:rPr>
                <a:t>src</a:t>
              </a:r>
              <a:endParaRPr lang="en-US" altLang="zh-CN" sz="1700">
                <a:latin typeface="Calibri" pitchFamily="34" charset="0"/>
              </a:endParaRPr>
            </a:p>
          </p:txBody>
        </p:sp>
        <p:sp>
          <p:nvSpPr>
            <p:cNvPr id="112664" name="Rectangle 9"/>
            <p:cNvSpPr>
              <a:spLocks/>
            </p:cNvSpPr>
            <p:nvPr/>
          </p:nvSpPr>
          <p:spPr bwMode="auto">
            <a:xfrm>
              <a:off x="1185" y="15"/>
              <a:ext cx="593" cy="480"/>
            </a:xfrm>
            <a:prstGeom prst="rect">
              <a:avLst/>
            </a:prstGeom>
            <a:solidFill>
              <a:srgbClr val="BBE0E3"/>
            </a:solidFill>
            <a:ln w="12700">
              <a:solidFill>
                <a:schemeClr val="tx1"/>
              </a:solidFill>
              <a:miter lim="800000"/>
              <a:headEnd/>
              <a:tailEnd/>
            </a:ln>
          </p:spPr>
          <p:txBody>
            <a:bodyPr lIns="0" tIns="0" rIns="0" bIns="0"/>
            <a:lstStyle/>
            <a:p>
              <a:pPr defTabSz="457200"/>
              <a:endParaRPr lang="zh-CN" altLang="zh-CN">
                <a:latin typeface="Calibri" pitchFamily="34" charset="0"/>
              </a:endParaRPr>
            </a:p>
          </p:txBody>
        </p:sp>
        <p:sp>
          <p:nvSpPr>
            <p:cNvPr id="112665" name="Rectangle 10"/>
            <p:cNvSpPr>
              <a:spLocks/>
            </p:cNvSpPr>
            <p:nvPr/>
          </p:nvSpPr>
          <p:spPr bwMode="auto">
            <a:xfrm>
              <a:off x="1212" y="0"/>
              <a:ext cx="567"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MAC</a:t>
              </a:r>
            </a:p>
            <a:p>
              <a:pPr algn="ctr" defTabSz="457200"/>
              <a:r>
                <a:rPr lang="en-US" altLang="zh-CN" sz="1700" err="1">
                  <a:latin typeface="Calibri" pitchFamily="34" charset="0"/>
                </a:rPr>
                <a:t>dst</a:t>
              </a:r>
              <a:endParaRPr lang="en-US" altLang="zh-CN" sz="1700">
                <a:latin typeface="Calibri" pitchFamily="34" charset="0"/>
              </a:endParaRPr>
            </a:p>
          </p:txBody>
        </p:sp>
        <p:sp>
          <p:nvSpPr>
            <p:cNvPr id="112666" name="Rectangle 11"/>
            <p:cNvSpPr>
              <a:spLocks/>
            </p:cNvSpPr>
            <p:nvPr/>
          </p:nvSpPr>
          <p:spPr bwMode="auto">
            <a:xfrm>
              <a:off x="1785" y="15"/>
              <a:ext cx="593" cy="480"/>
            </a:xfrm>
            <a:prstGeom prst="rect">
              <a:avLst/>
            </a:prstGeom>
            <a:solidFill>
              <a:srgbClr val="BBE0E3"/>
            </a:solidFill>
            <a:ln w="12700">
              <a:solidFill>
                <a:schemeClr val="tx1"/>
              </a:solidFill>
              <a:miter lim="800000"/>
              <a:headEnd/>
              <a:tailEnd/>
            </a:ln>
          </p:spPr>
          <p:txBody>
            <a:bodyPr lIns="0" tIns="0" rIns="0" bIns="0"/>
            <a:lstStyle/>
            <a:p>
              <a:pPr defTabSz="457200"/>
              <a:endParaRPr lang="zh-CN" altLang="zh-CN">
                <a:latin typeface="Calibri" pitchFamily="34" charset="0"/>
              </a:endParaRPr>
            </a:p>
          </p:txBody>
        </p:sp>
        <p:sp>
          <p:nvSpPr>
            <p:cNvPr id="112667" name="Rectangle 12"/>
            <p:cNvSpPr>
              <a:spLocks/>
            </p:cNvSpPr>
            <p:nvPr/>
          </p:nvSpPr>
          <p:spPr bwMode="auto">
            <a:xfrm>
              <a:off x="1783" y="0"/>
              <a:ext cx="590"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Eth</a:t>
              </a:r>
            </a:p>
            <a:p>
              <a:pPr algn="ctr" defTabSz="457200"/>
              <a:r>
                <a:rPr lang="en-US" altLang="zh-CN" sz="1700">
                  <a:latin typeface="Calibri" pitchFamily="34" charset="0"/>
                </a:rPr>
                <a:t>type</a:t>
              </a:r>
            </a:p>
          </p:txBody>
        </p:sp>
        <p:sp>
          <p:nvSpPr>
            <p:cNvPr id="112668" name="Rectangle 13"/>
            <p:cNvSpPr>
              <a:spLocks/>
            </p:cNvSpPr>
            <p:nvPr/>
          </p:nvSpPr>
          <p:spPr bwMode="auto">
            <a:xfrm>
              <a:off x="2378" y="15"/>
              <a:ext cx="593" cy="480"/>
            </a:xfrm>
            <a:prstGeom prst="rect">
              <a:avLst/>
            </a:prstGeom>
            <a:solidFill>
              <a:srgbClr val="BBE0E3"/>
            </a:solidFill>
            <a:ln w="12700">
              <a:solidFill>
                <a:schemeClr val="tx1"/>
              </a:solidFill>
              <a:miter lim="800000"/>
              <a:headEnd/>
              <a:tailEnd/>
            </a:ln>
          </p:spPr>
          <p:txBody>
            <a:bodyPr lIns="0" tIns="0" rIns="0" bIns="0"/>
            <a:lstStyle/>
            <a:p>
              <a:pPr defTabSz="457200"/>
              <a:endParaRPr lang="zh-CN" altLang="zh-CN">
                <a:latin typeface="Calibri" pitchFamily="34" charset="0"/>
              </a:endParaRPr>
            </a:p>
          </p:txBody>
        </p:sp>
        <p:sp>
          <p:nvSpPr>
            <p:cNvPr id="112669" name="Rectangle 14"/>
            <p:cNvSpPr>
              <a:spLocks/>
            </p:cNvSpPr>
            <p:nvPr/>
          </p:nvSpPr>
          <p:spPr bwMode="auto">
            <a:xfrm>
              <a:off x="2380" y="0"/>
              <a:ext cx="590"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VLAN</a:t>
              </a:r>
            </a:p>
            <a:p>
              <a:pPr algn="ctr" defTabSz="457200"/>
              <a:r>
                <a:rPr lang="en-US" altLang="zh-CN" sz="1700">
                  <a:latin typeface="Calibri" pitchFamily="34" charset="0"/>
                </a:rPr>
                <a:t>ID</a:t>
              </a:r>
            </a:p>
          </p:txBody>
        </p:sp>
        <p:sp>
          <p:nvSpPr>
            <p:cNvPr id="112670" name="Rectangle 15"/>
            <p:cNvSpPr>
              <a:spLocks/>
            </p:cNvSpPr>
            <p:nvPr/>
          </p:nvSpPr>
          <p:spPr bwMode="auto">
            <a:xfrm>
              <a:off x="2971" y="15"/>
              <a:ext cx="593" cy="480"/>
            </a:xfrm>
            <a:prstGeom prst="rect">
              <a:avLst/>
            </a:prstGeom>
            <a:solidFill>
              <a:srgbClr val="BBE0E3"/>
            </a:solidFill>
            <a:ln w="12700">
              <a:solidFill>
                <a:schemeClr val="tx1"/>
              </a:solidFill>
              <a:miter lim="800000"/>
              <a:headEnd/>
              <a:tailEnd/>
            </a:ln>
          </p:spPr>
          <p:txBody>
            <a:bodyPr lIns="0" tIns="0" rIns="0" bIns="0"/>
            <a:lstStyle/>
            <a:p>
              <a:pPr algn="ctr" defTabSz="457200"/>
              <a:endParaRPr lang="zh-CN" altLang="zh-CN">
                <a:latin typeface="Calibri" pitchFamily="34" charset="0"/>
              </a:endParaRPr>
            </a:p>
          </p:txBody>
        </p:sp>
        <p:sp>
          <p:nvSpPr>
            <p:cNvPr id="112671" name="Rectangle 16"/>
            <p:cNvSpPr>
              <a:spLocks/>
            </p:cNvSpPr>
            <p:nvPr/>
          </p:nvSpPr>
          <p:spPr bwMode="auto">
            <a:xfrm>
              <a:off x="2977" y="0"/>
              <a:ext cx="589"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IP</a:t>
              </a:r>
            </a:p>
            <a:p>
              <a:pPr algn="ctr" defTabSz="457200"/>
              <a:r>
                <a:rPr lang="en-US" altLang="zh-CN" sz="1700" err="1">
                  <a:latin typeface="Calibri" pitchFamily="34" charset="0"/>
                </a:rPr>
                <a:t>Src</a:t>
              </a:r>
              <a:endParaRPr lang="en-US" altLang="zh-CN" sz="1700">
                <a:latin typeface="Calibri" pitchFamily="34" charset="0"/>
              </a:endParaRPr>
            </a:p>
          </p:txBody>
        </p:sp>
        <p:sp>
          <p:nvSpPr>
            <p:cNvPr id="112672" name="Rectangle 17"/>
            <p:cNvSpPr>
              <a:spLocks/>
            </p:cNvSpPr>
            <p:nvPr/>
          </p:nvSpPr>
          <p:spPr bwMode="auto">
            <a:xfrm>
              <a:off x="3571" y="15"/>
              <a:ext cx="593" cy="480"/>
            </a:xfrm>
            <a:prstGeom prst="rect">
              <a:avLst/>
            </a:prstGeom>
            <a:solidFill>
              <a:srgbClr val="BBE0E3"/>
            </a:solidFill>
            <a:ln w="12700">
              <a:solidFill>
                <a:schemeClr val="tx1"/>
              </a:solidFill>
              <a:miter lim="800000"/>
              <a:headEnd/>
              <a:tailEnd/>
            </a:ln>
          </p:spPr>
          <p:txBody>
            <a:bodyPr lIns="0" tIns="0" rIns="0" bIns="0"/>
            <a:lstStyle/>
            <a:p>
              <a:pPr defTabSz="457200"/>
              <a:endParaRPr lang="zh-CN" altLang="zh-CN">
                <a:latin typeface="Calibri" pitchFamily="34" charset="0"/>
              </a:endParaRPr>
            </a:p>
          </p:txBody>
        </p:sp>
        <p:sp>
          <p:nvSpPr>
            <p:cNvPr id="112673" name="Rectangle 18"/>
            <p:cNvSpPr>
              <a:spLocks/>
            </p:cNvSpPr>
            <p:nvPr/>
          </p:nvSpPr>
          <p:spPr bwMode="auto">
            <a:xfrm>
              <a:off x="3567" y="0"/>
              <a:ext cx="597"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IP</a:t>
              </a:r>
            </a:p>
            <a:p>
              <a:pPr algn="ctr" defTabSz="457200"/>
              <a:r>
                <a:rPr lang="en-US" altLang="zh-CN" sz="1700" err="1">
                  <a:latin typeface="Calibri" pitchFamily="34" charset="0"/>
                </a:rPr>
                <a:t>Dst</a:t>
              </a:r>
              <a:endParaRPr lang="en-US" altLang="zh-CN" sz="1700">
                <a:latin typeface="Calibri" pitchFamily="34" charset="0"/>
              </a:endParaRPr>
            </a:p>
          </p:txBody>
        </p:sp>
        <p:sp>
          <p:nvSpPr>
            <p:cNvPr id="112674" name="Rectangle 19"/>
            <p:cNvSpPr>
              <a:spLocks/>
            </p:cNvSpPr>
            <p:nvPr/>
          </p:nvSpPr>
          <p:spPr bwMode="auto">
            <a:xfrm>
              <a:off x="4164" y="15"/>
              <a:ext cx="592" cy="480"/>
            </a:xfrm>
            <a:prstGeom prst="rect">
              <a:avLst/>
            </a:prstGeom>
            <a:solidFill>
              <a:srgbClr val="BBE0E3"/>
            </a:solidFill>
            <a:ln w="12700">
              <a:solidFill>
                <a:schemeClr val="tx1"/>
              </a:solidFill>
              <a:miter lim="800000"/>
              <a:headEnd/>
              <a:tailEnd/>
            </a:ln>
          </p:spPr>
          <p:txBody>
            <a:bodyPr lIns="0" tIns="0" rIns="0" bIns="0"/>
            <a:lstStyle/>
            <a:p>
              <a:pPr defTabSz="457200"/>
              <a:endParaRPr lang="zh-CN" altLang="zh-CN">
                <a:latin typeface="Calibri" pitchFamily="34" charset="0"/>
              </a:endParaRPr>
            </a:p>
          </p:txBody>
        </p:sp>
        <p:sp>
          <p:nvSpPr>
            <p:cNvPr id="112675" name="Rectangle 20"/>
            <p:cNvSpPr>
              <a:spLocks/>
            </p:cNvSpPr>
            <p:nvPr/>
          </p:nvSpPr>
          <p:spPr bwMode="auto">
            <a:xfrm>
              <a:off x="4165" y="0"/>
              <a:ext cx="583"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IP</a:t>
              </a:r>
            </a:p>
            <a:p>
              <a:pPr algn="ctr" defTabSz="457200"/>
              <a:r>
                <a:rPr lang="en-US" altLang="zh-CN" sz="1700" err="1">
                  <a:latin typeface="Calibri" pitchFamily="34" charset="0"/>
                </a:rPr>
                <a:t>Prot</a:t>
              </a:r>
              <a:endParaRPr lang="en-US" altLang="zh-CN" sz="1700">
                <a:latin typeface="Calibri" pitchFamily="34" charset="0"/>
              </a:endParaRPr>
            </a:p>
          </p:txBody>
        </p:sp>
        <p:sp>
          <p:nvSpPr>
            <p:cNvPr id="112676" name="Rectangle 21"/>
            <p:cNvSpPr>
              <a:spLocks/>
            </p:cNvSpPr>
            <p:nvPr/>
          </p:nvSpPr>
          <p:spPr bwMode="auto">
            <a:xfrm>
              <a:off x="4756" y="15"/>
              <a:ext cx="593" cy="480"/>
            </a:xfrm>
            <a:prstGeom prst="rect">
              <a:avLst/>
            </a:prstGeom>
            <a:solidFill>
              <a:srgbClr val="BBE0E3"/>
            </a:solidFill>
            <a:ln w="12700">
              <a:solidFill>
                <a:schemeClr val="tx1"/>
              </a:solidFill>
              <a:miter lim="800000"/>
              <a:headEnd/>
              <a:tailEnd/>
            </a:ln>
          </p:spPr>
          <p:txBody>
            <a:bodyPr lIns="0" tIns="0" rIns="0" bIns="0"/>
            <a:lstStyle/>
            <a:p>
              <a:pPr defTabSz="457200"/>
              <a:endParaRPr lang="zh-CN" altLang="zh-CN">
                <a:latin typeface="Calibri" pitchFamily="34" charset="0"/>
              </a:endParaRPr>
            </a:p>
          </p:txBody>
        </p:sp>
        <p:sp>
          <p:nvSpPr>
            <p:cNvPr id="112677" name="Rectangle 22"/>
            <p:cNvSpPr>
              <a:spLocks/>
            </p:cNvSpPr>
            <p:nvPr/>
          </p:nvSpPr>
          <p:spPr bwMode="auto">
            <a:xfrm>
              <a:off x="4760" y="0"/>
              <a:ext cx="596"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TCP</a:t>
              </a:r>
            </a:p>
            <a:p>
              <a:pPr algn="ctr" defTabSz="457200"/>
              <a:r>
                <a:rPr lang="en-US" altLang="zh-CN" sz="1700">
                  <a:latin typeface="Calibri" pitchFamily="34" charset="0"/>
                </a:rPr>
                <a:t>sport</a:t>
              </a:r>
            </a:p>
          </p:txBody>
        </p:sp>
        <p:sp>
          <p:nvSpPr>
            <p:cNvPr id="112678" name="Rectangle 23"/>
            <p:cNvSpPr>
              <a:spLocks/>
            </p:cNvSpPr>
            <p:nvPr/>
          </p:nvSpPr>
          <p:spPr bwMode="auto">
            <a:xfrm>
              <a:off x="5356" y="15"/>
              <a:ext cx="593" cy="480"/>
            </a:xfrm>
            <a:prstGeom prst="rect">
              <a:avLst/>
            </a:prstGeom>
            <a:solidFill>
              <a:srgbClr val="BBE0E3"/>
            </a:solidFill>
            <a:ln w="12700">
              <a:solidFill>
                <a:schemeClr val="tx1"/>
              </a:solidFill>
              <a:miter lim="800000"/>
              <a:headEnd/>
              <a:tailEnd/>
            </a:ln>
          </p:spPr>
          <p:txBody>
            <a:bodyPr lIns="0" tIns="0" rIns="0" bIns="0"/>
            <a:lstStyle/>
            <a:p>
              <a:pPr defTabSz="457200"/>
              <a:endParaRPr lang="zh-CN" altLang="zh-CN">
                <a:latin typeface="Calibri" pitchFamily="34" charset="0"/>
              </a:endParaRPr>
            </a:p>
          </p:txBody>
        </p:sp>
        <p:sp>
          <p:nvSpPr>
            <p:cNvPr id="112679" name="Rectangle 24"/>
            <p:cNvSpPr>
              <a:spLocks/>
            </p:cNvSpPr>
            <p:nvPr/>
          </p:nvSpPr>
          <p:spPr bwMode="auto">
            <a:xfrm>
              <a:off x="5351" y="0"/>
              <a:ext cx="597" cy="512"/>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TCP</a:t>
              </a:r>
            </a:p>
            <a:p>
              <a:pPr algn="ctr" defTabSz="457200"/>
              <a:r>
                <a:rPr lang="en-US" altLang="zh-CN" sz="1700" err="1">
                  <a:latin typeface="Calibri" pitchFamily="34" charset="0"/>
                </a:rPr>
                <a:t>dport</a:t>
              </a:r>
              <a:endParaRPr lang="en-US" altLang="zh-CN" sz="1700">
                <a:latin typeface="Calibri" pitchFamily="34" charset="0"/>
              </a:endParaRPr>
            </a:p>
          </p:txBody>
        </p:sp>
        <p:sp>
          <p:nvSpPr>
            <p:cNvPr id="112680" name="Rectangle 25"/>
            <p:cNvSpPr>
              <a:spLocks/>
            </p:cNvSpPr>
            <p:nvPr/>
          </p:nvSpPr>
          <p:spPr bwMode="auto">
            <a:xfrm>
              <a:off x="5956" y="12"/>
              <a:ext cx="748" cy="488"/>
            </a:xfrm>
            <a:prstGeom prst="rect">
              <a:avLst/>
            </a:prstGeom>
            <a:solidFill>
              <a:srgbClr val="CBE97B"/>
            </a:solidFill>
            <a:ln w="12700">
              <a:solidFill>
                <a:srgbClr val="697D3A"/>
              </a:solidFill>
              <a:miter lim="800000"/>
              <a:headEnd/>
              <a:tailEnd/>
            </a:ln>
          </p:spPr>
          <p:txBody>
            <a:bodyPr lIns="0" tIns="0" rIns="0" bIns="0"/>
            <a:lstStyle/>
            <a:p>
              <a:pPr defTabSz="457200"/>
              <a:endParaRPr lang="zh-CN" altLang="zh-CN">
                <a:latin typeface="Calibri" pitchFamily="34" charset="0"/>
              </a:endParaRPr>
            </a:p>
          </p:txBody>
        </p:sp>
        <p:sp>
          <p:nvSpPr>
            <p:cNvPr id="112681" name="Rectangle 26"/>
            <p:cNvSpPr>
              <a:spLocks/>
            </p:cNvSpPr>
            <p:nvPr/>
          </p:nvSpPr>
          <p:spPr bwMode="auto">
            <a:xfrm>
              <a:off x="5948" y="111"/>
              <a:ext cx="755" cy="288"/>
            </a:xfrm>
            <a:prstGeom prst="rect">
              <a:avLst/>
            </a:prstGeom>
            <a:noFill/>
            <a:ln w="12700">
              <a:noFill/>
              <a:miter lim="800000"/>
              <a:headEnd/>
              <a:tailEnd/>
            </a:ln>
          </p:spPr>
          <p:txBody>
            <a:bodyPr lIns="0" tIns="0" rIns="0" bIns="0" anchor="ctr"/>
            <a:lstStyle/>
            <a:p>
              <a:pPr defTabSz="457200"/>
              <a:r>
                <a:rPr lang="en-US" altLang="zh-CN" sz="1700">
                  <a:latin typeface="Calibri" pitchFamily="34" charset="0"/>
                </a:rPr>
                <a:t>Action</a:t>
              </a:r>
            </a:p>
          </p:txBody>
        </p:sp>
      </p:grpSp>
      <p:sp>
        <p:nvSpPr>
          <p:cNvPr id="112645" name="Rectangle 28"/>
          <p:cNvSpPr>
            <a:spLocks/>
          </p:cNvSpPr>
          <p:nvPr/>
        </p:nvSpPr>
        <p:spPr bwMode="auto">
          <a:xfrm>
            <a:off x="2008188" y="2312988"/>
            <a:ext cx="1133475" cy="320675"/>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a:t>
            </a:r>
          </a:p>
        </p:txBody>
      </p:sp>
      <p:sp>
        <p:nvSpPr>
          <p:cNvPr id="112646" name="Rectangle 29"/>
          <p:cNvSpPr>
            <a:spLocks/>
          </p:cNvSpPr>
          <p:nvPr/>
        </p:nvSpPr>
        <p:spPr bwMode="auto">
          <a:xfrm>
            <a:off x="2667000" y="2312988"/>
            <a:ext cx="661988" cy="320675"/>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a:t>
            </a:r>
          </a:p>
        </p:txBody>
      </p:sp>
      <p:sp>
        <p:nvSpPr>
          <p:cNvPr id="112647" name="Rectangle 30"/>
          <p:cNvSpPr>
            <a:spLocks/>
          </p:cNvSpPr>
          <p:nvPr/>
        </p:nvSpPr>
        <p:spPr bwMode="auto">
          <a:xfrm>
            <a:off x="3328988" y="2312988"/>
            <a:ext cx="660400" cy="320675"/>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a:t>
            </a:r>
          </a:p>
        </p:txBody>
      </p:sp>
      <p:sp>
        <p:nvSpPr>
          <p:cNvPr id="112648" name="Rectangle 31"/>
          <p:cNvSpPr>
            <a:spLocks/>
          </p:cNvSpPr>
          <p:nvPr/>
        </p:nvSpPr>
        <p:spPr bwMode="auto">
          <a:xfrm>
            <a:off x="3989388" y="2312988"/>
            <a:ext cx="660400" cy="320675"/>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a:t>
            </a:r>
          </a:p>
        </p:txBody>
      </p:sp>
      <p:sp>
        <p:nvSpPr>
          <p:cNvPr id="112649" name="Rectangle 32"/>
          <p:cNvSpPr>
            <a:spLocks/>
          </p:cNvSpPr>
          <p:nvPr/>
        </p:nvSpPr>
        <p:spPr bwMode="auto">
          <a:xfrm>
            <a:off x="4649788" y="2312988"/>
            <a:ext cx="660400" cy="320675"/>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a:t>
            </a:r>
          </a:p>
        </p:txBody>
      </p:sp>
      <p:sp>
        <p:nvSpPr>
          <p:cNvPr id="112650" name="Rectangle 33"/>
          <p:cNvSpPr>
            <a:spLocks/>
          </p:cNvSpPr>
          <p:nvPr/>
        </p:nvSpPr>
        <p:spPr bwMode="auto">
          <a:xfrm>
            <a:off x="5319713" y="2312988"/>
            <a:ext cx="660400" cy="320675"/>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a:t>
            </a:r>
          </a:p>
        </p:txBody>
      </p:sp>
      <p:sp>
        <p:nvSpPr>
          <p:cNvPr id="112651" name="Rectangle 34"/>
          <p:cNvSpPr>
            <a:spLocks/>
          </p:cNvSpPr>
          <p:nvPr/>
        </p:nvSpPr>
        <p:spPr bwMode="auto">
          <a:xfrm>
            <a:off x="5980113" y="2312988"/>
            <a:ext cx="661987" cy="320675"/>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a:t>
            </a:r>
          </a:p>
        </p:txBody>
      </p:sp>
      <p:sp>
        <p:nvSpPr>
          <p:cNvPr id="112652" name="Rectangle 35"/>
          <p:cNvSpPr>
            <a:spLocks/>
          </p:cNvSpPr>
          <p:nvPr/>
        </p:nvSpPr>
        <p:spPr bwMode="auto">
          <a:xfrm>
            <a:off x="6642100" y="2312988"/>
            <a:ext cx="660400" cy="320675"/>
          </a:xfrm>
          <a:prstGeom prst="rect">
            <a:avLst/>
          </a:prstGeom>
          <a:noFill/>
          <a:ln w="12700">
            <a:noFill/>
            <a:miter lim="800000"/>
            <a:headEnd/>
            <a:tailEnd/>
          </a:ln>
        </p:spPr>
        <p:txBody>
          <a:bodyPr lIns="0" tIns="0" rIns="0" bIns="0" anchor="ctr"/>
          <a:lstStyle/>
          <a:p>
            <a:pPr algn="ctr" defTabSz="457200"/>
            <a:r>
              <a:rPr lang="en-US" altLang="zh-CN" sz="1700">
                <a:latin typeface="Calibri" pitchFamily="34" charset="0"/>
              </a:rPr>
              <a:t>*</a:t>
            </a:r>
          </a:p>
        </p:txBody>
      </p:sp>
      <p:sp>
        <p:nvSpPr>
          <p:cNvPr id="112653" name="Rectangle 36"/>
          <p:cNvSpPr>
            <a:spLocks/>
          </p:cNvSpPr>
          <p:nvPr/>
        </p:nvSpPr>
        <p:spPr bwMode="auto">
          <a:xfrm>
            <a:off x="7400925" y="2312988"/>
            <a:ext cx="660400" cy="320675"/>
          </a:xfrm>
          <a:prstGeom prst="rect">
            <a:avLst/>
          </a:prstGeom>
          <a:noFill/>
          <a:ln w="12700">
            <a:noFill/>
            <a:miter lim="800000"/>
            <a:headEnd/>
            <a:tailEnd/>
          </a:ln>
        </p:spPr>
        <p:txBody>
          <a:bodyPr lIns="0" tIns="0" rIns="0" bIns="0" anchor="ctr"/>
          <a:lstStyle/>
          <a:p>
            <a:pPr defTabSz="457200"/>
            <a:r>
              <a:rPr lang="en-US" altLang="zh-CN" sz="1700">
                <a:latin typeface="Calibri" pitchFamily="34" charset="0"/>
              </a:rPr>
              <a:t>port 6</a:t>
            </a:r>
          </a:p>
        </p:txBody>
      </p:sp>
      <p:sp>
        <p:nvSpPr>
          <p:cNvPr id="112656" name="Rectangle 2"/>
          <p:cNvSpPr>
            <a:spLocks/>
          </p:cNvSpPr>
          <p:nvPr/>
        </p:nvSpPr>
        <p:spPr bwMode="auto">
          <a:xfrm>
            <a:off x="1818168" y="2723375"/>
            <a:ext cx="6352696" cy="553998"/>
          </a:xfrm>
          <a:prstGeom prst="rect">
            <a:avLst/>
          </a:prstGeom>
          <a:noFill/>
          <a:ln w="12700">
            <a:noFill/>
            <a:miter lim="800000"/>
            <a:headEnd/>
            <a:tailEnd/>
          </a:ln>
        </p:spPr>
        <p:txBody>
          <a:bodyPr wrap="square" lIns="0" tIns="0" rIns="0" bIns="0" anchor="ctr">
            <a:spAutoFit/>
          </a:bodyPr>
          <a:lstStyle/>
          <a:p>
            <a:pPr algn="ctr" defTabSz="457200"/>
            <a:r>
              <a:rPr lang="en-US" altLang="zh-CN">
                <a:latin typeface="+mn-lt"/>
              </a:rPr>
              <a:t>layer 2 frames from MAC address 22:A7:23:11:E1:02 should be forwarded to output port 6 </a:t>
            </a:r>
          </a:p>
        </p:txBody>
      </p:sp>
      <p:sp>
        <p:nvSpPr>
          <p:cNvPr id="112657" name="Rectangle 28"/>
          <p:cNvSpPr>
            <a:spLocks/>
          </p:cNvSpPr>
          <p:nvPr/>
        </p:nvSpPr>
        <p:spPr bwMode="auto">
          <a:xfrm>
            <a:off x="1320800" y="2298700"/>
            <a:ext cx="658813" cy="311150"/>
          </a:xfrm>
          <a:prstGeom prst="rect">
            <a:avLst/>
          </a:prstGeom>
          <a:noFill/>
          <a:ln w="12700">
            <a:noFill/>
            <a:miter lim="800000"/>
            <a:headEnd/>
            <a:tailEnd/>
          </a:ln>
        </p:spPr>
        <p:txBody>
          <a:bodyPr lIns="0" tIns="0" rIns="0" bIns="0" anchor="ctr"/>
          <a:lstStyle/>
          <a:p>
            <a:pPr defTabSz="457200"/>
            <a:r>
              <a:rPr lang="en-US" altLang="zh-CN" sz="1100">
                <a:latin typeface="Calibri" pitchFamily="34" charset="0"/>
              </a:rPr>
              <a:t>22:A7:23:</a:t>
            </a:r>
          </a:p>
          <a:p>
            <a:pPr defTabSz="457200"/>
            <a:r>
              <a:rPr lang="en-US" altLang="zh-CN" sz="1100">
                <a:latin typeface="Calibri" pitchFamily="34" charset="0"/>
              </a:rPr>
              <a:t>11:E1:02</a:t>
            </a:r>
          </a:p>
        </p:txBody>
      </p:sp>
      <p:sp>
        <p:nvSpPr>
          <p:cNvPr id="2" name="标题 1"/>
          <p:cNvSpPr>
            <a:spLocks noGrp="1"/>
          </p:cNvSpPr>
          <p:nvPr>
            <p:ph type="title"/>
          </p:nvPr>
        </p:nvSpPr>
        <p:spPr/>
        <p:txBody>
          <a:bodyPr/>
          <a:lstStyle/>
          <a:p>
            <a:r>
              <a:rPr lang="zh-CN" altLang="en-US"/>
              <a:t>例子</a:t>
            </a:r>
          </a:p>
        </p:txBody>
      </p:sp>
      <p:grpSp>
        <p:nvGrpSpPr>
          <p:cNvPr id="13" name="组合 12">
            <a:extLst>
              <a:ext uri="{FF2B5EF4-FFF2-40B4-BE49-F238E27FC236}">
                <a16:creationId xmlns:a16="http://schemas.microsoft.com/office/drawing/2014/main" id="{FFED846F-B2C5-46BD-A6DB-6B6050956C92}"/>
              </a:ext>
            </a:extLst>
          </p:cNvPr>
          <p:cNvGrpSpPr/>
          <p:nvPr/>
        </p:nvGrpSpPr>
        <p:grpSpPr>
          <a:xfrm>
            <a:off x="7256219" y="909024"/>
            <a:ext cx="1800000" cy="907920"/>
            <a:chOff x="7256219" y="909024"/>
            <a:chExt cx="1800000" cy="907920"/>
          </a:xfrm>
        </p:grpSpPr>
        <mc:AlternateContent xmlns:mc="http://schemas.openxmlformats.org/markup-compatibility/2006">
          <mc:Choice xmlns:p14="http://schemas.microsoft.com/office/powerpoint/2010/main" Requires="p14">
            <p:contentPart p14:bwMode="auto" r:id="rId2">
              <p14:nvContentPartPr>
                <p14:cNvPr id="3" name="墨迹 2">
                  <a:extLst>
                    <a:ext uri="{FF2B5EF4-FFF2-40B4-BE49-F238E27FC236}">
                      <a16:creationId xmlns:a16="http://schemas.microsoft.com/office/drawing/2014/main" id="{08506DBD-B109-46D0-BBA0-C5FEF3068F44}"/>
                    </a:ext>
                  </a:extLst>
                </p14:cNvPr>
                <p14:cNvContentPartPr/>
                <p14:nvPr/>
              </p14:nvContentPartPr>
              <p14:xfrm>
                <a:off x="7256219" y="924864"/>
                <a:ext cx="244800" cy="714600"/>
              </p14:xfrm>
            </p:contentPart>
          </mc:Choice>
          <mc:Fallback>
            <p:pic>
              <p:nvPicPr>
                <p:cNvPr id="3" name="墨迹 2">
                  <a:extLst>
                    <a:ext uri="{FF2B5EF4-FFF2-40B4-BE49-F238E27FC236}">
                      <a16:creationId xmlns:a16="http://schemas.microsoft.com/office/drawing/2014/main" id="{08506DBD-B109-46D0-BBA0-C5FEF3068F44}"/>
                    </a:ext>
                  </a:extLst>
                </p:cNvPr>
                <p:cNvPicPr/>
                <p:nvPr/>
              </p:nvPicPr>
              <p:blipFill>
                <a:blip r:embed="rId3"/>
                <a:stretch>
                  <a:fillRect/>
                </a:stretch>
              </p:blipFill>
              <p:spPr>
                <a:xfrm>
                  <a:off x="7238579" y="907224"/>
                  <a:ext cx="280440" cy="7502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墨迹 3">
                  <a:extLst>
                    <a:ext uri="{FF2B5EF4-FFF2-40B4-BE49-F238E27FC236}">
                      <a16:creationId xmlns:a16="http://schemas.microsoft.com/office/drawing/2014/main" id="{B736FFA3-AC40-4135-BAFD-E5C38F8470E5}"/>
                    </a:ext>
                  </a:extLst>
                </p14:cNvPr>
                <p14:cNvContentPartPr/>
                <p14:nvPr/>
              </p14:nvContentPartPr>
              <p14:xfrm>
                <a:off x="7443419" y="1188744"/>
                <a:ext cx="248400" cy="628200"/>
              </p14:xfrm>
            </p:contentPart>
          </mc:Choice>
          <mc:Fallback>
            <p:pic>
              <p:nvPicPr>
                <p:cNvPr id="4" name="墨迹 3">
                  <a:extLst>
                    <a:ext uri="{FF2B5EF4-FFF2-40B4-BE49-F238E27FC236}">
                      <a16:creationId xmlns:a16="http://schemas.microsoft.com/office/drawing/2014/main" id="{B736FFA3-AC40-4135-BAFD-E5C38F8470E5}"/>
                    </a:ext>
                  </a:extLst>
                </p:cNvPr>
                <p:cNvPicPr/>
                <p:nvPr/>
              </p:nvPicPr>
              <p:blipFill>
                <a:blip r:embed="rId5"/>
                <a:stretch>
                  <a:fillRect/>
                </a:stretch>
              </p:blipFill>
              <p:spPr>
                <a:xfrm>
                  <a:off x="7425779" y="1171104"/>
                  <a:ext cx="284040" cy="6638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墨迹 4">
                  <a:extLst>
                    <a:ext uri="{FF2B5EF4-FFF2-40B4-BE49-F238E27FC236}">
                      <a16:creationId xmlns:a16="http://schemas.microsoft.com/office/drawing/2014/main" id="{D3BCCA6F-6E49-4FC0-86D2-42E6950BBD12}"/>
                    </a:ext>
                  </a:extLst>
                </p14:cNvPr>
                <p14:cNvContentPartPr/>
                <p14:nvPr/>
              </p14:nvContentPartPr>
              <p14:xfrm>
                <a:off x="7454939" y="1373064"/>
                <a:ext cx="392400" cy="297000"/>
              </p14:xfrm>
            </p:contentPart>
          </mc:Choice>
          <mc:Fallback>
            <p:pic>
              <p:nvPicPr>
                <p:cNvPr id="5" name="墨迹 4">
                  <a:extLst>
                    <a:ext uri="{FF2B5EF4-FFF2-40B4-BE49-F238E27FC236}">
                      <a16:creationId xmlns:a16="http://schemas.microsoft.com/office/drawing/2014/main" id="{D3BCCA6F-6E49-4FC0-86D2-42E6950BBD12}"/>
                    </a:ext>
                  </a:extLst>
                </p:cNvPr>
                <p:cNvPicPr/>
                <p:nvPr/>
              </p:nvPicPr>
              <p:blipFill>
                <a:blip r:embed="rId7"/>
                <a:stretch>
                  <a:fillRect/>
                </a:stretch>
              </p:blipFill>
              <p:spPr>
                <a:xfrm>
                  <a:off x="7437299" y="1355424"/>
                  <a:ext cx="42804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墨迹 5">
                  <a:extLst>
                    <a:ext uri="{FF2B5EF4-FFF2-40B4-BE49-F238E27FC236}">
                      <a16:creationId xmlns:a16="http://schemas.microsoft.com/office/drawing/2014/main" id="{E8C9B975-EB26-408F-A808-BDFD3C121D06}"/>
                    </a:ext>
                  </a:extLst>
                </p14:cNvPr>
                <p14:cNvContentPartPr/>
                <p14:nvPr/>
              </p14:nvContentPartPr>
              <p14:xfrm>
                <a:off x="7701179" y="1081464"/>
                <a:ext cx="248760" cy="658800"/>
              </p14:xfrm>
            </p:contentPart>
          </mc:Choice>
          <mc:Fallback>
            <p:pic>
              <p:nvPicPr>
                <p:cNvPr id="6" name="墨迹 5">
                  <a:extLst>
                    <a:ext uri="{FF2B5EF4-FFF2-40B4-BE49-F238E27FC236}">
                      <a16:creationId xmlns:a16="http://schemas.microsoft.com/office/drawing/2014/main" id="{E8C9B975-EB26-408F-A808-BDFD3C121D06}"/>
                    </a:ext>
                  </a:extLst>
                </p:cNvPr>
                <p:cNvPicPr/>
                <p:nvPr/>
              </p:nvPicPr>
              <p:blipFill>
                <a:blip r:embed="rId9"/>
                <a:stretch>
                  <a:fillRect/>
                </a:stretch>
              </p:blipFill>
              <p:spPr>
                <a:xfrm>
                  <a:off x="7683539" y="1063464"/>
                  <a:ext cx="284400" cy="6944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墨迹 6">
                  <a:extLst>
                    <a:ext uri="{FF2B5EF4-FFF2-40B4-BE49-F238E27FC236}">
                      <a16:creationId xmlns:a16="http://schemas.microsoft.com/office/drawing/2014/main" id="{8EB86E11-904B-4036-9037-9C1E8772273F}"/>
                    </a:ext>
                  </a:extLst>
                </p14:cNvPr>
                <p14:cNvContentPartPr/>
                <p14:nvPr/>
              </p14:nvContentPartPr>
              <p14:xfrm>
                <a:off x="7882619" y="909024"/>
                <a:ext cx="176400" cy="593280"/>
              </p14:xfrm>
            </p:contentPart>
          </mc:Choice>
          <mc:Fallback>
            <p:pic>
              <p:nvPicPr>
                <p:cNvPr id="7" name="墨迹 6">
                  <a:extLst>
                    <a:ext uri="{FF2B5EF4-FFF2-40B4-BE49-F238E27FC236}">
                      <a16:creationId xmlns:a16="http://schemas.microsoft.com/office/drawing/2014/main" id="{8EB86E11-904B-4036-9037-9C1E8772273F}"/>
                    </a:ext>
                  </a:extLst>
                </p:cNvPr>
                <p:cNvPicPr/>
                <p:nvPr/>
              </p:nvPicPr>
              <p:blipFill>
                <a:blip r:embed="rId11"/>
                <a:stretch>
                  <a:fillRect/>
                </a:stretch>
              </p:blipFill>
              <p:spPr>
                <a:xfrm>
                  <a:off x="7864619" y="891024"/>
                  <a:ext cx="212040" cy="6289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墨迹 7">
                  <a:extLst>
                    <a:ext uri="{FF2B5EF4-FFF2-40B4-BE49-F238E27FC236}">
                      <a16:creationId xmlns:a16="http://schemas.microsoft.com/office/drawing/2014/main" id="{6A4D8923-D1F7-4A8D-84EC-87EA1D95166F}"/>
                    </a:ext>
                  </a:extLst>
                </p14:cNvPr>
                <p14:cNvContentPartPr/>
                <p14:nvPr/>
              </p14:nvContentPartPr>
              <p14:xfrm>
                <a:off x="7829699" y="1210704"/>
                <a:ext cx="489240" cy="407880"/>
              </p14:xfrm>
            </p:contentPart>
          </mc:Choice>
          <mc:Fallback>
            <p:pic>
              <p:nvPicPr>
                <p:cNvPr id="8" name="墨迹 7">
                  <a:extLst>
                    <a:ext uri="{FF2B5EF4-FFF2-40B4-BE49-F238E27FC236}">
                      <a16:creationId xmlns:a16="http://schemas.microsoft.com/office/drawing/2014/main" id="{6A4D8923-D1F7-4A8D-84EC-87EA1D95166F}"/>
                    </a:ext>
                  </a:extLst>
                </p:cNvPr>
                <p:cNvPicPr/>
                <p:nvPr/>
              </p:nvPicPr>
              <p:blipFill>
                <a:blip r:embed="rId13"/>
                <a:stretch>
                  <a:fillRect/>
                </a:stretch>
              </p:blipFill>
              <p:spPr>
                <a:xfrm>
                  <a:off x="7812059" y="1193064"/>
                  <a:ext cx="524880" cy="4435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墨迹 8">
                  <a:extLst>
                    <a:ext uri="{FF2B5EF4-FFF2-40B4-BE49-F238E27FC236}">
                      <a16:creationId xmlns:a16="http://schemas.microsoft.com/office/drawing/2014/main" id="{D6D647F7-8873-462A-8A2D-9EF639AEE2A1}"/>
                    </a:ext>
                  </a:extLst>
                </p14:cNvPr>
                <p14:cNvContentPartPr/>
                <p14:nvPr/>
              </p14:nvContentPartPr>
              <p14:xfrm>
                <a:off x="8024099" y="1257144"/>
                <a:ext cx="56520" cy="440280"/>
              </p14:xfrm>
            </p:contentPart>
          </mc:Choice>
          <mc:Fallback>
            <p:pic>
              <p:nvPicPr>
                <p:cNvPr id="9" name="墨迹 8">
                  <a:extLst>
                    <a:ext uri="{FF2B5EF4-FFF2-40B4-BE49-F238E27FC236}">
                      <a16:creationId xmlns:a16="http://schemas.microsoft.com/office/drawing/2014/main" id="{D6D647F7-8873-462A-8A2D-9EF639AEE2A1}"/>
                    </a:ext>
                  </a:extLst>
                </p:cNvPr>
                <p:cNvPicPr/>
                <p:nvPr/>
              </p:nvPicPr>
              <p:blipFill>
                <a:blip r:embed="rId15"/>
                <a:stretch>
                  <a:fillRect/>
                </a:stretch>
              </p:blipFill>
              <p:spPr>
                <a:xfrm>
                  <a:off x="8006459" y="1239504"/>
                  <a:ext cx="92160" cy="4759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墨迹 9">
                  <a:extLst>
                    <a:ext uri="{FF2B5EF4-FFF2-40B4-BE49-F238E27FC236}">
                      <a16:creationId xmlns:a16="http://schemas.microsoft.com/office/drawing/2014/main" id="{FC9106E0-2D30-4E58-8E23-0E0CA3C9FA28}"/>
                    </a:ext>
                  </a:extLst>
                </p14:cNvPr>
                <p14:cNvContentPartPr/>
                <p14:nvPr/>
              </p14:nvContentPartPr>
              <p14:xfrm>
                <a:off x="8132099" y="1482144"/>
                <a:ext cx="250920" cy="27720"/>
              </p14:xfrm>
            </p:contentPart>
          </mc:Choice>
          <mc:Fallback>
            <p:pic>
              <p:nvPicPr>
                <p:cNvPr id="10" name="墨迹 9">
                  <a:extLst>
                    <a:ext uri="{FF2B5EF4-FFF2-40B4-BE49-F238E27FC236}">
                      <a16:creationId xmlns:a16="http://schemas.microsoft.com/office/drawing/2014/main" id="{FC9106E0-2D30-4E58-8E23-0E0CA3C9FA28}"/>
                    </a:ext>
                  </a:extLst>
                </p:cNvPr>
                <p:cNvPicPr/>
                <p:nvPr/>
              </p:nvPicPr>
              <p:blipFill>
                <a:blip r:embed="rId17"/>
                <a:stretch>
                  <a:fillRect/>
                </a:stretch>
              </p:blipFill>
              <p:spPr>
                <a:xfrm>
                  <a:off x="8114459" y="1464504"/>
                  <a:ext cx="28656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墨迹 10">
                  <a:extLst>
                    <a:ext uri="{FF2B5EF4-FFF2-40B4-BE49-F238E27FC236}">
                      <a16:creationId xmlns:a16="http://schemas.microsoft.com/office/drawing/2014/main" id="{94D68D13-B77B-47DB-87A5-5F90F4B04A2D}"/>
                    </a:ext>
                  </a:extLst>
                </p14:cNvPr>
                <p14:cNvContentPartPr/>
                <p14:nvPr/>
              </p14:nvContentPartPr>
              <p14:xfrm>
                <a:off x="8152259" y="968424"/>
                <a:ext cx="903960" cy="617760"/>
              </p14:xfrm>
            </p:contentPart>
          </mc:Choice>
          <mc:Fallback>
            <p:pic>
              <p:nvPicPr>
                <p:cNvPr id="11" name="墨迹 10">
                  <a:extLst>
                    <a:ext uri="{FF2B5EF4-FFF2-40B4-BE49-F238E27FC236}">
                      <a16:creationId xmlns:a16="http://schemas.microsoft.com/office/drawing/2014/main" id="{94D68D13-B77B-47DB-87A5-5F90F4B04A2D}"/>
                    </a:ext>
                  </a:extLst>
                </p:cNvPr>
                <p:cNvPicPr/>
                <p:nvPr/>
              </p:nvPicPr>
              <p:blipFill>
                <a:blip r:embed="rId19"/>
                <a:stretch>
                  <a:fillRect/>
                </a:stretch>
              </p:blipFill>
              <p:spPr>
                <a:xfrm>
                  <a:off x="8134259" y="950424"/>
                  <a:ext cx="939600" cy="6534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墨迹 11">
                  <a:extLst>
                    <a:ext uri="{FF2B5EF4-FFF2-40B4-BE49-F238E27FC236}">
                      <a16:creationId xmlns:a16="http://schemas.microsoft.com/office/drawing/2014/main" id="{B915C6B1-4082-4885-A13F-B81BF54931F6}"/>
                    </a:ext>
                  </a:extLst>
                </p14:cNvPr>
                <p14:cNvContentPartPr/>
                <p14:nvPr/>
              </p14:nvContentPartPr>
              <p14:xfrm>
                <a:off x="8933099" y="1090824"/>
                <a:ext cx="47160" cy="2880"/>
              </p14:xfrm>
            </p:contentPart>
          </mc:Choice>
          <mc:Fallback>
            <p:pic>
              <p:nvPicPr>
                <p:cNvPr id="12" name="墨迹 11">
                  <a:extLst>
                    <a:ext uri="{FF2B5EF4-FFF2-40B4-BE49-F238E27FC236}">
                      <a16:creationId xmlns:a16="http://schemas.microsoft.com/office/drawing/2014/main" id="{B915C6B1-4082-4885-A13F-B81BF54931F6}"/>
                    </a:ext>
                  </a:extLst>
                </p:cNvPr>
                <p:cNvPicPr/>
                <p:nvPr/>
              </p:nvPicPr>
              <p:blipFill>
                <a:blip r:embed="rId21"/>
                <a:stretch>
                  <a:fillRect/>
                </a:stretch>
              </p:blipFill>
              <p:spPr>
                <a:xfrm>
                  <a:off x="8915459" y="1072824"/>
                  <a:ext cx="82800" cy="38520"/>
                </a:xfrm>
                <a:prstGeom prst="rect">
                  <a:avLst/>
                </a:prstGeom>
              </p:spPr>
            </p:pic>
          </mc:Fallback>
        </mc:AlternateContent>
      </p:grpSp>
    </p:spTree>
    <p:extLst>
      <p:ext uri="{BB962C8B-B14F-4D97-AF65-F5344CB8AC3E}">
        <p14:creationId xmlns:p14="http://schemas.microsoft.com/office/powerpoint/2010/main" val="4136266083"/>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FFC3F701-A8E2-3F42-8EC6-A2038BD5AC57}"/>
              </a:ext>
            </a:extLst>
          </p:cNvPr>
          <p:cNvSpPr>
            <a:spLocks noGrp="1" noChangeArrowheads="1"/>
          </p:cNvSpPr>
          <p:nvPr>
            <p:ph type="title"/>
          </p:nvPr>
        </p:nvSpPr>
        <p:spPr/>
        <p:txBody>
          <a:bodyPr/>
          <a:lstStyle/>
          <a:p>
            <a:r>
              <a:rPr lang="en-US" altLang="zh-CN" kern="1200">
                <a:latin typeface="+mn-lt"/>
                <a:ea typeface="MS PGothic" panose="020B0600070205080204" pitchFamily="34" charset="-128"/>
                <a:cs typeface="+mn-cs"/>
              </a:rPr>
              <a:t>OpenFlow</a:t>
            </a:r>
            <a:r>
              <a:rPr lang="zh-CN" altLang="en-US" kern="1200">
                <a:latin typeface="+mn-lt"/>
                <a:ea typeface="MS PGothic" panose="020B0600070205080204" pitchFamily="34" charset="-128"/>
                <a:cs typeface="+mn-cs"/>
              </a:rPr>
              <a:t>抽象</a:t>
            </a:r>
          </a:p>
        </p:txBody>
      </p:sp>
      <p:sp>
        <p:nvSpPr>
          <p:cNvPr id="7" name="Content Placeholder 2">
            <a:extLst>
              <a:ext uri="{FF2B5EF4-FFF2-40B4-BE49-F238E27FC236}">
                <a16:creationId xmlns:a16="http://schemas.microsoft.com/office/drawing/2014/main" id="{EFA3403C-FBE9-984D-9B77-95E937BC1BD1}"/>
              </a:ext>
            </a:extLst>
          </p:cNvPr>
          <p:cNvSpPr>
            <a:spLocks noGrp="1" noChangeArrowheads="1"/>
          </p:cNvSpPr>
          <p:nvPr>
            <p:ph sz="half" idx="4294967295"/>
          </p:nvPr>
        </p:nvSpPr>
        <p:spPr>
          <a:xfrm>
            <a:off x="338138" y="1832121"/>
            <a:ext cx="3957415" cy="3142295"/>
          </a:xfrm>
        </p:spPr>
        <p:txBody>
          <a:bodyPr/>
          <a:lstStyle/>
          <a:p>
            <a:pPr marL="0" indent="0">
              <a:spcBef>
                <a:spcPts val="600"/>
              </a:spcBef>
              <a:buClr>
                <a:srgbClr val="000090"/>
              </a:buClr>
              <a:buNone/>
            </a:pPr>
            <a:r>
              <a:rPr lang="en-US" altLang="zh-CN" sz="2200" err="1">
                <a:solidFill>
                  <a:srgbClr val="FF0000"/>
                </a:solidFill>
              </a:rPr>
              <a:t>路由器</a:t>
            </a:r>
            <a:endParaRPr lang="en-US" altLang="zh-CN" sz="2200">
              <a:solidFill>
                <a:srgbClr val="FF0000"/>
              </a:solidFill>
            </a:endParaRPr>
          </a:p>
          <a:p>
            <a:pPr marL="342000" indent="-342000">
              <a:spcBef>
                <a:spcPts val="600"/>
              </a:spcBef>
              <a:buClr>
                <a:srgbClr val="000090"/>
              </a:buClr>
              <a:buSzPct val="101000"/>
            </a:pPr>
            <a:r>
              <a:rPr lang="en-US" altLang="zh-CN" sz="2200" b="1" err="1">
                <a:solidFill>
                  <a:srgbClr val="000090"/>
                </a:solidFill>
              </a:rPr>
              <a:t>匹配</a:t>
            </a:r>
            <a:r>
              <a:rPr lang="zh-CN" altLang="en-US" sz="2200">
                <a:solidFill>
                  <a:srgbClr val="000090"/>
                </a:solidFill>
              </a:rPr>
              <a:t>：</a:t>
            </a:r>
            <a:r>
              <a:rPr lang="en-US" altLang="zh-CN" sz="2200" err="1"/>
              <a:t>最长</a:t>
            </a:r>
            <a:r>
              <a:rPr lang="zh-CN" altLang="en-US" sz="2200"/>
              <a:t>目的</a:t>
            </a:r>
            <a:r>
              <a:rPr lang="en-US" altLang="zh-CN" sz="2200"/>
              <a:t>IP</a:t>
            </a:r>
            <a:r>
              <a:rPr lang="zh-CN" altLang="en-US" sz="2200"/>
              <a:t>地址</a:t>
            </a:r>
            <a:r>
              <a:rPr lang="en-US" altLang="zh-CN" sz="2200" err="1"/>
              <a:t>前缀</a:t>
            </a:r>
            <a:endParaRPr lang="en-US" altLang="zh-CN" sz="2200"/>
          </a:p>
          <a:p>
            <a:pPr marL="342000" indent="-342000">
              <a:spcBef>
                <a:spcPts val="600"/>
              </a:spcBef>
              <a:buClr>
                <a:srgbClr val="000090"/>
              </a:buClr>
              <a:buSzPct val="101000"/>
            </a:pPr>
            <a:r>
              <a:rPr lang="zh-CN" altLang="en-US" sz="2200" b="1">
                <a:solidFill>
                  <a:srgbClr val="000090"/>
                </a:solidFill>
              </a:rPr>
              <a:t>动作</a:t>
            </a:r>
            <a:r>
              <a:rPr lang="zh-CN" altLang="en-US" sz="2200">
                <a:solidFill>
                  <a:srgbClr val="000090"/>
                </a:solidFill>
              </a:rPr>
              <a:t>：</a:t>
            </a:r>
            <a:r>
              <a:rPr lang="en-US" altLang="zh-CN" sz="2200" err="1"/>
              <a:t>通过</a:t>
            </a:r>
            <a:r>
              <a:rPr lang="zh-CN" altLang="en-US" sz="2200"/>
              <a:t>某</a:t>
            </a:r>
            <a:r>
              <a:rPr lang="en-US" altLang="zh-CN" sz="2200" err="1"/>
              <a:t>链路</a:t>
            </a:r>
            <a:r>
              <a:rPr lang="zh-CN" altLang="en-US" sz="2200"/>
              <a:t>端口</a:t>
            </a:r>
            <a:r>
              <a:rPr lang="en-US" altLang="zh-CN" sz="2200" err="1"/>
              <a:t>转发</a:t>
            </a:r>
            <a:endParaRPr lang="en-US" altLang="zh-CN" sz="2200"/>
          </a:p>
          <a:p>
            <a:pPr marL="461944" lvl="1" indent="0">
              <a:spcBef>
                <a:spcPts val="600"/>
              </a:spcBef>
              <a:buClr>
                <a:srgbClr val="000090"/>
              </a:buClr>
              <a:buSzPct val="101000"/>
              <a:buNone/>
            </a:pPr>
            <a:endParaRPr lang="en-US" altLang="zh-CN" sz="2200"/>
          </a:p>
          <a:p>
            <a:pPr marL="0" indent="0">
              <a:spcBef>
                <a:spcPts val="600"/>
              </a:spcBef>
              <a:buClr>
                <a:srgbClr val="000090"/>
              </a:buClr>
              <a:buNone/>
            </a:pPr>
            <a:r>
              <a:rPr lang="zh-CN" altLang="en-US" sz="2200">
                <a:solidFill>
                  <a:srgbClr val="FF0000"/>
                </a:solidFill>
              </a:rPr>
              <a:t>交换机</a:t>
            </a:r>
            <a:endParaRPr lang="en-US" altLang="zh-CN" sz="2200">
              <a:solidFill>
                <a:srgbClr val="FF0000"/>
              </a:solidFill>
            </a:endParaRPr>
          </a:p>
          <a:p>
            <a:pPr marL="342000" indent="-342000">
              <a:spcBef>
                <a:spcPts val="600"/>
              </a:spcBef>
              <a:buClr>
                <a:srgbClr val="000090"/>
              </a:buClr>
            </a:pPr>
            <a:r>
              <a:rPr lang="zh-CN" altLang="en-US" sz="2200">
                <a:solidFill>
                  <a:srgbClr val="000090"/>
                </a:solidFill>
              </a:rPr>
              <a:t>匹配</a:t>
            </a:r>
            <a:r>
              <a:rPr lang="en-US" altLang="zh-CN" sz="2200">
                <a:solidFill>
                  <a:srgbClr val="000090"/>
                </a:solidFill>
              </a:rPr>
              <a:t>: </a:t>
            </a:r>
            <a:r>
              <a:rPr lang="zh-CN" altLang="en-US" sz="2200"/>
              <a:t>目的</a:t>
            </a:r>
            <a:r>
              <a:rPr lang="en-US" altLang="zh-CN" sz="2200"/>
              <a:t>MAC</a:t>
            </a:r>
            <a:r>
              <a:rPr lang="zh-CN" altLang="en-US" sz="2200"/>
              <a:t>地址</a:t>
            </a:r>
            <a:endParaRPr lang="en-US" altLang="zh-CN" sz="2200"/>
          </a:p>
          <a:p>
            <a:pPr marL="342000" indent="-342000">
              <a:spcBef>
                <a:spcPts val="600"/>
              </a:spcBef>
              <a:buClr>
                <a:srgbClr val="000090"/>
              </a:buClr>
            </a:pPr>
            <a:r>
              <a:rPr lang="zh-CN" altLang="en-US" sz="2200" b="1">
                <a:solidFill>
                  <a:srgbClr val="000090"/>
                </a:solidFill>
              </a:rPr>
              <a:t>动作</a:t>
            </a:r>
            <a:r>
              <a:rPr lang="en-US" altLang="zh-CN" sz="2200">
                <a:solidFill>
                  <a:srgbClr val="000090"/>
                </a:solidFill>
              </a:rPr>
              <a:t>: </a:t>
            </a:r>
            <a:r>
              <a:rPr lang="zh-CN" altLang="en-US" sz="2200"/>
              <a:t>转发或者洪泛</a:t>
            </a:r>
          </a:p>
        </p:txBody>
      </p:sp>
      <p:sp>
        <p:nvSpPr>
          <p:cNvPr id="6" name="TextBox 1">
            <a:extLst>
              <a:ext uri="{FF2B5EF4-FFF2-40B4-BE49-F238E27FC236}">
                <a16:creationId xmlns:a16="http://schemas.microsoft.com/office/drawing/2014/main" id="{54CF51C0-56C1-9D44-BAC1-9D9431656B54}"/>
              </a:ext>
            </a:extLst>
          </p:cNvPr>
          <p:cNvSpPr txBox="1">
            <a:spLocks noChangeArrowheads="1"/>
          </p:cNvSpPr>
          <p:nvPr/>
        </p:nvSpPr>
        <p:spPr bwMode="auto">
          <a:xfrm>
            <a:off x="1897752" y="1237201"/>
            <a:ext cx="44101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marL="0" indent="0">
              <a:buClr>
                <a:srgbClr val="000090"/>
              </a:buClr>
            </a:pPr>
            <a:r>
              <a:rPr lang="zh-CN" altLang="en-US" sz="2400" u="none">
                <a:solidFill>
                  <a:srgbClr val="CC0000"/>
                </a:solidFill>
                <a:latin typeface="+mn-lt"/>
              </a:rPr>
              <a:t>匹配</a:t>
            </a:r>
            <a:r>
              <a:rPr lang="en-US" altLang="zh-CN" sz="2400" u="none">
                <a:solidFill>
                  <a:srgbClr val="CC0000"/>
                </a:solidFill>
                <a:latin typeface="+mn-lt"/>
              </a:rPr>
              <a:t>+</a:t>
            </a:r>
            <a:r>
              <a:rPr lang="zh-CN" altLang="en-US" sz="2400" u="none">
                <a:solidFill>
                  <a:srgbClr val="CC0000"/>
                </a:solidFill>
                <a:latin typeface="+mn-lt"/>
              </a:rPr>
              <a:t>动作：统一不同类型设备</a:t>
            </a:r>
            <a:endParaRPr lang="en-US" altLang="zh-CN" sz="2400" u="none">
              <a:latin typeface="+mn-lt"/>
            </a:endParaRPr>
          </a:p>
        </p:txBody>
      </p:sp>
      <p:sp>
        <p:nvSpPr>
          <p:cNvPr id="8" name="Content Placeholder 4">
            <a:extLst>
              <a:ext uri="{FF2B5EF4-FFF2-40B4-BE49-F238E27FC236}">
                <a16:creationId xmlns:a16="http://schemas.microsoft.com/office/drawing/2014/main" id="{5E545166-A7EC-7F48-96C0-6CCF533F3941}"/>
              </a:ext>
            </a:extLst>
          </p:cNvPr>
          <p:cNvSpPr txBox="1">
            <a:spLocks noChangeArrowheads="1"/>
          </p:cNvSpPr>
          <p:nvPr/>
        </p:nvSpPr>
        <p:spPr>
          <a:xfrm>
            <a:off x="4438226" y="1808326"/>
            <a:ext cx="4449763" cy="3697077"/>
          </a:xfrm>
          <a:prstGeom prst="rect">
            <a:avLst/>
          </a:prstGeom>
        </p:spPr>
        <p:txBody>
          <a:bodyPr/>
          <a:lstStyle>
            <a:lvl1pPr marL="342886" indent="-342886" algn="l" rtl="0" eaLnBrk="0" fontAlgn="base" hangingPunct="0">
              <a:spcBef>
                <a:spcPct val="20000"/>
              </a:spcBef>
              <a:spcAft>
                <a:spcPct val="0"/>
              </a:spcAft>
              <a:buClr>
                <a:schemeClr val="accent1"/>
              </a:buClr>
              <a:buSzPct val="65000"/>
              <a:buFont typeface="Wingdings" pitchFamily="2" charset="2"/>
              <a:buChar char="n"/>
              <a:defRPr sz="3200">
                <a:solidFill>
                  <a:schemeClr val="tx1"/>
                </a:solidFill>
                <a:latin typeface="+mn-lt"/>
                <a:ea typeface="+mn-ea"/>
                <a:cs typeface="+mn-cs"/>
              </a:defRPr>
            </a:lvl1pPr>
            <a:lvl2pPr marL="669898" indent="-325424" algn="l" rtl="0" eaLnBrk="0" fontAlgn="base" hangingPunct="0">
              <a:spcBef>
                <a:spcPct val="20000"/>
              </a:spcBef>
              <a:spcAft>
                <a:spcPct val="0"/>
              </a:spcAft>
              <a:buClr>
                <a:schemeClr val="accent2"/>
              </a:buClr>
              <a:buSzPct val="60000"/>
              <a:buFont typeface="Wingdings" pitchFamily="2" charset="2"/>
              <a:buChar char="q"/>
              <a:defRPr sz="2800">
                <a:solidFill>
                  <a:schemeClr val="tx1"/>
                </a:solidFill>
                <a:latin typeface="+mn-lt"/>
                <a:ea typeface="+mn-ea"/>
              </a:defRPr>
            </a:lvl2pPr>
            <a:lvl3pPr marL="1022306" indent="-35082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defRPr>
            </a:lvl3pPr>
            <a:lvl4pPr marL="1339793" indent="-315900" algn="l" rtl="0" eaLnBrk="0" fontAlgn="base" hangingPunct="0">
              <a:spcBef>
                <a:spcPct val="20000"/>
              </a:spcBef>
              <a:spcAft>
                <a:spcPct val="0"/>
              </a:spcAft>
              <a:buClr>
                <a:schemeClr val="accent2"/>
              </a:buClr>
              <a:buSzPct val="70000"/>
              <a:buFont typeface="Wingdings" pitchFamily="2" charset="2"/>
              <a:buChar char="q"/>
              <a:defRPr sz="2200">
                <a:solidFill>
                  <a:schemeClr val="tx1"/>
                </a:solidFill>
                <a:latin typeface="+mn-lt"/>
                <a:ea typeface="+mn-ea"/>
              </a:defRPr>
            </a:lvl4pPr>
            <a:lvl5pPr marL="1681093" indent="-339710"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5pPr>
            <a:lvl6pPr marL="2138589" indent="-339710"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770" indent="-339710"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2950" indent="-339710"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131" indent="-339710"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marL="0" indent="0">
              <a:spcBef>
                <a:spcPts val="600"/>
              </a:spcBef>
              <a:buClr>
                <a:srgbClr val="000090"/>
              </a:buClr>
              <a:buNone/>
            </a:pPr>
            <a:r>
              <a:rPr lang="zh-CN" altLang="en-US" sz="2200">
                <a:solidFill>
                  <a:srgbClr val="FF0000"/>
                </a:solidFill>
              </a:rPr>
              <a:t>防火墙</a:t>
            </a:r>
            <a:endParaRPr lang="en-US" altLang="zh-CN" sz="2200">
              <a:solidFill>
                <a:srgbClr val="FF0000"/>
              </a:solidFill>
            </a:endParaRPr>
          </a:p>
          <a:p>
            <a:pPr marL="342000" indent="-342000">
              <a:spcBef>
                <a:spcPts val="600"/>
              </a:spcBef>
              <a:buClr>
                <a:srgbClr val="000090"/>
              </a:buClr>
            </a:pPr>
            <a:r>
              <a:rPr lang="zh-CN" altLang="en-US" sz="2200" u="none" kern="0">
                <a:solidFill>
                  <a:srgbClr val="000090"/>
                </a:solidFill>
              </a:rPr>
              <a:t>匹配</a:t>
            </a:r>
            <a:r>
              <a:rPr lang="zh-CN" altLang="en-US" sz="2200" kern="0"/>
              <a:t>：</a:t>
            </a:r>
            <a:r>
              <a:rPr lang="en-US" altLang="zh-CN" sz="2200" u="none" kern="0"/>
              <a:t>IP</a:t>
            </a:r>
            <a:r>
              <a:rPr lang="zh-CN" altLang="en-US" sz="2200" u="none" kern="0"/>
              <a:t>地址和</a:t>
            </a:r>
            <a:r>
              <a:rPr lang="en-US" altLang="zh-CN" sz="2200" u="none" kern="0"/>
              <a:t>UDP/TCP</a:t>
            </a:r>
            <a:r>
              <a:rPr lang="zh-CN" altLang="en-US" sz="2200" u="none" kern="0"/>
              <a:t>端口号</a:t>
            </a:r>
            <a:endParaRPr lang="en-US" altLang="zh-CN" sz="2200" u="none" kern="0"/>
          </a:p>
          <a:p>
            <a:pPr marL="342000" indent="-342000">
              <a:spcBef>
                <a:spcPts val="600"/>
              </a:spcBef>
              <a:buClr>
                <a:srgbClr val="000090"/>
              </a:buClr>
            </a:pPr>
            <a:r>
              <a:rPr lang="zh-CN" altLang="en-US" sz="2200" b="1" u="none" kern="0">
                <a:solidFill>
                  <a:srgbClr val="000090"/>
                </a:solidFill>
              </a:rPr>
              <a:t>动作</a:t>
            </a:r>
            <a:r>
              <a:rPr lang="zh-CN" altLang="en-US" sz="2200" b="1" kern="0">
                <a:solidFill>
                  <a:srgbClr val="000090"/>
                </a:solidFill>
              </a:rPr>
              <a:t>：</a:t>
            </a:r>
            <a:r>
              <a:rPr lang="zh-CN" altLang="en-US" sz="2200" u="none" kern="0"/>
              <a:t>允许或者拒绝</a:t>
            </a:r>
            <a:r>
              <a:rPr lang="en-US" altLang="zh-CN" sz="2200" u="none" kern="0"/>
              <a:t> </a:t>
            </a:r>
          </a:p>
          <a:p>
            <a:pPr marL="288911" lvl="1" indent="0">
              <a:spcBef>
                <a:spcPts val="600"/>
              </a:spcBef>
              <a:buClr>
                <a:srgbClr val="000090"/>
              </a:buClr>
              <a:buNone/>
            </a:pPr>
            <a:endParaRPr lang="en-US" altLang="zh-CN" sz="2200" u="none" kern="0"/>
          </a:p>
          <a:p>
            <a:pPr marL="0" indent="0">
              <a:spcBef>
                <a:spcPts val="600"/>
              </a:spcBef>
              <a:buClr>
                <a:srgbClr val="000090"/>
              </a:buClr>
              <a:buNone/>
            </a:pPr>
            <a:r>
              <a:rPr lang="en-US" altLang="zh-CN" sz="2200">
                <a:solidFill>
                  <a:srgbClr val="FF0000"/>
                </a:solidFill>
              </a:rPr>
              <a:t>NAT</a:t>
            </a:r>
          </a:p>
          <a:p>
            <a:pPr marL="180966" indent="-219067">
              <a:spcBef>
                <a:spcPts val="600"/>
              </a:spcBef>
              <a:buClr>
                <a:srgbClr val="000090"/>
              </a:buClr>
            </a:pPr>
            <a:r>
              <a:rPr lang="zh-CN" altLang="en-US" sz="2200" u="none" kern="0">
                <a:solidFill>
                  <a:srgbClr val="000090"/>
                </a:solidFill>
              </a:rPr>
              <a:t>匹配</a:t>
            </a:r>
            <a:r>
              <a:rPr lang="zh-CN" altLang="en-US" sz="2200" kern="0">
                <a:solidFill>
                  <a:srgbClr val="000090"/>
                </a:solidFill>
              </a:rPr>
              <a:t>：</a:t>
            </a:r>
            <a:r>
              <a:rPr lang="en-US" altLang="zh-CN" sz="2200" u="none" kern="0"/>
              <a:t>IP</a:t>
            </a:r>
            <a:r>
              <a:rPr lang="zh-CN" altLang="en-US" sz="2200" u="none" kern="0"/>
              <a:t>地址和</a:t>
            </a:r>
            <a:r>
              <a:rPr lang="en-US" altLang="zh-CN" sz="2200" u="none" kern="0"/>
              <a:t>UDP/TCP</a:t>
            </a:r>
            <a:r>
              <a:rPr lang="zh-CN" altLang="en-US" sz="2200" u="none" kern="0"/>
              <a:t>端口号</a:t>
            </a:r>
            <a:endParaRPr lang="en-US" altLang="zh-CN" sz="2200" u="none" kern="0"/>
          </a:p>
          <a:p>
            <a:pPr marL="180966" indent="-219067">
              <a:spcBef>
                <a:spcPts val="600"/>
              </a:spcBef>
              <a:buClr>
                <a:srgbClr val="000090"/>
              </a:buClr>
            </a:pPr>
            <a:r>
              <a:rPr lang="zh-CN" altLang="en-US" sz="2200" b="1" u="none" kern="0">
                <a:solidFill>
                  <a:srgbClr val="000090"/>
                </a:solidFill>
              </a:rPr>
              <a:t>动作</a:t>
            </a:r>
            <a:r>
              <a:rPr lang="zh-CN" altLang="en-US" sz="2200" kern="0">
                <a:solidFill>
                  <a:srgbClr val="000090"/>
                </a:solidFill>
              </a:rPr>
              <a:t>：</a:t>
            </a:r>
            <a:r>
              <a:rPr lang="zh-CN" altLang="en-US" sz="2200" u="none" kern="0"/>
              <a:t>重写地址和端口</a:t>
            </a:r>
            <a:endParaRPr lang="en-US" altLang="zh-CN" sz="2200" u="none" kern="0"/>
          </a:p>
        </p:txBody>
      </p:sp>
      <p:sp>
        <p:nvSpPr>
          <p:cNvPr id="2" name="矩形 1"/>
          <p:cNvSpPr/>
          <p:nvPr/>
        </p:nvSpPr>
        <p:spPr>
          <a:xfrm>
            <a:off x="318029" y="5107031"/>
            <a:ext cx="8475134" cy="1107996"/>
          </a:xfrm>
          <a:prstGeom prst="rect">
            <a:avLst/>
          </a:prstGeom>
        </p:spPr>
        <p:txBody>
          <a:bodyPr wrap="square">
            <a:spAutoFit/>
          </a:bodyPr>
          <a:lstStyle/>
          <a:p>
            <a:pPr marL="342900" indent="-342900">
              <a:spcBef>
                <a:spcPts val="600"/>
              </a:spcBef>
              <a:buClr>
                <a:srgbClr val="FF0000"/>
              </a:buClr>
              <a:buFont typeface="Arial" panose="020B0604020202020204" pitchFamily="34" charset="0"/>
              <a:buChar char="•"/>
            </a:pPr>
            <a:r>
              <a:rPr lang="zh-CN" altLang="en-US" sz="2200">
                <a:latin typeface="+mn-lt"/>
              </a:rPr>
              <a:t>通用的“</a:t>
            </a:r>
            <a:r>
              <a:rPr lang="zh-CN" altLang="en-US" sz="2200">
                <a:solidFill>
                  <a:srgbClr val="FF0000"/>
                </a:solidFill>
                <a:latin typeface="+mn-lt"/>
              </a:rPr>
              <a:t>匹配加动作”抽象</a:t>
            </a:r>
            <a:r>
              <a:rPr lang="zh-CN" altLang="en-US" sz="2200">
                <a:latin typeface="+mn-lt"/>
              </a:rPr>
              <a:t>允许执行传统的</a:t>
            </a:r>
            <a:r>
              <a:rPr lang="en-US" altLang="zh-CN" sz="2200">
                <a:latin typeface="+mn-lt"/>
              </a:rPr>
              <a:t>IP</a:t>
            </a:r>
            <a:r>
              <a:rPr lang="zh-CN" altLang="en-US" sz="2200">
                <a:latin typeface="+mn-lt"/>
              </a:rPr>
              <a:t>转发以及其他功能 </a:t>
            </a:r>
            <a:r>
              <a:rPr lang="en-US" altLang="zh-CN" sz="2200">
                <a:latin typeface="+mn-lt"/>
              </a:rPr>
              <a:t>(</a:t>
            </a:r>
            <a:r>
              <a:rPr lang="zh-CN" altLang="en-US" sz="2200">
                <a:latin typeface="+mn-lt"/>
              </a:rPr>
              <a:t>负载共享、防火墙和</a:t>
            </a:r>
            <a:r>
              <a:rPr lang="en-US" altLang="zh-CN" sz="2200">
                <a:latin typeface="+mn-lt"/>
              </a:rPr>
              <a:t>NAT)</a:t>
            </a:r>
            <a:r>
              <a:rPr lang="zh-CN" altLang="en-US" sz="2200">
                <a:latin typeface="+mn-lt"/>
              </a:rPr>
              <a:t>的丰富集合，而这些功能先前是在单独的中间盒中实现的。</a:t>
            </a:r>
            <a:endParaRPr lang="en-US" altLang="zh-CN" sz="2200">
              <a:solidFill>
                <a:srgbClr val="333333"/>
              </a:solidFill>
              <a:latin typeface="+mn-lt"/>
            </a:endParaRPr>
          </a:p>
        </p:txBody>
      </p:sp>
      <mc:AlternateContent xmlns:mc="http://schemas.openxmlformats.org/markup-compatibility/2006">
        <mc:Choice xmlns:p14="http://schemas.microsoft.com/office/powerpoint/2010/main" Requires="p14">
          <p:contentPart p14:bwMode="auto" r:id="rId3">
            <p14:nvContentPartPr>
              <p14:cNvPr id="3" name="墨迹 2">
                <a:extLst>
                  <a:ext uri="{FF2B5EF4-FFF2-40B4-BE49-F238E27FC236}">
                    <a16:creationId xmlns:a16="http://schemas.microsoft.com/office/drawing/2014/main" id="{39958856-D5FB-42AC-BA85-21D44ECB5467}"/>
                  </a:ext>
                </a:extLst>
              </p14:cNvPr>
              <p14:cNvContentPartPr/>
              <p14:nvPr/>
            </p14:nvContentPartPr>
            <p14:xfrm>
              <a:off x="2286419" y="1624704"/>
              <a:ext cx="3191400" cy="162000"/>
            </p14:xfrm>
          </p:contentPart>
        </mc:Choice>
        <mc:Fallback>
          <p:pic>
            <p:nvPicPr>
              <p:cNvPr id="3" name="墨迹 2">
                <a:extLst>
                  <a:ext uri="{FF2B5EF4-FFF2-40B4-BE49-F238E27FC236}">
                    <a16:creationId xmlns:a16="http://schemas.microsoft.com/office/drawing/2014/main" id="{39958856-D5FB-42AC-BA85-21D44ECB5467}"/>
                  </a:ext>
                </a:extLst>
              </p:cNvPr>
              <p:cNvPicPr/>
              <p:nvPr/>
            </p:nvPicPr>
            <p:blipFill>
              <a:blip r:embed="rId4"/>
              <a:stretch>
                <a:fillRect/>
              </a:stretch>
            </p:blipFill>
            <p:spPr>
              <a:xfrm>
                <a:off x="2268779" y="1606704"/>
                <a:ext cx="322704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墨迹 3">
                <a:extLst>
                  <a:ext uri="{FF2B5EF4-FFF2-40B4-BE49-F238E27FC236}">
                    <a16:creationId xmlns:a16="http://schemas.microsoft.com/office/drawing/2014/main" id="{134A1121-2934-4320-A05A-2831A9F47B5F}"/>
                  </a:ext>
                </a:extLst>
              </p14:cNvPr>
              <p14:cNvContentPartPr/>
              <p14:nvPr/>
            </p14:nvContentPartPr>
            <p14:xfrm>
              <a:off x="1183019" y="4231104"/>
              <a:ext cx="1401840" cy="79200"/>
            </p14:xfrm>
          </p:contentPart>
        </mc:Choice>
        <mc:Fallback>
          <p:pic>
            <p:nvPicPr>
              <p:cNvPr id="4" name="墨迹 3">
                <a:extLst>
                  <a:ext uri="{FF2B5EF4-FFF2-40B4-BE49-F238E27FC236}">
                    <a16:creationId xmlns:a16="http://schemas.microsoft.com/office/drawing/2014/main" id="{134A1121-2934-4320-A05A-2831A9F47B5F}"/>
                  </a:ext>
                </a:extLst>
              </p:cNvPr>
              <p:cNvPicPr/>
              <p:nvPr/>
            </p:nvPicPr>
            <p:blipFill>
              <a:blip r:embed="rId6"/>
              <a:stretch>
                <a:fillRect/>
              </a:stretch>
            </p:blipFill>
            <p:spPr>
              <a:xfrm>
                <a:off x="1165019" y="4213464"/>
                <a:ext cx="143748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墨迹 8">
                <a:extLst>
                  <a:ext uri="{FF2B5EF4-FFF2-40B4-BE49-F238E27FC236}">
                    <a16:creationId xmlns:a16="http://schemas.microsoft.com/office/drawing/2014/main" id="{632FBB2B-A31B-4EA9-8B85-28618385371F}"/>
                  </a:ext>
                </a:extLst>
              </p14:cNvPr>
              <p14:cNvContentPartPr/>
              <p14:nvPr/>
            </p14:nvContentPartPr>
            <p14:xfrm>
              <a:off x="1576139" y="4808184"/>
              <a:ext cx="660240" cy="29520"/>
            </p14:xfrm>
          </p:contentPart>
        </mc:Choice>
        <mc:Fallback>
          <p:pic>
            <p:nvPicPr>
              <p:cNvPr id="9" name="墨迹 8">
                <a:extLst>
                  <a:ext uri="{FF2B5EF4-FFF2-40B4-BE49-F238E27FC236}">
                    <a16:creationId xmlns:a16="http://schemas.microsoft.com/office/drawing/2014/main" id="{632FBB2B-A31B-4EA9-8B85-28618385371F}"/>
                  </a:ext>
                </a:extLst>
              </p:cNvPr>
              <p:cNvPicPr/>
              <p:nvPr/>
            </p:nvPicPr>
            <p:blipFill>
              <a:blip r:embed="rId8"/>
              <a:stretch>
                <a:fillRect/>
              </a:stretch>
            </p:blipFill>
            <p:spPr>
              <a:xfrm>
                <a:off x="1558139" y="4790544"/>
                <a:ext cx="69588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1" name="墨迹 10">
                <a:extLst>
                  <a:ext uri="{FF2B5EF4-FFF2-40B4-BE49-F238E27FC236}">
                    <a16:creationId xmlns:a16="http://schemas.microsoft.com/office/drawing/2014/main" id="{AEBD00E3-40D4-4C66-AB28-CF4536759C3E}"/>
                  </a:ext>
                </a:extLst>
              </p14:cNvPr>
              <p14:cNvContentPartPr/>
              <p14:nvPr/>
            </p14:nvContentPartPr>
            <p14:xfrm>
              <a:off x="1340339" y="2981544"/>
              <a:ext cx="1406880" cy="148680"/>
            </p14:xfrm>
          </p:contentPart>
        </mc:Choice>
        <mc:Fallback>
          <p:pic>
            <p:nvPicPr>
              <p:cNvPr id="11" name="墨迹 10">
                <a:extLst>
                  <a:ext uri="{FF2B5EF4-FFF2-40B4-BE49-F238E27FC236}">
                    <a16:creationId xmlns:a16="http://schemas.microsoft.com/office/drawing/2014/main" id="{AEBD00E3-40D4-4C66-AB28-CF4536759C3E}"/>
                  </a:ext>
                </a:extLst>
              </p:cNvPr>
              <p:cNvPicPr/>
              <p:nvPr/>
            </p:nvPicPr>
            <p:blipFill>
              <a:blip r:embed="rId10"/>
              <a:stretch>
                <a:fillRect/>
              </a:stretch>
            </p:blipFill>
            <p:spPr>
              <a:xfrm>
                <a:off x="1322339" y="2963544"/>
                <a:ext cx="1442520" cy="184320"/>
              </a:xfrm>
              <a:prstGeom prst="rect">
                <a:avLst/>
              </a:prstGeom>
            </p:spPr>
          </p:pic>
        </mc:Fallback>
      </mc:AlternateContent>
      <p:grpSp>
        <p:nvGrpSpPr>
          <p:cNvPr id="13" name="组合 12">
            <a:extLst>
              <a:ext uri="{FF2B5EF4-FFF2-40B4-BE49-F238E27FC236}">
                <a16:creationId xmlns:a16="http://schemas.microsoft.com/office/drawing/2014/main" id="{4812E845-45F7-4257-B8B6-F3FCE124741C}"/>
              </a:ext>
            </a:extLst>
          </p:cNvPr>
          <p:cNvGrpSpPr/>
          <p:nvPr/>
        </p:nvGrpSpPr>
        <p:grpSpPr>
          <a:xfrm>
            <a:off x="1282739" y="2496624"/>
            <a:ext cx="1713600" cy="110520"/>
            <a:chOff x="1282739" y="2496624"/>
            <a:chExt cx="1713600" cy="110520"/>
          </a:xfrm>
        </p:grpSpPr>
        <mc:AlternateContent xmlns:mc="http://schemas.openxmlformats.org/markup-compatibility/2006">
          <mc:Choice xmlns:p14="http://schemas.microsoft.com/office/powerpoint/2010/main" Requires="p14">
            <p:contentPart p14:bwMode="auto" r:id="rId11">
              <p14:nvContentPartPr>
                <p14:cNvPr id="10" name="墨迹 9">
                  <a:extLst>
                    <a:ext uri="{FF2B5EF4-FFF2-40B4-BE49-F238E27FC236}">
                      <a16:creationId xmlns:a16="http://schemas.microsoft.com/office/drawing/2014/main" id="{2070F077-03E8-4843-B33C-764C190DD081}"/>
                    </a:ext>
                  </a:extLst>
                </p14:cNvPr>
                <p14:cNvContentPartPr/>
                <p14:nvPr/>
              </p14:nvContentPartPr>
              <p14:xfrm>
                <a:off x="1282739" y="2496624"/>
                <a:ext cx="240120" cy="51480"/>
              </p14:xfrm>
            </p:contentPart>
          </mc:Choice>
          <mc:Fallback>
            <p:pic>
              <p:nvPicPr>
                <p:cNvPr id="10" name="墨迹 9">
                  <a:extLst>
                    <a:ext uri="{FF2B5EF4-FFF2-40B4-BE49-F238E27FC236}">
                      <a16:creationId xmlns:a16="http://schemas.microsoft.com/office/drawing/2014/main" id="{2070F077-03E8-4843-B33C-764C190DD081}"/>
                    </a:ext>
                  </a:extLst>
                </p:cNvPr>
                <p:cNvPicPr/>
                <p:nvPr/>
              </p:nvPicPr>
              <p:blipFill>
                <a:blip r:embed="rId12"/>
                <a:stretch>
                  <a:fillRect/>
                </a:stretch>
              </p:blipFill>
              <p:spPr>
                <a:xfrm>
                  <a:off x="1264739" y="2478624"/>
                  <a:ext cx="27576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2" name="墨迹 11">
                  <a:extLst>
                    <a:ext uri="{FF2B5EF4-FFF2-40B4-BE49-F238E27FC236}">
                      <a16:creationId xmlns:a16="http://schemas.microsoft.com/office/drawing/2014/main" id="{46146FD8-57ED-492D-98F8-2A7D0A2268A5}"/>
                    </a:ext>
                  </a:extLst>
                </p14:cNvPr>
                <p14:cNvContentPartPr/>
                <p14:nvPr/>
              </p14:nvContentPartPr>
              <p14:xfrm>
                <a:off x="1700699" y="2523984"/>
                <a:ext cx="1295640" cy="83160"/>
              </p14:xfrm>
            </p:contentPart>
          </mc:Choice>
          <mc:Fallback>
            <p:pic>
              <p:nvPicPr>
                <p:cNvPr id="12" name="墨迹 11">
                  <a:extLst>
                    <a:ext uri="{FF2B5EF4-FFF2-40B4-BE49-F238E27FC236}">
                      <a16:creationId xmlns:a16="http://schemas.microsoft.com/office/drawing/2014/main" id="{46146FD8-57ED-492D-98F8-2A7D0A2268A5}"/>
                    </a:ext>
                  </a:extLst>
                </p:cNvPr>
                <p:cNvPicPr/>
                <p:nvPr/>
              </p:nvPicPr>
              <p:blipFill>
                <a:blip r:embed="rId14"/>
                <a:stretch>
                  <a:fillRect/>
                </a:stretch>
              </p:blipFill>
              <p:spPr>
                <a:xfrm>
                  <a:off x="1683059" y="2506344"/>
                  <a:ext cx="1331280" cy="118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
            <p14:nvContentPartPr>
              <p14:cNvPr id="14" name="墨迹 13">
                <a:extLst>
                  <a:ext uri="{FF2B5EF4-FFF2-40B4-BE49-F238E27FC236}">
                    <a16:creationId xmlns:a16="http://schemas.microsoft.com/office/drawing/2014/main" id="{BB57D22B-BDF7-4B6C-B9EA-91218FC7EF06}"/>
                  </a:ext>
                </a:extLst>
              </p14:cNvPr>
              <p14:cNvContentPartPr/>
              <p14:nvPr/>
            </p14:nvContentPartPr>
            <p14:xfrm>
              <a:off x="6012059" y="4836264"/>
              <a:ext cx="1194120" cy="97560"/>
            </p14:xfrm>
          </p:contentPart>
        </mc:Choice>
        <mc:Fallback>
          <p:pic>
            <p:nvPicPr>
              <p:cNvPr id="14" name="墨迹 13">
                <a:extLst>
                  <a:ext uri="{FF2B5EF4-FFF2-40B4-BE49-F238E27FC236}">
                    <a16:creationId xmlns:a16="http://schemas.microsoft.com/office/drawing/2014/main" id="{BB57D22B-BDF7-4B6C-B9EA-91218FC7EF06}"/>
                  </a:ext>
                </a:extLst>
              </p:cNvPr>
              <p:cNvPicPr/>
              <p:nvPr/>
            </p:nvPicPr>
            <p:blipFill>
              <a:blip r:embed="rId16"/>
              <a:stretch>
                <a:fillRect/>
              </a:stretch>
            </p:blipFill>
            <p:spPr>
              <a:xfrm>
                <a:off x="5994059" y="4818264"/>
                <a:ext cx="1229760" cy="133200"/>
              </a:xfrm>
              <a:prstGeom prst="rect">
                <a:avLst/>
              </a:prstGeom>
            </p:spPr>
          </p:pic>
        </mc:Fallback>
      </mc:AlternateContent>
    </p:spTree>
    <p:extLst>
      <p:ext uri="{BB962C8B-B14F-4D97-AF65-F5344CB8AC3E}">
        <p14:creationId xmlns:p14="http://schemas.microsoft.com/office/powerpoint/2010/main" val="1207519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338138" y="191729"/>
            <a:ext cx="8455025" cy="648059"/>
          </a:xfrm>
        </p:spPr>
        <p:txBody>
          <a:bodyPr/>
          <a:lstStyle/>
          <a:p>
            <a:pPr eaLnBrk="1" hangingPunct="1"/>
            <a:r>
              <a:rPr lang="zh-CN" altLang="en-US">
                <a:latin typeface="+mn-lt"/>
              </a:rPr>
              <a:t>第</a:t>
            </a:r>
            <a:r>
              <a:rPr lang="en-US" altLang="zh-CN">
                <a:latin typeface="+mn-lt"/>
              </a:rPr>
              <a:t>4</a:t>
            </a:r>
            <a:r>
              <a:rPr lang="zh-CN" altLang="en-US">
                <a:latin typeface="+mn-lt"/>
              </a:rPr>
              <a:t>章 网络层</a:t>
            </a:r>
            <a:r>
              <a:rPr lang="en-US" altLang="zh-CN">
                <a:latin typeface="+mn-lt"/>
              </a:rPr>
              <a:t>: </a:t>
            </a:r>
            <a:r>
              <a:rPr lang="zh-CN" altLang="en-US">
                <a:latin typeface="+mn-lt"/>
              </a:rPr>
              <a:t>数据平面</a:t>
            </a:r>
            <a:endParaRPr lang="en-US" altLang="zh-CN">
              <a:latin typeface="+mn-lt"/>
            </a:endParaRPr>
          </a:p>
        </p:txBody>
      </p:sp>
      <p:sp>
        <p:nvSpPr>
          <p:cNvPr id="33795" name="Rectangle 3"/>
          <p:cNvSpPr>
            <a:spLocks noGrp="1" noChangeArrowheads="1"/>
          </p:cNvSpPr>
          <p:nvPr>
            <p:ph type="body" sz="half" idx="1"/>
          </p:nvPr>
        </p:nvSpPr>
        <p:spPr>
          <a:xfrm>
            <a:off x="338138" y="976313"/>
            <a:ext cx="4251617" cy="5247506"/>
          </a:xfrm>
        </p:spPr>
        <p:txBody>
          <a:bodyPr/>
          <a:lstStyle/>
          <a:p>
            <a:pPr eaLnBrk="1" hangingPunct="1">
              <a:lnSpc>
                <a:spcPct val="90000"/>
              </a:lnSpc>
              <a:buFontTx/>
              <a:buNone/>
            </a:pPr>
            <a:r>
              <a:rPr lang="en-US" altLang="zh-CN" sz="2000"/>
              <a:t>4.1 </a:t>
            </a:r>
            <a:r>
              <a:rPr lang="zh-CN" altLang="en-US" sz="2000"/>
              <a:t>网络层概述</a:t>
            </a:r>
            <a:endParaRPr lang="en-US" altLang="zh-CN" sz="2000"/>
          </a:p>
          <a:p>
            <a:pPr eaLnBrk="1" hangingPunct="1">
              <a:spcBef>
                <a:spcPts val="600"/>
              </a:spcBef>
            </a:pPr>
            <a:r>
              <a:rPr lang="zh-CN" altLang="en-US" sz="1800"/>
              <a:t>转发和路由选择</a:t>
            </a:r>
            <a:r>
              <a:rPr lang="en-US" altLang="zh-CN" sz="1800"/>
              <a:t>: </a:t>
            </a:r>
            <a:r>
              <a:rPr lang="zh-CN" altLang="en-US" sz="1800"/>
              <a:t>数据平面和控制平面</a:t>
            </a:r>
            <a:endParaRPr lang="en-US" altLang="zh-CN" sz="1800"/>
          </a:p>
          <a:p>
            <a:pPr eaLnBrk="1" hangingPunct="1">
              <a:spcBef>
                <a:spcPts val="600"/>
              </a:spcBef>
            </a:pPr>
            <a:r>
              <a:rPr lang="zh-CN" altLang="en-US" sz="1800"/>
              <a:t>网络服务模型</a:t>
            </a:r>
            <a:endParaRPr lang="en-US" altLang="zh-CN" sz="1800"/>
          </a:p>
          <a:p>
            <a:pPr eaLnBrk="1" hangingPunct="1">
              <a:lnSpc>
                <a:spcPct val="90000"/>
              </a:lnSpc>
              <a:buFontTx/>
              <a:buNone/>
            </a:pPr>
            <a:endParaRPr lang="en-US" altLang="zh-CN" sz="2000"/>
          </a:p>
          <a:p>
            <a:pPr eaLnBrk="1" hangingPunct="1">
              <a:lnSpc>
                <a:spcPct val="90000"/>
              </a:lnSpc>
              <a:buFontTx/>
              <a:buNone/>
            </a:pPr>
            <a:r>
              <a:rPr lang="en-US" altLang="zh-CN" sz="2000"/>
              <a:t>4.2 </a:t>
            </a:r>
            <a:r>
              <a:rPr lang="zh-CN" altLang="en-US" sz="2000"/>
              <a:t>路由器工作原理</a:t>
            </a:r>
            <a:endParaRPr lang="en-US" altLang="zh-CN" sz="2000"/>
          </a:p>
          <a:p>
            <a:pPr eaLnBrk="1" hangingPunct="1">
              <a:lnSpc>
                <a:spcPct val="90000"/>
              </a:lnSpc>
              <a:spcBef>
                <a:spcPts val="600"/>
              </a:spcBef>
            </a:pPr>
            <a:r>
              <a:rPr lang="zh-CN" altLang="en-US" sz="1800"/>
              <a:t>输入端口处理和基于目的地转发</a:t>
            </a:r>
            <a:endParaRPr lang="en-US" altLang="zh-CN" sz="1800"/>
          </a:p>
          <a:p>
            <a:pPr eaLnBrk="1" hangingPunct="1">
              <a:lnSpc>
                <a:spcPct val="90000"/>
              </a:lnSpc>
              <a:spcBef>
                <a:spcPts val="600"/>
              </a:spcBef>
            </a:pPr>
            <a:r>
              <a:rPr lang="zh-CN" altLang="en-US" sz="1800"/>
              <a:t>交换</a:t>
            </a:r>
            <a:endParaRPr lang="en-US" altLang="zh-CN" sz="1800"/>
          </a:p>
          <a:p>
            <a:pPr eaLnBrk="1" hangingPunct="1">
              <a:lnSpc>
                <a:spcPct val="90000"/>
              </a:lnSpc>
              <a:spcBef>
                <a:spcPts val="600"/>
              </a:spcBef>
            </a:pPr>
            <a:r>
              <a:rPr lang="zh-CN" altLang="en-US" sz="1800"/>
              <a:t>输出端口处理</a:t>
            </a:r>
            <a:endParaRPr lang="en-US" altLang="zh-CN" sz="1800"/>
          </a:p>
          <a:p>
            <a:pPr eaLnBrk="1" hangingPunct="1">
              <a:lnSpc>
                <a:spcPct val="90000"/>
              </a:lnSpc>
              <a:spcBef>
                <a:spcPts val="600"/>
              </a:spcBef>
            </a:pPr>
            <a:r>
              <a:rPr lang="zh-CN" altLang="en-US" sz="1800"/>
              <a:t>何处出现排队</a:t>
            </a:r>
            <a:endParaRPr lang="en-US" altLang="zh-CN" sz="1800"/>
          </a:p>
          <a:p>
            <a:pPr eaLnBrk="1" hangingPunct="1">
              <a:lnSpc>
                <a:spcPct val="90000"/>
              </a:lnSpc>
              <a:spcBef>
                <a:spcPts val="600"/>
              </a:spcBef>
            </a:pPr>
            <a:r>
              <a:rPr lang="zh-CN" altLang="en-US" sz="1800"/>
              <a:t>分组调度</a:t>
            </a:r>
            <a:endParaRPr lang="en-US" altLang="zh-CN" sz="1800"/>
          </a:p>
          <a:p>
            <a:pPr eaLnBrk="1" hangingPunct="1">
              <a:lnSpc>
                <a:spcPct val="90000"/>
              </a:lnSpc>
              <a:buFontTx/>
              <a:buNone/>
            </a:pPr>
            <a:endParaRPr lang="en-US" altLang="zh-CN" sz="2000"/>
          </a:p>
          <a:p>
            <a:pPr eaLnBrk="1" hangingPunct="1">
              <a:lnSpc>
                <a:spcPct val="90000"/>
              </a:lnSpc>
              <a:buFontTx/>
              <a:buNone/>
            </a:pPr>
            <a:r>
              <a:rPr lang="en-US" altLang="zh-CN" sz="2000"/>
              <a:t>4.4 </a:t>
            </a:r>
            <a:r>
              <a:rPr lang="zh-CN" altLang="en-US" sz="2000"/>
              <a:t>网际协议</a:t>
            </a:r>
            <a:r>
              <a:rPr lang="en-US" altLang="zh-CN" sz="2000"/>
              <a:t>: IPv4</a:t>
            </a:r>
            <a:r>
              <a:rPr lang="zh-CN" altLang="en-US" sz="2000"/>
              <a:t>、寻址、</a:t>
            </a:r>
            <a:r>
              <a:rPr lang="en-US" altLang="zh-CN" sz="2000"/>
              <a:t>IPv6</a:t>
            </a:r>
            <a:r>
              <a:rPr lang="zh-CN" altLang="en-US" sz="2000"/>
              <a:t>及其它</a:t>
            </a:r>
            <a:endParaRPr lang="en-US" altLang="zh-CN" sz="2000"/>
          </a:p>
          <a:p>
            <a:pPr eaLnBrk="1" hangingPunct="1">
              <a:lnSpc>
                <a:spcPct val="90000"/>
              </a:lnSpc>
              <a:spcBef>
                <a:spcPts val="600"/>
              </a:spcBef>
            </a:pPr>
            <a:r>
              <a:rPr lang="en-US" altLang="zh-CN" sz="1800"/>
              <a:t>IPv4 </a:t>
            </a:r>
            <a:r>
              <a:rPr lang="zh-CN" altLang="en-US" sz="1800"/>
              <a:t>数据报格式</a:t>
            </a:r>
            <a:endParaRPr lang="en-US" altLang="zh-CN" sz="1800"/>
          </a:p>
          <a:p>
            <a:pPr eaLnBrk="1" hangingPunct="1">
              <a:lnSpc>
                <a:spcPct val="90000"/>
              </a:lnSpc>
              <a:spcBef>
                <a:spcPts val="600"/>
              </a:spcBef>
            </a:pPr>
            <a:r>
              <a:rPr lang="en-US" altLang="zh-CN" sz="1800"/>
              <a:t>IPv4 </a:t>
            </a:r>
            <a:r>
              <a:rPr lang="zh-CN" altLang="en-US" sz="1800"/>
              <a:t>数据报分片</a:t>
            </a:r>
            <a:endParaRPr lang="en-US" altLang="zh-CN" sz="1800"/>
          </a:p>
        </p:txBody>
      </p:sp>
      <p:sp>
        <p:nvSpPr>
          <p:cNvPr id="1320964" name="Rectangle 4"/>
          <p:cNvSpPr>
            <a:spLocks noGrp="1" noChangeArrowheads="1"/>
          </p:cNvSpPr>
          <p:nvPr>
            <p:ph type="body" sz="half" idx="2"/>
          </p:nvPr>
        </p:nvSpPr>
        <p:spPr>
          <a:xfrm>
            <a:off x="4785064" y="1002889"/>
            <a:ext cx="4008099" cy="5220929"/>
          </a:xfrm>
        </p:spPr>
        <p:txBody>
          <a:bodyPr/>
          <a:lstStyle/>
          <a:p>
            <a:pPr eaLnBrk="1" hangingPunct="1">
              <a:lnSpc>
                <a:spcPct val="90000"/>
              </a:lnSpc>
              <a:spcBef>
                <a:spcPts val="600"/>
              </a:spcBef>
              <a:defRPr/>
            </a:pPr>
            <a:r>
              <a:rPr lang="en-US" altLang="zh-CN" sz="1800"/>
              <a:t>IPv4 </a:t>
            </a:r>
            <a:r>
              <a:rPr lang="zh-CN" altLang="en-US" sz="1800"/>
              <a:t>编址</a:t>
            </a:r>
            <a:endParaRPr lang="en-US" altLang="zh-CN" sz="1800"/>
          </a:p>
          <a:p>
            <a:pPr eaLnBrk="1" hangingPunct="1">
              <a:lnSpc>
                <a:spcPct val="90000"/>
              </a:lnSpc>
              <a:spcBef>
                <a:spcPts val="600"/>
              </a:spcBef>
              <a:defRPr/>
            </a:pPr>
            <a:r>
              <a:rPr lang="zh-CN" altLang="en-US" sz="1800"/>
              <a:t>网络地址转换</a:t>
            </a:r>
            <a:endParaRPr lang="en-US" altLang="zh-CN" sz="1800"/>
          </a:p>
          <a:p>
            <a:pPr eaLnBrk="1" hangingPunct="1">
              <a:lnSpc>
                <a:spcPct val="90000"/>
              </a:lnSpc>
              <a:spcBef>
                <a:spcPts val="600"/>
              </a:spcBef>
              <a:defRPr/>
            </a:pPr>
            <a:r>
              <a:rPr lang="en-US" altLang="zh-CN" sz="1800"/>
              <a:t>IPv6</a:t>
            </a:r>
          </a:p>
          <a:p>
            <a:pPr eaLnBrk="1" hangingPunct="1">
              <a:lnSpc>
                <a:spcPct val="90000"/>
              </a:lnSpc>
              <a:buFontTx/>
              <a:buNone/>
              <a:defRPr/>
            </a:pPr>
            <a:endParaRPr lang="en-US" altLang="zh-CN" sz="2000"/>
          </a:p>
          <a:p>
            <a:pPr eaLnBrk="1" hangingPunct="1">
              <a:lnSpc>
                <a:spcPct val="90000"/>
              </a:lnSpc>
              <a:buFontTx/>
              <a:buNone/>
              <a:defRPr/>
            </a:pPr>
            <a:r>
              <a:rPr lang="en-US" altLang="zh-CN" sz="2000"/>
              <a:t>4.5 </a:t>
            </a:r>
            <a:r>
              <a:rPr lang="zh-CN" altLang="en-US" sz="2000"/>
              <a:t>通用转发和</a:t>
            </a:r>
            <a:r>
              <a:rPr lang="en-US" altLang="zh-CN" sz="2000"/>
              <a:t>SDN</a:t>
            </a:r>
          </a:p>
          <a:p>
            <a:pPr eaLnBrk="1" hangingPunct="1">
              <a:lnSpc>
                <a:spcPct val="90000"/>
              </a:lnSpc>
              <a:spcBef>
                <a:spcPts val="600"/>
              </a:spcBef>
              <a:defRPr/>
            </a:pPr>
            <a:r>
              <a:rPr lang="zh-CN" altLang="en-US" sz="1800"/>
              <a:t>匹配</a:t>
            </a:r>
            <a:endParaRPr lang="en-US" altLang="zh-CN" sz="1800"/>
          </a:p>
          <a:p>
            <a:pPr eaLnBrk="1" hangingPunct="1">
              <a:lnSpc>
                <a:spcPct val="90000"/>
              </a:lnSpc>
              <a:spcBef>
                <a:spcPts val="600"/>
              </a:spcBef>
              <a:defRPr/>
            </a:pPr>
            <a:r>
              <a:rPr lang="zh-CN" altLang="en-US" sz="1800"/>
              <a:t>动作</a:t>
            </a:r>
            <a:endParaRPr lang="en-US" altLang="zh-CN" sz="1800"/>
          </a:p>
          <a:p>
            <a:pPr eaLnBrk="1" hangingPunct="1">
              <a:lnSpc>
                <a:spcPct val="90000"/>
              </a:lnSpc>
              <a:spcBef>
                <a:spcPts val="600"/>
              </a:spcBef>
              <a:defRPr/>
            </a:pPr>
            <a:r>
              <a:rPr lang="zh-CN" altLang="en-US" sz="1800">
                <a:solidFill>
                  <a:srgbClr val="FF0000"/>
                </a:solidFill>
              </a:rPr>
              <a:t>匹配加动作操作中的</a:t>
            </a:r>
            <a:r>
              <a:rPr lang="en-US" altLang="zh-CN" sz="1800">
                <a:solidFill>
                  <a:srgbClr val="FF0000"/>
                </a:solidFill>
              </a:rPr>
              <a:t>OpenFlow</a:t>
            </a:r>
            <a:r>
              <a:rPr lang="zh-CN" altLang="en-US" sz="1800">
                <a:solidFill>
                  <a:srgbClr val="FF0000"/>
                </a:solidFill>
              </a:rPr>
              <a:t>例子</a:t>
            </a:r>
            <a:endParaRPr lang="en-US" altLang="zh-CN" sz="1800">
              <a:solidFill>
                <a:srgbClr val="FF0000"/>
              </a:solidFill>
            </a:endParaRPr>
          </a:p>
          <a:p>
            <a:pPr eaLnBrk="1" hangingPunct="1">
              <a:lnSpc>
                <a:spcPct val="90000"/>
              </a:lnSpc>
              <a:buFontTx/>
              <a:buNone/>
              <a:defRPr/>
            </a:pPr>
            <a:endParaRPr lang="en-US" altLang="zh-CN" sz="2000"/>
          </a:p>
          <a:p>
            <a:pPr eaLnBrk="1" hangingPunct="1">
              <a:lnSpc>
                <a:spcPct val="90000"/>
              </a:lnSpc>
              <a:buFontTx/>
              <a:buNone/>
              <a:defRPr/>
            </a:pPr>
            <a:r>
              <a:rPr lang="en-US" altLang="zh-CN" sz="2000"/>
              <a:t>4.5 </a:t>
            </a:r>
            <a:r>
              <a:rPr lang="zh-CN" altLang="en-US" sz="2000"/>
              <a:t>中间盒</a:t>
            </a:r>
            <a:endParaRPr lang="en-US" altLang="zh-CN" sz="2000"/>
          </a:p>
          <a:p>
            <a:pPr eaLnBrk="1" hangingPunct="1">
              <a:lnSpc>
                <a:spcPct val="90000"/>
              </a:lnSpc>
              <a:buFontTx/>
              <a:buNone/>
              <a:defRPr/>
            </a:pPr>
            <a:endParaRPr lang="en-US" altLang="zh-CN" sz="2000"/>
          </a:p>
          <a:p>
            <a:pPr eaLnBrk="1" hangingPunct="1">
              <a:lnSpc>
                <a:spcPct val="90000"/>
              </a:lnSpc>
              <a:buNone/>
              <a:defRPr/>
            </a:pPr>
            <a:r>
              <a:rPr lang="en-US" altLang="zh-CN" sz="2000"/>
              <a:t>4.6 </a:t>
            </a:r>
            <a:r>
              <a:rPr lang="zh-CN" altLang="en-US" sz="2000"/>
              <a:t>小 结</a:t>
            </a:r>
          </a:p>
          <a:p>
            <a:pPr eaLnBrk="1" hangingPunct="1">
              <a:lnSpc>
                <a:spcPct val="90000"/>
              </a:lnSpc>
              <a:buFontTx/>
              <a:buNone/>
              <a:defRPr/>
            </a:pPr>
            <a:endParaRPr lang="zh-CN" altLang="en-US" sz="2000"/>
          </a:p>
        </p:txBody>
      </p:sp>
    </p:spTree>
    <p:extLst>
      <p:ext uri="{BB962C8B-B14F-4D97-AF65-F5344CB8AC3E}">
        <p14:creationId xmlns:p14="http://schemas.microsoft.com/office/powerpoint/2010/main" val="376356573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397F74D4-1C9B-D04A-AC62-5762B8ADD4B4}"/>
              </a:ext>
            </a:extLst>
          </p:cNvPr>
          <p:cNvGrpSpPr>
            <a:grpSpLocks/>
          </p:cNvGrpSpPr>
          <p:nvPr/>
        </p:nvGrpSpPr>
        <p:grpSpPr bwMode="auto">
          <a:xfrm>
            <a:off x="638175" y="1004004"/>
            <a:ext cx="2997200" cy="1262063"/>
            <a:chOff x="637575" y="1263648"/>
            <a:chExt cx="2998252" cy="1261939"/>
          </a:xfrm>
        </p:grpSpPr>
        <p:sp>
          <p:nvSpPr>
            <p:cNvPr id="197" name="Freeform 196">
              <a:extLst>
                <a:ext uri="{FF2B5EF4-FFF2-40B4-BE49-F238E27FC236}">
                  <a16:creationId xmlns:a16="http://schemas.microsoft.com/office/drawing/2014/main" id="{2767DA1A-C3AD-424B-A612-7293D42BDFAC}"/>
                </a:ext>
              </a:extLst>
            </p:cNvPr>
            <p:cNvSpPr/>
            <p:nvPr/>
          </p:nvSpPr>
          <p:spPr>
            <a:xfrm flipV="1">
              <a:off x="678864" y="2160498"/>
              <a:ext cx="2956963" cy="365089"/>
            </a:xfrm>
            <a:custGeom>
              <a:avLst/>
              <a:gdLst>
                <a:gd name="connsiteX0" fmla="*/ 0 w 3026833"/>
                <a:gd name="connsiteY0" fmla="*/ 846667 h 846667"/>
                <a:gd name="connsiteX1" fmla="*/ 2222500 w 3026833"/>
                <a:gd name="connsiteY1" fmla="*/ 613833 h 846667"/>
                <a:gd name="connsiteX2" fmla="*/ 3026833 w 3026833"/>
                <a:gd name="connsiteY2" fmla="*/ 0 h 846667"/>
                <a:gd name="connsiteX3" fmla="*/ 2751667 w 3026833"/>
                <a:gd name="connsiteY3" fmla="*/ 423333 h 846667"/>
                <a:gd name="connsiteX4" fmla="*/ 2730500 w 3026833"/>
                <a:gd name="connsiteY4" fmla="*/ 825500 h 846667"/>
                <a:gd name="connsiteX5" fmla="*/ 0 w 3026833"/>
                <a:gd name="connsiteY5" fmla="*/ 846667 h 846667"/>
                <a:gd name="connsiteX0-1" fmla="*/ 0 w 3026833"/>
                <a:gd name="connsiteY0-2" fmla="*/ 846667 h 846667"/>
                <a:gd name="connsiteX1-3" fmla="*/ 2222500 w 3026833"/>
                <a:gd name="connsiteY1-4" fmla="*/ 613833 h 846667"/>
                <a:gd name="connsiteX2-5" fmla="*/ 3026833 w 3026833"/>
                <a:gd name="connsiteY2-6" fmla="*/ 0 h 846667"/>
                <a:gd name="connsiteX3-7" fmla="*/ 2751667 w 3026833"/>
                <a:gd name="connsiteY3-8" fmla="*/ 423333 h 846667"/>
                <a:gd name="connsiteX4-9" fmla="*/ 2744304 w 3026833"/>
                <a:gd name="connsiteY4-10" fmla="*/ 839304 h 846667"/>
                <a:gd name="connsiteX5-11" fmla="*/ 0 w 3026833"/>
                <a:gd name="connsiteY5-12" fmla="*/ 846667 h 846667"/>
                <a:gd name="connsiteX0-13" fmla="*/ 0 w 3042275"/>
                <a:gd name="connsiteY0-14" fmla="*/ 848898 h 848898"/>
                <a:gd name="connsiteX1-15" fmla="*/ 2222500 w 3042275"/>
                <a:gd name="connsiteY1-16" fmla="*/ 616064 h 848898"/>
                <a:gd name="connsiteX2-17" fmla="*/ 3026833 w 3042275"/>
                <a:gd name="connsiteY2-18" fmla="*/ 2231 h 848898"/>
                <a:gd name="connsiteX3-19" fmla="*/ 2751667 w 3042275"/>
                <a:gd name="connsiteY3-20" fmla="*/ 425564 h 848898"/>
                <a:gd name="connsiteX4-21" fmla="*/ 2744304 w 3042275"/>
                <a:gd name="connsiteY4-22" fmla="*/ 841535 h 848898"/>
                <a:gd name="connsiteX5-23" fmla="*/ 0 w 3042275"/>
                <a:gd name="connsiteY5-24" fmla="*/ 848898 h 848898"/>
                <a:gd name="connsiteX0-25" fmla="*/ 0 w 3042275"/>
                <a:gd name="connsiteY0-26" fmla="*/ 848898 h 848898"/>
                <a:gd name="connsiteX1-27" fmla="*/ 2222500 w 3042275"/>
                <a:gd name="connsiteY1-28" fmla="*/ 616064 h 848898"/>
                <a:gd name="connsiteX2-29" fmla="*/ 3026833 w 3042275"/>
                <a:gd name="connsiteY2-30" fmla="*/ 2231 h 848898"/>
                <a:gd name="connsiteX3-31" fmla="*/ 2751667 w 3042275"/>
                <a:gd name="connsiteY3-32" fmla="*/ 425564 h 848898"/>
                <a:gd name="connsiteX4-33" fmla="*/ 2744304 w 3042275"/>
                <a:gd name="connsiteY4-34" fmla="*/ 841535 h 848898"/>
                <a:gd name="connsiteX5-35" fmla="*/ 0 w 3042275"/>
                <a:gd name="connsiteY5-36" fmla="*/ 848898 h 848898"/>
                <a:gd name="connsiteX0-37" fmla="*/ 3038 w 3045313"/>
                <a:gd name="connsiteY0-38" fmla="*/ 848898 h 848898"/>
                <a:gd name="connsiteX1-39" fmla="*/ 2225538 w 3045313"/>
                <a:gd name="connsiteY1-40" fmla="*/ 616064 h 848898"/>
                <a:gd name="connsiteX2-41" fmla="*/ 3029871 w 3045313"/>
                <a:gd name="connsiteY2-42" fmla="*/ 2231 h 848898"/>
                <a:gd name="connsiteX3-43" fmla="*/ 2754705 w 3045313"/>
                <a:gd name="connsiteY3-44" fmla="*/ 425564 h 848898"/>
                <a:gd name="connsiteX4-45" fmla="*/ 2747342 w 3045313"/>
                <a:gd name="connsiteY4-46" fmla="*/ 841535 h 848898"/>
                <a:gd name="connsiteX5-47" fmla="*/ 3038 w 3045313"/>
                <a:gd name="connsiteY5-48" fmla="*/ 848898 h 848898"/>
                <a:gd name="connsiteX0-49" fmla="*/ 2799 w 3045074"/>
                <a:gd name="connsiteY0-50" fmla="*/ 848898 h 848898"/>
                <a:gd name="connsiteX1-51" fmla="*/ 2225299 w 3045074"/>
                <a:gd name="connsiteY1-52" fmla="*/ 616064 h 848898"/>
                <a:gd name="connsiteX2-53" fmla="*/ 3029632 w 3045074"/>
                <a:gd name="connsiteY2-54" fmla="*/ 2231 h 848898"/>
                <a:gd name="connsiteX3-55" fmla="*/ 2754466 w 3045074"/>
                <a:gd name="connsiteY3-56" fmla="*/ 425564 h 848898"/>
                <a:gd name="connsiteX4-57" fmla="*/ 2747103 w 3045074"/>
                <a:gd name="connsiteY4-58" fmla="*/ 841535 h 848898"/>
                <a:gd name="connsiteX5-59" fmla="*/ 2799 w 3045074"/>
                <a:gd name="connsiteY5-60" fmla="*/ 848898 h 848898"/>
                <a:gd name="connsiteX0-61" fmla="*/ 2799 w 3045074"/>
                <a:gd name="connsiteY0-62" fmla="*/ 848898 h 848898"/>
                <a:gd name="connsiteX1-63" fmla="*/ 2225299 w 3045074"/>
                <a:gd name="connsiteY1-64" fmla="*/ 616064 h 848898"/>
                <a:gd name="connsiteX2-65" fmla="*/ 3029632 w 3045074"/>
                <a:gd name="connsiteY2-66" fmla="*/ 2231 h 848898"/>
                <a:gd name="connsiteX3-67" fmla="*/ 2754466 w 3045074"/>
                <a:gd name="connsiteY3-68" fmla="*/ 425564 h 848898"/>
                <a:gd name="connsiteX4-69" fmla="*/ 2747103 w 3045074"/>
                <a:gd name="connsiteY4-70" fmla="*/ 841535 h 848898"/>
                <a:gd name="connsiteX5-71" fmla="*/ 2799 w 3045074"/>
                <a:gd name="connsiteY5-72" fmla="*/ 848898 h 848898"/>
                <a:gd name="connsiteX0-73" fmla="*/ 3018 w 2975668"/>
                <a:gd name="connsiteY0-74" fmla="*/ 443744 h 443744"/>
                <a:gd name="connsiteX1-75" fmla="*/ 2225518 w 2975668"/>
                <a:gd name="connsiteY1-76" fmla="*/ 210910 h 443744"/>
                <a:gd name="connsiteX2-77" fmla="*/ 2957279 w 2975668"/>
                <a:gd name="connsiteY2-78" fmla="*/ 79158 h 443744"/>
                <a:gd name="connsiteX3-79" fmla="*/ 2754685 w 2975668"/>
                <a:gd name="connsiteY3-80" fmla="*/ 20410 h 443744"/>
                <a:gd name="connsiteX4-81" fmla="*/ 2747322 w 2975668"/>
                <a:gd name="connsiteY4-82" fmla="*/ 436381 h 443744"/>
                <a:gd name="connsiteX5-83" fmla="*/ 3018 w 2975668"/>
                <a:gd name="connsiteY5-84" fmla="*/ 443744 h 443744"/>
                <a:gd name="connsiteX0-85" fmla="*/ 3018 w 2957279"/>
                <a:gd name="connsiteY0-86" fmla="*/ 454405 h 454405"/>
                <a:gd name="connsiteX1-87" fmla="*/ 2225518 w 2957279"/>
                <a:gd name="connsiteY1-88" fmla="*/ 221571 h 454405"/>
                <a:gd name="connsiteX2-89" fmla="*/ 2957279 w 2957279"/>
                <a:gd name="connsiteY2-90" fmla="*/ 89819 h 454405"/>
                <a:gd name="connsiteX3-91" fmla="*/ 2754685 w 2957279"/>
                <a:gd name="connsiteY3-92" fmla="*/ 31071 h 454405"/>
                <a:gd name="connsiteX4-93" fmla="*/ 2747322 w 2957279"/>
                <a:gd name="connsiteY4-94" fmla="*/ 447042 h 454405"/>
                <a:gd name="connsiteX5-95" fmla="*/ 3018 w 2957279"/>
                <a:gd name="connsiteY5-96" fmla="*/ 454405 h 454405"/>
                <a:gd name="connsiteX0-97" fmla="*/ 3018 w 2957279"/>
                <a:gd name="connsiteY0-98" fmla="*/ 496161 h 496161"/>
                <a:gd name="connsiteX1-99" fmla="*/ 2225518 w 2957279"/>
                <a:gd name="connsiteY1-100" fmla="*/ 263327 h 496161"/>
                <a:gd name="connsiteX2-101" fmla="*/ 2957279 w 2957279"/>
                <a:gd name="connsiteY2-102" fmla="*/ 131575 h 496161"/>
                <a:gd name="connsiteX3-103" fmla="*/ 2754685 w 2957279"/>
                <a:gd name="connsiteY3-104" fmla="*/ 72827 h 496161"/>
                <a:gd name="connsiteX4-105" fmla="*/ 2747322 w 2957279"/>
                <a:gd name="connsiteY4-106" fmla="*/ 488798 h 496161"/>
                <a:gd name="connsiteX5-107" fmla="*/ 3018 w 2957279"/>
                <a:gd name="connsiteY5-108" fmla="*/ 496161 h 496161"/>
                <a:gd name="connsiteX0-109" fmla="*/ 3018 w 2957279"/>
                <a:gd name="connsiteY0-110" fmla="*/ 496161 h 496161"/>
                <a:gd name="connsiteX1-111" fmla="*/ 2225518 w 2957279"/>
                <a:gd name="connsiteY1-112" fmla="*/ 263327 h 496161"/>
                <a:gd name="connsiteX2-113" fmla="*/ 2957279 w 2957279"/>
                <a:gd name="connsiteY2-114" fmla="*/ 131575 h 496161"/>
                <a:gd name="connsiteX3-115" fmla="*/ 2780603 w 2957279"/>
                <a:gd name="connsiteY3-116" fmla="*/ 269807 h 496161"/>
                <a:gd name="connsiteX4-117" fmla="*/ 2747322 w 2957279"/>
                <a:gd name="connsiteY4-118" fmla="*/ 488798 h 496161"/>
                <a:gd name="connsiteX5-119" fmla="*/ 3018 w 2957279"/>
                <a:gd name="connsiteY5-120" fmla="*/ 496161 h 496161"/>
                <a:gd name="connsiteX0-121" fmla="*/ 3018 w 2957279"/>
                <a:gd name="connsiteY0-122" fmla="*/ 496161 h 496161"/>
                <a:gd name="connsiteX1-123" fmla="*/ 2225518 w 2957279"/>
                <a:gd name="connsiteY1-124" fmla="*/ 263327 h 496161"/>
                <a:gd name="connsiteX2-125" fmla="*/ 2957279 w 2957279"/>
                <a:gd name="connsiteY2-126" fmla="*/ 131575 h 496161"/>
                <a:gd name="connsiteX3-127" fmla="*/ 2780603 w 2957279"/>
                <a:gd name="connsiteY3-128" fmla="*/ 269807 h 496161"/>
                <a:gd name="connsiteX4-129" fmla="*/ 2747322 w 2957279"/>
                <a:gd name="connsiteY4-130" fmla="*/ 488798 h 496161"/>
                <a:gd name="connsiteX5-131" fmla="*/ 3018 w 2957279"/>
                <a:gd name="connsiteY5-132" fmla="*/ 496161 h 496161"/>
                <a:gd name="connsiteX0-133" fmla="*/ 3018 w 2957279"/>
                <a:gd name="connsiteY0-134" fmla="*/ 364586 h 364586"/>
                <a:gd name="connsiteX1-135" fmla="*/ 2225518 w 2957279"/>
                <a:gd name="connsiteY1-136" fmla="*/ 131752 h 364586"/>
                <a:gd name="connsiteX2-137" fmla="*/ 2957279 w 2957279"/>
                <a:gd name="connsiteY2-138" fmla="*/ 0 h 364586"/>
                <a:gd name="connsiteX3-139" fmla="*/ 2780603 w 2957279"/>
                <a:gd name="connsiteY3-140" fmla="*/ 138232 h 364586"/>
                <a:gd name="connsiteX4-141" fmla="*/ 2747322 w 2957279"/>
                <a:gd name="connsiteY4-142" fmla="*/ 357223 h 364586"/>
                <a:gd name="connsiteX5-143" fmla="*/ 3018 w 2957279"/>
                <a:gd name="connsiteY5-144" fmla="*/ 364586 h 3645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957279" h="364586">
                  <a:moveTo>
                    <a:pt x="3018" y="364586"/>
                  </a:moveTo>
                  <a:cubicBezTo>
                    <a:pt x="-83949" y="327008"/>
                    <a:pt x="1733141" y="192516"/>
                    <a:pt x="2225518" y="131752"/>
                  </a:cubicBezTo>
                  <a:cubicBezTo>
                    <a:pt x="2717895" y="70988"/>
                    <a:pt x="2402554" y="114689"/>
                    <a:pt x="2957279" y="0"/>
                  </a:cubicBezTo>
                  <a:cubicBezTo>
                    <a:pt x="2832942" y="71922"/>
                    <a:pt x="2815596" y="78695"/>
                    <a:pt x="2780603" y="138232"/>
                  </a:cubicBezTo>
                  <a:cubicBezTo>
                    <a:pt x="2745610" y="197769"/>
                    <a:pt x="2727394" y="213043"/>
                    <a:pt x="2747322" y="357223"/>
                  </a:cubicBezTo>
                  <a:lnTo>
                    <a:pt x="3018" y="364586"/>
                  </a:lnTo>
                  <a:close/>
                </a:path>
              </a:pathLst>
            </a:custGeom>
            <a:gradFill flip="none" rotWithShape="1">
              <a:gsLst>
                <a:gs pos="0">
                  <a:schemeClr val="bg1"/>
                </a:gs>
                <a:gs pos="100000">
                  <a:schemeClr val="bg1">
                    <a:lumMod val="75000"/>
                  </a:schemeClr>
                </a:gs>
              </a:gsLst>
              <a:lin ang="5400000" scaled="0"/>
              <a:tileRect/>
            </a:gradFill>
          </p:spPr>
          <p:txBody>
            <a:bodyPr wrap="none"/>
            <a:lstStyle/>
            <a:p>
              <a:pPr>
                <a:defRPr/>
              </a:pPr>
              <a:endParaRPr lang="en-US">
                <a:ea typeface="MS PGothic" panose="020B0600070205080204" charset="-128"/>
                <a:cs typeface="MS PGothic" panose="020B0600070205080204" charset="-128"/>
              </a:endParaRPr>
            </a:p>
          </p:txBody>
        </p:sp>
        <p:grpSp>
          <p:nvGrpSpPr>
            <p:cNvPr id="63634" name="Group 188">
              <a:extLst>
                <a:ext uri="{FF2B5EF4-FFF2-40B4-BE49-F238E27FC236}">
                  <a16:creationId xmlns:a16="http://schemas.microsoft.com/office/drawing/2014/main" id="{1AA289DE-2128-614D-B9FD-0F88F07C2A1D}"/>
                </a:ext>
              </a:extLst>
            </p:cNvPr>
            <p:cNvGrpSpPr>
              <a:grpSpLocks/>
            </p:cNvGrpSpPr>
            <p:nvPr/>
          </p:nvGrpSpPr>
          <p:grpSpPr bwMode="auto">
            <a:xfrm>
              <a:off x="637575" y="1263648"/>
              <a:ext cx="2834809" cy="915898"/>
              <a:chOff x="-994833" y="4042832"/>
              <a:chExt cx="2834809" cy="915898"/>
            </a:xfrm>
          </p:grpSpPr>
          <p:sp>
            <p:nvSpPr>
              <p:cNvPr id="190" name="Rectangle 189">
                <a:extLst>
                  <a:ext uri="{FF2B5EF4-FFF2-40B4-BE49-F238E27FC236}">
                    <a16:creationId xmlns:a16="http://schemas.microsoft.com/office/drawing/2014/main" id="{C5B2BB0B-EF5A-AF43-AE51-C487187E9D6F}"/>
                  </a:ext>
                </a:extLst>
              </p:cNvPr>
              <p:cNvSpPr/>
              <p:nvPr/>
            </p:nvSpPr>
            <p:spPr bwMode="auto">
              <a:xfrm>
                <a:off x="-977364" y="4042832"/>
                <a:ext cx="2775924" cy="915898"/>
              </a:xfrm>
              <a:prstGeom prst="rect">
                <a:avLst/>
              </a:prstGeom>
              <a:solidFill>
                <a:schemeClr val="bg1">
                  <a:lumMod val="75000"/>
                </a:schemeClr>
              </a:solidFill>
              <a:ln w="9525" cap="flat" cmpd="sng" algn="ctr">
                <a:solidFill>
                  <a:schemeClr val="accent6"/>
                </a:solidFill>
                <a:prstDash val="solid"/>
                <a:round/>
                <a:headEnd type="none" w="med" len="med"/>
                <a:tailEnd type="none" w="med" len="med"/>
              </a:ln>
              <a:effectLst/>
            </p:spPr>
            <p:txBody>
              <a:bodyPr wrap="none"/>
              <a:lstStyle/>
              <a:p>
                <a:pPr>
                  <a:defRPr/>
                </a:pPr>
                <a:endParaRPr lang="en-US">
                  <a:ea typeface="MS PGothic" panose="020B0600070205080204" charset="-128"/>
                  <a:cs typeface="MS PGothic" panose="020B0600070205080204" charset="-128"/>
                </a:endParaRPr>
              </a:p>
            </p:txBody>
          </p:sp>
          <p:sp>
            <p:nvSpPr>
              <p:cNvPr id="63636" name="TextBox 190">
                <a:extLst>
                  <a:ext uri="{FF2B5EF4-FFF2-40B4-BE49-F238E27FC236}">
                    <a16:creationId xmlns:a16="http://schemas.microsoft.com/office/drawing/2014/main" id="{1612658A-E308-4348-B3C2-64B31C30BD84}"/>
                  </a:ext>
                </a:extLst>
              </p:cNvPr>
              <p:cNvSpPr txBox="1">
                <a:spLocks noChangeArrowheads="1"/>
              </p:cNvSpPr>
              <p:nvPr/>
            </p:nvSpPr>
            <p:spPr bwMode="auto">
              <a:xfrm>
                <a:off x="-931177" y="4360335"/>
                <a:ext cx="1651481" cy="584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a:ea typeface="MS PGothic" panose="020B0600070205080204" pitchFamily="34" charset="-128"/>
                  </a:rPr>
                  <a:t>IP Src = 10.3.*.*</a:t>
                </a:r>
              </a:p>
              <a:p>
                <a:r>
                  <a:rPr lang="en-US" altLang="zh-CN" sz="1600">
                    <a:ea typeface="MS PGothic" panose="020B0600070205080204" pitchFamily="34" charset="-128"/>
                  </a:rPr>
                  <a:t>IP Dst = 10.2.*.*</a:t>
                </a:r>
              </a:p>
            </p:txBody>
          </p:sp>
          <p:sp>
            <p:nvSpPr>
              <p:cNvPr id="63637" name="TextBox 191">
                <a:extLst>
                  <a:ext uri="{FF2B5EF4-FFF2-40B4-BE49-F238E27FC236}">
                    <a16:creationId xmlns:a16="http://schemas.microsoft.com/office/drawing/2014/main" id="{F1641AA8-42F6-8E47-A032-97DC7190F1B4}"/>
                  </a:ext>
                </a:extLst>
              </p:cNvPr>
              <p:cNvSpPr txBox="1">
                <a:spLocks noChangeArrowheads="1"/>
              </p:cNvSpPr>
              <p:nvPr/>
            </p:nvSpPr>
            <p:spPr bwMode="auto">
              <a:xfrm>
                <a:off x="718763" y="4491568"/>
                <a:ext cx="1121213" cy="338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a:ea typeface="MS PGothic" panose="020B0600070205080204" pitchFamily="34" charset="-128"/>
                  </a:rPr>
                  <a:t>forward(3)</a:t>
                </a:r>
              </a:p>
            </p:txBody>
          </p:sp>
          <p:cxnSp>
            <p:nvCxnSpPr>
              <p:cNvPr id="63638" name="Straight Connector 192">
                <a:extLst>
                  <a:ext uri="{FF2B5EF4-FFF2-40B4-BE49-F238E27FC236}">
                    <a16:creationId xmlns:a16="http://schemas.microsoft.com/office/drawing/2014/main" id="{5390F52A-DCF2-7544-A195-5030B1BD52E5}"/>
                  </a:ext>
                </a:extLst>
              </p:cNvPr>
              <p:cNvCxnSpPr>
                <a:cxnSpLocks noChangeShapeType="1"/>
              </p:cNvCxnSpPr>
              <p:nvPr/>
            </p:nvCxnSpPr>
            <p:spPr bwMode="auto">
              <a:xfrm>
                <a:off x="-994833" y="4402666"/>
                <a:ext cx="279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63639" name="TextBox 193">
                <a:extLst>
                  <a:ext uri="{FF2B5EF4-FFF2-40B4-BE49-F238E27FC236}">
                    <a16:creationId xmlns:a16="http://schemas.microsoft.com/office/drawing/2014/main" id="{9101EAA7-2B07-B642-9361-8D3620E33D18}"/>
                  </a:ext>
                </a:extLst>
              </p:cNvPr>
              <p:cNvSpPr txBox="1">
                <a:spLocks noChangeArrowheads="1"/>
              </p:cNvSpPr>
              <p:nvPr/>
            </p:nvSpPr>
            <p:spPr bwMode="auto">
              <a:xfrm>
                <a:off x="-674004" y="4051301"/>
                <a:ext cx="595244" cy="338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a:ea typeface="MS PGothic" panose="020B0600070205080204" pitchFamily="34" charset="-128"/>
                  </a:rPr>
                  <a:t>匹配</a:t>
                </a:r>
              </a:p>
            </p:txBody>
          </p:sp>
          <p:sp>
            <p:nvSpPr>
              <p:cNvPr id="63640" name="TextBox 194">
                <a:extLst>
                  <a:ext uri="{FF2B5EF4-FFF2-40B4-BE49-F238E27FC236}">
                    <a16:creationId xmlns:a16="http://schemas.microsoft.com/office/drawing/2014/main" id="{5C27A9AF-1294-F749-A7A2-8827DF794844}"/>
                  </a:ext>
                </a:extLst>
              </p:cNvPr>
              <p:cNvSpPr txBox="1">
                <a:spLocks noChangeArrowheads="1"/>
              </p:cNvSpPr>
              <p:nvPr/>
            </p:nvSpPr>
            <p:spPr bwMode="auto">
              <a:xfrm>
                <a:off x="875396" y="4055535"/>
                <a:ext cx="595244" cy="338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a:ea typeface="MS PGothic" panose="020B0600070205080204" pitchFamily="34" charset="-128"/>
                  </a:rPr>
                  <a:t>动作</a:t>
                </a:r>
              </a:p>
            </p:txBody>
          </p:sp>
          <p:cxnSp>
            <p:nvCxnSpPr>
              <p:cNvPr id="63641" name="Straight Connector 195">
                <a:extLst>
                  <a:ext uri="{FF2B5EF4-FFF2-40B4-BE49-F238E27FC236}">
                    <a16:creationId xmlns:a16="http://schemas.microsoft.com/office/drawing/2014/main" id="{C8594C30-541E-C842-A108-1E6C47E55CED}"/>
                  </a:ext>
                </a:extLst>
              </p:cNvPr>
              <p:cNvCxnSpPr>
                <a:cxnSpLocks noChangeShapeType="1"/>
              </p:cNvCxnSpPr>
              <p:nvPr/>
            </p:nvCxnSpPr>
            <p:spPr bwMode="auto">
              <a:xfrm>
                <a:off x="738264" y="4049182"/>
                <a:ext cx="1" cy="904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grpSp>
        <p:nvGrpSpPr>
          <p:cNvPr id="77" name="Group 76">
            <a:extLst>
              <a:ext uri="{FF2B5EF4-FFF2-40B4-BE49-F238E27FC236}">
                <a16:creationId xmlns:a16="http://schemas.microsoft.com/office/drawing/2014/main" id="{5827047A-18E7-6549-868B-5B649A4B2324}"/>
              </a:ext>
            </a:extLst>
          </p:cNvPr>
          <p:cNvGrpSpPr>
            <a:grpSpLocks/>
          </p:cNvGrpSpPr>
          <p:nvPr/>
        </p:nvGrpSpPr>
        <p:grpSpPr bwMode="auto">
          <a:xfrm>
            <a:off x="5956303" y="4250445"/>
            <a:ext cx="2894014" cy="2022290"/>
            <a:chOff x="5956617" y="4509743"/>
            <a:chExt cx="2893901" cy="2021941"/>
          </a:xfrm>
        </p:grpSpPr>
        <p:sp>
          <p:nvSpPr>
            <p:cNvPr id="208" name="Freeform 207">
              <a:extLst>
                <a:ext uri="{FF2B5EF4-FFF2-40B4-BE49-F238E27FC236}">
                  <a16:creationId xmlns:a16="http://schemas.microsoft.com/office/drawing/2014/main" id="{1404C079-4784-5B4A-99BB-0306774CC1E7}"/>
                </a:ext>
              </a:extLst>
            </p:cNvPr>
            <p:cNvSpPr/>
            <p:nvPr/>
          </p:nvSpPr>
          <p:spPr>
            <a:xfrm flipH="1">
              <a:off x="5956617" y="4509743"/>
              <a:ext cx="2838340" cy="630129"/>
            </a:xfrm>
            <a:custGeom>
              <a:avLst/>
              <a:gdLst>
                <a:gd name="connsiteX0" fmla="*/ 0 w 3026833"/>
                <a:gd name="connsiteY0" fmla="*/ 846667 h 846667"/>
                <a:gd name="connsiteX1" fmla="*/ 2222500 w 3026833"/>
                <a:gd name="connsiteY1" fmla="*/ 613833 h 846667"/>
                <a:gd name="connsiteX2" fmla="*/ 3026833 w 3026833"/>
                <a:gd name="connsiteY2" fmla="*/ 0 h 846667"/>
                <a:gd name="connsiteX3" fmla="*/ 2751667 w 3026833"/>
                <a:gd name="connsiteY3" fmla="*/ 423333 h 846667"/>
                <a:gd name="connsiteX4" fmla="*/ 2730500 w 3026833"/>
                <a:gd name="connsiteY4" fmla="*/ 825500 h 846667"/>
                <a:gd name="connsiteX5" fmla="*/ 0 w 3026833"/>
                <a:gd name="connsiteY5" fmla="*/ 846667 h 846667"/>
                <a:gd name="connsiteX0-1" fmla="*/ 0 w 3026833"/>
                <a:gd name="connsiteY0-2" fmla="*/ 846667 h 846667"/>
                <a:gd name="connsiteX1-3" fmla="*/ 2222500 w 3026833"/>
                <a:gd name="connsiteY1-4" fmla="*/ 613833 h 846667"/>
                <a:gd name="connsiteX2-5" fmla="*/ 3026833 w 3026833"/>
                <a:gd name="connsiteY2-6" fmla="*/ 0 h 846667"/>
                <a:gd name="connsiteX3-7" fmla="*/ 2751667 w 3026833"/>
                <a:gd name="connsiteY3-8" fmla="*/ 423333 h 846667"/>
                <a:gd name="connsiteX4-9" fmla="*/ 2744304 w 3026833"/>
                <a:gd name="connsiteY4-10" fmla="*/ 839304 h 846667"/>
                <a:gd name="connsiteX5-11" fmla="*/ 0 w 3026833"/>
                <a:gd name="connsiteY5-12" fmla="*/ 846667 h 846667"/>
                <a:gd name="connsiteX0-13" fmla="*/ 0 w 3042275"/>
                <a:gd name="connsiteY0-14" fmla="*/ 848898 h 848898"/>
                <a:gd name="connsiteX1-15" fmla="*/ 2222500 w 3042275"/>
                <a:gd name="connsiteY1-16" fmla="*/ 616064 h 848898"/>
                <a:gd name="connsiteX2-17" fmla="*/ 3026833 w 3042275"/>
                <a:gd name="connsiteY2-18" fmla="*/ 2231 h 848898"/>
                <a:gd name="connsiteX3-19" fmla="*/ 2751667 w 3042275"/>
                <a:gd name="connsiteY3-20" fmla="*/ 425564 h 848898"/>
                <a:gd name="connsiteX4-21" fmla="*/ 2744304 w 3042275"/>
                <a:gd name="connsiteY4-22" fmla="*/ 841535 h 848898"/>
                <a:gd name="connsiteX5-23" fmla="*/ 0 w 3042275"/>
                <a:gd name="connsiteY5-24" fmla="*/ 848898 h 848898"/>
                <a:gd name="connsiteX0-25" fmla="*/ 0 w 3042275"/>
                <a:gd name="connsiteY0-26" fmla="*/ 848898 h 848898"/>
                <a:gd name="connsiteX1-27" fmla="*/ 2222500 w 3042275"/>
                <a:gd name="connsiteY1-28" fmla="*/ 616064 h 848898"/>
                <a:gd name="connsiteX2-29" fmla="*/ 3026833 w 3042275"/>
                <a:gd name="connsiteY2-30" fmla="*/ 2231 h 848898"/>
                <a:gd name="connsiteX3-31" fmla="*/ 2751667 w 3042275"/>
                <a:gd name="connsiteY3-32" fmla="*/ 425564 h 848898"/>
                <a:gd name="connsiteX4-33" fmla="*/ 2744304 w 3042275"/>
                <a:gd name="connsiteY4-34" fmla="*/ 841535 h 848898"/>
                <a:gd name="connsiteX5-35" fmla="*/ 0 w 3042275"/>
                <a:gd name="connsiteY5-36" fmla="*/ 848898 h 848898"/>
                <a:gd name="connsiteX0-37" fmla="*/ 3038 w 3045313"/>
                <a:gd name="connsiteY0-38" fmla="*/ 848898 h 848898"/>
                <a:gd name="connsiteX1-39" fmla="*/ 2225538 w 3045313"/>
                <a:gd name="connsiteY1-40" fmla="*/ 616064 h 848898"/>
                <a:gd name="connsiteX2-41" fmla="*/ 3029871 w 3045313"/>
                <a:gd name="connsiteY2-42" fmla="*/ 2231 h 848898"/>
                <a:gd name="connsiteX3-43" fmla="*/ 2754705 w 3045313"/>
                <a:gd name="connsiteY3-44" fmla="*/ 425564 h 848898"/>
                <a:gd name="connsiteX4-45" fmla="*/ 2747342 w 3045313"/>
                <a:gd name="connsiteY4-46" fmla="*/ 841535 h 848898"/>
                <a:gd name="connsiteX5-47" fmla="*/ 3038 w 3045313"/>
                <a:gd name="connsiteY5-48" fmla="*/ 848898 h 848898"/>
                <a:gd name="connsiteX0-49" fmla="*/ 2799 w 3045074"/>
                <a:gd name="connsiteY0-50" fmla="*/ 848898 h 848898"/>
                <a:gd name="connsiteX1-51" fmla="*/ 2225299 w 3045074"/>
                <a:gd name="connsiteY1-52" fmla="*/ 616064 h 848898"/>
                <a:gd name="connsiteX2-53" fmla="*/ 3029632 w 3045074"/>
                <a:gd name="connsiteY2-54" fmla="*/ 2231 h 848898"/>
                <a:gd name="connsiteX3-55" fmla="*/ 2754466 w 3045074"/>
                <a:gd name="connsiteY3-56" fmla="*/ 425564 h 848898"/>
                <a:gd name="connsiteX4-57" fmla="*/ 2747103 w 3045074"/>
                <a:gd name="connsiteY4-58" fmla="*/ 841535 h 848898"/>
                <a:gd name="connsiteX5-59" fmla="*/ 2799 w 3045074"/>
                <a:gd name="connsiteY5-60" fmla="*/ 848898 h 848898"/>
                <a:gd name="connsiteX0-61" fmla="*/ 2799 w 3045074"/>
                <a:gd name="connsiteY0-62" fmla="*/ 848898 h 848898"/>
                <a:gd name="connsiteX1-63" fmla="*/ 2225299 w 3045074"/>
                <a:gd name="connsiteY1-64" fmla="*/ 616064 h 848898"/>
                <a:gd name="connsiteX2-65" fmla="*/ 3029632 w 3045074"/>
                <a:gd name="connsiteY2-66" fmla="*/ 2231 h 848898"/>
                <a:gd name="connsiteX3-67" fmla="*/ 2754466 w 3045074"/>
                <a:gd name="connsiteY3-68" fmla="*/ 425564 h 848898"/>
                <a:gd name="connsiteX4-69" fmla="*/ 2747103 w 3045074"/>
                <a:gd name="connsiteY4-70" fmla="*/ 841535 h 848898"/>
                <a:gd name="connsiteX5-71" fmla="*/ 2799 w 3045074"/>
                <a:gd name="connsiteY5-72" fmla="*/ 848898 h 848898"/>
                <a:gd name="connsiteX0-73" fmla="*/ 2979 w 2839117"/>
                <a:gd name="connsiteY0-74" fmla="*/ 630630 h 630630"/>
                <a:gd name="connsiteX1-75" fmla="*/ 2225479 w 2839117"/>
                <a:gd name="connsiteY1-76" fmla="*/ 397796 h 630630"/>
                <a:gd name="connsiteX2-77" fmla="*/ 2808948 w 2839117"/>
                <a:gd name="connsiteY2-78" fmla="*/ 4836 h 630630"/>
                <a:gd name="connsiteX3-79" fmla="*/ 2754646 w 2839117"/>
                <a:gd name="connsiteY3-80" fmla="*/ 207296 h 630630"/>
                <a:gd name="connsiteX4-81" fmla="*/ 2747283 w 2839117"/>
                <a:gd name="connsiteY4-82" fmla="*/ 623267 h 630630"/>
                <a:gd name="connsiteX5-83" fmla="*/ 2979 w 2839117"/>
                <a:gd name="connsiteY5-84" fmla="*/ 630630 h 63063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839117" h="630630">
                  <a:moveTo>
                    <a:pt x="2979" y="630630"/>
                  </a:moveTo>
                  <a:cubicBezTo>
                    <a:pt x="-83988" y="593052"/>
                    <a:pt x="1757818" y="502095"/>
                    <a:pt x="2225479" y="397796"/>
                  </a:cubicBezTo>
                  <a:cubicBezTo>
                    <a:pt x="2693140" y="293497"/>
                    <a:pt x="2720754" y="36586"/>
                    <a:pt x="2808948" y="4836"/>
                  </a:cubicBezTo>
                  <a:cubicBezTo>
                    <a:pt x="2897142" y="-26914"/>
                    <a:pt x="2764923" y="104224"/>
                    <a:pt x="2754646" y="207296"/>
                  </a:cubicBezTo>
                  <a:cubicBezTo>
                    <a:pt x="2744369" y="310368"/>
                    <a:pt x="2727355" y="479087"/>
                    <a:pt x="2747283" y="623267"/>
                  </a:cubicBezTo>
                  <a:lnTo>
                    <a:pt x="2979" y="630630"/>
                  </a:lnTo>
                  <a:close/>
                </a:path>
              </a:pathLst>
            </a:custGeom>
            <a:gradFill flip="none" rotWithShape="1">
              <a:gsLst>
                <a:gs pos="0">
                  <a:schemeClr val="bg1"/>
                </a:gs>
                <a:gs pos="100000">
                  <a:schemeClr val="bg1">
                    <a:lumMod val="75000"/>
                  </a:schemeClr>
                </a:gs>
              </a:gsLst>
              <a:lin ang="5400000" scaled="0"/>
              <a:tileRect/>
            </a:gradFill>
          </p:spPr>
          <p:txBody>
            <a:bodyPr wrap="none"/>
            <a:lstStyle/>
            <a:p>
              <a:pPr>
                <a:defRPr/>
              </a:pPr>
              <a:endParaRPr lang="en-US">
                <a:ea typeface="MS PGothic" panose="020B0600070205080204" charset="-128"/>
                <a:cs typeface="MS PGothic" panose="020B0600070205080204" charset="-128"/>
              </a:endParaRPr>
            </a:p>
          </p:txBody>
        </p:sp>
        <p:grpSp>
          <p:nvGrpSpPr>
            <p:cNvPr id="63623" name="Group 197">
              <a:extLst>
                <a:ext uri="{FF2B5EF4-FFF2-40B4-BE49-F238E27FC236}">
                  <a16:creationId xmlns:a16="http://schemas.microsoft.com/office/drawing/2014/main" id="{2CC1B6F7-7F79-0B4A-9733-E6F8BD4AF274}"/>
                </a:ext>
              </a:extLst>
            </p:cNvPr>
            <p:cNvGrpSpPr>
              <a:grpSpLocks/>
            </p:cNvGrpSpPr>
            <p:nvPr/>
          </p:nvGrpSpPr>
          <p:grpSpPr bwMode="auto">
            <a:xfrm>
              <a:off x="6031592" y="5136697"/>
              <a:ext cx="2818926" cy="1394987"/>
              <a:chOff x="-999973" y="4042381"/>
              <a:chExt cx="2818926" cy="1394987"/>
            </a:xfrm>
          </p:grpSpPr>
          <p:sp>
            <p:nvSpPr>
              <p:cNvPr id="199" name="Rectangle 198">
                <a:extLst>
                  <a:ext uri="{FF2B5EF4-FFF2-40B4-BE49-F238E27FC236}">
                    <a16:creationId xmlns:a16="http://schemas.microsoft.com/office/drawing/2014/main" id="{406A7C99-2304-534E-9974-3A394DB6EA89}"/>
                  </a:ext>
                </a:extLst>
              </p:cNvPr>
              <p:cNvSpPr/>
              <p:nvPr/>
            </p:nvSpPr>
            <p:spPr bwMode="auto">
              <a:xfrm>
                <a:off x="-978114" y="4042381"/>
                <a:ext cx="2778018" cy="1344382"/>
              </a:xfrm>
              <a:prstGeom prst="rect">
                <a:avLst/>
              </a:prstGeom>
              <a:solidFill>
                <a:schemeClr val="bg1">
                  <a:lumMod val="75000"/>
                </a:schemeClr>
              </a:solidFill>
              <a:ln w="9525" cap="flat" cmpd="sng" algn="ctr">
                <a:solidFill>
                  <a:schemeClr val="accent6"/>
                </a:solidFill>
                <a:prstDash val="solid"/>
                <a:round/>
                <a:headEnd type="none" w="med" len="med"/>
                <a:tailEnd type="none" w="med" len="med"/>
              </a:ln>
              <a:effectLst/>
            </p:spPr>
            <p:txBody>
              <a:bodyPr wrap="none"/>
              <a:lstStyle/>
              <a:p>
                <a:pPr>
                  <a:defRPr/>
                </a:pPr>
                <a:endParaRPr lang="en-US">
                  <a:ea typeface="MS PGothic" panose="020B0600070205080204" charset="-128"/>
                  <a:cs typeface="MS PGothic" panose="020B0600070205080204" charset="-128"/>
                </a:endParaRPr>
              </a:p>
            </p:txBody>
          </p:sp>
          <p:sp>
            <p:nvSpPr>
              <p:cNvPr id="63625" name="TextBox 199">
                <a:extLst>
                  <a:ext uri="{FF2B5EF4-FFF2-40B4-BE49-F238E27FC236}">
                    <a16:creationId xmlns:a16="http://schemas.microsoft.com/office/drawing/2014/main" id="{AC6E1CCD-FFA8-C04B-A55C-3500C7653CDD}"/>
                  </a:ext>
                </a:extLst>
              </p:cNvPr>
              <p:cNvSpPr txBox="1">
                <a:spLocks noChangeArrowheads="1"/>
              </p:cNvSpPr>
              <p:nvPr/>
            </p:nvSpPr>
            <p:spPr bwMode="auto">
              <a:xfrm>
                <a:off x="-999973" y="4360336"/>
                <a:ext cx="1718160" cy="107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u="none">
                    <a:ea typeface="MS PGothic" panose="020B0600070205080204" pitchFamily="34" charset="-128"/>
                  </a:rPr>
                  <a:t>ingress port = 2</a:t>
                </a:r>
              </a:p>
              <a:p>
                <a:r>
                  <a:rPr lang="en-US" altLang="zh-CN" sz="1600" u="none">
                    <a:ea typeface="MS PGothic" panose="020B0600070205080204" pitchFamily="34" charset="-128"/>
                  </a:rPr>
                  <a:t>IP </a:t>
                </a:r>
                <a:r>
                  <a:rPr lang="en-US" altLang="zh-CN" sz="1600" u="none" err="1">
                    <a:ea typeface="MS PGothic" panose="020B0600070205080204" pitchFamily="34" charset="-128"/>
                  </a:rPr>
                  <a:t>Dst</a:t>
                </a:r>
                <a:r>
                  <a:rPr lang="en-US" altLang="zh-CN" sz="1600" u="none">
                    <a:ea typeface="MS PGothic" panose="020B0600070205080204" pitchFamily="34" charset="-128"/>
                  </a:rPr>
                  <a:t> = 10.2.0.3</a:t>
                </a:r>
              </a:p>
              <a:p>
                <a:r>
                  <a:rPr lang="en-US" altLang="zh-CN" sz="1600" u="none">
                    <a:ea typeface="MS PGothic" panose="020B0600070205080204" pitchFamily="34" charset="-128"/>
                  </a:rPr>
                  <a:t>ingress port = 2</a:t>
                </a:r>
              </a:p>
              <a:p>
                <a:r>
                  <a:rPr lang="en-US" altLang="zh-CN" sz="1600" u="none">
                    <a:ea typeface="MS PGothic" panose="020B0600070205080204" pitchFamily="34" charset="-128"/>
                  </a:rPr>
                  <a:t>IP </a:t>
                </a:r>
                <a:r>
                  <a:rPr lang="en-US" altLang="zh-CN" sz="1600" u="none" err="1">
                    <a:ea typeface="MS PGothic" panose="020B0600070205080204" pitchFamily="34" charset="-128"/>
                  </a:rPr>
                  <a:t>Dst</a:t>
                </a:r>
                <a:r>
                  <a:rPr lang="en-US" altLang="zh-CN" sz="1600" u="none">
                    <a:ea typeface="MS PGothic" panose="020B0600070205080204" pitchFamily="34" charset="-128"/>
                  </a:rPr>
                  <a:t> = 10.2.0.4</a:t>
                </a:r>
              </a:p>
            </p:txBody>
          </p:sp>
          <p:sp>
            <p:nvSpPr>
              <p:cNvPr id="63626" name="TextBox 200">
                <a:extLst>
                  <a:ext uri="{FF2B5EF4-FFF2-40B4-BE49-F238E27FC236}">
                    <a16:creationId xmlns:a16="http://schemas.microsoft.com/office/drawing/2014/main" id="{F779050E-1433-0C4A-B539-B176D01D8F1C}"/>
                  </a:ext>
                </a:extLst>
              </p:cNvPr>
              <p:cNvSpPr txBox="1">
                <a:spLocks noChangeArrowheads="1"/>
              </p:cNvSpPr>
              <p:nvPr/>
            </p:nvSpPr>
            <p:spPr bwMode="auto">
              <a:xfrm>
                <a:off x="671327" y="4474229"/>
                <a:ext cx="1120776" cy="338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u="none">
                    <a:ea typeface="MS PGothic" panose="020B0600070205080204" pitchFamily="34" charset="-128"/>
                  </a:rPr>
                  <a:t>forward(3)</a:t>
                </a:r>
              </a:p>
            </p:txBody>
          </p:sp>
          <p:cxnSp>
            <p:nvCxnSpPr>
              <p:cNvPr id="63627" name="Straight Connector 201">
                <a:extLst>
                  <a:ext uri="{FF2B5EF4-FFF2-40B4-BE49-F238E27FC236}">
                    <a16:creationId xmlns:a16="http://schemas.microsoft.com/office/drawing/2014/main" id="{93F3DE85-3FA1-7E49-8A70-E94A1875EA45}"/>
                  </a:ext>
                </a:extLst>
              </p:cNvPr>
              <p:cNvCxnSpPr>
                <a:cxnSpLocks noChangeShapeType="1"/>
              </p:cNvCxnSpPr>
              <p:nvPr/>
            </p:nvCxnSpPr>
            <p:spPr bwMode="auto">
              <a:xfrm>
                <a:off x="-994833" y="4402666"/>
                <a:ext cx="279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63628" name="TextBox 202">
                <a:extLst>
                  <a:ext uri="{FF2B5EF4-FFF2-40B4-BE49-F238E27FC236}">
                    <a16:creationId xmlns:a16="http://schemas.microsoft.com/office/drawing/2014/main" id="{DEDD6953-2EB2-E447-A07C-5AE484865ABA}"/>
                  </a:ext>
                </a:extLst>
              </p:cNvPr>
              <p:cNvSpPr txBox="1">
                <a:spLocks noChangeArrowheads="1"/>
              </p:cNvSpPr>
              <p:nvPr/>
            </p:nvSpPr>
            <p:spPr bwMode="auto">
              <a:xfrm>
                <a:off x="-674004" y="4051301"/>
                <a:ext cx="595012" cy="338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a:ea typeface="MS PGothic" panose="020B0600070205080204" pitchFamily="34" charset="-128"/>
                  </a:rPr>
                  <a:t>匹配</a:t>
                </a:r>
              </a:p>
            </p:txBody>
          </p:sp>
          <p:sp>
            <p:nvSpPr>
              <p:cNvPr id="63629" name="TextBox 203">
                <a:extLst>
                  <a:ext uri="{FF2B5EF4-FFF2-40B4-BE49-F238E27FC236}">
                    <a16:creationId xmlns:a16="http://schemas.microsoft.com/office/drawing/2014/main" id="{207BA315-822F-C24D-AE1F-7B7E186B5EBA}"/>
                  </a:ext>
                </a:extLst>
              </p:cNvPr>
              <p:cNvSpPr txBox="1">
                <a:spLocks noChangeArrowheads="1"/>
              </p:cNvSpPr>
              <p:nvPr/>
            </p:nvSpPr>
            <p:spPr bwMode="auto">
              <a:xfrm>
                <a:off x="875396" y="4055535"/>
                <a:ext cx="595012" cy="338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a:ea typeface="MS PGothic" panose="020B0600070205080204" pitchFamily="34" charset="-128"/>
                  </a:rPr>
                  <a:t>动作</a:t>
                </a:r>
              </a:p>
            </p:txBody>
          </p:sp>
          <p:cxnSp>
            <p:nvCxnSpPr>
              <p:cNvPr id="63630" name="Straight Connector 204">
                <a:extLst>
                  <a:ext uri="{FF2B5EF4-FFF2-40B4-BE49-F238E27FC236}">
                    <a16:creationId xmlns:a16="http://schemas.microsoft.com/office/drawing/2014/main" id="{B639EB32-7256-0648-A00A-7947F1AD993D}"/>
                  </a:ext>
                </a:extLst>
              </p:cNvPr>
              <p:cNvCxnSpPr>
                <a:cxnSpLocks noChangeShapeType="1"/>
              </p:cNvCxnSpPr>
              <p:nvPr/>
            </p:nvCxnSpPr>
            <p:spPr bwMode="auto">
              <a:xfrm>
                <a:off x="660503" y="4042833"/>
                <a:ext cx="4690" cy="13494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3631" name="Straight Connector 205">
                <a:extLst>
                  <a:ext uri="{FF2B5EF4-FFF2-40B4-BE49-F238E27FC236}">
                    <a16:creationId xmlns:a16="http://schemas.microsoft.com/office/drawing/2014/main" id="{8F5133C0-0B5C-2943-8F38-FFE4D6B88AA8}"/>
                  </a:ext>
                </a:extLst>
              </p:cNvPr>
              <p:cNvCxnSpPr>
                <a:cxnSpLocks noChangeShapeType="1"/>
              </p:cNvCxnSpPr>
              <p:nvPr/>
            </p:nvCxnSpPr>
            <p:spPr bwMode="auto">
              <a:xfrm>
                <a:off x="-975047" y="4896787"/>
                <a:ext cx="279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63632" name="TextBox 206">
                <a:extLst>
                  <a:ext uri="{FF2B5EF4-FFF2-40B4-BE49-F238E27FC236}">
                    <a16:creationId xmlns:a16="http://schemas.microsoft.com/office/drawing/2014/main" id="{58D45CBD-0102-A14F-B85F-58AAA3D63351}"/>
                  </a:ext>
                </a:extLst>
              </p:cNvPr>
              <p:cNvSpPr txBox="1">
                <a:spLocks noChangeArrowheads="1"/>
              </p:cNvSpPr>
              <p:nvPr/>
            </p:nvSpPr>
            <p:spPr bwMode="auto">
              <a:xfrm>
                <a:off x="670712" y="4973449"/>
                <a:ext cx="1120776" cy="338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u="none">
                    <a:ea typeface="MS PGothic" panose="020B0600070205080204" pitchFamily="34" charset="-128"/>
                  </a:rPr>
                  <a:t>forward(4)</a:t>
                </a:r>
              </a:p>
            </p:txBody>
          </p:sp>
        </p:grpSp>
      </p:grpSp>
      <p:grpSp>
        <p:nvGrpSpPr>
          <p:cNvPr id="68" name="Group 67">
            <a:extLst>
              <a:ext uri="{FF2B5EF4-FFF2-40B4-BE49-F238E27FC236}">
                <a16:creationId xmlns:a16="http://schemas.microsoft.com/office/drawing/2014/main" id="{421DF2C5-2618-7540-93BB-A7C1BD8A327C}"/>
              </a:ext>
            </a:extLst>
          </p:cNvPr>
          <p:cNvGrpSpPr>
            <a:grpSpLocks/>
          </p:cNvGrpSpPr>
          <p:nvPr/>
        </p:nvGrpSpPr>
        <p:grpSpPr bwMode="auto">
          <a:xfrm>
            <a:off x="587378" y="4310764"/>
            <a:ext cx="3089275" cy="2001837"/>
            <a:chOff x="587526" y="4569769"/>
            <a:chExt cx="3089750" cy="2002482"/>
          </a:xfrm>
        </p:grpSpPr>
        <p:sp>
          <p:nvSpPr>
            <p:cNvPr id="52" name="Freeform 51">
              <a:extLst>
                <a:ext uri="{FF2B5EF4-FFF2-40B4-BE49-F238E27FC236}">
                  <a16:creationId xmlns:a16="http://schemas.microsoft.com/office/drawing/2014/main" id="{22F4EA39-D4FE-774C-AA89-6340778DA7BB}"/>
                </a:ext>
              </a:extLst>
            </p:cNvPr>
            <p:cNvSpPr/>
            <p:nvPr/>
          </p:nvSpPr>
          <p:spPr>
            <a:xfrm>
              <a:off x="631983" y="4569769"/>
              <a:ext cx="3045293" cy="849586"/>
            </a:xfrm>
            <a:custGeom>
              <a:avLst/>
              <a:gdLst>
                <a:gd name="connsiteX0" fmla="*/ 0 w 3026833"/>
                <a:gd name="connsiteY0" fmla="*/ 846667 h 846667"/>
                <a:gd name="connsiteX1" fmla="*/ 2222500 w 3026833"/>
                <a:gd name="connsiteY1" fmla="*/ 613833 h 846667"/>
                <a:gd name="connsiteX2" fmla="*/ 3026833 w 3026833"/>
                <a:gd name="connsiteY2" fmla="*/ 0 h 846667"/>
                <a:gd name="connsiteX3" fmla="*/ 2751667 w 3026833"/>
                <a:gd name="connsiteY3" fmla="*/ 423333 h 846667"/>
                <a:gd name="connsiteX4" fmla="*/ 2730500 w 3026833"/>
                <a:gd name="connsiteY4" fmla="*/ 825500 h 846667"/>
                <a:gd name="connsiteX5" fmla="*/ 0 w 3026833"/>
                <a:gd name="connsiteY5" fmla="*/ 846667 h 846667"/>
                <a:gd name="connsiteX0-1" fmla="*/ 0 w 3026833"/>
                <a:gd name="connsiteY0-2" fmla="*/ 846667 h 846667"/>
                <a:gd name="connsiteX1-3" fmla="*/ 2222500 w 3026833"/>
                <a:gd name="connsiteY1-4" fmla="*/ 613833 h 846667"/>
                <a:gd name="connsiteX2-5" fmla="*/ 3026833 w 3026833"/>
                <a:gd name="connsiteY2-6" fmla="*/ 0 h 846667"/>
                <a:gd name="connsiteX3-7" fmla="*/ 2751667 w 3026833"/>
                <a:gd name="connsiteY3-8" fmla="*/ 423333 h 846667"/>
                <a:gd name="connsiteX4-9" fmla="*/ 2744304 w 3026833"/>
                <a:gd name="connsiteY4-10" fmla="*/ 839304 h 846667"/>
                <a:gd name="connsiteX5-11" fmla="*/ 0 w 3026833"/>
                <a:gd name="connsiteY5-12" fmla="*/ 846667 h 846667"/>
                <a:gd name="connsiteX0-13" fmla="*/ 0 w 3042275"/>
                <a:gd name="connsiteY0-14" fmla="*/ 848898 h 848898"/>
                <a:gd name="connsiteX1-15" fmla="*/ 2222500 w 3042275"/>
                <a:gd name="connsiteY1-16" fmla="*/ 616064 h 848898"/>
                <a:gd name="connsiteX2-17" fmla="*/ 3026833 w 3042275"/>
                <a:gd name="connsiteY2-18" fmla="*/ 2231 h 848898"/>
                <a:gd name="connsiteX3-19" fmla="*/ 2751667 w 3042275"/>
                <a:gd name="connsiteY3-20" fmla="*/ 425564 h 848898"/>
                <a:gd name="connsiteX4-21" fmla="*/ 2744304 w 3042275"/>
                <a:gd name="connsiteY4-22" fmla="*/ 841535 h 848898"/>
                <a:gd name="connsiteX5-23" fmla="*/ 0 w 3042275"/>
                <a:gd name="connsiteY5-24" fmla="*/ 848898 h 848898"/>
                <a:gd name="connsiteX0-25" fmla="*/ 0 w 3042275"/>
                <a:gd name="connsiteY0-26" fmla="*/ 848898 h 848898"/>
                <a:gd name="connsiteX1-27" fmla="*/ 2222500 w 3042275"/>
                <a:gd name="connsiteY1-28" fmla="*/ 616064 h 848898"/>
                <a:gd name="connsiteX2-29" fmla="*/ 3026833 w 3042275"/>
                <a:gd name="connsiteY2-30" fmla="*/ 2231 h 848898"/>
                <a:gd name="connsiteX3-31" fmla="*/ 2751667 w 3042275"/>
                <a:gd name="connsiteY3-32" fmla="*/ 425564 h 848898"/>
                <a:gd name="connsiteX4-33" fmla="*/ 2744304 w 3042275"/>
                <a:gd name="connsiteY4-34" fmla="*/ 841535 h 848898"/>
                <a:gd name="connsiteX5-35" fmla="*/ 0 w 3042275"/>
                <a:gd name="connsiteY5-36" fmla="*/ 848898 h 848898"/>
                <a:gd name="connsiteX0-37" fmla="*/ 3038 w 3045313"/>
                <a:gd name="connsiteY0-38" fmla="*/ 848898 h 848898"/>
                <a:gd name="connsiteX1-39" fmla="*/ 2225538 w 3045313"/>
                <a:gd name="connsiteY1-40" fmla="*/ 616064 h 848898"/>
                <a:gd name="connsiteX2-41" fmla="*/ 3029871 w 3045313"/>
                <a:gd name="connsiteY2-42" fmla="*/ 2231 h 848898"/>
                <a:gd name="connsiteX3-43" fmla="*/ 2754705 w 3045313"/>
                <a:gd name="connsiteY3-44" fmla="*/ 425564 h 848898"/>
                <a:gd name="connsiteX4-45" fmla="*/ 2747342 w 3045313"/>
                <a:gd name="connsiteY4-46" fmla="*/ 841535 h 848898"/>
                <a:gd name="connsiteX5-47" fmla="*/ 3038 w 3045313"/>
                <a:gd name="connsiteY5-48" fmla="*/ 848898 h 848898"/>
                <a:gd name="connsiteX0-49" fmla="*/ 2799 w 3045074"/>
                <a:gd name="connsiteY0-50" fmla="*/ 848898 h 848898"/>
                <a:gd name="connsiteX1-51" fmla="*/ 2225299 w 3045074"/>
                <a:gd name="connsiteY1-52" fmla="*/ 616064 h 848898"/>
                <a:gd name="connsiteX2-53" fmla="*/ 3029632 w 3045074"/>
                <a:gd name="connsiteY2-54" fmla="*/ 2231 h 848898"/>
                <a:gd name="connsiteX3-55" fmla="*/ 2754466 w 3045074"/>
                <a:gd name="connsiteY3-56" fmla="*/ 425564 h 848898"/>
                <a:gd name="connsiteX4-57" fmla="*/ 2747103 w 3045074"/>
                <a:gd name="connsiteY4-58" fmla="*/ 841535 h 848898"/>
                <a:gd name="connsiteX5-59" fmla="*/ 2799 w 3045074"/>
                <a:gd name="connsiteY5-60" fmla="*/ 848898 h 848898"/>
                <a:gd name="connsiteX0-61" fmla="*/ 2799 w 3045074"/>
                <a:gd name="connsiteY0-62" fmla="*/ 848898 h 848898"/>
                <a:gd name="connsiteX1-63" fmla="*/ 2225299 w 3045074"/>
                <a:gd name="connsiteY1-64" fmla="*/ 616064 h 848898"/>
                <a:gd name="connsiteX2-65" fmla="*/ 3029632 w 3045074"/>
                <a:gd name="connsiteY2-66" fmla="*/ 2231 h 848898"/>
                <a:gd name="connsiteX3-67" fmla="*/ 2754466 w 3045074"/>
                <a:gd name="connsiteY3-68" fmla="*/ 425564 h 848898"/>
                <a:gd name="connsiteX4-69" fmla="*/ 2747103 w 3045074"/>
                <a:gd name="connsiteY4-70" fmla="*/ 841535 h 848898"/>
                <a:gd name="connsiteX5-71" fmla="*/ 2799 w 3045074"/>
                <a:gd name="connsiteY5-72" fmla="*/ 848898 h 84889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045074" h="848898">
                  <a:moveTo>
                    <a:pt x="2799" y="848898"/>
                  </a:moveTo>
                  <a:cubicBezTo>
                    <a:pt x="-84168" y="811320"/>
                    <a:pt x="1881874" y="743370"/>
                    <a:pt x="2225299" y="616064"/>
                  </a:cubicBezTo>
                  <a:cubicBezTo>
                    <a:pt x="2568724" y="488758"/>
                    <a:pt x="2941438" y="33981"/>
                    <a:pt x="3029632" y="2231"/>
                  </a:cubicBezTo>
                  <a:cubicBezTo>
                    <a:pt x="3117826" y="-29519"/>
                    <a:pt x="2801554" y="285680"/>
                    <a:pt x="2754466" y="425564"/>
                  </a:cubicBezTo>
                  <a:cubicBezTo>
                    <a:pt x="2707378" y="565448"/>
                    <a:pt x="2727175" y="697355"/>
                    <a:pt x="2747103" y="841535"/>
                  </a:cubicBezTo>
                  <a:lnTo>
                    <a:pt x="2799" y="848898"/>
                  </a:lnTo>
                  <a:close/>
                </a:path>
              </a:pathLst>
            </a:custGeom>
            <a:gradFill flip="none" rotWithShape="1">
              <a:gsLst>
                <a:gs pos="0">
                  <a:schemeClr val="bg1"/>
                </a:gs>
                <a:gs pos="100000">
                  <a:schemeClr val="bg1">
                    <a:lumMod val="75000"/>
                  </a:schemeClr>
                </a:gs>
              </a:gsLst>
              <a:lin ang="5400000" scaled="0"/>
              <a:tileRect/>
            </a:gradFill>
          </p:spPr>
          <p:txBody>
            <a:bodyPr wrap="none"/>
            <a:lstStyle/>
            <a:p>
              <a:pPr>
                <a:defRPr/>
              </a:pPr>
              <a:endParaRPr lang="en-US">
                <a:ea typeface="MS PGothic" panose="020B0600070205080204" charset="-128"/>
                <a:cs typeface="MS PGothic" panose="020B0600070205080204" charset="-128"/>
              </a:endParaRPr>
            </a:p>
          </p:txBody>
        </p:sp>
        <p:grpSp>
          <p:nvGrpSpPr>
            <p:cNvPr id="63614" name="Group 50">
              <a:extLst>
                <a:ext uri="{FF2B5EF4-FFF2-40B4-BE49-F238E27FC236}">
                  <a16:creationId xmlns:a16="http://schemas.microsoft.com/office/drawing/2014/main" id="{4DDB4340-ED90-CE41-9C85-1B1D87D08B83}"/>
                </a:ext>
              </a:extLst>
            </p:cNvPr>
            <p:cNvGrpSpPr>
              <a:grpSpLocks/>
            </p:cNvGrpSpPr>
            <p:nvPr/>
          </p:nvGrpSpPr>
          <p:grpSpPr bwMode="auto">
            <a:xfrm>
              <a:off x="587526" y="5408084"/>
              <a:ext cx="2799193" cy="1164167"/>
              <a:chOff x="-999973" y="4042833"/>
              <a:chExt cx="2799193" cy="1164167"/>
            </a:xfrm>
          </p:grpSpPr>
          <p:sp>
            <p:nvSpPr>
              <p:cNvPr id="11" name="Rectangle 10">
                <a:extLst>
                  <a:ext uri="{FF2B5EF4-FFF2-40B4-BE49-F238E27FC236}">
                    <a16:creationId xmlns:a16="http://schemas.microsoft.com/office/drawing/2014/main" id="{52DD63F4-8551-1E4D-960C-9D4A804E9982}"/>
                  </a:ext>
                </a:extLst>
              </p:cNvPr>
              <p:cNvSpPr/>
              <p:nvPr/>
            </p:nvSpPr>
            <p:spPr bwMode="auto">
              <a:xfrm>
                <a:off x="-977745" y="4042988"/>
                <a:ext cx="2776965" cy="1164012"/>
              </a:xfrm>
              <a:prstGeom prst="rect">
                <a:avLst/>
              </a:prstGeom>
              <a:solidFill>
                <a:schemeClr val="bg1">
                  <a:lumMod val="75000"/>
                </a:schemeClr>
              </a:solidFill>
              <a:ln w="9525" cap="flat" cmpd="sng" algn="ctr">
                <a:solidFill>
                  <a:schemeClr val="accent6"/>
                </a:solidFill>
                <a:prstDash val="solid"/>
                <a:round/>
                <a:headEnd type="none" w="med" len="med"/>
                <a:tailEnd type="none" w="med" len="med"/>
              </a:ln>
              <a:effectLst/>
            </p:spPr>
            <p:txBody>
              <a:bodyPr wrap="none"/>
              <a:lstStyle/>
              <a:p>
                <a:pPr>
                  <a:defRPr/>
                </a:pPr>
                <a:endParaRPr lang="en-US">
                  <a:ea typeface="MS PGothic" panose="020B0600070205080204" charset="-128"/>
                  <a:cs typeface="MS PGothic" panose="020B0600070205080204" charset="-128"/>
                </a:endParaRPr>
              </a:p>
            </p:txBody>
          </p:sp>
          <p:sp>
            <p:nvSpPr>
              <p:cNvPr id="63616" name="TextBox 8">
                <a:extLst>
                  <a:ext uri="{FF2B5EF4-FFF2-40B4-BE49-F238E27FC236}">
                    <a16:creationId xmlns:a16="http://schemas.microsoft.com/office/drawing/2014/main" id="{6664F7A9-9FA3-4748-8300-C446E242371C}"/>
                  </a:ext>
                </a:extLst>
              </p:cNvPr>
              <p:cNvSpPr txBox="1">
                <a:spLocks noChangeArrowheads="1"/>
              </p:cNvSpPr>
              <p:nvPr/>
            </p:nvSpPr>
            <p:spPr bwMode="auto">
              <a:xfrm>
                <a:off x="-999973" y="4360337"/>
                <a:ext cx="1651155" cy="831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a:ea typeface="MS PGothic" panose="020B0600070205080204" pitchFamily="34" charset="-128"/>
                  </a:rPr>
                  <a:t>ingress port = 1</a:t>
                </a:r>
              </a:p>
              <a:p>
                <a:r>
                  <a:rPr lang="en-US" altLang="zh-CN" sz="1600">
                    <a:ea typeface="MS PGothic" panose="020B0600070205080204" pitchFamily="34" charset="-128"/>
                  </a:rPr>
                  <a:t>IP Src = 10.3.*.*</a:t>
                </a:r>
              </a:p>
              <a:p>
                <a:r>
                  <a:rPr lang="en-US" altLang="zh-CN" sz="1600">
                    <a:ea typeface="MS PGothic" panose="020B0600070205080204" pitchFamily="34" charset="-128"/>
                  </a:rPr>
                  <a:t>IP Dst = 10.2.*.*</a:t>
                </a:r>
              </a:p>
            </p:txBody>
          </p:sp>
          <p:sp>
            <p:nvSpPr>
              <p:cNvPr id="63617" name="TextBox 183">
                <a:extLst>
                  <a:ext uri="{FF2B5EF4-FFF2-40B4-BE49-F238E27FC236}">
                    <a16:creationId xmlns:a16="http://schemas.microsoft.com/office/drawing/2014/main" id="{8D3A2EC1-86F3-6047-BB67-A0B2086625A7}"/>
                  </a:ext>
                </a:extLst>
              </p:cNvPr>
              <p:cNvSpPr txBox="1">
                <a:spLocks noChangeArrowheads="1"/>
              </p:cNvSpPr>
              <p:nvPr/>
            </p:nvSpPr>
            <p:spPr bwMode="auto">
              <a:xfrm>
                <a:off x="676427" y="4576236"/>
                <a:ext cx="1120993" cy="33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a:ea typeface="MS PGothic" panose="020B0600070205080204" pitchFamily="34" charset="-128"/>
                  </a:rPr>
                  <a:t>forward(4)</a:t>
                </a:r>
              </a:p>
            </p:txBody>
          </p:sp>
          <p:cxnSp>
            <p:nvCxnSpPr>
              <p:cNvPr id="63618" name="Straight Connector 14">
                <a:extLst>
                  <a:ext uri="{FF2B5EF4-FFF2-40B4-BE49-F238E27FC236}">
                    <a16:creationId xmlns:a16="http://schemas.microsoft.com/office/drawing/2014/main" id="{3B5AA0F2-5BAB-144C-A528-975F677AF26F}"/>
                  </a:ext>
                </a:extLst>
              </p:cNvPr>
              <p:cNvCxnSpPr>
                <a:cxnSpLocks noChangeShapeType="1"/>
              </p:cNvCxnSpPr>
              <p:nvPr/>
            </p:nvCxnSpPr>
            <p:spPr bwMode="auto">
              <a:xfrm>
                <a:off x="-994833" y="4402666"/>
                <a:ext cx="279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63619" name="TextBox 185">
                <a:extLst>
                  <a:ext uri="{FF2B5EF4-FFF2-40B4-BE49-F238E27FC236}">
                    <a16:creationId xmlns:a16="http://schemas.microsoft.com/office/drawing/2014/main" id="{C3D92D99-CA92-E148-96EF-65D9D72AAF7E}"/>
                  </a:ext>
                </a:extLst>
              </p:cNvPr>
              <p:cNvSpPr txBox="1">
                <a:spLocks noChangeArrowheads="1"/>
              </p:cNvSpPr>
              <p:nvPr/>
            </p:nvSpPr>
            <p:spPr bwMode="auto">
              <a:xfrm>
                <a:off x="-674004" y="4051301"/>
                <a:ext cx="595126" cy="33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a:ea typeface="MS PGothic" panose="020B0600070205080204" pitchFamily="34" charset="-128"/>
                  </a:rPr>
                  <a:t>匹配</a:t>
                </a:r>
              </a:p>
            </p:txBody>
          </p:sp>
          <p:sp>
            <p:nvSpPr>
              <p:cNvPr id="63620" name="TextBox 186">
                <a:extLst>
                  <a:ext uri="{FF2B5EF4-FFF2-40B4-BE49-F238E27FC236}">
                    <a16:creationId xmlns:a16="http://schemas.microsoft.com/office/drawing/2014/main" id="{449AB6F8-0547-4246-9D9F-8527AFE6B5AD}"/>
                  </a:ext>
                </a:extLst>
              </p:cNvPr>
              <p:cNvSpPr txBox="1">
                <a:spLocks noChangeArrowheads="1"/>
              </p:cNvSpPr>
              <p:nvPr/>
            </p:nvSpPr>
            <p:spPr bwMode="auto">
              <a:xfrm>
                <a:off x="875395" y="4055534"/>
                <a:ext cx="595126" cy="33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1600">
                    <a:ea typeface="MS PGothic" panose="020B0600070205080204" pitchFamily="34" charset="-128"/>
                  </a:rPr>
                  <a:t>动作</a:t>
                </a:r>
                <a:endParaRPr lang="en-US" altLang="zh-CN" sz="1600">
                  <a:ea typeface="MS PGothic" panose="020B0600070205080204" pitchFamily="34" charset="-128"/>
                </a:endParaRPr>
              </a:p>
            </p:txBody>
          </p:sp>
          <p:cxnSp>
            <p:nvCxnSpPr>
              <p:cNvPr id="63621" name="Straight Connector 187">
                <a:extLst>
                  <a:ext uri="{FF2B5EF4-FFF2-40B4-BE49-F238E27FC236}">
                    <a16:creationId xmlns:a16="http://schemas.microsoft.com/office/drawing/2014/main" id="{5823DCF6-176E-6E41-B554-EAC31C765A4F}"/>
                  </a:ext>
                </a:extLst>
              </p:cNvPr>
              <p:cNvCxnSpPr>
                <a:cxnSpLocks noChangeShapeType="1"/>
              </p:cNvCxnSpPr>
              <p:nvPr/>
            </p:nvCxnSpPr>
            <p:spPr bwMode="auto">
              <a:xfrm>
                <a:off x="634998" y="4042833"/>
                <a:ext cx="0" cy="11641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sp useBgFill="1">
        <p:nvSpPr>
          <p:cNvPr id="63492" name="Title 1">
            <a:extLst>
              <a:ext uri="{FF2B5EF4-FFF2-40B4-BE49-F238E27FC236}">
                <a16:creationId xmlns:a16="http://schemas.microsoft.com/office/drawing/2014/main" id="{F9DC8221-1AE5-7349-9207-F8273855EFA5}"/>
              </a:ext>
            </a:extLst>
          </p:cNvPr>
          <p:cNvSpPr>
            <a:spLocks noGrp="1" noChangeArrowheads="1"/>
          </p:cNvSpPr>
          <p:nvPr>
            <p:ph type="title"/>
          </p:nvPr>
        </p:nvSpPr>
        <p:spPr/>
        <p:txBody>
          <a:bodyPr/>
          <a:lstStyle/>
          <a:p>
            <a:r>
              <a:rPr lang="zh-CN" altLang="en-US">
                <a:latin typeface="+mn-ea"/>
                <a:ea typeface="+mn-ea"/>
              </a:rPr>
              <a:t>第一个例子：简单转发</a:t>
            </a:r>
            <a:endParaRPr lang="en-US" altLang="zh-CN">
              <a:latin typeface="+mn-ea"/>
              <a:ea typeface="+mn-ea"/>
            </a:endParaRPr>
          </a:p>
        </p:txBody>
      </p:sp>
      <p:cxnSp>
        <p:nvCxnSpPr>
          <p:cNvPr id="63493" name="Straight Connector 13">
            <a:extLst>
              <a:ext uri="{FF2B5EF4-FFF2-40B4-BE49-F238E27FC236}">
                <a16:creationId xmlns:a16="http://schemas.microsoft.com/office/drawing/2014/main" id="{1264DF80-5A65-5C43-AC5A-5ACEA656492B}"/>
              </a:ext>
            </a:extLst>
          </p:cNvPr>
          <p:cNvCxnSpPr>
            <a:cxnSpLocks noChangeShapeType="1"/>
          </p:cNvCxnSpPr>
          <p:nvPr/>
        </p:nvCxnSpPr>
        <p:spPr bwMode="auto">
          <a:xfrm>
            <a:off x="3760789" y="2302580"/>
            <a:ext cx="2157412" cy="1846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3494" name="Straight Connector 11">
            <a:extLst>
              <a:ext uri="{FF2B5EF4-FFF2-40B4-BE49-F238E27FC236}">
                <a16:creationId xmlns:a16="http://schemas.microsoft.com/office/drawing/2014/main" id="{41F909A9-2D57-6349-9993-28524091A523}"/>
              </a:ext>
            </a:extLst>
          </p:cNvPr>
          <p:cNvCxnSpPr>
            <a:cxnSpLocks noChangeShapeType="1"/>
          </p:cNvCxnSpPr>
          <p:nvPr/>
        </p:nvCxnSpPr>
        <p:spPr bwMode="auto">
          <a:xfrm>
            <a:off x="4040190" y="4237741"/>
            <a:ext cx="2046287" cy="0"/>
          </a:xfrm>
          <a:prstGeom prst="line">
            <a:avLst/>
          </a:prstGeom>
          <a:ln>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63495" name="Straight Connector 6">
            <a:extLst>
              <a:ext uri="{FF2B5EF4-FFF2-40B4-BE49-F238E27FC236}">
                <a16:creationId xmlns:a16="http://schemas.microsoft.com/office/drawing/2014/main" id="{C1FB5CB5-A07D-8C47-B1F6-31727B332708}"/>
              </a:ext>
            </a:extLst>
          </p:cNvPr>
          <p:cNvCxnSpPr>
            <a:cxnSpLocks noChangeShapeType="1"/>
          </p:cNvCxnSpPr>
          <p:nvPr/>
        </p:nvCxnSpPr>
        <p:spPr bwMode="auto">
          <a:xfrm>
            <a:off x="3841751" y="2431166"/>
            <a:ext cx="0" cy="1574800"/>
          </a:xfrm>
          <a:prstGeom prst="line">
            <a:avLst/>
          </a:prstGeom>
          <a:ln>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63496" name="Straight Connector 64">
            <a:extLst>
              <a:ext uri="{FF2B5EF4-FFF2-40B4-BE49-F238E27FC236}">
                <a16:creationId xmlns:a16="http://schemas.microsoft.com/office/drawing/2014/main" id="{8C09D8E6-3405-064A-B000-3FF545CEC0D5}"/>
              </a:ext>
            </a:extLst>
          </p:cNvPr>
          <p:cNvCxnSpPr>
            <a:cxnSpLocks noChangeShapeType="1"/>
          </p:cNvCxnSpPr>
          <p:nvPr/>
        </p:nvCxnSpPr>
        <p:spPr bwMode="auto">
          <a:xfrm flipH="1">
            <a:off x="3962401" y="2894718"/>
            <a:ext cx="1477963" cy="1311275"/>
          </a:xfrm>
          <a:prstGeom prst="line">
            <a:avLst/>
          </a:prstGeom>
          <a:noFill/>
          <a:ln w="12700">
            <a:solidFill>
              <a:srgbClr val="CC0000">
                <a:alpha val="50195"/>
              </a:srgbClr>
            </a:solidFill>
            <a:prstDash val="dash"/>
            <a:round/>
            <a:headEnd/>
            <a:tailEnd/>
          </a:ln>
          <a:extLst>
            <a:ext uri="{909E8E84-426E-40DD-AFC4-6F175D3DCCD1}">
              <a14:hiddenFill xmlns:a14="http://schemas.microsoft.com/office/drawing/2010/main">
                <a:noFill/>
              </a14:hiddenFill>
            </a:ext>
          </a:extLst>
        </p:spPr>
      </p:cxnSp>
      <p:cxnSp>
        <p:nvCxnSpPr>
          <p:cNvPr id="58" name="Straight Connector 57">
            <a:extLst>
              <a:ext uri="{FF2B5EF4-FFF2-40B4-BE49-F238E27FC236}">
                <a16:creationId xmlns:a16="http://schemas.microsoft.com/office/drawing/2014/main" id="{B2685907-5657-D94F-9C20-1456418B9DA5}"/>
              </a:ext>
            </a:extLst>
          </p:cNvPr>
          <p:cNvCxnSpPr/>
          <p:nvPr/>
        </p:nvCxnSpPr>
        <p:spPr>
          <a:xfrm flipH="1" flipV="1">
            <a:off x="3910014" y="4307594"/>
            <a:ext cx="6351" cy="6572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D0BAEDBC-0AC9-E04D-A784-3551220CED7E}"/>
              </a:ext>
            </a:extLst>
          </p:cNvPr>
          <p:cNvCxnSpPr/>
          <p:nvPr/>
        </p:nvCxnSpPr>
        <p:spPr>
          <a:xfrm>
            <a:off x="2954339" y="4264728"/>
            <a:ext cx="531812"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63499" name="Group 44">
            <a:extLst>
              <a:ext uri="{FF2B5EF4-FFF2-40B4-BE49-F238E27FC236}">
                <a16:creationId xmlns:a16="http://schemas.microsoft.com/office/drawing/2014/main" id="{53DB9F02-B355-4847-B0A0-99E6544276D7}"/>
              </a:ext>
            </a:extLst>
          </p:cNvPr>
          <p:cNvGrpSpPr>
            <a:grpSpLocks/>
          </p:cNvGrpSpPr>
          <p:nvPr/>
        </p:nvGrpSpPr>
        <p:grpSpPr bwMode="auto">
          <a:xfrm>
            <a:off x="2355851" y="3783716"/>
            <a:ext cx="757239" cy="628651"/>
            <a:chOff x="-44" y="1473"/>
            <a:chExt cx="981" cy="1105"/>
          </a:xfrm>
        </p:grpSpPr>
        <p:pic>
          <p:nvPicPr>
            <p:cNvPr id="63611" name="Picture 45" descr="desktop_computer_stylized_medium">
              <a:extLst>
                <a:ext uri="{FF2B5EF4-FFF2-40B4-BE49-F238E27FC236}">
                  <a16:creationId xmlns:a16="http://schemas.microsoft.com/office/drawing/2014/main" id="{44AF29D6-9248-9D4B-8E94-BA32B4506D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612" name="Freeform 46">
              <a:extLst>
                <a:ext uri="{FF2B5EF4-FFF2-40B4-BE49-F238E27FC236}">
                  <a16:creationId xmlns:a16="http://schemas.microsoft.com/office/drawing/2014/main" id="{A553EF4E-D2FE-9E45-8FB8-EF4C3669D36D}"/>
                </a:ext>
              </a:extLst>
            </p:cNvPr>
            <p:cNvSpPr>
              <a:spLocks noChangeArrowheads="1"/>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3500" name="Group 44">
            <a:extLst>
              <a:ext uri="{FF2B5EF4-FFF2-40B4-BE49-F238E27FC236}">
                <a16:creationId xmlns:a16="http://schemas.microsoft.com/office/drawing/2014/main" id="{694489BA-76E9-D54F-827E-41F6E4AED7DD}"/>
              </a:ext>
            </a:extLst>
          </p:cNvPr>
          <p:cNvGrpSpPr>
            <a:grpSpLocks/>
          </p:cNvGrpSpPr>
          <p:nvPr/>
        </p:nvGrpSpPr>
        <p:grpSpPr bwMode="auto">
          <a:xfrm>
            <a:off x="3419477" y="4633028"/>
            <a:ext cx="757239" cy="628651"/>
            <a:chOff x="188" y="1473"/>
            <a:chExt cx="981" cy="1105"/>
          </a:xfrm>
        </p:grpSpPr>
        <p:pic>
          <p:nvPicPr>
            <p:cNvPr id="63609" name="Picture 45" descr="desktop_computer_stylized_medium">
              <a:extLst>
                <a:ext uri="{FF2B5EF4-FFF2-40B4-BE49-F238E27FC236}">
                  <a16:creationId xmlns:a16="http://schemas.microsoft.com/office/drawing/2014/main" id="{95612107-7007-8043-A3AC-77BBC48FB6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88"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610" name="Freeform 46">
              <a:extLst>
                <a:ext uri="{FF2B5EF4-FFF2-40B4-BE49-F238E27FC236}">
                  <a16:creationId xmlns:a16="http://schemas.microsoft.com/office/drawing/2014/main" id="{1853A1AD-6980-B247-A548-865A0092CD6B}"/>
                </a:ext>
              </a:extLst>
            </p:cNvPr>
            <p:cNvSpPr>
              <a:spLocks noChangeArrowheads="1"/>
            </p:cNvSpPr>
            <p:nvPr/>
          </p:nvSpPr>
          <p:spPr bwMode="auto">
            <a:xfrm flipH="1">
              <a:off x="598" y="1587"/>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3501" name="TextBox 9">
            <a:extLst>
              <a:ext uri="{FF2B5EF4-FFF2-40B4-BE49-F238E27FC236}">
                <a16:creationId xmlns:a16="http://schemas.microsoft.com/office/drawing/2014/main" id="{1FA8BF17-6834-AF4F-B89A-47A27B8B1D04}"/>
              </a:ext>
            </a:extLst>
          </p:cNvPr>
          <p:cNvSpPr txBox="1">
            <a:spLocks noChangeArrowheads="1"/>
          </p:cNvSpPr>
          <p:nvPr/>
        </p:nvSpPr>
        <p:spPr bwMode="auto">
          <a:xfrm>
            <a:off x="2501695" y="4288541"/>
            <a:ext cx="83067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1400">
                <a:ea typeface="MS PGothic" panose="020B0600070205080204" pitchFamily="34" charset="-128"/>
              </a:rPr>
              <a:t>Host h1</a:t>
            </a:r>
          </a:p>
          <a:p>
            <a:pPr algn="ctr"/>
            <a:r>
              <a:rPr lang="en-US" altLang="zh-CN" sz="1400">
                <a:ea typeface="MS PGothic" panose="020B0600070205080204" pitchFamily="34" charset="-128"/>
              </a:rPr>
              <a:t>10.1.0.1</a:t>
            </a:r>
          </a:p>
          <a:p>
            <a:pPr algn="ctr"/>
            <a:endParaRPr lang="en-US" altLang="zh-CN" sz="1400">
              <a:ea typeface="MS PGothic" panose="020B0600070205080204" pitchFamily="34" charset="-128"/>
              <a:cs typeface="Arial" panose="020B0604020202020204" pitchFamily="34" charset="0"/>
            </a:endParaRPr>
          </a:p>
        </p:txBody>
      </p:sp>
      <p:sp>
        <p:nvSpPr>
          <p:cNvPr id="63502" name="TextBox 58">
            <a:extLst>
              <a:ext uri="{FF2B5EF4-FFF2-40B4-BE49-F238E27FC236}">
                <a16:creationId xmlns:a16="http://schemas.microsoft.com/office/drawing/2014/main" id="{F42BB693-0B5B-E647-8B29-F8833430D00E}"/>
              </a:ext>
            </a:extLst>
          </p:cNvPr>
          <p:cNvSpPr txBox="1">
            <a:spLocks noChangeArrowheads="1"/>
          </p:cNvSpPr>
          <p:nvPr/>
        </p:nvSpPr>
        <p:spPr bwMode="auto">
          <a:xfrm>
            <a:off x="4102102" y="4690180"/>
            <a:ext cx="830677"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a:ea typeface="MS PGothic" panose="020B0600070205080204" pitchFamily="34" charset="-128"/>
              </a:rPr>
              <a:t>Host h2</a:t>
            </a:r>
          </a:p>
          <a:p>
            <a:r>
              <a:rPr lang="en-US" altLang="zh-CN" sz="1400">
                <a:ea typeface="MS PGothic" panose="020B0600070205080204" pitchFamily="34" charset="-128"/>
              </a:rPr>
              <a:t>10.1.0.2</a:t>
            </a:r>
          </a:p>
          <a:p>
            <a:endParaRPr lang="en-US" altLang="zh-CN">
              <a:ea typeface="MS PGothic" panose="020B0600070205080204" pitchFamily="34" charset="-128"/>
              <a:cs typeface="Arial" panose="020B0604020202020204" pitchFamily="34" charset="0"/>
            </a:endParaRPr>
          </a:p>
        </p:txBody>
      </p:sp>
      <p:cxnSp>
        <p:nvCxnSpPr>
          <p:cNvPr id="66" name="Straight Connector 65">
            <a:extLst>
              <a:ext uri="{FF2B5EF4-FFF2-40B4-BE49-F238E27FC236}">
                <a16:creationId xmlns:a16="http://schemas.microsoft.com/office/drawing/2014/main" id="{CB452BFD-A39B-7B4F-92D9-9D2090EF32C8}"/>
              </a:ext>
            </a:extLst>
          </p:cNvPr>
          <p:cNvCxnSpPr/>
          <p:nvPr/>
        </p:nvCxnSpPr>
        <p:spPr>
          <a:xfrm flipV="1">
            <a:off x="5608639" y="4309178"/>
            <a:ext cx="306387" cy="490539"/>
          </a:xfrm>
          <a:prstGeom prst="line">
            <a:avLst/>
          </a:prstGeom>
          <a:ln>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FA1821F-22B6-0444-AE4F-CBBFA13B1838}"/>
              </a:ext>
            </a:extLst>
          </p:cNvPr>
          <p:cNvCxnSpPr/>
          <p:nvPr/>
        </p:nvCxnSpPr>
        <p:spPr>
          <a:xfrm>
            <a:off x="6310315" y="4198056"/>
            <a:ext cx="531813" cy="0"/>
          </a:xfrm>
          <a:prstGeom prst="line">
            <a:avLst/>
          </a:prstGeom>
          <a:ln>
            <a:solidFill>
              <a:srgbClr val="00B050"/>
            </a:solidFill>
          </a:ln>
          <a:effectLst/>
        </p:spPr>
        <p:style>
          <a:lnRef idx="2">
            <a:schemeClr val="accent1"/>
          </a:lnRef>
          <a:fillRef idx="0">
            <a:schemeClr val="accent1"/>
          </a:fillRef>
          <a:effectRef idx="1">
            <a:schemeClr val="accent1"/>
          </a:effectRef>
          <a:fontRef idx="minor">
            <a:schemeClr val="tx1"/>
          </a:fontRef>
        </p:style>
      </p:cxnSp>
      <p:grpSp>
        <p:nvGrpSpPr>
          <p:cNvPr id="63505" name="Group 44">
            <a:extLst>
              <a:ext uri="{FF2B5EF4-FFF2-40B4-BE49-F238E27FC236}">
                <a16:creationId xmlns:a16="http://schemas.microsoft.com/office/drawing/2014/main" id="{42C9D600-BF08-7347-9CCD-46B6D0DAABE4}"/>
              </a:ext>
            </a:extLst>
          </p:cNvPr>
          <p:cNvGrpSpPr>
            <a:grpSpLocks/>
          </p:cNvGrpSpPr>
          <p:nvPr/>
        </p:nvGrpSpPr>
        <p:grpSpPr bwMode="auto">
          <a:xfrm>
            <a:off x="6545262" y="3777365"/>
            <a:ext cx="757239" cy="628651"/>
            <a:chOff x="-44" y="1473"/>
            <a:chExt cx="981" cy="1105"/>
          </a:xfrm>
        </p:grpSpPr>
        <p:pic>
          <p:nvPicPr>
            <p:cNvPr id="63607" name="Picture 45" descr="desktop_computer_stylized_medium">
              <a:extLst>
                <a:ext uri="{FF2B5EF4-FFF2-40B4-BE49-F238E27FC236}">
                  <a16:creationId xmlns:a16="http://schemas.microsoft.com/office/drawing/2014/main" id="{FDB36377-825B-7B4C-8540-63814AE4B8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608" name="Freeform 46">
              <a:extLst>
                <a:ext uri="{FF2B5EF4-FFF2-40B4-BE49-F238E27FC236}">
                  <a16:creationId xmlns:a16="http://schemas.microsoft.com/office/drawing/2014/main" id="{7561DC7D-1748-264C-A694-BEEAD0CCAE83}"/>
                </a:ext>
              </a:extLst>
            </p:cNvPr>
            <p:cNvSpPr>
              <a:spLocks noChangeArrowheads="1"/>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3506" name="Group 44">
            <a:extLst>
              <a:ext uri="{FF2B5EF4-FFF2-40B4-BE49-F238E27FC236}">
                <a16:creationId xmlns:a16="http://schemas.microsoft.com/office/drawing/2014/main" id="{AC13E062-6D1D-024C-BDBB-304B85CFE513}"/>
              </a:ext>
            </a:extLst>
          </p:cNvPr>
          <p:cNvGrpSpPr>
            <a:grpSpLocks/>
          </p:cNvGrpSpPr>
          <p:nvPr/>
        </p:nvGrpSpPr>
        <p:grpSpPr bwMode="auto">
          <a:xfrm>
            <a:off x="5079738" y="4595251"/>
            <a:ext cx="757237" cy="628651"/>
            <a:chOff x="-44" y="1473"/>
            <a:chExt cx="981" cy="1105"/>
          </a:xfrm>
        </p:grpSpPr>
        <p:pic>
          <p:nvPicPr>
            <p:cNvPr id="63605" name="Picture 45" descr="desktop_computer_stylized_medium">
              <a:extLst>
                <a:ext uri="{FF2B5EF4-FFF2-40B4-BE49-F238E27FC236}">
                  <a16:creationId xmlns:a16="http://schemas.microsoft.com/office/drawing/2014/main" id="{D82BD6F4-AE93-9745-A7A6-08DCFF4B1E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606" name="Freeform 46">
              <a:extLst>
                <a:ext uri="{FF2B5EF4-FFF2-40B4-BE49-F238E27FC236}">
                  <a16:creationId xmlns:a16="http://schemas.microsoft.com/office/drawing/2014/main" id="{B857CBAA-1920-2544-8AB4-546CA73A805E}"/>
                </a:ext>
              </a:extLst>
            </p:cNvPr>
            <p:cNvSpPr>
              <a:spLocks noChangeArrowheads="1"/>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3507" name="TextBox 70">
            <a:extLst>
              <a:ext uri="{FF2B5EF4-FFF2-40B4-BE49-F238E27FC236}">
                <a16:creationId xmlns:a16="http://schemas.microsoft.com/office/drawing/2014/main" id="{AFB9213E-F453-2345-B4CC-7BCBFE6982B6}"/>
              </a:ext>
            </a:extLst>
          </p:cNvPr>
          <p:cNvSpPr txBox="1">
            <a:spLocks noChangeArrowheads="1"/>
          </p:cNvSpPr>
          <p:nvPr/>
        </p:nvSpPr>
        <p:spPr bwMode="auto">
          <a:xfrm>
            <a:off x="7327902" y="3990094"/>
            <a:ext cx="830677"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a:solidFill>
                  <a:srgbClr val="FF0000"/>
                </a:solidFill>
                <a:ea typeface="MS PGothic" panose="020B0600070205080204" pitchFamily="34" charset="-128"/>
              </a:rPr>
              <a:t>Host h4</a:t>
            </a:r>
          </a:p>
          <a:p>
            <a:r>
              <a:rPr lang="en-US" altLang="zh-CN" sz="1400">
                <a:ea typeface="MS PGothic" panose="020B0600070205080204" pitchFamily="34" charset="-128"/>
              </a:rPr>
              <a:t>10.2.0.4</a:t>
            </a:r>
          </a:p>
          <a:p>
            <a:endParaRPr lang="en-US" altLang="zh-CN">
              <a:ea typeface="MS PGothic" panose="020B0600070205080204" pitchFamily="34" charset="-128"/>
              <a:cs typeface="Arial" panose="020B0604020202020204" pitchFamily="34" charset="0"/>
            </a:endParaRPr>
          </a:p>
        </p:txBody>
      </p:sp>
      <p:sp>
        <p:nvSpPr>
          <p:cNvPr id="63508" name="TextBox 71">
            <a:extLst>
              <a:ext uri="{FF2B5EF4-FFF2-40B4-BE49-F238E27FC236}">
                <a16:creationId xmlns:a16="http://schemas.microsoft.com/office/drawing/2014/main" id="{24B1E03F-73E8-4440-B8AB-F09929412540}"/>
              </a:ext>
            </a:extLst>
          </p:cNvPr>
          <p:cNvSpPr txBox="1">
            <a:spLocks noChangeArrowheads="1"/>
          </p:cNvSpPr>
          <p:nvPr/>
        </p:nvSpPr>
        <p:spPr bwMode="auto">
          <a:xfrm>
            <a:off x="4981578" y="5129918"/>
            <a:ext cx="830677"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a:solidFill>
                  <a:srgbClr val="FF0000"/>
                </a:solidFill>
                <a:ea typeface="MS PGothic" panose="020B0600070205080204" pitchFamily="34" charset="-128"/>
              </a:rPr>
              <a:t>Host h3</a:t>
            </a:r>
          </a:p>
          <a:p>
            <a:r>
              <a:rPr lang="en-US" altLang="zh-CN" sz="1400">
                <a:ea typeface="MS PGothic" panose="020B0600070205080204" pitchFamily="34" charset="-128"/>
              </a:rPr>
              <a:t>10.2.0.3</a:t>
            </a:r>
          </a:p>
          <a:p>
            <a:endParaRPr lang="en-US" altLang="zh-CN">
              <a:ea typeface="MS PGothic" panose="020B0600070205080204" pitchFamily="34" charset="-128"/>
              <a:cs typeface="Arial" panose="020B0604020202020204" pitchFamily="34" charset="0"/>
            </a:endParaRPr>
          </a:p>
        </p:txBody>
      </p:sp>
      <p:cxnSp>
        <p:nvCxnSpPr>
          <p:cNvPr id="78" name="Straight Connector 77">
            <a:extLst>
              <a:ext uri="{FF2B5EF4-FFF2-40B4-BE49-F238E27FC236}">
                <a16:creationId xmlns:a16="http://schemas.microsoft.com/office/drawing/2014/main" id="{1C134418-3A35-E746-9C80-FB0BC56AE8FD}"/>
              </a:ext>
            </a:extLst>
          </p:cNvPr>
          <p:cNvCxnSpPr/>
          <p:nvPr/>
        </p:nvCxnSpPr>
        <p:spPr>
          <a:xfrm>
            <a:off x="2965450" y="2421641"/>
            <a:ext cx="706439" cy="0"/>
          </a:xfrm>
          <a:prstGeom prst="line">
            <a:avLst/>
          </a:prstGeom>
          <a:ln>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16B24D12-8642-7144-93DC-B0893B0392B1}"/>
              </a:ext>
            </a:extLst>
          </p:cNvPr>
          <p:cNvCxnSpPr/>
          <p:nvPr/>
        </p:nvCxnSpPr>
        <p:spPr>
          <a:xfrm flipV="1">
            <a:off x="3943351" y="1754891"/>
            <a:ext cx="0" cy="474663"/>
          </a:xfrm>
          <a:prstGeom prst="line">
            <a:avLst/>
          </a:prstGeom>
          <a:ln>
            <a:solidFill>
              <a:srgbClr val="00B050"/>
            </a:solidFill>
          </a:ln>
          <a:effectLst/>
        </p:spPr>
        <p:style>
          <a:lnRef idx="2">
            <a:schemeClr val="accent1"/>
          </a:lnRef>
          <a:fillRef idx="0">
            <a:schemeClr val="accent1"/>
          </a:fillRef>
          <a:effectRef idx="1">
            <a:schemeClr val="accent1"/>
          </a:effectRef>
          <a:fontRef idx="minor">
            <a:schemeClr val="tx1"/>
          </a:fontRef>
        </p:style>
      </p:cxnSp>
      <p:grpSp>
        <p:nvGrpSpPr>
          <p:cNvPr id="63511" name="Group 44">
            <a:extLst>
              <a:ext uri="{FF2B5EF4-FFF2-40B4-BE49-F238E27FC236}">
                <a16:creationId xmlns:a16="http://schemas.microsoft.com/office/drawing/2014/main" id="{9FD2E5D1-B68B-C04E-A475-0DA81153C224}"/>
              </a:ext>
            </a:extLst>
          </p:cNvPr>
          <p:cNvGrpSpPr>
            <a:grpSpLocks/>
          </p:cNvGrpSpPr>
          <p:nvPr/>
        </p:nvGrpSpPr>
        <p:grpSpPr bwMode="auto">
          <a:xfrm>
            <a:off x="3462340" y="1362778"/>
            <a:ext cx="757237" cy="628651"/>
            <a:chOff x="-44" y="1473"/>
            <a:chExt cx="981" cy="1105"/>
          </a:xfrm>
        </p:grpSpPr>
        <p:pic>
          <p:nvPicPr>
            <p:cNvPr id="63603" name="Picture 45" descr="desktop_computer_stylized_medium">
              <a:extLst>
                <a:ext uri="{FF2B5EF4-FFF2-40B4-BE49-F238E27FC236}">
                  <a16:creationId xmlns:a16="http://schemas.microsoft.com/office/drawing/2014/main" id="{EE84965F-AE9D-8A4D-A8A4-961B67A0CB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604" name="Freeform 46">
              <a:extLst>
                <a:ext uri="{FF2B5EF4-FFF2-40B4-BE49-F238E27FC236}">
                  <a16:creationId xmlns:a16="http://schemas.microsoft.com/office/drawing/2014/main" id="{FB55D5C5-ED32-9E41-B1C6-F363A058BEE4}"/>
                </a:ext>
              </a:extLst>
            </p:cNvPr>
            <p:cNvSpPr>
              <a:spLocks noChangeArrowheads="1"/>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3512" name="Group 44">
            <a:extLst>
              <a:ext uri="{FF2B5EF4-FFF2-40B4-BE49-F238E27FC236}">
                <a16:creationId xmlns:a16="http://schemas.microsoft.com/office/drawing/2014/main" id="{C2FD948C-E4C1-BA4D-9627-5C7B72C14B5B}"/>
              </a:ext>
            </a:extLst>
          </p:cNvPr>
          <p:cNvGrpSpPr>
            <a:grpSpLocks/>
          </p:cNvGrpSpPr>
          <p:nvPr/>
        </p:nvGrpSpPr>
        <p:grpSpPr bwMode="auto">
          <a:xfrm>
            <a:off x="2408240" y="2196216"/>
            <a:ext cx="757237" cy="628651"/>
            <a:chOff x="-44" y="1473"/>
            <a:chExt cx="981" cy="1105"/>
          </a:xfrm>
        </p:grpSpPr>
        <p:pic>
          <p:nvPicPr>
            <p:cNvPr id="63601" name="Picture 45" descr="desktop_computer_stylized_medium">
              <a:extLst>
                <a:ext uri="{FF2B5EF4-FFF2-40B4-BE49-F238E27FC236}">
                  <a16:creationId xmlns:a16="http://schemas.microsoft.com/office/drawing/2014/main" id="{990EE9B5-2611-1D4D-913B-731F868429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602" name="Freeform 46">
              <a:extLst>
                <a:ext uri="{FF2B5EF4-FFF2-40B4-BE49-F238E27FC236}">
                  <a16:creationId xmlns:a16="http://schemas.microsoft.com/office/drawing/2014/main" id="{36EF8C70-8E4C-5448-8DA1-70332863732F}"/>
                </a:ext>
              </a:extLst>
            </p:cNvPr>
            <p:cNvSpPr>
              <a:spLocks noChangeArrowheads="1"/>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3513" name="TextBox 83">
            <a:extLst>
              <a:ext uri="{FF2B5EF4-FFF2-40B4-BE49-F238E27FC236}">
                <a16:creationId xmlns:a16="http://schemas.microsoft.com/office/drawing/2014/main" id="{AB3513E5-5189-B644-82D5-89738C11D624}"/>
              </a:ext>
            </a:extLst>
          </p:cNvPr>
          <p:cNvSpPr txBox="1">
            <a:spLocks noChangeArrowheads="1"/>
          </p:cNvSpPr>
          <p:nvPr/>
        </p:nvSpPr>
        <p:spPr bwMode="auto">
          <a:xfrm>
            <a:off x="2498520" y="2699453"/>
            <a:ext cx="8306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1400">
                <a:solidFill>
                  <a:srgbClr val="FF0000"/>
                </a:solidFill>
                <a:ea typeface="MS PGothic" panose="020B0600070205080204" pitchFamily="34" charset="-128"/>
              </a:rPr>
              <a:t>Host h5</a:t>
            </a:r>
          </a:p>
          <a:p>
            <a:pPr algn="ctr"/>
            <a:r>
              <a:rPr lang="en-US" altLang="zh-CN" sz="1400">
                <a:ea typeface="MS PGothic" panose="020B0600070205080204" pitchFamily="34" charset="-128"/>
              </a:rPr>
              <a:t>10.3.0.5</a:t>
            </a:r>
            <a:endParaRPr lang="en-US" altLang="zh-CN" sz="1400">
              <a:ea typeface="MS PGothic" panose="020B0600070205080204" pitchFamily="34" charset="-128"/>
              <a:cs typeface="Arial" panose="020B0604020202020204" pitchFamily="34" charset="0"/>
            </a:endParaRPr>
          </a:p>
        </p:txBody>
      </p:sp>
      <p:sp>
        <p:nvSpPr>
          <p:cNvPr id="63514" name="TextBox 92">
            <a:extLst>
              <a:ext uri="{FF2B5EF4-FFF2-40B4-BE49-F238E27FC236}">
                <a16:creationId xmlns:a16="http://schemas.microsoft.com/office/drawing/2014/main" id="{04993C1F-3A97-D84E-AAC7-505E11C30A5A}"/>
              </a:ext>
            </a:extLst>
          </p:cNvPr>
          <p:cNvSpPr txBox="1">
            <a:spLocks noChangeArrowheads="1"/>
          </p:cNvSpPr>
          <p:nvPr/>
        </p:nvSpPr>
        <p:spPr bwMode="auto">
          <a:xfrm>
            <a:off x="3905251" y="3690053"/>
            <a:ext cx="4411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b="1" u="none">
                <a:solidFill>
                  <a:srgbClr val="FF0000"/>
                </a:solidFill>
                <a:ea typeface="MS PGothic" panose="020B0600070205080204" pitchFamily="34" charset="-128"/>
              </a:rPr>
              <a:t>s1</a:t>
            </a:r>
          </a:p>
        </p:txBody>
      </p:sp>
      <p:sp>
        <p:nvSpPr>
          <p:cNvPr id="63515" name="TextBox 93">
            <a:extLst>
              <a:ext uri="{FF2B5EF4-FFF2-40B4-BE49-F238E27FC236}">
                <a16:creationId xmlns:a16="http://schemas.microsoft.com/office/drawing/2014/main" id="{645098DE-A5A3-BA47-B519-E49A584E1D5D}"/>
              </a:ext>
            </a:extLst>
          </p:cNvPr>
          <p:cNvSpPr txBox="1">
            <a:spLocks noChangeArrowheads="1"/>
          </p:cNvSpPr>
          <p:nvPr/>
        </p:nvSpPr>
        <p:spPr bwMode="auto">
          <a:xfrm>
            <a:off x="6065839" y="3717042"/>
            <a:ext cx="4411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b="1" u="none">
                <a:solidFill>
                  <a:srgbClr val="FF0000"/>
                </a:solidFill>
                <a:ea typeface="MS PGothic" panose="020B0600070205080204" pitchFamily="34" charset="-128"/>
              </a:rPr>
              <a:t>s2</a:t>
            </a:r>
          </a:p>
        </p:txBody>
      </p:sp>
      <p:sp>
        <p:nvSpPr>
          <p:cNvPr id="63516" name="TextBox 94">
            <a:extLst>
              <a:ext uri="{FF2B5EF4-FFF2-40B4-BE49-F238E27FC236}">
                <a16:creationId xmlns:a16="http://schemas.microsoft.com/office/drawing/2014/main" id="{79736973-6C81-DD4F-967A-6852B3E49E16}"/>
              </a:ext>
            </a:extLst>
          </p:cNvPr>
          <p:cNvSpPr txBox="1">
            <a:spLocks noChangeArrowheads="1"/>
          </p:cNvSpPr>
          <p:nvPr/>
        </p:nvSpPr>
        <p:spPr bwMode="auto">
          <a:xfrm>
            <a:off x="4122737" y="1908878"/>
            <a:ext cx="4411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b="1" u="none">
                <a:solidFill>
                  <a:srgbClr val="FF0000"/>
                </a:solidFill>
                <a:ea typeface="MS PGothic" panose="020B0600070205080204" pitchFamily="34" charset="-128"/>
              </a:rPr>
              <a:t>s3</a:t>
            </a:r>
            <a:endParaRPr lang="en-US" altLang="zh-CN" b="1" u="none">
              <a:solidFill>
                <a:srgbClr val="FF0000"/>
              </a:solidFill>
              <a:ea typeface="MS PGothic" panose="020B0600070205080204" pitchFamily="34" charset="-128"/>
              <a:cs typeface="Arial" panose="020B0604020202020204" pitchFamily="34" charset="0"/>
            </a:endParaRPr>
          </a:p>
        </p:txBody>
      </p:sp>
      <p:cxnSp>
        <p:nvCxnSpPr>
          <p:cNvPr id="63517" name="Straight Connector 99">
            <a:extLst>
              <a:ext uri="{FF2B5EF4-FFF2-40B4-BE49-F238E27FC236}">
                <a16:creationId xmlns:a16="http://schemas.microsoft.com/office/drawing/2014/main" id="{825F56D8-FE65-D84B-8945-E7E7039FBB85}"/>
              </a:ext>
            </a:extLst>
          </p:cNvPr>
          <p:cNvCxnSpPr>
            <a:cxnSpLocks noChangeShapeType="1"/>
          </p:cNvCxnSpPr>
          <p:nvPr/>
        </p:nvCxnSpPr>
        <p:spPr bwMode="auto">
          <a:xfrm>
            <a:off x="3962401" y="2612142"/>
            <a:ext cx="1392239" cy="219075"/>
          </a:xfrm>
          <a:prstGeom prst="line">
            <a:avLst/>
          </a:prstGeom>
          <a:noFill/>
          <a:ln w="12700">
            <a:solidFill>
              <a:srgbClr val="CC0000">
                <a:alpha val="50195"/>
              </a:srgbClr>
            </a:solidFill>
            <a:prstDash val="dash"/>
            <a:round/>
            <a:headEnd/>
            <a:tailEnd/>
          </a:ln>
          <a:extLst>
            <a:ext uri="{909E8E84-426E-40DD-AFC4-6F175D3DCCD1}">
              <a14:hiddenFill xmlns:a14="http://schemas.microsoft.com/office/drawing/2010/main">
                <a:noFill/>
              </a14:hiddenFill>
            </a:ext>
          </a:extLst>
        </p:spPr>
      </p:cxnSp>
      <p:cxnSp>
        <p:nvCxnSpPr>
          <p:cNvPr id="63518" name="Straight Connector 102">
            <a:extLst>
              <a:ext uri="{FF2B5EF4-FFF2-40B4-BE49-F238E27FC236}">
                <a16:creationId xmlns:a16="http://schemas.microsoft.com/office/drawing/2014/main" id="{822DD935-A8B6-DB43-B290-1C306D3D4094}"/>
              </a:ext>
            </a:extLst>
          </p:cNvPr>
          <p:cNvCxnSpPr>
            <a:cxnSpLocks noChangeShapeType="1"/>
          </p:cNvCxnSpPr>
          <p:nvPr/>
        </p:nvCxnSpPr>
        <p:spPr bwMode="auto">
          <a:xfrm>
            <a:off x="5440363" y="2894716"/>
            <a:ext cx="533400" cy="976312"/>
          </a:xfrm>
          <a:prstGeom prst="line">
            <a:avLst/>
          </a:prstGeom>
          <a:noFill/>
          <a:ln w="12700">
            <a:solidFill>
              <a:srgbClr val="CC0000">
                <a:alpha val="50195"/>
              </a:srgbClr>
            </a:solidFill>
            <a:prstDash val="dash"/>
            <a:round/>
            <a:headEnd/>
            <a:tailEnd/>
          </a:ln>
          <a:extLst>
            <a:ext uri="{909E8E84-426E-40DD-AFC4-6F175D3DCCD1}">
              <a14:hiddenFill xmlns:a14="http://schemas.microsoft.com/office/drawing/2010/main">
                <a:noFill/>
              </a14:hiddenFill>
            </a:ext>
          </a:extLst>
        </p:spPr>
      </p:cxnSp>
      <p:sp>
        <p:nvSpPr>
          <p:cNvPr id="63519" name="TextBox 108">
            <a:extLst>
              <a:ext uri="{FF2B5EF4-FFF2-40B4-BE49-F238E27FC236}">
                <a16:creationId xmlns:a16="http://schemas.microsoft.com/office/drawing/2014/main" id="{C38AD089-9CFF-BF47-8B20-A7823BED7BC9}"/>
              </a:ext>
            </a:extLst>
          </p:cNvPr>
          <p:cNvSpPr txBox="1">
            <a:spLocks noChangeArrowheads="1"/>
          </p:cNvSpPr>
          <p:nvPr/>
        </p:nvSpPr>
        <p:spPr bwMode="auto">
          <a:xfrm>
            <a:off x="3711505" y="1903947"/>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1</a:t>
            </a:r>
            <a:endParaRPr lang="en-US" altLang="zh-CN" sz="1200">
              <a:ea typeface="MS PGothic" panose="020B0600070205080204" pitchFamily="34" charset="-128"/>
              <a:cs typeface="Arial" panose="020B0604020202020204" pitchFamily="34" charset="0"/>
            </a:endParaRPr>
          </a:p>
        </p:txBody>
      </p:sp>
      <p:sp>
        <p:nvSpPr>
          <p:cNvPr id="63520" name="TextBox 109">
            <a:extLst>
              <a:ext uri="{FF2B5EF4-FFF2-40B4-BE49-F238E27FC236}">
                <a16:creationId xmlns:a16="http://schemas.microsoft.com/office/drawing/2014/main" id="{C0094387-F6CB-674B-9DA7-5C356AA70D92}"/>
              </a:ext>
            </a:extLst>
          </p:cNvPr>
          <p:cNvSpPr txBox="1">
            <a:spLocks noChangeArrowheads="1"/>
          </p:cNvSpPr>
          <p:nvPr/>
        </p:nvSpPr>
        <p:spPr bwMode="auto">
          <a:xfrm>
            <a:off x="3265488" y="2159704"/>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2</a:t>
            </a:r>
            <a:endParaRPr lang="en-US" altLang="zh-CN" sz="1200">
              <a:ea typeface="MS PGothic" panose="020B0600070205080204" pitchFamily="34" charset="-128"/>
              <a:cs typeface="Arial" panose="020B0604020202020204" pitchFamily="34" charset="0"/>
            </a:endParaRPr>
          </a:p>
        </p:txBody>
      </p:sp>
      <p:sp>
        <p:nvSpPr>
          <p:cNvPr id="63521" name="TextBox 110">
            <a:extLst>
              <a:ext uri="{FF2B5EF4-FFF2-40B4-BE49-F238E27FC236}">
                <a16:creationId xmlns:a16="http://schemas.microsoft.com/office/drawing/2014/main" id="{DBEE7EEF-3AA4-C648-B765-74706E846505}"/>
              </a:ext>
            </a:extLst>
          </p:cNvPr>
          <p:cNvSpPr txBox="1">
            <a:spLocks noChangeArrowheads="1"/>
          </p:cNvSpPr>
          <p:nvPr/>
        </p:nvSpPr>
        <p:spPr bwMode="auto">
          <a:xfrm>
            <a:off x="3633788" y="2491492"/>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3</a:t>
            </a:r>
            <a:endParaRPr lang="en-US" altLang="zh-CN" sz="1200">
              <a:ea typeface="MS PGothic" panose="020B0600070205080204" pitchFamily="34" charset="-128"/>
              <a:cs typeface="Arial" panose="020B0604020202020204" pitchFamily="34" charset="0"/>
            </a:endParaRPr>
          </a:p>
        </p:txBody>
      </p:sp>
      <p:sp>
        <p:nvSpPr>
          <p:cNvPr id="63522" name="TextBox 111">
            <a:extLst>
              <a:ext uri="{FF2B5EF4-FFF2-40B4-BE49-F238E27FC236}">
                <a16:creationId xmlns:a16="http://schemas.microsoft.com/office/drawing/2014/main" id="{8AB349D6-DC3B-1B48-9A4B-64313B111C8E}"/>
              </a:ext>
            </a:extLst>
          </p:cNvPr>
          <p:cNvSpPr txBox="1">
            <a:spLocks noChangeArrowheads="1"/>
          </p:cNvSpPr>
          <p:nvPr/>
        </p:nvSpPr>
        <p:spPr bwMode="auto">
          <a:xfrm>
            <a:off x="4111626" y="2427992"/>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4</a:t>
            </a:r>
            <a:endParaRPr lang="en-US" altLang="zh-CN" sz="1200">
              <a:ea typeface="MS PGothic" panose="020B0600070205080204" pitchFamily="34" charset="-128"/>
              <a:cs typeface="Arial" panose="020B0604020202020204" pitchFamily="34" charset="0"/>
            </a:endParaRPr>
          </a:p>
        </p:txBody>
      </p:sp>
      <p:sp>
        <p:nvSpPr>
          <p:cNvPr id="63523" name="TextBox 112">
            <a:extLst>
              <a:ext uri="{FF2B5EF4-FFF2-40B4-BE49-F238E27FC236}">
                <a16:creationId xmlns:a16="http://schemas.microsoft.com/office/drawing/2014/main" id="{BDD9E4A0-AC5C-0949-AB97-33CF61EE8312}"/>
              </a:ext>
            </a:extLst>
          </p:cNvPr>
          <p:cNvSpPr txBox="1">
            <a:spLocks noChangeArrowheads="1"/>
          </p:cNvSpPr>
          <p:nvPr/>
        </p:nvSpPr>
        <p:spPr bwMode="auto">
          <a:xfrm>
            <a:off x="3636963" y="3747204"/>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1</a:t>
            </a:r>
            <a:endParaRPr lang="en-US" altLang="zh-CN" sz="1200">
              <a:ea typeface="MS PGothic" panose="020B0600070205080204" pitchFamily="34" charset="-128"/>
              <a:cs typeface="Arial" panose="020B0604020202020204" pitchFamily="34" charset="0"/>
            </a:endParaRPr>
          </a:p>
        </p:txBody>
      </p:sp>
      <p:sp>
        <p:nvSpPr>
          <p:cNvPr id="63524" name="TextBox 113">
            <a:extLst>
              <a:ext uri="{FF2B5EF4-FFF2-40B4-BE49-F238E27FC236}">
                <a16:creationId xmlns:a16="http://schemas.microsoft.com/office/drawing/2014/main" id="{22F0737D-F3D3-E14B-8666-E6BF40E0CBF6}"/>
              </a:ext>
            </a:extLst>
          </p:cNvPr>
          <p:cNvSpPr txBox="1">
            <a:spLocks noChangeArrowheads="1"/>
          </p:cNvSpPr>
          <p:nvPr/>
        </p:nvSpPr>
        <p:spPr bwMode="auto">
          <a:xfrm>
            <a:off x="3279775" y="4017080"/>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2</a:t>
            </a:r>
            <a:endParaRPr lang="en-US" altLang="zh-CN" sz="1200">
              <a:ea typeface="MS PGothic" panose="020B0600070205080204" pitchFamily="34" charset="-128"/>
              <a:cs typeface="Arial" panose="020B0604020202020204" pitchFamily="34" charset="0"/>
            </a:endParaRPr>
          </a:p>
        </p:txBody>
      </p:sp>
      <p:sp>
        <p:nvSpPr>
          <p:cNvPr id="63525" name="TextBox 114">
            <a:extLst>
              <a:ext uri="{FF2B5EF4-FFF2-40B4-BE49-F238E27FC236}">
                <a16:creationId xmlns:a16="http://schemas.microsoft.com/office/drawing/2014/main" id="{02F395B8-E6B3-EC49-908E-E177DA1D0844}"/>
              </a:ext>
            </a:extLst>
          </p:cNvPr>
          <p:cNvSpPr txBox="1">
            <a:spLocks noChangeArrowheads="1"/>
          </p:cNvSpPr>
          <p:nvPr/>
        </p:nvSpPr>
        <p:spPr bwMode="auto">
          <a:xfrm>
            <a:off x="3662363" y="4364743"/>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3</a:t>
            </a:r>
            <a:endParaRPr lang="en-US" altLang="zh-CN" sz="1200">
              <a:ea typeface="MS PGothic" panose="020B0600070205080204" pitchFamily="34" charset="-128"/>
              <a:cs typeface="Arial" panose="020B0604020202020204" pitchFamily="34" charset="0"/>
            </a:endParaRPr>
          </a:p>
        </p:txBody>
      </p:sp>
      <p:sp>
        <p:nvSpPr>
          <p:cNvPr id="63526" name="TextBox 115">
            <a:extLst>
              <a:ext uri="{FF2B5EF4-FFF2-40B4-BE49-F238E27FC236}">
                <a16:creationId xmlns:a16="http://schemas.microsoft.com/office/drawing/2014/main" id="{757EA62A-BC7B-0E4A-9F40-077D4A3C843F}"/>
              </a:ext>
            </a:extLst>
          </p:cNvPr>
          <p:cNvSpPr txBox="1">
            <a:spLocks noChangeArrowheads="1"/>
          </p:cNvSpPr>
          <p:nvPr/>
        </p:nvSpPr>
        <p:spPr bwMode="auto">
          <a:xfrm>
            <a:off x="4170363" y="4177418"/>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4</a:t>
            </a:r>
            <a:endParaRPr lang="en-US" altLang="zh-CN" sz="1200">
              <a:ea typeface="MS PGothic" panose="020B0600070205080204" pitchFamily="34" charset="-128"/>
              <a:cs typeface="Arial" panose="020B0604020202020204" pitchFamily="34" charset="0"/>
            </a:endParaRPr>
          </a:p>
        </p:txBody>
      </p:sp>
      <p:sp>
        <p:nvSpPr>
          <p:cNvPr id="63527" name="TextBox 117">
            <a:extLst>
              <a:ext uri="{FF2B5EF4-FFF2-40B4-BE49-F238E27FC236}">
                <a16:creationId xmlns:a16="http://schemas.microsoft.com/office/drawing/2014/main" id="{861A2A3A-F167-BB41-871E-AD9753C09367}"/>
              </a:ext>
            </a:extLst>
          </p:cNvPr>
          <p:cNvSpPr txBox="1">
            <a:spLocks noChangeArrowheads="1"/>
          </p:cNvSpPr>
          <p:nvPr/>
        </p:nvSpPr>
        <p:spPr bwMode="auto">
          <a:xfrm>
            <a:off x="5427663" y="3829755"/>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1</a:t>
            </a:r>
            <a:endParaRPr lang="en-US" altLang="zh-CN" sz="1200">
              <a:ea typeface="MS PGothic" panose="020B0600070205080204" pitchFamily="34" charset="-128"/>
              <a:cs typeface="Arial" panose="020B0604020202020204" pitchFamily="34" charset="0"/>
            </a:endParaRPr>
          </a:p>
        </p:txBody>
      </p:sp>
      <p:sp>
        <p:nvSpPr>
          <p:cNvPr id="63528" name="TextBox 118">
            <a:extLst>
              <a:ext uri="{FF2B5EF4-FFF2-40B4-BE49-F238E27FC236}">
                <a16:creationId xmlns:a16="http://schemas.microsoft.com/office/drawing/2014/main" id="{D137F768-C1BB-7D42-8A25-C379E37312BA}"/>
              </a:ext>
            </a:extLst>
          </p:cNvPr>
          <p:cNvSpPr txBox="1">
            <a:spLocks noChangeArrowheads="1"/>
          </p:cNvSpPr>
          <p:nvPr/>
        </p:nvSpPr>
        <p:spPr bwMode="auto">
          <a:xfrm>
            <a:off x="5399088" y="4177418"/>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2</a:t>
            </a:r>
            <a:endParaRPr lang="en-US" altLang="zh-CN" sz="1200">
              <a:ea typeface="MS PGothic" panose="020B0600070205080204" pitchFamily="34" charset="-128"/>
              <a:cs typeface="Arial" panose="020B0604020202020204" pitchFamily="34" charset="0"/>
            </a:endParaRPr>
          </a:p>
        </p:txBody>
      </p:sp>
      <p:sp>
        <p:nvSpPr>
          <p:cNvPr id="63529" name="TextBox 119">
            <a:extLst>
              <a:ext uri="{FF2B5EF4-FFF2-40B4-BE49-F238E27FC236}">
                <a16:creationId xmlns:a16="http://schemas.microsoft.com/office/drawing/2014/main" id="{338C0558-1001-2545-9286-30044DFCB758}"/>
              </a:ext>
            </a:extLst>
          </p:cNvPr>
          <p:cNvSpPr txBox="1">
            <a:spLocks noChangeArrowheads="1"/>
          </p:cNvSpPr>
          <p:nvPr/>
        </p:nvSpPr>
        <p:spPr bwMode="auto">
          <a:xfrm>
            <a:off x="5765800" y="4382204"/>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3</a:t>
            </a:r>
            <a:endParaRPr lang="en-US" altLang="zh-CN" sz="1200">
              <a:ea typeface="MS PGothic" panose="020B0600070205080204" pitchFamily="34" charset="-128"/>
              <a:cs typeface="Arial" panose="020B0604020202020204" pitchFamily="34" charset="0"/>
            </a:endParaRPr>
          </a:p>
        </p:txBody>
      </p:sp>
      <p:sp>
        <p:nvSpPr>
          <p:cNvPr id="63530" name="TextBox 120">
            <a:extLst>
              <a:ext uri="{FF2B5EF4-FFF2-40B4-BE49-F238E27FC236}">
                <a16:creationId xmlns:a16="http://schemas.microsoft.com/office/drawing/2014/main" id="{DD3297BA-E50C-5F40-A2A0-0B7A51D98475}"/>
              </a:ext>
            </a:extLst>
          </p:cNvPr>
          <p:cNvSpPr txBox="1">
            <a:spLocks noChangeArrowheads="1"/>
          </p:cNvSpPr>
          <p:nvPr/>
        </p:nvSpPr>
        <p:spPr bwMode="auto">
          <a:xfrm>
            <a:off x="6324600" y="4134555"/>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4</a:t>
            </a:r>
            <a:endParaRPr lang="en-US" altLang="zh-CN" sz="1200">
              <a:ea typeface="MS PGothic" panose="020B0600070205080204" pitchFamily="34" charset="-128"/>
              <a:cs typeface="Arial" panose="020B0604020202020204" pitchFamily="34" charset="0"/>
            </a:endParaRPr>
          </a:p>
        </p:txBody>
      </p:sp>
      <p:sp>
        <p:nvSpPr>
          <p:cNvPr id="63531" name="TextBox 150">
            <a:extLst>
              <a:ext uri="{FF2B5EF4-FFF2-40B4-BE49-F238E27FC236}">
                <a16:creationId xmlns:a16="http://schemas.microsoft.com/office/drawing/2014/main" id="{C3CBA939-F502-F845-B5F3-8A9AFC8E675C}"/>
              </a:ext>
            </a:extLst>
          </p:cNvPr>
          <p:cNvSpPr txBox="1">
            <a:spLocks noChangeArrowheads="1"/>
          </p:cNvSpPr>
          <p:nvPr/>
        </p:nvSpPr>
        <p:spPr bwMode="auto">
          <a:xfrm>
            <a:off x="4193176" y="1380241"/>
            <a:ext cx="8306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1400">
                <a:solidFill>
                  <a:srgbClr val="FF0000"/>
                </a:solidFill>
                <a:ea typeface="MS PGothic" panose="020B0600070205080204" pitchFamily="34" charset="-128"/>
              </a:rPr>
              <a:t>Host h6</a:t>
            </a:r>
          </a:p>
          <a:p>
            <a:pPr algn="ctr"/>
            <a:r>
              <a:rPr lang="en-US" altLang="zh-CN" sz="1400">
                <a:ea typeface="MS PGothic" panose="020B0600070205080204" pitchFamily="34" charset="-128"/>
              </a:rPr>
              <a:t>10.3.0.6</a:t>
            </a:r>
            <a:endParaRPr lang="en-US" altLang="zh-CN" sz="1400">
              <a:ea typeface="MS PGothic" panose="020B0600070205080204" pitchFamily="34" charset="-128"/>
              <a:cs typeface="Arial" panose="020B0604020202020204" pitchFamily="34" charset="0"/>
            </a:endParaRPr>
          </a:p>
        </p:txBody>
      </p:sp>
      <p:grpSp>
        <p:nvGrpSpPr>
          <p:cNvPr id="63532" name="Group 7">
            <a:extLst>
              <a:ext uri="{FF2B5EF4-FFF2-40B4-BE49-F238E27FC236}">
                <a16:creationId xmlns:a16="http://schemas.microsoft.com/office/drawing/2014/main" id="{D3EC263C-0AEA-554F-897D-D774B4528D9D}"/>
              </a:ext>
            </a:extLst>
          </p:cNvPr>
          <p:cNvGrpSpPr>
            <a:grpSpLocks/>
          </p:cNvGrpSpPr>
          <p:nvPr/>
        </p:nvGrpSpPr>
        <p:grpSpPr bwMode="auto">
          <a:xfrm>
            <a:off x="3511551" y="3998031"/>
            <a:ext cx="700088" cy="398463"/>
            <a:chOff x="1871277" y="1576300"/>
            <a:chExt cx="1128371" cy="437861"/>
          </a:xfrm>
        </p:grpSpPr>
        <p:sp>
          <p:nvSpPr>
            <p:cNvPr id="63592" name="Oval 154">
              <a:extLst>
                <a:ext uri="{FF2B5EF4-FFF2-40B4-BE49-F238E27FC236}">
                  <a16:creationId xmlns:a16="http://schemas.microsoft.com/office/drawing/2014/main" id="{73636FE0-2938-6E4F-97E0-075BBC10C524}"/>
                </a:ext>
              </a:extLst>
            </p:cNvPr>
            <p:cNvSpPr>
              <a:spLocks noChangeArrowheads="1"/>
            </p:cNvSpPr>
            <p:nvPr/>
          </p:nvSpPr>
          <p:spPr bwMode="auto">
            <a:xfrm flipV="1">
              <a:off x="1873836" y="1694924"/>
              <a:ext cx="1125812" cy="319237"/>
            </a:xfrm>
            <a:prstGeom prst="ellipse">
              <a:avLst/>
            </a:prstGeom>
            <a:gradFill rotWithShape="1">
              <a:gsLst>
                <a:gs pos="0">
                  <a:srgbClr val="8585E0"/>
                </a:gs>
                <a:gs pos="50000">
                  <a:srgbClr val="262699"/>
                </a:gs>
                <a:gs pos="100000">
                  <a:srgbClr val="8585E0"/>
                </a:gs>
              </a:gsLst>
              <a:lin ang="0" scaled="1"/>
            </a:gradFill>
            <a:ln w="6350">
              <a:solidFill>
                <a:schemeClr val="tx1"/>
              </a:solidFill>
              <a:round/>
              <a:headEnd/>
              <a:tailEnd/>
            </a:ln>
            <a:effectLst>
              <a:outerShdw dist="23000" dir="5400000" rotWithShape="0">
                <a:srgbClr val="808080">
                  <a:alpha val="34998"/>
                </a:srgbClr>
              </a:outerShdw>
            </a:effectLst>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Gill Sans MT" panose="020B0502020104020203" pitchFamily="34" charset="0"/>
                <a:ea typeface="MS PGothic" panose="020B0600070205080204" pitchFamily="34" charset="-128"/>
              </a:endParaRPr>
            </a:p>
          </p:txBody>
        </p:sp>
        <p:sp>
          <p:nvSpPr>
            <p:cNvPr id="156" name="Rectangle 155">
              <a:extLst>
                <a:ext uri="{FF2B5EF4-FFF2-40B4-BE49-F238E27FC236}">
                  <a16:creationId xmlns:a16="http://schemas.microsoft.com/office/drawing/2014/main" id="{6D1AE091-9849-944E-B37D-AA4A9ACA4272}"/>
                </a:ext>
              </a:extLst>
            </p:cNvPr>
            <p:cNvSpPr/>
            <p:nvPr/>
          </p:nvSpPr>
          <p:spPr bwMode="auto">
            <a:xfrm>
              <a:off x="1871277" y="1740280"/>
              <a:ext cx="1128371" cy="11513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3594" name="Oval 156">
              <a:extLst>
                <a:ext uri="{FF2B5EF4-FFF2-40B4-BE49-F238E27FC236}">
                  <a16:creationId xmlns:a16="http://schemas.microsoft.com/office/drawing/2014/main" id="{F548D881-4CA4-C44D-B603-19FE561370DC}"/>
                </a:ext>
              </a:extLst>
            </p:cNvPr>
            <p:cNvSpPr>
              <a:spLocks noChangeArrowheads="1"/>
            </p:cNvSpPr>
            <p:nvPr/>
          </p:nvSpPr>
          <p:spPr bwMode="auto">
            <a:xfrm flipV="1">
              <a:off x="1871277" y="1576300"/>
              <a:ext cx="1125812" cy="319237"/>
            </a:xfrm>
            <a:prstGeom prst="ellipse">
              <a:avLst/>
            </a:prstGeom>
            <a:solidFill>
              <a:srgbClr val="BFBFBF"/>
            </a:solidFill>
            <a:ln w="6350">
              <a:solidFill>
                <a:schemeClr val="tx1"/>
              </a:solidFill>
              <a:round/>
              <a:headEnd/>
              <a:tailEnd/>
            </a:ln>
            <a:effectLst>
              <a:outerShdw dist="23000" dir="5400000" rotWithShape="0">
                <a:srgbClr val="808080">
                  <a:alpha val="34998"/>
                </a:srgbClr>
              </a:outerShdw>
            </a:effectLst>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Gill Sans MT" panose="020B0502020104020203" pitchFamily="34" charset="0"/>
                <a:ea typeface="MS PGothic" panose="020B0600070205080204" pitchFamily="34" charset="-128"/>
              </a:endParaRPr>
            </a:p>
          </p:txBody>
        </p:sp>
        <p:sp>
          <p:nvSpPr>
            <p:cNvPr id="158" name="Freeform 157">
              <a:extLst>
                <a:ext uri="{FF2B5EF4-FFF2-40B4-BE49-F238E27FC236}">
                  <a16:creationId xmlns:a16="http://schemas.microsoft.com/office/drawing/2014/main" id="{A7973AC7-9D68-794F-A1A9-6085B82C5131}"/>
                </a:ext>
              </a:extLst>
            </p:cNvPr>
            <p:cNvSpPr/>
            <p:nvPr/>
          </p:nvSpPr>
          <p:spPr bwMode="auto">
            <a:xfrm>
              <a:off x="2160407" y="1673990"/>
              <a:ext cx="547554" cy="16049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3596" name="Freeform 158">
              <a:extLst>
                <a:ext uri="{FF2B5EF4-FFF2-40B4-BE49-F238E27FC236}">
                  <a16:creationId xmlns:a16="http://schemas.microsoft.com/office/drawing/2014/main" id="{AC47ED10-517B-974C-9047-81FAC8A014B1}"/>
                </a:ext>
              </a:extLst>
            </p:cNvPr>
            <p:cNvSpPr>
              <a:spLocks noChangeArrowheads="1"/>
            </p:cNvSpPr>
            <p:nvPr/>
          </p:nvSpPr>
          <p:spPr bwMode="auto">
            <a:xfrm>
              <a:off x="2104116" y="1633868"/>
              <a:ext cx="660135" cy="109901"/>
            </a:xfrm>
            <a:custGeom>
              <a:avLst/>
              <a:gdLst>
                <a:gd name="T0" fmla="*/ 0 w 3723451"/>
                <a:gd name="T1" fmla="*/ 373 h 932950"/>
                <a:gd name="T2" fmla="*/ 3651 w 3723451"/>
                <a:gd name="T3" fmla="*/ 4 h 932950"/>
                <a:gd name="T4" fmla="*/ 10342 w 3723451"/>
                <a:gd name="T5" fmla="*/ 851 h 932950"/>
                <a:gd name="T6" fmla="*/ 16724 w 3723451"/>
                <a:gd name="T7" fmla="*/ 0 h 932950"/>
                <a:gd name="T8" fmla="*/ 20749 w 3723451"/>
                <a:gd name="T9" fmla="*/ 339 h 932950"/>
                <a:gd name="T10" fmla="*/ 17755 w 3723451"/>
                <a:gd name="T11" fmla="*/ 755 h 932950"/>
                <a:gd name="T12" fmla="*/ 16791 w 3723451"/>
                <a:gd name="T13" fmla="*/ 643 h 932950"/>
                <a:gd name="T14" fmla="*/ 10459 w 3723451"/>
                <a:gd name="T15" fmla="*/ 1525 h 932950"/>
                <a:gd name="T16" fmla="*/ 3966 w 3723451"/>
                <a:gd name="T17" fmla="*/ 675 h 932950"/>
                <a:gd name="T18" fmla="*/ 2916 w 3723451"/>
                <a:gd name="T19" fmla="*/ 767 h 932950"/>
                <a:gd name="T20" fmla="*/ 0 w 3723451"/>
                <a:gd name="T21" fmla="*/ 373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97" name="Freeform 159">
              <a:extLst>
                <a:ext uri="{FF2B5EF4-FFF2-40B4-BE49-F238E27FC236}">
                  <a16:creationId xmlns:a16="http://schemas.microsoft.com/office/drawing/2014/main" id="{CA11B64C-56EA-4848-AC05-CE644986B59C}"/>
                </a:ext>
              </a:extLst>
            </p:cNvPr>
            <p:cNvSpPr>
              <a:spLocks noChangeArrowheads="1"/>
            </p:cNvSpPr>
            <p:nvPr/>
          </p:nvSpPr>
          <p:spPr bwMode="auto">
            <a:xfrm>
              <a:off x="2539089" y="1728069"/>
              <a:ext cx="240514" cy="95945"/>
            </a:xfrm>
            <a:custGeom>
              <a:avLst/>
              <a:gdLst>
                <a:gd name="T0" fmla="*/ 0 w 1366596"/>
                <a:gd name="T1" fmla="*/ 0 h 809868"/>
                <a:gd name="T2" fmla="*/ 7450 w 1366596"/>
                <a:gd name="T3" fmla="*/ 1041 h 809868"/>
                <a:gd name="T4" fmla="*/ 4716 w 1366596"/>
                <a:gd name="T5" fmla="*/ 1347 h 809868"/>
                <a:gd name="T6" fmla="*/ 25 w 1366596"/>
                <a:gd name="T7" fmla="*/ 712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98" name="Freeform 160">
              <a:extLst>
                <a:ext uri="{FF2B5EF4-FFF2-40B4-BE49-F238E27FC236}">
                  <a16:creationId xmlns:a16="http://schemas.microsoft.com/office/drawing/2014/main" id="{DDB163C0-D1C1-E146-A52A-584F647E20AD}"/>
                </a:ext>
              </a:extLst>
            </p:cNvPr>
            <p:cNvSpPr>
              <a:spLocks noChangeArrowheads="1"/>
            </p:cNvSpPr>
            <p:nvPr/>
          </p:nvSpPr>
          <p:spPr bwMode="auto">
            <a:xfrm>
              <a:off x="2091322" y="1729813"/>
              <a:ext cx="237956" cy="97690"/>
            </a:xfrm>
            <a:custGeom>
              <a:avLst/>
              <a:gdLst>
                <a:gd name="T0" fmla="*/ 7312 w 1348191"/>
                <a:gd name="T1" fmla="*/ 0 h 791462"/>
                <a:gd name="T2" fmla="*/ 7413 w 1348191"/>
                <a:gd name="T3" fmla="*/ 718 h 791462"/>
                <a:gd name="T4" fmla="*/ 2682 w 1348191"/>
                <a:gd name="T5" fmla="*/ 1488 h 791462"/>
                <a:gd name="T6" fmla="*/ 0 w 1348191"/>
                <a:gd name="T7" fmla="*/ 1151 h 791462"/>
                <a:gd name="T8" fmla="*/ 731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63599" name="Straight Connector 161">
              <a:extLst>
                <a:ext uri="{FF2B5EF4-FFF2-40B4-BE49-F238E27FC236}">
                  <a16:creationId xmlns:a16="http://schemas.microsoft.com/office/drawing/2014/main" id="{6B0F5E33-443E-F94C-832C-AD3109690070}"/>
                </a:ext>
              </a:extLst>
            </p:cNvPr>
            <p:cNvCxnSpPr>
              <a:cxnSpLocks noChangeShapeType="1"/>
              <a:endCxn id="63594" idx="2"/>
            </p:cNvCxnSpPr>
            <p:nvPr/>
          </p:nvCxnSpPr>
          <p:spPr bwMode="auto">
            <a:xfrm flipH="1" flipV="1">
              <a:off x="1871277" y="1736791"/>
              <a:ext cx="2559" cy="123857"/>
            </a:xfrm>
            <a:prstGeom prst="line">
              <a:avLst/>
            </a:prstGeom>
            <a:noFill/>
            <a:ln w="6350">
              <a:solidFill>
                <a:schemeClr val="tx1"/>
              </a:solidFill>
              <a:round/>
              <a:headEnd/>
              <a:tailEnd/>
            </a:ln>
            <a:effectLst>
              <a:outerShdw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600" name="Straight Connector 162">
              <a:extLst>
                <a:ext uri="{FF2B5EF4-FFF2-40B4-BE49-F238E27FC236}">
                  <a16:creationId xmlns:a16="http://schemas.microsoft.com/office/drawing/2014/main" id="{C7FCDC43-9829-0A4B-99E1-09629B7DAA83}"/>
                </a:ext>
              </a:extLst>
            </p:cNvPr>
            <p:cNvCxnSpPr>
              <a:cxnSpLocks noChangeShapeType="1"/>
              <a:endCxn id="63594" idx="2"/>
            </p:cNvCxnSpPr>
            <p:nvPr/>
          </p:nvCxnSpPr>
          <p:spPr bwMode="auto">
            <a:xfrm flipH="1" flipV="1">
              <a:off x="2997089" y="1735047"/>
              <a:ext cx="2559" cy="122112"/>
            </a:xfrm>
            <a:prstGeom prst="line">
              <a:avLst/>
            </a:prstGeom>
            <a:noFill/>
            <a:ln w="6350">
              <a:solidFill>
                <a:schemeClr val="tx1"/>
              </a:solidFill>
              <a:round/>
              <a:headEnd/>
              <a:tailEnd/>
            </a:ln>
            <a:effectLst>
              <a:outerShdw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33" name="Group 7">
            <a:extLst>
              <a:ext uri="{FF2B5EF4-FFF2-40B4-BE49-F238E27FC236}">
                <a16:creationId xmlns:a16="http://schemas.microsoft.com/office/drawing/2014/main" id="{8BEDF638-2C9C-FC4E-8F21-54530DB19AC2}"/>
              </a:ext>
            </a:extLst>
          </p:cNvPr>
          <p:cNvGrpSpPr>
            <a:grpSpLocks/>
          </p:cNvGrpSpPr>
          <p:nvPr/>
        </p:nvGrpSpPr>
        <p:grpSpPr bwMode="auto">
          <a:xfrm>
            <a:off x="5611815" y="4002791"/>
            <a:ext cx="700087" cy="398463"/>
            <a:chOff x="1871277" y="1576300"/>
            <a:chExt cx="1128371" cy="437861"/>
          </a:xfrm>
        </p:grpSpPr>
        <p:sp>
          <p:nvSpPr>
            <p:cNvPr id="63583" name="Oval 164">
              <a:extLst>
                <a:ext uri="{FF2B5EF4-FFF2-40B4-BE49-F238E27FC236}">
                  <a16:creationId xmlns:a16="http://schemas.microsoft.com/office/drawing/2014/main" id="{0B126AF7-501C-FA49-B0B3-77A6C259D7AF}"/>
                </a:ext>
              </a:extLst>
            </p:cNvPr>
            <p:cNvSpPr>
              <a:spLocks noChangeArrowheads="1"/>
            </p:cNvSpPr>
            <p:nvPr/>
          </p:nvSpPr>
          <p:spPr bwMode="auto">
            <a:xfrm flipV="1">
              <a:off x="1873835" y="1694924"/>
              <a:ext cx="1125813" cy="319237"/>
            </a:xfrm>
            <a:prstGeom prst="ellipse">
              <a:avLst/>
            </a:prstGeom>
            <a:gradFill rotWithShape="1">
              <a:gsLst>
                <a:gs pos="0">
                  <a:srgbClr val="8585E0"/>
                </a:gs>
                <a:gs pos="50000">
                  <a:srgbClr val="262699"/>
                </a:gs>
                <a:gs pos="100000">
                  <a:srgbClr val="8585E0"/>
                </a:gs>
              </a:gsLst>
              <a:lin ang="0" scaled="1"/>
            </a:gradFill>
            <a:ln w="6350">
              <a:solidFill>
                <a:schemeClr val="tx1"/>
              </a:solidFill>
              <a:round/>
              <a:headEnd/>
              <a:tailEnd/>
            </a:ln>
            <a:effectLst>
              <a:outerShdw dist="23000" dir="5400000" rotWithShape="0">
                <a:srgbClr val="808080">
                  <a:alpha val="34998"/>
                </a:srgbClr>
              </a:outerShdw>
            </a:effectLst>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Gill Sans MT" panose="020B0502020104020203" pitchFamily="34" charset="0"/>
                <a:ea typeface="MS PGothic" panose="020B0600070205080204" pitchFamily="34" charset="-128"/>
              </a:endParaRPr>
            </a:p>
          </p:txBody>
        </p:sp>
        <p:sp>
          <p:nvSpPr>
            <p:cNvPr id="166" name="Rectangle 165">
              <a:extLst>
                <a:ext uri="{FF2B5EF4-FFF2-40B4-BE49-F238E27FC236}">
                  <a16:creationId xmlns:a16="http://schemas.microsoft.com/office/drawing/2014/main" id="{0CFB4D54-25AD-854B-B143-1ED62F40BD54}"/>
                </a:ext>
              </a:extLst>
            </p:cNvPr>
            <p:cNvSpPr/>
            <p:nvPr/>
          </p:nvSpPr>
          <p:spPr bwMode="auto">
            <a:xfrm>
              <a:off x="1871277" y="1740280"/>
              <a:ext cx="1128371" cy="11513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3585" name="Oval 166">
              <a:extLst>
                <a:ext uri="{FF2B5EF4-FFF2-40B4-BE49-F238E27FC236}">
                  <a16:creationId xmlns:a16="http://schemas.microsoft.com/office/drawing/2014/main" id="{DC149F52-2968-1C44-AC4D-6BC01606D718}"/>
                </a:ext>
              </a:extLst>
            </p:cNvPr>
            <p:cNvSpPr>
              <a:spLocks noChangeArrowheads="1"/>
            </p:cNvSpPr>
            <p:nvPr/>
          </p:nvSpPr>
          <p:spPr bwMode="auto">
            <a:xfrm flipV="1">
              <a:off x="1871277" y="1576300"/>
              <a:ext cx="1125813" cy="319237"/>
            </a:xfrm>
            <a:prstGeom prst="ellipse">
              <a:avLst/>
            </a:prstGeom>
            <a:solidFill>
              <a:srgbClr val="BFBFBF"/>
            </a:solidFill>
            <a:ln w="6350">
              <a:solidFill>
                <a:schemeClr val="tx1"/>
              </a:solidFill>
              <a:round/>
              <a:headEnd/>
              <a:tailEnd/>
            </a:ln>
            <a:effectLst>
              <a:outerShdw dist="23000" dir="5400000" rotWithShape="0">
                <a:srgbClr val="808080">
                  <a:alpha val="34998"/>
                </a:srgbClr>
              </a:outerShdw>
            </a:effectLst>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Gill Sans MT" panose="020B0502020104020203" pitchFamily="34" charset="0"/>
                <a:ea typeface="MS PGothic" panose="020B0600070205080204" pitchFamily="34" charset="-128"/>
              </a:endParaRPr>
            </a:p>
          </p:txBody>
        </p:sp>
        <p:sp>
          <p:nvSpPr>
            <p:cNvPr id="168" name="Freeform 167">
              <a:extLst>
                <a:ext uri="{FF2B5EF4-FFF2-40B4-BE49-F238E27FC236}">
                  <a16:creationId xmlns:a16="http://schemas.microsoft.com/office/drawing/2014/main" id="{5AB0FE62-82C8-2645-93B6-6DEF7C1FAF54}"/>
                </a:ext>
              </a:extLst>
            </p:cNvPr>
            <p:cNvSpPr/>
            <p:nvPr/>
          </p:nvSpPr>
          <p:spPr bwMode="auto">
            <a:xfrm>
              <a:off x="2160405" y="1673990"/>
              <a:ext cx="547555" cy="16049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3587" name="Freeform 168">
              <a:extLst>
                <a:ext uri="{FF2B5EF4-FFF2-40B4-BE49-F238E27FC236}">
                  <a16:creationId xmlns:a16="http://schemas.microsoft.com/office/drawing/2014/main" id="{DC7545E3-9DD6-FF4C-8084-61B1F5473DD2}"/>
                </a:ext>
              </a:extLst>
            </p:cNvPr>
            <p:cNvSpPr>
              <a:spLocks noChangeArrowheads="1"/>
            </p:cNvSpPr>
            <p:nvPr/>
          </p:nvSpPr>
          <p:spPr bwMode="auto">
            <a:xfrm>
              <a:off x="2104115" y="1633867"/>
              <a:ext cx="660136" cy="109902"/>
            </a:xfrm>
            <a:custGeom>
              <a:avLst/>
              <a:gdLst>
                <a:gd name="T0" fmla="*/ 0 w 3723451"/>
                <a:gd name="T1" fmla="*/ 373 h 932950"/>
                <a:gd name="T2" fmla="*/ 3651 w 3723451"/>
                <a:gd name="T3" fmla="*/ 4 h 932950"/>
                <a:gd name="T4" fmla="*/ 10342 w 3723451"/>
                <a:gd name="T5" fmla="*/ 851 h 932950"/>
                <a:gd name="T6" fmla="*/ 16725 w 3723451"/>
                <a:gd name="T7" fmla="*/ 0 h 932950"/>
                <a:gd name="T8" fmla="*/ 20749 w 3723451"/>
                <a:gd name="T9" fmla="*/ 339 h 932950"/>
                <a:gd name="T10" fmla="*/ 17755 w 3723451"/>
                <a:gd name="T11" fmla="*/ 755 h 932950"/>
                <a:gd name="T12" fmla="*/ 16791 w 3723451"/>
                <a:gd name="T13" fmla="*/ 643 h 932950"/>
                <a:gd name="T14" fmla="*/ 10459 w 3723451"/>
                <a:gd name="T15" fmla="*/ 1525 h 932950"/>
                <a:gd name="T16" fmla="*/ 3966 w 3723451"/>
                <a:gd name="T17" fmla="*/ 675 h 932950"/>
                <a:gd name="T18" fmla="*/ 2916 w 3723451"/>
                <a:gd name="T19" fmla="*/ 767 h 932950"/>
                <a:gd name="T20" fmla="*/ 0 w 3723451"/>
                <a:gd name="T21" fmla="*/ 373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88" name="Freeform 169">
              <a:extLst>
                <a:ext uri="{FF2B5EF4-FFF2-40B4-BE49-F238E27FC236}">
                  <a16:creationId xmlns:a16="http://schemas.microsoft.com/office/drawing/2014/main" id="{77127D28-B0B1-6343-A38C-62608772B6C8}"/>
                </a:ext>
              </a:extLst>
            </p:cNvPr>
            <p:cNvSpPr>
              <a:spLocks noChangeArrowheads="1"/>
            </p:cNvSpPr>
            <p:nvPr/>
          </p:nvSpPr>
          <p:spPr bwMode="auto">
            <a:xfrm>
              <a:off x="2539088" y="1728068"/>
              <a:ext cx="240515" cy="95946"/>
            </a:xfrm>
            <a:custGeom>
              <a:avLst/>
              <a:gdLst>
                <a:gd name="T0" fmla="*/ 0 w 1366596"/>
                <a:gd name="T1" fmla="*/ 0 h 809868"/>
                <a:gd name="T2" fmla="*/ 7450 w 1366596"/>
                <a:gd name="T3" fmla="*/ 1041 h 809868"/>
                <a:gd name="T4" fmla="*/ 4716 w 1366596"/>
                <a:gd name="T5" fmla="*/ 1347 h 809868"/>
                <a:gd name="T6" fmla="*/ 25 w 1366596"/>
                <a:gd name="T7" fmla="*/ 712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89" name="Freeform 170">
              <a:extLst>
                <a:ext uri="{FF2B5EF4-FFF2-40B4-BE49-F238E27FC236}">
                  <a16:creationId xmlns:a16="http://schemas.microsoft.com/office/drawing/2014/main" id="{80967870-1C2E-8143-8A30-DFB8690849EB}"/>
                </a:ext>
              </a:extLst>
            </p:cNvPr>
            <p:cNvSpPr>
              <a:spLocks noChangeArrowheads="1"/>
            </p:cNvSpPr>
            <p:nvPr/>
          </p:nvSpPr>
          <p:spPr bwMode="auto">
            <a:xfrm>
              <a:off x="2091322" y="1729813"/>
              <a:ext cx="237955" cy="97690"/>
            </a:xfrm>
            <a:custGeom>
              <a:avLst/>
              <a:gdLst>
                <a:gd name="T0" fmla="*/ 7312 w 1348191"/>
                <a:gd name="T1" fmla="*/ 0 h 791462"/>
                <a:gd name="T2" fmla="*/ 7413 w 1348191"/>
                <a:gd name="T3" fmla="*/ 718 h 791462"/>
                <a:gd name="T4" fmla="*/ 2682 w 1348191"/>
                <a:gd name="T5" fmla="*/ 1488 h 791462"/>
                <a:gd name="T6" fmla="*/ 0 w 1348191"/>
                <a:gd name="T7" fmla="*/ 1151 h 791462"/>
                <a:gd name="T8" fmla="*/ 731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63590" name="Straight Connector 171">
              <a:extLst>
                <a:ext uri="{FF2B5EF4-FFF2-40B4-BE49-F238E27FC236}">
                  <a16:creationId xmlns:a16="http://schemas.microsoft.com/office/drawing/2014/main" id="{7CE6EC4A-8906-A64D-A7DA-79FB1F4C16AD}"/>
                </a:ext>
              </a:extLst>
            </p:cNvPr>
            <p:cNvCxnSpPr>
              <a:cxnSpLocks noChangeShapeType="1"/>
              <a:endCxn id="63585" idx="2"/>
            </p:cNvCxnSpPr>
            <p:nvPr/>
          </p:nvCxnSpPr>
          <p:spPr bwMode="auto">
            <a:xfrm flipH="1" flipV="1">
              <a:off x="1871277" y="1736791"/>
              <a:ext cx="2558" cy="123857"/>
            </a:xfrm>
            <a:prstGeom prst="line">
              <a:avLst/>
            </a:prstGeom>
            <a:noFill/>
            <a:ln w="6350">
              <a:solidFill>
                <a:schemeClr val="tx1"/>
              </a:solidFill>
              <a:round/>
              <a:headEnd/>
              <a:tailEnd/>
            </a:ln>
            <a:effectLst>
              <a:outerShdw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591" name="Straight Connector 172">
              <a:extLst>
                <a:ext uri="{FF2B5EF4-FFF2-40B4-BE49-F238E27FC236}">
                  <a16:creationId xmlns:a16="http://schemas.microsoft.com/office/drawing/2014/main" id="{743C46F3-35B3-C44E-A42D-0FA06E44A951}"/>
                </a:ext>
              </a:extLst>
            </p:cNvPr>
            <p:cNvCxnSpPr>
              <a:cxnSpLocks noChangeShapeType="1"/>
              <a:endCxn id="63585" idx="2"/>
            </p:cNvCxnSpPr>
            <p:nvPr/>
          </p:nvCxnSpPr>
          <p:spPr bwMode="auto">
            <a:xfrm flipH="1" flipV="1">
              <a:off x="2997090" y="1735046"/>
              <a:ext cx="2558" cy="122113"/>
            </a:xfrm>
            <a:prstGeom prst="line">
              <a:avLst/>
            </a:prstGeom>
            <a:noFill/>
            <a:ln w="6350">
              <a:solidFill>
                <a:schemeClr val="tx1"/>
              </a:solidFill>
              <a:round/>
              <a:headEnd/>
              <a:tailEnd/>
            </a:ln>
            <a:effectLst>
              <a:outerShdw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34" name="Group 7">
            <a:extLst>
              <a:ext uri="{FF2B5EF4-FFF2-40B4-BE49-F238E27FC236}">
                <a16:creationId xmlns:a16="http://schemas.microsoft.com/office/drawing/2014/main" id="{FD4727F3-4ECC-E941-9707-C0BE0D5A0043}"/>
              </a:ext>
            </a:extLst>
          </p:cNvPr>
          <p:cNvGrpSpPr>
            <a:grpSpLocks/>
          </p:cNvGrpSpPr>
          <p:nvPr/>
        </p:nvGrpSpPr>
        <p:grpSpPr bwMode="auto">
          <a:xfrm>
            <a:off x="3562351" y="2143831"/>
            <a:ext cx="700088" cy="398463"/>
            <a:chOff x="1871277" y="1576300"/>
            <a:chExt cx="1128371" cy="437861"/>
          </a:xfrm>
        </p:grpSpPr>
        <p:sp>
          <p:nvSpPr>
            <p:cNvPr id="63574" name="Oval 174">
              <a:extLst>
                <a:ext uri="{FF2B5EF4-FFF2-40B4-BE49-F238E27FC236}">
                  <a16:creationId xmlns:a16="http://schemas.microsoft.com/office/drawing/2014/main" id="{3173A2FF-F4AF-B84E-94D3-73551AF294BB}"/>
                </a:ext>
              </a:extLst>
            </p:cNvPr>
            <p:cNvSpPr>
              <a:spLocks noChangeArrowheads="1"/>
            </p:cNvSpPr>
            <p:nvPr/>
          </p:nvSpPr>
          <p:spPr bwMode="auto">
            <a:xfrm flipV="1">
              <a:off x="1873836" y="1694924"/>
              <a:ext cx="1125812" cy="319237"/>
            </a:xfrm>
            <a:prstGeom prst="ellipse">
              <a:avLst/>
            </a:prstGeom>
            <a:gradFill rotWithShape="1">
              <a:gsLst>
                <a:gs pos="0">
                  <a:srgbClr val="8585E0"/>
                </a:gs>
                <a:gs pos="50000">
                  <a:srgbClr val="262699"/>
                </a:gs>
                <a:gs pos="100000">
                  <a:srgbClr val="8585E0"/>
                </a:gs>
              </a:gsLst>
              <a:lin ang="0" scaled="1"/>
            </a:gradFill>
            <a:ln w="6350">
              <a:solidFill>
                <a:schemeClr val="tx1"/>
              </a:solidFill>
              <a:round/>
              <a:headEnd/>
              <a:tailEnd/>
            </a:ln>
            <a:effectLst>
              <a:outerShdw dist="23000" dir="5400000" rotWithShape="0">
                <a:srgbClr val="808080">
                  <a:alpha val="34998"/>
                </a:srgbClr>
              </a:outerShdw>
            </a:effectLst>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Gill Sans MT" panose="020B0502020104020203" pitchFamily="34" charset="0"/>
                <a:ea typeface="MS PGothic" panose="020B0600070205080204" pitchFamily="34" charset="-128"/>
              </a:endParaRPr>
            </a:p>
          </p:txBody>
        </p:sp>
        <p:sp>
          <p:nvSpPr>
            <p:cNvPr id="176" name="Rectangle 175">
              <a:extLst>
                <a:ext uri="{FF2B5EF4-FFF2-40B4-BE49-F238E27FC236}">
                  <a16:creationId xmlns:a16="http://schemas.microsoft.com/office/drawing/2014/main" id="{1E59450D-1F6C-1F44-9E50-871A328A204C}"/>
                </a:ext>
              </a:extLst>
            </p:cNvPr>
            <p:cNvSpPr/>
            <p:nvPr/>
          </p:nvSpPr>
          <p:spPr bwMode="auto">
            <a:xfrm>
              <a:off x="1871277" y="1740280"/>
              <a:ext cx="1128371" cy="11513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3576" name="Oval 176">
              <a:extLst>
                <a:ext uri="{FF2B5EF4-FFF2-40B4-BE49-F238E27FC236}">
                  <a16:creationId xmlns:a16="http://schemas.microsoft.com/office/drawing/2014/main" id="{DC1BF319-1897-3343-8DEA-4D1F7D0F149D}"/>
                </a:ext>
              </a:extLst>
            </p:cNvPr>
            <p:cNvSpPr>
              <a:spLocks noChangeArrowheads="1"/>
            </p:cNvSpPr>
            <p:nvPr/>
          </p:nvSpPr>
          <p:spPr bwMode="auto">
            <a:xfrm flipV="1">
              <a:off x="1871277" y="1576300"/>
              <a:ext cx="1125812" cy="319237"/>
            </a:xfrm>
            <a:prstGeom prst="ellipse">
              <a:avLst/>
            </a:prstGeom>
            <a:solidFill>
              <a:srgbClr val="BFBFBF"/>
            </a:solidFill>
            <a:ln w="6350">
              <a:solidFill>
                <a:schemeClr val="tx1"/>
              </a:solidFill>
              <a:round/>
              <a:headEnd/>
              <a:tailEnd/>
            </a:ln>
            <a:effectLst>
              <a:outerShdw dist="23000" dir="5400000" rotWithShape="0">
                <a:srgbClr val="808080">
                  <a:alpha val="34998"/>
                </a:srgbClr>
              </a:outerShdw>
            </a:effectLst>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Gill Sans MT" panose="020B0502020104020203" pitchFamily="34" charset="0"/>
                <a:ea typeface="MS PGothic" panose="020B0600070205080204" pitchFamily="34" charset="-128"/>
              </a:endParaRPr>
            </a:p>
          </p:txBody>
        </p:sp>
        <p:sp>
          <p:nvSpPr>
            <p:cNvPr id="178" name="Freeform 177">
              <a:extLst>
                <a:ext uri="{FF2B5EF4-FFF2-40B4-BE49-F238E27FC236}">
                  <a16:creationId xmlns:a16="http://schemas.microsoft.com/office/drawing/2014/main" id="{556C476C-B654-DB4A-A5F0-D4B6923B8912}"/>
                </a:ext>
              </a:extLst>
            </p:cNvPr>
            <p:cNvSpPr/>
            <p:nvPr/>
          </p:nvSpPr>
          <p:spPr bwMode="auto">
            <a:xfrm>
              <a:off x="2160407" y="1673990"/>
              <a:ext cx="547554" cy="16049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3578" name="Freeform 178">
              <a:extLst>
                <a:ext uri="{FF2B5EF4-FFF2-40B4-BE49-F238E27FC236}">
                  <a16:creationId xmlns:a16="http://schemas.microsoft.com/office/drawing/2014/main" id="{D8E8C248-ECFB-B246-AD58-F11EE1427710}"/>
                </a:ext>
              </a:extLst>
            </p:cNvPr>
            <p:cNvSpPr>
              <a:spLocks noChangeArrowheads="1"/>
            </p:cNvSpPr>
            <p:nvPr/>
          </p:nvSpPr>
          <p:spPr bwMode="auto">
            <a:xfrm>
              <a:off x="2104116" y="1633868"/>
              <a:ext cx="660135" cy="109901"/>
            </a:xfrm>
            <a:custGeom>
              <a:avLst/>
              <a:gdLst>
                <a:gd name="T0" fmla="*/ 0 w 3723451"/>
                <a:gd name="T1" fmla="*/ 373 h 932950"/>
                <a:gd name="T2" fmla="*/ 3651 w 3723451"/>
                <a:gd name="T3" fmla="*/ 4 h 932950"/>
                <a:gd name="T4" fmla="*/ 10342 w 3723451"/>
                <a:gd name="T5" fmla="*/ 851 h 932950"/>
                <a:gd name="T6" fmla="*/ 16724 w 3723451"/>
                <a:gd name="T7" fmla="*/ 0 h 932950"/>
                <a:gd name="T8" fmla="*/ 20749 w 3723451"/>
                <a:gd name="T9" fmla="*/ 339 h 932950"/>
                <a:gd name="T10" fmla="*/ 17755 w 3723451"/>
                <a:gd name="T11" fmla="*/ 755 h 932950"/>
                <a:gd name="T12" fmla="*/ 16791 w 3723451"/>
                <a:gd name="T13" fmla="*/ 643 h 932950"/>
                <a:gd name="T14" fmla="*/ 10459 w 3723451"/>
                <a:gd name="T15" fmla="*/ 1525 h 932950"/>
                <a:gd name="T16" fmla="*/ 3966 w 3723451"/>
                <a:gd name="T17" fmla="*/ 675 h 932950"/>
                <a:gd name="T18" fmla="*/ 2916 w 3723451"/>
                <a:gd name="T19" fmla="*/ 767 h 932950"/>
                <a:gd name="T20" fmla="*/ 0 w 3723451"/>
                <a:gd name="T21" fmla="*/ 373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79" name="Freeform 179">
              <a:extLst>
                <a:ext uri="{FF2B5EF4-FFF2-40B4-BE49-F238E27FC236}">
                  <a16:creationId xmlns:a16="http://schemas.microsoft.com/office/drawing/2014/main" id="{0AA174C1-8781-B34E-A12A-51DE4B7018C0}"/>
                </a:ext>
              </a:extLst>
            </p:cNvPr>
            <p:cNvSpPr>
              <a:spLocks noChangeArrowheads="1"/>
            </p:cNvSpPr>
            <p:nvPr/>
          </p:nvSpPr>
          <p:spPr bwMode="auto">
            <a:xfrm>
              <a:off x="2539089" y="1728069"/>
              <a:ext cx="240514" cy="95945"/>
            </a:xfrm>
            <a:custGeom>
              <a:avLst/>
              <a:gdLst>
                <a:gd name="T0" fmla="*/ 0 w 1366596"/>
                <a:gd name="T1" fmla="*/ 0 h 809868"/>
                <a:gd name="T2" fmla="*/ 7450 w 1366596"/>
                <a:gd name="T3" fmla="*/ 1041 h 809868"/>
                <a:gd name="T4" fmla="*/ 4716 w 1366596"/>
                <a:gd name="T5" fmla="*/ 1347 h 809868"/>
                <a:gd name="T6" fmla="*/ 25 w 1366596"/>
                <a:gd name="T7" fmla="*/ 712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80" name="Freeform 180">
              <a:extLst>
                <a:ext uri="{FF2B5EF4-FFF2-40B4-BE49-F238E27FC236}">
                  <a16:creationId xmlns:a16="http://schemas.microsoft.com/office/drawing/2014/main" id="{E81F7A04-AAE0-0240-92D8-692715F17D99}"/>
                </a:ext>
              </a:extLst>
            </p:cNvPr>
            <p:cNvSpPr>
              <a:spLocks noChangeArrowheads="1"/>
            </p:cNvSpPr>
            <p:nvPr/>
          </p:nvSpPr>
          <p:spPr bwMode="auto">
            <a:xfrm>
              <a:off x="2091322" y="1729813"/>
              <a:ext cx="237956" cy="97690"/>
            </a:xfrm>
            <a:custGeom>
              <a:avLst/>
              <a:gdLst>
                <a:gd name="T0" fmla="*/ 7312 w 1348191"/>
                <a:gd name="T1" fmla="*/ 0 h 791462"/>
                <a:gd name="T2" fmla="*/ 7413 w 1348191"/>
                <a:gd name="T3" fmla="*/ 718 h 791462"/>
                <a:gd name="T4" fmla="*/ 2682 w 1348191"/>
                <a:gd name="T5" fmla="*/ 1488 h 791462"/>
                <a:gd name="T6" fmla="*/ 0 w 1348191"/>
                <a:gd name="T7" fmla="*/ 1151 h 791462"/>
                <a:gd name="T8" fmla="*/ 731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63581" name="Straight Connector 181">
              <a:extLst>
                <a:ext uri="{FF2B5EF4-FFF2-40B4-BE49-F238E27FC236}">
                  <a16:creationId xmlns:a16="http://schemas.microsoft.com/office/drawing/2014/main" id="{A5F97F95-1E54-6248-ACBB-3B10A28469E9}"/>
                </a:ext>
              </a:extLst>
            </p:cNvPr>
            <p:cNvCxnSpPr>
              <a:cxnSpLocks noChangeShapeType="1"/>
              <a:endCxn id="63576" idx="2"/>
            </p:cNvCxnSpPr>
            <p:nvPr/>
          </p:nvCxnSpPr>
          <p:spPr bwMode="auto">
            <a:xfrm flipH="1" flipV="1">
              <a:off x="1871277" y="1736791"/>
              <a:ext cx="2559" cy="123857"/>
            </a:xfrm>
            <a:prstGeom prst="line">
              <a:avLst/>
            </a:prstGeom>
            <a:noFill/>
            <a:ln w="6350">
              <a:solidFill>
                <a:schemeClr val="tx1"/>
              </a:solidFill>
              <a:round/>
              <a:headEnd/>
              <a:tailEnd/>
            </a:ln>
            <a:effectLst>
              <a:outerShdw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582" name="Straight Connector 182">
              <a:extLst>
                <a:ext uri="{FF2B5EF4-FFF2-40B4-BE49-F238E27FC236}">
                  <a16:creationId xmlns:a16="http://schemas.microsoft.com/office/drawing/2014/main" id="{EC4CC068-8D5F-854A-880B-8586BF8EA244}"/>
                </a:ext>
              </a:extLst>
            </p:cNvPr>
            <p:cNvCxnSpPr>
              <a:cxnSpLocks noChangeShapeType="1"/>
              <a:endCxn id="63576" idx="2"/>
            </p:cNvCxnSpPr>
            <p:nvPr/>
          </p:nvCxnSpPr>
          <p:spPr bwMode="auto">
            <a:xfrm flipH="1" flipV="1">
              <a:off x="2997089" y="1735047"/>
              <a:ext cx="2559" cy="122112"/>
            </a:xfrm>
            <a:prstGeom prst="line">
              <a:avLst/>
            </a:prstGeom>
            <a:noFill/>
            <a:ln w="6350">
              <a:solidFill>
                <a:schemeClr val="tx1"/>
              </a:solidFill>
              <a:round/>
              <a:headEnd/>
              <a:tailEnd/>
            </a:ln>
            <a:effectLst>
              <a:outerShdw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35" name="Group 88">
            <a:extLst>
              <a:ext uri="{FF2B5EF4-FFF2-40B4-BE49-F238E27FC236}">
                <a16:creationId xmlns:a16="http://schemas.microsoft.com/office/drawing/2014/main" id="{DDD63C1B-BCD7-1742-8C9E-303A7AE5313D}"/>
              </a:ext>
            </a:extLst>
          </p:cNvPr>
          <p:cNvGrpSpPr>
            <a:grpSpLocks/>
          </p:cNvGrpSpPr>
          <p:nvPr/>
        </p:nvGrpSpPr>
        <p:grpSpPr bwMode="auto">
          <a:xfrm>
            <a:off x="5016501" y="1602493"/>
            <a:ext cx="1270000" cy="1482725"/>
            <a:chOff x="5418667" y="1587500"/>
            <a:chExt cx="1270000" cy="1481667"/>
          </a:xfrm>
        </p:grpSpPr>
        <p:grpSp>
          <p:nvGrpSpPr>
            <p:cNvPr id="63537" name="Group 79">
              <a:extLst>
                <a:ext uri="{FF2B5EF4-FFF2-40B4-BE49-F238E27FC236}">
                  <a16:creationId xmlns:a16="http://schemas.microsoft.com/office/drawing/2014/main" id="{E7A9C0A7-D388-964E-8D96-B7FB8667A92D}"/>
                </a:ext>
              </a:extLst>
            </p:cNvPr>
            <p:cNvGrpSpPr>
              <a:grpSpLocks/>
            </p:cNvGrpSpPr>
            <p:nvPr/>
          </p:nvGrpSpPr>
          <p:grpSpPr bwMode="auto">
            <a:xfrm>
              <a:off x="5440087" y="1742411"/>
              <a:ext cx="1039824" cy="1163369"/>
              <a:chOff x="5440087" y="1742411"/>
              <a:chExt cx="1039824" cy="1163369"/>
            </a:xfrm>
          </p:grpSpPr>
          <p:grpSp>
            <p:nvGrpSpPr>
              <p:cNvPr id="63539" name="Group 950">
                <a:extLst>
                  <a:ext uri="{FF2B5EF4-FFF2-40B4-BE49-F238E27FC236}">
                    <a16:creationId xmlns:a16="http://schemas.microsoft.com/office/drawing/2014/main" id="{0D15F38E-920D-714C-8280-5A8053BB6BC5}"/>
                  </a:ext>
                </a:extLst>
              </p:cNvPr>
              <p:cNvGrpSpPr>
                <a:grpSpLocks/>
              </p:cNvGrpSpPr>
              <p:nvPr/>
            </p:nvGrpSpPr>
            <p:grpSpPr bwMode="auto">
              <a:xfrm>
                <a:off x="5838397" y="2273382"/>
                <a:ext cx="350328" cy="632398"/>
                <a:chOff x="4140" y="429"/>
                <a:chExt cx="1425" cy="2396"/>
              </a:xfrm>
            </p:grpSpPr>
            <p:sp>
              <p:nvSpPr>
                <p:cNvPr id="63542" name="Freeform 951">
                  <a:extLst>
                    <a:ext uri="{FF2B5EF4-FFF2-40B4-BE49-F238E27FC236}">
                      <a16:creationId xmlns:a16="http://schemas.microsoft.com/office/drawing/2014/main" id="{148CDEA2-1BA6-5642-8368-C5C11D777033}"/>
                    </a:ext>
                  </a:extLst>
                </p:cNvPr>
                <p:cNvSpPr>
                  <a:spLocks noChangeArrowheads="1"/>
                </p:cNvSpPr>
                <p:nvPr/>
              </p:nvSpPr>
              <p:spPr bwMode="auto">
                <a:xfrm>
                  <a:off x="5268" y="433"/>
                  <a:ext cx="283" cy="2286"/>
                </a:xfrm>
                <a:custGeom>
                  <a:avLst/>
                  <a:gdLst>
                    <a:gd name="T0" fmla="*/ 32 w 354"/>
                    <a:gd name="T1" fmla="*/ 0 h 2742"/>
                    <a:gd name="T2" fmla="*/ 181 w 354"/>
                    <a:gd name="T3" fmla="*/ 197 h 2742"/>
                    <a:gd name="T4" fmla="*/ 177 w 354"/>
                    <a:gd name="T5" fmla="*/ 1521 h 2742"/>
                    <a:gd name="T6" fmla="*/ 0 w 354"/>
                    <a:gd name="T7" fmla="*/ 1589 h 2742"/>
                    <a:gd name="T8" fmla="*/ 3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43" name="Rectangle 952">
                  <a:extLst>
                    <a:ext uri="{FF2B5EF4-FFF2-40B4-BE49-F238E27FC236}">
                      <a16:creationId xmlns:a16="http://schemas.microsoft.com/office/drawing/2014/main" id="{E8E1FC1E-4481-224D-AA08-1A41D39C76F6}"/>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44" name="Freeform 953">
                  <a:extLst>
                    <a:ext uri="{FF2B5EF4-FFF2-40B4-BE49-F238E27FC236}">
                      <a16:creationId xmlns:a16="http://schemas.microsoft.com/office/drawing/2014/main" id="{6FBD4D0B-6B3D-0D4E-A153-18119B22F119}"/>
                    </a:ext>
                  </a:extLst>
                </p:cNvPr>
                <p:cNvSpPr>
                  <a:spLocks noChangeArrowheads="1"/>
                </p:cNvSpPr>
                <p:nvPr/>
              </p:nvSpPr>
              <p:spPr bwMode="auto">
                <a:xfrm>
                  <a:off x="5321" y="570"/>
                  <a:ext cx="169" cy="2115"/>
                </a:xfrm>
                <a:custGeom>
                  <a:avLst/>
                  <a:gdLst>
                    <a:gd name="T0" fmla="*/ 4 w 211"/>
                    <a:gd name="T1" fmla="*/ 0 h 2537"/>
                    <a:gd name="T2" fmla="*/ 108 w 211"/>
                    <a:gd name="T3" fmla="*/ 127 h 2537"/>
                    <a:gd name="T4" fmla="*/ 4 w 211"/>
                    <a:gd name="T5" fmla="*/ 1449 h 2537"/>
                    <a:gd name="T6" fmla="*/ 4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45" name="Freeform 954">
                  <a:extLst>
                    <a:ext uri="{FF2B5EF4-FFF2-40B4-BE49-F238E27FC236}">
                      <a16:creationId xmlns:a16="http://schemas.microsoft.com/office/drawing/2014/main" id="{46741818-4B67-2247-B4F5-F5699B2C2F1C}"/>
                    </a:ext>
                  </a:extLst>
                </p:cNvPr>
                <p:cNvSpPr>
                  <a:spLocks noChangeArrowheads="1"/>
                </p:cNvSpPr>
                <p:nvPr/>
              </p:nvSpPr>
              <p:spPr bwMode="auto">
                <a:xfrm>
                  <a:off x="5284" y="1640"/>
                  <a:ext cx="263" cy="189"/>
                </a:xfrm>
                <a:custGeom>
                  <a:avLst/>
                  <a:gdLst>
                    <a:gd name="T0" fmla="*/ 2 w 328"/>
                    <a:gd name="T1" fmla="*/ 0 h 226"/>
                    <a:gd name="T2" fmla="*/ 169 w 328"/>
                    <a:gd name="T3" fmla="*/ 74 h 226"/>
                    <a:gd name="T4" fmla="*/ 168 w 328"/>
                    <a:gd name="T5" fmla="*/ 132 h 226"/>
                    <a:gd name="T6" fmla="*/ 0 w 328"/>
                    <a:gd name="T7" fmla="*/ 5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46" name="Rectangle 955">
                  <a:extLst>
                    <a:ext uri="{FF2B5EF4-FFF2-40B4-BE49-F238E27FC236}">
                      <a16:creationId xmlns:a16="http://schemas.microsoft.com/office/drawing/2014/main" id="{22ADE2EC-F91C-474D-85C8-014669975696}"/>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grpSp>
              <p:nvGrpSpPr>
                <p:cNvPr id="63547" name="Group 956">
                  <a:extLst>
                    <a:ext uri="{FF2B5EF4-FFF2-40B4-BE49-F238E27FC236}">
                      <a16:creationId xmlns:a16="http://schemas.microsoft.com/office/drawing/2014/main" id="{C1B1E836-AD05-FF49-BF3E-16B3528CDAD0}"/>
                    </a:ext>
                  </a:extLst>
                </p:cNvPr>
                <p:cNvGrpSpPr>
                  <a:grpSpLocks/>
                </p:cNvGrpSpPr>
                <p:nvPr/>
              </p:nvGrpSpPr>
              <p:grpSpPr bwMode="auto">
                <a:xfrm>
                  <a:off x="4749" y="668"/>
                  <a:ext cx="581" cy="145"/>
                  <a:chOff x="614" y="2568"/>
                  <a:chExt cx="725" cy="139"/>
                </a:xfrm>
              </p:grpSpPr>
              <p:sp>
                <p:nvSpPr>
                  <p:cNvPr id="63572" name="AutoShape 957">
                    <a:extLst>
                      <a:ext uri="{FF2B5EF4-FFF2-40B4-BE49-F238E27FC236}">
                        <a16:creationId xmlns:a16="http://schemas.microsoft.com/office/drawing/2014/main" id="{44723498-81D6-8348-8225-CA06DBFEB4AA}"/>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73" name="AutoShape 958">
                    <a:extLst>
                      <a:ext uri="{FF2B5EF4-FFF2-40B4-BE49-F238E27FC236}">
                        <a16:creationId xmlns:a16="http://schemas.microsoft.com/office/drawing/2014/main" id="{02BFD98A-9776-FB4C-A291-E19B76FEC64A}"/>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grpSp>
            <p:sp>
              <p:nvSpPr>
                <p:cNvPr id="63548" name="Rectangle 959">
                  <a:extLst>
                    <a:ext uri="{FF2B5EF4-FFF2-40B4-BE49-F238E27FC236}">
                      <a16:creationId xmlns:a16="http://schemas.microsoft.com/office/drawing/2014/main" id="{EDE752EB-3C6C-1449-B51F-A0AAAC78E6BD}"/>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grpSp>
              <p:nvGrpSpPr>
                <p:cNvPr id="63549" name="Group 960">
                  <a:extLst>
                    <a:ext uri="{FF2B5EF4-FFF2-40B4-BE49-F238E27FC236}">
                      <a16:creationId xmlns:a16="http://schemas.microsoft.com/office/drawing/2014/main" id="{DE65B8B9-C858-8546-BBA1-7A7A242F38DC}"/>
                    </a:ext>
                  </a:extLst>
                </p:cNvPr>
                <p:cNvGrpSpPr>
                  <a:grpSpLocks/>
                </p:cNvGrpSpPr>
                <p:nvPr/>
              </p:nvGrpSpPr>
              <p:grpSpPr bwMode="auto">
                <a:xfrm>
                  <a:off x="4747" y="994"/>
                  <a:ext cx="581" cy="134"/>
                  <a:chOff x="614" y="2568"/>
                  <a:chExt cx="725" cy="139"/>
                </a:xfrm>
              </p:grpSpPr>
              <p:sp>
                <p:nvSpPr>
                  <p:cNvPr id="63570" name="AutoShape 961">
                    <a:extLst>
                      <a:ext uri="{FF2B5EF4-FFF2-40B4-BE49-F238E27FC236}">
                        <a16:creationId xmlns:a16="http://schemas.microsoft.com/office/drawing/2014/main" id="{50487B75-42E0-EC41-ADF7-2E0EEF75F677}"/>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71" name="AutoShape 962">
                    <a:extLst>
                      <a:ext uri="{FF2B5EF4-FFF2-40B4-BE49-F238E27FC236}">
                        <a16:creationId xmlns:a16="http://schemas.microsoft.com/office/drawing/2014/main" id="{5B55608D-362A-5C40-B0DE-844AA8BCC3A3}"/>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grpSp>
            <p:sp>
              <p:nvSpPr>
                <p:cNvPr id="63550" name="Rectangle 963">
                  <a:extLst>
                    <a:ext uri="{FF2B5EF4-FFF2-40B4-BE49-F238E27FC236}">
                      <a16:creationId xmlns:a16="http://schemas.microsoft.com/office/drawing/2014/main" id="{10E43981-5355-4246-A593-8610D96813DC}"/>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51" name="Rectangle 964">
                  <a:extLst>
                    <a:ext uri="{FF2B5EF4-FFF2-40B4-BE49-F238E27FC236}">
                      <a16:creationId xmlns:a16="http://schemas.microsoft.com/office/drawing/2014/main" id="{E46FF860-FC47-654E-9940-188FB88618AD}"/>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grpSp>
              <p:nvGrpSpPr>
                <p:cNvPr id="63552" name="Group 965">
                  <a:extLst>
                    <a:ext uri="{FF2B5EF4-FFF2-40B4-BE49-F238E27FC236}">
                      <a16:creationId xmlns:a16="http://schemas.microsoft.com/office/drawing/2014/main" id="{28FEFE19-1737-4F44-ABAC-C49BF87A0092}"/>
                    </a:ext>
                  </a:extLst>
                </p:cNvPr>
                <p:cNvGrpSpPr>
                  <a:grpSpLocks/>
                </p:cNvGrpSpPr>
                <p:nvPr/>
              </p:nvGrpSpPr>
              <p:grpSpPr bwMode="auto">
                <a:xfrm>
                  <a:off x="4735" y="1627"/>
                  <a:ext cx="582" cy="151"/>
                  <a:chOff x="614" y="2568"/>
                  <a:chExt cx="725" cy="139"/>
                </a:xfrm>
              </p:grpSpPr>
              <p:sp>
                <p:nvSpPr>
                  <p:cNvPr id="63568" name="AutoShape 966">
                    <a:extLst>
                      <a:ext uri="{FF2B5EF4-FFF2-40B4-BE49-F238E27FC236}">
                        <a16:creationId xmlns:a16="http://schemas.microsoft.com/office/drawing/2014/main" id="{61D6C9F3-8173-7142-BBEA-153F7CAA262C}"/>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69" name="AutoShape 967">
                    <a:extLst>
                      <a:ext uri="{FF2B5EF4-FFF2-40B4-BE49-F238E27FC236}">
                        <a16:creationId xmlns:a16="http://schemas.microsoft.com/office/drawing/2014/main" id="{688E2592-DEC8-0249-8B8F-FFA26F73F50A}"/>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grpSp>
            <p:sp>
              <p:nvSpPr>
                <p:cNvPr id="63553" name="Freeform 968">
                  <a:extLst>
                    <a:ext uri="{FF2B5EF4-FFF2-40B4-BE49-F238E27FC236}">
                      <a16:creationId xmlns:a16="http://schemas.microsoft.com/office/drawing/2014/main" id="{5D205464-8A7A-DB47-BCFC-92A66EEEC1D4}"/>
                    </a:ext>
                  </a:extLst>
                </p:cNvPr>
                <p:cNvSpPr>
                  <a:spLocks noChangeArrowheads="1"/>
                </p:cNvSpPr>
                <p:nvPr/>
              </p:nvSpPr>
              <p:spPr bwMode="auto">
                <a:xfrm>
                  <a:off x="5288" y="1354"/>
                  <a:ext cx="263" cy="188"/>
                </a:xfrm>
                <a:custGeom>
                  <a:avLst/>
                  <a:gdLst>
                    <a:gd name="T0" fmla="*/ 2 w 328"/>
                    <a:gd name="T1" fmla="*/ 0 h 226"/>
                    <a:gd name="T2" fmla="*/ 169 w 328"/>
                    <a:gd name="T3" fmla="*/ 73 h 226"/>
                    <a:gd name="T4" fmla="*/ 168 w 328"/>
                    <a:gd name="T5" fmla="*/ 130 h 226"/>
                    <a:gd name="T6" fmla="*/ 0 w 328"/>
                    <a:gd name="T7" fmla="*/ 5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63554" name="Group 969">
                  <a:extLst>
                    <a:ext uri="{FF2B5EF4-FFF2-40B4-BE49-F238E27FC236}">
                      <a16:creationId xmlns:a16="http://schemas.microsoft.com/office/drawing/2014/main" id="{38739E08-AAEB-324C-A238-55E9AFA50AD0}"/>
                    </a:ext>
                  </a:extLst>
                </p:cNvPr>
                <p:cNvGrpSpPr>
                  <a:grpSpLocks/>
                </p:cNvGrpSpPr>
                <p:nvPr/>
              </p:nvGrpSpPr>
              <p:grpSpPr bwMode="auto">
                <a:xfrm>
                  <a:off x="4739" y="1327"/>
                  <a:ext cx="582" cy="139"/>
                  <a:chOff x="614" y="2568"/>
                  <a:chExt cx="725" cy="139"/>
                </a:xfrm>
              </p:grpSpPr>
              <p:sp>
                <p:nvSpPr>
                  <p:cNvPr id="63566" name="AutoShape 970">
                    <a:extLst>
                      <a:ext uri="{FF2B5EF4-FFF2-40B4-BE49-F238E27FC236}">
                        <a16:creationId xmlns:a16="http://schemas.microsoft.com/office/drawing/2014/main" id="{C190ECE1-D6EA-7D4D-9D24-47A7E5F423DB}"/>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67" name="AutoShape 971">
                    <a:extLst>
                      <a:ext uri="{FF2B5EF4-FFF2-40B4-BE49-F238E27FC236}">
                        <a16:creationId xmlns:a16="http://schemas.microsoft.com/office/drawing/2014/main" id="{EFA0D1D6-639B-7C41-AB88-20C02360AF3E}"/>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grpSp>
            <p:sp>
              <p:nvSpPr>
                <p:cNvPr id="63555" name="Rectangle 972">
                  <a:extLst>
                    <a:ext uri="{FF2B5EF4-FFF2-40B4-BE49-F238E27FC236}">
                      <a16:creationId xmlns:a16="http://schemas.microsoft.com/office/drawing/2014/main" id="{915D1E83-F5D0-3043-B7EB-581852CC5AE1}"/>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56" name="Freeform 973">
                  <a:extLst>
                    <a:ext uri="{FF2B5EF4-FFF2-40B4-BE49-F238E27FC236}">
                      <a16:creationId xmlns:a16="http://schemas.microsoft.com/office/drawing/2014/main" id="{139F0E5C-059F-4E48-967E-E74919B7B9E4}"/>
                    </a:ext>
                  </a:extLst>
                </p:cNvPr>
                <p:cNvSpPr>
                  <a:spLocks noChangeArrowheads="1"/>
                </p:cNvSpPr>
                <p:nvPr/>
              </p:nvSpPr>
              <p:spPr bwMode="auto">
                <a:xfrm>
                  <a:off x="5312" y="1007"/>
                  <a:ext cx="237" cy="213"/>
                </a:xfrm>
                <a:custGeom>
                  <a:avLst/>
                  <a:gdLst>
                    <a:gd name="T0" fmla="*/ 2 w 296"/>
                    <a:gd name="T1" fmla="*/ 0 h 256"/>
                    <a:gd name="T2" fmla="*/ 150 w 296"/>
                    <a:gd name="T3" fmla="*/ 83 h 256"/>
                    <a:gd name="T4" fmla="*/ 152 w 296"/>
                    <a:gd name="T5" fmla="*/ 147 h 256"/>
                    <a:gd name="T6" fmla="*/ 0 w 296"/>
                    <a:gd name="T7" fmla="*/ 5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57" name="Freeform 974">
                  <a:extLst>
                    <a:ext uri="{FF2B5EF4-FFF2-40B4-BE49-F238E27FC236}">
                      <a16:creationId xmlns:a16="http://schemas.microsoft.com/office/drawing/2014/main" id="{8F98D4FF-A730-FC49-93C2-F808506B4413}"/>
                    </a:ext>
                  </a:extLst>
                </p:cNvPr>
                <p:cNvSpPr>
                  <a:spLocks noChangeArrowheads="1"/>
                </p:cNvSpPr>
                <p:nvPr/>
              </p:nvSpPr>
              <p:spPr bwMode="auto">
                <a:xfrm>
                  <a:off x="5315" y="680"/>
                  <a:ext cx="244" cy="240"/>
                </a:xfrm>
                <a:custGeom>
                  <a:avLst/>
                  <a:gdLst>
                    <a:gd name="T0" fmla="*/ 0 w 304"/>
                    <a:gd name="T1" fmla="*/ 0 h 288"/>
                    <a:gd name="T2" fmla="*/ 157 w 304"/>
                    <a:gd name="T3" fmla="*/ 95 h 288"/>
                    <a:gd name="T4" fmla="*/ 147 w 304"/>
                    <a:gd name="T5" fmla="*/ 167 h 288"/>
                    <a:gd name="T6" fmla="*/ 4 w 304"/>
                    <a:gd name="T7" fmla="*/ 7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58" name="Oval 975">
                  <a:extLst>
                    <a:ext uri="{FF2B5EF4-FFF2-40B4-BE49-F238E27FC236}">
                      <a16:creationId xmlns:a16="http://schemas.microsoft.com/office/drawing/2014/main" id="{2C99BBB0-3384-994C-9ABC-3D12066C8545}"/>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59" name="Freeform 976">
                  <a:extLst>
                    <a:ext uri="{FF2B5EF4-FFF2-40B4-BE49-F238E27FC236}">
                      <a16:creationId xmlns:a16="http://schemas.microsoft.com/office/drawing/2014/main" id="{AF517603-536C-E444-BB7F-3942391C197D}"/>
                    </a:ext>
                  </a:extLst>
                </p:cNvPr>
                <p:cNvSpPr>
                  <a:spLocks noChangeArrowheads="1"/>
                </p:cNvSpPr>
                <p:nvPr/>
              </p:nvSpPr>
              <p:spPr bwMode="auto">
                <a:xfrm>
                  <a:off x="5302" y="2614"/>
                  <a:ext cx="245" cy="200"/>
                </a:xfrm>
                <a:custGeom>
                  <a:avLst/>
                  <a:gdLst>
                    <a:gd name="T0" fmla="*/ 0 w 306"/>
                    <a:gd name="T1" fmla="*/ 61 h 240"/>
                    <a:gd name="T2" fmla="*/ 2 w 306"/>
                    <a:gd name="T3" fmla="*/ 139 h 240"/>
                    <a:gd name="T4" fmla="*/ 157 w 306"/>
                    <a:gd name="T5" fmla="*/ 64 h 240"/>
                    <a:gd name="T6" fmla="*/ 154 w 306"/>
                    <a:gd name="T7" fmla="*/ 0 h 240"/>
                    <a:gd name="T8" fmla="*/ 0 w 306"/>
                    <a:gd name="T9" fmla="*/ 6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60" name="AutoShape 977">
                  <a:extLst>
                    <a:ext uri="{FF2B5EF4-FFF2-40B4-BE49-F238E27FC236}">
                      <a16:creationId xmlns:a16="http://schemas.microsoft.com/office/drawing/2014/main" id="{9038F91C-85BE-BE4B-8F30-66194F146FC3}"/>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61" name="AutoShape 978">
                  <a:extLst>
                    <a:ext uri="{FF2B5EF4-FFF2-40B4-BE49-F238E27FC236}">
                      <a16:creationId xmlns:a16="http://schemas.microsoft.com/office/drawing/2014/main" id="{3DBC9F4F-866F-1847-BF83-417F1C5F6C2B}"/>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62" name="Oval 979">
                  <a:extLst>
                    <a:ext uri="{FF2B5EF4-FFF2-40B4-BE49-F238E27FC236}">
                      <a16:creationId xmlns:a16="http://schemas.microsoft.com/office/drawing/2014/main" id="{4C03DF88-A06B-B04A-B203-36CC64D1AE88}"/>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63" name="Oval 980">
                  <a:extLst>
                    <a:ext uri="{FF2B5EF4-FFF2-40B4-BE49-F238E27FC236}">
                      <a16:creationId xmlns:a16="http://schemas.microsoft.com/office/drawing/2014/main" id="{B893ECA5-2E04-AD41-8E9A-985B9C0F7066}"/>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0000"/>
                    </a:solidFill>
                    <a:ea typeface="MS PGothic" panose="020B0600070205080204" pitchFamily="34" charset="-128"/>
                    <a:cs typeface="Arial" panose="020B0604020202020204" pitchFamily="34" charset="0"/>
                  </a:endParaRPr>
                </a:p>
              </p:txBody>
            </p:sp>
            <p:sp>
              <p:nvSpPr>
                <p:cNvPr id="63564" name="Oval 981">
                  <a:extLst>
                    <a:ext uri="{FF2B5EF4-FFF2-40B4-BE49-F238E27FC236}">
                      <a16:creationId xmlns:a16="http://schemas.microsoft.com/office/drawing/2014/main" id="{F686FE35-8FDB-0A4F-931F-E4C46F2C2E55}"/>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65" name="Rectangle 982">
                  <a:extLst>
                    <a:ext uri="{FF2B5EF4-FFF2-40B4-BE49-F238E27FC236}">
                      <a16:creationId xmlns:a16="http://schemas.microsoft.com/office/drawing/2014/main" id="{85A4EC62-6BED-3E4F-95D8-50BFAA569CBE}"/>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grpSp>
          <p:pic>
            <p:nvPicPr>
              <p:cNvPr id="63540" name="Picture 4">
                <a:extLst>
                  <a:ext uri="{FF2B5EF4-FFF2-40B4-BE49-F238E27FC236}">
                    <a16:creationId xmlns:a16="http://schemas.microsoft.com/office/drawing/2014/main" id="{E2236141-D2C7-934C-BA2A-FCD96CF571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0087" y="1742411"/>
                <a:ext cx="1039824" cy="309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41" name="TextBox 149">
                <a:extLst>
                  <a:ext uri="{FF2B5EF4-FFF2-40B4-BE49-F238E27FC236}">
                    <a16:creationId xmlns:a16="http://schemas.microsoft.com/office/drawing/2014/main" id="{8AEAA6E1-B5A8-6C45-BF61-75E03B97C906}"/>
                  </a:ext>
                </a:extLst>
              </p:cNvPr>
              <p:cNvSpPr txBox="1">
                <a:spLocks noChangeArrowheads="1"/>
              </p:cNvSpPr>
              <p:nvPr/>
            </p:nvSpPr>
            <p:spPr bwMode="auto">
              <a:xfrm>
                <a:off x="5558972" y="1947149"/>
                <a:ext cx="920445" cy="584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a:ea typeface="MS PGothic" panose="020B0600070205080204" pitchFamily="34" charset="-128"/>
                  </a:rPr>
                  <a:t>controller</a:t>
                </a:r>
              </a:p>
              <a:p>
                <a:endParaRPr lang="en-US" altLang="zh-CN">
                  <a:ea typeface="MS PGothic" panose="020B0600070205080204" pitchFamily="34" charset="-128"/>
                  <a:cs typeface="Arial" panose="020B0604020202020204" pitchFamily="34" charset="0"/>
                </a:endParaRPr>
              </a:p>
            </p:txBody>
          </p:sp>
        </p:grpSp>
        <p:sp>
          <p:nvSpPr>
            <p:cNvPr id="63538" name="Rectangle 82">
              <a:extLst>
                <a:ext uri="{FF2B5EF4-FFF2-40B4-BE49-F238E27FC236}">
                  <a16:creationId xmlns:a16="http://schemas.microsoft.com/office/drawing/2014/main" id="{0F31198B-30EA-0346-8E7E-1240AA09DD24}"/>
                </a:ext>
              </a:extLst>
            </p:cNvPr>
            <p:cNvSpPr>
              <a:spLocks noChangeArrowheads="1"/>
            </p:cNvSpPr>
            <p:nvPr/>
          </p:nvSpPr>
          <p:spPr bwMode="auto">
            <a:xfrm>
              <a:off x="5418667" y="1587500"/>
              <a:ext cx="1270000" cy="1481667"/>
            </a:xfrm>
            <a:prstGeom prst="rect">
              <a:avLst/>
            </a:prstGeom>
            <a:solidFill>
              <a:schemeClr val="bg1">
                <a:alpha val="6588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endParaRPr>
            </a:p>
          </p:txBody>
        </p:sp>
      </p:grpSp>
      <p:sp>
        <p:nvSpPr>
          <p:cNvPr id="63536" name="TextBox 211">
            <a:extLst>
              <a:ext uri="{FF2B5EF4-FFF2-40B4-BE49-F238E27FC236}">
                <a16:creationId xmlns:a16="http://schemas.microsoft.com/office/drawing/2014/main" id="{1EA84FA7-0D03-F84D-82D8-98E473920D23}"/>
              </a:ext>
            </a:extLst>
          </p:cNvPr>
          <p:cNvSpPr txBox="1">
            <a:spLocks noChangeArrowheads="1"/>
          </p:cNvSpPr>
          <p:nvPr/>
        </p:nvSpPr>
        <p:spPr bwMode="auto">
          <a:xfrm>
            <a:off x="5948367" y="1256443"/>
            <a:ext cx="313372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2000" b="1" u="none">
                <a:solidFill>
                  <a:srgbClr val="FF0000"/>
                </a:solidFill>
                <a:latin typeface="+mn-lt"/>
                <a:ea typeface="MS PGothic" panose="020B0600070205080204" pitchFamily="34" charset="-128"/>
              </a:rPr>
              <a:t>简单转发</a:t>
            </a:r>
            <a:r>
              <a:rPr lang="en-US" altLang="zh-CN" sz="2000" b="1" u="none">
                <a:solidFill>
                  <a:srgbClr val="FF0000"/>
                </a:solidFill>
                <a:latin typeface="+mn-lt"/>
                <a:ea typeface="MS PGothic" panose="020B0600070205080204" pitchFamily="34" charset="-128"/>
              </a:rPr>
              <a:t>: </a:t>
            </a:r>
            <a:r>
              <a:rPr lang="en-US" altLang="zh-CN" sz="2000" u="none">
                <a:latin typeface="+mn-lt"/>
              </a:rPr>
              <a:t>来自主机h5和h6的数据报应该通过s1发送到h3或h4，然后从s1那里发送到s2</a:t>
            </a:r>
          </a:p>
        </p:txBody>
      </p:sp>
    </p:spTree>
    <p:extLst>
      <p:ext uri="{BB962C8B-B14F-4D97-AF65-F5344CB8AC3E}">
        <p14:creationId xmlns:p14="http://schemas.microsoft.com/office/powerpoint/2010/main" val="556325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5827047A-18E7-6549-868B-5B649A4B2324}"/>
              </a:ext>
            </a:extLst>
          </p:cNvPr>
          <p:cNvGrpSpPr>
            <a:grpSpLocks/>
          </p:cNvGrpSpPr>
          <p:nvPr/>
        </p:nvGrpSpPr>
        <p:grpSpPr bwMode="auto">
          <a:xfrm>
            <a:off x="4686294" y="4114977"/>
            <a:ext cx="2924870" cy="2022291"/>
            <a:chOff x="5956617" y="4509743"/>
            <a:chExt cx="2924756" cy="2021942"/>
          </a:xfrm>
        </p:grpSpPr>
        <p:sp>
          <p:nvSpPr>
            <p:cNvPr id="208" name="Freeform 207">
              <a:extLst>
                <a:ext uri="{FF2B5EF4-FFF2-40B4-BE49-F238E27FC236}">
                  <a16:creationId xmlns:a16="http://schemas.microsoft.com/office/drawing/2014/main" id="{1404C079-4784-5B4A-99BB-0306774CC1E7}"/>
                </a:ext>
              </a:extLst>
            </p:cNvPr>
            <p:cNvSpPr/>
            <p:nvPr/>
          </p:nvSpPr>
          <p:spPr>
            <a:xfrm flipH="1">
              <a:off x="5956617" y="4509743"/>
              <a:ext cx="2838340" cy="630129"/>
            </a:xfrm>
            <a:custGeom>
              <a:avLst/>
              <a:gdLst>
                <a:gd name="connsiteX0" fmla="*/ 0 w 3026833"/>
                <a:gd name="connsiteY0" fmla="*/ 846667 h 846667"/>
                <a:gd name="connsiteX1" fmla="*/ 2222500 w 3026833"/>
                <a:gd name="connsiteY1" fmla="*/ 613833 h 846667"/>
                <a:gd name="connsiteX2" fmla="*/ 3026833 w 3026833"/>
                <a:gd name="connsiteY2" fmla="*/ 0 h 846667"/>
                <a:gd name="connsiteX3" fmla="*/ 2751667 w 3026833"/>
                <a:gd name="connsiteY3" fmla="*/ 423333 h 846667"/>
                <a:gd name="connsiteX4" fmla="*/ 2730500 w 3026833"/>
                <a:gd name="connsiteY4" fmla="*/ 825500 h 846667"/>
                <a:gd name="connsiteX5" fmla="*/ 0 w 3026833"/>
                <a:gd name="connsiteY5" fmla="*/ 846667 h 846667"/>
                <a:gd name="connsiteX0-1" fmla="*/ 0 w 3026833"/>
                <a:gd name="connsiteY0-2" fmla="*/ 846667 h 846667"/>
                <a:gd name="connsiteX1-3" fmla="*/ 2222500 w 3026833"/>
                <a:gd name="connsiteY1-4" fmla="*/ 613833 h 846667"/>
                <a:gd name="connsiteX2-5" fmla="*/ 3026833 w 3026833"/>
                <a:gd name="connsiteY2-6" fmla="*/ 0 h 846667"/>
                <a:gd name="connsiteX3-7" fmla="*/ 2751667 w 3026833"/>
                <a:gd name="connsiteY3-8" fmla="*/ 423333 h 846667"/>
                <a:gd name="connsiteX4-9" fmla="*/ 2744304 w 3026833"/>
                <a:gd name="connsiteY4-10" fmla="*/ 839304 h 846667"/>
                <a:gd name="connsiteX5-11" fmla="*/ 0 w 3026833"/>
                <a:gd name="connsiteY5-12" fmla="*/ 846667 h 846667"/>
                <a:gd name="connsiteX0-13" fmla="*/ 0 w 3042275"/>
                <a:gd name="connsiteY0-14" fmla="*/ 848898 h 848898"/>
                <a:gd name="connsiteX1-15" fmla="*/ 2222500 w 3042275"/>
                <a:gd name="connsiteY1-16" fmla="*/ 616064 h 848898"/>
                <a:gd name="connsiteX2-17" fmla="*/ 3026833 w 3042275"/>
                <a:gd name="connsiteY2-18" fmla="*/ 2231 h 848898"/>
                <a:gd name="connsiteX3-19" fmla="*/ 2751667 w 3042275"/>
                <a:gd name="connsiteY3-20" fmla="*/ 425564 h 848898"/>
                <a:gd name="connsiteX4-21" fmla="*/ 2744304 w 3042275"/>
                <a:gd name="connsiteY4-22" fmla="*/ 841535 h 848898"/>
                <a:gd name="connsiteX5-23" fmla="*/ 0 w 3042275"/>
                <a:gd name="connsiteY5-24" fmla="*/ 848898 h 848898"/>
                <a:gd name="connsiteX0-25" fmla="*/ 0 w 3042275"/>
                <a:gd name="connsiteY0-26" fmla="*/ 848898 h 848898"/>
                <a:gd name="connsiteX1-27" fmla="*/ 2222500 w 3042275"/>
                <a:gd name="connsiteY1-28" fmla="*/ 616064 h 848898"/>
                <a:gd name="connsiteX2-29" fmla="*/ 3026833 w 3042275"/>
                <a:gd name="connsiteY2-30" fmla="*/ 2231 h 848898"/>
                <a:gd name="connsiteX3-31" fmla="*/ 2751667 w 3042275"/>
                <a:gd name="connsiteY3-32" fmla="*/ 425564 h 848898"/>
                <a:gd name="connsiteX4-33" fmla="*/ 2744304 w 3042275"/>
                <a:gd name="connsiteY4-34" fmla="*/ 841535 h 848898"/>
                <a:gd name="connsiteX5-35" fmla="*/ 0 w 3042275"/>
                <a:gd name="connsiteY5-36" fmla="*/ 848898 h 848898"/>
                <a:gd name="connsiteX0-37" fmla="*/ 3038 w 3045313"/>
                <a:gd name="connsiteY0-38" fmla="*/ 848898 h 848898"/>
                <a:gd name="connsiteX1-39" fmla="*/ 2225538 w 3045313"/>
                <a:gd name="connsiteY1-40" fmla="*/ 616064 h 848898"/>
                <a:gd name="connsiteX2-41" fmla="*/ 3029871 w 3045313"/>
                <a:gd name="connsiteY2-42" fmla="*/ 2231 h 848898"/>
                <a:gd name="connsiteX3-43" fmla="*/ 2754705 w 3045313"/>
                <a:gd name="connsiteY3-44" fmla="*/ 425564 h 848898"/>
                <a:gd name="connsiteX4-45" fmla="*/ 2747342 w 3045313"/>
                <a:gd name="connsiteY4-46" fmla="*/ 841535 h 848898"/>
                <a:gd name="connsiteX5-47" fmla="*/ 3038 w 3045313"/>
                <a:gd name="connsiteY5-48" fmla="*/ 848898 h 848898"/>
                <a:gd name="connsiteX0-49" fmla="*/ 2799 w 3045074"/>
                <a:gd name="connsiteY0-50" fmla="*/ 848898 h 848898"/>
                <a:gd name="connsiteX1-51" fmla="*/ 2225299 w 3045074"/>
                <a:gd name="connsiteY1-52" fmla="*/ 616064 h 848898"/>
                <a:gd name="connsiteX2-53" fmla="*/ 3029632 w 3045074"/>
                <a:gd name="connsiteY2-54" fmla="*/ 2231 h 848898"/>
                <a:gd name="connsiteX3-55" fmla="*/ 2754466 w 3045074"/>
                <a:gd name="connsiteY3-56" fmla="*/ 425564 h 848898"/>
                <a:gd name="connsiteX4-57" fmla="*/ 2747103 w 3045074"/>
                <a:gd name="connsiteY4-58" fmla="*/ 841535 h 848898"/>
                <a:gd name="connsiteX5-59" fmla="*/ 2799 w 3045074"/>
                <a:gd name="connsiteY5-60" fmla="*/ 848898 h 848898"/>
                <a:gd name="connsiteX0-61" fmla="*/ 2799 w 3045074"/>
                <a:gd name="connsiteY0-62" fmla="*/ 848898 h 848898"/>
                <a:gd name="connsiteX1-63" fmla="*/ 2225299 w 3045074"/>
                <a:gd name="connsiteY1-64" fmla="*/ 616064 h 848898"/>
                <a:gd name="connsiteX2-65" fmla="*/ 3029632 w 3045074"/>
                <a:gd name="connsiteY2-66" fmla="*/ 2231 h 848898"/>
                <a:gd name="connsiteX3-67" fmla="*/ 2754466 w 3045074"/>
                <a:gd name="connsiteY3-68" fmla="*/ 425564 h 848898"/>
                <a:gd name="connsiteX4-69" fmla="*/ 2747103 w 3045074"/>
                <a:gd name="connsiteY4-70" fmla="*/ 841535 h 848898"/>
                <a:gd name="connsiteX5-71" fmla="*/ 2799 w 3045074"/>
                <a:gd name="connsiteY5-72" fmla="*/ 848898 h 848898"/>
                <a:gd name="connsiteX0-73" fmla="*/ 2979 w 2839117"/>
                <a:gd name="connsiteY0-74" fmla="*/ 630630 h 630630"/>
                <a:gd name="connsiteX1-75" fmla="*/ 2225479 w 2839117"/>
                <a:gd name="connsiteY1-76" fmla="*/ 397796 h 630630"/>
                <a:gd name="connsiteX2-77" fmla="*/ 2808948 w 2839117"/>
                <a:gd name="connsiteY2-78" fmla="*/ 4836 h 630630"/>
                <a:gd name="connsiteX3-79" fmla="*/ 2754646 w 2839117"/>
                <a:gd name="connsiteY3-80" fmla="*/ 207296 h 630630"/>
                <a:gd name="connsiteX4-81" fmla="*/ 2747283 w 2839117"/>
                <a:gd name="connsiteY4-82" fmla="*/ 623267 h 630630"/>
                <a:gd name="connsiteX5-83" fmla="*/ 2979 w 2839117"/>
                <a:gd name="connsiteY5-84" fmla="*/ 630630 h 63063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839117" h="630630">
                  <a:moveTo>
                    <a:pt x="2979" y="630630"/>
                  </a:moveTo>
                  <a:cubicBezTo>
                    <a:pt x="-83988" y="593052"/>
                    <a:pt x="1757818" y="502095"/>
                    <a:pt x="2225479" y="397796"/>
                  </a:cubicBezTo>
                  <a:cubicBezTo>
                    <a:pt x="2693140" y="293497"/>
                    <a:pt x="2720754" y="36586"/>
                    <a:pt x="2808948" y="4836"/>
                  </a:cubicBezTo>
                  <a:cubicBezTo>
                    <a:pt x="2897142" y="-26914"/>
                    <a:pt x="2764923" y="104224"/>
                    <a:pt x="2754646" y="207296"/>
                  </a:cubicBezTo>
                  <a:cubicBezTo>
                    <a:pt x="2744369" y="310368"/>
                    <a:pt x="2727355" y="479087"/>
                    <a:pt x="2747283" y="623267"/>
                  </a:cubicBezTo>
                  <a:lnTo>
                    <a:pt x="2979" y="630630"/>
                  </a:lnTo>
                  <a:close/>
                </a:path>
              </a:pathLst>
            </a:custGeom>
            <a:gradFill flip="none" rotWithShape="1">
              <a:gsLst>
                <a:gs pos="0">
                  <a:schemeClr val="bg1"/>
                </a:gs>
                <a:gs pos="100000">
                  <a:schemeClr val="bg1">
                    <a:lumMod val="75000"/>
                  </a:schemeClr>
                </a:gs>
              </a:gsLst>
              <a:lin ang="5400000" scaled="0"/>
              <a:tileRect/>
            </a:gradFill>
          </p:spPr>
          <p:txBody>
            <a:bodyPr wrap="none"/>
            <a:lstStyle/>
            <a:p>
              <a:pPr>
                <a:defRPr/>
              </a:pPr>
              <a:endParaRPr lang="en-US">
                <a:ea typeface="MS PGothic" panose="020B0600070205080204" charset="-128"/>
                <a:cs typeface="MS PGothic" panose="020B0600070205080204" charset="-128"/>
              </a:endParaRPr>
            </a:p>
          </p:txBody>
        </p:sp>
        <p:grpSp>
          <p:nvGrpSpPr>
            <p:cNvPr id="63623" name="Group 197">
              <a:extLst>
                <a:ext uri="{FF2B5EF4-FFF2-40B4-BE49-F238E27FC236}">
                  <a16:creationId xmlns:a16="http://schemas.microsoft.com/office/drawing/2014/main" id="{2CC1B6F7-7F79-0B4A-9733-E6F8BD4AF274}"/>
                </a:ext>
              </a:extLst>
            </p:cNvPr>
            <p:cNvGrpSpPr>
              <a:grpSpLocks/>
            </p:cNvGrpSpPr>
            <p:nvPr/>
          </p:nvGrpSpPr>
          <p:grpSpPr bwMode="auto">
            <a:xfrm>
              <a:off x="6031592" y="5136697"/>
              <a:ext cx="2849781" cy="1394988"/>
              <a:chOff x="-999973" y="4042381"/>
              <a:chExt cx="2849781" cy="1394988"/>
            </a:xfrm>
          </p:grpSpPr>
          <p:sp>
            <p:nvSpPr>
              <p:cNvPr id="199" name="Rectangle 198">
                <a:extLst>
                  <a:ext uri="{FF2B5EF4-FFF2-40B4-BE49-F238E27FC236}">
                    <a16:creationId xmlns:a16="http://schemas.microsoft.com/office/drawing/2014/main" id="{406A7C99-2304-534E-9974-3A394DB6EA89}"/>
                  </a:ext>
                </a:extLst>
              </p:cNvPr>
              <p:cNvSpPr/>
              <p:nvPr/>
            </p:nvSpPr>
            <p:spPr bwMode="auto">
              <a:xfrm>
                <a:off x="-978114" y="4042381"/>
                <a:ext cx="2778018" cy="1344382"/>
              </a:xfrm>
              <a:prstGeom prst="rect">
                <a:avLst/>
              </a:prstGeom>
              <a:solidFill>
                <a:schemeClr val="bg1">
                  <a:lumMod val="75000"/>
                </a:schemeClr>
              </a:solidFill>
              <a:ln w="9525" cap="flat" cmpd="sng" algn="ctr">
                <a:solidFill>
                  <a:schemeClr val="accent6"/>
                </a:solidFill>
                <a:prstDash val="solid"/>
                <a:round/>
                <a:headEnd type="none" w="med" len="med"/>
                <a:tailEnd type="none" w="med" len="med"/>
              </a:ln>
              <a:effectLst/>
            </p:spPr>
            <p:txBody>
              <a:bodyPr wrap="none"/>
              <a:lstStyle/>
              <a:p>
                <a:pPr>
                  <a:defRPr/>
                </a:pPr>
                <a:endParaRPr lang="en-US">
                  <a:ea typeface="MS PGothic" panose="020B0600070205080204" charset="-128"/>
                  <a:cs typeface="MS PGothic" panose="020B0600070205080204" charset="-128"/>
                </a:endParaRPr>
              </a:p>
            </p:txBody>
          </p:sp>
          <p:sp>
            <p:nvSpPr>
              <p:cNvPr id="63625" name="TextBox 199">
                <a:extLst>
                  <a:ext uri="{FF2B5EF4-FFF2-40B4-BE49-F238E27FC236}">
                    <a16:creationId xmlns:a16="http://schemas.microsoft.com/office/drawing/2014/main" id="{AC6E1CCD-FFA8-C04B-A55C-3500C7653CDD}"/>
                  </a:ext>
                </a:extLst>
              </p:cNvPr>
              <p:cNvSpPr txBox="1">
                <a:spLocks noChangeArrowheads="1"/>
              </p:cNvSpPr>
              <p:nvPr/>
            </p:nvSpPr>
            <p:spPr bwMode="auto">
              <a:xfrm>
                <a:off x="-999973" y="4360337"/>
                <a:ext cx="1684498" cy="107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u="none">
                    <a:ea typeface="MS PGothic" panose="020B0600070205080204" pitchFamily="34" charset="-128"/>
                  </a:rPr>
                  <a:t>ingress port = 3</a:t>
                </a:r>
              </a:p>
              <a:p>
                <a:r>
                  <a:rPr lang="en-US" altLang="zh-CN" sz="1600" u="none">
                    <a:ea typeface="MS PGothic" panose="020B0600070205080204" pitchFamily="34" charset="-128"/>
                  </a:rPr>
                  <a:t>IP </a:t>
                </a:r>
                <a:r>
                  <a:rPr lang="en-US" altLang="zh-CN" sz="1600" u="none" err="1">
                    <a:ea typeface="MS PGothic" panose="020B0600070205080204" pitchFamily="34" charset="-128"/>
                  </a:rPr>
                  <a:t>Dst</a:t>
                </a:r>
                <a:r>
                  <a:rPr lang="en-US" altLang="zh-CN" sz="1600" u="none">
                    <a:ea typeface="MS PGothic" panose="020B0600070205080204" pitchFamily="34" charset="-128"/>
                  </a:rPr>
                  <a:t> = 10.1.</a:t>
                </a:r>
                <a:r>
                  <a:rPr lang="zh-CN" altLang="en-US" sz="1600" u="none">
                    <a:ea typeface="MS PGothic" panose="020B0600070205080204" pitchFamily="34" charset="-128"/>
                  </a:rPr>
                  <a:t>*</a:t>
                </a:r>
                <a:r>
                  <a:rPr lang="en-US" altLang="zh-CN" sz="1600" u="none">
                    <a:ea typeface="MS PGothic" panose="020B0600070205080204" pitchFamily="34" charset="-128"/>
                  </a:rPr>
                  <a:t>.</a:t>
                </a:r>
                <a:r>
                  <a:rPr lang="zh-CN" altLang="en-US" sz="1600" u="none">
                    <a:ea typeface="MS PGothic" panose="020B0600070205080204" pitchFamily="34" charset="-128"/>
                  </a:rPr>
                  <a:t>*</a:t>
                </a:r>
                <a:endParaRPr lang="en-US" altLang="zh-CN" sz="1600" u="none">
                  <a:ea typeface="MS PGothic" panose="020B0600070205080204" pitchFamily="34" charset="-128"/>
                </a:endParaRPr>
              </a:p>
              <a:p>
                <a:r>
                  <a:rPr lang="en-US" altLang="zh-CN" sz="1600" u="none">
                    <a:ea typeface="MS PGothic" panose="020B0600070205080204" pitchFamily="34" charset="-128"/>
                  </a:rPr>
                  <a:t>ingress port = 4</a:t>
                </a:r>
              </a:p>
              <a:p>
                <a:r>
                  <a:rPr lang="en-US" altLang="zh-CN" sz="1600" u="none">
                    <a:ea typeface="MS PGothic" panose="020B0600070205080204" pitchFamily="34" charset="-128"/>
                  </a:rPr>
                  <a:t>IP </a:t>
                </a:r>
                <a:r>
                  <a:rPr lang="en-US" altLang="zh-CN" sz="1600" u="none" err="1">
                    <a:ea typeface="MS PGothic" panose="020B0600070205080204" pitchFamily="34" charset="-128"/>
                  </a:rPr>
                  <a:t>Dst</a:t>
                </a:r>
                <a:r>
                  <a:rPr lang="en-US" altLang="zh-CN" sz="1600" u="none">
                    <a:ea typeface="MS PGothic" panose="020B0600070205080204" pitchFamily="34" charset="-128"/>
                  </a:rPr>
                  <a:t> = 10.1.</a:t>
                </a:r>
                <a:r>
                  <a:rPr lang="zh-CN" altLang="en-US" sz="1600" u="none">
                    <a:ea typeface="MS PGothic" panose="020B0600070205080204" pitchFamily="34" charset="-128"/>
                  </a:rPr>
                  <a:t>*</a:t>
                </a:r>
                <a:r>
                  <a:rPr lang="en-US" altLang="zh-CN" sz="1600" u="none">
                    <a:ea typeface="MS PGothic" panose="020B0600070205080204" pitchFamily="34" charset="-128"/>
                  </a:rPr>
                  <a:t>.</a:t>
                </a:r>
                <a:r>
                  <a:rPr lang="zh-CN" altLang="en-US" sz="1600" u="none">
                    <a:ea typeface="MS PGothic" panose="020B0600070205080204" pitchFamily="34" charset="-128"/>
                  </a:rPr>
                  <a:t>*</a:t>
                </a:r>
                <a:endParaRPr lang="en-US" altLang="zh-CN" sz="1600" u="none">
                  <a:ea typeface="MS PGothic" panose="020B0600070205080204" pitchFamily="34" charset="-128"/>
                </a:endParaRPr>
              </a:p>
            </p:txBody>
          </p:sp>
          <p:sp>
            <p:nvSpPr>
              <p:cNvPr id="63626" name="TextBox 200">
                <a:extLst>
                  <a:ext uri="{FF2B5EF4-FFF2-40B4-BE49-F238E27FC236}">
                    <a16:creationId xmlns:a16="http://schemas.microsoft.com/office/drawing/2014/main" id="{F779050E-1433-0C4A-B539-B176D01D8F1C}"/>
                  </a:ext>
                </a:extLst>
              </p:cNvPr>
              <p:cNvSpPr txBox="1">
                <a:spLocks noChangeArrowheads="1"/>
              </p:cNvSpPr>
              <p:nvPr/>
            </p:nvSpPr>
            <p:spPr bwMode="auto">
              <a:xfrm>
                <a:off x="671326" y="4474229"/>
                <a:ext cx="1178482" cy="338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u="none">
                    <a:ea typeface="MS PGothic" panose="020B0600070205080204" pitchFamily="34" charset="-128"/>
                  </a:rPr>
                  <a:t>forward (2)</a:t>
                </a:r>
              </a:p>
            </p:txBody>
          </p:sp>
          <p:cxnSp>
            <p:nvCxnSpPr>
              <p:cNvPr id="63627" name="Straight Connector 201">
                <a:extLst>
                  <a:ext uri="{FF2B5EF4-FFF2-40B4-BE49-F238E27FC236}">
                    <a16:creationId xmlns:a16="http://schemas.microsoft.com/office/drawing/2014/main" id="{93F3DE85-3FA1-7E49-8A70-E94A1875EA45}"/>
                  </a:ext>
                </a:extLst>
              </p:cNvPr>
              <p:cNvCxnSpPr>
                <a:cxnSpLocks noChangeShapeType="1"/>
              </p:cNvCxnSpPr>
              <p:nvPr/>
            </p:nvCxnSpPr>
            <p:spPr bwMode="auto">
              <a:xfrm>
                <a:off x="-994833" y="4402666"/>
                <a:ext cx="279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63628" name="TextBox 202">
                <a:extLst>
                  <a:ext uri="{FF2B5EF4-FFF2-40B4-BE49-F238E27FC236}">
                    <a16:creationId xmlns:a16="http://schemas.microsoft.com/office/drawing/2014/main" id="{DEDD6953-2EB2-E447-A07C-5AE484865ABA}"/>
                  </a:ext>
                </a:extLst>
              </p:cNvPr>
              <p:cNvSpPr txBox="1">
                <a:spLocks noChangeArrowheads="1"/>
              </p:cNvSpPr>
              <p:nvPr/>
            </p:nvSpPr>
            <p:spPr bwMode="auto">
              <a:xfrm>
                <a:off x="-674004" y="4051301"/>
                <a:ext cx="595012" cy="338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a:ea typeface="MS PGothic" panose="020B0600070205080204" pitchFamily="34" charset="-128"/>
                  </a:rPr>
                  <a:t>匹配</a:t>
                </a:r>
              </a:p>
            </p:txBody>
          </p:sp>
          <p:sp>
            <p:nvSpPr>
              <p:cNvPr id="63629" name="TextBox 203">
                <a:extLst>
                  <a:ext uri="{FF2B5EF4-FFF2-40B4-BE49-F238E27FC236}">
                    <a16:creationId xmlns:a16="http://schemas.microsoft.com/office/drawing/2014/main" id="{207BA315-822F-C24D-AE1F-7B7E186B5EBA}"/>
                  </a:ext>
                </a:extLst>
              </p:cNvPr>
              <p:cNvSpPr txBox="1">
                <a:spLocks noChangeArrowheads="1"/>
              </p:cNvSpPr>
              <p:nvPr/>
            </p:nvSpPr>
            <p:spPr bwMode="auto">
              <a:xfrm>
                <a:off x="875396" y="4055535"/>
                <a:ext cx="595012" cy="338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a:ea typeface="MS PGothic" panose="020B0600070205080204" pitchFamily="34" charset="-128"/>
                  </a:rPr>
                  <a:t>动作</a:t>
                </a:r>
              </a:p>
            </p:txBody>
          </p:sp>
          <p:cxnSp>
            <p:nvCxnSpPr>
              <p:cNvPr id="63630" name="Straight Connector 204">
                <a:extLst>
                  <a:ext uri="{FF2B5EF4-FFF2-40B4-BE49-F238E27FC236}">
                    <a16:creationId xmlns:a16="http://schemas.microsoft.com/office/drawing/2014/main" id="{B639EB32-7256-0648-A00A-7947F1AD993D}"/>
                  </a:ext>
                </a:extLst>
              </p:cNvPr>
              <p:cNvCxnSpPr>
                <a:cxnSpLocks noChangeShapeType="1"/>
              </p:cNvCxnSpPr>
              <p:nvPr/>
            </p:nvCxnSpPr>
            <p:spPr bwMode="auto">
              <a:xfrm>
                <a:off x="660503" y="4042833"/>
                <a:ext cx="4690" cy="13494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3631" name="Straight Connector 205">
                <a:extLst>
                  <a:ext uri="{FF2B5EF4-FFF2-40B4-BE49-F238E27FC236}">
                    <a16:creationId xmlns:a16="http://schemas.microsoft.com/office/drawing/2014/main" id="{8F5133C0-0B5C-2943-8F38-FFE4D6B88AA8}"/>
                  </a:ext>
                </a:extLst>
              </p:cNvPr>
              <p:cNvCxnSpPr>
                <a:cxnSpLocks noChangeShapeType="1"/>
              </p:cNvCxnSpPr>
              <p:nvPr/>
            </p:nvCxnSpPr>
            <p:spPr bwMode="auto">
              <a:xfrm>
                <a:off x="-975047" y="4896787"/>
                <a:ext cx="279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63632" name="TextBox 206">
                <a:extLst>
                  <a:ext uri="{FF2B5EF4-FFF2-40B4-BE49-F238E27FC236}">
                    <a16:creationId xmlns:a16="http://schemas.microsoft.com/office/drawing/2014/main" id="{58D45CBD-0102-A14F-B85F-58AAA3D63351}"/>
                  </a:ext>
                </a:extLst>
              </p:cNvPr>
              <p:cNvSpPr txBox="1">
                <a:spLocks noChangeArrowheads="1"/>
              </p:cNvSpPr>
              <p:nvPr/>
            </p:nvSpPr>
            <p:spPr bwMode="auto">
              <a:xfrm>
                <a:off x="670711" y="4973449"/>
                <a:ext cx="1178482" cy="338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u="none">
                    <a:ea typeface="MS PGothic" panose="020B0600070205080204" pitchFamily="34" charset="-128"/>
                  </a:rPr>
                  <a:t>forward (1)</a:t>
                </a:r>
              </a:p>
            </p:txBody>
          </p:sp>
        </p:grpSp>
      </p:grpSp>
      <p:sp useBgFill="1">
        <p:nvSpPr>
          <p:cNvPr id="63492" name="Title 1">
            <a:extLst>
              <a:ext uri="{FF2B5EF4-FFF2-40B4-BE49-F238E27FC236}">
                <a16:creationId xmlns:a16="http://schemas.microsoft.com/office/drawing/2014/main" id="{F9DC8221-1AE5-7349-9207-F8273855EFA5}"/>
              </a:ext>
            </a:extLst>
          </p:cNvPr>
          <p:cNvSpPr>
            <a:spLocks noGrp="1" noChangeArrowheads="1"/>
          </p:cNvSpPr>
          <p:nvPr>
            <p:ph type="title"/>
          </p:nvPr>
        </p:nvSpPr>
        <p:spPr>
          <a:xfrm>
            <a:off x="314733" y="253378"/>
            <a:ext cx="8455025" cy="639763"/>
          </a:xfrm>
        </p:spPr>
        <p:txBody>
          <a:bodyPr/>
          <a:lstStyle/>
          <a:p>
            <a:r>
              <a:rPr lang="zh-CN" altLang="en-US">
                <a:latin typeface="+mn-ea"/>
                <a:ea typeface="+mn-ea"/>
              </a:rPr>
              <a:t>第二个例子：负载均衡</a:t>
            </a:r>
            <a:endParaRPr lang="en-US" altLang="zh-CN">
              <a:latin typeface="+mn-ea"/>
              <a:ea typeface="+mn-ea"/>
            </a:endParaRPr>
          </a:p>
        </p:txBody>
      </p:sp>
      <p:cxnSp>
        <p:nvCxnSpPr>
          <p:cNvPr id="63493" name="Straight Connector 13">
            <a:extLst>
              <a:ext uri="{FF2B5EF4-FFF2-40B4-BE49-F238E27FC236}">
                <a16:creationId xmlns:a16="http://schemas.microsoft.com/office/drawing/2014/main" id="{1264DF80-5A65-5C43-AC5A-5ACEA656492B}"/>
              </a:ext>
            </a:extLst>
          </p:cNvPr>
          <p:cNvCxnSpPr>
            <a:cxnSpLocks noChangeShapeType="1"/>
          </p:cNvCxnSpPr>
          <p:nvPr/>
        </p:nvCxnSpPr>
        <p:spPr bwMode="auto">
          <a:xfrm>
            <a:off x="2490780" y="2167112"/>
            <a:ext cx="2157412" cy="1846263"/>
          </a:xfrm>
          <a:prstGeom prst="line">
            <a:avLst/>
          </a:prstGeom>
          <a:ln>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63494" name="Straight Connector 11">
            <a:extLst>
              <a:ext uri="{FF2B5EF4-FFF2-40B4-BE49-F238E27FC236}">
                <a16:creationId xmlns:a16="http://schemas.microsoft.com/office/drawing/2014/main" id="{41F909A9-2D57-6349-9993-28524091A523}"/>
              </a:ext>
            </a:extLst>
          </p:cNvPr>
          <p:cNvCxnSpPr>
            <a:cxnSpLocks noChangeShapeType="1"/>
          </p:cNvCxnSpPr>
          <p:nvPr/>
        </p:nvCxnSpPr>
        <p:spPr bwMode="auto">
          <a:xfrm>
            <a:off x="2770181" y="4102273"/>
            <a:ext cx="2046287"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cxnSp>
      <p:cxnSp>
        <p:nvCxnSpPr>
          <p:cNvPr id="63495" name="Straight Connector 6">
            <a:extLst>
              <a:ext uri="{FF2B5EF4-FFF2-40B4-BE49-F238E27FC236}">
                <a16:creationId xmlns:a16="http://schemas.microsoft.com/office/drawing/2014/main" id="{C1FB5CB5-A07D-8C47-B1F6-31727B332708}"/>
              </a:ext>
            </a:extLst>
          </p:cNvPr>
          <p:cNvCxnSpPr>
            <a:cxnSpLocks noChangeShapeType="1"/>
          </p:cNvCxnSpPr>
          <p:nvPr/>
        </p:nvCxnSpPr>
        <p:spPr bwMode="auto">
          <a:xfrm>
            <a:off x="2571742" y="2295698"/>
            <a:ext cx="0" cy="1574800"/>
          </a:xfrm>
          <a:prstGeom prst="line">
            <a:avLst/>
          </a:prstGeom>
          <a:ln>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63496" name="Straight Connector 64">
            <a:extLst>
              <a:ext uri="{FF2B5EF4-FFF2-40B4-BE49-F238E27FC236}">
                <a16:creationId xmlns:a16="http://schemas.microsoft.com/office/drawing/2014/main" id="{8C09D8E6-3405-064A-B000-3FF545CEC0D5}"/>
              </a:ext>
            </a:extLst>
          </p:cNvPr>
          <p:cNvCxnSpPr>
            <a:cxnSpLocks noChangeShapeType="1"/>
          </p:cNvCxnSpPr>
          <p:nvPr/>
        </p:nvCxnSpPr>
        <p:spPr bwMode="auto">
          <a:xfrm flipH="1">
            <a:off x="2692392" y="2759250"/>
            <a:ext cx="1477963" cy="1311275"/>
          </a:xfrm>
          <a:prstGeom prst="line">
            <a:avLst/>
          </a:prstGeom>
          <a:noFill/>
          <a:ln w="12700">
            <a:solidFill>
              <a:srgbClr val="CC0000">
                <a:alpha val="50195"/>
              </a:srgbClr>
            </a:solidFill>
            <a:prstDash val="dash"/>
            <a:round/>
            <a:headEnd/>
            <a:tailEnd/>
          </a:ln>
          <a:extLst>
            <a:ext uri="{909E8E84-426E-40DD-AFC4-6F175D3DCCD1}">
              <a14:hiddenFill xmlns:a14="http://schemas.microsoft.com/office/drawing/2010/main">
                <a:noFill/>
              </a14:hiddenFill>
            </a:ext>
          </a:extLst>
        </p:spPr>
      </p:cxnSp>
      <p:cxnSp>
        <p:nvCxnSpPr>
          <p:cNvPr id="58" name="Straight Connector 57">
            <a:extLst>
              <a:ext uri="{FF2B5EF4-FFF2-40B4-BE49-F238E27FC236}">
                <a16:creationId xmlns:a16="http://schemas.microsoft.com/office/drawing/2014/main" id="{B2685907-5657-D94F-9C20-1456418B9DA5}"/>
              </a:ext>
            </a:extLst>
          </p:cNvPr>
          <p:cNvCxnSpPr/>
          <p:nvPr/>
        </p:nvCxnSpPr>
        <p:spPr>
          <a:xfrm flipH="1" flipV="1">
            <a:off x="2640005" y="4172126"/>
            <a:ext cx="6351" cy="6572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D0BAEDBC-0AC9-E04D-A784-3551220CED7E}"/>
              </a:ext>
            </a:extLst>
          </p:cNvPr>
          <p:cNvCxnSpPr/>
          <p:nvPr/>
        </p:nvCxnSpPr>
        <p:spPr>
          <a:xfrm>
            <a:off x="1684330" y="4129260"/>
            <a:ext cx="531812"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63499" name="Group 44">
            <a:extLst>
              <a:ext uri="{FF2B5EF4-FFF2-40B4-BE49-F238E27FC236}">
                <a16:creationId xmlns:a16="http://schemas.microsoft.com/office/drawing/2014/main" id="{53DB9F02-B355-4847-B0A0-99E6544276D7}"/>
              </a:ext>
            </a:extLst>
          </p:cNvPr>
          <p:cNvGrpSpPr>
            <a:grpSpLocks/>
          </p:cNvGrpSpPr>
          <p:nvPr/>
        </p:nvGrpSpPr>
        <p:grpSpPr bwMode="auto">
          <a:xfrm>
            <a:off x="1085842" y="3648248"/>
            <a:ext cx="757239" cy="628651"/>
            <a:chOff x="-44" y="1473"/>
            <a:chExt cx="981" cy="1105"/>
          </a:xfrm>
        </p:grpSpPr>
        <p:pic>
          <p:nvPicPr>
            <p:cNvPr id="63611" name="Picture 45" descr="desktop_computer_stylized_medium">
              <a:extLst>
                <a:ext uri="{FF2B5EF4-FFF2-40B4-BE49-F238E27FC236}">
                  <a16:creationId xmlns:a16="http://schemas.microsoft.com/office/drawing/2014/main" id="{44AF29D6-9248-9D4B-8E94-BA32B4506D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612" name="Freeform 46">
              <a:extLst>
                <a:ext uri="{FF2B5EF4-FFF2-40B4-BE49-F238E27FC236}">
                  <a16:creationId xmlns:a16="http://schemas.microsoft.com/office/drawing/2014/main" id="{A553EF4E-D2FE-9E45-8FB8-EF4C3669D36D}"/>
                </a:ext>
              </a:extLst>
            </p:cNvPr>
            <p:cNvSpPr>
              <a:spLocks noChangeArrowheads="1"/>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3500" name="Group 44">
            <a:extLst>
              <a:ext uri="{FF2B5EF4-FFF2-40B4-BE49-F238E27FC236}">
                <a16:creationId xmlns:a16="http://schemas.microsoft.com/office/drawing/2014/main" id="{694489BA-76E9-D54F-827E-41F6E4AED7DD}"/>
              </a:ext>
            </a:extLst>
          </p:cNvPr>
          <p:cNvGrpSpPr>
            <a:grpSpLocks/>
          </p:cNvGrpSpPr>
          <p:nvPr/>
        </p:nvGrpSpPr>
        <p:grpSpPr bwMode="auto">
          <a:xfrm>
            <a:off x="2149468" y="4497560"/>
            <a:ext cx="757239" cy="628651"/>
            <a:chOff x="188" y="1473"/>
            <a:chExt cx="981" cy="1105"/>
          </a:xfrm>
        </p:grpSpPr>
        <p:pic>
          <p:nvPicPr>
            <p:cNvPr id="63609" name="Picture 45" descr="desktop_computer_stylized_medium">
              <a:extLst>
                <a:ext uri="{FF2B5EF4-FFF2-40B4-BE49-F238E27FC236}">
                  <a16:creationId xmlns:a16="http://schemas.microsoft.com/office/drawing/2014/main" id="{95612107-7007-8043-A3AC-77BBC48FB6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88"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610" name="Freeform 46">
              <a:extLst>
                <a:ext uri="{FF2B5EF4-FFF2-40B4-BE49-F238E27FC236}">
                  <a16:creationId xmlns:a16="http://schemas.microsoft.com/office/drawing/2014/main" id="{1853A1AD-6980-B247-A548-865A0092CD6B}"/>
                </a:ext>
              </a:extLst>
            </p:cNvPr>
            <p:cNvSpPr>
              <a:spLocks noChangeArrowheads="1"/>
            </p:cNvSpPr>
            <p:nvPr/>
          </p:nvSpPr>
          <p:spPr bwMode="auto">
            <a:xfrm flipH="1">
              <a:off x="598" y="1587"/>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3501" name="TextBox 9">
            <a:extLst>
              <a:ext uri="{FF2B5EF4-FFF2-40B4-BE49-F238E27FC236}">
                <a16:creationId xmlns:a16="http://schemas.microsoft.com/office/drawing/2014/main" id="{1FA8BF17-6834-AF4F-B89A-47A27B8B1D04}"/>
              </a:ext>
            </a:extLst>
          </p:cNvPr>
          <p:cNvSpPr txBox="1">
            <a:spLocks noChangeArrowheads="1"/>
          </p:cNvSpPr>
          <p:nvPr/>
        </p:nvSpPr>
        <p:spPr bwMode="auto">
          <a:xfrm>
            <a:off x="1231686" y="4153073"/>
            <a:ext cx="83067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1400">
                <a:ea typeface="MS PGothic" panose="020B0600070205080204" pitchFamily="34" charset="-128"/>
              </a:rPr>
              <a:t>Host h1</a:t>
            </a:r>
          </a:p>
          <a:p>
            <a:pPr algn="ctr"/>
            <a:r>
              <a:rPr lang="en-US" altLang="zh-CN" sz="1400">
                <a:ea typeface="MS PGothic" panose="020B0600070205080204" pitchFamily="34" charset="-128"/>
              </a:rPr>
              <a:t>10.1.0.1</a:t>
            </a:r>
          </a:p>
          <a:p>
            <a:pPr algn="ctr"/>
            <a:endParaRPr lang="en-US" altLang="zh-CN" sz="1400">
              <a:ea typeface="MS PGothic" panose="020B0600070205080204" pitchFamily="34" charset="-128"/>
              <a:cs typeface="Arial" panose="020B0604020202020204" pitchFamily="34" charset="0"/>
            </a:endParaRPr>
          </a:p>
        </p:txBody>
      </p:sp>
      <p:sp>
        <p:nvSpPr>
          <p:cNvPr id="63502" name="TextBox 58">
            <a:extLst>
              <a:ext uri="{FF2B5EF4-FFF2-40B4-BE49-F238E27FC236}">
                <a16:creationId xmlns:a16="http://schemas.microsoft.com/office/drawing/2014/main" id="{F42BB693-0B5B-E647-8B29-F8833430D00E}"/>
              </a:ext>
            </a:extLst>
          </p:cNvPr>
          <p:cNvSpPr txBox="1">
            <a:spLocks noChangeArrowheads="1"/>
          </p:cNvSpPr>
          <p:nvPr/>
        </p:nvSpPr>
        <p:spPr bwMode="auto">
          <a:xfrm>
            <a:off x="2832093" y="4554712"/>
            <a:ext cx="830677"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a:ea typeface="MS PGothic" panose="020B0600070205080204" pitchFamily="34" charset="-128"/>
              </a:rPr>
              <a:t>Host h2</a:t>
            </a:r>
          </a:p>
          <a:p>
            <a:r>
              <a:rPr lang="en-US" altLang="zh-CN" sz="1400">
                <a:ea typeface="MS PGothic" panose="020B0600070205080204" pitchFamily="34" charset="-128"/>
              </a:rPr>
              <a:t>10.1.0.2</a:t>
            </a:r>
          </a:p>
          <a:p>
            <a:endParaRPr lang="en-US" altLang="zh-CN">
              <a:ea typeface="MS PGothic" panose="020B0600070205080204" pitchFamily="34" charset="-128"/>
              <a:cs typeface="Arial" panose="020B0604020202020204" pitchFamily="34" charset="0"/>
            </a:endParaRPr>
          </a:p>
        </p:txBody>
      </p:sp>
      <p:cxnSp>
        <p:nvCxnSpPr>
          <p:cNvPr id="66" name="Straight Connector 65">
            <a:extLst>
              <a:ext uri="{FF2B5EF4-FFF2-40B4-BE49-F238E27FC236}">
                <a16:creationId xmlns:a16="http://schemas.microsoft.com/office/drawing/2014/main" id="{CB452BFD-A39B-7B4F-92D9-9D2090EF32C8}"/>
              </a:ext>
            </a:extLst>
          </p:cNvPr>
          <p:cNvCxnSpPr/>
          <p:nvPr/>
        </p:nvCxnSpPr>
        <p:spPr>
          <a:xfrm flipV="1">
            <a:off x="4338630" y="4173710"/>
            <a:ext cx="306387" cy="490539"/>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FA1821F-22B6-0444-AE4F-CBBFA13B1838}"/>
              </a:ext>
            </a:extLst>
          </p:cNvPr>
          <p:cNvCxnSpPr/>
          <p:nvPr/>
        </p:nvCxnSpPr>
        <p:spPr>
          <a:xfrm>
            <a:off x="5092693" y="4053060"/>
            <a:ext cx="531813" cy="0"/>
          </a:xfrm>
          <a:prstGeom prst="line">
            <a:avLst/>
          </a:prstGeom>
          <a:ln>
            <a:solidFill>
              <a:srgbClr val="00B050"/>
            </a:solidFill>
          </a:ln>
          <a:effectLst/>
        </p:spPr>
        <p:style>
          <a:lnRef idx="2">
            <a:schemeClr val="accent1"/>
          </a:lnRef>
          <a:fillRef idx="0">
            <a:schemeClr val="accent1"/>
          </a:fillRef>
          <a:effectRef idx="1">
            <a:schemeClr val="accent1"/>
          </a:effectRef>
          <a:fontRef idx="minor">
            <a:schemeClr val="tx1"/>
          </a:fontRef>
        </p:style>
      </p:cxnSp>
      <p:grpSp>
        <p:nvGrpSpPr>
          <p:cNvPr id="63505" name="Group 44">
            <a:extLst>
              <a:ext uri="{FF2B5EF4-FFF2-40B4-BE49-F238E27FC236}">
                <a16:creationId xmlns:a16="http://schemas.microsoft.com/office/drawing/2014/main" id="{42C9D600-BF08-7347-9CCD-46B6D0DAABE4}"/>
              </a:ext>
            </a:extLst>
          </p:cNvPr>
          <p:cNvGrpSpPr>
            <a:grpSpLocks/>
          </p:cNvGrpSpPr>
          <p:nvPr/>
        </p:nvGrpSpPr>
        <p:grpSpPr bwMode="auto">
          <a:xfrm>
            <a:off x="5386379" y="3777952"/>
            <a:ext cx="742774" cy="628651"/>
            <a:chOff x="-44" y="1473"/>
            <a:chExt cx="981" cy="1105"/>
          </a:xfrm>
        </p:grpSpPr>
        <p:pic>
          <p:nvPicPr>
            <p:cNvPr id="63607" name="Picture 45" descr="desktop_computer_stylized_medium">
              <a:extLst>
                <a:ext uri="{FF2B5EF4-FFF2-40B4-BE49-F238E27FC236}">
                  <a16:creationId xmlns:a16="http://schemas.microsoft.com/office/drawing/2014/main" id="{FDB36377-825B-7B4C-8540-63814AE4B8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608" name="Freeform 46">
              <a:extLst>
                <a:ext uri="{FF2B5EF4-FFF2-40B4-BE49-F238E27FC236}">
                  <a16:creationId xmlns:a16="http://schemas.microsoft.com/office/drawing/2014/main" id="{7561DC7D-1748-264C-A694-BEEAD0CCAE83}"/>
                </a:ext>
              </a:extLst>
            </p:cNvPr>
            <p:cNvSpPr>
              <a:spLocks noChangeArrowheads="1"/>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3506" name="Group 44">
            <a:extLst>
              <a:ext uri="{FF2B5EF4-FFF2-40B4-BE49-F238E27FC236}">
                <a16:creationId xmlns:a16="http://schemas.microsoft.com/office/drawing/2014/main" id="{AC13E062-6D1D-024C-BDBB-304B85CFE513}"/>
              </a:ext>
            </a:extLst>
          </p:cNvPr>
          <p:cNvGrpSpPr>
            <a:grpSpLocks/>
          </p:cNvGrpSpPr>
          <p:nvPr/>
        </p:nvGrpSpPr>
        <p:grpSpPr bwMode="auto">
          <a:xfrm>
            <a:off x="3821106" y="4440410"/>
            <a:ext cx="757237" cy="628651"/>
            <a:chOff x="-44" y="1473"/>
            <a:chExt cx="981" cy="1105"/>
          </a:xfrm>
        </p:grpSpPr>
        <p:pic>
          <p:nvPicPr>
            <p:cNvPr id="63605" name="Picture 45" descr="desktop_computer_stylized_medium">
              <a:extLst>
                <a:ext uri="{FF2B5EF4-FFF2-40B4-BE49-F238E27FC236}">
                  <a16:creationId xmlns:a16="http://schemas.microsoft.com/office/drawing/2014/main" id="{D82BD6F4-AE93-9745-A7A6-08DCFF4B1E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606" name="Freeform 46">
              <a:extLst>
                <a:ext uri="{FF2B5EF4-FFF2-40B4-BE49-F238E27FC236}">
                  <a16:creationId xmlns:a16="http://schemas.microsoft.com/office/drawing/2014/main" id="{B857CBAA-1920-2544-8AB4-546CA73A805E}"/>
                </a:ext>
              </a:extLst>
            </p:cNvPr>
            <p:cNvSpPr>
              <a:spLocks noChangeArrowheads="1"/>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3507" name="TextBox 70">
            <a:extLst>
              <a:ext uri="{FF2B5EF4-FFF2-40B4-BE49-F238E27FC236}">
                <a16:creationId xmlns:a16="http://schemas.microsoft.com/office/drawing/2014/main" id="{AFB9213E-F453-2345-B4CC-7BCBFE6982B6}"/>
              </a:ext>
            </a:extLst>
          </p:cNvPr>
          <p:cNvSpPr txBox="1">
            <a:spLocks noChangeArrowheads="1"/>
          </p:cNvSpPr>
          <p:nvPr/>
        </p:nvSpPr>
        <p:spPr bwMode="auto">
          <a:xfrm>
            <a:off x="6057893" y="3854626"/>
            <a:ext cx="830677"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a:solidFill>
                  <a:srgbClr val="FF0000"/>
                </a:solidFill>
                <a:ea typeface="MS PGothic" panose="020B0600070205080204" pitchFamily="34" charset="-128"/>
              </a:rPr>
              <a:t>Host h4</a:t>
            </a:r>
          </a:p>
          <a:p>
            <a:r>
              <a:rPr lang="en-US" altLang="zh-CN" sz="1400">
                <a:ea typeface="MS PGothic" panose="020B0600070205080204" pitchFamily="34" charset="-128"/>
              </a:rPr>
              <a:t>10.2.0.4</a:t>
            </a:r>
          </a:p>
          <a:p>
            <a:endParaRPr lang="en-US" altLang="zh-CN">
              <a:ea typeface="MS PGothic" panose="020B0600070205080204" pitchFamily="34" charset="-128"/>
              <a:cs typeface="Arial" panose="020B0604020202020204" pitchFamily="34" charset="0"/>
            </a:endParaRPr>
          </a:p>
        </p:txBody>
      </p:sp>
      <p:sp>
        <p:nvSpPr>
          <p:cNvPr id="63508" name="TextBox 71">
            <a:extLst>
              <a:ext uri="{FF2B5EF4-FFF2-40B4-BE49-F238E27FC236}">
                <a16:creationId xmlns:a16="http://schemas.microsoft.com/office/drawing/2014/main" id="{24B1E03F-73E8-4440-B8AB-F09929412540}"/>
              </a:ext>
            </a:extLst>
          </p:cNvPr>
          <p:cNvSpPr txBox="1">
            <a:spLocks noChangeArrowheads="1"/>
          </p:cNvSpPr>
          <p:nvPr/>
        </p:nvSpPr>
        <p:spPr bwMode="auto">
          <a:xfrm>
            <a:off x="3711569" y="4994450"/>
            <a:ext cx="830677"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a:solidFill>
                  <a:srgbClr val="FF0000"/>
                </a:solidFill>
                <a:ea typeface="MS PGothic" panose="020B0600070205080204" pitchFamily="34" charset="-128"/>
              </a:rPr>
              <a:t>Host </a:t>
            </a:r>
            <a:r>
              <a:rPr lang="en-US" altLang="zh-CN" sz="1400" b="1">
                <a:solidFill>
                  <a:srgbClr val="FF0000"/>
                </a:solidFill>
                <a:ea typeface="MS PGothic" panose="020B0600070205080204" pitchFamily="34" charset="-128"/>
              </a:rPr>
              <a:t>h3</a:t>
            </a:r>
          </a:p>
          <a:p>
            <a:r>
              <a:rPr lang="en-US" altLang="zh-CN" sz="1400">
                <a:ea typeface="MS PGothic" panose="020B0600070205080204" pitchFamily="34" charset="-128"/>
              </a:rPr>
              <a:t>10.2.0.3</a:t>
            </a:r>
          </a:p>
          <a:p>
            <a:endParaRPr lang="en-US" altLang="zh-CN">
              <a:ea typeface="MS PGothic" panose="020B0600070205080204" pitchFamily="34" charset="-128"/>
              <a:cs typeface="Arial" panose="020B0604020202020204" pitchFamily="34" charset="0"/>
            </a:endParaRPr>
          </a:p>
        </p:txBody>
      </p:sp>
      <p:cxnSp>
        <p:nvCxnSpPr>
          <p:cNvPr id="78" name="Straight Connector 77">
            <a:extLst>
              <a:ext uri="{FF2B5EF4-FFF2-40B4-BE49-F238E27FC236}">
                <a16:creationId xmlns:a16="http://schemas.microsoft.com/office/drawing/2014/main" id="{1C134418-3A35-E746-9C80-FB0BC56AE8FD}"/>
              </a:ext>
            </a:extLst>
          </p:cNvPr>
          <p:cNvCxnSpPr/>
          <p:nvPr/>
        </p:nvCxnSpPr>
        <p:spPr>
          <a:xfrm>
            <a:off x="1695441" y="2286173"/>
            <a:ext cx="70643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16B24D12-8642-7144-93DC-B0893B0392B1}"/>
              </a:ext>
            </a:extLst>
          </p:cNvPr>
          <p:cNvCxnSpPr/>
          <p:nvPr/>
        </p:nvCxnSpPr>
        <p:spPr>
          <a:xfrm flipV="1">
            <a:off x="2673342" y="1619423"/>
            <a:ext cx="0" cy="47466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63511" name="Group 44">
            <a:extLst>
              <a:ext uri="{FF2B5EF4-FFF2-40B4-BE49-F238E27FC236}">
                <a16:creationId xmlns:a16="http://schemas.microsoft.com/office/drawing/2014/main" id="{9FD2E5D1-B68B-C04E-A475-0DA81153C224}"/>
              </a:ext>
            </a:extLst>
          </p:cNvPr>
          <p:cNvGrpSpPr>
            <a:grpSpLocks/>
          </p:cNvGrpSpPr>
          <p:nvPr/>
        </p:nvGrpSpPr>
        <p:grpSpPr bwMode="auto">
          <a:xfrm>
            <a:off x="2192331" y="1227310"/>
            <a:ext cx="757237" cy="628651"/>
            <a:chOff x="-44" y="1473"/>
            <a:chExt cx="981" cy="1105"/>
          </a:xfrm>
        </p:grpSpPr>
        <p:pic>
          <p:nvPicPr>
            <p:cNvPr id="63603" name="Picture 45" descr="desktop_computer_stylized_medium">
              <a:extLst>
                <a:ext uri="{FF2B5EF4-FFF2-40B4-BE49-F238E27FC236}">
                  <a16:creationId xmlns:a16="http://schemas.microsoft.com/office/drawing/2014/main" id="{EE84965F-AE9D-8A4D-A8A4-961B67A0CB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604" name="Freeform 46">
              <a:extLst>
                <a:ext uri="{FF2B5EF4-FFF2-40B4-BE49-F238E27FC236}">
                  <a16:creationId xmlns:a16="http://schemas.microsoft.com/office/drawing/2014/main" id="{FB55D5C5-ED32-9E41-B1C6-F363A058BEE4}"/>
                </a:ext>
              </a:extLst>
            </p:cNvPr>
            <p:cNvSpPr>
              <a:spLocks noChangeArrowheads="1"/>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3512" name="Group 44">
            <a:extLst>
              <a:ext uri="{FF2B5EF4-FFF2-40B4-BE49-F238E27FC236}">
                <a16:creationId xmlns:a16="http://schemas.microsoft.com/office/drawing/2014/main" id="{C2FD948C-E4C1-BA4D-9627-5C7B72C14B5B}"/>
              </a:ext>
            </a:extLst>
          </p:cNvPr>
          <p:cNvGrpSpPr>
            <a:grpSpLocks/>
          </p:cNvGrpSpPr>
          <p:nvPr/>
        </p:nvGrpSpPr>
        <p:grpSpPr bwMode="auto">
          <a:xfrm>
            <a:off x="1138231" y="2060748"/>
            <a:ext cx="757237" cy="628651"/>
            <a:chOff x="-44" y="1473"/>
            <a:chExt cx="981" cy="1105"/>
          </a:xfrm>
        </p:grpSpPr>
        <p:pic>
          <p:nvPicPr>
            <p:cNvPr id="63601" name="Picture 45" descr="desktop_computer_stylized_medium">
              <a:extLst>
                <a:ext uri="{FF2B5EF4-FFF2-40B4-BE49-F238E27FC236}">
                  <a16:creationId xmlns:a16="http://schemas.microsoft.com/office/drawing/2014/main" id="{990EE9B5-2611-1D4D-913B-731F868429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602" name="Freeform 46">
              <a:extLst>
                <a:ext uri="{FF2B5EF4-FFF2-40B4-BE49-F238E27FC236}">
                  <a16:creationId xmlns:a16="http://schemas.microsoft.com/office/drawing/2014/main" id="{36EF8C70-8E4C-5448-8DA1-70332863732F}"/>
                </a:ext>
              </a:extLst>
            </p:cNvPr>
            <p:cNvSpPr>
              <a:spLocks noChangeArrowheads="1"/>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3513" name="TextBox 83">
            <a:extLst>
              <a:ext uri="{FF2B5EF4-FFF2-40B4-BE49-F238E27FC236}">
                <a16:creationId xmlns:a16="http://schemas.microsoft.com/office/drawing/2014/main" id="{AB3513E5-5189-B644-82D5-89738C11D624}"/>
              </a:ext>
            </a:extLst>
          </p:cNvPr>
          <p:cNvSpPr txBox="1">
            <a:spLocks noChangeArrowheads="1"/>
          </p:cNvSpPr>
          <p:nvPr/>
        </p:nvSpPr>
        <p:spPr bwMode="auto">
          <a:xfrm>
            <a:off x="1228511" y="2563985"/>
            <a:ext cx="8306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1400">
                <a:ea typeface="MS PGothic" panose="020B0600070205080204" pitchFamily="34" charset="-128"/>
              </a:rPr>
              <a:t>Host h5</a:t>
            </a:r>
          </a:p>
          <a:p>
            <a:pPr algn="ctr"/>
            <a:r>
              <a:rPr lang="en-US" altLang="zh-CN" sz="1400">
                <a:ea typeface="MS PGothic" panose="020B0600070205080204" pitchFamily="34" charset="-128"/>
              </a:rPr>
              <a:t>10.3.0.5</a:t>
            </a:r>
            <a:endParaRPr lang="en-US" altLang="zh-CN" sz="1400">
              <a:ea typeface="MS PGothic" panose="020B0600070205080204" pitchFamily="34" charset="-128"/>
              <a:cs typeface="Arial" panose="020B0604020202020204" pitchFamily="34" charset="0"/>
            </a:endParaRPr>
          </a:p>
        </p:txBody>
      </p:sp>
      <p:sp>
        <p:nvSpPr>
          <p:cNvPr id="63514" name="TextBox 92">
            <a:extLst>
              <a:ext uri="{FF2B5EF4-FFF2-40B4-BE49-F238E27FC236}">
                <a16:creationId xmlns:a16="http://schemas.microsoft.com/office/drawing/2014/main" id="{04993C1F-3A97-D84E-AAC7-505E11C30A5A}"/>
              </a:ext>
            </a:extLst>
          </p:cNvPr>
          <p:cNvSpPr txBox="1">
            <a:spLocks noChangeArrowheads="1"/>
          </p:cNvSpPr>
          <p:nvPr/>
        </p:nvSpPr>
        <p:spPr bwMode="auto">
          <a:xfrm>
            <a:off x="2635242" y="3554585"/>
            <a:ext cx="4411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b="1" u="none">
                <a:ea typeface="MS PGothic" panose="020B0600070205080204" pitchFamily="34" charset="-128"/>
              </a:rPr>
              <a:t>s1</a:t>
            </a:r>
          </a:p>
        </p:txBody>
      </p:sp>
      <p:sp>
        <p:nvSpPr>
          <p:cNvPr id="63515" name="TextBox 93">
            <a:extLst>
              <a:ext uri="{FF2B5EF4-FFF2-40B4-BE49-F238E27FC236}">
                <a16:creationId xmlns:a16="http://schemas.microsoft.com/office/drawing/2014/main" id="{645098DE-A5A3-BA47-B519-E49A584E1D5D}"/>
              </a:ext>
            </a:extLst>
          </p:cNvPr>
          <p:cNvSpPr txBox="1">
            <a:spLocks noChangeArrowheads="1"/>
          </p:cNvSpPr>
          <p:nvPr/>
        </p:nvSpPr>
        <p:spPr bwMode="auto">
          <a:xfrm>
            <a:off x="4795830" y="3581574"/>
            <a:ext cx="4411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b="1" u="none">
                <a:ea typeface="MS PGothic" panose="020B0600070205080204" pitchFamily="34" charset="-128"/>
              </a:rPr>
              <a:t>s2</a:t>
            </a:r>
          </a:p>
        </p:txBody>
      </p:sp>
      <p:sp>
        <p:nvSpPr>
          <p:cNvPr id="63516" name="TextBox 94">
            <a:extLst>
              <a:ext uri="{FF2B5EF4-FFF2-40B4-BE49-F238E27FC236}">
                <a16:creationId xmlns:a16="http://schemas.microsoft.com/office/drawing/2014/main" id="{79736973-6C81-DD4F-967A-6852B3E49E16}"/>
              </a:ext>
            </a:extLst>
          </p:cNvPr>
          <p:cNvSpPr txBox="1">
            <a:spLocks noChangeArrowheads="1"/>
          </p:cNvSpPr>
          <p:nvPr/>
        </p:nvSpPr>
        <p:spPr bwMode="auto">
          <a:xfrm>
            <a:off x="2852728" y="1773410"/>
            <a:ext cx="4411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b="1" u="none">
                <a:ea typeface="MS PGothic" panose="020B0600070205080204" pitchFamily="34" charset="-128"/>
              </a:rPr>
              <a:t>s3</a:t>
            </a:r>
            <a:endParaRPr lang="en-US" altLang="zh-CN" b="1" u="none">
              <a:ea typeface="MS PGothic" panose="020B0600070205080204" pitchFamily="34" charset="-128"/>
              <a:cs typeface="Arial" panose="020B0604020202020204" pitchFamily="34" charset="0"/>
            </a:endParaRPr>
          </a:p>
        </p:txBody>
      </p:sp>
      <p:cxnSp>
        <p:nvCxnSpPr>
          <p:cNvPr id="63517" name="Straight Connector 99">
            <a:extLst>
              <a:ext uri="{FF2B5EF4-FFF2-40B4-BE49-F238E27FC236}">
                <a16:creationId xmlns:a16="http://schemas.microsoft.com/office/drawing/2014/main" id="{825F56D8-FE65-D84B-8945-E7E7039FBB85}"/>
              </a:ext>
            </a:extLst>
          </p:cNvPr>
          <p:cNvCxnSpPr>
            <a:cxnSpLocks noChangeShapeType="1"/>
          </p:cNvCxnSpPr>
          <p:nvPr/>
        </p:nvCxnSpPr>
        <p:spPr bwMode="auto">
          <a:xfrm>
            <a:off x="2692392" y="2476674"/>
            <a:ext cx="1392239" cy="219075"/>
          </a:xfrm>
          <a:prstGeom prst="line">
            <a:avLst/>
          </a:prstGeom>
          <a:noFill/>
          <a:ln w="12700">
            <a:solidFill>
              <a:srgbClr val="CC0000">
                <a:alpha val="50195"/>
              </a:srgbClr>
            </a:solidFill>
            <a:prstDash val="dash"/>
            <a:round/>
            <a:headEnd/>
            <a:tailEnd/>
          </a:ln>
          <a:extLst>
            <a:ext uri="{909E8E84-426E-40DD-AFC4-6F175D3DCCD1}">
              <a14:hiddenFill xmlns:a14="http://schemas.microsoft.com/office/drawing/2010/main">
                <a:noFill/>
              </a14:hiddenFill>
            </a:ext>
          </a:extLst>
        </p:spPr>
      </p:cxnSp>
      <p:cxnSp>
        <p:nvCxnSpPr>
          <p:cNvPr id="63518" name="Straight Connector 102">
            <a:extLst>
              <a:ext uri="{FF2B5EF4-FFF2-40B4-BE49-F238E27FC236}">
                <a16:creationId xmlns:a16="http://schemas.microsoft.com/office/drawing/2014/main" id="{822DD935-A8B6-DB43-B290-1C306D3D4094}"/>
              </a:ext>
            </a:extLst>
          </p:cNvPr>
          <p:cNvCxnSpPr>
            <a:cxnSpLocks noChangeShapeType="1"/>
          </p:cNvCxnSpPr>
          <p:nvPr/>
        </p:nvCxnSpPr>
        <p:spPr bwMode="auto">
          <a:xfrm>
            <a:off x="4170354" y="2759248"/>
            <a:ext cx="533400" cy="976312"/>
          </a:xfrm>
          <a:prstGeom prst="line">
            <a:avLst/>
          </a:prstGeom>
          <a:noFill/>
          <a:ln w="12700">
            <a:solidFill>
              <a:srgbClr val="CC0000">
                <a:alpha val="50195"/>
              </a:srgbClr>
            </a:solidFill>
            <a:prstDash val="dash"/>
            <a:round/>
            <a:headEnd/>
            <a:tailEnd/>
          </a:ln>
          <a:extLst>
            <a:ext uri="{909E8E84-426E-40DD-AFC4-6F175D3DCCD1}">
              <a14:hiddenFill xmlns:a14="http://schemas.microsoft.com/office/drawing/2010/main">
                <a:noFill/>
              </a14:hiddenFill>
            </a:ext>
          </a:extLst>
        </p:spPr>
      </p:cxnSp>
      <p:sp>
        <p:nvSpPr>
          <p:cNvPr id="63519" name="TextBox 108">
            <a:extLst>
              <a:ext uri="{FF2B5EF4-FFF2-40B4-BE49-F238E27FC236}">
                <a16:creationId xmlns:a16="http://schemas.microsoft.com/office/drawing/2014/main" id="{C38AD089-9CFF-BF47-8B20-A7823BED7BC9}"/>
              </a:ext>
            </a:extLst>
          </p:cNvPr>
          <p:cNvSpPr txBox="1">
            <a:spLocks noChangeArrowheads="1"/>
          </p:cNvSpPr>
          <p:nvPr/>
        </p:nvSpPr>
        <p:spPr bwMode="auto">
          <a:xfrm>
            <a:off x="2463791" y="1778174"/>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1</a:t>
            </a:r>
            <a:endParaRPr lang="en-US" altLang="zh-CN" sz="1200">
              <a:ea typeface="MS PGothic" panose="020B0600070205080204" pitchFamily="34" charset="-128"/>
              <a:cs typeface="Arial" panose="020B0604020202020204" pitchFamily="34" charset="0"/>
            </a:endParaRPr>
          </a:p>
        </p:txBody>
      </p:sp>
      <p:sp>
        <p:nvSpPr>
          <p:cNvPr id="63520" name="TextBox 109">
            <a:extLst>
              <a:ext uri="{FF2B5EF4-FFF2-40B4-BE49-F238E27FC236}">
                <a16:creationId xmlns:a16="http://schemas.microsoft.com/office/drawing/2014/main" id="{C0094387-F6CB-674B-9DA7-5C356AA70D92}"/>
              </a:ext>
            </a:extLst>
          </p:cNvPr>
          <p:cNvSpPr txBox="1">
            <a:spLocks noChangeArrowheads="1"/>
          </p:cNvSpPr>
          <p:nvPr/>
        </p:nvSpPr>
        <p:spPr bwMode="auto">
          <a:xfrm>
            <a:off x="1995479" y="2024236"/>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2</a:t>
            </a:r>
            <a:endParaRPr lang="en-US" altLang="zh-CN" sz="1200">
              <a:ea typeface="MS PGothic" panose="020B0600070205080204" pitchFamily="34" charset="-128"/>
              <a:cs typeface="Arial" panose="020B0604020202020204" pitchFamily="34" charset="0"/>
            </a:endParaRPr>
          </a:p>
        </p:txBody>
      </p:sp>
      <p:sp>
        <p:nvSpPr>
          <p:cNvPr id="63521" name="TextBox 110">
            <a:extLst>
              <a:ext uri="{FF2B5EF4-FFF2-40B4-BE49-F238E27FC236}">
                <a16:creationId xmlns:a16="http://schemas.microsoft.com/office/drawing/2014/main" id="{DBEE7EEF-3AA4-C648-B765-74706E846505}"/>
              </a:ext>
            </a:extLst>
          </p:cNvPr>
          <p:cNvSpPr txBox="1">
            <a:spLocks noChangeArrowheads="1"/>
          </p:cNvSpPr>
          <p:nvPr/>
        </p:nvSpPr>
        <p:spPr bwMode="auto">
          <a:xfrm>
            <a:off x="2363779" y="2356024"/>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3</a:t>
            </a:r>
            <a:endParaRPr lang="en-US" altLang="zh-CN" sz="1200">
              <a:ea typeface="MS PGothic" panose="020B0600070205080204" pitchFamily="34" charset="-128"/>
              <a:cs typeface="Arial" panose="020B0604020202020204" pitchFamily="34" charset="0"/>
            </a:endParaRPr>
          </a:p>
        </p:txBody>
      </p:sp>
      <p:sp>
        <p:nvSpPr>
          <p:cNvPr id="63522" name="TextBox 111">
            <a:extLst>
              <a:ext uri="{FF2B5EF4-FFF2-40B4-BE49-F238E27FC236}">
                <a16:creationId xmlns:a16="http://schemas.microsoft.com/office/drawing/2014/main" id="{8AB349D6-DC3B-1B48-9A4B-64313B111C8E}"/>
              </a:ext>
            </a:extLst>
          </p:cNvPr>
          <p:cNvSpPr txBox="1">
            <a:spLocks noChangeArrowheads="1"/>
          </p:cNvSpPr>
          <p:nvPr/>
        </p:nvSpPr>
        <p:spPr bwMode="auto">
          <a:xfrm>
            <a:off x="2841617" y="2292524"/>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4</a:t>
            </a:r>
            <a:endParaRPr lang="en-US" altLang="zh-CN" sz="1200">
              <a:ea typeface="MS PGothic" panose="020B0600070205080204" pitchFamily="34" charset="-128"/>
              <a:cs typeface="Arial" panose="020B0604020202020204" pitchFamily="34" charset="0"/>
            </a:endParaRPr>
          </a:p>
        </p:txBody>
      </p:sp>
      <p:sp>
        <p:nvSpPr>
          <p:cNvPr id="63523" name="TextBox 112">
            <a:extLst>
              <a:ext uri="{FF2B5EF4-FFF2-40B4-BE49-F238E27FC236}">
                <a16:creationId xmlns:a16="http://schemas.microsoft.com/office/drawing/2014/main" id="{BDD9E4A0-AC5C-0949-AB97-33CF61EE8312}"/>
              </a:ext>
            </a:extLst>
          </p:cNvPr>
          <p:cNvSpPr txBox="1">
            <a:spLocks noChangeArrowheads="1"/>
          </p:cNvSpPr>
          <p:nvPr/>
        </p:nvSpPr>
        <p:spPr bwMode="auto">
          <a:xfrm>
            <a:off x="2366954" y="3611736"/>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1</a:t>
            </a:r>
            <a:endParaRPr lang="en-US" altLang="zh-CN" sz="1200">
              <a:ea typeface="MS PGothic" panose="020B0600070205080204" pitchFamily="34" charset="-128"/>
              <a:cs typeface="Arial" panose="020B0604020202020204" pitchFamily="34" charset="0"/>
            </a:endParaRPr>
          </a:p>
        </p:txBody>
      </p:sp>
      <p:sp>
        <p:nvSpPr>
          <p:cNvPr id="63524" name="TextBox 113">
            <a:extLst>
              <a:ext uri="{FF2B5EF4-FFF2-40B4-BE49-F238E27FC236}">
                <a16:creationId xmlns:a16="http://schemas.microsoft.com/office/drawing/2014/main" id="{22F0737D-F3D3-E14B-8666-E6BF40E0CBF6}"/>
              </a:ext>
            </a:extLst>
          </p:cNvPr>
          <p:cNvSpPr txBox="1">
            <a:spLocks noChangeArrowheads="1"/>
          </p:cNvSpPr>
          <p:nvPr/>
        </p:nvSpPr>
        <p:spPr bwMode="auto">
          <a:xfrm>
            <a:off x="2009766" y="3881612"/>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2</a:t>
            </a:r>
            <a:endParaRPr lang="en-US" altLang="zh-CN" sz="1200">
              <a:ea typeface="MS PGothic" panose="020B0600070205080204" pitchFamily="34" charset="-128"/>
              <a:cs typeface="Arial" panose="020B0604020202020204" pitchFamily="34" charset="0"/>
            </a:endParaRPr>
          </a:p>
        </p:txBody>
      </p:sp>
      <p:sp>
        <p:nvSpPr>
          <p:cNvPr id="63525" name="TextBox 114">
            <a:extLst>
              <a:ext uri="{FF2B5EF4-FFF2-40B4-BE49-F238E27FC236}">
                <a16:creationId xmlns:a16="http://schemas.microsoft.com/office/drawing/2014/main" id="{02F395B8-E6B3-EC49-908E-E177DA1D0844}"/>
              </a:ext>
            </a:extLst>
          </p:cNvPr>
          <p:cNvSpPr txBox="1">
            <a:spLocks noChangeArrowheads="1"/>
          </p:cNvSpPr>
          <p:nvPr/>
        </p:nvSpPr>
        <p:spPr bwMode="auto">
          <a:xfrm>
            <a:off x="2392354" y="4229275"/>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3</a:t>
            </a:r>
            <a:endParaRPr lang="en-US" altLang="zh-CN" sz="1200">
              <a:ea typeface="MS PGothic" panose="020B0600070205080204" pitchFamily="34" charset="-128"/>
              <a:cs typeface="Arial" panose="020B0604020202020204" pitchFamily="34" charset="0"/>
            </a:endParaRPr>
          </a:p>
        </p:txBody>
      </p:sp>
      <p:sp>
        <p:nvSpPr>
          <p:cNvPr id="63526" name="TextBox 115">
            <a:extLst>
              <a:ext uri="{FF2B5EF4-FFF2-40B4-BE49-F238E27FC236}">
                <a16:creationId xmlns:a16="http://schemas.microsoft.com/office/drawing/2014/main" id="{757EA62A-BC7B-0E4A-9F40-077D4A3C843F}"/>
              </a:ext>
            </a:extLst>
          </p:cNvPr>
          <p:cNvSpPr txBox="1">
            <a:spLocks noChangeArrowheads="1"/>
          </p:cNvSpPr>
          <p:nvPr/>
        </p:nvSpPr>
        <p:spPr bwMode="auto">
          <a:xfrm>
            <a:off x="2900354" y="4041950"/>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4</a:t>
            </a:r>
            <a:endParaRPr lang="en-US" altLang="zh-CN" sz="1200">
              <a:ea typeface="MS PGothic" panose="020B0600070205080204" pitchFamily="34" charset="-128"/>
              <a:cs typeface="Arial" panose="020B0604020202020204" pitchFamily="34" charset="0"/>
            </a:endParaRPr>
          </a:p>
        </p:txBody>
      </p:sp>
      <p:sp>
        <p:nvSpPr>
          <p:cNvPr id="63527" name="TextBox 117">
            <a:extLst>
              <a:ext uri="{FF2B5EF4-FFF2-40B4-BE49-F238E27FC236}">
                <a16:creationId xmlns:a16="http://schemas.microsoft.com/office/drawing/2014/main" id="{861A2A3A-F167-BB41-871E-AD9753C09367}"/>
              </a:ext>
            </a:extLst>
          </p:cNvPr>
          <p:cNvSpPr txBox="1">
            <a:spLocks noChangeArrowheads="1"/>
          </p:cNvSpPr>
          <p:nvPr/>
        </p:nvSpPr>
        <p:spPr bwMode="auto">
          <a:xfrm>
            <a:off x="4157654" y="3694287"/>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1</a:t>
            </a:r>
            <a:endParaRPr lang="en-US" altLang="zh-CN" sz="1200">
              <a:ea typeface="MS PGothic" panose="020B0600070205080204" pitchFamily="34" charset="-128"/>
              <a:cs typeface="Arial" panose="020B0604020202020204" pitchFamily="34" charset="0"/>
            </a:endParaRPr>
          </a:p>
        </p:txBody>
      </p:sp>
      <p:sp>
        <p:nvSpPr>
          <p:cNvPr id="63528" name="TextBox 118">
            <a:extLst>
              <a:ext uri="{FF2B5EF4-FFF2-40B4-BE49-F238E27FC236}">
                <a16:creationId xmlns:a16="http://schemas.microsoft.com/office/drawing/2014/main" id="{D137F768-C1BB-7D42-8A25-C379E37312BA}"/>
              </a:ext>
            </a:extLst>
          </p:cNvPr>
          <p:cNvSpPr txBox="1">
            <a:spLocks noChangeArrowheads="1"/>
          </p:cNvSpPr>
          <p:nvPr/>
        </p:nvSpPr>
        <p:spPr bwMode="auto">
          <a:xfrm>
            <a:off x="4129079" y="4041950"/>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2</a:t>
            </a:r>
            <a:endParaRPr lang="en-US" altLang="zh-CN" sz="1200">
              <a:ea typeface="MS PGothic" panose="020B0600070205080204" pitchFamily="34" charset="-128"/>
              <a:cs typeface="Arial" panose="020B0604020202020204" pitchFamily="34" charset="0"/>
            </a:endParaRPr>
          </a:p>
        </p:txBody>
      </p:sp>
      <p:sp>
        <p:nvSpPr>
          <p:cNvPr id="63529" name="TextBox 119">
            <a:extLst>
              <a:ext uri="{FF2B5EF4-FFF2-40B4-BE49-F238E27FC236}">
                <a16:creationId xmlns:a16="http://schemas.microsoft.com/office/drawing/2014/main" id="{338C0558-1001-2545-9286-30044DFCB758}"/>
              </a:ext>
            </a:extLst>
          </p:cNvPr>
          <p:cNvSpPr txBox="1">
            <a:spLocks noChangeArrowheads="1"/>
          </p:cNvSpPr>
          <p:nvPr/>
        </p:nvSpPr>
        <p:spPr bwMode="auto">
          <a:xfrm>
            <a:off x="4495791" y="4246736"/>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3</a:t>
            </a:r>
            <a:endParaRPr lang="en-US" altLang="zh-CN" sz="1200">
              <a:ea typeface="MS PGothic" panose="020B0600070205080204" pitchFamily="34" charset="-128"/>
              <a:cs typeface="Arial" panose="020B0604020202020204" pitchFamily="34" charset="0"/>
            </a:endParaRPr>
          </a:p>
        </p:txBody>
      </p:sp>
      <p:sp>
        <p:nvSpPr>
          <p:cNvPr id="63530" name="TextBox 120">
            <a:extLst>
              <a:ext uri="{FF2B5EF4-FFF2-40B4-BE49-F238E27FC236}">
                <a16:creationId xmlns:a16="http://schemas.microsoft.com/office/drawing/2014/main" id="{DD3297BA-E50C-5F40-A2A0-0B7A51D98475}"/>
              </a:ext>
            </a:extLst>
          </p:cNvPr>
          <p:cNvSpPr txBox="1">
            <a:spLocks noChangeArrowheads="1"/>
          </p:cNvSpPr>
          <p:nvPr/>
        </p:nvSpPr>
        <p:spPr bwMode="auto">
          <a:xfrm>
            <a:off x="5026391" y="4043402"/>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4</a:t>
            </a:r>
            <a:endParaRPr lang="en-US" altLang="zh-CN" sz="1200">
              <a:ea typeface="MS PGothic" panose="020B0600070205080204" pitchFamily="34" charset="-128"/>
              <a:cs typeface="Arial" panose="020B0604020202020204" pitchFamily="34" charset="0"/>
            </a:endParaRPr>
          </a:p>
        </p:txBody>
      </p:sp>
      <p:sp>
        <p:nvSpPr>
          <p:cNvPr id="63531" name="TextBox 150">
            <a:extLst>
              <a:ext uri="{FF2B5EF4-FFF2-40B4-BE49-F238E27FC236}">
                <a16:creationId xmlns:a16="http://schemas.microsoft.com/office/drawing/2014/main" id="{C3CBA939-F502-F845-B5F3-8A9AFC8E675C}"/>
              </a:ext>
            </a:extLst>
          </p:cNvPr>
          <p:cNvSpPr txBox="1">
            <a:spLocks noChangeArrowheads="1"/>
          </p:cNvSpPr>
          <p:nvPr/>
        </p:nvSpPr>
        <p:spPr bwMode="auto">
          <a:xfrm>
            <a:off x="2923167" y="1244773"/>
            <a:ext cx="8306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1400">
                <a:ea typeface="MS PGothic" panose="020B0600070205080204" pitchFamily="34" charset="-128"/>
              </a:rPr>
              <a:t>Host h6</a:t>
            </a:r>
          </a:p>
          <a:p>
            <a:pPr algn="ctr"/>
            <a:r>
              <a:rPr lang="en-US" altLang="zh-CN" sz="1400">
                <a:ea typeface="MS PGothic" panose="020B0600070205080204" pitchFamily="34" charset="-128"/>
              </a:rPr>
              <a:t>10.3.0.6</a:t>
            </a:r>
            <a:endParaRPr lang="en-US" altLang="zh-CN" sz="1400">
              <a:ea typeface="MS PGothic" panose="020B0600070205080204" pitchFamily="34" charset="-128"/>
              <a:cs typeface="Arial" panose="020B0604020202020204" pitchFamily="34" charset="0"/>
            </a:endParaRPr>
          </a:p>
        </p:txBody>
      </p:sp>
      <p:grpSp>
        <p:nvGrpSpPr>
          <p:cNvPr id="63532" name="Group 7">
            <a:extLst>
              <a:ext uri="{FF2B5EF4-FFF2-40B4-BE49-F238E27FC236}">
                <a16:creationId xmlns:a16="http://schemas.microsoft.com/office/drawing/2014/main" id="{D3EC263C-0AEA-554F-897D-D774B4528D9D}"/>
              </a:ext>
            </a:extLst>
          </p:cNvPr>
          <p:cNvGrpSpPr>
            <a:grpSpLocks/>
          </p:cNvGrpSpPr>
          <p:nvPr/>
        </p:nvGrpSpPr>
        <p:grpSpPr bwMode="auto">
          <a:xfrm>
            <a:off x="2241542" y="3862563"/>
            <a:ext cx="700088" cy="398463"/>
            <a:chOff x="1871277" y="1576300"/>
            <a:chExt cx="1128371" cy="437861"/>
          </a:xfrm>
        </p:grpSpPr>
        <p:sp>
          <p:nvSpPr>
            <p:cNvPr id="63592" name="Oval 154">
              <a:extLst>
                <a:ext uri="{FF2B5EF4-FFF2-40B4-BE49-F238E27FC236}">
                  <a16:creationId xmlns:a16="http://schemas.microsoft.com/office/drawing/2014/main" id="{73636FE0-2938-6E4F-97E0-075BBC10C524}"/>
                </a:ext>
              </a:extLst>
            </p:cNvPr>
            <p:cNvSpPr>
              <a:spLocks noChangeArrowheads="1"/>
            </p:cNvSpPr>
            <p:nvPr/>
          </p:nvSpPr>
          <p:spPr bwMode="auto">
            <a:xfrm flipV="1">
              <a:off x="1873836" y="1694924"/>
              <a:ext cx="1125812" cy="319237"/>
            </a:xfrm>
            <a:prstGeom prst="ellipse">
              <a:avLst/>
            </a:prstGeom>
            <a:gradFill rotWithShape="1">
              <a:gsLst>
                <a:gs pos="0">
                  <a:srgbClr val="8585E0"/>
                </a:gs>
                <a:gs pos="50000">
                  <a:srgbClr val="262699"/>
                </a:gs>
                <a:gs pos="100000">
                  <a:srgbClr val="8585E0"/>
                </a:gs>
              </a:gsLst>
              <a:lin ang="0" scaled="1"/>
            </a:gradFill>
            <a:ln w="6350">
              <a:solidFill>
                <a:schemeClr val="tx1"/>
              </a:solidFill>
              <a:round/>
              <a:headEnd/>
              <a:tailEnd/>
            </a:ln>
            <a:effectLst>
              <a:outerShdw dist="23000" dir="5400000" rotWithShape="0">
                <a:srgbClr val="808080">
                  <a:alpha val="34998"/>
                </a:srgbClr>
              </a:outerShdw>
            </a:effectLst>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a:latin typeface="Gill Sans MT" panose="020B0502020104020203" pitchFamily="34" charset="0"/>
                <a:ea typeface="MS PGothic" panose="020B0600070205080204" pitchFamily="34" charset="-128"/>
              </a:endParaRPr>
            </a:p>
          </p:txBody>
        </p:sp>
        <p:sp>
          <p:nvSpPr>
            <p:cNvPr id="156" name="Rectangle 155">
              <a:extLst>
                <a:ext uri="{FF2B5EF4-FFF2-40B4-BE49-F238E27FC236}">
                  <a16:creationId xmlns:a16="http://schemas.microsoft.com/office/drawing/2014/main" id="{6D1AE091-9849-944E-B37D-AA4A9ACA4272}"/>
                </a:ext>
              </a:extLst>
            </p:cNvPr>
            <p:cNvSpPr/>
            <p:nvPr/>
          </p:nvSpPr>
          <p:spPr bwMode="auto">
            <a:xfrm>
              <a:off x="1871277" y="1740280"/>
              <a:ext cx="1128371" cy="11513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63594" name="Oval 156">
              <a:extLst>
                <a:ext uri="{FF2B5EF4-FFF2-40B4-BE49-F238E27FC236}">
                  <a16:creationId xmlns:a16="http://schemas.microsoft.com/office/drawing/2014/main" id="{F548D881-4CA4-C44D-B603-19FE561370DC}"/>
                </a:ext>
              </a:extLst>
            </p:cNvPr>
            <p:cNvSpPr>
              <a:spLocks noChangeArrowheads="1"/>
            </p:cNvSpPr>
            <p:nvPr/>
          </p:nvSpPr>
          <p:spPr bwMode="auto">
            <a:xfrm flipV="1">
              <a:off x="1871277" y="1576300"/>
              <a:ext cx="1125812" cy="319237"/>
            </a:xfrm>
            <a:prstGeom prst="ellipse">
              <a:avLst/>
            </a:prstGeom>
            <a:solidFill>
              <a:srgbClr val="BFBFBF"/>
            </a:solidFill>
            <a:ln w="6350">
              <a:solidFill>
                <a:schemeClr val="tx1"/>
              </a:solidFill>
              <a:round/>
              <a:headEnd/>
              <a:tailEnd/>
            </a:ln>
            <a:effectLst>
              <a:outerShdw dist="23000" dir="5400000" rotWithShape="0">
                <a:srgbClr val="808080">
                  <a:alpha val="34998"/>
                </a:srgbClr>
              </a:outerShdw>
            </a:effectLst>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a:latin typeface="Gill Sans MT" panose="020B0502020104020203" pitchFamily="34" charset="0"/>
                <a:ea typeface="MS PGothic" panose="020B0600070205080204" pitchFamily="34" charset="-128"/>
              </a:endParaRPr>
            </a:p>
          </p:txBody>
        </p:sp>
        <p:sp>
          <p:nvSpPr>
            <p:cNvPr id="158" name="Freeform 157">
              <a:extLst>
                <a:ext uri="{FF2B5EF4-FFF2-40B4-BE49-F238E27FC236}">
                  <a16:creationId xmlns:a16="http://schemas.microsoft.com/office/drawing/2014/main" id="{A7973AC7-9D68-794F-A1A9-6085B82C5131}"/>
                </a:ext>
              </a:extLst>
            </p:cNvPr>
            <p:cNvSpPr/>
            <p:nvPr/>
          </p:nvSpPr>
          <p:spPr bwMode="auto">
            <a:xfrm>
              <a:off x="2160407" y="1673990"/>
              <a:ext cx="547554" cy="16049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63596" name="Freeform 158">
              <a:extLst>
                <a:ext uri="{FF2B5EF4-FFF2-40B4-BE49-F238E27FC236}">
                  <a16:creationId xmlns:a16="http://schemas.microsoft.com/office/drawing/2014/main" id="{AC47ED10-517B-974C-9047-81FAC8A014B1}"/>
                </a:ext>
              </a:extLst>
            </p:cNvPr>
            <p:cNvSpPr>
              <a:spLocks noChangeArrowheads="1"/>
            </p:cNvSpPr>
            <p:nvPr/>
          </p:nvSpPr>
          <p:spPr bwMode="auto">
            <a:xfrm>
              <a:off x="2104116" y="1633868"/>
              <a:ext cx="660135" cy="109901"/>
            </a:xfrm>
            <a:custGeom>
              <a:avLst/>
              <a:gdLst>
                <a:gd name="T0" fmla="*/ 0 w 3723451"/>
                <a:gd name="T1" fmla="*/ 373 h 932950"/>
                <a:gd name="T2" fmla="*/ 3651 w 3723451"/>
                <a:gd name="T3" fmla="*/ 4 h 932950"/>
                <a:gd name="T4" fmla="*/ 10342 w 3723451"/>
                <a:gd name="T5" fmla="*/ 851 h 932950"/>
                <a:gd name="T6" fmla="*/ 16724 w 3723451"/>
                <a:gd name="T7" fmla="*/ 0 h 932950"/>
                <a:gd name="T8" fmla="*/ 20749 w 3723451"/>
                <a:gd name="T9" fmla="*/ 339 h 932950"/>
                <a:gd name="T10" fmla="*/ 17755 w 3723451"/>
                <a:gd name="T11" fmla="*/ 755 h 932950"/>
                <a:gd name="T12" fmla="*/ 16791 w 3723451"/>
                <a:gd name="T13" fmla="*/ 643 h 932950"/>
                <a:gd name="T14" fmla="*/ 10459 w 3723451"/>
                <a:gd name="T15" fmla="*/ 1525 h 932950"/>
                <a:gd name="T16" fmla="*/ 3966 w 3723451"/>
                <a:gd name="T17" fmla="*/ 675 h 932950"/>
                <a:gd name="T18" fmla="*/ 2916 w 3723451"/>
                <a:gd name="T19" fmla="*/ 767 h 932950"/>
                <a:gd name="T20" fmla="*/ 0 w 3723451"/>
                <a:gd name="T21" fmla="*/ 373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97" name="Freeform 159">
              <a:extLst>
                <a:ext uri="{FF2B5EF4-FFF2-40B4-BE49-F238E27FC236}">
                  <a16:creationId xmlns:a16="http://schemas.microsoft.com/office/drawing/2014/main" id="{CA11B64C-56EA-4848-AC05-CE644986B59C}"/>
                </a:ext>
              </a:extLst>
            </p:cNvPr>
            <p:cNvSpPr>
              <a:spLocks noChangeArrowheads="1"/>
            </p:cNvSpPr>
            <p:nvPr/>
          </p:nvSpPr>
          <p:spPr bwMode="auto">
            <a:xfrm>
              <a:off x="2539089" y="1728069"/>
              <a:ext cx="240514" cy="95945"/>
            </a:xfrm>
            <a:custGeom>
              <a:avLst/>
              <a:gdLst>
                <a:gd name="T0" fmla="*/ 0 w 1366596"/>
                <a:gd name="T1" fmla="*/ 0 h 809868"/>
                <a:gd name="T2" fmla="*/ 7450 w 1366596"/>
                <a:gd name="T3" fmla="*/ 1041 h 809868"/>
                <a:gd name="T4" fmla="*/ 4716 w 1366596"/>
                <a:gd name="T5" fmla="*/ 1347 h 809868"/>
                <a:gd name="T6" fmla="*/ 25 w 1366596"/>
                <a:gd name="T7" fmla="*/ 712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98" name="Freeform 160">
              <a:extLst>
                <a:ext uri="{FF2B5EF4-FFF2-40B4-BE49-F238E27FC236}">
                  <a16:creationId xmlns:a16="http://schemas.microsoft.com/office/drawing/2014/main" id="{DDB163C0-D1C1-E146-A52A-584F647E20AD}"/>
                </a:ext>
              </a:extLst>
            </p:cNvPr>
            <p:cNvSpPr>
              <a:spLocks noChangeArrowheads="1"/>
            </p:cNvSpPr>
            <p:nvPr/>
          </p:nvSpPr>
          <p:spPr bwMode="auto">
            <a:xfrm>
              <a:off x="2091322" y="1729813"/>
              <a:ext cx="237956" cy="97690"/>
            </a:xfrm>
            <a:custGeom>
              <a:avLst/>
              <a:gdLst>
                <a:gd name="T0" fmla="*/ 7312 w 1348191"/>
                <a:gd name="T1" fmla="*/ 0 h 791462"/>
                <a:gd name="T2" fmla="*/ 7413 w 1348191"/>
                <a:gd name="T3" fmla="*/ 718 h 791462"/>
                <a:gd name="T4" fmla="*/ 2682 w 1348191"/>
                <a:gd name="T5" fmla="*/ 1488 h 791462"/>
                <a:gd name="T6" fmla="*/ 0 w 1348191"/>
                <a:gd name="T7" fmla="*/ 1151 h 791462"/>
                <a:gd name="T8" fmla="*/ 731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63599" name="Straight Connector 161">
              <a:extLst>
                <a:ext uri="{FF2B5EF4-FFF2-40B4-BE49-F238E27FC236}">
                  <a16:creationId xmlns:a16="http://schemas.microsoft.com/office/drawing/2014/main" id="{6B0F5E33-443E-F94C-832C-AD3109690070}"/>
                </a:ext>
              </a:extLst>
            </p:cNvPr>
            <p:cNvCxnSpPr>
              <a:cxnSpLocks noChangeShapeType="1"/>
              <a:endCxn id="63594" idx="2"/>
            </p:cNvCxnSpPr>
            <p:nvPr/>
          </p:nvCxnSpPr>
          <p:spPr bwMode="auto">
            <a:xfrm flipH="1" flipV="1">
              <a:off x="1871277" y="1736791"/>
              <a:ext cx="2559" cy="123857"/>
            </a:xfrm>
            <a:prstGeom prst="line">
              <a:avLst/>
            </a:prstGeom>
            <a:noFill/>
            <a:ln w="6350">
              <a:solidFill>
                <a:schemeClr val="tx1"/>
              </a:solidFill>
              <a:round/>
              <a:headEnd/>
              <a:tailEnd/>
            </a:ln>
            <a:effectLst>
              <a:outerShdw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600" name="Straight Connector 162">
              <a:extLst>
                <a:ext uri="{FF2B5EF4-FFF2-40B4-BE49-F238E27FC236}">
                  <a16:creationId xmlns:a16="http://schemas.microsoft.com/office/drawing/2014/main" id="{C7FCDC43-9829-0A4B-99E1-09629B7DAA83}"/>
                </a:ext>
              </a:extLst>
            </p:cNvPr>
            <p:cNvCxnSpPr>
              <a:cxnSpLocks noChangeShapeType="1"/>
              <a:endCxn id="63594" idx="2"/>
            </p:cNvCxnSpPr>
            <p:nvPr/>
          </p:nvCxnSpPr>
          <p:spPr bwMode="auto">
            <a:xfrm flipH="1" flipV="1">
              <a:off x="2997089" y="1735047"/>
              <a:ext cx="2559" cy="122112"/>
            </a:xfrm>
            <a:prstGeom prst="line">
              <a:avLst/>
            </a:prstGeom>
            <a:noFill/>
            <a:ln w="6350">
              <a:solidFill>
                <a:schemeClr val="tx1"/>
              </a:solidFill>
              <a:round/>
              <a:headEnd/>
              <a:tailEnd/>
            </a:ln>
            <a:effectLst>
              <a:outerShdw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33" name="Group 7">
            <a:extLst>
              <a:ext uri="{FF2B5EF4-FFF2-40B4-BE49-F238E27FC236}">
                <a16:creationId xmlns:a16="http://schemas.microsoft.com/office/drawing/2014/main" id="{8BEDF638-2C9C-FC4E-8F21-54530DB19AC2}"/>
              </a:ext>
            </a:extLst>
          </p:cNvPr>
          <p:cNvGrpSpPr>
            <a:grpSpLocks/>
          </p:cNvGrpSpPr>
          <p:nvPr/>
        </p:nvGrpSpPr>
        <p:grpSpPr bwMode="auto">
          <a:xfrm>
            <a:off x="4341806" y="3867323"/>
            <a:ext cx="700087" cy="398463"/>
            <a:chOff x="1871277" y="1576300"/>
            <a:chExt cx="1128371" cy="437861"/>
          </a:xfrm>
        </p:grpSpPr>
        <p:sp>
          <p:nvSpPr>
            <p:cNvPr id="63583" name="Oval 164">
              <a:extLst>
                <a:ext uri="{FF2B5EF4-FFF2-40B4-BE49-F238E27FC236}">
                  <a16:creationId xmlns:a16="http://schemas.microsoft.com/office/drawing/2014/main" id="{0B126AF7-501C-FA49-B0B3-77A6C259D7AF}"/>
                </a:ext>
              </a:extLst>
            </p:cNvPr>
            <p:cNvSpPr>
              <a:spLocks noChangeArrowheads="1"/>
            </p:cNvSpPr>
            <p:nvPr/>
          </p:nvSpPr>
          <p:spPr bwMode="auto">
            <a:xfrm flipV="1">
              <a:off x="1873835" y="1694924"/>
              <a:ext cx="1125813" cy="319237"/>
            </a:xfrm>
            <a:prstGeom prst="ellipse">
              <a:avLst/>
            </a:prstGeom>
            <a:gradFill rotWithShape="1">
              <a:gsLst>
                <a:gs pos="0">
                  <a:srgbClr val="8585E0"/>
                </a:gs>
                <a:gs pos="50000">
                  <a:srgbClr val="262699"/>
                </a:gs>
                <a:gs pos="100000">
                  <a:srgbClr val="8585E0"/>
                </a:gs>
              </a:gsLst>
              <a:lin ang="0" scaled="1"/>
            </a:gradFill>
            <a:ln w="6350">
              <a:solidFill>
                <a:schemeClr val="tx1"/>
              </a:solidFill>
              <a:round/>
              <a:headEnd/>
              <a:tailEnd/>
            </a:ln>
            <a:effectLst>
              <a:outerShdw dist="23000" dir="5400000" rotWithShape="0">
                <a:srgbClr val="808080">
                  <a:alpha val="34998"/>
                </a:srgbClr>
              </a:outerShdw>
            </a:effectLst>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a:latin typeface="Gill Sans MT" panose="020B0502020104020203" pitchFamily="34" charset="0"/>
                <a:ea typeface="MS PGothic" panose="020B0600070205080204" pitchFamily="34" charset="-128"/>
              </a:endParaRPr>
            </a:p>
          </p:txBody>
        </p:sp>
        <p:sp>
          <p:nvSpPr>
            <p:cNvPr id="166" name="Rectangle 165">
              <a:extLst>
                <a:ext uri="{FF2B5EF4-FFF2-40B4-BE49-F238E27FC236}">
                  <a16:creationId xmlns:a16="http://schemas.microsoft.com/office/drawing/2014/main" id="{0CFB4D54-25AD-854B-B143-1ED62F40BD54}"/>
                </a:ext>
              </a:extLst>
            </p:cNvPr>
            <p:cNvSpPr/>
            <p:nvPr/>
          </p:nvSpPr>
          <p:spPr bwMode="auto">
            <a:xfrm>
              <a:off x="1871277" y="1740280"/>
              <a:ext cx="1128371" cy="11513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63585" name="Oval 166">
              <a:extLst>
                <a:ext uri="{FF2B5EF4-FFF2-40B4-BE49-F238E27FC236}">
                  <a16:creationId xmlns:a16="http://schemas.microsoft.com/office/drawing/2014/main" id="{DC149F52-2968-1C44-AC4D-6BC01606D718}"/>
                </a:ext>
              </a:extLst>
            </p:cNvPr>
            <p:cNvSpPr>
              <a:spLocks noChangeArrowheads="1"/>
            </p:cNvSpPr>
            <p:nvPr/>
          </p:nvSpPr>
          <p:spPr bwMode="auto">
            <a:xfrm flipV="1">
              <a:off x="1871277" y="1576300"/>
              <a:ext cx="1125813" cy="319237"/>
            </a:xfrm>
            <a:prstGeom prst="ellipse">
              <a:avLst/>
            </a:prstGeom>
            <a:solidFill>
              <a:srgbClr val="BFBFBF"/>
            </a:solidFill>
            <a:ln w="6350">
              <a:solidFill>
                <a:schemeClr val="tx1"/>
              </a:solidFill>
              <a:round/>
              <a:headEnd/>
              <a:tailEnd/>
            </a:ln>
            <a:effectLst>
              <a:outerShdw dist="23000" dir="5400000" rotWithShape="0">
                <a:srgbClr val="808080">
                  <a:alpha val="34998"/>
                </a:srgbClr>
              </a:outerShdw>
            </a:effectLst>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a:latin typeface="Gill Sans MT" panose="020B0502020104020203" pitchFamily="34" charset="0"/>
                <a:ea typeface="MS PGothic" panose="020B0600070205080204" pitchFamily="34" charset="-128"/>
              </a:endParaRPr>
            </a:p>
          </p:txBody>
        </p:sp>
        <p:sp>
          <p:nvSpPr>
            <p:cNvPr id="168" name="Freeform 167">
              <a:extLst>
                <a:ext uri="{FF2B5EF4-FFF2-40B4-BE49-F238E27FC236}">
                  <a16:creationId xmlns:a16="http://schemas.microsoft.com/office/drawing/2014/main" id="{5AB0FE62-82C8-2645-93B6-6DEF7C1FAF54}"/>
                </a:ext>
              </a:extLst>
            </p:cNvPr>
            <p:cNvSpPr/>
            <p:nvPr/>
          </p:nvSpPr>
          <p:spPr bwMode="auto">
            <a:xfrm>
              <a:off x="2160405" y="1673990"/>
              <a:ext cx="547555" cy="16049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63587" name="Freeform 168">
              <a:extLst>
                <a:ext uri="{FF2B5EF4-FFF2-40B4-BE49-F238E27FC236}">
                  <a16:creationId xmlns:a16="http://schemas.microsoft.com/office/drawing/2014/main" id="{DC7545E3-9DD6-FF4C-8084-61B1F5473DD2}"/>
                </a:ext>
              </a:extLst>
            </p:cNvPr>
            <p:cNvSpPr>
              <a:spLocks noChangeArrowheads="1"/>
            </p:cNvSpPr>
            <p:nvPr/>
          </p:nvSpPr>
          <p:spPr bwMode="auto">
            <a:xfrm>
              <a:off x="2104115" y="1633867"/>
              <a:ext cx="660136" cy="109902"/>
            </a:xfrm>
            <a:custGeom>
              <a:avLst/>
              <a:gdLst>
                <a:gd name="T0" fmla="*/ 0 w 3723451"/>
                <a:gd name="T1" fmla="*/ 373 h 932950"/>
                <a:gd name="T2" fmla="*/ 3651 w 3723451"/>
                <a:gd name="T3" fmla="*/ 4 h 932950"/>
                <a:gd name="T4" fmla="*/ 10342 w 3723451"/>
                <a:gd name="T5" fmla="*/ 851 h 932950"/>
                <a:gd name="T6" fmla="*/ 16725 w 3723451"/>
                <a:gd name="T7" fmla="*/ 0 h 932950"/>
                <a:gd name="T8" fmla="*/ 20749 w 3723451"/>
                <a:gd name="T9" fmla="*/ 339 h 932950"/>
                <a:gd name="T10" fmla="*/ 17755 w 3723451"/>
                <a:gd name="T11" fmla="*/ 755 h 932950"/>
                <a:gd name="T12" fmla="*/ 16791 w 3723451"/>
                <a:gd name="T13" fmla="*/ 643 h 932950"/>
                <a:gd name="T14" fmla="*/ 10459 w 3723451"/>
                <a:gd name="T15" fmla="*/ 1525 h 932950"/>
                <a:gd name="T16" fmla="*/ 3966 w 3723451"/>
                <a:gd name="T17" fmla="*/ 675 h 932950"/>
                <a:gd name="T18" fmla="*/ 2916 w 3723451"/>
                <a:gd name="T19" fmla="*/ 767 h 932950"/>
                <a:gd name="T20" fmla="*/ 0 w 3723451"/>
                <a:gd name="T21" fmla="*/ 373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88" name="Freeform 169">
              <a:extLst>
                <a:ext uri="{FF2B5EF4-FFF2-40B4-BE49-F238E27FC236}">
                  <a16:creationId xmlns:a16="http://schemas.microsoft.com/office/drawing/2014/main" id="{77127D28-B0B1-6343-A38C-62608772B6C8}"/>
                </a:ext>
              </a:extLst>
            </p:cNvPr>
            <p:cNvSpPr>
              <a:spLocks noChangeArrowheads="1"/>
            </p:cNvSpPr>
            <p:nvPr/>
          </p:nvSpPr>
          <p:spPr bwMode="auto">
            <a:xfrm>
              <a:off x="2539088" y="1728068"/>
              <a:ext cx="240515" cy="95946"/>
            </a:xfrm>
            <a:custGeom>
              <a:avLst/>
              <a:gdLst>
                <a:gd name="T0" fmla="*/ 0 w 1366596"/>
                <a:gd name="T1" fmla="*/ 0 h 809868"/>
                <a:gd name="T2" fmla="*/ 7450 w 1366596"/>
                <a:gd name="T3" fmla="*/ 1041 h 809868"/>
                <a:gd name="T4" fmla="*/ 4716 w 1366596"/>
                <a:gd name="T5" fmla="*/ 1347 h 809868"/>
                <a:gd name="T6" fmla="*/ 25 w 1366596"/>
                <a:gd name="T7" fmla="*/ 712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89" name="Freeform 170">
              <a:extLst>
                <a:ext uri="{FF2B5EF4-FFF2-40B4-BE49-F238E27FC236}">
                  <a16:creationId xmlns:a16="http://schemas.microsoft.com/office/drawing/2014/main" id="{80967870-1C2E-8143-8A30-DFB8690849EB}"/>
                </a:ext>
              </a:extLst>
            </p:cNvPr>
            <p:cNvSpPr>
              <a:spLocks noChangeArrowheads="1"/>
            </p:cNvSpPr>
            <p:nvPr/>
          </p:nvSpPr>
          <p:spPr bwMode="auto">
            <a:xfrm>
              <a:off x="2091322" y="1729813"/>
              <a:ext cx="237955" cy="97690"/>
            </a:xfrm>
            <a:custGeom>
              <a:avLst/>
              <a:gdLst>
                <a:gd name="T0" fmla="*/ 7312 w 1348191"/>
                <a:gd name="T1" fmla="*/ 0 h 791462"/>
                <a:gd name="T2" fmla="*/ 7413 w 1348191"/>
                <a:gd name="T3" fmla="*/ 718 h 791462"/>
                <a:gd name="T4" fmla="*/ 2682 w 1348191"/>
                <a:gd name="T5" fmla="*/ 1488 h 791462"/>
                <a:gd name="T6" fmla="*/ 0 w 1348191"/>
                <a:gd name="T7" fmla="*/ 1151 h 791462"/>
                <a:gd name="T8" fmla="*/ 731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63590" name="Straight Connector 171">
              <a:extLst>
                <a:ext uri="{FF2B5EF4-FFF2-40B4-BE49-F238E27FC236}">
                  <a16:creationId xmlns:a16="http://schemas.microsoft.com/office/drawing/2014/main" id="{7CE6EC4A-8906-A64D-A7DA-79FB1F4C16AD}"/>
                </a:ext>
              </a:extLst>
            </p:cNvPr>
            <p:cNvCxnSpPr>
              <a:cxnSpLocks noChangeShapeType="1"/>
              <a:endCxn id="63585" idx="2"/>
            </p:cNvCxnSpPr>
            <p:nvPr/>
          </p:nvCxnSpPr>
          <p:spPr bwMode="auto">
            <a:xfrm flipH="1" flipV="1">
              <a:off x="1871277" y="1736791"/>
              <a:ext cx="2558" cy="123857"/>
            </a:xfrm>
            <a:prstGeom prst="line">
              <a:avLst/>
            </a:prstGeom>
            <a:noFill/>
            <a:ln w="6350">
              <a:solidFill>
                <a:schemeClr val="tx1"/>
              </a:solidFill>
              <a:round/>
              <a:headEnd/>
              <a:tailEnd/>
            </a:ln>
            <a:effectLst>
              <a:outerShdw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591" name="Straight Connector 172">
              <a:extLst>
                <a:ext uri="{FF2B5EF4-FFF2-40B4-BE49-F238E27FC236}">
                  <a16:creationId xmlns:a16="http://schemas.microsoft.com/office/drawing/2014/main" id="{743C46F3-35B3-C44E-A42D-0FA06E44A951}"/>
                </a:ext>
              </a:extLst>
            </p:cNvPr>
            <p:cNvCxnSpPr>
              <a:cxnSpLocks noChangeShapeType="1"/>
              <a:endCxn id="63585" idx="2"/>
            </p:cNvCxnSpPr>
            <p:nvPr/>
          </p:nvCxnSpPr>
          <p:spPr bwMode="auto">
            <a:xfrm flipH="1" flipV="1">
              <a:off x="2997090" y="1735046"/>
              <a:ext cx="2558" cy="122113"/>
            </a:xfrm>
            <a:prstGeom prst="line">
              <a:avLst/>
            </a:prstGeom>
            <a:noFill/>
            <a:ln w="6350">
              <a:solidFill>
                <a:schemeClr val="tx1"/>
              </a:solidFill>
              <a:round/>
              <a:headEnd/>
              <a:tailEnd/>
            </a:ln>
            <a:effectLst>
              <a:outerShdw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34" name="Group 7">
            <a:extLst>
              <a:ext uri="{FF2B5EF4-FFF2-40B4-BE49-F238E27FC236}">
                <a16:creationId xmlns:a16="http://schemas.microsoft.com/office/drawing/2014/main" id="{FD4727F3-4ECC-E941-9707-C0BE0D5A0043}"/>
              </a:ext>
            </a:extLst>
          </p:cNvPr>
          <p:cNvGrpSpPr>
            <a:grpSpLocks/>
          </p:cNvGrpSpPr>
          <p:nvPr/>
        </p:nvGrpSpPr>
        <p:grpSpPr bwMode="auto">
          <a:xfrm>
            <a:off x="2292342" y="2008363"/>
            <a:ext cx="700088" cy="398463"/>
            <a:chOff x="1871277" y="1576300"/>
            <a:chExt cx="1128371" cy="437861"/>
          </a:xfrm>
        </p:grpSpPr>
        <p:sp>
          <p:nvSpPr>
            <p:cNvPr id="63574" name="Oval 174">
              <a:extLst>
                <a:ext uri="{FF2B5EF4-FFF2-40B4-BE49-F238E27FC236}">
                  <a16:creationId xmlns:a16="http://schemas.microsoft.com/office/drawing/2014/main" id="{3173A2FF-F4AF-B84E-94D3-73551AF294BB}"/>
                </a:ext>
              </a:extLst>
            </p:cNvPr>
            <p:cNvSpPr>
              <a:spLocks noChangeArrowheads="1"/>
            </p:cNvSpPr>
            <p:nvPr/>
          </p:nvSpPr>
          <p:spPr bwMode="auto">
            <a:xfrm flipV="1">
              <a:off x="1873836" y="1694924"/>
              <a:ext cx="1125812" cy="319237"/>
            </a:xfrm>
            <a:prstGeom prst="ellipse">
              <a:avLst/>
            </a:prstGeom>
            <a:gradFill rotWithShape="1">
              <a:gsLst>
                <a:gs pos="0">
                  <a:srgbClr val="8585E0"/>
                </a:gs>
                <a:gs pos="50000">
                  <a:srgbClr val="262699"/>
                </a:gs>
                <a:gs pos="100000">
                  <a:srgbClr val="8585E0"/>
                </a:gs>
              </a:gsLst>
              <a:lin ang="0" scaled="1"/>
            </a:gradFill>
            <a:ln w="6350">
              <a:solidFill>
                <a:schemeClr val="tx1"/>
              </a:solidFill>
              <a:round/>
              <a:headEnd/>
              <a:tailEnd/>
            </a:ln>
            <a:effectLst>
              <a:outerShdw dist="23000" dir="5400000" rotWithShape="0">
                <a:srgbClr val="808080">
                  <a:alpha val="34998"/>
                </a:srgbClr>
              </a:outerShdw>
            </a:effectLst>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a:latin typeface="Gill Sans MT" panose="020B0502020104020203" pitchFamily="34" charset="0"/>
                <a:ea typeface="MS PGothic" panose="020B0600070205080204" pitchFamily="34" charset="-128"/>
              </a:endParaRPr>
            </a:p>
          </p:txBody>
        </p:sp>
        <p:sp>
          <p:nvSpPr>
            <p:cNvPr id="176" name="Rectangle 175">
              <a:extLst>
                <a:ext uri="{FF2B5EF4-FFF2-40B4-BE49-F238E27FC236}">
                  <a16:creationId xmlns:a16="http://schemas.microsoft.com/office/drawing/2014/main" id="{1E59450D-1F6C-1F44-9E50-871A328A204C}"/>
                </a:ext>
              </a:extLst>
            </p:cNvPr>
            <p:cNvSpPr/>
            <p:nvPr/>
          </p:nvSpPr>
          <p:spPr bwMode="auto">
            <a:xfrm>
              <a:off x="1871277" y="1740280"/>
              <a:ext cx="1128371" cy="11513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63576" name="Oval 176">
              <a:extLst>
                <a:ext uri="{FF2B5EF4-FFF2-40B4-BE49-F238E27FC236}">
                  <a16:creationId xmlns:a16="http://schemas.microsoft.com/office/drawing/2014/main" id="{DC1BF319-1897-3343-8DEA-4D1F7D0F149D}"/>
                </a:ext>
              </a:extLst>
            </p:cNvPr>
            <p:cNvSpPr>
              <a:spLocks noChangeArrowheads="1"/>
            </p:cNvSpPr>
            <p:nvPr/>
          </p:nvSpPr>
          <p:spPr bwMode="auto">
            <a:xfrm flipV="1">
              <a:off x="1871277" y="1576300"/>
              <a:ext cx="1125812" cy="319237"/>
            </a:xfrm>
            <a:prstGeom prst="ellipse">
              <a:avLst/>
            </a:prstGeom>
            <a:solidFill>
              <a:srgbClr val="BFBFBF"/>
            </a:solidFill>
            <a:ln w="6350">
              <a:solidFill>
                <a:schemeClr val="tx1"/>
              </a:solidFill>
              <a:round/>
              <a:headEnd/>
              <a:tailEnd/>
            </a:ln>
            <a:effectLst>
              <a:outerShdw dist="23000" dir="5400000" rotWithShape="0">
                <a:srgbClr val="808080">
                  <a:alpha val="34998"/>
                </a:srgbClr>
              </a:outerShdw>
            </a:effectLst>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a:latin typeface="Gill Sans MT" panose="020B0502020104020203" pitchFamily="34" charset="0"/>
                <a:ea typeface="MS PGothic" panose="020B0600070205080204" pitchFamily="34" charset="-128"/>
              </a:endParaRPr>
            </a:p>
          </p:txBody>
        </p:sp>
        <p:sp>
          <p:nvSpPr>
            <p:cNvPr id="178" name="Freeform 177">
              <a:extLst>
                <a:ext uri="{FF2B5EF4-FFF2-40B4-BE49-F238E27FC236}">
                  <a16:creationId xmlns:a16="http://schemas.microsoft.com/office/drawing/2014/main" id="{556C476C-B654-DB4A-A5F0-D4B6923B8912}"/>
                </a:ext>
              </a:extLst>
            </p:cNvPr>
            <p:cNvSpPr/>
            <p:nvPr/>
          </p:nvSpPr>
          <p:spPr bwMode="auto">
            <a:xfrm>
              <a:off x="2160407" y="1673990"/>
              <a:ext cx="547554" cy="16049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63578" name="Freeform 178">
              <a:extLst>
                <a:ext uri="{FF2B5EF4-FFF2-40B4-BE49-F238E27FC236}">
                  <a16:creationId xmlns:a16="http://schemas.microsoft.com/office/drawing/2014/main" id="{D8E8C248-ECFB-B246-AD58-F11EE1427710}"/>
                </a:ext>
              </a:extLst>
            </p:cNvPr>
            <p:cNvSpPr>
              <a:spLocks noChangeArrowheads="1"/>
            </p:cNvSpPr>
            <p:nvPr/>
          </p:nvSpPr>
          <p:spPr bwMode="auto">
            <a:xfrm>
              <a:off x="2104116" y="1633868"/>
              <a:ext cx="660135" cy="109901"/>
            </a:xfrm>
            <a:custGeom>
              <a:avLst/>
              <a:gdLst>
                <a:gd name="T0" fmla="*/ 0 w 3723451"/>
                <a:gd name="T1" fmla="*/ 373 h 932950"/>
                <a:gd name="T2" fmla="*/ 3651 w 3723451"/>
                <a:gd name="T3" fmla="*/ 4 h 932950"/>
                <a:gd name="T4" fmla="*/ 10342 w 3723451"/>
                <a:gd name="T5" fmla="*/ 851 h 932950"/>
                <a:gd name="T6" fmla="*/ 16724 w 3723451"/>
                <a:gd name="T7" fmla="*/ 0 h 932950"/>
                <a:gd name="T8" fmla="*/ 20749 w 3723451"/>
                <a:gd name="T9" fmla="*/ 339 h 932950"/>
                <a:gd name="T10" fmla="*/ 17755 w 3723451"/>
                <a:gd name="T11" fmla="*/ 755 h 932950"/>
                <a:gd name="T12" fmla="*/ 16791 w 3723451"/>
                <a:gd name="T13" fmla="*/ 643 h 932950"/>
                <a:gd name="T14" fmla="*/ 10459 w 3723451"/>
                <a:gd name="T15" fmla="*/ 1525 h 932950"/>
                <a:gd name="T16" fmla="*/ 3966 w 3723451"/>
                <a:gd name="T17" fmla="*/ 675 h 932950"/>
                <a:gd name="T18" fmla="*/ 2916 w 3723451"/>
                <a:gd name="T19" fmla="*/ 767 h 932950"/>
                <a:gd name="T20" fmla="*/ 0 w 3723451"/>
                <a:gd name="T21" fmla="*/ 373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79" name="Freeform 179">
              <a:extLst>
                <a:ext uri="{FF2B5EF4-FFF2-40B4-BE49-F238E27FC236}">
                  <a16:creationId xmlns:a16="http://schemas.microsoft.com/office/drawing/2014/main" id="{0AA174C1-8781-B34E-A12A-51DE4B7018C0}"/>
                </a:ext>
              </a:extLst>
            </p:cNvPr>
            <p:cNvSpPr>
              <a:spLocks noChangeArrowheads="1"/>
            </p:cNvSpPr>
            <p:nvPr/>
          </p:nvSpPr>
          <p:spPr bwMode="auto">
            <a:xfrm>
              <a:off x="2539089" y="1728069"/>
              <a:ext cx="240514" cy="95945"/>
            </a:xfrm>
            <a:custGeom>
              <a:avLst/>
              <a:gdLst>
                <a:gd name="T0" fmla="*/ 0 w 1366596"/>
                <a:gd name="T1" fmla="*/ 0 h 809868"/>
                <a:gd name="T2" fmla="*/ 7450 w 1366596"/>
                <a:gd name="T3" fmla="*/ 1041 h 809868"/>
                <a:gd name="T4" fmla="*/ 4716 w 1366596"/>
                <a:gd name="T5" fmla="*/ 1347 h 809868"/>
                <a:gd name="T6" fmla="*/ 25 w 1366596"/>
                <a:gd name="T7" fmla="*/ 712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80" name="Freeform 180">
              <a:extLst>
                <a:ext uri="{FF2B5EF4-FFF2-40B4-BE49-F238E27FC236}">
                  <a16:creationId xmlns:a16="http://schemas.microsoft.com/office/drawing/2014/main" id="{E81F7A04-AAE0-0240-92D8-692715F17D99}"/>
                </a:ext>
              </a:extLst>
            </p:cNvPr>
            <p:cNvSpPr>
              <a:spLocks noChangeArrowheads="1"/>
            </p:cNvSpPr>
            <p:nvPr/>
          </p:nvSpPr>
          <p:spPr bwMode="auto">
            <a:xfrm>
              <a:off x="2091322" y="1729813"/>
              <a:ext cx="237956" cy="97690"/>
            </a:xfrm>
            <a:custGeom>
              <a:avLst/>
              <a:gdLst>
                <a:gd name="T0" fmla="*/ 7312 w 1348191"/>
                <a:gd name="T1" fmla="*/ 0 h 791462"/>
                <a:gd name="T2" fmla="*/ 7413 w 1348191"/>
                <a:gd name="T3" fmla="*/ 718 h 791462"/>
                <a:gd name="T4" fmla="*/ 2682 w 1348191"/>
                <a:gd name="T5" fmla="*/ 1488 h 791462"/>
                <a:gd name="T6" fmla="*/ 0 w 1348191"/>
                <a:gd name="T7" fmla="*/ 1151 h 791462"/>
                <a:gd name="T8" fmla="*/ 731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63581" name="Straight Connector 181">
              <a:extLst>
                <a:ext uri="{FF2B5EF4-FFF2-40B4-BE49-F238E27FC236}">
                  <a16:creationId xmlns:a16="http://schemas.microsoft.com/office/drawing/2014/main" id="{A5F97F95-1E54-6248-ACBB-3B10A28469E9}"/>
                </a:ext>
              </a:extLst>
            </p:cNvPr>
            <p:cNvCxnSpPr>
              <a:cxnSpLocks noChangeShapeType="1"/>
              <a:endCxn id="63576" idx="2"/>
            </p:cNvCxnSpPr>
            <p:nvPr/>
          </p:nvCxnSpPr>
          <p:spPr bwMode="auto">
            <a:xfrm flipH="1" flipV="1">
              <a:off x="1871277" y="1736791"/>
              <a:ext cx="2559" cy="123857"/>
            </a:xfrm>
            <a:prstGeom prst="line">
              <a:avLst/>
            </a:prstGeom>
            <a:noFill/>
            <a:ln w="6350">
              <a:solidFill>
                <a:schemeClr val="tx1"/>
              </a:solidFill>
              <a:round/>
              <a:headEnd/>
              <a:tailEnd/>
            </a:ln>
            <a:effectLst>
              <a:outerShdw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582" name="Straight Connector 182">
              <a:extLst>
                <a:ext uri="{FF2B5EF4-FFF2-40B4-BE49-F238E27FC236}">
                  <a16:creationId xmlns:a16="http://schemas.microsoft.com/office/drawing/2014/main" id="{EC4CC068-8D5F-854A-880B-8586BF8EA244}"/>
                </a:ext>
              </a:extLst>
            </p:cNvPr>
            <p:cNvCxnSpPr>
              <a:cxnSpLocks noChangeShapeType="1"/>
              <a:endCxn id="63576" idx="2"/>
            </p:cNvCxnSpPr>
            <p:nvPr/>
          </p:nvCxnSpPr>
          <p:spPr bwMode="auto">
            <a:xfrm flipH="1" flipV="1">
              <a:off x="2997089" y="1735047"/>
              <a:ext cx="2559" cy="122112"/>
            </a:xfrm>
            <a:prstGeom prst="line">
              <a:avLst/>
            </a:prstGeom>
            <a:noFill/>
            <a:ln w="6350">
              <a:solidFill>
                <a:schemeClr val="tx1"/>
              </a:solidFill>
              <a:round/>
              <a:headEnd/>
              <a:tailEnd/>
            </a:ln>
            <a:effectLst>
              <a:outerShdw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35" name="Group 88">
            <a:extLst>
              <a:ext uri="{FF2B5EF4-FFF2-40B4-BE49-F238E27FC236}">
                <a16:creationId xmlns:a16="http://schemas.microsoft.com/office/drawing/2014/main" id="{DDD63C1B-BCD7-1742-8C9E-303A7AE5313D}"/>
              </a:ext>
            </a:extLst>
          </p:cNvPr>
          <p:cNvGrpSpPr>
            <a:grpSpLocks/>
          </p:cNvGrpSpPr>
          <p:nvPr/>
        </p:nvGrpSpPr>
        <p:grpSpPr bwMode="auto">
          <a:xfrm>
            <a:off x="3746492" y="1467025"/>
            <a:ext cx="1270000" cy="1482725"/>
            <a:chOff x="5418667" y="1587500"/>
            <a:chExt cx="1270000" cy="1481667"/>
          </a:xfrm>
        </p:grpSpPr>
        <p:grpSp>
          <p:nvGrpSpPr>
            <p:cNvPr id="63537" name="Group 79">
              <a:extLst>
                <a:ext uri="{FF2B5EF4-FFF2-40B4-BE49-F238E27FC236}">
                  <a16:creationId xmlns:a16="http://schemas.microsoft.com/office/drawing/2014/main" id="{E7A9C0A7-D388-964E-8D96-B7FB8667A92D}"/>
                </a:ext>
              </a:extLst>
            </p:cNvPr>
            <p:cNvGrpSpPr>
              <a:grpSpLocks/>
            </p:cNvGrpSpPr>
            <p:nvPr/>
          </p:nvGrpSpPr>
          <p:grpSpPr bwMode="auto">
            <a:xfrm>
              <a:off x="5440087" y="1742411"/>
              <a:ext cx="1039824" cy="1163369"/>
              <a:chOff x="5440087" y="1742411"/>
              <a:chExt cx="1039824" cy="1163369"/>
            </a:xfrm>
          </p:grpSpPr>
          <p:grpSp>
            <p:nvGrpSpPr>
              <p:cNvPr id="63539" name="Group 950">
                <a:extLst>
                  <a:ext uri="{FF2B5EF4-FFF2-40B4-BE49-F238E27FC236}">
                    <a16:creationId xmlns:a16="http://schemas.microsoft.com/office/drawing/2014/main" id="{0D15F38E-920D-714C-8280-5A8053BB6BC5}"/>
                  </a:ext>
                </a:extLst>
              </p:cNvPr>
              <p:cNvGrpSpPr>
                <a:grpSpLocks/>
              </p:cNvGrpSpPr>
              <p:nvPr/>
            </p:nvGrpSpPr>
            <p:grpSpPr bwMode="auto">
              <a:xfrm>
                <a:off x="5838397" y="2273382"/>
                <a:ext cx="350328" cy="632398"/>
                <a:chOff x="4140" y="429"/>
                <a:chExt cx="1425" cy="2396"/>
              </a:xfrm>
            </p:grpSpPr>
            <p:sp>
              <p:nvSpPr>
                <p:cNvPr id="63542" name="Freeform 951">
                  <a:extLst>
                    <a:ext uri="{FF2B5EF4-FFF2-40B4-BE49-F238E27FC236}">
                      <a16:creationId xmlns:a16="http://schemas.microsoft.com/office/drawing/2014/main" id="{148CDEA2-1BA6-5642-8368-C5C11D777033}"/>
                    </a:ext>
                  </a:extLst>
                </p:cNvPr>
                <p:cNvSpPr>
                  <a:spLocks noChangeArrowheads="1"/>
                </p:cNvSpPr>
                <p:nvPr/>
              </p:nvSpPr>
              <p:spPr bwMode="auto">
                <a:xfrm>
                  <a:off x="5268" y="433"/>
                  <a:ext cx="283" cy="2286"/>
                </a:xfrm>
                <a:custGeom>
                  <a:avLst/>
                  <a:gdLst>
                    <a:gd name="T0" fmla="*/ 32 w 354"/>
                    <a:gd name="T1" fmla="*/ 0 h 2742"/>
                    <a:gd name="T2" fmla="*/ 181 w 354"/>
                    <a:gd name="T3" fmla="*/ 197 h 2742"/>
                    <a:gd name="T4" fmla="*/ 177 w 354"/>
                    <a:gd name="T5" fmla="*/ 1521 h 2742"/>
                    <a:gd name="T6" fmla="*/ 0 w 354"/>
                    <a:gd name="T7" fmla="*/ 1589 h 2742"/>
                    <a:gd name="T8" fmla="*/ 3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43" name="Rectangle 952">
                  <a:extLst>
                    <a:ext uri="{FF2B5EF4-FFF2-40B4-BE49-F238E27FC236}">
                      <a16:creationId xmlns:a16="http://schemas.microsoft.com/office/drawing/2014/main" id="{E8E1FC1E-4481-224D-AA08-1A41D39C76F6}"/>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44" name="Freeform 953">
                  <a:extLst>
                    <a:ext uri="{FF2B5EF4-FFF2-40B4-BE49-F238E27FC236}">
                      <a16:creationId xmlns:a16="http://schemas.microsoft.com/office/drawing/2014/main" id="{6FBD4D0B-6B3D-0D4E-A153-18119B22F119}"/>
                    </a:ext>
                  </a:extLst>
                </p:cNvPr>
                <p:cNvSpPr>
                  <a:spLocks noChangeArrowheads="1"/>
                </p:cNvSpPr>
                <p:nvPr/>
              </p:nvSpPr>
              <p:spPr bwMode="auto">
                <a:xfrm>
                  <a:off x="5321" y="570"/>
                  <a:ext cx="169" cy="2115"/>
                </a:xfrm>
                <a:custGeom>
                  <a:avLst/>
                  <a:gdLst>
                    <a:gd name="T0" fmla="*/ 4 w 211"/>
                    <a:gd name="T1" fmla="*/ 0 h 2537"/>
                    <a:gd name="T2" fmla="*/ 108 w 211"/>
                    <a:gd name="T3" fmla="*/ 127 h 2537"/>
                    <a:gd name="T4" fmla="*/ 4 w 211"/>
                    <a:gd name="T5" fmla="*/ 1449 h 2537"/>
                    <a:gd name="T6" fmla="*/ 4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45" name="Freeform 954">
                  <a:extLst>
                    <a:ext uri="{FF2B5EF4-FFF2-40B4-BE49-F238E27FC236}">
                      <a16:creationId xmlns:a16="http://schemas.microsoft.com/office/drawing/2014/main" id="{46741818-4B67-2247-B4F5-F5699B2C2F1C}"/>
                    </a:ext>
                  </a:extLst>
                </p:cNvPr>
                <p:cNvSpPr>
                  <a:spLocks noChangeArrowheads="1"/>
                </p:cNvSpPr>
                <p:nvPr/>
              </p:nvSpPr>
              <p:spPr bwMode="auto">
                <a:xfrm>
                  <a:off x="5284" y="1640"/>
                  <a:ext cx="263" cy="189"/>
                </a:xfrm>
                <a:custGeom>
                  <a:avLst/>
                  <a:gdLst>
                    <a:gd name="T0" fmla="*/ 2 w 328"/>
                    <a:gd name="T1" fmla="*/ 0 h 226"/>
                    <a:gd name="T2" fmla="*/ 169 w 328"/>
                    <a:gd name="T3" fmla="*/ 74 h 226"/>
                    <a:gd name="T4" fmla="*/ 168 w 328"/>
                    <a:gd name="T5" fmla="*/ 132 h 226"/>
                    <a:gd name="T6" fmla="*/ 0 w 328"/>
                    <a:gd name="T7" fmla="*/ 5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46" name="Rectangle 955">
                  <a:extLst>
                    <a:ext uri="{FF2B5EF4-FFF2-40B4-BE49-F238E27FC236}">
                      <a16:creationId xmlns:a16="http://schemas.microsoft.com/office/drawing/2014/main" id="{22ADE2EC-F91C-474D-85C8-014669975696}"/>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grpSp>
              <p:nvGrpSpPr>
                <p:cNvPr id="63547" name="Group 956">
                  <a:extLst>
                    <a:ext uri="{FF2B5EF4-FFF2-40B4-BE49-F238E27FC236}">
                      <a16:creationId xmlns:a16="http://schemas.microsoft.com/office/drawing/2014/main" id="{C1B1E836-AD05-FF49-BF3E-16B3528CDAD0}"/>
                    </a:ext>
                  </a:extLst>
                </p:cNvPr>
                <p:cNvGrpSpPr>
                  <a:grpSpLocks/>
                </p:cNvGrpSpPr>
                <p:nvPr/>
              </p:nvGrpSpPr>
              <p:grpSpPr bwMode="auto">
                <a:xfrm>
                  <a:off x="4749" y="668"/>
                  <a:ext cx="581" cy="145"/>
                  <a:chOff x="614" y="2568"/>
                  <a:chExt cx="725" cy="139"/>
                </a:xfrm>
              </p:grpSpPr>
              <p:sp>
                <p:nvSpPr>
                  <p:cNvPr id="63572" name="AutoShape 957">
                    <a:extLst>
                      <a:ext uri="{FF2B5EF4-FFF2-40B4-BE49-F238E27FC236}">
                        <a16:creationId xmlns:a16="http://schemas.microsoft.com/office/drawing/2014/main" id="{44723498-81D6-8348-8225-CA06DBFEB4AA}"/>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73" name="AutoShape 958">
                    <a:extLst>
                      <a:ext uri="{FF2B5EF4-FFF2-40B4-BE49-F238E27FC236}">
                        <a16:creationId xmlns:a16="http://schemas.microsoft.com/office/drawing/2014/main" id="{02BFD98A-9776-FB4C-A291-E19B76FEC64A}"/>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grpSp>
            <p:sp>
              <p:nvSpPr>
                <p:cNvPr id="63548" name="Rectangle 959">
                  <a:extLst>
                    <a:ext uri="{FF2B5EF4-FFF2-40B4-BE49-F238E27FC236}">
                      <a16:creationId xmlns:a16="http://schemas.microsoft.com/office/drawing/2014/main" id="{EDE752EB-3C6C-1449-B51F-A0AAAC78E6BD}"/>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grpSp>
              <p:nvGrpSpPr>
                <p:cNvPr id="63549" name="Group 960">
                  <a:extLst>
                    <a:ext uri="{FF2B5EF4-FFF2-40B4-BE49-F238E27FC236}">
                      <a16:creationId xmlns:a16="http://schemas.microsoft.com/office/drawing/2014/main" id="{DE65B8B9-C858-8546-BBA1-7A7A242F38DC}"/>
                    </a:ext>
                  </a:extLst>
                </p:cNvPr>
                <p:cNvGrpSpPr>
                  <a:grpSpLocks/>
                </p:cNvGrpSpPr>
                <p:nvPr/>
              </p:nvGrpSpPr>
              <p:grpSpPr bwMode="auto">
                <a:xfrm>
                  <a:off x="4747" y="994"/>
                  <a:ext cx="581" cy="134"/>
                  <a:chOff x="614" y="2568"/>
                  <a:chExt cx="725" cy="139"/>
                </a:xfrm>
              </p:grpSpPr>
              <p:sp>
                <p:nvSpPr>
                  <p:cNvPr id="63570" name="AutoShape 961">
                    <a:extLst>
                      <a:ext uri="{FF2B5EF4-FFF2-40B4-BE49-F238E27FC236}">
                        <a16:creationId xmlns:a16="http://schemas.microsoft.com/office/drawing/2014/main" id="{50487B75-42E0-EC41-ADF7-2E0EEF75F677}"/>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71" name="AutoShape 962">
                    <a:extLst>
                      <a:ext uri="{FF2B5EF4-FFF2-40B4-BE49-F238E27FC236}">
                        <a16:creationId xmlns:a16="http://schemas.microsoft.com/office/drawing/2014/main" id="{5B55608D-362A-5C40-B0DE-844AA8BCC3A3}"/>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grpSp>
            <p:sp>
              <p:nvSpPr>
                <p:cNvPr id="63550" name="Rectangle 963">
                  <a:extLst>
                    <a:ext uri="{FF2B5EF4-FFF2-40B4-BE49-F238E27FC236}">
                      <a16:creationId xmlns:a16="http://schemas.microsoft.com/office/drawing/2014/main" id="{10E43981-5355-4246-A593-8610D96813DC}"/>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51" name="Rectangle 964">
                  <a:extLst>
                    <a:ext uri="{FF2B5EF4-FFF2-40B4-BE49-F238E27FC236}">
                      <a16:creationId xmlns:a16="http://schemas.microsoft.com/office/drawing/2014/main" id="{E46FF860-FC47-654E-9940-188FB88618AD}"/>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grpSp>
              <p:nvGrpSpPr>
                <p:cNvPr id="63552" name="Group 965">
                  <a:extLst>
                    <a:ext uri="{FF2B5EF4-FFF2-40B4-BE49-F238E27FC236}">
                      <a16:creationId xmlns:a16="http://schemas.microsoft.com/office/drawing/2014/main" id="{28FEFE19-1737-4F44-ABAC-C49BF87A0092}"/>
                    </a:ext>
                  </a:extLst>
                </p:cNvPr>
                <p:cNvGrpSpPr>
                  <a:grpSpLocks/>
                </p:cNvGrpSpPr>
                <p:nvPr/>
              </p:nvGrpSpPr>
              <p:grpSpPr bwMode="auto">
                <a:xfrm>
                  <a:off x="4735" y="1627"/>
                  <a:ext cx="582" cy="151"/>
                  <a:chOff x="614" y="2568"/>
                  <a:chExt cx="725" cy="139"/>
                </a:xfrm>
              </p:grpSpPr>
              <p:sp>
                <p:nvSpPr>
                  <p:cNvPr id="63568" name="AutoShape 966">
                    <a:extLst>
                      <a:ext uri="{FF2B5EF4-FFF2-40B4-BE49-F238E27FC236}">
                        <a16:creationId xmlns:a16="http://schemas.microsoft.com/office/drawing/2014/main" id="{61D6C9F3-8173-7142-BBEA-153F7CAA262C}"/>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69" name="AutoShape 967">
                    <a:extLst>
                      <a:ext uri="{FF2B5EF4-FFF2-40B4-BE49-F238E27FC236}">
                        <a16:creationId xmlns:a16="http://schemas.microsoft.com/office/drawing/2014/main" id="{688E2592-DEC8-0249-8B8F-FFA26F73F50A}"/>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grpSp>
            <p:sp>
              <p:nvSpPr>
                <p:cNvPr id="63553" name="Freeform 968">
                  <a:extLst>
                    <a:ext uri="{FF2B5EF4-FFF2-40B4-BE49-F238E27FC236}">
                      <a16:creationId xmlns:a16="http://schemas.microsoft.com/office/drawing/2014/main" id="{5D205464-8A7A-DB47-BCFC-92A66EEEC1D4}"/>
                    </a:ext>
                  </a:extLst>
                </p:cNvPr>
                <p:cNvSpPr>
                  <a:spLocks noChangeArrowheads="1"/>
                </p:cNvSpPr>
                <p:nvPr/>
              </p:nvSpPr>
              <p:spPr bwMode="auto">
                <a:xfrm>
                  <a:off x="5288" y="1354"/>
                  <a:ext cx="263" cy="188"/>
                </a:xfrm>
                <a:custGeom>
                  <a:avLst/>
                  <a:gdLst>
                    <a:gd name="T0" fmla="*/ 2 w 328"/>
                    <a:gd name="T1" fmla="*/ 0 h 226"/>
                    <a:gd name="T2" fmla="*/ 169 w 328"/>
                    <a:gd name="T3" fmla="*/ 73 h 226"/>
                    <a:gd name="T4" fmla="*/ 168 w 328"/>
                    <a:gd name="T5" fmla="*/ 130 h 226"/>
                    <a:gd name="T6" fmla="*/ 0 w 328"/>
                    <a:gd name="T7" fmla="*/ 5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63554" name="Group 969">
                  <a:extLst>
                    <a:ext uri="{FF2B5EF4-FFF2-40B4-BE49-F238E27FC236}">
                      <a16:creationId xmlns:a16="http://schemas.microsoft.com/office/drawing/2014/main" id="{38739E08-AAEB-324C-A238-55E9AFA50AD0}"/>
                    </a:ext>
                  </a:extLst>
                </p:cNvPr>
                <p:cNvGrpSpPr>
                  <a:grpSpLocks/>
                </p:cNvGrpSpPr>
                <p:nvPr/>
              </p:nvGrpSpPr>
              <p:grpSpPr bwMode="auto">
                <a:xfrm>
                  <a:off x="4739" y="1327"/>
                  <a:ext cx="582" cy="139"/>
                  <a:chOff x="614" y="2568"/>
                  <a:chExt cx="725" cy="139"/>
                </a:xfrm>
              </p:grpSpPr>
              <p:sp>
                <p:nvSpPr>
                  <p:cNvPr id="63566" name="AutoShape 970">
                    <a:extLst>
                      <a:ext uri="{FF2B5EF4-FFF2-40B4-BE49-F238E27FC236}">
                        <a16:creationId xmlns:a16="http://schemas.microsoft.com/office/drawing/2014/main" id="{C190ECE1-D6EA-7D4D-9D24-47A7E5F423DB}"/>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67" name="AutoShape 971">
                    <a:extLst>
                      <a:ext uri="{FF2B5EF4-FFF2-40B4-BE49-F238E27FC236}">
                        <a16:creationId xmlns:a16="http://schemas.microsoft.com/office/drawing/2014/main" id="{EFA0D1D6-639B-7C41-AB88-20C02360AF3E}"/>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grpSp>
            <p:sp>
              <p:nvSpPr>
                <p:cNvPr id="63555" name="Rectangle 972">
                  <a:extLst>
                    <a:ext uri="{FF2B5EF4-FFF2-40B4-BE49-F238E27FC236}">
                      <a16:creationId xmlns:a16="http://schemas.microsoft.com/office/drawing/2014/main" id="{915D1E83-F5D0-3043-B7EB-581852CC5AE1}"/>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56" name="Freeform 973">
                  <a:extLst>
                    <a:ext uri="{FF2B5EF4-FFF2-40B4-BE49-F238E27FC236}">
                      <a16:creationId xmlns:a16="http://schemas.microsoft.com/office/drawing/2014/main" id="{139F0E5C-059F-4E48-967E-E74919B7B9E4}"/>
                    </a:ext>
                  </a:extLst>
                </p:cNvPr>
                <p:cNvSpPr>
                  <a:spLocks noChangeArrowheads="1"/>
                </p:cNvSpPr>
                <p:nvPr/>
              </p:nvSpPr>
              <p:spPr bwMode="auto">
                <a:xfrm>
                  <a:off x="5312" y="1007"/>
                  <a:ext cx="237" cy="213"/>
                </a:xfrm>
                <a:custGeom>
                  <a:avLst/>
                  <a:gdLst>
                    <a:gd name="T0" fmla="*/ 2 w 296"/>
                    <a:gd name="T1" fmla="*/ 0 h 256"/>
                    <a:gd name="T2" fmla="*/ 150 w 296"/>
                    <a:gd name="T3" fmla="*/ 83 h 256"/>
                    <a:gd name="T4" fmla="*/ 152 w 296"/>
                    <a:gd name="T5" fmla="*/ 147 h 256"/>
                    <a:gd name="T6" fmla="*/ 0 w 296"/>
                    <a:gd name="T7" fmla="*/ 5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57" name="Freeform 974">
                  <a:extLst>
                    <a:ext uri="{FF2B5EF4-FFF2-40B4-BE49-F238E27FC236}">
                      <a16:creationId xmlns:a16="http://schemas.microsoft.com/office/drawing/2014/main" id="{8F98D4FF-A730-FC49-93C2-F808506B4413}"/>
                    </a:ext>
                  </a:extLst>
                </p:cNvPr>
                <p:cNvSpPr>
                  <a:spLocks noChangeArrowheads="1"/>
                </p:cNvSpPr>
                <p:nvPr/>
              </p:nvSpPr>
              <p:spPr bwMode="auto">
                <a:xfrm>
                  <a:off x="5315" y="680"/>
                  <a:ext cx="244" cy="240"/>
                </a:xfrm>
                <a:custGeom>
                  <a:avLst/>
                  <a:gdLst>
                    <a:gd name="T0" fmla="*/ 0 w 304"/>
                    <a:gd name="T1" fmla="*/ 0 h 288"/>
                    <a:gd name="T2" fmla="*/ 157 w 304"/>
                    <a:gd name="T3" fmla="*/ 95 h 288"/>
                    <a:gd name="T4" fmla="*/ 147 w 304"/>
                    <a:gd name="T5" fmla="*/ 167 h 288"/>
                    <a:gd name="T6" fmla="*/ 4 w 304"/>
                    <a:gd name="T7" fmla="*/ 7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58" name="Oval 975">
                  <a:extLst>
                    <a:ext uri="{FF2B5EF4-FFF2-40B4-BE49-F238E27FC236}">
                      <a16:creationId xmlns:a16="http://schemas.microsoft.com/office/drawing/2014/main" id="{2C99BBB0-3384-994C-9ABC-3D12066C8545}"/>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59" name="Freeform 976">
                  <a:extLst>
                    <a:ext uri="{FF2B5EF4-FFF2-40B4-BE49-F238E27FC236}">
                      <a16:creationId xmlns:a16="http://schemas.microsoft.com/office/drawing/2014/main" id="{AF517603-536C-E444-BB7F-3942391C197D}"/>
                    </a:ext>
                  </a:extLst>
                </p:cNvPr>
                <p:cNvSpPr>
                  <a:spLocks noChangeArrowheads="1"/>
                </p:cNvSpPr>
                <p:nvPr/>
              </p:nvSpPr>
              <p:spPr bwMode="auto">
                <a:xfrm>
                  <a:off x="5302" y="2614"/>
                  <a:ext cx="245" cy="200"/>
                </a:xfrm>
                <a:custGeom>
                  <a:avLst/>
                  <a:gdLst>
                    <a:gd name="T0" fmla="*/ 0 w 306"/>
                    <a:gd name="T1" fmla="*/ 61 h 240"/>
                    <a:gd name="T2" fmla="*/ 2 w 306"/>
                    <a:gd name="T3" fmla="*/ 139 h 240"/>
                    <a:gd name="T4" fmla="*/ 157 w 306"/>
                    <a:gd name="T5" fmla="*/ 64 h 240"/>
                    <a:gd name="T6" fmla="*/ 154 w 306"/>
                    <a:gd name="T7" fmla="*/ 0 h 240"/>
                    <a:gd name="T8" fmla="*/ 0 w 306"/>
                    <a:gd name="T9" fmla="*/ 6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60" name="AutoShape 977">
                  <a:extLst>
                    <a:ext uri="{FF2B5EF4-FFF2-40B4-BE49-F238E27FC236}">
                      <a16:creationId xmlns:a16="http://schemas.microsoft.com/office/drawing/2014/main" id="{9038F91C-85BE-BE4B-8F30-66194F146FC3}"/>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61" name="AutoShape 978">
                  <a:extLst>
                    <a:ext uri="{FF2B5EF4-FFF2-40B4-BE49-F238E27FC236}">
                      <a16:creationId xmlns:a16="http://schemas.microsoft.com/office/drawing/2014/main" id="{3DBC9F4F-866F-1847-BF83-417F1C5F6C2B}"/>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62" name="Oval 979">
                  <a:extLst>
                    <a:ext uri="{FF2B5EF4-FFF2-40B4-BE49-F238E27FC236}">
                      <a16:creationId xmlns:a16="http://schemas.microsoft.com/office/drawing/2014/main" id="{4C03DF88-A06B-B04A-B203-36CC64D1AE88}"/>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63" name="Oval 980">
                  <a:extLst>
                    <a:ext uri="{FF2B5EF4-FFF2-40B4-BE49-F238E27FC236}">
                      <a16:creationId xmlns:a16="http://schemas.microsoft.com/office/drawing/2014/main" id="{B893ECA5-2E04-AD41-8E9A-985B9C0F7066}"/>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a:ea typeface="MS PGothic" panose="020B0600070205080204" pitchFamily="34" charset="-128"/>
                    <a:cs typeface="Arial" panose="020B0604020202020204" pitchFamily="34" charset="0"/>
                  </a:endParaRPr>
                </a:p>
              </p:txBody>
            </p:sp>
            <p:sp>
              <p:nvSpPr>
                <p:cNvPr id="63564" name="Oval 981">
                  <a:extLst>
                    <a:ext uri="{FF2B5EF4-FFF2-40B4-BE49-F238E27FC236}">
                      <a16:creationId xmlns:a16="http://schemas.microsoft.com/office/drawing/2014/main" id="{F686FE35-8FDB-0A4F-931F-E4C46F2C2E55}"/>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65" name="Rectangle 982">
                  <a:extLst>
                    <a:ext uri="{FF2B5EF4-FFF2-40B4-BE49-F238E27FC236}">
                      <a16:creationId xmlns:a16="http://schemas.microsoft.com/office/drawing/2014/main" id="{85A4EC62-6BED-3E4F-95D8-50BFAA569CBE}"/>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grpSp>
          <p:pic>
            <p:nvPicPr>
              <p:cNvPr id="63540" name="Picture 4">
                <a:extLst>
                  <a:ext uri="{FF2B5EF4-FFF2-40B4-BE49-F238E27FC236}">
                    <a16:creationId xmlns:a16="http://schemas.microsoft.com/office/drawing/2014/main" id="{E2236141-D2C7-934C-BA2A-FCD96CF571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0087" y="1742411"/>
                <a:ext cx="1039824" cy="309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41" name="TextBox 149">
                <a:extLst>
                  <a:ext uri="{FF2B5EF4-FFF2-40B4-BE49-F238E27FC236}">
                    <a16:creationId xmlns:a16="http://schemas.microsoft.com/office/drawing/2014/main" id="{8AEAA6E1-B5A8-6C45-BF61-75E03B97C906}"/>
                  </a:ext>
                </a:extLst>
              </p:cNvPr>
              <p:cNvSpPr txBox="1">
                <a:spLocks noChangeArrowheads="1"/>
              </p:cNvSpPr>
              <p:nvPr/>
            </p:nvSpPr>
            <p:spPr bwMode="auto">
              <a:xfrm>
                <a:off x="5558972" y="1947149"/>
                <a:ext cx="920445" cy="584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a:ea typeface="MS PGothic" panose="020B0600070205080204" pitchFamily="34" charset="-128"/>
                  </a:rPr>
                  <a:t>controller</a:t>
                </a:r>
              </a:p>
              <a:p>
                <a:endParaRPr lang="en-US" altLang="zh-CN">
                  <a:ea typeface="MS PGothic" panose="020B0600070205080204" pitchFamily="34" charset="-128"/>
                  <a:cs typeface="Arial" panose="020B0604020202020204" pitchFamily="34" charset="0"/>
                </a:endParaRPr>
              </a:p>
            </p:txBody>
          </p:sp>
        </p:grpSp>
        <p:sp>
          <p:nvSpPr>
            <p:cNvPr id="63538" name="Rectangle 82">
              <a:extLst>
                <a:ext uri="{FF2B5EF4-FFF2-40B4-BE49-F238E27FC236}">
                  <a16:creationId xmlns:a16="http://schemas.microsoft.com/office/drawing/2014/main" id="{0F31198B-30EA-0346-8E7E-1240AA09DD24}"/>
                </a:ext>
              </a:extLst>
            </p:cNvPr>
            <p:cNvSpPr>
              <a:spLocks noChangeArrowheads="1"/>
            </p:cNvSpPr>
            <p:nvPr/>
          </p:nvSpPr>
          <p:spPr bwMode="auto">
            <a:xfrm>
              <a:off x="5418667" y="1587500"/>
              <a:ext cx="1270000" cy="1481667"/>
            </a:xfrm>
            <a:prstGeom prst="rect">
              <a:avLst/>
            </a:prstGeom>
            <a:solidFill>
              <a:schemeClr val="bg1">
                <a:alpha val="6588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endParaRPr>
            </a:p>
          </p:txBody>
        </p:sp>
      </p:grpSp>
      <p:sp>
        <p:nvSpPr>
          <p:cNvPr id="63536" name="TextBox 211">
            <a:extLst>
              <a:ext uri="{FF2B5EF4-FFF2-40B4-BE49-F238E27FC236}">
                <a16:creationId xmlns:a16="http://schemas.microsoft.com/office/drawing/2014/main" id="{1EA84FA7-0D03-F84D-82D8-98E473920D23}"/>
              </a:ext>
            </a:extLst>
          </p:cNvPr>
          <p:cNvSpPr txBox="1">
            <a:spLocks noChangeArrowheads="1"/>
          </p:cNvSpPr>
          <p:nvPr/>
        </p:nvSpPr>
        <p:spPr bwMode="auto">
          <a:xfrm>
            <a:off x="5121713" y="1133705"/>
            <a:ext cx="3835311"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2000" u="none">
                <a:solidFill>
                  <a:srgbClr val="FF0000"/>
                </a:solidFill>
                <a:latin typeface="+mn-lt"/>
                <a:ea typeface="+mn-ea"/>
              </a:rPr>
              <a:t>负载均衡：</a:t>
            </a:r>
            <a:r>
              <a:rPr lang="zh-CN" altLang="en-US" sz="2000" u="none">
                <a:solidFill>
                  <a:srgbClr val="FF0000"/>
                </a:solidFill>
                <a:latin typeface="+mn-lt"/>
                <a:ea typeface="MS PGothic" panose="020B0600070205080204" pitchFamily="34" charset="-128"/>
              </a:rPr>
              <a:t> </a:t>
            </a:r>
            <a:r>
              <a:rPr lang="zh-CN" altLang="en-US" sz="2000" u="none">
                <a:latin typeface="+mn-lt"/>
              </a:rPr>
              <a:t>作为第二个示例，我们考虑一个负载均衡场景，其中来自</a:t>
            </a:r>
            <a:r>
              <a:rPr lang="en-US" altLang="zh-CN" sz="2000" u="none">
                <a:solidFill>
                  <a:srgbClr val="FF0000"/>
                </a:solidFill>
                <a:latin typeface="+mn-lt"/>
              </a:rPr>
              <a:t>h3</a:t>
            </a:r>
            <a:r>
              <a:rPr lang="zh-CN" altLang="en-US" sz="2000" u="none">
                <a:latin typeface="+mn-lt"/>
              </a:rPr>
              <a:t>发往到</a:t>
            </a:r>
            <a:r>
              <a:rPr lang="en-US" altLang="zh-CN" sz="2000" u="none">
                <a:latin typeface="+mn-lt"/>
              </a:rPr>
              <a:t>10.1.*.</a:t>
            </a:r>
            <a:r>
              <a:rPr lang="zh-CN" altLang="en-US" sz="2000" u="none">
                <a:latin typeface="+mn-lt"/>
              </a:rPr>
              <a:t>*的数据报经过</a:t>
            </a:r>
            <a:r>
              <a:rPr lang="en-US" altLang="zh-CN" sz="2000" u="none">
                <a:latin typeface="+mn-lt"/>
              </a:rPr>
              <a:t>s2</a:t>
            </a:r>
            <a:r>
              <a:rPr lang="zh-CN" altLang="en-US" sz="2000" u="none">
                <a:latin typeface="+mn-lt"/>
              </a:rPr>
              <a:t>和</a:t>
            </a:r>
            <a:r>
              <a:rPr lang="en-US" altLang="zh-CN" sz="2000" u="none">
                <a:latin typeface="+mn-lt"/>
              </a:rPr>
              <a:t>s1</a:t>
            </a:r>
            <a:r>
              <a:rPr lang="zh-CN" altLang="en-US" sz="2000" u="none">
                <a:latin typeface="+mn-lt"/>
              </a:rPr>
              <a:t>之间的直接链路转发，而与此同时来自</a:t>
            </a:r>
            <a:r>
              <a:rPr lang="en-US" altLang="zh-CN" sz="2000" u="none">
                <a:solidFill>
                  <a:srgbClr val="FF0000"/>
                </a:solidFill>
                <a:latin typeface="+mn-lt"/>
              </a:rPr>
              <a:t>h4</a:t>
            </a:r>
            <a:r>
              <a:rPr lang="zh-CN" altLang="en-US" sz="2000" u="none">
                <a:latin typeface="+mn-lt"/>
              </a:rPr>
              <a:t>发往</a:t>
            </a:r>
            <a:r>
              <a:rPr lang="en-US" altLang="zh-CN" sz="2000" u="none">
                <a:latin typeface="+mn-lt"/>
              </a:rPr>
              <a:t>10.1.*.*</a:t>
            </a:r>
            <a:r>
              <a:rPr lang="zh-CN" altLang="en-US" sz="2000" u="none">
                <a:latin typeface="+mn-lt"/>
              </a:rPr>
              <a:t>的数据报经过</a:t>
            </a:r>
            <a:r>
              <a:rPr lang="en-US" altLang="zh-CN" sz="2000" u="none">
                <a:latin typeface="+mn-lt"/>
              </a:rPr>
              <a:t>s2</a:t>
            </a:r>
            <a:r>
              <a:rPr lang="zh-CN" altLang="en-US" sz="2000" u="none">
                <a:latin typeface="+mn-lt"/>
              </a:rPr>
              <a:t>和</a:t>
            </a:r>
            <a:r>
              <a:rPr lang="en-US" altLang="zh-CN" sz="2000" u="none">
                <a:latin typeface="+mn-lt"/>
              </a:rPr>
              <a:t>s3 (</a:t>
            </a:r>
            <a:r>
              <a:rPr lang="zh-CN" altLang="en-US" sz="2000" u="none">
                <a:latin typeface="+mn-lt"/>
              </a:rPr>
              <a:t>然后从</a:t>
            </a:r>
            <a:r>
              <a:rPr lang="en-US" altLang="zh-CN" sz="2000" u="none">
                <a:latin typeface="+mn-lt"/>
              </a:rPr>
              <a:t>s3</a:t>
            </a:r>
            <a:r>
              <a:rPr lang="zh-CN" altLang="en-US" sz="2000" u="none">
                <a:latin typeface="+mn-lt"/>
              </a:rPr>
              <a:t>到</a:t>
            </a:r>
            <a:r>
              <a:rPr lang="en-US" altLang="zh-CN" sz="2000" u="none">
                <a:latin typeface="+mn-lt"/>
              </a:rPr>
              <a:t>s1)</a:t>
            </a:r>
            <a:r>
              <a:rPr lang="zh-CN" altLang="en-US" sz="2000" u="none">
                <a:latin typeface="+mn-lt"/>
              </a:rPr>
              <a:t>之间的链路转发。</a:t>
            </a:r>
            <a:endParaRPr lang="en-US" altLang="zh-CN" sz="2000" u="none">
              <a:latin typeface="+mn-lt"/>
            </a:endParaRPr>
          </a:p>
        </p:txBody>
      </p:sp>
    </p:spTree>
    <p:extLst>
      <p:ext uri="{BB962C8B-B14F-4D97-AF65-F5344CB8AC3E}">
        <p14:creationId xmlns:p14="http://schemas.microsoft.com/office/powerpoint/2010/main" val="2745763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6850" name="Rectangle 2"/>
          <p:cNvSpPr>
            <a:spLocks noChangeArrowheads="1"/>
          </p:cNvSpPr>
          <p:nvPr/>
        </p:nvSpPr>
        <p:spPr bwMode="auto">
          <a:xfrm>
            <a:off x="250825" y="1557338"/>
            <a:ext cx="1449388" cy="2538412"/>
          </a:xfrm>
          <a:prstGeom prst="rect">
            <a:avLst/>
          </a:prstGeom>
          <a:solidFill>
            <a:srgbClr val="FFFF99"/>
          </a:solidFill>
          <a:ln w="12700">
            <a:solidFill>
              <a:srgbClr val="333399"/>
            </a:solidFill>
            <a:miter lim="800000"/>
          </a:ln>
          <a:effectLst/>
        </p:spPr>
        <p:txBody>
          <a:bodyPr wrap="none" anchor="ctr"/>
          <a:lstStyle/>
          <a:p>
            <a:endParaRPr lang="zh-CN" altLang="en-US"/>
          </a:p>
        </p:txBody>
      </p:sp>
      <p:sp>
        <p:nvSpPr>
          <p:cNvPr id="206851" name="Rectangle 3"/>
          <p:cNvSpPr>
            <a:spLocks noChangeArrowheads="1"/>
          </p:cNvSpPr>
          <p:nvPr/>
        </p:nvSpPr>
        <p:spPr bwMode="auto">
          <a:xfrm>
            <a:off x="7493000" y="1573213"/>
            <a:ext cx="1452563" cy="2538412"/>
          </a:xfrm>
          <a:prstGeom prst="rect">
            <a:avLst/>
          </a:prstGeom>
          <a:solidFill>
            <a:srgbClr val="FFFF99"/>
          </a:solidFill>
          <a:ln w="12700">
            <a:solidFill>
              <a:srgbClr val="333399"/>
            </a:solidFill>
            <a:miter lim="800000"/>
          </a:ln>
          <a:effectLst/>
        </p:spPr>
        <p:txBody>
          <a:bodyPr wrap="none" anchor="ctr"/>
          <a:lstStyle/>
          <a:p>
            <a:endParaRPr lang="zh-CN" altLang="en-US"/>
          </a:p>
        </p:txBody>
      </p:sp>
      <p:sp>
        <p:nvSpPr>
          <p:cNvPr id="206852" name="Rectangle 4"/>
          <p:cNvSpPr>
            <a:spLocks noChangeArrowheads="1"/>
          </p:cNvSpPr>
          <p:nvPr/>
        </p:nvSpPr>
        <p:spPr bwMode="auto">
          <a:xfrm>
            <a:off x="215900" y="2281238"/>
            <a:ext cx="8688388" cy="304800"/>
          </a:xfrm>
          <a:prstGeom prst="rect">
            <a:avLst/>
          </a:prstGeom>
          <a:solidFill>
            <a:srgbClr val="CCECFF">
              <a:alpha val="67999"/>
            </a:srgbClr>
          </a:solidFill>
          <a:ln w="12700">
            <a:noFill/>
            <a:miter lim="800000"/>
          </a:ln>
          <a:effectLst/>
        </p:spPr>
        <p:txBody>
          <a:bodyPr wrap="none" anchor="ctr"/>
          <a:lstStyle/>
          <a:p>
            <a:endParaRPr lang="zh-CN" altLang="en-US"/>
          </a:p>
        </p:txBody>
      </p:sp>
      <p:sp>
        <p:nvSpPr>
          <p:cNvPr id="206853" name="Line 5"/>
          <p:cNvSpPr>
            <a:spLocks noChangeShapeType="1"/>
          </p:cNvSpPr>
          <p:nvPr/>
        </p:nvSpPr>
        <p:spPr bwMode="auto">
          <a:xfrm>
            <a:off x="1684338" y="5683250"/>
            <a:ext cx="5789612" cy="0"/>
          </a:xfrm>
          <a:prstGeom prst="line">
            <a:avLst/>
          </a:prstGeom>
          <a:noFill/>
          <a:ln w="57150">
            <a:solidFill>
              <a:srgbClr val="333399"/>
            </a:solidFill>
            <a:round/>
          </a:ln>
          <a:effectLst/>
        </p:spPr>
        <p:txBody>
          <a:bodyPr wrap="none" anchor="ctr"/>
          <a:lstStyle/>
          <a:p>
            <a:endParaRPr lang="zh-CN" altLang="en-US" sz="1800"/>
          </a:p>
        </p:txBody>
      </p:sp>
      <p:sp>
        <p:nvSpPr>
          <p:cNvPr id="206854" name="Line 6"/>
          <p:cNvSpPr>
            <a:spLocks noChangeShapeType="1"/>
          </p:cNvSpPr>
          <p:nvPr/>
        </p:nvSpPr>
        <p:spPr bwMode="auto">
          <a:xfrm>
            <a:off x="244475" y="3159125"/>
            <a:ext cx="1447800" cy="0"/>
          </a:xfrm>
          <a:prstGeom prst="line">
            <a:avLst/>
          </a:prstGeom>
          <a:noFill/>
          <a:ln w="12700">
            <a:solidFill>
              <a:schemeClr val="tx1"/>
            </a:solidFill>
            <a:round/>
          </a:ln>
          <a:effectLst/>
        </p:spPr>
        <p:txBody>
          <a:bodyPr wrap="none" anchor="ctr"/>
          <a:lstStyle/>
          <a:p>
            <a:endParaRPr lang="zh-CN" altLang="en-US"/>
          </a:p>
        </p:txBody>
      </p:sp>
      <p:sp>
        <p:nvSpPr>
          <p:cNvPr id="206855" name="Line 7"/>
          <p:cNvSpPr>
            <a:spLocks noChangeShapeType="1"/>
          </p:cNvSpPr>
          <p:nvPr/>
        </p:nvSpPr>
        <p:spPr bwMode="auto">
          <a:xfrm>
            <a:off x="244475" y="3638550"/>
            <a:ext cx="1447800" cy="0"/>
          </a:xfrm>
          <a:prstGeom prst="line">
            <a:avLst/>
          </a:prstGeom>
          <a:noFill/>
          <a:ln w="12700">
            <a:solidFill>
              <a:schemeClr val="tx1"/>
            </a:solidFill>
            <a:round/>
          </a:ln>
          <a:effectLst/>
        </p:spPr>
        <p:txBody>
          <a:bodyPr wrap="none" anchor="ctr"/>
          <a:lstStyle/>
          <a:p>
            <a:endParaRPr lang="zh-CN" altLang="en-US"/>
          </a:p>
        </p:txBody>
      </p:sp>
      <p:sp>
        <p:nvSpPr>
          <p:cNvPr id="206856" name="Rectangle 8"/>
          <p:cNvSpPr>
            <a:spLocks noChangeArrowheads="1"/>
          </p:cNvSpPr>
          <p:nvPr/>
        </p:nvSpPr>
        <p:spPr bwMode="auto">
          <a:xfrm>
            <a:off x="250825" y="2235200"/>
            <a:ext cx="1439863" cy="447675"/>
          </a:xfrm>
          <a:prstGeom prst="rect">
            <a:avLst/>
          </a:prstGeom>
          <a:solidFill>
            <a:srgbClr val="99FF66"/>
          </a:solidFill>
          <a:ln w="19050">
            <a:solidFill>
              <a:schemeClr val="tx1"/>
            </a:solidFill>
            <a:miter lim="800000"/>
          </a:ln>
          <a:effectLst/>
        </p:spPr>
        <p:txBody>
          <a:bodyPr wrap="none" anchor="ctr"/>
          <a:lstStyle/>
          <a:p>
            <a:endParaRPr lang="zh-CN" altLang="en-US"/>
          </a:p>
        </p:txBody>
      </p:sp>
      <p:sp>
        <p:nvSpPr>
          <p:cNvPr id="206857" name="Rectangle 9"/>
          <p:cNvSpPr>
            <a:spLocks noChangeArrowheads="1"/>
          </p:cNvSpPr>
          <p:nvPr/>
        </p:nvSpPr>
        <p:spPr bwMode="auto">
          <a:xfrm>
            <a:off x="209550" y="1693863"/>
            <a:ext cx="325411" cy="2398092"/>
          </a:xfrm>
          <a:prstGeom prst="rect">
            <a:avLst/>
          </a:prstGeom>
          <a:noFill/>
          <a:ln w="12700">
            <a:noFill/>
            <a:miter lim="800000"/>
          </a:ln>
          <a:effectLst/>
        </p:spPr>
        <p:txBody>
          <a:bodyPr wrap="none" lIns="90488" tIns="44450" rIns="90488" bIns="44450">
            <a:spAutoFit/>
          </a:bodyPr>
          <a:lstStyle/>
          <a:p>
            <a:pPr algn="l" defTabSz="762000" eaLnBrk="0" hangingPunct="0">
              <a:lnSpc>
                <a:spcPct val="150000"/>
              </a:lnSpc>
            </a:pPr>
            <a:r>
              <a:rPr lang="en-US" altLang="zh-CN" sz="2000">
                <a:latin typeface="Arial" panose="020B0604020202020204" pitchFamily="34" charset="0"/>
                <a:ea typeface="黑体" panose="02010609060101010101" pitchFamily="49" charset="-122"/>
              </a:rPr>
              <a:t>5</a:t>
            </a:r>
          </a:p>
          <a:p>
            <a:pPr algn="l" defTabSz="762000" eaLnBrk="0" hangingPunct="0">
              <a:lnSpc>
                <a:spcPct val="150000"/>
              </a:lnSpc>
            </a:pPr>
            <a:r>
              <a:rPr lang="en-US" altLang="zh-CN" sz="2000">
                <a:latin typeface="Arial" panose="020B0604020202020204" pitchFamily="34" charset="0"/>
                <a:ea typeface="黑体" panose="02010609060101010101" pitchFamily="49" charset="-122"/>
              </a:rPr>
              <a:t>4</a:t>
            </a:r>
          </a:p>
          <a:p>
            <a:pPr algn="l" defTabSz="762000" eaLnBrk="0" hangingPunct="0">
              <a:lnSpc>
                <a:spcPct val="150000"/>
              </a:lnSpc>
            </a:pPr>
            <a:r>
              <a:rPr lang="en-US" altLang="zh-CN" sz="2000">
                <a:latin typeface="Arial" panose="020B0604020202020204" pitchFamily="34" charset="0"/>
                <a:ea typeface="黑体" panose="02010609060101010101" pitchFamily="49" charset="-122"/>
              </a:rPr>
              <a:t>3</a:t>
            </a:r>
          </a:p>
          <a:p>
            <a:pPr algn="l" defTabSz="762000" eaLnBrk="0" hangingPunct="0">
              <a:lnSpc>
                <a:spcPct val="150000"/>
              </a:lnSpc>
            </a:pPr>
            <a:r>
              <a:rPr lang="en-US" altLang="zh-CN" sz="2000">
                <a:latin typeface="Arial" panose="020B0604020202020204" pitchFamily="34" charset="0"/>
                <a:ea typeface="黑体" panose="02010609060101010101" pitchFamily="49" charset="-122"/>
              </a:rPr>
              <a:t>2</a:t>
            </a:r>
          </a:p>
          <a:p>
            <a:pPr algn="l" defTabSz="762000" eaLnBrk="0" hangingPunct="0">
              <a:lnSpc>
                <a:spcPct val="150000"/>
              </a:lnSpc>
            </a:pPr>
            <a:r>
              <a:rPr lang="en-US" altLang="zh-CN" sz="2000">
                <a:latin typeface="Arial" panose="020B0604020202020204" pitchFamily="34" charset="0"/>
                <a:ea typeface="黑体" panose="02010609060101010101" pitchFamily="49" charset="-122"/>
              </a:rPr>
              <a:t>1</a:t>
            </a:r>
          </a:p>
        </p:txBody>
      </p:sp>
      <p:grpSp>
        <p:nvGrpSpPr>
          <p:cNvPr id="2" name="Group 10"/>
          <p:cNvGrpSpPr/>
          <p:nvPr/>
        </p:nvGrpSpPr>
        <p:grpSpPr bwMode="auto">
          <a:xfrm>
            <a:off x="2957513" y="2692400"/>
            <a:ext cx="1062037" cy="1419225"/>
            <a:chOff x="2017" y="1543"/>
            <a:chExt cx="619" cy="922"/>
          </a:xfrm>
        </p:grpSpPr>
        <p:sp>
          <p:nvSpPr>
            <p:cNvPr id="206859" name="Rectangle 11"/>
            <p:cNvSpPr>
              <a:spLocks noChangeArrowheads="1"/>
            </p:cNvSpPr>
            <p:nvPr/>
          </p:nvSpPr>
          <p:spPr bwMode="auto">
            <a:xfrm>
              <a:off x="2017" y="1543"/>
              <a:ext cx="619" cy="922"/>
            </a:xfrm>
            <a:prstGeom prst="rect">
              <a:avLst/>
            </a:prstGeom>
            <a:solidFill>
              <a:srgbClr val="CCCCFF"/>
            </a:solidFill>
            <a:ln w="12700">
              <a:solidFill>
                <a:schemeClr val="tx1"/>
              </a:solidFill>
              <a:miter lim="800000"/>
            </a:ln>
            <a:effectLst/>
          </p:spPr>
          <p:txBody>
            <a:bodyPr wrap="none" anchor="ctr"/>
            <a:lstStyle/>
            <a:p>
              <a:endParaRPr lang="zh-CN" altLang="en-US"/>
            </a:p>
          </p:txBody>
        </p:sp>
        <p:sp>
          <p:nvSpPr>
            <p:cNvPr id="206860" name="Line 12"/>
            <p:cNvSpPr>
              <a:spLocks noChangeShapeType="1"/>
            </p:cNvSpPr>
            <p:nvPr/>
          </p:nvSpPr>
          <p:spPr bwMode="auto">
            <a:xfrm>
              <a:off x="2017" y="1845"/>
              <a:ext cx="619" cy="0"/>
            </a:xfrm>
            <a:prstGeom prst="line">
              <a:avLst/>
            </a:prstGeom>
            <a:noFill/>
            <a:ln w="12700">
              <a:solidFill>
                <a:schemeClr val="tx1"/>
              </a:solidFill>
              <a:round/>
            </a:ln>
            <a:effectLst/>
          </p:spPr>
          <p:txBody>
            <a:bodyPr wrap="none" anchor="ctr"/>
            <a:lstStyle/>
            <a:p>
              <a:endParaRPr lang="zh-CN" altLang="en-US"/>
            </a:p>
          </p:txBody>
        </p:sp>
        <p:sp>
          <p:nvSpPr>
            <p:cNvPr id="206861" name="Line 13"/>
            <p:cNvSpPr>
              <a:spLocks noChangeShapeType="1"/>
            </p:cNvSpPr>
            <p:nvPr/>
          </p:nvSpPr>
          <p:spPr bwMode="auto">
            <a:xfrm>
              <a:off x="2017" y="2157"/>
              <a:ext cx="619" cy="0"/>
            </a:xfrm>
            <a:prstGeom prst="line">
              <a:avLst/>
            </a:prstGeom>
            <a:noFill/>
            <a:ln w="12700">
              <a:solidFill>
                <a:schemeClr val="tx1"/>
              </a:solidFill>
              <a:round/>
            </a:ln>
            <a:effectLst/>
          </p:spPr>
          <p:txBody>
            <a:bodyPr wrap="none" anchor="ctr"/>
            <a:lstStyle/>
            <a:p>
              <a:endParaRPr lang="zh-CN" altLang="en-US"/>
            </a:p>
          </p:txBody>
        </p:sp>
      </p:grpSp>
      <p:sp>
        <p:nvSpPr>
          <p:cNvPr id="206862" name="Line 14"/>
          <p:cNvSpPr>
            <a:spLocks noChangeShapeType="1"/>
          </p:cNvSpPr>
          <p:nvPr/>
        </p:nvSpPr>
        <p:spPr bwMode="auto">
          <a:xfrm>
            <a:off x="7493000" y="3159125"/>
            <a:ext cx="1450975" cy="0"/>
          </a:xfrm>
          <a:prstGeom prst="line">
            <a:avLst/>
          </a:prstGeom>
          <a:noFill/>
          <a:ln w="12700">
            <a:solidFill>
              <a:schemeClr val="tx1"/>
            </a:solidFill>
            <a:round/>
          </a:ln>
          <a:effectLst/>
        </p:spPr>
        <p:txBody>
          <a:bodyPr wrap="none" anchor="ctr"/>
          <a:lstStyle/>
          <a:p>
            <a:endParaRPr lang="zh-CN" altLang="en-US"/>
          </a:p>
        </p:txBody>
      </p:sp>
      <p:sp>
        <p:nvSpPr>
          <p:cNvPr id="206863" name="Line 15"/>
          <p:cNvSpPr>
            <a:spLocks noChangeShapeType="1"/>
          </p:cNvSpPr>
          <p:nvPr/>
        </p:nvSpPr>
        <p:spPr bwMode="auto">
          <a:xfrm>
            <a:off x="7493000" y="3638550"/>
            <a:ext cx="1450975" cy="0"/>
          </a:xfrm>
          <a:prstGeom prst="line">
            <a:avLst/>
          </a:prstGeom>
          <a:noFill/>
          <a:ln w="12700">
            <a:solidFill>
              <a:schemeClr val="tx1"/>
            </a:solidFill>
            <a:round/>
          </a:ln>
          <a:effectLst/>
        </p:spPr>
        <p:txBody>
          <a:bodyPr wrap="none" anchor="ctr"/>
          <a:lstStyle/>
          <a:p>
            <a:endParaRPr lang="zh-CN" altLang="en-US"/>
          </a:p>
        </p:txBody>
      </p:sp>
      <p:sp>
        <p:nvSpPr>
          <p:cNvPr id="206864" name="Rectangle 16"/>
          <p:cNvSpPr>
            <a:spLocks noChangeArrowheads="1"/>
          </p:cNvSpPr>
          <p:nvPr/>
        </p:nvSpPr>
        <p:spPr bwMode="auto">
          <a:xfrm>
            <a:off x="7497763" y="2235200"/>
            <a:ext cx="1447800" cy="447675"/>
          </a:xfrm>
          <a:prstGeom prst="rect">
            <a:avLst/>
          </a:prstGeom>
          <a:solidFill>
            <a:srgbClr val="99FF66"/>
          </a:solidFill>
          <a:ln w="19050">
            <a:solidFill>
              <a:schemeClr val="tx1"/>
            </a:solidFill>
            <a:miter lim="800000"/>
          </a:ln>
          <a:effectLst/>
        </p:spPr>
        <p:txBody>
          <a:bodyPr wrap="none" anchor="ctr"/>
          <a:lstStyle/>
          <a:p>
            <a:endParaRPr lang="zh-CN" altLang="en-US"/>
          </a:p>
        </p:txBody>
      </p:sp>
      <p:grpSp>
        <p:nvGrpSpPr>
          <p:cNvPr id="3" name="Group 17"/>
          <p:cNvGrpSpPr/>
          <p:nvPr/>
        </p:nvGrpSpPr>
        <p:grpSpPr bwMode="auto">
          <a:xfrm>
            <a:off x="5151438" y="2692400"/>
            <a:ext cx="1062037" cy="1419225"/>
            <a:chOff x="3295" y="1543"/>
            <a:chExt cx="619" cy="922"/>
          </a:xfrm>
        </p:grpSpPr>
        <p:sp>
          <p:nvSpPr>
            <p:cNvPr id="206866" name="Rectangle 18"/>
            <p:cNvSpPr>
              <a:spLocks noChangeArrowheads="1"/>
            </p:cNvSpPr>
            <p:nvPr/>
          </p:nvSpPr>
          <p:spPr bwMode="auto">
            <a:xfrm>
              <a:off x="3295" y="1543"/>
              <a:ext cx="619" cy="922"/>
            </a:xfrm>
            <a:prstGeom prst="rect">
              <a:avLst/>
            </a:prstGeom>
            <a:solidFill>
              <a:srgbClr val="CCCCFF"/>
            </a:solidFill>
            <a:ln w="12700">
              <a:solidFill>
                <a:schemeClr val="tx1"/>
              </a:solidFill>
              <a:miter lim="800000"/>
            </a:ln>
            <a:effectLst/>
          </p:spPr>
          <p:txBody>
            <a:bodyPr wrap="none" anchor="ctr"/>
            <a:lstStyle/>
            <a:p>
              <a:endParaRPr lang="zh-CN" altLang="en-US"/>
            </a:p>
          </p:txBody>
        </p:sp>
        <p:sp>
          <p:nvSpPr>
            <p:cNvPr id="206867" name="Line 19"/>
            <p:cNvSpPr>
              <a:spLocks noChangeShapeType="1"/>
            </p:cNvSpPr>
            <p:nvPr/>
          </p:nvSpPr>
          <p:spPr bwMode="auto">
            <a:xfrm>
              <a:off x="3295" y="1845"/>
              <a:ext cx="619" cy="0"/>
            </a:xfrm>
            <a:prstGeom prst="line">
              <a:avLst/>
            </a:prstGeom>
            <a:noFill/>
            <a:ln w="12700">
              <a:solidFill>
                <a:schemeClr val="tx1"/>
              </a:solidFill>
              <a:round/>
            </a:ln>
            <a:effectLst/>
          </p:spPr>
          <p:txBody>
            <a:bodyPr wrap="none" anchor="ctr"/>
            <a:lstStyle/>
            <a:p>
              <a:endParaRPr lang="zh-CN" altLang="en-US"/>
            </a:p>
          </p:txBody>
        </p:sp>
        <p:sp>
          <p:nvSpPr>
            <p:cNvPr id="206868" name="Line 20"/>
            <p:cNvSpPr>
              <a:spLocks noChangeShapeType="1"/>
            </p:cNvSpPr>
            <p:nvPr/>
          </p:nvSpPr>
          <p:spPr bwMode="auto">
            <a:xfrm>
              <a:off x="3295" y="2157"/>
              <a:ext cx="619" cy="0"/>
            </a:xfrm>
            <a:prstGeom prst="line">
              <a:avLst/>
            </a:prstGeom>
            <a:noFill/>
            <a:ln w="12700">
              <a:solidFill>
                <a:schemeClr val="tx1"/>
              </a:solidFill>
              <a:round/>
            </a:ln>
            <a:effectLst/>
          </p:spPr>
          <p:txBody>
            <a:bodyPr wrap="none" anchor="ctr"/>
            <a:lstStyle/>
            <a:p>
              <a:endParaRPr lang="zh-CN" altLang="en-US"/>
            </a:p>
          </p:txBody>
        </p:sp>
      </p:grpSp>
      <p:sp>
        <p:nvSpPr>
          <p:cNvPr id="206869" name="Rectangle 21"/>
          <p:cNvSpPr>
            <a:spLocks noChangeArrowheads="1"/>
          </p:cNvSpPr>
          <p:nvPr/>
        </p:nvSpPr>
        <p:spPr bwMode="auto">
          <a:xfrm>
            <a:off x="244475" y="5214938"/>
            <a:ext cx="1447800" cy="885825"/>
          </a:xfrm>
          <a:prstGeom prst="rect">
            <a:avLst/>
          </a:prstGeom>
          <a:solidFill>
            <a:srgbClr val="FFFF99"/>
          </a:solidFill>
          <a:ln w="19050">
            <a:solidFill>
              <a:srgbClr val="333399"/>
            </a:solidFill>
            <a:miter lim="800000"/>
          </a:ln>
          <a:effectLst>
            <a:outerShdw dist="35921" dir="2700000" algn="ctr" rotWithShape="0">
              <a:schemeClr val="bg2"/>
            </a:outerShdw>
          </a:effectLst>
        </p:spPr>
        <p:txBody>
          <a:bodyPr wrap="none" anchor="ctr"/>
          <a:lstStyle/>
          <a:p>
            <a:endParaRPr lang="zh-CN" altLang="en-US" sz="1800"/>
          </a:p>
        </p:txBody>
      </p:sp>
      <p:sp>
        <p:nvSpPr>
          <p:cNvPr id="206870" name="Freeform 22"/>
          <p:cNvSpPr/>
          <p:nvPr/>
        </p:nvSpPr>
        <p:spPr bwMode="auto">
          <a:xfrm>
            <a:off x="1039813" y="5508625"/>
            <a:ext cx="655637" cy="165100"/>
          </a:xfrm>
          <a:custGeom>
            <a:avLst/>
            <a:gdLst/>
            <a:ahLst/>
            <a:cxnLst>
              <a:cxn ang="0">
                <a:pos x="0" y="0"/>
              </a:cxn>
              <a:cxn ang="0">
                <a:pos x="9" y="0"/>
              </a:cxn>
              <a:cxn ang="0">
                <a:pos x="18" y="6"/>
              </a:cxn>
              <a:cxn ang="0">
                <a:pos x="27" y="6"/>
              </a:cxn>
              <a:cxn ang="0">
                <a:pos x="36" y="9"/>
              </a:cxn>
              <a:cxn ang="0">
                <a:pos x="48" y="12"/>
              </a:cxn>
              <a:cxn ang="0">
                <a:pos x="57" y="15"/>
              </a:cxn>
              <a:cxn ang="0">
                <a:pos x="66" y="18"/>
              </a:cxn>
              <a:cxn ang="0">
                <a:pos x="75" y="21"/>
              </a:cxn>
              <a:cxn ang="0">
                <a:pos x="84" y="24"/>
              </a:cxn>
              <a:cxn ang="0">
                <a:pos x="93" y="30"/>
              </a:cxn>
              <a:cxn ang="0">
                <a:pos x="102" y="33"/>
              </a:cxn>
              <a:cxn ang="0">
                <a:pos x="111" y="36"/>
              </a:cxn>
              <a:cxn ang="0">
                <a:pos x="120" y="42"/>
              </a:cxn>
              <a:cxn ang="0">
                <a:pos x="132" y="45"/>
              </a:cxn>
              <a:cxn ang="0">
                <a:pos x="144" y="54"/>
              </a:cxn>
              <a:cxn ang="0">
                <a:pos x="153" y="57"/>
              </a:cxn>
              <a:cxn ang="0">
                <a:pos x="162" y="66"/>
              </a:cxn>
              <a:cxn ang="0">
                <a:pos x="171" y="66"/>
              </a:cxn>
              <a:cxn ang="0">
                <a:pos x="180" y="72"/>
              </a:cxn>
              <a:cxn ang="0">
                <a:pos x="192" y="78"/>
              </a:cxn>
              <a:cxn ang="0">
                <a:pos x="213" y="84"/>
              </a:cxn>
              <a:cxn ang="0">
                <a:pos x="225" y="90"/>
              </a:cxn>
              <a:cxn ang="0">
                <a:pos x="234" y="96"/>
              </a:cxn>
              <a:cxn ang="0">
                <a:pos x="243" y="105"/>
              </a:cxn>
              <a:cxn ang="0">
                <a:pos x="252" y="111"/>
              </a:cxn>
              <a:cxn ang="0">
                <a:pos x="261" y="117"/>
              </a:cxn>
              <a:cxn ang="0">
                <a:pos x="267" y="126"/>
              </a:cxn>
              <a:cxn ang="0">
                <a:pos x="276" y="132"/>
              </a:cxn>
              <a:cxn ang="0">
                <a:pos x="285" y="138"/>
              </a:cxn>
              <a:cxn ang="0">
                <a:pos x="294" y="144"/>
              </a:cxn>
              <a:cxn ang="0">
                <a:pos x="300" y="153"/>
              </a:cxn>
              <a:cxn ang="0">
                <a:pos x="303" y="162"/>
              </a:cxn>
              <a:cxn ang="0">
                <a:pos x="312" y="168"/>
              </a:cxn>
              <a:cxn ang="0">
                <a:pos x="321" y="177"/>
              </a:cxn>
              <a:cxn ang="0">
                <a:pos x="333" y="186"/>
              </a:cxn>
              <a:cxn ang="0">
                <a:pos x="345" y="195"/>
              </a:cxn>
              <a:cxn ang="0">
                <a:pos x="348" y="204"/>
              </a:cxn>
              <a:cxn ang="0">
                <a:pos x="357" y="210"/>
              </a:cxn>
              <a:cxn ang="0">
                <a:pos x="360" y="219"/>
              </a:cxn>
              <a:cxn ang="0">
                <a:pos x="366" y="228"/>
              </a:cxn>
              <a:cxn ang="0">
                <a:pos x="369" y="237"/>
              </a:cxn>
              <a:cxn ang="0">
                <a:pos x="372" y="246"/>
              </a:cxn>
              <a:cxn ang="0">
                <a:pos x="372" y="258"/>
              </a:cxn>
              <a:cxn ang="0">
                <a:pos x="378" y="267"/>
              </a:cxn>
              <a:cxn ang="0">
                <a:pos x="381" y="276"/>
              </a:cxn>
            </a:cxnLst>
            <a:rect l="0" t="0" r="r" b="b"/>
            <a:pathLst>
              <a:path w="382" h="277">
                <a:moveTo>
                  <a:pt x="0" y="0"/>
                </a:moveTo>
                <a:lnTo>
                  <a:pt x="9" y="0"/>
                </a:lnTo>
                <a:lnTo>
                  <a:pt x="18" y="6"/>
                </a:lnTo>
                <a:lnTo>
                  <a:pt x="27" y="6"/>
                </a:lnTo>
                <a:lnTo>
                  <a:pt x="36" y="9"/>
                </a:lnTo>
                <a:lnTo>
                  <a:pt x="48" y="12"/>
                </a:lnTo>
                <a:lnTo>
                  <a:pt x="57" y="15"/>
                </a:lnTo>
                <a:lnTo>
                  <a:pt x="66" y="18"/>
                </a:lnTo>
                <a:lnTo>
                  <a:pt x="75" y="21"/>
                </a:lnTo>
                <a:lnTo>
                  <a:pt x="84" y="24"/>
                </a:lnTo>
                <a:lnTo>
                  <a:pt x="93" y="30"/>
                </a:lnTo>
                <a:lnTo>
                  <a:pt x="102" y="33"/>
                </a:lnTo>
                <a:lnTo>
                  <a:pt x="111" y="36"/>
                </a:lnTo>
                <a:lnTo>
                  <a:pt x="120" y="42"/>
                </a:lnTo>
                <a:lnTo>
                  <a:pt x="132" y="45"/>
                </a:lnTo>
                <a:lnTo>
                  <a:pt x="144" y="54"/>
                </a:lnTo>
                <a:lnTo>
                  <a:pt x="153" y="57"/>
                </a:lnTo>
                <a:lnTo>
                  <a:pt x="162" y="66"/>
                </a:lnTo>
                <a:lnTo>
                  <a:pt x="171" y="66"/>
                </a:lnTo>
                <a:lnTo>
                  <a:pt x="180" y="72"/>
                </a:lnTo>
                <a:lnTo>
                  <a:pt x="192" y="78"/>
                </a:lnTo>
                <a:lnTo>
                  <a:pt x="213" y="84"/>
                </a:lnTo>
                <a:lnTo>
                  <a:pt x="225" y="90"/>
                </a:lnTo>
                <a:lnTo>
                  <a:pt x="234" y="96"/>
                </a:lnTo>
                <a:lnTo>
                  <a:pt x="243" y="105"/>
                </a:lnTo>
                <a:lnTo>
                  <a:pt x="252" y="111"/>
                </a:lnTo>
                <a:lnTo>
                  <a:pt x="261" y="117"/>
                </a:lnTo>
                <a:lnTo>
                  <a:pt x="267" y="126"/>
                </a:lnTo>
                <a:lnTo>
                  <a:pt x="276" y="132"/>
                </a:lnTo>
                <a:lnTo>
                  <a:pt x="285" y="138"/>
                </a:lnTo>
                <a:lnTo>
                  <a:pt x="294" y="144"/>
                </a:lnTo>
                <a:lnTo>
                  <a:pt x="300" y="153"/>
                </a:lnTo>
                <a:lnTo>
                  <a:pt x="303" y="162"/>
                </a:lnTo>
                <a:lnTo>
                  <a:pt x="312" y="168"/>
                </a:lnTo>
                <a:lnTo>
                  <a:pt x="321" y="177"/>
                </a:lnTo>
                <a:lnTo>
                  <a:pt x="333" y="186"/>
                </a:lnTo>
                <a:lnTo>
                  <a:pt x="345" y="195"/>
                </a:lnTo>
                <a:lnTo>
                  <a:pt x="348" y="204"/>
                </a:lnTo>
                <a:lnTo>
                  <a:pt x="357" y="210"/>
                </a:lnTo>
                <a:lnTo>
                  <a:pt x="360" y="219"/>
                </a:lnTo>
                <a:lnTo>
                  <a:pt x="366" y="228"/>
                </a:lnTo>
                <a:lnTo>
                  <a:pt x="369" y="237"/>
                </a:lnTo>
                <a:lnTo>
                  <a:pt x="372" y="246"/>
                </a:lnTo>
                <a:lnTo>
                  <a:pt x="372" y="258"/>
                </a:lnTo>
                <a:lnTo>
                  <a:pt x="378" y="267"/>
                </a:lnTo>
                <a:lnTo>
                  <a:pt x="381" y="276"/>
                </a:lnTo>
              </a:path>
            </a:pathLst>
          </a:custGeom>
          <a:noFill/>
          <a:ln w="12700" cap="rnd" cmpd="sng">
            <a:solidFill>
              <a:schemeClr val="tx1"/>
            </a:solidFill>
            <a:prstDash val="solid"/>
            <a:round/>
            <a:headEnd type="none" w="med" len="med"/>
            <a:tailEnd type="none" w="med" len="med"/>
          </a:ln>
          <a:effectLst/>
        </p:spPr>
        <p:txBody>
          <a:bodyPr/>
          <a:lstStyle/>
          <a:p>
            <a:endParaRPr lang="zh-CN" altLang="en-US" sz="1800"/>
          </a:p>
        </p:txBody>
      </p:sp>
      <p:sp>
        <p:nvSpPr>
          <p:cNvPr id="206871" name="Freeform 23"/>
          <p:cNvSpPr/>
          <p:nvPr/>
        </p:nvSpPr>
        <p:spPr bwMode="auto">
          <a:xfrm>
            <a:off x="977900" y="5695950"/>
            <a:ext cx="712788" cy="184150"/>
          </a:xfrm>
          <a:custGeom>
            <a:avLst/>
            <a:gdLst/>
            <a:ahLst/>
            <a:cxnLst>
              <a:cxn ang="0">
                <a:pos x="0" y="243"/>
              </a:cxn>
              <a:cxn ang="0">
                <a:pos x="12" y="243"/>
              </a:cxn>
              <a:cxn ang="0">
                <a:pos x="31" y="237"/>
              </a:cxn>
              <a:cxn ang="0">
                <a:pos x="40" y="234"/>
              </a:cxn>
              <a:cxn ang="0">
                <a:pos x="49" y="231"/>
              </a:cxn>
              <a:cxn ang="0">
                <a:pos x="59" y="225"/>
              </a:cxn>
              <a:cxn ang="0">
                <a:pos x="71" y="222"/>
              </a:cxn>
              <a:cxn ang="0">
                <a:pos x="80" y="216"/>
              </a:cxn>
              <a:cxn ang="0">
                <a:pos x="89" y="210"/>
              </a:cxn>
              <a:cxn ang="0">
                <a:pos x="99" y="204"/>
              </a:cxn>
              <a:cxn ang="0">
                <a:pos x="108" y="198"/>
              </a:cxn>
              <a:cxn ang="0">
                <a:pos x="117" y="195"/>
              </a:cxn>
              <a:cxn ang="0">
                <a:pos x="126" y="189"/>
              </a:cxn>
              <a:cxn ang="0">
                <a:pos x="136" y="183"/>
              </a:cxn>
              <a:cxn ang="0">
                <a:pos x="145" y="177"/>
              </a:cxn>
              <a:cxn ang="0">
                <a:pos x="154" y="174"/>
              </a:cxn>
              <a:cxn ang="0">
                <a:pos x="163" y="171"/>
              </a:cxn>
              <a:cxn ang="0">
                <a:pos x="173" y="165"/>
              </a:cxn>
              <a:cxn ang="0">
                <a:pos x="182" y="162"/>
              </a:cxn>
              <a:cxn ang="0">
                <a:pos x="194" y="156"/>
              </a:cxn>
              <a:cxn ang="0">
                <a:pos x="207" y="150"/>
              </a:cxn>
              <a:cxn ang="0">
                <a:pos x="213" y="141"/>
              </a:cxn>
              <a:cxn ang="0">
                <a:pos x="222" y="138"/>
              </a:cxn>
              <a:cxn ang="0">
                <a:pos x="231" y="129"/>
              </a:cxn>
              <a:cxn ang="0">
                <a:pos x="241" y="120"/>
              </a:cxn>
              <a:cxn ang="0">
                <a:pos x="247" y="111"/>
              </a:cxn>
              <a:cxn ang="0">
                <a:pos x="256" y="102"/>
              </a:cxn>
              <a:cxn ang="0">
                <a:pos x="259" y="93"/>
              </a:cxn>
              <a:cxn ang="0">
                <a:pos x="268" y="87"/>
              </a:cxn>
              <a:cxn ang="0">
                <a:pos x="271" y="78"/>
              </a:cxn>
              <a:cxn ang="0">
                <a:pos x="278" y="69"/>
              </a:cxn>
              <a:cxn ang="0">
                <a:pos x="284" y="60"/>
              </a:cxn>
              <a:cxn ang="0">
                <a:pos x="290" y="51"/>
              </a:cxn>
              <a:cxn ang="0">
                <a:pos x="293" y="42"/>
              </a:cxn>
              <a:cxn ang="0">
                <a:pos x="299" y="33"/>
              </a:cxn>
              <a:cxn ang="0">
                <a:pos x="308" y="27"/>
              </a:cxn>
              <a:cxn ang="0">
                <a:pos x="311" y="18"/>
              </a:cxn>
              <a:cxn ang="0">
                <a:pos x="321" y="15"/>
              </a:cxn>
              <a:cxn ang="0">
                <a:pos x="324" y="6"/>
              </a:cxn>
              <a:cxn ang="0">
                <a:pos x="333" y="0"/>
              </a:cxn>
            </a:cxnLst>
            <a:rect l="0" t="0" r="r" b="b"/>
            <a:pathLst>
              <a:path w="334" h="244">
                <a:moveTo>
                  <a:pt x="0" y="243"/>
                </a:moveTo>
                <a:lnTo>
                  <a:pt x="12" y="243"/>
                </a:lnTo>
                <a:lnTo>
                  <a:pt x="31" y="237"/>
                </a:lnTo>
                <a:lnTo>
                  <a:pt x="40" y="234"/>
                </a:lnTo>
                <a:lnTo>
                  <a:pt x="49" y="231"/>
                </a:lnTo>
                <a:lnTo>
                  <a:pt x="59" y="225"/>
                </a:lnTo>
                <a:lnTo>
                  <a:pt x="71" y="222"/>
                </a:lnTo>
                <a:lnTo>
                  <a:pt x="80" y="216"/>
                </a:lnTo>
                <a:lnTo>
                  <a:pt x="89" y="210"/>
                </a:lnTo>
                <a:lnTo>
                  <a:pt x="99" y="204"/>
                </a:lnTo>
                <a:lnTo>
                  <a:pt x="108" y="198"/>
                </a:lnTo>
                <a:lnTo>
                  <a:pt x="117" y="195"/>
                </a:lnTo>
                <a:lnTo>
                  <a:pt x="126" y="189"/>
                </a:lnTo>
                <a:lnTo>
                  <a:pt x="136" y="183"/>
                </a:lnTo>
                <a:lnTo>
                  <a:pt x="145" y="177"/>
                </a:lnTo>
                <a:lnTo>
                  <a:pt x="154" y="174"/>
                </a:lnTo>
                <a:lnTo>
                  <a:pt x="163" y="171"/>
                </a:lnTo>
                <a:lnTo>
                  <a:pt x="173" y="165"/>
                </a:lnTo>
                <a:lnTo>
                  <a:pt x="182" y="162"/>
                </a:lnTo>
                <a:lnTo>
                  <a:pt x="194" y="156"/>
                </a:lnTo>
                <a:lnTo>
                  <a:pt x="207" y="150"/>
                </a:lnTo>
                <a:lnTo>
                  <a:pt x="213" y="141"/>
                </a:lnTo>
                <a:lnTo>
                  <a:pt x="222" y="138"/>
                </a:lnTo>
                <a:lnTo>
                  <a:pt x="231" y="129"/>
                </a:lnTo>
                <a:lnTo>
                  <a:pt x="241" y="120"/>
                </a:lnTo>
                <a:lnTo>
                  <a:pt x="247" y="111"/>
                </a:lnTo>
                <a:lnTo>
                  <a:pt x="256" y="102"/>
                </a:lnTo>
                <a:lnTo>
                  <a:pt x="259" y="93"/>
                </a:lnTo>
                <a:lnTo>
                  <a:pt x="268" y="87"/>
                </a:lnTo>
                <a:lnTo>
                  <a:pt x="271" y="78"/>
                </a:lnTo>
                <a:lnTo>
                  <a:pt x="278" y="69"/>
                </a:lnTo>
                <a:lnTo>
                  <a:pt x="284" y="60"/>
                </a:lnTo>
                <a:lnTo>
                  <a:pt x="290" y="51"/>
                </a:lnTo>
                <a:lnTo>
                  <a:pt x="293" y="42"/>
                </a:lnTo>
                <a:lnTo>
                  <a:pt x="299" y="33"/>
                </a:lnTo>
                <a:lnTo>
                  <a:pt x="308" y="27"/>
                </a:lnTo>
                <a:lnTo>
                  <a:pt x="311" y="18"/>
                </a:lnTo>
                <a:lnTo>
                  <a:pt x="321" y="15"/>
                </a:lnTo>
                <a:lnTo>
                  <a:pt x="324" y="6"/>
                </a:lnTo>
                <a:lnTo>
                  <a:pt x="333" y="0"/>
                </a:lnTo>
              </a:path>
            </a:pathLst>
          </a:custGeom>
          <a:noFill/>
          <a:ln w="12700" cap="rnd" cmpd="sng">
            <a:solidFill>
              <a:schemeClr val="tx1"/>
            </a:solidFill>
            <a:prstDash val="solid"/>
            <a:round/>
            <a:headEnd type="none" w="med" len="med"/>
            <a:tailEnd type="none" w="med" len="med"/>
          </a:ln>
          <a:effectLst/>
        </p:spPr>
        <p:txBody>
          <a:bodyPr/>
          <a:lstStyle/>
          <a:p>
            <a:endParaRPr lang="zh-CN" altLang="en-US" sz="1800"/>
          </a:p>
        </p:txBody>
      </p:sp>
      <p:sp>
        <p:nvSpPr>
          <p:cNvPr id="206872" name="Rectangle 24"/>
          <p:cNvSpPr>
            <a:spLocks noChangeArrowheads="1"/>
          </p:cNvSpPr>
          <p:nvPr/>
        </p:nvSpPr>
        <p:spPr bwMode="auto">
          <a:xfrm>
            <a:off x="474663" y="4848225"/>
            <a:ext cx="862481"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800">
                <a:latin typeface="Arial" panose="020B0604020202020204" pitchFamily="34" charset="0"/>
                <a:ea typeface="黑体" panose="02010609060101010101" pitchFamily="49" charset="-122"/>
              </a:rPr>
              <a:t>Host A</a:t>
            </a:r>
          </a:p>
        </p:txBody>
      </p:sp>
      <p:sp>
        <p:nvSpPr>
          <p:cNvPr id="206873" name="Rectangle 25"/>
          <p:cNvSpPr>
            <a:spLocks noChangeArrowheads="1"/>
          </p:cNvSpPr>
          <p:nvPr/>
        </p:nvSpPr>
        <p:spPr bwMode="auto">
          <a:xfrm>
            <a:off x="7718425" y="4848225"/>
            <a:ext cx="875241"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800">
                <a:latin typeface="Arial" panose="020B0604020202020204" pitchFamily="34" charset="0"/>
                <a:ea typeface="黑体" panose="02010609060101010101" pitchFamily="49" charset="-122"/>
              </a:rPr>
              <a:t>Host B</a:t>
            </a:r>
          </a:p>
        </p:txBody>
      </p:sp>
      <p:sp>
        <p:nvSpPr>
          <p:cNvPr id="206874" name="Freeform 26"/>
          <p:cNvSpPr/>
          <p:nvPr/>
        </p:nvSpPr>
        <p:spPr bwMode="auto">
          <a:xfrm>
            <a:off x="936625" y="2682875"/>
            <a:ext cx="7332663" cy="1751013"/>
          </a:xfrm>
          <a:custGeom>
            <a:avLst/>
            <a:gdLst/>
            <a:ahLst/>
            <a:cxnLst>
              <a:cxn ang="0">
                <a:pos x="0" y="0"/>
              </a:cxn>
              <a:cxn ang="0">
                <a:pos x="0" y="996"/>
              </a:cxn>
              <a:cxn ang="0">
                <a:pos x="9" y="1056"/>
              </a:cxn>
              <a:cxn ang="0">
                <a:pos x="36" y="1094"/>
              </a:cxn>
              <a:cxn ang="0">
                <a:pos x="75" y="1110"/>
              </a:cxn>
              <a:cxn ang="0">
                <a:pos x="127" y="1116"/>
              </a:cxn>
              <a:cxn ang="0">
                <a:pos x="1211" y="1116"/>
              </a:cxn>
              <a:cxn ang="0">
                <a:pos x="1250" y="1116"/>
              </a:cxn>
              <a:cxn ang="0">
                <a:pos x="1287" y="1100"/>
              </a:cxn>
              <a:cxn ang="0">
                <a:pos x="1305" y="1056"/>
              </a:cxn>
              <a:cxn ang="0">
                <a:pos x="1308" y="1022"/>
              </a:cxn>
              <a:cxn ang="0">
                <a:pos x="1308" y="307"/>
              </a:cxn>
              <a:cxn ang="0">
                <a:pos x="1311" y="261"/>
              </a:cxn>
              <a:cxn ang="0">
                <a:pos x="1376" y="191"/>
              </a:cxn>
              <a:cxn ang="0">
                <a:pos x="1620" y="191"/>
              </a:cxn>
              <a:cxn ang="0">
                <a:pos x="1676" y="252"/>
              </a:cxn>
              <a:cxn ang="0">
                <a:pos x="1680" y="280"/>
              </a:cxn>
              <a:cxn ang="0">
                <a:pos x="1680" y="1014"/>
              </a:cxn>
              <a:cxn ang="0">
                <a:pos x="1683" y="1047"/>
              </a:cxn>
              <a:cxn ang="0">
                <a:pos x="1701" y="1100"/>
              </a:cxn>
              <a:cxn ang="0">
                <a:pos x="1755" y="1116"/>
              </a:cxn>
              <a:cxn ang="0">
                <a:pos x="1808" y="1116"/>
              </a:cxn>
              <a:cxn ang="0">
                <a:pos x="2486" y="1116"/>
              </a:cxn>
              <a:cxn ang="0">
                <a:pos x="2564" y="1116"/>
              </a:cxn>
              <a:cxn ang="0">
                <a:pos x="2600" y="1091"/>
              </a:cxn>
              <a:cxn ang="0">
                <a:pos x="2608" y="999"/>
              </a:cxn>
              <a:cxn ang="0">
                <a:pos x="2608" y="264"/>
              </a:cxn>
              <a:cxn ang="0">
                <a:pos x="2616" y="227"/>
              </a:cxn>
              <a:cxn ang="0">
                <a:pos x="2676" y="191"/>
              </a:cxn>
              <a:cxn ang="0">
                <a:pos x="2868" y="195"/>
              </a:cxn>
              <a:cxn ang="0">
                <a:pos x="2928" y="251"/>
              </a:cxn>
              <a:cxn ang="0">
                <a:pos x="2928" y="280"/>
              </a:cxn>
              <a:cxn ang="0">
                <a:pos x="2928" y="1002"/>
              </a:cxn>
              <a:cxn ang="0">
                <a:pos x="2944" y="1087"/>
              </a:cxn>
              <a:cxn ang="0">
                <a:pos x="3014" y="1116"/>
              </a:cxn>
              <a:cxn ang="0">
                <a:pos x="3071" y="1116"/>
              </a:cxn>
              <a:cxn ang="0">
                <a:pos x="4117" y="1116"/>
              </a:cxn>
              <a:cxn ang="0">
                <a:pos x="4190" y="1116"/>
              </a:cxn>
              <a:cxn ang="0">
                <a:pos x="4251" y="1097"/>
              </a:cxn>
              <a:cxn ang="0">
                <a:pos x="4269" y="1044"/>
              </a:cxn>
              <a:cxn ang="0">
                <a:pos x="4271" y="994"/>
              </a:cxn>
              <a:cxn ang="0">
                <a:pos x="4272" y="0"/>
              </a:cxn>
            </a:cxnLst>
            <a:rect l="0" t="0" r="r" b="b"/>
            <a:pathLst>
              <a:path w="4272" h="1138">
                <a:moveTo>
                  <a:pt x="0" y="0"/>
                </a:moveTo>
                <a:lnTo>
                  <a:pt x="0" y="996"/>
                </a:lnTo>
                <a:lnTo>
                  <a:pt x="9" y="1056"/>
                </a:lnTo>
                <a:lnTo>
                  <a:pt x="36" y="1094"/>
                </a:lnTo>
                <a:lnTo>
                  <a:pt x="75" y="1110"/>
                </a:lnTo>
                <a:lnTo>
                  <a:pt x="127" y="1116"/>
                </a:lnTo>
                <a:lnTo>
                  <a:pt x="1211" y="1116"/>
                </a:lnTo>
                <a:lnTo>
                  <a:pt x="1250" y="1116"/>
                </a:lnTo>
                <a:lnTo>
                  <a:pt x="1287" y="1100"/>
                </a:lnTo>
                <a:lnTo>
                  <a:pt x="1305" y="1056"/>
                </a:lnTo>
                <a:lnTo>
                  <a:pt x="1308" y="1022"/>
                </a:lnTo>
                <a:lnTo>
                  <a:pt x="1308" y="307"/>
                </a:lnTo>
                <a:lnTo>
                  <a:pt x="1311" y="261"/>
                </a:lnTo>
                <a:cubicBezTo>
                  <a:pt x="1322" y="241"/>
                  <a:pt x="1325" y="202"/>
                  <a:pt x="1376" y="191"/>
                </a:cubicBezTo>
                <a:cubicBezTo>
                  <a:pt x="1430" y="181"/>
                  <a:pt x="1567" y="182"/>
                  <a:pt x="1620" y="191"/>
                </a:cubicBezTo>
                <a:cubicBezTo>
                  <a:pt x="1673" y="200"/>
                  <a:pt x="1669" y="238"/>
                  <a:pt x="1676" y="252"/>
                </a:cubicBezTo>
                <a:lnTo>
                  <a:pt x="1680" y="280"/>
                </a:lnTo>
                <a:lnTo>
                  <a:pt x="1680" y="1014"/>
                </a:lnTo>
                <a:lnTo>
                  <a:pt x="1683" y="1047"/>
                </a:lnTo>
                <a:lnTo>
                  <a:pt x="1701" y="1100"/>
                </a:lnTo>
                <a:lnTo>
                  <a:pt x="1755" y="1116"/>
                </a:lnTo>
                <a:lnTo>
                  <a:pt x="1808" y="1116"/>
                </a:lnTo>
                <a:lnTo>
                  <a:pt x="2486" y="1116"/>
                </a:lnTo>
                <a:lnTo>
                  <a:pt x="2564" y="1116"/>
                </a:lnTo>
                <a:cubicBezTo>
                  <a:pt x="2583" y="1112"/>
                  <a:pt x="2593" y="1111"/>
                  <a:pt x="2600" y="1091"/>
                </a:cubicBezTo>
                <a:cubicBezTo>
                  <a:pt x="2607" y="1072"/>
                  <a:pt x="2610" y="1138"/>
                  <a:pt x="2608" y="999"/>
                </a:cubicBezTo>
                <a:lnTo>
                  <a:pt x="2608" y="264"/>
                </a:lnTo>
                <a:lnTo>
                  <a:pt x="2616" y="227"/>
                </a:lnTo>
                <a:cubicBezTo>
                  <a:pt x="2627" y="215"/>
                  <a:pt x="2634" y="196"/>
                  <a:pt x="2676" y="191"/>
                </a:cubicBezTo>
                <a:cubicBezTo>
                  <a:pt x="2721" y="184"/>
                  <a:pt x="2824" y="187"/>
                  <a:pt x="2868" y="195"/>
                </a:cubicBezTo>
                <a:cubicBezTo>
                  <a:pt x="2912" y="203"/>
                  <a:pt x="2925" y="238"/>
                  <a:pt x="2928" y="251"/>
                </a:cubicBezTo>
                <a:lnTo>
                  <a:pt x="2928" y="280"/>
                </a:lnTo>
                <a:cubicBezTo>
                  <a:pt x="2928" y="280"/>
                  <a:pt x="2925" y="867"/>
                  <a:pt x="2928" y="1002"/>
                </a:cubicBezTo>
                <a:cubicBezTo>
                  <a:pt x="2930" y="1136"/>
                  <a:pt x="2930" y="1068"/>
                  <a:pt x="2944" y="1087"/>
                </a:cubicBezTo>
                <a:cubicBezTo>
                  <a:pt x="2958" y="1107"/>
                  <a:pt x="2995" y="1113"/>
                  <a:pt x="3014" y="1116"/>
                </a:cubicBezTo>
                <a:lnTo>
                  <a:pt x="3071" y="1116"/>
                </a:lnTo>
                <a:lnTo>
                  <a:pt x="4117" y="1116"/>
                </a:lnTo>
                <a:lnTo>
                  <a:pt x="4190" y="1116"/>
                </a:lnTo>
                <a:lnTo>
                  <a:pt x="4251" y="1097"/>
                </a:lnTo>
                <a:lnTo>
                  <a:pt x="4269" y="1044"/>
                </a:lnTo>
                <a:lnTo>
                  <a:pt x="4271" y="994"/>
                </a:lnTo>
                <a:lnTo>
                  <a:pt x="4272" y="0"/>
                </a:lnTo>
              </a:path>
            </a:pathLst>
          </a:custGeom>
          <a:noFill/>
          <a:ln w="76200" cap="flat" cmpd="sng">
            <a:solidFill>
              <a:srgbClr val="FF0000"/>
            </a:solidFill>
            <a:prstDash val="sysDot"/>
            <a:round/>
            <a:headEnd type="none" w="med" len="lg"/>
            <a:tailEnd type="none" w="med" len="lg"/>
          </a:ln>
          <a:effectLst/>
        </p:spPr>
        <p:txBody>
          <a:bodyPr/>
          <a:lstStyle/>
          <a:p>
            <a:endParaRPr lang="zh-CN" altLang="en-US"/>
          </a:p>
        </p:txBody>
      </p:sp>
      <p:sp>
        <p:nvSpPr>
          <p:cNvPr id="206875" name="Rectangle 27"/>
          <p:cNvSpPr>
            <a:spLocks noChangeArrowheads="1"/>
          </p:cNvSpPr>
          <p:nvPr/>
        </p:nvSpPr>
        <p:spPr bwMode="auto">
          <a:xfrm>
            <a:off x="1763713" y="476250"/>
            <a:ext cx="2114550" cy="363538"/>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800">
                <a:solidFill>
                  <a:srgbClr val="FF0000"/>
                </a:solidFill>
                <a:latin typeface="Tahoma" panose="020B0604030504040204" pitchFamily="34" charset="0"/>
                <a:ea typeface="黑体" panose="02010609060101010101" pitchFamily="49" charset="-122"/>
              </a:rPr>
              <a:t>application </a:t>
            </a:r>
            <a:r>
              <a:rPr kumimoji="0" lang="en-US" altLang="zh-CN" sz="1800">
                <a:solidFill>
                  <a:srgbClr val="FF0000"/>
                </a:solidFill>
                <a:latin typeface="Tahoma" panose="020B0604030504040204" pitchFamily="34" charset="0"/>
              </a:rPr>
              <a:t>process</a:t>
            </a:r>
          </a:p>
        </p:txBody>
      </p:sp>
      <p:sp>
        <p:nvSpPr>
          <p:cNvPr id="206876" name="Rectangle 28"/>
          <p:cNvSpPr>
            <a:spLocks noChangeArrowheads="1"/>
          </p:cNvSpPr>
          <p:nvPr/>
        </p:nvSpPr>
        <p:spPr bwMode="auto">
          <a:xfrm>
            <a:off x="5076825" y="549275"/>
            <a:ext cx="2365375" cy="363538"/>
          </a:xfrm>
          <a:prstGeom prst="rect">
            <a:avLst/>
          </a:prstGeom>
          <a:noFill/>
          <a:ln w="12700">
            <a:noFill/>
            <a:miter lim="800000"/>
          </a:ln>
          <a:effectLst/>
        </p:spPr>
        <p:txBody>
          <a:bodyPr lIns="90488" tIns="44450" rIns="90488" bIns="44450">
            <a:spAutoFit/>
          </a:bodyPr>
          <a:lstStyle/>
          <a:p>
            <a:pPr algn="r" defTabSz="762000" eaLnBrk="0" hangingPunct="0"/>
            <a:r>
              <a:rPr lang="en-US" altLang="zh-CN" sz="1800">
                <a:solidFill>
                  <a:srgbClr val="FF0000"/>
                </a:solidFill>
                <a:latin typeface="Tahoma" panose="020B0604030504040204" pitchFamily="34" charset="0"/>
                <a:ea typeface="黑体" panose="02010609060101010101" pitchFamily="49" charset="-122"/>
              </a:rPr>
              <a:t>application </a:t>
            </a:r>
            <a:r>
              <a:rPr kumimoji="0" lang="en-US" altLang="zh-CN" sz="1800">
                <a:solidFill>
                  <a:srgbClr val="FF0000"/>
                </a:solidFill>
                <a:latin typeface="Tahoma" panose="020B0604030504040204" pitchFamily="34" charset="0"/>
              </a:rPr>
              <a:t>process</a:t>
            </a:r>
          </a:p>
        </p:txBody>
      </p:sp>
      <p:sp>
        <p:nvSpPr>
          <p:cNvPr id="206877" name="Rectangle 29"/>
          <p:cNvSpPr>
            <a:spLocks noChangeArrowheads="1"/>
          </p:cNvSpPr>
          <p:nvPr/>
        </p:nvSpPr>
        <p:spPr bwMode="auto">
          <a:xfrm>
            <a:off x="3011488" y="5127625"/>
            <a:ext cx="1067601"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800">
                <a:latin typeface="Arial" panose="020B0604020202020204" pitchFamily="34" charset="0"/>
                <a:ea typeface="黑体" panose="02010609060101010101" pitchFamily="49" charset="-122"/>
              </a:rPr>
              <a:t>Router 1</a:t>
            </a:r>
          </a:p>
        </p:txBody>
      </p:sp>
      <p:pic>
        <p:nvPicPr>
          <p:cNvPr id="206878" name="Picture 30"/>
          <p:cNvPicPr>
            <a:picLocks noChangeArrowheads="1"/>
          </p:cNvPicPr>
          <p:nvPr/>
        </p:nvPicPr>
        <p:blipFill>
          <a:blip r:embed="rId3" cstate="print"/>
          <a:srcRect/>
          <a:stretch>
            <a:fillRect/>
          </a:stretch>
        </p:blipFill>
        <p:spPr bwMode="auto">
          <a:xfrm>
            <a:off x="3089275" y="5475288"/>
            <a:ext cx="723900" cy="430212"/>
          </a:xfrm>
          <a:prstGeom prst="rect">
            <a:avLst/>
          </a:prstGeom>
          <a:noFill/>
          <a:ln w="12699">
            <a:noFill/>
            <a:miter lim="800000"/>
            <a:headEnd/>
            <a:tailEnd/>
          </a:ln>
          <a:effectLst/>
        </p:spPr>
      </p:pic>
      <p:sp>
        <p:nvSpPr>
          <p:cNvPr id="206879" name="Rectangle 31"/>
          <p:cNvSpPr>
            <a:spLocks noChangeArrowheads="1"/>
          </p:cNvSpPr>
          <p:nvPr/>
        </p:nvSpPr>
        <p:spPr bwMode="auto">
          <a:xfrm>
            <a:off x="5218113" y="5127625"/>
            <a:ext cx="1067601"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800">
                <a:latin typeface="Arial" panose="020B0604020202020204" pitchFamily="34" charset="0"/>
                <a:ea typeface="黑体" panose="02010609060101010101" pitchFamily="49" charset="-122"/>
              </a:rPr>
              <a:t>Router 2</a:t>
            </a:r>
          </a:p>
        </p:txBody>
      </p:sp>
      <p:sp>
        <p:nvSpPr>
          <p:cNvPr id="206880" name="Oval 32"/>
          <p:cNvSpPr>
            <a:spLocks noChangeArrowheads="1"/>
          </p:cNvSpPr>
          <p:nvPr/>
        </p:nvSpPr>
        <p:spPr bwMode="auto">
          <a:xfrm>
            <a:off x="498475" y="5324475"/>
            <a:ext cx="631825" cy="314325"/>
          </a:xfrm>
          <a:prstGeom prst="ellipse">
            <a:avLst/>
          </a:prstGeom>
          <a:solidFill>
            <a:srgbClr val="FFCCFF"/>
          </a:solidFill>
          <a:ln w="12700">
            <a:solidFill>
              <a:schemeClr val="tx1"/>
            </a:solidFill>
            <a:round/>
          </a:ln>
          <a:effectLst/>
        </p:spPr>
        <p:txBody>
          <a:bodyPr wrap="none" anchor="ctr"/>
          <a:lstStyle/>
          <a:p>
            <a:endParaRPr lang="zh-CN" altLang="en-US" sz="1800"/>
          </a:p>
        </p:txBody>
      </p:sp>
      <p:sp>
        <p:nvSpPr>
          <p:cNvPr id="206881" name="Rectangle 33"/>
          <p:cNvSpPr>
            <a:spLocks noChangeArrowheads="1"/>
          </p:cNvSpPr>
          <p:nvPr/>
        </p:nvSpPr>
        <p:spPr bwMode="auto">
          <a:xfrm>
            <a:off x="542925" y="5273675"/>
            <a:ext cx="575480"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800">
                <a:latin typeface="Arial" panose="020B0604020202020204" pitchFamily="34" charset="0"/>
                <a:ea typeface="黑体" panose="02010609060101010101" pitchFamily="49" charset="-122"/>
              </a:rPr>
              <a:t>AP</a:t>
            </a:r>
            <a:r>
              <a:rPr lang="en-US" altLang="zh-CN" sz="1800" baseline="-25000">
                <a:latin typeface="Arial" panose="020B0604020202020204" pitchFamily="34" charset="0"/>
                <a:ea typeface="黑体" panose="02010609060101010101" pitchFamily="49" charset="-122"/>
              </a:rPr>
              <a:t>1</a:t>
            </a:r>
            <a:endParaRPr lang="en-US" altLang="zh-CN" sz="1800">
              <a:latin typeface="Arial" panose="020B0604020202020204" pitchFamily="34" charset="0"/>
              <a:ea typeface="黑体" panose="02010609060101010101" pitchFamily="49" charset="-122"/>
            </a:endParaRPr>
          </a:p>
        </p:txBody>
      </p:sp>
      <p:sp>
        <p:nvSpPr>
          <p:cNvPr id="206882" name="Oval 34"/>
          <p:cNvSpPr>
            <a:spLocks noChangeArrowheads="1"/>
          </p:cNvSpPr>
          <p:nvPr/>
        </p:nvSpPr>
        <p:spPr bwMode="auto">
          <a:xfrm>
            <a:off x="8140700" y="609600"/>
            <a:ext cx="631825" cy="355600"/>
          </a:xfrm>
          <a:prstGeom prst="ellipse">
            <a:avLst/>
          </a:prstGeom>
          <a:solidFill>
            <a:srgbClr val="FFCCFF"/>
          </a:solidFill>
          <a:ln w="12700">
            <a:solidFill>
              <a:schemeClr val="tx1"/>
            </a:solidFill>
            <a:round/>
          </a:ln>
          <a:effectLst/>
        </p:spPr>
        <p:txBody>
          <a:bodyPr wrap="none" anchor="ctr"/>
          <a:lstStyle/>
          <a:p>
            <a:endParaRPr lang="zh-CN" altLang="en-US"/>
          </a:p>
        </p:txBody>
      </p:sp>
      <p:sp>
        <p:nvSpPr>
          <p:cNvPr id="206883" name="Line 35"/>
          <p:cNvSpPr>
            <a:spLocks noChangeShapeType="1"/>
          </p:cNvSpPr>
          <p:nvPr/>
        </p:nvSpPr>
        <p:spPr bwMode="auto">
          <a:xfrm rot="5400000">
            <a:off x="3005138" y="3633788"/>
            <a:ext cx="946150" cy="0"/>
          </a:xfrm>
          <a:prstGeom prst="line">
            <a:avLst/>
          </a:prstGeom>
          <a:noFill/>
          <a:ln w="12700">
            <a:solidFill>
              <a:schemeClr val="tx1"/>
            </a:solidFill>
            <a:round/>
          </a:ln>
          <a:effectLst/>
        </p:spPr>
        <p:txBody>
          <a:bodyPr wrap="none" anchor="ctr"/>
          <a:lstStyle/>
          <a:p>
            <a:endParaRPr lang="zh-CN" altLang="en-US"/>
          </a:p>
        </p:txBody>
      </p:sp>
      <p:sp>
        <p:nvSpPr>
          <p:cNvPr id="206884" name="Line 36"/>
          <p:cNvSpPr>
            <a:spLocks noChangeShapeType="1"/>
          </p:cNvSpPr>
          <p:nvPr/>
        </p:nvSpPr>
        <p:spPr bwMode="auto">
          <a:xfrm rot="5400000">
            <a:off x="5195093" y="3631407"/>
            <a:ext cx="957263" cy="0"/>
          </a:xfrm>
          <a:prstGeom prst="line">
            <a:avLst/>
          </a:prstGeom>
          <a:noFill/>
          <a:ln w="12700">
            <a:solidFill>
              <a:schemeClr val="tx1"/>
            </a:solidFill>
            <a:round/>
          </a:ln>
          <a:effectLst/>
        </p:spPr>
        <p:txBody>
          <a:bodyPr wrap="none" anchor="ctr"/>
          <a:lstStyle/>
          <a:p>
            <a:endParaRPr lang="zh-CN" altLang="en-US"/>
          </a:p>
        </p:txBody>
      </p:sp>
      <p:pic>
        <p:nvPicPr>
          <p:cNvPr id="206885" name="Picture 37"/>
          <p:cNvPicPr>
            <a:picLocks noChangeArrowheads="1"/>
          </p:cNvPicPr>
          <p:nvPr/>
        </p:nvPicPr>
        <p:blipFill>
          <a:blip r:embed="rId4" cstate="print"/>
          <a:srcRect/>
          <a:stretch>
            <a:fillRect/>
          </a:stretch>
        </p:blipFill>
        <p:spPr bwMode="auto">
          <a:xfrm>
            <a:off x="6334125" y="5387975"/>
            <a:ext cx="904875" cy="542925"/>
          </a:xfrm>
          <a:prstGeom prst="rect">
            <a:avLst/>
          </a:prstGeom>
          <a:noFill/>
          <a:ln w="9525">
            <a:noFill/>
            <a:miter lim="800000"/>
            <a:headEnd/>
            <a:tailEnd/>
          </a:ln>
          <a:effectLst/>
        </p:spPr>
      </p:pic>
      <p:sp>
        <p:nvSpPr>
          <p:cNvPr id="206886" name="Rectangle 38"/>
          <p:cNvSpPr>
            <a:spLocks noChangeArrowheads="1"/>
          </p:cNvSpPr>
          <p:nvPr/>
        </p:nvSpPr>
        <p:spPr bwMode="auto">
          <a:xfrm>
            <a:off x="6403975" y="5468938"/>
            <a:ext cx="716544"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800">
                <a:latin typeface="Arial" panose="020B0604020202020204" pitchFamily="34" charset="0"/>
                <a:ea typeface="黑体" panose="02010609060101010101" pitchFamily="49" charset="-122"/>
              </a:rPr>
              <a:t>LAN</a:t>
            </a:r>
            <a:r>
              <a:rPr lang="en-US" altLang="zh-CN" sz="1800" baseline="-25000">
                <a:latin typeface="Arial" panose="020B0604020202020204" pitchFamily="34" charset="0"/>
                <a:ea typeface="黑体" panose="02010609060101010101" pitchFamily="49" charset="-122"/>
              </a:rPr>
              <a:t>2</a:t>
            </a:r>
            <a:endParaRPr lang="en-US" altLang="zh-CN" sz="1800">
              <a:latin typeface="Arial" panose="020B0604020202020204" pitchFamily="34" charset="0"/>
              <a:ea typeface="黑体" panose="02010609060101010101" pitchFamily="49" charset="-122"/>
            </a:endParaRPr>
          </a:p>
        </p:txBody>
      </p:sp>
      <p:pic>
        <p:nvPicPr>
          <p:cNvPr id="206887" name="Picture 39"/>
          <p:cNvPicPr>
            <a:picLocks noChangeArrowheads="1"/>
          </p:cNvPicPr>
          <p:nvPr/>
        </p:nvPicPr>
        <p:blipFill>
          <a:blip r:embed="rId4" cstate="print"/>
          <a:srcRect/>
          <a:stretch>
            <a:fillRect/>
          </a:stretch>
        </p:blipFill>
        <p:spPr bwMode="auto">
          <a:xfrm>
            <a:off x="4108450" y="5387975"/>
            <a:ext cx="989013" cy="542925"/>
          </a:xfrm>
          <a:prstGeom prst="rect">
            <a:avLst/>
          </a:prstGeom>
          <a:noFill/>
          <a:ln w="9525">
            <a:noFill/>
            <a:miter lim="800000"/>
            <a:headEnd/>
            <a:tailEnd/>
          </a:ln>
          <a:effectLst/>
        </p:spPr>
      </p:pic>
      <p:sp>
        <p:nvSpPr>
          <p:cNvPr id="206888" name="Rectangle 40"/>
          <p:cNvSpPr>
            <a:spLocks noChangeArrowheads="1"/>
          </p:cNvSpPr>
          <p:nvPr/>
        </p:nvSpPr>
        <p:spPr bwMode="auto">
          <a:xfrm>
            <a:off x="4222750" y="5480050"/>
            <a:ext cx="712760"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800">
                <a:latin typeface="Arial" panose="020B0604020202020204" pitchFamily="34" charset="0"/>
                <a:ea typeface="黑体" panose="02010609060101010101" pitchFamily="49" charset="-122"/>
              </a:rPr>
              <a:t>WAN</a:t>
            </a:r>
          </a:p>
        </p:txBody>
      </p:sp>
      <p:sp>
        <p:nvSpPr>
          <p:cNvPr id="206889" name="Oval 41"/>
          <p:cNvSpPr>
            <a:spLocks noChangeArrowheads="1"/>
          </p:cNvSpPr>
          <p:nvPr/>
        </p:nvSpPr>
        <p:spPr bwMode="auto">
          <a:xfrm>
            <a:off x="1616075" y="5608638"/>
            <a:ext cx="153988" cy="138112"/>
          </a:xfrm>
          <a:prstGeom prst="ellipse">
            <a:avLst/>
          </a:prstGeom>
          <a:solidFill>
            <a:schemeClr val="bg1"/>
          </a:solidFill>
          <a:ln w="28575">
            <a:solidFill>
              <a:srgbClr val="333399"/>
            </a:solidFill>
            <a:round/>
          </a:ln>
          <a:effectLst/>
        </p:spPr>
        <p:txBody>
          <a:bodyPr wrap="none" anchor="ctr"/>
          <a:lstStyle/>
          <a:p>
            <a:endParaRPr lang="zh-CN" altLang="en-US" sz="1800"/>
          </a:p>
        </p:txBody>
      </p:sp>
      <p:sp>
        <p:nvSpPr>
          <p:cNvPr id="206890" name="Oval 42"/>
          <p:cNvSpPr>
            <a:spLocks noChangeArrowheads="1"/>
          </p:cNvSpPr>
          <p:nvPr/>
        </p:nvSpPr>
        <p:spPr bwMode="auto">
          <a:xfrm>
            <a:off x="482600" y="5694363"/>
            <a:ext cx="633413" cy="314325"/>
          </a:xfrm>
          <a:prstGeom prst="ellipse">
            <a:avLst/>
          </a:prstGeom>
          <a:solidFill>
            <a:srgbClr val="FFCCFF"/>
          </a:solidFill>
          <a:ln w="12700">
            <a:solidFill>
              <a:schemeClr val="tx1"/>
            </a:solidFill>
            <a:round/>
          </a:ln>
          <a:effectLst/>
        </p:spPr>
        <p:txBody>
          <a:bodyPr wrap="none" anchor="ctr"/>
          <a:lstStyle/>
          <a:p>
            <a:endParaRPr lang="zh-CN" altLang="en-US" sz="1800"/>
          </a:p>
        </p:txBody>
      </p:sp>
      <p:sp>
        <p:nvSpPr>
          <p:cNvPr id="206891" name="Rectangle 43"/>
          <p:cNvSpPr>
            <a:spLocks noChangeArrowheads="1"/>
          </p:cNvSpPr>
          <p:nvPr/>
        </p:nvSpPr>
        <p:spPr bwMode="auto">
          <a:xfrm>
            <a:off x="501650" y="5643563"/>
            <a:ext cx="575480"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800">
                <a:latin typeface="Arial" panose="020B0604020202020204" pitchFamily="34" charset="0"/>
                <a:ea typeface="黑体" panose="02010609060101010101" pitchFamily="49" charset="-122"/>
              </a:rPr>
              <a:t>AP</a:t>
            </a:r>
            <a:r>
              <a:rPr lang="en-US" altLang="zh-CN" sz="1800" baseline="-25000">
                <a:latin typeface="Arial" panose="020B0604020202020204" pitchFamily="34" charset="0"/>
                <a:ea typeface="黑体" panose="02010609060101010101" pitchFamily="49" charset="-122"/>
              </a:rPr>
              <a:t>2</a:t>
            </a:r>
            <a:endParaRPr lang="en-US" altLang="zh-CN" sz="1800">
              <a:latin typeface="Arial" panose="020B0604020202020204" pitchFamily="34" charset="0"/>
              <a:ea typeface="黑体" panose="02010609060101010101" pitchFamily="49" charset="-122"/>
            </a:endParaRPr>
          </a:p>
        </p:txBody>
      </p:sp>
      <p:sp>
        <p:nvSpPr>
          <p:cNvPr id="206892" name="Rectangle 44"/>
          <p:cNvSpPr>
            <a:spLocks noChangeArrowheads="1"/>
          </p:cNvSpPr>
          <p:nvPr/>
        </p:nvSpPr>
        <p:spPr bwMode="auto">
          <a:xfrm flipH="1">
            <a:off x="7488238" y="5214938"/>
            <a:ext cx="1447800" cy="885825"/>
          </a:xfrm>
          <a:prstGeom prst="rect">
            <a:avLst/>
          </a:prstGeom>
          <a:solidFill>
            <a:srgbClr val="FFFF99"/>
          </a:solidFill>
          <a:ln w="19050">
            <a:solidFill>
              <a:srgbClr val="333399"/>
            </a:solidFill>
            <a:miter lim="800000"/>
          </a:ln>
          <a:effectLst>
            <a:outerShdw dist="35921" dir="2700000" algn="ctr" rotWithShape="0">
              <a:schemeClr val="bg2"/>
            </a:outerShdw>
          </a:effectLst>
        </p:spPr>
        <p:txBody>
          <a:bodyPr wrap="none" anchor="ctr"/>
          <a:lstStyle/>
          <a:p>
            <a:endParaRPr lang="zh-CN" altLang="en-US" sz="1800"/>
          </a:p>
        </p:txBody>
      </p:sp>
      <p:sp>
        <p:nvSpPr>
          <p:cNvPr id="206893" name="Freeform 45"/>
          <p:cNvSpPr/>
          <p:nvPr/>
        </p:nvSpPr>
        <p:spPr bwMode="auto">
          <a:xfrm flipH="1">
            <a:off x="7488238" y="5508625"/>
            <a:ext cx="655637" cy="165100"/>
          </a:xfrm>
          <a:custGeom>
            <a:avLst/>
            <a:gdLst/>
            <a:ahLst/>
            <a:cxnLst>
              <a:cxn ang="0">
                <a:pos x="0" y="0"/>
              </a:cxn>
              <a:cxn ang="0">
                <a:pos x="9" y="0"/>
              </a:cxn>
              <a:cxn ang="0">
                <a:pos x="18" y="6"/>
              </a:cxn>
              <a:cxn ang="0">
                <a:pos x="27" y="6"/>
              </a:cxn>
              <a:cxn ang="0">
                <a:pos x="36" y="9"/>
              </a:cxn>
              <a:cxn ang="0">
                <a:pos x="48" y="12"/>
              </a:cxn>
              <a:cxn ang="0">
                <a:pos x="57" y="15"/>
              </a:cxn>
              <a:cxn ang="0">
                <a:pos x="66" y="18"/>
              </a:cxn>
              <a:cxn ang="0">
                <a:pos x="75" y="21"/>
              </a:cxn>
              <a:cxn ang="0">
                <a:pos x="84" y="24"/>
              </a:cxn>
              <a:cxn ang="0">
                <a:pos x="93" y="30"/>
              </a:cxn>
              <a:cxn ang="0">
                <a:pos x="102" y="33"/>
              </a:cxn>
              <a:cxn ang="0">
                <a:pos x="111" y="36"/>
              </a:cxn>
              <a:cxn ang="0">
                <a:pos x="120" y="42"/>
              </a:cxn>
              <a:cxn ang="0">
                <a:pos x="132" y="45"/>
              </a:cxn>
              <a:cxn ang="0">
                <a:pos x="144" y="54"/>
              </a:cxn>
              <a:cxn ang="0">
                <a:pos x="153" y="57"/>
              </a:cxn>
              <a:cxn ang="0">
                <a:pos x="162" y="66"/>
              </a:cxn>
              <a:cxn ang="0">
                <a:pos x="171" y="66"/>
              </a:cxn>
              <a:cxn ang="0">
                <a:pos x="180" y="72"/>
              </a:cxn>
              <a:cxn ang="0">
                <a:pos x="192" y="78"/>
              </a:cxn>
              <a:cxn ang="0">
                <a:pos x="213" y="84"/>
              </a:cxn>
              <a:cxn ang="0">
                <a:pos x="225" y="90"/>
              </a:cxn>
              <a:cxn ang="0">
                <a:pos x="234" y="96"/>
              </a:cxn>
              <a:cxn ang="0">
                <a:pos x="243" y="105"/>
              </a:cxn>
              <a:cxn ang="0">
                <a:pos x="252" y="111"/>
              </a:cxn>
              <a:cxn ang="0">
                <a:pos x="261" y="117"/>
              </a:cxn>
              <a:cxn ang="0">
                <a:pos x="267" y="126"/>
              </a:cxn>
              <a:cxn ang="0">
                <a:pos x="276" y="132"/>
              </a:cxn>
              <a:cxn ang="0">
                <a:pos x="285" y="138"/>
              </a:cxn>
              <a:cxn ang="0">
                <a:pos x="294" y="144"/>
              </a:cxn>
              <a:cxn ang="0">
                <a:pos x="300" y="153"/>
              </a:cxn>
              <a:cxn ang="0">
                <a:pos x="303" y="162"/>
              </a:cxn>
              <a:cxn ang="0">
                <a:pos x="312" y="168"/>
              </a:cxn>
              <a:cxn ang="0">
                <a:pos x="321" y="177"/>
              </a:cxn>
              <a:cxn ang="0">
                <a:pos x="333" y="186"/>
              </a:cxn>
              <a:cxn ang="0">
                <a:pos x="345" y="195"/>
              </a:cxn>
              <a:cxn ang="0">
                <a:pos x="348" y="204"/>
              </a:cxn>
              <a:cxn ang="0">
                <a:pos x="357" y="210"/>
              </a:cxn>
              <a:cxn ang="0">
                <a:pos x="360" y="219"/>
              </a:cxn>
              <a:cxn ang="0">
                <a:pos x="366" y="228"/>
              </a:cxn>
              <a:cxn ang="0">
                <a:pos x="369" y="237"/>
              </a:cxn>
              <a:cxn ang="0">
                <a:pos x="372" y="246"/>
              </a:cxn>
              <a:cxn ang="0">
                <a:pos x="372" y="258"/>
              </a:cxn>
              <a:cxn ang="0">
                <a:pos x="378" y="267"/>
              </a:cxn>
              <a:cxn ang="0">
                <a:pos x="381" y="276"/>
              </a:cxn>
            </a:cxnLst>
            <a:rect l="0" t="0" r="r" b="b"/>
            <a:pathLst>
              <a:path w="382" h="277">
                <a:moveTo>
                  <a:pt x="0" y="0"/>
                </a:moveTo>
                <a:lnTo>
                  <a:pt x="9" y="0"/>
                </a:lnTo>
                <a:lnTo>
                  <a:pt x="18" y="6"/>
                </a:lnTo>
                <a:lnTo>
                  <a:pt x="27" y="6"/>
                </a:lnTo>
                <a:lnTo>
                  <a:pt x="36" y="9"/>
                </a:lnTo>
                <a:lnTo>
                  <a:pt x="48" y="12"/>
                </a:lnTo>
                <a:lnTo>
                  <a:pt x="57" y="15"/>
                </a:lnTo>
                <a:lnTo>
                  <a:pt x="66" y="18"/>
                </a:lnTo>
                <a:lnTo>
                  <a:pt x="75" y="21"/>
                </a:lnTo>
                <a:lnTo>
                  <a:pt x="84" y="24"/>
                </a:lnTo>
                <a:lnTo>
                  <a:pt x="93" y="30"/>
                </a:lnTo>
                <a:lnTo>
                  <a:pt x="102" y="33"/>
                </a:lnTo>
                <a:lnTo>
                  <a:pt x="111" y="36"/>
                </a:lnTo>
                <a:lnTo>
                  <a:pt x="120" y="42"/>
                </a:lnTo>
                <a:lnTo>
                  <a:pt x="132" y="45"/>
                </a:lnTo>
                <a:lnTo>
                  <a:pt x="144" y="54"/>
                </a:lnTo>
                <a:lnTo>
                  <a:pt x="153" y="57"/>
                </a:lnTo>
                <a:lnTo>
                  <a:pt x="162" y="66"/>
                </a:lnTo>
                <a:lnTo>
                  <a:pt x="171" y="66"/>
                </a:lnTo>
                <a:lnTo>
                  <a:pt x="180" y="72"/>
                </a:lnTo>
                <a:lnTo>
                  <a:pt x="192" y="78"/>
                </a:lnTo>
                <a:lnTo>
                  <a:pt x="213" y="84"/>
                </a:lnTo>
                <a:lnTo>
                  <a:pt x="225" y="90"/>
                </a:lnTo>
                <a:lnTo>
                  <a:pt x="234" y="96"/>
                </a:lnTo>
                <a:lnTo>
                  <a:pt x="243" y="105"/>
                </a:lnTo>
                <a:lnTo>
                  <a:pt x="252" y="111"/>
                </a:lnTo>
                <a:lnTo>
                  <a:pt x="261" y="117"/>
                </a:lnTo>
                <a:lnTo>
                  <a:pt x="267" y="126"/>
                </a:lnTo>
                <a:lnTo>
                  <a:pt x="276" y="132"/>
                </a:lnTo>
                <a:lnTo>
                  <a:pt x="285" y="138"/>
                </a:lnTo>
                <a:lnTo>
                  <a:pt x="294" y="144"/>
                </a:lnTo>
                <a:lnTo>
                  <a:pt x="300" y="153"/>
                </a:lnTo>
                <a:lnTo>
                  <a:pt x="303" y="162"/>
                </a:lnTo>
                <a:lnTo>
                  <a:pt x="312" y="168"/>
                </a:lnTo>
                <a:lnTo>
                  <a:pt x="321" y="177"/>
                </a:lnTo>
                <a:lnTo>
                  <a:pt x="333" y="186"/>
                </a:lnTo>
                <a:lnTo>
                  <a:pt x="345" y="195"/>
                </a:lnTo>
                <a:lnTo>
                  <a:pt x="348" y="204"/>
                </a:lnTo>
                <a:lnTo>
                  <a:pt x="357" y="210"/>
                </a:lnTo>
                <a:lnTo>
                  <a:pt x="360" y="219"/>
                </a:lnTo>
                <a:lnTo>
                  <a:pt x="366" y="228"/>
                </a:lnTo>
                <a:lnTo>
                  <a:pt x="369" y="237"/>
                </a:lnTo>
                <a:lnTo>
                  <a:pt x="372" y="246"/>
                </a:lnTo>
                <a:lnTo>
                  <a:pt x="372" y="258"/>
                </a:lnTo>
                <a:lnTo>
                  <a:pt x="378" y="267"/>
                </a:lnTo>
                <a:lnTo>
                  <a:pt x="381" y="276"/>
                </a:lnTo>
              </a:path>
            </a:pathLst>
          </a:custGeom>
          <a:noFill/>
          <a:ln w="12700" cap="rnd" cmpd="sng">
            <a:solidFill>
              <a:schemeClr val="tx1"/>
            </a:solidFill>
            <a:prstDash val="solid"/>
            <a:round/>
            <a:headEnd type="none" w="med" len="med"/>
            <a:tailEnd type="none" w="med" len="med"/>
          </a:ln>
          <a:effectLst/>
        </p:spPr>
        <p:txBody>
          <a:bodyPr/>
          <a:lstStyle/>
          <a:p>
            <a:endParaRPr lang="zh-CN" altLang="en-US" sz="1800"/>
          </a:p>
        </p:txBody>
      </p:sp>
      <p:sp>
        <p:nvSpPr>
          <p:cNvPr id="206894" name="Freeform 46"/>
          <p:cNvSpPr/>
          <p:nvPr/>
        </p:nvSpPr>
        <p:spPr bwMode="auto">
          <a:xfrm flipH="1">
            <a:off x="7488238" y="5695950"/>
            <a:ext cx="711200" cy="184150"/>
          </a:xfrm>
          <a:custGeom>
            <a:avLst/>
            <a:gdLst/>
            <a:ahLst/>
            <a:cxnLst>
              <a:cxn ang="0">
                <a:pos x="0" y="243"/>
              </a:cxn>
              <a:cxn ang="0">
                <a:pos x="12" y="243"/>
              </a:cxn>
              <a:cxn ang="0">
                <a:pos x="31" y="237"/>
              </a:cxn>
              <a:cxn ang="0">
                <a:pos x="40" y="234"/>
              </a:cxn>
              <a:cxn ang="0">
                <a:pos x="49" y="231"/>
              </a:cxn>
              <a:cxn ang="0">
                <a:pos x="59" y="225"/>
              </a:cxn>
              <a:cxn ang="0">
                <a:pos x="71" y="222"/>
              </a:cxn>
              <a:cxn ang="0">
                <a:pos x="80" y="216"/>
              </a:cxn>
              <a:cxn ang="0">
                <a:pos x="89" y="210"/>
              </a:cxn>
              <a:cxn ang="0">
                <a:pos x="99" y="204"/>
              </a:cxn>
              <a:cxn ang="0">
                <a:pos x="108" y="198"/>
              </a:cxn>
              <a:cxn ang="0">
                <a:pos x="117" y="195"/>
              </a:cxn>
              <a:cxn ang="0">
                <a:pos x="126" y="189"/>
              </a:cxn>
              <a:cxn ang="0">
                <a:pos x="136" y="183"/>
              </a:cxn>
              <a:cxn ang="0">
                <a:pos x="145" y="177"/>
              </a:cxn>
              <a:cxn ang="0">
                <a:pos x="154" y="174"/>
              </a:cxn>
              <a:cxn ang="0">
                <a:pos x="163" y="171"/>
              </a:cxn>
              <a:cxn ang="0">
                <a:pos x="173" y="165"/>
              </a:cxn>
              <a:cxn ang="0">
                <a:pos x="182" y="162"/>
              </a:cxn>
              <a:cxn ang="0">
                <a:pos x="194" y="156"/>
              </a:cxn>
              <a:cxn ang="0">
                <a:pos x="207" y="150"/>
              </a:cxn>
              <a:cxn ang="0">
                <a:pos x="213" y="141"/>
              </a:cxn>
              <a:cxn ang="0">
                <a:pos x="222" y="138"/>
              </a:cxn>
              <a:cxn ang="0">
                <a:pos x="231" y="129"/>
              </a:cxn>
              <a:cxn ang="0">
                <a:pos x="241" y="120"/>
              </a:cxn>
              <a:cxn ang="0">
                <a:pos x="247" y="111"/>
              </a:cxn>
              <a:cxn ang="0">
                <a:pos x="256" y="102"/>
              </a:cxn>
              <a:cxn ang="0">
                <a:pos x="259" y="93"/>
              </a:cxn>
              <a:cxn ang="0">
                <a:pos x="268" y="87"/>
              </a:cxn>
              <a:cxn ang="0">
                <a:pos x="271" y="78"/>
              </a:cxn>
              <a:cxn ang="0">
                <a:pos x="278" y="69"/>
              </a:cxn>
              <a:cxn ang="0">
                <a:pos x="284" y="60"/>
              </a:cxn>
              <a:cxn ang="0">
                <a:pos x="290" y="51"/>
              </a:cxn>
              <a:cxn ang="0">
                <a:pos x="293" y="42"/>
              </a:cxn>
              <a:cxn ang="0">
                <a:pos x="299" y="33"/>
              </a:cxn>
              <a:cxn ang="0">
                <a:pos x="308" y="27"/>
              </a:cxn>
              <a:cxn ang="0">
                <a:pos x="311" y="18"/>
              </a:cxn>
              <a:cxn ang="0">
                <a:pos x="321" y="15"/>
              </a:cxn>
              <a:cxn ang="0">
                <a:pos x="324" y="6"/>
              </a:cxn>
              <a:cxn ang="0">
                <a:pos x="333" y="0"/>
              </a:cxn>
            </a:cxnLst>
            <a:rect l="0" t="0" r="r" b="b"/>
            <a:pathLst>
              <a:path w="334" h="244">
                <a:moveTo>
                  <a:pt x="0" y="243"/>
                </a:moveTo>
                <a:lnTo>
                  <a:pt x="12" y="243"/>
                </a:lnTo>
                <a:lnTo>
                  <a:pt x="31" y="237"/>
                </a:lnTo>
                <a:lnTo>
                  <a:pt x="40" y="234"/>
                </a:lnTo>
                <a:lnTo>
                  <a:pt x="49" y="231"/>
                </a:lnTo>
                <a:lnTo>
                  <a:pt x="59" y="225"/>
                </a:lnTo>
                <a:lnTo>
                  <a:pt x="71" y="222"/>
                </a:lnTo>
                <a:lnTo>
                  <a:pt x="80" y="216"/>
                </a:lnTo>
                <a:lnTo>
                  <a:pt x="89" y="210"/>
                </a:lnTo>
                <a:lnTo>
                  <a:pt x="99" y="204"/>
                </a:lnTo>
                <a:lnTo>
                  <a:pt x="108" y="198"/>
                </a:lnTo>
                <a:lnTo>
                  <a:pt x="117" y="195"/>
                </a:lnTo>
                <a:lnTo>
                  <a:pt x="126" y="189"/>
                </a:lnTo>
                <a:lnTo>
                  <a:pt x="136" y="183"/>
                </a:lnTo>
                <a:lnTo>
                  <a:pt x="145" y="177"/>
                </a:lnTo>
                <a:lnTo>
                  <a:pt x="154" y="174"/>
                </a:lnTo>
                <a:lnTo>
                  <a:pt x="163" y="171"/>
                </a:lnTo>
                <a:lnTo>
                  <a:pt x="173" y="165"/>
                </a:lnTo>
                <a:lnTo>
                  <a:pt x="182" y="162"/>
                </a:lnTo>
                <a:lnTo>
                  <a:pt x="194" y="156"/>
                </a:lnTo>
                <a:lnTo>
                  <a:pt x="207" y="150"/>
                </a:lnTo>
                <a:lnTo>
                  <a:pt x="213" y="141"/>
                </a:lnTo>
                <a:lnTo>
                  <a:pt x="222" y="138"/>
                </a:lnTo>
                <a:lnTo>
                  <a:pt x="231" y="129"/>
                </a:lnTo>
                <a:lnTo>
                  <a:pt x="241" y="120"/>
                </a:lnTo>
                <a:lnTo>
                  <a:pt x="247" y="111"/>
                </a:lnTo>
                <a:lnTo>
                  <a:pt x="256" y="102"/>
                </a:lnTo>
                <a:lnTo>
                  <a:pt x="259" y="93"/>
                </a:lnTo>
                <a:lnTo>
                  <a:pt x="268" y="87"/>
                </a:lnTo>
                <a:lnTo>
                  <a:pt x="271" y="78"/>
                </a:lnTo>
                <a:lnTo>
                  <a:pt x="278" y="69"/>
                </a:lnTo>
                <a:lnTo>
                  <a:pt x="284" y="60"/>
                </a:lnTo>
                <a:lnTo>
                  <a:pt x="290" y="51"/>
                </a:lnTo>
                <a:lnTo>
                  <a:pt x="293" y="42"/>
                </a:lnTo>
                <a:lnTo>
                  <a:pt x="299" y="33"/>
                </a:lnTo>
                <a:lnTo>
                  <a:pt x="308" y="27"/>
                </a:lnTo>
                <a:lnTo>
                  <a:pt x="311" y="18"/>
                </a:lnTo>
                <a:lnTo>
                  <a:pt x="321" y="15"/>
                </a:lnTo>
                <a:lnTo>
                  <a:pt x="324" y="6"/>
                </a:lnTo>
                <a:lnTo>
                  <a:pt x="333" y="0"/>
                </a:lnTo>
              </a:path>
            </a:pathLst>
          </a:custGeom>
          <a:noFill/>
          <a:ln w="12700" cap="rnd" cmpd="sng">
            <a:solidFill>
              <a:schemeClr val="tx1"/>
            </a:solidFill>
            <a:prstDash val="solid"/>
            <a:round/>
            <a:headEnd type="none" w="med" len="med"/>
            <a:tailEnd type="none" w="med" len="med"/>
          </a:ln>
          <a:effectLst/>
        </p:spPr>
        <p:txBody>
          <a:bodyPr/>
          <a:lstStyle/>
          <a:p>
            <a:endParaRPr lang="zh-CN" altLang="en-US" sz="1800"/>
          </a:p>
        </p:txBody>
      </p:sp>
      <p:sp>
        <p:nvSpPr>
          <p:cNvPr id="206895" name="Oval 47"/>
          <p:cNvSpPr>
            <a:spLocks noChangeArrowheads="1"/>
          </p:cNvSpPr>
          <p:nvPr/>
        </p:nvSpPr>
        <p:spPr bwMode="auto">
          <a:xfrm flipH="1">
            <a:off x="7945438" y="5324475"/>
            <a:ext cx="631825" cy="314325"/>
          </a:xfrm>
          <a:prstGeom prst="ellipse">
            <a:avLst/>
          </a:prstGeom>
          <a:solidFill>
            <a:srgbClr val="FFCCFF"/>
          </a:solidFill>
          <a:ln w="12700">
            <a:solidFill>
              <a:schemeClr val="tx1"/>
            </a:solidFill>
            <a:round/>
          </a:ln>
          <a:effectLst/>
        </p:spPr>
        <p:txBody>
          <a:bodyPr wrap="none" anchor="ctr"/>
          <a:lstStyle/>
          <a:p>
            <a:endParaRPr lang="zh-CN" altLang="en-US" sz="1800"/>
          </a:p>
        </p:txBody>
      </p:sp>
      <p:sp>
        <p:nvSpPr>
          <p:cNvPr id="206896" name="Rectangle 48"/>
          <p:cNvSpPr>
            <a:spLocks noChangeArrowheads="1"/>
          </p:cNvSpPr>
          <p:nvPr/>
        </p:nvSpPr>
        <p:spPr bwMode="auto">
          <a:xfrm flipH="1">
            <a:off x="7956550" y="5273675"/>
            <a:ext cx="575480"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800">
                <a:latin typeface="Arial" panose="020B0604020202020204" pitchFamily="34" charset="0"/>
                <a:ea typeface="黑体" panose="02010609060101010101" pitchFamily="49" charset="-122"/>
              </a:rPr>
              <a:t>AP</a:t>
            </a:r>
            <a:r>
              <a:rPr lang="en-US" altLang="zh-CN" sz="1800" baseline="-25000">
                <a:latin typeface="Arial" panose="020B0604020202020204" pitchFamily="34" charset="0"/>
                <a:ea typeface="黑体" panose="02010609060101010101" pitchFamily="49" charset="-122"/>
              </a:rPr>
              <a:t>3</a:t>
            </a:r>
            <a:endParaRPr lang="en-US" altLang="zh-CN" sz="1800">
              <a:latin typeface="Arial" panose="020B0604020202020204" pitchFamily="34" charset="0"/>
              <a:ea typeface="黑体" panose="02010609060101010101" pitchFamily="49" charset="-122"/>
            </a:endParaRPr>
          </a:p>
        </p:txBody>
      </p:sp>
      <p:sp>
        <p:nvSpPr>
          <p:cNvPr id="206897" name="Oval 49"/>
          <p:cNvSpPr>
            <a:spLocks noChangeArrowheads="1"/>
          </p:cNvSpPr>
          <p:nvPr/>
        </p:nvSpPr>
        <p:spPr bwMode="auto">
          <a:xfrm flipH="1">
            <a:off x="7931150" y="5694363"/>
            <a:ext cx="631825" cy="314325"/>
          </a:xfrm>
          <a:prstGeom prst="ellipse">
            <a:avLst/>
          </a:prstGeom>
          <a:solidFill>
            <a:srgbClr val="FFCCFF"/>
          </a:solidFill>
          <a:ln w="12700">
            <a:solidFill>
              <a:schemeClr val="tx1"/>
            </a:solidFill>
            <a:round/>
          </a:ln>
          <a:effectLst/>
        </p:spPr>
        <p:txBody>
          <a:bodyPr wrap="none" anchor="ctr"/>
          <a:lstStyle/>
          <a:p>
            <a:endParaRPr lang="zh-CN" altLang="en-US" sz="1800"/>
          </a:p>
        </p:txBody>
      </p:sp>
      <p:sp>
        <p:nvSpPr>
          <p:cNvPr id="206898" name="Rectangle 50"/>
          <p:cNvSpPr>
            <a:spLocks noChangeArrowheads="1"/>
          </p:cNvSpPr>
          <p:nvPr/>
        </p:nvSpPr>
        <p:spPr bwMode="auto">
          <a:xfrm flipH="1">
            <a:off x="7956550" y="5657850"/>
            <a:ext cx="575480"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800">
                <a:latin typeface="Arial" panose="020B0604020202020204" pitchFamily="34" charset="0"/>
                <a:ea typeface="黑体" panose="02010609060101010101" pitchFamily="49" charset="-122"/>
              </a:rPr>
              <a:t>AP</a:t>
            </a:r>
            <a:r>
              <a:rPr lang="en-US" altLang="zh-CN" sz="1800" baseline="-25000">
                <a:latin typeface="Arial" panose="020B0604020202020204" pitchFamily="34" charset="0"/>
                <a:ea typeface="黑体" panose="02010609060101010101" pitchFamily="49" charset="-122"/>
              </a:rPr>
              <a:t>4</a:t>
            </a:r>
            <a:endParaRPr lang="en-US" altLang="zh-CN" sz="1800">
              <a:latin typeface="Arial" panose="020B0604020202020204" pitchFamily="34" charset="0"/>
              <a:ea typeface="黑体" panose="02010609060101010101" pitchFamily="49" charset="-122"/>
            </a:endParaRPr>
          </a:p>
        </p:txBody>
      </p:sp>
      <p:sp>
        <p:nvSpPr>
          <p:cNvPr id="206899" name="Rectangle 51"/>
          <p:cNvSpPr>
            <a:spLocks noChangeArrowheads="1"/>
          </p:cNvSpPr>
          <p:nvPr/>
        </p:nvSpPr>
        <p:spPr bwMode="auto">
          <a:xfrm>
            <a:off x="4235450" y="2725738"/>
            <a:ext cx="747193" cy="397545"/>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2000">
                <a:latin typeface="Arial" panose="020B0604020202020204" pitchFamily="34" charset="0"/>
                <a:ea typeface="黑体" panose="02010609060101010101" pitchFamily="49" charset="-122"/>
              </a:rPr>
              <a:t>IP </a:t>
            </a:r>
            <a:r>
              <a:rPr lang="zh-CN" altLang="en-US" sz="2000">
                <a:latin typeface="Arial" panose="020B0604020202020204" pitchFamily="34" charset="0"/>
                <a:ea typeface="黑体" panose="02010609060101010101" pitchFamily="49" charset="-122"/>
              </a:rPr>
              <a:t>层</a:t>
            </a:r>
          </a:p>
        </p:txBody>
      </p:sp>
      <p:pic>
        <p:nvPicPr>
          <p:cNvPr id="206900" name="Picture 52"/>
          <p:cNvPicPr>
            <a:picLocks noChangeArrowheads="1"/>
          </p:cNvPicPr>
          <p:nvPr/>
        </p:nvPicPr>
        <p:blipFill>
          <a:blip r:embed="rId4" cstate="print"/>
          <a:srcRect/>
          <a:stretch>
            <a:fillRect/>
          </a:stretch>
        </p:blipFill>
        <p:spPr bwMode="auto">
          <a:xfrm>
            <a:off x="1884363" y="5387975"/>
            <a:ext cx="906462" cy="542925"/>
          </a:xfrm>
          <a:prstGeom prst="rect">
            <a:avLst/>
          </a:prstGeom>
          <a:noFill/>
          <a:ln w="9525">
            <a:noFill/>
            <a:miter lim="800000"/>
            <a:headEnd/>
            <a:tailEnd/>
          </a:ln>
          <a:effectLst/>
        </p:spPr>
      </p:pic>
      <p:sp>
        <p:nvSpPr>
          <p:cNvPr id="206901" name="Rectangle 53"/>
          <p:cNvSpPr>
            <a:spLocks noChangeArrowheads="1"/>
          </p:cNvSpPr>
          <p:nvPr/>
        </p:nvSpPr>
        <p:spPr bwMode="auto">
          <a:xfrm>
            <a:off x="2016125" y="5467350"/>
            <a:ext cx="716544"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800">
                <a:latin typeface="Arial" panose="020B0604020202020204" pitchFamily="34" charset="0"/>
                <a:ea typeface="黑体" panose="02010609060101010101" pitchFamily="49" charset="-122"/>
              </a:rPr>
              <a:t>LAN</a:t>
            </a:r>
            <a:r>
              <a:rPr lang="en-US" altLang="zh-CN" sz="1800" baseline="-25000">
                <a:latin typeface="Arial" panose="020B0604020202020204" pitchFamily="34" charset="0"/>
                <a:ea typeface="黑体" panose="02010609060101010101" pitchFamily="49" charset="-122"/>
              </a:rPr>
              <a:t>1</a:t>
            </a:r>
            <a:endParaRPr lang="en-US" altLang="zh-CN" sz="1800">
              <a:latin typeface="Arial" panose="020B0604020202020204" pitchFamily="34" charset="0"/>
              <a:ea typeface="黑体" panose="02010609060101010101" pitchFamily="49" charset="-122"/>
            </a:endParaRPr>
          </a:p>
        </p:txBody>
      </p:sp>
      <p:sp>
        <p:nvSpPr>
          <p:cNvPr id="206902" name="Oval 54"/>
          <p:cNvSpPr>
            <a:spLocks noChangeArrowheads="1"/>
          </p:cNvSpPr>
          <p:nvPr/>
        </p:nvSpPr>
        <p:spPr bwMode="auto">
          <a:xfrm>
            <a:off x="333375" y="923925"/>
            <a:ext cx="633413" cy="354013"/>
          </a:xfrm>
          <a:prstGeom prst="ellipse">
            <a:avLst/>
          </a:prstGeom>
          <a:solidFill>
            <a:srgbClr val="FFCCFF"/>
          </a:solidFill>
          <a:ln w="12700">
            <a:solidFill>
              <a:schemeClr val="tx1"/>
            </a:solidFill>
            <a:prstDash val="sysDot"/>
            <a:round/>
          </a:ln>
          <a:effectLst/>
        </p:spPr>
        <p:txBody>
          <a:bodyPr wrap="none" anchor="ctr"/>
          <a:lstStyle/>
          <a:p>
            <a:endParaRPr lang="zh-CN" altLang="en-US"/>
          </a:p>
        </p:txBody>
      </p:sp>
      <p:sp>
        <p:nvSpPr>
          <p:cNvPr id="206903" name="Rectangle 55"/>
          <p:cNvSpPr>
            <a:spLocks noChangeArrowheads="1"/>
          </p:cNvSpPr>
          <p:nvPr/>
        </p:nvSpPr>
        <p:spPr bwMode="auto">
          <a:xfrm>
            <a:off x="406400" y="896938"/>
            <a:ext cx="575480"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800">
                <a:latin typeface="Arial" panose="020B0604020202020204" pitchFamily="34" charset="0"/>
                <a:ea typeface="黑体" panose="02010609060101010101" pitchFamily="49" charset="-122"/>
              </a:rPr>
              <a:t>AP</a:t>
            </a:r>
            <a:r>
              <a:rPr lang="en-US" altLang="zh-CN" sz="1800" baseline="-25000">
                <a:latin typeface="Arial" panose="020B0604020202020204" pitchFamily="34" charset="0"/>
                <a:ea typeface="黑体" panose="02010609060101010101" pitchFamily="49" charset="-122"/>
              </a:rPr>
              <a:t>1</a:t>
            </a:r>
            <a:endParaRPr lang="en-US" altLang="zh-CN" sz="1800">
              <a:latin typeface="Arial" panose="020B0604020202020204" pitchFamily="34" charset="0"/>
              <a:ea typeface="黑体" panose="02010609060101010101" pitchFamily="49" charset="-122"/>
            </a:endParaRPr>
          </a:p>
        </p:txBody>
      </p:sp>
      <p:sp>
        <p:nvSpPr>
          <p:cNvPr id="206904" name="Oval 56"/>
          <p:cNvSpPr>
            <a:spLocks noChangeArrowheads="1"/>
          </p:cNvSpPr>
          <p:nvPr/>
        </p:nvSpPr>
        <p:spPr bwMode="auto">
          <a:xfrm>
            <a:off x="1066800" y="668338"/>
            <a:ext cx="633413" cy="376237"/>
          </a:xfrm>
          <a:prstGeom prst="ellipse">
            <a:avLst/>
          </a:prstGeom>
          <a:solidFill>
            <a:srgbClr val="FFCCFF"/>
          </a:solidFill>
          <a:ln w="12700">
            <a:solidFill>
              <a:schemeClr val="tx1"/>
            </a:solidFill>
            <a:round/>
          </a:ln>
          <a:effectLst/>
        </p:spPr>
        <p:txBody>
          <a:bodyPr wrap="none" anchor="ctr"/>
          <a:lstStyle/>
          <a:p>
            <a:endParaRPr lang="zh-CN" altLang="en-US"/>
          </a:p>
        </p:txBody>
      </p:sp>
      <p:sp>
        <p:nvSpPr>
          <p:cNvPr id="206905" name="Rectangle 57"/>
          <p:cNvSpPr>
            <a:spLocks noChangeArrowheads="1"/>
          </p:cNvSpPr>
          <p:nvPr/>
        </p:nvSpPr>
        <p:spPr bwMode="auto">
          <a:xfrm>
            <a:off x="1033463" y="642938"/>
            <a:ext cx="575480"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800">
                <a:latin typeface="Arial" panose="020B0604020202020204" pitchFamily="34" charset="0"/>
                <a:ea typeface="黑体" panose="02010609060101010101" pitchFamily="49" charset="-122"/>
              </a:rPr>
              <a:t>AP</a:t>
            </a:r>
            <a:r>
              <a:rPr lang="en-US" altLang="zh-CN" sz="1800" baseline="-25000">
                <a:latin typeface="Arial" panose="020B0604020202020204" pitchFamily="34" charset="0"/>
                <a:ea typeface="黑体" panose="02010609060101010101" pitchFamily="49" charset="-122"/>
              </a:rPr>
              <a:t>2</a:t>
            </a:r>
            <a:endParaRPr lang="en-US" altLang="zh-CN" sz="1800">
              <a:latin typeface="Arial" panose="020B0604020202020204" pitchFamily="34" charset="0"/>
              <a:ea typeface="黑体" panose="02010609060101010101" pitchFamily="49" charset="-122"/>
            </a:endParaRPr>
          </a:p>
        </p:txBody>
      </p:sp>
      <p:sp>
        <p:nvSpPr>
          <p:cNvPr id="206906" name="Oval 58"/>
          <p:cNvSpPr>
            <a:spLocks noChangeArrowheads="1"/>
          </p:cNvSpPr>
          <p:nvPr/>
        </p:nvSpPr>
        <p:spPr bwMode="auto">
          <a:xfrm>
            <a:off x="854075" y="2619375"/>
            <a:ext cx="153988" cy="136525"/>
          </a:xfrm>
          <a:prstGeom prst="ellipse">
            <a:avLst/>
          </a:prstGeom>
          <a:solidFill>
            <a:schemeClr val="bg1"/>
          </a:solidFill>
          <a:ln w="28575">
            <a:solidFill>
              <a:schemeClr val="tx1"/>
            </a:solidFill>
            <a:round/>
          </a:ln>
          <a:effectLst/>
        </p:spPr>
        <p:txBody>
          <a:bodyPr wrap="none" anchor="ctr"/>
          <a:lstStyle/>
          <a:p>
            <a:endParaRPr lang="zh-CN" altLang="en-US"/>
          </a:p>
        </p:txBody>
      </p:sp>
      <p:sp>
        <p:nvSpPr>
          <p:cNvPr id="206907" name="Rectangle 59"/>
          <p:cNvSpPr>
            <a:spLocks noChangeArrowheads="1"/>
          </p:cNvSpPr>
          <p:nvPr/>
        </p:nvSpPr>
        <p:spPr bwMode="auto">
          <a:xfrm>
            <a:off x="8207375" y="611188"/>
            <a:ext cx="618760"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800">
                <a:latin typeface="Arial" panose="020B0604020202020204" pitchFamily="34" charset="0"/>
                <a:ea typeface="黑体" panose="02010609060101010101" pitchFamily="49" charset="-122"/>
              </a:rPr>
              <a:t>AP4</a:t>
            </a:r>
          </a:p>
        </p:txBody>
      </p:sp>
      <p:sp>
        <p:nvSpPr>
          <p:cNvPr id="206908" name="Oval 60"/>
          <p:cNvSpPr>
            <a:spLocks noChangeArrowheads="1"/>
          </p:cNvSpPr>
          <p:nvPr/>
        </p:nvSpPr>
        <p:spPr bwMode="auto">
          <a:xfrm>
            <a:off x="8183563" y="2619375"/>
            <a:ext cx="150812" cy="136525"/>
          </a:xfrm>
          <a:prstGeom prst="ellipse">
            <a:avLst/>
          </a:prstGeom>
          <a:solidFill>
            <a:schemeClr val="bg1"/>
          </a:solidFill>
          <a:ln w="28575">
            <a:solidFill>
              <a:schemeClr val="tx1"/>
            </a:solidFill>
            <a:round/>
          </a:ln>
          <a:effectLst/>
        </p:spPr>
        <p:txBody>
          <a:bodyPr wrap="none" anchor="ctr"/>
          <a:lstStyle/>
          <a:p>
            <a:endParaRPr lang="zh-CN" altLang="en-US"/>
          </a:p>
        </p:txBody>
      </p:sp>
      <p:sp>
        <p:nvSpPr>
          <p:cNvPr id="206909" name="Rectangle 61"/>
          <p:cNvSpPr>
            <a:spLocks noChangeArrowheads="1"/>
          </p:cNvSpPr>
          <p:nvPr/>
        </p:nvSpPr>
        <p:spPr bwMode="auto">
          <a:xfrm>
            <a:off x="1835150" y="1700213"/>
            <a:ext cx="3276600" cy="366767"/>
          </a:xfrm>
          <a:prstGeom prst="rect">
            <a:avLst/>
          </a:prstGeom>
          <a:noFill/>
          <a:ln w="12700">
            <a:noFill/>
            <a:miter lim="800000"/>
          </a:ln>
          <a:effectLst/>
        </p:spPr>
        <p:txBody>
          <a:bodyPr lIns="90488" tIns="44450" rIns="90488" bIns="44450">
            <a:spAutoFit/>
          </a:bodyPr>
          <a:lstStyle/>
          <a:p>
            <a:pPr algn="l" defTabSz="762000" eaLnBrk="0" hangingPunct="0"/>
            <a:r>
              <a:rPr lang="en-US" altLang="zh-CN" sz="1800">
                <a:latin typeface="Tahoma" panose="020B0604030504040204" pitchFamily="34" charset="0"/>
                <a:ea typeface="黑体" panose="02010609060101010101" pitchFamily="49" charset="-122"/>
              </a:rPr>
              <a:t>port/socket/endpoint</a:t>
            </a:r>
          </a:p>
        </p:txBody>
      </p:sp>
      <p:sp>
        <p:nvSpPr>
          <p:cNvPr id="206910" name="Rectangle 62"/>
          <p:cNvSpPr>
            <a:spLocks noChangeArrowheads="1"/>
          </p:cNvSpPr>
          <p:nvPr/>
        </p:nvSpPr>
        <p:spPr bwMode="auto">
          <a:xfrm>
            <a:off x="6632575" y="1795463"/>
            <a:ext cx="623570" cy="397545"/>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2000">
                <a:latin typeface="Arial" panose="020B0604020202020204" pitchFamily="34" charset="0"/>
                <a:ea typeface="黑体" panose="02010609060101010101" pitchFamily="49" charset="-122"/>
              </a:rPr>
              <a:t>port</a:t>
            </a:r>
          </a:p>
        </p:txBody>
      </p:sp>
      <p:sp>
        <p:nvSpPr>
          <p:cNvPr id="206911" name="Line 63"/>
          <p:cNvSpPr>
            <a:spLocks noChangeShapeType="1"/>
          </p:cNvSpPr>
          <p:nvPr/>
        </p:nvSpPr>
        <p:spPr bwMode="auto">
          <a:xfrm>
            <a:off x="7199313" y="2038350"/>
            <a:ext cx="577850" cy="136525"/>
          </a:xfrm>
          <a:prstGeom prst="line">
            <a:avLst/>
          </a:prstGeom>
          <a:noFill/>
          <a:ln w="28575">
            <a:solidFill>
              <a:srgbClr val="333399"/>
            </a:solidFill>
            <a:round/>
            <a:tailEnd type="triangle" w="med" len="lg"/>
          </a:ln>
          <a:effectLst/>
        </p:spPr>
        <p:txBody>
          <a:bodyPr/>
          <a:lstStyle/>
          <a:p>
            <a:endParaRPr lang="zh-CN" altLang="en-US"/>
          </a:p>
        </p:txBody>
      </p:sp>
      <p:sp>
        <p:nvSpPr>
          <p:cNvPr id="206912" name="Line 64"/>
          <p:cNvSpPr>
            <a:spLocks noChangeShapeType="1"/>
          </p:cNvSpPr>
          <p:nvPr/>
        </p:nvSpPr>
        <p:spPr bwMode="auto">
          <a:xfrm flipH="1">
            <a:off x="1370013" y="2052638"/>
            <a:ext cx="544512" cy="122237"/>
          </a:xfrm>
          <a:prstGeom prst="line">
            <a:avLst/>
          </a:prstGeom>
          <a:noFill/>
          <a:ln w="28575">
            <a:solidFill>
              <a:schemeClr val="tx2"/>
            </a:solidFill>
            <a:round/>
            <a:tailEnd type="triangle" w="med" len="lg"/>
          </a:ln>
          <a:effectLst/>
        </p:spPr>
        <p:txBody>
          <a:bodyPr/>
          <a:lstStyle/>
          <a:p>
            <a:endParaRPr lang="zh-CN" altLang="en-US"/>
          </a:p>
        </p:txBody>
      </p:sp>
      <p:sp>
        <p:nvSpPr>
          <p:cNvPr id="206913" name="Rectangle 65"/>
          <p:cNvSpPr>
            <a:spLocks noChangeArrowheads="1"/>
          </p:cNvSpPr>
          <p:nvPr/>
        </p:nvSpPr>
        <p:spPr bwMode="auto">
          <a:xfrm>
            <a:off x="8637588" y="1677988"/>
            <a:ext cx="325411" cy="2398092"/>
          </a:xfrm>
          <a:prstGeom prst="rect">
            <a:avLst/>
          </a:prstGeom>
          <a:noFill/>
          <a:ln w="12700">
            <a:noFill/>
            <a:miter lim="800000"/>
          </a:ln>
          <a:effectLst/>
        </p:spPr>
        <p:txBody>
          <a:bodyPr wrap="none" lIns="90488" tIns="44450" rIns="90488" bIns="44450">
            <a:spAutoFit/>
          </a:bodyPr>
          <a:lstStyle/>
          <a:p>
            <a:pPr algn="l" defTabSz="762000" eaLnBrk="0" hangingPunct="0">
              <a:lnSpc>
                <a:spcPct val="150000"/>
              </a:lnSpc>
            </a:pPr>
            <a:r>
              <a:rPr lang="en-US" altLang="zh-CN" sz="2000">
                <a:latin typeface="Arial" panose="020B0604020202020204" pitchFamily="34" charset="0"/>
                <a:ea typeface="黑体" panose="02010609060101010101" pitchFamily="49" charset="-122"/>
              </a:rPr>
              <a:t>5</a:t>
            </a:r>
          </a:p>
          <a:p>
            <a:pPr algn="l" defTabSz="762000" eaLnBrk="0" hangingPunct="0">
              <a:lnSpc>
                <a:spcPct val="150000"/>
              </a:lnSpc>
            </a:pPr>
            <a:r>
              <a:rPr lang="en-US" altLang="zh-CN" sz="2000">
                <a:latin typeface="Arial" panose="020B0604020202020204" pitchFamily="34" charset="0"/>
                <a:ea typeface="黑体" panose="02010609060101010101" pitchFamily="49" charset="-122"/>
              </a:rPr>
              <a:t>4</a:t>
            </a:r>
          </a:p>
          <a:p>
            <a:pPr algn="l" defTabSz="762000" eaLnBrk="0" hangingPunct="0">
              <a:lnSpc>
                <a:spcPct val="150000"/>
              </a:lnSpc>
            </a:pPr>
            <a:r>
              <a:rPr lang="en-US" altLang="zh-CN" sz="2000">
                <a:latin typeface="Arial" panose="020B0604020202020204" pitchFamily="34" charset="0"/>
                <a:ea typeface="黑体" panose="02010609060101010101" pitchFamily="49" charset="-122"/>
              </a:rPr>
              <a:t>3</a:t>
            </a:r>
          </a:p>
          <a:p>
            <a:pPr algn="l" defTabSz="762000" eaLnBrk="0" hangingPunct="0">
              <a:lnSpc>
                <a:spcPct val="150000"/>
              </a:lnSpc>
            </a:pPr>
            <a:r>
              <a:rPr lang="en-US" altLang="zh-CN" sz="2000">
                <a:latin typeface="Arial" panose="020B0604020202020204" pitchFamily="34" charset="0"/>
                <a:ea typeface="黑体" panose="02010609060101010101" pitchFamily="49" charset="-122"/>
              </a:rPr>
              <a:t>2</a:t>
            </a:r>
          </a:p>
          <a:p>
            <a:pPr algn="l" defTabSz="762000" eaLnBrk="0" hangingPunct="0">
              <a:lnSpc>
                <a:spcPct val="150000"/>
              </a:lnSpc>
            </a:pPr>
            <a:r>
              <a:rPr lang="en-US" altLang="zh-CN" sz="2000">
                <a:latin typeface="Arial" panose="020B0604020202020204" pitchFamily="34" charset="0"/>
                <a:ea typeface="黑体" panose="02010609060101010101" pitchFamily="49" charset="-122"/>
              </a:rPr>
              <a:t>1</a:t>
            </a:r>
          </a:p>
        </p:txBody>
      </p:sp>
      <p:pic>
        <p:nvPicPr>
          <p:cNvPr id="206914" name="Picture 66"/>
          <p:cNvPicPr>
            <a:picLocks noChangeArrowheads="1"/>
          </p:cNvPicPr>
          <p:nvPr/>
        </p:nvPicPr>
        <p:blipFill>
          <a:blip r:embed="rId3" cstate="print"/>
          <a:srcRect/>
          <a:stretch>
            <a:fillRect/>
          </a:stretch>
        </p:blipFill>
        <p:spPr bwMode="auto">
          <a:xfrm>
            <a:off x="5337175" y="5475288"/>
            <a:ext cx="723900" cy="430212"/>
          </a:xfrm>
          <a:prstGeom prst="rect">
            <a:avLst/>
          </a:prstGeom>
          <a:noFill/>
          <a:ln w="12699">
            <a:noFill/>
            <a:miter lim="800000"/>
            <a:headEnd/>
            <a:tailEnd/>
          </a:ln>
          <a:effectLst/>
        </p:spPr>
      </p:pic>
      <p:sp>
        <p:nvSpPr>
          <p:cNvPr id="206915" name="Rectangle 67"/>
          <p:cNvSpPr>
            <a:spLocks noChangeArrowheads="1"/>
          </p:cNvSpPr>
          <p:nvPr/>
        </p:nvSpPr>
        <p:spPr bwMode="auto">
          <a:xfrm>
            <a:off x="574675" y="2114550"/>
            <a:ext cx="215900" cy="215900"/>
          </a:xfrm>
          <a:prstGeom prst="rect">
            <a:avLst/>
          </a:prstGeom>
          <a:noFill/>
          <a:ln w="38100">
            <a:solidFill>
              <a:srgbClr val="CC3300"/>
            </a:solidFill>
            <a:miter lim="800000"/>
          </a:ln>
          <a:effectLst/>
        </p:spPr>
        <p:txBody>
          <a:bodyPr wrap="none" anchor="ctr"/>
          <a:lstStyle/>
          <a:p>
            <a:endParaRPr lang="zh-CN" altLang="en-US"/>
          </a:p>
        </p:txBody>
      </p:sp>
      <p:sp>
        <p:nvSpPr>
          <p:cNvPr id="206916" name="Rectangle 68"/>
          <p:cNvSpPr>
            <a:spLocks noChangeArrowheads="1"/>
          </p:cNvSpPr>
          <p:nvPr/>
        </p:nvSpPr>
        <p:spPr bwMode="auto">
          <a:xfrm>
            <a:off x="1158875" y="2114550"/>
            <a:ext cx="215900" cy="215900"/>
          </a:xfrm>
          <a:prstGeom prst="rect">
            <a:avLst/>
          </a:prstGeom>
          <a:noFill/>
          <a:ln w="38100">
            <a:solidFill>
              <a:srgbClr val="CC3300"/>
            </a:solidFill>
            <a:miter lim="800000"/>
          </a:ln>
          <a:effectLst/>
        </p:spPr>
        <p:txBody>
          <a:bodyPr wrap="none" anchor="ctr"/>
          <a:lstStyle/>
          <a:p>
            <a:endParaRPr lang="zh-CN" altLang="en-US"/>
          </a:p>
        </p:txBody>
      </p:sp>
      <p:sp>
        <p:nvSpPr>
          <p:cNvPr id="206917" name="Rectangle 69"/>
          <p:cNvSpPr>
            <a:spLocks noChangeArrowheads="1"/>
          </p:cNvSpPr>
          <p:nvPr/>
        </p:nvSpPr>
        <p:spPr bwMode="auto">
          <a:xfrm>
            <a:off x="7750175" y="2127250"/>
            <a:ext cx="215900" cy="215900"/>
          </a:xfrm>
          <a:prstGeom prst="rect">
            <a:avLst/>
          </a:prstGeom>
          <a:noFill/>
          <a:ln w="38100">
            <a:solidFill>
              <a:srgbClr val="CC3300"/>
            </a:solidFill>
            <a:miter lim="800000"/>
          </a:ln>
          <a:effectLst/>
        </p:spPr>
        <p:txBody>
          <a:bodyPr wrap="none" anchor="ctr"/>
          <a:lstStyle/>
          <a:p>
            <a:endParaRPr lang="zh-CN" altLang="en-US"/>
          </a:p>
        </p:txBody>
      </p:sp>
      <p:sp>
        <p:nvSpPr>
          <p:cNvPr id="206918" name="Rectangle 70"/>
          <p:cNvSpPr>
            <a:spLocks noChangeArrowheads="1"/>
          </p:cNvSpPr>
          <p:nvPr/>
        </p:nvSpPr>
        <p:spPr bwMode="auto">
          <a:xfrm>
            <a:off x="8486775" y="2127250"/>
            <a:ext cx="215900" cy="215900"/>
          </a:xfrm>
          <a:prstGeom prst="rect">
            <a:avLst/>
          </a:prstGeom>
          <a:noFill/>
          <a:ln w="38100">
            <a:solidFill>
              <a:srgbClr val="CC3300"/>
            </a:solidFill>
            <a:miter lim="800000"/>
          </a:ln>
          <a:effectLst/>
        </p:spPr>
        <p:txBody>
          <a:bodyPr wrap="none" anchor="ctr"/>
          <a:lstStyle/>
          <a:p>
            <a:endParaRPr lang="zh-CN" altLang="en-US"/>
          </a:p>
        </p:txBody>
      </p:sp>
      <p:sp>
        <p:nvSpPr>
          <p:cNvPr id="206919" name="Freeform 71"/>
          <p:cNvSpPr/>
          <p:nvPr/>
        </p:nvSpPr>
        <p:spPr bwMode="auto">
          <a:xfrm>
            <a:off x="7861300" y="1957388"/>
            <a:ext cx="331788" cy="695325"/>
          </a:xfrm>
          <a:custGeom>
            <a:avLst/>
            <a:gdLst/>
            <a:ahLst/>
            <a:cxnLst>
              <a:cxn ang="0">
                <a:pos x="4" y="0"/>
              </a:cxn>
              <a:cxn ang="0">
                <a:pos x="13" y="306"/>
              </a:cxn>
              <a:cxn ang="0">
                <a:pos x="85" y="399"/>
              </a:cxn>
              <a:cxn ang="0">
                <a:pos x="157" y="444"/>
              </a:cxn>
              <a:cxn ang="0">
                <a:pos x="193" y="453"/>
              </a:cxn>
            </a:cxnLst>
            <a:rect l="0" t="0" r="r" b="b"/>
            <a:pathLst>
              <a:path w="193" h="453">
                <a:moveTo>
                  <a:pt x="4" y="0"/>
                </a:moveTo>
                <a:cubicBezTo>
                  <a:pt x="6" y="51"/>
                  <a:pt x="0" y="240"/>
                  <a:pt x="13" y="306"/>
                </a:cubicBezTo>
                <a:cubicBezTo>
                  <a:pt x="26" y="372"/>
                  <a:pt x="61" y="376"/>
                  <a:pt x="85" y="399"/>
                </a:cubicBezTo>
                <a:cubicBezTo>
                  <a:pt x="109" y="422"/>
                  <a:pt x="139" y="435"/>
                  <a:pt x="157" y="444"/>
                </a:cubicBezTo>
                <a:cubicBezTo>
                  <a:pt x="175" y="453"/>
                  <a:pt x="186" y="451"/>
                  <a:pt x="193" y="453"/>
                </a:cubicBezTo>
              </a:path>
            </a:pathLst>
          </a:custGeom>
          <a:noFill/>
          <a:ln w="28575" cap="flat" cmpd="sng">
            <a:solidFill>
              <a:srgbClr val="333399"/>
            </a:solidFill>
            <a:prstDash val="solid"/>
            <a:round/>
            <a:headEnd type="none" w="med" len="med"/>
            <a:tailEnd type="none" w="med" len="med"/>
          </a:ln>
          <a:effectLst/>
        </p:spPr>
        <p:txBody>
          <a:bodyPr wrap="none" anchor="ctr"/>
          <a:lstStyle/>
          <a:p>
            <a:endParaRPr lang="zh-CN" altLang="en-US"/>
          </a:p>
        </p:txBody>
      </p:sp>
      <p:sp>
        <p:nvSpPr>
          <p:cNvPr id="206920" name="Freeform 72"/>
          <p:cNvSpPr/>
          <p:nvPr/>
        </p:nvSpPr>
        <p:spPr bwMode="auto">
          <a:xfrm>
            <a:off x="8312150" y="1960563"/>
            <a:ext cx="292100" cy="688975"/>
          </a:xfrm>
          <a:custGeom>
            <a:avLst/>
            <a:gdLst/>
            <a:ahLst/>
            <a:cxnLst>
              <a:cxn ang="0">
                <a:pos x="170" y="0"/>
              </a:cxn>
              <a:cxn ang="0">
                <a:pos x="165" y="264"/>
              </a:cxn>
              <a:cxn ang="0">
                <a:pos x="135" y="351"/>
              </a:cxn>
              <a:cxn ang="0">
                <a:pos x="81" y="411"/>
              </a:cxn>
              <a:cxn ang="0">
                <a:pos x="0" y="447"/>
              </a:cxn>
            </a:cxnLst>
            <a:rect l="0" t="0" r="r" b="b"/>
            <a:pathLst>
              <a:path w="171" h="447">
                <a:moveTo>
                  <a:pt x="170" y="0"/>
                </a:moveTo>
                <a:cubicBezTo>
                  <a:pt x="169" y="44"/>
                  <a:pt x="171" y="206"/>
                  <a:pt x="165" y="264"/>
                </a:cubicBezTo>
                <a:cubicBezTo>
                  <a:pt x="159" y="322"/>
                  <a:pt x="149" y="326"/>
                  <a:pt x="135" y="351"/>
                </a:cubicBezTo>
                <a:cubicBezTo>
                  <a:pt x="121" y="376"/>
                  <a:pt x="103" y="395"/>
                  <a:pt x="81" y="411"/>
                </a:cubicBezTo>
                <a:cubicBezTo>
                  <a:pt x="59" y="427"/>
                  <a:pt x="17" y="440"/>
                  <a:pt x="0" y="447"/>
                </a:cubicBezTo>
              </a:path>
            </a:pathLst>
          </a:custGeom>
          <a:noFill/>
          <a:ln w="28575" cap="flat" cmpd="sng">
            <a:solidFill>
              <a:srgbClr val="333399"/>
            </a:solidFill>
            <a:prstDash val="solid"/>
            <a:round/>
            <a:headEnd type="none" w="med" len="med"/>
            <a:tailEnd type="none" w="med" len="med"/>
          </a:ln>
          <a:effectLst/>
        </p:spPr>
        <p:txBody>
          <a:bodyPr wrap="none" anchor="ctr"/>
          <a:lstStyle/>
          <a:p>
            <a:endParaRPr lang="zh-CN" altLang="en-US"/>
          </a:p>
        </p:txBody>
      </p:sp>
      <p:sp>
        <p:nvSpPr>
          <p:cNvPr id="206921" name="Oval 73"/>
          <p:cNvSpPr>
            <a:spLocks noChangeArrowheads="1"/>
          </p:cNvSpPr>
          <p:nvPr/>
        </p:nvSpPr>
        <p:spPr bwMode="auto">
          <a:xfrm>
            <a:off x="7439025" y="630238"/>
            <a:ext cx="630238" cy="352425"/>
          </a:xfrm>
          <a:prstGeom prst="ellipse">
            <a:avLst/>
          </a:prstGeom>
          <a:solidFill>
            <a:srgbClr val="FFCCFF"/>
          </a:solidFill>
          <a:ln w="12700">
            <a:solidFill>
              <a:schemeClr val="tx1"/>
            </a:solidFill>
            <a:round/>
          </a:ln>
          <a:effectLst/>
        </p:spPr>
        <p:txBody>
          <a:bodyPr wrap="none" anchor="ctr"/>
          <a:lstStyle/>
          <a:p>
            <a:endParaRPr lang="zh-CN" altLang="en-US"/>
          </a:p>
        </p:txBody>
      </p:sp>
      <p:sp>
        <p:nvSpPr>
          <p:cNvPr id="206922" name="Rectangle 74"/>
          <p:cNvSpPr>
            <a:spLocks noChangeArrowheads="1"/>
          </p:cNvSpPr>
          <p:nvPr/>
        </p:nvSpPr>
        <p:spPr bwMode="auto">
          <a:xfrm>
            <a:off x="7439025" y="620713"/>
            <a:ext cx="618760" cy="366767"/>
          </a:xfrm>
          <a:prstGeom prst="rect">
            <a:avLst/>
          </a:prstGeom>
          <a:noFill/>
          <a:ln w="12700">
            <a:noFill/>
            <a:miter lim="800000"/>
          </a:ln>
          <a:effectLst/>
        </p:spPr>
        <p:txBody>
          <a:bodyPr wrap="none" lIns="90488" tIns="44450" rIns="90488" bIns="44450">
            <a:spAutoFit/>
          </a:bodyPr>
          <a:lstStyle/>
          <a:p>
            <a:pPr algn="l" defTabSz="762000" eaLnBrk="0" hangingPunct="0"/>
            <a:r>
              <a:rPr lang="en-US" altLang="zh-CN" sz="1800">
                <a:latin typeface="Arial" panose="020B0604020202020204" pitchFamily="34" charset="0"/>
                <a:ea typeface="黑体" panose="02010609060101010101" pitchFamily="49" charset="-122"/>
              </a:rPr>
              <a:t>AP3</a:t>
            </a:r>
          </a:p>
        </p:txBody>
      </p:sp>
      <p:sp>
        <p:nvSpPr>
          <p:cNvPr id="206923" name="Freeform 75"/>
          <p:cNvSpPr/>
          <p:nvPr/>
        </p:nvSpPr>
        <p:spPr bwMode="auto">
          <a:xfrm>
            <a:off x="1009650" y="2020888"/>
            <a:ext cx="271463" cy="628650"/>
          </a:xfrm>
          <a:custGeom>
            <a:avLst/>
            <a:gdLst/>
            <a:ahLst/>
            <a:cxnLst>
              <a:cxn ang="0">
                <a:pos x="156" y="0"/>
              </a:cxn>
              <a:cxn ang="0">
                <a:pos x="147" y="279"/>
              </a:cxn>
              <a:cxn ang="0">
                <a:pos x="81" y="372"/>
              </a:cxn>
              <a:cxn ang="0">
                <a:pos x="0" y="408"/>
              </a:cxn>
            </a:cxnLst>
            <a:rect l="0" t="0" r="r" b="b"/>
            <a:pathLst>
              <a:path w="159" h="408">
                <a:moveTo>
                  <a:pt x="156" y="0"/>
                </a:moveTo>
                <a:cubicBezTo>
                  <a:pt x="155" y="46"/>
                  <a:pt x="159" y="217"/>
                  <a:pt x="147" y="279"/>
                </a:cubicBezTo>
                <a:cubicBezTo>
                  <a:pt x="135" y="341"/>
                  <a:pt x="105" y="351"/>
                  <a:pt x="81" y="372"/>
                </a:cubicBezTo>
                <a:cubicBezTo>
                  <a:pt x="57" y="393"/>
                  <a:pt x="17" y="401"/>
                  <a:pt x="0" y="408"/>
                </a:cubicBezTo>
              </a:path>
            </a:pathLst>
          </a:custGeom>
          <a:noFill/>
          <a:ln w="28575" cap="flat" cmpd="sng">
            <a:solidFill>
              <a:srgbClr val="333399"/>
            </a:solidFill>
            <a:prstDash val="solid"/>
            <a:round/>
            <a:headEnd type="none" w="med" len="med"/>
            <a:tailEnd type="none" w="med" len="med"/>
          </a:ln>
          <a:effectLst/>
        </p:spPr>
        <p:txBody>
          <a:bodyPr wrap="none" anchor="ctr"/>
          <a:lstStyle/>
          <a:p>
            <a:endParaRPr lang="zh-CN" altLang="en-US"/>
          </a:p>
        </p:txBody>
      </p:sp>
      <p:sp>
        <p:nvSpPr>
          <p:cNvPr id="206924" name="Freeform 76"/>
          <p:cNvSpPr/>
          <p:nvPr/>
        </p:nvSpPr>
        <p:spPr bwMode="auto">
          <a:xfrm>
            <a:off x="665163" y="1933575"/>
            <a:ext cx="255587" cy="757238"/>
          </a:xfrm>
          <a:custGeom>
            <a:avLst/>
            <a:gdLst/>
            <a:ahLst/>
            <a:cxnLst>
              <a:cxn ang="0">
                <a:pos x="8" y="0"/>
              </a:cxn>
              <a:cxn ang="0">
                <a:pos x="5" y="285"/>
              </a:cxn>
              <a:cxn ang="0">
                <a:pos x="38" y="414"/>
              </a:cxn>
              <a:cxn ang="0">
                <a:pos x="149" y="492"/>
              </a:cxn>
            </a:cxnLst>
            <a:rect l="0" t="0" r="r" b="b"/>
            <a:pathLst>
              <a:path w="149" h="492">
                <a:moveTo>
                  <a:pt x="8" y="0"/>
                </a:moveTo>
                <a:cubicBezTo>
                  <a:pt x="8" y="47"/>
                  <a:pt x="0" y="216"/>
                  <a:pt x="5" y="285"/>
                </a:cubicBezTo>
                <a:cubicBezTo>
                  <a:pt x="10" y="354"/>
                  <a:pt x="14" y="380"/>
                  <a:pt x="38" y="414"/>
                </a:cubicBezTo>
                <a:cubicBezTo>
                  <a:pt x="62" y="448"/>
                  <a:pt x="126" y="476"/>
                  <a:pt x="149" y="492"/>
                </a:cubicBezTo>
              </a:path>
            </a:pathLst>
          </a:custGeom>
          <a:noFill/>
          <a:ln w="28575" cap="flat" cmpd="sng">
            <a:solidFill>
              <a:srgbClr val="333399"/>
            </a:solidFill>
            <a:prstDash val="solid"/>
            <a:round/>
            <a:headEnd type="none" w="med" len="med"/>
            <a:tailEnd type="none" w="med" len="med"/>
          </a:ln>
          <a:effectLst/>
        </p:spPr>
        <p:txBody>
          <a:bodyPr wrap="none" anchor="ctr"/>
          <a:lstStyle/>
          <a:p>
            <a:endParaRPr lang="zh-CN" altLang="en-US"/>
          </a:p>
        </p:txBody>
      </p:sp>
      <p:sp>
        <p:nvSpPr>
          <p:cNvPr id="206925" name="Oval 77"/>
          <p:cNvSpPr>
            <a:spLocks noChangeArrowheads="1"/>
          </p:cNvSpPr>
          <p:nvPr/>
        </p:nvSpPr>
        <p:spPr bwMode="auto">
          <a:xfrm flipH="1">
            <a:off x="7405688" y="5608638"/>
            <a:ext cx="152400" cy="138112"/>
          </a:xfrm>
          <a:prstGeom prst="ellipse">
            <a:avLst/>
          </a:prstGeom>
          <a:solidFill>
            <a:schemeClr val="bg1"/>
          </a:solidFill>
          <a:ln w="28575">
            <a:solidFill>
              <a:srgbClr val="333399"/>
            </a:solidFill>
            <a:round/>
          </a:ln>
          <a:effectLst/>
        </p:spPr>
        <p:txBody>
          <a:bodyPr wrap="none" anchor="ctr"/>
          <a:lstStyle/>
          <a:p>
            <a:endParaRPr lang="zh-CN" altLang="en-US" sz="1800"/>
          </a:p>
        </p:txBody>
      </p:sp>
      <p:sp>
        <p:nvSpPr>
          <p:cNvPr id="206926" name="Line 78"/>
          <p:cNvSpPr>
            <a:spLocks noChangeShapeType="1"/>
          </p:cNvSpPr>
          <p:nvPr/>
        </p:nvSpPr>
        <p:spPr bwMode="auto">
          <a:xfrm>
            <a:off x="660400" y="1303338"/>
            <a:ext cx="12700" cy="685800"/>
          </a:xfrm>
          <a:prstGeom prst="line">
            <a:avLst/>
          </a:prstGeom>
          <a:noFill/>
          <a:ln w="57150">
            <a:solidFill>
              <a:srgbClr val="00FF00"/>
            </a:solidFill>
            <a:prstDash val="sysDot"/>
            <a:round/>
          </a:ln>
          <a:effectLst/>
        </p:spPr>
        <p:txBody>
          <a:bodyPr/>
          <a:lstStyle/>
          <a:p>
            <a:endParaRPr lang="zh-CN" altLang="en-US"/>
          </a:p>
        </p:txBody>
      </p:sp>
      <p:sp>
        <p:nvSpPr>
          <p:cNvPr id="206927" name="Line 79"/>
          <p:cNvSpPr>
            <a:spLocks noChangeShapeType="1"/>
          </p:cNvSpPr>
          <p:nvPr/>
        </p:nvSpPr>
        <p:spPr bwMode="auto">
          <a:xfrm>
            <a:off x="1282700" y="1082675"/>
            <a:ext cx="0" cy="965200"/>
          </a:xfrm>
          <a:prstGeom prst="line">
            <a:avLst/>
          </a:prstGeom>
          <a:noFill/>
          <a:ln w="57150">
            <a:solidFill>
              <a:schemeClr val="accent2"/>
            </a:solidFill>
            <a:prstDash val="sysDot"/>
            <a:round/>
          </a:ln>
          <a:effectLst/>
        </p:spPr>
        <p:txBody>
          <a:bodyPr/>
          <a:lstStyle/>
          <a:p>
            <a:endParaRPr lang="zh-CN" altLang="en-US"/>
          </a:p>
        </p:txBody>
      </p:sp>
      <p:sp>
        <p:nvSpPr>
          <p:cNvPr id="206928" name="Line 80"/>
          <p:cNvSpPr>
            <a:spLocks noChangeShapeType="1"/>
          </p:cNvSpPr>
          <p:nvPr/>
        </p:nvSpPr>
        <p:spPr bwMode="auto">
          <a:xfrm>
            <a:off x="7861300" y="1023938"/>
            <a:ext cx="0" cy="965200"/>
          </a:xfrm>
          <a:prstGeom prst="line">
            <a:avLst/>
          </a:prstGeom>
          <a:noFill/>
          <a:ln w="57150">
            <a:solidFill>
              <a:srgbClr val="00FF00"/>
            </a:solidFill>
            <a:prstDash val="sysDot"/>
            <a:round/>
          </a:ln>
          <a:effectLst/>
        </p:spPr>
        <p:txBody>
          <a:bodyPr/>
          <a:lstStyle/>
          <a:p>
            <a:endParaRPr lang="zh-CN" altLang="en-US"/>
          </a:p>
        </p:txBody>
      </p:sp>
      <p:sp>
        <p:nvSpPr>
          <p:cNvPr id="206929" name="Line 81"/>
          <p:cNvSpPr>
            <a:spLocks noChangeShapeType="1"/>
          </p:cNvSpPr>
          <p:nvPr/>
        </p:nvSpPr>
        <p:spPr bwMode="auto">
          <a:xfrm>
            <a:off x="8597900" y="973138"/>
            <a:ext cx="0" cy="965200"/>
          </a:xfrm>
          <a:prstGeom prst="line">
            <a:avLst/>
          </a:prstGeom>
          <a:noFill/>
          <a:ln w="57150">
            <a:solidFill>
              <a:schemeClr val="accent2"/>
            </a:solidFill>
            <a:prstDash val="sysDot"/>
            <a:round/>
          </a:ln>
          <a:effectLst/>
        </p:spPr>
        <p:txBody>
          <a:bodyPr/>
          <a:lstStyle/>
          <a:p>
            <a:endParaRPr lang="zh-CN" altLang="en-US"/>
          </a:p>
        </p:txBody>
      </p:sp>
      <p:sp>
        <p:nvSpPr>
          <p:cNvPr id="206930" name="Rectangle 82"/>
          <p:cNvSpPr>
            <a:spLocks noChangeArrowheads="1"/>
          </p:cNvSpPr>
          <p:nvPr/>
        </p:nvSpPr>
        <p:spPr bwMode="auto">
          <a:xfrm>
            <a:off x="260796" y="2636912"/>
            <a:ext cx="8775700" cy="1512887"/>
          </a:xfrm>
          <a:prstGeom prst="rect">
            <a:avLst/>
          </a:prstGeom>
          <a:noFill/>
          <a:ln w="38100" algn="ctr">
            <a:solidFill>
              <a:srgbClr val="FF99CC"/>
            </a:solidFill>
            <a:prstDash val="dash"/>
            <a:miter lim="800000"/>
          </a:ln>
          <a:effectLst/>
        </p:spPr>
        <p:txBody>
          <a:bodyPr wrap="none" anchor="ctr"/>
          <a:lstStyle/>
          <a:p>
            <a:endParaRPr lang="zh-CN" altLang="en-US"/>
          </a:p>
        </p:txBody>
      </p:sp>
      <p:sp>
        <p:nvSpPr>
          <p:cNvPr id="206931" name="Rectangle 83"/>
          <p:cNvSpPr>
            <a:spLocks noChangeArrowheads="1"/>
          </p:cNvSpPr>
          <p:nvPr/>
        </p:nvSpPr>
        <p:spPr bwMode="auto">
          <a:xfrm>
            <a:off x="2044700" y="1235075"/>
            <a:ext cx="5273675" cy="363538"/>
          </a:xfrm>
          <a:prstGeom prst="rect">
            <a:avLst/>
          </a:prstGeom>
          <a:noFill/>
          <a:ln w="12700">
            <a:noFill/>
            <a:miter lim="800000"/>
          </a:ln>
          <a:effectLst/>
        </p:spPr>
        <p:txBody>
          <a:bodyPr lIns="90488" tIns="44450" rIns="90488" bIns="44450">
            <a:spAutoFit/>
          </a:bodyPr>
          <a:lstStyle/>
          <a:p>
            <a:pPr algn="l" defTabSz="762000" eaLnBrk="0" hangingPunct="0"/>
            <a:r>
              <a:rPr lang="en-US" altLang="zh-CN" sz="1800">
                <a:latin typeface="Tahoma" panose="020B0604030504040204" pitchFamily="34" charset="0"/>
                <a:ea typeface="黑体" panose="02010609060101010101" pitchFamily="49" charset="-122"/>
              </a:rPr>
              <a:t>message = specific headers + </a:t>
            </a:r>
            <a:r>
              <a:rPr lang="en-US" altLang="zh-CN" sz="1800">
                <a:solidFill>
                  <a:schemeClr val="hlink"/>
                </a:solidFill>
                <a:latin typeface="Tahoma" panose="020B0604030504040204" pitchFamily="34" charset="0"/>
                <a:ea typeface="黑体" panose="02010609060101010101" pitchFamily="49" charset="-122"/>
              </a:rPr>
              <a:t>manipulated</a:t>
            </a:r>
            <a:r>
              <a:rPr lang="en-US" altLang="zh-CN" sz="1800">
                <a:latin typeface="Tahoma" panose="020B0604030504040204" pitchFamily="34" charset="0"/>
                <a:ea typeface="黑体" panose="02010609060101010101" pitchFamily="49" charset="-122"/>
              </a:rPr>
              <a:t> data</a:t>
            </a:r>
          </a:p>
        </p:txBody>
      </p:sp>
      <p:sp>
        <p:nvSpPr>
          <p:cNvPr id="206932" name="Line 84"/>
          <p:cNvSpPr>
            <a:spLocks noChangeShapeType="1"/>
          </p:cNvSpPr>
          <p:nvPr/>
        </p:nvSpPr>
        <p:spPr bwMode="auto">
          <a:xfrm flipH="1">
            <a:off x="1331913" y="1484313"/>
            <a:ext cx="757237" cy="360362"/>
          </a:xfrm>
          <a:prstGeom prst="line">
            <a:avLst/>
          </a:prstGeom>
          <a:noFill/>
          <a:ln w="28575">
            <a:solidFill>
              <a:srgbClr val="FF0000"/>
            </a:solidFill>
            <a:round/>
            <a:tailEnd type="triangle" w="med" len="med"/>
          </a:ln>
          <a:effectLst/>
        </p:spPr>
        <p:txBody>
          <a:bodyPr/>
          <a:lstStyle/>
          <a:p>
            <a:endParaRPr lang="zh-CN" altLang="en-US"/>
          </a:p>
        </p:txBody>
      </p:sp>
      <p:sp>
        <p:nvSpPr>
          <p:cNvPr id="206933" name="Rectangle 85"/>
          <p:cNvSpPr>
            <a:spLocks noChangeArrowheads="1"/>
          </p:cNvSpPr>
          <p:nvPr/>
        </p:nvSpPr>
        <p:spPr bwMode="auto">
          <a:xfrm>
            <a:off x="1835150" y="836613"/>
            <a:ext cx="6208713" cy="397545"/>
          </a:xfrm>
          <a:prstGeom prst="rect">
            <a:avLst/>
          </a:prstGeom>
          <a:noFill/>
          <a:ln w="12700">
            <a:noFill/>
            <a:miter lim="800000"/>
          </a:ln>
          <a:effectLst/>
        </p:spPr>
        <p:txBody>
          <a:bodyPr lIns="90488" tIns="44450" rIns="90488" bIns="44450">
            <a:spAutoFit/>
          </a:bodyPr>
          <a:lstStyle/>
          <a:p>
            <a:pPr algn="l" defTabSz="762000" eaLnBrk="0" hangingPunct="0"/>
            <a:r>
              <a:rPr lang="en-US" altLang="zh-CN" sz="2000">
                <a:latin typeface="Tahoma" panose="020B0604030504040204" pitchFamily="34" charset="0"/>
                <a:ea typeface="黑体" panose="02010609060101010101" pitchFamily="49" charset="-122"/>
              </a:rPr>
              <a:t>application data </a:t>
            </a:r>
            <a:r>
              <a:rPr lang="en-US" altLang="zh-CN" sz="1600">
                <a:latin typeface="Tahoma" panose="020B0604030504040204" pitchFamily="34" charset="0"/>
                <a:ea typeface="黑体" panose="02010609060101010101" pitchFamily="49" charset="-122"/>
              </a:rPr>
              <a:t>(presentation formatting and compression)</a:t>
            </a:r>
          </a:p>
        </p:txBody>
      </p:sp>
      <p:sp>
        <p:nvSpPr>
          <p:cNvPr id="206934" name="Line 86"/>
          <p:cNvSpPr>
            <a:spLocks noChangeShapeType="1"/>
          </p:cNvSpPr>
          <p:nvPr/>
        </p:nvSpPr>
        <p:spPr bwMode="auto">
          <a:xfrm flipH="1">
            <a:off x="1371600" y="1252538"/>
            <a:ext cx="546100" cy="139700"/>
          </a:xfrm>
          <a:prstGeom prst="line">
            <a:avLst/>
          </a:prstGeom>
          <a:noFill/>
          <a:ln w="28575">
            <a:solidFill>
              <a:srgbClr val="00FF00"/>
            </a:solidFill>
            <a:round/>
            <a:tailEnd type="triangle" w="med" len="med"/>
          </a:ln>
          <a:effectLst/>
        </p:spPr>
        <p:txBody>
          <a:bodyPr/>
          <a:lstStyle/>
          <a:p>
            <a:endParaRPr lang="zh-CN" altLang="en-US"/>
          </a:p>
        </p:txBody>
      </p:sp>
      <p:sp>
        <p:nvSpPr>
          <p:cNvPr id="206935" name="Rectangle 87"/>
          <p:cNvSpPr>
            <a:spLocks noChangeArrowheads="1"/>
          </p:cNvSpPr>
          <p:nvPr/>
        </p:nvSpPr>
        <p:spPr bwMode="auto">
          <a:xfrm>
            <a:off x="2771775" y="1990663"/>
            <a:ext cx="3976689" cy="366767"/>
          </a:xfrm>
          <a:prstGeom prst="rect">
            <a:avLst/>
          </a:prstGeom>
          <a:noFill/>
          <a:ln w="12700">
            <a:noFill/>
            <a:miter lim="800000"/>
          </a:ln>
          <a:effectLst/>
        </p:spPr>
        <p:txBody>
          <a:bodyPr wrap="square" lIns="90488" tIns="44450" rIns="90488" bIns="44450">
            <a:spAutoFit/>
          </a:bodyPr>
          <a:lstStyle/>
          <a:p>
            <a:pPr algn="ctr" defTabSz="762000" eaLnBrk="0" hangingPunct="0"/>
            <a:r>
              <a:rPr lang="en-US" altLang="zh-CN" sz="1800">
                <a:latin typeface="Tahoma" panose="020B0604030504040204" pitchFamily="34" charset="0"/>
                <a:ea typeface="黑体" panose="02010609060101010101" pitchFamily="49" charset="-122"/>
              </a:rPr>
              <a:t>message segment or user datagram</a:t>
            </a:r>
          </a:p>
        </p:txBody>
      </p:sp>
      <p:sp>
        <p:nvSpPr>
          <p:cNvPr id="206936" name="Line 88"/>
          <p:cNvSpPr>
            <a:spLocks noChangeShapeType="1"/>
          </p:cNvSpPr>
          <p:nvPr/>
        </p:nvSpPr>
        <p:spPr bwMode="auto">
          <a:xfrm flipH="1">
            <a:off x="1206500" y="2203450"/>
            <a:ext cx="1584325" cy="306388"/>
          </a:xfrm>
          <a:prstGeom prst="line">
            <a:avLst/>
          </a:prstGeom>
          <a:noFill/>
          <a:ln w="28575">
            <a:solidFill>
              <a:srgbClr val="FF0000"/>
            </a:solidFill>
            <a:round/>
            <a:tailEnd type="triangle" w="med" len="med"/>
          </a:ln>
          <a:effectLst/>
        </p:spPr>
        <p:txBody>
          <a:bodyPr/>
          <a:lstStyle/>
          <a:p>
            <a:endParaRPr lang="zh-CN" altLang="en-US"/>
          </a:p>
        </p:txBody>
      </p:sp>
      <p:sp>
        <p:nvSpPr>
          <p:cNvPr id="206937" name="Rectangle 89"/>
          <p:cNvSpPr>
            <a:spLocks noChangeArrowheads="1"/>
          </p:cNvSpPr>
          <p:nvPr/>
        </p:nvSpPr>
        <p:spPr bwMode="auto">
          <a:xfrm>
            <a:off x="2051050" y="2276475"/>
            <a:ext cx="5410200" cy="381000"/>
          </a:xfrm>
          <a:prstGeom prst="rect">
            <a:avLst/>
          </a:prstGeom>
          <a:noFill/>
          <a:ln w="9525">
            <a:noFill/>
            <a:miter lim="800000"/>
          </a:ln>
        </p:spPr>
        <p:txBody>
          <a:bodyPr anchor="b"/>
          <a:lstStyle/>
          <a:p>
            <a:r>
              <a:rPr kumimoji="0" lang="zh-CN" altLang="en-US" sz="1800">
                <a:solidFill>
                  <a:schemeClr val="hlink"/>
                </a:solidFill>
                <a:latin typeface="Tahoma" panose="020B0604030504040204" pitchFamily="34" charset="0"/>
              </a:rPr>
              <a:t>运输层为相互通信的应用进程提供了逻辑通信</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06937"/>
                                        </p:tgtEl>
                                        <p:attrNameLst>
                                          <p:attrName>style.visibility</p:attrName>
                                        </p:attrNameLst>
                                      </p:cBhvr>
                                      <p:to>
                                        <p:strVal val="visible"/>
                                      </p:to>
                                    </p:set>
                                    <p:animEffect transition="in" filter="wipe(down)">
                                      <p:cBhvr>
                                        <p:cTn id="7" dur="290">
                                          <p:stCondLst>
                                            <p:cond delay="0"/>
                                          </p:stCondLst>
                                        </p:cTn>
                                        <p:tgtEl>
                                          <p:spTgt spid="206937"/>
                                        </p:tgtEl>
                                      </p:cBhvr>
                                    </p:animEffect>
                                    <p:anim calcmode="lin" valueType="num">
                                      <p:cBhvr>
                                        <p:cTn id="8" dur="911" tmFilter="0,0; 0.14,0.36; 0.43,0.73; 0.71,0.91; 1.0,1.0">
                                          <p:stCondLst>
                                            <p:cond delay="0"/>
                                          </p:stCondLst>
                                        </p:cTn>
                                        <p:tgtEl>
                                          <p:spTgt spid="206937"/>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206937"/>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206937"/>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206937"/>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206937"/>
                                        </p:tgtEl>
                                        <p:attrNameLst>
                                          <p:attrName>ppt_y</p:attrName>
                                        </p:attrNameLst>
                                      </p:cBhvr>
                                      <p:tavLst>
                                        <p:tav tm="0" fmla="#ppt_y-sin(pi*$)/81">
                                          <p:val>
                                            <p:fltVal val="0"/>
                                          </p:val>
                                        </p:tav>
                                        <p:tav tm="100000">
                                          <p:val>
                                            <p:fltVal val="1"/>
                                          </p:val>
                                        </p:tav>
                                      </p:tavLst>
                                    </p:anim>
                                    <p:animScale>
                                      <p:cBhvr>
                                        <p:cTn id="13" dur="13">
                                          <p:stCondLst>
                                            <p:cond delay="325"/>
                                          </p:stCondLst>
                                        </p:cTn>
                                        <p:tgtEl>
                                          <p:spTgt spid="206937"/>
                                        </p:tgtEl>
                                      </p:cBhvr>
                                      <p:to x="100000" y="60000"/>
                                    </p:animScale>
                                    <p:animScale>
                                      <p:cBhvr>
                                        <p:cTn id="14" dur="83" decel="50000">
                                          <p:stCondLst>
                                            <p:cond delay="338"/>
                                          </p:stCondLst>
                                        </p:cTn>
                                        <p:tgtEl>
                                          <p:spTgt spid="206937"/>
                                        </p:tgtEl>
                                      </p:cBhvr>
                                      <p:to x="100000" y="100000"/>
                                    </p:animScale>
                                    <p:animScale>
                                      <p:cBhvr>
                                        <p:cTn id="15" dur="13">
                                          <p:stCondLst>
                                            <p:cond delay="656"/>
                                          </p:stCondLst>
                                        </p:cTn>
                                        <p:tgtEl>
                                          <p:spTgt spid="206937"/>
                                        </p:tgtEl>
                                      </p:cBhvr>
                                      <p:to x="100000" y="80000"/>
                                    </p:animScale>
                                    <p:animScale>
                                      <p:cBhvr>
                                        <p:cTn id="16" dur="83" decel="50000">
                                          <p:stCondLst>
                                            <p:cond delay="669"/>
                                          </p:stCondLst>
                                        </p:cTn>
                                        <p:tgtEl>
                                          <p:spTgt spid="206937"/>
                                        </p:tgtEl>
                                      </p:cBhvr>
                                      <p:to x="100000" y="100000"/>
                                    </p:animScale>
                                    <p:animScale>
                                      <p:cBhvr>
                                        <p:cTn id="17" dur="13">
                                          <p:stCondLst>
                                            <p:cond delay="821"/>
                                          </p:stCondLst>
                                        </p:cTn>
                                        <p:tgtEl>
                                          <p:spTgt spid="206937"/>
                                        </p:tgtEl>
                                      </p:cBhvr>
                                      <p:to x="100000" y="90000"/>
                                    </p:animScale>
                                    <p:animScale>
                                      <p:cBhvr>
                                        <p:cTn id="18" dur="83" decel="50000">
                                          <p:stCondLst>
                                            <p:cond delay="834"/>
                                          </p:stCondLst>
                                        </p:cTn>
                                        <p:tgtEl>
                                          <p:spTgt spid="206937"/>
                                        </p:tgtEl>
                                      </p:cBhvr>
                                      <p:to x="100000" y="100000"/>
                                    </p:animScale>
                                    <p:animScale>
                                      <p:cBhvr>
                                        <p:cTn id="19" dur="13">
                                          <p:stCondLst>
                                            <p:cond delay="904"/>
                                          </p:stCondLst>
                                        </p:cTn>
                                        <p:tgtEl>
                                          <p:spTgt spid="206937"/>
                                        </p:tgtEl>
                                      </p:cBhvr>
                                      <p:to x="100000" y="95000"/>
                                    </p:animScale>
                                    <p:animScale>
                                      <p:cBhvr>
                                        <p:cTn id="20" dur="83" decel="50000">
                                          <p:stCondLst>
                                            <p:cond delay="917"/>
                                          </p:stCondLst>
                                        </p:cTn>
                                        <p:tgtEl>
                                          <p:spTgt spid="20693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93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338138" y="228600"/>
            <a:ext cx="8455025" cy="604838"/>
          </a:xfrm>
        </p:spPr>
        <p:txBody>
          <a:bodyPr/>
          <a:lstStyle/>
          <a:p>
            <a:r>
              <a:rPr lang="zh-CN" altLang="en-US"/>
              <a:t>网络服务模型</a:t>
            </a:r>
            <a:endParaRPr lang="en-US" altLang="zh-CN">
              <a:latin typeface="Gill Sans MT" panose="020B0502020104020203" pitchFamily="34" charset="0"/>
            </a:endParaRPr>
          </a:p>
        </p:txBody>
      </p:sp>
      <p:grpSp>
        <p:nvGrpSpPr>
          <p:cNvPr id="40963" name="Group 18"/>
          <p:cNvGrpSpPr>
            <a:grpSpLocks/>
          </p:cNvGrpSpPr>
          <p:nvPr/>
        </p:nvGrpSpPr>
        <p:grpSpPr bwMode="auto">
          <a:xfrm>
            <a:off x="153988" y="1425575"/>
            <a:ext cx="8847137" cy="3913188"/>
            <a:chOff x="97" y="898"/>
            <a:chExt cx="5573" cy="2465"/>
          </a:xfrm>
        </p:grpSpPr>
        <p:sp>
          <p:nvSpPr>
            <p:cNvPr id="40964" name="Text Box 3"/>
            <p:cNvSpPr txBox="1">
              <a:spLocks noChangeArrowheads="1"/>
            </p:cNvSpPr>
            <p:nvPr/>
          </p:nvSpPr>
          <p:spPr bwMode="auto">
            <a:xfrm>
              <a:off x="97" y="989"/>
              <a:ext cx="969" cy="2362"/>
            </a:xfrm>
            <a:prstGeom prst="rect">
              <a:avLst/>
            </a:prstGeom>
            <a:noFill/>
            <a:ln w="9525">
              <a:noFill/>
              <a:miter lim="800000"/>
              <a:headEnd/>
              <a:tailEnd/>
            </a:ln>
          </p:spPr>
          <p:txBody>
            <a:bodyPr wrap="none">
              <a:spAutoFit/>
            </a:bodyPr>
            <a:lstStyle/>
            <a:p>
              <a:pPr algn="r"/>
              <a:r>
                <a:rPr lang="en-US" altLang="zh-CN" sz="2000">
                  <a:latin typeface="Arial" charset="0"/>
                </a:rPr>
                <a:t>Network</a:t>
              </a:r>
            </a:p>
            <a:p>
              <a:pPr algn="r"/>
              <a:r>
                <a:rPr lang="en-US" altLang="zh-CN" sz="2000">
                  <a:latin typeface="Arial" charset="0"/>
                </a:rPr>
                <a:t>Architecture</a:t>
              </a:r>
            </a:p>
            <a:p>
              <a:pPr algn="r"/>
              <a:endParaRPr lang="en-US" altLang="zh-CN" sz="2000">
                <a:latin typeface="Arial" charset="0"/>
              </a:endParaRPr>
            </a:p>
            <a:p>
              <a:pPr algn="r"/>
              <a:r>
                <a:rPr lang="en-US" altLang="zh-CN" sz="2000">
                  <a:latin typeface="Arial" charset="0"/>
                </a:rPr>
                <a:t>Internet</a:t>
              </a:r>
            </a:p>
            <a:p>
              <a:pPr algn="r"/>
              <a:endParaRPr lang="en-US" altLang="zh-CN" sz="2000">
                <a:latin typeface="Arial" charset="0"/>
              </a:endParaRPr>
            </a:p>
            <a:p>
              <a:pPr algn="r"/>
              <a:r>
                <a:rPr lang="en-US" altLang="zh-CN" sz="2000">
                  <a:latin typeface="Arial" charset="0"/>
                </a:rPr>
                <a:t>ATM</a:t>
              </a:r>
            </a:p>
            <a:p>
              <a:pPr algn="r"/>
              <a:endParaRPr lang="en-US" altLang="zh-CN" sz="2000">
                <a:latin typeface="Arial" charset="0"/>
              </a:endParaRPr>
            </a:p>
            <a:p>
              <a:pPr algn="r"/>
              <a:r>
                <a:rPr lang="en-US" altLang="zh-CN" sz="2000">
                  <a:latin typeface="Arial" charset="0"/>
                </a:rPr>
                <a:t>ATM</a:t>
              </a:r>
            </a:p>
            <a:p>
              <a:pPr algn="r"/>
              <a:endParaRPr lang="en-US" altLang="zh-CN" sz="2000">
                <a:latin typeface="Arial" charset="0"/>
              </a:endParaRPr>
            </a:p>
            <a:p>
              <a:pPr algn="r"/>
              <a:r>
                <a:rPr lang="en-US" altLang="zh-CN" sz="2000">
                  <a:latin typeface="Arial" charset="0"/>
                </a:rPr>
                <a:t>ATM</a:t>
              </a:r>
            </a:p>
            <a:p>
              <a:pPr algn="r"/>
              <a:endParaRPr lang="en-US" altLang="zh-CN" sz="2000">
                <a:latin typeface="Arial" charset="0"/>
              </a:endParaRPr>
            </a:p>
            <a:p>
              <a:pPr algn="r"/>
              <a:r>
                <a:rPr lang="en-US" altLang="zh-CN" sz="2000">
                  <a:latin typeface="Arial" charset="0"/>
                </a:rPr>
                <a:t>ATM</a:t>
              </a:r>
              <a:endParaRPr lang="en-US" altLang="zh-CN" sz="2400">
                <a:latin typeface="Times New Roman" pitchFamily="18" charset="0"/>
              </a:endParaRPr>
            </a:p>
          </p:txBody>
        </p:sp>
        <p:sp>
          <p:nvSpPr>
            <p:cNvPr id="40965" name="Text Box 4"/>
            <p:cNvSpPr txBox="1">
              <a:spLocks noChangeArrowheads="1"/>
            </p:cNvSpPr>
            <p:nvPr/>
          </p:nvSpPr>
          <p:spPr bwMode="auto">
            <a:xfrm>
              <a:off x="1125" y="981"/>
              <a:ext cx="825" cy="2362"/>
            </a:xfrm>
            <a:prstGeom prst="rect">
              <a:avLst/>
            </a:prstGeom>
            <a:noFill/>
            <a:ln w="9525">
              <a:noFill/>
              <a:miter lim="800000"/>
              <a:headEnd/>
              <a:tailEnd/>
            </a:ln>
          </p:spPr>
          <p:txBody>
            <a:bodyPr wrap="none">
              <a:spAutoFit/>
            </a:bodyPr>
            <a:lstStyle/>
            <a:p>
              <a:r>
                <a:rPr lang="en-US" altLang="zh-CN" sz="2000">
                  <a:latin typeface="Arial" charset="0"/>
                </a:rPr>
                <a:t>Service</a:t>
              </a:r>
            </a:p>
            <a:p>
              <a:r>
                <a:rPr lang="en-US" altLang="zh-CN" sz="2000">
                  <a:latin typeface="Arial" charset="0"/>
                </a:rPr>
                <a:t>Model</a:t>
              </a:r>
            </a:p>
            <a:p>
              <a:endParaRPr lang="en-US" altLang="zh-CN" sz="2000">
                <a:latin typeface="Arial" charset="0"/>
              </a:endParaRPr>
            </a:p>
            <a:p>
              <a:r>
                <a:rPr lang="en-US" altLang="zh-CN" sz="2000">
                  <a:latin typeface="Arial" charset="0"/>
                </a:rPr>
                <a:t>best effort</a:t>
              </a:r>
            </a:p>
            <a:p>
              <a:endParaRPr lang="en-US" altLang="zh-CN" sz="2000">
                <a:latin typeface="Arial" charset="0"/>
              </a:endParaRPr>
            </a:p>
            <a:p>
              <a:r>
                <a:rPr lang="en-US" altLang="zh-CN" sz="2000">
                  <a:latin typeface="Arial" charset="0"/>
                </a:rPr>
                <a:t>CBR</a:t>
              </a:r>
            </a:p>
            <a:p>
              <a:endParaRPr lang="en-US" altLang="zh-CN" sz="2000">
                <a:latin typeface="Arial" charset="0"/>
              </a:endParaRPr>
            </a:p>
            <a:p>
              <a:r>
                <a:rPr lang="en-US" altLang="zh-CN" sz="2000">
                  <a:latin typeface="Arial" charset="0"/>
                </a:rPr>
                <a:t>VBR</a:t>
              </a:r>
            </a:p>
            <a:p>
              <a:endParaRPr lang="en-US" altLang="zh-CN" sz="2000">
                <a:latin typeface="Arial" charset="0"/>
              </a:endParaRPr>
            </a:p>
            <a:p>
              <a:r>
                <a:rPr lang="en-US" altLang="zh-CN" sz="2000">
                  <a:solidFill>
                    <a:srgbClr val="FF0000"/>
                  </a:solidFill>
                  <a:latin typeface="Arial" charset="0"/>
                </a:rPr>
                <a:t>ABR</a:t>
              </a:r>
            </a:p>
            <a:p>
              <a:endParaRPr lang="en-US" altLang="zh-CN" sz="2000">
                <a:latin typeface="Arial" charset="0"/>
              </a:endParaRPr>
            </a:p>
            <a:p>
              <a:r>
                <a:rPr lang="en-US" altLang="zh-CN" sz="2000">
                  <a:latin typeface="Arial" charset="0"/>
                </a:rPr>
                <a:t>UBR</a:t>
              </a:r>
              <a:endParaRPr lang="en-US" altLang="zh-CN" sz="2400">
                <a:latin typeface="Times New Roman" pitchFamily="18" charset="0"/>
              </a:endParaRPr>
            </a:p>
          </p:txBody>
        </p:sp>
        <p:sp>
          <p:nvSpPr>
            <p:cNvPr id="40966" name="Text Box 5"/>
            <p:cNvSpPr txBox="1">
              <a:spLocks noChangeArrowheads="1"/>
            </p:cNvSpPr>
            <p:nvPr/>
          </p:nvSpPr>
          <p:spPr bwMode="auto">
            <a:xfrm>
              <a:off x="1925" y="1175"/>
              <a:ext cx="969" cy="2170"/>
            </a:xfrm>
            <a:prstGeom prst="rect">
              <a:avLst/>
            </a:prstGeom>
            <a:noFill/>
            <a:ln w="9525">
              <a:noFill/>
              <a:miter lim="800000"/>
              <a:headEnd/>
              <a:tailEnd/>
            </a:ln>
          </p:spPr>
          <p:txBody>
            <a:bodyPr wrap="none">
              <a:spAutoFit/>
            </a:bodyPr>
            <a:lstStyle/>
            <a:p>
              <a:pPr algn="ctr"/>
              <a:r>
                <a:rPr lang="en-US" altLang="zh-CN" sz="2000">
                  <a:latin typeface="Arial" charset="0"/>
                </a:rPr>
                <a:t>Bandwidth</a:t>
              </a:r>
            </a:p>
            <a:p>
              <a:pPr algn="ctr"/>
              <a:endParaRPr lang="en-US" altLang="zh-CN" sz="2000">
                <a:latin typeface="Arial" charset="0"/>
              </a:endParaRPr>
            </a:p>
            <a:p>
              <a:r>
                <a:rPr lang="en-US" altLang="zh-CN" sz="2000">
                  <a:latin typeface="Arial" charset="0"/>
                </a:rPr>
                <a:t>none</a:t>
              </a:r>
            </a:p>
            <a:p>
              <a:endParaRPr lang="en-US" altLang="zh-CN" sz="2000">
                <a:latin typeface="Arial" charset="0"/>
              </a:endParaRPr>
            </a:p>
            <a:p>
              <a:r>
                <a:rPr lang="en-US" altLang="zh-CN" sz="2000">
                  <a:latin typeface="Arial" charset="0"/>
                </a:rPr>
                <a:t>constant</a:t>
              </a:r>
            </a:p>
            <a:p>
              <a:r>
                <a:rPr lang="en-US" altLang="zh-CN" sz="2000">
                  <a:latin typeface="Arial" charset="0"/>
                </a:rPr>
                <a:t>rate</a:t>
              </a:r>
            </a:p>
            <a:p>
              <a:r>
                <a:rPr lang="en-US" altLang="zh-CN" sz="2000">
                  <a:latin typeface="Arial" charset="0"/>
                </a:rPr>
                <a:t>guaranteed</a:t>
              </a:r>
            </a:p>
            <a:p>
              <a:r>
                <a:rPr lang="en-US" altLang="zh-CN" sz="2000">
                  <a:latin typeface="Arial" charset="0"/>
                </a:rPr>
                <a:t>rate</a:t>
              </a:r>
            </a:p>
            <a:p>
              <a:r>
                <a:rPr lang="en-US" altLang="zh-CN" sz="2000">
                  <a:latin typeface="Arial" charset="0"/>
                </a:rPr>
                <a:t>guaranteed </a:t>
              </a:r>
            </a:p>
            <a:p>
              <a:r>
                <a:rPr lang="en-US" altLang="zh-CN" sz="2000">
                  <a:latin typeface="Arial" charset="0"/>
                </a:rPr>
                <a:t>minimum</a:t>
              </a:r>
            </a:p>
            <a:p>
              <a:r>
                <a:rPr lang="en-US" altLang="zh-CN" sz="2000">
                  <a:latin typeface="Arial" charset="0"/>
                </a:rPr>
                <a:t>none</a:t>
              </a:r>
              <a:endParaRPr lang="en-US" altLang="zh-CN" sz="2400">
                <a:latin typeface="Times New Roman" pitchFamily="18" charset="0"/>
              </a:endParaRPr>
            </a:p>
          </p:txBody>
        </p:sp>
        <p:sp>
          <p:nvSpPr>
            <p:cNvPr id="40967" name="Line 6"/>
            <p:cNvSpPr>
              <a:spLocks noChangeShapeType="1"/>
            </p:cNvSpPr>
            <p:nvPr/>
          </p:nvSpPr>
          <p:spPr bwMode="auto">
            <a:xfrm>
              <a:off x="258" y="1504"/>
              <a:ext cx="5310" cy="6"/>
            </a:xfrm>
            <a:prstGeom prst="line">
              <a:avLst/>
            </a:prstGeom>
            <a:noFill/>
            <a:ln w="28575">
              <a:solidFill>
                <a:srgbClr val="0070C0"/>
              </a:solidFill>
              <a:round/>
              <a:headEnd/>
              <a:tailEnd/>
            </a:ln>
          </p:spPr>
          <p:txBody>
            <a:bodyPr wrap="none" anchor="ctr"/>
            <a:lstStyle/>
            <a:p>
              <a:endParaRPr lang="zh-CN" altLang="en-US"/>
            </a:p>
          </p:txBody>
        </p:sp>
        <p:sp>
          <p:nvSpPr>
            <p:cNvPr id="40968" name="Line 7"/>
            <p:cNvSpPr>
              <a:spLocks noChangeShapeType="1"/>
            </p:cNvSpPr>
            <p:nvPr/>
          </p:nvSpPr>
          <p:spPr bwMode="auto">
            <a:xfrm>
              <a:off x="324" y="1966"/>
              <a:ext cx="5310" cy="6"/>
            </a:xfrm>
            <a:prstGeom prst="line">
              <a:avLst/>
            </a:prstGeom>
            <a:noFill/>
            <a:ln w="19050">
              <a:solidFill>
                <a:srgbClr val="0070C0"/>
              </a:solidFill>
              <a:round/>
              <a:headEnd/>
              <a:tailEnd/>
            </a:ln>
          </p:spPr>
          <p:txBody>
            <a:bodyPr wrap="none" anchor="ctr"/>
            <a:lstStyle/>
            <a:p>
              <a:endParaRPr lang="zh-CN" altLang="en-US"/>
            </a:p>
          </p:txBody>
        </p:sp>
        <p:sp>
          <p:nvSpPr>
            <p:cNvPr id="40969" name="Line 8"/>
            <p:cNvSpPr>
              <a:spLocks noChangeShapeType="1"/>
            </p:cNvSpPr>
            <p:nvPr/>
          </p:nvSpPr>
          <p:spPr bwMode="auto">
            <a:xfrm>
              <a:off x="354" y="2356"/>
              <a:ext cx="5310" cy="6"/>
            </a:xfrm>
            <a:prstGeom prst="line">
              <a:avLst/>
            </a:prstGeom>
            <a:noFill/>
            <a:ln w="19050">
              <a:solidFill>
                <a:srgbClr val="0070C0"/>
              </a:solidFill>
              <a:round/>
              <a:headEnd/>
              <a:tailEnd/>
            </a:ln>
          </p:spPr>
          <p:txBody>
            <a:bodyPr wrap="none" anchor="ctr"/>
            <a:lstStyle/>
            <a:p>
              <a:endParaRPr lang="zh-CN" altLang="en-US"/>
            </a:p>
          </p:txBody>
        </p:sp>
        <p:sp>
          <p:nvSpPr>
            <p:cNvPr id="40970" name="Line 9"/>
            <p:cNvSpPr>
              <a:spLocks noChangeShapeType="1"/>
            </p:cNvSpPr>
            <p:nvPr/>
          </p:nvSpPr>
          <p:spPr bwMode="auto">
            <a:xfrm>
              <a:off x="354" y="2752"/>
              <a:ext cx="5310" cy="6"/>
            </a:xfrm>
            <a:prstGeom prst="line">
              <a:avLst/>
            </a:prstGeom>
            <a:noFill/>
            <a:ln w="19050">
              <a:solidFill>
                <a:srgbClr val="0070C0"/>
              </a:solidFill>
              <a:round/>
              <a:headEnd/>
              <a:tailEnd/>
            </a:ln>
          </p:spPr>
          <p:txBody>
            <a:bodyPr wrap="none" anchor="ctr"/>
            <a:lstStyle/>
            <a:p>
              <a:endParaRPr lang="zh-CN" altLang="en-US"/>
            </a:p>
          </p:txBody>
        </p:sp>
        <p:sp>
          <p:nvSpPr>
            <p:cNvPr id="40971" name="Line 10"/>
            <p:cNvSpPr>
              <a:spLocks noChangeShapeType="1"/>
            </p:cNvSpPr>
            <p:nvPr/>
          </p:nvSpPr>
          <p:spPr bwMode="auto">
            <a:xfrm>
              <a:off x="360" y="3118"/>
              <a:ext cx="5310" cy="6"/>
            </a:xfrm>
            <a:prstGeom prst="line">
              <a:avLst/>
            </a:prstGeom>
            <a:noFill/>
            <a:ln w="19050">
              <a:solidFill>
                <a:srgbClr val="0070C0"/>
              </a:solidFill>
              <a:round/>
              <a:headEnd/>
              <a:tailEnd/>
            </a:ln>
          </p:spPr>
          <p:txBody>
            <a:bodyPr wrap="none" anchor="ctr"/>
            <a:lstStyle/>
            <a:p>
              <a:endParaRPr lang="zh-CN" altLang="en-US"/>
            </a:p>
          </p:txBody>
        </p:sp>
        <p:sp>
          <p:nvSpPr>
            <p:cNvPr id="40972" name="Text Box 11"/>
            <p:cNvSpPr txBox="1">
              <a:spLocks noChangeArrowheads="1"/>
            </p:cNvSpPr>
            <p:nvPr/>
          </p:nvSpPr>
          <p:spPr bwMode="auto">
            <a:xfrm>
              <a:off x="2807" y="1192"/>
              <a:ext cx="644" cy="2151"/>
            </a:xfrm>
            <a:prstGeom prst="rect">
              <a:avLst/>
            </a:prstGeom>
            <a:noFill/>
            <a:ln w="9525">
              <a:noFill/>
              <a:miter lim="800000"/>
              <a:headEnd/>
              <a:tailEnd/>
            </a:ln>
          </p:spPr>
          <p:txBody>
            <a:bodyPr wrap="none">
              <a:spAutoFit/>
            </a:bodyPr>
            <a:lstStyle/>
            <a:p>
              <a:pPr algn="ctr"/>
              <a:r>
                <a:rPr lang="en-US" altLang="zh-CN">
                  <a:latin typeface="Arial" charset="0"/>
                </a:rPr>
                <a:t>No Loss</a:t>
              </a:r>
            </a:p>
            <a:p>
              <a:pPr algn="ctr"/>
              <a:endParaRPr lang="en-US" altLang="zh-CN" sz="2000">
                <a:latin typeface="Arial" charset="0"/>
              </a:endParaRPr>
            </a:p>
            <a:p>
              <a:pPr algn="ctr"/>
              <a:r>
                <a:rPr lang="en-US" altLang="zh-CN" sz="2000">
                  <a:latin typeface="Arial" charset="0"/>
                </a:rPr>
                <a:t>no</a:t>
              </a:r>
            </a:p>
            <a:p>
              <a:pPr algn="ctr"/>
              <a:endParaRPr lang="en-US" altLang="zh-CN" sz="2000">
                <a:latin typeface="Arial" charset="0"/>
              </a:endParaRPr>
            </a:p>
            <a:p>
              <a:pPr algn="ctr"/>
              <a:r>
                <a:rPr lang="en-US" altLang="zh-CN" sz="2000">
                  <a:latin typeface="Arial" charset="0"/>
                </a:rPr>
                <a:t>yes</a:t>
              </a:r>
            </a:p>
            <a:p>
              <a:pPr algn="ctr"/>
              <a:endParaRPr lang="en-US" altLang="zh-CN" sz="2000">
                <a:latin typeface="Arial" charset="0"/>
              </a:endParaRPr>
            </a:p>
            <a:p>
              <a:pPr algn="ctr"/>
              <a:r>
                <a:rPr lang="en-US" altLang="zh-CN" sz="2000">
                  <a:latin typeface="Arial" charset="0"/>
                </a:rPr>
                <a:t>yes</a:t>
              </a:r>
            </a:p>
            <a:p>
              <a:pPr algn="ctr"/>
              <a:endParaRPr lang="en-US" altLang="zh-CN" sz="2000">
                <a:latin typeface="Arial" charset="0"/>
              </a:endParaRPr>
            </a:p>
            <a:p>
              <a:pPr algn="ctr"/>
              <a:r>
                <a:rPr lang="en-US" altLang="zh-CN" sz="2000">
                  <a:solidFill>
                    <a:srgbClr val="FF0000"/>
                  </a:solidFill>
                  <a:latin typeface="Arial" charset="0"/>
                </a:rPr>
                <a:t>no</a:t>
              </a:r>
            </a:p>
            <a:p>
              <a:pPr algn="ctr"/>
              <a:endParaRPr lang="en-US" altLang="zh-CN" sz="2000">
                <a:latin typeface="Arial" charset="0"/>
              </a:endParaRPr>
            </a:p>
            <a:p>
              <a:pPr algn="ctr"/>
              <a:r>
                <a:rPr lang="en-US" altLang="zh-CN" sz="2000">
                  <a:latin typeface="Arial" charset="0"/>
                </a:rPr>
                <a:t>no</a:t>
              </a:r>
              <a:endParaRPr lang="en-US" altLang="zh-CN" sz="2400">
                <a:latin typeface="Times New Roman" pitchFamily="18" charset="0"/>
              </a:endParaRPr>
            </a:p>
          </p:txBody>
        </p:sp>
        <p:sp>
          <p:nvSpPr>
            <p:cNvPr id="40973" name="Text Box 12"/>
            <p:cNvSpPr txBox="1">
              <a:spLocks noChangeArrowheads="1"/>
            </p:cNvSpPr>
            <p:nvPr/>
          </p:nvSpPr>
          <p:spPr bwMode="auto">
            <a:xfrm>
              <a:off x="3457" y="1173"/>
              <a:ext cx="524" cy="2170"/>
            </a:xfrm>
            <a:prstGeom prst="rect">
              <a:avLst/>
            </a:prstGeom>
            <a:noFill/>
            <a:ln w="9525">
              <a:noFill/>
              <a:miter lim="800000"/>
              <a:headEnd/>
              <a:tailEnd/>
            </a:ln>
          </p:spPr>
          <p:txBody>
            <a:bodyPr wrap="none">
              <a:spAutoFit/>
            </a:bodyPr>
            <a:lstStyle/>
            <a:p>
              <a:r>
                <a:rPr lang="en-US" altLang="zh-CN" sz="2000">
                  <a:latin typeface="Arial" charset="0"/>
                </a:rPr>
                <a:t>Order</a:t>
              </a:r>
            </a:p>
            <a:p>
              <a:endParaRPr lang="en-US" altLang="zh-CN" sz="2000">
                <a:latin typeface="Arial" charset="0"/>
              </a:endParaRPr>
            </a:p>
            <a:p>
              <a:r>
                <a:rPr lang="en-US" altLang="zh-CN" sz="2000">
                  <a:latin typeface="Arial" charset="0"/>
                </a:rPr>
                <a:t>no</a:t>
              </a:r>
            </a:p>
            <a:p>
              <a:endParaRPr lang="en-US" altLang="zh-CN" sz="2000">
                <a:latin typeface="Arial" charset="0"/>
              </a:endParaRPr>
            </a:p>
            <a:p>
              <a:r>
                <a:rPr lang="en-US" altLang="zh-CN" sz="2000">
                  <a:latin typeface="Arial" charset="0"/>
                </a:rPr>
                <a:t>yes</a:t>
              </a:r>
            </a:p>
            <a:p>
              <a:endParaRPr lang="en-US" altLang="zh-CN" sz="2000">
                <a:latin typeface="Arial" charset="0"/>
              </a:endParaRPr>
            </a:p>
            <a:p>
              <a:r>
                <a:rPr lang="en-US" altLang="zh-CN" sz="2000">
                  <a:latin typeface="Arial" charset="0"/>
                </a:rPr>
                <a:t>yes</a:t>
              </a:r>
            </a:p>
            <a:p>
              <a:endParaRPr lang="en-US" altLang="zh-CN" sz="2000">
                <a:latin typeface="Arial" charset="0"/>
              </a:endParaRPr>
            </a:p>
            <a:p>
              <a:r>
                <a:rPr lang="en-US" altLang="zh-CN" sz="2000">
                  <a:latin typeface="Arial" charset="0"/>
                </a:rPr>
                <a:t>yes</a:t>
              </a:r>
            </a:p>
            <a:p>
              <a:endParaRPr lang="en-US" altLang="zh-CN" sz="2000">
                <a:latin typeface="Arial" charset="0"/>
              </a:endParaRPr>
            </a:p>
            <a:p>
              <a:r>
                <a:rPr lang="en-US" altLang="zh-CN" sz="2000">
                  <a:latin typeface="Arial" charset="0"/>
                </a:rPr>
                <a:t>yes</a:t>
              </a:r>
              <a:endParaRPr lang="en-US" altLang="zh-CN" sz="2400">
                <a:latin typeface="Times New Roman" pitchFamily="18" charset="0"/>
              </a:endParaRPr>
            </a:p>
          </p:txBody>
        </p:sp>
        <p:sp>
          <p:nvSpPr>
            <p:cNvPr id="40974" name="Text Box 13"/>
            <p:cNvSpPr txBox="1">
              <a:spLocks noChangeArrowheads="1"/>
            </p:cNvSpPr>
            <p:nvPr/>
          </p:nvSpPr>
          <p:spPr bwMode="auto">
            <a:xfrm>
              <a:off x="3957" y="1181"/>
              <a:ext cx="597" cy="2170"/>
            </a:xfrm>
            <a:prstGeom prst="rect">
              <a:avLst/>
            </a:prstGeom>
            <a:noFill/>
            <a:ln w="9525">
              <a:noFill/>
              <a:miter lim="800000"/>
              <a:headEnd/>
              <a:tailEnd/>
            </a:ln>
          </p:spPr>
          <p:txBody>
            <a:bodyPr wrap="none">
              <a:spAutoFit/>
            </a:bodyPr>
            <a:lstStyle/>
            <a:p>
              <a:r>
                <a:rPr lang="en-US" altLang="zh-CN" sz="2000">
                  <a:latin typeface="Arial" charset="0"/>
                </a:rPr>
                <a:t>Timing</a:t>
              </a:r>
            </a:p>
            <a:p>
              <a:endParaRPr lang="en-US" altLang="zh-CN" sz="2000">
                <a:latin typeface="Arial" charset="0"/>
              </a:endParaRPr>
            </a:p>
            <a:p>
              <a:r>
                <a:rPr lang="en-US" altLang="zh-CN" sz="2000">
                  <a:latin typeface="Arial" charset="0"/>
                </a:rPr>
                <a:t>no</a:t>
              </a:r>
            </a:p>
            <a:p>
              <a:endParaRPr lang="en-US" altLang="zh-CN" sz="2000">
                <a:latin typeface="Arial" charset="0"/>
              </a:endParaRPr>
            </a:p>
            <a:p>
              <a:r>
                <a:rPr lang="en-US" altLang="zh-CN" sz="2000">
                  <a:latin typeface="Arial" charset="0"/>
                </a:rPr>
                <a:t>yes</a:t>
              </a:r>
            </a:p>
            <a:p>
              <a:endParaRPr lang="en-US" altLang="zh-CN" sz="2000">
                <a:latin typeface="Arial" charset="0"/>
              </a:endParaRPr>
            </a:p>
            <a:p>
              <a:r>
                <a:rPr lang="en-US" altLang="zh-CN" sz="2000">
                  <a:latin typeface="Arial" charset="0"/>
                </a:rPr>
                <a:t>yes</a:t>
              </a:r>
            </a:p>
            <a:p>
              <a:endParaRPr lang="en-US" altLang="zh-CN" sz="2000">
                <a:latin typeface="Arial" charset="0"/>
              </a:endParaRPr>
            </a:p>
            <a:p>
              <a:r>
                <a:rPr lang="en-US" altLang="zh-CN" sz="2000">
                  <a:latin typeface="Arial" charset="0"/>
                </a:rPr>
                <a:t>no</a:t>
              </a:r>
            </a:p>
            <a:p>
              <a:endParaRPr lang="en-US" altLang="zh-CN" sz="2000">
                <a:latin typeface="Arial" charset="0"/>
              </a:endParaRPr>
            </a:p>
            <a:p>
              <a:r>
                <a:rPr lang="en-US" altLang="zh-CN" sz="2000">
                  <a:latin typeface="Arial" charset="0"/>
                </a:rPr>
                <a:t>no</a:t>
              </a:r>
              <a:endParaRPr lang="en-US" altLang="zh-CN" sz="2400">
                <a:latin typeface="Times New Roman" pitchFamily="18" charset="0"/>
              </a:endParaRPr>
            </a:p>
          </p:txBody>
        </p:sp>
        <p:sp>
          <p:nvSpPr>
            <p:cNvPr id="40975" name="Text Box 14"/>
            <p:cNvSpPr txBox="1">
              <a:spLocks noChangeArrowheads="1"/>
            </p:cNvSpPr>
            <p:nvPr/>
          </p:nvSpPr>
          <p:spPr bwMode="auto">
            <a:xfrm>
              <a:off x="4587" y="1001"/>
              <a:ext cx="933" cy="2362"/>
            </a:xfrm>
            <a:prstGeom prst="rect">
              <a:avLst/>
            </a:prstGeom>
            <a:noFill/>
            <a:ln w="9525">
              <a:noFill/>
              <a:miter lim="800000"/>
              <a:headEnd/>
              <a:tailEnd/>
            </a:ln>
          </p:spPr>
          <p:txBody>
            <a:bodyPr wrap="none">
              <a:spAutoFit/>
            </a:bodyPr>
            <a:lstStyle/>
            <a:p>
              <a:pPr algn="ctr"/>
              <a:r>
                <a:rPr lang="en-US" altLang="zh-CN" sz="2000">
                  <a:latin typeface="Arial" charset="0"/>
                </a:rPr>
                <a:t>Congestion</a:t>
              </a:r>
            </a:p>
            <a:p>
              <a:pPr algn="ctr"/>
              <a:r>
                <a:rPr lang="en-US" altLang="zh-CN" sz="2000">
                  <a:latin typeface="Arial" charset="0"/>
                </a:rPr>
                <a:t>feedback</a:t>
              </a:r>
            </a:p>
            <a:p>
              <a:pPr algn="ctr"/>
              <a:endParaRPr lang="en-US" altLang="zh-CN" sz="2000">
                <a:latin typeface="Arial" charset="0"/>
              </a:endParaRPr>
            </a:p>
            <a:p>
              <a:pPr algn="ctr"/>
              <a:r>
                <a:rPr lang="en-US" altLang="zh-CN" sz="2000">
                  <a:latin typeface="Arial" charset="0"/>
                </a:rPr>
                <a:t>no (inferred</a:t>
              </a:r>
            </a:p>
            <a:p>
              <a:pPr algn="ctr"/>
              <a:r>
                <a:rPr lang="en-US" altLang="zh-CN" sz="2000">
                  <a:latin typeface="Arial" charset="0"/>
                </a:rPr>
                <a:t>via loss)</a:t>
              </a:r>
            </a:p>
            <a:p>
              <a:pPr algn="ctr"/>
              <a:r>
                <a:rPr lang="en-US" altLang="zh-CN" sz="2000">
                  <a:latin typeface="Arial" charset="0"/>
                </a:rPr>
                <a:t>no</a:t>
              </a:r>
            </a:p>
            <a:p>
              <a:pPr algn="ctr"/>
              <a:r>
                <a:rPr lang="en-US" altLang="zh-CN" sz="2000">
                  <a:latin typeface="Arial" charset="0"/>
                </a:rPr>
                <a:t>congestion</a:t>
              </a:r>
            </a:p>
            <a:p>
              <a:pPr algn="ctr"/>
              <a:r>
                <a:rPr lang="en-US" altLang="zh-CN" sz="2000">
                  <a:latin typeface="Arial" charset="0"/>
                </a:rPr>
                <a:t>no</a:t>
              </a:r>
            </a:p>
            <a:p>
              <a:pPr algn="ctr"/>
              <a:r>
                <a:rPr lang="en-US" altLang="zh-CN" sz="2000">
                  <a:latin typeface="Arial" charset="0"/>
                </a:rPr>
                <a:t>congestion</a:t>
              </a:r>
            </a:p>
            <a:p>
              <a:pPr algn="ctr"/>
              <a:r>
                <a:rPr lang="en-US" altLang="zh-CN" sz="2000">
                  <a:solidFill>
                    <a:srgbClr val="FF0000"/>
                  </a:solidFill>
                  <a:latin typeface="Arial" charset="0"/>
                </a:rPr>
                <a:t>yes</a:t>
              </a:r>
            </a:p>
            <a:p>
              <a:pPr algn="ctr"/>
              <a:endParaRPr lang="en-US" altLang="zh-CN" sz="2000">
                <a:latin typeface="Arial" charset="0"/>
              </a:endParaRPr>
            </a:p>
            <a:p>
              <a:pPr algn="ctr"/>
              <a:r>
                <a:rPr lang="en-US" altLang="zh-CN" sz="2000">
                  <a:latin typeface="Arial" charset="0"/>
                </a:rPr>
                <a:t>no</a:t>
              </a:r>
              <a:endParaRPr lang="en-US" altLang="zh-CN" sz="2400">
                <a:latin typeface="Times New Roman" pitchFamily="18" charset="0"/>
              </a:endParaRPr>
            </a:p>
          </p:txBody>
        </p:sp>
        <p:sp>
          <p:nvSpPr>
            <p:cNvPr id="40976" name="Text Box 15"/>
            <p:cNvSpPr txBox="1">
              <a:spLocks noChangeArrowheads="1"/>
            </p:cNvSpPr>
            <p:nvPr/>
          </p:nvSpPr>
          <p:spPr bwMode="auto">
            <a:xfrm>
              <a:off x="2821" y="898"/>
              <a:ext cx="1084" cy="250"/>
            </a:xfrm>
            <a:prstGeom prst="rect">
              <a:avLst/>
            </a:prstGeom>
            <a:noFill/>
            <a:ln w="9525">
              <a:noFill/>
              <a:miter lim="800000"/>
              <a:headEnd/>
              <a:tailEnd/>
            </a:ln>
          </p:spPr>
          <p:txBody>
            <a:bodyPr wrap="none">
              <a:spAutoFit/>
            </a:bodyPr>
            <a:lstStyle/>
            <a:p>
              <a:r>
                <a:rPr lang="en-US" altLang="zh-CN" sz="2000">
                  <a:latin typeface="Arial" charset="0"/>
                </a:rPr>
                <a:t>Guarantees ?</a:t>
              </a:r>
              <a:endParaRPr lang="en-US" altLang="zh-CN" sz="2400">
                <a:latin typeface="Times New Roman" pitchFamily="18" charset="0"/>
              </a:endParaRPr>
            </a:p>
          </p:txBody>
        </p:sp>
        <p:sp>
          <p:nvSpPr>
            <p:cNvPr id="40977" name="Line 16"/>
            <p:cNvSpPr>
              <a:spLocks noChangeShapeType="1"/>
            </p:cNvSpPr>
            <p:nvPr/>
          </p:nvSpPr>
          <p:spPr bwMode="auto">
            <a:xfrm flipV="1">
              <a:off x="1999" y="1174"/>
              <a:ext cx="2489" cy="0"/>
            </a:xfrm>
            <a:prstGeom prst="line">
              <a:avLst/>
            </a:prstGeom>
            <a:noFill/>
            <a:ln w="19050">
              <a:solidFill>
                <a:srgbClr val="0070C0"/>
              </a:solidFill>
              <a:round/>
              <a:headEnd/>
              <a:tailEnd/>
            </a:ln>
          </p:spPr>
          <p:txBody>
            <a:bodyPr wrap="none" anchor="ctr"/>
            <a:lstStyle/>
            <a:p>
              <a:endParaRPr lang="zh-CN" altLang="en-US"/>
            </a:p>
          </p:txBody>
        </p:sp>
      </p:grpSp>
      <p:grpSp>
        <p:nvGrpSpPr>
          <p:cNvPr id="19" name="组合 18">
            <a:extLst>
              <a:ext uri="{FF2B5EF4-FFF2-40B4-BE49-F238E27FC236}">
                <a16:creationId xmlns:a16="http://schemas.microsoft.com/office/drawing/2014/main" id="{7B835B12-0DB4-4851-833B-96C3C523C961}"/>
              </a:ext>
            </a:extLst>
          </p:cNvPr>
          <p:cNvGrpSpPr/>
          <p:nvPr/>
        </p:nvGrpSpPr>
        <p:grpSpPr>
          <a:xfrm>
            <a:off x="1926932" y="3381578"/>
            <a:ext cx="609120" cy="398160"/>
            <a:chOff x="1926932" y="3381578"/>
            <a:chExt cx="609120" cy="398160"/>
          </a:xfrm>
        </p:grpSpPr>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2132249B-3834-4B87-B230-13E01F7192BC}"/>
                    </a:ext>
                  </a:extLst>
                </p14:cNvPr>
                <p14:cNvContentPartPr/>
                <p14:nvPr/>
              </p14:nvContentPartPr>
              <p14:xfrm>
                <a:off x="1926932" y="3595418"/>
                <a:ext cx="45360" cy="124560"/>
              </p14:xfrm>
            </p:contentPart>
          </mc:Choice>
          <mc:Fallback xmlns="">
            <p:pic>
              <p:nvPicPr>
                <p:cNvPr id="2" name="墨迹 1">
                  <a:extLst>
                    <a:ext uri="{FF2B5EF4-FFF2-40B4-BE49-F238E27FC236}">
                      <a16:creationId xmlns:a16="http://schemas.microsoft.com/office/drawing/2014/main" id="{2132249B-3834-4B87-B230-13E01F7192BC}"/>
                    </a:ext>
                  </a:extLst>
                </p:cNvPr>
                <p:cNvPicPr/>
                <p:nvPr/>
              </p:nvPicPr>
              <p:blipFill>
                <a:blip r:embed="rId4"/>
                <a:stretch>
                  <a:fillRect/>
                </a:stretch>
              </p:blipFill>
              <p:spPr>
                <a:xfrm>
                  <a:off x="1908932" y="3577418"/>
                  <a:ext cx="8100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EF585F01-A85A-4854-A7E2-59773CAFE580}"/>
                    </a:ext>
                  </a:extLst>
                </p14:cNvPr>
                <p14:cNvContentPartPr/>
                <p14:nvPr/>
              </p14:nvContentPartPr>
              <p14:xfrm>
                <a:off x="2014772" y="3555458"/>
                <a:ext cx="54720" cy="55440"/>
              </p14:xfrm>
            </p:contentPart>
          </mc:Choice>
          <mc:Fallback xmlns="">
            <p:pic>
              <p:nvPicPr>
                <p:cNvPr id="3" name="墨迹 2">
                  <a:extLst>
                    <a:ext uri="{FF2B5EF4-FFF2-40B4-BE49-F238E27FC236}">
                      <a16:creationId xmlns:a16="http://schemas.microsoft.com/office/drawing/2014/main" id="{EF585F01-A85A-4854-A7E2-59773CAFE580}"/>
                    </a:ext>
                  </a:extLst>
                </p:cNvPr>
                <p:cNvPicPr/>
                <p:nvPr/>
              </p:nvPicPr>
              <p:blipFill>
                <a:blip r:embed="rId6"/>
                <a:stretch>
                  <a:fillRect/>
                </a:stretch>
              </p:blipFill>
              <p:spPr>
                <a:xfrm>
                  <a:off x="1996772" y="3537458"/>
                  <a:ext cx="9036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FEAC79E1-DCDA-4DEA-AD1A-286CD11F6916}"/>
                    </a:ext>
                  </a:extLst>
                </p14:cNvPr>
                <p14:cNvContentPartPr/>
                <p14:nvPr/>
              </p14:nvContentPartPr>
              <p14:xfrm>
                <a:off x="1990652" y="3382298"/>
                <a:ext cx="60120" cy="397440"/>
              </p14:xfrm>
            </p:contentPart>
          </mc:Choice>
          <mc:Fallback xmlns="">
            <p:pic>
              <p:nvPicPr>
                <p:cNvPr id="4" name="墨迹 3">
                  <a:extLst>
                    <a:ext uri="{FF2B5EF4-FFF2-40B4-BE49-F238E27FC236}">
                      <a16:creationId xmlns:a16="http://schemas.microsoft.com/office/drawing/2014/main" id="{FEAC79E1-DCDA-4DEA-AD1A-286CD11F6916}"/>
                    </a:ext>
                  </a:extLst>
                </p:cNvPr>
                <p:cNvPicPr/>
                <p:nvPr/>
              </p:nvPicPr>
              <p:blipFill>
                <a:blip r:embed="rId8"/>
                <a:stretch>
                  <a:fillRect/>
                </a:stretch>
              </p:blipFill>
              <p:spPr>
                <a:xfrm>
                  <a:off x="1972652" y="3364282"/>
                  <a:ext cx="95760" cy="433112"/>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墨迹 4">
                  <a:extLst>
                    <a:ext uri="{FF2B5EF4-FFF2-40B4-BE49-F238E27FC236}">
                      <a16:creationId xmlns:a16="http://schemas.microsoft.com/office/drawing/2014/main" id="{284538F3-17D9-4084-8DA6-A59DC3E09B3A}"/>
                    </a:ext>
                  </a:extLst>
                </p14:cNvPr>
                <p14:cNvContentPartPr/>
                <p14:nvPr/>
              </p14:nvContentPartPr>
              <p14:xfrm>
                <a:off x="2119532" y="3425498"/>
                <a:ext cx="67320" cy="246240"/>
              </p14:xfrm>
            </p:contentPart>
          </mc:Choice>
          <mc:Fallback xmlns="">
            <p:pic>
              <p:nvPicPr>
                <p:cNvPr id="5" name="墨迹 4">
                  <a:extLst>
                    <a:ext uri="{FF2B5EF4-FFF2-40B4-BE49-F238E27FC236}">
                      <a16:creationId xmlns:a16="http://schemas.microsoft.com/office/drawing/2014/main" id="{284538F3-17D9-4084-8DA6-A59DC3E09B3A}"/>
                    </a:ext>
                  </a:extLst>
                </p:cNvPr>
                <p:cNvPicPr/>
                <p:nvPr/>
              </p:nvPicPr>
              <p:blipFill>
                <a:blip r:embed="rId10"/>
                <a:stretch>
                  <a:fillRect/>
                </a:stretch>
              </p:blipFill>
              <p:spPr>
                <a:xfrm>
                  <a:off x="2101532" y="3407498"/>
                  <a:ext cx="10296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墨迹 5">
                  <a:extLst>
                    <a:ext uri="{FF2B5EF4-FFF2-40B4-BE49-F238E27FC236}">
                      <a16:creationId xmlns:a16="http://schemas.microsoft.com/office/drawing/2014/main" id="{9469396F-8592-4F52-8B59-9860BA6EEFBE}"/>
                    </a:ext>
                  </a:extLst>
                </p14:cNvPr>
                <p14:cNvContentPartPr/>
                <p14:nvPr/>
              </p14:nvContentPartPr>
              <p14:xfrm>
                <a:off x="2141132" y="3506498"/>
                <a:ext cx="179280" cy="226080"/>
              </p14:xfrm>
            </p:contentPart>
          </mc:Choice>
          <mc:Fallback xmlns="">
            <p:pic>
              <p:nvPicPr>
                <p:cNvPr id="6" name="墨迹 5">
                  <a:extLst>
                    <a:ext uri="{FF2B5EF4-FFF2-40B4-BE49-F238E27FC236}">
                      <a16:creationId xmlns:a16="http://schemas.microsoft.com/office/drawing/2014/main" id="{9469396F-8592-4F52-8B59-9860BA6EEFBE}"/>
                    </a:ext>
                  </a:extLst>
                </p:cNvPr>
                <p:cNvPicPr/>
                <p:nvPr/>
              </p:nvPicPr>
              <p:blipFill>
                <a:blip r:embed="rId12"/>
                <a:stretch>
                  <a:fillRect/>
                </a:stretch>
              </p:blipFill>
              <p:spPr>
                <a:xfrm>
                  <a:off x="2123132" y="3488469"/>
                  <a:ext cx="214920" cy="261777"/>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墨迹 6">
                  <a:extLst>
                    <a:ext uri="{FF2B5EF4-FFF2-40B4-BE49-F238E27FC236}">
                      <a16:creationId xmlns:a16="http://schemas.microsoft.com/office/drawing/2014/main" id="{E6FA2CDD-9A04-4A9D-A2DD-AD8D9DBE1A12}"/>
                    </a:ext>
                  </a:extLst>
                </p14:cNvPr>
                <p14:cNvContentPartPr/>
                <p14:nvPr/>
              </p14:nvContentPartPr>
              <p14:xfrm>
                <a:off x="2246612" y="3381578"/>
                <a:ext cx="117720" cy="172440"/>
              </p14:xfrm>
            </p:contentPart>
          </mc:Choice>
          <mc:Fallback xmlns="">
            <p:pic>
              <p:nvPicPr>
                <p:cNvPr id="7" name="墨迹 6">
                  <a:extLst>
                    <a:ext uri="{FF2B5EF4-FFF2-40B4-BE49-F238E27FC236}">
                      <a16:creationId xmlns:a16="http://schemas.microsoft.com/office/drawing/2014/main" id="{E6FA2CDD-9A04-4A9D-A2DD-AD8D9DBE1A12}"/>
                    </a:ext>
                  </a:extLst>
                </p:cNvPr>
                <p:cNvPicPr/>
                <p:nvPr/>
              </p:nvPicPr>
              <p:blipFill>
                <a:blip r:embed="rId14"/>
                <a:stretch>
                  <a:fillRect/>
                </a:stretch>
              </p:blipFill>
              <p:spPr>
                <a:xfrm>
                  <a:off x="2228612" y="3363540"/>
                  <a:ext cx="153360" cy="20815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墨迹 7">
                  <a:extLst>
                    <a:ext uri="{FF2B5EF4-FFF2-40B4-BE49-F238E27FC236}">
                      <a16:creationId xmlns:a16="http://schemas.microsoft.com/office/drawing/2014/main" id="{57361B36-25D0-4A06-B825-FDCBD3A499DA}"/>
                    </a:ext>
                  </a:extLst>
                </p14:cNvPr>
                <p14:cNvContentPartPr/>
                <p14:nvPr/>
              </p14:nvContentPartPr>
              <p14:xfrm>
                <a:off x="2322932" y="3438458"/>
                <a:ext cx="213120" cy="231480"/>
              </p14:xfrm>
            </p:contentPart>
          </mc:Choice>
          <mc:Fallback xmlns="">
            <p:pic>
              <p:nvPicPr>
                <p:cNvPr id="8" name="墨迹 7">
                  <a:extLst>
                    <a:ext uri="{FF2B5EF4-FFF2-40B4-BE49-F238E27FC236}">
                      <a16:creationId xmlns:a16="http://schemas.microsoft.com/office/drawing/2014/main" id="{57361B36-25D0-4A06-B825-FDCBD3A499DA}"/>
                    </a:ext>
                  </a:extLst>
                </p:cNvPr>
                <p:cNvPicPr/>
                <p:nvPr/>
              </p:nvPicPr>
              <p:blipFill>
                <a:blip r:embed="rId16"/>
                <a:stretch>
                  <a:fillRect/>
                </a:stretch>
              </p:blipFill>
              <p:spPr>
                <a:xfrm>
                  <a:off x="2304902" y="3420458"/>
                  <a:ext cx="24882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墨迹 8">
                  <a:extLst>
                    <a:ext uri="{FF2B5EF4-FFF2-40B4-BE49-F238E27FC236}">
                      <a16:creationId xmlns:a16="http://schemas.microsoft.com/office/drawing/2014/main" id="{53F885E7-780D-447E-B693-E94A42345DC8}"/>
                    </a:ext>
                  </a:extLst>
                </p14:cNvPr>
                <p14:cNvContentPartPr/>
                <p14:nvPr/>
              </p14:nvContentPartPr>
              <p14:xfrm>
                <a:off x="2510132" y="3636818"/>
                <a:ext cx="23400" cy="16560"/>
              </p14:xfrm>
            </p:contentPart>
          </mc:Choice>
          <mc:Fallback xmlns="">
            <p:pic>
              <p:nvPicPr>
                <p:cNvPr id="9" name="墨迹 8">
                  <a:extLst>
                    <a:ext uri="{FF2B5EF4-FFF2-40B4-BE49-F238E27FC236}">
                      <a16:creationId xmlns:a16="http://schemas.microsoft.com/office/drawing/2014/main" id="{53F885E7-780D-447E-B693-E94A42345DC8}"/>
                    </a:ext>
                  </a:extLst>
                </p:cNvPr>
                <p:cNvPicPr/>
                <p:nvPr/>
              </p:nvPicPr>
              <p:blipFill>
                <a:blip r:embed="rId18"/>
                <a:stretch>
                  <a:fillRect/>
                </a:stretch>
              </p:blipFill>
              <p:spPr>
                <a:xfrm>
                  <a:off x="2492132" y="3618818"/>
                  <a:ext cx="59040" cy="52200"/>
                </a:xfrm>
                <a:prstGeom prst="rect">
                  <a:avLst/>
                </a:prstGeom>
              </p:spPr>
            </p:pic>
          </mc:Fallback>
        </mc:AlternateContent>
      </p:grpSp>
      <p:grpSp>
        <p:nvGrpSpPr>
          <p:cNvPr id="26" name="组合 25">
            <a:extLst>
              <a:ext uri="{FF2B5EF4-FFF2-40B4-BE49-F238E27FC236}">
                <a16:creationId xmlns:a16="http://schemas.microsoft.com/office/drawing/2014/main" id="{4A73FBF5-DDC1-473E-B460-F67C88831559}"/>
              </a:ext>
            </a:extLst>
          </p:cNvPr>
          <p:cNvGrpSpPr/>
          <p:nvPr/>
        </p:nvGrpSpPr>
        <p:grpSpPr>
          <a:xfrm>
            <a:off x="1913972" y="3975938"/>
            <a:ext cx="548640" cy="1020960"/>
            <a:chOff x="1913972" y="3975938"/>
            <a:chExt cx="548640" cy="1020960"/>
          </a:xfrm>
        </p:grpSpPr>
        <mc:AlternateContent xmlns:mc="http://schemas.openxmlformats.org/markup-compatibility/2006" xmlns:p14="http://schemas.microsoft.com/office/powerpoint/2010/main">
          <mc:Choice Requires="p14">
            <p:contentPart p14:bwMode="auto" r:id="rId19">
              <p14:nvContentPartPr>
                <p14:cNvPr id="10" name="墨迹 9">
                  <a:extLst>
                    <a:ext uri="{FF2B5EF4-FFF2-40B4-BE49-F238E27FC236}">
                      <a16:creationId xmlns:a16="http://schemas.microsoft.com/office/drawing/2014/main" id="{79EB12D6-FA87-49BD-A3D8-194279E7F776}"/>
                    </a:ext>
                  </a:extLst>
                </p14:cNvPr>
                <p14:cNvContentPartPr/>
                <p14:nvPr/>
              </p14:nvContentPartPr>
              <p14:xfrm>
                <a:off x="1951772" y="3980978"/>
                <a:ext cx="165960" cy="425880"/>
              </p14:xfrm>
            </p:contentPart>
          </mc:Choice>
          <mc:Fallback xmlns="">
            <p:pic>
              <p:nvPicPr>
                <p:cNvPr id="10" name="墨迹 9">
                  <a:extLst>
                    <a:ext uri="{FF2B5EF4-FFF2-40B4-BE49-F238E27FC236}">
                      <a16:creationId xmlns:a16="http://schemas.microsoft.com/office/drawing/2014/main" id="{79EB12D6-FA87-49BD-A3D8-194279E7F776}"/>
                    </a:ext>
                  </a:extLst>
                </p:cNvPr>
                <p:cNvPicPr/>
                <p:nvPr/>
              </p:nvPicPr>
              <p:blipFill>
                <a:blip r:embed="rId20"/>
                <a:stretch>
                  <a:fillRect/>
                </a:stretch>
              </p:blipFill>
              <p:spPr>
                <a:xfrm>
                  <a:off x="1933772" y="3962993"/>
                  <a:ext cx="201600" cy="46149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 name="墨迹 10">
                  <a:extLst>
                    <a:ext uri="{FF2B5EF4-FFF2-40B4-BE49-F238E27FC236}">
                      <a16:creationId xmlns:a16="http://schemas.microsoft.com/office/drawing/2014/main" id="{4F22FC0F-5305-4042-92A7-9876EDA422AD}"/>
                    </a:ext>
                  </a:extLst>
                </p14:cNvPr>
                <p14:cNvContentPartPr/>
                <p14:nvPr/>
              </p14:nvContentPartPr>
              <p14:xfrm>
                <a:off x="1913972" y="4301738"/>
                <a:ext cx="19800" cy="2880"/>
              </p14:xfrm>
            </p:contentPart>
          </mc:Choice>
          <mc:Fallback xmlns="">
            <p:pic>
              <p:nvPicPr>
                <p:cNvPr id="11" name="墨迹 10">
                  <a:extLst>
                    <a:ext uri="{FF2B5EF4-FFF2-40B4-BE49-F238E27FC236}">
                      <a16:creationId xmlns:a16="http://schemas.microsoft.com/office/drawing/2014/main" id="{4F22FC0F-5305-4042-92A7-9876EDA422AD}"/>
                    </a:ext>
                  </a:extLst>
                </p:cNvPr>
                <p:cNvPicPr/>
                <p:nvPr/>
              </p:nvPicPr>
              <p:blipFill>
                <a:blip r:embed="rId22"/>
                <a:stretch>
                  <a:fillRect/>
                </a:stretch>
              </p:blipFill>
              <p:spPr>
                <a:xfrm>
                  <a:off x="1895639" y="4283738"/>
                  <a:ext cx="561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2" name="墨迹 11">
                  <a:extLst>
                    <a:ext uri="{FF2B5EF4-FFF2-40B4-BE49-F238E27FC236}">
                      <a16:creationId xmlns:a16="http://schemas.microsoft.com/office/drawing/2014/main" id="{C793603E-CF95-4BCB-B802-8277B68AF024}"/>
                    </a:ext>
                  </a:extLst>
                </p14:cNvPr>
                <p14:cNvContentPartPr/>
                <p14:nvPr/>
              </p14:nvContentPartPr>
              <p14:xfrm>
                <a:off x="1967252" y="4163498"/>
                <a:ext cx="101880" cy="127440"/>
              </p14:xfrm>
            </p:contentPart>
          </mc:Choice>
          <mc:Fallback xmlns="">
            <p:pic>
              <p:nvPicPr>
                <p:cNvPr id="12" name="墨迹 11">
                  <a:extLst>
                    <a:ext uri="{FF2B5EF4-FFF2-40B4-BE49-F238E27FC236}">
                      <a16:creationId xmlns:a16="http://schemas.microsoft.com/office/drawing/2014/main" id="{C793603E-CF95-4BCB-B802-8277B68AF024}"/>
                    </a:ext>
                  </a:extLst>
                </p:cNvPr>
                <p:cNvPicPr/>
                <p:nvPr/>
              </p:nvPicPr>
              <p:blipFill>
                <a:blip r:embed="rId24"/>
                <a:stretch>
                  <a:fillRect/>
                </a:stretch>
              </p:blipFill>
              <p:spPr>
                <a:xfrm>
                  <a:off x="1949252" y="4145498"/>
                  <a:ext cx="1375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3" name="墨迹 12">
                  <a:extLst>
                    <a:ext uri="{FF2B5EF4-FFF2-40B4-BE49-F238E27FC236}">
                      <a16:creationId xmlns:a16="http://schemas.microsoft.com/office/drawing/2014/main" id="{7E61D37E-F51C-40A3-8705-877AD61958A9}"/>
                    </a:ext>
                  </a:extLst>
                </p14:cNvPr>
                <p14:cNvContentPartPr/>
                <p14:nvPr/>
              </p14:nvContentPartPr>
              <p14:xfrm>
                <a:off x="2194772" y="3975938"/>
                <a:ext cx="92880" cy="245880"/>
              </p14:xfrm>
            </p:contentPart>
          </mc:Choice>
          <mc:Fallback xmlns="">
            <p:pic>
              <p:nvPicPr>
                <p:cNvPr id="13" name="墨迹 12">
                  <a:extLst>
                    <a:ext uri="{FF2B5EF4-FFF2-40B4-BE49-F238E27FC236}">
                      <a16:creationId xmlns:a16="http://schemas.microsoft.com/office/drawing/2014/main" id="{7E61D37E-F51C-40A3-8705-877AD61958A9}"/>
                    </a:ext>
                  </a:extLst>
                </p:cNvPr>
                <p:cNvPicPr/>
                <p:nvPr/>
              </p:nvPicPr>
              <p:blipFill>
                <a:blip r:embed="rId26"/>
                <a:stretch>
                  <a:fillRect/>
                </a:stretch>
              </p:blipFill>
              <p:spPr>
                <a:xfrm>
                  <a:off x="2176772" y="3957964"/>
                  <a:ext cx="128520" cy="281468"/>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4" name="墨迹 13">
                  <a:extLst>
                    <a:ext uri="{FF2B5EF4-FFF2-40B4-BE49-F238E27FC236}">
                      <a16:creationId xmlns:a16="http://schemas.microsoft.com/office/drawing/2014/main" id="{2FC3AAE3-6623-4D59-AB21-E44CB71A83A8}"/>
                    </a:ext>
                  </a:extLst>
                </p14:cNvPr>
                <p14:cNvContentPartPr/>
                <p14:nvPr/>
              </p14:nvContentPartPr>
              <p14:xfrm>
                <a:off x="2274332" y="4142978"/>
                <a:ext cx="9360" cy="76320"/>
              </p14:xfrm>
            </p:contentPart>
          </mc:Choice>
          <mc:Fallback xmlns="">
            <p:pic>
              <p:nvPicPr>
                <p:cNvPr id="14" name="墨迹 13">
                  <a:extLst>
                    <a:ext uri="{FF2B5EF4-FFF2-40B4-BE49-F238E27FC236}">
                      <a16:creationId xmlns:a16="http://schemas.microsoft.com/office/drawing/2014/main" id="{2FC3AAE3-6623-4D59-AB21-E44CB71A83A8}"/>
                    </a:ext>
                  </a:extLst>
                </p:cNvPr>
                <p:cNvPicPr/>
                <p:nvPr/>
              </p:nvPicPr>
              <p:blipFill>
                <a:blip r:embed="rId28"/>
                <a:stretch>
                  <a:fillRect/>
                </a:stretch>
              </p:blipFill>
              <p:spPr>
                <a:xfrm>
                  <a:off x="2256332" y="4124893"/>
                  <a:ext cx="45000" cy="112129"/>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5" name="墨迹 14">
                  <a:extLst>
                    <a:ext uri="{FF2B5EF4-FFF2-40B4-BE49-F238E27FC236}">
                      <a16:creationId xmlns:a16="http://schemas.microsoft.com/office/drawing/2014/main" id="{09E20707-91A6-4E97-9692-80EDDCC5DBEA}"/>
                    </a:ext>
                  </a:extLst>
                </p14:cNvPr>
                <p14:cNvContentPartPr/>
                <p14:nvPr/>
              </p14:nvContentPartPr>
              <p14:xfrm>
                <a:off x="2164532" y="4216058"/>
                <a:ext cx="8280" cy="47880"/>
              </p14:xfrm>
            </p:contentPart>
          </mc:Choice>
          <mc:Fallback xmlns="">
            <p:pic>
              <p:nvPicPr>
                <p:cNvPr id="15" name="墨迹 14">
                  <a:extLst>
                    <a:ext uri="{FF2B5EF4-FFF2-40B4-BE49-F238E27FC236}">
                      <a16:creationId xmlns:a16="http://schemas.microsoft.com/office/drawing/2014/main" id="{09E20707-91A6-4E97-9692-80EDDCC5DBEA}"/>
                    </a:ext>
                  </a:extLst>
                </p:cNvPr>
                <p:cNvPicPr/>
                <p:nvPr/>
              </p:nvPicPr>
              <p:blipFill>
                <a:blip r:embed="rId30"/>
                <a:stretch>
                  <a:fillRect/>
                </a:stretch>
              </p:blipFill>
              <p:spPr>
                <a:xfrm>
                  <a:off x="2146532" y="4198192"/>
                  <a:ext cx="43920" cy="83254"/>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6" name="墨迹 15">
                  <a:extLst>
                    <a:ext uri="{FF2B5EF4-FFF2-40B4-BE49-F238E27FC236}">
                      <a16:creationId xmlns:a16="http://schemas.microsoft.com/office/drawing/2014/main" id="{D2E09E24-8AE6-4B3A-ABC8-E9EF0BC333D0}"/>
                    </a:ext>
                  </a:extLst>
                </p14:cNvPr>
                <p14:cNvContentPartPr/>
                <p14:nvPr/>
              </p14:nvContentPartPr>
              <p14:xfrm>
                <a:off x="2212412" y="4107698"/>
                <a:ext cx="197280" cy="374760"/>
              </p14:xfrm>
            </p:contentPart>
          </mc:Choice>
          <mc:Fallback xmlns="">
            <p:pic>
              <p:nvPicPr>
                <p:cNvPr id="16" name="墨迹 15">
                  <a:extLst>
                    <a:ext uri="{FF2B5EF4-FFF2-40B4-BE49-F238E27FC236}">
                      <a16:creationId xmlns:a16="http://schemas.microsoft.com/office/drawing/2014/main" id="{D2E09E24-8AE6-4B3A-ABC8-E9EF0BC333D0}"/>
                    </a:ext>
                  </a:extLst>
                </p:cNvPr>
                <p:cNvPicPr/>
                <p:nvPr/>
              </p:nvPicPr>
              <p:blipFill>
                <a:blip r:embed="rId32"/>
                <a:stretch>
                  <a:fillRect/>
                </a:stretch>
              </p:blipFill>
              <p:spPr>
                <a:xfrm>
                  <a:off x="2194412" y="4089698"/>
                  <a:ext cx="23292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7" name="墨迹 16">
                  <a:extLst>
                    <a:ext uri="{FF2B5EF4-FFF2-40B4-BE49-F238E27FC236}">
                      <a16:creationId xmlns:a16="http://schemas.microsoft.com/office/drawing/2014/main" id="{7CD3D191-62CC-4003-A550-B229353568B7}"/>
                    </a:ext>
                  </a:extLst>
                </p14:cNvPr>
                <p14:cNvContentPartPr/>
                <p14:nvPr/>
              </p14:nvContentPartPr>
              <p14:xfrm>
                <a:off x="2290172" y="4361858"/>
                <a:ext cx="172440" cy="136440"/>
              </p14:xfrm>
            </p:contentPart>
          </mc:Choice>
          <mc:Fallback xmlns="">
            <p:pic>
              <p:nvPicPr>
                <p:cNvPr id="17" name="墨迹 16">
                  <a:extLst>
                    <a:ext uri="{FF2B5EF4-FFF2-40B4-BE49-F238E27FC236}">
                      <a16:creationId xmlns:a16="http://schemas.microsoft.com/office/drawing/2014/main" id="{7CD3D191-62CC-4003-A550-B229353568B7}"/>
                    </a:ext>
                  </a:extLst>
                </p:cNvPr>
                <p:cNvPicPr/>
                <p:nvPr/>
              </p:nvPicPr>
              <p:blipFill>
                <a:blip r:embed="rId34"/>
                <a:stretch>
                  <a:fillRect/>
                </a:stretch>
              </p:blipFill>
              <p:spPr>
                <a:xfrm>
                  <a:off x="2272172" y="4343905"/>
                  <a:ext cx="208080" cy="171986"/>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0" name="墨迹 19">
                  <a:extLst>
                    <a:ext uri="{FF2B5EF4-FFF2-40B4-BE49-F238E27FC236}">
                      <a16:creationId xmlns:a16="http://schemas.microsoft.com/office/drawing/2014/main" id="{2C600DCF-2382-4335-932D-A57956084459}"/>
                    </a:ext>
                  </a:extLst>
                </p14:cNvPr>
                <p14:cNvContentPartPr/>
                <p14:nvPr/>
              </p14:nvContentPartPr>
              <p14:xfrm>
                <a:off x="1926572" y="4605218"/>
                <a:ext cx="162720" cy="340200"/>
              </p14:xfrm>
            </p:contentPart>
          </mc:Choice>
          <mc:Fallback xmlns="">
            <p:pic>
              <p:nvPicPr>
                <p:cNvPr id="20" name="墨迹 19">
                  <a:extLst>
                    <a:ext uri="{FF2B5EF4-FFF2-40B4-BE49-F238E27FC236}">
                      <a16:creationId xmlns:a16="http://schemas.microsoft.com/office/drawing/2014/main" id="{2C600DCF-2382-4335-932D-A57956084459}"/>
                    </a:ext>
                  </a:extLst>
                </p:cNvPr>
                <p:cNvPicPr/>
                <p:nvPr/>
              </p:nvPicPr>
              <p:blipFill>
                <a:blip r:embed="rId36"/>
                <a:stretch>
                  <a:fillRect/>
                </a:stretch>
              </p:blipFill>
              <p:spPr>
                <a:xfrm>
                  <a:off x="1908572" y="4587218"/>
                  <a:ext cx="198360" cy="3758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1" name="墨迹 20">
                  <a:extLst>
                    <a:ext uri="{FF2B5EF4-FFF2-40B4-BE49-F238E27FC236}">
                      <a16:creationId xmlns:a16="http://schemas.microsoft.com/office/drawing/2014/main" id="{F7DD5717-4928-460B-BCF9-B66889931073}"/>
                    </a:ext>
                  </a:extLst>
                </p14:cNvPr>
                <p14:cNvContentPartPr/>
                <p14:nvPr/>
              </p14:nvContentPartPr>
              <p14:xfrm>
                <a:off x="1947812" y="4778738"/>
                <a:ext cx="23040" cy="33480"/>
              </p14:xfrm>
            </p:contentPart>
          </mc:Choice>
          <mc:Fallback xmlns="">
            <p:pic>
              <p:nvPicPr>
                <p:cNvPr id="21" name="墨迹 20">
                  <a:extLst>
                    <a:ext uri="{FF2B5EF4-FFF2-40B4-BE49-F238E27FC236}">
                      <a16:creationId xmlns:a16="http://schemas.microsoft.com/office/drawing/2014/main" id="{F7DD5717-4928-460B-BCF9-B66889931073}"/>
                    </a:ext>
                  </a:extLst>
                </p:cNvPr>
                <p:cNvPicPr/>
                <p:nvPr/>
              </p:nvPicPr>
              <p:blipFill>
                <a:blip r:embed="rId38"/>
                <a:stretch>
                  <a:fillRect/>
                </a:stretch>
              </p:blipFill>
              <p:spPr>
                <a:xfrm>
                  <a:off x="1929812" y="4760738"/>
                  <a:ext cx="5868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2" name="墨迹 21">
                  <a:extLst>
                    <a:ext uri="{FF2B5EF4-FFF2-40B4-BE49-F238E27FC236}">
                      <a16:creationId xmlns:a16="http://schemas.microsoft.com/office/drawing/2014/main" id="{021F4C2B-CE4B-4BFB-AE1E-27C1C698F092}"/>
                    </a:ext>
                  </a:extLst>
                </p14:cNvPr>
                <p14:cNvContentPartPr/>
                <p14:nvPr/>
              </p14:nvContentPartPr>
              <p14:xfrm>
                <a:off x="1951412" y="4702418"/>
                <a:ext cx="145800" cy="137520"/>
              </p14:xfrm>
            </p:contentPart>
          </mc:Choice>
          <mc:Fallback xmlns="">
            <p:pic>
              <p:nvPicPr>
                <p:cNvPr id="22" name="墨迹 21">
                  <a:extLst>
                    <a:ext uri="{FF2B5EF4-FFF2-40B4-BE49-F238E27FC236}">
                      <a16:creationId xmlns:a16="http://schemas.microsoft.com/office/drawing/2014/main" id="{021F4C2B-CE4B-4BFB-AE1E-27C1C698F092}"/>
                    </a:ext>
                  </a:extLst>
                </p:cNvPr>
                <p:cNvPicPr/>
                <p:nvPr/>
              </p:nvPicPr>
              <p:blipFill>
                <a:blip r:embed="rId40"/>
                <a:stretch>
                  <a:fillRect/>
                </a:stretch>
              </p:blipFill>
              <p:spPr>
                <a:xfrm>
                  <a:off x="1933367" y="4684418"/>
                  <a:ext cx="181528"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3" name="墨迹 22">
                  <a:extLst>
                    <a:ext uri="{FF2B5EF4-FFF2-40B4-BE49-F238E27FC236}">
                      <a16:creationId xmlns:a16="http://schemas.microsoft.com/office/drawing/2014/main" id="{FA814D28-1C1E-45C6-A6FF-D1E7C68D568B}"/>
                    </a:ext>
                  </a:extLst>
                </p14:cNvPr>
                <p14:cNvContentPartPr/>
                <p14:nvPr/>
              </p14:nvContentPartPr>
              <p14:xfrm>
                <a:off x="2165612" y="4702778"/>
                <a:ext cx="33480" cy="209160"/>
              </p14:xfrm>
            </p:contentPart>
          </mc:Choice>
          <mc:Fallback xmlns="">
            <p:pic>
              <p:nvPicPr>
                <p:cNvPr id="23" name="墨迹 22">
                  <a:extLst>
                    <a:ext uri="{FF2B5EF4-FFF2-40B4-BE49-F238E27FC236}">
                      <a16:creationId xmlns:a16="http://schemas.microsoft.com/office/drawing/2014/main" id="{FA814D28-1C1E-45C6-A6FF-D1E7C68D568B}"/>
                    </a:ext>
                  </a:extLst>
                </p:cNvPr>
                <p:cNvPicPr/>
                <p:nvPr/>
              </p:nvPicPr>
              <p:blipFill>
                <a:blip r:embed="rId42"/>
                <a:stretch>
                  <a:fillRect/>
                </a:stretch>
              </p:blipFill>
              <p:spPr>
                <a:xfrm>
                  <a:off x="2147612" y="4684778"/>
                  <a:ext cx="6912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4" name="墨迹 23">
                  <a:extLst>
                    <a:ext uri="{FF2B5EF4-FFF2-40B4-BE49-F238E27FC236}">
                      <a16:creationId xmlns:a16="http://schemas.microsoft.com/office/drawing/2014/main" id="{4AFA72E1-B9F8-40BE-93F0-69A4742E8E20}"/>
                    </a:ext>
                  </a:extLst>
                </p14:cNvPr>
                <p14:cNvContentPartPr/>
                <p14:nvPr/>
              </p14:nvContentPartPr>
              <p14:xfrm>
                <a:off x="2198372" y="4635098"/>
                <a:ext cx="214920" cy="361800"/>
              </p14:xfrm>
            </p:contentPart>
          </mc:Choice>
          <mc:Fallback xmlns="">
            <p:pic>
              <p:nvPicPr>
                <p:cNvPr id="24" name="墨迹 23">
                  <a:extLst>
                    <a:ext uri="{FF2B5EF4-FFF2-40B4-BE49-F238E27FC236}">
                      <a16:creationId xmlns:a16="http://schemas.microsoft.com/office/drawing/2014/main" id="{4AFA72E1-B9F8-40BE-93F0-69A4742E8E20}"/>
                    </a:ext>
                  </a:extLst>
                </p:cNvPr>
                <p:cNvPicPr/>
                <p:nvPr/>
              </p:nvPicPr>
              <p:blipFill>
                <a:blip r:embed="rId44"/>
                <a:stretch>
                  <a:fillRect/>
                </a:stretch>
              </p:blipFill>
              <p:spPr>
                <a:xfrm>
                  <a:off x="2180372" y="4617098"/>
                  <a:ext cx="250560" cy="3974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5" name="墨迹 24">
                  <a:extLst>
                    <a:ext uri="{FF2B5EF4-FFF2-40B4-BE49-F238E27FC236}">
                      <a16:creationId xmlns:a16="http://schemas.microsoft.com/office/drawing/2014/main" id="{99F4078D-74A5-4875-B015-E9807E5FA67B}"/>
                    </a:ext>
                  </a:extLst>
                </p14:cNvPr>
                <p14:cNvContentPartPr/>
                <p14:nvPr/>
              </p14:nvContentPartPr>
              <p14:xfrm>
                <a:off x="2207372" y="4655978"/>
                <a:ext cx="234000" cy="280080"/>
              </p14:xfrm>
            </p:contentPart>
          </mc:Choice>
          <mc:Fallback xmlns="">
            <p:pic>
              <p:nvPicPr>
                <p:cNvPr id="25" name="墨迹 24">
                  <a:extLst>
                    <a:ext uri="{FF2B5EF4-FFF2-40B4-BE49-F238E27FC236}">
                      <a16:creationId xmlns:a16="http://schemas.microsoft.com/office/drawing/2014/main" id="{99F4078D-74A5-4875-B015-E9807E5FA67B}"/>
                    </a:ext>
                  </a:extLst>
                </p:cNvPr>
                <p:cNvPicPr/>
                <p:nvPr/>
              </p:nvPicPr>
              <p:blipFill>
                <a:blip r:embed="rId46"/>
                <a:stretch>
                  <a:fillRect/>
                </a:stretch>
              </p:blipFill>
              <p:spPr>
                <a:xfrm>
                  <a:off x="2189372" y="4637978"/>
                  <a:ext cx="269640" cy="315720"/>
                </a:xfrm>
                <a:prstGeom prst="rect">
                  <a:avLst/>
                </a:prstGeom>
              </p:spPr>
            </p:pic>
          </mc:Fallback>
        </mc:AlternateContent>
      </p:grpSp>
      <p:grpSp>
        <p:nvGrpSpPr>
          <p:cNvPr id="38" name="组合 37">
            <a:extLst>
              <a:ext uri="{FF2B5EF4-FFF2-40B4-BE49-F238E27FC236}">
                <a16:creationId xmlns:a16="http://schemas.microsoft.com/office/drawing/2014/main" id="{B3859794-3E90-43E3-BDF6-7BBFF0B41CD0}"/>
              </a:ext>
            </a:extLst>
          </p:cNvPr>
          <p:cNvGrpSpPr/>
          <p:nvPr/>
        </p:nvGrpSpPr>
        <p:grpSpPr>
          <a:xfrm>
            <a:off x="1874012" y="5301098"/>
            <a:ext cx="1030320" cy="520200"/>
            <a:chOff x="1874012" y="5301098"/>
            <a:chExt cx="1030320" cy="520200"/>
          </a:xfrm>
        </p:grpSpPr>
        <mc:AlternateContent xmlns:mc="http://schemas.openxmlformats.org/markup-compatibility/2006" xmlns:p14="http://schemas.microsoft.com/office/powerpoint/2010/main">
          <mc:Choice Requires="p14">
            <p:contentPart p14:bwMode="auto" r:id="rId47">
              <p14:nvContentPartPr>
                <p14:cNvPr id="27" name="墨迹 26">
                  <a:extLst>
                    <a:ext uri="{FF2B5EF4-FFF2-40B4-BE49-F238E27FC236}">
                      <a16:creationId xmlns:a16="http://schemas.microsoft.com/office/drawing/2014/main" id="{9A73F732-C6F2-4128-ABD0-43D1AD56E8DA}"/>
                    </a:ext>
                  </a:extLst>
                </p14:cNvPr>
                <p14:cNvContentPartPr/>
                <p14:nvPr/>
              </p14:nvContentPartPr>
              <p14:xfrm>
                <a:off x="1874012" y="5361218"/>
                <a:ext cx="265320" cy="460080"/>
              </p14:xfrm>
            </p:contentPart>
          </mc:Choice>
          <mc:Fallback xmlns="">
            <p:pic>
              <p:nvPicPr>
                <p:cNvPr id="27" name="墨迹 26">
                  <a:extLst>
                    <a:ext uri="{FF2B5EF4-FFF2-40B4-BE49-F238E27FC236}">
                      <a16:creationId xmlns:a16="http://schemas.microsoft.com/office/drawing/2014/main" id="{9A73F732-C6F2-4128-ABD0-43D1AD56E8DA}"/>
                    </a:ext>
                  </a:extLst>
                </p:cNvPr>
                <p:cNvPicPr/>
                <p:nvPr/>
              </p:nvPicPr>
              <p:blipFill>
                <a:blip r:embed="rId48"/>
                <a:stretch>
                  <a:fillRect/>
                </a:stretch>
              </p:blipFill>
              <p:spPr>
                <a:xfrm>
                  <a:off x="1856012" y="5343232"/>
                  <a:ext cx="300960" cy="495692"/>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8" name="墨迹 27">
                  <a:extLst>
                    <a:ext uri="{FF2B5EF4-FFF2-40B4-BE49-F238E27FC236}">
                      <a16:creationId xmlns:a16="http://schemas.microsoft.com/office/drawing/2014/main" id="{447BEDFF-E501-482A-B54D-9DD5CD1A4DB3}"/>
                    </a:ext>
                  </a:extLst>
                </p14:cNvPr>
                <p14:cNvContentPartPr/>
                <p14:nvPr/>
              </p14:nvContentPartPr>
              <p14:xfrm>
                <a:off x="1972652" y="5577578"/>
                <a:ext cx="33120" cy="191520"/>
              </p14:xfrm>
            </p:contentPart>
          </mc:Choice>
          <mc:Fallback xmlns="">
            <p:pic>
              <p:nvPicPr>
                <p:cNvPr id="28" name="墨迹 27">
                  <a:extLst>
                    <a:ext uri="{FF2B5EF4-FFF2-40B4-BE49-F238E27FC236}">
                      <a16:creationId xmlns:a16="http://schemas.microsoft.com/office/drawing/2014/main" id="{447BEDFF-E501-482A-B54D-9DD5CD1A4DB3}"/>
                    </a:ext>
                  </a:extLst>
                </p:cNvPr>
                <p:cNvPicPr/>
                <p:nvPr/>
              </p:nvPicPr>
              <p:blipFill>
                <a:blip r:embed="rId50"/>
                <a:stretch>
                  <a:fillRect/>
                </a:stretch>
              </p:blipFill>
              <p:spPr>
                <a:xfrm>
                  <a:off x="1954454" y="5559578"/>
                  <a:ext cx="69152"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9" name="墨迹 28">
                  <a:extLst>
                    <a:ext uri="{FF2B5EF4-FFF2-40B4-BE49-F238E27FC236}">
                      <a16:creationId xmlns:a16="http://schemas.microsoft.com/office/drawing/2014/main" id="{C3AA5326-872E-4FBA-8DA2-AEA9FBC1DFC8}"/>
                    </a:ext>
                  </a:extLst>
                </p14:cNvPr>
                <p14:cNvContentPartPr/>
                <p14:nvPr/>
              </p14:nvContentPartPr>
              <p14:xfrm>
                <a:off x="2064092" y="5401898"/>
                <a:ext cx="278280" cy="215280"/>
              </p14:xfrm>
            </p:contentPart>
          </mc:Choice>
          <mc:Fallback xmlns="">
            <p:pic>
              <p:nvPicPr>
                <p:cNvPr id="29" name="墨迹 28">
                  <a:extLst>
                    <a:ext uri="{FF2B5EF4-FFF2-40B4-BE49-F238E27FC236}">
                      <a16:creationId xmlns:a16="http://schemas.microsoft.com/office/drawing/2014/main" id="{C3AA5326-872E-4FBA-8DA2-AEA9FBC1DFC8}"/>
                    </a:ext>
                  </a:extLst>
                </p:cNvPr>
                <p:cNvPicPr/>
                <p:nvPr/>
              </p:nvPicPr>
              <p:blipFill>
                <a:blip r:embed="rId52"/>
                <a:stretch>
                  <a:fillRect/>
                </a:stretch>
              </p:blipFill>
              <p:spPr>
                <a:xfrm>
                  <a:off x="2046092" y="5383898"/>
                  <a:ext cx="3139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0" name="墨迹 29">
                  <a:extLst>
                    <a:ext uri="{FF2B5EF4-FFF2-40B4-BE49-F238E27FC236}">
                      <a16:creationId xmlns:a16="http://schemas.microsoft.com/office/drawing/2014/main" id="{DF16DEE0-D1C9-4FA1-AEA0-AD28416AC5B7}"/>
                    </a:ext>
                  </a:extLst>
                </p14:cNvPr>
                <p14:cNvContentPartPr/>
                <p14:nvPr/>
              </p14:nvContentPartPr>
              <p14:xfrm>
                <a:off x="2185772" y="5357258"/>
                <a:ext cx="182880" cy="383400"/>
              </p14:xfrm>
            </p:contentPart>
          </mc:Choice>
          <mc:Fallback xmlns="">
            <p:pic>
              <p:nvPicPr>
                <p:cNvPr id="30" name="墨迹 29">
                  <a:extLst>
                    <a:ext uri="{FF2B5EF4-FFF2-40B4-BE49-F238E27FC236}">
                      <a16:creationId xmlns:a16="http://schemas.microsoft.com/office/drawing/2014/main" id="{DF16DEE0-D1C9-4FA1-AEA0-AD28416AC5B7}"/>
                    </a:ext>
                  </a:extLst>
                </p:cNvPr>
                <p:cNvPicPr/>
                <p:nvPr/>
              </p:nvPicPr>
              <p:blipFill>
                <a:blip r:embed="rId54"/>
                <a:stretch>
                  <a:fillRect/>
                </a:stretch>
              </p:blipFill>
              <p:spPr>
                <a:xfrm>
                  <a:off x="2167772" y="5339258"/>
                  <a:ext cx="21852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1" name="墨迹 30">
                  <a:extLst>
                    <a:ext uri="{FF2B5EF4-FFF2-40B4-BE49-F238E27FC236}">
                      <a16:creationId xmlns:a16="http://schemas.microsoft.com/office/drawing/2014/main" id="{848F500E-4660-4ED5-8D3D-13677CAF8172}"/>
                    </a:ext>
                  </a:extLst>
                </p14:cNvPr>
                <p14:cNvContentPartPr/>
                <p14:nvPr/>
              </p14:nvContentPartPr>
              <p14:xfrm>
                <a:off x="2370452" y="5301098"/>
                <a:ext cx="46440" cy="417240"/>
              </p14:xfrm>
            </p:contentPart>
          </mc:Choice>
          <mc:Fallback xmlns="">
            <p:pic>
              <p:nvPicPr>
                <p:cNvPr id="31" name="墨迹 30">
                  <a:extLst>
                    <a:ext uri="{FF2B5EF4-FFF2-40B4-BE49-F238E27FC236}">
                      <a16:creationId xmlns:a16="http://schemas.microsoft.com/office/drawing/2014/main" id="{848F500E-4660-4ED5-8D3D-13677CAF8172}"/>
                    </a:ext>
                  </a:extLst>
                </p:cNvPr>
                <p:cNvPicPr/>
                <p:nvPr/>
              </p:nvPicPr>
              <p:blipFill>
                <a:blip r:embed="rId56"/>
                <a:stretch>
                  <a:fillRect/>
                </a:stretch>
              </p:blipFill>
              <p:spPr>
                <a:xfrm>
                  <a:off x="2352452" y="5283098"/>
                  <a:ext cx="8208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2" name="墨迹 31">
                  <a:extLst>
                    <a:ext uri="{FF2B5EF4-FFF2-40B4-BE49-F238E27FC236}">
                      <a16:creationId xmlns:a16="http://schemas.microsoft.com/office/drawing/2014/main" id="{6CC4E9AF-8619-4E33-8876-9F167002C6FF}"/>
                    </a:ext>
                  </a:extLst>
                </p14:cNvPr>
                <p14:cNvContentPartPr/>
                <p14:nvPr/>
              </p14:nvContentPartPr>
              <p14:xfrm>
                <a:off x="2420132" y="5428898"/>
                <a:ext cx="152280" cy="194400"/>
              </p14:xfrm>
            </p:contentPart>
          </mc:Choice>
          <mc:Fallback xmlns="">
            <p:pic>
              <p:nvPicPr>
                <p:cNvPr id="32" name="墨迹 31">
                  <a:extLst>
                    <a:ext uri="{FF2B5EF4-FFF2-40B4-BE49-F238E27FC236}">
                      <a16:creationId xmlns:a16="http://schemas.microsoft.com/office/drawing/2014/main" id="{6CC4E9AF-8619-4E33-8876-9F167002C6FF}"/>
                    </a:ext>
                  </a:extLst>
                </p:cNvPr>
                <p:cNvPicPr/>
                <p:nvPr/>
              </p:nvPicPr>
              <p:blipFill>
                <a:blip r:embed="rId58"/>
                <a:stretch>
                  <a:fillRect/>
                </a:stretch>
              </p:blipFill>
              <p:spPr>
                <a:xfrm>
                  <a:off x="2402089" y="5410898"/>
                  <a:ext cx="188004"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3" name="墨迹 32">
                  <a:extLst>
                    <a:ext uri="{FF2B5EF4-FFF2-40B4-BE49-F238E27FC236}">
                      <a16:creationId xmlns:a16="http://schemas.microsoft.com/office/drawing/2014/main" id="{61FFA505-2EBA-491F-9187-F5B8D9221B2C}"/>
                    </a:ext>
                  </a:extLst>
                </p14:cNvPr>
                <p14:cNvContentPartPr/>
                <p14:nvPr/>
              </p14:nvContentPartPr>
              <p14:xfrm>
                <a:off x="2439572" y="5536898"/>
                <a:ext cx="120600" cy="121320"/>
              </p14:xfrm>
            </p:contentPart>
          </mc:Choice>
          <mc:Fallback xmlns="">
            <p:pic>
              <p:nvPicPr>
                <p:cNvPr id="33" name="墨迹 32">
                  <a:extLst>
                    <a:ext uri="{FF2B5EF4-FFF2-40B4-BE49-F238E27FC236}">
                      <a16:creationId xmlns:a16="http://schemas.microsoft.com/office/drawing/2014/main" id="{61FFA505-2EBA-491F-9187-F5B8D9221B2C}"/>
                    </a:ext>
                  </a:extLst>
                </p:cNvPr>
                <p:cNvPicPr/>
                <p:nvPr/>
              </p:nvPicPr>
              <p:blipFill>
                <a:blip r:embed="rId60"/>
                <a:stretch>
                  <a:fillRect/>
                </a:stretch>
              </p:blipFill>
              <p:spPr>
                <a:xfrm>
                  <a:off x="2421572" y="5518898"/>
                  <a:ext cx="15624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4" name="墨迹 33">
                  <a:extLst>
                    <a:ext uri="{FF2B5EF4-FFF2-40B4-BE49-F238E27FC236}">
                      <a16:creationId xmlns:a16="http://schemas.microsoft.com/office/drawing/2014/main" id="{27E82FC9-C7AB-4C65-81B6-C2AFD000FCD1}"/>
                    </a:ext>
                  </a:extLst>
                </p14:cNvPr>
                <p14:cNvContentPartPr/>
                <p14:nvPr/>
              </p14:nvContentPartPr>
              <p14:xfrm>
                <a:off x="2600852" y="5330258"/>
                <a:ext cx="66600" cy="183240"/>
              </p14:xfrm>
            </p:contentPart>
          </mc:Choice>
          <mc:Fallback xmlns="">
            <p:pic>
              <p:nvPicPr>
                <p:cNvPr id="34" name="墨迹 33">
                  <a:extLst>
                    <a:ext uri="{FF2B5EF4-FFF2-40B4-BE49-F238E27FC236}">
                      <a16:creationId xmlns:a16="http://schemas.microsoft.com/office/drawing/2014/main" id="{27E82FC9-C7AB-4C65-81B6-C2AFD000FCD1}"/>
                    </a:ext>
                  </a:extLst>
                </p:cNvPr>
                <p:cNvPicPr/>
                <p:nvPr/>
              </p:nvPicPr>
              <p:blipFill>
                <a:blip r:embed="rId62"/>
                <a:stretch>
                  <a:fillRect/>
                </a:stretch>
              </p:blipFill>
              <p:spPr>
                <a:xfrm>
                  <a:off x="2582852" y="5312258"/>
                  <a:ext cx="10224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5" name="墨迹 34">
                  <a:extLst>
                    <a:ext uri="{FF2B5EF4-FFF2-40B4-BE49-F238E27FC236}">
                      <a16:creationId xmlns:a16="http://schemas.microsoft.com/office/drawing/2014/main" id="{FFEE0095-8B93-4595-857C-7482DF4B875D}"/>
                    </a:ext>
                  </a:extLst>
                </p14:cNvPr>
                <p14:cNvContentPartPr/>
                <p14:nvPr/>
              </p14:nvContentPartPr>
              <p14:xfrm>
                <a:off x="2557292" y="5346818"/>
                <a:ext cx="190080" cy="292320"/>
              </p14:xfrm>
            </p:contentPart>
          </mc:Choice>
          <mc:Fallback xmlns="">
            <p:pic>
              <p:nvPicPr>
                <p:cNvPr id="35" name="墨迹 34">
                  <a:extLst>
                    <a:ext uri="{FF2B5EF4-FFF2-40B4-BE49-F238E27FC236}">
                      <a16:creationId xmlns:a16="http://schemas.microsoft.com/office/drawing/2014/main" id="{FFEE0095-8B93-4595-857C-7482DF4B875D}"/>
                    </a:ext>
                  </a:extLst>
                </p:cNvPr>
                <p:cNvPicPr/>
                <p:nvPr/>
              </p:nvPicPr>
              <p:blipFill>
                <a:blip r:embed="rId64"/>
                <a:stretch>
                  <a:fillRect/>
                </a:stretch>
              </p:blipFill>
              <p:spPr>
                <a:xfrm>
                  <a:off x="2539258" y="5328818"/>
                  <a:ext cx="225788"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6" name="墨迹 35">
                  <a:extLst>
                    <a:ext uri="{FF2B5EF4-FFF2-40B4-BE49-F238E27FC236}">
                      <a16:creationId xmlns:a16="http://schemas.microsoft.com/office/drawing/2014/main" id="{5D114C2B-EB76-46C9-B409-FE31A47AEFDB}"/>
                    </a:ext>
                  </a:extLst>
                </p14:cNvPr>
                <p14:cNvContentPartPr/>
                <p14:nvPr/>
              </p14:nvContentPartPr>
              <p14:xfrm>
                <a:off x="2690492" y="5483978"/>
                <a:ext cx="42840" cy="162000"/>
              </p14:xfrm>
            </p:contentPart>
          </mc:Choice>
          <mc:Fallback xmlns="">
            <p:pic>
              <p:nvPicPr>
                <p:cNvPr id="36" name="墨迹 35">
                  <a:extLst>
                    <a:ext uri="{FF2B5EF4-FFF2-40B4-BE49-F238E27FC236}">
                      <a16:creationId xmlns:a16="http://schemas.microsoft.com/office/drawing/2014/main" id="{5D114C2B-EB76-46C9-B409-FE31A47AEFDB}"/>
                    </a:ext>
                  </a:extLst>
                </p:cNvPr>
                <p:cNvPicPr/>
                <p:nvPr/>
              </p:nvPicPr>
              <p:blipFill>
                <a:blip r:embed="rId66"/>
                <a:stretch>
                  <a:fillRect/>
                </a:stretch>
              </p:blipFill>
              <p:spPr>
                <a:xfrm>
                  <a:off x="2672492" y="5466018"/>
                  <a:ext cx="78480" cy="197561"/>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7" name="墨迹 36">
                  <a:extLst>
                    <a:ext uri="{FF2B5EF4-FFF2-40B4-BE49-F238E27FC236}">
                      <a16:creationId xmlns:a16="http://schemas.microsoft.com/office/drawing/2014/main" id="{A88FDEFC-33B5-4419-9CD0-8D0BF4F36EC4}"/>
                    </a:ext>
                  </a:extLst>
                </p14:cNvPr>
                <p14:cNvContentPartPr/>
                <p14:nvPr/>
              </p14:nvContentPartPr>
              <p14:xfrm>
                <a:off x="2782652" y="5479658"/>
                <a:ext cx="121680" cy="200880"/>
              </p14:xfrm>
            </p:contentPart>
          </mc:Choice>
          <mc:Fallback xmlns="">
            <p:pic>
              <p:nvPicPr>
                <p:cNvPr id="37" name="墨迹 36">
                  <a:extLst>
                    <a:ext uri="{FF2B5EF4-FFF2-40B4-BE49-F238E27FC236}">
                      <a16:creationId xmlns:a16="http://schemas.microsoft.com/office/drawing/2014/main" id="{A88FDEFC-33B5-4419-9CD0-8D0BF4F36EC4}"/>
                    </a:ext>
                  </a:extLst>
                </p:cNvPr>
                <p:cNvPicPr/>
                <p:nvPr/>
              </p:nvPicPr>
              <p:blipFill>
                <a:blip r:embed="rId68"/>
                <a:stretch>
                  <a:fillRect/>
                </a:stretch>
              </p:blipFill>
              <p:spPr>
                <a:xfrm>
                  <a:off x="2764652" y="5461658"/>
                  <a:ext cx="157320" cy="236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9">
            <p14:nvContentPartPr>
              <p14:cNvPr id="39" name="墨迹 38">
                <a:extLst>
                  <a:ext uri="{FF2B5EF4-FFF2-40B4-BE49-F238E27FC236}">
                    <a16:creationId xmlns:a16="http://schemas.microsoft.com/office/drawing/2014/main" id="{6BD15570-4836-439D-AE18-D85E6897A97E}"/>
                  </a:ext>
                </a:extLst>
              </p14:cNvPr>
              <p14:cNvContentPartPr/>
              <p14:nvPr/>
            </p14:nvContentPartPr>
            <p14:xfrm>
              <a:off x="3842492" y="674018"/>
              <a:ext cx="1440000" cy="155160"/>
            </p14:xfrm>
          </p:contentPart>
        </mc:Choice>
        <mc:Fallback xmlns="">
          <p:pic>
            <p:nvPicPr>
              <p:cNvPr id="39" name="墨迹 38">
                <a:extLst>
                  <a:ext uri="{FF2B5EF4-FFF2-40B4-BE49-F238E27FC236}">
                    <a16:creationId xmlns:a16="http://schemas.microsoft.com/office/drawing/2014/main" id="{6BD15570-4836-439D-AE18-D85E6897A97E}"/>
                  </a:ext>
                </a:extLst>
              </p:cNvPr>
              <p:cNvPicPr/>
              <p:nvPr/>
            </p:nvPicPr>
            <p:blipFill>
              <a:blip r:embed="rId70"/>
              <a:stretch>
                <a:fillRect/>
              </a:stretch>
            </p:blipFill>
            <p:spPr>
              <a:xfrm>
                <a:off x="3824492" y="656018"/>
                <a:ext cx="1475640" cy="190800"/>
              </a:xfrm>
              <a:prstGeom prst="rect">
                <a:avLst/>
              </a:prstGeom>
            </p:spPr>
          </p:pic>
        </mc:Fallback>
      </mc:AlternateContent>
      <p:grpSp>
        <p:nvGrpSpPr>
          <p:cNvPr id="40985" name="组合 40984">
            <a:extLst>
              <a:ext uri="{FF2B5EF4-FFF2-40B4-BE49-F238E27FC236}">
                <a16:creationId xmlns:a16="http://schemas.microsoft.com/office/drawing/2014/main" id="{266B614E-E6B4-47EA-966A-667687705E1E}"/>
              </a:ext>
            </a:extLst>
          </p:cNvPr>
          <p:cNvGrpSpPr/>
          <p:nvPr/>
        </p:nvGrpSpPr>
        <p:grpSpPr>
          <a:xfrm>
            <a:off x="6367892" y="194858"/>
            <a:ext cx="1561680" cy="1577520"/>
            <a:chOff x="6367892" y="194858"/>
            <a:chExt cx="1561680" cy="1577520"/>
          </a:xfrm>
        </p:grpSpPr>
        <mc:AlternateContent xmlns:mc="http://schemas.openxmlformats.org/markup-compatibility/2006" xmlns:p14="http://schemas.microsoft.com/office/powerpoint/2010/main">
          <mc:Choice Requires="p14">
            <p:contentPart p14:bwMode="auto" r:id="rId71">
              <p14:nvContentPartPr>
                <p14:cNvPr id="40" name="墨迹 39">
                  <a:extLst>
                    <a:ext uri="{FF2B5EF4-FFF2-40B4-BE49-F238E27FC236}">
                      <a16:creationId xmlns:a16="http://schemas.microsoft.com/office/drawing/2014/main" id="{FDB0610E-C802-418F-A213-DD1318CE1E4A}"/>
                    </a:ext>
                  </a:extLst>
                </p14:cNvPr>
                <p14:cNvContentPartPr/>
                <p14:nvPr/>
              </p14:nvContentPartPr>
              <p14:xfrm>
                <a:off x="6367892" y="214658"/>
                <a:ext cx="172440" cy="1284480"/>
              </p14:xfrm>
            </p:contentPart>
          </mc:Choice>
          <mc:Fallback xmlns="">
            <p:pic>
              <p:nvPicPr>
                <p:cNvPr id="40" name="墨迹 39">
                  <a:extLst>
                    <a:ext uri="{FF2B5EF4-FFF2-40B4-BE49-F238E27FC236}">
                      <a16:creationId xmlns:a16="http://schemas.microsoft.com/office/drawing/2014/main" id="{FDB0610E-C802-418F-A213-DD1318CE1E4A}"/>
                    </a:ext>
                  </a:extLst>
                </p:cNvPr>
                <p:cNvPicPr/>
                <p:nvPr/>
              </p:nvPicPr>
              <p:blipFill>
                <a:blip r:embed="rId72"/>
                <a:stretch>
                  <a:fillRect/>
                </a:stretch>
              </p:blipFill>
              <p:spPr>
                <a:xfrm>
                  <a:off x="6349892" y="196658"/>
                  <a:ext cx="208080" cy="13201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1" name="墨迹 40">
                  <a:extLst>
                    <a:ext uri="{FF2B5EF4-FFF2-40B4-BE49-F238E27FC236}">
                      <a16:creationId xmlns:a16="http://schemas.microsoft.com/office/drawing/2014/main" id="{779DA609-DEB4-4270-87AF-FCD57B346DD8}"/>
                    </a:ext>
                  </a:extLst>
                </p14:cNvPr>
                <p14:cNvContentPartPr/>
                <p14:nvPr/>
              </p14:nvContentPartPr>
              <p14:xfrm>
                <a:off x="6618092" y="451178"/>
                <a:ext cx="363240" cy="151560"/>
              </p14:xfrm>
            </p:contentPart>
          </mc:Choice>
          <mc:Fallback xmlns="">
            <p:pic>
              <p:nvPicPr>
                <p:cNvPr id="41" name="墨迹 40">
                  <a:extLst>
                    <a:ext uri="{FF2B5EF4-FFF2-40B4-BE49-F238E27FC236}">
                      <a16:creationId xmlns:a16="http://schemas.microsoft.com/office/drawing/2014/main" id="{779DA609-DEB4-4270-87AF-FCD57B346DD8}"/>
                    </a:ext>
                  </a:extLst>
                </p:cNvPr>
                <p:cNvPicPr/>
                <p:nvPr/>
              </p:nvPicPr>
              <p:blipFill>
                <a:blip r:embed="rId74"/>
                <a:stretch>
                  <a:fillRect/>
                </a:stretch>
              </p:blipFill>
              <p:spPr>
                <a:xfrm>
                  <a:off x="6600092" y="433178"/>
                  <a:ext cx="39888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2" name="墨迹 41">
                  <a:extLst>
                    <a:ext uri="{FF2B5EF4-FFF2-40B4-BE49-F238E27FC236}">
                      <a16:creationId xmlns:a16="http://schemas.microsoft.com/office/drawing/2014/main" id="{96291787-66EC-44BE-9D52-A8789CA24F19}"/>
                    </a:ext>
                  </a:extLst>
                </p14:cNvPr>
                <p14:cNvContentPartPr/>
                <p14:nvPr/>
              </p14:nvContentPartPr>
              <p14:xfrm>
                <a:off x="6686852" y="194858"/>
                <a:ext cx="89280" cy="430560"/>
              </p14:xfrm>
            </p:contentPart>
          </mc:Choice>
          <mc:Fallback xmlns="">
            <p:pic>
              <p:nvPicPr>
                <p:cNvPr id="42" name="墨迹 41">
                  <a:extLst>
                    <a:ext uri="{FF2B5EF4-FFF2-40B4-BE49-F238E27FC236}">
                      <a16:creationId xmlns:a16="http://schemas.microsoft.com/office/drawing/2014/main" id="{96291787-66EC-44BE-9D52-A8789CA24F19}"/>
                    </a:ext>
                  </a:extLst>
                </p:cNvPr>
                <p:cNvPicPr/>
                <p:nvPr/>
              </p:nvPicPr>
              <p:blipFill>
                <a:blip r:embed="rId76"/>
                <a:stretch>
                  <a:fillRect/>
                </a:stretch>
              </p:blipFill>
              <p:spPr>
                <a:xfrm>
                  <a:off x="6668852" y="176843"/>
                  <a:ext cx="124920" cy="46623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3" name="墨迹 42">
                  <a:extLst>
                    <a:ext uri="{FF2B5EF4-FFF2-40B4-BE49-F238E27FC236}">
                      <a16:creationId xmlns:a16="http://schemas.microsoft.com/office/drawing/2014/main" id="{6F262844-AC6F-47B8-8572-5CF1A8033305}"/>
                    </a:ext>
                  </a:extLst>
                </p14:cNvPr>
                <p14:cNvContentPartPr/>
                <p14:nvPr/>
              </p14:nvContentPartPr>
              <p14:xfrm>
                <a:off x="6838412" y="264338"/>
                <a:ext cx="99000" cy="143640"/>
              </p14:xfrm>
            </p:contentPart>
          </mc:Choice>
          <mc:Fallback xmlns="">
            <p:pic>
              <p:nvPicPr>
                <p:cNvPr id="43" name="墨迹 42">
                  <a:extLst>
                    <a:ext uri="{FF2B5EF4-FFF2-40B4-BE49-F238E27FC236}">
                      <a16:creationId xmlns:a16="http://schemas.microsoft.com/office/drawing/2014/main" id="{6F262844-AC6F-47B8-8572-5CF1A8033305}"/>
                    </a:ext>
                  </a:extLst>
                </p:cNvPr>
                <p:cNvPicPr/>
                <p:nvPr/>
              </p:nvPicPr>
              <p:blipFill>
                <a:blip r:embed="rId78"/>
                <a:stretch>
                  <a:fillRect/>
                </a:stretch>
              </p:blipFill>
              <p:spPr>
                <a:xfrm>
                  <a:off x="6820412" y="246383"/>
                  <a:ext cx="134640" cy="179191"/>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4" name="墨迹 43">
                  <a:extLst>
                    <a:ext uri="{FF2B5EF4-FFF2-40B4-BE49-F238E27FC236}">
                      <a16:creationId xmlns:a16="http://schemas.microsoft.com/office/drawing/2014/main" id="{A429F900-D259-48C5-AD37-03F267474871}"/>
                    </a:ext>
                  </a:extLst>
                </p14:cNvPr>
                <p14:cNvContentPartPr/>
                <p14:nvPr/>
              </p14:nvContentPartPr>
              <p14:xfrm>
                <a:off x="6842732" y="390338"/>
                <a:ext cx="225360" cy="204480"/>
              </p14:xfrm>
            </p:contentPart>
          </mc:Choice>
          <mc:Fallback xmlns="">
            <p:pic>
              <p:nvPicPr>
                <p:cNvPr id="44" name="墨迹 43">
                  <a:extLst>
                    <a:ext uri="{FF2B5EF4-FFF2-40B4-BE49-F238E27FC236}">
                      <a16:creationId xmlns:a16="http://schemas.microsoft.com/office/drawing/2014/main" id="{A429F900-D259-48C5-AD37-03F267474871}"/>
                    </a:ext>
                  </a:extLst>
                </p:cNvPr>
                <p:cNvPicPr/>
                <p:nvPr/>
              </p:nvPicPr>
              <p:blipFill>
                <a:blip r:embed="rId80"/>
                <a:stretch>
                  <a:fillRect/>
                </a:stretch>
              </p:blipFill>
              <p:spPr>
                <a:xfrm>
                  <a:off x="6824703" y="372338"/>
                  <a:ext cx="261057"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5" name="墨迹 44">
                  <a:extLst>
                    <a:ext uri="{FF2B5EF4-FFF2-40B4-BE49-F238E27FC236}">
                      <a16:creationId xmlns:a16="http://schemas.microsoft.com/office/drawing/2014/main" id="{2F3AC938-B37F-41CC-9818-0A0FF8994033}"/>
                    </a:ext>
                  </a:extLst>
                </p14:cNvPr>
                <p14:cNvContentPartPr/>
                <p14:nvPr/>
              </p14:nvContentPartPr>
              <p14:xfrm>
                <a:off x="7102652" y="473138"/>
                <a:ext cx="1440" cy="20160"/>
              </p14:xfrm>
            </p:contentPart>
          </mc:Choice>
          <mc:Fallback xmlns="">
            <p:pic>
              <p:nvPicPr>
                <p:cNvPr id="45" name="墨迹 44">
                  <a:extLst>
                    <a:ext uri="{FF2B5EF4-FFF2-40B4-BE49-F238E27FC236}">
                      <a16:creationId xmlns:a16="http://schemas.microsoft.com/office/drawing/2014/main" id="{2F3AC938-B37F-41CC-9818-0A0FF8994033}"/>
                    </a:ext>
                  </a:extLst>
                </p:cNvPr>
                <p:cNvPicPr/>
                <p:nvPr/>
              </p:nvPicPr>
              <p:blipFill>
                <a:blip r:embed="rId82"/>
                <a:stretch>
                  <a:fillRect/>
                </a:stretch>
              </p:blipFill>
              <p:spPr>
                <a:xfrm>
                  <a:off x="7084652" y="455138"/>
                  <a:ext cx="370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6" name="墨迹 45">
                  <a:extLst>
                    <a:ext uri="{FF2B5EF4-FFF2-40B4-BE49-F238E27FC236}">
                      <a16:creationId xmlns:a16="http://schemas.microsoft.com/office/drawing/2014/main" id="{0B37F47E-6C43-423F-AED6-621646E5DE2C}"/>
                    </a:ext>
                  </a:extLst>
                </p14:cNvPr>
                <p14:cNvContentPartPr/>
                <p14:nvPr/>
              </p14:nvContentPartPr>
              <p14:xfrm>
                <a:off x="7134692" y="297818"/>
                <a:ext cx="98640" cy="242640"/>
              </p14:xfrm>
            </p:contentPart>
          </mc:Choice>
          <mc:Fallback xmlns="">
            <p:pic>
              <p:nvPicPr>
                <p:cNvPr id="46" name="墨迹 45">
                  <a:extLst>
                    <a:ext uri="{FF2B5EF4-FFF2-40B4-BE49-F238E27FC236}">
                      <a16:creationId xmlns:a16="http://schemas.microsoft.com/office/drawing/2014/main" id="{0B37F47E-6C43-423F-AED6-621646E5DE2C}"/>
                    </a:ext>
                  </a:extLst>
                </p:cNvPr>
                <p:cNvPicPr/>
                <p:nvPr/>
              </p:nvPicPr>
              <p:blipFill>
                <a:blip r:embed="rId84"/>
                <a:stretch>
                  <a:fillRect/>
                </a:stretch>
              </p:blipFill>
              <p:spPr>
                <a:xfrm>
                  <a:off x="7116692" y="279791"/>
                  <a:ext cx="134280" cy="278333"/>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7" name="墨迹 46">
                  <a:extLst>
                    <a:ext uri="{FF2B5EF4-FFF2-40B4-BE49-F238E27FC236}">
                      <a16:creationId xmlns:a16="http://schemas.microsoft.com/office/drawing/2014/main" id="{F22C39E7-AA5A-4574-9419-E36DFFCCF7F4}"/>
                    </a:ext>
                  </a:extLst>
                </p14:cNvPr>
                <p14:cNvContentPartPr/>
                <p14:nvPr/>
              </p14:nvContentPartPr>
              <p14:xfrm>
                <a:off x="7148012" y="451178"/>
                <a:ext cx="57240" cy="87480"/>
              </p14:xfrm>
            </p:contentPart>
          </mc:Choice>
          <mc:Fallback xmlns="">
            <p:pic>
              <p:nvPicPr>
                <p:cNvPr id="47" name="墨迹 46">
                  <a:extLst>
                    <a:ext uri="{FF2B5EF4-FFF2-40B4-BE49-F238E27FC236}">
                      <a16:creationId xmlns:a16="http://schemas.microsoft.com/office/drawing/2014/main" id="{F22C39E7-AA5A-4574-9419-E36DFFCCF7F4}"/>
                    </a:ext>
                  </a:extLst>
                </p:cNvPr>
                <p:cNvPicPr/>
                <p:nvPr/>
              </p:nvPicPr>
              <p:blipFill>
                <a:blip r:embed="rId86"/>
                <a:stretch>
                  <a:fillRect/>
                </a:stretch>
              </p:blipFill>
              <p:spPr>
                <a:xfrm>
                  <a:off x="7130012" y="433178"/>
                  <a:ext cx="9288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8" name="墨迹 47">
                  <a:extLst>
                    <a:ext uri="{FF2B5EF4-FFF2-40B4-BE49-F238E27FC236}">
                      <a16:creationId xmlns:a16="http://schemas.microsoft.com/office/drawing/2014/main" id="{3EEE0206-D16A-473B-B009-CCDC09B8FF73}"/>
                    </a:ext>
                  </a:extLst>
                </p14:cNvPr>
                <p14:cNvContentPartPr/>
                <p14:nvPr/>
              </p14:nvContentPartPr>
              <p14:xfrm>
                <a:off x="7274372" y="300698"/>
                <a:ext cx="95400" cy="275760"/>
              </p14:xfrm>
            </p:contentPart>
          </mc:Choice>
          <mc:Fallback xmlns="">
            <p:pic>
              <p:nvPicPr>
                <p:cNvPr id="48" name="墨迹 47">
                  <a:extLst>
                    <a:ext uri="{FF2B5EF4-FFF2-40B4-BE49-F238E27FC236}">
                      <a16:creationId xmlns:a16="http://schemas.microsoft.com/office/drawing/2014/main" id="{3EEE0206-D16A-473B-B009-CCDC09B8FF73}"/>
                    </a:ext>
                  </a:extLst>
                </p:cNvPr>
                <p:cNvPicPr/>
                <p:nvPr/>
              </p:nvPicPr>
              <p:blipFill>
                <a:blip r:embed="rId88"/>
                <a:stretch>
                  <a:fillRect/>
                </a:stretch>
              </p:blipFill>
              <p:spPr>
                <a:xfrm>
                  <a:off x="7256372" y="282698"/>
                  <a:ext cx="13104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9" name="墨迹 48">
                  <a:extLst>
                    <a:ext uri="{FF2B5EF4-FFF2-40B4-BE49-F238E27FC236}">
                      <a16:creationId xmlns:a16="http://schemas.microsoft.com/office/drawing/2014/main" id="{28B52639-F92F-4ECE-817F-6A5439704CF7}"/>
                    </a:ext>
                  </a:extLst>
                </p14:cNvPr>
                <p14:cNvContentPartPr/>
                <p14:nvPr/>
              </p14:nvContentPartPr>
              <p14:xfrm>
                <a:off x="6607292" y="803618"/>
                <a:ext cx="341280" cy="136080"/>
              </p14:xfrm>
            </p:contentPart>
          </mc:Choice>
          <mc:Fallback xmlns="">
            <p:pic>
              <p:nvPicPr>
                <p:cNvPr id="49" name="墨迹 48">
                  <a:extLst>
                    <a:ext uri="{FF2B5EF4-FFF2-40B4-BE49-F238E27FC236}">
                      <a16:creationId xmlns:a16="http://schemas.microsoft.com/office/drawing/2014/main" id="{28B52639-F92F-4ECE-817F-6A5439704CF7}"/>
                    </a:ext>
                  </a:extLst>
                </p:cNvPr>
                <p:cNvPicPr/>
                <p:nvPr/>
              </p:nvPicPr>
              <p:blipFill>
                <a:blip r:embed="rId90"/>
                <a:stretch>
                  <a:fillRect/>
                </a:stretch>
              </p:blipFill>
              <p:spPr>
                <a:xfrm>
                  <a:off x="6589292" y="785618"/>
                  <a:ext cx="37692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0" name="墨迹 49">
                  <a:extLst>
                    <a:ext uri="{FF2B5EF4-FFF2-40B4-BE49-F238E27FC236}">
                      <a16:creationId xmlns:a16="http://schemas.microsoft.com/office/drawing/2014/main" id="{B220602D-B78A-4260-BA8D-F9F52EBE967C}"/>
                    </a:ext>
                  </a:extLst>
                </p14:cNvPr>
                <p14:cNvContentPartPr/>
                <p14:nvPr/>
              </p14:nvContentPartPr>
              <p14:xfrm>
                <a:off x="6689732" y="802178"/>
                <a:ext cx="57240" cy="145800"/>
              </p14:xfrm>
            </p:contentPart>
          </mc:Choice>
          <mc:Fallback xmlns="">
            <p:pic>
              <p:nvPicPr>
                <p:cNvPr id="50" name="墨迹 49">
                  <a:extLst>
                    <a:ext uri="{FF2B5EF4-FFF2-40B4-BE49-F238E27FC236}">
                      <a16:creationId xmlns:a16="http://schemas.microsoft.com/office/drawing/2014/main" id="{B220602D-B78A-4260-BA8D-F9F52EBE967C}"/>
                    </a:ext>
                  </a:extLst>
                </p:cNvPr>
                <p:cNvPicPr/>
                <p:nvPr/>
              </p:nvPicPr>
              <p:blipFill>
                <a:blip r:embed="rId92"/>
                <a:stretch>
                  <a:fillRect/>
                </a:stretch>
              </p:blipFill>
              <p:spPr>
                <a:xfrm>
                  <a:off x="6671732" y="784178"/>
                  <a:ext cx="9288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1" name="墨迹 50">
                  <a:extLst>
                    <a:ext uri="{FF2B5EF4-FFF2-40B4-BE49-F238E27FC236}">
                      <a16:creationId xmlns:a16="http://schemas.microsoft.com/office/drawing/2014/main" id="{8FE85F76-E7CC-4ACF-9EF7-4F11177B4F3C}"/>
                    </a:ext>
                  </a:extLst>
                </p14:cNvPr>
                <p14:cNvContentPartPr/>
                <p14:nvPr/>
              </p14:nvContentPartPr>
              <p14:xfrm>
                <a:off x="6637172" y="801818"/>
                <a:ext cx="412560" cy="489240"/>
              </p14:xfrm>
            </p:contentPart>
          </mc:Choice>
          <mc:Fallback xmlns="">
            <p:pic>
              <p:nvPicPr>
                <p:cNvPr id="51" name="墨迹 50">
                  <a:extLst>
                    <a:ext uri="{FF2B5EF4-FFF2-40B4-BE49-F238E27FC236}">
                      <a16:creationId xmlns:a16="http://schemas.microsoft.com/office/drawing/2014/main" id="{8FE85F76-E7CC-4ACF-9EF7-4F11177B4F3C}"/>
                    </a:ext>
                  </a:extLst>
                </p:cNvPr>
                <p:cNvPicPr/>
                <p:nvPr/>
              </p:nvPicPr>
              <p:blipFill>
                <a:blip r:embed="rId94"/>
                <a:stretch>
                  <a:fillRect/>
                </a:stretch>
              </p:blipFill>
              <p:spPr>
                <a:xfrm>
                  <a:off x="6619172" y="783831"/>
                  <a:ext cx="448200" cy="524854"/>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2" name="墨迹 51">
                  <a:extLst>
                    <a:ext uri="{FF2B5EF4-FFF2-40B4-BE49-F238E27FC236}">
                      <a16:creationId xmlns:a16="http://schemas.microsoft.com/office/drawing/2014/main" id="{42D09524-D1C1-4906-95C4-4DD1490E7468}"/>
                    </a:ext>
                  </a:extLst>
                </p14:cNvPr>
                <p14:cNvContentPartPr/>
                <p14:nvPr/>
              </p14:nvContentPartPr>
              <p14:xfrm>
                <a:off x="7167812" y="699218"/>
                <a:ext cx="18000" cy="35280"/>
              </p14:xfrm>
            </p:contentPart>
          </mc:Choice>
          <mc:Fallback xmlns="">
            <p:pic>
              <p:nvPicPr>
                <p:cNvPr id="52" name="墨迹 51">
                  <a:extLst>
                    <a:ext uri="{FF2B5EF4-FFF2-40B4-BE49-F238E27FC236}">
                      <a16:creationId xmlns:a16="http://schemas.microsoft.com/office/drawing/2014/main" id="{42D09524-D1C1-4906-95C4-4DD1490E7468}"/>
                    </a:ext>
                  </a:extLst>
                </p:cNvPr>
                <p:cNvPicPr/>
                <p:nvPr/>
              </p:nvPicPr>
              <p:blipFill>
                <a:blip r:embed="rId96"/>
                <a:stretch>
                  <a:fillRect/>
                </a:stretch>
              </p:blipFill>
              <p:spPr>
                <a:xfrm>
                  <a:off x="7149812" y="681400"/>
                  <a:ext cx="5364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3" name="墨迹 52">
                  <a:extLst>
                    <a:ext uri="{FF2B5EF4-FFF2-40B4-BE49-F238E27FC236}">
                      <a16:creationId xmlns:a16="http://schemas.microsoft.com/office/drawing/2014/main" id="{9002751E-EB06-480C-8C03-FB2A92D717D5}"/>
                    </a:ext>
                  </a:extLst>
                </p14:cNvPr>
                <p14:cNvContentPartPr/>
                <p14:nvPr/>
              </p14:nvContentPartPr>
              <p14:xfrm>
                <a:off x="7080332" y="899378"/>
                <a:ext cx="11880" cy="60120"/>
              </p14:xfrm>
            </p:contentPart>
          </mc:Choice>
          <mc:Fallback xmlns="">
            <p:pic>
              <p:nvPicPr>
                <p:cNvPr id="53" name="墨迹 52">
                  <a:extLst>
                    <a:ext uri="{FF2B5EF4-FFF2-40B4-BE49-F238E27FC236}">
                      <a16:creationId xmlns:a16="http://schemas.microsoft.com/office/drawing/2014/main" id="{9002751E-EB06-480C-8C03-FB2A92D717D5}"/>
                    </a:ext>
                  </a:extLst>
                </p:cNvPr>
                <p:cNvPicPr/>
                <p:nvPr/>
              </p:nvPicPr>
              <p:blipFill>
                <a:blip r:embed="rId98"/>
                <a:stretch>
                  <a:fillRect/>
                </a:stretch>
              </p:blipFill>
              <p:spPr>
                <a:xfrm>
                  <a:off x="7062332" y="881378"/>
                  <a:ext cx="4752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4" name="墨迹 53">
                  <a:extLst>
                    <a:ext uri="{FF2B5EF4-FFF2-40B4-BE49-F238E27FC236}">
                      <a16:creationId xmlns:a16="http://schemas.microsoft.com/office/drawing/2014/main" id="{DFAD313B-BC0A-4699-93B8-05D467D6157A}"/>
                    </a:ext>
                  </a:extLst>
                </p14:cNvPr>
                <p14:cNvContentPartPr/>
                <p14:nvPr/>
              </p14:nvContentPartPr>
              <p14:xfrm>
                <a:off x="7070972" y="768698"/>
                <a:ext cx="212040" cy="241920"/>
              </p14:xfrm>
            </p:contentPart>
          </mc:Choice>
          <mc:Fallback xmlns="">
            <p:pic>
              <p:nvPicPr>
                <p:cNvPr id="54" name="墨迹 53">
                  <a:extLst>
                    <a:ext uri="{FF2B5EF4-FFF2-40B4-BE49-F238E27FC236}">
                      <a16:creationId xmlns:a16="http://schemas.microsoft.com/office/drawing/2014/main" id="{DFAD313B-BC0A-4699-93B8-05D467D6157A}"/>
                    </a:ext>
                  </a:extLst>
                </p:cNvPr>
                <p:cNvPicPr/>
                <p:nvPr/>
              </p:nvPicPr>
              <p:blipFill>
                <a:blip r:embed="rId100"/>
                <a:stretch>
                  <a:fillRect/>
                </a:stretch>
              </p:blipFill>
              <p:spPr>
                <a:xfrm>
                  <a:off x="7052972" y="750698"/>
                  <a:ext cx="24768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6" name="墨迹 55">
                  <a:extLst>
                    <a:ext uri="{FF2B5EF4-FFF2-40B4-BE49-F238E27FC236}">
                      <a16:creationId xmlns:a16="http://schemas.microsoft.com/office/drawing/2014/main" id="{F85D627B-400C-409C-BE75-4D0DB7F7B2F5}"/>
                    </a:ext>
                  </a:extLst>
                </p14:cNvPr>
                <p14:cNvContentPartPr/>
                <p14:nvPr/>
              </p14:nvContentPartPr>
              <p14:xfrm>
                <a:off x="7089692" y="1010618"/>
                <a:ext cx="9000" cy="86400"/>
              </p14:xfrm>
            </p:contentPart>
          </mc:Choice>
          <mc:Fallback xmlns="">
            <p:pic>
              <p:nvPicPr>
                <p:cNvPr id="56" name="墨迹 55">
                  <a:extLst>
                    <a:ext uri="{FF2B5EF4-FFF2-40B4-BE49-F238E27FC236}">
                      <a16:creationId xmlns:a16="http://schemas.microsoft.com/office/drawing/2014/main" id="{F85D627B-400C-409C-BE75-4D0DB7F7B2F5}"/>
                    </a:ext>
                  </a:extLst>
                </p:cNvPr>
                <p:cNvPicPr/>
                <p:nvPr/>
              </p:nvPicPr>
              <p:blipFill>
                <a:blip r:embed="rId102"/>
                <a:stretch>
                  <a:fillRect/>
                </a:stretch>
              </p:blipFill>
              <p:spPr>
                <a:xfrm>
                  <a:off x="7071692" y="992618"/>
                  <a:ext cx="4464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7" name="墨迹 56">
                  <a:extLst>
                    <a:ext uri="{FF2B5EF4-FFF2-40B4-BE49-F238E27FC236}">
                      <a16:creationId xmlns:a16="http://schemas.microsoft.com/office/drawing/2014/main" id="{E9A56D36-A57B-47DD-91F9-8FE12A81436D}"/>
                    </a:ext>
                  </a:extLst>
                </p14:cNvPr>
                <p14:cNvContentPartPr/>
                <p14:nvPr/>
              </p14:nvContentPartPr>
              <p14:xfrm>
                <a:off x="7163492" y="929258"/>
                <a:ext cx="132840" cy="225720"/>
              </p14:xfrm>
            </p:contentPart>
          </mc:Choice>
          <mc:Fallback xmlns="">
            <p:pic>
              <p:nvPicPr>
                <p:cNvPr id="57" name="墨迹 56">
                  <a:extLst>
                    <a:ext uri="{FF2B5EF4-FFF2-40B4-BE49-F238E27FC236}">
                      <a16:creationId xmlns:a16="http://schemas.microsoft.com/office/drawing/2014/main" id="{E9A56D36-A57B-47DD-91F9-8FE12A81436D}"/>
                    </a:ext>
                  </a:extLst>
                </p:cNvPr>
                <p:cNvPicPr/>
                <p:nvPr/>
              </p:nvPicPr>
              <p:blipFill>
                <a:blip r:embed="rId104"/>
                <a:stretch>
                  <a:fillRect/>
                </a:stretch>
              </p:blipFill>
              <p:spPr>
                <a:xfrm>
                  <a:off x="7145492" y="911258"/>
                  <a:ext cx="16848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8" name="墨迹 57">
                  <a:extLst>
                    <a:ext uri="{FF2B5EF4-FFF2-40B4-BE49-F238E27FC236}">
                      <a16:creationId xmlns:a16="http://schemas.microsoft.com/office/drawing/2014/main" id="{AD583282-A416-4614-9727-2322E7FFE66B}"/>
                    </a:ext>
                  </a:extLst>
                </p14:cNvPr>
                <p14:cNvContentPartPr/>
                <p14:nvPr/>
              </p14:nvContentPartPr>
              <p14:xfrm>
                <a:off x="7178612" y="1086938"/>
                <a:ext cx="109800" cy="80640"/>
              </p14:xfrm>
            </p:contentPart>
          </mc:Choice>
          <mc:Fallback xmlns="">
            <p:pic>
              <p:nvPicPr>
                <p:cNvPr id="58" name="墨迹 57">
                  <a:extLst>
                    <a:ext uri="{FF2B5EF4-FFF2-40B4-BE49-F238E27FC236}">
                      <a16:creationId xmlns:a16="http://schemas.microsoft.com/office/drawing/2014/main" id="{AD583282-A416-4614-9727-2322E7FFE66B}"/>
                    </a:ext>
                  </a:extLst>
                </p:cNvPr>
                <p:cNvPicPr/>
                <p:nvPr/>
              </p:nvPicPr>
              <p:blipFill>
                <a:blip r:embed="rId106"/>
                <a:stretch>
                  <a:fillRect/>
                </a:stretch>
              </p:blipFill>
              <p:spPr>
                <a:xfrm>
                  <a:off x="7160612" y="1068938"/>
                  <a:ext cx="1454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9" name="墨迹 58">
                  <a:extLst>
                    <a:ext uri="{FF2B5EF4-FFF2-40B4-BE49-F238E27FC236}">
                      <a16:creationId xmlns:a16="http://schemas.microsoft.com/office/drawing/2014/main" id="{4F5449E4-34CC-41B5-8FD2-40BD3AD7053B}"/>
                    </a:ext>
                  </a:extLst>
                </p14:cNvPr>
                <p14:cNvContentPartPr/>
                <p14:nvPr/>
              </p14:nvContentPartPr>
              <p14:xfrm>
                <a:off x="6752732" y="1365218"/>
                <a:ext cx="251640" cy="407160"/>
              </p14:xfrm>
            </p:contentPart>
          </mc:Choice>
          <mc:Fallback xmlns="">
            <p:pic>
              <p:nvPicPr>
                <p:cNvPr id="59" name="墨迹 58">
                  <a:extLst>
                    <a:ext uri="{FF2B5EF4-FFF2-40B4-BE49-F238E27FC236}">
                      <a16:creationId xmlns:a16="http://schemas.microsoft.com/office/drawing/2014/main" id="{4F5449E4-34CC-41B5-8FD2-40BD3AD7053B}"/>
                    </a:ext>
                  </a:extLst>
                </p:cNvPr>
                <p:cNvPicPr/>
                <p:nvPr/>
              </p:nvPicPr>
              <p:blipFill>
                <a:blip r:embed="rId108"/>
                <a:stretch>
                  <a:fillRect/>
                </a:stretch>
              </p:blipFill>
              <p:spPr>
                <a:xfrm>
                  <a:off x="6734732" y="1347234"/>
                  <a:ext cx="287280" cy="442769"/>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0" name="墨迹 59">
                  <a:extLst>
                    <a:ext uri="{FF2B5EF4-FFF2-40B4-BE49-F238E27FC236}">
                      <a16:creationId xmlns:a16="http://schemas.microsoft.com/office/drawing/2014/main" id="{7F1E6838-8BDA-404C-AF20-AAE0CB6FF93C}"/>
                    </a:ext>
                  </a:extLst>
                </p14:cNvPr>
                <p14:cNvContentPartPr/>
                <p14:nvPr/>
              </p14:nvContentPartPr>
              <p14:xfrm>
                <a:off x="6790532" y="1573298"/>
                <a:ext cx="46080" cy="57960"/>
              </p14:xfrm>
            </p:contentPart>
          </mc:Choice>
          <mc:Fallback xmlns="">
            <p:pic>
              <p:nvPicPr>
                <p:cNvPr id="60" name="墨迹 59">
                  <a:extLst>
                    <a:ext uri="{FF2B5EF4-FFF2-40B4-BE49-F238E27FC236}">
                      <a16:creationId xmlns:a16="http://schemas.microsoft.com/office/drawing/2014/main" id="{7F1E6838-8BDA-404C-AF20-AAE0CB6FF93C}"/>
                    </a:ext>
                  </a:extLst>
                </p:cNvPr>
                <p:cNvPicPr/>
                <p:nvPr/>
              </p:nvPicPr>
              <p:blipFill>
                <a:blip r:embed="rId110"/>
                <a:stretch>
                  <a:fillRect/>
                </a:stretch>
              </p:blipFill>
              <p:spPr>
                <a:xfrm>
                  <a:off x="6772532" y="1555409"/>
                  <a:ext cx="81720" cy="933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1" name="墨迹 60">
                  <a:extLst>
                    <a:ext uri="{FF2B5EF4-FFF2-40B4-BE49-F238E27FC236}">
                      <a16:creationId xmlns:a16="http://schemas.microsoft.com/office/drawing/2014/main" id="{20A14A3C-32D0-4D03-9B66-AE9936BED775}"/>
                    </a:ext>
                  </a:extLst>
                </p14:cNvPr>
                <p14:cNvContentPartPr/>
                <p14:nvPr/>
              </p14:nvContentPartPr>
              <p14:xfrm>
                <a:off x="6867212" y="1517138"/>
                <a:ext cx="86400" cy="155520"/>
              </p14:xfrm>
            </p:contentPart>
          </mc:Choice>
          <mc:Fallback xmlns="">
            <p:pic>
              <p:nvPicPr>
                <p:cNvPr id="61" name="墨迹 60">
                  <a:extLst>
                    <a:ext uri="{FF2B5EF4-FFF2-40B4-BE49-F238E27FC236}">
                      <a16:creationId xmlns:a16="http://schemas.microsoft.com/office/drawing/2014/main" id="{20A14A3C-32D0-4D03-9B66-AE9936BED775}"/>
                    </a:ext>
                  </a:extLst>
                </p:cNvPr>
                <p:cNvPicPr/>
                <p:nvPr/>
              </p:nvPicPr>
              <p:blipFill>
                <a:blip r:embed="rId112"/>
                <a:stretch>
                  <a:fillRect/>
                </a:stretch>
              </p:blipFill>
              <p:spPr>
                <a:xfrm>
                  <a:off x="6849287" y="1499096"/>
                  <a:ext cx="121892" cy="191243"/>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2" name="墨迹 61">
                  <a:extLst>
                    <a:ext uri="{FF2B5EF4-FFF2-40B4-BE49-F238E27FC236}">
                      <a16:creationId xmlns:a16="http://schemas.microsoft.com/office/drawing/2014/main" id="{083EE985-13AB-4161-B544-AD58E196C123}"/>
                    </a:ext>
                  </a:extLst>
                </p14:cNvPr>
                <p14:cNvContentPartPr/>
                <p14:nvPr/>
              </p14:nvContentPartPr>
              <p14:xfrm>
                <a:off x="7066652" y="1271258"/>
                <a:ext cx="189360" cy="216000"/>
              </p14:xfrm>
            </p:contentPart>
          </mc:Choice>
          <mc:Fallback xmlns="">
            <p:pic>
              <p:nvPicPr>
                <p:cNvPr id="62" name="墨迹 61">
                  <a:extLst>
                    <a:ext uri="{FF2B5EF4-FFF2-40B4-BE49-F238E27FC236}">
                      <a16:creationId xmlns:a16="http://schemas.microsoft.com/office/drawing/2014/main" id="{083EE985-13AB-4161-B544-AD58E196C123}"/>
                    </a:ext>
                  </a:extLst>
                </p:cNvPr>
                <p:cNvPicPr/>
                <p:nvPr/>
              </p:nvPicPr>
              <p:blipFill>
                <a:blip r:embed="rId114"/>
                <a:stretch>
                  <a:fillRect/>
                </a:stretch>
              </p:blipFill>
              <p:spPr>
                <a:xfrm>
                  <a:off x="7048652" y="1253258"/>
                  <a:ext cx="22500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3" name="墨迹 62">
                  <a:extLst>
                    <a:ext uri="{FF2B5EF4-FFF2-40B4-BE49-F238E27FC236}">
                      <a16:creationId xmlns:a16="http://schemas.microsoft.com/office/drawing/2014/main" id="{75EF75AA-20EF-42A9-83CD-1F5D3E7BA66F}"/>
                    </a:ext>
                  </a:extLst>
                </p14:cNvPr>
                <p14:cNvContentPartPr/>
                <p14:nvPr/>
              </p14:nvContentPartPr>
              <p14:xfrm>
                <a:off x="7123892" y="1451978"/>
                <a:ext cx="123120" cy="271800"/>
              </p14:xfrm>
            </p:contentPart>
          </mc:Choice>
          <mc:Fallback xmlns="">
            <p:pic>
              <p:nvPicPr>
                <p:cNvPr id="63" name="墨迹 62">
                  <a:extLst>
                    <a:ext uri="{FF2B5EF4-FFF2-40B4-BE49-F238E27FC236}">
                      <a16:creationId xmlns:a16="http://schemas.microsoft.com/office/drawing/2014/main" id="{75EF75AA-20EF-42A9-83CD-1F5D3E7BA66F}"/>
                    </a:ext>
                  </a:extLst>
                </p:cNvPr>
                <p:cNvPicPr/>
                <p:nvPr/>
              </p:nvPicPr>
              <p:blipFill>
                <a:blip r:embed="rId116"/>
                <a:stretch>
                  <a:fillRect/>
                </a:stretch>
              </p:blipFill>
              <p:spPr>
                <a:xfrm>
                  <a:off x="7105892" y="1433978"/>
                  <a:ext cx="15876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40960" name="墨迹 40959">
                  <a:extLst>
                    <a:ext uri="{FF2B5EF4-FFF2-40B4-BE49-F238E27FC236}">
                      <a16:creationId xmlns:a16="http://schemas.microsoft.com/office/drawing/2014/main" id="{052D0320-ED61-413A-8E81-ADDB6E5F2882}"/>
                    </a:ext>
                  </a:extLst>
                </p14:cNvPr>
                <p14:cNvContentPartPr/>
                <p14:nvPr/>
              </p14:nvContentPartPr>
              <p14:xfrm>
                <a:off x="7126412" y="1613258"/>
                <a:ext cx="85320" cy="87840"/>
              </p14:xfrm>
            </p:contentPart>
          </mc:Choice>
          <mc:Fallback xmlns="">
            <p:pic>
              <p:nvPicPr>
                <p:cNvPr id="40960" name="墨迹 40959">
                  <a:extLst>
                    <a:ext uri="{FF2B5EF4-FFF2-40B4-BE49-F238E27FC236}">
                      <a16:creationId xmlns:a16="http://schemas.microsoft.com/office/drawing/2014/main" id="{052D0320-ED61-413A-8E81-ADDB6E5F2882}"/>
                    </a:ext>
                  </a:extLst>
                </p:cNvPr>
                <p:cNvPicPr/>
                <p:nvPr/>
              </p:nvPicPr>
              <p:blipFill>
                <a:blip r:embed="rId118"/>
                <a:stretch>
                  <a:fillRect/>
                </a:stretch>
              </p:blipFill>
              <p:spPr>
                <a:xfrm>
                  <a:off x="7108412" y="1595258"/>
                  <a:ext cx="12096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40961" name="墨迹 40960">
                  <a:extLst>
                    <a:ext uri="{FF2B5EF4-FFF2-40B4-BE49-F238E27FC236}">
                      <a16:creationId xmlns:a16="http://schemas.microsoft.com/office/drawing/2014/main" id="{7AB23229-3E90-46AB-A248-549199485D9B}"/>
                    </a:ext>
                  </a:extLst>
                </p14:cNvPr>
                <p14:cNvContentPartPr/>
                <p14:nvPr/>
              </p14:nvContentPartPr>
              <p14:xfrm>
                <a:off x="7285892" y="1558178"/>
                <a:ext cx="18360" cy="81360"/>
              </p14:xfrm>
            </p:contentPart>
          </mc:Choice>
          <mc:Fallback xmlns="">
            <p:pic>
              <p:nvPicPr>
                <p:cNvPr id="40961" name="墨迹 40960">
                  <a:extLst>
                    <a:ext uri="{FF2B5EF4-FFF2-40B4-BE49-F238E27FC236}">
                      <a16:creationId xmlns:a16="http://schemas.microsoft.com/office/drawing/2014/main" id="{7AB23229-3E90-46AB-A248-549199485D9B}"/>
                    </a:ext>
                  </a:extLst>
                </p:cNvPr>
                <p:cNvPicPr/>
                <p:nvPr/>
              </p:nvPicPr>
              <p:blipFill>
                <a:blip r:embed="rId120"/>
                <a:stretch>
                  <a:fillRect/>
                </a:stretch>
              </p:blipFill>
              <p:spPr>
                <a:xfrm>
                  <a:off x="7267892" y="1540098"/>
                  <a:ext cx="54000" cy="117158"/>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40978" name="墨迹 40977">
                  <a:extLst>
                    <a:ext uri="{FF2B5EF4-FFF2-40B4-BE49-F238E27FC236}">
                      <a16:creationId xmlns:a16="http://schemas.microsoft.com/office/drawing/2014/main" id="{3FB2591B-AD13-4BED-BC39-780CB2586380}"/>
                    </a:ext>
                  </a:extLst>
                </p14:cNvPr>
                <p14:cNvContentPartPr/>
                <p14:nvPr/>
              </p14:nvContentPartPr>
              <p14:xfrm>
                <a:off x="7322612" y="1503818"/>
                <a:ext cx="75240" cy="55440"/>
              </p14:xfrm>
            </p:contentPart>
          </mc:Choice>
          <mc:Fallback xmlns="">
            <p:pic>
              <p:nvPicPr>
                <p:cNvPr id="40978" name="墨迹 40977">
                  <a:extLst>
                    <a:ext uri="{FF2B5EF4-FFF2-40B4-BE49-F238E27FC236}">
                      <a16:creationId xmlns:a16="http://schemas.microsoft.com/office/drawing/2014/main" id="{3FB2591B-AD13-4BED-BC39-780CB2586380}"/>
                    </a:ext>
                  </a:extLst>
                </p:cNvPr>
                <p:cNvPicPr/>
                <p:nvPr/>
              </p:nvPicPr>
              <p:blipFill>
                <a:blip r:embed="rId122"/>
                <a:stretch>
                  <a:fillRect/>
                </a:stretch>
              </p:blipFill>
              <p:spPr>
                <a:xfrm>
                  <a:off x="7304612" y="1485818"/>
                  <a:ext cx="11088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40979" name="墨迹 40978">
                  <a:extLst>
                    <a:ext uri="{FF2B5EF4-FFF2-40B4-BE49-F238E27FC236}">
                      <a16:creationId xmlns:a16="http://schemas.microsoft.com/office/drawing/2014/main" id="{5975E9EE-884B-4BBA-AA66-4B4959178778}"/>
                    </a:ext>
                  </a:extLst>
                </p14:cNvPr>
                <p14:cNvContentPartPr/>
                <p14:nvPr/>
              </p14:nvContentPartPr>
              <p14:xfrm>
                <a:off x="7403972" y="1410938"/>
                <a:ext cx="193320" cy="135360"/>
              </p14:xfrm>
            </p:contentPart>
          </mc:Choice>
          <mc:Fallback xmlns="">
            <p:pic>
              <p:nvPicPr>
                <p:cNvPr id="40979" name="墨迹 40978">
                  <a:extLst>
                    <a:ext uri="{FF2B5EF4-FFF2-40B4-BE49-F238E27FC236}">
                      <a16:creationId xmlns:a16="http://schemas.microsoft.com/office/drawing/2014/main" id="{5975E9EE-884B-4BBA-AA66-4B4959178778}"/>
                    </a:ext>
                  </a:extLst>
                </p:cNvPr>
                <p:cNvPicPr/>
                <p:nvPr/>
              </p:nvPicPr>
              <p:blipFill>
                <a:blip r:embed="rId124"/>
                <a:stretch>
                  <a:fillRect/>
                </a:stretch>
              </p:blipFill>
              <p:spPr>
                <a:xfrm>
                  <a:off x="7385938" y="1392938"/>
                  <a:ext cx="229026"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40980" name="墨迹 40979">
                  <a:extLst>
                    <a:ext uri="{FF2B5EF4-FFF2-40B4-BE49-F238E27FC236}">
                      <a16:creationId xmlns:a16="http://schemas.microsoft.com/office/drawing/2014/main" id="{6A794DAE-F73B-434B-BB55-914D45EE8E5F}"/>
                    </a:ext>
                  </a:extLst>
                </p14:cNvPr>
                <p14:cNvContentPartPr/>
                <p14:nvPr/>
              </p14:nvContentPartPr>
              <p14:xfrm>
                <a:off x="7493252" y="1237418"/>
                <a:ext cx="80640" cy="406800"/>
              </p14:xfrm>
            </p:contentPart>
          </mc:Choice>
          <mc:Fallback xmlns="">
            <p:pic>
              <p:nvPicPr>
                <p:cNvPr id="40980" name="墨迹 40979">
                  <a:extLst>
                    <a:ext uri="{FF2B5EF4-FFF2-40B4-BE49-F238E27FC236}">
                      <a16:creationId xmlns:a16="http://schemas.microsoft.com/office/drawing/2014/main" id="{6A794DAE-F73B-434B-BB55-914D45EE8E5F}"/>
                    </a:ext>
                  </a:extLst>
                </p:cNvPr>
                <p:cNvPicPr/>
                <p:nvPr/>
              </p:nvPicPr>
              <p:blipFill>
                <a:blip r:embed="rId126"/>
                <a:stretch>
                  <a:fillRect/>
                </a:stretch>
              </p:blipFill>
              <p:spPr>
                <a:xfrm>
                  <a:off x="7475252" y="1219418"/>
                  <a:ext cx="11628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40981" name="墨迹 40980">
                  <a:extLst>
                    <a:ext uri="{FF2B5EF4-FFF2-40B4-BE49-F238E27FC236}">
                      <a16:creationId xmlns:a16="http://schemas.microsoft.com/office/drawing/2014/main" id="{70702580-AA00-4241-A5C8-949836688E30}"/>
                    </a:ext>
                  </a:extLst>
                </p14:cNvPr>
                <p14:cNvContentPartPr/>
                <p14:nvPr/>
              </p14:nvContentPartPr>
              <p14:xfrm>
                <a:off x="7585052" y="1280618"/>
                <a:ext cx="344520" cy="382680"/>
              </p14:xfrm>
            </p:contentPart>
          </mc:Choice>
          <mc:Fallback xmlns="">
            <p:pic>
              <p:nvPicPr>
                <p:cNvPr id="40981" name="墨迹 40980">
                  <a:extLst>
                    <a:ext uri="{FF2B5EF4-FFF2-40B4-BE49-F238E27FC236}">
                      <a16:creationId xmlns:a16="http://schemas.microsoft.com/office/drawing/2014/main" id="{70702580-AA00-4241-A5C8-949836688E30}"/>
                    </a:ext>
                  </a:extLst>
                </p:cNvPr>
                <p:cNvPicPr/>
                <p:nvPr/>
              </p:nvPicPr>
              <p:blipFill>
                <a:blip r:embed="rId128"/>
                <a:stretch>
                  <a:fillRect/>
                </a:stretch>
              </p:blipFill>
              <p:spPr>
                <a:xfrm>
                  <a:off x="7567071" y="1262618"/>
                  <a:ext cx="380123" cy="418320"/>
                </a:xfrm>
                <a:prstGeom prst="rect">
                  <a:avLst/>
                </a:prstGeom>
              </p:spPr>
            </p:pic>
          </mc:Fallback>
        </mc:AlternateContent>
      </p:grpSp>
      <p:grpSp>
        <p:nvGrpSpPr>
          <p:cNvPr id="40984" name="组合 40983">
            <a:extLst>
              <a:ext uri="{FF2B5EF4-FFF2-40B4-BE49-F238E27FC236}">
                <a16:creationId xmlns:a16="http://schemas.microsoft.com/office/drawing/2014/main" id="{C3B15FD4-B7B4-46D3-955D-2C0AB3432A3B}"/>
              </a:ext>
            </a:extLst>
          </p:cNvPr>
          <p:cNvGrpSpPr/>
          <p:nvPr/>
        </p:nvGrpSpPr>
        <p:grpSpPr>
          <a:xfrm>
            <a:off x="8300012" y="1201058"/>
            <a:ext cx="504720" cy="132840"/>
            <a:chOff x="8300012" y="1201058"/>
            <a:chExt cx="504720" cy="132840"/>
          </a:xfrm>
        </p:grpSpPr>
        <mc:AlternateContent xmlns:mc="http://schemas.openxmlformats.org/markup-compatibility/2006" xmlns:p14="http://schemas.microsoft.com/office/powerpoint/2010/main">
          <mc:Choice Requires="p14">
            <p:contentPart p14:bwMode="auto" r:id="rId129">
              <p14:nvContentPartPr>
                <p14:cNvPr id="40982" name="墨迹 40981">
                  <a:extLst>
                    <a:ext uri="{FF2B5EF4-FFF2-40B4-BE49-F238E27FC236}">
                      <a16:creationId xmlns:a16="http://schemas.microsoft.com/office/drawing/2014/main" id="{D0DCC29A-C0B3-490D-A31E-DAF3A448D3F8}"/>
                    </a:ext>
                  </a:extLst>
                </p14:cNvPr>
                <p14:cNvContentPartPr/>
                <p14:nvPr/>
              </p14:nvContentPartPr>
              <p14:xfrm>
                <a:off x="8300012" y="1326698"/>
                <a:ext cx="106920" cy="7200"/>
              </p14:xfrm>
            </p:contentPart>
          </mc:Choice>
          <mc:Fallback xmlns="">
            <p:pic>
              <p:nvPicPr>
                <p:cNvPr id="40982" name="墨迹 40981">
                  <a:extLst>
                    <a:ext uri="{FF2B5EF4-FFF2-40B4-BE49-F238E27FC236}">
                      <a16:creationId xmlns:a16="http://schemas.microsoft.com/office/drawing/2014/main" id="{D0DCC29A-C0B3-490D-A31E-DAF3A448D3F8}"/>
                    </a:ext>
                  </a:extLst>
                </p:cNvPr>
                <p:cNvPicPr/>
                <p:nvPr/>
              </p:nvPicPr>
              <p:blipFill>
                <a:blip r:embed="rId130"/>
                <a:stretch>
                  <a:fillRect/>
                </a:stretch>
              </p:blipFill>
              <p:spPr>
                <a:xfrm>
                  <a:off x="8282012" y="1308698"/>
                  <a:ext cx="14256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40983" name="墨迹 40982">
                  <a:extLst>
                    <a:ext uri="{FF2B5EF4-FFF2-40B4-BE49-F238E27FC236}">
                      <a16:creationId xmlns:a16="http://schemas.microsoft.com/office/drawing/2014/main" id="{A246C99D-66DC-4E70-A104-5FD156922DC7}"/>
                    </a:ext>
                  </a:extLst>
                </p14:cNvPr>
                <p14:cNvContentPartPr/>
                <p14:nvPr/>
              </p14:nvContentPartPr>
              <p14:xfrm>
                <a:off x="8522492" y="1201058"/>
                <a:ext cx="282240" cy="61200"/>
              </p14:xfrm>
            </p:contentPart>
          </mc:Choice>
          <mc:Fallback xmlns="">
            <p:pic>
              <p:nvPicPr>
                <p:cNvPr id="40983" name="墨迹 40982">
                  <a:extLst>
                    <a:ext uri="{FF2B5EF4-FFF2-40B4-BE49-F238E27FC236}">
                      <a16:creationId xmlns:a16="http://schemas.microsoft.com/office/drawing/2014/main" id="{A246C99D-66DC-4E70-A104-5FD156922DC7}"/>
                    </a:ext>
                  </a:extLst>
                </p:cNvPr>
                <p:cNvPicPr/>
                <p:nvPr/>
              </p:nvPicPr>
              <p:blipFill>
                <a:blip r:embed="rId132"/>
                <a:stretch>
                  <a:fillRect/>
                </a:stretch>
              </p:blipFill>
              <p:spPr>
                <a:xfrm>
                  <a:off x="8504492" y="1183058"/>
                  <a:ext cx="317880" cy="96840"/>
                </a:xfrm>
                <a:prstGeom prst="rect">
                  <a:avLst/>
                </a:prstGeom>
              </p:spPr>
            </p:pic>
          </mc:Fallback>
        </mc:AlternateContent>
      </p:gr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5827047A-18E7-6549-868B-5B649A4B2324}"/>
              </a:ext>
            </a:extLst>
          </p:cNvPr>
          <p:cNvGrpSpPr>
            <a:grpSpLocks/>
          </p:cNvGrpSpPr>
          <p:nvPr/>
        </p:nvGrpSpPr>
        <p:grpSpPr bwMode="auto">
          <a:xfrm>
            <a:off x="4686294" y="4051477"/>
            <a:ext cx="3606806" cy="2022291"/>
            <a:chOff x="5956617" y="4509743"/>
            <a:chExt cx="2893901" cy="2021942"/>
          </a:xfrm>
        </p:grpSpPr>
        <p:sp>
          <p:nvSpPr>
            <p:cNvPr id="208" name="Freeform 207">
              <a:extLst>
                <a:ext uri="{FF2B5EF4-FFF2-40B4-BE49-F238E27FC236}">
                  <a16:creationId xmlns:a16="http://schemas.microsoft.com/office/drawing/2014/main" id="{1404C079-4784-5B4A-99BB-0306774CC1E7}"/>
                </a:ext>
              </a:extLst>
            </p:cNvPr>
            <p:cNvSpPr/>
            <p:nvPr/>
          </p:nvSpPr>
          <p:spPr>
            <a:xfrm flipH="1">
              <a:off x="5956617" y="4509743"/>
              <a:ext cx="2838340" cy="630129"/>
            </a:xfrm>
            <a:custGeom>
              <a:avLst/>
              <a:gdLst>
                <a:gd name="connsiteX0" fmla="*/ 0 w 3026833"/>
                <a:gd name="connsiteY0" fmla="*/ 846667 h 846667"/>
                <a:gd name="connsiteX1" fmla="*/ 2222500 w 3026833"/>
                <a:gd name="connsiteY1" fmla="*/ 613833 h 846667"/>
                <a:gd name="connsiteX2" fmla="*/ 3026833 w 3026833"/>
                <a:gd name="connsiteY2" fmla="*/ 0 h 846667"/>
                <a:gd name="connsiteX3" fmla="*/ 2751667 w 3026833"/>
                <a:gd name="connsiteY3" fmla="*/ 423333 h 846667"/>
                <a:gd name="connsiteX4" fmla="*/ 2730500 w 3026833"/>
                <a:gd name="connsiteY4" fmla="*/ 825500 h 846667"/>
                <a:gd name="connsiteX5" fmla="*/ 0 w 3026833"/>
                <a:gd name="connsiteY5" fmla="*/ 846667 h 846667"/>
                <a:gd name="connsiteX0-1" fmla="*/ 0 w 3026833"/>
                <a:gd name="connsiteY0-2" fmla="*/ 846667 h 846667"/>
                <a:gd name="connsiteX1-3" fmla="*/ 2222500 w 3026833"/>
                <a:gd name="connsiteY1-4" fmla="*/ 613833 h 846667"/>
                <a:gd name="connsiteX2-5" fmla="*/ 3026833 w 3026833"/>
                <a:gd name="connsiteY2-6" fmla="*/ 0 h 846667"/>
                <a:gd name="connsiteX3-7" fmla="*/ 2751667 w 3026833"/>
                <a:gd name="connsiteY3-8" fmla="*/ 423333 h 846667"/>
                <a:gd name="connsiteX4-9" fmla="*/ 2744304 w 3026833"/>
                <a:gd name="connsiteY4-10" fmla="*/ 839304 h 846667"/>
                <a:gd name="connsiteX5-11" fmla="*/ 0 w 3026833"/>
                <a:gd name="connsiteY5-12" fmla="*/ 846667 h 846667"/>
                <a:gd name="connsiteX0-13" fmla="*/ 0 w 3042275"/>
                <a:gd name="connsiteY0-14" fmla="*/ 848898 h 848898"/>
                <a:gd name="connsiteX1-15" fmla="*/ 2222500 w 3042275"/>
                <a:gd name="connsiteY1-16" fmla="*/ 616064 h 848898"/>
                <a:gd name="connsiteX2-17" fmla="*/ 3026833 w 3042275"/>
                <a:gd name="connsiteY2-18" fmla="*/ 2231 h 848898"/>
                <a:gd name="connsiteX3-19" fmla="*/ 2751667 w 3042275"/>
                <a:gd name="connsiteY3-20" fmla="*/ 425564 h 848898"/>
                <a:gd name="connsiteX4-21" fmla="*/ 2744304 w 3042275"/>
                <a:gd name="connsiteY4-22" fmla="*/ 841535 h 848898"/>
                <a:gd name="connsiteX5-23" fmla="*/ 0 w 3042275"/>
                <a:gd name="connsiteY5-24" fmla="*/ 848898 h 848898"/>
                <a:gd name="connsiteX0-25" fmla="*/ 0 w 3042275"/>
                <a:gd name="connsiteY0-26" fmla="*/ 848898 h 848898"/>
                <a:gd name="connsiteX1-27" fmla="*/ 2222500 w 3042275"/>
                <a:gd name="connsiteY1-28" fmla="*/ 616064 h 848898"/>
                <a:gd name="connsiteX2-29" fmla="*/ 3026833 w 3042275"/>
                <a:gd name="connsiteY2-30" fmla="*/ 2231 h 848898"/>
                <a:gd name="connsiteX3-31" fmla="*/ 2751667 w 3042275"/>
                <a:gd name="connsiteY3-32" fmla="*/ 425564 h 848898"/>
                <a:gd name="connsiteX4-33" fmla="*/ 2744304 w 3042275"/>
                <a:gd name="connsiteY4-34" fmla="*/ 841535 h 848898"/>
                <a:gd name="connsiteX5-35" fmla="*/ 0 w 3042275"/>
                <a:gd name="connsiteY5-36" fmla="*/ 848898 h 848898"/>
                <a:gd name="connsiteX0-37" fmla="*/ 3038 w 3045313"/>
                <a:gd name="connsiteY0-38" fmla="*/ 848898 h 848898"/>
                <a:gd name="connsiteX1-39" fmla="*/ 2225538 w 3045313"/>
                <a:gd name="connsiteY1-40" fmla="*/ 616064 h 848898"/>
                <a:gd name="connsiteX2-41" fmla="*/ 3029871 w 3045313"/>
                <a:gd name="connsiteY2-42" fmla="*/ 2231 h 848898"/>
                <a:gd name="connsiteX3-43" fmla="*/ 2754705 w 3045313"/>
                <a:gd name="connsiteY3-44" fmla="*/ 425564 h 848898"/>
                <a:gd name="connsiteX4-45" fmla="*/ 2747342 w 3045313"/>
                <a:gd name="connsiteY4-46" fmla="*/ 841535 h 848898"/>
                <a:gd name="connsiteX5-47" fmla="*/ 3038 w 3045313"/>
                <a:gd name="connsiteY5-48" fmla="*/ 848898 h 848898"/>
                <a:gd name="connsiteX0-49" fmla="*/ 2799 w 3045074"/>
                <a:gd name="connsiteY0-50" fmla="*/ 848898 h 848898"/>
                <a:gd name="connsiteX1-51" fmla="*/ 2225299 w 3045074"/>
                <a:gd name="connsiteY1-52" fmla="*/ 616064 h 848898"/>
                <a:gd name="connsiteX2-53" fmla="*/ 3029632 w 3045074"/>
                <a:gd name="connsiteY2-54" fmla="*/ 2231 h 848898"/>
                <a:gd name="connsiteX3-55" fmla="*/ 2754466 w 3045074"/>
                <a:gd name="connsiteY3-56" fmla="*/ 425564 h 848898"/>
                <a:gd name="connsiteX4-57" fmla="*/ 2747103 w 3045074"/>
                <a:gd name="connsiteY4-58" fmla="*/ 841535 h 848898"/>
                <a:gd name="connsiteX5-59" fmla="*/ 2799 w 3045074"/>
                <a:gd name="connsiteY5-60" fmla="*/ 848898 h 848898"/>
                <a:gd name="connsiteX0-61" fmla="*/ 2799 w 3045074"/>
                <a:gd name="connsiteY0-62" fmla="*/ 848898 h 848898"/>
                <a:gd name="connsiteX1-63" fmla="*/ 2225299 w 3045074"/>
                <a:gd name="connsiteY1-64" fmla="*/ 616064 h 848898"/>
                <a:gd name="connsiteX2-65" fmla="*/ 3029632 w 3045074"/>
                <a:gd name="connsiteY2-66" fmla="*/ 2231 h 848898"/>
                <a:gd name="connsiteX3-67" fmla="*/ 2754466 w 3045074"/>
                <a:gd name="connsiteY3-68" fmla="*/ 425564 h 848898"/>
                <a:gd name="connsiteX4-69" fmla="*/ 2747103 w 3045074"/>
                <a:gd name="connsiteY4-70" fmla="*/ 841535 h 848898"/>
                <a:gd name="connsiteX5-71" fmla="*/ 2799 w 3045074"/>
                <a:gd name="connsiteY5-72" fmla="*/ 848898 h 848898"/>
                <a:gd name="connsiteX0-73" fmla="*/ 2979 w 2839117"/>
                <a:gd name="connsiteY0-74" fmla="*/ 630630 h 630630"/>
                <a:gd name="connsiteX1-75" fmla="*/ 2225479 w 2839117"/>
                <a:gd name="connsiteY1-76" fmla="*/ 397796 h 630630"/>
                <a:gd name="connsiteX2-77" fmla="*/ 2808948 w 2839117"/>
                <a:gd name="connsiteY2-78" fmla="*/ 4836 h 630630"/>
                <a:gd name="connsiteX3-79" fmla="*/ 2754646 w 2839117"/>
                <a:gd name="connsiteY3-80" fmla="*/ 207296 h 630630"/>
                <a:gd name="connsiteX4-81" fmla="*/ 2747283 w 2839117"/>
                <a:gd name="connsiteY4-82" fmla="*/ 623267 h 630630"/>
                <a:gd name="connsiteX5-83" fmla="*/ 2979 w 2839117"/>
                <a:gd name="connsiteY5-84" fmla="*/ 630630 h 63063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839117" h="630630">
                  <a:moveTo>
                    <a:pt x="2979" y="630630"/>
                  </a:moveTo>
                  <a:cubicBezTo>
                    <a:pt x="-83988" y="593052"/>
                    <a:pt x="1757818" y="502095"/>
                    <a:pt x="2225479" y="397796"/>
                  </a:cubicBezTo>
                  <a:cubicBezTo>
                    <a:pt x="2693140" y="293497"/>
                    <a:pt x="2720754" y="36586"/>
                    <a:pt x="2808948" y="4836"/>
                  </a:cubicBezTo>
                  <a:cubicBezTo>
                    <a:pt x="2897142" y="-26914"/>
                    <a:pt x="2764923" y="104224"/>
                    <a:pt x="2754646" y="207296"/>
                  </a:cubicBezTo>
                  <a:cubicBezTo>
                    <a:pt x="2744369" y="310368"/>
                    <a:pt x="2727355" y="479087"/>
                    <a:pt x="2747283" y="623267"/>
                  </a:cubicBezTo>
                  <a:lnTo>
                    <a:pt x="2979" y="630630"/>
                  </a:lnTo>
                  <a:close/>
                </a:path>
              </a:pathLst>
            </a:custGeom>
            <a:gradFill flip="none" rotWithShape="1">
              <a:gsLst>
                <a:gs pos="0">
                  <a:schemeClr val="bg1"/>
                </a:gs>
                <a:gs pos="100000">
                  <a:schemeClr val="bg1">
                    <a:lumMod val="75000"/>
                  </a:schemeClr>
                </a:gs>
              </a:gsLst>
              <a:lin ang="5400000" scaled="0"/>
              <a:tileRect/>
            </a:gradFill>
          </p:spPr>
          <p:txBody>
            <a:bodyPr wrap="none"/>
            <a:lstStyle/>
            <a:p>
              <a:pPr>
                <a:defRPr/>
              </a:pPr>
              <a:endParaRPr lang="en-US">
                <a:ea typeface="MS PGothic" panose="020B0600070205080204" charset="-128"/>
                <a:cs typeface="MS PGothic" panose="020B0600070205080204" charset="-128"/>
              </a:endParaRPr>
            </a:p>
          </p:txBody>
        </p:sp>
        <p:grpSp>
          <p:nvGrpSpPr>
            <p:cNvPr id="63623" name="Group 197">
              <a:extLst>
                <a:ext uri="{FF2B5EF4-FFF2-40B4-BE49-F238E27FC236}">
                  <a16:creationId xmlns:a16="http://schemas.microsoft.com/office/drawing/2014/main" id="{2CC1B6F7-7F79-0B4A-9733-E6F8BD4AF274}"/>
                </a:ext>
              </a:extLst>
            </p:cNvPr>
            <p:cNvGrpSpPr>
              <a:grpSpLocks/>
            </p:cNvGrpSpPr>
            <p:nvPr/>
          </p:nvGrpSpPr>
          <p:grpSpPr bwMode="auto">
            <a:xfrm>
              <a:off x="6031592" y="5136697"/>
              <a:ext cx="2818926" cy="1394988"/>
              <a:chOff x="-999973" y="4042381"/>
              <a:chExt cx="2818926" cy="1394988"/>
            </a:xfrm>
          </p:grpSpPr>
          <p:sp>
            <p:nvSpPr>
              <p:cNvPr id="199" name="Rectangle 198">
                <a:extLst>
                  <a:ext uri="{FF2B5EF4-FFF2-40B4-BE49-F238E27FC236}">
                    <a16:creationId xmlns:a16="http://schemas.microsoft.com/office/drawing/2014/main" id="{406A7C99-2304-534E-9974-3A394DB6EA89}"/>
                  </a:ext>
                </a:extLst>
              </p:cNvPr>
              <p:cNvSpPr/>
              <p:nvPr/>
            </p:nvSpPr>
            <p:spPr bwMode="auto">
              <a:xfrm>
                <a:off x="-978114" y="4042381"/>
                <a:ext cx="2778018" cy="1344382"/>
              </a:xfrm>
              <a:prstGeom prst="rect">
                <a:avLst/>
              </a:prstGeom>
              <a:solidFill>
                <a:schemeClr val="bg1">
                  <a:lumMod val="75000"/>
                </a:schemeClr>
              </a:solidFill>
              <a:ln w="9525" cap="flat" cmpd="sng" algn="ctr">
                <a:solidFill>
                  <a:schemeClr val="accent6"/>
                </a:solidFill>
                <a:prstDash val="solid"/>
                <a:round/>
                <a:headEnd type="none" w="med" len="med"/>
                <a:tailEnd type="none" w="med" len="med"/>
              </a:ln>
              <a:effectLst/>
            </p:spPr>
            <p:txBody>
              <a:bodyPr wrap="none"/>
              <a:lstStyle/>
              <a:p>
                <a:pPr>
                  <a:defRPr/>
                </a:pPr>
                <a:endParaRPr lang="en-US">
                  <a:ea typeface="MS PGothic" panose="020B0600070205080204" charset="-128"/>
                  <a:cs typeface="MS PGothic" panose="020B0600070205080204" charset="-128"/>
                </a:endParaRPr>
              </a:p>
            </p:txBody>
          </p:sp>
          <p:sp>
            <p:nvSpPr>
              <p:cNvPr id="63625" name="TextBox 199">
                <a:extLst>
                  <a:ext uri="{FF2B5EF4-FFF2-40B4-BE49-F238E27FC236}">
                    <a16:creationId xmlns:a16="http://schemas.microsoft.com/office/drawing/2014/main" id="{AC6E1CCD-FFA8-C04B-A55C-3500C7653CDD}"/>
                  </a:ext>
                </a:extLst>
              </p:cNvPr>
              <p:cNvSpPr txBox="1">
                <a:spLocks noChangeArrowheads="1"/>
              </p:cNvSpPr>
              <p:nvPr/>
            </p:nvSpPr>
            <p:spPr bwMode="auto">
              <a:xfrm>
                <a:off x="-999973" y="4360337"/>
                <a:ext cx="1416320" cy="107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u="none">
                    <a:latin typeface="+mn-lt"/>
                  </a:rPr>
                  <a:t>IP </a:t>
                </a:r>
                <a:r>
                  <a:rPr lang="en-US" altLang="zh-CN" sz="1600" u="none" err="1">
                    <a:latin typeface="+mn-lt"/>
                  </a:rPr>
                  <a:t>Src</a:t>
                </a:r>
                <a:r>
                  <a:rPr lang="en-US" altLang="zh-CN" sz="1600" u="none">
                    <a:latin typeface="+mn-lt"/>
                  </a:rPr>
                  <a:t> = 10.3.*.*</a:t>
                </a:r>
                <a:endParaRPr lang="en-US" altLang="zh-CN" sz="1600" u="none">
                  <a:latin typeface="+mn-lt"/>
                  <a:ea typeface="MS PGothic" panose="020B0600070205080204" pitchFamily="34" charset="-128"/>
                </a:endParaRPr>
              </a:p>
              <a:p>
                <a:r>
                  <a:rPr lang="en-US" altLang="zh-CN" sz="1600" u="none">
                    <a:latin typeface="+mn-lt"/>
                    <a:ea typeface="MS PGothic" panose="020B0600070205080204" pitchFamily="34" charset="-128"/>
                  </a:rPr>
                  <a:t>IP </a:t>
                </a:r>
                <a:r>
                  <a:rPr lang="en-US" altLang="zh-CN" sz="1600" u="none" err="1">
                    <a:latin typeface="+mn-lt"/>
                    <a:ea typeface="MS PGothic" panose="020B0600070205080204" pitchFamily="34" charset="-128"/>
                  </a:rPr>
                  <a:t>Dst</a:t>
                </a:r>
                <a:r>
                  <a:rPr lang="en-US" altLang="zh-CN" sz="1600" u="none">
                    <a:latin typeface="+mn-lt"/>
                    <a:ea typeface="MS PGothic" panose="020B0600070205080204" pitchFamily="34" charset="-128"/>
                  </a:rPr>
                  <a:t> = 10.2.0.3</a:t>
                </a:r>
              </a:p>
              <a:p>
                <a:r>
                  <a:rPr lang="en-US" altLang="zh-CN" sz="1600" u="none"/>
                  <a:t>IP </a:t>
                </a:r>
                <a:r>
                  <a:rPr lang="en-US" altLang="zh-CN" sz="1600" u="none" err="1"/>
                  <a:t>Src</a:t>
                </a:r>
                <a:r>
                  <a:rPr lang="en-US" altLang="zh-CN" sz="1600" u="none"/>
                  <a:t> = 10.3.*.*</a:t>
                </a:r>
                <a:endParaRPr lang="en-US" altLang="zh-CN" sz="1600" u="none">
                  <a:ea typeface="MS PGothic" panose="020B0600070205080204" pitchFamily="34" charset="-128"/>
                </a:endParaRPr>
              </a:p>
              <a:p>
                <a:r>
                  <a:rPr lang="en-US" altLang="zh-CN" sz="1600" u="none">
                    <a:ea typeface="MS PGothic" panose="020B0600070205080204" pitchFamily="34" charset="-128"/>
                  </a:rPr>
                  <a:t>IP </a:t>
                </a:r>
                <a:r>
                  <a:rPr lang="en-US" altLang="zh-CN" sz="1600" u="none" err="1">
                    <a:ea typeface="MS PGothic" panose="020B0600070205080204" pitchFamily="34" charset="-128"/>
                  </a:rPr>
                  <a:t>Dst</a:t>
                </a:r>
                <a:r>
                  <a:rPr lang="en-US" altLang="zh-CN" sz="1600" u="none">
                    <a:ea typeface="MS PGothic" panose="020B0600070205080204" pitchFamily="34" charset="-128"/>
                  </a:rPr>
                  <a:t> = 10.2.0.4</a:t>
                </a:r>
              </a:p>
            </p:txBody>
          </p:sp>
          <p:sp>
            <p:nvSpPr>
              <p:cNvPr id="63626" name="TextBox 200">
                <a:extLst>
                  <a:ext uri="{FF2B5EF4-FFF2-40B4-BE49-F238E27FC236}">
                    <a16:creationId xmlns:a16="http://schemas.microsoft.com/office/drawing/2014/main" id="{F779050E-1433-0C4A-B539-B176D01D8F1C}"/>
                  </a:ext>
                </a:extLst>
              </p:cNvPr>
              <p:cNvSpPr txBox="1">
                <a:spLocks noChangeArrowheads="1"/>
              </p:cNvSpPr>
              <p:nvPr/>
            </p:nvSpPr>
            <p:spPr bwMode="auto">
              <a:xfrm>
                <a:off x="671327" y="4474229"/>
                <a:ext cx="945586" cy="338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u="none">
                    <a:ea typeface="MS PGothic" panose="020B0600070205080204" pitchFamily="34" charset="-128"/>
                  </a:rPr>
                  <a:t>forward (3</a:t>
                </a:r>
                <a:r>
                  <a:rPr lang="en-US" altLang="zh-CN" sz="1600">
                    <a:ea typeface="MS PGothic" panose="020B0600070205080204" pitchFamily="34" charset="-128"/>
                  </a:rPr>
                  <a:t>)</a:t>
                </a:r>
              </a:p>
            </p:txBody>
          </p:sp>
          <p:cxnSp>
            <p:nvCxnSpPr>
              <p:cNvPr id="63627" name="Straight Connector 201">
                <a:extLst>
                  <a:ext uri="{FF2B5EF4-FFF2-40B4-BE49-F238E27FC236}">
                    <a16:creationId xmlns:a16="http://schemas.microsoft.com/office/drawing/2014/main" id="{93F3DE85-3FA1-7E49-8A70-E94A1875EA45}"/>
                  </a:ext>
                </a:extLst>
              </p:cNvPr>
              <p:cNvCxnSpPr>
                <a:cxnSpLocks noChangeShapeType="1"/>
              </p:cNvCxnSpPr>
              <p:nvPr/>
            </p:nvCxnSpPr>
            <p:spPr bwMode="auto">
              <a:xfrm>
                <a:off x="-994833" y="4402666"/>
                <a:ext cx="279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63628" name="TextBox 202">
                <a:extLst>
                  <a:ext uri="{FF2B5EF4-FFF2-40B4-BE49-F238E27FC236}">
                    <a16:creationId xmlns:a16="http://schemas.microsoft.com/office/drawing/2014/main" id="{DEDD6953-2EB2-E447-A07C-5AE484865ABA}"/>
                  </a:ext>
                </a:extLst>
              </p:cNvPr>
              <p:cNvSpPr txBox="1">
                <a:spLocks noChangeArrowheads="1"/>
              </p:cNvSpPr>
              <p:nvPr/>
            </p:nvSpPr>
            <p:spPr bwMode="auto">
              <a:xfrm>
                <a:off x="-674004" y="4051301"/>
                <a:ext cx="595012" cy="338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a:ea typeface="MS PGothic" panose="020B0600070205080204" pitchFamily="34" charset="-128"/>
                  </a:rPr>
                  <a:t>匹配</a:t>
                </a:r>
              </a:p>
            </p:txBody>
          </p:sp>
          <p:sp>
            <p:nvSpPr>
              <p:cNvPr id="63629" name="TextBox 203">
                <a:extLst>
                  <a:ext uri="{FF2B5EF4-FFF2-40B4-BE49-F238E27FC236}">
                    <a16:creationId xmlns:a16="http://schemas.microsoft.com/office/drawing/2014/main" id="{207BA315-822F-C24D-AE1F-7B7E186B5EBA}"/>
                  </a:ext>
                </a:extLst>
              </p:cNvPr>
              <p:cNvSpPr txBox="1">
                <a:spLocks noChangeArrowheads="1"/>
              </p:cNvSpPr>
              <p:nvPr/>
            </p:nvSpPr>
            <p:spPr bwMode="auto">
              <a:xfrm>
                <a:off x="875396" y="4055535"/>
                <a:ext cx="595012" cy="338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a:ea typeface="MS PGothic" panose="020B0600070205080204" pitchFamily="34" charset="-128"/>
                  </a:rPr>
                  <a:t>动作</a:t>
                </a:r>
              </a:p>
            </p:txBody>
          </p:sp>
          <p:cxnSp>
            <p:nvCxnSpPr>
              <p:cNvPr id="63630" name="Straight Connector 204">
                <a:extLst>
                  <a:ext uri="{FF2B5EF4-FFF2-40B4-BE49-F238E27FC236}">
                    <a16:creationId xmlns:a16="http://schemas.microsoft.com/office/drawing/2014/main" id="{B639EB32-7256-0648-A00A-7947F1AD993D}"/>
                  </a:ext>
                </a:extLst>
              </p:cNvPr>
              <p:cNvCxnSpPr>
                <a:cxnSpLocks noChangeShapeType="1"/>
              </p:cNvCxnSpPr>
              <p:nvPr/>
            </p:nvCxnSpPr>
            <p:spPr bwMode="auto">
              <a:xfrm>
                <a:off x="660503" y="4042833"/>
                <a:ext cx="4690" cy="13494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3631" name="Straight Connector 205">
                <a:extLst>
                  <a:ext uri="{FF2B5EF4-FFF2-40B4-BE49-F238E27FC236}">
                    <a16:creationId xmlns:a16="http://schemas.microsoft.com/office/drawing/2014/main" id="{8F5133C0-0B5C-2943-8F38-FFE4D6B88AA8}"/>
                  </a:ext>
                </a:extLst>
              </p:cNvPr>
              <p:cNvCxnSpPr>
                <a:cxnSpLocks noChangeShapeType="1"/>
              </p:cNvCxnSpPr>
              <p:nvPr/>
            </p:nvCxnSpPr>
            <p:spPr bwMode="auto">
              <a:xfrm>
                <a:off x="-975047" y="4896787"/>
                <a:ext cx="279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63632" name="TextBox 206">
                <a:extLst>
                  <a:ext uri="{FF2B5EF4-FFF2-40B4-BE49-F238E27FC236}">
                    <a16:creationId xmlns:a16="http://schemas.microsoft.com/office/drawing/2014/main" id="{58D45CBD-0102-A14F-B85F-58AAA3D63351}"/>
                  </a:ext>
                </a:extLst>
              </p:cNvPr>
              <p:cNvSpPr txBox="1">
                <a:spLocks noChangeArrowheads="1"/>
              </p:cNvSpPr>
              <p:nvPr/>
            </p:nvSpPr>
            <p:spPr bwMode="auto">
              <a:xfrm>
                <a:off x="670712" y="4973449"/>
                <a:ext cx="945586" cy="338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600" u="none">
                    <a:ea typeface="MS PGothic" panose="020B0600070205080204" pitchFamily="34" charset="-128"/>
                  </a:rPr>
                  <a:t>forward (4)</a:t>
                </a:r>
              </a:p>
            </p:txBody>
          </p:sp>
        </p:grpSp>
      </p:grpSp>
      <p:sp useBgFill="1">
        <p:nvSpPr>
          <p:cNvPr id="63492" name="Title 1">
            <a:extLst>
              <a:ext uri="{FF2B5EF4-FFF2-40B4-BE49-F238E27FC236}">
                <a16:creationId xmlns:a16="http://schemas.microsoft.com/office/drawing/2014/main" id="{F9DC8221-1AE5-7349-9207-F8273855EFA5}"/>
              </a:ext>
            </a:extLst>
          </p:cNvPr>
          <p:cNvSpPr>
            <a:spLocks noGrp="1" noChangeArrowheads="1"/>
          </p:cNvSpPr>
          <p:nvPr>
            <p:ph type="title"/>
          </p:nvPr>
        </p:nvSpPr>
        <p:spPr/>
        <p:txBody>
          <a:bodyPr/>
          <a:lstStyle/>
          <a:p>
            <a:r>
              <a:rPr lang="zh-CN" altLang="en-US">
                <a:latin typeface="+mn-ea"/>
                <a:ea typeface="+mn-ea"/>
              </a:rPr>
              <a:t>第三个例子：充当防火墙</a:t>
            </a:r>
            <a:endParaRPr lang="en-US" altLang="zh-CN">
              <a:latin typeface="+mn-ea"/>
              <a:ea typeface="+mn-ea"/>
            </a:endParaRPr>
          </a:p>
        </p:txBody>
      </p:sp>
      <p:cxnSp>
        <p:nvCxnSpPr>
          <p:cNvPr id="63493" name="Straight Connector 13">
            <a:extLst>
              <a:ext uri="{FF2B5EF4-FFF2-40B4-BE49-F238E27FC236}">
                <a16:creationId xmlns:a16="http://schemas.microsoft.com/office/drawing/2014/main" id="{1264DF80-5A65-5C43-AC5A-5ACEA656492B}"/>
              </a:ext>
            </a:extLst>
          </p:cNvPr>
          <p:cNvCxnSpPr>
            <a:cxnSpLocks noChangeShapeType="1"/>
          </p:cNvCxnSpPr>
          <p:nvPr/>
        </p:nvCxnSpPr>
        <p:spPr bwMode="auto">
          <a:xfrm>
            <a:off x="2490780" y="2103612"/>
            <a:ext cx="2157412" cy="1846263"/>
          </a:xfrm>
          <a:prstGeom prst="line">
            <a:avLst/>
          </a:prstGeom>
          <a:ln>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63494" name="Straight Connector 11">
            <a:extLst>
              <a:ext uri="{FF2B5EF4-FFF2-40B4-BE49-F238E27FC236}">
                <a16:creationId xmlns:a16="http://schemas.microsoft.com/office/drawing/2014/main" id="{41F909A9-2D57-6349-9993-28524091A523}"/>
              </a:ext>
            </a:extLst>
          </p:cNvPr>
          <p:cNvCxnSpPr>
            <a:cxnSpLocks noChangeShapeType="1"/>
          </p:cNvCxnSpPr>
          <p:nvPr/>
        </p:nvCxnSpPr>
        <p:spPr bwMode="auto">
          <a:xfrm>
            <a:off x="2770181" y="4038773"/>
            <a:ext cx="204628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63495" name="Straight Connector 6">
            <a:extLst>
              <a:ext uri="{FF2B5EF4-FFF2-40B4-BE49-F238E27FC236}">
                <a16:creationId xmlns:a16="http://schemas.microsoft.com/office/drawing/2014/main" id="{C1FB5CB5-A07D-8C47-B1F6-31727B332708}"/>
              </a:ext>
            </a:extLst>
          </p:cNvPr>
          <p:cNvCxnSpPr>
            <a:cxnSpLocks noChangeShapeType="1"/>
          </p:cNvCxnSpPr>
          <p:nvPr/>
        </p:nvCxnSpPr>
        <p:spPr bwMode="auto">
          <a:xfrm>
            <a:off x="2571742" y="2232198"/>
            <a:ext cx="0" cy="15748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496" name="Straight Connector 64">
            <a:extLst>
              <a:ext uri="{FF2B5EF4-FFF2-40B4-BE49-F238E27FC236}">
                <a16:creationId xmlns:a16="http://schemas.microsoft.com/office/drawing/2014/main" id="{8C09D8E6-3405-064A-B000-3FF545CEC0D5}"/>
              </a:ext>
            </a:extLst>
          </p:cNvPr>
          <p:cNvCxnSpPr>
            <a:cxnSpLocks noChangeShapeType="1"/>
          </p:cNvCxnSpPr>
          <p:nvPr/>
        </p:nvCxnSpPr>
        <p:spPr bwMode="auto">
          <a:xfrm flipH="1">
            <a:off x="2692392" y="2695750"/>
            <a:ext cx="1477963" cy="1311275"/>
          </a:xfrm>
          <a:prstGeom prst="line">
            <a:avLst/>
          </a:prstGeom>
          <a:noFill/>
          <a:ln w="12700">
            <a:solidFill>
              <a:srgbClr val="CC0000">
                <a:alpha val="50195"/>
              </a:srgbClr>
            </a:solidFill>
            <a:prstDash val="dash"/>
            <a:round/>
            <a:headEnd/>
            <a:tailEnd/>
          </a:ln>
          <a:extLst>
            <a:ext uri="{909E8E84-426E-40DD-AFC4-6F175D3DCCD1}">
              <a14:hiddenFill xmlns:a14="http://schemas.microsoft.com/office/drawing/2010/main">
                <a:noFill/>
              </a14:hiddenFill>
            </a:ext>
          </a:extLst>
        </p:spPr>
      </p:cxnSp>
      <p:cxnSp>
        <p:nvCxnSpPr>
          <p:cNvPr id="58" name="Straight Connector 57">
            <a:extLst>
              <a:ext uri="{FF2B5EF4-FFF2-40B4-BE49-F238E27FC236}">
                <a16:creationId xmlns:a16="http://schemas.microsoft.com/office/drawing/2014/main" id="{B2685907-5657-D94F-9C20-1456418B9DA5}"/>
              </a:ext>
            </a:extLst>
          </p:cNvPr>
          <p:cNvCxnSpPr/>
          <p:nvPr/>
        </p:nvCxnSpPr>
        <p:spPr>
          <a:xfrm flipH="1" flipV="1">
            <a:off x="2640005" y="4108626"/>
            <a:ext cx="6351" cy="6572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D0BAEDBC-0AC9-E04D-A784-3551220CED7E}"/>
              </a:ext>
            </a:extLst>
          </p:cNvPr>
          <p:cNvCxnSpPr/>
          <p:nvPr/>
        </p:nvCxnSpPr>
        <p:spPr>
          <a:xfrm>
            <a:off x="1684330" y="4065760"/>
            <a:ext cx="531812"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63499" name="Group 44">
            <a:extLst>
              <a:ext uri="{FF2B5EF4-FFF2-40B4-BE49-F238E27FC236}">
                <a16:creationId xmlns:a16="http://schemas.microsoft.com/office/drawing/2014/main" id="{53DB9F02-B355-4847-B0A0-99E6544276D7}"/>
              </a:ext>
            </a:extLst>
          </p:cNvPr>
          <p:cNvGrpSpPr>
            <a:grpSpLocks/>
          </p:cNvGrpSpPr>
          <p:nvPr/>
        </p:nvGrpSpPr>
        <p:grpSpPr bwMode="auto">
          <a:xfrm>
            <a:off x="1085842" y="3584748"/>
            <a:ext cx="757239" cy="628651"/>
            <a:chOff x="-44" y="1473"/>
            <a:chExt cx="981" cy="1105"/>
          </a:xfrm>
        </p:grpSpPr>
        <p:pic>
          <p:nvPicPr>
            <p:cNvPr id="63611" name="Picture 45" descr="desktop_computer_stylized_medium">
              <a:extLst>
                <a:ext uri="{FF2B5EF4-FFF2-40B4-BE49-F238E27FC236}">
                  <a16:creationId xmlns:a16="http://schemas.microsoft.com/office/drawing/2014/main" id="{44AF29D6-9248-9D4B-8E94-BA32B4506D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612" name="Freeform 46">
              <a:extLst>
                <a:ext uri="{FF2B5EF4-FFF2-40B4-BE49-F238E27FC236}">
                  <a16:creationId xmlns:a16="http://schemas.microsoft.com/office/drawing/2014/main" id="{A553EF4E-D2FE-9E45-8FB8-EF4C3669D36D}"/>
                </a:ext>
              </a:extLst>
            </p:cNvPr>
            <p:cNvSpPr>
              <a:spLocks noChangeArrowheads="1"/>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3500" name="Group 44">
            <a:extLst>
              <a:ext uri="{FF2B5EF4-FFF2-40B4-BE49-F238E27FC236}">
                <a16:creationId xmlns:a16="http://schemas.microsoft.com/office/drawing/2014/main" id="{694489BA-76E9-D54F-827E-41F6E4AED7DD}"/>
              </a:ext>
            </a:extLst>
          </p:cNvPr>
          <p:cNvGrpSpPr>
            <a:grpSpLocks/>
          </p:cNvGrpSpPr>
          <p:nvPr/>
        </p:nvGrpSpPr>
        <p:grpSpPr bwMode="auto">
          <a:xfrm>
            <a:off x="2149468" y="4434060"/>
            <a:ext cx="757239" cy="628651"/>
            <a:chOff x="188" y="1473"/>
            <a:chExt cx="981" cy="1105"/>
          </a:xfrm>
        </p:grpSpPr>
        <p:pic>
          <p:nvPicPr>
            <p:cNvPr id="63609" name="Picture 45" descr="desktop_computer_stylized_medium">
              <a:extLst>
                <a:ext uri="{FF2B5EF4-FFF2-40B4-BE49-F238E27FC236}">
                  <a16:creationId xmlns:a16="http://schemas.microsoft.com/office/drawing/2014/main" id="{95612107-7007-8043-A3AC-77BBC48FB6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88"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610" name="Freeform 46">
              <a:extLst>
                <a:ext uri="{FF2B5EF4-FFF2-40B4-BE49-F238E27FC236}">
                  <a16:creationId xmlns:a16="http://schemas.microsoft.com/office/drawing/2014/main" id="{1853A1AD-6980-B247-A548-865A0092CD6B}"/>
                </a:ext>
              </a:extLst>
            </p:cNvPr>
            <p:cNvSpPr>
              <a:spLocks noChangeArrowheads="1"/>
            </p:cNvSpPr>
            <p:nvPr/>
          </p:nvSpPr>
          <p:spPr bwMode="auto">
            <a:xfrm flipH="1">
              <a:off x="598" y="1587"/>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3501" name="TextBox 9">
            <a:extLst>
              <a:ext uri="{FF2B5EF4-FFF2-40B4-BE49-F238E27FC236}">
                <a16:creationId xmlns:a16="http://schemas.microsoft.com/office/drawing/2014/main" id="{1FA8BF17-6834-AF4F-B89A-47A27B8B1D04}"/>
              </a:ext>
            </a:extLst>
          </p:cNvPr>
          <p:cNvSpPr txBox="1">
            <a:spLocks noChangeArrowheads="1"/>
          </p:cNvSpPr>
          <p:nvPr/>
        </p:nvSpPr>
        <p:spPr bwMode="auto">
          <a:xfrm>
            <a:off x="1231686" y="4089573"/>
            <a:ext cx="83067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1400">
                <a:ea typeface="MS PGothic" panose="020B0600070205080204" pitchFamily="34" charset="-128"/>
              </a:rPr>
              <a:t>Host h1</a:t>
            </a:r>
          </a:p>
          <a:p>
            <a:pPr algn="ctr"/>
            <a:r>
              <a:rPr lang="en-US" altLang="zh-CN" sz="1400">
                <a:ea typeface="MS PGothic" panose="020B0600070205080204" pitchFamily="34" charset="-128"/>
              </a:rPr>
              <a:t>10.1.0.1</a:t>
            </a:r>
          </a:p>
          <a:p>
            <a:pPr algn="ctr"/>
            <a:endParaRPr lang="en-US" altLang="zh-CN" sz="1400">
              <a:ea typeface="MS PGothic" panose="020B0600070205080204" pitchFamily="34" charset="-128"/>
              <a:cs typeface="Arial" panose="020B0604020202020204" pitchFamily="34" charset="0"/>
            </a:endParaRPr>
          </a:p>
        </p:txBody>
      </p:sp>
      <p:sp>
        <p:nvSpPr>
          <p:cNvPr id="63502" name="TextBox 58">
            <a:extLst>
              <a:ext uri="{FF2B5EF4-FFF2-40B4-BE49-F238E27FC236}">
                <a16:creationId xmlns:a16="http://schemas.microsoft.com/office/drawing/2014/main" id="{F42BB693-0B5B-E647-8B29-F8833430D00E}"/>
              </a:ext>
            </a:extLst>
          </p:cNvPr>
          <p:cNvSpPr txBox="1">
            <a:spLocks noChangeArrowheads="1"/>
          </p:cNvSpPr>
          <p:nvPr/>
        </p:nvSpPr>
        <p:spPr bwMode="auto">
          <a:xfrm>
            <a:off x="2832093" y="4491212"/>
            <a:ext cx="830677"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a:ea typeface="MS PGothic" panose="020B0600070205080204" pitchFamily="34" charset="-128"/>
              </a:rPr>
              <a:t>Host h2</a:t>
            </a:r>
          </a:p>
          <a:p>
            <a:r>
              <a:rPr lang="en-US" altLang="zh-CN" sz="1400">
                <a:ea typeface="MS PGothic" panose="020B0600070205080204" pitchFamily="34" charset="-128"/>
              </a:rPr>
              <a:t>10.1.0.2</a:t>
            </a:r>
          </a:p>
          <a:p>
            <a:endParaRPr lang="en-US" altLang="zh-CN">
              <a:ea typeface="MS PGothic" panose="020B0600070205080204" pitchFamily="34" charset="-128"/>
              <a:cs typeface="Arial" panose="020B0604020202020204" pitchFamily="34" charset="0"/>
            </a:endParaRPr>
          </a:p>
        </p:txBody>
      </p:sp>
      <p:cxnSp>
        <p:nvCxnSpPr>
          <p:cNvPr id="66" name="Straight Connector 65">
            <a:extLst>
              <a:ext uri="{FF2B5EF4-FFF2-40B4-BE49-F238E27FC236}">
                <a16:creationId xmlns:a16="http://schemas.microsoft.com/office/drawing/2014/main" id="{CB452BFD-A39B-7B4F-92D9-9D2090EF32C8}"/>
              </a:ext>
            </a:extLst>
          </p:cNvPr>
          <p:cNvCxnSpPr/>
          <p:nvPr/>
        </p:nvCxnSpPr>
        <p:spPr>
          <a:xfrm flipV="1">
            <a:off x="4338630" y="4110210"/>
            <a:ext cx="306387" cy="49053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FA1821F-22B6-0444-AE4F-CBBFA13B1838}"/>
              </a:ext>
            </a:extLst>
          </p:cNvPr>
          <p:cNvCxnSpPr/>
          <p:nvPr/>
        </p:nvCxnSpPr>
        <p:spPr>
          <a:xfrm>
            <a:off x="5054593" y="3989560"/>
            <a:ext cx="531813"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63505" name="Group 44">
            <a:extLst>
              <a:ext uri="{FF2B5EF4-FFF2-40B4-BE49-F238E27FC236}">
                <a16:creationId xmlns:a16="http://schemas.microsoft.com/office/drawing/2014/main" id="{42C9D600-BF08-7347-9CCD-46B6D0DAABE4}"/>
              </a:ext>
            </a:extLst>
          </p:cNvPr>
          <p:cNvGrpSpPr>
            <a:grpSpLocks/>
          </p:cNvGrpSpPr>
          <p:nvPr/>
        </p:nvGrpSpPr>
        <p:grpSpPr bwMode="auto">
          <a:xfrm>
            <a:off x="5414641" y="3562584"/>
            <a:ext cx="742774" cy="628651"/>
            <a:chOff x="-44" y="1473"/>
            <a:chExt cx="981" cy="1105"/>
          </a:xfrm>
        </p:grpSpPr>
        <p:pic>
          <p:nvPicPr>
            <p:cNvPr id="63607" name="Picture 45" descr="desktop_computer_stylized_medium">
              <a:extLst>
                <a:ext uri="{FF2B5EF4-FFF2-40B4-BE49-F238E27FC236}">
                  <a16:creationId xmlns:a16="http://schemas.microsoft.com/office/drawing/2014/main" id="{FDB36377-825B-7B4C-8540-63814AE4B8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608" name="Freeform 46">
              <a:extLst>
                <a:ext uri="{FF2B5EF4-FFF2-40B4-BE49-F238E27FC236}">
                  <a16:creationId xmlns:a16="http://schemas.microsoft.com/office/drawing/2014/main" id="{7561DC7D-1748-264C-A694-BEEAD0CCAE83}"/>
                </a:ext>
              </a:extLst>
            </p:cNvPr>
            <p:cNvSpPr>
              <a:spLocks noChangeArrowheads="1"/>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3506" name="Group 44">
            <a:extLst>
              <a:ext uri="{FF2B5EF4-FFF2-40B4-BE49-F238E27FC236}">
                <a16:creationId xmlns:a16="http://schemas.microsoft.com/office/drawing/2014/main" id="{AC13E062-6D1D-024C-BDBB-304B85CFE513}"/>
              </a:ext>
            </a:extLst>
          </p:cNvPr>
          <p:cNvGrpSpPr>
            <a:grpSpLocks/>
          </p:cNvGrpSpPr>
          <p:nvPr/>
        </p:nvGrpSpPr>
        <p:grpSpPr bwMode="auto">
          <a:xfrm>
            <a:off x="3821106" y="4376910"/>
            <a:ext cx="757237" cy="628651"/>
            <a:chOff x="-44" y="1473"/>
            <a:chExt cx="981" cy="1105"/>
          </a:xfrm>
        </p:grpSpPr>
        <p:pic>
          <p:nvPicPr>
            <p:cNvPr id="63605" name="Picture 45" descr="desktop_computer_stylized_medium">
              <a:extLst>
                <a:ext uri="{FF2B5EF4-FFF2-40B4-BE49-F238E27FC236}">
                  <a16:creationId xmlns:a16="http://schemas.microsoft.com/office/drawing/2014/main" id="{D82BD6F4-AE93-9745-A7A6-08DCFF4B1E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606" name="Freeform 46">
              <a:extLst>
                <a:ext uri="{FF2B5EF4-FFF2-40B4-BE49-F238E27FC236}">
                  <a16:creationId xmlns:a16="http://schemas.microsoft.com/office/drawing/2014/main" id="{B857CBAA-1920-2544-8AB4-546CA73A805E}"/>
                </a:ext>
              </a:extLst>
            </p:cNvPr>
            <p:cNvSpPr>
              <a:spLocks noChangeArrowheads="1"/>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3507" name="TextBox 70">
            <a:extLst>
              <a:ext uri="{FF2B5EF4-FFF2-40B4-BE49-F238E27FC236}">
                <a16:creationId xmlns:a16="http://schemas.microsoft.com/office/drawing/2014/main" id="{AFB9213E-F453-2345-B4CC-7BCBFE6982B6}"/>
              </a:ext>
            </a:extLst>
          </p:cNvPr>
          <p:cNvSpPr txBox="1">
            <a:spLocks noChangeArrowheads="1"/>
          </p:cNvSpPr>
          <p:nvPr/>
        </p:nvSpPr>
        <p:spPr bwMode="auto">
          <a:xfrm>
            <a:off x="6057893" y="3791126"/>
            <a:ext cx="830677"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a:ea typeface="MS PGothic" panose="020B0600070205080204" pitchFamily="34" charset="-128"/>
              </a:rPr>
              <a:t>Host h4</a:t>
            </a:r>
          </a:p>
          <a:p>
            <a:r>
              <a:rPr lang="en-US" altLang="zh-CN" sz="1400">
                <a:ea typeface="MS PGothic" panose="020B0600070205080204" pitchFamily="34" charset="-128"/>
              </a:rPr>
              <a:t>10.2.0.4</a:t>
            </a:r>
          </a:p>
          <a:p>
            <a:endParaRPr lang="en-US" altLang="zh-CN">
              <a:ea typeface="MS PGothic" panose="020B0600070205080204" pitchFamily="34" charset="-128"/>
              <a:cs typeface="Arial" panose="020B0604020202020204" pitchFamily="34" charset="0"/>
            </a:endParaRPr>
          </a:p>
        </p:txBody>
      </p:sp>
      <p:sp>
        <p:nvSpPr>
          <p:cNvPr id="63508" name="TextBox 71">
            <a:extLst>
              <a:ext uri="{FF2B5EF4-FFF2-40B4-BE49-F238E27FC236}">
                <a16:creationId xmlns:a16="http://schemas.microsoft.com/office/drawing/2014/main" id="{24B1E03F-73E8-4440-B8AB-F09929412540}"/>
              </a:ext>
            </a:extLst>
          </p:cNvPr>
          <p:cNvSpPr txBox="1">
            <a:spLocks noChangeArrowheads="1"/>
          </p:cNvSpPr>
          <p:nvPr/>
        </p:nvSpPr>
        <p:spPr bwMode="auto">
          <a:xfrm>
            <a:off x="3711569" y="4930950"/>
            <a:ext cx="830677"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a:ea typeface="MS PGothic" panose="020B0600070205080204" pitchFamily="34" charset="-128"/>
              </a:rPr>
              <a:t>Host </a:t>
            </a:r>
            <a:r>
              <a:rPr lang="en-US" altLang="zh-CN" sz="1400" b="1">
                <a:ea typeface="MS PGothic" panose="020B0600070205080204" pitchFamily="34" charset="-128"/>
              </a:rPr>
              <a:t>h3</a:t>
            </a:r>
          </a:p>
          <a:p>
            <a:r>
              <a:rPr lang="en-US" altLang="zh-CN" sz="1400">
                <a:ea typeface="MS PGothic" panose="020B0600070205080204" pitchFamily="34" charset="-128"/>
              </a:rPr>
              <a:t>10.2.0.3</a:t>
            </a:r>
          </a:p>
          <a:p>
            <a:endParaRPr lang="en-US" altLang="zh-CN">
              <a:ea typeface="MS PGothic" panose="020B0600070205080204" pitchFamily="34" charset="-128"/>
              <a:cs typeface="Arial" panose="020B0604020202020204" pitchFamily="34" charset="0"/>
            </a:endParaRPr>
          </a:p>
        </p:txBody>
      </p:sp>
      <p:cxnSp>
        <p:nvCxnSpPr>
          <p:cNvPr id="78" name="Straight Connector 77">
            <a:extLst>
              <a:ext uri="{FF2B5EF4-FFF2-40B4-BE49-F238E27FC236}">
                <a16:creationId xmlns:a16="http://schemas.microsoft.com/office/drawing/2014/main" id="{1C134418-3A35-E746-9C80-FB0BC56AE8FD}"/>
              </a:ext>
            </a:extLst>
          </p:cNvPr>
          <p:cNvCxnSpPr/>
          <p:nvPr/>
        </p:nvCxnSpPr>
        <p:spPr>
          <a:xfrm>
            <a:off x="1695441" y="2222673"/>
            <a:ext cx="70643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16B24D12-8642-7144-93DC-B0893B0392B1}"/>
              </a:ext>
            </a:extLst>
          </p:cNvPr>
          <p:cNvCxnSpPr/>
          <p:nvPr/>
        </p:nvCxnSpPr>
        <p:spPr>
          <a:xfrm flipV="1">
            <a:off x="2673342" y="1555923"/>
            <a:ext cx="0" cy="47466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63511" name="Group 44">
            <a:extLst>
              <a:ext uri="{FF2B5EF4-FFF2-40B4-BE49-F238E27FC236}">
                <a16:creationId xmlns:a16="http://schemas.microsoft.com/office/drawing/2014/main" id="{9FD2E5D1-B68B-C04E-A475-0DA81153C224}"/>
              </a:ext>
            </a:extLst>
          </p:cNvPr>
          <p:cNvGrpSpPr>
            <a:grpSpLocks/>
          </p:cNvGrpSpPr>
          <p:nvPr/>
        </p:nvGrpSpPr>
        <p:grpSpPr bwMode="auto">
          <a:xfrm>
            <a:off x="2192331" y="1163810"/>
            <a:ext cx="757237" cy="628651"/>
            <a:chOff x="-44" y="1473"/>
            <a:chExt cx="981" cy="1105"/>
          </a:xfrm>
        </p:grpSpPr>
        <p:pic>
          <p:nvPicPr>
            <p:cNvPr id="63603" name="Picture 45" descr="desktop_computer_stylized_medium">
              <a:extLst>
                <a:ext uri="{FF2B5EF4-FFF2-40B4-BE49-F238E27FC236}">
                  <a16:creationId xmlns:a16="http://schemas.microsoft.com/office/drawing/2014/main" id="{EE84965F-AE9D-8A4D-A8A4-961B67A0CB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604" name="Freeform 46">
              <a:extLst>
                <a:ext uri="{FF2B5EF4-FFF2-40B4-BE49-F238E27FC236}">
                  <a16:creationId xmlns:a16="http://schemas.microsoft.com/office/drawing/2014/main" id="{FB55D5C5-ED32-9E41-B1C6-F363A058BEE4}"/>
                </a:ext>
              </a:extLst>
            </p:cNvPr>
            <p:cNvSpPr>
              <a:spLocks noChangeArrowheads="1"/>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3512" name="Group 44">
            <a:extLst>
              <a:ext uri="{FF2B5EF4-FFF2-40B4-BE49-F238E27FC236}">
                <a16:creationId xmlns:a16="http://schemas.microsoft.com/office/drawing/2014/main" id="{C2FD948C-E4C1-BA4D-9627-5C7B72C14B5B}"/>
              </a:ext>
            </a:extLst>
          </p:cNvPr>
          <p:cNvGrpSpPr>
            <a:grpSpLocks/>
          </p:cNvGrpSpPr>
          <p:nvPr/>
        </p:nvGrpSpPr>
        <p:grpSpPr bwMode="auto">
          <a:xfrm>
            <a:off x="1138231" y="1997248"/>
            <a:ext cx="757237" cy="628651"/>
            <a:chOff x="-44" y="1473"/>
            <a:chExt cx="981" cy="1105"/>
          </a:xfrm>
        </p:grpSpPr>
        <p:pic>
          <p:nvPicPr>
            <p:cNvPr id="63601" name="Picture 45" descr="desktop_computer_stylized_medium">
              <a:extLst>
                <a:ext uri="{FF2B5EF4-FFF2-40B4-BE49-F238E27FC236}">
                  <a16:creationId xmlns:a16="http://schemas.microsoft.com/office/drawing/2014/main" id="{990EE9B5-2611-1D4D-913B-731F868429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602" name="Freeform 46">
              <a:extLst>
                <a:ext uri="{FF2B5EF4-FFF2-40B4-BE49-F238E27FC236}">
                  <a16:creationId xmlns:a16="http://schemas.microsoft.com/office/drawing/2014/main" id="{36EF8C70-8E4C-5448-8DA1-70332863732F}"/>
                </a:ext>
              </a:extLst>
            </p:cNvPr>
            <p:cNvSpPr>
              <a:spLocks noChangeArrowheads="1"/>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3513" name="TextBox 83">
            <a:extLst>
              <a:ext uri="{FF2B5EF4-FFF2-40B4-BE49-F238E27FC236}">
                <a16:creationId xmlns:a16="http://schemas.microsoft.com/office/drawing/2014/main" id="{AB3513E5-5189-B644-82D5-89738C11D624}"/>
              </a:ext>
            </a:extLst>
          </p:cNvPr>
          <p:cNvSpPr txBox="1">
            <a:spLocks noChangeArrowheads="1"/>
          </p:cNvSpPr>
          <p:nvPr/>
        </p:nvSpPr>
        <p:spPr bwMode="auto">
          <a:xfrm>
            <a:off x="1228511" y="2500485"/>
            <a:ext cx="8306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1400">
                <a:ea typeface="MS PGothic" panose="020B0600070205080204" pitchFamily="34" charset="-128"/>
              </a:rPr>
              <a:t>Host h5</a:t>
            </a:r>
          </a:p>
          <a:p>
            <a:pPr algn="ctr"/>
            <a:r>
              <a:rPr lang="en-US" altLang="zh-CN" sz="1400">
                <a:ea typeface="MS PGothic" panose="020B0600070205080204" pitchFamily="34" charset="-128"/>
              </a:rPr>
              <a:t>10.3.0.5</a:t>
            </a:r>
            <a:endParaRPr lang="en-US" altLang="zh-CN" sz="1400">
              <a:ea typeface="MS PGothic" panose="020B0600070205080204" pitchFamily="34" charset="-128"/>
              <a:cs typeface="Arial" panose="020B0604020202020204" pitchFamily="34" charset="0"/>
            </a:endParaRPr>
          </a:p>
        </p:txBody>
      </p:sp>
      <p:sp>
        <p:nvSpPr>
          <p:cNvPr id="63514" name="TextBox 92">
            <a:extLst>
              <a:ext uri="{FF2B5EF4-FFF2-40B4-BE49-F238E27FC236}">
                <a16:creationId xmlns:a16="http://schemas.microsoft.com/office/drawing/2014/main" id="{04993C1F-3A97-D84E-AAC7-505E11C30A5A}"/>
              </a:ext>
            </a:extLst>
          </p:cNvPr>
          <p:cNvSpPr txBox="1">
            <a:spLocks noChangeArrowheads="1"/>
          </p:cNvSpPr>
          <p:nvPr/>
        </p:nvSpPr>
        <p:spPr bwMode="auto">
          <a:xfrm>
            <a:off x="2635242" y="3491085"/>
            <a:ext cx="4411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b="1" u="none">
                <a:ea typeface="MS PGothic" panose="020B0600070205080204" pitchFamily="34" charset="-128"/>
              </a:rPr>
              <a:t>s1</a:t>
            </a:r>
          </a:p>
        </p:txBody>
      </p:sp>
      <p:sp>
        <p:nvSpPr>
          <p:cNvPr id="63515" name="TextBox 93">
            <a:extLst>
              <a:ext uri="{FF2B5EF4-FFF2-40B4-BE49-F238E27FC236}">
                <a16:creationId xmlns:a16="http://schemas.microsoft.com/office/drawing/2014/main" id="{645098DE-A5A3-BA47-B519-E49A584E1D5D}"/>
              </a:ext>
            </a:extLst>
          </p:cNvPr>
          <p:cNvSpPr txBox="1">
            <a:spLocks noChangeArrowheads="1"/>
          </p:cNvSpPr>
          <p:nvPr/>
        </p:nvSpPr>
        <p:spPr bwMode="auto">
          <a:xfrm>
            <a:off x="4795830" y="3518074"/>
            <a:ext cx="4411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b="1" u="none">
                <a:solidFill>
                  <a:srgbClr val="FF0000"/>
                </a:solidFill>
                <a:ea typeface="MS PGothic" panose="020B0600070205080204" pitchFamily="34" charset="-128"/>
              </a:rPr>
              <a:t>s2</a:t>
            </a:r>
          </a:p>
        </p:txBody>
      </p:sp>
      <p:sp>
        <p:nvSpPr>
          <p:cNvPr id="63516" name="TextBox 94">
            <a:extLst>
              <a:ext uri="{FF2B5EF4-FFF2-40B4-BE49-F238E27FC236}">
                <a16:creationId xmlns:a16="http://schemas.microsoft.com/office/drawing/2014/main" id="{79736973-6C81-DD4F-967A-6852B3E49E16}"/>
              </a:ext>
            </a:extLst>
          </p:cNvPr>
          <p:cNvSpPr txBox="1">
            <a:spLocks noChangeArrowheads="1"/>
          </p:cNvSpPr>
          <p:nvPr/>
        </p:nvSpPr>
        <p:spPr bwMode="auto">
          <a:xfrm>
            <a:off x="2852728" y="1709910"/>
            <a:ext cx="4411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b="1" u="none">
                <a:ea typeface="MS PGothic" panose="020B0600070205080204" pitchFamily="34" charset="-128"/>
              </a:rPr>
              <a:t>s3</a:t>
            </a:r>
            <a:endParaRPr lang="en-US" altLang="zh-CN" b="1" u="none">
              <a:ea typeface="MS PGothic" panose="020B0600070205080204" pitchFamily="34" charset="-128"/>
              <a:cs typeface="Arial" panose="020B0604020202020204" pitchFamily="34" charset="0"/>
            </a:endParaRPr>
          </a:p>
        </p:txBody>
      </p:sp>
      <p:cxnSp>
        <p:nvCxnSpPr>
          <p:cNvPr id="63517" name="Straight Connector 99">
            <a:extLst>
              <a:ext uri="{FF2B5EF4-FFF2-40B4-BE49-F238E27FC236}">
                <a16:creationId xmlns:a16="http://schemas.microsoft.com/office/drawing/2014/main" id="{825F56D8-FE65-D84B-8945-E7E7039FBB85}"/>
              </a:ext>
            </a:extLst>
          </p:cNvPr>
          <p:cNvCxnSpPr>
            <a:cxnSpLocks noChangeShapeType="1"/>
          </p:cNvCxnSpPr>
          <p:nvPr/>
        </p:nvCxnSpPr>
        <p:spPr bwMode="auto">
          <a:xfrm>
            <a:off x="2963123" y="2307132"/>
            <a:ext cx="1194494" cy="331468"/>
          </a:xfrm>
          <a:prstGeom prst="line">
            <a:avLst/>
          </a:prstGeom>
          <a:noFill/>
          <a:ln w="12700">
            <a:solidFill>
              <a:srgbClr val="CC0000">
                <a:alpha val="50195"/>
              </a:srgbClr>
            </a:solidFill>
            <a:prstDash val="dash"/>
            <a:round/>
            <a:headEnd/>
            <a:tailEnd/>
          </a:ln>
          <a:extLst>
            <a:ext uri="{909E8E84-426E-40DD-AFC4-6F175D3DCCD1}">
              <a14:hiddenFill xmlns:a14="http://schemas.microsoft.com/office/drawing/2010/main">
                <a:noFill/>
              </a14:hiddenFill>
            </a:ext>
          </a:extLst>
        </p:spPr>
      </p:cxnSp>
      <p:cxnSp>
        <p:nvCxnSpPr>
          <p:cNvPr id="63518" name="Straight Connector 102">
            <a:extLst>
              <a:ext uri="{FF2B5EF4-FFF2-40B4-BE49-F238E27FC236}">
                <a16:creationId xmlns:a16="http://schemas.microsoft.com/office/drawing/2014/main" id="{822DD935-A8B6-DB43-B290-1C306D3D4094}"/>
              </a:ext>
            </a:extLst>
          </p:cNvPr>
          <p:cNvCxnSpPr>
            <a:cxnSpLocks noChangeShapeType="1"/>
          </p:cNvCxnSpPr>
          <p:nvPr/>
        </p:nvCxnSpPr>
        <p:spPr bwMode="auto">
          <a:xfrm>
            <a:off x="4228351" y="2695815"/>
            <a:ext cx="520702" cy="1108075"/>
          </a:xfrm>
          <a:prstGeom prst="line">
            <a:avLst/>
          </a:prstGeom>
          <a:noFill/>
          <a:ln w="12700">
            <a:solidFill>
              <a:srgbClr val="CC0000">
                <a:alpha val="50195"/>
              </a:srgbClr>
            </a:solidFill>
            <a:prstDash val="dash"/>
            <a:round/>
            <a:headEnd/>
            <a:tailEnd/>
          </a:ln>
          <a:extLst>
            <a:ext uri="{909E8E84-426E-40DD-AFC4-6F175D3DCCD1}">
              <a14:hiddenFill xmlns:a14="http://schemas.microsoft.com/office/drawing/2010/main">
                <a:noFill/>
              </a14:hiddenFill>
            </a:ext>
          </a:extLst>
        </p:spPr>
      </p:cxnSp>
      <p:sp>
        <p:nvSpPr>
          <p:cNvPr id="63519" name="TextBox 108">
            <a:extLst>
              <a:ext uri="{FF2B5EF4-FFF2-40B4-BE49-F238E27FC236}">
                <a16:creationId xmlns:a16="http://schemas.microsoft.com/office/drawing/2014/main" id="{C38AD089-9CFF-BF47-8B20-A7823BED7BC9}"/>
              </a:ext>
            </a:extLst>
          </p:cNvPr>
          <p:cNvSpPr txBox="1">
            <a:spLocks noChangeArrowheads="1"/>
          </p:cNvSpPr>
          <p:nvPr/>
        </p:nvSpPr>
        <p:spPr bwMode="auto">
          <a:xfrm>
            <a:off x="2463791" y="1714674"/>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1</a:t>
            </a:r>
            <a:endParaRPr lang="en-US" altLang="zh-CN" sz="1200">
              <a:ea typeface="MS PGothic" panose="020B0600070205080204" pitchFamily="34" charset="-128"/>
              <a:cs typeface="Arial" panose="020B0604020202020204" pitchFamily="34" charset="0"/>
            </a:endParaRPr>
          </a:p>
        </p:txBody>
      </p:sp>
      <p:sp>
        <p:nvSpPr>
          <p:cNvPr id="63520" name="TextBox 109">
            <a:extLst>
              <a:ext uri="{FF2B5EF4-FFF2-40B4-BE49-F238E27FC236}">
                <a16:creationId xmlns:a16="http://schemas.microsoft.com/office/drawing/2014/main" id="{C0094387-F6CB-674B-9DA7-5C356AA70D92}"/>
              </a:ext>
            </a:extLst>
          </p:cNvPr>
          <p:cNvSpPr txBox="1">
            <a:spLocks noChangeArrowheads="1"/>
          </p:cNvSpPr>
          <p:nvPr/>
        </p:nvSpPr>
        <p:spPr bwMode="auto">
          <a:xfrm>
            <a:off x="1995479" y="1960736"/>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2</a:t>
            </a:r>
            <a:endParaRPr lang="en-US" altLang="zh-CN" sz="1200">
              <a:ea typeface="MS PGothic" panose="020B0600070205080204" pitchFamily="34" charset="-128"/>
              <a:cs typeface="Arial" panose="020B0604020202020204" pitchFamily="34" charset="0"/>
            </a:endParaRPr>
          </a:p>
        </p:txBody>
      </p:sp>
      <p:sp>
        <p:nvSpPr>
          <p:cNvPr id="63521" name="TextBox 110">
            <a:extLst>
              <a:ext uri="{FF2B5EF4-FFF2-40B4-BE49-F238E27FC236}">
                <a16:creationId xmlns:a16="http://schemas.microsoft.com/office/drawing/2014/main" id="{DBEE7EEF-3AA4-C648-B765-74706E846505}"/>
              </a:ext>
            </a:extLst>
          </p:cNvPr>
          <p:cNvSpPr txBox="1">
            <a:spLocks noChangeArrowheads="1"/>
          </p:cNvSpPr>
          <p:nvPr/>
        </p:nvSpPr>
        <p:spPr bwMode="auto">
          <a:xfrm>
            <a:off x="2363779" y="2292524"/>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3</a:t>
            </a:r>
            <a:endParaRPr lang="en-US" altLang="zh-CN" sz="1200">
              <a:ea typeface="MS PGothic" panose="020B0600070205080204" pitchFamily="34" charset="-128"/>
              <a:cs typeface="Arial" panose="020B0604020202020204" pitchFamily="34" charset="0"/>
            </a:endParaRPr>
          </a:p>
        </p:txBody>
      </p:sp>
      <p:sp>
        <p:nvSpPr>
          <p:cNvPr id="63522" name="TextBox 111">
            <a:extLst>
              <a:ext uri="{FF2B5EF4-FFF2-40B4-BE49-F238E27FC236}">
                <a16:creationId xmlns:a16="http://schemas.microsoft.com/office/drawing/2014/main" id="{8AB349D6-DC3B-1B48-9A4B-64313B111C8E}"/>
              </a:ext>
            </a:extLst>
          </p:cNvPr>
          <p:cNvSpPr txBox="1">
            <a:spLocks noChangeArrowheads="1"/>
          </p:cNvSpPr>
          <p:nvPr/>
        </p:nvSpPr>
        <p:spPr bwMode="auto">
          <a:xfrm>
            <a:off x="2841617" y="2229024"/>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4</a:t>
            </a:r>
            <a:endParaRPr lang="en-US" altLang="zh-CN" sz="1200">
              <a:ea typeface="MS PGothic" panose="020B0600070205080204" pitchFamily="34" charset="-128"/>
              <a:cs typeface="Arial" panose="020B0604020202020204" pitchFamily="34" charset="0"/>
            </a:endParaRPr>
          </a:p>
        </p:txBody>
      </p:sp>
      <p:sp>
        <p:nvSpPr>
          <p:cNvPr id="63523" name="TextBox 112">
            <a:extLst>
              <a:ext uri="{FF2B5EF4-FFF2-40B4-BE49-F238E27FC236}">
                <a16:creationId xmlns:a16="http://schemas.microsoft.com/office/drawing/2014/main" id="{BDD9E4A0-AC5C-0949-AB97-33CF61EE8312}"/>
              </a:ext>
            </a:extLst>
          </p:cNvPr>
          <p:cNvSpPr txBox="1">
            <a:spLocks noChangeArrowheads="1"/>
          </p:cNvSpPr>
          <p:nvPr/>
        </p:nvSpPr>
        <p:spPr bwMode="auto">
          <a:xfrm>
            <a:off x="2366954" y="3548236"/>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1</a:t>
            </a:r>
            <a:endParaRPr lang="en-US" altLang="zh-CN" sz="1200">
              <a:ea typeface="MS PGothic" panose="020B0600070205080204" pitchFamily="34" charset="-128"/>
              <a:cs typeface="Arial" panose="020B0604020202020204" pitchFamily="34" charset="0"/>
            </a:endParaRPr>
          </a:p>
        </p:txBody>
      </p:sp>
      <p:sp>
        <p:nvSpPr>
          <p:cNvPr id="63524" name="TextBox 113">
            <a:extLst>
              <a:ext uri="{FF2B5EF4-FFF2-40B4-BE49-F238E27FC236}">
                <a16:creationId xmlns:a16="http://schemas.microsoft.com/office/drawing/2014/main" id="{22F0737D-F3D3-E14B-8666-E6BF40E0CBF6}"/>
              </a:ext>
            </a:extLst>
          </p:cNvPr>
          <p:cNvSpPr txBox="1">
            <a:spLocks noChangeArrowheads="1"/>
          </p:cNvSpPr>
          <p:nvPr/>
        </p:nvSpPr>
        <p:spPr bwMode="auto">
          <a:xfrm>
            <a:off x="2009766" y="3818112"/>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2</a:t>
            </a:r>
            <a:endParaRPr lang="en-US" altLang="zh-CN" sz="1200">
              <a:ea typeface="MS PGothic" panose="020B0600070205080204" pitchFamily="34" charset="-128"/>
              <a:cs typeface="Arial" panose="020B0604020202020204" pitchFamily="34" charset="0"/>
            </a:endParaRPr>
          </a:p>
        </p:txBody>
      </p:sp>
      <p:sp>
        <p:nvSpPr>
          <p:cNvPr id="63525" name="TextBox 114">
            <a:extLst>
              <a:ext uri="{FF2B5EF4-FFF2-40B4-BE49-F238E27FC236}">
                <a16:creationId xmlns:a16="http://schemas.microsoft.com/office/drawing/2014/main" id="{02F395B8-E6B3-EC49-908E-E177DA1D0844}"/>
              </a:ext>
            </a:extLst>
          </p:cNvPr>
          <p:cNvSpPr txBox="1">
            <a:spLocks noChangeArrowheads="1"/>
          </p:cNvSpPr>
          <p:nvPr/>
        </p:nvSpPr>
        <p:spPr bwMode="auto">
          <a:xfrm>
            <a:off x="2392354" y="4165775"/>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3</a:t>
            </a:r>
            <a:endParaRPr lang="en-US" altLang="zh-CN" sz="1200">
              <a:ea typeface="MS PGothic" panose="020B0600070205080204" pitchFamily="34" charset="-128"/>
              <a:cs typeface="Arial" panose="020B0604020202020204" pitchFamily="34" charset="0"/>
            </a:endParaRPr>
          </a:p>
        </p:txBody>
      </p:sp>
      <p:sp>
        <p:nvSpPr>
          <p:cNvPr id="63526" name="TextBox 115">
            <a:extLst>
              <a:ext uri="{FF2B5EF4-FFF2-40B4-BE49-F238E27FC236}">
                <a16:creationId xmlns:a16="http://schemas.microsoft.com/office/drawing/2014/main" id="{757EA62A-BC7B-0E4A-9F40-077D4A3C843F}"/>
              </a:ext>
            </a:extLst>
          </p:cNvPr>
          <p:cNvSpPr txBox="1">
            <a:spLocks noChangeArrowheads="1"/>
          </p:cNvSpPr>
          <p:nvPr/>
        </p:nvSpPr>
        <p:spPr bwMode="auto">
          <a:xfrm>
            <a:off x="2900354" y="3978450"/>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4</a:t>
            </a:r>
            <a:endParaRPr lang="en-US" altLang="zh-CN" sz="1200">
              <a:ea typeface="MS PGothic" panose="020B0600070205080204" pitchFamily="34" charset="-128"/>
              <a:cs typeface="Arial" panose="020B0604020202020204" pitchFamily="34" charset="0"/>
            </a:endParaRPr>
          </a:p>
        </p:txBody>
      </p:sp>
      <p:sp>
        <p:nvSpPr>
          <p:cNvPr id="63527" name="TextBox 117">
            <a:extLst>
              <a:ext uri="{FF2B5EF4-FFF2-40B4-BE49-F238E27FC236}">
                <a16:creationId xmlns:a16="http://schemas.microsoft.com/office/drawing/2014/main" id="{861A2A3A-F167-BB41-871E-AD9753C09367}"/>
              </a:ext>
            </a:extLst>
          </p:cNvPr>
          <p:cNvSpPr txBox="1">
            <a:spLocks noChangeArrowheads="1"/>
          </p:cNvSpPr>
          <p:nvPr/>
        </p:nvSpPr>
        <p:spPr bwMode="auto">
          <a:xfrm>
            <a:off x="4157654" y="3630787"/>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1</a:t>
            </a:r>
            <a:endParaRPr lang="en-US" altLang="zh-CN" sz="1200">
              <a:ea typeface="MS PGothic" panose="020B0600070205080204" pitchFamily="34" charset="-128"/>
              <a:cs typeface="Arial" panose="020B0604020202020204" pitchFamily="34" charset="0"/>
            </a:endParaRPr>
          </a:p>
        </p:txBody>
      </p:sp>
      <p:sp>
        <p:nvSpPr>
          <p:cNvPr id="63528" name="TextBox 118">
            <a:extLst>
              <a:ext uri="{FF2B5EF4-FFF2-40B4-BE49-F238E27FC236}">
                <a16:creationId xmlns:a16="http://schemas.microsoft.com/office/drawing/2014/main" id="{D137F768-C1BB-7D42-8A25-C379E37312BA}"/>
              </a:ext>
            </a:extLst>
          </p:cNvPr>
          <p:cNvSpPr txBox="1">
            <a:spLocks noChangeArrowheads="1"/>
          </p:cNvSpPr>
          <p:nvPr/>
        </p:nvSpPr>
        <p:spPr bwMode="auto">
          <a:xfrm>
            <a:off x="4129079" y="3978450"/>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2</a:t>
            </a:r>
            <a:endParaRPr lang="en-US" altLang="zh-CN" sz="1200">
              <a:ea typeface="MS PGothic" panose="020B0600070205080204" pitchFamily="34" charset="-128"/>
              <a:cs typeface="Arial" panose="020B0604020202020204" pitchFamily="34" charset="0"/>
            </a:endParaRPr>
          </a:p>
        </p:txBody>
      </p:sp>
      <p:sp>
        <p:nvSpPr>
          <p:cNvPr id="63529" name="TextBox 119">
            <a:extLst>
              <a:ext uri="{FF2B5EF4-FFF2-40B4-BE49-F238E27FC236}">
                <a16:creationId xmlns:a16="http://schemas.microsoft.com/office/drawing/2014/main" id="{338C0558-1001-2545-9286-30044DFCB758}"/>
              </a:ext>
            </a:extLst>
          </p:cNvPr>
          <p:cNvSpPr txBox="1">
            <a:spLocks noChangeArrowheads="1"/>
          </p:cNvSpPr>
          <p:nvPr/>
        </p:nvSpPr>
        <p:spPr bwMode="auto">
          <a:xfrm>
            <a:off x="4495791" y="4183236"/>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3</a:t>
            </a:r>
            <a:endParaRPr lang="en-US" altLang="zh-CN" sz="1200">
              <a:ea typeface="MS PGothic" panose="020B0600070205080204" pitchFamily="34" charset="-128"/>
              <a:cs typeface="Arial" panose="020B0604020202020204" pitchFamily="34" charset="0"/>
            </a:endParaRPr>
          </a:p>
        </p:txBody>
      </p:sp>
      <p:sp>
        <p:nvSpPr>
          <p:cNvPr id="63530" name="TextBox 120">
            <a:extLst>
              <a:ext uri="{FF2B5EF4-FFF2-40B4-BE49-F238E27FC236}">
                <a16:creationId xmlns:a16="http://schemas.microsoft.com/office/drawing/2014/main" id="{DD3297BA-E50C-5F40-A2A0-0B7A51D98475}"/>
              </a:ext>
            </a:extLst>
          </p:cNvPr>
          <p:cNvSpPr txBox="1">
            <a:spLocks noChangeArrowheads="1"/>
          </p:cNvSpPr>
          <p:nvPr/>
        </p:nvSpPr>
        <p:spPr bwMode="auto">
          <a:xfrm>
            <a:off x="5026391" y="3979902"/>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200">
                <a:ea typeface="MS PGothic" panose="020B0600070205080204" pitchFamily="34" charset="-128"/>
              </a:rPr>
              <a:t>4</a:t>
            </a:r>
            <a:endParaRPr lang="en-US" altLang="zh-CN" sz="1200">
              <a:ea typeface="MS PGothic" panose="020B0600070205080204" pitchFamily="34" charset="-128"/>
              <a:cs typeface="Arial" panose="020B0604020202020204" pitchFamily="34" charset="0"/>
            </a:endParaRPr>
          </a:p>
        </p:txBody>
      </p:sp>
      <p:sp>
        <p:nvSpPr>
          <p:cNvPr id="63531" name="TextBox 150">
            <a:extLst>
              <a:ext uri="{FF2B5EF4-FFF2-40B4-BE49-F238E27FC236}">
                <a16:creationId xmlns:a16="http://schemas.microsoft.com/office/drawing/2014/main" id="{C3CBA939-F502-F845-B5F3-8A9AFC8E675C}"/>
              </a:ext>
            </a:extLst>
          </p:cNvPr>
          <p:cNvSpPr txBox="1">
            <a:spLocks noChangeArrowheads="1"/>
          </p:cNvSpPr>
          <p:nvPr/>
        </p:nvSpPr>
        <p:spPr bwMode="auto">
          <a:xfrm>
            <a:off x="2923167" y="1181273"/>
            <a:ext cx="8306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sz="1400">
                <a:ea typeface="MS PGothic" panose="020B0600070205080204" pitchFamily="34" charset="-128"/>
              </a:rPr>
              <a:t>Host h6</a:t>
            </a:r>
          </a:p>
          <a:p>
            <a:pPr algn="ctr"/>
            <a:r>
              <a:rPr lang="en-US" altLang="zh-CN" sz="1400">
                <a:ea typeface="MS PGothic" panose="020B0600070205080204" pitchFamily="34" charset="-128"/>
              </a:rPr>
              <a:t>10.3.0.6</a:t>
            </a:r>
            <a:endParaRPr lang="en-US" altLang="zh-CN" sz="1400">
              <a:ea typeface="MS PGothic" panose="020B0600070205080204" pitchFamily="34" charset="-128"/>
              <a:cs typeface="Arial" panose="020B0604020202020204" pitchFamily="34" charset="0"/>
            </a:endParaRPr>
          </a:p>
        </p:txBody>
      </p:sp>
      <p:grpSp>
        <p:nvGrpSpPr>
          <p:cNvPr id="63532" name="Group 7">
            <a:extLst>
              <a:ext uri="{FF2B5EF4-FFF2-40B4-BE49-F238E27FC236}">
                <a16:creationId xmlns:a16="http://schemas.microsoft.com/office/drawing/2014/main" id="{D3EC263C-0AEA-554F-897D-D774B4528D9D}"/>
              </a:ext>
            </a:extLst>
          </p:cNvPr>
          <p:cNvGrpSpPr>
            <a:grpSpLocks/>
          </p:cNvGrpSpPr>
          <p:nvPr/>
        </p:nvGrpSpPr>
        <p:grpSpPr bwMode="auto">
          <a:xfrm>
            <a:off x="2241542" y="3799063"/>
            <a:ext cx="700088" cy="398463"/>
            <a:chOff x="1871277" y="1576300"/>
            <a:chExt cx="1128371" cy="437861"/>
          </a:xfrm>
        </p:grpSpPr>
        <p:sp>
          <p:nvSpPr>
            <p:cNvPr id="63592" name="Oval 154">
              <a:extLst>
                <a:ext uri="{FF2B5EF4-FFF2-40B4-BE49-F238E27FC236}">
                  <a16:creationId xmlns:a16="http://schemas.microsoft.com/office/drawing/2014/main" id="{73636FE0-2938-6E4F-97E0-075BBC10C524}"/>
                </a:ext>
              </a:extLst>
            </p:cNvPr>
            <p:cNvSpPr>
              <a:spLocks noChangeArrowheads="1"/>
            </p:cNvSpPr>
            <p:nvPr/>
          </p:nvSpPr>
          <p:spPr bwMode="auto">
            <a:xfrm flipV="1">
              <a:off x="1873836" y="1694924"/>
              <a:ext cx="1125812" cy="319237"/>
            </a:xfrm>
            <a:prstGeom prst="ellipse">
              <a:avLst/>
            </a:prstGeom>
            <a:gradFill rotWithShape="1">
              <a:gsLst>
                <a:gs pos="0">
                  <a:srgbClr val="8585E0"/>
                </a:gs>
                <a:gs pos="50000">
                  <a:srgbClr val="262699"/>
                </a:gs>
                <a:gs pos="100000">
                  <a:srgbClr val="8585E0"/>
                </a:gs>
              </a:gsLst>
              <a:lin ang="0" scaled="1"/>
            </a:gradFill>
            <a:ln w="6350">
              <a:solidFill>
                <a:schemeClr val="tx1"/>
              </a:solidFill>
              <a:round/>
              <a:headEnd/>
              <a:tailEnd/>
            </a:ln>
            <a:effectLst>
              <a:outerShdw dist="23000" dir="5400000" rotWithShape="0">
                <a:srgbClr val="808080">
                  <a:alpha val="34998"/>
                </a:srgbClr>
              </a:outerShdw>
            </a:effectLst>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a:latin typeface="Gill Sans MT" panose="020B0502020104020203" pitchFamily="34" charset="0"/>
                <a:ea typeface="MS PGothic" panose="020B0600070205080204" pitchFamily="34" charset="-128"/>
              </a:endParaRPr>
            </a:p>
          </p:txBody>
        </p:sp>
        <p:sp>
          <p:nvSpPr>
            <p:cNvPr id="156" name="Rectangle 155">
              <a:extLst>
                <a:ext uri="{FF2B5EF4-FFF2-40B4-BE49-F238E27FC236}">
                  <a16:creationId xmlns:a16="http://schemas.microsoft.com/office/drawing/2014/main" id="{6D1AE091-9849-944E-B37D-AA4A9ACA4272}"/>
                </a:ext>
              </a:extLst>
            </p:cNvPr>
            <p:cNvSpPr/>
            <p:nvPr/>
          </p:nvSpPr>
          <p:spPr bwMode="auto">
            <a:xfrm>
              <a:off x="1871277" y="1740280"/>
              <a:ext cx="1128371" cy="11513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63594" name="Oval 156">
              <a:extLst>
                <a:ext uri="{FF2B5EF4-FFF2-40B4-BE49-F238E27FC236}">
                  <a16:creationId xmlns:a16="http://schemas.microsoft.com/office/drawing/2014/main" id="{F548D881-4CA4-C44D-B603-19FE561370DC}"/>
                </a:ext>
              </a:extLst>
            </p:cNvPr>
            <p:cNvSpPr>
              <a:spLocks noChangeArrowheads="1"/>
            </p:cNvSpPr>
            <p:nvPr/>
          </p:nvSpPr>
          <p:spPr bwMode="auto">
            <a:xfrm flipV="1">
              <a:off x="1871277" y="1576300"/>
              <a:ext cx="1125812" cy="319237"/>
            </a:xfrm>
            <a:prstGeom prst="ellipse">
              <a:avLst/>
            </a:prstGeom>
            <a:solidFill>
              <a:srgbClr val="BFBFBF"/>
            </a:solidFill>
            <a:ln w="6350">
              <a:solidFill>
                <a:schemeClr val="tx1"/>
              </a:solidFill>
              <a:round/>
              <a:headEnd/>
              <a:tailEnd/>
            </a:ln>
            <a:effectLst>
              <a:outerShdw dist="23000" dir="5400000" rotWithShape="0">
                <a:srgbClr val="808080">
                  <a:alpha val="34998"/>
                </a:srgbClr>
              </a:outerShdw>
            </a:effectLst>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a:latin typeface="Gill Sans MT" panose="020B0502020104020203" pitchFamily="34" charset="0"/>
                <a:ea typeface="MS PGothic" panose="020B0600070205080204" pitchFamily="34" charset="-128"/>
              </a:endParaRPr>
            </a:p>
          </p:txBody>
        </p:sp>
        <p:sp>
          <p:nvSpPr>
            <p:cNvPr id="158" name="Freeform 157">
              <a:extLst>
                <a:ext uri="{FF2B5EF4-FFF2-40B4-BE49-F238E27FC236}">
                  <a16:creationId xmlns:a16="http://schemas.microsoft.com/office/drawing/2014/main" id="{A7973AC7-9D68-794F-A1A9-6085B82C5131}"/>
                </a:ext>
              </a:extLst>
            </p:cNvPr>
            <p:cNvSpPr/>
            <p:nvPr/>
          </p:nvSpPr>
          <p:spPr bwMode="auto">
            <a:xfrm>
              <a:off x="2160407" y="1673990"/>
              <a:ext cx="547554" cy="16049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63596" name="Freeform 158">
              <a:extLst>
                <a:ext uri="{FF2B5EF4-FFF2-40B4-BE49-F238E27FC236}">
                  <a16:creationId xmlns:a16="http://schemas.microsoft.com/office/drawing/2014/main" id="{AC47ED10-517B-974C-9047-81FAC8A014B1}"/>
                </a:ext>
              </a:extLst>
            </p:cNvPr>
            <p:cNvSpPr>
              <a:spLocks noChangeArrowheads="1"/>
            </p:cNvSpPr>
            <p:nvPr/>
          </p:nvSpPr>
          <p:spPr bwMode="auto">
            <a:xfrm>
              <a:off x="2104116" y="1633868"/>
              <a:ext cx="660135" cy="109901"/>
            </a:xfrm>
            <a:custGeom>
              <a:avLst/>
              <a:gdLst>
                <a:gd name="T0" fmla="*/ 0 w 3723451"/>
                <a:gd name="T1" fmla="*/ 373 h 932950"/>
                <a:gd name="T2" fmla="*/ 3651 w 3723451"/>
                <a:gd name="T3" fmla="*/ 4 h 932950"/>
                <a:gd name="T4" fmla="*/ 10342 w 3723451"/>
                <a:gd name="T5" fmla="*/ 851 h 932950"/>
                <a:gd name="T6" fmla="*/ 16724 w 3723451"/>
                <a:gd name="T7" fmla="*/ 0 h 932950"/>
                <a:gd name="T8" fmla="*/ 20749 w 3723451"/>
                <a:gd name="T9" fmla="*/ 339 h 932950"/>
                <a:gd name="T10" fmla="*/ 17755 w 3723451"/>
                <a:gd name="T11" fmla="*/ 755 h 932950"/>
                <a:gd name="T12" fmla="*/ 16791 w 3723451"/>
                <a:gd name="T13" fmla="*/ 643 h 932950"/>
                <a:gd name="T14" fmla="*/ 10459 w 3723451"/>
                <a:gd name="T15" fmla="*/ 1525 h 932950"/>
                <a:gd name="T16" fmla="*/ 3966 w 3723451"/>
                <a:gd name="T17" fmla="*/ 675 h 932950"/>
                <a:gd name="T18" fmla="*/ 2916 w 3723451"/>
                <a:gd name="T19" fmla="*/ 767 h 932950"/>
                <a:gd name="T20" fmla="*/ 0 w 3723451"/>
                <a:gd name="T21" fmla="*/ 373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97" name="Freeform 159">
              <a:extLst>
                <a:ext uri="{FF2B5EF4-FFF2-40B4-BE49-F238E27FC236}">
                  <a16:creationId xmlns:a16="http://schemas.microsoft.com/office/drawing/2014/main" id="{CA11B64C-56EA-4848-AC05-CE644986B59C}"/>
                </a:ext>
              </a:extLst>
            </p:cNvPr>
            <p:cNvSpPr>
              <a:spLocks noChangeArrowheads="1"/>
            </p:cNvSpPr>
            <p:nvPr/>
          </p:nvSpPr>
          <p:spPr bwMode="auto">
            <a:xfrm>
              <a:off x="2539089" y="1728069"/>
              <a:ext cx="240514" cy="95945"/>
            </a:xfrm>
            <a:custGeom>
              <a:avLst/>
              <a:gdLst>
                <a:gd name="T0" fmla="*/ 0 w 1366596"/>
                <a:gd name="T1" fmla="*/ 0 h 809868"/>
                <a:gd name="T2" fmla="*/ 7450 w 1366596"/>
                <a:gd name="T3" fmla="*/ 1041 h 809868"/>
                <a:gd name="T4" fmla="*/ 4716 w 1366596"/>
                <a:gd name="T5" fmla="*/ 1347 h 809868"/>
                <a:gd name="T6" fmla="*/ 25 w 1366596"/>
                <a:gd name="T7" fmla="*/ 712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98" name="Freeform 160">
              <a:extLst>
                <a:ext uri="{FF2B5EF4-FFF2-40B4-BE49-F238E27FC236}">
                  <a16:creationId xmlns:a16="http://schemas.microsoft.com/office/drawing/2014/main" id="{DDB163C0-D1C1-E146-A52A-584F647E20AD}"/>
                </a:ext>
              </a:extLst>
            </p:cNvPr>
            <p:cNvSpPr>
              <a:spLocks noChangeArrowheads="1"/>
            </p:cNvSpPr>
            <p:nvPr/>
          </p:nvSpPr>
          <p:spPr bwMode="auto">
            <a:xfrm>
              <a:off x="2091322" y="1729813"/>
              <a:ext cx="237956" cy="97690"/>
            </a:xfrm>
            <a:custGeom>
              <a:avLst/>
              <a:gdLst>
                <a:gd name="T0" fmla="*/ 7312 w 1348191"/>
                <a:gd name="T1" fmla="*/ 0 h 791462"/>
                <a:gd name="T2" fmla="*/ 7413 w 1348191"/>
                <a:gd name="T3" fmla="*/ 718 h 791462"/>
                <a:gd name="T4" fmla="*/ 2682 w 1348191"/>
                <a:gd name="T5" fmla="*/ 1488 h 791462"/>
                <a:gd name="T6" fmla="*/ 0 w 1348191"/>
                <a:gd name="T7" fmla="*/ 1151 h 791462"/>
                <a:gd name="T8" fmla="*/ 731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63599" name="Straight Connector 161">
              <a:extLst>
                <a:ext uri="{FF2B5EF4-FFF2-40B4-BE49-F238E27FC236}">
                  <a16:creationId xmlns:a16="http://schemas.microsoft.com/office/drawing/2014/main" id="{6B0F5E33-443E-F94C-832C-AD3109690070}"/>
                </a:ext>
              </a:extLst>
            </p:cNvPr>
            <p:cNvCxnSpPr>
              <a:cxnSpLocks noChangeShapeType="1"/>
              <a:endCxn id="63594" idx="2"/>
            </p:cNvCxnSpPr>
            <p:nvPr/>
          </p:nvCxnSpPr>
          <p:spPr bwMode="auto">
            <a:xfrm flipH="1" flipV="1">
              <a:off x="1871277" y="1736791"/>
              <a:ext cx="2559" cy="123857"/>
            </a:xfrm>
            <a:prstGeom prst="line">
              <a:avLst/>
            </a:prstGeom>
            <a:noFill/>
            <a:ln w="6350">
              <a:solidFill>
                <a:schemeClr val="tx1"/>
              </a:solidFill>
              <a:round/>
              <a:headEnd/>
              <a:tailEnd/>
            </a:ln>
            <a:effectLst>
              <a:outerShdw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600" name="Straight Connector 162">
              <a:extLst>
                <a:ext uri="{FF2B5EF4-FFF2-40B4-BE49-F238E27FC236}">
                  <a16:creationId xmlns:a16="http://schemas.microsoft.com/office/drawing/2014/main" id="{C7FCDC43-9829-0A4B-99E1-09629B7DAA83}"/>
                </a:ext>
              </a:extLst>
            </p:cNvPr>
            <p:cNvCxnSpPr>
              <a:cxnSpLocks noChangeShapeType="1"/>
              <a:endCxn id="63594" idx="2"/>
            </p:cNvCxnSpPr>
            <p:nvPr/>
          </p:nvCxnSpPr>
          <p:spPr bwMode="auto">
            <a:xfrm flipH="1" flipV="1">
              <a:off x="2997089" y="1735047"/>
              <a:ext cx="2559" cy="122112"/>
            </a:xfrm>
            <a:prstGeom prst="line">
              <a:avLst/>
            </a:prstGeom>
            <a:noFill/>
            <a:ln w="6350">
              <a:solidFill>
                <a:schemeClr val="tx1"/>
              </a:solidFill>
              <a:round/>
              <a:headEnd/>
              <a:tailEnd/>
            </a:ln>
            <a:effectLst>
              <a:outerShdw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33" name="Group 7">
            <a:extLst>
              <a:ext uri="{FF2B5EF4-FFF2-40B4-BE49-F238E27FC236}">
                <a16:creationId xmlns:a16="http://schemas.microsoft.com/office/drawing/2014/main" id="{8BEDF638-2C9C-FC4E-8F21-54530DB19AC2}"/>
              </a:ext>
            </a:extLst>
          </p:cNvPr>
          <p:cNvGrpSpPr>
            <a:grpSpLocks/>
          </p:cNvGrpSpPr>
          <p:nvPr/>
        </p:nvGrpSpPr>
        <p:grpSpPr bwMode="auto">
          <a:xfrm>
            <a:off x="4341806" y="3803823"/>
            <a:ext cx="700087" cy="398463"/>
            <a:chOff x="1871277" y="1576300"/>
            <a:chExt cx="1128371" cy="437861"/>
          </a:xfrm>
        </p:grpSpPr>
        <p:sp>
          <p:nvSpPr>
            <p:cNvPr id="63583" name="Oval 164">
              <a:extLst>
                <a:ext uri="{FF2B5EF4-FFF2-40B4-BE49-F238E27FC236}">
                  <a16:creationId xmlns:a16="http://schemas.microsoft.com/office/drawing/2014/main" id="{0B126AF7-501C-FA49-B0B3-77A6C259D7AF}"/>
                </a:ext>
              </a:extLst>
            </p:cNvPr>
            <p:cNvSpPr>
              <a:spLocks noChangeArrowheads="1"/>
            </p:cNvSpPr>
            <p:nvPr/>
          </p:nvSpPr>
          <p:spPr bwMode="auto">
            <a:xfrm flipV="1">
              <a:off x="1873835" y="1694924"/>
              <a:ext cx="1125813" cy="319237"/>
            </a:xfrm>
            <a:prstGeom prst="ellipse">
              <a:avLst/>
            </a:prstGeom>
            <a:gradFill rotWithShape="1">
              <a:gsLst>
                <a:gs pos="0">
                  <a:srgbClr val="8585E0"/>
                </a:gs>
                <a:gs pos="50000">
                  <a:srgbClr val="262699"/>
                </a:gs>
                <a:gs pos="100000">
                  <a:srgbClr val="8585E0"/>
                </a:gs>
              </a:gsLst>
              <a:lin ang="0" scaled="1"/>
            </a:gradFill>
            <a:ln w="6350">
              <a:solidFill>
                <a:schemeClr val="tx1"/>
              </a:solidFill>
              <a:round/>
              <a:headEnd/>
              <a:tailEnd/>
            </a:ln>
            <a:effectLst>
              <a:outerShdw dist="23000" dir="5400000" rotWithShape="0">
                <a:srgbClr val="808080">
                  <a:alpha val="34998"/>
                </a:srgbClr>
              </a:outerShdw>
            </a:effectLst>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a:latin typeface="Gill Sans MT" panose="020B0502020104020203" pitchFamily="34" charset="0"/>
                <a:ea typeface="MS PGothic" panose="020B0600070205080204" pitchFamily="34" charset="-128"/>
              </a:endParaRPr>
            </a:p>
          </p:txBody>
        </p:sp>
        <p:sp>
          <p:nvSpPr>
            <p:cNvPr id="166" name="Rectangle 165">
              <a:extLst>
                <a:ext uri="{FF2B5EF4-FFF2-40B4-BE49-F238E27FC236}">
                  <a16:creationId xmlns:a16="http://schemas.microsoft.com/office/drawing/2014/main" id="{0CFB4D54-25AD-854B-B143-1ED62F40BD54}"/>
                </a:ext>
              </a:extLst>
            </p:cNvPr>
            <p:cNvSpPr/>
            <p:nvPr/>
          </p:nvSpPr>
          <p:spPr bwMode="auto">
            <a:xfrm>
              <a:off x="1871277" y="1740280"/>
              <a:ext cx="1128371" cy="11513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63585" name="Oval 166">
              <a:extLst>
                <a:ext uri="{FF2B5EF4-FFF2-40B4-BE49-F238E27FC236}">
                  <a16:creationId xmlns:a16="http://schemas.microsoft.com/office/drawing/2014/main" id="{DC149F52-2968-1C44-AC4D-6BC01606D718}"/>
                </a:ext>
              </a:extLst>
            </p:cNvPr>
            <p:cNvSpPr>
              <a:spLocks noChangeArrowheads="1"/>
            </p:cNvSpPr>
            <p:nvPr/>
          </p:nvSpPr>
          <p:spPr bwMode="auto">
            <a:xfrm flipV="1">
              <a:off x="1871277" y="1576300"/>
              <a:ext cx="1125813" cy="319237"/>
            </a:xfrm>
            <a:prstGeom prst="ellipse">
              <a:avLst/>
            </a:prstGeom>
            <a:solidFill>
              <a:srgbClr val="BFBFBF"/>
            </a:solidFill>
            <a:ln w="6350">
              <a:solidFill>
                <a:schemeClr val="tx1"/>
              </a:solidFill>
              <a:round/>
              <a:headEnd/>
              <a:tailEnd/>
            </a:ln>
            <a:effectLst>
              <a:outerShdw dist="23000" dir="5400000" rotWithShape="0">
                <a:srgbClr val="808080">
                  <a:alpha val="34998"/>
                </a:srgbClr>
              </a:outerShdw>
            </a:effectLst>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a:latin typeface="Gill Sans MT" panose="020B0502020104020203" pitchFamily="34" charset="0"/>
                <a:ea typeface="MS PGothic" panose="020B0600070205080204" pitchFamily="34" charset="-128"/>
              </a:endParaRPr>
            </a:p>
          </p:txBody>
        </p:sp>
        <p:sp>
          <p:nvSpPr>
            <p:cNvPr id="168" name="Freeform 167">
              <a:extLst>
                <a:ext uri="{FF2B5EF4-FFF2-40B4-BE49-F238E27FC236}">
                  <a16:creationId xmlns:a16="http://schemas.microsoft.com/office/drawing/2014/main" id="{5AB0FE62-82C8-2645-93B6-6DEF7C1FAF54}"/>
                </a:ext>
              </a:extLst>
            </p:cNvPr>
            <p:cNvSpPr/>
            <p:nvPr/>
          </p:nvSpPr>
          <p:spPr bwMode="auto">
            <a:xfrm>
              <a:off x="2160405" y="1673990"/>
              <a:ext cx="547555" cy="16049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63587" name="Freeform 168">
              <a:extLst>
                <a:ext uri="{FF2B5EF4-FFF2-40B4-BE49-F238E27FC236}">
                  <a16:creationId xmlns:a16="http://schemas.microsoft.com/office/drawing/2014/main" id="{DC7545E3-9DD6-FF4C-8084-61B1F5473DD2}"/>
                </a:ext>
              </a:extLst>
            </p:cNvPr>
            <p:cNvSpPr>
              <a:spLocks noChangeArrowheads="1"/>
            </p:cNvSpPr>
            <p:nvPr/>
          </p:nvSpPr>
          <p:spPr bwMode="auto">
            <a:xfrm>
              <a:off x="2104115" y="1633867"/>
              <a:ext cx="660136" cy="109902"/>
            </a:xfrm>
            <a:custGeom>
              <a:avLst/>
              <a:gdLst>
                <a:gd name="T0" fmla="*/ 0 w 3723451"/>
                <a:gd name="T1" fmla="*/ 373 h 932950"/>
                <a:gd name="T2" fmla="*/ 3651 w 3723451"/>
                <a:gd name="T3" fmla="*/ 4 h 932950"/>
                <a:gd name="T4" fmla="*/ 10342 w 3723451"/>
                <a:gd name="T5" fmla="*/ 851 h 932950"/>
                <a:gd name="T6" fmla="*/ 16725 w 3723451"/>
                <a:gd name="T7" fmla="*/ 0 h 932950"/>
                <a:gd name="T8" fmla="*/ 20749 w 3723451"/>
                <a:gd name="T9" fmla="*/ 339 h 932950"/>
                <a:gd name="T10" fmla="*/ 17755 w 3723451"/>
                <a:gd name="T11" fmla="*/ 755 h 932950"/>
                <a:gd name="T12" fmla="*/ 16791 w 3723451"/>
                <a:gd name="T13" fmla="*/ 643 h 932950"/>
                <a:gd name="T14" fmla="*/ 10459 w 3723451"/>
                <a:gd name="T15" fmla="*/ 1525 h 932950"/>
                <a:gd name="T16" fmla="*/ 3966 w 3723451"/>
                <a:gd name="T17" fmla="*/ 675 h 932950"/>
                <a:gd name="T18" fmla="*/ 2916 w 3723451"/>
                <a:gd name="T19" fmla="*/ 767 h 932950"/>
                <a:gd name="T20" fmla="*/ 0 w 3723451"/>
                <a:gd name="T21" fmla="*/ 373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88" name="Freeform 169">
              <a:extLst>
                <a:ext uri="{FF2B5EF4-FFF2-40B4-BE49-F238E27FC236}">
                  <a16:creationId xmlns:a16="http://schemas.microsoft.com/office/drawing/2014/main" id="{77127D28-B0B1-6343-A38C-62608772B6C8}"/>
                </a:ext>
              </a:extLst>
            </p:cNvPr>
            <p:cNvSpPr>
              <a:spLocks noChangeArrowheads="1"/>
            </p:cNvSpPr>
            <p:nvPr/>
          </p:nvSpPr>
          <p:spPr bwMode="auto">
            <a:xfrm>
              <a:off x="2539088" y="1728068"/>
              <a:ext cx="240515" cy="95946"/>
            </a:xfrm>
            <a:custGeom>
              <a:avLst/>
              <a:gdLst>
                <a:gd name="T0" fmla="*/ 0 w 1366596"/>
                <a:gd name="T1" fmla="*/ 0 h 809868"/>
                <a:gd name="T2" fmla="*/ 7450 w 1366596"/>
                <a:gd name="T3" fmla="*/ 1041 h 809868"/>
                <a:gd name="T4" fmla="*/ 4716 w 1366596"/>
                <a:gd name="T5" fmla="*/ 1347 h 809868"/>
                <a:gd name="T6" fmla="*/ 25 w 1366596"/>
                <a:gd name="T7" fmla="*/ 712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89" name="Freeform 170">
              <a:extLst>
                <a:ext uri="{FF2B5EF4-FFF2-40B4-BE49-F238E27FC236}">
                  <a16:creationId xmlns:a16="http://schemas.microsoft.com/office/drawing/2014/main" id="{80967870-1C2E-8143-8A30-DFB8690849EB}"/>
                </a:ext>
              </a:extLst>
            </p:cNvPr>
            <p:cNvSpPr>
              <a:spLocks noChangeArrowheads="1"/>
            </p:cNvSpPr>
            <p:nvPr/>
          </p:nvSpPr>
          <p:spPr bwMode="auto">
            <a:xfrm>
              <a:off x="2091322" y="1729813"/>
              <a:ext cx="237955" cy="97690"/>
            </a:xfrm>
            <a:custGeom>
              <a:avLst/>
              <a:gdLst>
                <a:gd name="T0" fmla="*/ 7312 w 1348191"/>
                <a:gd name="T1" fmla="*/ 0 h 791462"/>
                <a:gd name="T2" fmla="*/ 7413 w 1348191"/>
                <a:gd name="T3" fmla="*/ 718 h 791462"/>
                <a:gd name="T4" fmla="*/ 2682 w 1348191"/>
                <a:gd name="T5" fmla="*/ 1488 h 791462"/>
                <a:gd name="T6" fmla="*/ 0 w 1348191"/>
                <a:gd name="T7" fmla="*/ 1151 h 791462"/>
                <a:gd name="T8" fmla="*/ 731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63590" name="Straight Connector 171">
              <a:extLst>
                <a:ext uri="{FF2B5EF4-FFF2-40B4-BE49-F238E27FC236}">
                  <a16:creationId xmlns:a16="http://schemas.microsoft.com/office/drawing/2014/main" id="{7CE6EC4A-8906-A64D-A7DA-79FB1F4C16AD}"/>
                </a:ext>
              </a:extLst>
            </p:cNvPr>
            <p:cNvCxnSpPr>
              <a:cxnSpLocks noChangeShapeType="1"/>
              <a:endCxn id="63585" idx="2"/>
            </p:cNvCxnSpPr>
            <p:nvPr/>
          </p:nvCxnSpPr>
          <p:spPr bwMode="auto">
            <a:xfrm flipH="1" flipV="1">
              <a:off x="1871277" y="1736791"/>
              <a:ext cx="2558" cy="123857"/>
            </a:xfrm>
            <a:prstGeom prst="line">
              <a:avLst/>
            </a:prstGeom>
            <a:noFill/>
            <a:ln w="6350">
              <a:solidFill>
                <a:schemeClr val="tx1"/>
              </a:solidFill>
              <a:round/>
              <a:headEnd/>
              <a:tailEnd/>
            </a:ln>
            <a:effectLst>
              <a:outerShdw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591" name="Straight Connector 172">
              <a:extLst>
                <a:ext uri="{FF2B5EF4-FFF2-40B4-BE49-F238E27FC236}">
                  <a16:creationId xmlns:a16="http://schemas.microsoft.com/office/drawing/2014/main" id="{743C46F3-35B3-C44E-A42D-0FA06E44A951}"/>
                </a:ext>
              </a:extLst>
            </p:cNvPr>
            <p:cNvCxnSpPr>
              <a:cxnSpLocks noChangeShapeType="1"/>
              <a:endCxn id="63585" idx="2"/>
            </p:cNvCxnSpPr>
            <p:nvPr/>
          </p:nvCxnSpPr>
          <p:spPr bwMode="auto">
            <a:xfrm flipH="1" flipV="1">
              <a:off x="2997090" y="1735046"/>
              <a:ext cx="2558" cy="122113"/>
            </a:xfrm>
            <a:prstGeom prst="line">
              <a:avLst/>
            </a:prstGeom>
            <a:noFill/>
            <a:ln w="6350">
              <a:solidFill>
                <a:schemeClr val="tx1"/>
              </a:solidFill>
              <a:round/>
              <a:headEnd/>
              <a:tailEnd/>
            </a:ln>
            <a:effectLst>
              <a:outerShdw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34" name="Group 7">
            <a:extLst>
              <a:ext uri="{FF2B5EF4-FFF2-40B4-BE49-F238E27FC236}">
                <a16:creationId xmlns:a16="http://schemas.microsoft.com/office/drawing/2014/main" id="{FD4727F3-4ECC-E941-9707-C0BE0D5A0043}"/>
              </a:ext>
            </a:extLst>
          </p:cNvPr>
          <p:cNvGrpSpPr>
            <a:grpSpLocks/>
          </p:cNvGrpSpPr>
          <p:nvPr/>
        </p:nvGrpSpPr>
        <p:grpSpPr bwMode="auto">
          <a:xfrm>
            <a:off x="2292342" y="1944863"/>
            <a:ext cx="700088" cy="398463"/>
            <a:chOff x="1871277" y="1576300"/>
            <a:chExt cx="1128371" cy="437861"/>
          </a:xfrm>
        </p:grpSpPr>
        <p:sp>
          <p:nvSpPr>
            <p:cNvPr id="63574" name="Oval 174">
              <a:extLst>
                <a:ext uri="{FF2B5EF4-FFF2-40B4-BE49-F238E27FC236}">
                  <a16:creationId xmlns:a16="http://schemas.microsoft.com/office/drawing/2014/main" id="{3173A2FF-F4AF-B84E-94D3-73551AF294BB}"/>
                </a:ext>
              </a:extLst>
            </p:cNvPr>
            <p:cNvSpPr>
              <a:spLocks noChangeArrowheads="1"/>
            </p:cNvSpPr>
            <p:nvPr/>
          </p:nvSpPr>
          <p:spPr bwMode="auto">
            <a:xfrm flipV="1">
              <a:off x="1873836" y="1694924"/>
              <a:ext cx="1125812" cy="319237"/>
            </a:xfrm>
            <a:prstGeom prst="ellipse">
              <a:avLst/>
            </a:prstGeom>
            <a:gradFill rotWithShape="1">
              <a:gsLst>
                <a:gs pos="0">
                  <a:srgbClr val="8585E0"/>
                </a:gs>
                <a:gs pos="50000">
                  <a:srgbClr val="262699"/>
                </a:gs>
                <a:gs pos="100000">
                  <a:srgbClr val="8585E0"/>
                </a:gs>
              </a:gsLst>
              <a:lin ang="0" scaled="1"/>
            </a:gradFill>
            <a:ln w="6350">
              <a:solidFill>
                <a:schemeClr val="tx1"/>
              </a:solidFill>
              <a:round/>
              <a:headEnd/>
              <a:tailEnd/>
            </a:ln>
            <a:effectLst>
              <a:outerShdw dist="23000" dir="5400000" rotWithShape="0">
                <a:srgbClr val="808080">
                  <a:alpha val="34998"/>
                </a:srgbClr>
              </a:outerShdw>
            </a:effectLst>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a:latin typeface="Gill Sans MT" panose="020B0502020104020203" pitchFamily="34" charset="0"/>
                <a:ea typeface="MS PGothic" panose="020B0600070205080204" pitchFamily="34" charset="-128"/>
              </a:endParaRPr>
            </a:p>
          </p:txBody>
        </p:sp>
        <p:sp>
          <p:nvSpPr>
            <p:cNvPr id="176" name="Rectangle 175">
              <a:extLst>
                <a:ext uri="{FF2B5EF4-FFF2-40B4-BE49-F238E27FC236}">
                  <a16:creationId xmlns:a16="http://schemas.microsoft.com/office/drawing/2014/main" id="{1E59450D-1F6C-1F44-9E50-871A328A204C}"/>
                </a:ext>
              </a:extLst>
            </p:cNvPr>
            <p:cNvSpPr/>
            <p:nvPr/>
          </p:nvSpPr>
          <p:spPr bwMode="auto">
            <a:xfrm>
              <a:off x="1871277" y="1740280"/>
              <a:ext cx="1128371" cy="11513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63576" name="Oval 176">
              <a:extLst>
                <a:ext uri="{FF2B5EF4-FFF2-40B4-BE49-F238E27FC236}">
                  <a16:creationId xmlns:a16="http://schemas.microsoft.com/office/drawing/2014/main" id="{DC1BF319-1897-3343-8DEA-4D1F7D0F149D}"/>
                </a:ext>
              </a:extLst>
            </p:cNvPr>
            <p:cNvSpPr>
              <a:spLocks noChangeArrowheads="1"/>
            </p:cNvSpPr>
            <p:nvPr/>
          </p:nvSpPr>
          <p:spPr bwMode="auto">
            <a:xfrm flipV="1">
              <a:off x="1871277" y="1576300"/>
              <a:ext cx="1125812" cy="319237"/>
            </a:xfrm>
            <a:prstGeom prst="ellipse">
              <a:avLst/>
            </a:prstGeom>
            <a:solidFill>
              <a:srgbClr val="BFBFBF"/>
            </a:solidFill>
            <a:ln w="6350">
              <a:solidFill>
                <a:schemeClr val="tx1"/>
              </a:solidFill>
              <a:round/>
              <a:headEnd/>
              <a:tailEnd/>
            </a:ln>
            <a:effectLst>
              <a:outerShdw dist="23000" dir="5400000" rotWithShape="0">
                <a:srgbClr val="808080">
                  <a:alpha val="34998"/>
                </a:srgbClr>
              </a:outerShdw>
            </a:effectLst>
          </p:spPr>
          <p:txBody>
            <a:bodyPr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a:latin typeface="Gill Sans MT" panose="020B0502020104020203" pitchFamily="34" charset="0"/>
                <a:ea typeface="MS PGothic" panose="020B0600070205080204" pitchFamily="34" charset="-128"/>
              </a:endParaRPr>
            </a:p>
          </p:txBody>
        </p:sp>
        <p:sp>
          <p:nvSpPr>
            <p:cNvPr id="178" name="Freeform 177">
              <a:extLst>
                <a:ext uri="{FF2B5EF4-FFF2-40B4-BE49-F238E27FC236}">
                  <a16:creationId xmlns:a16="http://schemas.microsoft.com/office/drawing/2014/main" id="{556C476C-B654-DB4A-A5F0-D4B6923B8912}"/>
                </a:ext>
              </a:extLst>
            </p:cNvPr>
            <p:cNvSpPr/>
            <p:nvPr/>
          </p:nvSpPr>
          <p:spPr bwMode="auto">
            <a:xfrm>
              <a:off x="2160407" y="1673990"/>
              <a:ext cx="547554" cy="16049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1" fmla="*/ 1486231 w 2944854"/>
                <a:gd name="connsiteY0-2" fmla="*/ 727041 h 1316375"/>
                <a:gd name="connsiteX1-3" fmla="*/ 257675 w 2944854"/>
                <a:gd name="connsiteY1-4" fmla="*/ 1302232 h 1316375"/>
                <a:gd name="connsiteX2-5" fmla="*/ 0 w 2944854"/>
                <a:gd name="connsiteY2-6" fmla="*/ 1228607 h 1316375"/>
                <a:gd name="connsiteX3-7" fmla="*/ 911064 w 2944854"/>
                <a:gd name="connsiteY3-8" fmla="*/ 837478 h 1316375"/>
                <a:gd name="connsiteX4-9" fmla="*/ 883456 w 2944854"/>
                <a:gd name="connsiteY4-10" fmla="*/ 450949 h 1316375"/>
                <a:gd name="connsiteX5-11" fmla="*/ 161047 w 2944854"/>
                <a:gd name="connsiteY5-12" fmla="*/ 119640 h 1316375"/>
                <a:gd name="connsiteX6-13" fmla="*/ 404917 w 2944854"/>
                <a:gd name="connsiteY6-14" fmla="*/ 50617 h 1316375"/>
                <a:gd name="connsiteX7-15" fmla="*/ 1477028 w 2944854"/>
                <a:gd name="connsiteY7-16" fmla="*/ 501566 h 1316375"/>
                <a:gd name="connsiteX8-17" fmla="*/ 2572146 w 2944854"/>
                <a:gd name="connsiteY8-18" fmla="*/ 0 h 1316375"/>
                <a:gd name="connsiteX9-19" fmla="*/ 2875834 w 2944854"/>
                <a:gd name="connsiteY9-20" fmla="*/ 96632 h 1316375"/>
                <a:gd name="connsiteX10-21" fmla="*/ 2079803 w 2944854"/>
                <a:gd name="connsiteY10-22" fmla="*/ 432543 h 1316375"/>
                <a:gd name="connsiteX11-23" fmla="*/ 2240850 w 2944854"/>
                <a:gd name="connsiteY11-24" fmla="*/ 920305 h 1316375"/>
                <a:gd name="connsiteX12-25" fmla="*/ 2944854 w 2944854"/>
                <a:gd name="connsiteY12-26" fmla="*/ 1228607 h 1316375"/>
                <a:gd name="connsiteX13-27" fmla="*/ 2756623 w 2944854"/>
                <a:gd name="connsiteY13-28" fmla="*/ 1316375 h 1316375"/>
                <a:gd name="connsiteX14-29" fmla="*/ 1486231 w 2944854"/>
                <a:gd name="connsiteY14-30" fmla="*/ 727041 h 1316375"/>
                <a:gd name="connsiteX0-31" fmla="*/ 1486231 w 3024520"/>
                <a:gd name="connsiteY0-32" fmla="*/ 727041 h 1316375"/>
                <a:gd name="connsiteX1-33" fmla="*/ 257675 w 3024520"/>
                <a:gd name="connsiteY1-34" fmla="*/ 1302232 h 1316375"/>
                <a:gd name="connsiteX2-35" fmla="*/ 0 w 3024520"/>
                <a:gd name="connsiteY2-36" fmla="*/ 1228607 h 1316375"/>
                <a:gd name="connsiteX3-37" fmla="*/ 911064 w 3024520"/>
                <a:gd name="connsiteY3-38" fmla="*/ 837478 h 1316375"/>
                <a:gd name="connsiteX4-39" fmla="*/ 883456 w 3024520"/>
                <a:gd name="connsiteY4-40" fmla="*/ 450949 h 1316375"/>
                <a:gd name="connsiteX5-41" fmla="*/ 161047 w 3024520"/>
                <a:gd name="connsiteY5-42" fmla="*/ 119640 h 1316375"/>
                <a:gd name="connsiteX6-43" fmla="*/ 404917 w 3024520"/>
                <a:gd name="connsiteY6-44" fmla="*/ 50617 h 1316375"/>
                <a:gd name="connsiteX7-45" fmla="*/ 1477028 w 3024520"/>
                <a:gd name="connsiteY7-46" fmla="*/ 501566 h 1316375"/>
                <a:gd name="connsiteX8-47" fmla="*/ 2572146 w 3024520"/>
                <a:gd name="connsiteY8-48" fmla="*/ 0 h 1316375"/>
                <a:gd name="connsiteX9-49" fmla="*/ 2875834 w 3024520"/>
                <a:gd name="connsiteY9-50" fmla="*/ 96632 h 1316375"/>
                <a:gd name="connsiteX10-51" fmla="*/ 2079803 w 3024520"/>
                <a:gd name="connsiteY10-52" fmla="*/ 432543 h 1316375"/>
                <a:gd name="connsiteX11-53" fmla="*/ 2240850 w 3024520"/>
                <a:gd name="connsiteY11-54" fmla="*/ 920305 h 1316375"/>
                <a:gd name="connsiteX12-55" fmla="*/ 3024520 w 3024520"/>
                <a:gd name="connsiteY12-56" fmla="*/ 1228607 h 1316375"/>
                <a:gd name="connsiteX13-57" fmla="*/ 2756623 w 3024520"/>
                <a:gd name="connsiteY13-58" fmla="*/ 1316375 h 1316375"/>
                <a:gd name="connsiteX14-59" fmla="*/ 1486231 w 3024520"/>
                <a:gd name="connsiteY14-60" fmla="*/ 727041 h 1316375"/>
                <a:gd name="connsiteX0-61" fmla="*/ 1537780 w 3076069"/>
                <a:gd name="connsiteY0-62" fmla="*/ 727041 h 1316375"/>
                <a:gd name="connsiteX1-63" fmla="*/ 309224 w 3076069"/>
                <a:gd name="connsiteY1-64" fmla="*/ 1302232 h 1316375"/>
                <a:gd name="connsiteX2-65" fmla="*/ 0 w 3076069"/>
                <a:gd name="connsiteY2-66" fmla="*/ 1228607 h 1316375"/>
                <a:gd name="connsiteX3-67" fmla="*/ 962613 w 3076069"/>
                <a:gd name="connsiteY3-68" fmla="*/ 837478 h 1316375"/>
                <a:gd name="connsiteX4-69" fmla="*/ 935005 w 3076069"/>
                <a:gd name="connsiteY4-70" fmla="*/ 450949 h 1316375"/>
                <a:gd name="connsiteX5-71" fmla="*/ 212596 w 3076069"/>
                <a:gd name="connsiteY5-72" fmla="*/ 119640 h 1316375"/>
                <a:gd name="connsiteX6-73" fmla="*/ 456466 w 3076069"/>
                <a:gd name="connsiteY6-74" fmla="*/ 50617 h 1316375"/>
                <a:gd name="connsiteX7-75" fmla="*/ 1528577 w 3076069"/>
                <a:gd name="connsiteY7-76" fmla="*/ 501566 h 1316375"/>
                <a:gd name="connsiteX8-77" fmla="*/ 2623695 w 3076069"/>
                <a:gd name="connsiteY8-78" fmla="*/ 0 h 1316375"/>
                <a:gd name="connsiteX9-79" fmla="*/ 2927383 w 3076069"/>
                <a:gd name="connsiteY9-80" fmla="*/ 96632 h 1316375"/>
                <a:gd name="connsiteX10-81" fmla="*/ 2131352 w 3076069"/>
                <a:gd name="connsiteY10-82" fmla="*/ 432543 h 1316375"/>
                <a:gd name="connsiteX11-83" fmla="*/ 2292399 w 3076069"/>
                <a:gd name="connsiteY11-84" fmla="*/ 920305 h 1316375"/>
                <a:gd name="connsiteX12-85" fmla="*/ 3076069 w 3076069"/>
                <a:gd name="connsiteY12-86" fmla="*/ 1228607 h 1316375"/>
                <a:gd name="connsiteX13-87" fmla="*/ 2808172 w 3076069"/>
                <a:gd name="connsiteY13-88" fmla="*/ 1316375 h 1316375"/>
                <a:gd name="connsiteX14-89" fmla="*/ 1537780 w 3076069"/>
                <a:gd name="connsiteY14-90" fmla="*/ 727041 h 1316375"/>
                <a:gd name="connsiteX0-91" fmla="*/ 1537780 w 3076069"/>
                <a:gd name="connsiteY0-92" fmla="*/ 727041 h 1321259"/>
                <a:gd name="connsiteX1-93" fmla="*/ 313981 w 3076069"/>
                <a:gd name="connsiteY1-94" fmla="*/ 1321259 h 1321259"/>
                <a:gd name="connsiteX2-95" fmla="*/ 0 w 3076069"/>
                <a:gd name="connsiteY2-96" fmla="*/ 1228607 h 1321259"/>
                <a:gd name="connsiteX3-97" fmla="*/ 962613 w 3076069"/>
                <a:gd name="connsiteY3-98" fmla="*/ 837478 h 1321259"/>
                <a:gd name="connsiteX4-99" fmla="*/ 935005 w 3076069"/>
                <a:gd name="connsiteY4-100" fmla="*/ 450949 h 1321259"/>
                <a:gd name="connsiteX5-101" fmla="*/ 212596 w 3076069"/>
                <a:gd name="connsiteY5-102" fmla="*/ 119640 h 1321259"/>
                <a:gd name="connsiteX6-103" fmla="*/ 456466 w 3076069"/>
                <a:gd name="connsiteY6-104" fmla="*/ 50617 h 1321259"/>
                <a:gd name="connsiteX7-105" fmla="*/ 1528577 w 3076069"/>
                <a:gd name="connsiteY7-106" fmla="*/ 501566 h 1321259"/>
                <a:gd name="connsiteX8-107" fmla="*/ 2623695 w 3076069"/>
                <a:gd name="connsiteY8-108" fmla="*/ 0 h 1321259"/>
                <a:gd name="connsiteX9-109" fmla="*/ 2927383 w 3076069"/>
                <a:gd name="connsiteY9-110" fmla="*/ 96632 h 1321259"/>
                <a:gd name="connsiteX10-111" fmla="*/ 2131352 w 3076069"/>
                <a:gd name="connsiteY10-112" fmla="*/ 432543 h 1321259"/>
                <a:gd name="connsiteX11-113" fmla="*/ 2292399 w 3076069"/>
                <a:gd name="connsiteY11-114" fmla="*/ 920305 h 1321259"/>
                <a:gd name="connsiteX12-115" fmla="*/ 3076069 w 3076069"/>
                <a:gd name="connsiteY12-116" fmla="*/ 1228607 h 1321259"/>
                <a:gd name="connsiteX13-117" fmla="*/ 2808172 w 3076069"/>
                <a:gd name="connsiteY13-118" fmla="*/ 1316375 h 1321259"/>
                <a:gd name="connsiteX14-119" fmla="*/ 1537780 w 3076069"/>
                <a:gd name="connsiteY14-120" fmla="*/ 727041 h 1321259"/>
                <a:gd name="connsiteX0-121" fmla="*/ 1537780 w 3076069"/>
                <a:gd name="connsiteY0-122" fmla="*/ 750825 h 1321259"/>
                <a:gd name="connsiteX1-123" fmla="*/ 313981 w 3076069"/>
                <a:gd name="connsiteY1-124" fmla="*/ 1321259 h 1321259"/>
                <a:gd name="connsiteX2-125" fmla="*/ 0 w 3076069"/>
                <a:gd name="connsiteY2-126" fmla="*/ 1228607 h 1321259"/>
                <a:gd name="connsiteX3-127" fmla="*/ 962613 w 3076069"/>
                <a:gd name="connsiteY3-128" fmla="*/ 837478 h 1321259"/>
                <a:gd name="connsiteX4-129" fmla="*/ 935005 w 3076069"/>
                <a:gd name="connsiteY4-130" fmla="*/ 450949 h 1321259"/>
                <a:gd name="connsiteX5-131" fmla="*/ 212596 w 3076069"/>
                <a:gd name="connsiteY5-132" fmla="*/ 119640 h 1321259"/>
                <a:gd name="connsiteX6-133" fmla="*/ 456466 w 3076069"/>
                <a:gd name="connsiteY6-134" fmla="*/ 50617 h 1321259"/>
                <a:gd name="connsiteX7-135" fmla="*/ 1528577 w 3076069"/>
                <a:gd name="connsiteY7-136" fmla="*/ 501566 h 1321259"/>
                <a:gd name="connsiteX8-137" fmla="*/ 2623695 w 3076069"/>
                <a:gd name="connsiteY8-138" fmla="*/ 0 h 1321259"/>
                <a:gd name="connsiteX9-139" fmla="*/ 2927383 w 3076069"/>
                <a:gd name="connsiteY9-140" fmla="*/ 96632 h 1321259"/>
                <a:gd name="connsiteX10-141" fmla="*/ 2131352 w 3076069"/>
                <a:gd name="connsiteY10-142" fmla="*/ 432543 h 1321259"/>
                <a:gd name="connsiteX11-143" fmla="*/ 2292399 w 3076069"/>
                <a:gd name="connsiteY11-144" fmla="*/ 920305 h 1321259"/>
                <a:gd name="connsiteX12-145" fmla="*/ 3076069 w 3076069"/>
                <a:gd name="connsiteY12-146" fmla="*/ 1228607 h 1321259"/>
                <a:gd name="connsiteX13-147" fmla="*/ 2808172 w 3076069"/>
                <a:gd name="connsiteY13-148" fmla="*/ 1316375 h 1321259"/>
                <a:gd name="connsiteX14-149" fmla="*/ 1537780 w 3076069"/>
                <a:gd name="connsiteY14-150" fmla="*/ 750825 h 13212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63578" name="Freeform 178">
              <a:extLst>
                <a:ext uri="{FF2B5EF4-FFF2-40B4-BE49-F238E27FC236}">
                  <a16:creationId xmlns:a16="http://schemas.microsoft.com/office/drawing/2014/main" id="{D8E8C248-ECFB-B246-AD58-F11EE1427710}"/>
                </a:ext>
              </a:extLst>
            </p:cNvPr>
            <p:cNvSpPr>
              <a:spLocks noChangeArrowheads="1"/>
            </p:cNvSpPr>
            <p:nvPr/>
          </p:nvSpPr>
          <p:spPr bwMode="auto">
            <a:xfrm>
              <a:off x="2104116" y="1633868"/>
              <a:ext cx="660135" cy="109901"/>
            </a:xfrm>
            <a:custGeom>
              <a:avLst/>
              <a:gdLst>
                <a:gd name="T0" fmla="*/ 0 w 3723451"/>
                <a:gd name="T1" fmla="*/ 373 h 932950"/>
                <a:gd name="T2" fmla="*/ 3651 w 3723451"/>
                <a:gd name="T3" fmla="*/ 4 h 932950"/>
                <a:gd name="T4" fmla="*/ 10342 w 3723451"/>
                <a:gd name="T5" fmla="*/ 851 h 932950"/>
                <a:gd name="T6" fmla="*/ 16724 w 3723451"/>
                <a:gd name="T7" fmla="*/ 0 h 932950"/>
                <a:gd name="T8" fmla="*/ 20749 w 3723451"/>
                <a:gd name="T9" fmla="*/ 339 h 932950"/>
                <a:gd name="T10" fmla="*/ 17755 w 3723451"/>
                <a:gd name="T11" fmla="*/ 755 h 932950"/>
                <a:gd name="T12" fmla="*/ 16791 w 3723451"/>
                <a:gd name="T13" fmla="*/ 643 h 932950"/>
                <a:gd name="T14" fmla="*/ 10459 w 3723451"/>
                <a:gd name="T15" fmla="*/ 1525 h 932950"/>
                <a:gd name="T16" fmla="*/ 3966 w 3723451"/>
                <a:gd name="T17" fmla="*/ 675 h 932950"/>
                <a:gd name="T18" fmla="*/ 2916 w 3723451"/>
                <a:gd name="T19" fmla="*/ 767 h 932950"/>
                <a:gd name="T20" fmla="*/ 0 w 3723451"/>
                <a:gd name="T21" fmla="*/ 373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79" name="Freeform 179">
              <a:extLst>
                <a:ext uri="{FF2B5EF4-FFF2-40B4-BE49-F238E27FC236}">
                  <a16:creationId xmlns:a16="http://schemas.microsoft.com/office/drawing/2014/main" id="{0AA174C1-8781-B34E-A12A-51DE4B7018C0}"/>
                </a:ext>
              </a:extLst>
            </p:cNvPr>
            <p:cNvSpPr>
              <a:spLocks noChangeArrowheads="1"/>
            </p:cNvSpPr>
            <p:nvPr/>
          </p:nvSpPr>
          <p:spPr bwMode="auto">
            <a:xfrm>
              <a:off x="2539089" y="1728069"/>
              <a:ext cx="240514" cy="95945"/>
            </a:xfrm>
            <a:custGeom>
              <a:avLst/>
              <a:gdLst>
                <a:gd name="T0" fmla="*/ 0 w 1366596"/>
                <a:gd name="T1" fmla="*/ 0 h 809868"/>
                <a:gd name="T2" fmla="*/ 7450 w 1366596"/>
                <a:gd name="T3" fmla="*/ 1041 h 809868"/>
                <a:gd name="T4" fmla="*/ 4716 w 1366596"/>
                <a:gd name="T5" fmla="*/ 1347 h 809868"/>
                <a:gd name="T6" fmla="*/ 25 w 1366596"/>
                <a:gd name="T7" fmla="*/ 712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80" name="Freeform 180">
              <a:extLst>
                <a:ext uri="{FF2B5EF4-FFF2-40B4-BE49-F238E27FC236}">
                  <a16:creationId xmlns:a16="http://schemas.microsoft.com/office/drawing/2014/main" id="{E81F7A04-AAE0-0240-92D8-692715F17D99}"/>
                </a:ext>
              </a:extLst>
            </p:cNvPr>
            <p:cNvSpPr>
              <a:spLocks noChangeArrowheads="1"/>
            </p:cNvSpPr>
            <p:nvPr/>
          </p:nvSpPr>
          <p:spPr bwMode="auto">
            <a:xfrm>
              <a:off x="2091322" y="1729813"/>
              <a:ext cx="237956" cy="97690"/>
            </a:xfrm>
            <a:custGeom>
              <a:avLst/>
              <a:gdLst>
                <a:gd name="T0" fmla="*/ 7312 w 1348191"/>
                <a:gd name="T1" fmla="*/ 0 h 791462"/>
                <a:gd name="T2" fmla="*/ 7413 w 1348191"/>
                <a:gd name="T3" fmla="*/ 718 h 791462"/>
                <a:gd name="T4" fmla="*/ 2682 w 1348191"/>
                <a:gd name="T5" fmla="*/ 1488 h 791462"/>
                <a:gd name="T6" fmla="*/ 0 w 1348191"/>
                <a:gd name="T7" fmla="*/ 1151 h 791462"/>
                <a:gd name="T8" fmla="*/ 731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dist="23000" dir="5400000" rotWithShape="0">
                <a:srgbClr val="000000">
                  <a:alpha val="34998"/>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cxnSp>
          <p:nvCxnSpPr>
            <p:cNvPr id="63581" name="Straight Connector 181">
              <a:extLst>
                <a:ext uri="{FF2B5EF4-FFF2-40B4-BE49-F238E27FC236}">
                  <a16:creationId xmlns:a16="http://schemas.microsoft.com/office/drawing/2014/main" id="{A5F97F95-1E54-6248-ACBB-3B10A28469E9}"/>
                </a:ext>
              </a:extLst>
            </p:cNvPr>
            <p:cNvCxnSpPr>
              <a:cxnSpLocks noChangeShapeType="1"/>
              <a:endCxn id="63576" idx="2"/>
            </p:cNvCxnSpPr>
            <p:nvPr/>
          </p:nvCxnSpPr>
          <p:spPr bwMode="auto">
            <a:xfrm flipH="1" flipV="1">
              <a:off x="1871277" y="1736791"/>
              <a:ext cx="2559" cy="123857"/>
            </a:xfrm>
            <a:prstGeom prst="line">
              <a:avLst/>
            </a:prstGeom>
            <a:noFill/>
            <a:ln w="6350">
              <a:solidFill>
                <a:schemeClr val="tx1"/>
              </a:solidFill>
              <a:round/>
              <a:headEnd/>
              <a:tailEnd/>
            </a:ln>
            <a:effectLst>
              <a:outerShdw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582" name="Straight Connector 182">
              <a:extLst>
                <a:ext uri="{FF2B5EF4-FFF2-40B4-BE49-F238E27FC236}">
                  <a16:creationId xmlns:a16="http://schemas.microsoft.com/office/drawing/2014/main" id="{EC4CC068-8D5F-854A-880B-8586BF8EA244}"/>
                </a:ext>
              </a:extLst>
            </p:cNvPr>
            <p:cNvCxnSpPr>
              <a:cxnSpLocks noChangeShapeType="1"/>
              <a:endCxn id="63576" idx="2"/>
            </p:cNvCxnSpPr>
            <p:nvPr/>
          </p:nvCxnSpPr>
          <p:spPr bwMode="auto">
            <a:xfrm flipH="1" flipV="1">
              <a:off x="2997089" y="1735047"/>
              <a:ext cx="2559" cy="122112"/>
            </a:xfrm>
            <a:prstGeom prst="line">
              <a:avLst/>
            </a:prstGeom>
            <a:noFill/>
            <a:ln w="6350">
              <a:solidFill>
                <a:schemeClr val="tx1"/>
              </a:solidFill>
              <a:round/>
              <a:headEnd/>
              <a:tailEnd/>
            </a:ln>
            <a:effectLst>
              <a:outerShdw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35" name="Group 88">
            <a:extLst>
              <a:ext uri="{FF2B5EF4-FFF2-40B4-BE49-F238E27FC236}">
                <a16:creationId xmlns:a16="http://schemas.microsoft.com/office/drawing/2014/main" id="{DDD63C1B-BCD7-1742-8C9E-303A7AE5313D}"/>
              </a:ext>
            </a:extLst>
          </p:cNvPr>
          <p:cNvGrpSpPr>
            <a:grpSpLocks/>
          </p:cNvGrpSpPr>
          <p:nvPr/>
        </p:nvGrpSpPr>
        <p:grpSpPr bwMode="auto">
          <a:xfrm>
            <a:off x="3746492" y="1403525"/>
            <a:ext cx="1270000" cy="1482725"/>
            <a:chOff x="5418667" y="1587500"/>
            <a:chExt cx="1270000" cy="1481667"/>
          </a:xfrm>
        </p:grpSpPr>
        <p:grpSp>
          <p:nvGrpSpPr>
            <p:cNvPr id="63537" name="Group 79">
              <a:extLst>
                <a:ext uri="{FF2B5EF4-FFF2-40B4-BE49-F238E27FC236}">
                  <a16:creationId xmlns:a16="http://schemas.microsoft.com/office/drawing/2014/main" id="{E7A9C0A7-D388-964E-8D96-B7FB8667A92D}"/>
                </a:ext>
              </a:extLst>
            </p:cNvPr>
            <p:cNvGrpSpPr>
              <a:grpSpLocks/>
            </p:cNvGrpSpPr>
            <p:nvPr/>
          </p:nvGrpSpPr>
          <p:grpSpPr bwMode="auto">
            <a:xfrm>
              <a:off x="5440087" y="1742411"/>
              <a:ext cx="1039824" cy="1163369"/>
              <a:chOff x="5440087" y="1742411"/>
              <a:chExt cx="1039824" cy="1163369"/>
            </a:xfrm>
          </p:grpSpPr>
          <p:grpSp>
            <p:nvGrpSpPr>
              <p:cNvPr id="63539" name="Group 950">
                <a:extLst>
                  <a:ext uri="{FF2B5EF4-FFF2-40B4-BE49-F238E27FC236}">
                    <a16:creationId xmlns:a16="http://schemas.microsoft.com/office/drawing/2014/main" id="{0D15F38E-920D-714C-8280-5A8053BB6BC5}"/>
                  </a:ext>
                </a:extLst>
              </p:cNvPr>
              <p:cNvGrpSpPr>
                <a:grpSpLocks/>
              </p:cNvGrpSpPr>
              <p:nvPr/>
            </p:nvGrpSpPr>
            <p:grpSpPr bwMode="auto">
              <a:xfrm>
                <a:off x="5838397" y="2273382"/>
                <a:ext cx="350328" cy="632398"/>
                <a:chOff x="4140" y="429"/>
                <a:chExt cx="1425" cy="2396"/>
              </a:xfrm>
            </p:grpSpPr>
            <p:sp>
              <p:nvSpPr>
                <p:cNvPr id="63542" name="Freeform 951">
                  <a:extLst>
                    <a:ext uri="{FF2B5EF4-FFF2-40B4-BE49-F238E27FC236}">
                      <a16:creationId xmlns:a16="http://schemas.microsoft.com/office/drawing/2014/main" id="{148CDEA2-1BA6-5642-8368-C5C11D777033}"/>
                    </a:ext>
                  </a:extLst>
                </p:cNvPr>
                <p:cNvSpPr>
                  <a:spLocks noChangeArrowheads="1"/>
                </p:cNvSpPr>
                <p:nvPr/>
              </p:nvSpPr>
              <p:spPr bwMode="auto">
                <a:xfrm>
                  <a:off x="5268" y="433"/>
                  <a:ext cx="283" cy="2286"/>
                </a:xfrm>
                <a:custGeom>
                  <a:avLst/>
                  <a:gdLst>
                    <a:gd name="T0" fmla="*/ 32 w 354"/>
                    <a:gd name="T1" fmla="*/ 0 h 2742"/>
                    <a:gd name="T2" fmla="*/ 181 w 354"/>
                    <a:gd name="T3" fmla="*/ 197 h 2742"/>
                    <a:gd name="T4" fmla="*/ 177 w 354"/>
                    <a:gd name="T5" fmla="*/ 1521 h 2742"/>
                    <a:gd name="T6" fmla="*/ 0 w 354"/>
                    <a:gd name="T7" fmla="*/ 1589 h 2742"/>
                    <a:gd name="T8" fmla="*/ 3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43" name="Rectangle 952">
                  <a:extLst>
                    <a:ext uri="{FF2B5EF4-FFF2-40B4-BE49-F238E27FC236}">
                      <a16:creationId xmlns:a16="http://schemas.microsoft.com/office/drawing/2014/main" id="{E8E1FC1E-4481-224D-AA08-1A41D39C76F6}"/>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44" name="Freeform 953">
                  <a:extLst>
                    <a:ext uri="{FF2B5EF4-FFF2-40B4-BE49-F238E27FC236}">
                      <a16:creationId xmlns:a16="http://schemas.microsoft.com/office/drawing/2014/main" id="{6FBD4D0B-6B3D-0D4E-A153-18119B22F119}"/>
                    </a:ext>
                  </a:extLst>
                </p:cNvPr>
                <p:cNvSpPr>
                  <a:spLocks noChangeArrowheads="1"/>
                </p:cNvSpPr>
                <p:nvPr/>
              </p:nvSpPr>
              <p:spPr bwMode="auto">
                <a:xfrm>
                  <a:off x="5321" y="570"/>
                  <a:ext cx="169" cy="2115"/>
                </a:xfrm>
                <a:custGeom>
                  <a:avLst/>
                  <a:gdLst>
                    <a:gd name="T0" fmla="*/ 4 w 211"/>
                    <a:gd name="T1" fmla="*/ 0 h 2537"/>
                    <a:gd name="T2" fmla="*/ 108 w 211"/>
                    <a:gd name="T3" fmla="*/ 127 h 2537"/>
                    <a:gd name="T4" fmla="*/ 4 w 211"/>
                    <a:gd name="T5" fmla="*/ 1449 h 2537"/>
                    <a:gd name="T6" fmla="*/ 4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45" name="Freeform 954">
                  <a:extLst>
                    <a:ext uri="{FF2B5EF4-FFF2-40B4-BE49-F238E27FC236}">
                      <a16:creationId xmlns:a16="http://schemas.microsoft.com/office/drawing/2014/main" id="{46741818-4B67-2247-B4F5-F5699B2C2F1C}"/>
                    </a:ext>
                  </a:extLst>
                </p:cNvPr>
                <p:cNvSpPr>
                  <a:spLocks noChangeArrowheads="1"/>
                </p:cNvSpPr>
                <p:nvPr/>
              </p:nvSpPr>
              <p:spPr bwMode="auto">
                <a:xfrm>
                  <a:off x="5284" y="1640"/>
                  <a:ext cx="263" cy="189"/>
                </a:xfrm>
                <a:custGeom>
                  <a:avLst/>
                  <a:gdLst>
                    <a:gd name="T0" fmla="*/ 2 w 328"/>
                    <a:gd name="T1" fmla="*/ 0 h 226"/>
                    <a:gd name="T2" fmla="*/ 169 w 328"/>
                    <a:gd name="T3" fmla="*/ 74 h 226"/>
                    <a:gd name="T4" fmla="*/ 168 w 328"/>
                    <a:gd name="T5" fmla="*/ 132 h 226"/>
                    <a:gd name="T6" fmla="*/ 0 w 328"/>
                    <a:gd name="T7" fmla="*/ 5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46" name="Rectangle 955">
                  <a:extLst>
                    <a:ext uri="{FF2B5EF4-FFF2-40B4-BE49-F238E27FC236}">
                      <a16:creationId xmlns:a16="http://schemas.microsoft.com/office/drawing/2014/main" id="{22ADE2EC-F91C-474D-85C8-014669975696}"/>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grpSp>
              <p:nvGrpSpPr>
                <p:cNvPr id="63547" name="Group 956">
                  <a:extLst>
                    <a:ext uri="{FF2B5EF4-FFF2-40B4-BE49-F238E27FC236}">
                      <a16:creationId xmlns:a16="http://schemas.microsoft.com/office/drawing/2014/main" id="{C1B1E836-AD05-FF49-BF3E-16B3528CDAD0}"/>
                    </a:ext>
                  </a:extLst>
                </p:cNvPr>
                <p:cNvGrpSpPr>
                  <a:grpSpLocks/>
                </p:cNvGrpSpPr>
                <p:nvPr/>
              </p:nvGrpSpPr>
              <p:grpSpPr bwMode="auto">
                <a:xfrm>
                  <a:off x="4749" y="668"/>
                  <a:ext cx="581" cy="145"/>
                  <a:chOff x="614" y="2568"/>
                  <a:chExt cx="725" cy="139"/>
                </a:xfrm>
              </p:grpSpPr>
              <p:sp>
                <p:nvSpPr>
                  <p:cNvPr id="63572" name="AutoShape 957">
                    <a:extLst>
                      <a:ext uri="{FF2B5EF4-FFF2-40B4-BE49-F238E27FC236}">
                        <a16:creationId xmlns:a16="http://schemas.microsoft.com/office/drawing/2014/main" id="{44723498-81D6-8348-8225-CA06DBFEB4AA}"/>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73" name="AutoShape 958">
                    <a:extLst>
                      <a:ext uri="{FF2B5EF4-FFF2-40B4-BE49-F238E27FC236}">
                        <a16:creationId xmlns:a16="http://schemas.microsoft.com/office/drawing/2014/main" id="{02BFD98A-9776-FB4C-A291-E19B76FEC64A}"/>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grpSp>
            <p:sp>
              <p:nvSpPr>
                <p:cNvPr id="63548" name="Rectangle 959">
                  <a:extLst>
                    <a:ext uri="{FF2B5EF4-FFF2-40B4-BE49-F238E27FC236}">
                      <a16:creationId xmlns:a16="http://schemas.microsoft.com/office/drawing/2014/main" id="{EDE752EB-3C6C-1449-B51F-A0AAAC78E6BD}"/>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grpSp>
              <p:nvGrpSpPr>
                <p:cNvPr id="63549" name="Group 960">
                  <a:extLst>
                    <a:ext uri="{FF2B5EF4-FFF2-40B4-BE49-F238E27FC236}">
                      <a16:creationId xmlns:a16="http://schemas.microsoft.com/office/drawing/2014/main" id="{DE65B8B9-C858-8546-BBA1-7A7A242F38DC}"/>
                    </a:ext>
                  </a:extLst>
                </p:cNvPr>
                <p:cNvGrpSpPr>
                  <a:grpSpLocks/>
                </p:cNvGrpSpPr>
                <p:nvPr/>
              </p:nvGrpSpPr>
              <p:grpSpPr bwMode="auto">
                <a:xfrm>
                  <a:off x="4747" y="994"/>
                  <a:ext cx="581" cy="134"/>
                  <a:chOff x="614" y="2568"/>
                  <a:chExt cx="725" cy="139"/>
                </a:xfrm>
              </p:grpSpPr>
              <p:sp>
                <p:nvSpPr>
                  <p:cNvPr id="63570" name="AutoShape 961">
                    <a:extLst>
                      <a:ext uri="{FF2B5EF4-FFF2-40B4-BE49-F238E27FC236}">
                        <a16:creationId xmlns:a16="http://schemas.microsoft.com/office/drawing/2014/main" id="{50487B75-42E0-EC41-ADF7-2E0EEF75F677}"/>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71" name="AutoShape 962">
                    <a:extLst>
                      <a:ext uri="{FF2B5EF4-FFF2-40B4-BE49-F238E27FC236}">
                        <a16:creationId xmlns:a16="http://schemas.microsoft.com/office/drawing/2014/main" id="{5B55608D-362A-5C40-B0DE-844AA8BCC3A3}"/>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grpSp>
            <p:sp>
              <p:nvSpPr>
                <p:cNvPr id="63550" name="Rectangle 963">
                  <a:extLst>
                    <a:ext uri="{FF2B5EF4-FFF2-40B4-BE49-F238E27FC236}">
                      <a16:creationId xmlns:a16="http://schemas.microsoft.com/office/drawing/2014/main" id="{10E43981-5355-4246-A593-8610D96813DC}"/>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51" name="Rectangle 964">
                  <a:extLst>
                    <a:ext uri="{FF2B5EF4-FFF2-40B4-BE49-F238E27FC236}">
                      <a16:creationId xmlns:a16="http://schemas.microsoft.com/office/drawing/2014/main" id="{E46FF860-FC47-654E-9940-188FB88618AD}"/>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grpSp>
              <p:nvGrpSpPr>
                <p:cNvPr id="63552" name="Group 965">
                  <a:extLst>
                    <a:ext uri="{FF2B5EF4-FFF2-40B4-BE49-F238E27FC236}">
                      <a16:creationId xmlns:a16="http://schemas.microsoft.com/office/drawing/2014/main" id="{28FEFE19-1737-4F44-ABAC-C49BF87A0092}"/>
                    </a:ext>
                  </a:extLst>
                </p:cNvPr>
                <p:cNvGrpSpPr>
                  <a:grpSpLocks/>
                </p:cNvGrpSpPr>
                <p:nvPr/>
              </p:nvGrpSpPr>
              <p:grpSpPr bwMode="auto">
                <a:xfrm>
                  <a:off x="4735" y="1627"/>
                  <a:ext cx="582" cy="151"/>
                  <a:chOff x="614" y="2568"/>
                  <a:chExt cx="725" cy="139"/>
                </a:xfrm>
              </p:grpSpPr>
              <p:sp>
                <p:nvSpPr>
                  <p:cNvPr id="63568" name="AutoShape 966">
                    <a:extLst>
                      <a:ext uri="{FF2B5EF4-FFF2-40B4-BE49-F238E27FC236}">
                        <a16:creationId xmlns:a16="http://schemas.microsoft.com/office/drawing/2014/main" id="{61D6C9F3-8173-7142-BBEA-153F7CAA262C}"/>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69" name="AutoShape 967">
                    <a:extLst>
                      <a:ext uri="{FF2B5EF4-FFF2-40B4-BE49-F238E27FC236}">
                        <a16:creationId xmlns:a16="http://schemas.microsoft.com/office/drawing/2014/main" id="{688E2592-DEC8-0249-8B8F-FFA26F73F50A}"/>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grpSp>
            <p:sp>
              <p:nvSpPr>
                <p:cNvPr id="63553" name="Freeform 968">
                  <a:extLst>
                    <a:ext uri="{FF2B5EF4-FFF2-40B4-BE49-F238E27FC236}">
                      <a16:creationId xmlns:a16="http://schemas.microsoft.com/office/drawing/2014/main" id="{5D205464-8A7A-DB47-BCFC-92A66EEEC1D4}"/>
                    </a:ext>
                  </a:extLst>
                </p:cNvPr>
                <p:cNvSpPr>
                  <a:spLocks noChangeArrowheads="1"/>
                </p:cNvSpPr>
                <p:nvPr/>
              </p:nvSpPr>
              <p:spPr bwMode="auto">
                <a:xfrm>
                  <a:off x="5288" y="1354"/>
                  <a:ext cx="263" cy="188"/>
                </a:xfrm>
                <a:custGeom>
                  <a:avLst/>
                  <a:gdLst>
                    <a:gd name="T0" fmla="*/ 2 w 328"/>
                    <a:gd name="T1" fmla="*/ 0 h 226"/>
                    <a:gd name="T2" fmla="*/ 169 w 328"/>
                    <a:gd name="T3" fmla="*/ 73 h 226"/>
                    <a:gd name="T4" fmla="*/ 168 w 328"/>
                    <a:gd name="T5" fmla="*/ 130 h 226"/>
                    <a:gd name="T6" fmla="*/ 0 w 328"/>
                    <a:gd name="T7" fmla="*/ 5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63554" name="Group 969">
                  <a:extLst>
                    <a:ext uri="{FF2B5EF4-FFF2-40B4-BE49-F238E27FC236}">
                      <a16:creationId xmlns:a16="http://schemas.microsoft.com/office/drawing/2014/main" id="{38739E08-AAEB-324C-A238-55E9AFA50AD0}"/>
                    </a:ext>
                  </a:extLst>
                </p:cNvPr>
                <p:cNvGrpSpPr>
                  <a:grpSpLocks/>
                </p:cNvGrpSpPr>
                <p:nvPr/>
              </p:nvGrpSpPr>
              <p:grpSpPr bwMode="auto">
                <a:xfrm>
                  <a:off x="4739" y="1327"/>
                  <a:ext cx="582" cy="139"/>
                  <a:chOff x="614" y="2568"/>
                  <a:chExt cx="725" cy="139"/>
                </a:xfrm>
              </p:grpSpPr>
              <p:sp>
                <p:nvSpPr>
                  <p:cNvPr id="63566" name="AutoShape 970">
                    <a:extLst>
                      <a:ext uri="{FF2B5EF4-FFF2-40B4-BE49-F238E27FC236}">
                        <a16:creationId xmlns:a16="http://schemas.microsoft.com/office/drawing/2014/main" id="{C190ECE1-D6EA-7D4D-9D24-47A7E5F423DB}"/>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67" name="AutoShape 971">
                    <a:extLst>
                      <a:ext uri="{FF2B5EF4-FFF2-40B4-BE49-F238E27FC236}">
                        <a16:creationId xmlns:a16="http://schemas.microsoft.com/office/drawing/2014/main" id="{EFA0D1D6-639B-7C41-AB88-20C02360AF3E}"/>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grpSp>
            <p:sp>
              <p:nvSpPr>
                <p:cNvPr id="63555" name="Rectangle 972">
                  <a:extLst>
                    <a:ext uri="{FF2B5EF4-FFF2-40B4-BE49-F238E27FC236}">
                      <a16:creationId xmlns:a16="http://schemas.microsoft.com/office/drawing/2014/main" id="{915D1E83-F5D0-3043-B7EB-581852CC5AE1}"/>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56" name="Freeform 973">
                  <a:extLst>
                    <a:ext uri="{FF2B5EF4-FFF2-40B4-BE49-F238E27FC236}">
                      <a16:creationId xmlns:a16="http://schemas.microsoft.com/office/drawing/2014/main" id="{139F0E5C-059F-4E48-967E-E74919B7B9E4}"/>
                    </a:ext>
                  </a:extLst>
                </p:cNvPr>
                <p:cNvSpPr>
                  <a:spLocks noChangeArrowheads="1"/>
                </p:cNvSpPr>
                <p:nvPr/>
              </p:nvSpPr>
              <p:spPr bwMode="auto">
                <a:xfrm>
                  <a:off x="5312" y="1007"/>
                  <a:ext cx="237" cy="213"/>
                </a:xfrm>
                <a:custGeom>
                  <a:avLst/>
                  <a:gdLst>
                    <a:gd name="T0" fmla="*/ 2 w 296"/>
                    <a:gd name="T1" fmla="*/ 0 h 256"/>
                    <a:gd name="T2" fmla="*/ 150 w 296"/>
                    <a:gd name="T3" fmla="*/ 83 h 256"/>
                    <a:gd name="T4" fmla="*/ 152 w 296"/>
                    <a:gd name="T5" fmla="*/ 147 h 256"/>
                    <a:gd name="T6" fmla="*/ 0 w 296"/>
                    <a:gd name="T7" fmla="*/ 5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57" name="Freeform 974">
                  <a:extLst>
                    <a:ext uri="{FF2B5EF4-FFF2-40B4-BE49-F238E27FC236}">
                      <a16:creationId xmlns:a16="http://schemas.microsoft.com/office/drawing/2014/main" id="{8F98D4FF-A730-FC49-93C2-F808506B4413}"/>
                    </a:ext>
                  </a:extLst>
                </p:cNvPr>
                <p:cNvSpPr>
                  <a:spLocks noChangeArrowheads="1"/>
                </p:cNvSpPr>
                <p:nvPr/>
              </p:nvSpPr>
              <p:spPr bwMode="auto">
                <a:xfrm>
                  <a:off x="5315" y="680"/>
                  <a:ext cx="244" cy="240"/>
                </a:xfrm>
                <a:custGeom>
                  <a:avLst/>
                  <a:gdLst>
                    <a:gd name="T0" fmla="*/ 0 w 304"/>
                    <a:gd name="T1" fmla="*/ 0 h 288"/>
                    <a:gd name="T2" fmla="*/ 157 w 304"/>
                    <a:gd name="T3" fmla="*/ 95 h 288"/>
                    <a:gd name="T4" fmla="*/ 147 w 304"/>
                    <a:gd name="T5" fmla="*/ 167 h 288"/>
                    <a:gd name="T6" fmla="*/ 4 w 304"/>
                    <a:gd name="T7" fmla="*/ 7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58" name="Oval 975">
                  <a:extLst>
                    <a:ext uri="{FF2B5EF4-FFF2-40B4-BE49-F238E27FC236}">
                      <a16:creationId xmlns:a16="http://schemas.microsoft.com/office/drawing/2014/main" id="{2C99BBB0-3384-994C-9ABC-3D12066C8545}"/>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59" name="Freeform 976">
                  <a:extLst>
                    <a:ext uri="{FF2B5EF4-FFF2-40B4-BE49-F238E27FC236}">
                      <a16:creationId xmlns:a16="http://schemas.microsoft.com/office/drawing/2014/main" id="{AF517603-536C-E444-BB7F-3942391C197D}"/>
                    </a:ext>
                  </a:extLst>
                </p:cNvPr>
                <p:cNvSpPr>
                  <a:spLocks noChangeArrowheads="1"/>
                </p:cNvSpPr>
                <p:nvPr/>
              </p:nvSpPr>
              <p:spPr bwMode="auto">
                <a:xfrm>
                  <a:off x="5302" y="2614"/>
                  <a:ext cx="245" cy="200"/>
                </a:xfrm>
                <a:custGeom>
                  <a:avLst/>
                  <a:gdLst>
                    <a:gd name="T0" fmla="*/ 0 w 306"/>
                    <a:gd name="T1" fmla="*/ 61 h 240"/>
                    <a:gd name="T2" fmla="*/ 2 w 306"/>
                    <a:gd name="T3" fmla="*/ 139 h 240"/>
                    <a:gd name="T4" fmla="*/ 157 w 306"/>
                    <a:gd name="T5" fmla="*/ 64 h 240"/>
                    <a:gd name="T6" fmla="*/ 154 w 306"/>
                    <a:gd name="T7" fmla="*/ 0 h 240"/>
                    <a:gd name="T8" fmla="*/ 0 w 306"/>
                    <a:gd name="T9" fmla="*/ 6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560" name="AutoShape 977">
                  <a:extLst>
                    <a:ext uri="{FF2B5EF4-FFF2-40B4-BE49-F238E27FC236}">
                      <a16:creationId xmlns:a16="http://schemas.microsoft.com/office/drawing/2014/main" id="{9038F91C-85BE-BE4B-8F30-66194F146FC3}"/>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61" name="AutoShape 978">
                  <a:extLst>
                    <a:ext uri="{FF2B5EF4-FFF2-40B4-BE49-F238E27FC236}">
                      <a16:creationId xmlns:a16="http://schemas.microsoft.com/office/drawing/2014/main" id="{3DBC9F4F-866F-1847-BF83-417F1C5F6C2B}"/>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62" name="Oval 979">
                  <a:extLst>
                    <a:ext uri="{FF2B5EF4-FFF2-40B4-BE49-F238E27FC236}">
                      <a16:creationId xmlns:a16="http://schemas.microsoft.com/office/drawing/2014/main" id="{4C03DF88-A06B-B04A-B203-36CC64D1AE88}"/>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63" name="Oval 980">
                  <a:extLst>
                    <a:ext uri="{FF2B5EF4-FFF2-40B4-BE49-F238E27FC236}">
                      <a16:creationId xmlns:a16="http://schemas.microsoft.com/office/drawing/2014/main" id="{B893ECA5-2E04-AD41-8E9A-985B9C0F7066}"/>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a:ea typeface="MS PGothic" panose="020B0600070205080204" pitchFamily="34" charset="-128"/>
                    <a:cs typeface="Arial" panose="020B0604020202020204" pitchFamily="34" charset="0"/>
                  </a:endParaRPr>
                </a:p>
              </p:txBody>
            </p:sp>
            <p:sp>
              <p:nvSpPr>
                <p:cNvPr id="63564" name="Oval 981">
                  <a:extLst>
                    <a:ext uri="{FF2B5EF4-FFF2-40B4-BE49-F238E27FC236}">
                      <a16:creationId xmlns:a16="http://schemas.microsoft.com/office/drawing/2014/main" id="{F686FE35-8FDB-0A4F-931F-E4C46F2C2E55}"/>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sp>
              <p:nvSpPr>
                <p:cNvPr id="63565" name="Rectangle 982">
                  <a:extLst>
                    <a:ext uri="{FF2B5EF4-FFF2-40B4-BE49-F238E27FC236}">
                      <a16:creationId xmlns:a16="http://schemas.microsoft.com/office/drawing/2014/main" id="{85A4EC62-6BED-3E4F-95D8-50BFAA569CBE}"/>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cs typeface="Arial" panose="020B0604020202020204" pitchFamily="34" charset="0"/>
                  </a:endParaRPr>
                </a:p>
              </p:txBody>
            </p:sp>
          </p:grpSp>
          <p:pic>
            <p:nvPicPr>
              <p:cNvPr id="63540" name="Picture 4">
                <a:extLst>
                  <a:ext uri="{FF2B5EF4-FFF2-40B4-BE49-F238E27FC236}">
                    <a16:creationId xmlns:a16="http://schemas.microsoft.com/office/drawing/2014/main" id="{E2236141-D2C7-934C-BA2A-FCD96CF571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0087" y="1742411"/>
                <a:ext cx="1039824" cy="309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41" name="TextBox 149">
                <a:extLst>
                  <a:ext uri="{FF2B5EF4-FFF2-40B4-BE49-F238E27FC236}">
                    <a16:creationId xmlns:a16="http://schemas.microsoft.com/office/drawing/2014/main" id="{8AEAA6E1-B5A8-6C45-BF61-75E03B97C906}"/>
                  </a:ext>
                </a:extLst>
              </p:cNvPr>
              <p:cNvSpPr txBox="1">
                <a:spLocks noChangeArrowheads="1"/>
              </p:cNvSpPr>
              <p:nvPr/>
            </p:nvSpPr>
            <p:spPr bwMode="auto">
              <a:xfrm>
                <a:off x="5558972" y="1947149"/>
                <a:ext cx="920445" cy="584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1400">
                    <a:ea typeface="MS PGothic" panose="020B0600070205080204" pitchFamily="34" charset="-128"/>
                  </a:rPr>
                  <a:t>controller</a:t>
                </a:r>
              </a:p>
              <a:p>
                <a:endParaRPr lang="en-US" altLang="zh-CN">
                  <a:ea typeface="MS PGothic" panose="020B0600070205080204" pitchFamily="34" charset="-128"/>
                  <a:cs typeface="Arial" panose="020B0604020202020204" pitchFamily="34" charset="0"/>
                </a:endParaRPr>
              </a:p>
            </p:txBody>
          </p:sp>
        </p:grpSp>
        <p:sp>
          <p:nvSpPr>
            <p:cNvPr id="63538" name="Rectangle 82">
              <a:extLst>
                <a:ext uri="{FF2B5EF4-FFF2-40B4-BE49-F238E27FC236}">
                  <a16:creationId xmlns:a16="http://schemas.microsoft.com/office/drawing/2014/main" id="{0F31198B-30EA-0346-8E7E-1240AA09DD24}"/>
                </a:ext>
              </a:extLst>
            </p:cNvPr>
            <p:cNvSpPr>
              <a:spLocks noChangeArrowheads="1"/>
            </p:cNvSpPr>
            <p:nvPr/>
          </p:nvSpPr>
          <p:spPr bwMode="auto">
            <a:xfrm>
              <a:off x="5418667" y="1587500"/>
              <a:ext cx="1270000" cy="1481667"/>
            </a:xfrm>
            <a:prstGeom prst="rect">
              <a:avLst/>
            </a:prstGeom>
            <a:solidFill>
              <a:schemeClr val="bg1">
                <a:alpha val="6588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a:ea typeface="MS PGothic" panose="020B0600070205080204" pitchFamily="34" charset="-128"/>
              </a:endParaRPr>
            </a:p>
          </p:txBody>
        </p:sp>
      </p:grpSp>
      <p:sp>
        <p:nvSpPr>
          <p:cNvPr id="63536" name="TextBox 211">
            <a:extLst>
              <a:ext uri="{FF2B5EF4-FFF2-40B4-BE49-F238E27FC236}">
                <a16:creationId xmlns:a16="http://schemas.microsoft.com/office/drawing/2014/main" id="{1EA84FA7-0D03-F84D-82D8-98E473920D23}"/>
              </a:ext>
            </a:extLst>
          </p:cNvPr>
          <p:cNvSpPr txBox="1">
            <a:spLocks noChangeArrowheads="1"/>
          </p:cNvSpPr>
          <p:nvPr/>
        </p:nvSpPr>
        <p:spPr bwMode="auto">
          <a:xfrm>
            <a:off x="4918066" y="1283143"/>
            <a:ext cx="4022734"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spcBef>
                <a:spcPts val="600"/>
              </a:spcBef>
            </a:pPr>
            <a:r>
              <a:rPr lang="zh-CN" altLang="en-US" sz="2000" u="none">
                <a:solidFill>
                  <a:srgbClr val="FF0000"/>
                </a:solidFill>
                <a:latin typeface="+mn-lt"/>
                <a:ea typeface="MS PGothic" panose="020B0600070205080204" pitchFamily="34" charset="-128"/>
              </a:rPr>
              <a:t>充当防火墙</a:t>
            </a:r>
            <a:r>
              <a:rPr lang="en-US" altLang="zh-CN" sz="2000" u="none">
                <a:solidFill>
                  <a:srgbClr val="FF0000"/>
                </a:solidFill>
                <a:latin typeface="+mn-lt"/>
                <a:ea typeface="MS PGothic" panose="020B0600070205080204" pitchFamily="34" charset="-128"/>
              </a:rPr>
              <a:t>:</a:t>
            </a:r>
            <a:r>
              <a:rPr lang="zh-CN" altLang="en-US" sz="2000" u="none">
                <a:solidFill>
                  <a:srgbClr val="FF0000"/>
                </a:solidFill>
                <a:latin typeface="+mn-lt"/>
                <a:ea typeface="MS PGothic" panose="020B0600070205080204" pitchFamily="34" charset="-128"/>
              </a:rPr>
              <a:t> </a:t>
            </a:r>
            <a:r>
              <a:rPr lang="zh-CN" altLang="en-US" sz="2000" u="none"/>
              <a:t>作为第三个示例，我们考虑一个防火墙场景，其中</a:t>
            </a:r>
            <a:r>
              <a:rPr lang="en-US" altLang="zh-CN" sz="2000" u="none"/>
              <a:t>s2</a:t>
            </a:r>
            <a:r>
              <a:rPr lang="zh-CN" altLang="en-US" sz="2000" u="none">
                <a:solidFill>
                  <a:srgbClr val="FF0000"/>
                </a:solidFill>
              </a:rPr>
              <a:t>仅希望</a:t>
            </a:r>
            <a:r>
              <a:rPr lang="en-US" altLang="zh-CN" sz="2000" u="none"/>
              <a:t>(</a:t>
            </a:r>
            <a:r>
              <a:rPr lang="zh-CN" altLang="en-US" sz="2000" u="none"/>
              <a:t>在它的任何接口上</a:t>
            </a:r>
            <a:r>
              <a:rPr lang="en-US" altLang="zh-CN" sz="2000" u="none"/>
              <a:t>)</a:t>
            </a:r>
            <a:r>
              <a:rPr lang="zh-CN" altLang="en-US" sz="2000" u="none"/>
              <a:t>接收</a:t>
            </a:r>
            <a:r>
              <a:rPr lang="zh-CN" altLang="en-US" sz="2000">
                <a:uFill>
                  <a:solidFill>
                    <a:srgbClr val="FF0000"/>
                  </a:solidFill>
                </a:uFill>
              </a:rPr>
              <a:t>来自与</a:t>
            </a:r>
            <a:r>
              <a:rPr lang="en-US" altLang="zh-CN" sz="2000">
                <a:uFill>
                  <a:solidFill>
                    <a:srgbClr val="FF0000"/>
                  </a:solidFill>
                </a:uFill>
              </a:rPr>
              <a:t>s3</a:t>
            </a:r>
            <a:r>
              <a:rPr lang="zh-CN" altLang="en-US" sz="2000">
                <a:uFill>
                  <a:solidFill>
                    <a:srgbClr val="FF0000"/>
                  </a:solidFill>
                </a:uFill>
              </a:rPr>
              <a:t>相连的</a:t>
            </a:r>
            <a:r>
              <a:rPr lang="zh-CN" altLang="en-US" sz="2000" u="none"/>
              <a:t>主机所发送的流量。</a:t>
            </a:r>
            <a:endParaRPr lang="en-US" altLang="zh-CN" sz="2000" u="none">
              <a:latin typeface="+mn-lt"/>
            </a:endParaRPr>
          </a:p>
        </p:txBody>
      </p:sp>
    </p:spTree>
    <p:extLst>
      <p:ext uri="{BB962C8B-B14F-4D97-AF65-F5344CB8AC3E}">
        <p14:creationId xmlns:p14="http://schemas.microsoft.com/office/powerpoint/2010/main" val="141255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338138" y="191729"/>
            <a:ext cx="8455025" cy="648059"/>
          </a:xfrm>
        </p:spPr>
        <p:txBody>
          <a:bodyPr/>
          <a:lstStyle/>
          <a:p>
            <a:pPr eaLnBrk="1" hangingPunct="1"/>
            <a:r>
              <a:rPr lang="zh-CN" altLang="en-US">
                <a:latin typeface="+mn-lt"/>
              </a:rPr>
              <a:t>第</a:t>
            </a:r>
            <a:r>
              <a:rPr lang="en-US" altLang="zh-CN">
                <a:latin typeface="+mn-lt"/>
              </a:rPr>
              <a:t>4</a:t>
            </a:r>
            <a:r>
              <a:rPr lang="zh-CN" altLang="en-US">
                <a:latin typeface="+mn-lt"/>
              </a:rPr>
              <a:t>章 网络层</a:t>
            </a:r>
            <a:r>
              <a:rPr lang="en-US" altLang="zh-CN">
                <a:latin typeface="+mn-lt"/>
              </a:rPr>
              <a:t>: </a:t>
            </a:r>
            <a:r>
              <a:rPr lang="zh-CN" altLang="en-US">
                <a:latin typeface="+mn-lt"/>
              </a:rPr>
              <a:t>数据平面</a:t>
            </a:r>
            <a:endParaRPr lang="en-US" altLang="zh-CN">
              <a:latin typeface="+mn-lt"/>
            </a:endParaRPr>
          </a:p>
        </p:txBody>
      </p:sp>
      <p:sp>
        <p:nvSpPr>
          <p:cNvPr id="33795" name="Rectangle 3"/>
          <p:cNvSpPr>
            <a:spLocks noGrp="1" noChangeArrowheads="1"/>
          </p:cNvSpPr>
          <p:nvPr>
            <p:ph type="body" sz="half" idx="1"/>
          </p:nvPr>
        </p:nvSpPr>
        <p:spPr>
          <a:xfrm>
            <a:off x="338138" y="976313"/>
            <a:ext cx="4251617" cy="5247506"/>
          </a:xfrm>
        </p:spPr>
        <p:txBody>
          <a:bodyPr/>
          <a:lstStyle/>
          <a:p>
            <a:pPr eaLnBrk="1" hangingPunct="1">
              <a:lnSpc>
                <a:spcPct val="90000"/>
              </a:lnSpc>
              <a:buFontTx/>
              <a:buNone/>
            </a:pPr>
            <a:r>
              <a:rPr lang="en-US" altLang="zh-CN" sz="2000"/>
              <a:t>4.1 </a:t>
            </a:r>
            <a:r>
              <a:rPr lang="zh-CN" altLang="en-US" sz="2000"/>
              <a:t>网络层概述</a:t>
            </a:r>
            <a:endParaRPr lang="en-US" altLang="zh-CN" sz="2000"/>
          </a:p>
          <a:p>
            <a:pPr eaLnBrk="1" hangingPunct="1">
              <a:spcBef>
                <a:spcPts val="600"/>
              </a:spcBef>
            </a:pPr>
            <a:r>
              <a:rPr lang="zh-CN" altLang="en-US" sz="1800"/>
              <a:t>转发和路由选择</a:t>
            </a:r>
            <a:r>
              <a:rPr lang="en-US" altLang="zh-CN" sz="1800"/>
              <a:t>: </a:t>
            </a:r>
            <a:r>
              <a:rPr lang="zh-CN" altLang="en-US" sz="1800"/>
              <a:t>数据平面和控制平面</a:t>
            </a:r>
            <a:endParaRPr lang="en-US" altLang="zh-CN" sz="1800"/>
          </a:p>
          <a:p>
            <a:pPr eaLnBrk="1" hangingPunct="1">
              <a:spcBef>
                <a:spcPts val="600"/>
              </a:spcBef>
            </a:pPr>
            <a:r>
              <a:rPr lang="zh-CN" altLang="en-US" sz="1800"/>
              <a:t>网络服务模型</a:t>
            </a:r>
            <a:endParaRPr lang="en-US" altLang="zh-CN" sz="1800"/>
          </a:p>
          <a:p>
            <a:pPr eaLnBrk="1" hangingPunct="1">
              <a:lnSpc>
                <a:spcPct val="90000"/>
              </a:lnSpc>
              <a:buFontTx/>
              <a:buNone/>
            </a:pPr>
            <a:endParaRPr lang="en-US" altLang="zh-CN" sz="2000"/>
          </a:p>
          <a:p>
            <a:pPr eaLnBrk="1" hangingPunct="1">
              <a:lnSpc>
                <a:spcPct val="90000"/>
              </a:lnSpc>
              <a:buFontTx/>
              <a:buNone/>
            </a:pPr>
            <a:r>
              <a:rPr lang="en-US" altLang="zh-CN" sz="2000"/>
              <a:t>4.2 </a:t>
            </a:r>
            <a:r>
              <a:rPr lang="zh-CN" altLang="en-US" sz="2000"/>
              <a:t>路由器工作原理</a:t>
            </a:r>
            <a:endParaRPr lang="en-US" altLang="zh-CN" sz="2000"/>
          </a:p>
          <a:p>
            <a:pPr eaLnBrk="1" hangingPunct="1">
              <a:lnSpc>
                <a:spcPct val="90000"/>
              </a:lnSpc>
              <a:spcBef>
                <a:spcPts val="600"/>
              </a:spcBef>
            </a:pPr>
            <a:r>
              <a:rPr lang="zh-CN" altLang="en-US" sz="1800"/>
              <a:t>输入端口处理和基于目的地转发</a:t>
            </a:r>
            <a:endParaRPr lang="en-US" altLang="zh-CN" sz="1800"/>
          </a:p>
          <a:p>
            <a:pPr eaLnBrk="1" hangingPunct="1">
              <a:lnSpc>
                <a:spcPct val="90000"/>
              </a:lnSpc>
              <a:spcBef>
                <a:spcPts val="600"/>
              </a:spcBef>
            </a:pPr>
            <a:r>
              <a:rPr lang="zh-CN" altLang="en-US" sz="1800"/>
              <a:t>交换</a:t>
            </a:r>
            <a:endParaRPr lang="en-US" altLang="zh-CN" sz="1800"/>
          </a:p>
          <a:p>
            <a:pPr eaLnBrk="1" hangingPunct="1">
              <a:lnSpc>
                <a:spcPct val="90000"/>
              </a:lnSpc>
              <a:spcBef>
                <a:spcPts val="600"/>
              </a:spcBef>
            </a:pPr>
            <a:r>
              <a:rPr lang="zh-CN" altLang="en-US" sz="1800"/>
              <a:t>输出端口处理</a:t>
            </a:r>
            <a:endParaRPr lang="en-US" altLang="zh-CN" sz="1800"/>
          </a:p>
          <a:p>
            <a:pPr eaLnBrk="1" hangingPunct="1">
              <a:lnSpc>
                <a:spcPct val="90000"/>
              </a:lnSpc>
              <a:spcBef>
                <a:spcPts val="600"/>
              </a:spcBef>
            </a:pPr>
            <a:r>
              <a:rPr lang="zh-CN" altLang="en-US" sz="1800"/>
              <a:t>何处出现排队</a:t>
            </a:r>
            <a:endParaRPr lang="en-US" altLang="zh-CN" sz="1800"/>
          </a:p>
          <a:p>
            <a:pPr eaLnBrk="1" hangingPunct="1">
              <a:lnSpc>
                <a:spcPct val="90000"/>
              </a:lnSpc>
              <a:spcBef>
                <a:spcPts val="600"/>
              </a:spcBef>
            </a:pPr>
            <a:r>
              <a:rPr lang="zh-CN" altLang="en-US" sz="1800"/>
              <a:t>分组调度</a:t>
            </a:r>
            <a:endParaRPr lang="en-US" altLang="zh-CN" sz="1800"/>
          </a:p>
          <a:p>
            <a:pPr eaLnBrk="1" hangingPunct="1">
              <a:lnSpc>
                <a:spcPct val="90000"/>
              </a:lnSpc>
              <a:buFontTx/>
              <a:buNone/>
            </a:pPr>
            <a:endParaRPr lang="en-US" altLang="zh-CN" sz="2000"/>
          </a:p>
          <a:p>
            <a:pPr eaLnBrk="1" hangingPunct="1">
              <a:lnSpc>
                <a:spcPct val="90000"/>
              </a:lnSpc>
              <a:buFontTx/>
              <a:buNone/>
            </a:pPr>
            <a:r>
              <a:rPr lang="en-US" altLang="zh-CN" sz="2000"/>
              <a:t>4.4 </a:t>
            </a:r>
            <a:r>
              <a:rPr lang="zh-CN" altLang="en-US" sz="2000"/>
              <a:t>网际协议</a:t>
            </a:r>
            <a:r>
              <a:rPr lang="en-US" altLang="zh-CN" sz="2000"/>
              <a:t>: IPv4</a:t>
            </a:r>
            <a:r>
              <a:rPr lang="zh-CN" altLang="en-US" sz="2000"/>
              <a:t>、寻址、</a:t>
            </a:r>
            <a:r>
              <a:rPr lang="en-US" altLang="zh-CN" sz="2000"/>
              <a:t>IPv6</a:t>
            </a:r>
            <a:r>
              <a:rPr lang="zh-CN" altLang="en-US" sz="2000"/>
              <a:t>及其它</a:t>
            </a:r>
            <a:endParaRPr lang="en-US" altLang="zh-CN" sz="2000"/>
          </a:p>
          <a:p>
            <a:pPr eaLnBrk="1" hangingPunct="1">
              <a:lnSpc>
                <a:spcPct val="90000"/>
              </a:lnSpc>
              <a:spcBef>
                <a:spcPts val="600"/>
              </a:spcBef>
            </a:pPr>
            <a:r>
              <a:rPr lang="en-US" altLang="zh-CN" sz="1800"/>
              <a:t>IPv4 </a:t>
            </a:r>
            <a:r>
              <a:rPr lang="zh-CN" altLang="en-US" sz="1800"/>
              <a:t>数据报格式</a:t>
            </a:r>
            <a:endParaRPr lang="en-US" altLang="zh-CN" sz="1800"/>
          </a:p>
          <a:p>
            <a:pPr eaLnBrk="1" hangingPunct="1">
              <a:lnSpc>
                <a:spcPct val="90000"/>
              </a:lnSpc>
              <a:spcBef>
                <a:spcPts val="600"/>
              </a:spcBef>
            </a:pPr>
            <a:r>
              <a:rPr lang="en-US" altLang="zh-CN" sz="1800"/>
              <a:t>IPv4 </a:t>
            </a:r>
            <a:r>
              <a:rPr lang="zh-CN" altLang="en-US" sz="1800"/>
              <a:t>数据报分片</a:t>
            </a:r>
            <a:endParaRPr lang="en-US" altLang="zh-CN" sz="1800"/>
          </a:p>
        </p:txBody>
      </p:sp>
      <p:sp>
        <p:nvSpPr>
          <p:cNvPr id="1320964" name="Rectangle 4"/>
          <p:cNvSpPr>
            <a:spLocks noGrp="1" noChangeArrowheads="1"/>
          </p:cNvSpPr>
          <p:nvPr>
            <p:ph type="body" sz="half" idx="2"/>
          </p:nvPr>
        </p:nvSpPr>
        <p:spPr>
          <a:xfrm>
            <a:off x="4785064" y="1002889"/>
            <a:ext cx="4070612" cy="5220929"/>
          </a:xfrm>
        </p:spPr>
        <p:txBody>
          <a:bodyPr/>
          <a:lstStyle/>
          <a:p>
            <a:pPr eaLnBrk="1" hangingPunct="1">
              <a:lnSpc>
                <a:spcPct val="90000"/>
              </a:lnSpc>
              <a:spcBef>
                <a:spcPts val="600"/>
              </a:spcBef>
              <a:defRPr/>
            </a:pPr>
            <a:r>
              <a:rPr lang="en-US" altLang="zh-CN" sz="1800"/>
              <a:t>IPv4 </a:t>
            </a:r>
            <a:r>
              <a:rPr lang="zh-CN" altLang="en-US" sz="1800"/>
              <a:t>编址</a:t>
            </a:r>
            <a:endParaRPr lang="en-US" altLang="zh-CN" sz="1800"/>
          </a:p>
          <a:p>
            <a:pPr eaLnBrk="1" hangingPunct="1">
              <a:lnSpc>
                <a:spcPct val="90000"/>
              </a:lnSpc>
              <a:spcBef>
                <a:spcPts val="600"/>
              </a:spcBef>
              <a:defRPr/>
            </a:pPr>
            <a:r>
              <a:rPr lang="zh-CN" altLang="en-US" sz="1800"/>
              <a:t>网络地址转换</a:t>
            </a:r>
            <a:endParaRPr lang="en-US" altLang="zh-CN" sz="1800"/>
          </a:p>
          <a:p>
            <a:pPr eaLnBrk="1" hangingPunct="1">
              <a:lnSpc>
                <a:spcPct val="90000"/>
              </a:lnSpc>
              <a:spcBef>
                <a:spcPts val="600"/>
              </a:spcBef>
              <a:defRPr/>
            </a:pPr>
            <a:r>
              <a:rPr lang="en-US" altLang="zh-CN" sz="1800"/>
              <a:t>IPv6</a:t>
            </a:r>
          </a:p>
          <a:p>
            <a:pPr eaLnBrk="1" hangingPunct="1">
              <a:lnSpc>
                <a:spcPct val="90000"/>
              </a:lnSpc>
              <a:buFontTx/>
              <a:buNone/>
              <a:defRPr/>
            </a:pPr>
            <a:endParaRPr lang="en-US" altLang="zh-CN" sz="2000"/>
          </a:p>
          <a:p>
            <a:pPr eaLnBrk="1" hangingPunct="1">
              <a:lnSpc>
                <a:spcPct val="90000"/>
              </a:lnSpc>
              <a:buFontTx/>
              <a:buNone/>
              <a:defRPr/>
            </a:pPr>
            <a:r>
              <a:rPr lang="en-US" altLang="zh-CN" sz="2000"/>
              <a:t>4.5 </a:t>
            </a:r>
            <a:r>
              <a:rPr lang="zh-CN" altLang="en-US" sz="2000"/>
              <a:t>通用转发和</a:t>
            </a:r>
            <a:r>
              <a:rPr lang="en-US" altLang="zh-CN" sz="2000"/>
              <a:t>SDN</a:t>
            </a:r>
          </a:p>
          <a:p>
            <a:pPr eaLnBrk="1" hangingPunct="1">
              <a:lnSpc>
                <a:spcPct val="90000"/>
              </a:lnSpc>
              <a:spcBef>
                <a:spcPts val="600"/>
              </a:spcBef>
              <a:defRPr/>
            </a:pPr>
            <a:r>
              <a:rPr lang="zh-CN" altLang="en-US" sz="1800"/>
              <a:t>匹配</a:t>
            </a:r>
            <a:endParaRPr lang="en-US" altLang="zh-CN" sz="1800"/>
          </a:p>
          <a:p>
            <a:pPr eaLnBrk="1" hangingPunct="1">
              <a:lnSpc>
                <a:spcPct val="90000"/>
              </a:lnSpc>
              <a:spcBef>
                <a:spcPts val="600"/>
              </a:spcBef>
              <a:defRPr/>
            </a:pPr>
            <a:r>
              <a:rPr lang="zh-CN" altLang="en-US" sz="1800"/>
              <a:t>动作</a:t>
            </a:r>
            <a:endParaRPr lang="en-US" altLang="zh-CN" sz="1800"/>
          </a:p>
          <a:p>
            <a:pPr eaLnBrk="1" hangingPunct="1">
              <a:lnSpc>
                <a:spcPct val="90000"/>
              </a:lnSpc>
              <a:spcBef>
                <a:spcPts val="600"/>
              </a:spcBef>
              <a:defRPr/>
            </a:pPr>
            <a:r>
              <a:rPr lang="zh-CN" altLang="en-US" sz="1800"/>
              <a:t>匹配加动作操作中的</a:t>
            </a:r>
            <a:r>
              <a:rPr lang="en-US" altLang="zh-CN" sz="1800"/>
              <a:t>OpenFlow</a:t>
            </a:r>
            <a:r>
              <a:rPr lang="zh-CN" altLang="en-US" sz="1800"/>
              <a:t>例子</a:t>
            </a:r>
            <a:endParaRPr lang="en-US" altLang="zh-CN" sz="1800"/>
          </a:p>
          <a:p>
            <a:pPr eaLnBrk="1" hangingPunct="1">
              <a:lnSpc>
                <a:spcPct val="90000"/>
              </a:lnSpc>
              <a:buFontTx/>
              <a:buNone/>
              <a:defRPr/>
            </a:pPr>
            <a:endParaRPr lang="en-US" altLang="zh-CN" sz="2000"/>
          </a:p>
          <a:p>
            <a:pPr marL="0" indent="0" eaLnBrk="1" hangingPunct="1">
              <a:lnSpc>
                <a:spcPct val="90000"/>
              </a:lnSpc>
              <a:spcBef>
                <a:spcPts val="600"/>
              </a:spcBef>
              <a:buNone/>
              <a:defRPr/>
            </a:pPr>
            <a:r>
              <a:rPr lang="en-US" altLang="zh-CN" sz="2000"/>
              <a:t>4.5 </a:t>
            </a:r>
            <a:r>
              <a:rPr lang="zh-CN" altLang="en-US" sz="2000">
                <a:solidFill>
                  <a:srgbClr val="FF0000"/>
                </a:solidFill>
              </a:rPr>
              <a:t>中间盒</a:t>
            </a:r>
            <a:endParaRPr lang="en-US" altLang="zh-CN" sz="2000">
              <a:solidFill>
                <a:srgbClr val="FF0000"/>
              </a:solidFill>
            </a:endParaRPr>
          </a:p>
          <a:p>
            <a:pPr marL="0" indent="0" eaLnBrk="1" hangingPunct="1">
              <a:lnSpc>
                <a:spcPct val="90000"/>
              </a:lnSpc>
              <a:spcBef>
                <a:spcPts val="600"/>
              </a:spcBef>
              <a:buNone/>
              <a:defRPr/>
            </a:pPr>
            <a:endParaRPr lang="en-US" altLang="zh-CN" sz="2000">
              <a:solidFill>
                <a:srgbClr val="FF0000"/>
              </a:solidFill>
            </a:endParaRPr>
          </a:p>
          <a:p>
            <a:pPr marL="0" indent="0" eaLnBrk="1" hangingPunct="1">
              <a:lnSpc>
                <a:spcPct val="90000"/>
              </a:lnSpc>
              <a:spcBef>
                <a:spcPts val="600"/>
              </a:spcBef>
              <a:buNone/>
              <a:defRPr/>
            </a:pPr>
            <a:r>
              <a:rPr lang="en-US" altLang="zh-CN" sz="2000"/>
              <a:t>4.6 </a:t>
            </a:r>
            <a:r>
              <a:rPr lang="zh-CN" altLang="en-US" sz="2000"/>
              <a:t>小 结</a:t>
            </a:r>
          </a:p>
          <a:p>
            <a:pPr marL="0" indent="0" eaLnBrk="1" hangingPunct="1">
              <a:lnSpc>
                <a:spcPct val="90000"/>
              </a:lnSpc>
              <a:spcBef>
                <a:spcPts val="600"/>
              </a:spcBef>
              <a:buNone/>
              <a:defRPr/>
            </a:pPr>
            <a:endParaRPr lang="zh-CN" altLang="en-US" sz="1800">
              <a:solidFill>
                <a:srgbClr val="FF0000"/>
              </a:solidFill>
            </a:endParaRPr>
          </a:p>
        </p:txBody>
      </p:sp>
    </p:spTree>
    <p:extLst>
      <p:ext uri="{BB962C8B-B14F-4D97-AF65-F5344CB8AC3E}">
        <p14:creationId xmlns:p14="http://schemas.microsoft.com/office/powerpoint/2010/main" val="217813288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a:t>4.5 </a:t>
            </a:r>
            <a:r>
              <a:rPr lang="zh-CN" altLang="en-US"/>
              <a:t>中间盒</a:t>
            </a:r>
          </a:p>
        </p:txBody>
      </p:sp>
      <p:sp>
        <p:nvSpPr>
          <p:cNvPr id="6" name="内容占位符 5"/>
          <p:cNvSpPr>
            <a:spLocks noGrp="1"/>
          </p:cNvSpPr>
          <p:nvPr>
            <p:ph idx="1"/>
          </p:nvPr>
        </p:nvSpPr>
        <p:spPr/>
        <p:txBody>
          <a:bodyPr/>
          <a:lstStyle/>
          <a:p>
            <a:pPr>
              <a:spcBef>
                <a:spcPts val="600"/>
              </a:spcBef>
            </a:pPr>
            <a:r>
              <a:rPr lang="zh-CN" altLang="en-US">
                <a:ea typeface="+mj-ea"/>
              </a:rPr>
              <a:t>路由器是网络层的主力，在本章中，我们学习了它们是如何完成将</a:t>
            </a:r>
            <a:r>
              <a:rPr lang="en-US" altLang="zh-CN">
                <a:ea typeface="+mj-ea"/>
              </a:rPr>
              <a:t>IP</a:t>
            </a:r>
            <a:r>
              <a:rPr lang="zh-CN" altLang="en-US">
                <a:ea typeface="+mj-ea"/>
              </a:rPr>
              <a:t>数据报转发到目的地的“基本工作”的。</a:t>
            </a:r>
          </a:p>
          <a:p>
            <a:pPr>
              <a:spcBef>
                <a:spcPts val="600"/>
              </a:spcBef>
            </a:pPr>
            <a:endParaRPr lang="en-US" altLang="zh-CN">
              <a:ea typeface="+mj-ea"/>
            </a:endParaRPr>
          </a:p>
          <a:p>
            <a:pPr>
              <a:spcBef>
                <a:spcPts val="600"/>
              </a:spcBef>
            </a:pPr>
            <a:r>
              <a:rPr lang="zh-CN" altLang="en-US">
                <a:ea typeface="+mj-ea"/>
              </a:rPr>
              <a:t>但是在本章以及前面的章节中，我们还遇到了网络中的其他网络设备</a:t>
            </a:r>
            <a:r>
              <a:rPr lang="en-US" altLang="zh-CN">
                <a:ea typeface="+mj-ea"/>
              </a:rPr>
              <a:t>(</a:t>
            </a:r>
            <a:r>
              <a:rPr lang="zh-CN" altLang="en-US">
                <a:ea typeface="+mj-ea"/>
              </a:rPr>
              <a:t>“盒子”</a:t>
            </a:r>
            <a:r>
              <a:rPr lang="en-US" altLang="zh-CN">
                <a:ea typeface="+mj-ea"/>
              </a:rPr>
              <a:t>)</a:t>
            </a:r>
            <a:r>
              <a:rPr lang="zh-CN" altLang="en-US">
                <a:ea typeface="+mj-ea"/>
              </a:rPr>
              <a:t>，它们位于数据路径上，执行的不是转发的功能。</a:t>
            </a:r>
            <a:endParaRPr lang="en-US" altLang="zh-CN">
              <a:ea typeface="+mj-ea"/>
            </a:endParaRPr>
          </a:p>
          <a:p>
            <a:pPr>
              <a:spcBef>
                <a:spcPts val="600"/>
              </a:spcBef>
            </a:pPr>
            <a:endParaRPr lang="en-US" altLang="zh-CN">
              <a:ea typeface="+mj-ea"/>
            </a:endParaRPr>
          </a:p>
          <a:p>
            <a:pPr>
              <a:spcBef>
                <a:spcPts val="600"/>
              </a:spcBef>
            </a:pPr>
            <a:r>
              <a:rPr lang="zh-CN" altLang="en-US">
                <a:ea typeface="+mj-ea"/>
              </a:rPr>
              <a:t>我们在第</a:t>
            </a:r>
            <a:r>
              <a:rPr lang="en-US" altLang="zh-CN">
                <a:ea typeface="+mj-ea"/>
              </a:rPr>
              <a:t>2.2.5</a:t>
            </a:r>
            <a:r>
              <a:rPr lang="zh-CN" altLang="en-US">
                <a:ea typeface="+mj-ea"/>
              </a:rPr>
              <a:t>节中遇到了</a:t>
            </a:r>
            <a:r>
              <a:rPr lang="en-US" altLang="zh-CN">
                <a:solidFill>
                  <a:srgbClr val="FF0000"/>
                </a:solidFill>
                <a:ea typeface="+mj-ea"/>
              </a:rPr>
              <a:t>Web</a:t>
            </a:r>
            <a:r>
              <a:rPr lang="zh-CN" altLang="en-US">
                <a:solidFill>
                  <a:srgbClr val="FF0000"/>
                </a:solidFill>
                <a:ea typeface="+mj-ea"/>
              </a:rPr>
              <a:t>缓存</a:t>
            </a:r>
            <a:r>
              <a:rPr lang="en-US" altLang="zh-CN">
                <a:ea typeface="+mj-ea"/>
              </a:rPr>
              <a:t>;</a:t>
            </a:r>
            <a:r>
              <a:rPr lang="zh-CN" altLang="en-US">
                <a:ea typeface="+mj-ea"/>
              </a:rPr>
              <a:t>第</a:t>
            </a:r>
            <a:r>
              <a:rPr lang="en-US" altLang="zh-CN">
                <a:ea typeface="+mj-ea"/>
              </a:rPr>
              <a:t>3.7</a:t>
            </a:r>
            <a:r>
              <a:rPr lang="zh-CN" altLang="en-US">
                <a:ea typeface="+mj-ea"/>
              </a:rPr>
              <a:t>节中的</a:t>
            </a:r>
            <a:r>
              <a:rPr lang="en-US" altLang="zh-CN">
                <a:ea typeface="+mj-ea"/>
              </a:rPr>
              <a:t>TCP</a:t>
            </a:r>
            <a:r>
              <a:rPr lang="zh-CN" altLang="en-US">
                <a:ea typeface="+mj-ea"/>
              </a:rPr>
              <a:t>分岔</a:t>
            </a:r>
            <a:r>
              <a:rPr lang="en-US" altLang="zh-CN">
                <a:ea typeface="+mj-ea"/>
              </a:rPr>
              <a:t>;</a:t>
            </a:r>
            <a:r>
              <a:rPr lang="zh-CN" altLang="en-US">
                <a:ea typeface="+mj-ea"/>
              </a:rPr>
              <a:t>以及</a:t>
            </a:r>
            <a:r>
              <a:rPr lang="zh-CN" altLang="en-US">
                <a:solidFill>
                  <a:srgbClr val="FF0000"/>
                </a:solidFill>
                <a:ea typeface="+mj-ea"/>
              </a:rPr>
              <a:t>网络地址转换</a:t>
            </a:r>
            <a:r>
              <a:rPr lang="en-US" altLang="zh-CN">
                <a:ea typeface="+mj-ea"/>
              </a:rPr>
              <a:t>(NAT)</a:t>
            </a:r>
            <a:r>
              <a:rPr lang="zh-CN" altLang="en-US">
                <a:ea typeface="+mj-ea"/>
              </a:rPr>
              <a:t>、</a:t>
            </a:r>
            <a:r>
              <a:rPr lang="zh-CN" altLang="en-US">
                <a:solidFill>
                  <a:srgbClr val="FF0000"/>
                </a:solidFill>
                <a:ea typeface="+mj-ea"/>
              </a:rPr>
              <a:t>防火墙</a:t>
            </a:r>
            <a:r>
              <a:rPr lang="zh-CN" altLang="en-US">
                <a:ea typeface="+mj-ea"/>
              </a:rPr>
              <a:t>和</a:t>
            </a:r>
            <a:r>
              <a:rPr lang="zh-CN" altLang="en-US">
                <a:solidFill>
                  <a:srgbClr val="FF0000"/>
                </a:solidFill>
                <a:ea typeface="+mj-ea"/>
              </a:rPr>
              <a:t>入侵检测系统</a:t>
            </a:r>
            <a:r>
              <a:rPr lang="zh-CN" altLang="en-US">
                <a:ea typeface="+mj-ea"/>
              </a:rPr>
              <a:t>。</a:t>
            </a:r>
            <a:endParaRPr lang="en-US" altLang="zh-CN">
              <a:ea typeface="+mj-ea"/>
            </a:endParaRPr>
          </a:p>
          <a:p>
            <a:pPr>
              <a:spcBef>
                <a:spcPts val="600"/>
              </a:spcBef>
            </a:pPr>
            <a:endParaRPr lang="en-US" altLang="zh-CN">
              <a:ea typeface="+mj-ea"/>
            </a:endParaRPr>
          </a:p>
          <a:p>
            <a:pPr>
              <a:spcBef>
                <a:spcPts val="600"/>
              </a:spcBef>
            </a:pPr>
            <a:r>
              <a:rPr lang="zh-CN" altLang="en-US">
                <a:solidFill>
                  <a:srgbClr val="FF0000"/>
                </a:solidFill>
              </a:rPr>
              <a:t>通用转发</a:t>
            </a:r>
            <a:r>
              <a:rPr lang="zh-CN" altLang="en-US"/>
              <a:t>允许现代路由器</a:t>
            </a:r>
            <a:r>
              <a:rPr lang="zh-CN" altLang="en-US">
                <a:solidFill>
                  <a:srgbClr val="FF0000"/>
                </a:solidFill>
              </a:rPr>
              <a:t>利用</a:t>
            </a:r>
            <a:r>
              <a:rPr lang="zh-CN" altLang="en-US"/>
              <a:t>通用的“匹配</a:t>
            </a:r>
            <a:r>
              <a:rPr lang="en-US" altLang="zh-CN"/>
              <a:t>+</a:t>
            </a:r>
            <a:r>
              <a:rPr lang="zh-CN" altLang="en-US"/>
              <a:t>操作”</a:t>
            </a:r>
            <a:r>
              <a:rPr lang="zh-CN" altLang="en-US">
                <a:solidFill>
                  <a:srgbClr val="FF0000"/>
                </a:solidFill>
              </a:rPr>
              <a:t>操作</a:t>
            </a:r>
            <a:r>
              <a:rPr lang="zh-CN" altLang="en-US"/>
              <a:t>来轻松自然地执行防火墙和负载平衡。</a:t>
            </a:r>
            <a:endParaRPr lang="zh-CN" altLang="en-US">
              <a:ea typeface="+mj-ea"/>
            </a:endParaRPr>
          </a:p>
          <a:p>
            <a:pPr>
              <a:spcBef>
                <a:spcPts val="600"/>
              </a:spcBef>
            </a:pPr>
            <a:endParaRPr lang="zh-CN" altLang="en-US"/>
          </a:p>
          <a:p>
            <a:endParaRPr lang="zh-CN" altLang="en-US"/>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4.5 </a:t>
            </a:r>
            <a:r>
              <a:rPr lang="zh-CN" altLang="en-US"/>
              <a:t>中间盒</a:t>
            </a:r>
          </a:p>
        </p:txBody>
      </p:sp>
      <p:sp>
        <p:nvSpPr>
          <p:cNvPr id="3" name="内容占位符 2"/>
          <p:cNvSpPr>
            <a:spLocks noGrp="1"/>
          </p:cNvSpPr>
          <p:nvPr>
            <p:ph idx="1"/>
          </p:nvPr>
        </p:nvSpPr>
        <p:spPr/>
        <p:txBody>
          <a:bodyPr/>
          <a:lstStyle/>
          <a:p>
            <a:pPr>
              <a:spcBef>
                <a:spcPts val="600"/>
              </a:spcBef>
            </a:pPr>
            <a:r>
              <a:rPr lang="zh-CN" altLang="en-US"/>
              <a:t>我们可以大致确定由中间件执行的三种服务类型</a:t>
            </a:r>
            <a:r>
              <a:rPr lang="en-US" altLang="zh-CN"/>
              <a:t>:</a:t>
            </a:r>
          </a:p>
          <a:p>
            <a:pPr>
              <a:spcBef>
                <a:spcPts val="600"/>
              </a:spcBef>
            </a:pPr>
            <a:endParaRPr lang="en-US" altLang="zh-CN"/>
          </a:p>
          <a:p>
            <a:pPr marL="457200" indent="-457200">
              <a:spcBef>
                <a:spcPts val="600"/>
              </a:spcBef>
              <a:buFont typeface="+mj-ea"/>
              <a:buAutoNum type="circleNumDbPlain"/>
            </a:pPr>
            <a:r>
              <a:rPr lang="en-US" altLang="zh-CN" kern="1200"/>
              <a:t>NAT Translation. </a:t>
            </a:r>
          </a:p>
          <a:p>
            <a:pPr marL="457200" indent="-457200">
              <a:spcBef>
                <a:spcPts val="600"/>
              </a:spcBef>
              <a:buFont typeface="+mj-ea"/>
              <a:buAutoNum type="circleNumDbPlain"/>
            </a:pPr>
            <a:endParaRPr lang="en-US" altLang="zh-CN"/>
          </a:p>
          <a:p>
            <a:pPr marL="457200" indent="-457200">
              <a:spcBef>
                <a:spcPts val="600"/>
              </a:spcBef>
              <a:buFont typeface="+mj-ea"/>
              <a:buAutoNum type="circleNumDbPlain"/>
            </a:pPr>
            <a:r>
              <a:rPr lang="en-US" altLang="zh-CN" kern="1200"/>
              <a:t>Security Services. </a:t>
            </a:r>
          </a:p>
          <a:p>
            <a:pPr marL="457200" indent="-457200">
              <a:spcBef>
                <a:spcPts val="600"/>
              </a:spcBef>
              <a:buFont typeface="+mj-ea"/>
              <a:buAutoNum type="circleNumDbPlain"/>
            </a:pPr>
            <a:endParaRPr lang="en-US" altLang="zh-CN"/>
          </a:p>
          <a:p>
            <a:pPr marL="457200" indent="-457200">
              <a:spcBef>
                <a:spcPts val="600"/>
              </a:spcBef>
              <a:buFont typeface="+mj-ea"/>
              <a:buAutoNum type="circleNumDbPlain"/>
            </a:pPr>
            <a:r>
              <a:rPr lang="en-US" altLang="zh-CN" kern="1200"/>
              <a:t>Performance Enhancement. </a:t>
            </a:r>
          </a:p>
          <a:p>
            <a:pPr>
              <a:spcBef>
                <a:spcPts val="600"/>
              </a:spcBef>
            </a:pPr>
            <a:r>
              <a:rPr lang="zh-CN" altLang="en-US"/>
              <a:t>这些中间盒执行服务，如压缩、内容缓存和对一组服务器中某个服务器的</a:t>
            </a:r>
            <a:r>
              <a:rPr lang="zh-CN" altLang="en-US">
                <a:solidFill>
                  <a:srgbClr val="FF0000"/>
                </a:solidFill>
              </a:rPr>
              <a:t>服务请求</a:t>
            </a:r>
            <a:r>
              <a:rPr lang="en-US" altLang="zh-CN"/>
              <a:t>(</a:t>
            </a:r>
            <a:r>
              <a:rPr lang="zh-CN" altLang="en-US"/>
              <a:t>例如，</a:t>
            </a:r>
            <a:r>
              <a:rPr lang="en-US" altLang="zh-CN"/>
              <a:t>HTTP</a:t>
            </a:r>
            <a:r>
              <a:rPr lang="zh-CN" altLang="en-US"/>
              <a:t>请求或搜索引擎查询</a:t>
            </a:r>
            <a:r>
              <a:rPr lang="en-US" altLang="zh-CN"/>
              <a:t>)</a:t>
            </a:r>
            <a:r>
              <a:rPr lang="zh-CN" altLang="en-US">
                <a:solidFill>
                  <a:srgbClr val="FF0000"/>
                </a:solidFill>
              </a:rPr>
              <a:t>负载平衡</a:t>
            </a:r>
            <a:r>
              <a:rPr lang="zh-CN" altLang="en-US"/>
              <a:t>。</a:t>
            </a: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4.5 </a:t>
            </a:r>
            <a:r>
              <a:rPr lang="zh-CN" altLang="en-US"/>
              <a:t>中间盒</a:t>
            </a:r>
          </a:p>
        </p:txBody>
      </p:sp>
      <p:sp>
        <p:nvSpPr>
          <p:cNvPr id="3" name="内容占位符 2"/>
          <p:cNvSpPr>
            <a:spLocks noGrp="1"/>
          </p:cNvSpPr>
          <p:nvPr>
            <p:ph idx="1"/>
          </p:nvPr>
        </p:nvSpPr>
        <p:spPr/>
        <p:txBody>
          <a:bodyPr/>
          <a:lstStyle/>
          <a:p>
            <a:pPr>
              <a:spcBef>
                <a:spcPts val="600"/>
              </a:spcBef>
            </a:pPr>
            <a:r>
              <a:rPr lang="zh-CN" altLang="en-US"/>
              <a:t>如今的中间盒子显然违背了这种分离</a:t>
            </a:r>
            <a:r>
              <a:rPr lang="en-US" altLang="zh-CN"/>
              <a:t>:</a:t>
            </a:r>
          </a:p>
          <a:p>
            <a:pPr marL="457200" indent="-457200">
              <a:spcBef>
                <a:spcPts val="600"/>
              </a:spcBef>
              <a:buFont typeface="+mj-ea"/>
              <a:buAutoNum type="circleNumDbPlain"/>
            </a:pPr>
            <a:r>
              <a:rPr lang="zh-CN" altLang="en-US"/>
              <a:t>位于路由器和主机之间的</a:t>
            </a:r>
            <a:r>
              <a:rPr lang="en-US" altLang="zh-CN"/>
              <a:t>NAT</a:t>
            </a:r>
            <a:r>
              <a:rPr lang="zh-CN" altLang="en-US"/>
              <a:t>盒，重写网络层</a:t>
            </a:r>
            <a:r>
              <a:rPr lang="en-US" altLang="zh-CN"/>
              <a:t>IP</a:t>
            </a:r>
            <a:r>
              <a:rPr lang="zh-CN" altLang="en-US"/>
              <a:t>地址和传输层端口号；</a:t>
            </a:r>
            <a:endParaRPr lang="en-US" altLang="zh-CN"/>
          </a:p>
          <a:p>
            <a:pPr marL="457200" indent="-457200">
              <a:spcBef>
                <a:spcPts val="600"/>
              </a:spcBef>
              <a:buFont typeface="+mj-ea"/>
              <a:buAutoNum type="circleNumDbPlain"/>
            </a:pPr>
            <a:endParaRPr lang="zh-CN" altLang="en-US"/>
          </a:p>
          <a:p>
            <a:pPr marL="457200" indent="-457200">
              <a:spcBef>
                <a:spcPts val="600"/>
              </a:spcBef>
              <a:buFont typeface="+mj-ea"/>
              <a:buAutoNum type="circleNumDbPlain"/>
            </a:pPr>
            <a:r>
              <a:rPr lang="zh-CN" altLang="en-US"/>
              <a:t>网络内防火墙使用应用层</a:t>
            </a:r>
            <a:r>
              <a:rPr lang="en-US" altLang="zh-CN"/>
              <a:t>(</a:t>
            </a:r>
            <a:r>
              <a:rPr lang="zh-CN" altLang="en-US"/>
              <a:t>如</a:t>
            </a:r>
            <a:r>
              <a:rPr lang="en-US" altLang="zh-CN"/>
              <a:t>HTTP)</a:t>
            </a:r>
            <a:r>
              <a:rPr lang="zh-CN" altLang="en-US"/>
              <a:t>、传输层和网络层报头字段阻止可疑的数据报；</a:t>
            </a:r>
            <a:endParaRPr lang="en-US" altLang="zh-CN"/>
          </a:p>
          <a:p>
            <a:pPr marL="457200" indent="-457200">
              <a:spcBef>
                <a:spcPts val="600"/>
              </a:spcBef>
              <a:buFont typeface="+mj-ea"/>
              <a:buAutoNum type="circleNumDbPlain"/>
            </a:pPr>
            <a:endParaRPr lang="en-US" altLang="zh-CN"/>
          </a:p>
          <a:p>
            <a:pPr marL="457200" indent="-457200">
              <a:spcBef>
                <a:spcPts val="600"/>
              </a:spcBef>
              <a:buFont typeface="+mj-ea"/>
              <a:buAutoNum type="circleNumDbPlain"/>
            </a:pPr>
            <a:r>
              <a:rPr lang="zh-CN" altLang="en-US"/>
              <a:t>电子邮件安全网关被放置在电子邮件发送者</a:t>
            </a:r>
            <a:r>
              <a:rPr lang="en-US" altLang="zh-CN"/>
              <a:t>(</a:t>
            </a:r>
            <a:r>
              <a:rPr lang="zh-CN" altLang="en-US"/>
              <a:t>无论是否恶意</a:t>
            </a:r>
            <a:r>
              <a:rPr lang="en-US" altLang="zh-CN"/>
              <a:t>)</a:t>
            </a:r>
            <a:r>
              <a:rPr lang="zh-CN" altLang="en-US"/>
              <a:t>和预期的电子邮件接收者之间，根据白名单</a:t>
            </a:r>
            <a:r>
              <a:rPr lang="en-US" altLang="zh-CN"/>
              <a:t>/</a:t>
            </a:r>
            <a:r>
              <a:rPr lang="zh-CN" altLang="en-US"/>
              <a:t>黑名单</a:t>
            </a:r>
            <a:r>
              <a:rPr lang="en-US" altLang="zh-CN"/>
              <a:t>IP</a:t>
            </a:r>
            <a:r>
              <a:rPr lang="zh-CN" altLang="en-US"/>
              <a:t>地址以及电子邮件内容过滤应用层电子邮件消息。</a:t>
            </a:r>
          </a:p>
          <a:p>
            <a:endParaRPr lang="zh-CN" altLang="en-US"/>
          </a:p>
        </p:txBody>
      </p:sp>
    </p:spTree>
    <p:extLst>
      <p:ext uri="{BB962C8B-B14F-4D97-AF65-F5344CB8AC3E}">
        <p14:creationId xmlns:p14="http://schemas.microsoft.com/office/powerpoint/2010/main" val="361895664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互联网的体系结构原则</a:t>
            </a:r>
          </a:p>
        </p:txBody>
      </p:sp>
      <p:pic>
        <p:nvPicPr>
          <p:cNvPr id="162818" name="Picture 2"/>
          <p:cNvPicPr>
            <a:picLocks noChangeAspect="1" noChangeArrowheads="1"/>
          </p:cNvPicPr>
          <p:nvPr/>
        </p:nvPicPr>
        <p:blipFill>
          <a:blip r:embed="rId3"/>
          <a:srcRect/>
          <a:stretch>
            <a:fillRect/>
          </a:stretch>
        </p:blipFill>
        <p:spPr bwMode="auto">
          <a:xfrm>
            <a:off x="798830" y="1876757"/>
            <a:ext cx="4019550" cy="4048125"/>
          </a:xfrm>
          <a:prstGeom prst="rect">
            <a:avLst/>
          </a:prstGeom>
          <a:noFill/>
          <a:ln w="9525">
            <a:noFill/>
            <a:miter lim="800000"/>
            <a:headEnd/>
            <a:tailEnd/>
          </a:ln>
          <a:effectLst/>
        </p:spPr>
      </p:pic>
      <p:sp>
        <p:nvSpPr>
          <p:cNvPr id="3" name="矩形 2"/>
          <p:cNvSpPr/>
          <p:nvPr/>
        </p:nvSpPr>
        <p:spPr>
          <a:xfrm>
            <a:off x="4347883" y="2872595"/>
            <a:ext cx="4572000" cy="1477328"/>
          </a:xfrm>
          <a:prstGeom prst="rect">
            <a:avLst/>
          </a:prstGeom>
        </p:spPr>
        <p:txBody>
          <a:bodyPr>
            <a:spAutoFit/>
          </a:bodyPr>
          <a:lstStyle/>
          <a:p>
            <a:r>
              <a:rPr lang="zh-CN" altLang="en-US">
                <a:solidFill>
                  <a:schemeClr val="bg2"/>
                </a:solidFill>
                <a:latin typeface="Arial" panose="020B0604020202020204" pitchFamily="34" charset="0"/>
              </a:rPr>
              <a:t>我们注意到，随着互联网架构进入中年期</a:t>
            </a:r>
            <a:r>
              <a:rPr lang="en-US" altLang="zh-CN">
                <a:solidFill>
                  <a:schemeClr val="bg2"/>
                </a:solidFill>
                <a:latin typeface="Arial" panose="020B0604020202020204" pitchFamily="34" charset="0"/>
              </a:rPr>
              <a:t>(</a:t>
            </a:r>
            <a:r>
              <a:rPr lang="zh-CN" altLang="en-US">
                <a:solidFill>
                  <a:schemeClr val="bg2"/>
                </a:solidFill>
                <a:latin typeface="Arial" panose="020B0604020202020204" pitchFamily="34" charset="0"/>
              </a:rPr>
              <a:t>当然，</a:t>
            </a:r>
            <a:r>
              <a:rPr lang="en-US" altLang="zh-CN">
                <a:solidFill>
                  <a:schemeClr val="bg2"/>
                </a:solidFill>
                <a:latin typeface="Arial" panose="020B0604020202020204" pitchFamily="34" charset="0"/>
              </a:rPr>
              <a:t>40-50</a:t>
            </a:r>
            <a:r>
              <a:rPr lang="zh-CN" altLang="en-US">
                <a:solidFill>
                  <a:schemeClr val="bg2"/>
                </a:solidFill>
                <a:latin typeface="Arial" panose="020B0604020202020204" pitchFamily="34" charset="0"/>
              </a:rPr>
              <a:t>岁是互联网的中年期</a:t>
            </a:r>
            <a:r>
              <a:rPr lang="en-US" altLang="zh-CN">
                <a:solidFill>
                  <a:schemeClr val="bg2"/>
                </a:solidFill>
                <a:latin typeface="Arial" panose="020B0604020202020204" pitchFamily="34" charset="0"/>
              </a:rPr>
              <a:t>!)</a:t>
            </a:r>
            <a:r>
              <a:rPr lang="zh-CN" altLang="en-US">
                <a:solidFill>
                  <a:schemeClr val="bg2"/>
                </a:solidFill>
                <a:latin typeface="Arial" panose="020B0604020202020204" pitchFamily="34" charset="0"/>
              </a:rPr>
              <a:t>，人们可能会注意到，通过中间盒的增加，它的“细腰”可能确实变宽了一些 </a:t>
            </a:r>
            <a:r>
              <a:rPr lang="en-US" altLang="zh-CN">
                <a:solidFill>
                  <a:schemeClr val="bg2"/>
                </a:solidFill>
                <a:latin typeface="Arial" panose="020B0604020202020204" pitchFamily="34" charset="0"/>
              </a:rPr>
              <a:t>(</a:t>
            </a:r>
            <a:r>
              <a:rPr lang="zh-CN" altLang="en-US">
                <a:solidFill>
                  <a:schemeClr val="bg2"/>
                </a:solidFill>
                <a:latin typeface="Arial" panose="020B0604020202020204" pitchFamily="34" charset="0"/>
              </a:rPr>
              <a:t>这在中年是经常发生的</a:t>
            </a:r>
            <a:r>
              <a:rPr lang="en-US" altLang="zh-CN">
                <a:solidFill>
                  <a:schemeClr val="bg2"/>
                </a:solidFill>
                <a:latin typeface="Arial" panose="020B0604020202020204" pitchFamily="34" charset="0"/>
              </a:rPr>
              <a:t>!)</a:t>
            </a:r>
            <a:r>
              <a:rPr lang="zh-CN" altLang="en-US">
                <a:solidFill>
                  <a:schemeClr val="bg2"/>
                </a:solidFill>
                <a:latin typeface="Arial" panose="020B0604020202020204" pitchFamily="34" charset="0"/>
              </a:rPr>
              <a:t>。</a:t>
            </a:r>
            <a:endParaRPr lang="zh-CN" altLang="en-US">
              <a:solidFill>
                <a:schemeClr val="bg2"/>
              </a:solidFill>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338138" y="191729"/>
            <a:ext cx="8455025" cy="648059"/>
          </a:xfrm>
        </p:spPr>
        <p:txBody>
          <a:bodyPr/>
          <a:lstStyle/>
          <a:p>
            <a:pPr eaLnBrk="1" hangingPunct="1"/>
            <a:r>
              <a:rPr lang="zh-CN" altLang="en-US">
                <a:latin typeface="+mn-lt"/>
              </a:rPr>
              <a:t>第</a:t>
            </a:r>
            <a:r>
              <a:rPr lang="en-US" altLang="zh-CN">
                <a:latin typeface="+mn-lt"/>
              </a:rPr>
              <a:t>4</a:t>
            </a:r>
            <a:r>
              <a:rPr lang="zh-CN" altLang="en-US">
                <a:latin typeface="+mn-lt"/>
              </a:rPr>
              <a:t>章 网络层</a:t>
            </a:r>
            <a:r>
              <a:rPr lang="en-US" altLang="zh-CN">
                <a:latin typeface="+mn-lt"/>
              </a:rPr>
              <a:t>: </a:t>
            </a:r>
            <a:r>
              <a:rPr lang="zh-CN" altLang="en-US">
                <a:latin typeface="+mn-lt"/>
              </a:rPr>
              <a:t>数据平面</a:t>
            </a:r>
            <a:endParaRPr lang="en-US" altLang="zh-CN">
              <a:latin typeface="+mn-lt"/>
            </a:endParaRPr>
          </a:p>
        </p:txBody>
      </p:sp>
      <p:sp>
        <p:nvSpPr>
          <p:cNvPr id="33795" name="Rectangle 3"/>
          <p:cNvSpPr>
            <a:spLocks noGrp="1" noChangeArrowheads="1"/>
          </p:cNvSpPr>
          <p:nvPr>
            <p:ph type="body" sz="half" idx="1"/>
          </p:nvPr>
        </p:nvSpPr>
        <p:spPr>
          <a:xfrm>
            <a:off x="338138" y="976313"/>
            <a:ext cx="4251617" cy="5247506"/>
          </a:xfrm>
        </p:spPr>
        <p:txBody>
          <a:bodyPr/>
          <a:lstStyle/>
          <a:p>
            <a:pPr eaLnBrk="1" hangingPunct="1">
              <a:lnSpc>
                <a:spcPct val="90000"/>
              </a:lnSpc>
              <a:buFontTx/>
              <a:buNone/>
            </a:pPr>
            <a:r>
              <a:rPr lang="en-US" altLang="zh-CN" sz="2000"/>
              <a:t>4.1 </a:t>
            </a:r>
            <a:r>
              <a:rPr lang="zh-CN" altLang="en-US" sz="2000"/>
              <a:t>网络层概述</a:t>
            </a:r>
            <a:endParaRPr lang="en-US" altLang="zh-CN" sz="2000"/>
          </a:p>
          <a:p>
            <a:pPr eaLnBrk="1" hangingPunct="1">
              <a:spcBef>
                <a:spcPts val="600"/>
              </a:spcBef>
            </a:pPr>
            <a:r>
              <a:rPr lang="zh-CN" altLang="en-US" sz="1800"/>
              <a:t>转发和路由选择</a:t>
            </a:r>
            <a:r>
              <a:rPr lang="en-US" altLang="zh-CN" sz="1800"/>
              <a:t>: </a:t>
            </a:r>
            <a:r>
              <a:rPr lang="zh-CN" altLang="en-US" sz="1800"/>
              <a:t>数据平面和控制平面</a:t>
            </a:r>
            <a:endParaRPr lang="en-US" altLang="zh-CN" sz="1800"/>
          </a:p>
          <a:p>
            <a:pPr eaLnBrk="1" hangingPunct="1">
              <a:spcBef>
                <a:spcPts val="600"/>
              </a:spcBef>
            </a:pPr>
            <a:r>
              <a:rPr lang="zh-CN" altLang="en-US" sz="1800"/>
              <a:t>网络服务模型</a:t>
            </a:r>
            <a:endParaRPr lang="en-US" altLang="zh-CN" sz="1800"/>
          </a:p>
          <a:p>
            <a:pPr eaLnBrk="1" hangingPunct="1">
              <a:lnSpc>
                <a:spcPct val="90000"/>
              </a:lnSpc>
              <a:buFontTx/>
              <a:buNone/>
            </a:pPr>
            <a:endParaRPr lang="en-US" altLang="zh-CN" sz="2000"/>
          </a:p>
          <a:p>
            <a:pPr eaLnBrk="1" hangingPunct="1">
              <a:lnSpc>
                <a:spcPct val="90000"/>
              </a:lnSpc>
              <a:buFontTx/>
              <a:buNone/>
            </a:pPr>
            <a:r>
              <a:rPr lang="en-US" altLang="zh-CN" sz="2000"/>
              <a:t>4.2 </a:t>
            </a:r>
            <a:r>
              <a:rPr lang="zh-CN" altLang="en-US" sz="2000"/>
              <a:t>路由器工作原理</a:t>
            </a:r>
            <a:endParaRPr lang="en-US" altLang="zh-CN" sz="2000"/>
          </a:p>
          <a:p>
            <a:pPr eaLnBrk="1" hangingPunct="1">
              <a:lnSpc>
                <a:spcPct val="90000"/>
              </a:lnSpc>
              <a:spcBef>
                <a:spcPts val="600"/>
              </a:spcBef>
            </a:pPr>
            <a:r>
              <a:rPr lang="zh-CN" altLang="en-US" sz="1800"/>
              <a:t>输入端口处理和基于目的地转发</a:t>
            </a:r>
            <a:endParaRPr lang="en-US" altLang="zh-CN" sz="1800"/>
          </a:p>
          <a:p>
            <a:pPr eaLnBrk="1" hangingPunct="1">
              <a:lnSpc>
                <a:spcPct val="90000"/>
              </a:lnSpc>
              <a:spcBef>
                <a:spcPts val="600"/>
              </a:spcBef>
            </a:pPr>
            <a:r>
              <a:rPr lang="zh-CN" altLang="en-US" sz="1800"/>
              <a:t>交换</a:t>
            </a:r>
            <a:endParaRPr lang="en-US" altLang="zh-CN" sz="1800"/>
          </a:p>
          <a:p>
            <a:pPr eaLnBrk="1" hangingPunct="1">
              <a:lnSpc>
                <a:spcPct val="90000"/>
              </a:lnSpc>
              <a:spcBef>
                <a:spcPts val="600"/>
              </a:spcBef>
            </a:pPr>
            <a:r>
              <a:rPr lang="zh-CN" altLang="en-US" sz="1800"/>
              <a:t>输出端口处理</a:t>
            </a:r>
            <a:endParaRPr lang="en-US" altLang="zh-CN" sz="1800"/>
          </a:p>
          <a:p>
            <a:pPr eaLnBrk="1" hangingPunct="1">
              <a:lnSpc>
                <a:spcPct val="90000"/>
              </a:lnSpc>
              <a:spcBef>
                <a:spcPts val="600"/>
              </a:spcBef>
            </a:pPr>
            <a:r>
              <a:rPr lang="zh-CN" altLang="en-US" sz="1800"/>
              <a:t>何处出现排队</a:t>
            </a:r>
            <a:endParaRPr lang="en-US" altLang="zh-CN" sz="1800"/>
          </a:p>
          <a:p>
            <a:pPr eaLnBrk="1" hangingPunct="1">
              <a:lnSpc>
                <a:spcPct val="90000"/>
              </a:lnSpc>
              <a:spcBef>
                <a:spcPts val="600"/>
              </a:spcBef>
            </a:pPr>
            <a:r>
              <a:rPr lang="zh-CN" altLang="en-US" sz="1800"/>
              <a:t>分组调度</a:t>
            </a:r>
            <a:endParaRPr lang="en-US" altLang="zh-CN" sz="1800"/>
          </a:p>
          <a:p>
            <a:pPr eaLnBrk="1" hangingPunct="1">
              <a:lnSpc>
                <a:spcPct val="90000"/>
              </a:lnSpc>
              <a:buFontTx/>
              <a:buNone/>
            </a:pPr>
            <a:endParaRPr lang="en-US" altLang="zh-CN" sz="2000"/>
          </a:p>
          <a:p>
            <a:pPr eaLnBrk="1" hangingPunct="1">
              <a:lnSpc>
                <a:spcPct val="90000"/>
              </a:lnSpc>
              <a:buFontTx/>
              <a:buNone/>
            </a:pPr>
            <a:r>
              <a:rPr lang="en-US" altLang="zh-CN" sz="2000"/>
              <a:t>4.4 </a:t>
            </a:r>
            <a:r>
              <a:rPr lang="zh-CN" altLang="en-US" sz="2000"/>
              <a:t>网际协议</a:t>
            </a:r>
            <a:r>
              <a:rPr lang="en-US" altLang="zh-CN" sz="2000"/>
              <a:t>: IPv4</a:t>
            </a:r>
            <a:r>
              <a:rPr lang="zh-CN" altLang="en-US" sz="2000"/>
              <a:t>、寻址、</a:t>
            </a:r>
            <a:r>
              <a:rPr lang="en-US" altLang="zh-CN" sz="2000"/>
              <a:t>IPv6</a:t>
            </a:r>
            <a:r>
              <a:rPr lang="zh-CN" altLang="en-US" sz="2000"/>
              <a:t>及其它</a:t>
            </a:r>
            <a:endParaRPr lang="en-US" altLang="zh-CN" sz="2000"/>
          </a:p>
          <a:p>
            <a:pPr eaLnBrk="1" hangingPunct="1">
              <a:lnSpc>
                <a:spcPct val="90000"/>
              </a:lnSpc>
              <a:spcBef>
                <a:spcPts val="600"/>
              </a:spcBef>
            </a:pPr>
            <a:r>
              <a:rPr lang="en-US" altLang="zh-CN" sz="1800"/>
              <a:t>IPv4 </a:t>
            </a:r>
            <a:r>
              <a:rPr lang="zh-CN" altLang="en-US" sz="1800"/>
              <a:t>数据报格式</a:t>
            </a:r>
            <a:endParaRPr lang="en-US" altLang="zh-CN" sz="1800"/>
          </a:p>
          <a:p>
            <a:pPr eaLnBrk="1" hangingPunct="1">
              <a:lnSpc>
                <a:spcPct val="90000"/>
              </a:lnSpc>
              <a:spcBef>
                <a:spcPts val="600"/>
              </a:spcBef>
            </a:pPr>
            <a:r>
              <a:rPr lang="en-US" altLang="zh-CN" sz="1800"/>
              <a:t>IPv4 </a:t>
            </a:r>
            <a:r>
              <a:rPr lang="zh-CN" altLang="en-US" sz="1800"/>
              <a:t>数据报分片</a:t>
            </a:r>
            <a:endParaRPr lang="en-US" altLang="zh-CN" sz="1800"/>
          </a:p>
        </p:txBody>
      </p:sp>
      <p:sp>
        <p:nvSpPr>
          <p:cNvPr id="1320964" name="Rectangle 4"/>
          <p:cNvSpPr>
            <a:spLocks noGrp="1" noChangeArrowheads="1"/>
          </p:cNvSpPr>
          <p:nvPr>
            <p:ph type="body" sz="half" idx="2"/>
          </p:nvPr>
        </p:nvSpPr>
        <p:spPr>
          <a:xfrm>
            <a:off x="4785064" y="1002889"/>
            <a:ext cx="4070612" cy="5220929"/>
          </a:xfrm>
        </p:spPr>
        <p:txBody>
          <a:bodyPr/>
          <a:lstStyle/>
          <a:p>
            <a:pPr eaLnBrk="1" hangingPunct="1">
              <a:lnSpc>
                <a:spcPct val="90000"/>
              </a:lnSpc>
              <a:spcBef>
                <a:spcPts val="600"/>
              </a:spcBef>
              <a:defRPr/>
            </a:pPr>
            <a:r>
              <a:rPr lang="en-US" altLang="zh-CN" sz="1800"/>
              <a:t>IPv4 </a:t>
            </a:r>
            <a:r>
              <a:rPr lang="zh-CN" altLang="en-US" sz="1800"/>
              <a:t>编址</a:t>
            </a:r>
            <a:endParaRPr lang="en-US" altLang="zh-CN" sz="1800"/>
          </a:p>
          <a:p>
            <a:pPr eaLnBrk="1" hangingPunct="1">
              <a:lnSpc>
                <a:spcPct val="90000"/>
              </a:lnSpc>
              <a:spcBef>
                <a:spcPts val="600"/>
              </a:spcBef>
              <a:defRPr/>
            </a:pPr>
            <a:r>
              <a:rPr lang="zh-CN" altLang="en-US" sz="1800"/>
              <a:t>网络地址转换</a:t>
            </a:r>
            <a:endParaRPr lang="en-US" altLang="zh-CN" sz="1800"/>
          </a:p>
          <a:p>
            <a:pPr eaLnBrk="1" hangingPunct="1">
              <a:lnSpc>
                <a:spcPct val="90000"/>
              </a:lnSpc>
              <a:spcBef>
                <a:spcPts val="600"/>
              </a:spcBef>
              <a:defRPr/>
            </a:pPr>
            <a:r>
              <a:rPr lang="en-US" altLang="zh-CN" sz="1800"/>
              <a:t>IPv6</a:t>
            </a:r>
          </a:p>
          <a:p>
            <a:pPr eaLnBrk="1" hangingPunct="1">
              <a:lnSpc>
                <a:spcPct val="90000"/>
              </a:lnSpc>
              <a:buFontTx/>
              <a:buNone/>
              <a:defRPr/>
            </a:pPr>
            <a:endParaRPr lang="en-US" altLang="zh-CN" sz="2000"/>
          </a:p>
          <a:p>
            <a:pPr eaLnBrk="1" hangingPunct="1">
              <a:lnSpc>
                <a:spcPct val="90000"/>
              </a:lnSpc>
              <a:buFontTx/>
              <a:buNone/>
              <a:defRPr/>
            </a:pPr>
            <a:r>
              <a:rPr lang="en-US" altLang="zh-CN" sz="2000"/>
              <a:t>4.5 </a:t>
            </a:r>
            <a:r>
              <a:rPr lang="zh-CN" altLang="en-US" sz="2000"/>
              <a:t>通用转发和</a:t>
            </a:r>
            <a:r>
              <a:rPr lang="en-US" altLang="zh-CN" sz="2000"/>
              <a:t>SDN</a:t>
            </a:r>
          </a:p>
          <a:p>
            <a:pPr eaLnBrk="1" hangingPunct="1">
              <a:lnSpc>
                <a:spcPct val="90000"/>
              </a:lnSpc>
              <a:spcBef>
                <a:spcPts val="600"/>
              </a:spcBef>
              <a:defRPr/>
            </a:pPr>
            <a:r>
              <a:rPr lang="zh-CN" altLang="en-US" sz="1800"/>
              <a:t>匹配</a:t>
            </a:r>
            <a:endParaRPr lang="en-US" altLang="zh-CN" sz="1800"/>
          </a:p>
          <a:p>
            <a:pPr eaLnBrk="1" hangingPunct="1">
              <a:lnSpc>
                <a:spcPct val="90000"/>
              </a:lnSpc>
              <a:spcBef>
                <a:spcPts val="600"/>
              </a:spcBef>
              <a:defRPr/>
            </a:pPr>
            <a:r>
              <a:rPr lang="zh-CN" altLang="en-US" sz="1800"/>
              <a:t>动作</a:t>
            </a:r>
            <a:endParaRPr lang="en-US" altLang="zh-CN" sz="1800"/>
          </a:p>
          <a:p>
            <a:pPr eaLnBrk="1" hangingPunct="1">
              <a:lnSpc>
                <a:spcPct val="90000"/>
              </a:lnSpc>
              <a:spcBef>
                <a:spcPts val="600"/>
              </a:spcBef>
              <a:defRPr/>
            </a:pPr>
            <a:r>
              <a:rPr lang="zh-CN" altLang="en-US" sz="1800"/>
              <a:t>匹配加动作操作中的</a:t>
            </a:r>
            <a:r>
              <a:rPr lang="en-US" altLang="zh-CN" sz="1800"/>
              <a:t>OpenFlow</a:t>
            </a:r>
            <a:r>
              <a:rPr lang="zh-CN" altLang="en-US" sz="1800"/>
              <a:t>例子</a:t>
            </a:r>
            <a:endParaRPr lang="en-US" altLang="zh-CN" sz="1800"/>
          </a:p>
          <a:p>
            <a:pPr eaLnBrk="1" hangingPunct="1">
              <a:lnSpc>
                <a:spcPct val="90000"/>
              </a:lnSpc>
              <a:buFontTx/>
              <a:buNone/>
              <a:defRPr/>
            </a:pPr>
            <a:endParaRPr lang="en-US" altLang="zh-CN" sz="2000"/>
          </a:p>
          <a:p>
            <a:pPr marL="0" indent="0" eaLnBrk="1" hangingPunct="1">
              <a:lnSpc>
                <a:spcPct val="90000"/>
              </a:lnSpc>
              <a:spcBef>
                <a:spcPts val="600"/>
              </a:spcBef>
              <a:buNone/>
              <a:defRPr/>
            </a:pPr>
            <a:r>
              <a:rPr lang="en-US" altLang="zh-CN" sz="2000"/>
              <a:t>4.5 </a:t>
            </a:r>
            <a:r>
              <a:rPr lang="zh-CN" altLang="en-US" sz="2000"/>
              <a:t>中间盒</a:t>
            </a:r>
            <a:endParaRPr lang="en-US" altLang="zh-CN" sz="2000"/>
          </a:p>
          <a:p>
            <a:pPr marL="0" indent="0" eaLnBrk="1" hangingPunct="1">
              <a:lnSpc>
                <a:spcPct val="90000"/>
              </a:lnSpc>
              <a:spcBef>
                <a:spcPts val="600"/>
              </a:spcBef>
              <a:buNone/>
              <a:defRPr/>
            </a:pPr>
            <a:endParaRPr lang="en-US" altLang="zh-CN" sz="2000">
              <a:solidFill>
                <a:srgbClr val="FF0000"/>
              </a:solidFill>
            </a:endParaRPr>
          </a:p>
          <a:p>
            <a:pPr marL="0" indent="0" eaLnBrk="1" hangingPunct="1">
              <a:lnSpc>
                <a:spcPct val="90000"/>
              </a:lnSpc>
              <a:spcBef>
                <a:spcPts val="600"/>
              </a:spcBef>
              <a:buNone/>
              <a:defRPr/>
            </a:pPr>
            <a:r>
              <a:rPr lang="en-US" altLang="zh-CN" sz="2000"/>
              <a:t>4.6 </a:t>
            </a:r>
            <a:r>
              <a:rPr lang="zh-CN" altLang="en-US" sz="2000">
                <a:solidFill>
                  <a:srgbClr val="FF0000"/>
                </a:solidFill>
              </a:rPr>
              <a:t>小 结</a:t>
            </a:r>
          </a:p>
          <a:p>
            <a:pPr marL="0" indent="0" eaLnBrk="1" hangingPunct="1">
              <a:lnSpc>
                <a:spcPct val="90000"/>
              </a:lnSpc>
              <a:spcBef>
                <a:spcPts val="600"/>
              </a:spcBef>
              <a:buNone/>
              <a:defRPr/>
            </a:pPr>
            <a:endParaRPr lang="zh-CN" altLang="en-US" sz="1800">
              <a:solidFill>
                <a:srgbClr val="FF0000"/>
              </a:solidFill>
            </a:endParaRPr>
          </a:p>
        </p:txBody>
      </p:sp>
    </p:spTree>
    <p:extLst>
      <p:ext uri="{BB962C8B-B14F-4D97-AF65-F5344CB8AC3E}">
        <p14:creationId xmlns:p14="http://schemas.microsoft.com/office/powerpoint/2010/main" val="217813288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a:t>4.6 </a:t>
            </a:r>
            <a:r>
              <a:rPr lang="zh-CN" altLang="en-US"/>
              <a:t>小结</a:t>
            </a:r>
          </a:p>
        </p:txBody>
      </p:sp>
      <p:sp>
        <p:nvSpPr>
          <p:cNvPr id="6" name="内容占位符 5"/>
          <p:cNvSpPr>
            <a:spLocks noGrp="1"/>
          </p:cNvSpPr>
          <p:nvPr>
            <p:ph idx="1"/>
          </p:nvPr>
        </p:nvSpPr>
        <p:spPr/>
        <p:txBody>
          <a:bodyPr/>
          <a:lstStyle/>
          <a:p>
            <a:pPr marL="0" indent="0">
              <a:buNone/>
            </a:pPr>
            <a:r>
              <a:rPr lang="en-US" altLang="zh-CN">
                <a:solidFill>
                  <a:srgbClr val="CC0000"/>
                </a:solidFill>
                <a:ea typeface="ＭＳ Ｐゴシック" pitchFamily="34" charset="-128"/>
                <a:cs typeface="ＭＳ Ｐゴシック" pitchFamily="34" charset="-128"/>
              </a:rPr>
              <a:t>Question: </a:t>
            </a:r>
            <a:r>
              <a:rPr lang="zh-CN" altLang="en-US"/>
              <a:t>如何计算转发表</a:t>
            </a:r>
            <a:r>
              <a:rPr lang="en-US" altLang="zh-CN"/>
              <a:t>(</a:t>
            </a:r>
            <a:r>
              <a:rPr lang="zh-CN" altLang="en-US"/>
              <a:t>基于目的地的转发</a:t>
            </a:r>
            <a:r>
              <a:rPr lang="en-US" altLang="zh-CN"/>
              <a:t>) </a:t>
            </a:r>
            <a:r>
              <a:rPr lang="zh-CN" altLang="en-US"/>
              <a:t>或流表</a:t>
            </a:r>
            <a:r>
              <a:rPr lang="en-US" altLang="zh-CN"/>
              <a:t>(</a:t>
            </a:r>
            <a:r>
              <a:rPr lang="zh-CN" altLang="en-US"/>
              <a:t>通用转 </a:t>
            </a:r>
            <a:endParaRPr lang="en-US" altLang="zh-CN"/>
          </a:p>
          <a:p>
            <a:pPr marL="0" indent="0">
              <a:buNone/>
            </a:pPr>
            <a:r>
              <a:rPr lang="en-US" altLang="zh-CN"/>
              <a:t>               </a:t>
            </a:r>
            <a:r>
              <a:rPr lang="zh-CN" altLang="en-US"/>
              <a:t>发</a:t>
            </a:r>
            <a:r>
              <a:rPr lang="en-US" altLang="zh-CN"/>
              <a:t>)?</a:t>
            </a:r>
          </a:p>
          <a:p>
            <a:pPr marL="0" indent="0">
              <a:buNone/>
            </a:pPr>
            <a:endParaRPr lang="en-US" altLang="zh-CN">
              <a:solidFill>
                <a:srgbClr val="CC0000"/>
              </a:solidFill>
              <a:ea typeface="ＭＳ Ｐゴシック" pitchFamily="34" charset="-128"/>
              <a:cs typeface="ＭＳ Ｐゴシック" pitchFamily="34" charset="-128"/>
            </a:endParaRPr>
          </a:p>
          <a:p>
            <a:pPr marL="0" indent="0">
              <a:buFont typeface="Wingdings" pitchFamily="2" charset="2"/>
              <a:buNone/>
            </a:pPr>
            <a:r>
              <a:rPr lang="en-US" altLang="zh-CN">
                <a:solidFill>
                  <a:srgbClr val="CC0000"/>
                </a:solidFill>
                <a:ea typeface="ＭＳ Ｐゴシック" pitchFamily="34" charset="-128"/>
                <a:cs typeface="ＭＳ Ｐゴシック" pitchFamily="34" charset="-128"/>
              </a:rPr>
              <a:t>Answer: </a:t>
            </a:r>
            <a:r>
              <a:rPr lang="zh-CN" altLang="en-US"/>
              <a:t>通过控制平面 </a:t>
            </a:r>
            <a:r>
              <a:rPr lang="en-US" altLang="zh-CN"/>
              <a:t>(</a:t>
            </a:r>
            <a:r>
              <a:rPr lang="zh-CN" altLang="en-US"/>
              <a:t>下一章</a:t>
            </a:r>
            <a:r>
              <a:rPr lang="en-US" altLang="zh-CN"/>
              <a:t>)</a:t>
            </a:r>
            <a:endParaRPr lang="zh-CN" altLang="en-US"/>
          </a:p>
        </p:txBody>
      </p:sp>
    </p:spTree>
    <p:extLst>
      <p:ext uri="{BB962C8B-B14F-4D97-AF65-F5344CB8AC3E}">
        <p14:creationId xmlns:p14="http://schemas.microsoft.com/office/powerpoint/2010/main" val="257790004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0" name="Rectangle 2"/>
          <p:cNvSpPr>
            <a:spLocks noGrp="1" noChangeArrowheads="1"/>
          </p:cNvSpPr>
          <p:nvPr>
            <p:ph type="title"/>
          </p:nvPr>
        </p:nvSpPr>
        <p:spPr/>
        <p:txBody>
          <a:bodyPr/>
          <a:lstStyle/>
          <a:p>
            <a:pPr eaLnBrk="1" hangingPunct="1"/>
            <a:r>
              <a:rPr lang="zh-CN" altLang="en-US"/>
              <a:t>课后思考题</a:t>
            </a:r>
          </a:p>
        </p:txBody>
      </p:sp>
      <p:sp>
        <p:nvSpPr>
          <p:cNvPr id="152581" name="Rectangle 3"/>
          <p:cNvSpPr>
            <a:spLocks noGrp="1" noChangeArrowheads="1"/>
          </p:cNvSpPr>
          <p:nvPr>
            <p:ph type="body" idx="1"/>
          </p:nvPr>
        </p:nvSpPr>
        <p:spPr/>
        <p:txBody>
          <a:bodyPr/>
          <a:lstStyle/>
          <a:p>
            <a:pPr eaLnBrk="1" hangingPunct="1"/>
            <a:endParaRPr lang="en-US" altLang="zh-CN">
              <a:ea typeface="楷体" panose="02010609060101010101" pitchFamily="49" charset="-122"/>
              <a:cs typeface="Arial" panose="020B0604020202020204" pitchFamily="34" charset="0"/>
            </a:endParaRPr>
          </a:p>
          <a:p>
            <a:pPr eaLnBrk="1" hangingPunct="1"/>
            <a:r>
              <a:rPr lang="zh-CN" altLang="en-US">
                <a:ea typeface="楷体" panose="02010609060101010101" pitchFamily="49" charset="-122"/>
                <a:cs typeface="Arial" panose="020B0604020202020204" pitchFamily="34" charset="0"/>
              </a:rPr>
              <a:t>复习题  </a:t>
            </a:r>
            <a:r>
              <a:rPr lang="en-US" altLang="zh-CN">
                <a:ea typeface="楷体" panose="02010609060101010101" pitchFamily="49" charset="-122"/>
                <a:cs typeface="Arial" panose="020B0604020202020204" pitchFamily="34" charset="0"/>
              </a:rPr>
              <a:t>1</a:t>
            </a:r>
            <a:r>
              <a:rPr lang="zh-CN" altLang="en-US">
                <a:ea typeface="楷体" panose="02010609060101010101" pitchFamily="49" charset="-122"/>
                <a:cs typeface="Arial" panose="020B0604020202020204" pitchFamily="34" charset="0"/>
              </a:rPr>
              <a:t>、</a:t>
            </a:r>
            <a:r>
              <a:rPr lang="en-US" altLang="zh-CN">
                <a:ea typeface="楷体" panose="02010609060101010101" pitchFamily="49" charset="-122"/>
                <a:cs typeface="Arial" panose="020B0604020202020204" pitchFamily="34" charset="0"/>
              </a:rPr>
              <a:t>3</a:t>
            </a:r>
            <a:r>
              <a:rPr lang="zh-CN" altLang="en-US">
                <a:ea typeface="楷体" panose="02010609060101010101" pitchFamily="49" charset="-122"/>
                <a:cs typeface="Arial" panose="020B0604020202020204" pitchFamily="34" charset="0"/>
              </a:rPr>
              <a:t>、</a:t>
            </a:r>
            <a:r>
              <a:rPr lang="en-US" altLang="zh-CN">
                <a:ea typeface="楷体" panose="02010609060101010101" pitchFamily="49" charset="-122"/>
                <a:cs typeface="Arial" panose="020B0604020202020204" pitchFamily="34" charset="0"/>
              </a:rPr>
              <a:t>6~8</a:t>
            </a:r>
            <a:r>
              <a:rPr lang="zh-CN" altLang="en-US">
                <a:ea typeface="楷体" panose="02010609060101010101" pitchFamily="49" charset="-122"/>
                <a:cs typeface="Arial" panose="020B0604020202020204" pitchFamily="34" charset="0"/>
              </a:rPr>
              <a:t>、</a:t>
            </a:r>
            <a:r>
              <a:rPr lang="en-US" altLang="zh-CN">
                <a:ea typeface="楷体" panose="02010609060101010101" pitchFamily="49" charset="-122"/>
                <a:cs typeface="Arial" panose="020B0604020202020204" pitchFamily="34" charset="0"/>
              </a:rPr>
              <a:t>11~12</a:t>
            </a:r>
            <a:r>
              <a:rPr lang="zh-CN" altLang="en-US">
                <a:ea typeface="楷体" panose="02010609060101010101" pitchFamily="49" charset="-122"/>
                <a:cs typeface="Arial" panose="020B0604020202020204" pitchFamily="34" charset="0"/>
              </a:rPr>
              <a:t>、</a:t>
            </a:r>
            <a:r>
              <a:rPr lang="en-US" altLang="zh-CN">
                <a:ea typeface="楷体" panose="02010609060101010101" pitchFamily="49" charset="-122"/>
                <a:cs typeface="Arial" panose="020B0604020202020204" pitchFamily="34" charset="0"/>
              </a:rPr>
              <a:t>17</a:t>
            </a:r>
            <a:r>
              <a:rPr lang="zh-CN" altLang="en-US">
                <a:ea typeface="楷体" panose="02010609060101010101" pitchFamily="49" charset="-122"/>
                <a:cs typeface="Arial" panose="020B0604020202020204" pitchFamily="34" charset="0"/>
              </a:rPr>
              <a:t>、</a:t>
            </a:r>
            <a:r>
              <a:rPr lang="en-US" altLang="zh-CN">
                <a:ea typeface="楷体" panose="02010609060101010101" pitchFamily="49" charset="-122"/>
                <a:cs typeface="Arial" panose="020B0604020202020204" pitchFamily="34" charset="0"/>
              </a:rPr>
              <a:t>20</a:t>
            </a:r>
            <a:r>
              <a:rPr lang="zh-CN" altLang="en-US">
                <a:ea typeface="楷体" panose="02010609060101010101" pitchFamily="49" charset="-122"/>
                <a:cs typeface="Arial" panose="020B0604020202020204" pitchFamily="34" charset="0"/>
              </a:rPr>
              <a:t>、</a:t>
            </a:r>
            <a:r>
              <a:rPr lang="en-US" altLang="zh-CN">
                <a:ea typeface="楷体" panose="02010609060101010101" pitchFamily="49" charset="-122"/>
                <a:cs typeface="Arial" panose="020B0604020202020204" pitchFamily="34" charset="0"/>
              </a:rPr>
              <a:t>26</a:t>
            </a:r>
            <a:r>
              <a:rPr lang="zh-CN" altLang="en-US">
                <a:ea typeface="楷体" panose="02010609060101010101" pitchFamily="49" charset="-122"/>
                <a:cs typeface="Arial" panose="020B0604020202020204" pitchFamily="34" charset="0"/>
              </a:rPr>
              <a:t>、</a:t>
            </a:r>
            <a:r>
              <a:rPr lang="en-US" altLang="zh-CN">
                <a:ea typeface="楷体" panose="02010609060101010101" pitchFamily="49" charset="-122"/>
                <a:cs typeface="Arial" panose="020B0604020202020204" pitchFamily="34" charset="0"/>
              </a:rPr>
              <a:t>27</a:t>
            </a:r>
            <a:r>
              <a:rPr lang="zh-CN" altLang="en-US">
                <a:ea typeface="楷体" panose="02010609060101010101" pitchFamily="49" charset="-122"/>
                <a:cs typeface="Arial" panose="020B0604020202020204" pitchFamily="34" charset="0"/>
              </a:rPr>
              <a:t>、</a:t>
            </a:r>
            <a:r>
              <a:rPr lang="en-US" altLang="zh-CN">
                <a:ea typeface="楷体" panose="02010609060101010101" pitchFamily="49" charset="-122"/>
                <a:cs typeface="Arial" panose="020B0604020202020204" pitchFamily="34" charset="0"/>
              </a:rPr>
              <a:t>31</a:t>
            </a:r>
            <a:r>
              <a:rPr lang="zh-CN" altLang="en-US">
                <a:ea typeface="楷体" panose="02010609060101010101" pitchFamily="49" charset="-122"/>
                <a:cs typeface="Arial" panose="020B0604020202020204" pitchFamily="34" charset="0"/>
              </a:rPr>
              <a:t>、</a:t>
            </a:r>
            <a:r>
              <a:rPr lang="en-US" altLang="zh-CN">
                <a:ea typeface="楷体" panose="02010609060101010101" pitchFamily="49" charset="-122"/>
                <a:cs typeface="Arial" panose="020B0604020202020204" pitchFamily="34" charset="0"/>
              </a:rPr>
              <a:t>34</a:t>
            </a:r>
          </a:p>
          <a:p>
            <a:pPr eaLnBrk="1" hangingPunct="1"/>
            <a:endParaRPr lang="en-US" altLang="zh-CN">
              <a:ea typeface="楷体" panose="02010609060101010101" pitchFamily="49" charset="-122"/>
              <a:cs typeface="Arial" panose="020B0604020202020204" pitchFamily="34" charset="0"/>
            </a:endParaRPr>
          </a:p>
          <a:p>
            <a:pPr eaLnBrk="1" hangingPunct="1"/>
            <a:r>
              <a:rPr lang="zh-CN" altLang="en-US">
                <a:ea typeface="楷体" panose="02010609060101010101" pitchFamily="49" charset="-122"/>
                <a:cs typeface="Arial" panose="020B0604020202020204" pitchFamily="34" charset="0"/>
              </a:rPr>
              <a:t>习    题  </a:t>
            </a:r>
            <a:r>
              <a:rPr lang="en-US" altLang="zh-CN">
                <a:ea typeface="楷体" panose="02010609060101010101" pitchFamily="49" charset="-122"/>
                <a:cs typeface="Arial" panose="020B0604020202020204" pitchFamily="34" charset="0"/>
              </a:rPr>
              <a:t>1</a:t>
            </a:r>
            <a:r>
              <a:rPr lang="zh-CN" altLang="en-US">
                <a:ea typeface="楷体" panose="02010609060101010101" pitchFamily="49" charset="-122"/>
                <a:cs typeface="Arial" panose="020B0604020202020204" pitchFamily="34" charset="0"/>
              </a:rPr>
              <a:t>、</a:t>
            </a:r>
            <a:r>
              <a:rPr lang="en-US" altLang="zh-CN">
                <a:ea typeface="楷体" panose="02010609060101010101" pitchFamily="49" charset="-122"/>
                <a:cs typeface="Arial" panose="020B0604020202020204" pitchFamily="34" charset="0"/>
              </a:rPr>
              <a:t>2</a:t>
            </a:r>
            <a:r>
              <a:rPr lang="zh-CN" altLang="en-US">
                <a:ea typeface="楷体" panose="02010609060101010101" pitchFamily="49" charset="-122"/>
                <a:cs typeface="Arial" panose="020B0604020202020204" pitchFamily="34" charset="0"/>
              </a:rPr>
              <a:t>、</a:t>
            </a:r>
            <a:r>
              <a:rPr lang="en-US" altLang="zh-CN">
                <a:ea typeface="楷体" panose="02010609060101010101" pitchFamily="49" charset="-122"/>
                <a:cs typeface="Arial" panose="020B0604020202020204" pitchFamily="34" charset="0"/>
              </a:rPr>
              <a:t>5</a:t>
            </a:r>
            <a:r>
              <a:rPr lang="zh-CN" altLang="en-US">
                <a:ea typeface="楷体" panose="02010609060101010101" pitchFamily="49" charset="-122"/>
                <a:cs typeface="Arial" panose="020B0604020202020204" pitchFamily="34" charset="0"/>
              </a:rPr>
              <a:t>、</a:t>
            </a:r>
            <a:r>
              <a:rPr lang="en-US" altLang="zh-CN">
                <a:ea typeface="楷体" panose="02010609060101010101" pitchFamily="49" charset="-122"/>
                <a:cs typeface="Arial" panose="020B0604020202020204" pitchFamily="34" charset="0"/>
              </a:rPr>
              <a:t>11</a:t>
            </a:r>
            <a:r>
              <a:rPr lang="zh-CN" altLang="en-US">
                <a:ea typeface="楷体" panose="02010609060101010101" pitchFamily="49" charset="-122"/>
                <a:cs typeface="Arial" panose="020B0604020202020204" pitchFamily="34" charset="0"/>
              </a:rPr>
              <a:t>、</a:t>
            </a:r>
            <a:r>
              <a:rPr lang="en-US" altLang="zh-CN">
                <a:ea typeface="楷体" panose="02010609060101010101" pitchFamily="49" charset="-122"/>
                <a:cs typeface="Arial" panose="020B0604020202020204" pitchFamily="34" charset="0"/>
              </a:rPr>
              <a:t>14</a:t>
            </a:r>
            <a:r>
              <a:rPr lang="zh-CN" altLang="en-US">
                <a:ea typeface="楷体" panose="02010609060101010101" pitchFamily="49" charset="-122"/>
                <a:cs typeface="Arial" panose="020B0604020202020204" pitchFamily="34" charset="0"/>
              </a:rPr>
              <a:t>、</a:t>
            </a:r>
            <a:r>
              <a:rPr lang="en-US" altLang="zh-CN">
                <a:ea typeface="楷体" panose="02010609060101010101" pitchFamily="49" charset="-122"/>
                <a:cs typeface="Arial" panose="020B0604020202020204" pitchFamily="34" charset="0"/>
              </a:rPr>
              <a:t>16</a:t>
            </a:r>
            <a:r>
              <a:rPr lang="zh-CN" altLang="en-US">
                <a:ea typeface="楷体" panose="02010609060101010101" pitchFamily="49" charset="-122"/>
                <a:cs typeface="Arial" panose="020B0604020202020204" pitchFamily="34" charset="0"/>
              </a:rPr>
              <a:t>、</a:t>
            </a:r>
            <a:r>
              <a:rPr lang="en-US" altLang="zh-CN">
                <a:ea typeface="楷体" panose="02010609060101010101" pitchFamily="49" charset="-122"/>
                <a:cs typeface="Arial" panose="020B0604020202020204" pitchFamily="34" charset="0"/>
              </a:rPr>
              <a:t>17</a:t>
            </a:r>
            <a:r>
              <a:rPr lang="zh-CN" altLang="en-US">
                <a:ea typeface="楷体" panose="02010609060101010101" pitchFamily="49" charset="-122"/>
                <a:cs typeface="Arial" panose="020B0604020202020204" pitchFamily="34" charset="0"/>
              </a:rPr>
              <a:t>、</a:t>
            </a:r>
            <a:r>
              <a:rPr lang="en-US" altLang="zh-CN">
                <a:ea typeface="楷体" panose="02010609060101010101" pitchFamily="49" charset="-122"/>
                <a:cs typeface="Arial" panose="020B0604020202020204" pitchFamily="34" charset="0"/>
              </a:rPr>
              <a:t>19</a:t>
            </a:r>
            <a:r>
              <a:rPr lang="zh-CN" altLang="en-US">
                <a:ea typeface="楷体" panose="02010609060101010101" pitchFamily="49" charset="-122"/>
                <a:cs typeface="Arial" panose="020B0604020202020204" pitchFamily="34" charset="0"/>
              </a:rPr>
              <a:t>～</a:t>
            </a:r>
            <a:r>
              <a:rPr lang="en-US" altLang="zh-CN">
                <a:ea typeface="楷体" panose="02010609060101010101" pitchFamily="49" charset="-122"/>
                <a:cs typeface="Arial" panose="020B0604020202020204" pitchFamily="34" charset="0"/>
              </a:rPr>
              <a:t>22</a:t>
            </a:r>
          </a:p>
        </p:txBody>
      </p:sp>
    </p:spTree>
    <p:extLst>
      <p:ext uri="{BB962C8B-B14F-4D97-AF65-F5344CB8AC3E}">
        <p14:creationId xmlns:p14="http://schemas.microsoft.com/office/powerpoint/2010/main" val="15336712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pPr eaLnBrk="1" hangingPunct="1"/>
            <a:r>
              <a:rPr lang="zh-CN" altLang="en-US"/>
              <a:t>第</a:t>
            </a:r>
            <a:r>
              <a:rPr lang="en-US" altLang="zh-CN"/>
              <a:t>4</a:t>
            </a:r>
            <a:r>
              <a:rPr lang="zh-CN" altLang="en-US"/>
              <a:t>章的概述</a:t>
            </a:r>
          </a:p>
        </p:txBody>
      </p:sp>
      <p:sp>
        <p:nvSpPr>
          <p:cNvPr id="16389" name="Rectangle 3"/>
          <p:cNvSpPr>
            <a:spLocks noGrp="1" noChangeArrowheads="1"/>
          </p:cNvSpPr>
          <p:nvPr>
            <p:ph type="body" idx="1"/>
          </p:nvPr>
        </p:nvSpPr>
        <p:spPr/>
        <p:txBody>
          <a:bodyPr/>
          <a:lstStyle/>
          <a:p>
            <a:pPr eaLnBrk="1" hangingPunct="1">
              <a:spcBef>
                <a:spcPts val="600"/>
              </a:spcBef>
            </a:pPr>
            <a:r>
              <a:rPr lang="zh-CN" altLang="en-US"/>
              <a:t>我们将约定术语</a:t>
            </a:r>
            <a:r>
              <a:rPr lang="zh-CN" altLang="en-US">
                <a:solidFill>
                  <a:srgbClr val="FF0000"/>
                </a:solidFill>
              </a:rPr>
              <a:t>分组交换机</a:t>
            </a:r>
            <a:r>
              <a:rPr lang="zh-CN" altLang="en-US"/>
              <a:t>是指一种</a:t>
            </a:r>
            <a:r>
              <a:rPr lang="zh-CN" altLang="en-US">
                <a:solidFill>
                  <a:srgbClr val="FF0000"/>
                </a:solidFill>
              </a:rPr>
              <a:t>通用的分组交换设备</a:t>
            </a:r>
            <a:r>
              <a:rPr lang="zh-CN" altLang="en-US"/>
              <a:t>，它根据分组首部字段中的值将分组从输入链路接口传输到输出链路接口。</a:t>
            </a:r>
            <a:endParaRPr lang="en-US" altLang="zh-CN"/>
          </a:p>
          <a:p>
            <a:pPr marL="0" indent="0" eaLnBrk="1" hangingPunct="1">
              <a:spcBef>
                <a:spcPts val="600"/>
              </a:spcBef>
              <a:buNone/>
            </a:pPr>
            <a:endParaRPr lang="en-US" altLang="zh-CN" b="1">
              <a:ea typeface="楷体" panose="02010609060101010101" pitchFamily="49" charset="-122"/>
              <a:cs typeface="Arial" panose="020B0604020202020204" pitchFamily="34" charset="0"/>
            </a:endParaRPr>
          </a:p>
          <a:p>
            <a:pPr eaLnBrk="1" hangingPunct="1">
              <a:spcBef>
                <a:spcPts val="600"/>
              </a:spcBef>
            </a:pPr>
            <a:r>
              <a:rPr lang="zh-CN" altLang="en-US" b="1">
                <a:ea typeface="楷体" panose="02010609060101010101" pitchFamily="49" charset="-122"/>
                <a:cs typeface="Arial" panose="020B0604020202020204" pitchFamily="34" charset="0"/>
              </a:rPr>
              <a:t>分组交换机的分类</a:t>
            </a:r>
          </a:p>
          <a:p>
            <a:pPr lvl="1" eaLnBrk="1" hangingPunct="1">
              <a:spcBef>
                <a:spcPts val="600"/>
              </a:spcBef>
            </a:pPr>
            <a:r>
              <a:rPr lang="zh-CN" altLang="en-US">
                <a:ea typeface="楷体" panose="02010609060101010101" pitchFamily="49" charset="-122"/>
                <a:cs typeface="Arial" panose="020B0604020202020204" pitchFamily="34" charset="0"/>
              </a:rPr>
              <a:t>根据链路层首部信息进行转发的 </a:t>
            </a:r>
            <a:r>
              <a:rPr lang="en-US" altLang="zh-CN">
                <a:ea typeface="楷体" panose="02010609060101010101" pitchFamily="49" charset="-122"/>
                <a:cs typeface="Arial" panose="020B0604020202020204" pitchFamily="34" charset="0"/>
              </a:rPr>
              <a:t>—— </a:t>
            </a:r>
            <a:r>
              <a:rPr lang="zh-CN" altLang="en-US">
                <a:ea typeface="楷体" panose="02010609060101010101" pitchFamily="49" charset="-122"/>
                <a:cs typeface="Arial" panose="020B0604020202020204" pitchFamily="34" charset="0"/>
              </a:rPr>
              <a:t>链路层结点交换机</a:t>
            </a:r>
            <a:endParaRPr lang="en-US" altLang="zh-CN">
              <a:ea typeface="楷体" panose="02010609060101010101" pitchFamily="49" charset="-122"/>
              <a:cs typeface="Arial" panose="020B0604020202020204" pitchFamily="34" charset="0"/>
            </a:endParaRPr>
          </a:p>
          <a:p>
            <a:pPr lvl="1" eaLnBrk="1" hangingPunct="1">
              <a:spcBef>
                <a:spcPts val="600"/>
              </a:spcBef>
            </a:pPr>
            <a:endParaRPr lang="en-US" altLang="zh-CN">
              <a:ea typeface="楷体" panose="02010609060101010101" pitchFamily="49" charset="-122"/>
              <a:cs typeface="Arial" panose="020B0604020202020204" pitchFamily="34" charset="0"/>
            </a:endParaRPr>
          </a:p>
          <a:p>
            <a:pPr lvl="1" eaLnBrk="1" hangingPunct="1">
              <a:spcBef>
                <a:spcPts val="600"/>
              </a:spcBef>
            </a:pPr>
            <a:r>
              <a:rPr lang="zh-CN" altLang="en-US">
                <a:ea typeface="楷体" panose="02010609060101010101" pitchFamily="49" charset="-122"/>
                <a:cs typeface="Arial" panose="020B0604020202020204" pitchFamily="34" charset="0"/>
              </a:rPr>
              <a:t>根据网络层首部信息进行转发的 </a:t>
            </a:r>
            <a:r>
              <a:rPr lang="en-US" altLang="zh-CN">
                <a:ea typeface="楷体" panose="02010609060101010101" pitchFamily="49" charset="-122"/>
                <a:cs typeface="Arial" panose="020B0604020202020204" pitchFamily="34" charset="0"/>
              </a:rPr>
              <a:t>—— </a:t>
            </a:r>
            <a:r>
              <a:rPr lang="zh-CN" altLang="en-US">
                <a:ea typeface="楷体" panose="02010609060101010101" pitchFamily="49" charset="-122"/>
                <a:cs typeface="Arial" panose="020B0604020202020204" pitchFamily="34" charset="0"/>
              </a:rPr>
              <a:t>路由器</a:t>
            </a:r>
            <a:endParaRPr lang="en-US" altLang="zh-CN">
              <a:ea typeface="楷体" panose="02010609060101010101" pitchFamily="49" charset="-122"/>
              <a:cs typeface="Arial" panose="020B0604020202020204" pitchFamily="34" charset="0"/>
            </a:endParaRPr>
          </a:p>
          <a:p>
            <a:pPr eaLnBrk="1" hangingPunct="1">
              <a:spcBef>
                <a:spcPts val="600"/>
              </a:spcBef>
            </a:pPr>
            <a:endParaRPr lang="en-US" altLang="zh-CN">
              <a:ea typeface="楷体" panose="02010609060101010101" pitchFamily="49" charset="-122"/>
              <a:cs typeface="Arial" panose="020B0604020202020204" pitchFamily="34" charset="0"/>
            </a:endParaRPr>
          </a:p>
          <a:p>
            <a:pPr eaLnBrk="1" hangingPunct="1">
              <a:spcBef>
                <a:spcPts val="600"/>
              </a:spcBef>
            </a:pPr>
            <a:r>
              <a:rPr lang="zh-CN" altLang="en-US"/>
              <a:t>由于在本章中我们关注的是网络层，所以我们将主要使用术语</a:t>
            </a:r>
            <a:r>
              <a:rPr lang="zh-CN" altLang="en-US">
                <a:solidFill>
                  <a:srgbClr val="FF0000"/>
                </a:solidFill>
              </a:rPr>
              <a:t>路由器</a:t>
            </a:r>
            <a:r>
              <a:rPr lang="zh-CN" altLang="en-US"/>
              <a:t>来代替</a:t>
            </a:r>
            <a:r>
              <a:rPr lang="zh-CN" altLang="en-US">
                <a:solidFill>
                  <a:srgbClr val="FF0000"/>
                </a:solidFill>
              </a:rPr>
              <a:t>分组交换机</a:t>
            </a:r>
            <a:r>
              <a:rPr lang="zh-CN" altLang="en-US"/>
              <a:t>。</a:t>
            </a:r>
            <a:endParaRPr lang="zh-CN" altLang="en-US">
              <a:ea typeface="楷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093518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ChangeArrowheads="1"/>
          </p:cNvSpPr>
          <p:nvPr>
            <p:ph type="title"/>
          </p:nvPr>
        </p:nvSpPr>
        <p:spPr/>
        <p:txBody>
          <a:bodyPr/>
          <a:lstStyle/>
          <a:p>
            <a:pPr eaLnBrk="1" hangingPunct="1"/>
            <a:r>
              <a:rPr lang="zh-CN" altLang="en-US"/>
              <a:t>虚电路和数据报网络</a:t>
            </a:r>
          </a:p>
        </p:txBody>
      </p:sp>
      <p:sp>
        <p:nvSpPr>
          <p:cNvPr id="153603" name="Rectangle 3"/>
          <p:cNvSpPr>
            <a:spLocks noGrp="1" noChangeArrowheads="1"/>
          </p:cNvSpPr>
          <p:nvPr>
            <p:ph idx="1"/>
          </p:nvPr>
        </p:nvSpPr>
        <p:spPr/>
        <p:txBody>
          <a:bodyPr/>
          <a:lstStyle/>
          <a:p>
            <a:pPr eaLnBrk="1" hangingPunct="1">
              <a:spcBef>
                <a:spcPts val="600"/>
              </a:spcBef>
              <a:buNone/>
            </a:pPr>
            <a:r>
              <a:rPr lang="zh-CN" altLang="en-US">
                <a:solidFill>
                  <a:srgbClr val="FF0000"/>
                </a:solidFill>
                <a:ea typeface="楷体" panose="02010609060101010101" pitchFamily="49" charset="-122"/>
                <a:cs typeface="Arial" panose="020B0604020202020204" pitchFamily="34" charset="0"/>
              </a:rPr>
              <a:t>网络层提供的服务</a:t>
            </a:r>
          </a:p>
          <a:p>
            <a:pPr eaLnBrk="1" hangingPunct="1">
              <a:spcBef>
                <a:spcPts val="600"/>
              </a:spcBef>
            </a:pPr>
            <a:r>
              <a:rPr lang="zh-CN" altLang="en-US">
                <a:ea typeface="楷体" panose="02010609060101010101" pitchFamily="49" charset="-122"/>
                <a:cs typeface="Arial" panose="020B0604020202020204" pitchFamily="34" charset="0"/>
              </a:rPr>
              <a:t>面向连接的服务 </a:t>
            </a:r>
            <a:r>
              <a:rPr lang="en-US" altLang="zh-CN">
                <a:ea typeface="楷体" panose="02010609060101010101" pitchFamily="49" charset="-122"/>
                <a:cs typeface="Arial" panose="020B0604020202020204" pitchFamily="34" charset="0"/>
              </a:rPr>
              <a:t>—— </a:t>
            </a:r>
            <a:r>
              <a:rPr lang="zh-CN" altLang="en-US">
                <a:ea typeface="楷体" panose="02010609060101010101" pitchFamily="49" charset="-122"/>
                <a:cs typeface="Arial" panose="020B0604020202020204" pitchFamily="34" charset="0"/>
              </a:rPr>
              <a:t>虚电路，需事先握手</a:t>
            </a:r>
          </a:p>
          <a:p>
            <a:pPr eaLnBrk="1" hangingPunct="1">
              <a:spcBef>
                <a:spcPts val="600"/>
              </a:spcBef>
            </a:pPr>
            <a:r>
              <a:rPr lang="zh-CN" altLang="en-US">
                <a:ea typeface="楷体" panose="02010609060101010101" pitchFamily="49" charset="-122"/>
                <a:cs typeface="Arial" panose="020B0604020202020204" pitchFamily="34" charset="0"/>
              </a:rPr>
              <a:t>面向无连接的服务 </a:t>
            </a:r>
            <a:r>
              <a:rPr lang="en-US" altLang="zh-CN">
                <a:ea typeface="楷体" panose="02010609060101010101" pitchFamily="49" charset="-122"/>
                <a:cs typeface="Arial" panose="020B0604020202020204" pitchFamily="34" charset="0"/>
              </a:rPr>
              <a:t>—— </a:t>
            </a:r>
            <a:r>
              <a:rPr lang="zh-CN" altLang="en-US">
                <a:ea typeface="楷体" panose="02010609060101010101" pitchFamily="49" charset="-122"/>
                <a:cs typeface="Arial" panose="020B0604020202020204" pitchFamily="34" charset="0"/>
              </a:rPr>
              <a:t>数据报，无需握手</a:t>
            </a:r>
          </a:p>
          <a:p>
            <a:pPr eaLnBrk="1" hangingPunct="1">
              <a:spcBef>
                <a:spcPts val="600"/>
              </a:spcBef>
            </a:pPr>
            <a:endParaRPr lang="en-US" altLang="zh-CN" b="1">
              <a:ea typeface="楷体" panose="02010609060101010101" pitchFamily="49" charset="-122"/>
              <a:cs typeface="Arial" panose="020B0604020202020204" pitchFamily="34" charset="0"/>
            </a:endParaRPr>
          </a:p>
          <a:p>
            <a:pPr eaLnBrk="1" hangingPunct="1">
              <a:spcBef>
                <a:spcPts val="600"/>
              </a:spcBef>
              <a:buNone/>
            </a:pPr>
            <a:r>
              <a:rPr lang="zh-CN" altLang="en-US">
                <a:solidFill>
                  <a:srgbClr val="FF0000"/>
                </a:solidFill>
                <a:ea typeface="楷体" panose="02010609060101010101" pitchFamily="49" charset="-122"/>
                <a:cs typeface="Arial" panose="020B0604020202020204" pitchFamily="34" charset="0"/>
              </a:rPr>
              <a:t>网络层与运输层相应服务的区别</a:t>
            </a:r>
          </a:p>
          <a:p>
            <a:pPr eaLnBrk="1" hangingPunct="1">
              <a:spcBef>
                <a:spcPts val="600"/>
              </a:spcBef>
            </a:pPr>
            <a:r>
              <a:rPr lang="zh-CN" altLang="en-US" sz="2000">
                <a:ea typeface="楷体" panose="02010609060101010101" pitchFamily="49" charset="-122"/>
                <a:cs typeface="Arial" panose="020B0604020202020204" pitchFamily="34" charset="0"/>
              </a:rPr>
              <a:t>网络层是向运输层提供主机到主机的服务，而运输层是向应用层提供进程到进程的服务。 </a:t>
            </a:r>
          </a:p>
          <a:p>
            <a:pPr eaLnBrk="1" hangingPunct="1">
              <a:spcBef>
                <a:spcPts val="600"/>
              </a:spcBef>
            </a:pPr>
            <a:endParaRPr lang="en-US" altLang="zh-CN" sz="2000">
              <a:ea typeface="楷体" panose="02010609060101010101" pitchFamily="49" charset="-122"/>
              <a:cs typeface="Arial" panose="020B0604020202020204" pitchFamily="34" charset="0"/>
            </a:endParaRPr>
          </a:p>
          <a:p>
            <a:pPr eaLnBrk="1" hangingPunct="1">
              <a:spcBef>
                <a:spcPts val="600"/>
              </a:spcBef>
            </a:pPr>
            <a:r>
              <a:rPr lang="zh-CN" altLang="en-US" sz="2000">
                <a:ea typeface="楷体" panose="02010609060101010101" pitchFamily="49" charset="-122"/>
                <a:cs typeface="Arial" panose="020B0604020202020204" pitchFamily="34" charset="0"/>
              </a:rPr>
              <a:t>网络层仅提供上述两种服务中的一种，不同时提供两种，而运输层则同时提供两种。</a:t>
            </a:r>
          </a:p>
          <a:p>
            <a:pPr eaLnBrk="1" hangingPunct="1">
              <a:spcBef>
                <a:spcPts val="600"/>
              </a:spcBef>
            </a:pPr>
            <a:endParaRPr lang="en-US" altLang="zh-CN" sz="2000">
              <a:ea typeface="楷体" panose="02010609060101010101" pitchFamily="49" charset="-122"/>
              <a:cs typeface="Arial" panose="020B0604020202020204" pitchFamily="34" charset="0"/>
            </a:endParaRPr>
          </a:p>
          <a:p>
            <a:pPr eaLnBrk="1" hangingPunct="1">
              <a:spcBef>
                <a:spcPts val="600"/>
              </a:spcBef>
            </a:pPr>
            <a:r>
              <a:rPr lang="zh-CN" altLang="en-US" sz="2000">
                <a:ea typeface="楷体" panose="02010609060101010101" pitchFamily="49" charset="-122"/>
                <a:cs typeface="Arial" panose="020B0604020202020204" pitchFamily="34" charset="0"/>
              </a:rPr>
              <a:t>运输层的服务在网络边缘的端系统中实现，而网络层的服务则在整个网络中实现，包含路由器。 </a:t>
            </a:r>
          </a:p>
        </p:txBody>
      </p:sp>
    </p:spTree>
    <p:extLst>
      <p:ext uri="{BB962C8B-B14F-4D97-AF65-F5344CB8AC3E}">
        <p14:creationId xmlns:p14="http://schemas.microsoft.com/office/powerpoint/2010/main" val="23845252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53603">
                                            <p:txEl>
                                              <p:pRg st="4" end="4"/>
                                            </p:txEl>
                                          </p:spTgt>
                                        </p:tgtEl>
                                        <p:attrNameLst>
                                          <p:attrName>style.visibility</p:attrName>
                                        </p:attrNameLst>
                                      </p:cBhvr>
                                      <p:to>
                                        <p:strVal val="visible"/>
                                      </p:to>
                                    </p:set>
                                    <p:animEffect transition="in" filter="fade">
                                      <p:cBhvr>
                                        <p:cTn id="7" dur="500"/>
                                        <p:tgtEl>
                                          <p:spTgt spid="153603">
                                            <p:txEl>
                                              <p:pRg st="4" end="4"/>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53603">
                                            <p:txEl>
                                              <p:pRg st="5" end="5"/>
                                            </p:txEl>
                                          </p:spTgt>
                                        </p:tgtEl>
                                        <p:attrNameLst>
                                          <p:attrName>style.visibility</p:attrName>
                                        </p:attrNameLst>
                                      </p:cBhvr>
                                      <p:to>
                                        <p:strVal val="visible"/>
                                      </p:to>
                                    </p:set>
                                    <p:animEffect transition="in" filter="fade">
                                      <p:cBhvr>
                                        <p:cTn id="12" dur="500"/>
                                        <p:tgtEl>
                                          <p:spTgt spid="153603">
                                            <p:txEl>
                                              <p:pRg st="5" end="5"/>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53603">
                                            <p:txEl>
                                              <p:pRg st="7" end="7"/>
                                            </p:txEl>
                                          </p:spTgt>
                                        </p:tgtEl>
                                        <p:attrNameLst>
                                          <p:attrName>style.visibility</p:attrName>
                                        </p:attrNameLst>
                                      </p:cBhvr>
                                      <p:to>
                                        <p:strVal val="visible"/>
                                      </p:to>
                                    </p:set>
                                    <p:animEffect transition="in" filter="fade">
                                      <p:cBhvr>
                                        <p:cTn id="17" dur="500"/>
                                        <p:tgtEl>
                                          <p:spTgt spid="153603">
                                            <p:txEl>
                                              <p:pRg st="7" end="7"/>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53603">
                                            <p:txEl>
                                              <p:pRg st="9" end="9"/>
                                            </p:txEl>
                                          </p:spTgt>
                                        </p:tgtEl>
                                        <p:attrNameLst>
                                          <p:attrName>style.visibility</p:attrName>
                                        </p:attrNameLst>
                                      </p:cBhvr>
                                      <p:to>
                                        <p:strVal val="visible"/>
                                      </p:to>
                                    </p:set>
                                    <p:animEffect transition="in" filter="fade">
                                      <p:cBhvr>
                                        <p:cTn id="22" dur="500"/>
                                        <p:tgtEl>
                                          <p:spTgt spid="15360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p:txBody>
          <a:bodyPr/>
          <a:lstStyle/>
          <a:p>
            <a:pPr eaLnBrk="1" hangingPunct="1"/>
            <a:r>
              <a:rPr lang="zh-CN" altLang="en-US"/>
              <a:t>虚电路和数据报网络</a:t>
            </a:r>
          </a:p>
        </p:txBody>
      </p:sp>
      <p:sp>
        <p:nvSpPr>
          <p:cNvPr id="24581" name="Rectangle 3"/>
          <p:cNvSpPr>
            <a:spLocks noGrp="1" noChangeArrowheads="1"/>
          </p:cNvSpPr>
          <p:nvPr>
            <p:ph type="body" idx="1"/>
          </p:nvPr>
        </p:nvSpPr>
        <p:spPr/>
        <p:txBody>
          <a:bodyPr/>
          <a:lstStyle/>
          <a:p>
            <a:pPr marL="0" indent="0" eaLnBrk="1" hangingPunct="1">
              <a:buNone/>
            </a:pPr>
            <a:r>
              <a:rPr lang="zh-CN" altLang="en-US" sz="2800">
                <a:solidFill>
                  <a:srgbClr val="FF0000"/>
                </a:solidFill>
                <a:ea typeface="楷体" panose="02010609060101010101" pitchFamily="49" charset="-122"/>
                <a:cs typeface="Arial" panose="020B0604020202020204" pitchFamily="34" charset="0"/>
              </a:rPr>
              <a:t>虚电路的概述</a:t>
            </a:r>
          </a:p>
          <a:p>
            <a:pPr eaLnBrk="1" hangingPunct="1">
              <a:buNone/>
            </a:pPr>
            <a:r>
              <a:rPr lang="zh-CN" altLang="en-US">
                <a:solidFill>
                  <a:srgbClr val="FF0000"/>
                </a:solidFill>
                <a:ea typeface="楷体" panose="02010609060101010101" pitchFamily="49" charset="-122"/>
                <a:cs typeface="Arial" panose="020B0604020202020204" pitchFamily="34" charset="0"/>
              </a:rPr>
              <a:t>目标</a:t>
            </a:r>
          </a:p>
          <a:p>
            <a:pPr eaLnBrk="1" hangingPunct="1">
              <a:spcBef>
                <a:spcPts val="600"/>
              </a:spcBef>
            </a:pPr>
            <a:r>
              <a:rPr lang="zh-CN" altLang="en-US" sz="2200">
                <a:ea typeface="楷体" panose="02010609060101010101" pitchFamily="49" charset="-122"/>
                <a:cs typeface="Arial" panose="020B0604020202020204" pitchFamily="34" charset="0"/>
              </a:rPr>
              <a:t>使收发双方之间的路径表现得如同电话线路一般</a:t>
            </a:r>
          </a:p>
          <a:p>
            <a:pPr eaLnBrk="1" hangingPunct="1"/>
            <a:endParaRPr lang="en-US" altLang="zh-CN">
              <a:ea typeface="楷体" panose="02010609060101010101" pitchFamily="49" charset="-122"/>
              <a:cs typeface="Arial" panose="020B0604020202020204" pitchFamily="34" charset="0"/>
            </a:endParaRPr>
          </a:p>
          <a:p>
            <a:pPr eaLnBrk="1" hangingPunct="1">
              <a:buNone/>
            </a:pPr>
            <a:r>
              <a:rPr lang="zh-CN" altLang="en-US" sz="2200">
                <a:solidFill>
                  <a:srgbClr val="FF0000"/>
                </a:solidFill>
                <a:ea typeface="楷体" panose="02010609060101010101" pitchFamily="49" charset="-122"/>
                <a:cs typeface="Arial" panose="020B0604020202020204" pitchFamily="34" charset="0"/>
              </a:rPr>
              <a:t>工作机制</a:t>
            </a:r>
          </a:p>
          <a:p>
            <a:pPr eaLnBrk="1" hangingPunct="1">
              <a:spcBef>
                <a:spcPts val="600"/>
              </a:spcBef>
            </a:pPr>
            <a:r>
              <a:rPr lang="zh-CN" altLang="en-US" sz="2200">
                <a:ea typeface="楷体" panose="02010609060101010101" pitchFamily="49" charset="-122"/>
                <a:cs typeface="Arial" panose="020B0604020202020204" pitchFamily="34" charset="0"/>
              </a:rPr>
              <a:t>数据开始流动之前，呼叫建立；流动结束后要断开</a:t>
            </a:r>
          </a:p>
          <a:p>
            <a:pPr eaLnBrk="1" hangingPunct="1">
              <a:spcBef>
                <a:spcPts val="600"/>
              </a:spcBef>
            </a:pPr>
            <a:r>
              <a:rPr lang="zh-CN" altLang="en-US" sz="2200">
                <a:ea typeface="楷体" panose="02010609060101010101" pitchFamily="49" charset="-122"/>
                <a:cs typeface="Arial" panose="020B0604020202020204" pitchFamily="34" charset="0"/>
              </a:rPr>
              <a:t>每一个分组携带虚电路的标识</a:t>
            </a:r>
            <a:r>
              <a:rPr lang="en-US" altLang="zh-CN" sz="2200">
                <a:ea typeface="楷体" panose="02010609060101010101" pitchFamily="49" charset="-122"/>
                <a:cs typeface="Arial" panose="020B0604020202020204" pitchFamily="34" charset="0"/>
              </a:rPr>
              <a:t>(</a:t>
            </a:r>
            <a:r>
              <a:rPr lang="zh-CN" altLang="en-US" sz="2200">
                <a:ea typeface="楷体" panose="02010609060101010101" pitchFamily="49" charset="-122"/>
                <a:cs typeface="Arial" panose="020B0604020202020204" pitchFamily="34" charset="0"/>
              </a:rPr>
              <a:t>而不是目的主机的地址</a:t>
            </a:r>
            <a:r>
              <a:rPr lang="en-US" altLang="zh-CN" sz="2200">
                <a:ea typeface="楷体" panose="02010609060101010101" pitchFamily="49" charset="-122"/>
                <a:cs typeface="Arial" panose="020B0604020202020204" pitchFamily="34" charset="0"/>
              </a:rPr>
              <a:t>)</a:t>
            </a:r>
          </a:p>
          <a:p>
            <a:pPr eaLnBrk="1" hangingPunct="1">
              <a:spcBef>
                <a:spcPts val="600"/>
              </a:spcBef>
            </a:pPr>
            <a:r>
              <a:rPr lang="zh-CN" altLang="en-US" sz="2200">
                <a:ea typeface="楷体" panose="02010609060101010101" pitchFamily="49" charset="-122"/>
                <a:cs typeface="Arial" panose="020B0604020202020204" pitchFamily="34" charset="0"/>
              </a:rPr>
              <a:t>路径上的每一个路由器</a:t>
            </a:r>
            <a:r>
              <a:rPr lang="zh-CN" altLang="en-US" sz="2200">
                <a:solidFill>
                  <a:srgbClr val="FF0000"/>
                </a:solidFill>
                <a:ea typeface="楷体" panose="02010609060101010101" pitchFamily="49" charset="-122"/>
                <a:cs typeface="Arial" panose="020B0604020202020204" pitchFamily="34" charset="0"/>
              </a:rPr>
              <a:t>必须为进行中的连接</a:t>
            </a:r>
            <a:r>
              <a:rPr lang="zh-CN" altLang="en-US" sz="2200">
                <a:ea typeface="楷体" panose="02010609060101010101" pitchFamily="49" charset="-122"/>
                <a:cs typeface="Arial" panose="020B0604020202020204" pitchFamily="34" charset="0"/>
              </a:rPr>
              <a:t>维持</a:t>
            </a:r>
            <a:r>
              <a:rPr lang="zh-CN" altLang="en-US" sz="2200">
                <a:solidFill>
                  <a:srgbClr val="FF0000"/>
                </a:solidFill>
                <a:ea typeface="楷体" panose="02010609060101010101" pitchFamily="49" charset="-122"/>
                <a:cs typeface="Arial" panose="020B0604020202020204" pitchFamily="34" charset="0"/>
              </a:rPr>
              <a:t>连接状态信息</a:t>
            </a:r>
          </a:p>
          <a:p>
            <a:pPr lvl="1" eaLnBrk="1" hangingPunct="1"/>
            <a:r>
              <a:rPr lang="zh-CN" altLang="en-US" sz="2200">
                <a:ea typeface="楷体" panose="02010609060101010101" pitchFamily="49" charset="-122"/>
                <a:cs typeface="Arial" panose="020B0604020202020204" pitchFamily="34" charset="0"/>
              </a:rPr>
              <a:t>传输层的连接仅涉及到两个端系统</a:t>
            </a:r>
            <a:r>
              <a:rPr lang="en-US" altLang="zh-CN" sz="2200">
                <a:ea typeface="楷体" panose="02010609060101010101" pitchFamily="49" charset="-122"/>
                <a:cs typeface="Arial" panose="020B0604020202020204" pitchFamily="34" charset="0"/>
              </a:rPr>
              <a:t>(end system)</a:t>
            </a:r>
            <a:endParaRPr lang="zh-CN" altLang="en-US" sz="2200">
              <a:ea typeface="楷体" panose="02010609060101010101" pitchFamily="49" charset="-122"/>
              <a:cs typeface="Arial" panose="020B0604020202020204" pitchFamily="34" charset="0"/>
            </a:endParaRPr>
          </a:p>
          <a:p>
            <a:pPr eaLnBrk="1" hangingPunct="1">
              <a:spcBef>
                <a:spcPts val="600"/>
              </a:spcBef>
            </a:pPr>
            <a:r>
              <a:rPr lang="zh-CN" altLang="en-US" sz="2200">
                <a:ea typeface="楷体" panose="02010609060101010101" pitchFamily="49" charset="-122"/>
                <a:cs typeface="Arial" panose="020B0604020202020204" pitchFamily="34" charset="0"/>
              </a:rPr>
              <a:t>链路和路由器资源 </a:t>
            </a:r>
            <a:r>
              <a:rPr lang="en-US" altLang="zh-CN" sz="2200">
                <a:ea typeface="楷体" panose="02010609060101010101" pitchFamily="49" charset="-122"/>
                <a:cs typeface="Arial" panose="020B0604020202020204" pitchFamily="34" charset="0"/>
              </a:rPr>
              <a:t>(</a:t>
            </a:r>
            <a:r>
              <a:rPr lang="zh-CN" altLang="en-US" sz="2200">
                <a:ea typeface="楷体" panose="02010609060101010101" pitchFamily="49" charset="-122"/>
                <a:cs typeface="Arial" panose="020B0604020202020204" pitchFamily="34" charset="0"/>
              </a:rPr>
              <a:t>带宽、缓冲区</a:t>
            </a:r>
            <a:r>
              <a:rPr lang="en-US" altLang="zh-CN" sz="2200">
                <a:ea typeface="楷体" panose="02010609060101010101" pitchFamily="49" charset="-122"/>
                <a:cs typeface="Arial" panose="020B0604020202020204" pitchFamily="34" charset="0"/>
              </a:rPr>
              <a:t>) </a:t>
            </a:r>
            <a:r>
              <a:rPr lang="zh-CN" altLang="en-US" sz="2200">
                <a:ea typeface="楷体" panose="02010609060101010101" pitchFamily="49" charset="-122"/>
                <a:cs typeface="Arial" panose="020B0604020202020204" pitchFamily="34" charset="0"/>
              </a:rPr>
              <a:t>可以分配给虚电路</a:t>
            </a:r>
          </a:p>
          <a:p>
            <a:pPr lvl="1" eaLnBrk="1" hangingPunct="1"/>
            <a:r>
              <a:rPr lang="zh-CN" altLang="en-US" sz="2200">
                <a:ea typeface="楷体" panose="02010609060101010101" pitchFamily="49" charset="-122"/>
                <a:cs typeface="Arial" panose="020B0604020202020204" pitchFamily="34" charset="0"/>
              </a:rPr>
              <a:t>目的：为了达到类似线路交换的性能</a:t>
            </a:r>
          </a:p>
        </p:txBody>
      </p:sp>
    </p:spTree>
    <p:extLst>
      <p:ext uri="{BB962C8B-B14F-4D97-AF65-F5344CB8AC3E}">
        <p14:creationId xmlns:p14="http://schemas.microsoft.com/office/powerpoint/2010/main" val="34714437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p:txBody>
          <a:bodyPr/>
          <a:lstStyle/>
          <a:p>
            <a:pPr eaLnBrk="1" hangingPunct="1"/>
            <a:r>
              <a:rPr lang="zh-CN" altLang="en-US"/>
              <a:t>虚电路和数据报网络</a:t>
            </a:r>
          </a:p>
        </p:txBody>
      </p:sp>
      <p:sp>
        <p:nvSpPr>
          <p:cNvPr id="26629" name="Rectangle 3"/>
          <p:cNvSpPr>
            <a:spLocks noGrp="1" noChangeArrowheads="1"/>
          </p:cNvSpPr>
          <p:nvPr>
            <p:ph type="body" idx="1"/>
          </p:nvPr>
        </p:nvSpPr>
        <p:spPr/>
        <p:txBody>
          <a:bodyPr/>
          <a:lstStyle/>
          <a:p>
            <a:pPr marL="0" indent="0" eaLnBrk="1" hangingPunct="1">
              <a:buNone/>
            </a:pPr>
            <a:r>
              <a:rPr lang="zh-CN" altLang="en-US">
                <a:ea typeface="楷体" panose="02010609060101010101" pitchFamily="49" charset="-122"/>
                <a:cs typeface="Arial" panose="020B0604020202020204" pitchFamily="34" charset="0"/>
              </a:rPr>
              <a:t>虚电路的组成</a:t>
            </a:r>
          </a:p>
          <a:p>
            <a:pPr marL="457200" indent="-457200" eaLnBrk="1" hangingPunct="1">
              <a:spcBef>
                <a:spcPts val="600"/>
              </a:spcBef>
              <a:buFont typeface="+mj-ea"/>
              <a:buAutoNum type="circleNumDbPlain"/>
            </a:pPr>
            <a:r>
              <a:rPr lang="zh-CN" altLang="en-US">
                <a:ea typeface="楷体" panose="02010609060101010101" pitchFamily="49" charset="-122"/>
                <a:cs typeface="Arial" panose="020B0604020202020204" pitchFamily="34" charset="0"/>
              </a:rPr>
              <a:t>从源到目的主机的</a:t>
            </a:r>
            <a:r>
              <a:rPr lang="zh-CN" altLang="en-US">
                <a:solidFill>
                  <a:srgbClr val="FF0000"/>
                </a:solidFill>
                <a:ea typeface="楷体" panose="02010609060101010101" pitchFamily="49" charset="-122"/>
                <a:cs typeface="Arial" panose="020B0604020202020204" pitchFamily="34" charset="0"/>
              </a:rPr>
              <a:t>路径</a:t>
            </a:r>
          </a:p>
          <a:p>
            <a:pPr marL="457200" indent="-457200" eaLnBrk="1" hangingPunct="1">
              <a:spcBef>
                <a:spcPts val="600"/>
              </a:spcBef>
              <a:buFont typeface="+mj-ea"/>
              <a:buAutoNum type="circleNumDbPlain"/>
            </a:pPr>
            <a:endParaRPr lang="en-US" altLang="zh-CN">
              <a:ea typeface="楷体" panose="02010609060101010101" pitchFamily="49" charset="-122"/>
              <a:cs typeface="Arial" panose="020B0604020202020204" pitchFamily="34" charset="0"/>
            </a:endParaRPr>
          </a:p>
          <a:p>
            <a:pPr marL="457200" indent="-457200" eaLnBrk="1" hangingPunct="1">
              <a:spcBef>
                <a:spcPts val="600"/>
              </a:spcBef>
              <a:buFont typeface="+mj-ea"/>
              <a:buAutoNum type="circleNumDbPlain"/>
            </a:pPr>
            <a:r>
              <a:rPr lang="en-US" altLang="zh-CN">
                <a:ea typeface="楷体" panose="02010609060101010101" pitchFamily="49" charset="-122"/>
                <a:cs typeface="Arial" panose="020B0604020202020204" pitchFamily="34" charset="0"/>
              </a:rPr>
              <a:t>VC </a:t>
            </a:r>
            <a:r>
              <a:rPr lang="zh-CN" altLang="en-US">
                <a:ea typeface="楷体" panose="02010609060101010101" pitchFamily="49" charset="-122"/>
                <a:cs typeface="Arial" panose="020B0604020202020204" pitchFamily="34" charset="0"/>
              </a:rPr>
              <a:t>号，沿着该路径的每段链路的一个</a:t>
            </a:r>
            <a:r>
              <a:rPr lang="zh-CN" altLang="en-US">
                <a:solidFill>
                  <a:srgbClr val="FF0000"/>
                </a:solidFill>
                <a:ea typeface="楷体" panose="02010609060101010101" pitchFamily="49" charset="-122"/>
                <a:cs typeface="Arial" panose="020B0604020202020204" pitchFamily="34" charset="0"/>
              </a:rPr>
              <a:t>号码</a:t>
            </a:r>
          </a:p>
          <a:p>
            <a:pPr marL="457200" indent="-457200" eaLnBrk="1" hangingPunct="1">
              <a:spcBef>
                <a:spcPts val="600"/>
              </a:spcBef>
              <a:buFont typeface="+mj-ea"/>
              <a:buAutoNum type="circleNumDbPlain"/>
            </a:pPr>
            <a:endParaRPr lang="en-US" altLang="zh-CN">
              <a:ea typeface="楷体" panose="02010609060101010101" pitchFamily="49" charset="-122"/>
              <a:cs typeface="Arial" panose="020B0604020202020204" pitchFamily="34" charset="0"/>
            </a:endParaRPr>
          </a:p>
          <a:p>
            <a:pPr marL="457200" indent="-457200" eaLnBrk="1" hangingPunct="1">
              <a:spcBef>
                <a:spcPts val="600"/>
              </a:spcBef>
              <a:buFont typeface="+mj-ea"/>
              <a:buAutoNum type="circleNumDbPlain"/>
            </a:pPr>
            <a:r>
              <a:rPr lang="zh-CN" altLang="en-US">
                <a:ea typeface="楷体" panose="02010609060101010101" pitchFamily="49" charset="-122"/>
                <a:cs typeface="Arial" panose="020B0604020202020204" pitchFamily="34" charset="0"/>
              </a:rPr>
              <a:t>沿着该路径的每路由器中的</a:t>
            </a:r>
            <a:r>
              <a:rPr lang="zh-CN" altLang="en-US">
                <a:solidFill>
                  <a:srgbClr val="FF0000"/>
                </a:solidFill>
                <a:ea typeface="楷体" panose="02010609060101010101" pitchFamily="49" charset="-122"/>
                <a:cs typeface="Arial" panose="020B0604020202020204" pitchFamily="34" charset="0"/>
              </a:rPr>
              <a:t>转发表</a:t>
            </a:r>
          </a:p>
        </p:txBody>
      </p:sp>
    </p:spTree>
    <p:extLst>
      <p:ext uri="{BB962C8B-B14F-4D97-AF65-F5344CB8AC3E}">
        <p14:creationId xmlns:p14="http://schemas.microsoft.com/office/powerpoint/2010/main" val="9029197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p:txBody>
          <a:bodyPr/>
          <a:lstStyle/>
          <a:p>
            <a:pPr eaLnBrk="1" hangingPunct="1"/>
            <a:r>
              <a:rPr lang="zh-CN" altLang="en-US"/>
              <a:t>虚电路和数据报网络</a:t>
            </a:r>
          </a:p>
        </p:txBody>
      </p:sp>
      <p:grpSp>
        <p:nvGrpSpPr>
          <p:cNvPr id="28677" name="Group 4"/>
          <p:cNvGrpSpPr>
            <a:grpSpLocks/>
          </p:cNvGrpSpPr>
          <p:nvPr/>
        </p:nvGrpSpPr>
        <p:grpSpPr bwMode="auto">
          <a:xfrm>
            <a:off x="361950" y="3144792"/>
            <a:ext cx="8408988" cy="2233613"/>
            <a:chOff x="269" y="2422"/>
            <a:chExt cx="5297" cy="1407"/>
          </a:xfrm>
        </p:grpSpPr>
        <p:sp>
          <p:nvSpPr>
            <p:cNvPr id="28744" name="Line 5"/>
            <p:cNvSpPr>
              <a:spLocks noChangeShapeType="1"/>
            </p:cNvSpPr>
            <p:nvPr/>
          </p:nvSpPr>
          <p:spPr bwMode="auto">
            <a:xfrm>
              <a:off x="269" y="2653"/>
              <a:ext cx="5297" cy="16"/>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745" name="Text Box 6"/>
            <p:cNvSpPr txBox="1">
              <a:spLocks noChangeArrowheads="1"/>
            </p:cNvSpPr>
            <p:nvPr/>
          </p:nvSpPr>
          <p:spPr bwMode="auto">
            <a:xfrm>
              <a:off x="374" y="2422"/>
              <a:ext cx="491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u="none">
                  <a:ea typeface="楷体" panose="02010609060101010101" pitchFamily="49" charset="-122"/>
                  <a:cs typeface="Arial" panose="020B0604020202020204" pitchFamily="34" charset="0"/>
                </a:rPr>
                <a:t>        </a:t>
              </a:r>
              <a:r>
                <a:rPr lang="zh-CN" altLang="en-US" sz="1800" u="none">
                  <a:ea typeface="楷体" panose="02010609060101010101" pitchFamily="49" charset="-122"/>
                  <a:cs typeface="Arial" panose="020B0604020202020204" pitchFamily="34" charset="0"/>
                </a:rPr>
                <a:t>入接口                       入 </a:t>
              </a:r>
              <a:r>
                <a:rPr lang="en-US" altLang="zh-CN" sz="1800" u="none">
                  <a:ea typeface="楷体" panose="02010609060101010101" pitchFamily="49" charset="-122"/>
                  <a:cs typeface="Arial" panose="020B0604020202020204" pitchFamily="34" charset="0"/>
                </a:rPr>
                <a:t>VC #                      </a:t>
              </a:r>
              <a:r>
                <a:rPr lang="zh-CN" altLang="en-US" sz="1800" u="none">
                  <a:ea typeface="楷体" panose="02010609060101010101" pitchFamily="49" charset="-122"/>
                  <a:cs typeface="Arial" panose="020B0604020202020204" pitchFamily="34" charset="0"/>
                </a:rPr>
                <a:t>出接口                   出 </a:t>
              </a:r>
              <a:r>
                <a:rPr lang="en-US" altLang="zh-CN" sz="1800" u="none">
                  <a:ea typeface="楷体" panose="02010609060101010101" pitchFamily="49" charset="-122"/>
                  <a:cs typeface="Arial" panose="020B0604020202020204" pitchFamily="34" charset="0"/>
                </a:rPr>
                <a:t>VC #</a:t>
              </a:r>
            </a:p>
          </p:txBody>
        </p:sp>
        <p:sp>
          <p:nvSpPr>
            <p:cNvPr id="28746" name="Line 7"/>
            <p:cNvSpPr>
              <a:spLocks noChangeShapeType="1"/>
            </p:cNvSpPr>
            <p:nvPr/>
          </p:nvSpPr>
          <p:spPr bwMode="auto">
            <a:xfrm>
              <a:off x="1785" y="2450"/>
              <a:ext cx="0" cy="1339"/>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747" name="Line 8"/>
            <p:cNvSpPr>
              <a:spLocks noChangeShapeType="1"/>
            </p:cNvSpPr>
            <p:nvPr/>
          </p:nvSpPr>
          <p:spPr bwMode="auto">
            <a:xfrm>
              <a:off x="2985" y="2474"/>
              <a:ext cx="0" cy="1331"/>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748" name="Line 9"/>
            <p:cNvSpPr>
              <a:spLocks noChangeShapeType="1"/>
            </p:cNvSpPr>
            <p:nvPr/>
          </p:nvSpPr>
          <p:spPr bwMode="auto">
            <a:xfrm>
              <a:off x="4438" y="2450"/>
              <a:ext cx="0" cy="1379"/>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749" name="Text Box 10"/>
            <p:cNvSpPr txBox="1">
              <a:spLocks noChangeArrowheads="1"/>
            </p:cNvSpPr>
            <p:nvPr/>
          </p:nvSpPr>
          <p:spPr bwMode="auto">
            <a:xfrm>
              <a:off x="891" y="2755"/>
              <a:ext cx="4317" cy="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u="none">
                  <a:ea typeface="楷体" panose="02010609060101010101" pitchFamily="49" charset="-122"/>
                  <a:cs typeface="Arial" panose="020B0604020202020204" pitchFamily="34" charset="0"/>
                </a:rPr>
                <a:t>1                               12                               2                              22</a:t>
              </a:r>
            </a:p>
            <a:p>
              <a:pPr>
                <a:spcBef>
                  <a:spcPct val="0"/>
                </a:spcBef>
                <a:buClrTx/>
                <a:buSzTx/>
                <a:buFontTx/>
                <a:buNone/>
              </a:pPr>
              <a:r>
                <a:rPr lang="en-US" altLang="zh-CN" sz="1800" u="none">
                  <a:ea typeface="楷体" panose="02010609060101010101" pitchFamily="49" charset="-122"/>
                  <a:cs typeface="Arial" panose="020B0604020202020204" pitchFamily="34" charset="0"/>
                </a:rPr>
                <a:t>2                               63                               1                              18 </a:t>
              </a:r>
            </a:p>
            <a:p>
              <a:pPr>
                <a:spcBef>
                  <a:spcPct val="0"/>
                </a:spcBef>
                <a:buClrTx/>
                <a:buSzTx/>
                <a:buFontTx/>
                <a:buNone/>
              </a:pPr>
              <a:r>
                <a:rPr lang="en-US" altLang="zh-CN" sz="1800" u="none">
                  <a:ea typeface="楷体" panose="02010609060101010101" pitchFamily="49" charset="-122"/>
                  <a:cs typeface="Arial" panose="020B0604020202020204" pitchFamily="34" charset="0"/>
                </a:rPr>
                <a:t>3                                7                                2                              17</a:t>
              </a:r>
            </a:p>
            <a:p>
              <a:pPr>
                <a:spcBef>
                  <a:spcPct val="0"/>
                </a:spcBef>
                <a:buClrTx/>
                <a:buSzTx/>
                <a:buFontTx/>
                <a:buNone/>
              </a:pPr>
              <a:r>
                <a:rPr lang="en-US" altLang="zh-CN" sz="1800" u="none">
                  <a:ea typeface="楷体" panose="02010609060101010101" pitchFamily="49" charset="-122"/>
                  <a:cs typeface="Arial" panose="020B0604020202020204" pitchFamily="34" charset="0"/>
                </a:rPr>
                <a:t>1                               97                               3                              87</a:t>
              </a:r>
            </a:p>
            <a:p>
              <a:pPr>
                <a:spcBef>
                  <a:spcPct val="0"/>
                </a:spcBef>
                <a:buClrTx/>
                <a:buSzTx/>
                <a:buFontTx/>
                <a:buNone/>
              </a:pPr>
              <a:r>
                <a:rPr lang="en-US" altLang="zh-CN" sz="1800" u="none">
                  <a:ea typeface="楷体" panose="02010609060101010101" pitchFamily="49" charset="-122"/>
                  <a:cs typeface="Arial" panose="020B0604020202020204" pitchFamily="34" charset="0"/>
                </a:rPr>
                <a:t>…                             …                                …                            …</a:t>
              </a:r>
            </a:p>
          </p:txBody>
        </p:sp>
        <p:sp>
          <p:nvSpPr>
            <p:cNvPr id="28750" name="Text Box 11"/>
            <p:cNvSpPr txBox="1">
              <a:spLocks noChangeArrowheads="1"/>
            </p:cNvSpPr>
            <p:nvPr/>
          </p:nvSpPr>
          <p:spPr bwMode="auto">
            <a:xfrm>
              <a:off x="876" y="3014"/>
              <a:ext cx="1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u="none">
                <a:ea typeface="楷体" panose="02010609060101010101" pitchFamily="49" charset="-122"/>
                <a:cs typeface="Arial" panose="020B0604020202020204" pitchFamily="34" charset="0"/>
              </a:endParaRPr>
            </a:p>
          </p:txBody>
        </p:sp>
      </p:grpSp>
      <p:sp>
        <p:nvSpPr>
          <p:cNvPr id="28678" name="Text Box 12"/>
          <p:cNvSpPr txBox="1">
            <a:spLocks noChangeArrowheads="1"/>
          </p:cNvSpPr>
          <p:nvPr/>
        </p:nvSpPr>
        <p:spPr bwMode="auto">
          <a:xfrm>
            <a:off x="364445" y="2488702"/>
            <a:ext cx="2774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a:latin typeface="黑体" panose="02010609060101010101" pitchFamily="49" charset="-122"/>
                <a:ea typeface="黑体" panose="02010609060101010101" pitchFamily="49" charset="-122"/>
              </a:rPr>
              <a:t>路由器</a:t>
            </a:r>
            <a:r>
              <a:rPr lang="en-US" altLang="zh-CN" sz="2400">
                <a:latin typeface="黑体" panose="02010609060101010101" pitchFamily="49" charset="-122"/>
                <a:ea typeface="黑体" panose="02010609060101010101" pitchFamily="49" charset="-122"/>
              </a:rPr>
              <a:t>R1</a:t>
            </a:r>
            <a:r>
              <a:rPr lang="zh-CN" altLang="en-US" sz="2400">
                <a:latin typeface="黑体" panose="02010609060101010101" pitchFamily="49" charset="-122"/>
                <a:ea typeface="黑体" panose="02010609060101010101" pitchFamily="49" charset="-122"/>
              </a:rPr>
              <a:t>的转发表</a:t>
            </a:r>
            <a:r>
              <a:rPr lang="en-US" altLang="zh-CN" sz="2400">
                <a:latin typeface="黑体" panose="02010609060101010101" pitchFamily="49" charset="-122"/>
                <a:ea typeface="黑体" panose="02010609060101010101" pitchFamily="49" charset="-122"/>
              </a:rPr>
              <a:t>:</a:t>
            </a:r>
          </a:p>
        </p:txBody>
      </p:sp>
      <p:sp>
        <p:nvSpPr>
          <p:cNvPr id="28679" name="Text Box 13"/>
          <p:cNvSpPr txBox="1">
            <a:spLocks noChangeArrowheads="1"/>
          </p:cNvSpPr>
          <p:nvPr/>
        </p:nvSpPr>
        <p:spPr bwMode="auto">
          <a:xfrm>
            <a:off x="2855686" y="5571285"/>
            <a:ext cx="3724275" cy="461963"/>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400" u="none">
                <a:solidFill>
                  <a:srgbClr val="FF0000"/>
                </a:solidFill>
                <a:latin typeface="楷体" panose="02010609060101010101" pitchFamily="49" charset="-122"/>
                <a:ea typeface="楷体" panose="02010609060101010101" pitchFamily="49" charset="-122"/>
              </a:rPr>
              <a:t>路由器维持连接状态信息</a:t>
            </a:r>
            <a:r>
              <a:rPr lang="en-US" altLang="zh-CN" sz="2400" u="none">
                <a:solidFill>
                  <a:srgbClr val="FF0000"/>
                </a:solidFill>
                <a:latin typeface="楷体" panose="02010609060101010101" pitchFamily="49" charset="-122"/>
                <a:ea typeface="楷体" panose="02010609060101010101" pitchFamily="49" charset="-122"/>
              </a:rPr>
              <a:t>!</a:t>
            </a:r>
          </a:p>
        </p:txBody>
      </p:sp>
      <p:sp>
        <p:nvSpPr>
          <p:cNvPr id="28680" name="Freeform 7"/>
          <p:cNvSpPr>
            <a:spLocks/>
          </p:cNvSpPr>
          <p:nvPr/>
        </p:nvSpPr>
        <p:spPr bwMode="auto">
          <a:xfrm>
            <a:off x="5372100" y="1241380"/>
            <a:ext cx="2847975" cy="1481137"/>
          </a:xfrm>
          <a:custGeom>
            <a:avLst/>
            <a:gdLst>
              <a:gd name="T0" fmla="*/ 2147483646 w 1794"/>
              <a:gd name="T1" fmla="*/ 2147483646 h 933"/>
              <a:gd name="T2" fmla="*/ 2147483646 w 1794"/>
              <a:gd name="T3" fmla="*/ 2147483646 h 933"/>
              <a:gd name="T4" fmla="*/ 2147483646 w 1794"/>
              <a:gd name="T5" fmla="*/ 2147483646 h 933"/>
              <a:gd name="T6" fmla="*/ 2147483646 w 1794"/>
              <a:gd name="T7" fmla="*/ 2147483646 h 933"/>
              <a:gd name="T8" fmla="*/ 2147483646 w 1794"/>
              <a:gd name="T9" fmla="*/ 2147483646 h 933"/>
              <a:gd name="T10" fmla="*/ 2147483646 w 1794"/>
              <a:gd name="T11" fmla="*/ 2147483646 h 933"/>
              <a:gd name="T12" fmla="*/ 2147483646 w 1794"/>
              <a:gd name="T13" fmla="*/ 2147483646 h 933"/>
              <a:gd name="T14" fmla="*/ 2147483646 w 1794"/>
              <a:gd name="T15" fmla="*/ 2147483646 h 933"/>
              <a:gd name="T16" fmla="*/ 2147483646 w 1794"/>
              <a:gd name="T17" fmla="*/ 2147483646 h 933"/>
              <a:gd name="T18" fmla="*/ 2147483646 w 1794"/>
              <a:gd name="T19" fmla="*/ 2147483646 h 933"/>
              <a:gd name="T20" fmla="*/ 2147483646 w 1794"/>
              <a:gd name="T21" fmla="*/ 2147483646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8681" name="Line 115"/>
          <p:cNvSpPr>
            <a:spLocks noChangeShapeType="1"/>
          </p:cNvSpPr>
          <p:nvPr/>
        </p:nvSpPr>
        <p:spPr bwMode="auto">
          <a:xfrm>
            <a:off x="6011863" y="1839867"/>
            <a:ext cx="0" cy="361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682" name="Line 117"/>
          <p:cNvSpPr>
            <a:spLocks noChangeShapeType="1"/>
          </p:cNvSpPr>
          <p:nvPr/>
        </p:nvSpPr>
        <p:spPr bwMode="auto">
          <a:xfrm>
            <a:off x="6307138" y="1711280"/>
            <a:ext cx="7985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683" name="Line 118"/>
          <p:cNvSpPr>
            <a:spLocks noChangeShapeType="1"/>
          </p:cNvSpPr>
          <p:nvPr/>
        </p:nvSpPr>
        <p:spPr bwMode="auto">
          <a:xfrm>
            <a:off x="6243638" y="2343105"/>
            <a:ext cx="823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684" name="Line 119"/>
          <p:cNvSpPr>
            <a:spLocks noChangeShapeType="1"/>
          </p:cNvSpPr>
          <p:nvPr/>
        </p:nvSpPr>
        <p:spPr bwMode="auto">
          <a:xfrm>
            <a:off x="7324725" y="1827167"/>
            <a:ext cx="0" cy="374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685" name="Line 120"/>
          <p:cNvSpPr>
            <a:spLocks noChangeShapeType="1"/>
          </p:cNvSpPr>
          <p:nvPr/>
        </p:nvSpPr>
        <p:spPr bwMode="auto">
          <a:xfrm>
            <a:off x="5213350" y="1723980"/>
            <a:ext cx="5540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686" name="Line 121"/>
          <p:cNvSpPr>
            <a:spLocks noChangeShapeType="1"/>
          </p:cNvSpPr>
          <p:nvPr/>
        </p:nvSpPr>
        <p:spPr bwMode="auto">
          <a:xfrm>
            <a:off x="7583488" y="1723980"/>
            <a:ext cx="746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687" name="Line 122"/>
          <p:cNvSpPr>
            <a:spLocks noChangeShapeType="1"/>
          </p:cNvSpPr>
          <p:nvPr/>
        </p:nvSpPr>
        <p:spPr bwMode="auto">
          <a:xfrm>
            <a:off x="7531100" y="2343105"/>
            <a:ext cx="374650" cy="127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688" name="Line 123"/>
          <p:cNvSpPr>
            <a:spLocks noChangeShapeType="1"/>
          </p:cNvSpPr>
          <p:nvPr/>
        </p:nvSpPr>
        <p:spPr bwMode="auto">
          <a:xfrm>
            <a:off x="5561013" y="2355805"/>
            <a:ext cx="2190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689" name="Line 126"/>
          <p:cNvSpPr>
            <a:spLocks noChangeShapeType="1"/>
          </p:cNvSpPr>
          <p:nvPr/>
        </p:nvSpPr>
        <p:spPr bwMode="auto">
          <a:xfrm>
            <a:off x="5308600" y="1644605"/>
            <a:ext cx="411163" cy="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690" name="Line 127"/>
          <p:cNvSpPr>
            <a:spLocks noChangeShapeType="1"/>
          </p:cNvSpPr>
          <p:nvPr/>
        </p:nvSpPr>
        <p:spPr bwMode="auto">
          <a:xfrm>
            <a:off x="7694613" y="1646192"/>
            <a:ext cx="582612" cy="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691" name="Line 128"/>
          <p:cNvSpPr>
            <a:spLocks noChangeShapeType="1"/>
          </p:cNvSpPr>
          <p:nvPr/>
        </p:nvSpPr>
        <p:spPr bwMode="auto">
          <a:xfrm>
            <a:off x="6370638" y="1633492"/>
            <a:ext cx="681037" cy="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692" name="Text Box 129"/>
          <p:cNvSpPr txBox="1">
            <a:spLocks noChangeArrowheads="1"/>
          </p:cNvSpPr>
          <p:nvPr/>
        </p:nvSpPr>
        <p:spPr bwMode="auto">
          <a:xfrm>
            <a:off x="5389563" y="1365205"/>
            <a:ext cx="381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400">
                <a:solidFill>
                  <a:srgbClr val="CC0000"/>
                </a:solidFill>
                <a:ea typeface="MS PGothic" panose="020B0600070205080204" pitchFamily="34" charset="-128"/>
                <a:cs typeface="Arial" panose="020B0604020202020204" pitchFamily="34" charset="0"/>
              </a:rPr>
              <a:t>12</a:t>
            </a:r>
          </a:p>
        </p:txBody>
      </p:sp>
      <p:sp>
        <p:nvSpPr>
          <p:cNvPr id="28693" name="Text Box 130"/>
          <p:cNvSpPr txBox="1">
            <a:spLocks noChangeArrowheads="1"/>
          </p:cNvSpPr>
          <p:nvPr/>
        </p:nvSpPr>
        <p:spPr bwMode="auto">
          <a:xfrm>
            <a:off x="6550025" y="1289005"/>
            <a:ext cx="381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400">
                <a:solidFill>
                  <a:srgbClr val="CC0000"/>
                </a:solidFill>
                <a:ea typeface="MS PGothic" panose="020B0600070205080204" pitchFamily="34" charset="-128"/>
                <a:cs typeface="Arial" panose="020B0604020202020204" pitchFamily="34" charset="0"/>
              </a:rPr>
              <a:t>22</a:t>
            </a:r>
          </a:p>
        </p:txBody>
      </p:sp>
      <p:sp>
        <p:nvSpPr>
          <p:cNvPr id="28694" name="Text Box 131"/>
          <p:cNvSpPr txBox="1">
            <a:spLocks noChangeArrowheads="1"/>
          </p:cNvSpPr>
          <p:nvPr/>
        </p:nvSpPr>
        <p:spPr bwMode="auto">
          <a:xfrm>
            <a:off x="7708900" y="1327105"/>
            <a:ext cx="381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400">
                <a:solidFill>
                  <a:srgbClr val="CC0000"/>
                </a:solidFill>
                <a:ea typeface="MS PGothic" panose="020B0600070205080204" pitchFamily="34" charset="-128"/>
                <a:cs typeface="Arial" panose="020B0604020202020204" pitchFamily="34" charset="0"/>
              </a:rPr>
              <a:t>32</a:t>
            </a:r>
          </a:p>
        </p:txBody>
      </p:sp>
      <p:sp>
        <p:nvSpPr>
          <p:cNvPr id="28695" name="Text Box 132"/>
          <p:cNvSpPr txBox="1">
            <a:spLocks noChangeArrowheads="1"/>
          </p:cNvSpPr>
          <p:nvPr/>
        </p:nvSpPr>
        <p:spPr bwMode="auto">
          <a:xfrm>
            <a:off x="5557838" y="1674767"/>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a:ea typeface="MS PGothic" panose="020B0600070205080204" pitchFamily="34" charset="-128"/>
                <a:cs typeface="Arial" panose="020B0604020202020204" pitchFamily="34" charset="0"/>
              </a:rPr>
              <a:t>1</a:t>
            </a:r>
          </a:p>
        </p:txBody>
      </p:sp>
      <p:sp>
        <p:nvSpPr>
          <p:cNvPr id="28696" name="Text Box 133"/>
          <p:cNvSpPr txBox="1">
            <a:spLocks noChangeArrowheads="1"/>
          </p:cNvSpPr>
          <p:nvPr/>
        </p:nvSpPr>
        <p:spPr bwMode="auto">
          <a:xfrm>
            <a:off x="5945188" y="1789067"/>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a:ea typeface="MS PGothic" panose="020B0600070205080204" pitchFamily="34" charset="-128"/>
                <a:cs typeface="Arial" panose="020B0604020202020204" pitchFamily="34" charset="0"/>
              </a:rPr>
              <a:t>2</a:t>
            </a:r>
          </a:p>
        </p:txBody>
      </p:sp>
      <p:sp>
        <p:nvSpPr>
          <p:cNvPr id="28697" name="Text Box 134"/>
          <p:cNvSpPr txBox="1">
            <a:spLocks noChangeArrowheads="1"/>
          </p:cNvSpPr>
          <p:nvPr/>
        </p:nvSpPr>
        <p:spPr bwMode="auto">
          <a:xfrm>
            <a:off x="6254750" y="163508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a:ea typeface="MS PGothic" panose="020B0600070205080204" pitchFamily="34" charset="-128"/>
                <a:cs typeface="Arial" panose="020B0604020202020204" pitchFamily="34" charset="0"/>
              </a:rPr>
              <a:t>3</a:t>
            </a:r>
          </a:p>
        </p:txBody>
      </p:sp>
      <p:sp>
        <p:nvSpPr>
          <p:cNvPr id="28698" name="Text Box 135"/>
          <p:cNvSpPr txBox="1">
            <a:spLocks noChangeArrowheads="1"/>
          </p:cNvSpPr>
          <p:nvPr/>
        </p:nvSpPr>
        <p:spPr bwMode="auto">
          <a:xfrm>
            <a:off x="4375150" y="1949405"/>
            <a:ext cx="8001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a:solidFill>
                  <a:srgbClr val="CC0000"/>
                </a:solidFill>
                <a:ea typeface="楷体" panose="02010609060101010101" pitchFamily="49" charset="-122"/>
                <a:cs typeface="Arial" panose="020B0604020202020204" pitchFamily="34" charset="0"/>
              </a:rPr>
              <a:t>VC </a:t>
            </a:r>
            <a:r>
              <a:rPr lang="zh-CN" altLang="en-US" sz="1800">
                <a:solidFill>
                  <a:srgbClr val="CC0000"/>
                </a:solidFill>
                <a:ea typeface="楷体" panose="02010609060101010101" pitchFamily="49" charset="-122"/>
                <a:cs typeface="Arial" panose="020B0604020202020204" pitchFamily="34" charset="0"/>
              </a:rPr>
              <a:t>号</a:t>
            </a:r>
            <a:endParaRPr lang="en-US" altLang="zh-CN" sz="1800">
              <a:solidFill>
                <a:srgbClr val="CC0000"/>
              </a:solidFill>
              <a:ea typeface="楷体" panose="02010609060101010101" pitchFamily="49" charset="-122"/>
              <a:cs typeface="Arial" panose="020B0604020202020204" pitchFamily="34" charset="0"/>
            </a:endParaRPr>
          </a:p>
        </p:txBody>
      </p:sp>
      <p:sp>
        <p:nvSpPr>
          <p:cNvPr id="28699" name="Line 137"/>
          <p:cNvSpPr>
            <a:spLocks noChangeShapeType="1"/>
          </p:cNvSpPr>
          <p:nvPr/>
        </p:nvSpPr>
        <p:spPr bwMode="auto">
          <a:xfrm flipV="1">
            <a:off x="5148263" y="1533480"/>
            <a:ext cx="366712" cy="67151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700" name="Text Box 138"/>
          <p:cNvSpPr txBox="1">
            <a:spLocks noChangeArrowheads="1"/>
          </p:cNvSpPr>
          <p:nvPr/>
        </p:nvSpPr>
        <p:spPr bwMode="auto">
          <a:xfrm>
            <a:off x="4572000" y="2378030"/>
            <a:ext cx="877888"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ct val="85000"/>
              </a:lnSpc>
              <a:spcBef>
                <a:spcPct val="0"/>
              </a:spcBef>
              <a:buClrTx/>
              <a:buSzTx/>
              <a:buFontTx/>
              <a:buNone/>
            </a:pPr>
            <a:r>
              <a:rPr lang="zh-CN" altLang="en-US" sz="1800">
                <a:latin typeface="楷体" panose="02010609060101010101" pitchFamily="49" charset="-122"/>
                <a:ea typeface="楷体" panose="02010609060101010101" pitchFamily="49" charset="-122"/>
              </a:rPr>
              <a:t>接口号</a:t>
            </a:r>
            <a:endParaRPr lang="en-US" altLang="zh-CN" sz="1800">
              <a:latin typeface="楷体" panose="02010609060101010101" pitchFamily="49" charset="-122"/>
              <a:ea typeface="楷体" panose="02010609060101010101" pitchFamily="49" charset="-122"/>
            </a:endParaRPr>
          </a:p>
        </p:txBody>
      </p:sp>
      <p:sp>
        <p:nvSpPr>
          <p:cNvPr id="28701" name="Line 139"/>
          <p:cNvSpPr>
            <a:spLocks noChangeShapeType="1"/>
          </p:cNvSpPr>
          <p:nvPr/>
        </p:nvSpPr>
        <p:spPr bwMode="auto">
          <a:xfrm flipV="1">
            <a:off x="5359400" y="1884317"/>
            <a:ext cx="325438" cy="615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28702" name="Group 154"/>
          <p:cNvGrpSpPr>
            <a:grpSpLocks/>
          </p:cNvGrpSpPr>
          <p:nvPr/>
        </p:nvGrpSpPr>
        <p:grpSpPr bwMode="auto">
          <a:xfrm>
            <a:off x="4705350" y="1414417"/>
            <a:ext cx="542925" cy="538163"/>
            <a:chOff x="-44" y="1473"/>
            <a:chExt cx="981" cy="1105"/>
          </a:xfrm>
        </p:grpSpPr>
        <p:pic>
          <p:nvPicPr>
            <p:cNvPr id="28742" name="Picture 15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743" name="Freeform 156"/>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8703" name="Group 157"/>
          <p:cNvGrpSpPr>
            <a:grpSpLocks/>
          </p:cNvGrpSpPr>
          <p:nvPr/>
        </p:nvGrpSpPr>
        <p:grpSpPr bwMode="auto">
          <a:xfrm flipH="1">
            <a:off x="8247063" y="1444580"/>
            <a:ext cx="542925" cy="538162"/>
            <a:chOff x="-44" y="1473"/>
            <a:chExt cx="981" cy="1105"/>
          </a:xfrm>
        </p:grpSpPr>
        <p:pic>
          <p:nvPicPr>
            <p:cNvPr id="28740" name="Picture 15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741" name="Freeform 159"/>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8704" name="Group 169"/>
          <p:cNvGrpSpPr>
            <a:grpSpLocks/>
          </p:cNvGrpSpPr>
          <p:nvPr/>
        </p:nvGrpSpPr>
        <p:grpSpPr bwMode="auto">
          <a:xfrm>
            <a:off x="5743575" y="1563642"/>
            <a:ext cx="600075" cy="287338"/>
            <a:chOff x="4396" y="1245"/>
            <a:chExt cx="672" cy="248"/>
          </a:xfrm>
        </p:grpSpPr>
        <p:sp>
          <p:nvSpPr>
            <p:cNvPr id="28732"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sp>
          <p:nvSpPr>
            <p:cNvPr id="28733"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sp>
          <p:nvSpPr>
            <p:cNvPr id="28734"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grpSp>
          <p:nvGrpSpPr>
            <p:cNvPr id="28735" name="Group 173"/>
            <p:cNvGrpSpPr>
              <a:grpSpLocks/>
            </p:cNvGrpSpPr>
            <p:nvPr/>
          </p:nvGrpSpPr>
          <p:grpSpPr bwMode="auto">
            <a:xfrm>
              <a:off x="4530" y="1287"/>
              <a:ext cx="377" cy="75"/>
              <a:chOff x="2468" y="1332"/>
              <a:chExt cx="310" cy="60"/>
            </a:xfrm>
          </p:grpSpPr>
          <p:sp>
            <p:nvSpPr>
              <p:cNvPr id="28738" name="Freeform 17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739" name="Freeform 17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8736" name="Line 176"/>
            <p:cNvSpPr>
              <a:spLocks noChangeShapeType="1"/>
            </p:cNvSpPr>
            <p:nvPr/>
          </p:nvSpPr>
          <p:spPr bwMode="auto">
            <a:xfrm>
              <a:off x="4400" y="1320"/>
              <a:ext cx="0" cy="11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37" name="Line 177"/>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8705" name="Group 178"/>
          <p:cNvGrpSpPr>
            <a:grpSpLocks/>
          </p:cNvGrpSpPr>
          <p:nvPr/>
        </p:nvGrpSpPr>
        <p:grpSpPr bwMode="auto">
          <a:xfrm>
            <a:off x="5759450" y="2220867"/>
            <a:ext cx="600075" cy="287338"/>
            <a:chOff x="4396" y="1245"/>
            <a:chExt cx="672" cy="248"/>
          </a:xfrm>
        </p:grpSpPr>
        <p:sp>
          <p:nvSpPr>
            <p:cNvPr id="28724"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sp>
          <p:nvSpPr>
            <p:cNvPr id="28725"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sp>
          <p:nvSpPr>
            <p:cNvPr id="28726"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grpSp>
          <p:nvGrpSpPr>
            <p:cNvPr id="28727" name="Group 182"/>
            <p:cNvGrpSpPr>
              <a:grpSpLocks/>
            </p:cNvGrpSpPr>
            <p:nvPr/>
          </p:nvGrpSpPr>
          <p:grpSpPr bwMode="auto">
            <a:xfrm>
              <a:off x="4530" y="1287"/>
              <a:ext cx="377" cy="75"/>
              <a:chOff x="2468" y="1332"/>
              <a:chExt cx="310" cy="60"/>
            </a:xfrm>
          </p:grpSpPr>
          <p:sp>
            <p:nvSpPr>
              <p:cNvPr id="28730" name="Freeform 18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731" name="Freeform 18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8728" name="Line 185"/>
            <p:cNvSpPr>
              <a:spLocks noChangeShapeType="1"/>
            </p:cNvSpPr>
            <p:nvPr/>
          </p:nvSpPr>
          <p:spPr bwMode="auto">
            <a:xfrm>
              <a:off x="4400" y="1320"/>
              <a:ext cx="0" cy="11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29" name="Line 186"/>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8706" name="Group 187"/>
          <p:cNvGrpSpPr>
            <a:grpSpLocks/>
          </p:cNvGrpSpPr>
          <p:nvPr/>
        </p:nvGrpSpPr>
        <p:grpSpPr bwMode="auto">
          <a:xfrm>
            <a:off x="7067550" y="1576342"/>
            <a:ext cx="600075" cy="287338"/>
            <a:chOff x="4396" y="1245"/>
            <a:chExt cx="672" cy="248"/>
          </a:xfrm>
        </p:grpSpPr>
        <p:sp>
          <p:nvSpPr>
            <p:cNvPr id="28716"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sp>
          <p:nvSpPr>
            <p:cNvPr id="28717"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sp>
          <p:nvSpPr>
            <p:cNvPr id="28718"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grpSp>
          <p:nvGrpSpPr>
            <p:cNvPr id="28719" name="Group 191"/>
            <p:cNvGrpSpPr>
              <a:grpSpLocks/>
            </p:cNvGrpSpPr>
            <p:nvPr/>
          </p:nvGrpSpPr>
          <p:grpSpPr bwMode="auto">
            <a:xfrm>
              <a:off x="4530" y="1287"/>
              <a:ext cx="377" cy="75"/>
              <a:chOff x="2468" y="1332"/>
              <a:chExt cx="310" cy="60"/>
            </a:xfrm>
          </p:grpSpPr>
          <p:sp>
            <p:nvSpPr>
              <p:cNvPr id="28722" name="Freeform 19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723" name="Freeform 19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8720" name="Line 194"/>
            <p:cNvSpPr>
              <a:spLocks noChangeShapeType="1"/>
            </p:cNvSpPr>
            <p:nvPr/>
          </p:nvSpPr>
          <p:spPr bwMode="auto">
            <a:xfrm>
              <a:off x="4400" y="1320"/>
              <a:ext cx="0" cy="11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21" name="Line 195"/>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8707" name="Group 196"/>
          <p:cNvGrpSpPr>
            <a:grpSpLocks/>
          </p:cNvGrpSpPr>
          <p:nvPr/>
        </p:nvGrpSpPr>
        <p:grpSpPr bwMode="auto">
          <a:xfrm>
            <a:off x="7067550" y="2189117"/>
            <a:ext cx="600075" cy="287338"/>
            <a:chOff x="4396" y="1245"/>
            <a:chExt cx="672" cy="248"/>
          </a:xfrm>
        </p:grpSpPr>
        <p:sp>
          <p:nvSpPr>
            <p:cNvPr id="28708"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sp>
          <p:nvSpPr>
            <p:cNvPr id="28709"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sp>
          <p:nvSpPr>
            <p:cNvPr id="28710"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2400">
                <a:ea typeface="MS PGothic" panose="020B0600070205080204" pitchFamily="34" charset="-128"/>
                <a:cs typeface="Arial" panose="020B0604020202020204" pitchFamily="34" charset="0"/>
              </a:endParaRPr>
            </a:p>
          </p:txBody>
        </p:sp>
        <p:grpSp>
          <p:nvGrpSpPr>
            <p:cNvPr id="28711" name="Group 200"/>
            <p:cNvGrpSpPr>
              <a:grpSpLocks/>
            </p:cNvGrpSpPr>
            <p:nvPr/>
          </p:nvGrpSpPr>
          <p:grpSpPr bwMode="auto">
            <a:xfrm>
              <a:off x="4530" y="1287"/>
              <a:ext cx="377" cy="75"/>
              <a:chOff x="2468" y="1332"/>
              <a:chExt cx="310" cy="60"/>
            </a:xfrm>
          </p:grpSpPr>
          <p:sp>
            <p:nvSpPr>
              <p:cNvPr id="28714" name="Freeform 20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715" name="Freeform 20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8712" name="Line 203"/>
            <p:cNvSpPr>
              <a:spLocks noChangeShapeType="1"/>
            </p:cNvSpPr>
            <p:nvPr/>
          </p:nvSpPr>
          <p:spPr bwMode="auto">
            <a:xfrm>
              <a:off x="4400" y="1320"/>
              <a:ext cx="0" cy="11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13" name="Line 204"/>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77" name="矩形 76"/>
          <p:cNvSpPr/>
          <p:nvPr/>
        </p:nvSpPr>
        <p:spPr>
          <a:xfrm>
            <a:off x="5822937" y="1165163"/>
            <a:ext cx="415498" cy="369332"/>
          </a:xfrm>
          <a:prstGeom prst="rect">
            <a:avLst/>
          </a:prstGeom>
        </p:spPr>
        <p:txBody>
          <a:bodyPr wrap="none">
            <a:spAutoFit/>
          </a:bodyPr>
          <a:lstStyle/>
          <a:p>
            <a:r>
              <a:rPr lang="en-US" altLang="zh-CN">
                <a:latin typeface="黑体" panose="02010609060101010101" pitchFamily="49" charset="-122"/>
                <a:ea typeface="黑体" panose="02010609060101010101" pitchFamily="49" charset="-122"/>
              </a:rPr>
              <a:t>R1</a:t>
            </a:r>
            <a:endParaRPr lang="zh-CN" altLang="en-US"/>
          </a:p>
        </p:txBody>
      </p:sp>
    </p:spTree>
    <p:extLst>
      <p:ext uri="{BB962C8B-B14F-4D97-AF65-F5344CB8AC3E}">
        <p14:creationId xmlns:p14="http://schemas.microsoft.com/office/powerpoint/2010/main" val="2901558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Grp="1" noChangeArrowheads="1"/>
          </p:cNvSpPr>
          <p:nvPr>
            <p:ph type="title"/>
          </p:nvPr>
        </p:nvSpPr>
        <p:spPr/>
        <p:txBody>
          <a:bodyPr/>
          <a:lstStyle/>
          <a:p>
            <a:pPr eaLnBrk="1" hangingPunct="1"/>
            <a:r>
              <a:rPr lang="zh-CN" altLang="en-US"/>
              <a:t>虚电路和数据报网络</a:t>
            </a:r>
          </a:p>
        </p:txBody>
      </p:sp>
      <p:sp>
        <p:nvSpPr>
          <p:cNvPr id="30725" name="Rectangle 3"/>
          <p:cNvSpPr>
            <a:spLocks noGrp="1" noChangeArrowheads="1"/>
          </p:cNvSpPr>
          <p:nvPr>
            <p:ph type="body" sz="half" idx="4294967295"/>
          </p:nvPr>
        </p:nvSpPr>
        <p:spPr>
          <a:xfrm>
            <a:off x="322262" y="1048006"/>
            <a:ext cx="8218488" cy="1847596"/>
          </a:xfrm>
        </p:spPr>
        <p:txBody>
          <a:bodyPr/>
          <a:lstStyle/>
          <a:p>
            <a:pPr marL="0" indent="0" eaLnBrk="1" hangingPunct="1">
              <a:buNone/>
            </a:pPr>
            <a:r>
              <a:rPr lang="zh-CN" altLang="en-US">
                <a:ea typeface="楷体" panose="02010609060101010101" pitchFamily="49" charset="-122"/>
                <a:cs typeface="Arial" panose="020B0604020202020204" pitchFamily="34" charset="0"/>
              </a:rPr>
              <a:t>信令协议</a:t>
            </a:r>
          </a:p>
          <a:p>
            <a:pPr eaLnBrk="1" hangingPunct="1"/>
            <a:r>
              <a:rPr lang="zh-CN" altLang="en-US" sz="2200">
                <a:ea typeface="楷体" panose="02010609060101010101" pitchFamily="49" charset="-122"/>
                <a:cs typeface="Arial" panose="020B0604020202020204" pitchFamily="34" charset="0"/>
              </a:rPr>
              <a:t>用于建立、维护以及断开虚电路</a:t>
            </a:r>
          </a:p>
          <a:p>
            <a:pPr eaLnBrk="1" hangingPunct="1"/>
            <a:r>
              <a:rPr lang="zh-CN" altLang="en-US" sz="2200">
                <a:ea typeface="楷体" panose="02010609060101010101" pitchFamily="49" charset="-122"/>
                <a:cs typeface="Arial" panose="020B0604020202020204" pitchFamily="34" charset="0"/>
              </a:rPr>
              <a:t>用于 </a:t>
            </a:r>
            <a:r>
              <a:rPr lang="en-US" altLang="zh-CN" sz="2200">
                <a:ea typeface="楷体" panose="02010609060101010101" pitchFamily="49" charset="-122"/>
                <a:cs typeface="Arial" panose="020B0604020202020204" pitchFamily="34" charset="0"/>
              </a:rPr>
              <a:t>ATM, </a:t>
            </a:r>
            <a:r>
              <a:rPr lang="zh-CN" altLang="en-US" sz="2200">
                <a:ea typeface="楷体" panose="02010609060101010101" pitchFamily="49" charset="-122"/>
                <a:cs typeface="Arial" panose="020B0604020202020204" pitchFamily="34" charset="0"/>
              </a:rPr>
              <a:t>帧中继</a:t>
            </a:r>
            <a:r>
              <a:rPr lang="en-US" altLang="zh-CN" sz="2200">
                <a:ea typeface="楷体" panose="02010609060101010101" pitchFamily="49" charset="-122"/>
                <a:cs typeface="Arial" panose="020B0604020202020204" pitchFamily="34" charset="0"/>
              </a:rPr>
              <a:t>, X.25</a:t>
            </a:r>
            <a:r>
              <a:rPr lang="zh-CN" altLang="en-US" sz="2200">
                <a:ea typeface="楷体" panose="02010609060101010101" pitchFamily="49" charset="-122"/>
                <a:cs typeface="Arial" panose="020B0604020202020204" pitchFamily="34" charset="0"/>
              </a:rPr>
              <a:t>网络</a:t>
            </a:r>
          </a:p>
          <a:p>
            <a:pPr eaLnBrk="1" hangingPunct="1"/>
            <a:r>
              <a:rPr lang="zh-CN" altLang="en-US" sz="2200">
                <a:ea typeface="楷体" panose="02010609060101010101" pitchFamily="49" charset="-122"/>
                <a:cs typeface="Arial" panose="020B0604020202020204" pitchFamily="34" charset="0"/>
              </a:rPr>
              <a:t>今天的互联网已经不再使用该协议</a:t>
            </a:r>
          </a:p>
        </p:txBody>
      </p:sp>
      <p:sp>
        <p:nvSpPr>
          <p:cNvPr id="30726" name="Freeform 4"/>
          <p:cNvSpPr>
            <a:spLocks/>
          </p:cNvSpPr>
          <p:nvPr/>
        </p:nvSpPr>
        <p:spPr bwMode="auto">
          <a:xfrm>
            <a:off x="3361508" y="4355062"/>
            <a:ext cx="2847975" cy="1481137"/>
          </a:xfrm>
          <a:custGeom>
            <a:avLst/>
            <a:gdLst>
              <a:gd name="T0" fmla="*/ 2147483646 w 1794"/>
              <a:gd name="T1" fmla="*/ 2147483646 h 933"/>
              <a:gd name="T2" fmla="*/ 2147483646 w 1794"/>
              <a:gd name="T3" fmla="*/ 2147483646 h 933"/>
              <a:gd name="T4" fmla="*/ 2147483646 w 1794"/>
              <a:gd name="T5" fmla="*/ 2147483646 h 933"/>
              <a:gd name="T6" fmla="*/ 2147483646 w 1794"/>
              <a:gd name="T7" fmla="*/ 2147483646 h 933"/>
              <a:gd name="T8" fmla="*/ 2147483646 w 1794"/>
              <a:gd name="T9" fmla="*/ 2147483646 h 933"/>
              <a:gd name="T10" fmla="*/ 2147483646 w 1794"/>
              <a:gd name="T11" fmla="*/ 2147483646 h 933"/>
              <a:gd name="T12" fmla="*/ 2147483646 w 1794"/>
              <a:gd name="T13" fmla="*/ 2147483646 h 933"/>
              <a:gd name="T14" fmla="*/ 2147483646 w 1794"/>
              <a:gd name="T15" fmla="*/ 2147483646 h 933"/>
              <a:gd name="T16" fmla="*/ 2147483646 w 1794"/>
              <a:gd name="T17" fmla="*/ 2147483646 h 933"/>
              <a:gd name="T18" fmla="*/ 2147483646 w 1794"/>
              <a:gd name="T19" fmla="*/ 2147483646 h 933"/>
              <a:gd name="T20" fmla="*/ 2147483646 w 1794"/>
              <a:gd name="T21" fmla="*/ 2147483646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0727" name="Line 5"/>
          <p:cNvSpPr>
            <a:spLocks noChangeShapeType="1"/>
          </p:cNvSpPr>
          <p:nvPr/>
        </p:nvSpPr>
        <p:spPr bwMode="auto">
          <a:xfrm rot="5400000" flipV="1">
            <a:off x="2725738" y="4105824"/>
            <a:ext cx="6350" cy="15779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28" name="Freeform 6"/>
          <p:cNvSpPr>
            <a:spLocks/>
          </p:cNvSpPr>
          <p:nvPr/>
        </p:nvSpPr>
        <p:spPr bwMode="auto">
          <a:xfrm>
            <a:off x="4010025" y="4656687"/>
            <a:ext cx="542925" cy="295275"/>
          </a:xfrm>
          <a:custGeom>
            <a:avLst/>
            <a:gdLst>
              <a:gd name="T0" fmla="*/ 0 w 342"/>
              <a:gd name="T1" fmla="*/ 2147483646 h 186"/>
              <a:gd name="T2" fmla="*/ 2147483646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30729" name="Group 7"/>
          <p:cNvGrpSpPr>
            <a:grpSpLocks/>
          </p:cNvGrpSpPr>
          <p:nvPr/>
        </p:nvGrpSpPr>
        <p:grpSpPr bwMode="auto">
          <a:xfrm>
            <a:off x="3516313" y="4831312"/>
            <a:ext cx="501650" cy="233363"/>
            <a:chOff x="3600" y="219"/>
            <a:chExt cx="360" cy="175"/>
          </a:xfrm>
        </p:grpSpPr>
        <p:sp>
          <p:nvSpPr>
            <p:cNvPr id="30877" name="Oval 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0878" name="Line 9"/>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79" name="Line 1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80" name="Rectangle 11"/>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400" u="none">
                <a:ea typeface="楷体" panose="02010609060101010101" pitchFamily="49" charset="-122"/>
                <a:cs typeface="Arial" panose="020B0604020202020204" pitchFamily="34" charset="0"/>
              </a:endParaRPr>
            </a:p>
          </p:txBody>
        </p:sp>
        <p:sp>
          <p:nvSpPr>
            <p:cNvPr id="30881" name="Oval 1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nvGrpSpPr>
            <p:cNvPr id="30882" name="Group 13"/>
            <p:cNvGrpSpPr>
              <a:grpSpLocks/>
            </p:cNvGrpSpPr>
            <p:nvPr/>
          </p:nvGrpSpPr>
          <p:grpSpPr bwMode="auto">
            <a:xfrm>
              <a:off x="3686" y="244"/>
              <a:ext cx="177" cy="66"/>
              <a:chOff x="2848" y="848"/>
              <a:chExt cx="140" cy="98"/>
            </a:xfrm>
          </p:grpSpPr>
          <p:sp>
            <p:nvSpPr>
              <p:cNvPr id="30887" name="Line 1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88" name="Line 1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89" name="Line 1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0883" name="Group 17"/>
            <p:cNvGrpSpPr>
              <a:grpSpLocks/>
            </p:cNvGrpSpPr>
            <p:nvPr/>
          </p:nvGrpSpPr>
          <p:grpSpPr bwMode="auto">
            <a:xfrm flipV="1">
              <a:off x="3686" y="243"/>
              <a:ext cx="177" cy="66"/>
              <a:chOff x="2848" y="848"/>
              <a:chExt cx="140" cy="98"/>
            </a:xfrm>
          </p:grpSpPr>
          <p:sp>
            <p:nvSpPr>
              <p:cNvPr id="30884" name="Line 1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85" name="Line 1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86" name="Line 2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30730" name="Group 21"/>
          <p:cNvGrpSpPr>
            <a:grpSpLocks/>
          </p:cNvGrpSpPr>
          <p:nvPr/>
        </p:nvGrpSpPr>
        <p:grpSpPr bwMode="auto">
          <a:xfrm>
            <a:off x="3868738" y="5469487"/>
            <a:ext cx="501650" cy="233363"/>
            <a:chOff x="3600" y="219"/>
            <a:chExt cx="360" cy="175"/>
          </a:xfrm>
        </p:grpSpPr>
        <p:sp>
          <p:nvSpPr>
            <p:cNvPr id="30864" name="Oval 2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0865" name="Line 23"/>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66" name="Line 2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67" name="Rectangle 25"/>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400" u="none">
                <a:ea typeface="楷体" panose="02010609060101010101" pitchFamily="49" charset="-122"/>
                <a:cs typeface="Arial" panose="020B0604020202020204" pitchFamily="34" charset="0"/>
              </a:endParaRPr>
            </a:p>
          </p:txBody>
        </p:sp>
        <p:sp>
          <p:nvSpPr>
            <p:cNvPr id="30868" name="Oval 2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nvGrpSpPr>
            <p:cNvPr id="30869" name="Group 27"/>
            <p:cNvGrpSpPr>
              <a:grpSpLocks/>
            </p:cNvGrpSpPr>
            <p:nvPr/>
          </p:nvGrpSpPr>
          <p:grpSpPr bwMode="auto">
            <a:xfrm>
              <a:off x="3686" y="244"/>
              <a:ext cx="177" cy="66"/>
              <a:chOff x="2848" y="848"/>
              <a:chExt cx="140" cy="98"/>
            </a:xfrm>
          </p:grpSpPr>
          <p:sp>
            <p:nvSpPr>
              <p:cNvPr id="30874" name="Line 2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75" name="Line 2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76" name="Line 3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0870" name="Group 31"/>
            <p:cNvGrpSpPr>
              <a:grpSpLocks/>
            </p:cNvGrpSpPr>
            <p:nvPr/>
          </p:nvGrpSpPr>
          <p:grpSpPr bwMode="auto">
            <a:xfrm flipV="1">
              <a:off x="3686" y="243"/>
              <a:ext cx="177" cy="66"/>
              <a:chOff x="2848" y="848"/>
              <a:chExt cx="140" cy="98"/>
            </a:xfrm>
          </p:grpSpPr>
          <p:sp>
            <p:nvSpPr>
              <p:cNvPr id="30871" name="Line 3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72" name="Line 3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73" name="Line 3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30731" name="Group 35"/>
          <p:cNvGrpSpPr>
            <a:grpSpLocks/>
          </p:cNvGrpSpPr>
          <p:nvPr/>
        </p:nvGrpSpPr>
        <p:grpSpPr bwMode="auto">
          <a:xfrm>
            <a:off x="4543425" y="4526512"/>
            <a:ext cx="501650" cy="233363"/>
            <a:chOff x="3600" y="219"/>
            <a:chExt cx="360" cy="175"/>
          </a:xfrm>
        </p:grpSpPr>
        <p:sp>
          <p:nvSpPr>
            <p:cNvPr id="30851" name="Oval 3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0852" name="Line 3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53" name="Line 3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54" name="Rectangle 39"/>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400" u="none">
                <a:ea typeface="楷体" panose="02010609060101010101" pitchFamily="49" charset="-122"/>
                <a:cs typeface="Arial" panose="020B0604020202020204" pitchFamily="34" charset="0"/>
              </a:endParaRPr>
            </a:p>
          </p:txBody>
        </p:sp>
        <p:sp>
          <p:nvSpPr>
            <p:cNvPr id="30855" name="Oval 4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nvGrpSpPr>
            <p:cNvPr id="30856" name="Group 41"/>
            <p:cNvGrpSpPr>
              <a:grpSpLocks/>
            </p:cNvGrpSpPr>
            <p:nvPr/>
          </p:nvGrpSpPr>
          <p:grpSpPr bwMode="auto">
            <a:xfrm>
              <a:off x="3686" y="244"/>
              <a:ext cx="177" cy="66"/>
              <a:chOff x="2848" y="848"/>
              <a:chExt cx="140" cy="98"/>
            </a:xfrm>
          </p:grpSpPr>
          <p:sp>
            <p:nvSpPr>
              <p:cNvPr id="30861" name="Line 4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62" name="Line 4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63" name="Line 4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0857" name="Group 45"/>
            <p:cNvGrpSpPr>
              <a:grpSpLocks/>
            </p:cNvGrpSpPr>
            <p:nvPr/>
          </p:nvGrpSpPr>
          <p:grpSpPr bwMode="auto">
            <a:xfrm flipV="1">
              <a:off x="3686" y="243"/>
              <a:ext cx="177" cy="66"/>
              <a:chOff x="2848" y="848"/>
              <a:chExt cx="140" cy="98"/>
            </a:xfrm>
          </p:grpSpPr>
          <p:sp>
            <p:nvSpPr>
              <p:cNvPr id="30858" name="Line 4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59" name="Line 4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60" name="Line 4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30732" name="Group 49"/>
          <p:cNvGrpSpPr>
            <a:grpSpLocks/>
          </p:cNvGrpSpPr>
          <p:nvPr/>
        </p:nvGrpSpPr>
        <p:grpSpPr bwMode="auto">
          <a:xfrm>
            <a:off x="4465638" y="5191675"/>
            <a:ext cx="500062" cy="233362"/>
            <a:chOff x="3600" y="219"/>
            <a:chExt cx="360" cy="175"/>
          </a:xfrm>
        </p:grpSpPr>
        <p:sp>
          <p:nvSpPr>
            <p:cNvPr id="30838" name="Oval 5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0839" name="Line 51"/>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40" name="Line 5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41" name="Rectangle 53"/>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400" u="none">
                <a:ea typeface="楷体" panose="02010609060101010101" pitchFamily="49" charset="-122"/>
                <a:cs typeface="Arial" panose="020B0604020202020204" pitchFamily="34" charset="0"/>
              </a:endParaRPr>
            </a:p>
          </p:txBody>
        </p:sp>
        <p:sp>
          <p:nvSpPr>
            <p:cNvPr id="30842" name="Oval 5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nvGrpSpPr>
            <p:cNvPr id="30843" name="Group 55"/>
            <p:cNvGrpSpPr>
              <a:grpSpLocks/>
            </p:cNvGrpSpPr>
            <p:nvPr/>
          </p:nvGrpSpPr>
          <p:grpSpPr bwMode="auto">
            <a:xfrm>
              <a:off x="3686" y="244"/>
              <a:ext cx="177" cy="66"/>
              <a:chOff x="2848" y="848"/>
              <a:chExt cx="140" cy="98"/>
            </a:xfrm>
          </p:grpSpPr>
          <p:sp>
            <p:nvSpPr>
              <p:cNvPr id="30848" name="Line 5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49" name="Line 5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50" name="Line 5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0844" name="Group 59"/>
            <p:cNvGrpSpPr>
              <a:grpSpLocks/>
            </p:cNvGrpSpPr>
            <p:nvPr/>
          </p:nvGrpSpPr>
          <p:grpSpPr bwMode="auto">
            <a:xfrm flipV="1">
              <a:off x="3686" y="243"/>
              <a:ext cx="177" cy="66"/>
              <a:chOff x="2848" y="848"/>
              <a:chExt cx="140" cy="98"/>
            </a:xfrm>
          </p:grpSpPr>
          <p:sp>
            <p:nvSpPr>
              <p:cNvPr id="30845" name="Line 6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46" name="Line 6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47" name="Line 6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30733" name="Group 63"/>
          <p:cNvGrpSpPr>
            <a:grpSpLocks/>
          </p:cNvGrpSpPr>
          <p:nvPr/>
        </p:nvGrpSpPr>
        <p:grpSpPr bwMode="auto">
          <a:xfrm>
            <a:off x="5100638" y="5488537"/>
            <a:ext cx="501650" cy="233363"/>
            <a:chOff x="3600" y="219"/>
            <a:chExt cx="360" cy="175"/>
          </a:xfrm>
        </p:grpSpPr>
        <p:sp>
          <p:nvSpPr>
            <p:cNvPr id="30825" name="Oval 6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0826" name="Line 65"/>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27" name="Line 6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28" name="Rectangle 67"/>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400" u="none">
                <a:ea typeface="楷体" panose="02010609060101010101" pitchFamily="49" charset="-122"/>
                <a:cs typeface="Arial" panose="020B0604020202020204" pitchFamily="34" charset="0"/>
              </a:endParaRPr>
            </a:p>
          </p:txBody>
        </p:sp>
        <p:sp>
          <p:nvSpPr>
            <p:cNvPr id="30829" name="Oval 6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nvGrpSpPr>
            <p:cNvPr id="30830" name="Group 69"/>
            <p:cNvGrpSpPr>
              <a:grpSpLocks/>
            </p:cNvGrpSpPr>
            <p:nvPr/>
          </p:nvGrpSpPr>
          <p:grpSpPr bwMode="auto">
            <a:xfrm>
              <a:off x="3686" y="244"/>
              <a:ext cx="177" cy="66"/>
              <a:chOff x="2848" y="848"/>
              <a:chExt cx="140" cy="98"/>
            </a:xfrm>
          </p:grpSpPr>
          <p:sp>
            <p:nvSpPr>
              <p:cNvPr id="30835" name="Line 7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36" name="Line 7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37" name="Line 7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0831" name="Group 73"/>
            <p:cNvGrpSpPr>
              <a:grpSpLocks/>
            </p:cNvGrpSpPr>
            <p:nvPr/>
          </p:nvGrpSpPr>
          <p:grpSpPr bwMode="auto">
            <a:xfrm flipV="1">
              <a:off x="3686" y="243"/>
              <a:ext cx="177" cy="66"/>
              <a:chOff x="2848" y="848"/>
              <a:chExt cx="140" cy="98"/>
            </a:xfrm>
          </p:grpSpPr>
          <p:sp>
            <p:nvSpPr>
              <p:cNvPr id="30832" name="Line 7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33" name="Line 7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34" name="Line 7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30734" name="Group 77"/>
          <p:cNvGrpSpPr>
            <a:grpSpLocks/>
          </p:cNvGrpSpPr>
          <p:nvPr/>
        </p:nvGrpSpPr>
        <p:grpSpPr bwMode="auto">
          <a:xfrm>
            <a:off x="5545138" y="4832900"/>
            <a:ext cx="501650" cy="233362"/>
            <a:chOff x="3600" y="219"/>
            <a:chExt cx="360" cy="175"/>
          </a:xfrm>
        </p:grpSpPr>
        <p:sp>
          <p:nvSpPr>
            <p:cNvPr id="30812" name="Oval 7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0813" name="Line 79"/>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14" name="Line 8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15" name="Rectangle 81"/>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400" u="none">
                <a:ea typeface="楷体" panose="02010609060101010101" pitchFamily="49" charset="-122"/>
                <a:cs typeface="Arial" panose="020B0604020202020204" pitchFamily="34" charset="0"/>
              </a:endParaRPr>
            </a:p>
          </p:txBody>
        </p:sp>
        <p:sp>
          <p:nvSpPr>
            <p:cNvPr id="30816" name="Oval 8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nvGrpSpPr>
            <p:cNvPr id="30817" name="Group 83"/>
            <p:cNvGrpSpPr>
              <a:grpSpLocks/>
            </p:cNvGrpSpPr>
            <p:nvPr/>
          </p:nvGrpSpPr>
          <p:grpSpPr bwMode="auto">
            <a:xfrm>
              <a:off x="3686" y="244"/>
              <a:ext cx="177" cy="66"/>
              <a:chOff x="2848" y="848"/>
              <a:chExt cx="140" cy="98"/>
            </a:xfrm>
          </p:grpSpPr>
          <p:sp>
            <p:nvSpPr>
              <p:cNvPr id="30822" name="Line 8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23" name="Line 8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24" name="Line 8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0818" name="Group 87"/>
            <p:cNvGrpSpPr>
              <a:grpSpLocks/>
            </p:cNvGrpSpPr>
            <p:nvPr/>
          </p:nvGrpSpPr>
          <p:grpSpPr bwMode="auto">
            <a:xfrm flipV="1">
              <a:off x="3686" y="243"/>
              <a:ext cx="177" cy="66"/>
              <a:chOff x="2848" y="848"/>
              <a:chExt cx="140" cy="98"/>
            </a:xfrm>
          </p:grpSpPr>
          <p:sp>
            <p:nvSpPr>
              <p:cNvPr id="30819" name="Line 8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20" name="Line 8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21" name="Line 9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30735" name="Freeform 91"/>
          <p:cNvSpPr>
            <a:spLocks/>
          </p:cNvSpPr>
          <p:nvPr/>
        </p:nvSpPr>
        <p:spPr bwMode="auto">
          <a:xfrm>
            <a:off x="5051425" y="4650337"/>
            <a:ext cx="504825" cy="307975"/>
          </a:xfrm>
          <a:custGeom>
            <a:avLst/>
            <a:gdLst>
              <a:gd name="T0" fmla="*/ 0 w 318"/>
              <a:gd name="T1" fmla="*/ 0 h 194"/>
              <a:gd name="T2" fmla="*/ 2147483646 w 318"/>
              <a:gd name="T3" fmla="*/ 2147483646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0736" name="Freeform 92"/>
          <p:cNvSpPr>
            <a:spLocks/>
          </p:cNvSpPr>
          <p:nvPr/>
        </p:nvSpPr>
        <p:spPr bwMode="auto">
          <a:xfrm>
            <a:off x="3986213" y="5042450"/>
            <a:ext cx="481012" cy="238125"/>
          </a:xfrm>
          <a:custGeom>
            <a:avLst/>
            <a:gdLst>
              <a:gd name="T0" fmla="*/ 0 w 294"/>
              <a:gd name="T1" fmla="*/ 0 h 174"/>
              <a:gd name="T2" fmla="*/ 2147483646 w 294"/>
              <a:gd name="T3" fmla="*/ 2147483646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0737" name="Freeform 93"/>
          <p:cNvSpPr>
            <a:spLocks/>
          </p:cNvSpPr>
          <p:nvPr/>
        </p:nvSpPr>
        <p:spPr bwMode="auto">
          <a:xfrm>
            <a:off x="4933950" y="5018637"/>
            <a:ext cx="628650" cy="247650"/>
          </a:xfrm>
          <a:custGeom>
            <a:avLst/>
            <a:gdLst>
              <a:gd name="T0" fmla="*/ 0 w 378"/>
              <a:gd name="T1" fmla="*/ 2147483646 h 174"/>
              <a:gd name="T2" fmla="*/ 2147483646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0738" name="Freeform 94"/>
          <p:cNvSpPr>
            <a:spLocks/>
          </p:cNvSpPr>
          <p:nvPr/>
        </p:nvSpPr>
        <p:spPr bwMode="auto">
          <a:xfrm>
            <a:off x="5600700" y="5072612"/>
            <a:ext cx="206375" cy="508000"/>
          </a:xfrm>
          <a:custGeom>
            <a:avLst/>
            <a:gdLst>
              <a:gd name="T0" fmla="*/ 0 w 118"/>
              <a:gd name="T1" fmla="*/ 2147483646 h 500"/>
              <a:gd name="T2" fmla="*/ 2147483646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0739" name="Freeform 95"/>
          <p:cNvSpPr>
            <a:spLocks/>
          </p:cNvSpPr>
          <p:nvPr/>
        </p:nvSpPr>
        <p:spPr bwMode="auto">
          <a:xfrm>
            <a:off x="4365625" y="5606012"/>
            <a:ext cx="736600" cy="74613"/>
          </a:xfrm>
          <a:custGeom>
            <a:avLst/>
            <a:gdLst>
              <a:gd name="T0" fmla="*/ 2147483646 w 370"/>
              <a:gd name="T1" fmla="*/ 2147483646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0740" name="Freeform 96"/>
          <p:cNvSpPr>
            <a:spLocks/>
          </p:cNvSpPr>
          <p:nvPr/>
        </p:nvSpPr>
        <p:spPr bwMode="auto">
          <a:xfrm>
            <a:off x="3829050" y="5066262"/>
            <a:ext cx="193675" cy="425450"/>
          </a:xfrm>
          <a:custGeom>
            <a:avLst/>
            <a:gdLst>
              <a:gd name="T0" fmla="*/ 2147483646 w 176"/>
              <a:gd name="T1" fmla="*/ 2147483646 h 412"/>
              <a:gd name="T2" fmla="*/ 2147483646 w 176"/>
              <a:gd name="T3" fmla="*/ 2147483646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0741" name="Line 97"/>
          <p:cNvSpPr>
            <a:spLocks noChangeShapeType="1"/>
          </p:cNvSpPr>
          <p:nvPr/>
        </p:nvSpPr>
        <p:spPr bwMode="auto">
          <a:xfrm rot="-5400000" flipH="1" flipV="1">
            <a:off x="6721475" y="4288387"/>
            <a:ext cx="6350" cy="1403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3938" name="Text Box 98"/>
          <p:cNvSpPr txBox="1">
            <a:spLocks noChangeArrowheads="1"/>
          </p:cNvSpPr>
          <p:nvPr/>
        </p:nvSpPr>
        <p:spPr bwMode="auto">
          <a:xfrm>
            <a:off x="2282825" y="4212187"/>
            <a:ext cx="1365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1800" u="none">
                <a:solidFill>
                  <a:srgbClr val="FF0000"/>
                </a:solidFill>
                <a:ea typeface="楷体" panose="02010609060101010101" pitchFamily="49" charset="-122"/>
                <a:cs typeface="Arial" panose="020B0604020202020204" pitchFamily="34" charset="0"/>
              </a:rPr>
              <a:t>1. </a:t>
            </a:r>
            <a:r>
              <a:rPr lang="zh-CN" altLang="en-US" sz="1800" u="none">
                <a:solidFill>
                  <a:srgbClr val="FF0000"/>
                </a:solidFill>
                <a:ea typeface="楷体" panose="02010609060101010101" pitchFamily="49" charset="-122"/>
                <a:cs typeface="Arial" panose="020B0604020202020204" pitchFamily="34" charset="0"/>
              </a:rPr>
              <a:t>启动呼叫</a:t>
            </a:r>
            <a:endParaRPr lang="zh-CN" altLang="en-US" sz="2400" u="none">
              <a:ea typeface="楷体" panose="02010609060101010101" pitchFamily="49" charset="-122"/>
              <a:cs typeface="Arial" panose="020B0604020202020204" pitchFamily="34" charset="0"/>
            </a:endParaRPr>
          </a:p>
        </p:txBody>
      </p:sp>
      <p:sp>
        <p:nvSpPr>
          <p:cNvPr id="163939" name="Freeform 99"/>
          <p:cNvSpPr>
            <a:spLocks/>
          </p:cNvSpPr>
          <p:nvPr/>
        </p:nvSpPr>
        <p:spPr bwMode="auto">
          <a:xfrm>
            <a:off x="2057400" y="4580487"/>
            <a:ext cx="5305425" cy="862013"/>
          </a:xfrm>
          <a:custGeom>
            <a:avLst/>
            <a:gdLst>
              <a:gd name="T0" fmla="*/ 0 w 3342"/>
              <a:gd name="T1" fmla="*/ 0 h 543"/>
              <a:gd name="T2" fmla="*/ 2147483646 w 3342"/>
              <a:gd name="T3" fmla="*/ 2147483646 h 543"/>
              <a:gd name="T4" fmla="*/ 2147483646 w 3342"/>
              <a:gd name="T5" fmla="*/ 2147483646 h 543"/>
              <a:gd name="T6" fmla="*/ 2147483646 w 3342"/>
              <a:gd name="T7" fmla="*/ 2147483646 h 543"/>
              <a:gd name="T8" fmla="*/ 2147483646 w 3342"/>
              <a:gd name="T9" fmla="*/ 2147483646 h 543"/>
              <a:gd name="T10" fmla="*/ 2147483646 w 3342"/>
              <a:gd name="T11" fmla="*/ 2147483646 h 543"/>
              <a:gd name="T12" fmla="*/ 2147483646 w 3342"/>
              <a:gd name="T13" fmla="*/ 2147483646 h 543"/>
              <a:gd name="T14" fmla="*/ 2147483646 w 3342"/>
              <a:gd name="T15" fmla="*/ 2147483646 h 543"/>
              <a:gd name="T16" fmla="*/ 0 60000 65536"/>
              <a:gd name="T17" fmla="*/ 0 60000 65536"/>
              <a:gd name="T18" fmla="*/ 0 60000 65536"/>
              <a:gd name="T19" fmla="*/ 0 60000 65536"/>
              <a:gd name="T20" fmla="*/ 0 60000 65536"/>
              <a:gd name="T21" fmla="*/ 0 60000 65536"/>
              <a:gd name="T22" fmla="*/ 0 60000 65536"/>
              <a:gd name="T23" fmla="*/ 0 60000 65536"/>
              <a:gd name="T24" fmla="*/ 0 w 3342"/>
              <a:gd name="T25" fmla="*/ 0 h 543"/>
              <a:gd name="T26" fmla="*/ 3342 w 3342"/>
              <a:gd name="T27" fmla="*/ 543 h 5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42" h="543">
                <a:moveTo>
                  <a:pt x="0" y="0"/>
                </a:moveTo>
                <a:lnTo>
                  <a:pt x="3" y="234"/>
                </a:lnTo>
                <a:lnTo>
                  <a:pt x="939" y="234"/>
                </a:lnTo>
                <a:lnTo>
                  <a:pt x="1617" y="543"/>
                </a:lnTo>
                <a:lnTo>
                  <a:pt x="1818" y="543"/>
                </a:lnTo>
                <a:lnTo>
                  <a:pt x="2364" y="300"/>
                </a:lnTo>
                <a:lnTo>
                  <a:pt x="3342" y="306"/>
                </a:lnTo>
                <a:lnTo>
                  <a:pt x="3336" y="12"/>
                </a:ln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3940" name="Text Box 100"/>
          <p:cNvSpPr txBox="1">
            <a:spLocks noChangeArrowheads="1"/>
          </p:cNvSpPr>
          <p:nvPr/>
        </p:nvSpPr>
        <p:spPr bwMode="auto">
          <a:xfrm>
            <a:off x="5969000" y="4278862"/>
            <a:ext cx="1133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1800" u="none">
                <a:solidFill>
                  <a:srgbClr val="FF0000"/>
                </a:solidFill>
                <a:ea typeface="楷体" panose="02010609060101010101" pitchFamily="49" charset="-122"/>
                <a:cs typeface="Arial" panose="020B0604020202020204" pitchFamily="34" charset="0"/>
              </a:rPr>
              <a:t>2. </a:t>
            </a:r>
            <a:r>
              <a:rPr lang="zh-CN" altLang="en-US" sz="1800" u="none">
                <a:solidFill>
                  <a:srgbClr val="FF0000"/>
                </a:solidFill>
                <a:ea typeface="楷体" panose="02010609060101010101" pitchFamily="49" charset="-122"/>
                <a:cs typeface="Arial" panose="020B0604020202020204" pitchFamily="34" charset="0"/>
              </a:rPr>
              <a:t>入呼叫</a:t>
            </a:r>
            <a:endParaRPr lang="zh-CN" altLang="en-US" sz="2400" u="none">
              <a:ea typeface="楷体" panose="02010609060101010101" pitchFamily="49" charset="-122"/>
              <a:cs typeface="Arial" panose="020B0604020202020204" pitchFamily="34" charset="0"/>
            </a:endParaRPr>
          </a:p>
        </p:txBody>
      </p:sp>
      <p:sp>
        <p:nvSpPr>
          <p:cNvPr id="163941" name="Text Box 101"/>
          <p:cNvSpPr txBox="1">
            <a:spLocks noChangeArrowheads="1"/>
          </p:cNvSpPr>
          <p:nvPr/>
        </p:nvSpPr>
        <p:spPr bwMode="auto">
          <a:xfrm>
            <a:off x="5903913" y="3945487"/>
            <a:ext cx="1365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1800" u="none">
                <a:solidFill>
                  <a:srgbClr val="FF0000"/>
                </a:solidFill>
                <a:ea typeface="楷体" panose="02010609060101010101" pitchFamily="49" charset="-122"/>
                <a:cs typeface="Arial" panose="020B0604020202020204" pitchFamily="34" charset="0"/>
              </a:rPr>
              <a:t>3. </a:t>
            </a:r>
            <a:r>
              <a:rPr lang="zh-CN" altLang="en-US" sz="1800" u="none">
                <a:solidFill>
                  <a:srgbClr val="FF0000"/>
                </a:solidFill>
                <a:ea typeface="楷体" panose="02010609060101010101" pitchFamily="49" charset="-122"/>
                <a:cs typeface="Arial" panose="020B0604020202020204" pitchFamily="34" charset="0"/>
              </a:rPr>
              <a:t>接受呼叫</a:t>
            </a:r>
            <a:endParaRPr lang="zh-CN" altLang="en-US" sz="2400" u="none">
              <a:ea typeface="楷体" panose="02010609060101010101" pitchFamily="49" charset="-122"/>
              <a:cs typeface="Arial" panose="020B0604020202020204" pitchFamily="34" charset="0"/>
            </a:endParaRPr>
          </a:p>
        </p:txBody>
      </p:sp>
      <p:sp>
        <p:nvSpPr>
          <p:cNvPr id="163942" name="Freeform 102"/>
          <p:cNvSpPr>
            <a:spLocks/>
          </p:cNvSpPr>
          <p:nvPr/>
        </p:nvSpPr>
        <p:spPr bwMode="auto">
          <a:xfrm>
            <a:off x="2162175" y="4228062"/>
            <a:ext cx="5057775" cy="1123950"/>
          </a:xfrm>
          <a:custGeom>
            <a:avLst/>
            <a:gdLst>
              <a:gd name="T0" fmla="*/ 0 w 3186"/>
              <a:gd name="T1" fmla="*/ 2147483646 h 708"/>
              <a:gd name="T2" fmla="*/ 0 w 3186"/>
              <a:gd name="T3" fmla="*/ 2147483646 h 708"/>
              <a:gd name="T4" fmla="*/ 2147483646 w 3186"/>
              <a:gd name="T5" fmla="*/ 2147483646 h 708"/>
              <a:gd name="T6" fmla="*/ 2147483646 w 3186"/>
              <a:gd name="T7" fmla="*/ 2147483646 h 708"/>
              <a:gd name="T8" fmla="*/ 2147483646 w 3186"/>
              <a:gd name="T9" fmla="*/ 2147483646 h 708"/>
              <a:gd name="T10" fmla="*/ 2147483646 w 3186"/>
              <a:gd name="T11" fmla="*/ 2147483646 h 708"/>
              <a:gd name="T12" fmla="*/ 2147483646 w 3186"/>
              <a:gd name="T13" fmla="*/ 2147483646 h 708"/>
              <a:gd name="T14" fmla="*/ 2147483646 w 3186"/>
              <a:gd name="T15" fmla="*/ 0 h 708"/>
              <a:gd name="T16" fmla="*/ 0 60000 65536"/>
              <a:gd name="T17" fmla="*/ 0 60000 65536"/>
              <a:gd name="T18" fmla="*/ 0 60000 65536"/>
              <a:gd name="T19" fmla="*/ 0 60000 65536"/>
              <a:gd name="T20" fmla="*/ 0 60000 65536"/>
              <a:gd name="T21" fmla="*/ 0 60000 65536"/>
              <a:gd name="T22" fmla="*/ 0 60000 65536"/>
              <a:gd name="T23" fmla="*/ 0 60000 65536"/>
              <a:gd name="T24" fmla="*/ 0 w 3186"/>
              <a:gd name="T25" fmla="*/ 0 h 708"/>
              <a:gd name="T26" fmla="*/ 3186 w 3186"/>
              <a:gd name="T27" fmla="*/ 708 h 7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86" h="708">
                <a:moveTo>
                  <a:pt x="0" y="12"/>
                </a:moveTo>
                <a:lnTo>
                  <a:pt x="0" y="381"/>
                </a:lnTo>
                <a:lnTo>
                  <a:pt x="882" y="384"/>
                </a:lnTo>
                <a:lnTo>
                  <a:pt x="1551" y="708"/>
                </a:lnTo>
                <a:lnTo>
                  <a:pt x="1742" y="708"/>
                </a:lnTo>
                <a:lnTo>
                  <a:pt x="2273" y="476"/>
                </a:lnTo>
                <a:lnTo>
                  <a:pt x="3186" y="470"/>
                </a:lnTo>
                <a:lnTo>
                  <a:pt x="3180" y="0"/>
                </a:lnTo>
              </a:path>
            </a:pathLst>
          </a:custGeom>
          <a:noFill/>
          <a:ln w="28575">
            <a:solidFill>
              <a:srgbClr val="FF000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3943" name="Text Box 103"/>
          <p:cNvSpPr txBox="1">
            <a:spLocks noChangeArrowheads="1"/>
          </p:cNvSpPr>
          <p:nvPr/>
        </p:nvSpPr>
        <p:spPr bwMode="auto">
          <a:xfrm>
            <a:off x="2316163" y="3926437"/>
            <a:ext cx="1365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1800" u="none">
                <a:solidFill>
                  <a:srgbClr val="FF0000"/>
                </a:solidFill>
                <a:ea typeface="楷体" panose="02010609060101010101" pitchFamily="49" charset="-122"/>
                <a:cs typeface="Arial" panose="020B0604020202020204" pitchFamily="34" charset="0"/>
              </a:rPr>
              <a:t>4. </a:t>
            </a:r>
            <a:r>
              <a:rPr lang="zh-CN" altLang="en-US" sz="1800" u="none">
                <a:solidFill>
                  <a:srgbClr val="FF0000"/>
                </a:solidFill>
                <a:ea typeface="楷体" panose="02010609060101010101" pitchFamily="49" charset="-122"/>
                <a:cs typeface="Arial" panose="020B0604020202020204" pitchFamily="34" charset="0"/>
              </a:rPr>
              <a:t>呼叫连接</a:t>
            </a:r>
            <a:endParaRPr lang="zh-CN" altLang="en-US" sz="2400" u="none">
              <a:ea typeface="楷体" panose="02010609060101010101" pitchFamily="49" charset="-122"/>
              <a:cs typeface="Arial" panose="020B0604020202020204" pitchFamily="34" charset="0"/>
            </a:endParaRPr>
          </a:p>
        </p:txBody>
      </p:sp>
      <p:sp>
        <p:nvSpPr>
          <p:cNvPr id="163944" name="Text Box 104"/>
          <p:cNvSpPr txBox="1">
            <a:spLocks noChangeArrowheads="1"/>
          </p:cNvSpPr>
          <p:nvPr/>
        </p:nvSpPr>
        <p:spPr bwMode="auto">
          <a:xfrm>
            <a:off x="2225675" y="3583537"/>
            <a:ext cx="1593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1800" u="none">
                <a:ea typeface="楷体" panose="02010609060101010101" pitchFamily="49" charset="-122"/>
                <a:cs typeface="Arial" panose="020B0604020202020204" pitchFamily="34" charset="0"/>
              </a:rPr>
              <a:t>5. </a:t>
            </a:r>
            <a:r>
              <a:rPr lang="zh-CN" altLang="en-US" sz="1800" u="none">
                <a:ea typeface="楷体" panose="02010609060101010101" pitchFamily="49" charset="-122"/>
                <a:cs typeface="Arial" panose="020B0604020202020204" pitchFamily="34" charset="0"/>
              </a:rPr>
              <a:t>数据流开始</a:t>
            </a:r>
            <a:endParaRPr lang="zh-CN" altLang="en-US" sz="2400" u="none">
              <a:ea typeface="楷体" panose="02010609060101010101" pitchFamily="49" charset="-122"/>
              <a:cs typeface="Arial" panose="020B0604020202020204" pitchFamily="34" charset="0"/>
            </a:endParaRPr>
          </a:p>
        </p:txBody>
      </p:sp>
      <p:sp>
        <p:nvSpPr>
          <p:cNvPr id="163945" name="Text Box 105"/>
          <p:cNvSpPr txBox="1">
            <a:spLocks noChangeArrowheads="1"/>
          </p:cNvSpPr>
          <p:nvPr/>
        </p:nvSpPr>
        <p:spPr bwMode="auto">
          <a:xfrm>
            <a:off x="5824538" y="3593062"/>
            <a:ext cx="13636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1800" u="none">
                <a:ea typeface="楷体" panose="02010609060101010101" pitchFamily="49" charset="-122"/>
                <a:cs typeface="Arial" panose="020B0604020202020204" pitchFamily="34" charset="0"/>
              </a:rPr>
              <a:t>6. </a:t>
            </a:r>
            <a:r>
              <a:rPr lang="zh-CN" altLang="en-US" sz="1800" u="none">
                <a:ea typeface="楷体" panose="02010609060101010101" pitchFamily="49" charset="-122"/>
                <a:cs typeface="Arial" panose="020B0604020202020204" pitchFamily="34" charset="0"/>
              </a:rPr>
              <a:t>接收数据</a:t>
            </a:r>
            <a:endParaRPr lang="zh-CN" altLang="en-US" sz="2400" u="none">
              <a:ea typeface="楷体" panose="02010609060101010101" pitchFamily="49" charset="-122"/>
              <a:cs typeface="Arial" panose="020B0604020202020204" pitchFamily="34" charset="0"/>
            </a:endParaRPr>
          </a:p>
        </p:txBody>
      </p:sp>
      <p:sp>
        <p:nvSpPr>
          <p:cNvPr id="163946" name="Freeform 106"/>
          <p:cNvSpPr>
            <a:spLocks/>
          </p:cNvSpPr>
          <p:nvPr/>
        </p:nvSpPr>
        <p:spPr bwMode="auto">
          <a:xfrm>
            <a:off x="2228850" y="3904212"/>
            <a:ext cx="4895850" cy="1343025"/>
          </a:xfrm>
          <a:custGeom>
            <a:avLst/>
            <a:gdLst>
              <a:gd name="T0" fmla="*/ 0 w 3084"/>
              <a:gd name="T1" fmla="*/ 2147483646 h 846"/>
              <a:gd name="T2" fmla="*/ 0 w 3084"/>
              <a:gd name="T3" fmla="*/ 2147483646 h 846"/>
              <a:gd name="T4" fmla="*/ 2147483646 w 3084"/>
              <a:gd name="T5" fmla="*/ 2147483646 h 846"/>
              <a:gd name="T6" fmla="*/ 2147483646 w 3084"/>
              <a:gd name="T7" fmla="*/ 2147483646 h 846"/>
              <a:gd name="T8" fmla="*/ 2147483646 w 3084"/>
              <a:gd name="T9" fmla="*/ 2147483646 h 846"/>
              <a:gd name="T10" fmla="*/ 2147483646 w 3084"/>
              <a:gd name="T11" fmla="*/ 2147483646 h 846"/>
              <a:gd name="T12" fmla="*/ 2147483646 w 3084"/>
              <a:gd name="T13" fmla="*/ 2147483646 h 846"/>
              <a:gd name="T14" fmla="*/ 2147483646 w 3084"/>
              <a:gd name="T15" fmla="*/ 0 h 846"/>
              <a:gd name="T16" fmla="*/ 0 60000 65536"/>
              <a:gd name="T17" fmla="*/ 0 60000 65536"/>
              <a:gd name="T18" fmla="*/ 0 60000 65536"/>
              <a:gd name="T19" fmla="*/ 0 60000 65536"/>
              <a:gd name="T20" fmla="*/ 0 60000 65536"/>
              <a:gd name="T21" fmla="*/ 0 60000 65536"/>
              <a:gd name="T22" fmla="*/ 0 60000 65536"/>
              <a:gd name="T23" fmla="*/ 0 60000 65536"/>
              <a:gd name="T24" fmla="*/ 0 w 3084"/>
              <a:gd name="T25" fmla="*/ 0 h 846"/>
              <a:gd name="T26" fmla="*/ 3084 w 3084"/>
              <a:gd name="T27" fmla="*/ 846 h 8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84" h="846">
                <a:moveTo>
                  <a:pt x="0" y="18"/>
                </a:moveTo>
                <a:lnTo>
                  <a:pt x="0" y="531"/>
                </a:lnTo>
                <a:lnTo>
                  <a:pt x="846" y="534"/>
                </a:lnTo>
                <a:lnTo>
                  <a:pt x="1485" y="846"/>
                </a:lnTo>
                <a:lnTo>
                  <a:pt x="1698" y="843"/>
                </a:lnTo>
                <a:lnTo>
                  <a:pt x="2238" y="633"/>
                </a:lnTo>
                <a:lnTo>
                  <a:pt x="3084" y="633"/>
                </a:lnTo>
                <a:lnTo>
                  <a:pt x="3081" y="0"/>
                </a:lnTo>
              </a:path>
            </a:pathLst>
          </a:custGeom>
          <a:noFill/>
          <a:ln w="57150">
            <a:solidFill>
              <a:schemeClr val="accent2"/>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20" name="Group 107"/>
          <p:cNvGrpSpPr>
            <a:grpSpLocks/>
          </p:cNvGrpSpPr>
          <p:nvPr/>
        </p:nvGrpSpPr>
        <p:grpSpPr bwMode="auto">
          <a:xfrm>
            <a:off x="3514725" y="4821787"/>
            <a:ext cx="2530475" cy="600075"/>
            <a:chOff x="2214" y="3302"/>
            <a:chExt cx="1594" cy="378"/>
          </a:xfrm>
        </p:grpSpPr>
        <p:grpSp>
          <p:nvGrpSpPr>
            <p:cNvPr id="30770" name="Group 108"/>
            <p:cNvGrpSpPr>
              <a:grpSpLocks/>
            </p:cNvGrpSpPr>
            <p:nvPr/>
          </p:nvGrpSpPr>
          <p:grpSpPr bwMode="auto">
            <a:xfrm>
              <a:off x="2214" y="3302"/>
              <a:ext cx="316" cy="147"/>
              <a:chOff x="3120" y="2318"/>
              <a:chExt cx="316" cy="147"/>
            </a:xfrm>
          </p:grpSpPr>
          <p:sp>
            <p:nvSpPr>
              <p:cNvPr id="30799" name="Oval 109"/>
              <p:cNvSpPr>
                <a:spLocks noChangeArrowheads="1"/>
              </p:cNvSpPr>
              <p:nvPr/>
            </p:nvSpPr>
            <p:spPr bwMode="auto">
              <a:xfrm>
                <a:off x="3123" y="2384"/>
                <a:ext cx="313" cy="81"/>
              </a:xfrm>
              <a:prstGeom prst="ellipse">
                <a:avLst/>
              </a:prstGeom>
              <a:solidFill>
                <a:srgbClr val="FF0000"/>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0800" name="Line 110"/>
              <p:cNvSpPr>
                <a:spLocks noChangeShapeType="1"/>
              </p:cNvSpPr>
              <p:nvPr/>
            </p:nvSpPr>
            <p:spPr bwMode="auto">
              <a:xfrm>
                <a:off x="3123" y="237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01" name="Line 111"/>
              <p:cNvSpPr>
                <a:spLocks noChangeShapeType="1"/>
              </p:cNvSpPr>
              <p:nvPr/>
            </p:nvSpPr>
            <p:spPr bwMode="auto">
              <a:xfrm>
                <a:off x="3436" y="237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02" name="Rectangle 112"/>
              <p:cNvSpPr>
                <a:spLocks noChangeArrowheads="1"/>
              </p:cNvSpPr>
              <p:nvPr/>
            </p:nvSpPr>
            <p:spPr bwMode="auto">
              <a:xfrm>
                <a:off x="3123" y="2377"/>
                <a:ext cx="310" cy="49"/>
              </a:xfrm>
              <a:prstGeom prst="rect">
                <a:avLst/>
              </a:prstGeom>
              <a:solidFill>
                <a:srgbClr val="FF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400" u="none">
                  <a:ea typeface="楷体" panose="02010609060101010101" pitchFamily="49" charset="-122"/>
                  <a:cs typeface="Arial" panose="020B0604020202020204" pitchFamily="34" charset="0"/>
                </a:endParaRPr>
              </a:p>
            </p:txBody>
          </p:sp>
          <p:sp>
            <p:nvSpPr>
              <p:cNvPr id="30803" name="Oval 113"/>
              <p:cNvSpPr>
                <a:spLocks noChangeArrowheads="1"/>
              </p:cNvSpPr>
              <p:nvPr/>
            </p:nvSpPr>
            <p:spPr bwMode="auto">
              <a:xfrm>
                <a:off x="3120" y="2318"/>
                <a:ext cx="313" cy="95"/>
              </a:xfrm>
              <a:prstGeom prst="ellipse">
                <a:avLst/>
              </a:prstGeom>
              <a:solidFill>
                <a:srgbClr val="FF0000"/>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nvGrpSpPr>
              <p:cNvPr id="30804" name="Group 114"/>
              <p:cNvGrpSpPr>
                <a:grpSpLocks/>
              </p:cNvGrpSpPr>
              <p:nvPr/>
            </p:nvGrpSpPr>
            <p:grpSpPr bwMode="auto">
              <a:xfrm>
                <a:off x="3195" y="2339"/>
                <a:ext cx="156" cy="55"/>
                <a:chOff x="2848" y="848"/>
                <a:chExt cx="140" cy="98"/>
              </a:xfrm>
            </p:grpSpPr>
            <p:sp>
              <p:nvSpPr>
                <p:cNvPr id="30809" name="Line 11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10" name="Line 11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11" name="Line 11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0805" name="Group 118"/>
              <p:cNvGrpSpPr>
                <a:grpSpLocks/>
              </p:cNvGrpSpPr>
              <p:nvPr/>
            </p:nvGrpSpPr>
            <p:grpSpPr bwMode="auto">
              <a:xfrm flipV="1">
                <a:off x="3195" y="2338"/>
                <a:ext cx="156" cy="56"/>
                <a:chOff x="2848" y="848"/>
                <a:chExt cx="140" cy="98"/>
              </a:xfrm>
            </p:grpSpPr>
            <p:sp>
              <p:nvSpPr>
                <p:cNvPr id="30806" name="Line 11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07" name="Line 12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808" name="Line 12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30771" name="Group 122"/>
            <p:cNvGrpSpPr>
              <a:grpSpLocks/>
            </p:cNvGrpSpPr>
            <p:nvPr/>
          </p:nvGrpSpPr>
          <p:grpSpPr bwMode="auto">
            <a:xfrm>
              <a:off x="2808" y="3533"/>
              <a:ext cx="316" cy="147"/>
              <a:chOff x="3120" y="2318"/>
              <a:chExt cx="316" cy="147"/>
            </a:xfrm>
          </p:grpSpPr>
          <p:sp>
            <p:nvSpPr>
              <p:cNvPr id="30786" name="Oval 123"/>
              <p:cNvSpPr>
                <a:spLocks noChangeArrowheads="1"/>
              </p:cNvSpPr>
              <p:nvPr/>
            </p:nvSpPr>
            <p:spPr bwMode="auto">
              <a:xfrm>
                <a:off x="3123" y="2384"/>
                <a:ext cx="313" cy="81"/>
              </a:xfrm>
              <a:prstGeom prst="ellipse">
                <a:avLst/>
              </a:prstGeom>
              <a:solidFill>
                <a:srgbClr val="FF0000"/>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0787" name="Line 124"/>
              <p:cNvSpPr>
                <a:spLocks noChangeShapeType="1"/>
              </p:cNvSpPr>
              <p:nvPr/>
            </p:nvSpPr>
            <p:spPr bwMode="auto">
              <a:xfrm>
                <a:off x="3123" y="237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88" name="Line 125"/>
              <p:cNvSpPr>
                <a:spLocks noChangeShapeType="1"/>
              </p:cNvSpPr>
              <p:nvPr/>
            </p:nvSpPr>
            <p:spPr bwMode="auto">
              <a:xfrm>
                <a:off x="3436" y="237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89" name="Rectangle 126"/>
              <p:cNvSpPr>
                <a:spLocks noChangeArrowheads="1"/>
              </p:cNvSpPr>
              <p:nvPr/>
            </p:nvSpPr>
            <p:spPr bwMode="auto">
              <a:xfrm>
                <a:off x="3123" y="2377"/>
                <a:ext cx="310" cy="49"/>
              </a:xfrm>
              <a:prstGeom prst="rect">
                <a:avLst/>
              </a:prstGeom>
              <a:solidFill>
                <a:srgbClr val="FF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400" u="none">
                  <a:ea typeface="楷体" panose="02010609060101010101" pitchFamily="49" charset="-122"/>
                  <a:cs typeface="Arial" panose="020B0604020202020204" pitchFamily="34" charset="0"/>
                </a:endParaRPr>
              </a:p>
            </p:txBody>
          </p:sp>
          <p:sp>
            <p:nvSpPr>
              <p:cNvPr id="30790" name="Oval 127"/>
              <p:cNvSpPr>
                <a:spLocks noChangeArrowheads="1"/>
              </p:cNvSpPr>
              <p:nvPr/>
            </p:nvSpPr>
            <p:spPr bwMode="auto">
              <a:xfrm>
                <a:off x="3120" y="2318"/>
                <a:ext cx="313" cy="95"/>
              </a:xfrm>
              <a:prstGeom prst="ellipse">
                <a:avLst/>
              </a:prstGeom>
              <a:solidFill>
                <a:srgbClr val="FF0000"/>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nvGrpSpPr>
              <p:cNvPr id="30791" name="Group 128"/>
              <p:cNvGrpSpPr>
                <a:grpSpLocks/>
              </p:cNvGrpSpPr>
              <p:nvPr/>
            </p:nvGrpSpPr>
            <p:grpSpPr bwMode="auto">
              <a:xfrm>
                <a:off x="3195" y="2339"/>
                <a:ext cx="156" cy="55"/>
                <a:chOff x="2848" y="848"/>
                <a:chExt cx="140" cy="98"/>
              </a:xfrm>
            </p:grpSpPr>
            <p:sp>
              <p:nvSpPr>
                <p:cNvPr id="30796" name="Line 12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97" name="Line 13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98" name="Line 13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0792" name="Group 132"/>
              <p:cNvGrpSpPr>
                <a:grpSpLocks/>
              </p:cNvGrpSpPr>
              <p:nvPr/>
            </p:nvGrpSpPr>
            <p:grpSpPr bwMode="auto">
              <a:xfrm flipV="1">
                <a:off x="3195" y="2338"/>
                <a:ext cx="156" cy="56"/>
                <a:chOff x="2848" y="848"/>
                <a:chExt cx="140" cy="98"/>
              </a:xfrm>
            </p:grpSpPr>
            <p:sp>
              <p:nvSpPr>
                <p:cNvPr id="30793" name="Line 13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94" name="Line 13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95" name="Line 13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30772" name="Group 136"/>
            <p:cNvGrpSpPr>
              <a:grpSpLocks/>
            </p:cNvGrpSpPr>
            <p:nvPr/>
          </p:nvGrpSpPr>
          <p:grpSpPr bwMode="auto">
            <a:xfrm>
              <a:off x="3492" y="3302"/>
              <a:ext cx="316" cy="147"/>
              <a:chOff x="3120" y="2318"/>
              <a:chExt cx="316" cy="147"/>
            </a:xfrm>
          </p:grpSpPr>
          <p:sp>
            <p:nvSpPr>
              <p:cNvPr id="30773" name="Oval 137"/>
              <p:cNvSpPr>
                <a:spLocks noChangeArrowheads="1"/>
              </p:cNvSpPr>
              <p:nvPr/>
            </p:nvSpPr>
            <p:spPr bwMode="auto">
              <a:xfrm>
                <a:off x="3123" y="2384"/>
                <a:ext cx="313" cy="81"/>
              </a:xfrm>
              <a:prstGeom prst="ellipse">
                <a:avLst/>
              </a:prstGeom>
              <a:solidFill>
                <a:srgbClr val="FF0000"/>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0774" name="Line 138"/>
              <p:cNvSpPr>
                <a:spLocks noChangeShapeType="1"/>
              </p:cNvSpPr>
              <p:nvPr/>
            </p:nvSpPr>
            <p:spPr bwMode="auto">
              <a:xfrm>
                <a:off x="3123" y="237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75" name="Line 139"/>
              <p:cNvSpPr>
                <a:spLocks noChangeShapeType="1"/>
              </p:cNvSpPr>
              <p:nvPr/>
            </p:nvSpPr>
            <p:spPr bwMode="auto">
              <a:xfrm>
                <a:off x="3436" y="237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76" name="Rectangle 140"/>
              <p:cNvSpPr>
                <a:spLocks noChangeArrowheads="1"/>
              </p:cNvSpPr>
              <p:nvPr/>
            </p:nvSpPr>
            <p:spPr bwMode="auto">
              <a:xfrm>
                <a:off x="3123" y="2377"/>
                <a:ext cx="310" cy="49"/>
              </a:xfrm>
              <a:prstGeom prst="rect">
                <a:avLst/>
              </a:prstGeom>
              <a:solidFill>
                <a:srgbClr val="FF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400" u="none">
                  <a:ea typeface="楷体" panose="02010609060101010101" pitchFamily="49" charset="-122"/>
                  <a:cs typeface="Arial" panose="020B0604020202020204" pitchFamily="34" charset="0"/>
                </a:endParaRPr>
              </a:p>
            </p:txBody>
          </p:sp>
          <p:sp>
            <p:nvSpPr>
              <p:cNvPr id="30777" name="Oval 141"/>
              <p:cNvSpPr>
                <a:spLocks noChangeArrowheads="1"/>
              </p:cNvSpPr>
              <p:nvPr/>
            </p:nvSpPr>
            <p:spPr bwMode="auto">
              <a:xfrm>
                <a:off x="3120" y="2318"/>
                <a:ext cx="313" cy="95"/>
              </a:xfrm>
              <a:prstGeom prst="ellipse">
                <a:avLst/>
              </a:prstGeom>
              <a:solidFill>
                <a:srgbClr val="FF0000"/>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nvGrpSpPr>
              <p:cNvPr id="30778" name="Group 142"/>
              <p:cNvGrpSpPr>
                <a:grpSpLocks/>
              </p:cNvGrpSpPr>
              <p:nvPr/>
            </p:nvGrpSpPr>
            <p:grpSpPr bwMode="auto">
              <a:xfrm>
                <a:off x="3195" y="2339"/>
                <a:ext cx="156" cy="55"/>
                <a:chOff x="2848" y="848"/>
                <a:chExt cx="140" cy="98"/>
              </a:xfrm>
            </p:grpSpPr>
            <p:sp>
              <p:nvSpPr>
                <p:cNvPr id="30783" name="Line 14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84" name="Line 14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85" name="Line 14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0779" name="Group 146"/>
              <p:cNvGrpSpPr>
                <a:grpSpLocks/>
              </p:cNvGrpSpPr>
              <p:nvPr/>
            </p:nvGrpSpPr>
            <p:grpSpPr bwMode="auto">
              <a:xfrm flipV="1">
                <a:off x="3195" y="2338"/>
                <a:ext cx="156" cy="56"/>
                <a:chOff x="2848" y="848"/>
                <a:chExt cx="140" cy="98"/>
              </a:xfrm>
            </p:grpSpPr>
            <p:sp>
              <p:nvSpPr>
                <p:cNvPr id="30780" name="Line 14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81" name="Line 14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82" name="Line 14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sp>
        <p:nvSpPr>
          <p:cNvPr id="30752" name="Rectangle 162"/>
          <p:cNvSpPr>
            <a:spLocks noChangeArrowheads="1"/>
          </p:cNvSpPr>
          <p:nvPr/>
        </p:nvSpPr>
        <p:spPr bwMode="auto">
          <a:xfrm>
            <a:off x="7456488" y="3650212"/>
            <a:ext cx="1301750" cy="15208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0753" name="Rectangle 163"/>
          <p:cNvSpPr>
            <a:spLocks noChangeArrowheads="1"/>
          </p:cNvSpPr>
          <p:nvPr/>
        </p:nvSpPr>
        <p:spPr bwMode="auto">
          <a:xfrm>
            <a:off x="7392988" y="3696250"/>
            <a:ext cx="1328737" cy="1566862"/>
          </a:xfrm>
          <a:prstGeom prst="rect">
            <a:avLst/>
          </a:prstGeom>
          <a:solidFill>
            <a:schemeClr val="bg1"/>
          </a:solidFill>
          <a:ln w="12700">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0754" name="Rectangle 164"/>
          <p:cNvSpPr>
            <a:spLocks noChangeArrowheads="1"/>
          </p:cNvSpPr>
          <p:nvPr/>
        </p:nvSpPr>
        <p:spPr bwMode="auto">
          <a:xfrm>
            <a:off x="7402513" y="4321725"/>
            <a:ext cx="1319212" cy="3365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0755" name="Text Box 165"/>
          <p:cNvSpPr txBox="1">
            <a:spLocks noChangeArrowheads="1"/>
          </p:cNvSpPr>
          <p:nvPr/>
        </p:nvSpPr>
        <p:spPr bwMode="auto">
          <a:xfrm>
            <a:off x="7267575" y="3678787"/>
            <a:ext cx="1566863"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000" u="none">
                <a:ea typeface="楷体" panose="02010609060101010101" pitchFamily="49" charset="-122"/>
                <a:cs typeface="Arial" panose="020B0604020202020204" pitchFamily="34" charset="0"/>
              </a:rPr>
              <a:t>应用层</a:t>
            </a:r>
          </a:p>
          <a:p>
            <a:pPr algn="ctr">
              <a:spcBef>
                <a:spcPct val="0"/>
              </a:spcBef>
              <a:buClrTx/>
              <a:buSzTx/>
              <a:buFontTx/>
              <a:buNone/>
            </a:pPr>
            <a:r>
              <a:rPr lang="zh-CN" altLang="en-US" sz="2000" u="none">
                <a:ea typeface="楷体" panose="02010609060101010101" pitchFamily="49" charset="-122"/>
                <a:cs typeface="Arial" panose="020B0604020202020204" pitchFamily="34" charset="0"/>
              </a:rPr>
              <a:t>传输层</a:t>
            </a:r>
          </a:p>
          <a:p>
            <a:pPr algn="ctr">
              <a:spcBef>
                <a:spcPct val="0"/>
              </a:spcBef>
              <a:buClrTx/>
              <a:buSzTx/>
              <a:buFontTx/>
              <a:buNone/>
            </a:pPr>
            <a:r>
              <a:rPr lang="zh-CN" altLang="en-US" sz="2000" u="none">
                <a:solidFill>
                  <a:schemeClr val="bg1"/>
                </a:solidFill>
                <a:ea typeface="楷体" panose="02010609060101010101" pitchFamily="49" charset="-122"/>
                <a:cs typeface="Arial" panose="020B0604020202020204" pitchFamily="34" charset="0"/>
              </a:rPr>
              <a:t>网络层</a:t>
            </a:r>
            <a:endParaRPr lang="zh-CN" altLang="en-US" sz="2000" u="none">
              <a:ea typeface="楷体" panose="02010609060101010101" pitchFamily="49" charset="-122"/>
              <a:cs typeface="Arial" panose="020B0604020202020204" pitchFamily="34" charset="0"/>
            </a:endParaRPr>
          </a:p>
          <a:p>
            <a:pPr algn="ctr">
              <a:spcBef>
                <a:spcPct val="0"/>
              </a:spcBef>
              <a:buClrTx/>
              <a:buSzTx/>
              <a:buFontTx/>
              <a:buNone/>
            </a:pPr>
            <a:r>
              <a:rPr lang="zh-CN" altLang="en-US" sz="2000" u="none">
                <a:ea typeface="楷体" panose="02010609060101010101" pitchFamily="49" charset="-122"/>
                <a:cs typeface="Arial" panose="020B0604020202020204" pitchFamily="34" charset="0"/>
              </a:rPr>
              <a:t>数据链路层</a:t>
            </a:r>
          </a:p>
          <a:p>
            <a:pPr algn="ctr">
              <a:spcBef>
                <a:spcPct val="0"/>
              </a:spcBef>
              <a:buClrTx/>
              <a:buSzTx/>
              <a:buFontTx/>
              <a:buNone/>
            </a:pPr>
            <a:r>
              <a:rPr lang="zh-CN" altLang="en-US" sz="2000" u="none">
                <a:ea typeface="楷体" panose="02010609060101010101" pitchFamily="49" charset="-122"/>
                <a:cs typeface="Arial" panose="020B0604020202020204" pitchFamily="34" charset="0"/>
              </a:rPr>
              <a:t>物理层</a:t>
            </a:r>
          </a:p>
        </p:txBody>
      </p:sp>
      <p:sp>
        <p:nvSpPr>
          <p:cNvPr id="30756" name="Line 166"/>
          <p:cNvSpPr>
            <a:spLocks noChangeShapeType="1"/>
          </p:cNvSpPr>
          <p:nvPr/>
        </p:nvSpPr>
        <p:spPr bwMode="auto">
          <a:xfrm>
            <a:off x="7392988" y="4350300"/>
            <a:ext cx="1328737" cy="95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57" name="Line 167"/>
          <p:cNvSpPr>
            <a:spLocks noChangeShapeType="1"/>
          </p:cNvSpPr>
          <p:nvPr/>
        </p:nvSpPr>
        <p:spPr bwMode="auto">
          <a:xfrm>
            <a:off x="7410450" y="4648750"/>
            <a:ext cx="1328738" cy="95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58" name="Line 168"/>
          <p:cNvSpPr>
            <a:spLocks noChangeShapeType="1"/>
          </p:cNvSpPr>
          <p:nvPr/>
        </p:nvSpPr>
        <p:spPr bwMode="auto">
          <a:xfrm>
            <a:off x="7410450" y="4909100"/>
            <a:ext cx="1328738" cy="95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59" name="Line 169"/>
          <p:cNvSpPr>
            <a:spLocks noChangeShapeType="1"/>
          </p:cNvSpPr>
          <p:nvPr/>
        </p:nvSpPr>
        <p:spPr bwMode="auto">
          <a:xfrm>
            <a:off x="7410450" y="4032800"/>
            <a:ext cx="1328738" cy="95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61" name="Rectangle 162"/>
          <p:cNvSpPr>
            <a:spLocks noChangeArrowheads="1"/>
          </p:cNvSpPr>
          <p:nvPr/>
        </p:nvSpPr>
        <p:spPr bwMode="auto">
          <a:xfrm>
            <a:off x="542925" y="3650212"/>
            <a:ext cx="1301750" cy="15208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0762" name="Rectangle 163"/>
          <p:cNvSpPr>
            <a:spLocks noChangeArrowheads="1"/>
          </p:cNvSpPr>
          <p:nvPr/>
        </p:nvSpPr>
        <p:spPr bwMode="auto">
          <a:xfrm>
            <a:off x="479425" y="3696250"/>
            <a:ext cx="1328738" cy="1566862"/>
          </a:xfrm>
          <a:prstGeom prst="rect">
            <a:avLst/>
          </a:prstGeom>
          <a:solidFill>
            <a:schemeClr val="bg1"/>
          </a:solidFill>
          <a:ln w="12700">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0763" name="Rectangle 164"/>
          <p:cNvSpPr>
            <a:spLocks noChangeArrowheads="1"/>
          </p:cNvSpPr>
          <p:nvPr/>
        </p:nvSpPr>
        <p:spPr bwMode="auto">
          <a:xfrm>
            <a:off x="488950" y="4321725"/>
            <a:ext cx="1319213" cy="3365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0764" name="Text Box 165"/>
          <p:cNvSpPr txBox="1">
            <a:spLocks noChangeArrowheads="1"/>
          </p:cNvSpPr>
          <p:nvPr/>
        </p:nvSpPr>
        <p:spPr bwMode="auto">
          <a:xfrm>
            <a:off x="354013" y="3678787"/>
            <a:ext cx="1566862"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000" u="none">
                <a:ea typeface="楷体" panose="02010609060101010101" pitchFamily="49" charset="-122"/>
                <a:cs typeface="Arial" panose="020B0604020202020204" pitchFamily="34" charset="0"/>
              </a:rPr>
              <a:t>应用层</a:t>
            </a:r>
          </a:p>
          <a:p>
            <a:pPr algn="ctr">
              <a:spcBef>
                <a:spcPct val="0"/>
              </a:spcBef>
              <a:buClrTx/>
              <a:buSzTx/>
              <a:buFontTx/>
              <a:buNone/>
            </a:pPr>
            <a:r>
              <a:rPr lang="zh-CN" altLang="en-US" sz="2000" u="none">
                <a:ea typeface="楷体" panose="02010609060101010101" pitchFamily="49" charset="-122"/>
                <a:cs typeface="Arial" panose="020B0604020202020204" pitchFamily="34" charset="0"/>
              </a:rPr>
              <a:t>传输层</a:t>
            </a:r>
          </a:p>
          <a:p>
            <a:pPr algn="ctr">
              <a:spcBef>
                <a:spcPct val="0"/>
              </a:spcBef>
              <a:buClrTx/>
              <a:buSzTx/>
              <a:buFontTx/>
              <a:buNone/>
            </a:pPr>
            <a:r>
              <a:rPr lang="zh-CN" altLang="en-US" sz="2000" u="none">
                <a:solidFill>
                  <a:schemeClr val="bg1"/>
                </a:solidFill>
                <a:ea typeface="楷体" panose="02010609060101010101" pitchFamily="49" charset="-122"/>
                <a:cs typeface="Arial" panose="020B0604020202020204" pitchFamily="34" charset="0"/>
              </a:rPr>
              <a:t>网络层</a:t>
            </a:r>
            <a:endParaRPr lang="zh-CN" altLang="en-US" sz="2000" u="none">
              <a:ea typeface="楷体" panose="02010609060101010101" pitchFamily="49" charset="-122"/>
              <a:cs typeface="Arial" panose="020B0604020202020204" pitchFamily="34" charset="0"/>
            </a:endParaRPr>
          </a:p>
          <a:p>
            <a:pPr algn="ctr">
              <a:spcBef>
                <a:spcPct val="0"/>
              </a:spcBef>
              <a:buClrTx/>
              <a:buSzTx/>
              <a:buFontTx/>
              <a:buNone/>
            </a:pPr>
            <a:r>
              <a:rPr lang="zh-CN" altLang="en-US" sz="2000" u="none">
                <a:ea typeface="楷体" panose="02010609060101010101" pitchFamily="49" charset="-122"/>
                <a:cs typeface="Arial" panose="020B0604020202020204" pitchFamily="34" charset="0"/>
              </a:rPr>
              <a:t>数据链路层</a:t>
            </a:r>
          </a:p>
          <a:p>
            <a:pPr algn="ctr">
              <a:spcBef>
                <a:spcPct val="0"/>
              </a:spcBef>
              <a:buClrTx/>
              <a:buSzTx/>
              <a:buFontTx/>
              <a:buNone/>
            </a:pPr>
            <a:r>
              <a:rPr lang="zh-CN" altLang="en-US" sz="2000" u="none">
                <a:ea typeface="楷体" panose="02010609060101010101" pitchFamily="49" charset="-122"/>
                <a:cs typeface="Arial" panose="020B0604020202020204" pitchFamily="34" charset="0"/>
              </a:rPr>
              <a:t>物理层</a:t>
            </a:r>
          </a:p>
        </p:txBody>
      </p:sp>
      <p:sp>
        <p:nvSpPr>
          <p:cNvPr id="30765" name="Line 166"/>
          <p:cNvSpPr>
            <a:spLocks noChangeShapeType="1"/>
          </p:cNvSpPr>
          <p:nvPr/>
        </p:nvSpPr>
        <p:spPr bwMode="auto">
          <a:xfrm>
            <a:off x="479425" y="4350300"/>
            <a:ext cx="1328738" cy="95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66" name="Line 167"/>
          <p:cNvSpPr>
            <a:spLocks noChangeShapeType="1"/>
          </p:cNvSpPr>
          <p:nvPr/>
        </p:nvSpPr>
        <p:spPr bwMode="auto">
          <a:xfrm>
            <a:off x="496888" y="4648750"/>
            <a:ext cx="1328737" cy="95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67" name="Line 168"/>
          <p:cNvSpPr>
            <a:spLocks noChangeShapeType="1"/>
          </p:cNvSpPr>
          <p:nvPr/>
        </p:nvSpPr>
        <p:spPr bwMode="auto">
          <a:xfrm>
            <a:off x="496888" y="4909100"/>
            <a:ext cx="1328737" cy="95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768" name="Line 169"/>
          <p:cNvSpPr>
            <a:spLocks noChangeShapeType="1"/>
          </p:cNvSpPr>
          <p:nvPr/>
        </p:nvSpPr>
        <p:spPr bwMode="auto">
          <a:xfrm>
            <a:off x="496888" y="4032800"/>
            <a:ext cx="1328737" cy="95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71" name="Group 154"/>
          <p:cNvGrpSpPr>
            <a:grpSpLocks/>
          </p:cNvGrpSpPr>
          <p:nvPr/>
        </p:nvGrpSpPr>
        <p:grpSpPr bwMode="auto">
          <a:xfrm>
            <a:off x="795337" y="3044041"/>
            <a:ext cx="542925" cy="538163"/>
            <a:chOff x="-44" y="1473"/>
            <a:chExt cx="981" cy="1105"/>
          </a:xfrm>
        </p:grpSpPr>
        <p:pic>
          <p:nvPicPr>
            <p:cNvPr id="172" name="Picture 15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 name="Freeform 156"/>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74" name="Group 157"/>
          <p:cNvGrpSpPr>
            <a:grpSpLocks/>
          </p:cNvGrpSpPr>
          <p:nvPr/>
        </p:nvGrpSpPr>
        <p:grpSpPr bwMode="auto">
          <a:xfrm flipH="1">
            <a:off x="7637463" y="2988470"/>
            <a:ext cx="542925" cy="538162"/>
            <a:chOff x="-44" y="1473"/>
            <a:chExt cx="981" cy="1105"/>
          </a:xfrm>
        </p:grpSpPr>
        <p:pic>
          <p:nvPicPr>
            <p:cNvPr id="175" name="Picture 15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6" name="Freeform 159"/>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Tree>
    <p:extLst>
      <p:ext uri="{BB962C8B-B14F-4D97-AF65-F5344CB8AC3E}">
        <p14:creationId xmlns:p14="http://schemas.microsoft.com/office/powerpoint/2010/main" val="8861529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3938"/>
                                        </p:tgtEl>
                                        <p:attrNameLst>
                                          <p:attrName>style.visibility</p:attrName>
                                        </p:attrNameLst>
                                      </p:cBhvr>
                                      <p:to>
                                        <p:strVal val="visible"/>
                                      </p:to>
                                    </p:set>
                                    <p:animEffect transition="in" filter="dissolve">
                                      <p:cBhvr>
                                        <p:cTn id="7" dur="500"/>
                                        <p:tgtEl>
                                          <p:spTgt spid="163938"/>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3939"/>
                                        </p:tgtEl>
                                        <p:attrNameLst>
                                          <p:attrName>style.visibility</p:attrName>
                                        </p:attrNameLst>
                                      </p:cBhvr>
                                      <p:to>
                                        <p:strVal val="visible"/>
                                      </p:to>
                                    </p:set>
                                    <p:animEffect transition="in" filter="wipe(left)">
                                      <p:cBhvr>
                                        <p:cTn id="11" dur="500"/>
                                        <p:tgtEl>
                                          <p:spTgt spid="163939"/>
                                        </p:tgtEl>
                                      </p:cBhvr>
                                    </p:animEffect>
                                  </p:childTnLst>
                                </p:cTn>
                              </p:par>
                            </p:childTnLst>
                          </p:cTn>
                        </p:par>
                        <p:par>
                          <p:cTn id="12" fill="hold" nodeType="afterGroup">
                            <p:stCondLst>
                              <p:cond delay="1000"/>
                            </p:stCondLst>
                            <p:childTnLst>
                              <p:par>
                                <p:cTn id="13" presetID="9" presetClass="entr" presetSubtype="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dissolve">
                                      <p:cBhvr>
                                        <p:cTn id="15" dur="500"/>
                                        <p:tgtEl>
                                          <p:spTgt spid="20"/>
                                        </p:tgtEl>
                                      </p:cBhvr>
                                    </p:animEffect>
                                  </p:childTnLst>
                                </p:cTn>
                              </p:par>
                            </p:childTnLst>
                          </p:cTn>
                        </p:par>
                        <p:par>
                          <p:cTn id="16" fill="hold" nodeType="afterGroup">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163940"/>
                                        </p:tgtEl>
                                        <p:attrNameLst>
                                          <p:attrName>style.visibility</p:attrName>
                                        </p:attrNameLst>
                                      </p:cBhvr>
                                      <p:to>
                                        <p:strVal val="visible"/>
                                      </p:to>
                                    </p:set>
                                    <p:animEffect transition="in" filter="dissolve">
                                      <p:cBhvr>
                                        <p:cTn id="19" dur="500"/>
                                        <p:tgtEl>
                                          <p:spTgt spid="163940"/>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163941"/>
                                        </p:tgtEl>
                                        <p:attrNameLst>
                                          <p:attrName>style.visibility</p:attrName>
                                        </p:attrNameLst>
                                      </p:cBhvr>
                                      <p:to>
                                        <p:strVal val="visible"/>
                                      </p:to>
                                    </p:set>
                                    <p:animEffect transition="in" filter="dissolve">
                                      <p:cBhvr>
                                        <p:cTn id="24" dur="500"/>
                                        <p:tgtEl>
                                          <p:spTgt spid="163941"/>
                                        </p:tgtEl>
                                      </p:cBhvr>
                                    </p:animEffect>
                                  </p:childTnLst>
                                </p:cTn>
                              </p:par>
                            </p:childTnLst>
                          </p:cTn>
                        </p:par>
                        <p:par>
                          <p:cTn id="25" fill="hold" nodeType="afterGroup">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163942"/>
                                        </p:tgtEl>
                                        <p:attrNameLst>
                                          <p:attrName>style.visibility</p:attrName>
                                        </p:attrNameLst>
                                      </p:cBhvr>
                                      <p:to>
                                        <p:strVal val="visible"/>
                                      </p:to>
                                    </p:set>
                                    <p:animEffect transition="in" filter="wipe(right)">
                                      <p:cBhvr>
                                        <p:cTn id="28" dur="500"/>
                                        <p:tgtEl>
                                          <p:spTgt spid="163942"/>
                                        </p:tgtEl>
                                      </p:cBhvr>
                                    </p:animEffect>
                                  </p:childTnLst>
                                </p:cTn>
                              </p:par>
                            </p:childTnLst>
                          </p:cTn>
                        </p:par>
                        <p:par>
                          <p:cTn id="29" fill="hold" nodeType="afterGroup">
                            <p:stCondLst>
                              <p:cond delay="1000"/>
                            </p:stCondLst>
                            <p:childTnLst>
                              <p:par>
                                <p:cTn id="30" presetID="9" presetClass="entr" presetSubtype="0" fill="hold" grpId="0" nodeType="afterEffect">
                                  <p:stCondLst>
                                    <p:cond delay="0"/>
                                  </p:stCondLst>
                                  <p:childTnLst>
                                    <p:set>
                                      <p:cBhvr>
                                        <p:cTn id="31" dur="1" fill="hold">
                                          <p:stCondLst>
                                            <p:cond delay="0"/>
                                          </p:stCondLst>
                                        </p:cTn>
                                        <p:tgtEl>
                                          <p:spTgt spid="163943"/>
                                        </p:tgtEl>
                                        <p:attrNameLst>
                                          <p:attrName>style.visibility</p:attrName>
                                        </p:attrNameLst>
                                      </p:cBhvr>
                                      <p:to>
                                        <p:strVal val="visible"/>
                                      </p:to>
                                    </p:set>
                                    <p:animEffect transition="in" filter="dissolve">
                                      <p:cBhvr>
                                        <p:cTn id="32" dur="500"/>
                                        <p:tgtEl>
                                          <p:spTgt spid="16394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63944"/>
                                        </p:tgtEl>
                                        <p:attrNameLst>
                                          <p:attrName>style.visibility</p:attrName>
                                        </p:attrNameLst>
                                      </p:cBhvr>
                                      <p:to>
                                        <p:strVal val="visible"/>
                                      </p:to>
                                    </p:set>
                                    <p:animEffect transition="in" filter="dissolve">
                                      <p:cBhvr>
                                        <p:cTn id="37" dur="500"/>
                                        <p:tgtEl>
                                          <p:spTgt spid="163944"/>
                                        </p:tgtEl>
                                      </p:cBhvr>
                                    </p:animEffect>
                                  </p:childTnLst>
                                </p:cTn>
                              </p:par>
                            </p:childTnLst>
                          </p:cTn>
                        </p:par>
                        <p:par>
                          <p:cTn id="38" fill="hold" nodeType="afterGroup">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163946"/>
                                        </p:tgtEl>
                                        <p:attrNameLst>
                                          <p:attrName>style.visibility</p:attrName>
                                        </p:attrNameLst>
                                      </p:cBhvr>
                                      <p:to>
                                        <p:strVal val="visible"/>
                                      </p:to>
                                    </p:set>
                                    <p:animEffect transition="in" filter="wipe(left)">
                                      <p:cBhvr>
                                        <p:cTn id="41" dur="500"/>
                                        <p:tgtEl>
                                          <p:spTgt spid="163946"/>
                                        </p:tgtEl>
                                      </p:cBhvr>
                                    </p:animEffect>
                                  </p:childTnLst>
                                </p:cTn>
                              </p:par>
                            </p:childTnLst>
                          </p:cTn>
                        </p:par>
                        <p:par>
                          <p:cTn id="42" fill="hold" nodeType="afterGroup">
                            <p:stCondLst>
                              <p:cond delay="1000"/>
                            </p:stCondLst>
                            <p:childTnLst>
                              <p:par>
                                <p:cTn id="43" presetID="9" presetClass="entr" presetSubtype="0" fill="hold" grpId="0" nodeType="afterEffect">
                                  <p:stCondLst>
                                    <p:cond delay="0"/>
                                  </p:stCondLst>
                                  <p:childTnLst>
                                    <p:set>
                                      <p:cBhvr>
                                        <p:cTn id="44" dur="1" fill="hold">
                                          <p:stCondLst>
                                            <p:cond delay="0"/>
                                          </p:stCondLst>
                                        </p:cTn>
                                        <p:tgtEl>
                                          <p:spTgt spid="163945"/>
                                        </p:tgtEl>
                                        <p:attrNameLst>
                                          <p:attrName>style.visibility</p:attrName>
                                        </p:attrNameLst>
                                      </p:cBhvr>
                                      <p:to>
                                        <p:strVal val="visible"/>
                                      </p:to>
                                    </p:set>
                                    <p:animEffect transition="in" filter="dissolve">
                                      <p:cBhvr>
                                        <p:cTn id="45" dur="500"/>
                                        <p:tgtEl>
                                          <p:spTgt spid="1639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38" grpId="0" autoUpdateAnimBg="0"/>
      <p:bldP spid="163939" grpId="0" animBg="1"/>
      <p:bldP spid="163940" grpId="0" autoUpdateAnimBg="0"/>
      <p:bldP spid="163941" grpId="0" autoUpdateAnimBg="0"/>
      <p:bldP spid="163942" grpId="0" animBg="1"/>
      <p:bldP spid="163943" grpId="0" autoUpdateAnimBg="0"/>
      <p:bldP spid="163944" grpId="0" autoUpdateAnimBg="0"/>
      <p:bldP spid="163945" grpId="0" autoUpdateAnimBg="0"/>
      <p:bldP spid="16394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2"/>
          <p:cNvSpPr>
            <a:spLocks noGrp="1" noChangeArrowheads="1"/>
          </p:cNvSpPr>
          <p:nvPr>
            <p:ph type="title"/>
          </p:nvPr>
        </p:nvSpPr>
        <p:spPr/>
        <p:txBody>
          <a:bodyPr/>
          <a:lstStyle/>
          <a:p>
            <a:pPr eaLnBrk="1" hangingPunct="1"/>
            <a:r>
              <a:rPr lang="zh-CN" altLang="en-US"/>
              <a:t>虚电路和数据报网络</a:t>
            </a:r>
          </a:p>
        </p:txBody>
      </p:sp>
      <p:sp>
        <p:nvSpPr>
          <p:cNvPr id="32773" name="Rectangle 3"/>
          <p:cNvSpPr>
            <a:spLocks noGrp="1" noChangeArrowheads="1"/>
          </p:cNvSpPr>
          <p:nvPr>
            <p:ph type="body" idx="1"/>
          </p:nvPr>
        </p:nvSpPr>
        <p:spPr>
          <a:xfrm>
            <a:off x="330929" y="1003301"/>
            <a:ext cx="8462233" cy="2497958"/>
          </a:xfrm>
        </p:spPr>
        <p:txBody>
          <a:bodyPr/>
          <a:lstStyle/>
          <a:p>
            <a:pPr marL="0" indent="0" eaLnBrk="1" hangingPunct="1">
              <a:lnSpc>
                <a:spcPct val="90000"/>
              </a:lnSpc>
              <a:buNone/>
            </a:pPr>
            <a:r>
              <a:rPr lang="zh-CN" altLang="en-US">
                <a:ea typeface="楷体" panose="02010609060101010101" pitchFamily="49" charset="-122"/>
                <a:cs typeface="Arial" panose="020B0604020202020204" pitchFamily="34" charset="0"/>
              </a:rPr>
              <a:t>数据报网络</a:t>
            </a:r>
          </a:p>
          <a:p>
            <a:pPr eaLnBrk="1" hangingPunct="1">
              <a:spcBef>
                <a:spcPts val="600"/>
              </a:spcBef>
            </a:pPr>
            <a:r>
              <a:rPr lang="zh-CN" altLang="en-US" sz="2200">
                <a:ea typeface="楷体" panose="02010609060101010101" pitchFamily="49" charset="-122"/>
                <a:cs typeface="Arial" panose="020B0604020202020204" pitchFamily="34" charset="0"/>
              </a:rPr>
              <a:t>在网络层没有连接建立过程</a:t>
            </a:r>
          </a:p>
          <a:p>
            <a:pPr eaLnBrk="1" hangingPunct="1">
              <a:spcBef>
                <a:spcPts val="600"/>
              </a:spcBef>
            </a:pPr>
            <a:r>
              <a:rPr lang="zh-CN" altLang="en-US" sz="2200">
                <a:ea typeface="楷体" panose="02010609060101010101" pitchFamily="49" charset="-122"/>
                <a:cs typeface="Arial" panose="020B0604020202020204" pitchFamily="34" charset="0"/>
              </a:rPr>
              <a:t>路由器：在端到端的连接中不维护连接状态信息</a:t>
            </a:r>
          </a:p>
          <a:p>
            <a:pPr lvl="1" eaLnBrk="1" hangingPunct="1">
              <a:spcBef>
                <a:spcPts val="600"/>
              </a:spcBef>
            </a:pPr>
            <a:r>
              <a:rPr lang="zh-CN" altLang="en-US" sz="2200">
                <a:ea typeface="楷体" panose="02010609060101010101" pitchFamily="49" charset="-122"/>
                <a:cs typeface="Arial" panose="020B0604020202020204" pitchFamily="34" charset="0"/>
              </a:rPr>
              <a:t>在网络层不存在“连接”的概念</a:t>
            </a:r>
          </a:p>
          <a:p>
            <a:pPr eaLnBrk="1" hangingPunct="1">
              <a:spcBef>
                <a:spcPts val="600"/>
              </a:spcBef>
            </a:pPr>
            <a:r>
              <a:rPr lang="zh-CN" altLang="en-US" sz="2200">
                <a:ea typeface="楷体" panose="02010609060101010101" pitchFamily="49" charset="-122"/>
                <a:cs typeface="Arial" panose="020B0604020202020204" pitchFamily="34" charset="0"/>
              </a:rPr>
              <a:t>传输报文时使用目的主机地址信息</a:t>
            </a:r>
          </a:p>
          <a:p>
            <a:pPr lvl="1" eaLnBrk="1" hangingPunct="1">
              <a:spcBef>
                <a:spcPts val="600"/>
              </a:spcBef>
            </a:pPr>
            <a:r>
              <a:rPr lang="zh-CN" altLang="en-US" sz="2200">
                <a:ea typeface="楷体" panose="02010609060101010101" pitchFamily="49" charset="-122"/>
                <a:cs typeface="Arial" panose="020B0604020202020204" pitchFamily="34" charset="0"/>
              </a:rPr>
              <a:t>同一对主机间的报文可能会走不同的路径</a:t>
            </a:r>
          </a:p>
        </p:txBody>
      </p:sp>
      <p:sp>
        <p:nvSpPr>
          <p:cNvPr id="32774" name="Line 4"/>
          <p:cNvSpPr>
            <a:spLocks noChangeShapeType="1"/>
          </p:cNvSpPr>
          <p:nvPr/>
        </p:nvSpPr>
        <p:spPr bwMode="auto">
          <a:xfrm rot="5400000" flipV="1">
            <a:off x="2706688" y="4396154"/>
            <a:ext cx="6350" cy="15779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75" name="Line 5"/>
          <p:cNvSpPr>
            <a:spLocks noChangeShapeType="1"/>
          </p:cNvSpPr>
          <p:nvPr/>
        </p:nvSpPr>
        <p:spPr bwMode="auto">
          <a:xfrm rot="-5400000" flipH="1" flipV="1">
            <a:off x="6702425" y="4578717"/>
            <a:ext cx="6350" cy="1403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2822" name="Text Box 6"/>
          <p:cNvSpPr txBox="1">
            <a:spLocks noChangeArrowheads="1"/>
          </p:cNvSpPr>
          <p:nvPr/>
        </p:nvSpPr>
        <p:spPr bwMode="auto">
          <a:xfrm>
            <a:off x="2063750" y="4502517"/>
            <a:ext cx="1365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1800" u="none">
                <a:solidFill>
                  <a:srgbClr val="FF0000"/>
                </a:solidFill>
                <a:ea typeface="楷体" panose="02010609060101010101" pitchFamily="49" charset="-122"/>
                <a:cs typeface="Arial" panose="020B0604020202020204" pitchFamily="34" charset="0"/>
              </a:rPr>
              <a:t>1. </a:t>
            </a:r>
            <a:r>
              <a:rPr lang="zh-CN" altLang="en-US" sz="1800" u="none">
                <a:solidFill>
                  <a:srgbClr val="FF0000"/>
                </a:solidFill>
                <a:ea typeface="楷体" panose="02010609060101010101" pitchFamily="49" charset="-122"/>
                <a:cs typeface="Arial" panose="020B0604020202020204" pitchFamily="34" charset="0"/>
              </a:rPr>
              <a:t>发送数据</a:t>
            </a:r>
            <a:endParaRPr lang="zh-CN" altLang="en-US" sz="2400" u="none">
              <a:ea typeface="楷体" panose="02010609060101010101" pitchFamily="49" charset="-122"/>
              <a:cs typeface="Arial" panose="020B0604020202020204" pitchFamily="34" charset="0"/>
            </a:endParaRPr>
          </a:p>
        </p:txBody>
      </p:sp>
      <p:sp>
        <p:nvSpPr>
          <p:cNvPr id="162823" name="Text Box 7"/>
          <p:cNvSpPr txBox="1">
            <a:spLocks noChangeArrowheads="1"/>
          </p:cNvSpPr>
          <p:nvPr/>
        </p:nvSpPr>
        <p:spPr bwMode="auto">
          <a:xfrm>
            <a:off x="5838825" y="4569192"/>
            <a:ext cx="1365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1800" u="none">
                <a:solidFill>
                  <a:srgbClr val="FF0000"/>
                </a:solidFill>
                <a:ea typeface="楷体" panose="02010609060101010101" pitchFamily="49" charset="-122"/>
                <a:cs typeface="Arial" panose="020B0604020202020204" pitchFamily="34" charset="0"/>
              </a:rPr>
              <a:t>2. </a:t>
            </a:r>
            <a:r>
              <a:rPr lang="zh-CN" altLang="en-US" sz="1800" u="none">
                <a:solidFill>
                  <a:srgbClr val="FF0000"/>
                </a:solidFill>
                <a:ea typeface="楷体" panose="02010609060101010101" pitchFamily="49" charset="-122"/>
                <a:cs typeface="Arial" panose="020B0604020202020204" pitchFamily="34" charset="0"/>
              </a:rPr>
              <a:t>接收数据</a:t>
            </a:r>
            <a:endParaRPr lang="zh-CN" altLang="en-US" sz="2400" u="none">
              <a:ea typeface="楷体" panose="02010609060101010101" pitchFamily="49" charset="-122"/>
              <a:cs typeface="Arial" panose="020B0604020202020204" pitchFamily="34" charset="0"/>
            </a:endParaRPr>
          </a:p>
        </p:txBody>
      </p:sp>
      <p:sp>
        <p:nvSpPr>
          <p:cNvPr id="32778" name="Freeform 8"/>
          <p:cNvSpPr>
            <a:spLocks/>
          </p:cNvSpPr>
          <p:nvPr/>
        </p:nvSpPr>
        <p:spPr bwMode="auto">
          <a:xfrm>
            <a:off x="2028825" y="4489817"/>
            <a:ext cx="304800" cy="657225"/>
          </a:xfrm>
          <a:custGeom>
            <a:avLst/>
            <a:gdLst>
              <a:gd name="T0" fmla="*/ 0 w 192"/>
              <a:gd name="T1" fmla="*/ 0 h 414"/>
              <a:gd name="T2" fmla="*/ 0 w 192"/>
              <a:gd name="T3" fmla="*/ 2147483646 h 414"/>
              <a:gd name="T4" fmla="*/ 2147483646 w 192"/>
              <a:gd name="T5" fmla="*/ 2147483646 h 414"/>
              <a:gd name="T6" fmla="*/ 0 60000 65536"/>
              <a:gd name="T7" fmla="*/ 0 60000 65536"/>
              <a:gd name="T8" fmla="*/ 0 60000 65536"/>
              <a:gd name="T9" fmla="*/ 0 w 192"/>
              <a:gd name="T10" fmla="*/ 0 h 414"/>
              <a:gd name="T11" fmla="*/ 192 w 192"/>
              <a:gd name="T12" fmla="*/ 414 h 414"/>
            </a:gdLst>
            <a:ahLst/>
            <a:cxnLst>
              <a:cxn ang="T6">
                <a:pos x="T0" y="T1"/>
              </a:cxn>
              <a:cxn ang="T7">
                <a:pos x="T2" y="T3"/>
              </a:cxn>
              <a:cxn ang="T8">
                <a:pos x="T4" y="T5"/>
              </a:cxn>
            </a:cxnLst>
            <a:rect l="T9" t="T10" r="T11" b="T12"/>
            <a:pathLst>
              <a:path w="192" h="414">
                <a:moveTo>
                  <a:pt x="0" y="0"/>
                </a:moveTo>
                <a:lnTo>
                  <a:pt x="0" y="414"/>
                </a:lnTo>
                <a:lnTo>
                  <a:pt x="192" y="408"/>
                </a:lnTo>
              </a:path>
            </a:pathLst>
          </a:custGeom>
          <a:noFill/>
          <a:ln w="190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2779" name="Freeform 9"/>
          <p:cNvSpPr>
            <a:spLocks/>
          </p:cNvSpPr>
          <p:nvPr/>
        </p:nvSpPr>
        <p:spPr bwMode="auto">
          <a:xfrm>
            <a:off x="6662738" y="4932729"/>
            <a:ext cx="609600" cy="295275"/>
          </a:xfrm>
          <a:custGeom>
            <a:avLst/>
            <a:gdLst>
              <a:gd name="T0" fmla="*/ 0 w 384"/>
              <a:gd name="T1" fmla="*/ 2147483646 h 186"/>
              <a:gd name="T2" fmla="*/ 2147483646 w 384"/>
              <a:gd name="T3" fmla="*/ 2147483646 h 186"/>
              <a:gd name="T4" fmla="*/ 2147483646 w 384"/>
              <a:gd name="T5" fmla="*/ 0 h 186"/>
              <a:gd name="T6" fmla="*/ 0 60000 65536"/>
              <a:gd name="T7" fmla="*/ 0 60000 65536"/>
              <a:gd name="T8" fmla="*/ 0 60000 65536"/>
              <a:gd name="T9" fmla="*/ 0 w 384"/>
              <a:gd name="T10" fmla="*/ 0 h 186"/>
              <a:gd name="T11" fmla="*/ 384 w 384"/>
              <a:gd name="T12" fmla="*/ 186 h 186"/>
            </a:gdLst>
            <a:ahLst/>
            <a:cxnLst>
              <a:cxn ang="T6">
                <a:pos x="T0" y="T1"/>
              </a:cxn>
              <a:cxn ang="T7">
                <a:pos x="T2" y="T3"/>
              </a:cxn>
              <a:cxn ang="T8">
                <a:pos x="T4" y="T5"/>
              </a:cxn>
            </a:cxnLst>
            <a:rect l="T9" t="T10" r="T11" b="T12"/>
            <a:pathLst>
              <a:path w="384" h="186">
                <a:moveTo>
                  <a:pt x="0" y="186"/>
                </a:moveTo>
                <a:lnTo>
                  <a:pt x="384" y="186"/>
                </a:lnTo>
                <a:lnTo>
                  <a:pt x="384" y="0"/>
                </a:lnTo>
              </a:path>
            </a:pathLst>
          </a:custGeom>
          <a:noFill/>
          <a:ln w="190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32780" name="Group 10"/>
          <p:cNvGrpSpPr>
            <a:grpSpLocks/>
          </p:cNvGrpSpPr>
          <p:nvPr/>
        </p:nvGrpSpPr>
        <p:grpSpPr bwMode="auto">
          <a:xfrm>
            <a:off x="2386013" y="4927967"/>
            <a:ext cx="361950" cy="261937"/>
            <a:chOff x="1548" y="3723"/>
            <a:chExt cx="228" cy="165"/>
          </a:xfrm>
        </p:grpSpPr>
        <p:sp>
          <p:nvSpPr>
            <p:cNvPr id="32913" name="Rectangle 11"/>
            <p:cNvSpPr>
              <a:spLocks noChangeArrowheads="1"/>
            </p:cNvSpPr>
            <p:nvPr/>
          </p:nvSpPr>
          <p:spPr bwMode="auto">
            <a:xfrm>
              <a:off x="1563" y="3723"/>
              <a:ext cx="102" cy="1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2914" name="Rectangle 12"/>
            <p:cNvSpPr>
              <a:spLocks noChangeArrowheads="1"/>
            </p:cNvSpPr>
            <p:nvPr/>
          </p:nvSpPr>
          <p:spPr bwMode="auto">
            <a:xfrm>
              <a:off x="1548" y="3738"/>
              <a:ext cx="102" cy="150"/>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2915" name="Line 13"/>
            <p:cNvSpPr>
              <a:spLocks noChangeShapeType="1"/>
            </p:cNvSpPr>
            <p:nvPr/>
          </p:nvSpPr>
          <p:spPr bwMode="auto">
            <a:xfrm>
              <a:off x="1650" y="3816"/>
              <a:ext cx="126"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2781" name="Group 14"/>
          <p:cNvGrpSpPr>
            <a:grpSpLocks/>
          </p:cNvGrpSpPr>
          <p:nvPr/>
        </p:nvGrpSpPr>
        <p:grpSpPr bwMode="auto">
          <a:xfrm>
            <a:off x="3176588" y="4653329"/>
            <a:ext cx="3024187" cy="1481138"/>
            <a:chOff x="2001" y="3199"/>
            <a:chExt cx="1905" cy="933"/>
          </a:xfrm>
        </p:grpSpPr>
        <p:sp>
          <p:nvSpPr>
            <p:cNvPr id="32805" name="Freeform 15"/>
            <p:cNvSpPr>
              <a:spLocks/>
            </p:cNvSpPr>
            <p:nvPr/>
          </p:nvSpPr>
          <p:spPr bwMode="auto">
            <a:xfrm>
              <a:off x="2112" y="3199"/>
              <a:ext cx="1794" cy="933"/>
            </a:xfrm>
            <a:custGeom>
              <a:avLst/>
              <a:gdLst>
                <a:gd name="T0" fmla="*/ 6 w 1794"/>
                <a:gd name="T1" fmla="*/ 483 h 933"/>
                <a:gd name="T2" fmla="*/ 108 w 1794"/>
                <a:gd name="T3" fmla="*/ 125 h 933"/>
                <a:gd name="T4" fmla="*/ 559 w 1794"/>
                <a:gd name="T5" fmla="*/ 100 h 933"/>
                <a:gd name="T6" fmla="*/ 1128 w 1794"/>
                <a:gd name="T7" fmla="*/ 29 h 933"/>
                <a:gd name="T8" fmla="*/ 1716 w 1794"/>
                <a:gd name="T9" fmla="*/ 275 h 933"/>
                <a:gd name="T10" fmla="*/ 1596 w 1794"/>
                <a:gd name="T11" fmla="*/ 827 h 933"/>
                <a:gd name="T12" fmla="*/ 1380 w 1794"/>
                <a:gd name="T13" fmla="*/ 911 h 933"/>
                <a:gd name="T14" fmla="*/ 840 w 1794"/>
                <a:gd name="T15" fmla="*/ 929 h 933"/>
                <a:gd name="T16" fmla="*/ 414 w 1794"/>
                <a:gd name="T17" fmla="*/ 911 h 933"/>
                <a:gd name="T18" fmla="*/ 143 w 1794"/>
                <a:gd name="T19" fmla="*/ 832 h 933"/>
                <a:gd name="T20" fmla="*/ 6 w 1794"/>
                <a:gd name="T21" fmla="*/ 483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2806" name="Freeform 16"/>
            <p:cNvSpPr>
              <a:spLocks/>
            </p:cNvSpPr>
            <p:nvPr/>
          </p:nvSpPr>
          <p:spPr bwMode="auto">
            <a:xfrm>
              <a:off x="2514" y="3384"/>
              <a:ext cx="342" cy="186"/>
            </a:xfrm>
            <a:custGeom>
              <a:avLst/>
              <a:gdLst>
                <a:gd name="T0" fmla="*/ 0 w 342"/>
                <a:gd name="T1" fmla="*/ 186 h 186"/>
                <a:gd name="T2" fmla="*/ 342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32807" name="Group 17"/>
            <p:cNvGrpSpPr>
              <a:grpSpLocks/>
            </p:cNvGrpSpPr>
            <p:nvPr/>
          </p:nvGrpSpPr>
          <p:grpSpPr bwMode="auto">
            <a:xfrm>
              <a:off x="2203" y="3494"/>
              <a:ext cx="316" cy="147"/>
              <a:chOff x="3600" y="219"/>
              <a:chExt cx="360" cy="175"/>
            </a:xfrm>
          </p:grpSpPr>
          <p:sp>
            <p:nvSpPr>
              <p:cNvPr id="32900" name="Oval 1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2901" name="Line 19"/>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902" name="Line 2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903" name="Rectangle 21"/>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400" u="none">
                  <a:ea typeface="楷体" panose="02010609060101010101" pitchFamily="49" charset="-122"/>
                  <a:cs typeface="Arial" panose="020B0604020202020204" pitchFamily="34" charset="0"/>
                </a:endParaRPr>
              </a:p>
            </p:txBody>
          </p:sp>
          <p:sp>
            <p:nvSpPr>
              <p:cNvPr id="32904" name="Oval 2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nvGrpSpPr>
              <p:cNvPr id="32905" name="Group 23"/>
              <p:cNvGrpSpPr>
                <a:grpSpLocks/>
              </p:cNvGrpSpPr>
              <p:nvPr/>
            </p:nvGrpSpPr>
            <p:grpSpPr bwMode="auto">
              <a:xfrm>
                <a:off x="3686" y="244"/>
                <a:ext cx="177" cy="66"/>
                <a:chOff x="2848" y="848"/>
                <a:chExt cx="140" cy="98"/>
              </a:xfrm>
            </p:grpSpPr>
            <p:sp>
              <p:nvSpPr>
                <p:cNvPr id="32910" name="Line 2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911" name="Line 2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912" name="Line 2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2906" name="Group 27"/>
              <p:cNvGrpSpPr>
                <a:grpSpLocks/>
              </p:cNvGrpSpPr>
              <p:nvPr/>
            </p:nvGrpSpPr>
            <p:grpSpPr bwMode="auto">
              <a:xfrm flipV="1">
                <a:off x="3686" y="243"/>
                <a:ext cx="177" cy="66"/>
                <a:chOff x="2848" y="848"/>
                <a:chExt cx="140" cy="98"/>
              </a:xfrm>
            </p:grpSpPr>
            <p:sp>
              <p:nvSpPr>
                <p:cNvPr id="32907" name="Line 2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908" name="Line 2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909" name="Line 3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32808" name="Group 31"/>
            <p:cNvGrpSpPr>
              <a:grpSpLocks/>
            </p:cNvGrpSpPr>
            <p:nvPr/>
          </p:nvGrpSpPr>
          <p:grpSpPr bwMode="auto">
            <a:xfrm>
              <a:off x="2425" y="3896"/>
              <a:ext cx="316" cy="147"/>
              <a:chOff x="3600" y="219"/>
              <a:chExt cx="360" cy="175"/>
            </a:xfrm>
          </p:grpSpPr>
          <p:sp>
            <p:nvSpPr>
              <p:cNvPr id="32887" name="Oval 3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2888" name="Line 33"/>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89" name="Line 3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90" name="Rectangle 35"/>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400" u="none">
                  <a:ea typeface="楷体" panose="02010609060101010101" pitchFamily="49" charset="-122"/>
                  <a:cs typeface="Arial" panose="020B0604020202020204" pitchFamily="34" charset="0"/>
                </a:endParaRPr>
              </a:p>
            </p:txBody>
          </p:sp>
          <p:sp>
            <p:nvSpPr>
              <p:cNvPr id="32891" name="Oval 3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nvGrpSpPr>
              <p:cNvPr id="32892" name="Group 37"/>
              <p:cNvGrpSpPr>
                <a:grpSpLocks/>
              </p:cNvGrpSpPr>
              <p:nvPr/>
            </p:nvGrpSpPr>
            <p:grpSpPr bwMode="auto">
              <a:xfrm>
                <a:off x="3686" y="244"/>
                <a:ext cx="177" cy="66"/>
                <a:chOff x="2848" y="848"/>
                <a:chExt cx="140" cy="98"/>
              </a:xfrm>
            </p:grpSpPr>
            <p:sp>
              <p:nvSpPr>
                <p:cNvPr id="32897" name="Line 3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98" name="Line 3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99" name="Line 4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2893" name="Group 41"/>
              <p:cNvGrpSpPr>
                <a:grpSpLocks/>
              </p:cNvGrpSpPr>
              <p:nvPr/>
            </p:nvGrpSpPr>
            <p:grpSpPr bwMode="auto">
              <a:xfrm flipV="1">
                <a:off x="3686" y="243"/>
                <a:ext cx="177" cy="66"/>
                <a:chOff x="2848" y="848"/>
                <a:chExt cx="140" cy="98"/>
              </a:xfrm>
            </p:grpSpPr>
            <p:sp>
              <p:nvSpPr>
                <p:cNvPr id="32894" name="Line 4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95" name="Line 4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96" name="Line 4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32809" name="Group 45"/>
            <p:cNvGrpSpPr>
              <a:grpSpLocks/>
            </p:cNvGrpSpPr>
            <p:nvPr/>
          </p:nvGrpSpPr>
          <p:grpSpPr bwMode="auto">
            <a:xfrm>
              <a:off x="2850" y="3302"/>
              <a:ext cx="316" cy="147"/>
              <a:chOff x="3600" y="219"/>
              <a:chExt cx="360" cy="175"/>
            </a:xfrm>
          </p:grpSpPr>
          <p:sp>
            <p:nvSpPr>
              <p:cNvPr id="32874" name="Oval 4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2875" name="Line 4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76" name="Line 4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77" name="Rectangle 49"/>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400" u="none">
                  <a:ea typeface="楷体" panose="02010609060101010101" pitchFamily="49" charset="-122"/>
                  <a:cs typeface="Arial" panose="020B0604020202020204" pitchFamily="34" charset="0"/>
                </a:endParaRPr>
              </a:p>
            </p:txBody>
          </p:sp>
          <p:sp>
            <p:nvSpPr>
              <p:cNvPr id="32878" name="Oval 5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nvGrpSpPr>
              <p:cNvPr id="32879" name="Group 51"/>
              <p:cNvGrpSpPr>
                <a:grpSpLocks/>
              </p:cNvGrpSpPr>
              <p:nvPr/>
            </p:nvGrpSpPr>
            <p:grpSpPr bwMode="auto">
              <a:xfrm>
                <a:off x="3686" y="244"/>
                <a:ext cx="177" cy="66"/>
                <a:chOff x="2848" y="848"/>
                <a:chExt cx="140" cy="98"/>
              </a:xfrm>
            </p:grpSpPr>
            <p:sp>
              <p:nvSpPr>
                <p:cNvPr id="32884" name="Line 5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85" name="Line 5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86" name="Line 5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2880" name="Group 55"/>
              <p:cNvGrpSpPr>
                <a:grpSpLocks/>
              </p:cNvGrpSpPr>
              <p:nvPr/>
            </p:nvGrpSpPr>
            <p:grpSpPr bwMode="auto">
              <a:xfrm flipV="1">
                <a:off x="3686" y="243"/>
                <a:ext cx="177" cy="66"/>
                <a:chOff x="2848" y="848"/>
                <a:chExt cx="140" cy="98"/>
              </a:xfrm>
            </p:grpSpPr>
            <p:sp>
              <p:nvSpPr>
                <p:cNvPr id="32881" name="Line 5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82" name="Line 5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83" name="Line 5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32810" name="Group 59"/>
            <p:cNvGrpSpPr>
              <a:grpSpLocks/>
            </p:cNvGrpSpPr>
            <p:nvPr/>
          </p:nvGrpSpPr>
          <p:grpSpPr bwMode="auto">
            <a:xfrm>
              <a:off x="2801" y="3721"/>
              <a:ext cx="315" cy="147"/>
              <a:chOff x="3600" y="219"/>
              <a:chExt cx="360" cy="175"/>
            </a:xfrm>
          </p:grpSpPr>
          <p:sp>
            <p:nvSpPr>
              <p:cNvPr id="32861" name="Oval 6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2862" name="Line 61"/>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63" name="Line 6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64" name="Rectangle 63"/>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400" u="none">
                  <a:ea typeface="楷体" panose="02010609060101010101" pitchFamily="49" charset="-122"/>
                  <a:cs typeface="Arial" panose="020B0604020202020204" pitchFamily="34" charset="0"/>
                </a:endParaRPr>
              </a:p>
            </p:txBody>
          </p:sp>
          <p:sp>
            <p:nvSpPr>
              <p:cNvPr id="32865" name="Oval 6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nvGrpSpPr>
              <p:cNvPr id="32866" name="Group 65"/>
              <p:cNvGrpSpPr>
                <a:grpSpLocks/>
              </p:cNvGrpSpPr>
              <p:nvPr/>
            </p:nvGrpSpPr>
            <p:grpSpPr bwMode="auto">
              <a:xfrm>
                <a:off x="3686" y="244"/>
                <a:ext cx="177" cy="66"/>
                <a:chOff x="2848" y="848"/>
                <a:chExt cx="140" cy="98"/>
              </a:xfrm>
            </p:grpSpPr>
            <p:sp>
              <p:nvSpPr>
                <p:cNvPr id="32871" name="Line 6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72" name="Line 6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73" name="Line 6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2867" name="Group 69"/>
              <p:cNvGrpSpPr>
                <a:grpSpLocks/>
              </p:cNvGrpSpPr>
              <p:nvPr/>
            </p:nvGrpSpPr>
            <p:grpSpPr bwMode="auto">
              <a:xfrm flipV="1">
                <a:off x="3686" y="243"/>
                <a:ext cx="177" cy="66"/>
                <a:chOff x="2848" y="848"/>
                <a:chExt cx="140" cy="98"/>
              </a:xfrm>
            </p:grpSpPr>
            <p:sp>
              <p:nvSpPr>
                <p:cNvPr id="32868" name="Line 7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69" name="Line 7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70" name="Line 7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32811" name="Group 73"/>
            <p:cNvGrpSpPr>
              <a:grpSpLocks/>
            </p:cNvGrpSpPr>
            <p:nvPr/>
          </p:nvGrpSpPr>
          <p:grpSpPr bwMode="auto">
            <a:xfrm>
              <a:off x="3201" y="3908"/>
              <a:ext cx="316" cy="147"/>
              <a:chOff x="3600" y="219"/>
              <a:chExt cx="360" cy="175"/>
            </a:xfrm>
          </p:grpSpPr>
          <p:sp>
            <p:nvSpPr>
              <p:cNvPr id="32848" name="Oval 7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2849" name="Line 75"/>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50" name="Line 7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51" name="Rectangle 77"/>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400" u="none">
                  <a:ea typeface="楷体" panose="02010609060101010101" pitchFamily="49" charset="-122"/>
                  <a:cs typeface="Arial" panose="020B0604020202020204" pitchFamily="34" charset="0"/>
                </a:endParaRPr>
              </a:p>
            </p:txBody>
          </p:sp>
          <p:sp>
            <p:nvSpPr>
              <p:cNvPr id="32852" name="Oval 7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nvGrpSpPr>
              <p:cNvPr id="32853" name="Group 79"/>
              <p:cNvGrpSpPr>
                <a:grpSpLocks/>
              </p:cNvGrpSpPr>
              <p:nvPr/>
            </p:nvGrpSpPr>
            <p:grpSpPr bwMode="auto">
              <a:xfrm>
                <a:off x="3686" y="244"/>
                <a:ext cx="177" cy="66"/>
                <a:chOff x="2848" y="848"/>
                <a:chExt cx="140" cy="98"/>
              </a:xfrm>
            </p:grpSpPr>
            <p:sp>
              <p:nvSpPr>
                <p:cNvPr id="32858" name="Line 8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59" name="Line 8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60" name="Line 8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2854" name="Group 83"/>
              <p:cNvGrpSpPr>
                <a:grpSpLocks/>
              </p:cNvGrpSpPr>
              <p:nvPr/>
            </p:nvGrpSpPr>
            <p:grpSpPr bwMode="auto">
              <a:xfrm flipV="1">
                <a:off x="3686" y="243"/>
                <a:ext cx="177" cy="66"/>
                <a:chOff x="2848" y="848"/>
                <a:chExt cx="140" cy="98"/>
              </a:xfrm>
            </p:grpSpPr>
            <p:sp>
              <p:nvSpPr>
                <p:cNvPr id="32855" name="Line 8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56" name="Line 8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57" name="Line 8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32812" name="Group 87"/>
            <p:cNvGrpSpPr>
              <a:grpSpLocks/>
            </p:cNvGrpSpPr>
            <p:nvPr/>
          </p:nvGrpSpPr>
          <p:grpSpPr bwMode="auto">
            <a:xfrm>
              <a:off x="3481" y="3495"/>
              <a:ext cx="316" cy="147"/>
              <a:chOff x="3600" y="219"/>
              <a:chExt cx="360" cy="175"/>
            </a:xfrm>
          </p:grpSpPr>
          <p:sp>
            <p:nvSpPr>
              <p:cNvPr id="32835" name="Oval 8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2836" name="Line 89"/>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37" name="Line 9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38" name="Rectangle 91"/>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2400" u="none">
                  <a:ea typeface="楷体" panose="02010609060101010101" pitchFamily="49" charset="-122"/>
                  <a:cs typeface="Arial" panose="020B0604020202020204" pitchFamily="34" charset="0"/>
                </a:endParaRPr>
              </a:p>
            </p:txBody>
          </p:sp>
          <p:sp>
            <p:nvSpPr>
              <p:cNvPr id="32839" name="Oval 9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pSp>
            <p:nvGrpSpPr>
              <p:cNvPr id="32840" name="Group 93"/>
              <p:cNvGrpSpPr>
                <a:grpSpLocks/>
              </p:cNvGrpSpPr>
              <p:nvPr/>
            </p:nvGrpSpPr>
            <p:grpSpPr bwMode="auto">
              <a:xfrm>
                <a:off x="3686" y="244"/>
                <a:ext cx="177" cy="66"/>
                <a:chOff x="2848" y="848"/>
                <a:chExt cx="140" cy="98"/>
              </a:xfrm>
            </p:grpSpPr>
            <p:sp>
              <p:nvSpPr>
                <p:cNvPr id="32845" name="Line 9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46" name="Line 9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47" name="Line 9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2841" name="Group 97"/>
              <p:cNvGrpSpPr>
                <a:grpSpLocks/>
              </p:cNvGrpSpPr>
              <p:nvPr/>
            </p:nvGrpSpPr>
            <p:grpSpPr bwMode="auto">
              <a:xfrm flipV="1">
                <a:off x="3686" y="243"/>
                <a:ext cx="177" cy="66"/>
                <a:chOff x="2848" y="848"/>
                <a:chExt cx="140" cy="98"/>
              </a:xfrm>
            </p:grpSpPr>
            <p:sp>
              <p:nvSpPr>
                <p:cNvPr id="32842" name="Line 9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43" name="Line 9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44" name="Line 10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32813" name="Freeform 101"/>
            <p:cNvSpPr>
              <a:spLocks/>
            </p:cNvSpPr>
            <p:nvPr/>
          </p:nvSpPr>
          <p:spPr bwMode="auto">
            <a:xfrm>
              <a:off x="3170" y="3380"/>
              <a:ext cx="318" cy="194"/>
            </a:xfrm>
            <a:custGeom>
              <a:avLst/>
              <a:gdLst>
                <a:gd name="T0" fmla="*/ 0 w 318"/>
                <a:gd name="T1" fmla="*/ 0 h 194"/>
                <a:gd name="T2" fmla="*/ 318 w 318"/>
                <a:gd name="T3" fmla="*/ 194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2814" name="Freeform 102"/>
            <p:cNvSpPr>
              <a:spLocks/>
            </p:cNvSpPr>
            <p:nvPr/>
          </p:nvSpPr>
          <p:spPr bwMode="auto">
            <a:xfrm>
              <a:off x="2499" y="3627"/>
              <a:ext cx="303" cy="150"/>
            </a:xfrm>
            <a:custGeom>
              <a:avLst/>
              <a:gdLst>
                <a:gd name="T0" fmla="*/ 0 w 294"/>
                <a:gd name="T1" fmla="*/ 0 h 174"/>
                <a:gd name="T2" fmla="*/ 422 w 294"/>
                <a:gd name="T3" fmla="*/ 29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2815" name="Freeform 103"/>
            <p:cNvSpPr>
              <a:spLocks/>
            </p:cNvSpPr>
            <p:nvPr/>
          </p:nvSpPr>
          <p:spPr bwMode="auto">
            <a:xfrm>
              <a:off x="3096" y="3612"/>
              <a:ext cx="396" cy="156"/>
            </a:xfrm>
            <a:custGeom>
              <a:avLst/>
              <a:gdLst>
                <a:gd name="T0" fmla="*/ 0 w 378"/>
                <a:gd name="T1" fmla="*/ 48 h 174"/>
                <a:gd name="T2" fmla="*/ 662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2816" name="Freeform 104"/>
            <p:cNvSpPr>
              <a:spLocks/>
            </p:cNvSpPr>
            <p:nvPr/>
          </p:nvSpPr>
          <p:spPr bwMode="auto">
            <a:xfrm>
              <a:off x="3516" y="3646"/>
              <a:ext cx="130" cy="320"/>
            </a:xfrm>
            <a:custGeom>
              <a:avLst/>
              <a:gdLst>
                <a:gd name="T0" fmla="*/ 0 w 118"/>
                <a:gd name="T1" fmla="*/ 3 h 500"/>
                <a:gd name="T2" fmla="*/ 380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2817" name="Freeform 105"/>
            <p:cNvSpPr>
              <a:spLocks/>
            </p:cNvSpPr>
            <p:nvPr/>
          </p:nvSpPr>
          <p:spPr bwMode="auto">
            <a:xfrm>
              <a:off x="2738" y="3982"/>
              <a:ext cx="464" cy="47"/>
            </a:xfrm>
            <a:custGeom>
              <a:avLst/>
              <a:gdLst>
                <a:gd name="T0" fmla="*/ 5591 w 370"/>
                <a:gd name="T1" fmla="*/ 3206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2818" name="Freeform 106"/>
            <p:cNvSpPr>
              <a:spLocks/>
            </p:cNvSpPr>
            <p:nvPr/>
          </p:nvSpPr>
          <p:spPr bwMode="auto">
            <a:xfrm>
              <a:off x="2400" y="3642"/>
              <a:ext cx="122" cy="268"/>
            </a:xfrm>
            <a:custGeom>
              <a:avLst/>
              <a:gdLst>
                <a:gd name="T0" fmla="*/ 2 w 176"/>
                <a:gd name="T1" fmla="*/ 2 h 412"/>
                <a:gd name="T2" fmla="*/ 2 w 176"/>
                <a:gd name="T3" fmla="*/ 2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32819" name="Group 107"/>
            <p:cNvGrpSpPr>
              <a:grpSpLocks/>
            </p:cNvGrpSpPr>
            <p:nvPr/>
          </p:nvGrpSpPr>
          <p:grpSpPr bwMode="auto">
            <a:xfrm>
              <a:off x="2001" y="3375"/>
              <a:ext cx="228" cy="165"/>
              <a:chOff x="1548" y="3723"/>
              <a:chExt cx="228" cy="165"/>
            </a:xfrm>
          </p:grpSpPr>
          <p:sp>
            <p:nvSpPr>
              <p:cNvPr id="32832" name="Rectangle 108"/>
              <p:cNvSpPr>
                <a:spLocks noChangeArrowheads="1"/>
              </p:cNvSpPr>
              <p:nvPr/>
            </p:nvSpPr>
            <p:spPr bwMode="auto">
              <a:xfrm>
                <a:off x="1563" y="3723"/>
                <a:ext cx="102" cy="1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2833" name="Rectangle 109"/>
              <p:cNvSpPr>
                <a:spLocks noChangeArrowheads="1"/>
              </p:cNvSpPr>
              <p:nvPr/>
            </p:nvSpPr>
            <p:spPr bwMode="auto">
              <a:xfrm>
                <a:off x="1548" y="3738"/>
                <a:ext cx="102" cy="150"/>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2834" name="Line 110"/>
              <p:cNvSpPr>
                <a:spLocks noChangeShapeType="1"/>
              </p:cNvSpPr>
              <p:nvPr/>
            </p:nvSpPr>
            <p:spPr bwMode="auto">
              <a:xfrm>
                <a:off x="1650" y="3816"/>
                <a:ext cx="126"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2820" name="Group 111"/>
            <p:cNvGrpSpPr>
              <a:grpSpLocks/>
            </p:cNvGrpSpPr>
            <p:nvPr/>
          </p:nvGrpSpPr>
          <p:grpSpPr bwMode="auto">
            <a:xfrm>
              <a:off x="3180" y="3306"/>
              <a:ext cx="228" cy="165"/>
              <a:chOff x="1548" y="3723"/>
              <a:chExt cx="228" cy="165"/>
            </a:xfrm>
          </p:grpSpPr>
          <p:sp>
            <p:nvSpPr>
              <p:cNvPr id="32829" name="Rectangle 112"/>
              <p:cNvSpPr>
                <a:spLocks noChangeArrowheads="1"/>
              </p:cNvSpPr>
              <p:nvPr/>
            </p:nvSpPr>
            <p:spPr bwMode="auto">
              <a:xfrm>
                <a:off x="1563" y="3723"/>
                <a:ext cx="102" cy="1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2830" name="Rectangle 113"/>
              <p:cNvSpPr>
                <a:spLocks noChangeArrowheads="1"/>
              </p:cNvSpPr>
              <p:nvPr/>
            </p:nvSpPr>
            <p:spPr bwMode="auto">
              <a:xfrm>
                <a:off x="1548" y="3738"/>
                <a:ext cx="102" cy="150"/>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2831" name="Line 114"/>
              <p:cNvSpPr>
                <a:spLocks noChangeShapeType="1"/>
              </p:cNvSpPr>
              <p:nvPr/>
            </p:nvSpPr>
            <p:spPr bwMode="auto">
              <a:xfrm>
                <a:off x="1650" y="3816"/>
                <a:ext cx="126"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2821" name="Group 115"/>
            <p:cNvGrpSpPr>
              <a:grpSpLocks/>
            </p:cNvGrpSpPr>
            <p:nvPr/>
          </p:nvGrpSpPr>
          <p:grpSpPr bwMode="auto">
            <a:xfrm>
              <a:off x="2850" y="3897"/>
              <a:ext cx="228" cy="165"/>
              <a:chOff x="1548" y="3723"/>
              <a:chExt cx="228" cy="165"/>
            </a:xfrm>
          </p:grpSpPr>
          <p:sp>
            <p:nvSpPr>
              <p:cNvPr id="32826" name="Rectangle 116"/>
              <p:cNvSpPr>
                <a:spLocks noChangeArrowheads="1"/>
              </p:cNvSpPr>
              <p:nvPr/>
            </p:nvSpPr>
            <p:spPr bwMode="auto">
              <a:xfrm>
                <a:off x="1563" y="3723"/>
                <a:ext cx="102" cy="1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2827" name="Rectangle 117"/>
              <p:cNvSpPr>
                <a:spLocks noChangeArrowheads="1"/>
              </p:cNvSpPr>
              <p:nvPr/>
            </p:nvSpPr>
            <p:spPr bwMode="auto">
              <a:xfrm>
                <a:off x="1548" y="3738"/>
                <a:ext cx="102" cy="150"/>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2828" name="Line 118"/>
              <p:cNvSpPr>
                <a:spLocks noChangeShapeType="1"/>
              </p:cNvSpPr>
              <p:nvPr/>
            </p:nvSpPr>
            <p:spPr bwMode="auto">
              <a:xfrm>
                <a:off x="1650" y="3816"/>
                <a:ext cx="126"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2822" name="Group 119"/>
            <p:cNvGrpSpPr>
              <a:grpSpLocks/>
            </p:cNvGrpSpPr>
            <p:nvPr/>
          </p:nvGrpSpPr>
          <p:grpSpPr bwMode="auto">
            <a:xfrm>
              <a:off x="2586" y="3597"/>
              <a:ext cx="228" cy="165"/>
              <a:chOff x="1548" y="3723"/>
              <a:chExt cx="228" cy="165"/>
            </a:xfrm>
          </p:grpSpPr>
          <p:sp>
            <p:nvSpPr>
              <p:cNvPr id="32823" name="Rectangle 120"/>
              <p:cNvSpPr>
                <a:spLocks noChangeArrowheads="1"/>
              </p:cNvSpPr>
              <p:nvPr/>
            </p:nvSpPr>
            <p:spPr bwMode="auto">
              <a:xfrm>
                <a:off x="1563" y="3723"/>
                <a:ext cx="102" cy="1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2824" name="Rectangle 121"/>
              <p:cNvSpPr>
                <a:spLocks noChangeArrowheads="1"/>
              </p:cNvSpPr>
              <p:nvPr/>
            </p:nvSpPr>
            <p:spPr bwMode="auto">
              <a:xfrm>
                <a:off x="1548" y="3738"/>
                <a:ext cx="102" cy="150"/>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2825" name="Line 122"/>
              <p:cNvSpPr>
                <a:spLocks noChangeShapeType="1"/>
              </p:cNvSpPr>
              <p:nvPr/>
            </p:nvSpPr>
            <p:spPr bwMode="auto">
              <a:xfrm>
                <a:off x="1650" y="3816"/>
                <a:ext cx="126"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32782" name="Group 123"/>
          <p:cNvGrpSpPr>
            <a:grpSpLocks/>
          </p:cNvGrpSpPr>
          <p:nvPr/>
        </p:nvGrpSpPr>
        <p:grpSpPr bwMode="auto">
          <a:xfrm>
            <a:off x="6457950" y="5008929"/>
            <a:ext cx="361950" cy="261938"/>
            <a:chOff x="1548" y="3723"/>
            <a:chExt cx="228" cy="165"/>
          </a:xfrm>
        </p:grpSpPr>
        <p:sp>
          <p:nvSpPr>
            <p:cNvPr id="32802" name="Rectangle 124"/>
            <p:cNvSpPr>
              <a:spLocks noChangeArrowheads="1"/>
            </p:cNvSpPr>
            <p:nvPr/>
          </p:nvSpPr>
          <p:spPr bwMode="auto">
            <a:xfrm>
              <a:off x="1563" y="3723"/>
              <a:ext cx="102" cy="1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2803" name="Rectangle 125"/>
            <p:cNvSpPr>
              <a:spLocks noChangeArrowheads="1"/>
            </p:cNvSpPr>
            <p:nvPr/>
          </p:nvSpPr>
          <p:spPr bwMode="auto">
            <a:xfrm>
              <a:off x="1548" y="3738"/>
              <a:ext cx="102" cy="150"/>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2804" name="Line 126"/>
            <p:cNvSpPr>
              <a:spLocks noChangeShapeType="1"/>
            </p:cNvSpPr>
            <p:nvPr/>
          </p:nvSpPr>
          <p:spPr bwMode="auto">
            <a:xfrm>
              <a:off x="1650" y="3816"/>
              <a:ext cx="126"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2783" name="Group 147"/>
          <p:cNvGrpSpPr>
            <a:grpSpLocks/>
          </p:cNvGrpSpPr>
          <p:nvPr/>
        </p:nvGrpSpPr>
        <p:grpSpPr bwMode="auto">
          <a:xfrm>
            <a:off x="7362824" y="3721467"/>
            <a:ext cx="1566862" cy="1644650"/>
            <a:chOff x="282" y="2452"/>
            <a:chExt cx="987" cy="1036"/>
          </a:xfrm>
        </p:grpSpPr>
        <p:sp>
          <p:nvSpPr>
            <p:cNvPr id="32794" name="Rectangle 149"/>
            <p:cNvSpPr>
              <a:spLocks noChangeArrowheads="1"/>
            </p:cNvSpPr>
            <p:nvPr/>
          </p:nvSpPr>
          <p:spPr bwMode="auto">
            <a:xfrm>
              <a:off x="401" y="2452"/>
              <a:ext cx="820" cy="95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2795" name="Rectangle 150"/>
            <p:cNvSpPr>
              <a:spLocks noChangeArrowheads="1"/>
            </p:cNvSpPr>
            <p:nvPr/>
          </p:nvSpPr>
          <p:spPr bwMode="auto">
            <a:xfrm>
              <a:off x="361" y="2481"/>
              <a:ext cx="837" cy="987"/>
            </a:xfrm>
            <a:prstGeom prst="rect">
              <a:avLst/>
            </a:prstGeom>
            <a:solidFill>
              <a:schemeClr val="bg1"/>
            </a:solidFill>
            <a:ln w="12700">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2796" name="Rectangle 151"/>
            <p:cNvSpPr>
              <a:spLocks noChangeArrowheads="1"/>
            </p:cNvSpPr>
            <p:nvPr/>
          </p:nvSpPr>
          <p:spPr bwMode="auto">
            <a:xfrm>
              <a:off x="367" y="2875"/>
              <a:ext cx="831" cy="2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2797" name="Text Box 152"/>
            <p:cNvSpPr txBox="1">
              <a:spLocks noChangeArrowheads="1"/>
            </p:cNvSpPr>
            <p:nvPr/>
          </p:nvSpPr>
          <p:spPr bwMode="auto">
            <a:xfrm>
              <a:off x="282" y="2470"/>
              <a:ext cx="987" cy="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000" u="none">
                  <a:ea typeface="楷体" panose="02010609060101010101" pitchFamily="49" charset="-122"/>
                  <a:cs typeface="Arial" panose="020B0604020202020204" pitchFamily="34" charset="0"/>
                </a:rPr>
                <a:t>应用层</a:t>
              </a:r>
            </a:p>
            <a:p>
              <a:pPr algn="ctr">
                <a:spcBef>
                  <a:spcPct val="0"/>
                </a:spcBef>
                <a:buClrTx/>
                <a:buSzTx/>
                <a:buFontTx/>
                <a:buNone/>
              </a:pPr>
              <a:r>
                <a:rPr lang="zh-CN" altLang="en-US" sz="2000" u="none">
                  <a:ea typeface="楷体" panose="02010609060101010101" pitchFamily="49" charset="-122"/>
                  <a:cs typeface="Arial" panose="020B0604020202020204" pitchFamily="34" charset="0"/>
                </a:rPr>
                <a:t>传输层</a:t>
              </a:r>
            </a:p>
            <a:p>
              <a:pPr algn="ctr">
                <a:spcBef>
                  <a:spcPct val="0"/>
                </a:spcBef>
                <a:buClrTx/>
                <a:buSzTx/>
                <a:buFontTx/>
                <a:buNone/>
              </a:pPr>
              <a:r>
                <a:rPr lang="zh-CN" altLang="en-US" sz="2000" u="none">
                  <a:solidFill>
                    <a:schemeClr val="bg1"/>
                  </a:solidFill>
                  <a:ea typeface="楷体" panose="02010609060101010101" pitchFamily="49" charset="-122"/>
                  <a:cs typeface="Arial" panose="020B0604020202020204" pitchFamily="34" charset="0"/>
                </a:rPr>
                <a:t>网络层</a:t>
              </a:r>
              <a:endParaRPr lang="zh-CN" altLang="en-US" sz="2000" u="none">
                <a:ea typeface="楷体" panose="02010609060101010101" pitchFamily="49" charset="-122"/>
                <a:cs typeface="Arial" panose="020B0604020202020204" pitchFamily="34" charset="0"/>
              </a:endParaRPr>
            </a:p>
            <a:p>
              <a:pPr algn="ctr">
                <a:spcBef>
                  <a:spcPct val="0"/>
                </a:spcBef>
                <a:buClrTx/>
                <a:buSzTx/>
                <a:buFontTx/>
                <a:buNone/>
              </a:pPr>
              <a:r>
                <a:rPr lang="zh-CN" altLang="en-US" sz="2000" u="none">
                  <a:ea typeface="楷体" panose="02010609060101010101" pitchFamily="49" charset="-122"/>
                  <a:cs typeface="Arial" panose="020B0604020202020204" pitchFamily="34" charset="0"/>
                </a:rPr>
                <a:t>数据链路层</a:t>
              </a:r>
            </a:p>
            <a:p>
              <a:pPr algn="ctr">
                <a:spcBef>
                  <a:spcPct val="0"/>
                </a:spcBef>
                <a:buClrTx/>
                <a:buSzTx/>
                <a:buFontTx/>
                <a:buNone/>
              </a:pPr>
              <a:r>
                <a:rPr lang="zh-CN" altLang="en-US" sz="2000" u="none">
                  <a:ea typeface="楷体" panose="02010609060101010101" pitchFamily="49" charset="-122"/>
                  <a:cs typeface="Arial" panose="020B0604020202020204" pitchFamily="34" charset="0"/>
                </a:rPr>
                <a:t>物理层</a:t>
              </a:r>
            </a:p>
          </p:txBody>
        </p:sp>
        <p:sp>
          <p:nvSpPr>
            <p:cNvPr id="32798" name="Line 153"/>
            <p:cNvSpPr>
              <a:spLocks noChangeShapeType="1"/>
            </p:cNvSpPr>
            <p:nvPr/>
          </p:nvSpPr>
          <p:spPr bwMode="auto">
            <a:xfrm>
              <a:off x="361" y="2893"/>
              <a:ext cx="837" cy="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99" name="Line 154"/>
            <p:cNvSpPr>
              <a:spLocks noChangeShapeType="1"/>
            </p:cNvSpPr>
            <p:nvPr/>
          </p:nvSpPr>
          <p:spPr bwMode="auto">
            <a:xfrm>
              <a:off x="372" y="3081"/>
              <a:ext cx="837" cy="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00" name="Line 155"/>
            <p:cNvSpPr>
              <a:spLocks noChangeShapeType="1"/>
            </p:cNvSpPr>
            <p:nvPr/>
          </p:nvSpPr>
          <p:spPr bwMode="auto">
            <a:xfrm>
              <a:off x="372" y="3245"/>
              <a:ext cx="837" cy="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801" name="Line 156"/>
            <p:cNvSpPr>
              <a:spLocks noChangeShapeType="1"/>
            </p:cNvSpPr>
            <p:nvPr/>
          </p:nvSpPr>
          <p:spPr bwMode="auto">
            <a:xfrm>
              <a:off x="372" y="2693"/>
              <a:ext cx="837" cy="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2784" name="Rectangle 162"/>
          <p:cNvSpPr>
            <a:spLocks noChangeArrowheads="1"/>
          </p:cNvSpPr>
          <p:nvPr/>
        </p:nvSpPr>
        <p:spPr bwMode="auto">
          <a:xfrm>
            <a:off x="400050" y="3535729"/>
            <a:ext cx="1301750" cy="15208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2785" name="Rectangle 163"/>
          <p:cNvSpPr>
            <a:spLocks noChangeArrowheads="1"/>
          </p:cNvSpPr>
          <p:nvPr/>
        </p:nvSpPr>
        <p:spPr bwMode="auto">
          <a:xfrm>
            <a:off x="336550" y="3581767"/>
            <a:ext cx="1328738" cy="1566862"/>
          </a:xfrm>
          <a:prstGeom prst="rect">
            <a:avLst/>
          </a:prstGeom>
          <a:solidFill>
            <a:schemeClr val="bg1"/>
          </a:solidFill>
          <a:ln w="12700">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2786" name="Rectangle 164"/>
          <p:cNvSpPr>
            <a:spLocks noChangeArrowheads="1"/>
          </p:cNvSpPr>
          <p:nvPr/>
        </p:nvSpPr>
        <p:spPr bwMode="auto">
          <a:xfrm>
            <a:off x="346075" y="4207242"/>
            <a:ext cx="1319213" cy="3365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32787" name="Text Box 165"/>
          <p:cNvSpPr txBox="1">
            <a:spLocks noChangeArrowheads="1"/>
          </p:cNvSpPr>
          <p:nvPr/>
        </p:nvSpPr>
        <p:spPr bwMode="auto">
          <a:xfrm>
            <a:off x="211138" y="3564304"/>
            <a:ext cx="1566862"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000" u="none">
                <a:ea typeface="楷体" panose="02010609060101010101" pitchFamily="49" charset="-122"/>
                <a:cs typeface="Arial" panose="020B0604020202020204" pitchFamily="34" charset="0"/>
              </a:rPr>
              <a:t>应用层</a:t>
            </a:r>
          </a:p>
          <a:p>
            <a:pPr algn="ctr">
              <a:spcBef>
                <a:spcPct val="0"/>
              </a:spcBef>
              <a:buClrTx/>
              <a:buSzTx/>
              <a:buFontTx/>
              <a:buNone/>
            </a:pPr>
            <a:r>
              <a:rPr lang="zh-CN" altLang="en-US" sz="2000" u="none">
                <a:ea typeface="楷体" panose="02010609060101010101" pitchFamily="49" charset="-122"/>
                <a:cs typeface="Arial" panose="020B0604020202020204" pitchFamily="34" charset="0"/>
              </a:rPr>
              <a:t>传输层</a:t>
            </a:r>
          </a:p>
          <a:p>
            <a:pPr algn="ctr">
              <a:spcBef>
                <a:spcPct val="0"/>
              </a:spcBef>
              <a:buClrTx/>
              <a:buSzTx/>
              <a:buFontTx/>
              <a:buNone/>
            </a:pPr>
            <a:r>
              <a:rPr lang="zh-CN" altLang="en-US" sz="2000" u="none">
                <a:solidFill>
                  <a:schemeClr val="bg1"/>
                </a:solidFill>
                <a:ea typeface="楷体" panose="02010609060101010101" pitchFamily="49" charset="-122"/>
                <a:cs typeface="Arial" panose="020B0604020202020204" pitchFamily="34" charset="0"/>
              </a:rPr>
              <a:t>网络层</a:t>
            </a:r>
            <a:endParaRPr lang="zh-CN" altLang="en-US" sz="2000" u="none">
              <a:ea typeface="楷体" panose="02010609060101010101" pitchFamily="49" charset="-122"/>
              <a:cs typeface="Arial" panose="020B0604020202020204" pitchFamily="34" charset="0"/>
            </a:endParaRPr>
          </a:p>
          <a:p>
            <a:pPr algn="ctr">
              <a:spcBef>
                <a:spcPct val="0"/>
              </a:spcBef>
              <a:buClrTx/>
              <a:buSzTx/>
              <a:buFontTx/>
              <a:buNone/>
            </a:pPr>
            <a:r>
              <a:rPr lang="zh-CN" altLang="en-US" sz="2000" u="none">
                <a:ea typeface="楷体" panose="02010609060101010101" pitchFamily="49" charset="-122"/>
                <a:cs typeface="Arial" panose="020B0604020202020204" pitchFamily="34" charset="0"/>
              </a:rPr>
              <a:t>数据链路层</a:t>
            </a:r>
          </a:p>
          <a:p>
            <a:pPr algn="ctr">
              <a:spcBef>
                <a:spcPct val="0"/>
              </a:spcBef>
              <a:buClrTx/>
              <a:buSzTx/>
              <a:buFontTx/>
              <a:buNone/>
            </a:pPr>
            <a:r>
              <a:rPr lang="zh-CN" altLang="en-US" sz="2000" u="none">
                <a:ea typeface="楷体" panose="02010609060101010101" pitchFamily="49" charset="-122"/>
                <a:cs typeface="Arial" panose="020B0604020202020204" pitchFamily="34" charset="0"/>
              </a:rPr>
              <a:t>物理层</a:t>
            </a:r>
          </a:p>
        </p:txBody>
      </p:sp>
      <p:sp>
        <p:nvSpPr>
          <p:cNvPr id="32788" name="Line 166"/>
          <p:cNvSpPr>
            <a:spLocks noChangeShapeType="1"/>
          </p:cNvSpPr>
          <p:nvPr/>
        </p:nvSpPr>
        <p:spPr bwMode="auto">
          <a:xfrm>
            <a:off x="336550" y="4235817"/>
            <a:ext cx="1328738" cy="95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89" name="Line 167"/>
          <p:cNvSpPr>
            <a:spLocks noChangeShapeType="1"/>
          </p:cNvSpPr>
          <p:nvPr/>
        </p:nvSpPr>
        <p:spPr bwMode="auto">
          <a:xfrm>
            <a:off x="354013" y="4534267"/>
            <a:ext cx="1328737" cy="95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90" name="Line 168"/>
          <p:cNvSpPr>
            <a:spLocks noChangeShapeType="1"/>
          </p:cNvSpPr>
          <p:nvPr/>
        </p:nvSpPr>
        <p:spPr bwMode="auto">
          <a:xfrm>
            <a:off x="354013" y="4794617"/>
            <a:ext cx="1328737" cy="95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791" name="Line 169"/>
          <p:cNvSpPr>
            <a:spLocks noChangeShapeType="1"/>
          </p:cNvSpPr>
          <p:nvPr/>
        </p:nvSpPr>
        <p:spPr bwMode="auto">
          <a:xfrm>
            <a:off x="354013" y="3918317"/>
            <a:ext cx="1328737" cy="95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48" name="Group 157"/>
          <p:cNvGrpSpPr>
            <a:grpSpLocks/>
          </p:cNvGrpSpPr>
          <p:nvPr/>
        </p:nvGrpSpPr>
        <p:grpSpPr bwMode="auto">
          <a:xfrm flipH="1">
            <a:off x="7898604" y="5393898"/>
            <a:ext cx="542925" cy="538162"/>
            <a:chOff x="-44" y="1473"/>
            <a:chExt cx="981" cy="1105"/>
          </a:xfrm>
        </p:grpSpPr>
        <p:pic>
          <p:nvPicPr>
            <p:cNvPr id="149" name="Picture 15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 name="Freeform 159"/>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defPPr>
                <a:defRPr lang="en-US"/>
              </a:defPPr>
              <a:lvl1pPr algn="l" rtl="0" eaLnBrk="0" fontAlgn="base" hangingPunct="0">
                <a:spcBef>
                  <a:spcPct val="0"/>
                </a:spcBef>
                <a:spcAft>
                  <a:spcPct val="0"/>
                </a:spcAft>
                <a:defRPr kern="1200">
                  <a:solidFill>
                    <a:schemeClr val="tx1"/>
                  </a:solidFill>
                  <a:latin typeface="Comic Sans MS" pitchFamily="66"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omic Sans MS" pitchFamily="66"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omic Sans MS" pitchFamily="66"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omic Sans MS" pitchFamily="66"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omic Sans MS" pitchFamily="66" charset="0"/>
                  <a:ea typeface="宋体" pitchFamily="2" charset="-122"/>
                  <a:cs typeface="+mn-cs"/>
                </a:defRPr>
              </a:lvl5pPr>
              <a:lvl6pPr marL="2286000" algn="l" defTabSz="914400" rtl="0" eaLnBrk="1" latinLnBrk="0" hangingPunct="1">
                <a:defRPr kern="1200">
                  <a:solidFill>
                    <a:schemeClr val="tx1"/>
                  </a:solidFill>
                  <a:latin typeface="Comic Sans MS" pitchFamily="66" charset="0"/>
                  <a:ea typeface="宋体" pitchFamily="2" charset="-122"/>
                  <a:cs typeface="+mn-cs"/>
                </a:defRPr>
              </a:lvl6pPr>
              <a:lvl7pPr marL="2743200" algn="l" defTabSz="914400" rtl="0" eaLnBrk="1" latinLnBrk="0" hangingPunct="1">
                <a:defRPr kern="1200">
                  <a:solidFill>
                    <a:schemeClr val="tx1"/>
                  </a:solidFill>
                  <a:latin typeface="Comic Sans MS" pitchFamily="66" charset="0"/>
                  <a:ea typeface="宋体" pitchFamily="2" charset="-122"/>
                  <a:cs typeface="+mn-cs"/>
                </a:defRPr>
              </a:lvl7pPr>
              <a:lvl8pPr marL="3200400" algn="l" defTabSz="914400" rtl="0" eaLnBrk="1" latinLnBrk="0" hangingPunct="1">
                <a:defRPr kern="1200">
                  <a:solidFill>
                    <a:schemeClr val="tx1"/>
                  </a:solidFill>
                  <a:latin typeface="Comic Sans MS" pitchFamily="66" charset="0"/>
                  <a:ea typeface="宋体" pitchFamily="2" charset="-122"/>
                  <a:cs typeface="+mn-cs"/>
                </a:defRPr>
              </a:lvl8pPr>
              <a:lvl9pPr marL="3657600" algn="l" defTabSz="914400" rtl="0" eaLnBrk="1" latinLnBrk="0" hangingPunct="1">
                <a:defRPr kern="1200">
                  <a:solidFill>
                    <a:schemeClr val="tx1"/>
                  </a:solidFill>
                  <a:latin typeface="Comic Sans MS" pitchFamily="66" charset="0"/>
                  <a:ea typeface="宋体" pitchFamily="2" charset="-122"/>
                  <a:cs typeface="+mn-cs"/>
                </a:defRPr>
              </a:lvl9pPr>
            </a:lstStyle>
            <a:p>
              <a:endParaRPr lang="zh-CN" altLang="en-US"/>
            </a:p>
          </p:txBody>
        </p:sp>
      </p:grpSp>
      <p:grpSp>
        <p:nvGrpSpPr>
          <p:cNvPr id="151" name="Group 154"/>
          <p:cNvGrpSpPr>
            <a:grpSpLocks/>
          </p:cNvGrpSpPr>
          <p:nvPr/>
        </p:nvGrpSpPr>
        <p:grpSpPr bwMode="auto">
          <a:xfrm>
            <a:off x="574710" y="5270867"/>
            <a:ext cx="542925" cy="538163"/>
            <a:chOff x="-44" y="1473"/>
            <a:chExt cx="981" cy="1105"/>
          </a:xfrm>
        </p:grpSpPr>
        <p:pic>
          <p:nvPicPr>
            <p:cNvPr id="152" name="Picture 15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 name="Freeform 156"/>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Tree>
    <p:extLst>
      <p:ext uri="{BB962C8B-B14F-4D97-AF65-F5344CB8AC3E}">
        <p14:creationId xmlns:p14="http://schemas.microsoft.com/office/powerpoint/2010/main" val="27481332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2822"/>
                                        </p:tgtEl>
                                        <p:attrNameLst>
                                          <p:attrName>style.visibility</p:attrName>
                                        </p:attrNameLst>
                                      </p:cBhvr>
                                      <p:to>
                                        <p:strVal val="visible"/>
                                      </p:to>
                                    </p:set>
                                    <p:animEffect transition="in" filter="dissolve">
                                      <p:cBhvr>
                                        <p:cTn id="7" dur="500"/>
                                        <p:tgtEl>
                                          <p:spTgt spid="162822"/>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62823"/>
                                        </p:tgtEl>
                                        <p:attrNameLst>
                                          <p:attrName>style.visibility</p:attrName>
                                        </p:attrNameLst>
                                      </p:cBhvr>
                                      <p:to>
                                        <p:strVal val="visible"/>
                                      </p:to>
                                    </p:set>
                                    <p:animEffect transition="in" filter="dissolve">
                                      <p:cBhvr>
                                        <p:cTn id="11" dur="500"/>
                                        <p:tgtEl>
                                          <p:spTgt spid="1628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22" grpId="0" autoUpdateAnimBg="0"/>
      <p:bldP spid="162823"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338138" y="191729"/>
            <a:ext cx="8455025" cy="648059"/>
          </a:xfrm>
        </p:spPr>
        <p:txBody>
          <a:bodyPr/>
          <a:lstStyle/>
          <a:p>
            <a:pPr eaLnBrk="1" hangingPunct="1"/>
            <a:r>
              <a:rPr lang="zh-CN" altLang="en-US">
                <a:latin typeface="+mn-lt"/>
              </a:rPr>
              <a:t>第</a:t>
            </a:r>
            <a:r>
              <a:rPr lang="en-US" altLang="zh-CN">
                <a:latin typeface="+mn-lt"/>
              </a:rPr>
              <a:t>4</a:t>
            </a:r>
            <a:r>
              <a:rPr lang="zh-CN" altLang="en-US">
                <a:latin typeface="+mn-lt"/>
              </a:rPr>
              <a:t>章 网络层</a:t>
            </a:r>
            <a:r>
              <a:rPr lang="en-US" altLang="zh-CN">
                <a:latin typeface="+mn-lt"/>
              </a:rPr>
              <a:t>: </a:t>
            </a:r>
            <a:r>
              <a:rPr lang="zh-CN" altLang="en-US">
                <a:latin typeface="+mn-lt"/>
              </a:rPr>
              <a:t>数据平面</a:t>
            </a:r>
            <a:endParaRPr lang="en-US" altLang="zh-CN">
              <a:latin typeface="+mn-lt"/>
            </a:endParaRPr>
          </a:p>
        </p:txBody>
      </p:sp>
      <p:sp>
        <p:nvSpPr>
          <p:cNvPr id="33795" name="Rectangle 3"/>
          <p:cNvSpPr>
            <a:spLocks noGrp="1" noChangeArrowheads="1"/>
          </p:cNvSpPr>
          <p:nvPr>
            <p:ph type="body" sz="half" idx="1"/>
          </p:nvPr>
        </p:nvSpPr>
        <p:spPr>
          <a:xfrm>
            <a:off x="338138" y="976313"/>
            <a:ext cx="4251617" cy="5247506"/>
          </a:xfrm>
        </p:spPr>
        <p:txBody>
          <a:bodyPr/>
          <a:lstStyle/>
          <a:p>
            <a:pPr eaLnBrk="1" hangingPunct="1">
              <a:lnSpc>
                <a:spcPct val="90000"/>
              </a:lnSpc>
              <a:buFontTx/>
              <a:buNone/>
            </a:pPr>
            <a:r>
              <a:rPr lang="en-US" altLang="zh-CN" sz="2000"/>
              <a:t>4.1 </a:t>
            </a:r>
            <a:r>
              <a:rPr lang="zh-CN" altLang="en-US" sz="2000"/>
              <a:t>网络层概述</a:t>
            </a:r>
            <a:endParaRPr lang="en-US" altLang="zh-CN" sz="2000"/>
          </a:p>
          <a:p>
            <a:pPr eaLnBrk="1" hangingPunct="1">
              <a:spcBef>
                <a:spcPts val="600"/>
              </a:spcBef>
            </a:pPr>
            <a:r>
              <a:rPr lang="zh-CN" altLang="en-US" sz="2000"/>
              <a:t>转发和路由选择</a:t>
            </a:r>
            <a:r>
              <a:rPr lang="en-US" altLang="zh-CN" sz="2000"/>
              <a:t>: </a:t>
            </a:r>
            <a:r>
              <a:rPr lang="zh-CN" altLang="en-US" sz="2000"/>
              <a:t>数据平面和控制平面</a:t>
            </a:r>
            <a:endParaRPr lang="en-US" altLang="zh-CN" sz="2000"/>
          </a:p>
          <a:p>
            <a:pPr eaLnBrk="1" hangingPunct="1">
              <a:spcBef>
                <a:spcPts val="600"/>
              </a:spcBef>
            </a:pPr>
            <a:r>
              <a:rPr lang="zh-CN" altLang="en-US" sz="2000"/>
              <a:t>网络服务模型</a:t>
            </a:r>
            <a:endParaRPr lang="en-US" altLang="zh-CN" sz="2000"/>
          </a:p>
          <a:p>
            <a:pPr eaLnBrk="1" hangingPunct="1">
              <a:lnSpc>
                <a:spcPct val="90000"/>
              </a:lnSpc>
              <a:buFontTx/>
              <a:buNone/>
            </a:pPr>
            <a:endParaRPr lang="en-US" altLang="zh-CN" sz="2000"/>
          </a:p>
          <a:p>
            <a:pPr eaLnBrk="1" hangingPunct="1">
              <a:lnSpc>
                <a:spcPct val="90000"/>
              </a:lnSpc>
              <a:buFontTx/>
              <a:buNone/>
            </a:pPr>
            <a:r>
              <a:rPr lang="en-US" altLang="zh-CN" sz="2000"/>
              <a:t>4.2 </a:t>
            </a:r>
            <a:r>
              <a:rPr lang="zh-CN" altLang="en-US" sz="2000">
                <a:solidFill>
                  <a:srgbClr val="FF0000"/>
                </a:solidFill>
              </a:rPr>
              <a:t>路由器工作原理</a:t>
            </a:r>
            <a:endParaRPr lang="en-US" altLang="zh-CN" sz="2000">
              <a:solidFill>
                <a:srgbClr val="FF0000"/>
              </a:solidFill>
            </a:endParaRPr>
          </a:p>
          <a:p>
            <a:pPr eaLnBrk="1" hangingPunct="1">
              <a:lnSpc>
                <a:spcPct val="90000"/>
              </a:lnSpc>
              <a:spcBef>
                <a:spcPts val="600"/>
              </a:spcBef>
            </a:pPr>
            <a:r>
              <a:rPr lang="zh-CN" altLang="en-US" sz="2000"/>
              <a:t>输入端口处理和基于目的地转发</a:t>
            </a:r>
            <a:endParaRPr lang="en-US" altLang="zh-CN" sz="2000"/>
          </a:p>
          <a:p>
            <a:pPr eaLnBrk="1" hangingPunct="1">
              <a:lnSpc>
                <a:spcPct val="90000"/>
              </a:lnSpc>
              <a:spcBef>
                <a:spcPts val="600"/>
              </a:spcBef>
            </a:pPr>
            <a:r>
              <a:rPr lang="zh-CN" altLang="en-US" sz="2000"/>
              <a:t>交换</a:t>
            </a:r>
            <a:endParaRPr lang="en-US" altLang="zh-CN" sz="2000"/>
          </a:p>
          <a:p>
            <a:pPr eaLnBrk="1" hangingPunct="1">
              <a:lnSpc>
                <a:spcPct val="90000"/>
              </a:lnSpc>
              <a:spcBef>
                <a:spcPts val="600"/>
              </a:spcBef>
            </a:pPr>
            <a:r>
              <a:rPr lang="zh-CN" altLang="en-US" sz="2000"/>
              <a:t>输出端口处理</a:t>
            </a:r>
            <a:endParaRPr lang="en-US" altLang="zh-CN" sz="2000"/>
          </a:p>
          <a:p>
            <a:pPr eaLnBrk="1" hangingPunct="1">
              <a:lnSpc>
                <a:spcPct val="90000"/>
              </a:lnSpc>
              <a:spcBef>
                <a:spcPts val="600"/>
              </a:spcBef>
            </a:pPr>
            <a:r>
              <a:rPr lang="zh-CN" altLang="en-US" sz="2000"/>
              <a:t>何处出现排队</a:t>
            </a:r>
            <a:endParaRPr lang="en-US" altLang="zh-CN" sz="2000"/>
          </a:p>
          <a:p>
            <a:pPr eaLnBrk="1" hangingPunct="1">
              <a:lnSpc>
                <a:spcPct val="90000"/>
              </a:lnSpc>
              <a:spcBef>
                <a:spcPts val="600"/>
              </a:spcBef>
            </a:pPr>
            <a:r>
              <a:rPr lang="zh-CN" altLang="en-US" sz="2000"/>
              <a:t>分组调度</a:t>
            </a:r>
            <a:endParaRPr lang="en-US" altLang="zh-CN" sz="2000"/>
          </a:p>
          <a:p>
            <a:pPr eaLnBrk="1" hangingPunct="1">
              <a:lnSpc>
                <a:spcPct val="90000"/>
              </a:lnSpc>
              <a:buFontTx/>
              <a:buNone/>
            </a:pPr>
            <a:endParaRPr lang="en-US" altLang="zh-CN" sz="2000"/>
          </a:p>
          <a:p>
            <a:pPr eaLnBrk="1" hangingPunct="1">
              <a:lnSpc>
                <a:spcPct val="90000"/>
              </a:lnSpc>
              <a:buFontTx/>
              <a:buNone/>
            </a:pPr>
            <a:r>
              <a:rPr lang="en-US" altLang="zh-CN" sz="2000"/>
              <a:t>4.4 </a:t>
            </a:r>
            <a:r>
              <a:rPr lang="zh-CN" altLang="en-US" sz="2000"/>
              <a:t>网际协议</a:t>
            </a:r>
            <a:r>
              <a:rPr lang="en-US" altLang="zh-CN" sz="2000"/>
              <a:t>: IPv4</a:t>
            </a:r>
            <a:r>
              <a:rPr lang="zh-CN" altLang="en-US" sz="2000"/>
              <a:t>、寻址、</a:t>
            </a:r>
            <a:r>
              <a:rPr lang="en-US" altLang="zh-CN" sz="2000"/>
              <a:t>IPv6</a:t>
            </a:r>
            <a:r>
              <a:rPr lang="zh-CN" altLang="en-US" sz="2000"/>
              <a:t>及其它</a:t>
            </a:r>
            <a:endParaRPr lang="en-US" altLang="zh-CN" sz="2000"/>
          </a:p>
          <a:p>
            <a:pPr eaLnBrk="1" hangingPunct="1">
              <a:lnSpc>
                <a:spcPct val="90000"/>
              </a:lnSpc>
              <a:spcBef>
                <a:spcPts val="600"/>
              </a:spcBef>
            </a:pPr>
            <a:r>
              <a:rPr lang="en-US" altLang="zh-CN" sz="2000"/>
              <a:t>IPv4 </a:t>
            </a:r>
            <a:r>
              <a:rPr lang="zh-CN" altLang="en-US" sz="2000"/>
              <a:t>数据报格式</a:t>
            </a:r>
            <a:endParaRPr lang="en-US" altLang="zh-CN" sz="2000"/>
          </a:p>
        </p:txBody>
      </p:sp>
      <p:sp>
        <p:nvSpPr>
          <p:cNvPr id="1320964" name="Rectangle 4"/>
          <p:cNvSpPr>
            <a:spLocks noGrp="1" noChangeArrowheads="1"/>
          </p:cNvSpPr>
          <p:nvPr>
            <p:ph type="body" sz="half" idx="2"/>
          </p:nvPr>
        </p:nvSpPr>
        <p:spPr>
          <a:xfrm>
            <a:off x="4785064" y="1002889"/>
            <a:ext cx="4008099" cy="5220929"/>
          </a:xfrm>
        </p:spPr>
        <p:txBody>
          <a:bodyPr/>
          <a:lstStyle/>
          <a:p>
            <a:pPr eaLnBrk="1" hangingPunct="1">
              <a:lnSpc>
                <a:spcPct val="90000"/>
              </a:lnSpc>
              <a:spcBef>
                <a:spcPts val="600"/>
              </a:spcBef>
              <a:defRPr/>
            </a:pPr>
            <a:r>
              <a:rPr lang="en-US" altLang="zh-CN" sz="2000"/>
              <a:t>IPv4 </a:t>
            </a:r>
            <a:r>
              <a:rPr lang="zh-CN" altLang="en-US" sz="2000"/>
              <a:t>数据报分片</a:t>
            </a:r>
            <a:endParaRPr lang="en-US" altLang="zh-CN" sz="2000"/>
          </a:p>
          <a:p>
            <a:pPr eaLnBrk="1" hangingPunct="1">
              <a:lnSpc>
                <a:spcPct val="90000"/>
              </a:lnSpc>
              <a:spcBef>
                <a:spcPts val="600"/>
              </a:spcBef>
              <a:defRPr/>
            </a:pPr>
            <a:r>
              <a:rPr lang="en-US" altLang="zh-CN" sz="2000"/>
              <a:t>IPv4 </a:t>
            </a:r>
            <a:r>
              <a:rPr lang="zh-CN" altLang="en-US" sz="2000"/>
              <a:t>编址</a:t>
            </a:r>
            <a:endParaRPr lang="en-US" altLang="zh-CN" sz="2000"/>
          </a:p>
          <a:p>
            <a:pPr eaLnBrk="1" hangingPunct="1">
              <a:lnSpc>
                <a:spcPct val="90000"/>
              </a:lnSpc>
              <a:spcBef>
                <a:spcPts val="600"/>
              </a:spcBef>
              <a:defRPr/>
            </a:pPr>
            <a:r>
              <a:rPr lang="zh-CN" altLang="en-US" sz="2000"/>
              <a:t>网络地址转换</a:t>
            </a:r>
            <a:endParaRPr lang="en-US" altLang="zh-CN" sz="2000"/>
          </a:p>
          <a:p>
            <a:pPr eaLnBrk="1" hangingPunct="1">
              <a:lnSpc>
                <a:spcPct val="90000"/>
              </a:lnSpc>
              <a:spcBef>
                <a:spcPts val="600"/>
              </a:spcBef>
              <a:defRPr/>
            </a:pPr>
            <a:r>
              <a:rPr lang="en-US" altLang="zh-CN" sz="2000"/>
              <a:t>IPv6</a:t>
            </a:r>
          </a:p>
          <a:p>
            <a:pPr eaLnBrk="1" hangingPunct="1">
              <a:lnSpc>
                <a:spcPct val="90000"/>
              </a:lnSpc>
              <a:buFontTx/>
              <a:buNone/>
              <a:defRPr/>
            </a:pPr>
            <a:endParaRPr lang="en-US" altLang="zh-CN" sz="2000"/>
          </a:p>
          <a:p>
            <a:pPr eaLnBrk="1" hangingPunct="1">
              <a:lnSpc>
                <a:spcPct val="90000"/>
              </a:lnSpc>
              <a:buFontTx/>
              <a:buNone/>
              <a:defRPr/>
            </a:pPr>
            <a:r>
              <a:rPr lang="en-US" altLang="zh-CN" sz="2000"/>
              <a:t>4.5 </a:t>
            </a:r>
            <a:r>
              <a:rPr lang="zh-CN" altLang="en-US" sz="2000"/>
              <a:t>通用转发和</a:t>
            </a:r>
            <a:r>
              <a:rPr lang="en-US" altLang="zh-CN" sz="2000"/>
              <a:t>SDN</a:t>
            </a:r>
          </a:p>
          <a:p>
            <a:pPr eaLnBrk="1" hangingPunct="1">
              <a:lnSpc>
                <a:spcPct val="90000"/>
              </a:lnSpc>
              <a:spcBef>
                <a:spcPts val="600"/>
              </a:spcBef>
              <a:defRPr/>
            </a:pPr>
            <a:r>
              <a:rPr lang="zh-CN" altLang="en-US" sz="2000"/>
              <a:t>匹配</a:t>
            </a:r>
            <a:endParaRPr lang="en-US" altLang="zh-CN" sz="2000"/>
          </a:p>
          <a:p>
            <a:pPr eaLnBrk="1" hangingPunct="1">
              <a:lnSpc>
                <a:spcPct val="90000"/>
              </a:lnSpc>
              <a:spcBef>
                <a:spcPts val="600"/>
              </a:spcBef>
              <a:defRPr/>
            </a:pPr>
            <a:r>
              <a:rPr lang="zh-CN" altLang="en-US" sz="2000"/>
              <a:t>动作</a:t>
            </a:r>
            <a:endParaRPr lang="en-US" altLang="zh-CN" sz="2000"/>
          </a:p>
          <a:p>
            <a:pPr eaLnBrk="1" hangingPunct="1">
              <a:lnSpc>
                <a:spcPct val="90000"/>
              </a:lnSpc>
              <a:spcBef>
                <a:spcPts val="600"/>
              </a:spcBef>
              <a:defRPr/>
            </a:pPr>
            <a:r>
              <a:rPr lang="zh-CN" altLang="en-US" sz="2000"/>
              <a:t>匹配加动作操作中的</a:t>
            </a:r>
            <a:r>
              <a:rPr lang="en-US" altLang="zh-CN" sz="2000"/>
              <a:t>OpenFlow</a:t>
            </a:r>
            <a:r>
              <a:rPr lang="zh-CN" altLang="en-US" sz="2000"/>
              <a:t>例子</a:t>
            </a:r>
            <a:endParaRPr lang="en-US" altLang="zh-CN" sz="2000"/>
          </a:p>
          <a:p>
            <a:pPr eaLnBrk="1" hangingPunct="1">
              <a:lnSpc>
                <a:spcPct val="90000"/>
              </a:lnSpc>
              <a:buFontTx/>
              <a:buNone/>
              <a:defRPr/>
            </a:pPr>
            <a:endParaRPr lang="en-US" altLang="zh-CN" sz="2000"/>
          </a:p>
          <a:p>
            <a:pPr eaLnBrk="1" hangingPunct="1">
              <a:lnSpc>
                <a:spcPct val="90000"/>
              </a:lnSpc>
              <a:buFontTx/>
              <a:buNone/>
              <a:defRPr/>
            </a:pPr>
            <a:r>
              <a:rPr lang="en-US" altLang="zh-CN" sz="2000"/>
              <a:t>4.5 </a:t>
            </a:r>
            <a:r>
              <a:rPr lang="zh-CN" altLang="en-US" sz="2000"/>
              <a:t>中间盒</a:t>
            </a:r>
            <a:endParaRPr lang="en-US" altLang="zh-CN" sz="2000"/>
          </a:p>
          <a:p>
            <a:pPr eaLnBrk="1" hangingPunct="1">
              <a:lnSpc>
                <a:spcPct val="90000"/>
              </a:lnSpc>
              <a:buFontTx/>
              <a:buNone/>
              <a:defRPr/>
            </a:pPr>
            <a:endParaRPr lang="en-US" altLang="zh-CN" sz="2000"/>
          </a:p>
          <a:p>
            <a:pPr eaLnBrk="1" hangingPunct="1">
              <a:lnSpc>
                <a:spcPct val="90000"/>
              </a:lnSpc>
              <a:buNone/>
              <a:defRPr/>
            </a:pPr>
            <a:r>
              <a:rPr lang="en-US" altLang="zh-CN" sz="2000"/>
              <a:t>4.6 </a:t>
            </a:r>
            <a:r>
              <a:rPr lang="zh-CN" altLang="en-US" sz="2000"/>
              <a:t>小 结</a:t>
            </a:r>
          </a:p>
          <a:p>
            <a:pPr eaLnBrk="1" hangingPunct="1">
              <a:lnSpc>
                <a:spcPct val="90000"/>
              </a:lnSpc>
              <a:buFontTx/>
              <a:buNone/>
              <a:defRPr/>
            </a:pPr>
            <a:endParaRPr lang="zh-CN" altLang="en-US" sz="2000"/>
          </a:p>
        </p:txBody>
      </p:sp>
    </p:spTree>
    <p:extLst>
      <p:ext uri="{BB962C8B-B14F-4D97-AF65-F5344CB8AC3E}">
        <p14:creationId xmlns:p14="http://schemas.microsoft.com/office/powerpoint/2010/main" val="7812873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284163" y="238749"/>
            <a:ext cx="8374062" cy="609600"/>
          </a:xfrm>
        </p:spPr>
        <p:txBody>
          <a:bodyPr/>
          <a:lstStyle/>
          <a:p>
            <a:r>
              <a:rPr lang="zh-CN" altLang="en-US">
                <a:latin typeface="+mn-ea"/>
                <a:ea typeface="+mn-ea"/>
                <a:cs typeface="ＭＳ Ｐゴシック" pitchFamily="34" charset="-128"/>
              </a:rPr>
              <a:t>路由器体系结构视图</a:t>
            </a:r>
            <a:endParaRPr lang="en-US" altLang="zh-CN">
              <a:latin typeface="+mn-ea"/>
              <a:ea typeface="+mn-ea"/>
              <a:cs typeface="ＭＳ Ｐゴシック" pitchFamily="34" charset="-128"/>
            </a:endParaRPr>
          </a:p>
        </p:txBody>
      </p:sp>
      <p:grpSp>
        <p:nvGrpSpPr>
          <p:cNvPr id="50179" name="Group 60"/>
          <p:cNvGrpSpPr>
            <a:grpSpLocks/>
          </p:cNvGrpSpPr>
          <p:nvPr/>
        </p:nvGrpSpPr>
        <p:grpSpPr bwMode="auto">
          <a:xfrm>
            <a:off x="2787650" y="3333750"/>
            <a:ext cx="1609725" cy="2343150"/>
            <a:chOff x="2418" y="1882"/>
            <a:chExt cx="1014" cy="1476"/>
          </a:xfrm>
        </p:grpSpPr>
        <p:sp>
          <p:nvSpPr>
            <p:cNvPr id="50231" name="Rectangle 45"/>
            <p:cNvSpPr>
              <a:spLocks noChangeArrowheads="1"/>
            </p:cNvSpPr>
            <p:nvPr/>
          </p:nvSpPr>
          <p:spPr bwMode="auto">
            <a:xfrm>
              <a:off x="2418" y="1882"/>
              <a:ext cx="1014" cy="1476"/>
            </a:xfrm>
            <a:prstGeom prst="rect">
              <a:avLst/>
            </a:prstGeom>
            <a:solidFill>
              <a:schemeClr val="bg1"/>
            </a:solidFill>
            <a:ln w="28575">
              <a:solidFill>
                <a:srgbClr val="FF0000"/>
              </a:solidFill>
              <a:miter lim="800000"/>
              <a:headEnd/>
              <a:tailEnd/>
            </a:ln>
          </p:spPr>
          <p:txBody>
            <a:bodyPr wrap="none" anchor="ctr"/>
            <a:lstStyle/>
            <a:p>
              <a:endParaRPr lang="zh-CN" altLang="zh-CN">
                <a:latin typeface="+mn-lt"/>
              </a:endParaRPr>
            </a:p>
          </p:txBody>
        </p:sp>
        <p:sp>
          <p:nvSpPr>
            <p:cNvPr id="50232" name="Text Box 48"/>
            <p:cNvSpPr txBox="1">
              <a:spLocks noChangeArrowheads="1"/>
            </p:cNvSpPr>
            <p:nvPr/>
          </p:nvSpPr>
          <p:spPr bwMode="auto">
            <a:xfrm>
              <a:off x="2528" y="2418"/>
              <a:ext cx="789" cy="503"/>
            </a:xfrm>
            <a:prstGeom prst="rect">
              <a:avLst/>
            </a:prstGeom>
            <a:noFill/>
            <a:ln w="9525">
              <a:noFill/>
              <a:miter lim="800000"/>
              <a:headEnd/>
              <a:tailEnd/>
            </a:ln>
          </p:spPr>
          <p:txBody>
            <a:bodyPr wrap="none">
              <a:spAutoFit/>
            </a:bodyPr>
            <a:lstStyle/>
            <a:p>
              <a:pPr algn="ctr">
                <a:lnSpc>
                  <a:spcPct val="85000"/>
                </a:lnSpc>
              </a:pPr>
              <a:r>
                <a:rPr lang="en-US" altLang="zh-CN">
                  <a:latin typeface="+mn-lt"/>
                </a:rPr>
                <a:t>high-seed </a:t>
              </a:r>
            </a:p>
            <a:p>
              <a:pPr algn="ctr">
                <a:lnSpc>
                  <a:spcPct val="85000"/>
                </a:lnSpc>
              </a:pPr>
              <a:r>
                <a:rPr lang="en-US" altLang="zh-CN">
                  <a:latin typeface="+mn-lt"/>
                </a:rPr>
                <a:t>switching</a:t>
              </a:r>
            </a:p>
            <a:p>
              <a:pPr algn="ctr">
                <a:lnSpc>
                  <a:spcPct val="85000"/>
                </a:lnSpc>
              </a:pPr>
              <a:r>
                <a:rPr lang="en-US" altLang="zh-CN">
                  <a:latin typeface="+mn-lt"/>
                </a:rPr>
                <a:t>fabric</a:t>
              </a:r>
            </a:p>
          </p:txBody>
        </p:sp>
      </p:grpSp>
      <p:sp>
        <p:nvSpPr>
          <p:cNvPr id="50180" name="Rectangle 46"/>
          <p:cNvSpPr>
            <a:spLocks noChangeArrowheads="1"/>
          </p:cNvSpPr>
          <p:nvPr/>
        </p:nvSpPr>
        <p:spPr bwMode="auto">
          <a:xfrm>
            <a:off x="2805113" y="2371725"/>
            <a:ext cx="1590675" cy="647700"/>
          </a:xfrm>
          <a:prstGeom prst="rect">
            <a:avLst/>
          </a:prstGeom>
          <a:solidFill>
            <a:schemeClr val="bg1"/>
          </a:solidFill>
          <a:ln w="28575">
            <a:solidFill>
              <a:srgbClr val="FF0000"/>
            </a:solidFill>
            <a:miter lim="800000"/>
            <a:headEnd/>
            <a:tailEnd/>
          </a:ln>
        </p:spPr>
        <p:txBody>
          <a:bodyPr wrap="none" anchor="ctr"/>
          <a:lstStyle/>
          <a:p>
            <a:endParaRPr lang="zh-CN" altLang="zh-CN">
              <a:latin typeface="+mn-lt"/>
            </a:endParaRPr>
          </a:p>
        </p:txBody>
      </p:sp>
      <p:sp>
        <p:nvSpPr>
          <p:cNvPr id="50181" name="Text Box 47"/>
          <p:cNvSpPr txBox="1">
            <a:spLocks noChangeArrowheads="1"/>
          </p:cNvSpPr>
          <p:nvPr/>
        </p:nvSpPr>
        <p:spPr bwMode="auto">
          <a:xfrm>
            <a:off x="2982913" y="2413000"/>
            <a:ext cx="1187450" cy="558800"/>
          </a:xfrm>
          <a:prstGeom prst="rect">
            <a:avLst/>
          </a:prstGeom>
          <a:noFill/>
          <a:ln w="9525">
            <a:noFill/>
            <a:miter lim="800000"/>
            <a:headEnd/>
            <a:tailEnd/>
          </a:ln>
        </p:spPr>
        <p:txBody>
          <a:bodyPr wrap="none">
            <a:spAutoFit/>
          </a:bodyPr>
          <a:lstStyle/>
          <a:p>
            <a:pPr algn="ctr">
              <a:lnSpc>
                <a:spcPct val="85000"/>
              </a:lnSpc>
            </a:pPr>
            <a:r>
              <a:rPr lang="en-US" altLang="zh-CN">
                <a:latin typeface="+mn-lt"/>
              </a:rPr>
              <a:t>routing </a:t>
            </a:r>
          </a:p>
          <a:p>
            <a:pPr algn="ctr">
              <a:lnSpc>
                <a:spcPct val="85000"/>
              </a:lnSpc>
            </a:pPr>
            <a:r>
              <a:rPr lang="en-US" altLang="zh-CN">
                <a:latin typeface="+mn-lt"/>
              </a:rPr>
              <a:t>processor</a:t>
            </a:r>
          </a:p>
        </p:txBody>
      </p:sp>
      <p:sp>
        <p:nvSpPr>
          <p:cNvPr id="50182" name="Line 50"/>
          <p:cNvSpPr>
            <a:spLocks noChangeShapeType="1"/>
          </p:cNvSpPr>
          <p:nvPr/>
        </p:nvSpPr>
        <p:spPr bwMode="auto">
          <a:xfrm>
            <a:off x="3533775" y="2890838"/>
            <a:ext cx="19050" cy="571500"/>
          </a:xfrm>
          <a:prstGeom prst="line">
            <a:avLst/>
          </a:prstGeom>
          <a:noFill/>
          <a:ln w="38100">
            <a:solidFill>
              <a:srgbClr val="FF0000"/>
            </a:solidFill>
            <a:round/>
            <a:headEnd type="triangle" w="med" len="med"/>
            <a:tailEnd type="triangle" w="med" len="med"/>
          </a:ln>
        </p:spPr>
        <p:txBody>
          <a:bodyPr wrap="none"/>
          <a:lstStyle/>
          <a:p>
            <a:endParaRPr lang="zh-CN" altLang="en-US">
              <a:latin typeface="+mn-lt"/>
            </a:endParaRPr>
          </a:p>
        </p:txBody>
      </p:sp>
      <p:grpSp>
        <p:nvGrpSpPr>
          <p:cNvPr id="50183" name="Group 17"/>
          <p:cNvGrpSpPr>
            <a:grpSpLocks/>
          </p:cNvGrpSpPr>
          <p:nvPr/>
        </p:nvGrpSpPr>
        <p:grpSpPr bwMode="auto">
          <a:xfrm>
            <a:off x="744538" y="3348038"/>
            <a:ext cx="2033587" cy="566737"/>
            <a:chOff x="930" y="1989"/>
            <a:chExt cx="1482" cy="357"/>
          </a:xfrm>
        </p:grpSpPr>
        <p:sp>
          <p:nvSpPr>
            <p:cNvPr id="50226" name="Rectangle 9"/>
            <p:cNvSpPr>
              <a:spLocks noChangeArrowheads="1"/>
            </p:cNvSpPr>
            <p:nvPr/>
          </p:nvSpPr>
          <p:spPr bwMode="auto">
            <a:xfrm>
              <a:off x="1152" y="1989"/>
              <a:ext cx="1086" cy="357"/>
            </a:xfrm>
            <a:prstGeom prst="rect">
              <a:avLst/>
            </a:prstGeom>
            <a:solidFill>
              <a:schemeClr val="bg1"/>
            </a:solidFill>
            <a:ln w="19050">
              <a:solidFill>
                <a:srgbClr val="5F5F5F"/>
              </a:solidFill>
              <a:miter lim="800000"/>
              <a:headEnd/>
              <a:tailEnd/>
            </a:ln>
          </p:spPr>
          <p:txBody>
            <a:bodyPr wrap="none" anchor="ctr"/>
            <a:lstStyle/>
            <a:p>
              <a:endParaRPr lang="zh-CN" altLang="zh-CN">
                <a:latin typeface="+mn-lt"/>
              </a:endParaRPr>
            </a:p>
          </p:txBody>
        </p:sp>
        <p:sp>
          <p:nvSpPr>
            <p:cNvPr id="50227" name="Rectangle 5"/>
            <p:cNvSpPr>
              <a:spLocks noChangeArrowheads="1"/>
            </p:cNvSpPr>
            <p:nvPr/>
          </p:nvSpPr>
          <p:spPr bwMode="auto">
            <a:xfrm>
              <a:off x="1197" y="2089"/>
              <a:ext cx="337" cy="161"/>
            </a:xfrm>
            <a:prstGeom prst="rect">
              <a:avLst/>
            </a:prstGeom>
            <a:solidFill>
              <a:schemeClr val="bg1"/>
            </a:solidFill>
            <a:ln w="28575">
              <a:solidFill>
                <a:srgbClr val="006600"/>
              </a:solidFill>
              <a:miter lim="800000"/>
              <a:headEnd/>
              <a:tailEnd/>
            </a:ln>
          </p:spPr>
          <p:txBody>
            <a:bodyPr wrap="none" anchor="ctr"/>
            <a:lstStyle/>
            <a:p>
              <a:endParaRPr lang="zh-CN" altLang="zh-CN">
                <a:latin typeface="+mn-lt"/>
              </a:endParaRPr>
            </a:p>
          </p:txBody>
        </p:sp>
        <p:sp>
          <p:nvSpPr>
            <p:cNvPr id="50228" name="Rectangle 6"/>
            <p:cNvSpPr>
              <a:spLocks noChangeArrowheads="1"/>
            </p:cNvSpPr>
            <p:nvPr/>
          </p:nvSpPr>
          <p:spPr bwMode="auto">
            <a:xfrm>
              <a:off x="1582" y="2025"/>
              <a:ext cx="273" cy="274"/>
            </a:xfrm>
            <a:prstGeom prst="rect">
              <a:avLst/>
            </a:prstGeom>
            <a:solidFill>
              <a:schemeClr val="bg1"/>
            </a:solidFill>
            <a:ln w="28575">
              <a:solidFill>
                <a:schemeClr val="accent2"/>
              </a:solidFill>
              <a:miter lim="800000"/>
              <a:headEnd/>
              <a:tailEnd/>
            </a:ln>
          </p:spPr>
          <p:txBody>
            <a:bodyPr wrap="none" anchor="ctr"/>
            <a:lstStyle/>
            <a:p>
              <a:endParaRPr lang="zh-CN" altLang="zh-CN">
                <a:latin typeface="+mn-lt"/>
              </a:endParaRPr>
            </a:p>
          </p:txBody>
        </p:sp>
        <p:sp>
          <p:nvSpPr>
            <p:cNvPr id="50229" name="Rectangle 8"/>
            <p:cNvSpPr>
              <a:spLocks noChangeArrowheads="1"/>
            </p:cNvSpPr>
            <p:nvPr/>
          </p:nvSpPr>
          <p:spPr bwMode="auto">
            <a:xfrm>
              <a:off x="1904" y="2023"/>
              <a:ext cx="274" cy="274"/>
            </a:xfrm>
            <a:prstGeom prst="rect">
              <a:avLst/>
            </a:prstGeom>
            <a:solidFill>
              <a:schemeClr val="bg1"/>
            </a:solidFill>
            <a:ln w="28575">
              <a:solidFill>
                <a:srgbClr val="FF0000"/>
              </a:solidFill>
              <a:miter lim="800000"/>
              <a:headEnd/>
              <a:tailEnd/>
            </a:ln>
          </p:spPr>
          <p:txBody>
            <a:bodyPr wrap="none" anchor="ctr"/>
            <a:lstStyle/>
            <a:p>
              <a:endParaRPr lang="zh-CN" altLang="zh-CN">
                <a:latin typeface="+mn-lt"/>
              </a:endParaRPr>
            </a:p>
          </p:txBody>
        </p:sp>
        <p:sp>
          <p:nvSpPr>
            <p:cNvPr id="50230" name="Line 16"/>
            <p:cNvSpPr>
              <a:spLocks noChangeShapeType="1"/>
            </p:cNvSpPr>
            <p:nvPr/>
          </p:nvSpPr>
          <p:spPr bwMode="auto">
            <a:xfrm>
              <a:off x="930" y="2169"/>
              <a:ext cx="1482" cy="0"/>
            </a:xfrm>
            <a:prstGeom prst="line">
              <a:avLst/>
            </a:prstGeom>
            <a:noFill/>
            <a:ln w="28575">
              <a:solidFill>
                <a:schemeClr val="tx1"/>
              </a:solidFill>
              <a:round/>
              <a:headEnd/>
              <a:tailEnd type="triangle" w="med" len="med"/>
            </a:ln>
          </p:spPr>
          <p:txBody>
            <a:bodyPr wrap="none"/>
            <a:lstStyle/>
            <a:p>
              <a:endParaRPr lang="zh-CN" altLang="en-US">
                <a:latin typeface="+mn-lt"/>
              </a:endParaRPr>
            </a:p>
          </p:txBody>
        </p:sp>
      </p:grpSp>
      <p:grpSp>
        <p:nvGrpSpPr>
          <p:cNvPr id="50184" name="Group 18"/>
          <p:cNvGrpSpPr>
            <a:grpSpLocks/>
          </p:cNvGrpSpPr>
          <p:nvPr/>
        </p:nvGrpSpPr>
        <p:grpSpPr bwMode="auto">
          <a:xfrm>
            <a:off x="733425" y="5086350"/>
            <a:ext cx="2058988" cy="566738"/>
            <a:chOff x="930" y="1989"/>
            <a:chExt cx="1482" cy="357"/>
          </a:xfrm>
        </p:grpSpPr>
        <p:sp>
          <p:nvSpPr>
            <p:cNvPr id="50221" name="Rectangle 19"/>
            <p:cNvSpPr>
              <a:spLocks noChangeArrowheads="1"/>
            </p:cNvSpPr>
            <p:nvPr/>
          </p:nvSpPr>
          <p:spPr bwMode="auto">
            <a:xfrm>
              <a:off x="1152" y="1989"/>
              <a:ext cx="1088" cy="357"/>
            </a:xfrm>
            <a:prstGeom prst="rect">
              <a:avLst/>
            </a:prstGeom>
            <a:solidFill>
              <a:schemeClr val="bg1"/>
            </a:solidFill>
            <a:ln w="19050">
              <a:solidFill>
                <a:srgbClr val="5F5F5F"/>
              </a:solidFill>
              <a:miter lim="800000"/>
              <a:headEnd/>
              <a:tailEnd/>
            </a:ln>
          </p:spPr>
          <p:txBody>
            <a:bodyPr wrap="none" anchor="ctr"/>
            <a:lstStyle/>
            <a:p>
              <a:endParaRPr lang="zh-CN" altLang="zh-CN">
                <a:latin typeface="+mn-lt"/>
              </a:endParaRPr>
            </a:p>
          </p:txBody>
        </p:sp>
        <p:sp>
          <p:nvSpPr>
            <p:cNvPr id="50222" name="Rectangle 20"/>
            <p:cNvSpPr>
              <a:spLocks noChangeArrowheads="1"/>
            </p:cNvSpPr>
            <p:nvPr/>
          </p:nvSpPr>
          <p:spPr bwMode="auto">
            <a:xfrm>
              <a:off x="1197" y="2089"/>
              <a:ext cx="337" cy="161"/>
            </a:xfrm>
            <a:prstGeom prst="rect">
              <a:avLst/>
            </a:prstGeom>
            <a:solidFill>
              <a:schemeClr val="bg1"/>
            </a:solidFill>
            <a:ln w="28575">
              <a:solidFill>
                <a:srgbClr val="006600"/>
              </a:solidFill>
              <a:miter lim="800000"/>
              <a:headEnd/>
              <a:tailEnd/>
            </a:ln>
          </p:spPr>
          <p:txBody>
            <a:bodyPr wrap="none" anchor="ctr"/>
            <a:lstStyle/>
            <a:p>
              <a:endParaRPr lang="zh-CN" altLang="zh-CN">
                <a:latin typeface="+mn-lt"/>
              </a:endParaRPr>
            </a:p>
          </p:txBody>
        </p:sp>
        <p:sp>
          <p:nvSpPr>
            <p:cNvPr id="50223" name="Rectangle 21"/>
            <p:cNvSpPr>
              <a:spLocks noChangeArrowheads="1"/>
            </p:cNvSpPr>
            <p:nvPr/>
          </p:nvSpPr>
          <p:spPr bwMode="auto">
            <a:xfrm>
              <a:off x="1582" y="2025"/>
              <a:ext cx="273" cy="274"/>
            </a:xfrm>
            <a:prstGeom prst="rect">
              <a:avLst/>
            </a:prstGeom>
            <a:solidFill>
              <a:schemeClr val="bg1"/>
            </a:solidFill>
            <a:ln w="28575">
              <a:solidFill>
                <a:schemeClr val="accent2"/>
              </a:solidFill>
              <a:miter lim="800000"/>
              <a:headEnd/>
              <a:tailEnd/>
            </a:ln>
          </p:spPr>
          <p:txBody>
            <a:bodyPr wrap="none" anchor="ctr"/>
            <a:lstStyle/>
            <a:p>
              <a:endParaRPr lang="zh-CN" altLang="zh-CN">
                <a:latin typeface="+mn-lt"/>
              </a:endParaRPr>
            </a:p>
          </p:txBody>
        </p:sp>
        <p:sp>
          <p:nvSpPr>
            <p:cNvPr id="50224" name="Rectangle 22"/>
            <p:cNvSpPr>
              <a:spLocks noChangeArrowheads="1"/>
            </p:cNvSpPr>
            <p:nvPr/>
          </p:nvSpPr>
          <p:spPr bwMode="auto">
            <a:xfrm>
              <a:off x="1904" y="2023"/>
              <a:ext cx="274" cy="274"/>
            </a:xfrm>
            <a:prstGeom prst="rect">
              <a:avLst/>
            </a:prstGeom>
            <a:solidFill>
              <a:schemeClr val="bg1"/>
            </a:solidFill>
            <a:ln w="28575">
              <a:solidFill>
                <a:srgbClr val="FF0000"/>
              </a:solidFill>
              <a:miter lim="800000"/>
              <a:headEnd/>
              <a:tailEnd/>
            </a:ln>
          </p:spPr>
          <p:txBody>
            <a:bodyPr wrap="none" anchor="ctr"/>
            <a:lstStyle/>
            <a:p>
              <a:endParaRPr lang="zh-CN" altLang="zh-CN">
                <a:latin typeface="+mn-lt"/>
              </a:endParaRPr>
            </a:p>
          </p:txBody>
        </p:sp>
        <p:sp>
          <p:nvSpPr>
            <p:cNvPr id="50225" name="Line 23"/>
            <p:cNvSpPr>
              <a:spLocks noChangeShapeType="1"/>
            </p:cNvSpPr>
            <p:nvPr/>
          </p:nvSpPr>
          <p:spPr bwMode="auto">
            <a:xfrm>
              <a:off x="930" y="2169"/>
              <a:ext cx="1482" cy="0"/>
            </a:xfrm>
            <a:prstGeom prst="line">
              <a:avLst/>
            </a:prstGeom>
            <a:noFill/>
            <a:ln w="28575">
              <a:solidFill>
                <a:schemeClr val="tx1"/>
              </a:solidFill>
              <a:round/>
              <a:headEnd/>
              <a:tailEnd type="triangle" w="med" len="med"/>
            </a:ln>
          </p:spPr>
          <p:txBody>
            <a:bodyPr wrap="none"/>
            <a:lstStyle/>
            <a:p>
              <a:endParaRPr lang="zh-CN" altLang="en-US">
                <a:latin typeface="+mn-lt"/>
              </a:endParaRPr>
            </a:p>
          </p:txBody>
        </p:sp>
      </p:grpSp>
      <p:grpSp>
        <p:nvGrpSpPr>
          <p:cNvPr id="50185" name="Group 29"/>
          <p:cNvGrpSpPr>
            <a:grpSpLocks/>
          </p:cNvGrpSpPr>
          <p:nvPr/>
        </p:nvGrpSpPr>
        <p:grpSpPr bwMode="auto">
          <a:xfrm rot="2656396">
            <a:off x="1363663" y="4238625"/>
            <a:ext cx="546100" cy="546100"/>
            <a:chOff x="354" y="2715"/>
            <a:chExt cx="344" cy="344"/>
          </a:xfrm>
        </p:grpSpPr>
        <p:sp>
          <p:nvSpPr>
            <p:cNvPr id="50217" name="Oval 25"/>
            <p:cNvSpPr>
              <a:spLocks noChangeArrowheads="1"/>
            </p:cNvSpPr>
            <p:nvPr/>
          </p:nvSpPr>
          <p:spPr bwMode="auto">
            <a:xfrm>
              <a:off x="352" y="2715"/>
              <a:ext cx="56" cy="56"/>
            </a:xfrm>
            <a:prstGeom prst="ellipse">
              <a:avLst/>
            </a:prstGeom>
            <a:solidFill>
              <a:schemeClr val="tx2"/>
            </a:solidFill>
            <a:ln w="9525">
              <a:solidFill>
                <a:schemeClr val="tx1"/>
              </a:solidFill>
              <a:round/>
              <a:headEnd/>
              <a:tailEnd/>
            </a:ln>
          </p:spPr>
          <p:txBody>
            <a:bodyPr wrap="none" anchor="ctr"/>
            <a:lstStyle/>
            <a:p>
              <a:endParaRPr lang="zh-CN" altLang="zh-CN">
                <a:latin typeface="+mn-lt"/>
              </a:endParaRPr>
            </a:p>
          </p:txBody>
        </p:sp>
        <p:sp>
          <p:nvSpPr>
            <p:cNvPr id="50218" name="Oval 26"/>
            <p:cNvSpPr>
              <a:spLocks noChangeArrowheads="1"/>
            </p:cNvSpPr>
            <p:nvPr/>
          </p:nvSpPr>
          <p:spPr bwMode="auto">
            <a:xfrm>
              <a:off x="450" y="2811"/>
              <a:ext cx="56" cy="56"/>
            </a:xfrm>
            <a:prstGeom prst="ellipse">
              <a:avLst/>
            </a:prstGeom>
            <a:solidFill>
              <a:schemeClr val="tx2"/>
            </a:solidFill>
            <a:ln w="9525">
              <a:solidFill>
                <a:schemeClr val="tx1"/>
              </a:solidFill>
              <a:round/>
              <a:headEnd/>
              <a:tailEnd/>
            </a:ln>
          </p:spPr>
          <p:txBody>
            <a:bodyPr wrap="none" anchor="ctr"/>
            <a:lstStyle/>
            <a:p>
              <a:endParaRPr lang="zh-CN" altLang="zh-CN">
                <a:latin typeface="+mn-lt"/>
              </a:endParaRPr>
            </a:p>
          </p:txBody>
        </p:sp>
        <p:sp>
          <p:nvSpPr>
            <p:cNvPr id="50219" name="Oval 27"/>
            <p:cNvSpPr>
              <a:spLocks noChangeArrowheads="1"/>
            </p:cNvSpPr>
            <p:nvPr/>
          </p:nvSpPr>
          <p:spPr bwMode="auto">
            <a:xfrm>
              <a:off x="545" y="2907"/>
              <a:ext cx="56" cy="56"/>
            </a:xfrm>
            <a:prstGeom prst="ellipse">
              <a:avLst/>
            </a:prstGeom>
            <a:solidFill>
              <a:schemeClr val="tx2"/>
            </a:solidFill>
            <a:ln w="9525">
              <a:solidFill>
                <a:schemeClr val="tx1"/>
              </a:solidFill>
              <a:round/>
              <a:headEnd/>
              <a:tailEnd/>
            </a:ln>
          </p:spPr>
          <p:txBody>
            <a:bodyPr wrap="none" anchor="ctr"/>
            <a:lstStyle/>
            <a:p>
              <a:endParaRPr lang="zh-CN" altLang="zh-CN">
                <a:latin typeface="+mn-lt"/>
              </a:endParaRPr>
            </a:p>
          </p:txBody>
        </p:sp>
        <p:sp>
          <p:nvSpPr>
            <p:cNvPr id="50220" name="Oval 28"/>
            <p:cNvSpPr>
              <a:spLocks noChangeArrowheads="1"/>
            </p:cNvSpPr>
            <p:nvPr/>
          </p:nvSpPr>
          <p:spPr bwMode="auto">
            <a:xfrm>
              <a:off x="640" y="3003"/>
              <a:ext cx="56" cy="56"/>
            </a:xfrm>
            <a:prstGeom prst="ellipse">
              <a:avLst/>
            </a:prstGeom>
            <a:solidFill>
              <a:schemeClr val="tx2"/>
            </a:solidFill>
            <a:ln w="9525">
              <a:solidFill>
                <a:schemeClr val="tx1"/>
              </a:solidFill>
              <a:round/>
              <a:headEnd/>
              <a:tailEnd/>
            </a:ln>
          </p:spPr>
          <p:txBody>
            <a:bodyPr wrap="none" anchor="ctr"/>
            <a:lstStyle/>
            <a:p>
              <a:endParaRPr lang="zh-CN" altLang="zh-CN">
                <a:latin typeface="+mn-lt"/>
              </a:endParaRPr>
            </a:p>
          </p:txBody>
        </p:sp>
      </p:grpSp>
      <p:sp>
        <p:nvSpPr>
          <p:cNvPr id="50186" name="Text Box 57"/>
          <p:cNvSpPr txBox="1">
            <a:spLocks noChangeArrowheads="1"/>
          </p:cNvSpPr>
          <p:nvPr/>
        </p:nvSpPr>
        <p:spPr bwMode="auto">
          <a:xfrm>
            <a:off x="639763" y="5732463"/>
            <a:ext cx="1977273" cy="369332"/>
          </a:xfrm>
          <a:prstGeom prst="rect">
            <a:avLst/>
          </a:prstGeom>
          <a:noFill/>
          <a:ln w="9525">
            <a:noFill/>
            <a:miter lim="800000"/>
            <a:headEnd/>
            <a:tailEnd/>
          </a:ln>
        </p:spPr>
        <p:txBody>
          <a:bodyPr wrap="none">
            <a:spAutoFit/>
          </a:bodyPr>
          <a:lstStyle/>
          <a:p>
            <a:r>
              <a:rPr lang="en-US" altLang="zh-CN">
                <a:latin typeface="+mn-lt"/>
              </a:rPr>
              <a:t>router input ports</a:t>
            </a:r>
          </a:p>
        </p:txBody>
      </p:sp>
      <p:grpSp>
        <p:nvGrpSpPr>
          <p:cNvPr id="50187" name="Group 37"/>
          <p:cNvGrpSpPr>
            <a:grpSpLocks/>
          </p:cNvGrpSpPr>
          <p:nvPr/>
        </p:nvGrpSpPr>
        <p:grpSpPr bwMode="auto">
          <a:xfrm>
            <a:off x="4344988" y="3352800"/>
            <a:ext cx="1957387" cy="566738"/>
            <a:chOff x="-51" y="2454"/>
            <a:chExt cx="1482" cy="357"/>
          </a:xfrm>
        </p:grpSpPr>
        <p:grpSp>
          <p:nvGrpSpPr>
            <p:cNvPr id="50211" name="Group 36"/>
            <p:cNvGrpSpPr>
              <a:grpSpLocks/>
            </p:cNvGrpSpPr>
            <p:nvPr/>
          </p:nvGrpSpPr>
          <p:grpSpPr bwMode="auto">
            <a:xfrm flipH="1">
              <a:off x="171" y="2454"/>
              <a:ext cx="1086" cy="357"/>
              <a:chOff x="171" y="2454"/>
              <a:chExt cx="1086" cy="357"/>
            </a:xfrm>
          </p:grpSpPr>
          <p:sp>
            <p:nvSpPr>
              <p:cNvPr id="50213" name="Rectangle 31"/>
              <p:cNvSpPr>
                <a:spLocks noChangeArrowheads="1"/>
              </p:cNvSpPr>
              <p:nvPr/>
            </p:nvSpPr>
            <p:spPr bwMode="auto">
              <a:xfrm>
                <a:off x="171" y="2454"/>
                <a:ext cx="1084" cy="357"/>
              </a:xfrm>
              <a:prstGeom prst="rect">
                <a:avLst/>
              </a:prstGeom>
              <a:solidFill>
                <a:schemeClr val="bg1"/>
              </a:solidFill>
              <a:ln w="19050">
                <a:solidFill>
                  <a:srgbClr val="5F5F5F"/>
                </a:solidFill>
                <a:miter lim="800000"/>
                <a:headEnd/>
                <a:tailEnd/>
              </a:ln>
            </p:spPr>
            <p:txBody>
              <a:bodyPr wrap="none" anchor="ctr"/>
              <a:lstStyle/>
              <a:p>
                <a:endParaRPr lang="zh-CN" altLang="zh-CN">
                  <a:latin typeface="+mn-lt"/>
                </a:endParaRPr>
              </a:p>
            </p:txBody>
          </p:sp>
          <p:sp>
            <p:nvSpPr>
              <p:cNvPr id="50214" name="Rectangle 32"/>
              <p:cNvSpPr>
                <a:spLocks noChangeArrowheads="1"/>
              </p:cNvSpPr>
              <p:nvPr/>
            </p:nvSpPr>
            <p:spPr bwMode="auto">
              <a:xfrm>
                <a:off x="216" y="2554"/>
                <a:ext cx="338" cy="161"/>
              </a:xfrm>
              <a:prstGeom prst="rect">
                <a:avLst/>
              </a:prstGeom>
              <a:solidFill>
                <a:schemeClr val="bg1"/>
              </a:solidFill>
              <a:ln w="28575">
                <a:solidFill>
                  <a:srgbClr val="006600"/>
                </a:solidFill>
                <a:miter lim="800000"/>
                <a:headEnd/>
                <a:tailEnd/>
              </a:ln>
            </p:spPr>
            <p:txBody>
              <a:bodyPr wrap="none" anchor="ctr"/>
              <a:lstStyle/>
              <a:p>
                <a:endParaRPr lang="zh-CN" altLang="zh-CN">
                  <a:latin typeface="+mn-lt"/>
                </a:endParaRPr>
              </a:p>
            </p:txBody>
          </p:sp>
          <p:sp>
            <p:nvSpPr>
              <p:cNvPr id="50215" name="Rectangle 33"/>
              <p:cNvSpPr>
                <a:spLocks noChangeArrowheads="1"/>
              </p:cNvSpPr>
              <p:nvPr/>
            </p:nvSpPr>
            <p:spPr bwMode="auto">
              <a:xfrm>
                <a:off x="602" y="2490"/>
                <a:ext cx="274" cy="274"/>
              </a:xfrm>
              <a:prstGeom prst="rect">
                <a:avLst/>
              </a:prstGeom>
              <a:solidFill>
                <a:schemeClr val="bg1"/>
              </a:solidFill>
              <a:ln w="28575">
                <a:solidFill>
                  <a:schemeClr val="accent2"/>
                </a:solidFill>
                <a:miter lim="800000"/>
                <a:headEnd/>
                <a:tailEnd/>
              </a:ln>
            </p:spPr>
            <p:txBody>
              <a:bodyPr wrap="none" anchor="ctr"/>
              <a:lstStyle/>
              <a:p>
                <a:endParaRPr lang="zh-CN" altLang="zh-CN">
                  <a:latin typeface="+mn-lt"/>
                </a:endParaRPr>
              </a:p>
            </p:txBody>
          </p:sp>
          <p:sp>
            <p:nvSpPr>
              <p:cNvPr id="50216" name="Rectangle 34"/>
              <p:cNvSpPr>
                <a:spLocks noChangeArrowheads="1"/>
              </p:cNvSpPr>
              <p:nvPr/>
            </p:nvSpPr>
            <p:spPr bwMode="auto">
              <a:xfrm>
                <a:off x="921" y="2488"/>
                <a:ext cx="274" cy="274"/>
              </a:xfrm>
              <a:prstGeom prst="rect">
                <a:avLst/>
              </a:prstGeom>
              <a:solidFill>
                <a:schemeClr val="bg1"/>
              </a:solidFill>
              <a:ln w="28575">
                <a:solidFill>
                  <a:srgbClr val="FF0000"/>
                </a:solidFill>
                <a:miter lim="800000"/>
                <a:headEnd/>
                <a:tailEnd/>
              </a:ln>
            </p:spPr>
            <p:txBody>
              <a:bodyPr wrap="none" anchor="ctr"/>
              <a:lstStyle/>
              <a:p>
                <a:endParaRPr lang="zh-CN" altLang="zh-CN">
                  <a:latin typeface="+mn-lt"/>
                </a:endParaRPr>
              </a:p>
            </p:txBody>
          </p:sp>
        </p:grpSp>
        <p:sp>
          <p:nvSpPr>
            <p:cNvPr id="50212" name="Line 35"/>
            <p:cNvSpPr>
              <a:spLocks noChangeShapeType="1"/>
            </p:cNvSpPr>
            <p:nvPr/>
          </p:nvSpPr>
          <p:spPr bwMode="auto">
            <a:xfrm>
              <a:off x="-51" y="2634"/>
              <a:ext cx="1482" cy="0"/>
            </a:xfrm>
            <a:prstGeom prst="line">
              <a:avLst/>
            </a:prstGeom>
            <a:noFill/>
            <a:ln w="28575">
              <a:solidFill>
                <a:schemeClr val="tx1"/>
              </a:solidFill>
              <a:round/>
              <a:headEnd/>
              <a:tailEnd type="triangle" w="med" len="med"/>
            </a:ln>
          </p:spPr>
          <p:txBody>
            <a:bodyPr wrap="none"/>
            <a:lstStyle/>
            <a:p>
              <a:endParaRPr lang="zh-CN" altLang="en-US">
                <a:latin typeface="+mn-lt"/>
              </a:endParaRPr>
            </a:p>
          </p:txBody>
        </p:sp>
      </p:grpSp>
      <p:grpSp>
        <p:nvGrpSpPr>
          <p:cNvPr id="50188" name="Group 38"/>
          <p:cNvGrpSpPr>
            <a:grpSpLocks/>
          </p:cNvGrpSpPr>
          <p:nvPr/>
        </p:nvGrpSpPr>
        <p:grpSpPr bwMode="auto">
          <a:xfrm>
            <a:off x="4364038" y="5086350"/>
            <a:ext cx="2011362" cy="566738"/>
            <a:chOff x="-51" y="2454"/>
            <a:chExt cx="1482" cy="357"/>
          </a:xfrm>
        </p:grpSpPr>
        <p:grpSp>
          <p:nvGrpSpPr>
            <p:cNvPr id="50205" name="Group 39"/>
            <p:cNvGrpSpPr>
              <a:grpSpLocks/>
            </p:cNvGrpSpPr>
            <p:nvPr/>
          </p:nvGrpSpPr>
          <p:grpSpPr bwMode="auto">
            <a:xfrm flipH="1">
              <a:off x="171" y="2454"/>
              <a:ext cx="1086" cy="357"/>
              <a:chOff x="171" y="2454"/>
              <a:chExt cx="1086" cy="357"/>
            </a:xfrm>
          </p:grpSpPr>
          <p:sp>
            <p:nvSpPr>
              <p:cNvPr id="50207" name="Rectangle 40"/>
              <p:cNvSpPr>
                <a:spLocks noChangeArrowheads="1"/>
              </p:cNvSpPr>
              <p:nvPr/>
            </p:nvSpPr>
            <p:spPr bwMode="auto">
              <a:xfrm>
                <a:off x="171" y="2454"/>
                <a:ext cx="1084" cy="357"/>
              </a:xfrm>
              <a:prstGeom prst="rect">
                <a:avLst/>
              </a:prstGeom>
              <a:solidFill>
                <a:schemeClr val="bg1"/>
              </a:solidFill>
              <a:ln w="19050">
                <a:solidFill>
                  <a:srgbClr val="5F5F5F"/>
                </a:solidFill>
                <a:miter lim="800000"/>
                <a:headEnd/>
                <a:tailEnd/>
              </a:ln>
            </p:spPr>
            <p:txBody>
              <a:bodyPr wrap="none" anchor="ctr"/>
              <a:lstStyle/>
              <a:p>
                <a:endParaRPr lang="zh-CN" altLang="zh-CN">
                  <a:latin typeface="+mn-lt"/>
                </a:endParaRPr>
              </a:p>
            </p:txBody>
          </p:sp>
          <p:sp>
            <p:nvSpPr>
              <p:cNvPr id="50208" name="Rectangle 41"/>
              <p:cNvSpPr>
                <a:spLocks noChangeArrowheads="1"/>
              </p:cNvSpPr>
              <p:nvPr/>
            </p:nvSpPr>
            <p:spPr bwMode="auto">
              <a:xfrm>
                <a:off x="216" y="2554"/>
                <a:ext cx="337" cy="161"/>
              </a:xfrm>
              <a:prstGeom prst="rect">
                <a:avLst/>
              </a:prstGeom>
              <a:solidFill>
                <a:schemeClr val="bg1"/>
              </a:solidFill>
              <a:ln w="28575">
                <a:solidFill>
                  <a:srgbClr val="006600"/>
                </a:solidFill>
                <a:miter lim="800000"/>
                <a:headEnd/>
                <a:tailEnd/>
              </a:ln>
            </p:spPr>
            <p:txBody>
              <a:bodyPr wrap="none" anchor="ctr"/>
              <a:lstStyle/>
              <a:p>
                <a:endParaRPr lang="zh-CN" altLang="zh-CN">
                  <a:latin typeface="+mn-lt"/>
                </a:endParaRPr>
              </a:p>
            </p:txBody>
          </p:sp>
          <p:sp>
            <p:nvSpPr>
              <p:cNvPr id="50209" name="Rectangle 42"/>
              <p:cNvSpPr>
                <a:spLocks noChangeArrowheads="1"/>
              </p:cNvSpPr>
              <p:nvPr/>
            </p:nvSpPr>
            <p:spPr bwMode="auto">
              <a:xfrm>
                <a:off x="602" y="2490"/>
                <a:ext cx="274" cy="274"/>
              </a:xfrm>
              <a:prstGeom prst="rect">
                <a:avLst/>
              </a:prstGeom>
              <a:solidFill>
                <a:schemeClr val="bg1"/>
              </a:solidFill>
              <a:ln w="28575">
                <a:solidFill>
                  <a:schemeClr val="accent2"/>
                </a:solidFill>
                <a:miter lim="800000"/>
                <a:headEnd/>
                <a:tailEnd/>
              </a:ln>
            </p:spPr>
            <p:txBody>
              <a:bodyPr wrap="none" anchor="ctr"/>
              <a:lstStyle/>
              <a:p>
                <a:endParaRPr lang="zh-CN" altLang="zh-CN">
                  <a:latin typeface="+mn-lt"/>
                </a:endParaRPr>
              </a:p>
            </p:txBody>
          </p:sp>
          <p:sp>
            <p:nvSpPr>
              <p:cNvPr id="50210" name="Rectangle 43"/>
              <p:cNvSpPr>
                <a:spLocks noChangeArrowheads="1"/>
              </p:cNvSpPr>
              <p:nvPr/>
            </p:nvSpPr>
            <p:spPr bwMode="auto">
              <a:xfrm>
                <a:off x="923" y="2488"/>
                <a:ext cx="274" cy="274"/>
              </a:xfrm>
              <a:prstGeom prst="rect">
                <a:avLst/>
              </a:prstGeom>
              <a:solidFill>
                <a:schemeClr val="bg1"/>
              </a:solidFill>
              <a:ln w="28575">
                <a:solidFill>
                  <a:srgbClr val="FF0000"/>
                </a:solidFill>
                <a:miter lim="800000"/>
                <a:headEnd/>
                <a:tailEnd/>
              </a:ln>
            </p:spPr>
            <p:txBody>
              <a:bodyPr wrap="none" anchor="ctr"/>
              <a:lstStyle/>
              <a:p>
                <a:endParaRPr lang="zh-CN" altLang="zh-CN">
                  <a:latin typeface="+mn-lt"/>
                </a:endParaRPr>
              </a:p>
            </p:txBody>
          </p:sp>
        </p:grpSp>
        <p:sp>
          <p:nvSpPr>
            <p:cNvPr id="50206" name="Line 44"/>
            <p:cNvSpPr>
              <a:spLocks noChangeShapeType="1"/>
            </p:cNvSpPr>
            <p:nvPr/>
          </p:nvSpPr>
          <p:spPr bwMode="auto">
            <a:xfrm>
              <a:off x="-51" y="2634"/>
              <a:ext cx="1482" cy="0"/>
            </a:xfrm>
            <a:prstGeom prst="line">
              <a:avLst/>
            </a:prstGeom>
            <a:noFill/>
            <a:ln w="28575">
              <a:solidFill>
                <a:schemeClr val="tx1"/>
              </a:solidFill>
              <a:round/>
              <a:headEnd/>
              <a:tailEnd type="triangle" w="med" len="med"/>
            </a:ln>
          </p:spPr>
          <p:txBody>
            <a:bodyPr wrap="none"/>
            <a:lstStyle/>
            <a:p>
              <a:endParaRPr lang="zh-CN" altLang="en-US">
                <a:latin typeface="+mn-lt"/>
              </a:endParaRPr>
            </a:p>
          </p:txBody>
        </p:sp>
      </p:grpSp>
      <p:grpSp>
        <p:nvGrpSpPr>
          <p:cNvPr id="50189" name="Group 51"/>
          <p:cNvGrpSpPr>
            <a:grpSpLocks/>
          </p:cNvGrpSpPr>
          <p:nvPr/>
        </p:nvGrpSpPr>
        <p:grpSpPr bwMode="auto">
          <a:xfrm rot="2656396">
            <a:off x="5230813" y="4229100"/>
            <a:ext cx="546100" cy="546100"/>
            <a:chOff x="354" y="2715"/>
            <a:chExt cx="344" cy="344"/>
          </a:xfrm>
        </p:grpSpPr>
        <p:sp>
          <p:nvSpPr>
            <p:cNvPr id="50201" name="Oval 52"/>
            <p:cNvSpPr>
              <a:spLocks noChangeArrowheads="1"/>
            </p:cNvSpPr>
            <p:nvPr/>
          </p:nvSpPr>
          <p:spPr bwMode="auto">
            <a:xfrm>
              <a:off x="352" y="2715"/>
              <a:ext cx="56" cy="56"/>
            </a:xfrm>
            <a:prstGeom prst="ellipse">
              <a:avLst/>
            </a:prstGeom>
            <a:solidFill>
              <a:schemeClr val="tx2"/>
            </a:solidFill>
            <a:ln w="9525">
              <a:solidFill>
                <a:schemeClr val="tx1"/>
              </a:solidFill>
              <a:round/>
              <a:headEnd/>
              <a:tailEnd/>
            </a:ln>
          </p:spPr>
          <p:txBody>
            <a:bodyPr wrap="none" anchor="ctr"/>
            <a:lstStyle/>
            <a:p>
              <a:endParaRPr lang="zh-CN" altLang="zh-CN">
                <a:latin typeface="+mn-lt"/>
              </a:endParaRPr>
            </a:p>
          </p:txBody>
        </p:sp>
        <p:sp>
          <p:nvSpPr>
            <p:cNvPr id="50202" name="Oval 53"/>
            <p:cNvSpPr>
              <a:spLocks noChangeArrowheads="1"/>
            </p:cNvSpPr>
            <p:nvPr/>
          </p:nvSpPr>
          <p:spPr bwMode="auto">
            <a:xfrm>
              <a:off x="450" y="2811"/>
              <a:ext cx="56" cy="56"/>
            </a:xfrm>
            <a:prstGeom prst="ellipse">
              <a:avLst/>
            </a:prstGeom>
            <a:solidFill>
              <a:schemeClr val="tx2"/>
            </a:solidFill>
            <a:ln w="9525">
              <a:solidFill>
                <a:schemeClr val="tx1"/>
              </a:solidFill>
              <a:round/>
              <a:headEnd/>
              <a:tailEnd/>
            </a:ln>
          </p:spPr>
          <p:txBody>
            <a:bodyPr wrap="none" anchor="ctr"/>
            <a:lstStyle/>
            <a:p>
              <a:endParaRPr lang="zh-CN" altLang="zh-CN">
                <a:latin typeface="+mn-lt"/>
              </a:endParaRPr>
            </a:p>
          </p:txBody>
        </p:sp>
        <p:sp>
          <p:nvSpPr>
            <p:cNvPr id="50203" name="Oval 54"/>
            <p:cNvSpPr>
              <a:spLocks noChangeArrowheads="1"/>
            </p:cNvSpPr>
            <p:nvPr/>
          </p:nvSpPr>
          <p:spPr bwMode="auto">
            <a:xfrm>
              <a:off x="545" y="2907"/>
              <a:ext cx="56" cy="56"/>
            </a:xfrm>
            <a:prstGeom prst="ellipse">
              <a:avLst/>
            </a:prstGeom>
            <a:solidFill>
              <a:schemeClr val="tx2"/>
            </a:solidFill>
            <a:ln w="9525">
              <a:solidFill>
                <a:schemeClr val="tx1"/>
              </a:solidFill>
              <a:round/>
              <a:headEnd/>
              <a:tailEnd/>
            </a:ln>
          </p:spPr>
          <p:txBody>
            <a:bodyPr wrap="none" anchor="ctr"/>
            <a:lstStyle/>
            <a:p>
              <a:endParaRPr lang="zh-CN" altLang="zh-CN">
                <a:latin typeface="+mn-lt"/>
              </a:endParaRPr>
            </a:p>
          </p:txBody>
        </p:sp>
        <p:sp>
          <p:nvSpPr>
            <p:cNvPr id="50204" name="Oval 55"/>
            <p:cNvSpPr>
              <a:spLocks noChangeArrowheads="1"/>
            </p:cNvSpPr>
            <p:nvPr/>
          </p:nvSpPr>
          <p:spPr bwMode="auto">
            <a:xfrm>
              <a:off x="640" y="3003"/>
              <a:ext cx="56" cy="56"/>
            </a:xfrm>
            <a:prstGeom prst="ellipse">
              <a:avLst/>
            </a:prstGeom>
            <a:solidFill>
              <a:schemeClr val="tx2"/>
            </a:solidFill>
            <a:ln w="9525">
              <a:solidFill>
                <a:schemeClr val="tx1"/>
              </a:solidFill>
              <a:round/>
              <a:headEnd/>
              <a:tailEnd/>
            </a:ln>
          </p:spPr>
          <p:txBody>
            <a:bodyPr wrap="none" anchor="ctr"/>
            <a:lstStyle/>
            <a:p>
              <a:endParaRPr lang="zh-CN" altLang="zh-CN">
                <a:latin typeface="+mn-lt"/>
              </a:endParaRPr>
            </a:p>
          </p:txBody>
        </p:sp>
      </p:grpSp>
      <p:sp>
        <p:nvSpPr>
          <p:cNvPr id="50190" name="Text Box 58"/>
          <p:cNvSpPr txBox="1">
            <a:spLocks noChangeArrowheads="1"/>
          </p:cNvSpPr>
          <p:nvPr/>
        </p:nvSpPr>
        <p:spPr bwMode="auto">
          <a:xfrm>
            <a:off x="4664075" y="5773738"/>
            <a:ext cx="2126351" cy="369332"/>
          </a:xfrm>
          <a:prstGeom prst="rect">
            <a:avLst/>
          </a:prstGeom>
          <a:noFill/>
          <a:ln w="9525">
            <a:noFill/>
            <a:miter lim="800000"/>
            <a:headEnd/>
            <a:tailEnd/>
          </a:ln>
        </p:spPr>
        <p:txBody>
          <a:bodyPr wrap="none">
            <a:spAutoFit/>
          </a:bodyPr>
          <a:lstStyle/>
          <a:p>
            <a:r>
              <a:rPr lang="en-US" altLang="zh-CN">
                <a:latin typeface="+mn-lt"/>
              </a:rPr>
              <a:t>router output ports</a:t>
            </a:r>
          </a:p>
        </p:txBody>
      </p:sp>
      <p:cxnSp>
        <p:nvCxnSpPr>
          <p:cNvPr id="3" name="Straight Connector 2"/>
          <p:cNvCxnSpPr>
            <a:cxnSpLocks noChangeShapeType="1"/>
          </p:cNvCxnSpPr>
          <p:nvPr/>
        </p:nvCxnSpPr>
        <p:spPr bwMode="auto">
          <a:xfrm>
            <a:off x="733425" y="3143250"/>
            <a:ext cx="7802563" cy="12700"/>
          </a:xfrm>
          <a:prstGeom prst="line">
            <a:avLst/>
          </a:prstGeom>
          <a:noFill/>
          <a:ln w="9525">
            <a:solidFill>
              <a:schemeClr val="tx1"/>
            </a:solidFill>
            <a:prstDash val="dash"/>
            <a:round/>
            <a:headEnd/>
            <a:tailEnd/>
          </a:ln>
        </p:spPr>
      </p:cxnSp>
      <p:sp>
        <p:nvSpPr>
          <p:cNvPr id="5" name="TextBox 4"/>
          <p:cNvSpPr txBox="1">
            <a:spLocks noChangeArrowheads="1"/>
          </p:cNvSpPr>
          <p:nvPr/>
        </p:nvSpPr>
        <p:spPr bwMode="auto">
          <a:xfrm>
            <a:off x="6640513" y="3179763"/>
            <a:ext cx="2185987" cy="1077912"/>
          </a:xfrm>
          <a:prstGeom prst="rect">
            <a:avLst/>
          </a:prstGeom>
          <a:noFill/>
          <a:ln w="9525">
            <a:noFill/>
            <a:miter lim="800000"/>
            <a:headEnd/>
            <a:tailEnd/>
          </a:ln>
        </p:spPr>
        <p:txBody>
          <a:bodyPr>
            <a:spAutoFit/>
          </a:bodyPr>
          <a:lstStyle/>
          <a:p>
            <a:pPr algn="ctr"/>
            <a:r>
              <a:rPr lang="en-US" altLang="zh-CN" sz="1600">
                <a:solidFill>
                  <a:srgbClr val="CC0000"/>
                </a:solidFill>
                <a:latin typeface="+mn-lt"/>
              </a:rPr>
              <a:t>forwarding data plane  </a:t>
            </a:r>
            <a:r>
              <a:rPr lang="en-US" altLang="zh-CN" sz="1600">
                <a:latin typeface="+mn-lt"/>
              </a:rPr>
              <a:t>(hardware) operates in nanosecond timeframe [</a:t>
            </a:r>
            <a:r>
              <a:rPr lang="zh-CN" altLang="en-US" sz="1600">
                <a:latin typeface="+mn-lt"/>
              </a:rPr>
              <a:t>时间尺度</a:t>
            </a:r>
            <a:r>
              <a:rPr lang="en-US" altLang="zh-CN" sz="1600">
                <a:latin typeface="+mn-lt"/>
              </a:rPr>
              <a:t>]</a:t>
            </a:r>
          </a:p>
        </p:txBody>
      </p:sp>
      <p:sp>
        <p:nvSpPr>
          <p:cNvPr id="6" name="Rectangle 5"/>
          <p:cNvSpPr>
            <a:spLocks noChangeArrowheads="1"/>
          </p:cNvSpPr>
          <p:nvPr/>
        </p:nvSpPr>
        <p:spPr bwMode="auto">
          <a:xfrm>
            <a:off x="6411685" y="2076450"/>
            <a:ext cx="2421165" cy="1077218"/>
          </a:xfrm>
          <a:prstGeom prst="rect">
            <a:avLst/>
          </a:prstGeom>
          <a:noFill/>
          <a:ln w="9525">
            <a:noFill/>
            <a:miter lim="800000"/>
            <a:headEnd/>
            <a:tailEnd/>
          </a:ln>
        </p:spPr>
        <p:txBody>
          <a:bodyPr wrap="square">
            <a:spAutoFit/>
          </a:bodyPr>
          <a:lstStyle/>
          <a:p>
            <a:pPr algn="ctr"/>
            <a:r>
              <a:rPr lang="en-US" altLang="zh-CN" sz="1600">
                <a:solidFill>
                  <a:srgbClr val="CC0000"/>
                </a:solidFill>
                <a:latin typeface="+mn-lt"/>
              </a:rPr>
              <a:t>routing, management</a:t>
            </a:r>
          </a:p>
          <a:p>
            <a:pPr algn="ctr"/>
            <a:r>
              <a:rPr lang="en-US" altLang="zh-CN" sz="1600">
                <a:solidFill>
                  <a:srgbClr val="CC0000"/>
                </a:solidFill>
                <a:latin typeface="+mn-lt"/>
              </a:rPr>
              <a:t>control plane </a:t>
            </a:r>
            <a:r>
              <a:rPr lang="en-US" altLang="zh-CN" sz="1600">
                <a:latin typeface="+mn-lt"/>
              </a:rPr>
              <a:t>(software)</a:t>
            </a:r>
          </a:p>
          <a:p>
            <a:pPr algn="ctr"/>
            <a:r>
              <a:rPr lang="en-US" altLang="zh-CN" sz="1600">
                <a:latin typeface="+mn-lt"/>
              </a:rPr>
              <a:t>operates in millisecond </a:t>
            </a:r>
          </a:p>
          <a:p>
            <a:pPr algn="ctr"/>
            <a:r>
              <a:rPr lang="en-US" altLang="zh-CN" sz="1600">
                <a:latin typeface="+mn-lt"/>
              </a:rPr>
              <a:t>timeframe</a:t>
            </a:r>
          </a:p>
        </p:txBody>
      </p:sp>
      <p:sp>
        <p:nvSpPr>
          <p:cNvPr id="50195" name="Freeform 10"/>
          <p:cNvSpPr>
            <a:spLocks/>
          </p:cNvSpPr>
          <p:nvPr/>
        </p:nvSpPr>
        <p:spPr bwMode="auto">
          <a:xfrm>
            <a:off x="2198688" y="2667000"/>
            <a:ext cx="512762" cy="73025"/>
          </a:xfrm>
          <a:custGeom>
            <a:avLst/>
            <a:gdLst>
              <a:gd name="T0" fmla="*/ 486854 w 512919"/>
              <a:gd name="T1" fmla="*/ 70658 h 73266"/>
              <a:gd name="T2" fmla="*/ 511192 w 512919"/>
              <a:gd name="T3" fmla="*/ 0 h 73266"/>
              <a:gd name="T4" fmla="*/ 146053 w 512919"/>
              <a:gd name="T5" fmla="*/ 11776 h 73266"/>
              <a:gd name="T6" fmla="*/ 97369 w 512919"/>
              <a:gd name="T7" fmla="*/ 23552 h 73266"/>
              <a:gd name="T8" fmla="*/ 0 w 512919"/>
              <a:gd name="T9" fmla="*/ 11776 h 73266"/>
              <a:gd name="T10" fmla="*/ 0 w 512919"/>
              <a:gd name="T11" fmla="*/ 11776 h 73266"/>
              <a:gd name="T12" fmla="*/ 511192 w 512919"/>
              <a:gd name="T13" fmla="*/ 11776 h 73266"/>
              <a:gd name="T14" fmla="*/ 0 60000 65536"/>
              <a:gd name="T15" fmla="*/ 0 60000 65536"/>
              <a:gd name="T16" fmla="*/ 0 60000 65536"/>
              <a:gd name="T17" fmla="*/ 0 60000 65536"/>
              <a:gd name="T18" fmla="*/ 0 60000 65536"/>
              <a:gd name="T19" fmla="*/ 0 60000 65536"/>
              <a:gd name="T20" fmla="*/ 0 60000 65536"/>
              <a:gd name="T21" fmla="*/ 0 w 512919"/>
              <a:gd name="T22" fmla="*/ 0 h 73266"/>
              <a:gd name="T23" fmla="*/ 512919 w 512919"/>
              <a:gd name="T24" fmla="*/ 73266 h 732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12919" h="73266">
                <a:moveTo>
                  <a:pt x="488494" y="73266"/>
                </a:moveTo>
                <a:lnTo>
                  <a:pt x="512919" y="0"/>
                </a:lnTo>
                <a:cubicBezTo>
                  <a:pt x="390795" y="4070"/>
                  <a:pt x="268529" y="5036"/>
                  <a:pt x="146548" y="12211"/>
                </a:cubicBezTo>
                <a:cubicBezTo>
                  <a:pt x="129793" y="13196"/>
                  <a:pt x="114483" y="24422"/>
                  <a:pt x="97699" y="24422"/>
                </a:cubicBezTo>
                <a:cubicBezTo>
                  <a:pt x="64879" y="24422"/>
                  <a:pt x="0" y="12211"/>
                  <a:pt x="0" y="12211"/>
                </a:cubicBezTo>
                <a:lnTo>
                  <a:pt x="512919" y="12211"/>
                </a:lnTo>
              </a:path>
            </a:pathLst>
          </a:custGeom>
          <a:noFill/>
          <a:ln w="9525">
            <a:noFill/>
            <a:round/>
            <a:headEnd/>
            <a:tailEnd/>
          </a:ln>
        </p:spPr>
        <p:txBody>
          <a:bodyPr wrap="none"/>
          <a:lstStyle/>
          <a:p>
            <a:endParaRPr lang="zh-CN" altLang="en-US">
              <a:latin typeface="+mn-lt"/>
            </a:endParaRPr>
          </a:p>
        </p:txBody>
      </p:sp>
      <p:sp>
        <p:nvSpPr>
          <p:cNvPr id="50196" name="Freeform 11"/>
          <p:cNvSpPr>
            <a:spLocks/>
          </p:cNvSpPr>
          <p:nvPr/>
        </p:nvSpPr>
        <p:spPr bwMode="auto">
          <a:xfrm>
            <a:off x="-144463" y="647700"/>
            <a:ext cx="8802688" cy="2197100"/>
          </a:xfrm>
          <a:custGeom>
            <a:avLst/>
            <a:gdLst>
              <a:gd name="T0" fmla="*/ 8251990 w 8802811"/>
              <a:gd name="T1" fmla="*/ 0 h 2197979"/>
              <a:gd name="T2" fmla="*/ 8288617 w 8802811"/>
              <a:gd name="T3" fmla="*/ 352566 h 2197979"/>
              <a:gd name="T4" fmla="*/ 8300829 w 8802811"/>
              <a:gd name="T5" fmla="*/ 984748 h 2197979"/>
              <a:gd name="T6" fmla="*/ 8313041 w 8802811"/>
              <a:gd name="T7" fmla="*/ 1203582 h 2197979"/>
              <a:gd name="T8" fmla="*/ 8337457 w 8802811"/>
              <a:gd name="T9" fmla="*/ 1373786 h 2197979"/>
              <a:gd name="T10" fmla="*/ 8313041 w 8802811"/>
              <a:gd name="T11" fmla="*/ 1300840 h 2197979"/>
              <a:gd name="T12" fmla="*/ 8300829 w 8802811"/>
              <a:gd name="T13" fmla="*/ 1215738 h 2197979"/>
              <a:gd name="T14" fmla="*/ 8288617 w 8802811"/>
              <a:gd name="T15" fmla="*/ 1167111 h 2197979"/>
              <a:gd name="T16" fmla="*/ 8251990 w 8802811"/>
              <a:gd name="T17" fmla="*/ 984748 h 2197979"/>
              <a:gd name="T18" fmla="*/ 8239778 w 8802811"/>
              <a:gd name="T19" fmla="*/ 851017 h 2197979"/>
              <a:gd name="T20" fmla="*/ 8215350 w 8802811"/>
              <a:gd name="T21" fmla="*/ 680814 h 2197979"/>
              <a:gd name="T22" fmla="*/ 8203138 w 8802811"/>
              <a:gd name="T23" fmla="*/ 547083 h 2197979"/>
              <a:gd name="T24" fmla="*/ 8178723 w 8802811"/>
              <a:gd name="T25" fmla="*/ 547083 h 2197979"/>
              <a:gd name="T26" fmla="*/ 8178723 w 8802811"/>
              <a:gd name="T27" fmla="*/ 547083 h 2197979"/>
              <a:gd name="T28" fmla="*/ 8410718 w 8802811"/>
              <a:gd name="T29" fmla="*/ 620026 h 2197979"/>
              <a:gd name="T30" fmla="*/ 8471773 w 8802811"/>
              <a:gd name="T31" fmla="*/ 680814 h 2197979"/>
              <a:gd name="T32" fmla="*/ 8557243 w 8802811"/>
              <a:gd name="T33" fmla="*/ 790230 h 2197979"/>
              <a:gd name="T34" fmla="*/ 8581667 w 8802811"/>
              <a:gd name="T35" fmla="*/ 863175 h 2197979"/>
              <a:gd name="T36" fmla="*/ 8618307 w 8802811"/>
              <a:gd name="T37" fmla="*/ 948276 h 2197979"/>
              <a:gd name="T38" fmla="*/ 8691570 w 8802811"/>
              <a:gd name="T39" fmla="*/ 1179267 h 2197979"/>
              <a:gd name="T40" fmla="*/ 8703769 w 8802811"/>
              <a:gd name="T41" fmla="*/ 1252212 h 2197979"/>
              <a:gd name="T42" fmla="*/ 8715985 w 8802811"/>
              <a:gd name="T43" fmla="*/ 1337313 h 2197979"/>
              <a:gd name="T44" fmla="*/ 8740409 w 8802811"/>
              <a:gd name="T45" fmla="*/ 1398099 h 2197979"/>
              <a:gd name="T46" fmla="*/ 8801464 w 8802811"/>
              <a:gd name="T47" fmla="*/ 1398099 h 2197979"/>
              <a:gd name="T48" fmla="*/ 8801464 w 8802811"/>
              <a:gd name="T49" fmla="*/ 1398099 h 2197979"/>
              <a:gd name="T50" fmla="*/ 8789248 w 8802811"/>
              <a:gd name="T51" fmla="*/ 1665563 h 2197979"/>
              <a:gd name="T52" fmla="*/ 8789248 w 8802811"/>
              <a:gd name="T53" fmla="*/ 1665563 h 2197979"/>
              <a:gd name="T54" fmla="*/ 8703769 w 8802811"/>
              <a:gd name="T55" fmla="*/ 1568304 h 2197979"/>
              <a:gd name="T56" fmla="*/ 8642722 w 8802811"/>
              <a:gd name="T57" fmla="*/ 1507515 h 2197979"/>
              <a:gd name="T58" fmla="*/ 8581667 w 8802811"/>
              <a:gd name="T59" fmla="*/ 1410257 h 2197979"/>
              <a:gd name="T60" fmla="*/ 8508404 w 8802811"/>
              <a:gd name="T61" fmla="*/ 1325155 h 2197979"/>
              <a:gd name="T62" fmla="*/ 8435141 w 8802811"/>
              <a:gd name="T63" fmla="*/ 1227896 h 2197979"/>
              <a:gd name="T64" fmla="*/ 8300829 w 8802811"/>
              <a:gd name="T65" fmla="*/ 1033377 h 2197979"/>
              <a:gd name="T66" fmla="*/ 8227562 w 8802811"/>
              <a:gd name="T67" fmla="*/ 911803 h 2197979"/>
              <a:gd name="T68" fmla="*/ 8215350 w 8802811"/>
              <a:gd name="T69" fmla="*/ 875332 h 2197979"/>
              <a:gd name="T70" fmla="*/ 8190935 w 8802811"/>
              <a:gd name="T71" fmla="*/ 838859 h 2197979"/>
              <a:gd name="T72" fmla="*/ 8178723 w 8802811"/>
              <a:gd name="T73" fmla="*/ 790230 h 2197979"/>
              <a:gd name="T74" fmla="*/ 8129875 w 8802811"/>
              <a:gd name="T75" fmla="*/ 717285 h 2197979"/>
              <a:gd name="T76" fmla="*/ 8117676 w 8802811"/>
              <a:gd name="T77" fmla="*/ 705128 h 2197979"/>
              <a:gd name="T78" fmla="*/ 8215350 w 8802811"/>
              <a:gd name="T79" fmla="*/ 778072 h 2197979"/>
              <a:gd name="T80" fmla="*/ 8251990 w 8802811"/>
              <a:gd name="T81" fmla="*/ 814544 h 2197979"/>
              <a:gd name="T82" fmla="*/ 8361880 w 8802811"/>
              <a:gd name="T83" fmla="*/ 911803 h 2197979"/>
              <a:gd name="T84" fmla="*/ 8435141 w 8802811"/>
              <a:gd name="T85" fmla="*/ 1009063 h 2197979"/>
              <a:gd name="T86" fmla="*/ 8471773 w 8802811"/>
              <a:gd name="T87" fmla="*/ 1045536 h 2197979"/>
              <a:gd name="T88" fmla="*/ 8459565 w 8802811"/>
              <a:gd name="T89" fmla="*/ 1033377 h 2197979"/>
              <a:gd name="T90" fmla="*/ 632647 w 8802811"/>
              <a:gd name="T91" fmla="*/ 2151858 h 2197979"/>
              <a:gd name="T92" fmla="*/ 1524017 w 8802811"/>
              <a:gd name="T93" fmla="*/ 2188330 h 2197979"/>
              <a:gd name="T94" fmla="*/ 1035600 w 8802811"/>
              <a:gd name="T95" fmla="*/ 2151858 h 2197979"/>
              <a:gd name="T96" fmla="*/ 547174 w 8802811"/>
              <a:gd name="T97" fmla="*/ 2103230 h 2197979"/>
              <a:gd name="T98" fmla="*/ 70967 w 8802811"/>
              <a:gd name="T99" fmla="*/ 2078915 h 219797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802811"/>
              <a:gd name="T151" fmla="*/ 0 h 2197979"/>
              <a:gd name="T152" fmla="*/ 8802811 w 8802811"/>
              <a:gd name="T153" fmla="*/ 2197979 h 219797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802811" h="2197979">
                <a:moveTo>
                  <a:pt x="8253255" y="0"/>
                </a:moveTo>
                <a:lnTo>
                  <a:pt x="8289892" y="354119"/>
                </a:lnTo>
                <a:cubicBezTo>
                  <a:pt x="8293963" y="565776"/>
                  <a:pt x="8296057" y="777480"/>
                  <a:pt x="8302104" y="989090"/>
                </a:cubicBezTo>
                <a:cubicBezTo>
                  <a:pt x="8304200" y="1062439"/>
                  <a:pt x="8308222" y="1135763"/>
                  <a:pt x="8314317" y="1208888"/>
                </a:cubicBezTo>
                <a:cubicBezTo>
                  <a:pt x="8316142" y="1230787"/>
                  <a:pt x="8344376" y="1368573"/>
                  <a:pt x="8338741" y="1379842"/>
                </a:cubicBezTo>
                <a:cubicBezTo>
                  <a:pt x="8327228" y="1402867"/>
                  <a:pt x="8314317" y="1306576"/>
                  <a:pt x="8314317" y="1306576"/>
                </a:cubicBezTo>
                <a:cubicBezTo>
                  <a:pt x="8310246" y="1278084"/>
                  <a:pt x="8307253" y="1249416"/>
                  <a:pt x="8302104" y="1221099"/>
                </a:cubicBezTo>
                <a:cubicBezTo>
                  <a:pt x="8299101" y="1204587"/>
                  <a:pt x="8292894" y="1188767"/>
                  <a:pt x="8289892" y="1172255"/>
                </a:cubicBezTo>
                <a:cubicBezTo>
                  <a:pt x="8255975" y="985729"/>
                  <a:pt x="8304437" y="1193793"/>
                  <a:pt x="8253255" y="989090"/>
                </a:cubicBezTo>
                <a:cubicBezTo>
                  <a:pt x="8249184" y="944316"/>
                  <a:pt x="8246400" y="899407"/>
                  <a:pt x="8241043" y="854769"/>
                </a:cubicBezTo>
                <a:cubicBezTo>
                  <a:pt x="8234184" y="797616"/>
                  <a:pt x="8221830" y="741142"/>
                  <a:pt x="8216618" y="683815"/>
                </a:cubicBezTo>
                <a:cubicBezTo>
                  <a:pt x="8212547" y="639041"/>
                  <a:pt x="8216237" y="592868"/>
                  <a:pt x="8204406" y="549494"/>
                </a:cubicBezTo>
                <a:cubicBezTo>
                  <a:pt x="8202264" y="541639"/>
                  <a:pt x="8188123" y="549494"/>
                  <a:pt x="8179981" y="549494"/>
                </a:cubicBezTo>
                <a:cubicBezTo>
                  <a:pt x="8254412" y="566668"/>
                  <a:pt x="8345942" y="574712"/>
                  <a:pt x="8412016" y="622760"/>
                </a:cubicBezTo>
                <a:cubicBezTo>
                  <a:pt x="8435295" y="639688"/>
                  <a:pt x="8454344" y="661962"/>
                  <a:pt x="8473077" y="683815"/>
                </a:cubicBezTo>
                <a:cubicBezTo>
                  <a:pt x="8503283" y="719051"/>
                  <a:pt x="8558564" y="793714"/>
                  <a:pt x="8558564" y="793714"/>
                </a:cubicBezTo>
                <a:cubicBezTo>
                  <a:pt x="8566706" y="818136"/>
                  <a:pt x="8573747" y="842953"/>
                  <a:pt x="8582989" y="866980"/>
                </a:cubicBezTo>
                <a:cubicBezTo>
                  <a:pt x="8594118" y="895913"/>
                  <a:pt x="8610878" y="922718"/>
                  <a:pt x="8619626" y="952457"/>
                </a:cubicBezTo>
                <a:cubicBezTo>
                  <a:pt x="8696833" y="1214937"/>
                  <a:pt x="8583806" y="939035"/>
                  <a:pt x="8692900" y="1184466"/>
                </a:cubicBezTo>
                <a:cubicBezTo>
                  <a:pt x="8696971" y="1208888"/>
                  <a:pt x="8701347" y="1233261"/>
                  <a:pt x="8705112" y="1257732"/>
                </a:cubicBezTo>
                <a:cubicBezTo>
                  <a:pt x="8709489" y="1286179"/>
                  <a:pt x="8710343" y="1315287"/>
                  <a:pt x="8717324" y="1343209"/>
                </a:cubicBezTo>
                <a:cubicBezTo>
                  <a:pt x="8722641" y="1364474"/>
                  <a:pt x="8723911" y="1391524"/>
                  <a:pt x="8741749" y="1404264"/>
                </a:cubicBezTo>
                <a:cubicBezTo>
                  <a:pt x="8758312" y="1416094"/>
                  <a:pt x="8782457" y="1404264"/>
                  <a:pt x="8802811" y="1404264"/>
                </a:cubicBezTo>
                <a:lnTo>
                  <a:pt x="8790599" y="1672906"/>
                </a:lnTo>
                <a:cubicBezTo>
                  <a:pt x="8762103" y="1640343"/>
                  <a:pt x="8734463" y="1607012"/>
                  <a:pt x="8705112" y="1575218"/>
                </a:cubicBezTo>
                <a:cubicBezTo>
                  <a:pt x="8685588" y="1554069"/>
                  <a:pt x="8661601" y="1536976"/>
                  <a:pt x="8644050" y="1514163"/>
                </a:cubicBezTo>
                <a:cubicBezTo>
                  <a:pt x="8620635" y="1483727"/>
                  <a:pt x="8605699" y="1447440"/>
                  <a:pt x="8582989" y="1416475"/>
                </a:cubicBezTo>
                <a:cubicBezTo>
                  <a:pt x="8560794" y="1386213"/>
                  <a:pt x="8533160" y="1360302"/>
                  <a:pt x="8509714" y="1330998"/>
                </a:cubicBezTo>
                <a:cubicBezTo>
                  <a:pt x="8484284" y="1299214"/>
                  <a:pt x="8459970" y="1266525"/>
                  <a:pt x="8436440" y="1233310"/>
                </a:cubicBezTo>
                <a:cubicBezTo>
                  <a:pt x="8390753" y="1168818"/>
                  <a:pt x="8331459" y="1111315"/>
                  <a:pt x="8302104" y="1037934"/>
                </a:cubicBezTo>
                <a:cubicBezTo>
                  <a:pt x="8267999" y="952679"/>
                  <a:pt x="8291374" y="993995"/>
                  <a:pt x="8228830" y="915824"/>
                </a:cubicBezTo>
                <a:cubicBezTo>
                  <a:pt x="8224759" y="903613"/>
                  <a:pt x="8222375" y="890703"/>
                  <a:pt x="8216618" y="879191"/>
                </a:cubicBezTo>
                <a:cubicBezTo>
                  <a:pt x="8210054" y="866064"/>
                  <a:pt x="8197975" y="856047"/>
                  <a:pt x="8192193" y="842558"/>
                </a:cubicBezTo>
                <a:cubicBezTo>
                  <a:pt x="8185581" y="827133"/>
                  <a:pt x="8185874" y="809428"/>
                  <a:pt x="8179981" y="793714"/>
                </a:cubicBezTo>
                <a:cubicBezTo>
                  <a:pt x="8162237" y="746401"/>
                  <a:pt x="8160946" y="750260"/>
                  <a:pt x="8131131" y="720448"/>
                </a:cubicBezTo>
                <a:lnTo>
                  <a:pt x="8118919" y="708237"/>
                </a:lnTo>
                <a:cubicBezTo>
                  <a:pt x="8151485" y="732659"/>
                  <a:pt x="8185112" y="755728"/>
                  <a:pt x="8216618" y="781503"/>
                </a:cubicBezTo>
                <a:cubicBezTo>
                  <a:pt x="8229985" y="792438"/>
                  <a:pt x="8240257" y="806764"/>
                  <a:pt x="8253255" y="818136"/>
                </a:cubicBezTo>
                <a:cubicBezTo>
                  <a:pt x="8303675" y="862248"/>
                  <a:pt x="8321173" y="865438"/>
                  <a:pt x="8363166" y="915824"/>
                </a:cubicBezTo>
                <a:cubicBezTo>
                  <a:pt x="8389226" y="947093"/>
                  <a:pt x="8407656" y="984731"/>
                  <a:pt x="8436440" y="1013512"/>
                </a:cubicBezTo>
                <a:lnTo>
                  <a:pt x="8473077" y="1050145"/>
                </a:lnTo>
                <a:lnTo>
                  <a:pt x="8460865" y="1037934"/>
                </a:lnTo>
                <a:lnTo>
                  <a:pt x="632746" y="2161346"/>
                </a:lnTo>
                <a:lnTo>
                  <a:pt x="1524248" y="2197979"/>
                </a:lnTo>
                <a:lnTo>
                  <a:pt x="1035754" y="2161346"/>
                </a:lnTo>
                <a:cubicBezTo>
                  <a:pt x="712856" y="2131451"/>
                  <a:pt x="1008547" y="2123752"/>
                  <a:pt x="547260" y="2112502"/>
                </a:cubicBezTo>
                <a:cubicBezTo>
                  <a:pt x="37453" y="2100069"/>
                  <a:pt x="-102777" y="2174947"/>
                  <a:pt x="70978" y="2088080"/>
                </a:cubicBezTo>
              </a:path>
            </a:pathLst>
          </a:custGeom>
          <a:noFill/>
          <a:ln w="9525">
            <a:noFill/>
            <a:round/>
            <a:headEnd/>
            <a:tailEnd/>
          </a:ln>
        </p:spPr>
        <p:txBody>
          <a:bodyPr wrap="none"/>
          <a:lstStyle/>
          <a:p>
            <a:endParaRPr lang="zh-CN" altLang="en-US"/>
          </a:p>
        </p:txBody>
      </p:sp>
      <p:cxnSp>
        <p:nvCxnSpPr>
          <p:cNvPr id="14" name="Elbow Connector 13"/>
          <p:cNvCxnSpPr>
            <a:cxnSpLocks noChangeShapeType="1"/>
            <a:endCxn id="50224" idx="0"/>
          </p:cNvCxnSpPr>
          <p:nvPr/>
        </p:nvCxnSpPr>
        <p:spPr bwMode="auto">
          <a:xfrm rot="5400000">
            <a:off x="1215231" y="3729832"/>
            <a:ext cx="2473325" cy="347662"/>
          </a:xfrm>
          <a:prstGeom prst="bentConnector3">
            <a:avLst>
              <a:gd name="adj1" fmla="val -60"/>
            </a:avLst>
          </a:prstGeom>
          <a:noFill/>
          <a:ln w="19050">
            <a:solidFill>
              <a:schemeClr val="tx1"/>
            </a:solidFill>
            <a:round/>
            <a:headEnd/>
            <a:tailEnd type="arrow" w="med" len="med"/>
          </a:ln>
        </p:spPr>
      </p:cxnSp>
      <p:sp>
        <p:nvSpPr>
          <p:cNvPr id="50198" name="Content Placeholder 1"/>
          <p:cNvSpPr>
            <a:spLocks noGrp="1"/>
          </p:cNvSpPr>
          <p:nvPr>
            <p:ph idx="1"/>
          </p:nvPr>
        </p:nvSpPr>
        <p:spPr>
          <a:xfrm>
            <a:off x="509588" y="1221119"/>
            <a:ext cx="4802641" cy="585787"/>
          </a:xfrm>
        </p:spPr>
        <p:txBody>
          <a:bodyPr/>
          <a:lstStyle/>
          <a:p>
            <a:pPr marL="0" indent="0">
              <a:buNone/>
            </a:pPr>
            <a:r>
              <a:rPr lang="zh-CN" altLang="en-US">
                <a:ea typeface="ＭＳ Ｐゴシック" pitchFamily="34" charset="-128"/>
                <a:cs typeface="ＭＳ Ｐゴシック" pitchFamily="34" charset="-128"/>
              </a:rPr>
              <a:t>通用路由器体系结构的总体视图</a:t>
            </a:r>
            <a:endParaRPr lang="en-US" altLang="zh-CN">
              <a:ea typeface="ＭＳ Ｐゴシック" pitchFamily="34" charset="-128"/>
              <a:cs typeface="ＭＳ Ｐゴシック" pitchFamily="34" charset="-128"/>
            </a:endParaRP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FEECAF29-7F04-4E9D-A607-2440124F9867}"/>
                  </a:ext>
                </a:extLst>
              </p14:cNvPr>
              <p14:cNvContentPartPr/>
              <p14:nvPr/>
            </p14:nvContentPartPr>
            <p14:xfrm>
              <a:off x="3413012" y="4966298"/>
              <a:ext cx="449640" cy="66600"/>
            </p14:xfrm>
          </p:contentPart>
        </mc:Choice>
        <mc:Fallback xmlns="">
          <p:pic>
            <p:nvPicPr>
              <p:cNvPr id="2" name="墨迹 1">
                <a:extLst>
                  <a:ext uri="{FF2B5EF4-FFF2-40B4-BE49-F238E27FC236}">
                    <a16:creationId xmlns:a16="http://schemas.microsoft.com/office/drawing/2014/main" id="{FEECAF29-7F04-4E9D-A607-2440124F9867}"/>
                  </a:ext>
                </a:extLst>
              </p:cNvPr>
              <p:cNvPicPr/>
              <p:nvPr/>
            </p:nvPicPr>
            <p:blipFill>
              <a:blip r:embed="rId4"/>
              <a:stretch>
                <a:fillRect/>
              </a:stretch>
            </p:blipFill>
            <p:spPr>
              <a:xfrm>
                <a:off x="3395012" y="4948298"/>
                <a:ext cx="485280" cy="102240"/>
              </a:xfrm>
              <a:prstGeom prst="rect">
                <a:avLst/>
              </a:prstGeom>
            </p:spPr>
          </p:pic>
        </mc:Fallback>
      </mc:AlternateContent>
      <p:grpSp>
        <p:nvGrpSpPr>
          <p:cNvPr id="21" name="组合 20">
            <a:extLst>
              <a:ext uri="{FF2B5EF4-FFF2-40B4-BE49-F238E27FC236}">
                <a16:creationId xmlns:a16="http://schemas.microsoft.com/office/drawing/2014/main" id="{166A7111-F584-4CB7-9E1A-28732FE80BB2}"/>
              </a:ext>
            </a:extLst>
          </p:cNvPr>
          <p:cNvGrpSpPr/>
          <p:nvPr/>
        </p:nvGrpSpPr>
        <p:grpSpPr>
          <a:xfrm>
            <a:off x="977252" y="3264578"/>
            <a:ext cx="1542960" cy="476640"/>
            <a:chOff x="977252" y="3264578"/>
            <a:chExt cx="1542960" cy="476640"/>
          </a:xfrm>
        </p:grpSpPr>
        <mc:AlternateContent xmlns:mc="http://schemas.openxmlformats.org/markup-compatibility/2006" xmlns:p14="http://schemas.microsoft.com/office/powerpoint/2010/main">
          <mc:Choice Requires="p14">
            <p:contentPart p14:bwMode="auto" r:id="rId5">
              <p14:nvContentPartPr>
                <p14:cNvPr id="4" name="墨迹 3">
                  <a:extLst>
                    <a:ext uri="{FF2B5EF4-FFF2-40B4-BE49-F238E27FC236}">
                      <a16:creationId xmlns:a16="http://schemas.microsoft.com/office/drawing/2014/main" id="{98898000-0EF1-41E6-A7FB-CD10F06441E4}"/>
                    </a:ext>
                  </a:extLst>
                </p14:cNvPr>
                <p14:cNvContentPartPr/>
                <p14:nvPr/>
              </p14:nvContentPartPr>
              <p14:xfrm>
                <a:off x="977252" y="3289418"/>
                <a:ext cx="192600" cy="419040"/>
              </p14:xfrm>
            </p:contentPart>
          </mc:Choice>
          <mc:Fallback xmlns="">
            <p:pic>
              <p:nvPicPr>
                <p:cNvPr id="4" name="墨迹 3">
                  <a:extLst>
                    <a:ext uri="{FF2B5EF4-FFF2-40B4-BE49-F238E27FC236}">
                      <a16:creationId xmlns:a16="http://schemas.microsoft.com/office/drawing/2014/main" id="{98898000-0EF1-41E6-A7FB-CD10F06441E4}"/>
                    </a:ext>
                  </a:extLst>
                </p:cNvPr>
                <p:cNvPicPr/>
                <p:nvPr/>
              </p:nvPicPr>
              <p:blipFill>
                <a:blip r:embed="rId6"/>
                <a:stretch>
                  <a:fillRect/>
                </a:stretch>
              </p:blipFill>
              <p:spPr>
                <a:xfrm>
                  <a:off x="959252" y="3271403"/>
                  <a:ext cx="228240" cy="45471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墨迹 6">
                  <a:extLst>
                    <a:ext uri="{FF2B5EF4-FFF2-40B4-BE49-F238E27FC236}">
                      <a16:creationId xmlns:a16="http://schemas.microsoft.com/office/drawing/2014/main" id="{80F5B7C4-98D7-4165-98FB-EFFB318460CC}"/>
                    </a:ext>
                  </a:extLst>
                </p14:cNvPr>
                <p14:cNvContentPartPr/>
                <p14:nvPr/>
              </p14:nvContentPartPr>
              <p14:xfrm>
                <a:off x="1115132" y="3297338"/>
                <a:ext cx="21240" cy="390240"/>
              </p14:xfrm>
            </p:contentPart>
          </mc:Choice>
          <mc:Fallback xmlns="">
            <p:pic>
              <p:nvPicPr>
                <p:cNvPr id="7" name="墨迹 6">
                  <a:extLst>
                    <a:ext uri="{FF2B5EF4-FFF2-40B4-BE49-F238E27FC236}">
                      <a16:creationId xmlns:a16="http://schemas.microsoft.com/office/drawing/2014/main" id="{80F5B7C4-98D7-4165-98FB-EFFB318460CC}"/>
                    </a:ext>
                  </a:extLst>
                </p:cNvPr>
                <p:cNvPicPr/>
                <p:nvPr/>
              </p:nvPicPr>
              <p:blipFill>
                <a:blip r:embed="rId8"/>
                <a:stretch>
                  <a:fillRect/>
                </a:stretch>
              </p:blipFill>
              <p:spPr>
                <a:xfrm>
                  <a:off x="1097132" y="3279338"/>
                  <a:ext cx="56880" cy="425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墨迹 7">
                  <a:extLst>
                    <a:ext uri="{FF2B5EF4-FFF2-40B4-BE49-F238E27FC236}">
                      <a16:creationId xmlns:a16="http://schemas.microsoft.com/office/drawing/2014/main" id="{17F87FD7-EE7E-4EEE-8CBC-B962BB8CE1EE}"/>
                    </a:ext>
                  </a:extLst>
                </p14:cNvPr>
                <p14:cNvContentPartPr/>
                <p14:nvPr/>
              </p14:nvContentPartPr>
              <p14:xfrm>
                <a:off x="1115132" y="3264578"/>
                <a:ext cx="240840" cy="462960"/>
              </p14:xfrm>
            </p:contentPart>
          </mc:Choice>
          <mc:Fallback xmlns="">
            <p:pic>
              <p:nvPicPr>
                <p:cNvPr id="8" name="墨迹 7">
                  <a:extLst>
                    <a:ext uri="{FF2B5EF4-FFF2-40B4-BE49-F238E27FC236}">
                      <a16:creationId xmlns:a16="http://schemas.microsoft.com/office/drawing/2014/main" id="{17F87FD7-EE7E-4EEE-8CBC-B962BB8CE1EE}"/>
                    </a:ext>
                  </a:extLst>
                </p:cNvPr>
                <p:cNvPicPr/>
                <p:nvPr/>
              </p:nvPicPr>
              <p:blipFill>
                <a:blip r:embed="rId10"/>
                <a:stretch>
                  <a:fillRect/>
                </a:stretch>
              </p:blipFill>
              <p:spPr>
                <a:xfrm>
                  <a:off x="1097132" y="3246578"/>
                  <a:ext cx="276480" cy="498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墨迹 8">
                  <a:extLst>
                    <a:ext uri="{FF2B5EF4-FFF2-40B4-BE49-F238E27FC236}">
                      <a16:creationId xmlns:a16="http://schemas.microsoft.com/office/drawing/2014/main" id="{E6783F66-D708-4610-97BA-821D00A882FC}"/>
                    </a:ext>
                  </a:extLst>
                </p14:cNvPr>
                <p14:cNvContentPartPr/>
                <p14:nvPr/>
              </p14:nvContentPartPr>
              <p14:xfrm>
                <a:off x="1162292" y="3447818"/>
                <a:ext cx="100800" cy="289080"/>
              </p14:xfrm>
            </p:contentPart>
          </mc:Choice>
          <mc:Fallback xmlns="">
            <p:pic>
              <p:nvPicPr>
                <p:cNvPr id="9" name="墨迹 8">
                  <a:extLst>
                    <a:ext uri="{FF2B5EF4-FFF2-40B4-BE49-F238E27FC236}">
                      <a16:creationId xmlns:a16="http://schemas.microsoft.com/office/drawing/2014/main" id="{E6783F66-D708-4610-97BA-821D00A882FC}"/>
                    </a:ext>
                  </a:extLst>
                </p:cNvPr>
                <p:cNvPicPr/>
                <p:nvPr/>
              </p:nvPicPr>
              <p:blipFill>
                <a:blip r:embed="rId12"/>
                <a:stretch>
                  <a:fillRect/>
                </a:stretch>
              </p:blipFill>
              <p:spPr>
                <a:xfrm>
                  <a:off x="1144292" y="3429818"/>
                  <a:ext cx="13644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墨迹 9">
                  <a:extLst>
                    <a:ext uri="{FF2B5EF4-FFF2-40B4-BE49-F238E27FC236}">
                      <a16:creationId xmlns:a16="http://schemas.microsoft.com/office/drawing/2014/main" id="{2192DAE7-EA22-402E-9A2C-726395DA5D95}"/>
                    </a:ext>
                  </a:extLst>
                </p14:cNvPr>
                <p14:cNvContentPartPr/>
                <p14:nvPr/>
              </p14:nvContentPartPr>
              <p14:xfrm>
                <a:off x="1510412" y="3275738"/>
                <a:ext cx="20520" cy="240480"/>
              </p14:xfrm>
            </p:contentPart>
          </mc:Choice>
          <mc:Fallback xmlns="">
            <p:pic>
              <p:nvPicPr>
                <p:cNvPr id="10" name="墨迹 9">
                  <a:extLst>
                    <a:ext uri="{FF2B5EF4-FFF2-40B4-BE49-F238E27FC236}">
                      <a16:creationId xmlns:a16="http://schemas.microsoft.com/office/drawing/2014/main" id="{2192DAE7-EA22-402E-9A2C-726395DA5D95}"/>
                    </a:ext>
                  </a:extLst>
                </p:cNvPr>
                <p:cNvPicPr/>
                <p:nvPr/>
              </p:nvPicPr>
              <p:blipFill>
                <a:blip r:embed="rId14"/>
                <a:stretch>
                  <a:fillRect/>
                </a:stretch>
              </p:blipFill>
              <p:spPr>
                <a:xfrm>
                  <a:off x="1492412" y="3257738"/>
                  <a:ext cx="5616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墨迹 10">
                  <a:extLst>
                    <a:ext uri="{FF2B5EF4-FFF2-40B4-BE49-F238E27FC236}">
                      <a16:creationId xmlns:a16="http://schemas.microsoft.com/office/drawing/2014/main" id="{2F12DC57-A8C9-47E3-A744-95DB5029CD6A}"/>
                    </a:ext>
                  </a:extLst>
                </p14:cNvPr>
                <p14:cNvContentPartPr/>
                <p14:nvPr/>
              </p14:nvContentPartPr>
              <p14:xfrm>
                <a:off x="1556132" y="3336938"/>
                <a:ext cx="124200" cy="360000"/>
              </p14:xfrm>
            </p:contentPart>
          </mc:Choice>
          <mc:Fallback xmlns="">
            <p:pic>
              <p:nvPicPr>
                <p:cNvPr id="11" name="墨迹 10">
                  <a:extLst>
                    <a:ext uri="{FF2B5EF4-FFF2-40B4-BE49-F238E27FC236}">
                      <a16:creationId xmlns:a16="http://schemas.microsoft.com/office/drawing/2014/main" id="{2F12DC57-A8C9-47E3-A744-95DB5029CD6A}"/>
                    </a:ext>
                  </a:extLst>
                </p:cNvPr>
                <p:cNvPicPr/>
                <p:nvPr/>
              </p:nvPicPr>
              <p:blipFill>
                <a:blip r:embed="rId16"/>
                <a:stretch>
                  <a:fillRect/>
                </a:stretch>
              </p:blipFill>
              <p:spPr>
                <a:xfrm>
                  <a:off x="1538184" y="3318920"/>
                  <a:ext cx="159737" cy="395676"/>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墨迹 11">
                  <a:extLst>
                    <a:ext uri="{FF2B5EF4-FFF2-40B4-BE49-F238E27FC236}">
                      <a16:creationId xmlns:a16="http://schemas.microsoft.com/office/drawing/2014/main" id="{E37A2E2F-A022-4B76-ADBB-E9261A188F3F}"/>
                    </a:ext>
                  </a:extLst>
                </p14:cNvPr>
                <p14:cNvContentPartPr/>
                <p14:nvPr/>
              </p14:nvContentPartPr>
              <p14:xfrm>
                <a:off x="1742972" y="3393818"/>
                <a:ext cx="88920" cy="7920"/>
              </p14:xfrm>
            </p:contentPart>
          </mc:Choice>
          <mc:Fallback xmlns="">
            <p:pic>
              <p:nvPicPr>
                <p:cNvPr id="12" name="墨迹 11">
                  <a:extLst>
                    <a:ext uri="{FF2B5EF4-FFF2-40B4-BE49-F238E27FC236}">
                      <a16:creationId xmlns:a16="http://schemas.microsoft.com/office/drawing/2014/main" id="{E37A2E2F-A022-4B76-ADBB-E9261A188F3F}"/>
                    </a:ext>
                  </a:extLst>
                </p:cNvPr>
                <p:cNvPicPr/>
                <p:nvPr/>
              </p:nvPicPr>
              <p:blipFill>
                <a:blip r:embed="rId18"/>
                <a:stretch>
                  <a:fillRect/>
                </a:stretch>
              </p:blipFill>
              <p:spPr>
                <a:xfrm>
                  <a:off x="1724972" y="3376601"/>
                  <a:ext cx="124560" cy="4201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墨迹 12">
                  <a:extLst>
                    <a:ext uri="{FF2B5EF4-FFF2-40B4-BE49-F238E27FC236}">
                      <a16:creationId xmlns:a16="http://schemas.microsoft.com/office/drawing/2014/main" id="{374F67EA-90B9-4733-887E-D6FA9BE55E4C}"/>
                    </a:ext>
                  </a:extLst>
                </p14:cNvPr>
                <p14:cNvContentPartPr/>
                <p14:nvPr/>
              </p14:nvContentPartPr>
              <p14:xfrm>
                <a:off x="1683932" y="3268898"/>
                <a:ext cx="230040" cy="361800"/>
              </p14:xfrm>
            </p:contentPart>
          </mc:Choice>
          <mc:Fallback xmlns="">
            <p:pic>
              <p:nvPicPr>
                <p:cNvPr id="13" name="墨迹 12">
                  <a:extLst>
                    <a:ext uri="{FF2B5EF4-FFF2-40B4-BE49-F238E27FC236}">
                      <a16:creationId xmlns:a16="http://schemas.microsoft.com/office/drawing/2014/main" id="{374F67EA-90B9-4733-887E-D6FA9BE55E4C}"/>
                    </a:ext>
                  </a:extLst>
                </p:cNvPr>
                <p:cNvPicPr/>
                <p:nvPr/>
              </p:nvPicPr>
              <p:blipFill>
                <a:blip r:embed="rId20"/>
                <a:stretch>
                  <a:fillRect/>
                </a:stretch>
              </p:blipFill>
              <p:spPr>
                <a:xfrm>
                  <a:off x="1665932" y="3250880"/>
                  <a:ext cx="265680" cy="397475"/>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墨迹 14">
                  <a:extLst>
                    <a:ext uri="{FF2B5EF4-FFF2-40B4-BE49-F238E27FC236}">
                      <a16:creationId xmlns:a16="http://schemas.microsoft.com/office/drawing/2014/main" id="{802E729B-3473-4CCF-A5FC-968CAFC0F3E7}"/>
                    </a:ext>
                  </a:extLst>
                </p14:cNvPr>
                <p14:cNvContentPartPr/>
                <p14:nvPr/>
              </p14:nvContentPartPr>
              <p14:xfrm>
                <a:off x="1585652" y="3299138"/>
                <a:ext cx="234360" cy="379800"/>
              </p14:xfrm>
            </p:contentPart>
          </mc:Choice>
          <mc:Fallback xmlns="">
            <p:pic>
              <p:nvPicPr>
                <p:cNvPr id="15" name="墨迹 14">
                  <a:extLst>
                    <a:ext uri="{FF2B5EF4-FFF2-40B4-BE49-F238E27FC236}">
                      <a16:creationId xmlns:a16="http://schemas.microsoft.com/office/drawing/2014/main" id="{802E729B-3473-4CCF-A5FC-968CAFC0F3E7}"/>
                    </a:ext>
                  </a:extLst>
                </p:cNvPr>
                <p:cNvPicPr/>
                <p:nvPr/>
              </p:nvPicPr>
              <p:blipFill>
                <a:blip r:embed="rId22"/>
                <a:stretch>
                  <a:fillRect/>
                </a:stretch>
              </p:blipFill>
              <p:spPr>
                <a:xfrm>
                  <a:off x="1567652" y="3281138"/>
                  <a:ext cx="27000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墨迹 15">
                  <a:extLst>
                    <a:ext uri="{FF2B5EF4-FFF2-40B4-BE49-F238E27FC236}">
                      <a16:creationId xmlns:a16="http://schemas.microsoft.com/office/drawing/2014/main" id="{8262C69A-A6AB-4B6E-B6CD-9C5A922AB19C}"/>
                    </a:ext>
                  </a:extLst>
                </p14:cNvPr>
                <p14:cNvContentPartPr/>
                <p14:nvPr/>
              </p14:nvContentPartPr>
              <p14:xfrm>
                <a:off x="1597892" y="3431978"/>
                <a:ext cx="424080" cy="309240"/>
              </p14:xfrm>
            </p:contentPart>
          </mc:Choice>
          <mc:Fallback xmlns="">
            <p:pic>
              <p:nvPicPr>
                <p:cNvPr id="16" name="墨迹 15">
                  <a:extLst>
                    <a:ext uri="{FF2B5EF4-FFF2-40B4-BE49-F238E27FC236}">
                      <a16:creationId xmlns:a16="http://schemas.microsoft.com/office/drawing/2014/main" id="{8262C69A-A6AB-4B6E-B6CD-9C5A922AB19C}"/>
                    </a:ext>
                  </a:extLst>
                </p:cNvPr>
                <p:cNvPicPr/>
                <p:nvPr/>
              </p:nvPicPr>
              <p:blipFill>
                <a:blip r:embed="rId24"/>
                <a:stretch>
                  <a:fillRect/>
                </a:stretch>
              </p:blipFill>
              <p:spPr>
                <a:xfrm>
                  <a:off x="1579907" y="3413978"/>
                  <a:ext cx="45969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墨迹 16">
                  <a:extLst>
                    <a:ext uri="{FF2B5EF4-FFF2-40B4-BE49-F238E27FC236}">
                      <a16:creationId xmlns:a16="http://schemas.microsoft.com/office/drawing/2014/main" id="{55771996-FE61-4B4A-B56A-51D2042CBD1C}"/>
                    </a:ext>
                  </a:extLst>
                </p14:cNvPr>
                <p14:cNvContentPartPr/>
                <p14:nvPr/>
              </p14:nvContentPartPr>
              <p14:xfrm>
                <a:off x="2117732" y="3506138"/>
                <a:ext cx="46800" cy="137160"/>
              </p14:xfrm>
            </p:contentPart>
          </mc:Choice>
          <mc:Fallback xmlns="">
            <p:pic>
              <p:nvPicPr>
                <p:cNvPr id="17" name="墨迹 16">
                  <a:extLst>
                    <a:ext uri="{FF2B5EF4-FFF2-40B4-BE49-F238E27FC236}">
                      <a16:creationId xmlns:a16="http://schemas.microsoft.com/office/drawing/2014/main" id="{55771996-FE61-4B4A-B56A-51D2042CBD1C}"/>
                    </a:ext>
                  </a:extLst>
                </p:cNvPr>
                <p:cNvPicPr/>
                <p:nvPr/>
              </p:nvPicPr>
              <p:blipFill>
                <a:blip r:embed="rId26"/>
                <a:stretch>
                  <a:fillRect/>
                </a:stretch>
              </p:blipFill>
              <p:spPr>
                <a:xfrm>
                  <a:off x="2099732" y="3488138"/>
                  <a:ext cx="824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墨迹 17">
                  <a:extLst>
                    <a:ext uri="{FF2B5EF4-FFF2-40B4-BE49-F238E27FC236}">
                      <a16:creationId xmlns:a16="http://schemas.microsoft.com/office/drawing/2014/main" id="{DE1C7F30-234E-45EC-8693-A989D6D7C22B}"/>
                    </a:ext>
                  </a:extLst>
                </p14:cNvPr>
                <p14:cNvContentPartPr/>
                <p14:nvPr/>
              </p14:nvContentPartPr>
              <p14:xfrm>
                <a:off x="2162732" y="3289418"/>
                <a:ext cx="318240" cy="392400"/>
              </p14:xfrm>
            </p:contentPart>
          </mc:Choice>
          <mc:Fallback xmlns="">
            <p:pic>
              <p:nvPicPr>
                <p:cNvPr id="18" name="墨迹 17">
                  <a:extLst>
                    <a:ext uri="{FF2B5EF4-FFF2-40B4-BE49-F238E27FC236}">
                      <a16:creationId xmlns:a16="http://schemas.microsoft.com/office/drawing/2014/main" id="{DE1C7F30-234E-45EC-8693-A989D6D7C22B}"/>
                    </a:ext>
                  </a:extLst>
                </p:cNvPr>
                <p:cNvPicPr/>
                <p:nvPr/>
              </p:nvPicPr>
              <p:blipFill>
                <a:blip r:embed="rId28"/>
                <a:stretch>
                  <a:fillRect/>
                </a:stretch>
              </p:blipFill>
              <p:spPr>
                <a:xfrm>
                  <a:off x="2144732" y="3271434"/>
                  <a:ext cx="353880" cy="428007"/>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墨迹 18">
                  <a:extLst>
                    <a:ext uri="{FF2B5EF4-FFF2-40B4-BE49-F238E27FC236}">
                      <a16:creationId xmlns:a16="http://schemas.microsoft.com/office/drawing/2014/main" id="{9FC27779-20B3-4C82-A5AB-06D83A78C339}"/>
                    </a:ext>
                  </a:extLst>
                </p14:cNvPr>
                <p14:cNvContentPartPr/>
                <p14:nvPr/>
              </p14:nvContentPartPr>
              <p14:xfrm>
                <a:off x="2180012" y="3433058"/>
                <a:ext cx="113400" cy="195120"/>
              </p14:xfrm>
            </p:contentPart>
          </mc:Choice>
          <mc:Fallback xmlns="">
            <p:pic>
              <p:nvPicPr>
                <p:cNvPr id="19" name="墨迹 18">
                  <a:extLst>
                    <a:ext uri="{FF2B5EF4-FFF2-40B4-BE49-F238E27FC236}">
                      <a16:creationId xmlns:a16="http://schemas.microsoft.com/office/drawing/2014/main" id="{9FC27779-20B3-4C82-A5AB-06D83A78C339}"/>
                    </a:ext>
                  </a:extLst>
                </p:cNvPr>
                <p:cNvPicPr/>
                <p:nvPr/>
              </p:nvPicPr>
              <p:blipFill>
                <a:blip r:embed="rId30"/>
                <a:stretch>
                  <a:fillRect/>
                </a:stretch>
              </p:blipFill>
              <p:spPr>
                <a:xfrm>
                  <a:off x="2162069" y="3415058"/>
                  <a:ext cx="148927"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墨迹 19">
                  <a:extLst>
                    <a:ext uri="{FF2B5EF4-FFF2-40B4-BE49-F238E27FC236}">
                      <a16:creationId xmlns:a16="http://schemas.microsoft.com/office/drawing/2014/main" id="{B82AE0D0-E238-41EA-9E03-9B9C00FD964D}"/>
                    </a:ext>
                  </a:extLst>
                </p14:cNvPr>
                <p14:cNvContentPartPr/>
                <p14:nvPr/>
              </p14:nvContentPartPr>
              <p14:xfrm>
                <a:off x="2267492" y="3448178"/>
                <a:ext cx="252720" cy="99720"/>
              </p14:xfrm>
            </p:contentPart>
          </mc:Choice>
          <mc:Fallback xmlns="">
            <p:pic>
              <p:nvPicPr>
                <p:cNvPr id="20" name="墨迹 19">
                  <a:extLst>
                    <a:ext uri="{FF2B5EF4-FFF2-40B4-BE49-F238E27FC236}">
                      <a16:creationId xmlns:a16="http://schemas.microsoft.com/office/drawing/2014/main" id="{B82AE0D0-E238-41EA-9E03-9B9C00FD964D}"/>
                    </a:ext>
                  </a:extLst>
                </p:cNvPr>
                <p:cNvPicPr/>
                <p:nvPr/>
              </p:nvPicPr>
              <p:blipFill>
                <a:blip r:embed="rId32"/>
                <a:stretch>
                  <a:fillRect/>
                </a:stretch>
              </p:blipFill>
              <p:spPr>
                <a:xfrm>
                  <a:off x="2249492" y="3430178"/>
                  <a:ext cx="288360" cy="135360"/>
                </a:xfrm>
                <a:prstGeom prst="rect">
                  <a:avLst/>
                </a:prstGeom>
              </p:spPr>
            </p:pic>
          </mc:Fallback>
        </mc:AlternateContent>
      </p:grpSp>
    </p:spTree>
    <p:extLst>
      <p:ext uri="{BB962C8B-B14F-4D97-AF65-F5344CB8AC3E}">
        <p14:creationId xmlns:p14="http://schemas.microsoft.com/office/powerpoint/2010/main" val="36553864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500"/>
                                        <p:tgtEl>
                                          <p:spTgt spid="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dissolv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1190" name="Picture 6"/>
          <p:cNvPicPr>
            <a:picLocks noChangeAspect="1" noChangeArrowheads="1"/>
          </p:cNvPicPr>
          <p:nvPr/>
        </p:nvPicPr>
        <p:blipFill>
          <a:blip r:embed="rId3" cstate="print"/>
          <a:srcRect/>
          <a:stretch>
            <a:fillRect/>
          </a:stretch>
        </p:blipFill>
        <p:spPr bwMode="auto">
          <a:xfrm>
            <a:off x="914400" y="1716088"/>
            <a:ext cx="6873875" cy="4075112"/>
          </a:xfrm>
          <a:prstGeom prst="rect">
            <a:avLst/>
          </a:prstGeom>
          <a:noFill/>
          <a:ln w="9525">
            <a:noFill/>
            <a:miter lim="800000"/>
            <a:headEnd/>
            <a:tailEnd/>
          </a:ln>
          <a:effectLst/>
        </p:spPr>
      </p:pic>
      <p:sp>
        <p:nvSpPr>
          <p:cNvPr id="861193" name="Rectangle 9"/>
          <p:cNvSpPr>
            <a:spLocks noGrp="1" noChangeArrowheads="1"/>
          </p:cNvSpPr>
          <p:nvPr>
            <p:ph type="title"/>
          </p:nvPr>
        </p:nvSpPr>
        <p:spPr/>
        <p:txBody>
          <a:bodyPr/>
          <a:lstStyle/>
          <a:p>
            <a:r>
              <a:rPr lang="en-US" altLang="zh-CN"/>
              <a:t>links between two hosts</a:t>
            </a:r>
            <a:endParaRPr lang="zh-CN" altLang="en-US"/>
          </a:p>
        </p:txBody>
      </p:sp>
    </p:spTree>
    <p:extLst>
      <p:ext uri="{BB962C8B-B14F-4D97-AF65-F5344CB8AC3E}">
        <p14:creationId xmlns:p14="http://schemas.microsoft.com/office/powerpoint/2010/main" val="23114418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路由选择处理器</a:t>
            </a:r>
          </a:p>
        </p:txBody>
      </p:sp>
      <p:sp>
        <p:nvSpPr>
          <p:cNvPr id="3" name="内容占位符 2"/>
          <p:cNvSpPr>
            <a:spLocks noGrp="1"/>
          </p:cNvSpPr>
          <p:nvPr>
            <p:ph idx="1"/>
          </p:nvPr>
        </p:nvSpPr>
        <p:spPr/>
        <p:txBody>
          <a:bodyPr/>
          <a:lstStyle/>
          <a:p>
            <a:pPr>
              <a:spcBef>
                <a:spcPts val="600"/>
              </a:spcBef>
            </a:pPr>
            <a:r>
              <a:rPr lang="zh-CN" altLang="en-US"/>
              <a:t>路由处理器执行控制平面的功能。</a:t>
            </a:r>
          </a:p>
          <a:p>
            <a:pPr>
              <a:spcBef>
                <a:spcPts val="600"/>
              </a:spcBef>
            </a:pPr>
            <a:endParaRPr lang="en-US" altLang="zh-CN"/>
          </a:p>
          <a:p>
            <a:pPr>
              <a:spcBef>
                <a:spcPts val="600"/>
              </a:spcBef>
            </a:pPr>
            <a:r>
              <a:rPr lang="zh-CN" altLang="en-US"/>
              <a:t>在传统路由器中，它</a:t>
            </a:r>
            <a:r>
              <a:rPr lang="zh-CN" altLang="en-US">
                <a:solidFill>
                  <a:srgbClr val="FF0000"/>
                </a:solidFill>
              </a:rPr>
              <a:t>执行</a:t>
            </a:r>
            <a:r>
              <a:rPr lang="zh-CN" altLang="en-US"/>
              <a:t>路由选择协议，</a:t>
            </a:r>
            <a:r>
              <a:rPr lang="zh-CN" altLang="en-US">
                <a:solidFill>
                  <a:srgbClr val="FF0000"/>
                </a:solidFill>
              </a:rPr>
              <a:t>维护</a:t>
            </a:r>
            <a:r>
              <a:rPr lang="zh-CN" altLang="en-US"/>
              <a:t>路由选择表和附属的链路状态信息，并为路由器</a:t>
            </a:r>
            <a:r>
              <a:rPr lang="zh-CN" altLang="en-US">
                <a:solidFill>
                  <a:srgbClr val="FF0000"/>
                </a:solidFill>
              </a:rPr>
              <a:t>计算</a:t>
            </a:r>
            <a:r>
              <a:rPr lang="zh-CN" altLang="en-US"/>
              <a:t>转发表。</a:t>
            </a:r>
          </a:p>
          <a:p>
            <a:pPr>
              <a:spcBef>
                <a:spcPts val="600"/>
              </a:spcBef>
            </a:pPr>
            <a:endParaRPr lang="en-US" altLang="zh-CN"/>
          </a:p>
          <a:p>
            <a:pPr>
              <a:spcBef>
                <a:spcPts val="600"/>
              </a:spcBef>
            </a:pPr>
            <a:r>
              <a:rPr lang="zh-CN" altLang="en-US"/>
              <a:t>在</a:t>
            </a:r>
            <a:r>
              <a:rPr lang="en-US" altLang="zh-CN"/>
              <a:t>SDN</a:t>
            </a:r>
            <a:r>
              <a:rPr lang="zh-CN" altLang="en-US"/>
              <a:t>路由器中，路由处理器</a:t>
            </a:r>
            <a:r>
              <a:rPr lang="en-US" altLang="zh-CN"/>
              <a:t>(</a:t>
            </a:r>
            <a:r>
              <a:rPr lang="zh-CN" altLang="en-US"/>
              <a:t>在其他活动中</a:t>
            </a:r>
            <a:r>
              <a:rPr lang="en-US" altLang="zh-CN"/>
              <a:t>)</a:t>
            </a:r>
            <a:r>
              <a:rPr lang="zh-CN" altLang="en-US"/>
              <a:t>负责与远程控制器通信，目的是</a:t>
            </a:r>
            <a:r>
              <a:rPr lang="zh-CN" altLang="en-US">
                <a:solidFill>
                  <a:srgbClr val="FF0000"/>
                </a:solidFill>
              </a:rPr>
              <a:t>接收</a:t>
            </a:r>
            <a:r>
              <a:rPr lang="zh-CN" altLang="en-US"/>
              <a:t>远程控制器计算出的转发表项，并在该路由器的输入端口</a:t>
            </a:r>
            <a:r>
              <a:rPr lang="zh-CN" altLang="en-US">
                <a:solidFill>
                  <a:srgbClr val="FF0000"/>
                </a:solidFill>
              </a:rPr>
              <a:t>安装</a:t>
            </a:r>
            <a:r>
              <a:rPr lang="zh-CN" altLang="en-US"/>
              <a:t>这些表项。</a:t>
            </a:r>
          </a:p>
          <a:p>
            <a:pPr>
              <a:spcBef>
                <a:spcPts val="600"/>
              </a:spcBef>
            </a:pPr>
            <a:endParaRPr lang="en-US" altLang="zh-CN"/>
          </a:p>
          <a:p>
            <a:pPr>
              <a:spcBef>
                <a:spcPts val="600"/>
              </a:spcBef>
            </a:pPr>
            <a:r>
              <a:rPr lang="zh-CN" altLang="en-US"/>
              <a:t>路由处理器还执行网络管理功能。</a:t>
            </a:r>
          </a:p>
          <a:p>
            <a:pPr>
              <a:spcBef>
                <a:spcPts val="600"/>
              </a:spcBef>
            </a:pPr>
            <a:endParaRPr lang="zh-CN" altLang="en-US"/>
          </a:p>
        </p:txBody>
      </p:sp>
    </p:spTree>
    <p:extLst>
      <p:ext uri="{BB962C8B-B14F-4D97-AF65-F5344CB8AC3E}">
        <p14:creationId xmlns:p14="http://schemas.microsoft.com/office/powerpoint/2010/main" val="31886902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12"/>
          <p:cNvSpPr>
            <a:spLocks noChangeArrowheads="1"/>
          </p:cNvSpPr>
          <p:nvPr/>
        </p:nvSpPr>
        <p:spPr bwMode="auto">
          <a:xfrm>
            <a:off x="1917700" y="1306513"/>
            <a:ext cx="4568825" cy="1836737"/>
          </a:xfrm>
          <a:prstGeom prst="rect">
            <a:avLst/>
          </a:prstGeom>
          <a:solidFill>
            <a:schemeClr val="bg1"/>
          </a:solidFill>
          <a:ln w="19050">
            <a:solidFill>
              <a:srgbClr val="5F5F5F"/>
            </a:solidFill>
            <a:miter lim="800000"/>
            <a:headEnd/>
            <a:tailEnd/>
          </a:ln>
        </p:spPr>
        <p:txBody>
          <a:bodyPr wrap="none" anchor="ctr"/>
          <a:lstStyle/>
          <a:p>
            <a:endParaRPr lang="zh-CN" altLang="zh-CN"/>
          </a:p>
        </p:txBody>
      </p:sp>
      <p:sp>
        <p:nvSpPr>
          <p:cNvPr id="51204" name="Rectangle 13"/>
          <p:cNvSpPr>
            <a:spLocks noChangeArrowheads="1"/>
          </p:cNvSpPr>
          <p:nvPr/>
        </p:nvSpPr>
        <p:spPr bwMode="auto">
          <a:xfrm>
            <a:off x="2073275" y="1820863"/>
            <a:ext cx="1417638" cy="828675"/>
          </a:xfrm>
          <a:prstGeom prst="rect">
            <a:avLst/>
          </a:prstGeom>
          <a:solidFill>
            <a:schemeClr val="bg1"/>
          </a:solidFill>
          <a:ln w="28575">
            <a:solidFill>
              <a:srgbClr val="006600"/>
            </a:solidFill>
            <a:miter lim="800000"/>
            <a:headEnd/>
            <a:tailEnd/>
          </a:ln>
        </p:spPr>
        <p:txBody>
          <a:bodyPr wrap="none" anchor="ctr"/>
          <a:lstStyle/>
          <a:p>
            <a:pPr algn="ctr">
              <a:spcBef>
                <a:spcPct val="30000"/>
              </a:spcBef>
              <a:defRPr/>
            </a:pPr>
            <a:r>
              <a:rPr lang="zh-CN" altLang="en-US" sz="2400">
                <a:ea typeface="楷体" panose="02010609060101010101" pitchFamily="49" charset="-122"/>
                <a:cs typeface="Arial" panose="020B0604020202020204" pitchFamily="34" charset="0"/>
              </a:rPr>
              <a:t>线路端接</a:t>
            </a:r>
          </a:p>
        </p:txBody>
      </p:sp>
      <p:sp>
        <p:nvSpPr>
          <p:cNvPr id="51205" name="Rectangle 14"/>
          <p:cNvSpPr>
            <a:spLocks noChangeArrowheads="1"/>
          </p:cNvSpPr>
          <p:nvPr/>
        </p:nvSpPr>
        <p:spPr bwMode="auto">
          <a:xfrm>
            <a:off x="3697288" y="1492250"/>
            <a:ext cx="1152525" cy="1409700"/>
          </a:xfrm>
          <a:prstGeom prst="rect">
            <a:avLst/>
          </a:prstGeom>
          <a:solidFill>
            <a:schemeClr val="bg1"/>
          </a:solidFill>
          <a:ln w="28575">
            <a:solidFill>
              <a:schemeClr val="accent2"/>
            </a:solidFill>
            <a:miter lim="800000"/>
            <a:headEnd/>
            <a:tailEnd/>
          </a:ln>
        </p:spPr>
        <p:txBody>
          <a:bodyPr wrap="none" anchor="ctr"/>
          <a:lstStyle/>
          <a:p>
            <a:endParaRPr lang="zh-CN" altLang="zh-CN"/>
          </a:p>
        </p:txBody>
      </p:sp>
      <p:sp>
        <p:nvSpPr>
          <p:cNvPr id="51206" name="Rectangle 15"/>
          <p:cNvSpPr>
            <a:spLocks noChangeArrowheads="1"/>
          </p:cNvSpPr>
          <p:nvPr/>
        </p:nvSpPr>
        <p:spPr bwMode="auto">
          <a:xfrm>
            <a:off x="5048250" y="1443038"/>
            <a:ext cx="1247775" cy="1504950"/>
          </a:xfrm>
          <a:prstGeom prst="rect">
            <a:avLst/>
          </a:prstGeom>
          <a:solidFill>
            <a:schemeClr val="bg1"/>
          </a:solidFill>
          <a:ln w="28575">
            <a:solidFill>
              <a:srgbClr val="FF0000"/>
            </a:solidFill>
            <a:miter lim="800000"/>
            <a:headEnd/>
            <a:tailEnd/>
          </a:ln>
        </p:spPr>
        <p:txBody>
          <a:bodyPr wrap="none" anchor="ctr"/>
          <a:lstStyle/>
          <a:p>
            <a:endParaRPr lang="zh-CN" altLang="zh-CN"/>
          </a:p>
        </p:txBody>
      </p:sp>
      <p:sp>
        <p:nvSpPr>
          <p:cNvPr id="51207" name="Line 16"/>
          <p:cNvSpPr>
            <a:spLocks noChangeShapeType="1"/>
          </p:cNvSpPr>
          <p:nvPr/>
        </p:nvSpPr>
        <p:spPr bwMode="auto">
          <a:xfrm>
            <a:off x="1641475" y="2232025"/>
            <a:ext cx="423863" cy="0"/>
          </a:xfrm>
          <a:prstGeom prst="line">
            <a:avLst/>
          </a:prstGeom>
          <a:noFill/>
          <a:ln w="28575">
            <a:solidFill>
              <a:schemeClr val="tx1"/>
            </a:solidFill>
            <a:round/>
            <a:headEnd/>
            <a:tailEnd type="triangle" w="med" len="med"/>
          </a:ln>
        </p:spPr>
        <p:txBody>
          <a:bodyPr wrap="none"/>
          <a:lstStyle/>
          <a:p>
            <a:endParaRPr lang="zh-CN" altLang="en-US"/>
          </a:p>
        </p:txBody>
      </p:sp>
      <p:sp>
        <p:nvSpPr>
          <p:cNvPr id="51208" name="Line 30"/>
          <p:cNvSpPr>
            <a:spLocks noChangeShapeType="1"/>
          </p:cNvSpPr>
          <p:nvPr/>
        </p:nvSpPr>
        <p:spPr bwMode="auto">
          <a:xfrm>
            <a:off x="3509963" y="2211388"/>
            <a:ext cx="190500" cy="1587"/>
          </a:xfrm>
          <a:prstGeom prst="line">
            <a:avLst/>
          </a:prstGeom>
          <a:noFill/>
          <a:ln w="28575">
            <a:solidFill>
              <a:schemeClr val="tx1"/>
            </a:solidFill>
            <a:round/>
            <a:headEnd/>
            <a:tailEnd type="triangle" w="med" len="med"/>
          </a:ln>
        </p:spPr>
        <p:txBody>
          <a:bodyPr wrap="none"/>
          <a:lstStyle/>
          <a:p>
            <a:endParaRPr lang="zh-CN" altLang="en-US"/>
          </a:p>
        </p:txBody>
      </p:sp>
      <p:sp>
        <p:nvSpPr>
          <p:cNvPr id="51209" name="Line 31"/>
          <p:cNvSpPr>
            <a:spLocks noChangeShapeType="1"/>
          </p:cNvSpPr>
          <p:nvPr/>
        </p:nvSpPr>
        <p:spPr bwMode="auto">
          <a:xfrm>
            <a:off x="4852988" y="2168525"/>
            <a:ext cx="190500" cy="1588"/>
          </a:xfrm>
          <a:prstGeom prst="line">
            <a:avLst/>
          </a:prstGeom>
          <a:noFill/>
          <a:ln w="28575">
            <a:solidFill>
              <a:schemeClr val="tx1"/>
            </a:solidFill>
            <a:round/>
            <a:headEnd/>
            <a:tailEnd type="triangle" w="med" len="med"/>
          </a:ln>
        </p:spPr>
        <p:txBody>
          <a:bodyPr wrap="none"/>
          <a:lstStyle/>
          <a:p>
            <a:endParaRPr lang="zh-CN" altLang="en-US"/>
          </a:p>
        </p:txBody>
      </p:sp>
      <p:sp>
        <p:nvSpPr>
          <p:cNvPr id="51210" name="Line 32"/>
          <p:cNvSpPr>
            <a:spLocks noChangeShapeType="1"/>
          </p:cNvSpPr>
          <p:nvPr/>
        </p:nvSpPr>
        <p:spPr bwMode="auto">
          <a:xfrm flipV="1">
            <a:off x="6243638" y="2209800"/>
            <a:ext cx="736600" cy="1588"/>
          </a:xfrm>
          <a:prstGeom prst="line">
            <a:avLst/>
          </a:prstGeom>
          <a:noFill/>
          <a:ln w="28575">
            <a:solidFill>
              <a:schemeClr val="tx1"/>
            </a:solidFill>
            <a:round/>
            <a:headEnd/>
            <a:tailEnd type="triangle" w="med" len="med"/>
          </a:ln>
        </p:spPr>
        <p:txBody>
          <a:bodyPr wrap="none"/>
          <a:lstStyle/>
          <a:p>
            <a:endParaRPr lang="zh-CN" altLang="en-US"/>
          </a:p>
        </p:txBody>
      </p:sp>
      <p:sp>
        <p:nvSpPr>
          <p:cNvPr id="51211" name="Rectangle 33"/>
          <p:cNvSpPr>
            <a:spLocks noChangeArrowheads="1"/>
          </p:cNvSpPr>
          <p:nvPr/>
        </p:nvSpPr>
        <p:spPr bwMode="auto">
          <a:xfrm>
            <a:off x="3730625" y="1801813"/>
            <a:ext cx="1055688" cy="828675"/>
          </a:xfrm>
          <a:prstGeom prst="rect">
            <a:avLst/>
          </a:prstGeom>
          <a:solidFill>
            <a:schemeClr val="bg1"/>
          </a:solidFill>
          <a:ln w="9525">
            <a:noFill/>
            <a:miter lim="800000"/>
            <a:headEnd/>
            <a:tailEnd/>
          </a:ln>
        </p:spPr>
        <p:txBody>
          <a:bodyPr wrap="none" anchor="ctr"/>
          <a:lstStyle/>
          <a:p>
            <a:pPr algn="ctr">
              <a:lnSpc>
                <a:spcPct val="90000"/>
              </a:lnSpc>
            </a:pPr>
            <a:r>
              <a:rPr lang="zh-CN" altLang="en-US"/>
              <a:t>链路层协议</a:t>
            </a:r>
            <a:endParaRPr lang="en-US" altLang="zh-CN"/>
          </a:p>
          <a:p>
            <a:pPr algn="ctr">
              <a:lnSpc>
                <a:spcPct val="90000"/>
              </a:lnSpc>
            </a:pPr>
            <a:r>
              <a:rPr lang="en-US" altLang="zh-CN"/>
              <a:t>(</a:t>
            </a:r>
            <a:r>
              <a:rPr lang="zh-CN" altLang="en-US"/>
              <a:t>接收</a:t>
            </a:r>
            <a:r>
              <a:rPr lang="en-US" altLang="zh-CN"/>
              <a:t>)</a:t>
            </a:r>
          </a:p>
        </p:txBody>
      </p:sp>
      <p:sp>
        <p:nvSpPr>
          <p:cNvPr id="51212" name="Text Box 35"/>
          <p:cNvSpPr txBox="1">
            <a:spLocks noChangeArrowheads="1"/>
          </p:cNvSpPr>
          <p:nvPr/>
        </p:nvSpPr>
        <p:spPr bwMode="auto">
          <a:xfrm>
            <a:off x="5350249" y="1455738"/>
            <a:ext cx="710451" cy="1477328"/>
          </a:xfrm>
          <a:prstGeom prst="rect">
            <a:avLst/>
          </a:prstGeom>
          <a:noFill/>
          <a:ln w="9525">
            <a:noFill/>
            <a:miter lim="800000"/>
            <a:headEnd/>
            <a:tailEnd/>
          </a:ln>
        </p:spPr>
        <p:txBody>
          <a:bodyPr wrap="none">
            <a:spAutoFit/>
          </a:bodyPr>
          <a:lstStyle/>
          <a:p>
            <a:pPr algn="ctr"/>
            <a:r>
              <a:rPr lang="zh-CN" altLang="en-US"/>
              <a:t>查表</a:t>
            </a:r>
            <a:r>
              <a:rPr lang="en-US" altLang="zh-CN"/>
              <a:t>,</a:t>
            </a:r>
          </a:p>
          <a:p>
            <a:pPr algn="ctr"/>
            <a:r>
              <a:rPr lang="zh-CN" altLang="en-US"/>
              <a:t>转发</a:t>
            </a:r>
            <a:endParaRPr lang="en-US" altLang="zh-CN"/>
          </a:p>
          <a:p>
            <a:pPr algn="ctr"/>
            <a:endParaRPr lang="en-US" altLang="zh-CN"/>
          </a:p>
          <a:p>
            <a:pPr algn="ctr"/>
            <a:endParaRPr lang="en-US" altLang="zh-CN"/>
          </a:p>
          <a:p>
            <a:pPr algn="ctr"/>
            <a:r>
              <a:rPr lang="zh-CN" altLang="en-US"/>
              <a:t>排队</a:t>
            </a:r>
            <a:endParaRPr lang="en-US" altLang="zh-CN"/>
          </a:p>
        </p:txBody>
      </p:sp>
      <p:sp>
        <p:nvSpPr>
          <p:cNvPr id="51213" name="Rectangle 3"/>
          <p:cNvSpPr>
            <a:spLocks noGrp="1" noChangeArrowheads="1"/>
          </p:cNvSpPr>
          <p:nvPr>
            <p:ph type="title"/>
          </p:nvPr>
        </p:nvSpPr>
        <p:spPr>
          <a:xfrm>
            <a:off x="422274" y="293688"/>
            <a:ext cx="8245475" cy="609600"/>
          </a:xfrm>
        </p:spPr>
        <p:txBody>
          <a:bodyPr/>
          <a:lstStyle/>
          <a:p>
            <a:r>
              <a:rPr lang="zh-CN" altLang="en-US">
                <a:latin typeface="+mn-ea"/>
                <a:ea typeface="+mn-ea"/>
              </a:rPr>
              <a:t>输入端口功能</a:t>
            </a:r>
            <a:endParaRPr lang="en-US" altLang="zh-CN">
              <a:latin typeface="+mn-ea"/>
              <a:ea typeface="+mn-ea"/>
            </a:endParaRPr>
          </a:p>
        </p:txBody>
      </p:sp>
      <p:sp>
        <p:nvSpPr>
          <p:cNvPr id="51214" name="Rectangle 4"/>
          <p:cNvSpPr>
            <a:spLocks noGrp="1" noChangeArrowheads="1"/>
          </p:cNvSpPr>
          <p:nvPr>
            <p:ph type="body" idx="1"/>
          </p:nvPr>
        </p:nvSpPr>
        <p:spPr>
          <a:xfrm>
            <a:off x="3440906" y="3279774"/>
            <a:ext cx="5456238" cy="2778125"/>
          </a:xfrm>
        </p:spPr>
        <p:txBody>
          <a:bodyPr/>
          <a:lstStyle/>
          <a:p>
            <a:pPr eaLnBrk="1" hangingPunct="1">
              <a:lnSpc>
                <a:spcPct val="90000"/>
              </a:lnSpc>
              <a:buFont typeface="Wingdings" panose="05000000000000000000" pitchFamily="2" charset="2"/>
              <a:buNone/>
            </a:pPr>
            <a:r>
              <a:rPr lang="zh-CN" altLang="en-US" sz="2200" b="1">
                <a:ea typeface="楷体" panose="02010609060101010101" pitchFamily="49" charset="-122"/>
                <a:cs typeface="Arial" panose="020B0604020202020204" pitchFamily="34" charset="0"/>
              </a:rPr>
              <a:t>分散式交换</a:t>
            </a:r>
            <a:r>
              <a:rPr lang="en-US" altLang="zh-CN" sz="2200">
                <a:ea typeface="楷体" panose="02010609060101010101" pitchFamily="49" charset="-122"/>
                <a:cs typeface="Arial" panose="020B0604020202020204" pitchFamily="34" charset="0"/>
              </a:rPr>
              <a:t>: </a:t>
            </a:r>
          </a:p>
          <a:p>
            <a:pPr eaLnBrk="1" hangingPunct="1">
              <a:lnSpc>
                <a:spcPct val="90000"/>
              </a:lnSpc>
              <a:spcBef>
                <a:spcPts val="600"/>
              </a:spcBef>
            </a:pPr>
            <a:r>
              <a:rPr lang="zh-CN" altLang="en-US" sz="2200">
                <a:ea typeface="楷体" panose="02010609060101010101" pitchFamily="49" charset="-122"/>
                <a:cs typeface="Arial" panose="020B0604020202020204" pitchFamily="34" charset="0"/>
              </a:rPr>
              <a:t>按照给出的目的地址，使用输入端口的内存中存储的转发表，查找输出端口。</a:t>
            </a:r>
          </a:p>
          <a:p>
            <a:pPr eaLnBrk="1" hangingPunct="1">
              <a:lnSpc>
                <a:spcPct val="90000"/>
              </a:lnSpc>
              <a:spcBef>
                <a:spcPts val="600"/>
              </a:spcBef>
            </a:pPr>
            <a:r>
              <a:rPr lang="zh-CN" altLang="en-US" sz="2200">
                <a:solidFill>
                  <a:srgbClr val="FF0000"/>
                </a:solidFill>
                <a:ea typeface="楷体" panose="02010609060101010101" pitchFamily="49" charset="-122"/>
                <a:cs typeface="Arial" panose="020B0604020202020204" pitchFamily="34" charset="0"/>
              </a:rPr>
              <a:t>目标</a:t>
            </a:r>
            <a:r>
              <a:rPr lang="en-US" altLang="zh-CN" sz="2200">
                <a:solidFill>
                  <a:srgbClr val="FF0000"/>
                </a:solidFill>
                <a:ea typeface="楷体" panose="02010609060101010101" pitchFamily="49" charset="-122"/>
                <a:cs typeface="Arial" panose="020B0604020202020204" pitchFamily="34" charset="0"/>
              </a:rPr>
              <a:t>: </a:t>
            </a:r>
            <a:r>
              <a:rPr lang="zh-CN" altLang="en-US" sz="2200">
                <a:ea typeface="楷体" panose="02010609060101010101" pitchFamily="49" charset="-122"/>
                <a:cs typeface="Arial" panose="020B0604020202020204" pitchFamily="34" charset="0"/>
              </a:rPr>
              <a:t>以“线路速度”完成输入端口的处理。</a:t>
            </a:r>
          </a:p>
          <a:p>
            <a:pPr eaLnBrk="1" hangingPunct="1">
              <a:lnSpc>
                <a:spcPct val="90000"/>
              </a:lnSpc>
              <a:spcBef>
                <a:spcPts val="600"/>
              </a:spcBef>
            </a:pPr>
            <a:r>
              <a:rPr lang="zh-CN" altLang="en-US" sz="2200">
                <a:solidFill>
                  <a:srgbClr val="FF0000"/>
                </a:solidFill>
                <a:ea typeface="楷体" panose="02010609060101010101" pitchFamily="49" charset="-122"/>
                <a:cs typeface="Arial" panose="020B0604020202020204" pitchFamily="34" charset="0"/>
              </a:rPr>
              <a:t>排队</a:t>
            </a:r>
            <a:r>
              <a:rPr lang="zh-CN" altLang="en-US" sz="2200">
                <a:ea typeface="楷体" panose="02010609060101010101" pitchFamily="49" charset="-122"/>
                <a:cs typeface="Arial" panose="020B0604020202020204" pitchFamily="34" charset="0"/>
              </a:rPr>
              <a:t>：如果数据报到达的速度超过了</a:t>
            </a:r>
            <a:r>
              <a:rPr lang="zh-CN" altLang="en-US" sz="2200" u="sng">
                <a:ea typeface="楷体" panose="02010609060101010101" pitchFamily="49" charset="-122"/>
                <a:cs typeface="Arial" panose="020B0604020202020204" pitchFamily="34" charset="0"/>
              </a:rPr>
              <a:t>输入端口将数据报</a:t>
            </a:r>
            <a:r>
              <a:rPr lang="zh-CN" altLang="en-US" sz="2200" u="sng">
                <a:solidFill>
                  <a:srgbClr val="FF0000"/>
                </a:solidFill>
                <a:ea typeface="楷体" panose="02010609060101010101" pitchFamily="49" charset="-122"/>
                <a:cs typeface="Arial" panose="020B0604020202020204" pitchFamily="34" charset="0"/>
              </a:rPr>
              <a:t>转交给</a:t>
            </a:r>
            <a:r>
              <a:rPr lang="zh-CN" altLang="en-US" sz="2200" u="sng">
                <a:ea typeface="楷体" panose="02010609060101010101" pitchFamily="49" charset="-122"/>
                <a:cs typeface="Arial" panose="020B0604020202020204" pitchFamily="34" charset="0"/>
              </a:rPr>
              <a:t>交换结构的</a:t>
            </a:r>
            <a:r>
              <a:rPr lang="zh-CN" altLang="en-US" sz="2200">
                <a:ea typeface="楷体" panose="02010609060101010101" pitchFamily="49" charset="-122"/>
                <a:cs typeface="Arial" panose="020B0604020202020204" pitchFamily="34" charset="0"/>
              </a:rPr>
              <a:t>速度，则后到的分组会暂时阻塞。</a:t>
            </a:r>
          </a:p>
        </p:txBody>
      </p:sp>
      <p:sp>
        <p:nvSpPr>
          <p:cNvPr id="51215" name="Text Box 5"/>
          <p:cNvSpPr txBox="1">
            <a:spLocks noChangeArrowheads="1"/>
          </p:cNvSpPr>
          <p:nvPr/>
        </p:nvSpPr>
        <p:spPr bwMode="auto">
          <a:xfrm>
            <a:off x="650472" y="3137694"/>
            <a:ext cx="1723549" cy="707886"/>
          </a:xfrm>
          <a:prstGeom prst="rect">
            <a:avLst/>
          </a:prstGeom>
          <a:noFill/>
          <a:ln w="9525">
            <a:noFill/>
            <a:miter lim="800000"/>
            <a:headEnd/>
            <a:tailEnd/>
          </a:ln>
        </p:spPr>
        <p:txBody>
          <a:bodyPr wrap="none">
            <a:spAutoFit/>
          </a:bodyPr>
          <a:lstStyle/>
          <a:p>
            <a:pPr algn="r"/>
            <a:r>
              <a:rPr lang="zh-CN" altLang="en-US" sz="2000">
                <a:solidFill>
                  <a:srgbClr val="0000FF"/>
                </a:solidFill>
                <a:ea typeface="楷体" panose="02010609060101010101" pitchFamily="49" charset="-122"/>
                <a:cs typeface="Arial" panose="020B0604020202020204" pitchFamily="34" charset="0"/>
              </a:rPr>
              <a:t>物理层</a:t>
            </a:r>
            <a:r>
              <a:rPr lang="en-US" altLang="zh-CN" sz="2000">
                <a:solidFill>
                  <a:srgbClr val="0000FF"/>
                </a:solidFill>
                <a:ea typeface="楷体" panose="02010609060101010101" pitchFamily="49" charset="-122"/>
                <a:cs typeface="Arial" panose="020B0604020202020204" pitchFamily="34" charset="0"/>
              </a:rPr>
              <a:t>:</a:t>
            </a:r>
          </a:p>
          <a:p>
            <a:pPr algn="r"/>
            <a:r>
              <a:rPr lang="zh-CN" altLang="en-US" sz="2000">
                <a:ea typeface="楷体" panose="02010609060101010101" pitchFamily="49" charset="-122"/>
                <a:cs typeface="Arial" panose="020B0604020202020204" pitchFamily="34" charset="0"/>
              </a:rPr>
              <a:t>位特级的接收</a:t>
            </a:r>
            <a:endParaRPr lang="zh-CN" altLang="en-US">
              <a:ea typeface="楷体" panose="02010609060101010101" pitchFamily="49" charset="-122"/>
              <a:cs typeface="Arial" panose="020B0604020202020204" pitchFamily="34" charset="0"/>
            </a:endParaRPr>
          </a:p>
        </p:txBody>
      </p:sp>
      <p:sp>
        <p:nvSpPr>
          <p:cNvPr id="51216" name="Text Box 6"/>
          <p:cNvSpPr txBox="1">
            <a:spLocks noChangeArrowheads="1"/>
          </p:cNvSpPr>
          <p:nvPr/>
        </p:nvSpPr>
        <p:spPr bwMode="auto">
          <a:xfrm>
            <a:off x="516848" y="3930511"/>
            <a:ext cx="1869165" cy="1015663"/>
          </a:xfrm>
          <a:prstGeom prst="rect">
            <a:avLst/>
          </a:prstGeom>
          <a:noFill/>
          <a:ln w="9525">
            <a:noFill/>
            <a:miter lim="800000"/>
            <a:headEnd/>
            <a:tailEnd/>
          </a:ln>
        </p:spPr>
        <p:txBody>
          <a:bodyPr wrap="none">
            <a:spAutoFit/>
          </a:bodyPr>
          <a:lstStyle/>
          <a:p>
            <a:pPr algn="r"/>
            <a:r>
              <a:rPr lang="en-US" altLang="zh-CN" sz="2000">
                <a:solidFill>
                  <a:srgbClr val="000099"/>
                </a:solidFill>
                <a:latin typeface="+mn-lt"/>
              </a:rPr>
              <a:t>data link layer:</a:t>
            </a:r>
          </a:p>
          <a:p>
            <a:pPr algn="r"/>
            <a:r>
              <a:rPr lang="en-US" altLang="zh-CN" sz="2000">
                <a:latin typeface="+mn-lt"/>
              </a:rPr>
              <a:t>e.g., Ethernet</a:t>
            </a:r>
          </a:p>
          <a:p>
            <a:pPr algn="r"/>
            <a:r>
              <a:rPr lang="en-US" altLang="zh-CN" sz="2000">
                <a:latin typeface="+mn-lt"/>
              </a:rPr>
              <a:t>see chapter 6</a:t>
            </a:r>
          </a:p>
        </p:txBody>
      </p:sp>
      <p:sp>
        <p:nvSpPr>
          <p:cNvPr id="51217" name="Line 45"/>
          <p:cNvSpPr>
            <a:spLocks noChangeShapeType="1"/>
          </p:cNvSpPr>
          <p:nvPr/>
        </p:nvSpPr>
        <p:spPr bwMode="auto">
          <a:xfrm flipH="1">
            <a:off x="7021074" y="1051719"/>
            <a:ext cx="3174" cy="2274887"/>
          </a:xfrm>
          <a:prstGeom prst="line">
            <a:avLst/>
          </a:prstGeom>
          <a:noFill/>
          <a:ln w="9525">
            <a:solidFill>
              <a:schemeClr val="tx1"/>
            </a:solidFill>
            <a:round/>
            <a:headEnd/>
            <a:tailEnd/>
          </a:ln>
        </p:spPr>
        <p:txBody>
          <a:bodyPr wrap="none"/>
          <a:lstStyle/>
          <a:p>
            <a:endParaRPr lang="zh-CN" altLang="en-US"/>
          </a:p>
        </p:txBody>
      </p:sp>
      <p:sp>
        <p:nvSpPr>
          <p:cNvPr id="51218" name="Rectangle 46"/>
          <p:cNvSpPr>
            <a:spLocks noChangeArrowheads="1"/>
          </p:cNvSpPr>
          <p:nvPr/>
        </p:nvSpPr>
        <p:spPr bwMode="auto">
          <a:xfrm>
            <a:off x="7061200" y="1819275"/>
            <a:ext cx="1055688" cy="828675"/>
          </a:xfrm>
          <a:prstGeom prst="rect">
            <a:avLst/>
          </a:prstGeom>
          <a:solidFill>
            <a:schemeClr val="bg1"/>
          </a:solidFill>
          <a:ln w="9525">
            <a:noFill/>
            <a:miter lim="800000"/>
            <a:headEnd/>
            <a:tailEnd/>
          </a:ln>
        </p:spPr>
        <p:txBody>
          <a:bodyPr wrap="none" anchor="ctr"/>
          <a:lstStyle/>
          <a:p>
            <a:pPr algn="ctr">
              <a:lnSpc>
                <a:spcPct val="90000"/>
              </a:lnSpc>
            </a:pPr>
            <a:r>
              <a:rPr lang="zh-CN" altLang="en-US"/>
              <a:t>交换结构</a:t>
            </a:r>
            <a:endParaRPr lang="en-US" altLang="zh-CN"/>
          </a:p>
        </p:txBody>
      </p:sp>
      <p:grpSp>
        <p:nvGrpSpPr>
          <p:cNvPr id="51219" name="Group 56"/>
          <p:cNvGrpSpPr>
            <a:grpSpLocks/>
          </p:cNvGrpSpPr>
          <p:nvPr/>
        </p:nvGrpSpPr>
        <p:grpSpPr bwMode="auto">
          <a:xfrm>
            <a:off x="5175250" y="2062163"/>
            <a:ext cx="993775" cy="468312"/>
            <a:chOff x="310" y="3526"/>
            <a:chExt cx="1040" cy="457"/>
          </a:xfrm>
        </p:grpSpPr>
        <p:sp>
          <p:nvSpPr>
            <p:cNvPr id="51225" name="Rectangle 47"/>
            <p:cNvSpPr>
              <a:spLocks noChangeArrowheads="1"/>
            </p:cNvSpPr>
            <p:nvPr/>
          </p:nvSpPr>
          <p:spPr bwMode="auto">
            <a:xfrm>
              <a:off x="310" y="3526"/>
              <a:ext cx="1040" cy="457"/>
            </a:xfrm>
            <a:prstGeom prst="rect">
              <a:avLst/>
            </a:prstGeom>
            <a:solidFill>
              <a:srgbClr val="FF0000"/>
            </a:solidFill>
            <a:ln w="38100">
              <a:solidFill>
                <a:schemeClr val="bg1"/>
              </a:solidFill>
              <a:miter lim="800000"/>
              <a:headEnd/>
              <a:tailEnd/>
            </a:ln>
          </p:spPr>
          <p:txBody>
            <a:bodyPr wrap="none" anchor="ctr"/>
            <a:lstStyle/>
            <a:p>
              <a:endParaRPr lang="zh-CN" altLang="zh-CN"/>
            </a:p>
          </p:txBody>
        </p:sp>
        <p:sp>
          <p:nvSpPr>
            <p:cNvPr id="51226" name="Line 48"/>
            <p:cNvSpPr>
              <a:spLocks noChangeShapeType="1"/>
            </p:cNvSpPr>
            <p:nvPr/>
          </p:nvSpPr>
          <p:spPr bwMode="auto">
            <a:xfrm>
              <a:off x="446" y="3535"/>
              <a:ext cx="2" cy="437"/>
            </a:xfrm>
            <a:prstGeom prst="line">
              <a:avLst/>
            </a:prstGeom>
            <a:noFill/>
            <a:ln w="38100">
              <a:solidFill>
                <a:schemeClr val="bg1"/>
              </a:solidFill>
              <a:round/>
              <a:headEnd/>
              <a:tailEnd/>
            </a:ln>
          </p:spPr>
          <p:txBody>
            <a:bodyPr wrap="none"/>
            <a:lstStyle/>
            <a:p>
              <a:endParaRPr lang="zh-CN" altLang="en-US"/>
            </a:p>
          </p:txBody>
        </p:sp>
        <p:sp>
          <p:nvSpPr>
            <p:cNvPr id="51227" name="Line 49"/>
            <p:cNvSpPr>
              <a:spLocks noChangeShapeType="1"/>
            </p:cNvSpPr>
            <p:nvPr/>
          </p:nvSpPr>
          <p:spPr bwMode="auto">
            <a:xfrm>
              <a:off x="558" y="3538"/>
              <a:ext cx="2" cy="435"/>
            </a:xfrm>
            <a:prstGeom prst="line">
              <a:avLst/>
            </a:prstGeom>
            <a:noFill/>
            <a:ln w="38100">
              <a:solidFill>
                <a:schemeClr val="bg1"/>
              </a:solidFill>
              <a:round/>
              <a:headEnd/>
              <a:tailEnd/>
            </a:ln>
          </p:spPr>
          <p:txBody>
            <a:bodyPr wrap="none"/>
            <a:lstStyle/>
            <a:p>
              <a:endParaRPr lang="zh-CN" altLang="en-US"/>
            </a:p>
          </p:txBody>
        </p:sp>
        <p:sp>
          <p:nvSpPr>
            <p:cNvPr id="51228" name="Line 50"/>
            <p:cNvSpPr>
              <a:spLocks noChangeShapeType="1"/>
            </p:cNvSpPr>
            <p:nvPr/>
          </p:nvSpPr>
          <p:spPr bwMode="auto">
            <a:xfrm>
              <a:off x="671" y="3534"/>
              <a:ext cx="2" cy="437"/>
            </a:xfrm>
            <a:prstGeom prst="line">
              <a:avLst/>
            </a:prstGeom>
            <a:noFill/>
            <a:ln w="38100">
              <a:solidFill>
                <a:schemeClr val="bg1"/>
              </a:solidFill>
              <a:round/>
              <a:headEnd/>
              <a:tailEnd/>
            </a:ln>
          </p:spPr>
          <p:txBody>
            <a:bodyPr wrap="none"/>
            <a:lstStyle/>
            <a:p>
              <a:endParaRPr lang="zh-CN" altLang="en-US"/>
            </a:p>
          </p:txBody>
        </p:sp>
        <p:sp>
          <p:nvSpPr>
            <p:cNvPr id="51229" name="Line 51"/>
            <p:cNvSpPr>
              <a:spLocks noChangeShapeType="1"/>
            </p:cNvSpPr>
            <p:nvPr/>
          </p:nvSpPr>
          <p:spPr bwMode="auto">
            <a:xfrm>
              <a:off x="782" y="3535"/>
              <a:ext cx="2" cy="437"/>
            </a:xfrm>
            <a:prstGeom prst="line">
              <a:avLst/>
            </a:prstGeom>
            <a:noFill/>
            <a:ln w="38100">
              <a:solidFill>
                <a:schemeClr val="bg1"/>
              </a:solidFill>
              <a:round/>
              <a:headEnd/>
              <a:tailEnd/>
            </a:ln>
          </p:spPr>
          <p:txBody>
            <a:bodyPr wrap="none"/>
            <a:lstStyle/>
            <a:p>
              <a:endParaRPr lang="zh-CN" altLang="en-US"/>
            </a:p>
          </p:txBody>
        </p:sp>
        <p:sp>
          <p:nvSpPr>
            <p:cNvPr id="51230" name="Line 52"/>
            <p:cNvSpPr>
              <a:spLocks noChangeShapeType="1"/>
            </p:cNvSpPr>
            <p:nvPr/>
          </p:nvSpPr>
          <p:spPr bwMode="auto">
            <a:xfrm>
              <a:off x="895" y="3534"/>
              <a:ext cx="2" cy="437"/>
            </a:xfrm>
            <a:prstGeom prst="line">
              <a:avLst/>
            </a:prstGeom>
            <a:noFill/>
            <a:ln w="38100">
              <a:solidFill>
                <a:schemeClr val="bg1"/>
              </a:solidFill>
              <a:round/>
              <a:headEnd/>
              <a:tailEnd/>
            </a:ln>
          </p:spPr>
          <p:txBody>
            <a:bodyPr wrap="none"/>
            <a:lstStyle/>
            <a:p>
              <a:endParaRPr lang="zh-CN" altLang="en-US"/>
            </a:p>
          </p:txBody>
        </p:sp>
        <p:sp>
          <p:nvSpPr>
            <p:cNvPr id="51231" name="Line 53"/>
            <p:cNvSpPr>
              <a:spLocks noChangeShapeType="1"/>
            </p:cNvSpPr>
            <p:nvPr/>
          </p:nvSpPr>
          <p:spPr bwMode="auto">
            <a:xfrm>
              <a:off x="1006" y="3534"/>
              <a:ext cx="2" cy="437"/>
            </a:xfrm>
            <a:prstGeom prst="line">
              <a:avLst/>
            </a:prstGeom>
            <a:noFill/>
            <a:ln w="38100">
              <a:solidFill>
                <a:schemeClr val="bg1"/>
              </a:solidFill>
              <a:round/>
              <a:headEnd/>
              <a:tailEnd/>
            </a:ln>
          </p:spPr>
          <p:txBody>
            <a:bodyPr wrap="none"/>
            <a:lstStyle/>
            <a:p>
              <a:endParaRPr lang="zh-CN" altLang="en-US"/>
            </a:p>
          </p:txBody>
        </p:sp>
        <p:sp>
          <p:nvSpPr>
            <p:cNvPr id="51232" name="Line 54"/>
            <p:cNvSpPr>
              <a:spLocks noChangeShapeType="1"/>
            </p:cNvSpPr>
            <p:nvPr/>
          </p:nvSpPr>
          <p:spPr bwMode="auto">
            <a:xfrm>
              <a:off x="1121" y="3535"/>
              <a:ext cx="2" cy="437"/>
            </a:xfrm>
            <a:prstGeom prst="line">
              <a:avLst/>
            </a:prstGeom>
            <a:noFill/>
            <a:ln w="38100">
              <a:solidFill>
                <a:schemeClr val="bg1"/>
              </a:solidFill>
              <a:round/>
              <a:headEnd/>
              <a:tailEnd/>
            </a:ln>
          </p:spPr>
          <p:txBody>
            <a:bodyPr wrap="none"/>
            <a:lstStyle/>
            <a:p>
              <a:endParaRPr lang="zh-CN" altLang="en-US"/>
            </a:p>
          </p:txBody>
        </p:sp>
        <p:sp>
          <p:nvSpPr>
            <p:cNvPr id="51233" name="Line 55"/>
            <p:cNvSpPr>
              <a:spLocks noChangeShapeType="1"/>
            </p:cNvSpPr>
            <p:nvPr/>
          </p:nvSpPr>
          <p:spPr bwMode="auto">
            <a:xfrm>
              <a:off x="1229" y="3538"/>
              <a:ext cx="2" cy="435"/>
            </a:xfrm>
            <a:prstGeom prst="line">
              <a:avLst/>
            </a:prstGeom>
            <a:noFill/>
            <a:ln w="38100">
              <a:solidFill>
                <a:schemeClr val="bg1"/>
              </a:solidFill>
              <a:round/>
              <a:headEnd/>
              <a:tailEnd/>
            </a:ln>
          </p:spPr>
          <p:txBody>
            <a:bodyPr wrap="none"/>
            <a:lstStyle/>
            <a:p>
              <a:endParaRPr lang="zh-CN" altLang="en-US"/>
            </a:p>
          </p:txBody>
        </p:sp>
      </p:grpSp>
      <p:sp>
        <p:nvSpPr>
          <p:cNvPr id="51220" name="Line 58"/>
          <p:cNvSpPr>
            <a:spLocks noChangeShapeType="1"/>
          </p:cNvSpPr>
          <p:nvPr/>
        </p:nvSpPr>
        <p:spPr bwMode="auto">
          <a:xfrm flipV="1">
            <a:off x="2386013" y="2743200"/>
            <a:ext cx="446087" cy="490538"/>
          </a:xfrm>
          <a:prstGeom prst="line">
            <a:avLst/>
          </a:prstGeom>
          <a:noFill/>
          <a:ln w="19050">
            <a:solidFill>
              <a:srgbClr val="CC0000"/>
            </a:solidFill>
            <a:round/>
            <a:headEnd/>
            <a:tailEnd/>
          </a:ln>
        </p:spPr>
        <p:txBody>
          <a:bodyPr wrap="none"/>
          <a:lstStyle/>
          <a:p>
            <a:endParaRPr lang="zh-CN" altLang="en-US"/>
          </a:p>
        </p:txBody>
      </p:sp>
      <p:sp>
        <p:nvSpPr>
          <p:cNvPr id="51221" name="Line 59"/>
          <p:cNvSpPr>
            <a:spLocks noChangeShapeType="1"/>
          </p:cNvSpPr>
          <p:nvPr/>
        </p:nvSpPr>
        <p:spPr bwMode="auto">
          <a:xfrm flipV="1">
            <a:off x="2405063" y="2940050"/>
            <a:ext cx="1193800" cy="1338263"/>
          </a:xfrm>
          <a:prstGeom prst="line">
            <a:avLst/>
          </a:prstGeom>
          <a:noFill/>
          <a:ln w="19050">
            <a:solidFill>
              <a:srgbClr val="CC0000"/>
            </a:solidFill>
            <a:round/>
            <a:headEnd/>
            <a:tailEnd/>
          </a:ln>
        </p:spPr>
        <p:txBody>
          <a:bodyPr wrap="none"/>
          <a:lstStyle/>
          <a:p>
            <a:endParaRPr lang="zh-CN" altLang="en-US"/>
          </a:p>
        </p:txBody>
      </p:sp>
      <p:sp>
        <p:nvSpPr>
          <p:cNvPr id="51222" name="Line 60"/>
          <p:cNvSpPr>
            <a:spLocks noChangeShapeType="1"/>
          </p:cNvSpPr>
          <p:nvPr/>
        </p:nvSpPr>
        <p:spPr bwMode="auto">
          <a:xfrm flipV="1">
            <a:off x="5094514" y="2984897"/>
            <a:ext cx="518887" cy="487646"/>
          </a:xfrm>
          <a:prstGeom prst="line">
            <a:avLst/>
          </a:prstGeom>
          <a:noFill/>
          <a:ln w="19050">
            <a:solidFill>
              <a:srgbClr val="CC0000"/>
            </a:solidFill>
            <a:round/>
            <a:headEnd/>
            <a:tailEnd/>
          </a:ln>
        </p:spPr>
        <p:txBody>
          <a:bodyPr wrap="none"/>
          <a:lstStyle/>
          <a:p>
            <a:endParaRPr lang="zh-CN" altLang="en-US"/>
          </a:p>
        </p:txBody>
      </p:sp>
      <p:grpSp>
        <p:nvGrpSpPr>
          <p:cNvPr id="8" name="组合 7">
            <a:extLst>
              <a:ext uri="{FF2B5EF4-FFF2-40B4-BE49-F238E27FC236}">
                <a16:creationId xmlns:a16="http://schemas.microsoft.com/office/drawing/2014/main" id="{DB33536A-42C5-4270-B8AB-B2D5175F1D9D}"/>
              </a:ext>
            </a:extLst>
          </p:cNvPr>
          <p:cNvGrpSpPr/>
          <p:nvPr/>
        </p:nvGrpSpPr>
        <p:grpSpPr>
          <a:xfrm>
            <a:off x="826772" y="3100778"/>
            <a:ext cx="505440" cy="621000"/>
            <a:chOff x="826772" y="3100778"/>
            <a:chExt cx="505440" cy="621000"/>
          </a:xfrm>
        </p:grpSpPr>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88F1EFCC-A009-4D2A-9BE7-E38A7BE986FE}"/>
                    </a:ext>
                  </a:extLst>
                </p14:cNvPr>
                <p14:cNvContentPartPr/>
                <p14:nvPr/>
              </p14:nvContentPartPr>
              <p14:xfrm>
                <a:off x="826772" y="3573458"/>
                <a:ext cx="482760" cy="148320"/>
              </p14:xfrm>
            </p:contentPart>
          </mc:Choice>
          <mc:Fallback xmlns="">
            <p:pic>
              <p:nvPicPr>
                <p:cNvPr id="2" name="墨迹 1">
                  <a:extLst>
                    <a:ext uri="{FF2B5EF4-FFF2-40B4-BE49-F238E27FC236}">
                      <a16:creationId xmlns:a16="http://schemas.microsoft.com/office/drawing/2014/main" id="{88F1EFCC-A009-4D2A-9BE7-E38A7BE986FE}"/>
                    </a:ext>
                  </a:extLst>
                </p:cNvPr>
                <p:cNvPicPr/>
                <p:nvPr/>
              </p:nvPicPr>
              <p:blipFill>
                <a:blip r:embed="rId4"/>
                <a:stretch>
                  <a:fillRect/>
                </a:stretch>
              </p:blipFill>
              <p:spPr>
                <a:xfrm>
                  <a:off x="808772" y="3555458"/>
                  <a:ext cx="51840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B5850B38-2593-4C36-B07C-38BB52FC33CD}"/>
                    </a:ext>
                  </a:extLst>
                </p14:cNvPr>
                <p14:cNvContentPartPr/>
                <p14:nvPr/>
              </p14:nvContentPartPr>
              <p14:xfrm>
                <a:off x="833252" y="3100778"/>
                <a:ext cx="23040" cy="402840"/>
              </p14:xfrm>
            </p:contentPart>
          </mc:Choice>
          <mc:Fallback xmlns="">
            <p:pic>
              <p:nvPicPr>
                <p:cNvPr id="3" name="墨迹 2">
                  <a:extLst>
                    <a:ext uri="{FF2B5EF4-FFF2-40B4-BE49-F238E27FC236}">
                      <a16:creationId xmlns:a16="http://schemas.microsoft.com/office/drawing/2014/main" id="{B5850B38-2593-4C36-B07C-38BB52FC33CD}"/>
                    </a:ext>
                  </a:extLst>
                </p:cNvPr>
                <p:cNvPicPr/>
                <p:nvPr/>
              </p:nvPicPr>
              <p:blipFill>
                <a:blip r:embed="rId6"/>
                <a:stretch>
                  <a:fillRect/>
                </a:stretch>
              </p:blipFill>
              <p:spPr>
                <a:xfrm>
                  <a:off x="815529" y="3082778"/>
                  <a:ext cx="58132" cy="438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D1A67468-1EC4-4271-9AAC-9C3D27C8A0A1}"/>
                    </a:ext>
                  </a:extLst>
                </p14:cNvPr>
                <p14:cNvContentPartPr/>
                <p14:nvPr/>
              </p14:nvContentPartPr>
              <p14:xfrm>
                <a:off x="846932" y="3330458"/>
                <a:ext cx="124920" cy="209520"/>
              </p14:xfrm>
            </p:contentPart>
          </mc:Choice>
          <mc:Fallback xmlns="">
            <p:pic>
              <p:nvPicPr>
                <p:cNvPr id="4" name="墨迹 3">
                  <a:extLst>
                    <a:ext uri="{FF2B5EF4-FFF2-40B4-BE49-F238E27FC236}">
                      <a16:creationId xmlns:a16="http://schemas.microsoft.com/office/drawing/2014/main" id="{D1A67468-1EC4-4271-9AAC-9C3D27C8A0A1}"/>
                    </a:ext>
                  </a:extLst>
                </p:cNvPr>
                <p:cNvPicPr/>
                <p:nvPr/>
              </p:nvPicPr>
              <p:blipFill>
                <a:blip r:embed="rId8"/>
                <a:stretch>
                  <a:fillRect/>
                </a:stretch>
              </p:blipFill>
              <p:spPr>
                <a:xfrm>
                  <a:off x="828932" y="3312458"/>
                  <a:ext cx="16056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墨迹 4">
                  <a:extLst>
                    <a:ext uri="{FF2B5EF4-FFF2-40B4-BE49-F238E27FC236}">
                      <a16:creationId xmlns:a16="http://schemas.microsoft.com/office/drawing/2014/main" id="{B0084675-A7E2-481F-90FD-E991CED573A4}"/>
                    </a:ext>
                  </a:extLst>
                </p14:cNvPr>
                <p14:cNvContentPartPr/>
                <p14:nvPr/>
              </p14:nvContentPartPr>
              <p14:xfrm>
                <a:off x="1008932" y="3370418"/>
                <a:ext cx="12240" cy="129240"/>
              </p14:xfrm>
            </p:contentPart>
          </mc:Choice>
          <mc:Fallback xmlns="">
            <p:pic>
              <p:nvPicPr>
                <p:cNvPr id="5" name="墨迹 4">
                  <a:extLst>
                    <a:ext uri="{FF2B5EF4-FFF2-40B4-BE49-F238E27FC236}">
                      <a16:creationId xmlns:a16="http://schemas.microsoft.com/office/drawing/2014/main" id="{B0084675-A7E2-481F-90FD-E991CED573A4}"/>
                    </a:ext>
                  </a:extLst>
                </p:cNvPr>
                <p:cNvPicPr/>
                <p:nvPr/>
              </p:nvPicPr>
              <p:blipFill>
                <a:blip r:embed="rId10"/>
                <a:stretch>
                  <a:fillRect/>
                </a:stretch>
              </p:blipFill>
              <p:spPr>
                <a:xfrm>
                  <a:off x="990932" y="3352418"/>
                  <a:ext cx="478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墨迹 5">
                  <a:extLst>
                    <a:ext uri="{FF2B5EF4-FFF2-40B4-BE49-F238E27FC236}">
                      <a16:creationId xmlns:a16="http://schemas.microsoft.com/office/drawing/2014/main" id="{0DF70F2A-C732-46E5-A5B0-16974D649515}"/>
                    </a:ext>
                  </a:extLst>
                </p14:cNvPr>
                <p14:cNvContentPartPr/>
                <p14:nvPr/>
              </p14:nvContentPartPr>
              <p14:xfrm>
                <a:off x="1020452" y="3208058"/>
                <a:ext cx="208800" cy="141480"/>
              </p14:xfrm>
            </p:contentPart>
          </mc:Choice>
          <mc:Fallback xmlns="">
            <p:pic>
              <p:nvPicPr>
                <p:cNvPr id="6" name="墨迹 5">
                  <a:extLst>
                    <a:ext uri="{FF2B5EF4-FFF2-40B4-BE49-F238E27FC236}">
                      <a16:creationId xmlns:a16="http://schemas.microsoft.com/office/drawing/2014/main" id="{0DF70F2A-C732-46E5-A5B0-16974D649515}"/>
                    </a:ext>
                  </a:extLst>
                </p:cNvPr>
                <p:cNvPicPr/>
                <p:nvPr/>
              </p:nvPicPr>
              <p:blipFill>
                <a:blip r:embed="rId12"/>
                <a:stretch>
                  <a:fillRect/>
                </a:stretch>
              </p:blipFill>
              <p:spPr>
                <a:xfrm>
                  <a:off x="1002452" y="3190058"/>
                  <a:ext cx="24444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墨迹 6">
                  <a:extLst>
                    <a:ext uri="{FF2B5EF4-FFF2-40B4-BE49-F238E27FC236}">
                      <a16:creationId xmlns:a16="http://schemas.microsoft.com/office/drawing/2014/main" id="{1A98409A-0524-4F73-BEE9-D9FB3BC1640E}"/>
                    </a:ext>
                  </a:extLst>
                </p14:cNvPr>
                <p14:cNvContentPartPr/>
                <p14:nvPr/>
              </p14:nvContentPartPr>
              <p14:xfrm>
                <a:off x="1114412" y="3228938"/>
                <a:ext cx="217800" cy="340920"/>
              </p14:xfrm>
            </p:contentPart>
          </mc:Choice>
          <mc:Fallback xmlns="">
            <p:pic>
              <p:nvPicPr>
                <p:cNvPr id="7" name="墨迹 6">
                  <a:extLst>
                    <a:ext uri="{FF2B5EF4-FFF2-40B4-BE49-F238E27FC236}">
                      <a16:creationId xmlns:a16="http://schemas.microsoft.com/office/drawing/2014/main" id="{1A98409A-0524-4F73-BEE9-D9FB3BC1640E}"/>
                    </a:ext>
                  </a:extLst>
                </p:cNvPr>
                <p:cNvPicPr/>
                <p:nvPr/>
              </p:nvPicPr>
              <p:blipFill>
                <a:blip r:embed="rId14"/>
                <a:stretch>
                  <a:fillRect/>
                </a:stretch>
              </p:blipFill>
              <p:spPr>
                <a:xfrm>
                  <a:off x="1096412" y="3210938"/>
                  <a:ext cx="253440" cy="376560"/>
                </a:xfrm>
                <a:prstGeom prst="rect">
                  <a:avLst/>
                </a:prstGeom>
              </p:spPr>
            </p:pic>
          </mc:Fallback>
        </mc:AlternateContent>
      </p:grpSp>
    </p:spTree>
    <p:extLst>
      <p:ext uri="{BB962C8B-B14F-4D97-AF65-F5344CB8AC3E}">
        <p14:creationId xmlns:p14="http://schemas.microsoft.com/office/powerpoint/2010/main" val="28437366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12"/>
          <p:cNvSpPr>
            <a:spLocks noChangeArrowheads="1"/>
          </p:cNvSpPr>
          <p:nvPr/>
        </p:nvSpPr>
        <p:spPr bwMode="auto">
          <a:xfrm>
            <a:off x="1917700" y="1306513"/>
            <a:ext cx="4568825" cy="1836737"/>
          </a:xfrm>
          <a:prstGeom prst="rect">
            <a:avLst/>
          </a:prstGeom>
          <a:solidFill>
            <a:schemeClr val="bg1"/>
          </a:solidFill>
          <a:ln w="19050">
            <a:solidFill>
              <a:srgbClr val="5F5F5F"/>
            </a:solidFill>
            <a:miter lim="800000"/>
            <a:headEnd/>
            <a:tailEnd/>
          </a:ln>
        </p:spPr>
        <p:txBody>
          <a:bodyPr wrap="none" anchor="ctr"/>
          <a:lstStyle/>
          <a:p>
            <a:endParaRPr lang="zh-CN" altLang="zh-CN"/>
          </a:p>
        </p:txBody>
      </p:sp>
      <p:sp>
        <p:nvSpPr>
          <p:cNvPr id="51204" name="Rectangle 13"/>
          <p:cNvSpPr>
            <a:spLocks noChangeArrowheads="1"/>
          </p:cNvSpPr>
          <p:nvPr/>
        </p:nvSpPr>
        <p:spPr bwMode="auto">
          <a:xfrm>
            <a:off x="2073275" y="1820863"/>
            <a:ext cx="1417638" cy="828675"/>
          </a:xfrm>
          <a:prstGeom prst="rect">
            <a:avLst/>
          </a:prstGeom>
          <a:solidFill>
            <a:schemeClr val="bg1"/>
          </a:solidFill>
          <a:ln w="28575">
            <a:solidFill>
              <a:srgbClr val="006600"/>
            </a:solidFill>
            <a:miter lim="800000"/>
            <a:headEnd/>
            <a:tailEnd/>
          </a:ln>
        </p:spPr>
        <p:txBody>
          <a:bodyPr wrap="none" anchor="ctr"/>
          <a:lstStyle/>
          <a:p>
            <a:pPr algn="ctr">
              <a:spcBef>
                <a:spcPct val="30000"/>
              </a:spcBef>
              <a:defRPr/>
            </a:pPr>
            <a:r>
              <a:rPr lang="zh-CN" altLang="en-US" sz="2400">
                <a:ea typeface="楷体" panose="02010609060101010101" pitchFamily="49" charset="-122"/>
                <a:cs typeface="Arial" panose="020B0604020202020204" pitchFamily="34" charset="0"/>
              </a:rPr>
              <a:t>线路端接</a:t>
            </a:r>
          </a:p>
        </p:txBody>
      </p:sp>
      <p:sp>
        <p:nvSpPr>
          <p:cNvPr id="51205" name="Rectangle 14"/>
          <p:cNvSpPr>
            <a:spLocks noChangeArrowheads="1"/>
          </p:cNvSpPr>
          <p:nvPr/>
        </p:nvSpPr>
        <p:spPr bwMode="auto">
          <a:xfrm>
            <a:off x="3697288" y="1492250"/>
            <a:ext cx="1152525" cy="1409700"/>
          </a:xfrm>
          <a:prstGeom prst="rect">
            <a:avLst/>
          </a:prstGeom>
          <a:solidFill>
            <a:schemeClr val="bg1"/>
          </a:solidFill>
          <a:ln w="28575">
            <a:solidFill>
              <a:schemeClr val="accent2"/>
            </a:solidFill>
            <a:miter lim="800000"/>
            <a:headEnd/>
            <a:tailEnd/>
          </a:ln>
        </p:spPr>
        <p:txBody>
          <a:bodyPr wrap="none" anchor="ctr"/>
          <a:lstStyle/>
          <a:p>
            <a:endParaRPr lang="zh-CN" altLang="zh-CN"/>
          </a:p>
        </p:txBody>
      </p:sp>
      <p:sp>
        <p:nvSpPr>
          <p:cNvPr id="51206" name="Rectangle 15"/>
          <p:cNvSpPr>
            <a:spLocks noChangeArrowheads="1"/>
          </p:cNvSpPr>
          <p:nvPr/>
        </p:nvSpPr>
        <p:spPr bwMode="auto">
          <a:xfrm>
            <a:off x="5048250" y="1443038"/>
            <a:ext cx="1247775" cy="1504950"/>
          </a:xfrm>
          <a:prstGeom prst="rect">
            <a:avLst/>
          </a:prstGeom>
          <a:solidFill>
            <a:schemeClr val="bg1"/>
          </a:solidFill>
          <a:ln w="28575">
            <a:solidFill>
              <a:srgbClr val="FF0000"/>
            </a:solidFill>
            <a:miter lim="800000"/>
            <a:headEnd/>
            <a:tailEnd/>
          </a:ln>
        </p:spPr>
        <p:txBody>
          <a:bodyPr wrap="none" anchor="ctr"/>
          <a:lstStyle/>
          <a:p>
            <a:endParaRPr lang="zh-CN" altLang="zh-CN"/>
          </a:p>
        </p:txBody>
      </p:sp>
      <p:sp>
        <p:nvSpPr>
          <p:cNvPr id="51207" name="Line 16"/>
          <p:cNvSpPr>
            <a:spLocks noChangeShapeType="1"/>
          </p:cNvSpPr>
          <p:nvPr/>
        </p:nvSpPr>
        <p:spPr bwMode="auto">
          <a:xfrm>
            <a:off x="1641475" y="2232025"/>
            <a:ext cx="423863" cy="0"/>
          </a:xfrm>
          <a:prstGeom prst="line">
            <a:avLst/>
          </a:prstGeom>
          <a:noFill/>
          <a:ln w="28575">
            <a:solidFill>
              <a:schemeClr val="tx1"/>
            </a:solidFill>
            <a:round/>
            <a:headEnd/>
            <a:tailEnd type="triangle" w="med" len="med"/>
          </a:ln>
        </p:spPr>
        <p:txBody>
          <a:bodyPr wrap="none"/>
          <a:lstStyle/>
          <a:p>
            <a:endParaRPr lang="zh-CN" altLang="en-US"/>
          </a:p>
        </p:txBody>
      </p:sp>
      <p:sp>
        <p:nvSpPr>
          <p:cNvPr id="51208" name="Line 30"/>
          <p:cNvSpPr>
            <a:spLocks noChangeShapeType="1"/>
          </p:cNvSpPr>
          <p:nvPr/>
        </p:nvSpPr>
        <p:spPr bwMode="auto">
          <a:xfrm>
            <a:off x="3509963" y="2211388"/>
            <a:ext cx="190500" cy="1587"/>
          </a:xfrm>
          <a:prstGeom prst="line">
            <a:avLst/>
          </a:prstGeom>
          <a:noFill/>
          <a:ln w="28575">
            <a:solidFill>
              <a:schemeClr val="tx1"/>
            </a:solidFill>
            <a:round/>
            <a:headEnd/>
            <a:tailEnd type="triangle" w="med" len="med"/>
          </a:ln>
        </p:spPr>
        <p:txBody>
          <a:bodyPr wrap="none"/>
          <a:lstStyle/>
          <a:p>
            <a:endParaRPr lang="zh-CN" altLang="en-US"/>
          </a:p>
        </p:txBody>
      </p:sp>
      <p:sp>
        <p:nvSpPr>
          <p:cNvPr id="51209" name="Line 31"/>
          <p:cNvSpPr>
            <a:spLocks noChangeShapeType="1"/>
          </p:cNvSpPr>
          <p:nvPr/>
        </p:nvSpPr>
        <p:spPr bwMode="auto">
          <a:xfrm>
            <a:off x="4852988" y="2168525"/>
            <a:ext cx="190500" cy="1588"/>
          </a:xfrm>
          <a:prstGeom prst="line">
            <a:avLst/>
          </a:prstGeom>
          <a:noFill/>
          <a:ln w="28575">
            <a:solidFill>
              <a:schemeClr val="tx1"/>
            </a:solidFill>
            <a:round/>
            <a:headEnd/>
            <a:tailEnd type="triangle" w="med" len="med"/>
          </a:ln>
        </p:spPr>
        <p:txBody>
          <a:bodyPr wrap="none"/>
          <a:lstStyle/>
          <a:p>
            <a:endParaRPr lang="zh-CN" altLang="en-US"/>
          </a:p>
        </p:txBody>
      </p:sp>
      <p:sp>
        <p:nvSpPr>
          <p:cNvPr id="51210" name="Line 32"/>
          <p:cNvSpPr>
            <a:spLocks noChangeShapeType="1"/>
          </p:cNvSpPr>
          <p:nvPr/>
        </p:nvSpPr>
        <p:spPr bwMode="auto">
          <a:xfrm flipV="1">
            <a:off x="6243638" y="2209800"/>
            <a:ext cx="736600" cy="1588"/>
          </a:xfrm>
          <a:prstGeom prst="line">
            <a:avLst/>
          </a:prstGeom>
          <a:noFill/>
          <a:ln w="28575">
            <a:solidFill>
              <a:schemeClr val="tx1"/>
            </a:solidFill>
            <a:round/>
            <a:headEnd/>
            <a:tailEnd type="triangle" w="med" len="med"/>
          </a:ln>
        </p:spPr>
        <p:txBody>
          <a:bodyPr wrap="none"/>
          <a:lstStyle/>
          <a:p>
            <a:endParaRPr lang="zh-CN" altLang="en-US"/>
          </a:p>
        </p:txBody>
      </p:sp>
      <p:sp>
        <p:nvSpPr>
          <p:cNvPr id="51211" name="Rectangle 33"/>
          <p:cNvSpPr>
            <a:spLocks noChangeArrowheads="1"/>
          </p:cNvSpPr>
          <p:nvPr/>
        </p:nvSpPr>
        <p:spPr bwMode="auto">
          <a:xfrm>
            <a:off x="3730625" y="1801813"/>
            <a:ext cx="1055688" cy="828675"/>
          </a:xfrm>
          <a:prstGeom prst="rect">
            <a:avLst/>
          </a:prstGeom>
          <a:solidFill>
            <a:schemeClr val="bg1"/>
          </a:solidFill>
          <a:ln w="9525">
            <a:noFill/>
            <a:miter lim="800000"/>
            <a:headEnd/>
            <a:tailEnd/>
          </a:ln>
        </p:spPr>
        <p:txBody>
          <a:bodyPr wrap="none" anchor="ctr"/>
          <a:lstStyle/>
          <a:p>
            <a:pPr algn="ctr">
              <a:lnSpc>
                <a:spcPct val="90000"/>
              </a:lnSpc>
            </a:pPr>
            <a:r>
              <a:rPr lang="zh-CN" altLang="en-US"/>
              <a:t>链路层协议</a:t>
            </a:r>
            <a:endParaRPr lang="en-US" altLang="zh-CN"/>
          </a:p>
          <a:p>
            <a:pPr algn="ctr">
              <a:lnSpc>
                <a:spcPct val="90000"/>
              </a:lnSpc>
            </a:pPr>
            <a:r>
              <a:rPr lang="en-US" altLang="zh-CN"/>
              <a:t>(</a:t>
            </a:r>
            <a:r>
              <a:rPr lang="zh-CN" altLang="en-US"/>
              <a:t>接收</a:t>
            </a:r>
            <a:r>
              <a:rPr lang="en-US" altLang="zh-CN"/>
              <a:t>)</a:t>
            </a:r>
          </a:p>
        </p:txBody>
      </p:sp>
      <p:sp>
        <p:nvSpPr>
          <p:cNvPr id="51212" name="Text Box 35"/>
          <p:cNvSpPr txBox="1">
            <a:spLocks noChangeArrowheads="1"/>
          </p:cNvSpPr>
          <p:nvPr/>
        </p:nvSpPr>
        <p:spPr bwMode="auto">
          <a:xfrm>
            <a:off x="5350249" y="1455738"/>
            <a:ext cx="710451" cy="1477328"/>
          </a:xfrm>
          <a:prstGeom prst="rect">
            <a:avLst/>
          </a:prstGeom>
          <a:noFill/>
          <a:ln w="9525">
            <a:noFill/>
            <a:miter lim="800000"/>
            <a:headEnd/>
            <a:tailEnd/>
          </a:ln>
        </p:spPr>
        <p:txBody>
          <a:bodyPr wrap="none">
            <a:spAutoFit/>
          </a:bodyPr>
          <a:lstStyle/>
          <a:p>
            <a:pPr algn="ctr"/>
            <a:r>
              <a:rPr lang="zh-CN" altLang="en-US"/>
              <a:t>查表</a:t>
            </a:r>
            <a:r>
              <a:rPr lang="en-US" altLang="zh-CN"/>
              <a:t>,</a:t>
            </a:r>
          </a:p>
          <a:p>
            <a:pPr algn="ctr"/>
            <a:r>
              <a:rPr lang="zh-CN" altLang="en-US"/>
              <a:t>转发</a:t>
            </a:r>
            <a:endParaRPr lang="en-US" altLang="zh-CN"/>
          </a:p>
          <a:p>
            <a:pPr algn="ctr"/>
            <a:endParaRPr lang="en-US" altLang="zh-CN"/>
          </a:p>
          <a:p>
            <a:pPr algn="ctr"/>
            <a:endParaRPr lang="en-US" altLang="zh-CN"/>
          </a:p>
          <a:p>
            <a:pPr algn="ctr"/>
            <a:r>
              <a:rPr lang="zh-CN" altLang="en-US"/>
              <a:t>排队</a:t>
            </a:r>
            <a:endParaRPr lang="en-US" altLang="zh-CN"/>
          </a:p>
        </p:txBody>
      </p:sp>
      <p:sp>
        <p:nvSpPr>
          <p:cNvPr id="51213" name="Rectangle 3"/>
          <p:cNvSpPr>
            <a:spLocks noGrp="1" noChangeArrowheads="1"/>
          </p:cNvSpPr>
          <p:nvPr>
            <p:ph type="title"/>
          </p:nvPr>
        </p:nvSpPr>
        <p:spPr>
          <a:xfrm>
            <a:off x="422274" y="293688"/>
            <a:ext cx="8424843" cy="609600"/>
          </a:xfrm>
        </p:spPr>
        <p:txBody>
          <a:bodyPr/>
          <a:lstStyle/>
          <a:p>
            <a:r>
              <a:rPr lang="zh-CN" altLang="en-US">
                <a:latin typeface="+mn-ea"/>
                <a:ea typeface="+mn-ea"/>
              </a:rPr>
              <a:t>输入端口功能</a:t>
            </a:r>
            <a:endParaRPr lang="en-US" altLang="zh-CN">
              <a:latin typeface="+mn-ea"/>
              <a:ea typeface="+mn-ea"/>
            </a:endParaRPr>
          </a:p>
        </p:txBody>
      </p:sp>
      <p:sp>
        <p:nvSpPr>
          <p:cNvPr id="51214" name="Rectangle 4"/>
          <p:cNvSpPr>
            <a:spLocks noGrp="1" noChangeArrowheads="1"/>
          </p:cNvSpPr>
          <p:nvPr>
            <p:ph type="body" idx="1"/>
          </p:nvPr>
        </p:nvSpPr>
        <p:spPr>
          <a:xfrm>
            <a:off x="3440906" y="3279775"/>
            <a:ext cx="5456238" cy="2787650"/>
          </a:xfrm>
        </p:spPr>
        <p:txBody>
          <a:bodyPr/>
          <a:lstStyle/>
          <a:p>
            <a:pPr eaLnBrk="1" hangingPunct="1">
              <a:lnSpc>
                <a:spcPct val="90000"/>
              </a:lnSpc>
              <a:buFont typeface="Wingdings" panose="05000000000000000000" pitchFamily="2" charset="2"/>
              <a:buNone/>
            </a:pPr>
            <a:r>
              <a:rPr lang="zh-CN" altLang="en-US" sz="2200" b="1">
                <a:ea typeface="楷体" panose="02010609060101010101" pitchFamily="49" charset="-122"/>
                <a:cs typeface="Arial" panose="020B0604020202020204" pitchFamily="34" charset="0"/>
              </a:rPr>
              <a:t>分散式交换</a:t>
            </a:r>
            <a:r>
              <a:rPr lang="en-US" altLang="zh-CN" sz="2200">
                <a:ea typeface="楷体" panose="02010609060101010101" pitchFamily="49" charset="-122"/>
                <a:cs typeface="Arial" panose="020B0604020202020204" pitchFamily="34" charset="0"/>
              </a:rPr>
              <a:t>: </a:t>
            </a:r>
          </a:p>
          <a:p>
            <a:pPr>
              <a:spcBef>
                <a:spcPts val="600"/>
              </a:spcBef>
            </a:pPr>
            <a:r>
              <a:rPr lang="zh-CN" altLang="en-US" sz="2000">
                <a:ea typeface="楷体" panose="02010609060101010101" pitchFamily="49" charset="-122"/>
                <a:cs typeface="Arial" panose="020B0604020202020204" pitchFamily="34" charset="0"/>
              </a:rPr>
              <a:t>按照给出的目的地址，使用输入端口的内存中存储的转发表，查找输出端口。</a:t>
            </a:r>
            <a:r>
              <a:rPr lang="en-US" altLang="zh-CN" sz="2000">
                <a:ea typeface="ＭＳ Ｐゴシック" pitchFamily="34" charset="-128"/>
                <a:cs typeface="ＭＳ Ｐゴシック" pitchFamily="34" charset="-128"/>
              </a:rPr>
              <a:t>(match plus action)</a:t>
            </a:r>
          </a:p>
          <a:p>
            <a:pPr>
              <a:spcBef>
                <a:spcPts val="600"/>
              </a:spcBef>
            </a:pPr>
            <a:r>
              <a:rPr lang="zh-CN" altLang="en-US" sz="2000" b="1">
                <a:solidFill>
                  <a:srgbClr val="FF0000"/>
                </a:solidFill>
                <a:ea typeface="楷体" panose="02010609060101010101" pitchFamily="49" charset="-122"/>
                <a:cs typeface="Arial" panose="020B0604020202020204" pitchFamily="34" charset="0"/>
              </a:rPr>
              <a:t>基于目的地转发</a:t>
            </a:r>
            <a:r>
              <a:rPr lang="en-US" altLang="zh-CN" sz="2000" b="1">
                <a:solidFill>
                  <a:srgbClr val="FF0000"/>
                </a:solidFill>
                <a:ea typeface="楷体" panose="02010609060101010101" pitchFamily="49" charset="-122"/>
                <a:cs typeface="Arial" panose="020B0604020202020204" pitchFamily="34" charset="0"/>
              </a:rPr>
              <a:t>: </a:t>
            </a:r>
            <a:r>
              <a:rPr lang="en-US" altLang="zh-CN" sz="2000">
                <a:ea typeface="楷体" panose="02010609060101010101" pitchFamily="49" charset="-122"/>
                <a:cs typeface="Arial" panose="020B0604020202020204" pitchFamily="34" charset="0"/>
              </a:rPr>
              <a:t>forward based only on destination IP address (traditional). </a:t>
            </a:r>
            <a:endParaRPr lang="en-US" altLang="ja-JP" sz="2000">
              <a:ea typeface="楷体" panose="02010609060101010101" pitchFamily="49" charset="-122"/>
              <a:cs typeface="Arial" panose="020B0604020202020204" pitchFamily="34" charset="0"/>
            </a:endParaRPr>
          </a:p>
          <a:p>
            <a:pPr>
              <a:spcBef>
                <a:spcPts val="600"/>
              </a:spcBef>
            </a:pPr>
            <a:r>
              <a:rPr lang="zh-CN" altLang="en-US" sz="2000" b="1">
                <a:solidFill>
                  <a:srgbClr val="FF0000"/>
                </a:solidFill>
                <a:ea typeface="楷体" panose="02010609060101010101" pitchFamily="49" charset="-122"/>
                <a:cs typeface="Arial" panose="020B0604020202020204" pitchFamily="34" charset="0"/>
              </a:rPr>
              <a:t>通用转发</a:t>
            </a:r>
            <a:r>
              <a:rPr lang="en-US" altLang="zh-CN" sz="2000">
                <a:solidFill>
                  <a:srgbClr val="FF0000"/>
                </a:solidFill>
                <a:ea typeface="楷体" panose="02010609060101010101" pitchFamily="49" charset="-122"/>
                <a:cs typeface="Arial" panose="020B0604020202020204" pitchFamily="34" charset="0"/>
              </a:rPr>
              <a:t>: </a:t>
            </a:r>
            <a:r>
              <a:rPr lang="en-US" altLang="zh-CN" sz="2000">
                <a:ea typeface="楷体" panose="02010609060101010101" pitchFamily="49" charset="-122"/>
                <a:cs typeface="Arial" panose="020B0604020202020204" pitchFamily="34" charset="0"/>
              </a:rPr>
              <a:t>forward based on any set of header field values. </a:t>
            </a:r>
          </a:p>
        </p:txBody>
      </p:sp>
      <p:sp>
        <p:nvSpPr>
          <p:cNvPr id="51215" name="Text Box 5"/>
          <p:cNvSpPr txBox="1">
            <a:spLocks noChangeArrowheads="1"/>
          </p:cNvSpPr>
          <p:nvPr/>
        </p:nvSpPr>
        <p:spPr bwMode="auto">
          <a:xfrm>
            <a:off x="650472" y="3137694"/>
            <a:ext cx="1723549" cy="707886"/>
          </a:xfrm>
          <a:prstGeom prst="rect">
            <a:avLst/>
          </a:prstGeom>
          <a:noFill/>
          <a:ln w="9525">
            <a:noFill/>
            <a:miter lim="800000"/>
            <a:headEnd/>
            <a:tailEnd/>
          </a:ln>
        </p:spPr>
        <p:txBody>
          <a:bodyPr wrap="none">
            <a:spAutoFit/>
          </a:bodyPr>
          <a:lstStyle/>
          <a:p>
            <a:pPr algn="r"/>
            <a:r>
              <a:rPr lang="zh-CN" altLang="en-US" sz="2000">
                <a:solidFill>
                  <a:srgbClr val="0000FF"/>
                </a:solidFill>
                <a:ea typeface="楷体" panose="02010609060101010101" pitchFamily="49" charset="-122"/>
                <a:cs typeface="Arial" panose="020B0604020202020204" pitchFamily="34" charset="0"/>
              </a:rPr>
              <a:t>物理层</a:t>
            </a:r>
            <a:r>
              <a:rPr lang="en-US" altLang="zh-CN" sz="2000">
                <a:solidFill>
                  <a:srgbClr val="0000FF"/>
                </a:solidFill>
                <a:ea typeface="楷体" panose="02010609060101010101" pitchFamily="49" charset="-122"/>
                <a:cs typeface="Arial" panose="020B0604020202020204" pitchFamily="34" charset="0"/>
              </a:rPr>
              <a:t>:</a:t>
            </a:r>
          </a:p>
          <a:p>
            <a:pPr algn="r"/>
            <a:r>
              <a:rPr lang="zh-CN" altLang="en-US" sz="2000">
                <a:ea typeface="楷体" panose="02010609060101010101" pitchFamily="49" charset="-122"/>
                <a:cs typeface="Arial" panose="020B0604020202020204" pitchFamily="34" charset="0"/>
              </a:rPr>
              <a:t>位特级的接收</a:t>
            </a:r>
            <a:endParaRPr lang="zh-CN" altLang="en-US">
              <a:ea typeface="楷体" panose="02010609060101010101" pitchFamily="49" charset="-122"/>
              <a:cs typeface="Arial" panose="020B0604020202020204" pitchFamily="34" charset="0"/>
            </a:endParaRPr>
          </a:p>
        </p:txBody>
      </p:sp>
      <p:sp>
        <p:nvSpPr>
          <p:cNvPr id="51216" name="Text Box 6"/>
          <p:cNvSpPr txBox="1">
            <a:spLocks noChangeArrowheads="1"/>
          </p:cNvSpPr>
          <p:nvPr/>
        </p:nvSpPr>
        <p:spPr bwMode="auto">
          <a:xfrm>
            <a:off x="457410" y="3978013"/>
            <a:ext cx="1869230" cy="1292662"/>
          </a:xfrm>
          <a:prstGeom prst="rect">
            <a:avLst/>
          </a:prstGeom>
          <a:noFill/>
          <a:ln w="9525">
            <a:noFill/>
            <a:miter lim="800000"/>
            <a:headEnd/>
            <a:tailEnd/>
          </a:ln>
        </p:spPr>
        <p:txBody>
          <a:bodyPr wrap="square">
            <a:spAutoFit/>
          </a:bodyPr>
          <a:lstStyle/>
          <a:p>
            <a:pPr algn="r"/>
            <a:r>
              <a:rPr lang="en-US" altLang="zh-CN" sz="2000">
                <a:solidFill>
                  <a:srgbClr val="000099"/>
                </a:solidFill>
                <a:latin typeface="+mn-lt"/>
              </a:rPr>
              <a:t>data link layer:</a:t>
            </a:r>
          </a:p>
          <a:p>
            <a:pPr algn="r"/>
            <a:r>
              <a:rPr lang="en-US" altLang="zh-CN" sz="2000">
                <a:latin typeface="+mn-lt"/>
              </a:rPr>
              <a:t>e.g., Ethernet</a:t>
            </a:r>
          </a:p>
          <a:p>
            <a:pPr algn="r"/>
            <a:r>
              <a:rPr lang="en-US" altLang="zh-CN" sz="2000">
                <a:latin typeface="+mn-lt"/>
              </a:rPr>
              <a:t>see chapter 5</a:t>
            </a:r>
          </a:p>
          <a:p>
            <a:pPr algn="r"/>
            <a:endParaRPr lang="zh-CN" altLang="en-US">
              <a:ea typeface="楷体" panose="02010609060101010101" pitchFamily="49" charset="-122"/>
              <a:cs typeface="Arial" panose="020B0604020202020204" pitchFamily="34" charset="0"/>
            </a:endParaRPr>
          </a:p>
        </p:txBody>
      </p:sp>
      <p:sp>
        <p:nvSpPr>
          <p:cNvPr id="51217" name="Line 45"/>
          <p:cNvSpPr>
            <a:spLocks noChangeShapeType="1"/>
          </p:cNvSpPr>
          <p:nvPr/>
        </p:nvSpPr>
        <p:spPr bwMode="auto">
          <a:xfrm flipH="1">
            <a:off x="7021074" y="1051719"/>
            <a:ext cx="3174" cy="2274887"/>
          </a:xfrm>
          <a:prstGeom prst="line">
            <a:avLst/>
          </a:prstGeom>
          <a:noFill/>
          <a:ln w="9525">
            <a:solidFill>
              <a:schemeClr val="tx1"/>
            </a:solidFill>
            <a:round/>
            <a:headEnd/>
            <a:tailEnd/>
          </a:ln>
        </p:spPr>
        <p:txBody>
          <a:bodyPr wrap="none"/>
          <a:lstStyle/>
          <a:p>
            <a:endParaRPr lang="zh-CN" altLang="en-US"/>
          </a:p>
        </p:txBody>
      </p:sp>
      <p:sp>
        <p:nvSpPr>
          <p:cNvPr id="51218" name="Rectangle 46"/>
          <p:cNvSpPr>
            <a:spLocks noChangeArrowheads="1"/>
          </p:cNvSpPr>
          <p:nvPr/>
        </p:nvSpPr>
        <p:spPr bwMode="auto">
          <a:xfrm>
            <a:off x="7061200" y="1819275"/>
            <a:ext cx="1055688" cy="828675"/>
          </a:xfrm>
          <a:prstGeom prst="rect">
            <a:avLst/>
          </a:prstGeom>
          <a:solidFill>
            <a:schemeClr val="bg1"/>
          </a:solidFill>
          <a:ln w="9525">
            <a:noFill/>
            <a:miter lim="800000"/>
            <a:headEnd/>
            <a:tailEnd/>
          </a:ln>
        </p:spPr>
        <p:txBody>
          <a:bodyPr wrap="none" anchor="ctr"/>
          <a:lstStyle/>
          <a:p>
            <a:pPr algn="ctr">
              <a:lnSpc>
                <a:spcPct val="90000"/>
              </a:lnSpc>
            </a:pPr>
            <a:r>
              <a:rPr lang="zh-CN" altLang="en-US"/>
              <a:t>交换结构</a:t>
            </a:r>
            <a:endParaRPr lang="en-US" altLang="zh-CN"/>
          </a:p>
        </p:txBody>
      </p:sp>
      <p:grpSp>
        <p:nvGrpSpPr>
          <p:cNvPr id="51219" name="Group 56"/>
          <p:cNvGrpSpPr>
            <a:grpSpLocks/>
          </p:cNvGrpSpPr>
          <p:nvPr/>
        </p:nvGrpSpPr>
        <p:grpSpPr bwMode="auto">
          <a:xfrm>
            <a:off x="5175250" y="2062163"/>
            <a:ext cx="993775" cy="468312"/>
            <a:chOff x="310" y="3526"/>
            <a:chExt cx="1040" cy="457"/>
          </a:xfrm>
        </p:grpSpPr>
        <p:sp>
          <p:nvSpPr>
            <p:cNvPr id="51225" name="Rectangle 47"/>
            <p:cNvSpPr>
              <a:spLocks noChangeArrowheads="1"/>
            </p:cNvSpPr>
            <p:nvPr/>
          </p:nvSpPr>
          <p:spPr bwMode="auto">
            <a:xfrm>
              <a:off x="310" y="3526"/>
              <a:ext cx="1040" cy="457"/>
            </a:xfrm>
            <a:prstGeom prst="rect">
              <a:avLst/>
            </a:prstGeom>
            <a:solidFill>
              <a:srgbClr val="FF0000"/>
            </a:solidFill>
            <a:ln w="38100">
              <a:solidFill>
                <a:schemeClr val="bg1"/>
              </a:solidFill>
              <a:miter lim="800000"/>
              <a:headEnd/>
              <a:tailEnd/>
            </a:ln>
          </p:spPr>
          <p:txBody>
            <a:bodyPr wrap="none" anchor="ctr"/>
            <a:lstStyle/>
            <a:p>
              <a:endParaRPr lang="zh-CN" altLang="zh-CN"/>
            </a:p>
          </p:txBody>
        </p:sp>
        <p:sp>
          <p:nvSpPr>
            <p:cNvPr id="51226" name="Line 48"/>
            <p:cNvSpPr>
              <a:spLocks noChangeShapeType="1"/>
            </p:cNvSpPr>
            <p:nvPr/>
          </p:nvSpPr>
          <p:spPr bwMode="auto">
            <a:xfrm>
              <a:off x="446" y="3535"/>
              <a:ext cx="2" cy="437"/>
            </a:xfrm>
            <a:prstGeom prst="line">
              <a:avLst/>
            </a:prstGeom>
            <a:noFill/>
            <a:ln w="38100">
              <a:solidFill>
                <a:schemeClr val="bg1"/>
              </a:solidFill>
              <a:round/>
              <a:headEnd/>
              <a:tailEnd/>
            </a:ln>
          </p:spPr>
          <p:txBody>
            <a:bodyPr wrap="none"/>
            <a:lstStyle/>
            <a:p>
              <a:endParaRPr lang="zh-CN" altLang="en-US"/>
            </a:p>
          </p:txBody>
        </p:sp>
        <p:sp>
          <p:nvSpPr>
            <p:cNvPr id="51227" name="Line 49"/>
            <p:cNvSpPr>
              <a:spLocks noChangeShapeType="1"/>
            </p:cNvSpPr>
            <p:nvPr/>
          </p:nvSpPr>
          <p:spPr bwMode="auto">
            <a:xfrm>
              <a:off x="558" y="3538"/>
              <a:ext cx="2" cy="435"/>
            </a:xfrm>
            <a:prstGeom prst="line">
              <a:avLst/>
            </a:prstGeom>
            <a:noFill/>
            <a:ln w="38100">
              <a:solidFill>
                <a:schemeClr val="bg1"/>
              </a:solidFill>
              <a:round/>
              <a:headEnd/>
              <a:tailEnd/>
            </a:ln>
          </p:spPr>
          <p:txBody>
            <a:bodyPr wrap="none"/>
            <a:lstStyle/>
            <a:p>
              <a:endParaRPr lang="zh-CN" altLang="en-US"/>
            </a:p>
          </p:txBody>
        </p:sp>
        <p:sp>
          <p:nvSpPr>
            <p:cNvPr id="51228" name="Line 50"/>
            <p:cNvSpPr>
              <a:spLocks noChangeShapeType="1"/>
            </p:cNvSpPr>
            <p:nvPr/>
          </p:nvSpPr>
          <p:spPr bwMode="auto">
            <a:xfrm>
              <a:off x="671" y="3534"/>
              <a:ext cx="2" cy="437"/>
            </a:xfrm>
            <a:prstGeom prst="line">
              <a:avLst/>
            </a:prstGeom>
            <a:noFill/>
            <a:ln w="38100">
              <a:solidFill>
                <a:schemeClr val="bg1"/>
              </a:solidFill>
              <a:round/>
              <a:headEnd/>
              <a:tailEnd/>
            </a:ln>
          </p:spPr>
          <p:txBody>
            <a:bodyPr wrap="none"/>
            <a:lstStyle/>
            <a:p>
              <a:endParaRPr lang="zh-CN" altLang="en-US"/>
            </a:p>
          </p:txBody>
        </p:sp>
        <p:sp>
          <p:nvSpPr>
            <p:cNvPr id="51229" name="Line 51"/>
            <p:cNvSpPr>
              <a:spLocks noChangeShapeType="1"/>
            </p:cNvSpPr>
            <p:nvPr/>
          </p:nvSpPr>
          <p:spPr bwMode="auto">
            <a:xfrm>
              <a:off x="782" y="3535"/>
              <a:ext cx="2" cy="437"/>
            </a:xfrm>
            <a:prstGeom prst="line">
              <a:avLst/>
            </a:prstGeom>
            <a:noFill/>
            <a:ln w="38100">
              <a:solidFill>
                <a:schemeClr val="bg1"/>
              </a:solidFill>
              <a:round/>
              <a:headEnd/>
              <a:tailEnd/>
            </a:ln>
          </p:spPr>
          <p:txBody>
            <a:bodyPr wrap="none"/>
            <a:lstStyle/>
            <a:p>
              <a:endParaRPr lang="zh-CN" altLang="en-US"/>
            </a:p>
          </p:txBody>
        </p:sp>
        <p:sp>
          <p:nvSpPr>
            <p:cNvPr id="51230" name="Line 52"/>
            <p:cNvSpPr>
              <a:spLocks noChangeShapeType="1"/>
            </p:cNvSpPr>
            <p:nvPr/>
          </p:nvSpPr>
          <p:spPr bwMode="auto">
            <a:xfrm>
              <a:off x="895" y="3534"/>
              <a:ext cx="2" cy="437"/>
            </a:xfrm>
            <a:prstGeom prst="line">
              <a:avLst/>
            </a:prstGeom>
            <a:noFill/>
            <a:ln w="38100">
              <a:solidFill>
                <a:schemeClr val="bg1"/>
              </a:solidFill>
              <a:round/>
              <a:headEnd/>
              <a:tailEnd/>
            </a:ln>
          </p:spPr>
          <p:txBody>
            <a:bodyPr wrap="none"/>
            <a:lstStyle/>
            <a:p>
              <a:endParaRPr lang="zh-CN" altLang="en-US"/>
            </a:p>
          </p:txBody>
        </p:sp>
        <p:sp>
          <p:nvSpPr>
            <p:cNvPr id="51231" name="Line 53"/>
            <p:cNvSpPr>
              <a:spLocks noChangeShapeType="1"/>
            </p:cNvSpPr>
            <p:nvPr/>
          </p:nvSpPr>
          <p:spPr bwMode="auto">
            <a:xfrm>
              <a:off x="1006" y="3534"/>
              <a:ext cx="2" cy="437"/>
            </a:xfrm>
            <a:prstGeom prst="line">
              <a:avLst/>
            </a:prstGeom>
            <a:noFill/>
            <a:ln w="38100">
              <a:solidFill>
                <a:schemeClr val="bg1"/>
              </a:solidFill>
              <a:round/>
              <a:headEnd/>
              <a:tailEnd/>
            </a:ln>
          </p:spPr>
          <p:txBody>
            <a:bodyPr wrap="none"/>
            <a:lstStyle/>
            <a:p>
              <a:endParaRPr lang="zh-CN" altLang="en-US"/>
            </a:p>
          </p:txBody>
        </p:sp>
        <p:sp>
          <p:nvSpPr>
            <p:cNvPr id="51232" name="Line 54"/>
            <p:cNvSpPr>
              <a:spLocks noChangeShapeType="1"/>
            </p:cNvSpPr>
            <p:nvPr/>
          </p:nvSpPr>
          <p:spPr bwMode="auto">
            <a:xfrm>
              <a:off x="1121" y="3535"/>
              <a:ext cx="2" cy="437"/>
            </a:xfrm>
            <a:prstGeom prst="line">
              <a:avLst/>
            </a:prstGeom>
            <a:noFill/>
            <a:ln w="38100">
              <a:solidFill>
                <a:schemeClr val="bg1"/>
              </a:solidFill>
              <a:round/>
              <a:headEnd/>
              <a:tailEnd/>
            </a:ln>
          </p:spPr>
          <p:txBody>
            <a:bodyPr wrap="none"/>
            <a:lstStyle/>
            <a:p>
              <a:endParaRPr lang="zh-CN" altLang="en-US"/>
            </a:p>
          </p:txBody>
        </p:sp>
        <p:sp>
          <p:nvSpPr>
            <p:cNvPr id="51233" name="Line 55"/>
            <p:cNvSpPr>
              <a:spLocks noChangeShapeType="1"/>
            </p:cNvSpPr>
            <p:nvPr/>
          </p:nvSpPr>
          <p:spPr bwMode="auto">
            <a:xfrm>
              <a:off x="1229" y="3538"/>
              <a:ext cx="2" cy="435"/>
            </a:xfrm>
            <a:prstGeom prst="line">
              <a:avLst/>
            </a:prstGeom>
            <a:noFill/>
            <a:ln w="38100">
              <a:solidFill>
                <a:schemeClr val="bg1"/>
              </a:solidFill>
              <a:round/>
              <a:headEnd/>
              <a:tailEnd/>
            </a:ln>
          </p:spPr>
          <p:txBody>
            <a:bodyPr wrap="none"/>
            <a:lstStyle/>
            <a:p>
              <a:endParaRPr lang="zh-CN" altLang="en-US"/>
            </a:p>
          </p:txBody>
        </p:sp>
      </p:grpSp>
      <p:sp>
        <p:nvSpPr>
          <p:cNvPr id="51220" name="Line 58"/>
          <p:cNvSpPr>
            <a:spLocks noChangeShapeType="1"/>
          </p:cNvSpPr>
          <p:nvPr/>
        </p:nvSpPr>
        <p:spPr bwMode="auto">
          <a:xfrm flipV="1">
            <a:off x="2386013" y="2743200"/>
            <a:ext cx="446087" cy="490538"/>
          </a:xfrm>
          <a:prstGeom prst="line">
            <a:avLst/>
          </a:prstGeom>
          <a:noFill/>
          <a:ln w="19050">
            <a:solidFill>
              <a:srgbClr val="CC0000"/>
            </a:solidFill>
            <a:round/>
            <a:headEnd/>
            <a:tailEnd/>
          </a:ln>
        </p:spPr>
        <p:txBody>
          <a:bodyPr wrap="none"/>
          <a:lstStyle/>
          <a:p>
            <a:endParaRPr lang="zh-CN" altLang="en-US"/>
          </a:p>
        </p:txBody>
      </p:sp>
      <p:sp>
        <p:nvSpPr>
          <p:cNvPr id="51221" name="Line 59"/>
          <p:cNvSpPr>
            <a:spLocks noChangeShapeType="1"/>
          </p:cNvSpPr>
          <p:nvPr/>
        </p:nvSpPr>
        <p:spPr bwMode="auto">
          <a:xfrm flipV="1">
            <a:off x="2405063" y="2940050"/>
            <a:ext cx="1193800" cy="1338263"/>
          </a:xfrm>
          <a:prstGeom prst="line">
            <a:avLst/>
          </a:prstGeom>
          <a:noFill/>
          <a:ln w="19050">
            <a:solidFill>
              <a:srgbClr val="CC0000"/>
            </a:solidFill>
            <a:round/>
            <a:headEnd/>
            <a:tailEnd/>
          </a:ln>
        </p:spPr>
        <p:txBody>
          <a:bodyPr wrap="none"/>
          <a:lstStyle/>
          <a:p>
            <a:endParaRPr lang="zh-CN" altLang="en-US"/>
          </a:p>
        </p:txBody>
      </p:sp>
      <p:sp>
        <p:nvSpPr>
          <p:cNvPr id="51222" name="Line 60"/>
          <p:cNvSpPr>
            <a:spLocks noChangeShapeType="1"/>
          </p:cNvSpPr>
          <p:nvPr/>
        </p:nvSpPr>
        <p:spPr bwMode="auto">
          <a:xfrm flipV="1">
            <a:off x="5043488" y="2984897"/>
            <a:ext cx="569913" cy="561578"/>
          </a:xfrm>
          <a:prstGeom prst="line">
            <a:avLst/>
          </a:prstGeom>
          <a:noFill/>
          <a:ln w="19050">
            <a:solidFill>
              <a:srgbClr val="CC0000"/>
            </a:solidFill>
            <a:round/>
            <a:headEnd/>
            <a:tailEnd/>
          </a:ln>
        </p:spPr>
        <p:txBody>
          <a:bodyPr wrap="none"/>
          <a:lstStyle/>
          <a:p>
            <a:endParaRPr lang="zh-CN" altLang="en-US"/>
          </a:p>
        </p:txBody>
      </p:sp>
    </p:spTree>
    <p:extLst>
      <p:ext uri="{BB962C8B-B14F-4D97-AF65-F5344CB8AC3E}">
        <p14:creationId xmlns:p14="http://schemas.microsoft.com/office/powerpoint/2010/main" val="42614820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338138" y="191729"/>
            <a:ext cx="8455025" cy="648059"/>
          </a:xfrm>
        </p:spPr>
        <p:txBody>
          <a:bodyPr/>
          <a:lstStyle/>
          <a:p>
            <a:pPr eaLnBrk="1" hangingPunct="1"/>
            <a:r>
              <a:rPr lang="zh-CN" altLang="en-US">
                <a:latin typeface="+mn-lt"/>
              </a:rPr>
              <a:t>第</a:t>
            </a:r>
            <a:r>
              <a:rPr lang="en-US" altLang="zh-CN">
                <a:latin typeface="+mn-lt"/>
              </a:rPr>
              <a:t>4</a:t>
            </a:r>
            <a:r>
              <a:rPr lang="zh-CN" altLang="en-US">
                <a:latin typeface="+mn-lt"/>
              </a:rPr>
              <a:t>章 网络层</a:t>
            </a:r>
            <a:r>
              <a:rPr lang="en-US" altLang="zh-CN">
                <a:latin typeface="+mn-lt"/>
              </a:rPr>
              <a:t>: </a:t>
            </a:r>
            <a:r>
              <a:rPr lang="zh-CN" altLang="en-US">
                <a:latin typeface="+mn-lt"/>
              </a:rPr>
              <a:t>数据平面</a:t>
            </a:r>
            <a:endParaRPr lang="en-US" altLang="zh-CN">
              <a:latin typeface="+mn-lt"/>
            </a:endParaRPr>
          </a:p>
        </p:txBody>
      </p:sp>
      <p:sp>
        <p:nvSpPr>
          <p:cNvPr id="33795" name="Rectangle 3"/>
          <p:cNvSpPr>
            <a:spLocks noGrp="1" noChangeArrowheads="1"/>
          </p:cNvSpPr>
          <p:nvPr>
            <p:ph type="body" sz="half" idx="1"/>
          </p:nvPr>
        </p:nvSpPr>
        <p:spPr>
          <a:xfrm>
            <a:off x="338138" y="976313"/>
            <a:ext cx="4251617" cy="5247506"/>
          </a:xfrm>
        </p:spPr>
        <p:txBody>
          <a:bodyPr/>
          <a:lstStyle/>
          <a:p>
            <a:pPr eaLnBrk="1" hangingPunct="1">
              <a:lnSpc>
                <a:spcPct val="90000"/>
              </a:lnSpc>
              <a:buFontTx/>
              <a:buNone/>
            </a:pPr>
            <a:r>
              <a:rPr lang="en-US" altLang="zh-CN" sz="2000"/>
              <a:t>4.1 </a:t>
            </a:r>
            <a:r>
              <a:rPr lang="zh-CN" altLang="en-US" sz="2000"/>
              <a:t>网络层概述</a:t>
            </a:r>
            <a:endParaRPr lang="en-US" altLang="zh-CN" sz="2000"/>
          </a:p>
          <a:p>
            <a:pPr eaLnBrk="1" hangingPunct="1">
              <a:spcBef>
                <a:spcPts val="600"/>
              </a:spcBef>
            </a:pPr>
            <a:r>
              <a:rPr lang="zh-CN" altLang="en-US" sz="2000"/>
              <a:t>转发和路由选择</a:t>
            </a:r>
            <a:r>
              <a:rPr lang="en-US" altLang="zh-CN" sz="2000"/>
              <a:t>: </a:t>
            </a:r>
            <a:r>
              <a:rPr lang="zh-CN" altLang="en-US" sz="2000"/>
              <a:t>数据平面和控制平面</a:t>
            </a:r>
            <a:endParaRPr lang="en-US" altLang="zh-CN" sz="2000"/>
          </a:p>
          <a:p>
            <a:pPr eaLnBrk="1" hangingPunct="1">
              <a:spcBef>
                <a:spcPts val="600"/>
              </a:spcBef>
            </a:pPr>
            <a:r>
              <a:rPr lang="zh-CN" altLang="en-US" sz="2000"/>
              <a:t>网络服务模型</a:t>
            </a:r>
            <a:endParaRPr lang="en-US" altLang="zh-CN" sz="2000"/>
          </a:p>
          <a:p>
            <a:pPr eaLnBrk="1" hangingPunct="1">
              <a:lnSpc>
                <a:spcPct val="90000"/>
              </a:lnSpc>
              <a:buFontTx/>
              <a:buNone/>
            </a:pPr>
            <a:endParaRPr lang="en-US" altLang="zh-CN" sz="2000"/>
          </a:p>
          <a:p>
            <a:pPr eaLnBrk="1" hangingPunct="1">
              <a:lnSpc>
                <a:spcPct val="90000"/>
              </a:lnSpc>
              <a:buFontTx/>
              <a:buNone/>
            </a:pPr>
            <a:r>
              <a:rPr lang="en-US" altLang="zh-CN" sz="2000"/>
              <a:t>4.2 </a:t>
            </a:r>
            <a:r>
              <a:rPr lang="zh-CN" altLang="en-US" sz="2000"/>
              <a:t>路由器工作原理</a:t>
            </a:r>
            <a:endParaRPr lang="en-US" altLang="zh-CN" sz="2000"/>
          </a:p>
          <a:p>
            <a:pPr eaLnBrk="1" hangingPunct="1">
              <a:lnSpc>
                <a:spcPct val="90000"/>
              </a:lnSpc>
              <a:spcBef>
                <a:spcPts val="600"/>
              </a:spcBef>
            </a:pPr>
            <a:r>
              <a:rPr lang="zh-CN" altLang="en-US" sz="2000">
                <a:solidFill>
                  <a:srgbClr val="FF0000"/>
                </a:solidFill>
              </a:rPr>
              <a:t>输入端口处理和基于目的地转发</a:t>
            </a:r>
            <a:endParaRPr lang="en-US" altLang="zh-CN" sz="2000">
              <a:solidFill>
                <a:srgbClr val="FF0000"/>
              </a:solidFill>
            </a:endParaRPr>
          </a:p>
          <a:p>
            <a:pPr eaLnBrk="1" hangingPunct="1">
              <a:lnSpc>
                <a:spcPct val="90000"/>
              </a:lnSpc>
              <a:spcBef>
                <a:spcPts val="600"/>
              </a:spcBef>
            </a:pPr>
            <a:r>
              <a:rPr lang="zh-CN" altLang="en-US" sz="2000"/>
              <a:t>交换</a:t>
            </a:r>
            <a:endParaRPr lang="en-US" altLang="zh-CN" sz="2000"/>
          </a:p>
          <a:p>
            <a:pPr eaLnBrk="1" hangingPunct="1">
              <a:lnSpc>
                <a:spcPct val="90000"/>
              </a:lnSpc>
              <a:spcBef>
                <a:spcPts val="600"/>
              </a:spcBef>
            </a:pPr>
            <a:r>
              <a:rPr lang="zh-CN" altLang="en-US" sz="2000"/>
              <a:t>输出端口处理</a:t>
            </a:r>
            <a:endParaRPr lang="en-US" altLang="zh-CN" sz="2000"/>
          </a:p>
          <a:p>
            <a:pPr eaLnBrk="1" hangingPunct="1">
              <a:lnSpc>
                <a:spcPct val="90000"/>
              </a:lnSpc>
              <a:spcBef>
                <a:spcPts val="600"/>
              </a:spcBef>
            </a:pPr>
            <a:r>
              <a:rPr lang="zh-CN" altLang="en-US" sz="2000"/>
              <a:t>何处出现排队</a:t>
            </a:r>
            <a:endParaRPr lang="en-US" altLang="zh-CN" sz="2000"/>
          </a:p>
          <a:p>
            <a:pPr eaLnBrk="1" hangingPunct="1">
              <a:lnSpc>
                <a:spcPct val="90000"/>
              </a:lnSpc>
              <a:spcBef>
                <a:spcPts val="600"/>
              </a:spcBef>
            </a:pPr>
            <a:r>
              <a:rPr lang="zh-CN" altLang="en-US" sz="2000"/>
              <a:t>分组调度</a:t>
            </a:r>
            <a:endParaRPr lang="en-US" altLang="zh-CN" sz="2000"/>
          </a:p>
          <a:p>
            <a:pPr eaLnBrk="1" hangingPunct="1">
              <a:lnSpc>
                <a:spcPct val="90000"/>
              </a:lnSpc>
              <a:buFontTx/>
              <a:buNone/>
            </a:pPr>
            <a:endParaRPr lang="en-US" altLang="zh-CN" sz="2000"/>
          </a:p>
          <a:p>
            <a:pPr eaLnBrk="1" hangingPunct="1">
              <a:lnSpc>
                <a:spcPct val="90000"/>
              </a:lnSpc>
              <a:buFontTx/>
              <a:buNone/>
            </a:pPr>
            <a:r>
              <a:rPr lang="en-US" altLang="zh-CN" sz="2000"/>
              <a:t>4.4 </a:t>
            </a:r>
            <a:r>
              <a:rPr lang="zh-CN" altLang="en-US" sz="2000"/>
              <a:t>网际协议</a:t>
            </a:r>
            <a:r>
              <a:rPr lang="en-US" altLang="zh-CN" sz="2000"/>
              <a:t>: IPv4</a:t>
            </a:r>
            <a:r>
              <a:rPr lang="zh-CN" altLang="en-US" sz="2000"/>
              <a:t>、寻址、</a:t>
            </a:r>
            <a:r>
              <a:rPr lang="en-US" altLang="zh-CN" sz="2000"/>
              <a:t>IPv6</a:t>
            </a:r>
            <a:r>
              <a:rPr lang="zh-CN" altLang="en-US" sz="2000"/>
              <a:t>及其它</a:t>
            </a:r>
            <a:endParaRPr lang="en-US" altLang="zh-CN" sz="2000"/>
          </a:p>
          <a:p>
            <a:pPr eaLnBrk="1" hangingPunct="1">
              <a:lnSpc>
                <a:spcPct val="90000"/>
              </a:lnSpc>
              <a:spcBef>
                <a:spcPts val="600"/>
              </a:spcBef>
            </a:pPr>
            <a:r>
              <a:rPr lang="en-US" altLang="zh-CN" sz="2000"/>
              <a:t>IPv4 </a:t>
            </a:r>
            <a:r>
              <a:rPr lang="zh-CN" altLang="en-US" sz="2000"/>
              <a:t>数据报格式</a:t>
            </a:r>
            <a:endParaRPr lang="en-US" altLang="zh-CN" sz="2000"/>
          </a:p>
        </p:txBody>
      </p:sp>
      <p:sp>
        <p:nvSpPr>
          <p:cNvPr id="1320964" name="Rectangle 4"/>
          <p:cNvSpPr>
            <a:spLocks noGrp="1" noChangeArrowheads="1"/>
          </p:cNvSpPr>
          <p:nvPr>
            <p:ph type="body" sz="half" idx="2"/>
          </p:nvPr>
        </p:nvSpPr>
        <p:spPr>
          <a:xfrm>
            <a:off x="4785064" y="1002889"/>
            <a:ext cx="4008099" cy="5220929"/>
          </a:xfrm>
        </p:spPr>
        <p:txBody>
          <a:bodyPr/>
          <a:lstStyle/>
          <a:p>
            <a:pPr eaLnBrk="1" hangingPunct="1">
              <a:lnSpc>
                <a:spcPct val="90000"/>
              </a:lnSpc>
              <a:spcBef>
                <a:spcPts val="600"/>
              </a:spcBef>
              <a:defRPr/>
            </a:pPr>
            <a:r>
              <a:rPr lang="en-US" altLang="zh-CN" sz="2000"/>
              <a:t>IPv4 </a:t>
            </a:r>
            <a:r>
              <a:rPr lang="zh-CN" altLang="en-US" sz="2000"/>
              <a:t>数据报分片</a:t>
            </a:r>
            <a:endParaRPr lang="en-US" altLang="zh-CN" sz="2000"/>
          </a:p>
          <a:p>
            <a:pPr eaLnBrk="1" hangingPunct="1">
              <a:lnSpc>
                <a:spcPct val="90000"/>
              </a:lnSpc>
              <a:spcBef>
                <a:spcPts val="600"/>
              </a:spcBef>
              <a:defRPr/>
            </a:pPr>
            <a:r>
              <a:rPr lang="en-US" altLang="zh-CN" sz="2000"/>
              <a:t>IPv4 </a:t>
            </a:r>
            <a:r>
              <a:rPr lang="zh-CN" altLang="en-US" sz="2000"/>
              <a:t>编址</a:t>
            </a:r>
            <a:endParaRPr lang="en-US" altLang="zh-CN" sz="2000"/>
          </a:p>
          <a:p>
            <a:pPr eaLnBrk="1" hangingPunct="1">
              <a:lnSpc>
                <a:spcPct val="90000"/>
              </a:lnSpc>
              <a:spcBef>
                <a:spcPts val="600"/>
              </a:spcBef>
              <a:defRPr/>
            </a:pPr>
            <a:r>
              <a:rPr lang="zh-CN" altLang="en-US" sz="2000"/>
              <a:t>网络地址转换</a:t>
            </a:r>
            <a:endParaRPr lang="en-US" altLang="zh-CN" sz="2000"/>
          </a:p>
          <a:p>
            <a:pPr eaLnBrk="1" hangingPunct="1">
              <a:lnSpc>
                <a:spcPct val="90000"/>
              </a:lnSpc>
              <a:spcBef>
                <a:spcPts val="600"/>
              </a:spcBef>
              <a:defRPr/>
            </a:pPr>
            <a:r>
              <a:rPr lang="en-US" altLang="zh-CN" sz="2000"/>
              <a:t>IPv6</a:t>
            </a:r>
          </a:p>
          <a:p>
            <a:pPr eaLnBrk="1" hangingPunct="1">
              <a:lnSpc>
                <a:spcPct val="90000"/>
              </a:lnSpc>
              <a:buFontTx/>
              <a:buNone/>
              <a:defRPr/>
            </a:pPr>
            <a:endParaRPr lang="en-US" altLang="zh-CN" sz="2000"/>
          </a:p>
          <a:p>
            <a:pPr eaLnBrk="1" hangingPunct="1">
              <a:lnSpc>
                <a:spcPct val="90000"/>
              </a:lnSpc>
              <a:buFontTx/>
              <a:buNone/>
              <a:defRPr/>
            </a:pPr>
            <a:r>
              <a:rPr lang="en-US" altLang="zh-CN" sz="2000"/>
              <a:t>4.5 </a:t>
            </a:r>
            <a:r>
              <a:rPr lang="zh-CN" altLang="en-US" sz="2000"/>
              <a:t>通用转发和</a:t>
            </a:r>
            <a:r>
              <a:rPr lang="en-US" altLang="zh-CN" sz="2000"/>
              <a:t>SDN</a:t>
            </a:r>
          </a:p>
          <a:p>
            <a:pPr eaLnBrk="1" hangingPunct="1">
              <a:lnSpc>
                <a:spcPct val="90000"/>
              </a:lnSpc>
              <a:spcBef>
                <a:spcPts val="600"/>
              </a:spcBef>
              <a:defRPr/>
            </a:pPr>
            <a:r>
              <a:rPr lang="zh-CN" altLang="en-US" sz="2000"/>
              <a:t>匹配</a:t>
            </a:r>
            <a:endParaRPr lang="en-US" altLang="zh-CN" sz="2000"/>
          </a:p>
          <a:p>
            <a:pPr eaLnBrk="1" hangingPunct="1">
              <a:lnSpc>
                <a:spcPct val="90000"/>
              </a:lnSpc>
              <a:spcBef>
                <a:spcPts val="600"/>
              </a:spcBef>
              <a:defRPr/>
            </a:pPr>
            <a:r>
              <a:rPr lang="zh-CN" altLang="en-US" sz="2000"/>
              <a:t>动作</a:t>
            </a:r>
            <a:endParaRPr lang="en-US" altLang="zh-CN" sz="2000"/>
          </a:p>
          <a:p>
            <a:pPr eaLnBrk="1" hangingPunct="1">
              <a:lnSpc>
                <a:spcPct val="90000"/>
              </a:lnSpc>
              <a:spcBef>
                <a:spcPts val="600"/>
              </a:spcBef>
              <a:defRPr/>
            </a:pPr>
            <a:r>
              <a:rPr lang="zh-CN" altLang="en-US" sz="2000"/>
              <a:t>匹配加动作操作中的</a:t>
            </a:r>
            <a:r>
              <a:rPr lang="en-US" altLang="zh-CN" sz="2000"/>
              <a:t>OpenFlow</a:t>
            </a:r>
            <a:r>
              <a:rPr lang="zh-CN" altLang="en-US" sz="2000"/>
              <a:t>例子</a:t>
            </a:r>
            <a:endParaRPr lang="en-US" altLang="zh-CN" sz="2000"/>
          </a:p>
          <a:p>
            <a:pPr eaLnBrk="1" hangingPunct="1">
              <a:lnSpc>
                <a:spcPct val="90000"/>
              </a:lnSpc>
              <a:buFontTx/>
              <a:buNone/>
              <a:defRPr/>
            </a:pPr>
            <a:endParaRPr lang="en-US" altLang="zh-CN" sz="2000"/>
          </a:p>
          <a:p>
            <a:pPr eaLnBrk="1" hangingPunct="1">
              <a:lnSpc>
                <a:spcPct val="90000"/>
              </a:lnSpc>
              <a:buFontTx/>
              <a:buNone/>
              <a:defRPr/>
            </a:pPr>
            <a:r>
              <a:rPr lang="en-US" altLang="zh-CN" sz="2000"/>
              <a:t>4.5 </a:t>
            </a:r>
            <a:r>
              <a:rPr lang="zh-CN" altLang="en-US" sz="2000"/>
              <a:t>中间盒</a:t>
            </a:r>
            <a:endParaRPr lang="en-US" altLang="zh-CN" sz="2000"/>
          </a:p>
          <a:p>
            <a:pPr eaLnBrk="1" hangingPunct="1">
              <a:lnSpc>
                <a:spcPct val="90000"/>
              </a:lnSpc>
              <a:buFontTx/>
              <a:buNone/>
              <a:defRPr/>
            </a:pPr>
            <a:endParaRPr lang="en-US" altLang="zh-CN" sz="2000"/>
          </a:p>
          <a:p>
            <a:pPr eaLnBrk="1" hangingPunct="1">
              <a:lnSpc>
                <a:spcPct val="90000"/>
              </a:lnSpc>
              <a:buNone/>
              <a:defRPr/>
            </a:pPr>
            <a:r>
              <a:rPr lang="en-US" altLang="zh-CN" sz="2000"/>
              <a:t>4.6 </a:t>
            </a:r>
            <a:r>
              <a:rPr lang="zh-CN" altLang="en-US" sz="2000"/>
              <a:t>小 结</a:t>
            </a:r>
          </a:p>
          <a:p>
            <a:pPr eaLnBrk="1" hangingPunct="1">
              <a:lnSpc>
                <a:spcPct val="90000"/>
              </a:lnSpc>
              <a:buFontTx/>
              <a:buNone/>
              <a:defRPr/>
            </a:pPr>
            <a:endParaRPr lang="zh-CN" altLang="en-US" sz="2000"/>
          </a:p>
        </p:txBody>
      </p:sp>
    </p:spTree>
    <p:extLst>
      <p:ext uri="{BB962C8B-B14F-4D97-AF65-F5344CB8AC3E}">
        <p14:creationId xmlns:p14="http://schemas.microsoft.com/office/powerpoint/2010/main" val="24027703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a:t>输入端口处理和基于目的地转发</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802" y="2499694"/>
            <a:ext cx="7487695" cy="2391109"/>
          </a:xfrm>
          <a:prstGeom prst="rect">
            <a:avLst/>
          </a:prstGeom>
        </p:spPr>
      </p:pic>
    </p:spTree>
    <p:extLst>
      <p:ext uri="{BB962C8B-B14F-4D97-AF65-F5344CB8AC3E}">
        <p14:creationId xmlns:p14="http://schemas.microsoft.com/office/powerpoint/2010/main" val="19419181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输入端口处理和基于目的地转发</a:t>
            </a:r>
          </a:p>
        </p:txBody>
      </p:sp>
      <p:sp>
        <p:nvSpPr>
          <p:cNvPr id="4" name="内容占位符 3"/>
          <p:cNvSpPr>
            <a:spLocks noGrp="1"/>
          </p:cNvSpPr>
          <p:nvPr>
            <p:ph idx="1"/>
          </p:nvPr>
        </p:nvSpPr>
        <p:spPr/>
        <p:txBody>
          <a:bodyPr/>
          <a:lstStyle/>
          <a:p>
            <a:pPr>
              <a:spcBef>
                <a:spcPts val="600"/>
              </a:spcBef>
            </a:pPr>
            <a:r>
              <a:rPr lang="zh-CN" altLang="en-US"/>
              <a:t>现在我们来考虑“最简单”的情况，一个输入分组基于该分组的目的地址</a:t>
            </a:r>
            <a:r>
              <a:rPr lang="zh-CN" altLang="en-US">
                <a:solidFill>
                  <a:srgbClr val="FF0000"/>
                </a:solidFill>
              </a:rPr>
              <a:t>交换</a:t>
            </a:r>
            <a:r>
              <a:rPr lang="zh-CN" altLang="en-US"/>
              <a:t>到输出端口。</a:t>
            </a:r>
            <a:endParaRPr lang="en-US" altLang="zh-CN"/>
          </a:p>
          <a:p>
            <a:pPr>
              <a:spcBef>
                <a:spcPts val="600"/>
              </a:spcBef>
            </a:pPr>
            <a:endParaRPr lang="en-US" altLang="zh-CN"/>
          </a:p>
          <a:p>
            <a:pPr>
              <a:spcBef>
                <a:spcPts val="600"/>
              </a:spcBef>
            </a:pPr>
            <a:r>
              <a:rPr lang="zh-CN" altLang="en-US"/>
              <a:t>在</a:t>
            </a:r>
            <a:r>
              <a:rPr lang="en-US" altLang="zh-CN"/>
              <a:t>32</a:t>
            </a:r>
            <a:r>
              <a:rPr lang="zh-CN" altLang="en-US"/>
              <a:t>比特</a:t>
            </a:r>
            <a:r>
              <a:rPr lang="en-US" altLang="zh-CN"/>
              <a:t>IP</a:t>
            </a:r>
            <a:r>
              <a:rPr lang="zh-CN" altLang="en-US"/>
              <a:t>地址的情况下，转发表的蛮力实现</a:t>
            </a:r>
            <a:r>
              <a:rPr lang="zh-CN" altLang="en-US">
                <a:solidFill>
                  <a:srgbClr val="FF0000"/>
                </a:solidFill>
              </a:rPr>
              <a:t>将</a:t>
            </a:r>
            <a:r>
              <a:rPr lang="zh-CN" altLang="en-US"/>
              <a:t>针对每个可能的目的地址</a:t>
            </a:r>
            <a:r>
              <a:rPr lang="zh-CN" altLang="en-US">
                <a:solidFill>
                  <a:srgbClr val="FF0000"/>
                </a:solidFill>
              </a:rPr>
              <a:t>都有</a:t>
            </a:r>
            <a:r>
              <a:rPr lang="zh-CN" altLang="en-US"/>
              <a:t>一个表项。</a:t>
            </a:r>
          </a:p>
          <a:p>
            <a:pPr>
              <a:spcBef>
                <a:spcPts val="600"/>
              </a:spcBef>
            </a:pPr>
            <a:endParaRPr lang="en-US" altLang="zh-CN"/>
          </a:p>
          <a:p>
            <a:pPr>
              <a:spcBef>
                <a:spcPts val="600"/>
              </a:spcBef>
            </a:pPr>
            <a:r>
              <a:rPr lang="zh-CN" altLang="en-US"/>
              <a:t>因为有超过</a:t>
            </a:r>
            <a:r>
              <a:rPr lang="en-US" altLang="zh-CN"/>
              <a:t>40</a:t>
            </a:r>
            <a:r>
              <a:rPr lang="zh-CN" altLang="en-US"/>
              <a:t>亿个可能的地址，选择这个方法是</a:t>
            </a:r>
            <a:r>
              <a:rPr lang="zh-CN" altLang="en-US">
                <a:solidFill>
                  <a:srgbClr val="FF0000"/>
                </a:solidFill>
              </a:rPr>
              <a:t>完全</a:t>
            </a:r>
            <a:r>
              <a:rPr lang="zh-CN" altLang="en-US"/>
              <a:t>不可能的。</a:t>
            </a:r>
          </a:p>
          <a:p>
            <a:endParaRPr lang="zh-CN" altLang="en-US"/>
          </a:p>
          <a:p>
            <a:endParaRPr lang="zh-CN" altLang="en-US"/>
          </a:p>
        </p:txBody>
      </p:sp>
    </p:spTree>
    <p:extLst>
      <p:ext uri="{BB962C8B-B14F-4D97-AF65-F5344CB8AC3E}">
        <p14:creationId xmlns:p14="http://schemas.microsoft.com/office/powerpoint/2010/main" val="22248564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r>
              <a:rPr lang="zh-CN" altLang="en-US">
                <a:latin typeface="Gill Sans MT" panose="020B0502020104020203" pitchFamily="34" charset="0"/>
              </a:rPr>
              <a:t>基于目的地转发</a:t>
            </a:r>
          </a:p>
        </p:txBody>
      </p:sp>
      <p:sp>
        <p:nvSpPr>
          <p:cNvPr id="18" name="Rectangle 3"/>
          <p:cNvSpPr>
            <a:spLocks noChangeArrowheads="1"/>
          </p:cNvSpPr>
          <p:nvPr/>
        </p:nvSpPr>
        <p:spPr bwMode="auto">
          <a:xfrm>
            <a:off x="900988" y="1172454"/>
            <a:ext cx="5235575" cy="424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pPr algn="just"/>
            <a:r>
              <a:rPr lang="zh-CN" altLang="en-US" sz="1800">
                <a:latin typeface="+mn-lt"/>
                <a:cs typeface="Times New Roman" panose="02020603050405020304" pitchFamily="18" charset="0"/>
              </a:rPr>
              <a:t>目的地址范围</a:t>
            </a:r>
            <a:endParaRPr lang="en-US" altLang="zh-CN" sz="1800">
              <a:latin typeface="+mn-lt"/>
              <a:cs typeface="Times New Roman" panose="02020603050405020304" pitchFamily="18" charset="0"/>
            </a:endParaRPr>
          </a:p>
          <a:p>
            <a:pPr algn="just"/>
            <a:endParaRPr lang="en-US" altLang="zh-CN" sz="1800" b="1">
              <a:cs typeface="Times New Roman" panose="02020603050405020304" pitchFamily="18" charset="0"/>
            </a:endParaRPr>
          </a:p>
          <a:p>
            <a:pPr algn="just"/>
            <a:r>
              <a:rPr lang="en-US" altLang="zh-CN" sz="1800" b="1">
                <a:latin typeface="Courier New" panose="02070309020205020404" pitchFamily="49" charset="0"/>
                <a:cs typeface="Times New Roman" panose="02020603050405020304" pitchFamily="18" charset="0"/>
              </a:rPr>
              <a:t>11001000 00010111 00010000 00000000</a:t>
            </a:r>
            <a:endParaRPr lang="en-US" altLang="zh-CN" sz="2000" b="1">
              <a:latin typeface="Courier New" panose="02070309020205020404" pitchFamily="49" charset="0"/>
            </a:endParaRPr>
          </a:p>
          <a:p>
            <a:pPr algn="just"/>
            <a:r>
              <a:rPr lang="en-US" altLang="zh-CN" sz="1800">
                <a:cs typeface="Times New Roman" panose="02020603050405020304" pitchFamily="18" charset="0"/>
              </a:rPr>
              <a:t>through</a:t>
            </a:r>
            <a:r>
              <a:rPr lang="en-US" altLang="zh-CN" sz="1800">
                <a:latin typeface="Comic Sans MS" panose="030F0702030302020204" pitchFamily="66" charset="0"/>
                <a:cs typeface="Times New Roman" panose="02020603050405020304" pitchFamily="18" charset="0"/>
              </a:rPr>
              <a:t>                                 </a:t>
            </a:r>
            <a:endParaRPr lang="en-US" altLang="zh-CN" sz="2000">
              <a:latin typeface="Comic Sans MS" panose="030F0702030302020204" pitchFamily="66" charset="0"/>
            </a:endParaRPr>
          </a:p>
          <a:p>
            <a:pPr algn="just"/>
            <a:r>
              <a:rPr lang="en-US" altLang="zh-CN" sz="1800" b="1">
                <a:latin typeface="Courier New" panose="02070309020205020404" pitchFamily="49" charset="0"/>
                <a:cs typeface="Times New Roman" panose="02020603050405020304" pitchFamily="18" charset="0"/>
              </a:rPr>
              <a:t>11001000 00010111 00010111 11111111</a:t>
            </a:r>
          </a:p>
          <a:p>
            <a:pPr algn="just"/>
            <a:endParaRPr lang="en-US" altLang="zh-CN" sz="1800" b="1">
              <a:latin typeface="Courier New" panose="02070309020205020404" pitchFamily="49" charset="0"/>
              <a:cs typeface="Times New Roman" panose="02020603050405020304" pitchFamily="18" charset="0"/>
            </a:endParaRPr>
          </a:p>
          <a:p>
            <a:pPr algn="just"/>
            <a:r>
              <a:rPr lang="en-US" altLang="zh-CN" sz="1800" b="1">
                <a:latin typeface="Courier New" panose="02070309020205020404" pitchFamily="49" charset="0"/>
                <a:cs typeface="Times New Roman" panose="02020603050405020304" pitchFamily="18" charset="0"/>
              </a:rPr>
              <a:t>11001000 00010111 00011000 00000000</a:t>
            </a:r>
            <a:endParaRPr lang="en-US" altLang="zh-CN" sz="2000" b="1">
              <a:latin typeface="Courier New" panose="02070309020205020404" pitchFamily="49" charset="0"/>
            </a:endParaRPr>
          </a:p>
          <a:p>
            <a:pPr algn="just"/>
            <a:r>
              <a:rPr lang="en-US" altLang="zh-CN" sz="1800">
                <a:cs typeface="Times New Roman" panose="02020603050405020304" pitchFamily="18" charset="0"/>
              </a:rPr>
              <a:t>through</a:t>
            </a:r>
            <a:endParaRPr lang="en-US" altLang="zh-CN" sz="2000"/>
          </a:p>
          <a:p>
            <a:pPr algn="just"/>
            <a:r>
              <a:rPr lang="en-US" altLang="zh-CN" sz="1800" b="1">
                <a:latin typeface="Courier New" panose="02070309020205020404" pitchFamily="49" charset="0"/>
                <a:cs typeface="Times New Roman" panose="02020603050405020304" pitchFamily="18" charset="0"/>
              </a:rPr>
              <a:t>11001000 00010111 00011000 11111111  </a:t>
            </a:r>
          </a:p>
          <a:p>
            <a:pPr algn="just"/>
            <a:endParaRPr lang="en-US" altLang="zh-CN" sz="2000" b="1">
              <a:latin typeface="Courier New" panose="02070309020205020404" pitchFamily="49" charset="0"/>
            </a:endParaRPr>
          </a:p>
          <a:p>
            <a:pPr algn="just"/>
            <a:r>
              <a:rPr lang="en-US" altLang="zh-CN" sz="1800" b="1">
                <a:latin typeface="Courier New" panose="02070309020205020404" pitchFamily="49" charset="0"/>
                <a:cs typeface="Times New Roman" panose="02020603050405020304" pitchFamily="18" charset="0"/>
              </a:rPr>
              <a:t>11001000 00010111 </a:t>
            </a:r>
            <a:r>
              <a:rPr lang="en-US" altLang="zh-CN" sz="1800" b="1">
                <a:solidFill>
                  <a:srgbClr val="FF0000"/>
                </a:solidFill>
                <a:latin typeface="Courier New" panose="02070309020205020404" pitchFamily="49" charset="0"/>
                <a:cs typeface="Times New Roman" panose="02020603050405020304" pitchFamily="18" charset="0"/>
              </a:rPr>
              <a:t>00011</a:t>
            </a:r>
            <a:r>
              <a:rPr lang="en-US" altLang="zh-CN" sz="1800" b="1">
                <a:latin typeface="Courier New" panose="02070309020205020404" pitchFamily="49" charset="0"/>
                <a:cs typeface="Times New Roman" panose="02020603050405020304" pitchFamily="18" charset="0"/>
              </a:rPr>
              <a:t>001 00000000</a:t>
            </a:r>
            <a:endParaRPr lang="en-US" altLang="zh-CN" sz="2000" b="1">
              <a:latin typeface="Courier New" panose="02070309020205020404" pitchFamily="49" charset="0"/>
            </a:endParaRPr>
          </a:p>
          <a:p>
            <a:pPr algn="just"/>
            <a:r>
              <a:rPr lang="en-US" altLang="zh-CN" sz="1800">
                <a:cs typeface="Times New Roman" panose="02020603050405020304" pitchFamily="18" charset="0"/>
              </a:rPr>
              <a:t>through</a:t>
            </a:r>
            <a:endParaRPr lang="en-US" altLang="zh-CN" sz="2000"/>
          </a:p>
          <a:p>
            <a:pPr algn="just"/>
            <a:r>
              <a:rPr lang="en-US" altLang="zh-CN" sz="1800" b="1">
                <a:latin typeface="Courier New" panose="02070309020205020404" pitchFamily="49" charset="0"/>
                <a:cs typeface="Times New Roman" panose="02020603050405020304" pitchFamily="18" charset="0"/>
              </a:rPr>
              <a:t>11001000 00010111 </a:t>
            </a:r>
            <a:r>
              <a:rPr lang="en-US" altLang="zh-CN" sz="1800" b="1">
                <a:solidFill>
                  <a:srgbClr val="FF0000"/>
                </a:solidFill>
                <a:latin typeface="Courier New" panose="02070309020205020404" pitchFamily="49" charset="0"/>
                <a:cs typeface="Times New Roman" panose="02020603050405020304" pitchFamily="18" charset="0"/>
              </a:rPr>
              <a:t>00011</a:t>
            </a:r>
            <a:r>
              <a:rPr lang="en-US" altLang="zh-CN" sz="1800" b="1">
                <a:latin typeface="Courier New" panose="02070309020205020404" pitchFamily="49" charset="0"/>
                <a:cs typeface="Times New Roman" panose="02020603050405020304" pitchFamily="18" charset="0"/>
              </a:rPr>
              <a:t>111 11111111  </a:t>
            </a:r>
          </a:p>
          <a:p>
            <a:pPr algn="just"/>
            <a:endParaRPr lang="en-US" altLang="zh-CN" sz="1800">
              <a:latin typeface="Comic Sans MS" panose="030F0702030302020204" pitchFamily="66" charset="0"/>
              <a:cs typeface="Times New Roman" panose="02020603050405020304" pitchFamily="18" charset="0"/>
            </a:endParaRPr>
          </a:p>
          <a:p>
            <a:pPr algn="just"/>
            <a:r>
              <a:rPr lang="en-US" altLang="zh-CN" sz="1800">
                <a:cs typeface="Times New Roman" panose="02020603050405020304" pitchFamily="18" charset="0"/>
              </a:rPr>
              <a:t>otherwise</a:t>
            </a:r>
          </a:p>
        </p:txBody>
      </p:sp>
      <p:sp>
        <p:nvSpPr>
          <p:cNvPr id="19" name="Rectangle 5"/>
          <p:cNvSpPr>
            <a:spLocks noChangeArrowheads="1"/>
          </p:cNvSpPr>
          <p:nvPr/>
        </p:nvSpPr>
        <p:spPr bwMode="auto">
          <a:xfrm>
            <a:off x="6607297" y="1187188"/>
            <a:ext cx="1107996"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pPr algn="just"/>
            <a:r>
              <a:rPr lang="zh-CN" altLang="en-US" sz="1800">
                <a:latin typeface="+mn-lt"/>
                <a:cs typeface="Times New Roman" panose="02020603050405020304" pitchFamily="18" charset="0"/>
              </a:rPr>
              <a:t>链路接口</a:t>
            </a:r>
            <a:endParaRPr lang="en-US" altLang="zh-CN" sz="1800">
              <a:latin typeface="+mn-lt"/>
              <a:cs typeface="Times New Roman" panose="02020603050405020304" pitchFamily="18" charset="0"/>
            </a:endParaRPr>
          </a:p>
          <a:p>
            <a:pPr algn="just"/>
            <a:endParaRPr lang="en-US" altLang="zh-CN" sz="1800" u="sng">
              <a:cs typeface="Times New Roman" panose="02020603050405020304" pitchFamily="18" charset="0"/>
            </a:endParaRPr>
          </a:p>
          <a:p>
            <a:pPr algn="ctr"/>
            <a:r>
              <a:rPr lang="en-US" altLang="zh-CN" sz="1800">
                <a:cs typeface="Times New Roman" panose="02020603050405020304" pitchFamily="18" charset="0"/>
              </a:rPr>
              <a:t>0</a:t>
            </a:r>
          </a:p>
          <a:p>
            <a:pPr algn="ctr"/>
            <a:endParaRPr lang="en-US" altLang="zh-CN" sz="1800">
              <a:cs typeface="Times New Roman" panose="02020603050405020304" pitchFamily="18" charset="0"/>
            </a:endParaRPr>
          </a:p>
          <a:p>
            <a:pPr algn="ctr"/>
            <a:endParaRPr lang="en-US" altLang="zh-CN" sz="1800">
              <a:cs typeface="Times New Roman" panose="02020603050405020304" pitchFamily="18" charset="0"/>
            </a:endParaRPr>
          </a:p>
          <a:p>
            <a:pPr algn="ctr"/>
            <a:endParaRPr lang="en-US" altLang="zh-CN" sz="1800">
              <a:cs typeface="Times New Roman" panose="02020603050405020304" pitchFamily="18" charset="0"/>
            </a:endParaRPr>
          </a:p>
          <a:p>
            <a:pPr algn="ctr"/>
            <a:r>
              <a:rPr lang="en-US" altLang="zh-CN" sz="1800">
                <a:cs typeface="Times New Roman" panose="02020603050405020304" pitchFamily="18" charset="0"/>
              </a:rPr>
              <a:t>1</a:t>
            </a:r>
          </a:p>
          <a:p>
            <a:pPr algn="ctr"/>
            <a:endParaRPr lang="en-US" altLang="zh-CN" sz="1800">
              <a:cs typeface="Times New Roman" panose="02020603050405020304" pitchFamily="18" charset="0"/>
            </a:endParaRPr>
          </a:p>
          <a:p>
            <a:pPr algn="ctr"/>
            <a:endParaRPr lang="en-US" altLang="zh-CN" sz="1800">
              <a:cs typeface="Times New Roman" panose="02020603050405020304" pitchFamily="18" charset="0"/>
            </a:endParaRPr>
          </a:p>
          <a:p>
            <a:pPr algn="ctr"/>
            <a:endParaRPr lang="en-US" altLang="zh-CN" sz="1800">
              <a:cs typeface="Times New Roman" panose="02020603050405020304" pitchFamily="18" charset="0"/>
            </a:endParaRPr>
          </a:p>
          <a:p>
            <a:pPr algn="ctr"/>
            <a:r>
              <a:rPr lang="en-US" altLang="zh-CN" sz="1800">
                <a:cs typeface="Times New Roman" panose="02020603050405020304" pitchFamily="18" charset="0"/>
              </a:rPr>
              <a:t>2</a:t>
            </a:r>
          </a:p>
          <a:p>
            <a:pPr algn="ctr"/>
            <a:endParaRPr lang="en-US" altLang="zh-CN" sz="1800">
              <a:cs typeface="Times New Roman" panose="02020603050405020304" pitchFamily="18" charset="0"/>
            </a:endParaRPr>
          </a:p>
          <a:p>
            <a:pPr algn="ctr"/>
            <a:endParaRPr lang="en-US" altLang="zh-CN" sz="1800">
              <a:cs typeface="Times New Roman" panose="02020603050405020304" pitchFamily="18" charset="0"/>
            </a:endParaRPr>
          </a:p>
          <a:p>
            <a:pPr algn="ctr"/>
            <a:endParaRPr lang="en-US" altLang="zh-CN" sz="1800">
              <a:cs typeface="Times New Roman" panose="02020603050405020304" pitchFamily="18" charset="0"/>
            </a:endParaRPr>
          </a:p>
          <a:p>
            <a:pPr algn="ctr"/>
            <a:r>
              <a:rPr lang="en-US" altLang="zh-CN" sz="1800">
                <a:cs typeface="Times New Roman" panose="02020603050405020304" pitchFamily="18" charset="0"/>
              </a:rPr>
              <a:t> 3  </a:t>
            </a:r>
            <a:endParaRPr lang="en-US" altLang="zh-CN" sz="2000"/>
          </a:p>
          <a:p>
            <a:pPr algn="just"/>
            <a:endParaRPr lang="en-US" altLang="zh-CN" sz="1800" b="1">
              <a:cs typeface="Times New Roman" panose="02020603050405020304" pitchFamily="18" charset="0"/>
            </a:endParaRPr>
          </a:p>
        </p:txBody>
      </p:sp>
      <p:sp>
        <p:nvSpPr>
          <p:cNvPr id="20" name="Rectangle 6"/>
          <p:cNvSpPr>
            <a:spLocks noChangeArrowheads="1"/>
          </p:cNvSpPr>
          <p:nvPr/>
        </p:nvSpPr>
        <p:spPr bwMode="auto">
          <a:xfrm>
            <a:off x="908926" y="1047041"/>
            <a:ext cx="7223125" cy="4525963"/>
          </a:xfrm>
          <a:prstGeom prst="rect">
            <a:avLst/>
          </a:prstGeom>
          <a:noFill/>
          <a:ln w="190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endParaRPr lang="zh-CN" altLang="zh-CN" sz="1800"/>
          </a:p>
        </p:txBody>
      </p:sp>
      <p:sp>
        <p:nvSpPr>
          <p:cNvPr id="21" name="Line 7"/>
          <p:cNvSpPr>
            <a:spLocks noChangeShapeType="1"/>
          </p:cNvSpPr>
          <p:nvPr/>
        </p:nvSpPr>
        <p:spPr bwMode="auto">
          <a:xfrm>
            <a:off x="897813" y="1653466"/>
            <a:ext cx="7223125"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endParaRPr lang="zh-CN" altLang="en-US"/>
          </a:p>
        </p:txBody>
      </p:sp>
      <p:sp>
        <p:nvSpPr>
          <p:cNvPr id="22" name="Line 8"/>
          <p:cNvSpPr>
            <a:spLocks noChangeShapeType="1"/>
          </p:cNvSpPr>
          <p:nvPr/>
        </p:nvSpPr>
        <p:spPr bwMode="auto">
          <a:xfrm>
            <a:off x="924801" y="2709154"/>
            <a:ext cx="7223125"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endParaRPr lang="zh-CN" altLang="en-US"/>
          </a:p>
        </p:txBody>
      </p:sp>
      <p:sp>
        <p:nvSpPr>
          <p:cNvPr id="23" name="Line 9"/>
          <p:cNvSpPr>
            <a:spLocks noChangeShapeType="1"/>
          </p:cNvSpPr>
          <p:nvPr/>
        </p:nvSpPr>
        <p:spPr bwMode="auto">
          <a:xfrm>
            <a:off x="918451" y="3831516"/>
            <a:ext cx="7223125"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endParaRPr lang="zh-CN" altLang="en-US"/>
          </a:p>
        </p:txBody>
      </p:sp>
      <p:sp>
        <p:nvSpPr>
          <p:cNvPr id="24" name="Line 10"/>
          <p:cNvSpPr>
            <a:spLocks noChangeShapeType="1"/>
          </p:cNvSpPr>
          <p:nvPr/>
        </p:nvSpPr>
        <p:spPr bwMode="auto">
          <a:xfrm>
            <a:off x="912101" y="4953879"/>
            <a:ext cx="7223125"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endParaRPr lang="zh-CN" altLang="en-US"/>
          </a:p>
        </p:txBody>
      </p:sp>
      <p:sp>
        <p:nvSpPr>
          <p:cNvPr id="25" name="Line 11"/>
          <p:cNvSpPr>
            <a:spLocks noChangeShapeType="1"/>
          </p:cNvSpPr>
          <p:nvPr/>
        </p:nvSpPr>
        <p:spPr bwMode="auto">
          <a:xfrm>
            <a:off x="6201651" y="1058154"/>
            <a:ext cx="0" cy="4514850"/>
          </a:xfrm>
          <a:prstGeom prst="line">
            <a:avLst/>
          </a:prstGeom>
          <a:noFill/>
          <a:ln w="12700">
            <a:solidFill>
              <a:srgbClr val="000099"/>
            </a:solidFill>
            <a:round/>
            <a:headEnd/>
            <a:tailEnd/>
          </a:ln>
          <a:extLst>
            <a:ext uri="{909E8E84-426E-40DD-AFC4-6F175D3DCCD1}">
              <a14:hiddenFill xmlns:a14="http://schemas.microsoft.com/office/drawing/2010/main">
                <a:noFill/>
              </a14:hiddenFill>
            </a:ext>
          </a:extLst>
        </p:spPr>
        <p:txBody>
          <a:bodyPr wrap="none"/>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endParaRPr lang="zh-CN" altLang="en-US"/>
          </a:p>
        </p:txBody>
      </p:sp>
      <p:sp>
        <p:nvSpPr>
          <p:cNvPr id="26" name="Text Box 12"/>
          <p:cNvSpPr txBox="1">
            <a:spLocks noChangeArrowheads="1"/>
          </p:cNvSpPr>
          <p:nvPr/>
        </p:nvSpPr>
        <p:spPr bwMode="auto">
          <a:xfrm>
            <a:off x="1000634" y="5777671"/>
            <a:ext cx="671465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r>
              <a:rPr lang="en-US" altLang="zh-CN" sz="2000">
                <a:solidFill>
                  <a:srgbClr val="CC0000"/>
                </a:solidFill>
                <a:latin typeface="+mn-lt"/>
              </a:rPr>
              <a:t>Q:</a:t>
            </a:r>
            <a:r>
              <a:rPr lang="en-US" altLang="zh-CN" sz="2000">
                <a:latin typeface="+mn-lt"/>
              </a:rPr>
              <a:t> but what happens if ranges don</a:t>
            </a:r>
            <a:r>
              <a:rPr lang="ja-JP" altLang="en-US" sz="2000">
                <a:latin typeface="+mn-lt"/>
              </a:rPr>
              <a:t>’</a:t>
            </a:r>
            <a:r>
              <a:rPr lang="en-US" altLang="ja-JP" sz="2000">
                <a:latin typeface="+mn-lt"/>
              </a:rPr>
              <a:t>t divide up so nicely? </a:t>
            </a:r>
            <a:endParaRPr lang="en-US" altLang="zh-CN" sz="2000">
              <a:latin typeface="+mn-lt"/>
            </a:endParaRPr>
          </a:p>
        </p:txBody>
      </p:sp>
      <p:sp>
        <p:nvSpPr>
          <p:cNvPr id="12" name="TextBox 1"/>
          <p:cNvSpPr txBox="1">
            <a:spLocks noChangeArrowheads="1"/>
          </p:cNvSpPr>
          <p:nvPr/>
        </p:nvSpPr>
        <p:spPr bwMode="auto">
          <a:xfrm>
            <a:off x="3484644" y="829200"/>
            <a:ext cx="2188420" cy="400110"/>
          </a:xfrm>
          <a:prstGeom prst="rect">
            <a:avLst/>
          </a:prstGeom>
          <a:solidFill>
            <a:schemeClr val="bg1"/>
          </a:solidFill>
          <a:ln w="9525">
            <a:noFill/>
            <a:miter lim="800000"/>
            <a:headEnd/>
            <a:tailEnd/>
          </a:ln>
        </p:spPr>
        <p:txBody>
          <a:bodyPr wrap="none">
            <a:spAutoFit/>
          </a:bodyPr>
          <a:lstStyle/>
          <a:p>
            <a:r>
              <a:rPr lang="en-US" altLang="zh-CN" sz="2000">
                <a:solidFill>
                  <a:srgbClr val="CC0000"/>
                </a:solidFill>
              </a:rPr>
              <a:t>forwarding table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r>
              <a:rPr lang="zh-CN" altLang="en-US">
                <a:latin typeface="Gill Sans MT" panose="020B0502020104020203" pitchFamily="34" charset="0"/>
              </a:rPr>
              <a:t>最长前缀匹配</a:t>
            </a:r>
            <a:endParaRPr lang="en-US" altLang="zh-CN">
              <a:latin typeface="Gill Sans MT" panose="020B0502020104020203" pitchFamily="34" charset="0"/>
            </a:endParaRPr>
          </a:p>
        </p:txBody>
      </p:sp>
      <p:sp>
        <p:nvSpPr>
          <p:cNvPr id="11" name="Rectangle 20"/>
          <p:cNvSpPr>
            <a:spLocks noChangeArrowheads="1"/>
          </p:cNvSpPr>
          <p:nvPr/>
        </p:nvSpPr>
        <p:spPr bwMode="auto">
          <a:xfrm>
            <a:off x="666911" y="1464348"/>
            <a:ext cx="8001000" cy="953294"/>
          </a:xfrm>
          <a:prstGeom prst="rect">
            <a:avLst/>
          </a:prstGeom>
          <a:solidFill>
            <a:schemeClr val="bg1"/>
          </a:solidFill>
          <a:ln w="19050">
            <a:solidFill>
              <a:srgbClr val="CC0000"/>
            </a:solidFill>
            <a:miter lim="800000"/>
            <a:headEnd/>
            <a:tailEnd/>
          </a:ln>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endParaRPr lang="zh-CN" altLang="zh-CN" sz="1800">
              <a:latin typeface="+mn-lt"/>
              <a:ea typeface="+mn-ea"/>
            </a:endParaRPr>
          </a:p>
        </p:txBody>
      </p:sp>
      <p:sp>
        <p:nvSpPr>
          <p:cNvPr id="12" name="Rectangle 18"/>
          <p:cNvSpPr>
            <a:spLocks noChangeArrowheads="1"/>
          </p:cNvSpPr>
          <p:nvPr/>
        </p:nvSpPr>
        <p:spPr bwMode="auto">
          <a:xfrm>
            <a:off x="4482306" y="5453856"/>
            <a:ext cx="1636713" cy="269875"/>
          </a:xfrm>
          <a:prstGeom prst="rect">
            <a:avLst/>
          </a:prstGeom>
          <a:solidFill>
            <a:srgbClr val="33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endParaRPr lang="zh-CN" altLang="zh-CN" sz="1800">
              <a:latin typeface="+mn-lt"/>
              <a:ea typeface="+mn-ea"/>
            </a:endParaRPr>
          </a:p>
        </p:txBody>
      </p:sp>
      <p:sp>
        <p:nvSpPr>
          <p:cNvPr id="13" name="Rectangle 17"/>
          <p:cNvSpPr>
            <a:spLocks noChangeArrowheads="1"/>
          </p:cNvSpPr>
          <p:nvPr/>
        </p:nvSpPr>
        <p:spPr bwMode="auto">
          <a:xfrm>
            <a:off x="4488656" y="5849144"/>
            <a:ext cx="1636713" cy="269875"/>
          </a:xfrm>
          <a:prstGeom prst="rect">
            <a:avLst/>
          </a:prstGeom>
          <a:solidFill>
            <a:srgbClr val="33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endParaRPr lang="zh-CN" altLang="zh-CN" sz="1800">
              <a:latin typeface="+mn-lt"/>
              <a:ea typeface="+mn-ea"/>
            </a:endParaRPr>
          </a:p>
        </p:txBody>
      </p:sp>
      <p:sp>
        <p:nvSpPr>
          <p:cNvPr id="14" name="Rectangle 5"/>
          <p:cNvSpPr>
            <a:spLocks noChangeArrowheads="1"/>
          </p:cNvSpPr>
          <p:nvPr/>
        </p:nvSpPr>
        <p:spPr bwMode="auto">
          <a:xfrm>
            <a:off x="1562463" y="2603157"/>
            <a:ext cx="4652236" cy="216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pPr algn="just">
              <a:lnSpc>
                <a:spcPct val="150000"/>
              </a:lnSpc>
            </a:pPr>
            <a:r>
              <a:rPr lang="zh-CN" altLang="en-US" sz="1800">
                <a:latin typeface="+mn-lt"/>
                <a:ea typeface="+mn-ea"/>
                <a:cs typeface="Times New Roman" panose="02020603050405020304" pitchFamily="18" charset="0"/>
              </a:rPr>
              <a:t>目的地址范围</a:t>
            </a:r>
            <a:r>
              <a:rPr lang="en-US" altLang="zh-CN" sz="1800">
                <a:latin typeface="+mn-lt"/>
                <a:ea typeface="+mn-ea"/>
                <a:cs typeface="Times New Roman" panose="02020603050405020304" pitchFamily="18" charset="0"/>
              </a:rPr>
              <a:t>                        </a:t>
            </a:r>
          </a:p>
          <a:p>
            <a:pPr algn="just">
              <a:lnSpc>
                <a:spcPct val="150000"/>
              </a:lnSpc>
            </a:pPr>
            <a:r>
              <a:rPr lang="en-US" altLang="zh-CN" sz="1800">
                <a:latin typeface="+mn-lt"/>
                <a:ea typeface="+mn-ea"/>
                <a:cs typeface="Times New Roman" panose="02020603050405020304" pitchFamily="18" charset="0"/>
              </a:rPr>
              <a:t>11001000 00010111 00010*** ********* </a:t>
            </a:r>
            <a:endParaRPr lang="en-US" altLang="zh-CN" sz="2000">
              <a:latin typeface="+mn-lt"/>
              <a:ea typeface="+mn-ea"/>
            </a:endParaRPr>
          </a:p>
          <a:p>
            <a:pPr algn="just">
              <a:lnSpc>
                <a:spcPct val="150000"/>
              </a:lnSpc>
            </a:pPr>
            <a:r>
              <a:rPr lang="en-US" altLang="zh-CN" sz="1800">
                <a:latin typeface="+mn-lt"/>
                <a:ea typeface="+mn-ea"/>
                <a:cs typeface="Times New Roman" panose="02020603050405020304" pitchFamily="18" charset="0"/>
              </a:rPr>
              <a:t>11001000 00010111 00011000 *********</a:t>
            </a:r>
            <a:endParaRPr lang="en-US" altLang="zh-CN" sz="2000">
              <a:latin typeface="+mn-lt"/>
              <a:ea typeface="+mn-ea"/>
            </a:endParaRPr>
          </a:p>
          <a:p>
            <a:pPr algn="just">
              <a:lnSpc>
                <a:spcPct val="150000"/>
              </a:lnSpc>
            </a:pPr>
            <a:r>
              <a:rPr lang="en-US" altLang="zh-CN" sz="1800">
                <a:latin typeface="+mn-lt"/>
                <a:ea typeface="+mn-ea"/>
                <a:cs typeface="Times New Roman" panose="02020603050405020304" pitchFamily="18" charset="0"/>
              </a:rPr>
              <a:t>11001000 00010111 00011*** *********</a:t>
            </a:r>
            <a:endParaRPr lang="en-US" altLang="zh-CN" sz="2000">
              <a:latin typeface="+mn-lt"/>
              <a:ea typeface="+mn-ea"/>
            </a:endParaRPr>
          </a:p>
          <a:p>
            <a:pPr algn="just">
              <a:lnSpc>
                <a:spcPct val="150000"/>
              </a:lnSpc>
            </a:pPr>
            <a:r>
              <a:rPr lang="en-US" altLang="zh-CN" sz="1800">
                <a:latin typeface="+mn-lt"/>
                <a:ea typeface="+mn-ea"/>
                <a:cs typeface="Times New Roman" panose="02020603050405020304" pitchFamily="18" charset="0"/>
              </a:rPr>
              <a:t>otherwise             </a:t>
            </a:r>
          </a:p>
        </p:txBody>
      </p:sp>
      <p:sp>
        <p:nvSpPr>
          <p:cNvPr id="15" name="Rectangle 7"/>
          <p:cNvSpPr>
            <a:spLocks noChangeArrowheads="1"/>
          </p:cNvSpPr>
          <p:nvPr/>
        </p:nvSpPr>
        <p:spPr bwMode="auto">
          <a:xfrm>
            <a:off x="1076295" y="5806281"/>
            <a:ext cx="51419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r>
              <a:rPr lang="en-US" altLang="zh-CN" sz="1800">
                <a:latin typeface="+mn-lt"/>
                <a:ea typeface="+mn-ea"/>
              </a:rPr>
              <a:t>DA: 11001000  00010111  00011000  10101010 </a:t>
            </a:r>
          </a:p>
        </p:txBody>
      </p:sp>
      <p:sp>
        <p:nvSpPr>
          <p:cNvPr id="16" name="Text Box 8"/>
          <p:cNvSpPr txBox="1">
            <a:spLocks noChangeArrowheads="1"/>
          </p:cNvSpPr>
          <p:nvPr/>
        </p:nvSpPr>
        <p:spPr bwMode="auto">
          <a:xfrm>
            <a:off x="666911" y="5053746"/>
            <a:ext cx="78899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r>
              <a:rPr lang="zh-CN" altLang="en-US" sz="2000">
                <a:solidFill>
                  <a:srgbClr val="000099"/>
                </a:solidFill>
                <a:latin typeface="+mn-lt"/>
                <a:ea typeface="+mn-ea"/>
              </a:rPr>
              <a:t>例子</a:t>
            </a:r>
            <a:r>
              <a:rPr lang="en-US" altLang="zh-CN" sz="2000">
                <a:solidFill>
                  <a:srgbClr val="000099"/>
                </a:solidFill>
                <a:latin typeface="+mn-lt"/>
                <a:ea typeface="+mn-ea"/>
              </a:rPr>
              <a:t>:</a:t>
            </a:r>
          </a:p>
        </p:txBody>
      </p:sp>
      <p:sp>
        <p:nvSpPr>
          <p:cNvPr id="17" name="Text Box 9"/>
          <p:cNvSpPr txBox="1">
            <a:spLocks noChangeArrowheads="1"/>
          </p:cNvSpPr>
          <p:nvPr/>
        </p:nvSpPr>
        <p:spPr bwMode="auto">
          <a:xfrm>
            <a:off x="1050991" y="5422106"/>
            <a:ext cx="51908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r>
              <a:rPr lang="en-US" altLang="zh-CN" sz="1800">
                <a:latin typeface="+mn-lt"/>
                <a:ea typeface="+mn-ea"/>
              </a:rPr>
              <a:t>DA: 11001000  00010111  00010110  10100001 </a:t>
            </a:r>
          </a:p>
        </p:txBody>
      </p:sp>
      <p:sp>
        <p:nvSpPr>
          <p:cNvPr id="18" name="Text Box 15"/>
          <p:cNvSpPr txBox="1">
            <a:spLocks noChangeArrowheads="1"/>
          </p:cNvSpPr>
          <p:nvPr/>
        </p:nvSpPr>
        <p:spPr bwMode="auto">
          <a:xfrm>
            <a:off x="6468269" y="5420519"/>
            <a:ext cx="20233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r>
              <a:rPr lang="en-US" altLang="zh-CN" sz="2000">
                <a:solidFill>
                  <a:srgbClr val="CC0000"/>
                </a:solidFill>
                <a:latin typeface="+mn-lt"/>
                <a:ea typeface="+mn-ea"/>
              </a:rPr>
              <a:t>which interface?</a:t>
            </a:r>
          </a:p>
        </p:txBody>
      </p:sp>
      <p:sp>
        <p:nvSpPr>
          <p:cNvPr id="19" name="Text Box 16"/>
          <p:cNvSpPr txBox="1">
            <a:spLocks noChangeArrowheads="1"/>
          </p:cNvSpPr>
          <p:nvPr/>
        </p:nvSpPr>
        <p:spPr bwMode="auto">
          <a:xfrm>
            <a:off x="6515894" y="5771356"/>
            <a:ext cx="20233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r>
              <a:rPr lang="en-US" altLang="zh-CN" sz="2000">
                <a:solidFill>
                  <a:srgbClr val="CC0000"/>
                </a:solidFill>
                <a:latin typeface="+mn-lt"/>
                <a:ea typeface="+mn-ea"/>
              </a:rPr>
              <a:t>which interface?</a:t>
            </a:r>
          </a:p>
        </p:txBody>
      </p:sp>
      <p:sp>
        <p:nvSpPr>
          <p:cNvPr id="20" name="Text Box 19"/>
          <p:cNvSpPr txBox="1">
            <a:spLocks noChangeArrowheads="1"/>
          </p:cNvSpPr>
          <p:nvPr/>
        </p:nvSpPr>
        <p:spPr bwMode="auto">
          <a:xfrm>
            <a:off x="767717" y="1634408"/>
            <a:ext cx="7799388"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pPr>
              <a:lnSpc>
                <a:spcPct val="80000"/>
              </a:lnSpc>
            </a:pPr>
            <a:r>
              <a:rPr lang="zh-CN" altLang="en-US" sz="2400">
                <a:latin typeface="+mn-lt"/>
                <a:ea typeface="+mn-ea"/>
              </a:rPr>
              <a:t>当寻找给定目的地址的转发表的表项时，使用与目的地址匹配的最长地址前缀。</a:t>
            </a:r>
            <a:endParaRPr lang="en-US" altLang="zh-CN" sz="2400">
              <a:latin typeface="+mn-lt"/>
              <a:ea typeface="+mn-ea"/>
            </a:endParaRPr>
          </a:p>
        </p:txBody>
      </p:sp>
      <p:sp>
        <p:nvSpPr>
          <p:cNvPr id="22" name="Rectangle 24"/>
          <p:cNvSpPr>
            <a:spLocks noChangeArrowheads="1"/>
          </p:cNvSpPr>
          <p:nvPr/>
        </p:nvSpPr>
        <p:spPr bwMode="auto">
          <a:xfrm>
            <a:off x="1197769" y="2643494"/>
            <a:ext cx="7459662" cy="2106613"/>
          </a:xfrm>
          <a:prstGeom prst="rect">
            <a:avLst/>
          </a:prstGeom>
          <a:noFill/>
          <a:ln w="190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endParaRPr lang="zh-CN" altLang="zh-CN" sz="1800">
              <a:latin typeface="+mn-lt"/>
              <a:ea typeface="+mn-ea"/>
            </a:endParaRPr>
          </a:p>
        </p:txBody>
      </p:sp>
      <p:sp>
        <p:nvSpPr>
          <p:cNvPr id="23" name="Line 25"/>
          <p:cNvSpPr>
            <a:spLocks noChangeShapeType="1"/>
          </p:cNvSpPr>
          <p:nvPr/>
        </p:nvSpPr>
        <p:spPr bwMode="auto">
          <a:xfrm>
            <a:off x="1197769" y="3078469"/>
            <a:ext cx="7448550"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endParaRPr lang="zh-CN" altLang="en-US">
              <a:latin typeface="+mn-lt"/>
              <a:ea typeface="+mn-ea"/>
            </a:endParaRPr>
          </a:p>
        </p:txBody>
      </p:sp>
      <p:sp>
        <p:nvSpPr>
          <p:cNvPr id="24" name="Line 26"/>
          <p:cNvSpPr>
            <a:spLocks noChangeShapeType="1"/>
          </p:cNvSpPr>
          <p:nvPr/>
        </p:nvSpPr>
        <p:spPr bwMode="auto">
          <a:xfrm>
            <a:off x="1227931" y="3508682"/>
            <a:ext cx="7448550"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endParaRPr lang="zh-CN" altLang="en-US">
              <a:latin typeface="+mn-lt"/>
              <a:ea typeface="+mn-ea"/>
            </a:endParaRPr>
          </a:p>
        </p:txBody>
      </p:sp>
      <p:sp>
        <p:nvSpPr>
          <p:cNvPr id="25" name="Line 27"/>
          <p:cNvSpPr>
            <a:spLocks noChangeShapeType="1"/>
          </p:cNvSpPr>
          <p:nvPr/>
        </p:nvSpPr>
        <p:spPr bwMode="auto">
          <a:xfrm>
            <a:off x="1202531" y="3927782"/>
            <a:ext cx="7448550"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endParaRPr lang="zh-CN" altLang="en-US">
              <a:latin typeface="+mn-lt"/>
              <a:ea typeface="+mn-ea"/>
            </a:endParaRPr>
          </a:p>
        </p:txBody>
      </p:sp>
      <p:sp>
        <p:nvSpPr>
          <p:cNvPr id="26" name="Line 28"/>
          <p:cNvSpPr>
            <a:spLocks noChangeShapeType="1"/>
          </p:cNvSpPr>
          <p:nvPr/>
        </p:nvSpPr>
        <p:spPr bwMode="auto">
          <a:xfrm>
            <a:off x="1199356" y="4357994"/>
            <a:ext cx="7448550"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endParaRPr lang="zh-CN" altLang="en-US">
              <a:latin typeface="+mn-lt"/>
              <a:ea typeface="+mn-ea"/>
            </a:endParaRPr>
          </a:p>
        </p:txBody>
      </p:sp>
      <p:sp>
        <p:nvSpPr>
          <p:cNvPr id="27" name="Line 29"/>
          <p:cNvSpPr>
            <a:spLocks noChangeShapeType="1"/>
          </p:cNvSpPr>
          <p:nvPr/>
        </p:nvSpPr>
        <p:spPr bwMode="auto">
          <a:xfrm>
            <a:off x="6382544" y="2643494"/>
            <a:ext cx="0" cy="2117725"/>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endParaRPr lang="zh-CN" altLang="en-US">
              <a:latin typeface="+mn-lt"/>
              <a:ea typeface="+mn-ea"/>
            </a:endParaRPr>
          </a:p>
        </p:txBody>
      </p:sp>
      <p:sp>
        <p:nvSpPr>
          <p:cNvPr id="28" name="Text Box 30"/>
          <p:cNvSpPr txBox="1">
            <a:spLocks noChangeArrowheads="1"/>
          </p:cNvSpPr>
          <p:nvPr/>
        </p:nvSpPr>
        <p:spPr bwMode="auto">
          <a:xfrm>
            <a:off x="6680994" y="2586344"/>
            <a:ext cx="1107996" cy="216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pPr>
              <a:lnSpc>
                <a:spcPct val="150000"/>
              </a:lnSpc>
            </a:pPr>
            <a:r>
              <a:rPr lang="zh-CN" altLang="en-US" sz="1800">
                <a:latin typeface="+mn-lt"/>
                <a:ea typeface="+mn-ea"/>
              </a:rPr>
              <a:t>链路接口</a:t>
            </a:r>
            <a:endParaRPr lang="en-US" altLang="zh-CN" sz="1800">
              <a:latin typeface="+mn-lt"/>
              <a:ea typeface="+mn-ea"/>
            </a:endParaRPr>
          </a:p>
          <a:p>
            <a:pPr>
              <a:lnSpc>
                <a:spcPct val="150000"/>
              </a:lnSpc>
            </a:pPr>
            <a:r>
              <a:rPr lang="en-US" altLang="zh-CN" sz="1800">
                <a:latin typeface="+mn-lt"/>
                <a:ea typeface="+mn-ea"/>
              </a:rPr>
              <a:t>0</a:t>
            </a:r>
          </a:p>
          <a:p>
            <a:pPr>
              <a:lnSpc>
                <a:spcPct val="150000"/>
              </a:lnSpc>
            </a:pPr>
            <a:r>
              <a:rPr lang="en-US" altLang="zh-CN" sz="1800">
                <a:latin typeface="+mn-lt"/>
                <a:ea typeface="+mn-ea"/>
              </a:rPr>
              <a:t>1</a:t>
            </a:r>
          </a:p>
          <a:p>
            <a:pPr>
              <a:lnSpc>
                <a:spcPct val="150000"/>
              </a:lnSpc>
            </a:pPr>
            <a:r>
              <a:rPr lang="en-US" altLang="zh-CN" sz="1800">
                <a:latin typeface="+mn-lt"/>
                <a:ea typeface="+mn-ea"/>
              </a:rPr>
              <a:t>2</a:t>
            </a:r>
          </a:p>
          <a:p>
            <a:pPr>
              <a:lnSpc>
                <a:spcPct val="150000"/>
              </a:lnSpc>
            </a:pPr>
            <a:r>
              <a:rPr lang="en-US" altLang="zh-CN" sz="1800">
                <a:latin typeface="+mn-lt"/>
                <a:ea typeface="+mn-ea"/>
              </a:rPr>
              <a:t>3</a:t>
            </a:r>
          </a:p>
        </p:txBody>
      </p:sp>
      <p:sp>
        <p:nvSpPr>
          <p:cNvPr id="29" name="Text Box 22"/>
          <p:cNvSpPr txBox="1">
            <a:spLocks noChangeArrowheads="1"/>
          </p:cNvSpPr>
          <p:nvPr/>
        </p:nvSpPr>
        <p:spPr bwMode="auto">
          <a:xfrm>
            <a:off x="675481" y="1095276"/>
            <a:ext cx="2031325"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r>
              <a:rPr lang="zh-CN" altLang="en-US" sz="2400">
                <a:solidFill>
                  <a:srgbClr val="CC0000"/>
                </a:solidFill>
                <a:latin typeface="+mn-lt"/>
                <a:ea typeface="+mn-ea"/>
              </a:rPr>
              <a:t>最长前缀匹配</a:t>
            </a:r>
            <a:endParaRPr lang="en-US" altLang="zh-CN" sz="2400">
              <a:solidFill>
                <a:srgbClr val="CC0000"/>
              </a:solidFill>
              <a:latin typeface="+mn-lt"/>
              <a:ea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4" name="Rectangle 2"/>
          <p:cNvSpPr>
            <a:spLocks noGrp="1" noChangeArrowheads="1"/>
          </p:cNvSpPr>
          <p:nvPr>
            <p:ph type="title"/>
          </p:nvPr>
        </p:nvSpPr>
        <p:spPr/>
        <p:txBody>
          <a:bodyPr/>
          <a:lstStyle/>
          <a:p>
            <a:pPr eaLnBrk="1" hangingPunct="1"/>
            <a:r>
              <a:rPr lang="zh-CN" altLang="en-US">
                <a:latin typeface="Gill Sans MT" panose="020B0502020104020203" pitchFamily="34" charset="0"/>
              </a:rPr>
              <a:t>最长前缀匹配</a:t>
            </a:r>
            <a:endParaRPr lang="en-US" altLang="zh-CN">
              <a:latin typeface="Gill Sans MT" panose="020B0502020104020203" pitchFamily="34" charset="0"/>
            </a:endParaRPr>
          </a:p>
        </p:txBody>
      </p:sp>
      <p:sp>
        <p:nvSpPr>
          <p:cNvPr id="55299" name="Content Placeholder 1"/>
          <p:cNvSpPr>
            <a:spLocks noGrp="1"/>
          </p:cNvSpPr>
          <p:nvPr>
            <p:ph idx="1"/>
          </p:nvPr>
        </p:nvSpPr>
        <p:spPr/>
        <p:txBody>
          <a:bodyPr/>
          <a:lstStyle/>
          <a:p>
            <a:pPr>
              <a:spcBef>
                <a:spcPts val="600"/>
              </a:spcBef>
            </a:pPr>
            <a:r>
              <a:rPr lang="zh-CN" altLang="en-US"/>
              <a:t>当学习寻址时，我们将很快看到为什么使用最长前缀匹配。</a:t>
            </a:r>
            <a:r>
              <a:rPr lang="en-US" altLang="zh-CN">
                <a:ea typeface="ＭＳ Ｐゴシック" pitchFamily="34" charset="-128"/>
                <a:cs typeface="ＭＳ Ｐゴシック" pitchFamily="34" charset="-128"/>
              </a:rPr>
              <a:t> </a:t>
            </a:r>
          </a:p>
          <a:p>
            <a:pPr>
              <a:spcBef>
                <a:spcPts val="600"/>
              </a:spcBef>
            </a:pPr>
            <a:endParaRPr lang="en-US" altLang="zh-CN">
              <a:ea typeface="ＭＳ Ｐゴシック" pitchFamily="34" charset="-128"/>
              <a:cs typeface="ＭＳ Ｐゴシック" pitchFamily="34" charset="-128"/>
            </a:endParaRPr>
          </a:p>
          <a:p>
            <a:pPr>
              <a:spcBef>
                <a:spcPts val="600"/>
              </a:spcBef>
            </a:pPr>
            <a:r>
              <a:rPr lang="zh-CN" altLang="en-US"/>
              <a:t>最长前缀匹配</a:t>
            </a:r>
            <a:r>
              <a:rPr lang="en-US" altLang="zh-CN"/>
              <a:t>: </a:t>
            </a:r>
            <a:r>
              <a:rPr lang="zh-CN" altLang="en-US"/>
              <a:t>通常使用三元内容可寻址存储器 </a:t>
            </a:r>
            <a:r>
              <a:rPr lang="en-US" altLang="zh-CN">
                <a:ea typeface="ＭＳ Ｐゴシック" pitchFamily="34" charset="-128"/>
                <a:cs typeface="ＭＳ Ｐゴシック" pitchFamily="34" charset="-128"/>
              </a:rPr>
              <a:t>(Ternary Content Addressable Memories, TCAMs)</a:t>
            </a:r>
            <a:r>
              <a:rPr lang="zh-CN" altLang="en-US">
                <a:solidFill>
                  <a:srgbClr val="FF0000"/>
                </a:solidFill>
              </a:rPr>
              <a:t>来</a:t>
            </a:r>
            <a:r>
              <a:rPr lang="zh-CN" altLang="en-US"/>
              <a:t>执行</a:t>
            </a:r>
            <a:endParaRPr lang="en-US" altLang="zh-CN"/>
          </a:p>
          <a:p>
            <a:pPr lvl="1">
              <a:spcBef>
                <a:spcPts val="600"/>
              </a:spcBef>
            </a:pPr>
            <a:r>
              <a:rPr lang="zh-CN" altLang="en-US"/>
              <a:t>内容可寻址</a:t>
            </a:r>
            <a:r>
              <a:rPr lang="en-US" altLang="zh-CN"/>
              <a:t>: </a:t>
            </a:r>
            <a:r>
              <a:rPr lang="zh-CN" altLang="en-US"/>
              <a:t>当给</a:t>
            </a:r>
            <a:r>
              <a:rPr lang="en-US" altLang="zh-CN"/>
              <a:t>TCAM</a:t>
            </a:r>
            <a:r>
              <a:rPr lang="zh-CN" altLang="en-US"/>
              <a:t>提交地址时，无论表的大小，在一个时钟周期内检索地址</a:t>
            </a:r>
            <a:endParaRPr lang="en-US" altLang="zh-CN"/>
          </a:p>
          <a:p>
            <a:pPr lvl="1">
              <a:spcBef>
                <a:spcPts val="600"/>
              </a:spcBef>
            </a:pPr>
            <a:endParaRPr lang="en-US" altLang="zh-CN">
              <a:ea typeface="ＭＳ Ｐゴシック" pitchFamily="34" charset="-128"/>
              <a:cs typeface="Gill Sans MT" pitchFamily="34" charset="0"/>
            </a:endParaRPr>
          </a:p>
          <a:p>
            <a:pPr lvl="1">
              <a:spcBef>
                <a:spcPts val="600"/>
              </a:spcBef>
            </a:pPr>
            <a:r>
              <a:rPr lang="en-US" altLang="zh-CN">
                <a:ea typeface="ＭＳ Ｐゴシック" pitchFamily="34" charset="-128"/>
                <a:cs typeface="Gill Sans MT" pitchFamily="34" charset="0"/>
              </a:rPr>
              <a:t>Cisco Catalyst: </a:t>
            </a:r>
            <a:r>
              <a:rPr lang="zh-CN" altLang="en-US"/>
              <a:t>能在</a:t>
            </a:r>
            <a:r>
              <a:rPr lang="en-US" altLang="zh-CN"/>
              <a:t>TCAM</a:t>
            </a:r>
            <a:r>
              <a:rPr lang="zh-CN" altLang="en-US"/>
              <a:t>有</a:t>
            </a:r>
            <a:r>
              <a:rPr lang="en-US" altLang="zh-CN"/>
              <a:t>1 ~1M</a:t>
            </a:r>
            <a:r>
              <a:rPr lang="zh-CN" altLang="en-US"/>
              <a:t>路由表项</a:t>
            </a:r>
          </a:p>
        </p:txBody>
      </p:sp>
    </p:spTree>
    <p:extLst>
      <p:ext uri="{BB962C8B-B14F-4D97-AF65-F5344CB8AC3E}">
        <p14:creationId xmlns:p14="http://schemas.microsoft.com/office/powerpoint/2010/main" val="37328004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338138" y="191729"/>
            <a:ext cx="8455025" cy="648059"/>
          </a:xfrm>
        </p:spPr>
        <p:txBody>
          <a:bodyPr/>
          <a:lstStyle/>
          <a:p>
            <a:pPr eaLnBrk="1" hangingPunct="1"/>
            <a:r>
              <a:rPr lang="zh-CN" altLang="en-US">
                <a:latin typeface="+mn-lt"/>
              </a:rPr>
              <a:t>第</a:t>
            </a:r>
            <a:r>
              <a:rPr lang="en-US" altLang="zh-CN">
                <a:latin typeface="+mn-lt"/>
              </a:rPr>
              <a:t>4</a:t>
            </a:r>
            <a:r>
              <a:rPr lang="zh-CN" altLang="en-US">
                <a:latin typeface="+mn-lt"/>
              </a:rPr>
              <a:t>章 网络层</a:t>
            </a:r>
            <a:r>
              <a:rPr lang="en-US" altLang="zh-CN">
                <a:latin typeface="+mn-lt"/>
              </a:rPr>
              <a:t>: </a:t>
            </a:r>
            <a:r>
              <a:rPr lang="zh-CN" altLang="en-US">
                <a:latin typeface="+mn-lt"/>
              </a:rPr>
              <a:t>数据平面</a:t>
            </a:r>
            <a:endParaRPr lang="en-US" altLang="zh-CN">
              <a:latin typeface="+mn-lt"/>
            </a:endParaRPr>
          </a:p>
        </p:txBody>
      </p:sp>
      <p:sp>
        <p:nvSpPr>
          <p:cNvPr id="33795" name="Rectangle 3"/>
          <p:cNvSpPr>
            <a:spLocks noGrp="1" noChangeArrowheads="1"/>
          </p:cNvSpPr>
          <p:nvPr>
            <p:ph type="body" sz="half" idx="1"/>
          </p:nvPr>
        </p:nvSpPr>
        <p:spPr>
          <a:xfrm>
            <a:off x="338138" y="976313"/>
            <a:ext cx="4251617" cy="5247506"/>
          </a:xfrm>
        </p:spPr>
        <p:txBody>
          <a:bodyPr/>
          <a:lstStyle/>
          <a:p>
            <a:pPr eaLnBrk="1" hangingPunct="1">
              <a:lnSpc>
                <a:spcPct val="90000"/>
              </a:lnSpc>
              <a:buFontTx/>
              <a:buNone/>
            </a:pPr>
            <a:r>
              <a:rPr lang="en-US" altLang="zh-CN" sz="2000"/>
              <a:t>4.1 </a:t>
            </a:r>
            <a:r>
              <a:rPr lang="zh-CN" altLang="en-US" sz="2000"/>
              <a:t>网络层概述</a:t>
            </a:r>
            <a:endParaRPr lang="en-US" altLang="zh-CN" sz="2000"/>
          </a:p>
          <a:p>
            <a:pPr eaLnBrk="1" hangingPunct="1">
              <a:spcBef>
                <a:spcPts val="600"/>
              </a:spcBef>
            </a:pPr>
            <a:r>
              <a:rPr lang="zh-CN" altLang="en-US" sz="2000"/>
              <a:t>转发和路由选择</a:t>
            </a:r>
            <a:r>
              <a:rPr lang="en-US" altLang="zh-CN" sz="2000"/>
              <a:t>: </a:t>
            </a:r>
            <a:r>
              <a:rPr lang="zh-CN" altLang="en-US" sz="2000"/>
              <a:t>数据平面和控制平面</a:t>
            </a:r>
            <a:endParaRPr lang="en-US" altLang="zh-CN" sz="2000"/>
          </a:p>
          <a:p>
            <a:pPr eaLnBrk="1" hangingPunct="1">
              <a:spcBef>
                <a:spcPts val="600"/>
              </a:spcBef>
            </a:pPr>
            <a:r>
              <a:rPr lang="zh-CN" altLang="en-US" sz="2000"/>
              <a:t>网络服务模型</a:t>
            </a:r>
            <a:endParaRPr lang="en-US" altLang="zh-CN" sz="2000"/>
          </a:p>
          <a:p>
            <a:pPr eaLnBrk="1" hangingPunct="1">
              <a:lnSpc>
                <a:spcPct val="90000"/>
              </a:lnSpc>
              <a:buFontTx/>
              <a:buNone/>
            </a:pPr>
            <a:endParaRPr lang="en-US" altLang="zh-CN" sz="2000"/>
          </a:p>
          <a:p>
            <a:pPr eaLnBrk="1" hangingPunct="1">
              <a:lnSpc>
                <a:spcPct val="90000"/>
              </a:lnSpc>
              <a:buFontTx/>
              <a:buNone/>
            </a:pPr>
            <a:r>
              <a:rPr lang="en-US" altLang="zh-CN" sz="2000"/>
              <a:t>4.2 </a:t>
            </a:r>
            <a:r>
              <a:rPr lang="zh-CN" altLang="en-US" sz="2000"/>
              <a:t>路由器工作原理</a:t>
            </a:r>
            <a:endParaRPr lang="en-US" altLang="zh-CN" sz="2000"/>
          </a:p>
          <a:p>
            <a:pPr eaLnBrk="1" hangingPunct="1">
              <a:lnSpc>
                <a:spcPct val="90000"/>
              </a:lnSpc>
              <a:spcBef>
                <a:spcPts val="600"/>
              </a:spcBef>
            </a:pPr>
            <a:r>
              <a:rPr lang="zh-CN" altLang="en-US" sz="2000"/>
              <a:t>输入端口处理和基于目的地转发</a:t>
            </a:r>
            <a:endParaRPr lang="en-US" altLang="zh-CN" sz="2000"/>
          </a:p>
          <a:p>
            <a:pPr eaLnBrk="1" hangingPunct="1">
              <a:lnSpc>
                <a:spcPct val="90000"/>
              </a:lnSpc>
              <a:spcBef>
                <a:spcPts val="600"/>
              </a:spcBef>
            </a:pPr>
            <a:r>
              <a:rPr lang="zh-CN" altLang="en-US" sz="2000">
                <a:solidFill>
                  <a:srgbClr val="FF0000"/>
                </a:solidFill>
              </a:rPr>
              <a:t>交换</a:t>
            </a:r>
            <a:endParaRPr lang="en-US" altLang="zh-CN" sz="2000">
              <a:solidFill>
                <a:srgbClr val="FF0000"/>
              </a:solidFill>
            </a:endParaRPr>
          </a:p>
          <a:p>
            <a:pPr eaLnBrk="1" hangingPunct="1">
              <a:lnSpc>
                <a:spcPct val="90000"/>
              </a:lnSpc>
              <a:spcBef>
                <a:spcPts val="600"/>
              </a:spcBef>
            </a:pPr>
            <a:r>
              <a:rPr lang="zh-CN" altLang="en-US" sz="2000"/>
              <a:t>输出端口处理</a:t>
            </a:r>
            <a:endParaRPr lang="en-US" altLang="zh-CN" sz="2000"/>
          </a:p>
          <a:p>
            <a:pPr eaLnBrk="1" hangingPunct="1">
              <a:lnSpc>
                <a:spcPct val="90000"/>
              </a:lnSpc>
              <a:spcBef>
                <a:spcPts val="600"/>
              </a:spcBef>
            </a:pPr>
            <a:r>
              <a:rPr lang="zh-CN" altLang="en-US" sz="2000"/>
              <a:t>何处出现排队</a:t>
            </a:r>
            <a:endParaRPr lang="en-US" altLang="zh-CN" sz="2000"/>
          </a:p>
          <a:p>
            <a:pPr eaLnBrk="1" hangingPunct="1">
              <a:lnSpc>
                <a:spcPct val="90000"/>
              </a:lnSpc>
              <a:spcBef>
                <a:spcPts val="600"/>
              </a:spcBef>
            </a:pPr>
            <a:r>
              <a:rPr lang="zh-CN" altLang="en-US" sz="2000"/>
              <a:t>分组调度</a:t>
            </a:r>
            <a:endParaRPr lang="en-US" altLang="zh-CN" sz="2000"/>
          </a:p>
          <a:p>
            <a:pPr eaLnBrk="1" hangingPunct="1">
              <a:lnSpc>
                <a:spcPct val="90000"/>
              </a:lnSpc>
              <a:buFontTx/>
              <a:buNone/>
            </a:pPr>
            <a:endParaRPr lang="en-US" altLang="zh-CN" sz="2000"/>
          </a:p>
          <a:p>
            <a:pPr eaLnBrk="1" hangingPunct="1">
              <a:lnSpc>
                <a:spcPct val="90000"/>
              </a:lnSpc>
              <a:buFontTx/>
              <a:buNone/>
            </a:pPr>
            <a:r>
              <a:rPr lang="en-US" altLang="zh-CN" sz="2000"/>
              <a:t>4.4 </a:t>
            </a:r>
            <a:r>
              <a:rPr lang="zh-CN" altLang="en-US" sz="2000"/>
              <a:t>网际协议</a:t>
            </a:r>
            <a:r>
              <a:rPr lang="en-US" altLang="zh-CN" sz="2000"/>
              <a:t>: IPv4</a:t>
            </a:r>
            <a:r>
              <a:rPr lang="zh-CN" altLang="en-US" sz="2000"/>
              <a:t>、寻址、</a:t>
            </a:r>
            <a:r>
              <a:rPr lang="en-US" altLang="zh-CN" sz="2000"/>
              <a:t>IPv6</a:t>
            </a:r>
            <a:r>
              <a:rPr lang="zh-CN" altLang="en-US" sz="2000"/>
              <a:t>及其它</a:t>
            </a:r>
            <a:endParaRPr lang="en-US" altLang="zh-CN" sz="2000"/>
          </a:p>
          <a:p>
            <a:pPr eaLnBrk="1" hangingPunct="1">
              <a:lnSpc>
                <a:spcPct val="90000"/>
              </a:lnSpc>
              <a:spcBef>
                <a:spcPts val="600"/>
              </a:spcBef>
            </a:pPr>
            <a:r>
              <a:rPr lang="en-US" altLang="zh-CN" sz="2000"/>
              <a:t>IPv4 </a:t>
            </a:r>
            <a:r>
              <a:rPr lang="zh-CN" altLang="en-US" sz="2000"/>
              <a:t>数据报格式</a:t>
            </a:r>
            <a:endParaRPr lang="en-US" altLang="zh-CN" sz="2000"/>
          </a:p>
        </p:txBody>
      </p:sp>
      <p:sp>
        <p:nvSpPr>
          <p:cNvPr id="1320964" name="Rectangle 4"/>
          <p:cNvSpPr>
            <a:spLocks noGrp="1" noChangeArrowheads="1"/>
          </p:cNvSpPr>
          <p:nvPr>
            <p:ph type="body" sz="half" idx="2"/>
          </p:nvPr>
        </p:nvSpPr>
        <p:spPr>
          <a:xfrm>
            <a:off x="4785064" y="1002889"/>
            <a:ext cx="4008099" cy="5220929"/>
          </a:xfrm>
        </p:spPr>
        <p:txBody>
          <a:bodyPr/>
          <a:lstStyle/>
          <a:p>
            <a:pPr eaLnBrk="1" hangingPunct="1">
              <a:lnSpc>
                <a:spcPct val="90000"/>
              </a:lnSpc>
              <a:spcBef>
                <a:spcPts val="600"/>
              </a:spcBef>
              <a:defRPr/>
            </a:pPr>
            <a:r>
              <a:rPr lang="en-US" altLang="zh-CN" sz="2000"/>
              <a:t>IPv4 </a:t>
            </a:r>
            <a:r>
              <a:rPr lang="zh-CN" altLang="en-US" sz="2000"/>
              <a:t>数据报分片</a:t>
            </a:r>
            <a:endParaRPr lang="en-US" altLang="zh-CN" sz="2000"/>
          </a:p>
          <a:p>
            <a:pPr eaLnBrk="1" hangingPunct="1">
              <a:lnSpc>
                <a:spcPct val="90000"/>
              </a:lnSpc>
              <a:spcBef>
                <a:spcPts val="600"/>
              </a:spcBef>
              <a:defRPr/>
            </a:pPr>
            <a:r>
              <a:rPr lang="en-US" altLang="zh-CN" sz="2000"/>
              <a:t>IPv4 </a:t>
            </a:r>
            <a:r>
              <a:rPr lang="zh-CN" altLang="en-US" sz="2000"/>
              <a:t>编址</a:t>
            </a:r>
            <a:endParaRPr lang="en-US" altLang="zh-CN" sz="2000"/>
          </a:p>
          <a:p>
            <a:pPr eaLnBrk="1" hangingPunct="1">
              <a:lnSpc>
                <a:spcPct val="90000"/>
              </a:lnSpc>
              <a:spcBef>
                <a:spcPts val="600"/>
              </a:spcBef>
              <a:defRPr/>
            </a:pPr>
            <a:r>
              <a:rPr lang="zh-CN" altLang="en-US" sz="2000"/>
              <a:t>网络地址转换</a:t>
            </a:r>
            <a:endParaRPr lang="en-US" altLang="zh-CN" sz="2000"/>
          </a:p>
          <a:p>
            <a:pPr eaLnBrk="1" hangingPunct="1">
              <a:lnSpc>
                <a:spcPct val="90000"/>
              </a:lnSpc>
              <a:spcBef>
                <a:spcPts val="600"/>
              </a:spcBef>
              <a:defRPr/>
            </a:pPr>
            <a:r>
              <a:rPr lang="en-US" altLang="zh-CN" sz="2000"/>
              <a:t>IPv6</a:t>
            </a:r>
          </a:p>
          <a:p>
            <a:pPr eaLnBrk="1" hangingPunct="1">
              <a:lnSpc>
                <a:spcPct val="90000"/>
              </a:lnSpc>
              <a:buFontTx/>
              <a:buNone/>
              <a:defRPr/>
            </a:pPr>
            <a:endParaRPr lang="en-US" altLang="zh-CN" sz="2000"/>
          </a:p>
          <a:p>
            <a:pPr eaLnBrk="1" hangingPunct="1">
              <a:lnSpc>
                <a:spcPct val="90000"/>
              </a:lnSpc>
              <a:buFontTx/>
              <a:buNone/>
              <a:defRPr/>
            </a:pPr>
            <a:r>
              <a:rPr lang="en-US" altLang="zh-CN" sz="2000"/>
              <a:t>4.5 </a:t>
            </a:r>
            <a:r>
              <a:rPr lang="zh-CN" altLang="en-US" sz="2000"/>
              <a:t>通用转发和</a:t>
            </a:r>
            <a:r>
              <a:rPr lang="en-US" altLang="zh-CN" sz="2000"/>
              <a:t>SDN</a:t>
            </a:r>
          </a:p>
          <a:p>
            <a:pPr eaLnBrk="1" hangingPunct="1">
              <a:lnSpc>
                <a:spcPct val="90000"/>
              </a:lnSpc>
              <a:spcBef>
                <a:spcPts val="600"/>
              </a:spcBef>
              <a:defRPr/>
            </a:pPr>
            <a:r>
              <a:rPr lang="zh-CN" altLang="en-US" sz="2000"/>
              <a:t>匹配</a:t>
            </a:r>
            <a:endParaRPr lang="en-US" altLang="zh-CN" sz="2000"/>
          </a:p>
          <a:p>
            <a:pPr eaLnBrk="1" hangingPunct="1">
              <a:lnSpc>
                <a:spcPct val="90000"/>
              </a:lnSpc>
              <a:spcBef>
                <a:spcPts val="600"/>
              </a:spcBef>
              <a:defRPr/>
            </a:pPr>
            <a:r>
              <a:rPr lang="zh-CN" altLang="en-US" sz="2000"/>
              <a:t>动作</a:t>
            </a:r>
            <a:endParaRPr lang="en-US" altLang="zh-CN" sz="2000"/>
          </a:p>
          <a:p>
            <a:pPr eaLnBrk="1" hangingPunct="1">
              <a:lnSpc>
                <a:spcPct val="90000"/>
              </a:lnSpc>
              <a:spcBef>
                <a:spcPts val="600"/>
              </a:spcBef>
              <a:defRPr/>
            </a:pPr>
            <a:r>
              <a:rPr lang="zh-CN" altLang="en-US" sz="2000"/>
              <a:t>匹配加动作操作中的</a:t>
            </a:r>
            <a:r>
              <a:rPr lang="en-US" altLang="zh-CN" sz="2000"/>
              <a:t>OpenFlow</a:t>
            </a:r>
            <a:r>
              <a:rPr lang="zh-CN" altLang="en-US" sz="2000"/>
              <a:t>例子</a:t>
            </a:r>
            <a:endParaRPr lang="en-US" altLang="zh-CN" sz="2000"/>
          </a:p>
          <a:p>
            <a:pPr eaLnBrk="1" hangingPunct="1">
              <a:lnSpc>
                <a:spcPct val="90000"/>
              </a:lnSpc>
              <a:buFontTx/>
              <a:buNone/>
              <a:defRPr/>
            </a:pPr>
            <a:endParaRPr lang="en-US" altLang="zh-CN" sz="2000"/>
          </a:p>
          <a:p>
            <a:pPr eaLnBrk="1" hangingPunct="1">
              <a:lnSpc>
                <a:spcPct val="90000"/>
              </a:lnSpc>
              <a:buFontTx/>
              <a:buNone/>
              <a:defRPr/>
            </a:pPr>
            <a:r>
              <a:rPr lang="en-US" altLang="zh-CN" sz="2000"/>
              <a:t>4.5 </a:t>
            </a:r>
            <a:r>
              <a:rPr lang="zh-CN" altLang="en-US" sz="2000"/>
              <a:t>中间盒</a:t>
            </a:r>
            <a:endParaRPr lang="en-US" altLang="zh-CN" sz="2000"/>
          </a:p>
          <a:p>
            <a:pPr eaLnBrk="1" hangingPunct="1">
              <a:lnSpc>
                <a:spcPct val="90000"/>
              </a:lnSpc>
              <a:buFontTx/>
              <a:buNone/>
              <a:defRPr/>
            </a:pPr>
            <a:endParaRPr lang="en-US" altLang="zh-CN" sz="2000"/>
          </a:p>
          <a:p>
            <a:pPr eaLnBrk="1" hangingPunct="1">
              <a:lnSpc>
                <a:spcPct val="90000"/>
              </a:lnSpc>
              <a:buNone/>
              <a:defRPr/>
            </a:pPr>
            <a:r>
              <a:rPr lang="en-US" altLang="zh-CN" sz="2000"/>
              <a:t>4.6 </a:t>
            </a:r>
            <a:r>
              <a:rPr lang="zh-CN" altLang="en-US" sz="2000"/>
              <a:t>小 结</a:t>
            </a:r>
          </a:p>
          <a:p>
            <a:pPr eaLnBrk="1" hangingPunct="1">
              <a:lnSpc>
                <a:spcPct val="90000"/>
              </a:lnSpc>
              <a:buFontTx/>
              <a:buNone/>
              <a:defRPr/>
            </a:pPr>
            <a:endParaRPr lang="zh-CN" altLang="en-US" sz="2000"/>
          </a:p>
        </p:txBody>
      </p:sp>
    </p:spTree>
    <p:extLst>
      <p:ext uri="{BB962C8B-B14F-4D97-AF65-F5344CB8AC3E}">
        <p14:creationId xmlns:p14="http://schemas.microsoft.com/office/powerpoint/2010/main" val="2272824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2214" name="Picture 6"/>
          <p:cNvPicPr>
            <a:picLocks noChangeAspect="1" noChangeArrowheads="1"/>
          </p:cNvPicPr>
          <p:nvPr/>
        </p:nvPicPr>
        <p:blipFill>
          <a:blip r:embed="rId3" cstate="print"/>
          <a:srcRect/>
          <a:stretch>
            <a:fillRect/>
          </a:stretch>
        </p:blipFill>
        <p:spPr bwMode="auto">
          <a:xfrm>
            <a:off x="434975" y="1530350"/>
            <a:ext cx="8099425" cy="4565650"/>
          </a:xfrm>
          <a:prstGeom prst="rect">
            <a:avLst/>
          </a:prstGeom>
          <a:noFill/>
          <a:ln w="9525">
            <a:noFill/>
            <a:miter lim="800000"/>
            <a:headEnd/>
            <a:tailEnd/>
          </a:ln>
          <a:effectLst/>
        </p:spPr>
      </p:pic>
      <p:sp>
        <p:nvSpPr>
          <p:cNvPr id="862215" name="Rectangle 7"/>
          <p:cNvSpPr>
            <a:spLocks noGrp="1" noChangeArrowheads="1"/>
          </p:cNvSpPr>
          <p:nvPr>
            <p:ph type="title"/>
          </p:nvPr>
        </p:nvSpPr>
        <p:spPr/>
        <p:txBody>
          <a:bodyPr/>
          <a:lstStyle/>
          <a:p>
            <a:r>
              <a:rPr lang="en-US" altLang="zh-CN">
                <a:latin typeface="+mn-lt"/>
              </a:rPr>
              <a:t>network layer in an internetwork</a:t>
            </a:r>
            <a:endParaRPr lang="zh-CN" altLang="en-US">
              <a:latin typeface="+mn-lt"/>
            </a:endParaRPr>
          </a:p>
        </p:txBody>
      </p:sp>
    </p:spTree>
    <p:extLst>
      <p:ext uri="{BB962C8B-B14F-4D97-AF65-F5344CB8AC3E}">
        <p14:creationId xmlns:p14="http://schemas.microsoft.com/office/powerpoint/2010/main" val="21128678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3"/>
          <p:cNvSpPr>
            <a:spLocks noGrp="1" noChangeArrowheads="1"/>
          </p:cNvSpPr>
          <p:nvPr>
            <p:ph type="title"/>
          </p:nvPr>
        </p:nvSpPr>
        <p:spPr/>
        <p:txBody>
          <a:bodyPr/>
          <a:lstStyle/>
          <a:p>
            <a:r>
              <a:rPr lang="zh-CN" altLang="en-US">
                <a:ea typeface="ＭＳ Ｐゴシック" pitchFamily="34" charset="-128"/>
              </a:rPr>
              <a:t>交换结构</a:t>
            </a:r>
            <a:endParaRPr lang="en-US" altLang="zh-CN" sz="1800">
              <a:ea typeface="ＭＳ Ｐゴシック" pitchFamily="34" charset="-128"/>
            </a:endParaRPr>
          </a:p>
        </p:txBody>
      </p:sp>
      <p:sp>
        <p:nvSpPr>
          <p:cNvPr id="24582" name="Rectangle 4"/>
          <p:cNvSpPr>
            <a:spLocks noGrp="1" noChangeArrowheads="1"/>
          </p:cNvSpPr>
          <p:nvPr>
            <p:ph idx="1"/>
          </p:nvPr>
        </p:nvSpPr>
        <p:spPr>
          <a:xfrm>
            <a:off x="325438" y="1042988"/>
            <a:ext cx="8488362" cy="2613025"/>
          </a:xfrm>
        </p:spPr>
        <p:txBody>
          <a:bodyPr/>
          <a:lstStyle/>
          <a:p>
            <a:pPr>
              <a:buFont typeface="Wingdings" charset="2"/>
              <a:buChar char="§"/>
              <a:defRPr/>
            </a:pPr>
            <a:r>
              <a:rPr lang="zh-CN" altLang="en-US"/>
              <a:t>将分组从输入缓冲区</a:t>
            </a:r>
            <a:r>
              <a:rPr lang="zh-CN" altLang="en-US">
                <a:solidFill>
                  <a:srgbClr val="FF0000"/>
                </a:solidFill>
              </a:rPr>
              <a:t>传输到</a:t>
            </a:r>
            <a:r>
              <a:rPr lang="zh-CN" altLang="en-US"/>
              <a:t>适当的输出缓冲区</a:t>
            </a:r>
            <a:endParaRPr lang="en-US">
              <a:cs typeface="+mn-cs"/>
            </a:endParaRPr>
          </a:p>
          <a:p>
            <a:pPr>
              <a:buFont typeface="Wingdings" charset="2"/>
              <a:buChar char="§"/>
              <a:defRPr/>
            </a:pPr>
            <a:r>
              <a:rPr lang="zh-CN" altLang="en-US">
                <a:cs typeface="+mn-cs"/>
              </a:rPr>
              <a:t>交换速率</a:t>
            </a:r>
            <a:r>
              <a:rPr lang="zh-CN" altLang="en-US"/>
              <a:t>：数据分株从输入传输到输出的速率</a:t>
            </a:r>
            <a:endParaRPr lang="en-US">
              <a:cs typeface="+mn-cs"/>
            </a:endParaRPr>
          </a:p>
          <a:p>
            <a:pPr lvl="1">
              <a:spcBef>
                <a:spcPts val="600"/>
              </a:spcBef>
              <a:buFont typeface="Arial"/>
              <a:buChar char="•"/>
              <a:defRPr/>
            </a:pPr>
            <a:r>
              <a:rPr lang="zh-CN" altLang="en-US"/>
              <a:t>通常以输入</a:t>
            </a:r>
            <a:r>
              <a:rPr lang="en-US" altLang="zh-CN"/>
              <a:t>/</a:t>
            </a:r>
            <a:r>
              <a:rPr lang="zh-CN" altLang="en-US"/>
              <a:t>输出</a:t>
            </a:r>
            <a:r>
              <a:rPr lang="zh-CN" altLang="en-US">
                <a:solidFill>
                  <a:srgbClr val="FF0000"/>
                </a:solidFill>
              </a:rPr>
              <a:t>线速率</a:t>
            </a:r>
            <a:r>
              <a:rPr lang="zh-CN" altLang="en-US"/>
              <a:t>的倍数来测量</a:t>
            </a:r>
            <a:endParaRPr lang="en-US"/>
          </a:p>
          <a:p>
            <a:pPr lvl="1">
              <a:spcBef>
                <a:spcPts val="600"/>
              </a:spcBef>
              <a:buFont typeface="Arial"/>
              <a:buChar char="•"/>
              <a:defRPr/>
            </a:pPr>
            <a:r>
              <a:rPr lang="en-US"/>
              <a:t>N inputs</a:t>
            </a:r>
            <a:r>
              <a:rPr lang="zh-CN" altLang="en-US"/>
              <a:t>：交换速率</a:t>
            </a:r>
            <a:r>
              <a:rPr lang="en-US" altLang="zh-CN"/>
              <a:t>N</a:t>
            </a:r>
            <a:r>
              <a:rPr lang="zh-CN" altLang="en-US"/>
              <a:t>倍于理想的线路速率</a:t>
            </a:r>
          </a:p>
          <a:p>
            <a:pPr>
              <a:buFont typeface="Wingdings" charset="2"/>
              <a:buChar char="§"/>
              <a:defRPr/>
            </a:pPr>
            <a:r>
              <a:rPr lang="zh-CN" altLang="en-US">
                <a:cs typeface="+mn-cs"/>
              </a:rPr>
              <a:t>三种交换技术</a:t>
            </a:r>
            <a:endParaRPr lang="en-US">
              <a:cs typeface="+mn-cs"/>
            </a:endParaRPr>
          </a:p>
        </p:txBody>
      </p:sp>
      <p:grpSp>
        <p:nvGrpSpPr>
          <p:cNvPr id="56325" name="Group 30"/>
          <p:cNvGrpSpPr>
            <a:grpSpLocks/>
          </p:cNvGrpSpPr>
          <p:nvPr/>
        </p:nvGrpSpPr>
        <p:grpSpPr bwMode="auto">
          <a:xfrm>
            <a:off x="766396" y="4048615"/>
            <a:ext cx="890588" cy="215900"/>
            <a:chOff x="876" y="2800"/>
            <a:chExt cx="642" cy="175"/>
          </a:xfrm>
        </p:grpSpPr>
        <p:sp>
          <p:nvSpPr>
            <p:cNvPr id="56455" name="Rectangle 7"/>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p>
              <a:endParaRPr lang="zh-CN" altLang="zh-CN"/>
            </a:p>
          </p:txBody>
        </p:sp>
        <p:sp>
          <p:nvSpPr>
            <p:cNvPr id="56456" name="Rectangle 8"/>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p>
              <a:endParaRPr lang="zh-CN" altLang="zh-CN"/>
            </a:p>
          </p:txBody>
        </p:sp>
        <p:sp>
          <p:nvSpPr>
            <p:cNvPr id="56457" name="Rectangle 9"/>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p>
              <a:endParaRPr lang="zh-CN" altLang="zh-CN"/>
            </a:p>
          </p:txBody>
        </p:sp>
        <p:sp>
          <p:nvSpPr>
            <p:cNvPr id="56458" name="Rectangle 10"/>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p>
              <a:endParaRPr lang="zh-CN" altLang="zh-CN"/>
            </a:p>
          </p:txBody>
        </p:sp>
        <p:sp>
          <p:nvSpPr>
            <p:cNvPr id="56459" name="Line 11"/>
            <p:cNvSpPr>
              <a:spLocks noChangeShapeType="1"/>
            </p:cNvSpPr>
            <p:nvPr/>
          </p:nvSpPr>
          <p:spPr bwMode="auto">
            <a:xfrm flipV="1">
              <a:off x="876" y="2882"/>
              <a:ext cx="642" cy="5"/>
            </a:xfrm>
            <a:prstGeom prst="line">
              <a:avLst/>
            </a:prstGeom>
            <a:noFill/>
            <a:ln w="19050">
              <a:solidFill>
                <a:schemeClr val="tx1"/>
              </a:solidFill>
              <a:round/>
              <a:headEnd/>
              <a:tailEnd type="triangle" w="med" len="med"/>
            </a:ln>
          </p:spPr>
          <p:txBody>
            <a:bodyPr wrap="none"/>
            <a:lstStyle/>
            <a:p>
              <a:endParaRPr lang="zh-CN" altLang="en-US"/>
            </a:p>
          </p:txBody>
        </p:sp>
      </p:grpSp>
      <p:grpSp>
        <p:nvGrpSpPr>
          <p:cNvPr id="56326" name="Group 45"/>
          <p:cNvGrpSpPr>
            <a:grpSpLocks/>
          </p:cNvGrpSpPr>
          <p:nvPr/>
        </p:nvGrpSpPr>
        <p:grpSpPr bwMode="auto">
          <a:xfrm>
            <a:off x="742584" y="4443903"/>
            <a:ext cx="890587" cy="215900"/>
            <a:chOff x="876" y="2800"/>
            <a:chExt cx="642" cy="175"/>
          </a:xfrm>
        </p:grpSpPr>
        <p:sp>
          <p:nvSpPr>
            <p:cNvPr id="56450" name="Rectangle 46"/>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p>
              <a:endParaRPr lang="zh-CN" altLang="zh-CN"/>
            </a:p>
          </p:txBody>
        </p:sp>
        <p:sp>
          <p:nvSpPr>
            <p:cNvPr id="56451" name="Rectangle 47"/>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p>
              <a:endParaRPr lang="zh-CN" altLang="zh-CN"/>
            </a:p>
          </p:txBody>
        </p:sp>
        <p:sp>
          <p:nvSpPr>
            <p:cNvPr id="56452" name="Rectangle 48"/>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p>
              <a:endParaRPr lang="zh-CN" altLang="zh-CN"/>
            </a:p>
          </p:txBody>
        </p:sp>
        <p:sp>
          <p:nvSpPr>
            <p:cNvPr id="56453" name="Rectangle 49"/>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p>
              <a:endParaRPr lang="zh-CN" altLang="zh-CN"/>
            </a:p>
          </p:txBody>
        </p:sp>
        <p:sp>
          <p:nvSpPr>
            <p:cNvPr id="56454" name="Line 50"/>
            <p:cNvSpPr>
              <a:spLocks noChangeShapeType="1"/>
            </p:cNvSpPr>
            <p:nvPr/>
          </p:nvSpPr>
          <p:spPr bwMode="auto">
            <a:xfrm flipV="1">
              <a:off x="876" y="2882"/>
              <a:ext cx="642" cy="5"/>
            </a:xfrm>
            <a:prstGeom prst="line">
              <a:avLst/>
            </a:prstGeom>
            <a:noFill/>
            <a:ln w="19050">
              <a:solidFill>
                <a:schemeClr val="tx1"/>
              </a:solidFill>
              <a:round/>
              <a:headEnd/>
              <a:tailEnd type="triangle" w="med" len="med"/>
            </a:ln>
          </p:spPr>
          <p:txBody>
            <a:bodyPr wrap="none"/>
            <a:lstStyle/>
            <a:p>
              <a:endParaRPr lang="zh-CN" altLang="en-US"/>
            </a:p>
          </p:txBody>
        </p:sp>
      </p:grpSp>
      <p:grpSp>
        <p:nvGrpSpPr>
          <p:cNvPr id="56327" name="Group 51"/>
          <p:cNvGrpSpPr>
            <a:grpSpLocks/>
          </p:cNvGrpSpPr>
          <p:nvPr/>
        </p:nvGrpSpPr>
        <p:grpSpPr bwMode="auto">
          <a:xfrm>
            <a:off x="737821" y="4870940"/>
            <a:ext cx="890588" cy="215900"/>
            <a:chOff x="876" y="2800"/>
            <a:chExt cx="642" cy="175"/>
          </a:xfrm>
        </p:grpSpPr>
        <p:sp>
          <p:nvSpPr>
            <p:cNvPr id="56445" name="Rectangle 52"/>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p>
              <a:endParaRPr lang="zh-CN" altLang="zh-CN"/>
            </a:p>
          </p:txBody>
        </p:sp>
        <p:sp>
          <p:nvSpPr>
            <p:cNvPr id="56446" name="Rectangle 53"/>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p>
              <a:endParaRPr lang="zh-CN" altLang="zh-CN"/>
            </a:p>
          </p:txBody>
        </p:sp>
        <p:sp>
          <p:nvSpPr>
            <p:cNvPr id="56447" name="Rectangle 54"/>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p>
              <a:endParaRPr lang="zh-CN" altLang="zh-CN"/>
            </a:p>
          </p:txBody>
        </p:sp>
        <p:sp>
          <p:nvSpPr>
            <p:cNvPr id="56448" name="Rectangle 55"/>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p>
              <a:endParaRPr lang="zh-CN" altLang="zh-CN"/>
            </a:p>
          </p:txBody>
        </p:sp>
        <p:sp>
          <p:nvSpPr>
            <p:cNvPr id="56449" name="Line 56"/>
            <p:cNvSpPr>
              <a:spLocks noChangeShapeType="1"/>
            </p:cNvSpPr>
            <p:nvPr/>
          </p:nvSpPr>
          <p:spPr bwMode="auto">
            <a:xfrm flipV="1">
              <a:off x="876" y="2882"/>
              <a:ext cx="642" cy="5"/>
            </a:xfrm>
            <a:prstGeom prst="line">
              <a:avLst/>
            </a:prstGeom>
            <a:noFill/>
            <a:ln w="19050">
              <a:solidFill>
                <a:schemeClr val="tx1"/>
              </a:solidFill>
              <a:round/>
              <a:headEnd/>
              <a:tailEnd type="triangle" w="med" len="med"/>
            </a:ln>
          </p:spPr>
          <p:txBody>
            <a:bodyPr wrap="none"/>
            <a:lstStyle/>
            <a:p>
              <a:endParaRPr lang="zh-CN" altLang="en-US"/>
            </a:p>
          </p:txBody>
        </p:sp>
      </p:grpSp>
      <p:sp>
        <p:nvSpPr>
          <p:cNvPr id="56328" name="Rectangle 57"/>
          <p:cNvSpPr>
            <a:spLocks noChangeArrowheads="1"/>
          </p:cNvSpPr>
          <p:nvPr/>
        </p:nvSpPr>
        <p:spPr bwMode="auto">
          <a:xfrm>
            <a:off x="1625234" y="3966065"/>
            <a:ext cx="704850" cy="1176338"/>
          </a:xfrm>
          <a:prstGeom prst="rect">
            <a:avLst/>
          </a:prstGeom>
          <a:noFill/>
          <a:ln w="28575">
            <a:solidFill>
              <a:srgbClr val="FF0000"/>
            </a:solidFill>
            <a:miter lim="800000"/>
            <a:headEnd/>
            <a:tailEnd/>
          </a:ln>
        </p:spPr>
        <p:txBody>
          <a:bodyPr wrap="none" anchor="ctr"/>
          <a:lstStyle/>
          <a:p>
            <a:endParaRPr lang="zh-CN" altLang="zh-CN"/>
          </a:p>
        </p:txBody>
      </p:sp>
      <p:grpSp>
        <p:nvGrpSpPr>
          <p:cNvPr id="56329" name="Group 64"/>
          <p:cNvGrpSpPr>
            <a:grpSpLocks/>
          </p:cNvGrpSpPr>
          <p:nvPr/>
        </p:nvGrpSpPr>
        <p:grpSpPr bwMode="auto">
          <a:xfrm>
            <a:off x="2334846" y="4047028"/>
            <a:ext cx="890588" cy="215900"/>
            <a:chOff x="455" y="3463"/>
            <a:chExt cx="561" cy="136"/>
          </a:xfrm>
        </p:grpSpPr>
        <p:sp>
          <p:nvSpPr>
            <p:cNvPr id="56440" name="Rectangle 59"/>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p>
              <a:endParaRPr lang="zh-CN" altLang="zh-CN"/>
            </a:p>
          </p:txBody>
        </p:sp>
        <p:sp>
          <p:nvSpPr>
            <p:cNvPr id="56441" name="Rectangle 60"/>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p>
              <a:endParaRPr lang="zh-CN" altLang="zh-CN"/>
            </a:p>
          </p:txBody>
        </p:sp>
        <p:sp>
          <p:nvSpPr>
            <p:cNvPr id="56442" name="Rectangle 61"/>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p>
              <a:endParaRPr lang="zh-CN" altLang="zh-CN"/>
            </a:p>
          </p:txBody>
        </p:sp>
        <p:sp>
          <p:nvSpPr>
            <p:cNvPr id="56443" name="Rectangle 62"/>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p>
              <a:endParaRPr lang="zh-CN" altLang="zh-CN"/>
            </a:p>
          </p:txBody>
        </p:sp>
        <p:sp>
          <p:nvSpPr>
            <p:cNvPr id="56444" name="Line 63"/>
            <p:cNvSpPr>
              <a:spLocks noChangeShapeType="1"/>
            </p:cNvSpPr>
            <p:nvPr/>
          </p:nvSpPr>
          <p:spPr bwMode="auto">
            <a:xfrm flipV="1">
              <a:off x="455" y="3527"/>
              <a:ext cx="561" cy="4"/>
            </a:xfrm>
            <a:prstGeom prst="line">
              <a:avLst/>
            </a:prstGeom>
            <a:noFill/>
            <a:ln w="19050">
              <a:solidFill>
                <a:schemeClr val="tx1"/>
              </a:solidFill>
              <a:round/>
              <a:headEnd/>
              <a:tailEnd type="triangle" w="med" len="med"/>
            </a:ln>
          </p:spPr>
          <p:txBody>
            <a:bodyPr wrap="none"/>
            <a:lstStyle/>
            <a:p>
              <a:endParaRPr lang="zh-CN" altLang="en-US"/>
            </a:p>
          </p:txBody>
        </p:sp>
      </p:grpSp>
      <p:grpSp>
        <p:nvGrpSpPr>
          <p:cNvPr id="56330" name="Group 65"/>
          <p:cNvGrpSpPr>
            <a:grpSpLocks/>
          </p:cNvGrpSpPr>
          <p:nvPr/>
        </p:nvGrpSpPr>
        <p:grpSpPr bwMode="auto">
          <a:xfrm>
            <a:off x="2339609" y="4439140"/>
            <a:ext cx="890587" cy="215900"/>
            <a:chOff x="455" y="3463"/>
            <a:chExt cx="561" cy="136"/>
          </a:xfrm>
        </p:grpSpPr>
        <p:sp>
          <p:nvSpPr>
            <p:cNvPr id="56435" name="Rectangle 66"/>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p>
              <a:endParaRPr lang="zh-CN" altLang="zh-CN"/>
            </a:p>
          </p:txBody>
        </p:sp>
        <p:sp>
          <p:nvSpPr>
            <p:cNvPr id="56436" name="Rectangle 67"/>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p>
              <a:endParaRPr lang="zh-CN" altLang="zh-CN"/>
            </a:p>
          </p:txBody>
        </p:sp>
        <p:sp>
          <p:nvSpPr>
            <p:cNvPr id="56437" name="Rectangle 68"/>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p>
              <a:endParaRPr lang="zh-CN" altLang="zh-CN"/>
            </a:p>
          </p:txBody>
        </p:sp>
        <p:sp>
          <p:nvSpPr>
            <p:cNvPr id="56438" name="Rectangle 69"/>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p>
              <a:endParaRPr lang="zh-CN" altLang="zh-CN"/>
            </a:p>
          </p:txBody>
        </p:sp>
        <p:sp>
          <p:nvSpPr>
            <p:cNvPr id="56439" name="Line 70"/>
            <p:cNvSpPr>
              <a:spLocks noChangeShapeType="1"/>
            </p:cNvSpPr>
            <p:nvPr/>
          </p:nvSpPr>
          <p:spPr bwMode="auto">
            <a:xfrm flipV="1">
              <a:off x="455" y="3527"/>
              <a:ext cx="561" cy="4"/>
            </a:xfrm>
            <a:prstGeom prst="line">
              <a:avLst/>
            </a:prstGeom>
            <a:noFill/>
            <a:ln w="19050">
              <a:solidFill>
                <a:schemeClr val="tx1"/>
              </a:solidFill>
              <a:round/>
              <a:headEnd/>
              <a:tailEnd type="triangle" w="med" len="med"/>
            </a:ln>
          </p:spPr>
          <p:txBody>
            <a:bodyPr wrap="none"/>
            <a:lstStyle/>
            <a:p>
              <a:endParaRPr lang="zh-CN" altLang="en-US"/>
            </a:p>
          </p:txBody>
        </p:sp>
      </p:grpSp>
      <p:grpSp>
        <p:nvGrpSpPr>
          <p:cNvPr id="56331" name="Group 71"/>
          <p:cNvGrpSpPr>
            <a:grpSpLocks/>
          </p:cNvGrpSpPr>
          <p:nvPr/>
        </p:nvGrpSpPr>
        <p:grpSpPr bwMode="auto">
          <a:xfrm>
            <a:off x="2334846" y="4866178"/>
            <a:ext cx="890588" cy="215900"/>
            <a:chOff x="455" y="3463"/>
            <a:chExt cx="561" cy="136"/>
          </a:xfrm>
        </p:grpSpPr>
        <p:sp>
          <p:nvSpPr>
            <p:cNvPr id="56430" name="Rectangle 72"/>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p>
              <a:endParaRPr lang="zh-CN" altLang="zh-CN"/>
            </a:p>
          </p:txBody>
        </p:sp>
        <p:sp>
          <p:nvSpPr>
            <p:cNvPr id="56431" name="Rectangle 73"/>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p>
              <a:endParaRPr lang="zh-CN" altLang="zh-CN"/>
            </a:p>
          </p:txBody>
        </p:sp>
        <p:sp>
          <p:nvSpPr>
            <p:cNvPr id="56432" name="Rectangle 74"/>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p>
              <a:endParaRPr lang="zh-CN" altLang="zh-CN"/>
            </a:p>
          </p:txBody>
        </p:sp>
        <p:sp>
          <p:nvSpPr>
            <p:cNvPr id="56433" name="Rectangle 75"/>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p>
              <a:endParaRPr lang="zh-CN" altLang="zh-CN"/>
            </a:p>
          </p:txBody>
        </p:sp>
        <p:sp>
          <p:nvSpPr>
            <p:cNvPr id="56434" name="Line 76"/>
            <p:cNvSpPr>
              <a:spLocks noChangeShapeType="1"/>
            </p:cNvSpPr>
            <p:nvPr/>
          </p:nvSpPr>
          <p:spPr bwMode="auto">
            <a:xfrm flipV="1">
              <a:off x="455" y="3527"/>
              <a:ext cx="561" cy="4"/>
            </a:xfrm>
            <a:prstGeom prst="line">
              <a:avLst/>
            </a:prstGeom>
            <a:noFill/>
            <a:ln w="19050">
              <a:solidFill>
                <a:schemeClr val="tx1"/>
              </a:solidFill>
              <a:round/>
              <a:headEnd/>
              <a:tailEnd type="triangle" w="med" len="med"/>
            </a:ln>
          </p:spPr>
          <p:txBody>
            <a:bodyPr wrap="none"/>
            <a:lstStyle/>
            <a:p>
              <a:endParaRPr lang="zh-CN" altLang="en-US"/>
            </a:p>
          </p:txBody>
        </p:sp>
      </p:grpSp>
      <p:sp>
        <p:nvSpPr>
          <p:cNvPr id="56332" name="Text Box 78"/>
          <p:cNvSpPr txBox="1">
            <a:spLocks noChangeArrowheads="1"/>
          </p:cNvSpPr>
          <p:nvPr/>
        </p:nvSpPr>
        <p:spPr bwMode="auto">
          <a:xfrm>
            <a:off x="1458546" y="5351953"/>
            <a:ext cx="646331" cy="369332"/>
          </a:xfrm>
          <a:prstGeom prst="rect">
            <a:avLst/>
          </a:prstGeom>
          <a:noFill/>
          <a:ln w="9525">
            <a:noFill/>
            <a:miter lim="800000"/>
            <a:headEnd/>
            <a:tailEnd/>
          </a:ln>
        </p:spPr>
        <p:txBody>
          <a:bodyPr wrap="none">
            <a:spAutoFit/>
          </a:bodyPr>
          <a:lstStyle/>
          <a:p>
            <a:r>
              <a:rPr lang="zh-CN" altLang="en-US"/>
              <a:t>内存</a:t>
            </a:r>
            <a:endParaRPr lang="en-US" altLang="zh-CN"/>
          </a:p>
        </p:txBody>
      </p:sp>
      <p:sp>
        <p:nvSpPr>
          <p:cNvPr id="56333" name="Text Box 79"/>
          <p:cNvSpPr txBox="1">
            <a:spLocks noChangeArrowheads="1"/>
          </p:cNvSpPr>
          <p:nvPr/>
        </p:nvSpPr>
        <p:spPr bwMode="auto">
          <a:xfrm>
            <a:off x="1556971" y="4283565"/>
            <a:ext cx="823913" cy="304800"/>
          </a:xfrm>
          <a:prstGeom prst="rect">
            <a:avLst/>
          </a:prstGeom>
          <a:noFill/>
          <a:ln w="9525">
            <a:noFill/>
            <a:miter lim="800000"/>
            <a:headEnd/>
            <a:tailEnd/>
          </a:ln>
        </p:spPr>
        <p:txBody>
          <a:bodyPr wrap="none">
            <a:spAutoFit/>
          </a:bodyPr>
          <a:lstStyle/>
          <a:p>
            <a:r>
              <a:rPr lang="en-US" altLang="zh-CN" sz="1400"/>
              <a:t>memory</a:t>
            </a:r>
          </a:p>
        </p:txBody>
      </p:sp>
      <p:grpSp>
        <p:nvGrpSpPr>
          <p:cNvPr id="56334" name="Group 80"/>
          <p:cNvGrpSpPr>
            <a:grpSpLocks/>
          </p:cNvGrpSpPr>
          <p:nvPr/>
        </p:nvGrpSpPr>
        <p:grpSpPr bwMode="auto">
          <a:xfrm>
            <a:off x="3671521" y="4032740"/>
            <a:ext cx="890588" cy="215900"/>
            <a:chOff x="876" y="2800"/>
            <a:chExt cx="642" cy="175"/>
          </a:xfrm>
        </p:grpSpPr>
        <p:sp>
          <p:nvSpPr>
            <p:cNvPr id="56425" name="Rectangle 81"/>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p>
              <a:endParaRPr lang="zh-CN" altLang="zh-CN"/>
            </a:p>
          </p:txBody>
        </p:sp>
        <p:sp>
          <p:nvSpPr>
            <p:cNvPr id="56426" name="Rectangle 82"/>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p>
              <a:endParaRPr lang="zh-CN" altLang="zh-CN"/>
            </a:p>
          </p:txBody>
        </p:sp>
        <p:sp>
          <p:nvSpPr>
            <p:cNvPr id="56427" name="Rectangle 83"/>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p>
              <a:endParaRPr lang="zh-CN" altLang="zh-CN"/>
            </a:p>
          </p:txBody>
        </p:sp>
        <p:sp>
          <p:nvSpPr>
            <p:cNvPr id="56428" name="Rectangle 84"/>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p>
              <a:endParaRPr lang="zh-CN" altLang="zh-CN"/>
            </a:p>
          </p:txBody>
        </p:sp>
        <p:sp>
          <p:nvSpPr>
            <p:cNvPr id="56429" name="Line 85"/>
            <p:cNvSpPr>
              <a:spLocks noChangeShapeType="1"/>
            </p:cNvSpPr>
            <p:nvPr/>
          </p:nvSpPr>
          <p:spPr bwMode="auto">
            <a:xfrm flipV="1">
              <a:off x="876" y="2882"/>
              <a:ext cx="642" cy="5"/>
            </a:xfrm>
            <a:prstGeom prst="line">
              <a:avLst/>
            </a:prstGeom>
            <a:noFill/>
            <a:ln w="19050">
              <a:solidFill>
                <a:schemeClr val="tx1"/>
              </a:solidFill>
              <a:round/>
              <a:headEnd/>
              <a:tailEnd type="triangle" w="med" len="med"/>
            </a:ln>
          </p:spPr>
          <p:txBody>
            <a:bodyPr wrap="none"/>
            <a:lstStyle/>
            <a:p>
              <a:endParaRPr lang="zh-CN" altLang="en-US"/>
            </a:p>
          </p:txBody>
        </p:sp>
      </p:grpSp>
      <p:grpSp>
        <p:nvGrpSpPr>
          <p:cNvPr id="56335" name="Group 86"/>
          <p:cNvGrpSpPr>
            <a:grpSpLocks/>
          </p:cNvGrpSpPr>
          <p:nvPr/>
        </p:nvGrpSpPr>
        <p:grpSpPr bwMode="auto">
          <a:xfrm>
            <a:off x="3669934" y="4428028"/>
            <a:ext cx="890587" cy="215900"/>
            <a:chOff x="876" y="2800"/>
            <a:chExt cx="642" cy="175"/>
          </a:xfrm>
        </p:grpSpPr>
        <p:sp>
          <p:nvSpPr>
            <p:cNvPr id="56420" name="Rectangle 87"/>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p>
              <a:endParaRPr lang="zh-CN" altLang="zh-CN"/>
            </a:p>
          </p:txBody>
        </p:sp>
        <p:sp>
          <p:nvSpPr>
            <p:cNvPr id="56421" name="Rectangle 88"/>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p>
              <a:endParaRPr lang="zh-CN" altLang="zh-CN"/>
            </a:p>
          </p:txBody>
        </p:sp>
        <p:sp>
          <p:nvSpPr>
            <p:cNvPr id="56422" name="Rectangle 89"/>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p>
              <a:endParaRPr lang="zh-CN" altLang="zh-CN"/>
            </a:p>
          </p:txBody>
        </p:sp>
        <p:sp>
          <p:nvSpPr>
            <p:cNvPr id="56423" name="Rectangle 90"/>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p>
              <a:endParaRPr lang="zh-CN" altLang="zh-CN"/>
            </a:p>
          </p:txBody>
        </p:sp>
        <p:sp>
          <p:nvSpPr>
            <p:cNvPr id="56424" name="Line 91"/>
            <p:cNvSpPr>
              <a:spLocks noChangeShapeType="1"/>
            </p:cNvSpPr>
            <p:nvPr/>
          </p:nvSpPr>
          <p:spPr bwMode="auto">
            <a:xfrm flipV="1">
              <a:off x="876" y="2882"/>
              <a:ext cx="642" cy="5"/>
            </a:xfrm>
            <a:prstGeom prst="line">
              <a:avLst/>
            </a:prstGeom>
            <a:noFill/>
            <a:ln w="19050">
              <a:solidFill>
                <a:schemeClr val="tx1"/>
              </a:solidFill>
              <a:round/>
              <a:headEnd/>
              <a:tailEnd type="triangle" w="med" len="med"/>
            </a:ln>
          </p:spPr>
          <p:txBody>
            <a:bodyPr wrap="none"/>
            <a:lstStyle/>
            <a:p>
              <a:endParaRPr lang="zh-CN" altLang="en-US"/>
            </a:p>
          </p:txBody>
        </p:sp>
      </p:grpSp>
      <p:grpSp>
        <p:nvGrpSpPr>
          <p:cNvPr id="56336" name="Group 92"/>
          <p:cNvGrpSpPr>
            <a:grpSpLocks/>
          </p:cNvGrpSpPr>
          <p:nvPr/>
        </p:nvGrpSpPr>
        <p:grpSpPr bwMode="auto">
          <a:xfrm>
            <a:off x="3665171" y="4855065"/>
            <a:ext cx="890588" cy="215900"/>
            <a:chOff x="876" y="2800"/>
            <a:chExt cx="642" cy="175"/>
          </a:xfrm>
        </p:grpSpPr>
        <p:sp>
          <p:nvSpPr>
            <p:cNvPr id="56415" name="Rectangle 93"/>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p>
              <a:endParaRPr lang="zh-CN" altLang="zh-CN"/>
            </a:p>
          </p:txBody>
        </p:sp>
        <p:sp>
          <p:nvSpPr>
            <p:cNvPr id="56416" name="Rectangle 94"/>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p>
              <a:endParaRPr lang="zh-CN" altLang="zh-CN"/>
            </a:p>
          </p:txBody>
        </p:sp>
        <p:sp>
          <p:nvSpPr>
            <p:cNvPr id="56417" name="Rectangle 95"/>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p>
              <a:endParaRPr lang="zh-CN" altLang="zh-CN"/>
            </a:p>
          </p:txBody>
        </p:sp>
        <p:sp>
          <p:nvSpPr>
            <p:cNvPr id="56418" name="Rectangle 96"/>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p>
              <a:endParaRPr lang="zh-CN" altLang="zh-CN"/>
            </a:p>
          </p:txBody>
        </p:sp>
        <p:sp>
          <p:nvSpPr>
            <p:cNvPr id="56419" name="Line 97"/>
            <p:cNvSpPr>
              <a:spLocks noChangeShapeType="1"/>
            </p:cNvSpPr>
            <p:nvPr/>
          </p:nvSpPr>
          <p:spPr bwMode="auto">
            <a:xfrm flipV="1">
              <a:off x="876" y="2882"/>
              <a:ext cx="642" cy="5"/>
            </a:xfrm>
            <a:prstGeom prst="line">
              <a:avLst/>
            </a:prstGeom>
            <a:noFill/>
            <a:ln w="19050">
              <a:solidFill>
                <a:schemeClr val="tx1"/>
              </a:solidFill>
              <a:round/>
              <a:headEnd/>
              <a:tailEnd type="triangle" w="med" len="med"/>
            </a:ln>
          </p:spPr>
          <p:txBody>
            <a:bodyPr wrap="none"/>
            <a:lstStyle/>
            <a:p>
              <a:endParaRPr lang="zh-CN" altLang="en-US"/>
            </a:p>
          </p:txBody>
        </p:sp>
      </p:grpSp>
      <p:sp>
        <p:nvSpPr>
          <p:cNvPr id="56337" name="Line 98"/>
          <p:cNvSpPr>
            <a:spLocks noChangeShapeType="1"/>
          </p:cNvSpPr>
          <p:nvPr/>
        </p:nvSpPr>
        <p:spPr bwMode="auto">
          <a:xfrm>
            <a:off x="4573221" y="4035915"/>
            <a:ext cx="0" cy="1003300"/>
          </a:xfrm>
          <a:prstGeom prst="line">
            <a:avLst/>
          </a:prstGeom>
          <a:noFill/>
          <a:ln w="76200">
            <a:solidFill>
              <a:srgbClr val="FF0000"/>
            </a:solidFill>
            <a:round/>
            <a:headEnd/>
            <a:tailEnd/>
          </a:ln>
        </p:spPr>
        <p:txBody>
          <a:bodyPr wrap="none"/>
          <a:lstStyle/>
          <a:p>
            <a:endParaRPr lang="zh-CN" altLang="en-US"/>
          </a:p>
        </p:txBody>
      </p:sp>
      <p:grpSp>
        <p:nvGrpSpPr>
          <p:cNvPr id="56338" name="Group 99"/>
          <p:cNvGrpSpPr>
            <a:grpSpLocks/>
          </p:cNvGrpSpPr>
          <p:nvPr/>
        </p:nvGrpSpPr>
        <p:grpSpPr bwMode="auto">
          <a:xfrm>
            <a:off x="4627196" y="4020040"/>
            <a:ext cx="890588" cy="215900"/>
            <a:chOff x="455" y="3463"/>
            <a:chExt cx="561" cy="136"/>
          </a:xfrm>
        </p:grpSpPr>
        <p:sp>
          <p:nvSpPr>
            <p:cNvPr id="56410" name="Rectangle 100"/>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p>
              <a:endParaRPr lang="zh-CN" altLang="zh-CN"/>
            </a:p>
          </p:txBody>
        </p:sp>
        <p:sp>
          <p:nvSpPr>
            <p:cNvPr id="56411" name="Rectangle 101"/>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p>
              <a:endParaRPr lang="zh-CN" altLang="zh-CN"/>
            </a:p>
          </p:txBody>
        </p:sp>
        <p:sp>
          <p:nvSpPr>
            <p:cNvPr id="56412" name="Rectangle 102"/>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p>
              <a:endParaRPr lang="zh-CN" altLang="zh-CN"/>
            </a:p>
          </p:txBody>
        </p:sp>
        <p:sp>
          <p:nvSpPr>
            <p:cNvPr id="56413" name="Rectangle 103"/>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p>
              <a:endParaRPr lang="zh-CN" altLang="zh-CN"/>
            </a:p>
          </p:txBody>
        </p:sp>
        <p:sp>
          <p:nvSpPr>
            <p:cNvPr id="56414" name="Line 104"/>
            <p:cNvSpPr>
              <a:spLocks noChangeShapeType="1"/>
            </p:cNvSpPr>
            <p:nvPr/>
          </p:nvSpPr>
          <p:spPr bwMode="auto">
            <a:xfrm flipV="1">
              <a:off x="455" y="3527"/>
              <a:ext cx="561" cy="4"/>
            </a:xfrm>
            <a:prstGeom prst="line">
              <a:avLst/>
            </a:prstGeom>
            <a:noFill/>
            <a:ln w="19050">
              <a:solidFill>
                <a:schemeClr val="tx1"/>
              </a:solidFill>
              <a:round/>
              <a:headEnd/>
              <a:tailEnd type="triangle" w="med" len="med"/>
            </a:ln>
          </p:spPr>
          <p:txBody>
            <a:bodyPr wrap="none"/>
            <a:lstStyle/>
            <a:p>
              <a:endParaRPr lang="zh-CN" altLang="en-US"/>
            </a:p>
          </p:txBody>
        </p:sp>
      </p:grpSp>
      <p:grpSp>
        <p:nvGrpSpPr>
          <p:cNvPr id="56339" name="Group 105"/>
          <p:cNvGrpSpPr>
            <a:grpSpLocks/>
          </p:cNvGrpSpPr>
          <p:nvPr/>
        </p:nvGrpSpPr>
        <p:grpSpPr bwMode="auto">
          <a:xfrm>
            <a:off x="4631959" y="4412153"/>
            <a:ext cx="890587" cy="215900"/>
            <a:chOff x="455" y="3463"/>
            <a:chExt cx="561" cy="136"/>
          </a:xfrm>
        </p:grpSpPr>
        <p:sp>
          <p:nvSpPr>
            <p:cNvPr id="56405" name="Rectangle 106"/>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p>
              <a:endParaRPr lang="zh-CN" altLang="zh-CN"/>
            </a:p>
          </p:txBody>
        </p:sp>
        <p:sp>
          <p:nvSpPr>
            <p:cNvPr id="56406" name="Rectangle 107"/>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p>
              <a:endParaRPr lang="zh-CN" altLang="zh-CN"/>
            </a:p>
          </p:txBody>
        </p:sp>
        <p:sp>
          <p:nvSpPr>
            <p:cNvPr id="56407" name="Rectangle 108"/>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p>
              <a:endParaRPr lang="zh-CN" altLang="zh-CN"/>
            </a:p>
          </p:txBody>
        </p:sp>
        <p:sp>
          <p:nvSpPr>
            <p:cNvPr id="56408" name="Rectangle 109"/>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p>
              <a:endParaRPr lang="zh-CN" altLang="zh-CN"/>
            </a:p>
          </p:txBody>
        </p:sp>
        <p:sp>
          <p:nvSpPr>
            <p:cNvPr id="56409" name="Line 110"/>
            <p:cNvSpPr>
              <a:spLocks noChangeShapeType="1"/>
            </p:cNvSpPr>
            <p:nvPr/>
          </p:nvSpPr>
          <p:spPr bwMode="auto">
            <a:xfrm flipV="1">
              <a:off x="455" y="3527"/>
              <a:ext cx="561" cy="4"/>
            </a:xfrm>
            <a:prstGeom prst="line">
              <a:avLst/>
            </a:prstGeom>
            <a:noFill/>
            <a:ln w="19050">
              <a:solidFill>
                <a:schemeClr val="tx1"/>
              </a:solidFill>
              <a:round/>
              <a:headEnd/>
              <a:tailEnd type="triangle" w="med" len="med"/>
            </a:ln>
          </p:spPr>
          <p:txBody>
            <a:bodyPr wrap="none"/>
            <a:lstStyle/>
            <a:p>
              <a:endParaRPr lang="zh-CN" altLang="en-US"/>
            </a:p>
          </p:txBody>
        </p:sp>
      </p:grpSp>
      <p:grpSp>
        <p:nvGrpSpPr>
          <p:cNvPr id="56340" name="Group 111"/>
          <p:cNvGrpSpPr>
            <a:grpSpLocks/>
          </p:cNvGrpSpPr>
          <p:nvPr/>
        </p:nvGrpSpPr>
        <p:grpSpPr bwMode="auto">
          <a:xfrm>
            <a:off x="4627196" y="4839190"/>
            <a:ext cx="890588" cy="215900"/>
            <a:chOff x="455" y="3463"/>
            <a:chExt cx="561" cy="136"/>
          </a:xfrm>
        </p:grpSpPr>
        <p:sp>
          <p:nvSpPr>
            <p:cNvPr id="56400" name="Rectangle 112"/>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p>
              <a:endParaRPr lang="zh-CN" altLang="zh-CN"/>
            </a:p>
          </p:txBody>
        </p:sp>
        <p:sp>
          <p:nvSpPr>
            <p:cNvPr id="56401" name="Rectangle 113"/>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p>
              <a:endParaRPr lang="zh-CN" altLang="zh-CN"/>
            </a:p>
          </p:txBody>
        </p:sp>
        <p:sp>
          <p:nvSpPr>
            <p:cNvPr id="56402" name="Rectangle 114"/>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p>
              <a:endParaRPr lang="zh-CN" altLang="zh-CN"/>
            </a:p>
          </p:txBody>
        </p:sp>
        <p:sp>
          <p:nvSpPr>
            <p:cNvPr id="56403" name="Rectangle 115"/>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p>
              <a:endParaRPr lang="zh-CN" altLang="zh-CN"/>
            </a:p>
          </p:txBody>
        </p:sp>
        <p:sp>
          <p:nvSpPr>
            <p:cNvPr id="56404" name="Line 116"/>
            <p:cNvSpPr>
              <a:spLocks noChangeShapeType="1"/>
            </p:cNvSpPr>
            <p:nvPr/>
          </p:nvSpPr>
          <p:spPr bwMode="auto">
            <a:xfrm flipV="1">
              <a:off x="455" y="3527"/>
              <a:ext cx="561" cy="4"/>
            </a:xfrm>
            <a:prstGeom prst="line">
              <a:avLst/>
            </a:prstGeom>
            <a:noFill/>
            <a:ln w="19050">
              <a:solidFill>
                <a:schemeClr val="tx1"/>
              </a:solidFill>
              <a:round/>
              <a:headEnd/>
              <a:tailEnd type="triangle" w="med" len="med"/>
            </a:ln>
          </p:spPr>
          <p:txBody>
            <a:bodyPr wrap="none"/>
            <a:lstStyle/>
            <a:p>
              <a:endParaRPr lang="zh-CN" altLang="en-US"/>
            </a:p>
          </p:txBody>
        </p:sp>
      </p:grpSp>
      <p:sp>
        <p:nvSpPr>
          <p:cNvPr id="56341" name="Text Box 117"/>
          <p:cNvSpPr txBox="1">
            <a:spLocks noChangeArrowheads="1"/>
          </p:cNvSpPr>
          <p:nvPr/>
        </p:nvSpPr>
        <p:spPr bwMode="auto">
          <a:xfrm>
            <a:off x="4309696" y="5348778"/>
            <a:ext cx="646331" cy="369332"/>
          </a:xfrm>
          <a:prstGeom prst="rect">
            <a:avLst/>
          </a:prstGeom>
          <a:noFill/>
          <a:ln w="9525">
            <a:noFill/>
            <a:miter lim="800000"/>
            <a:headEnd/>
            <a:tailEnd/>
          </a:ln>
        </p:spPr>
        <p:txBody>
          <a:bodyPr wrap="none">
            <a:spAutoFit/>
          </a:bodyPr>
          <a:lstStyle/>
          <a:p>
            <a:r>
              <a:rPr lang="zh-CN" altLang="en-US"/>
              <a:t>总线</a:t>
            </a:r>
            <a:endParaRPr lang="en-US" altLang="zh-CN"/>
          </a:p>
        </p:txBody>
      </p:sp>
      <p:grpSp>
        <p:nvGrpSpPr>
          <p:cNvPr id="56342" name="Group 118"/>
          <p:cNvGrpSpPr>
            <a:grpSpLocks/>
          </p:cNvGrpSpPr>
          <p:nvPr/>
        </p:nvGrpSpPr>
        <p:grpSpPr bwMode="auto">
          <a:xfrm>
            <a:off x="6114684" y="3999403"/>
            <a:ext cx="890587" cy="215900"/>
            <a:chOff x="876" y="2800"/>
            <a:chExt cx="642" cy="175"/>
          </a:xfrm>
        </p:grpSpPr>
        <p:sp>
          <p:nvSpPr>
            <p:cNvPr id="56395" name="Rectangle 119"/>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p>
              <a:endParaRPr lang="zh-CN" altLang="zh-CN"/>
            </a:p>
          </p:txBody>
        </p:sp>
        <p:sp>
          <p:nvSpPr>
            <p:cNvPr id="56396" name="Rectangle 120"/>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p>
              <a:endParaRPr lang="zh-CN" altLang="zh-CN"/>
            </a:p>
          </p:txBody>
        </p:sp>
        <p:sp>
          <p:nvSpPr>
            <p:cNvPr id="56397" name="Rectangle 121"/>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p>
              <a:endParaRPr lang="zh-CN" altLang="zh-CN"/>
            </a:p>
          </p:txBody>
        </p:sp>
        <p:sp>
          <p:nvSpPr>
            <p:cNvPr id="56398" name="Rectangle 122"/>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p>
              <a:endParaRPr lang="zh-CN" altLang="zh-CN"/>
            </a:p>
          </p:txBody>
        </p:sp>
        <p:sp>
          <p:nvSpPr>
            <p:cNvPr id="56399" name="Line 123"/>
            <p:cNvSpPr>
              <a:spLocks noChangeShapeType="1"/>
            </p:cNvSpPr>
            <p:nvPr/>
          </p:nvSpPr>
          <p:spPr bwMode="auto">
            <a:xfrm flipV="1">
              <a:off x="876" y="2882"/>
              <a:ext cx="642" cy="5"/>
            </a:xfrm>
            <a:prstGeom prst="line">
              <a:avLst/>
            </a:prstGeom>
            <a:noFill/>
            <a:ln w="19050">
              <a:solidFill>
                <a:schemeClr val="tx1"/>
              </a:solidFill>
              <a:round/>
              <a:headEnd/>
              <a:tailEnd type="triangle" w="med" len="med"/>
            </a:ln>
          </p:spPr>
          <p:txBody>
            <a:bodyPr wrap="none"/>
            <a:lstStyle/>
            <a:p>
              <a:endParaRPr lang="zh-CN" altLang="en-US"/>
            </a:p>
          </p:txBody>
        </p:sp>
      </p:grpSp>
      <p:grpSp>
        <p:nvGrpSpPr>
          <p:cNvPr id="56343" name="Group 124"/>
          <p:cNvGrpSpPr>
            <a:grpSpLocks/>
          </p:cNvGrpSpPr>
          <p:nvPr/>
        </p:nvGrpSpPr>
        <p:grpSpPr bwMode="auto">
          <a:xfrm>
            <a:off x="6090871" y="4394690"/>
            <a:ext cx="890588" cy="215900"/>
            <a:chOff x="876" y="2800"/>
            <a:chExt cx="642" cy="175"/>
          </a:xfrm>
        </p:grpSpPr>
        <p:sp>
          <p:nvSpPr>
            <p:cNvPr id="56390" name="Rectangle 125"/>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p>
              <a:endParaRPr lang="zh-CN" altLang="zh-CN"/>
            </a:p>
          </p:txBody>
        </p:sp>
        <p:sp>
          <p:nvSpPr>
            <p:cNvPr id="56391" name="Rectangle 126"/>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p>
              <a:endParaRPr lang="zh-CN" altLang="zh-CN"/>
            </a:p>
          </p:txBody>
        </p:sp>
        <p:sp>
          <p:nvSpPr>
            <p:cNvPr id="56392" name="Rectangle 127"/>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p>
              <a:endParaRPr lang="zh-CN" altLang="zh-CN"/>
            </a:p>
          </p:txBody>
        </p:sp>
        <p:sp>
          <p:nvSpPr>
            <p:cNvPr id="56393" name="Rectangle 128"/>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p>
              <a:endParaRPr lang="zh-CN" altLang="zh-CN"/>
            </a:p>
          </p:txBody>
        </p:sp>
        <p:sp>
          <p:nvSpPr>
            <p:cNvPr id="56394" name="Line 129"/>
            <p:cNvSpPr>
              <a:spLocks noChangeShapeType="1"/>
            </p:cNvSpPr>
            <p:nvPr/>
          </p:nvSpPr>
          <p:spPr bwMode="auto">
            <a:xfrm flipV="1">
              <a:off x="876" y="2882"/>
              <a:ext cx="642" cy="5"/>
            </a:xfrm>
            <a:prstGeom prst="line">
              <a:avLst/>
            </a:prstGeom>
            <a:noFill/>
            <a:ln w="19050">
              <a:solidFill>
                <a:schemeClr val="tx1"/>
              </a:solidFill>
              <a:round/>
              <a:headEnd/>
              <a:tailEnd type="triangle" w="med" len="med"/>
            </a:ln>
          </p:spPr>
          <p:txBody>
            <a:bodyPr wrap="none"/>
            <a:lstStyle/>
            <a:p>
              <a:endParaRPr lang="zh-CN" altLang="en-US"/>
            </a:p>
          </p:txBody>
        </p:sp>
      </p:grpSp>
      <p:grpSp>
        <p:nvGrpSpPr>
          <p:cNvPr id="56344" name="Group 130"/>
          <p:cNvGrpSpPr>
            <a:grpSpLocks/>
          </p:cNvGrpSpPr>
          <p:nvPr/>
        </p:nvGrpSpPr>
        <p:grpSpPr bwMode="auto">
          <a:xfrm>
            <a:off x="6086109" y="4821728"/>
            <a:ext cx="890587" cy="215900"/>
            <a:chOff x="876" y="2800"/>
            <a:chExt cx="642" cy="175"/>
          </a:xfrm>
        </p:grpSpPr>
        <p:sp>
          <p:nvSpPr>
            <p:cNvPr id="56385" name="Rectangle 131"/>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p>
              <a:endParaRPr lang="zh-CN" altLang="zh-CN"/>
            </a:p>
          </p:txBody>
        </p:sp>
        <p:sp>
          <p:nvSpPr>
            <p:cNvPr id="56386" name="Rectangle 132"/>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p>
              <a:endParaRPr lang="zh-CN" altLang="zh-CN"/>
            </a:p>
          </p:txBody>
        </p:sp>
        <p:sp>
          <p:nvSpPr>
            <p:cNvPr id="56387" name="Rectangle 133"/>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p>
              <a:endParaRPr lang="zh-CN" altLang="zh-CN"/>
            </a:p>
          </p:txBody>
        </p:sp>
        <p:sp>
          <p:nvSpPr>
            <p:cNvPr id="56388" name="Rectangle 134"/>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p>
              <a:endParaRPr lang="zh-CN" altLang="zh-CN"/>
            </a:p>
          </p:txBody>
        </p:sp>
        <p:sp>
          <p:nvSpPr>
            <p:cNvPr id="56389" name="Line 135"/>
            <p:cNvSpPr>
              <a:spLocks noChangeShapeType="1"/>
            </p:cNvSpPr>
            <p:nvPr/>
          </p:nvSpPr>
          <p:spPr bwMode="auto">
            <a:xfrm flipV="1">
              <a:off x="876" y="2882"/>
              <a:ext cx="642" cy="5"/>
            </a:xfrm>
            <a:prstGeom prst="line">
              <a:avLst/>
            </a:prstGeom>
            <a:noFill/>
            <a:ln w="19050">
              <a:solidFill>
                <a:schemeClr val="tx1"/>
              </a:solidFill>
              <a:round/>
              <a:headEnd/>
              <a:tailEnd type="triangle" w="med" len="med"/>
            </a:ln>
          </p:spPr>
          <p:txBody>
            <a:bodyPr wrap="none"/>
            <a:lstStyle/>
            <a:p>
              <a:endParaRPr lang="zh-CN" altLang="en-US"/>
            </a:p>
          </p:txBody>
        </p:sp>
      </p:grpSp>
      <p:grpSp>
        <p:nvGrpSpPr>
          <p:cNvPr id="56345" name="Group 154"/>
          <p:cNvGrpSpPr>
            <a:grpSpLocks/>
          </p:cNvGrpSpPr>
          <p:nvPr/>
        </p:nvGrpSpPr>
        <p:grpSpPr bwMode="auto">
          <a:xfrm rot="5400000">
            <a:off x="7210059" y="5018578"/>
            <a:ext cx="895350" cy="1035050"/>
            <a:chOff x="2954" y="2776"/>
            <a:chExt cx="564" cy="652"/>
          </a:xfrm>
        </p:grpSpPr>
        <p:grpSp>
          <p:nvGrpSpPr>
            <p:cNvPr id="56367" name="Group 136"/>
            <p:cNvGrpSpPr>
              <a:grpSpLocks/>
            </p:cNvGrpSpPr>
            <p:nvPr/>
          </p:nvGrpSpPr>
          <p:grpSpPr bwMode="auto">
            <a:xfrm>
              <a:off x="2954" y="2776"/>
              <a:ext cx="561" cy="136"/>
              <a:chOff x="455" y="3463"/>
              <a:chExt cx="561" cy="136"/>
            </a:xfrm>
          </p:grpSpPr>
          <p:sp>
            <p:nvSpPr>
              <p:cNvPr id="56380" name="Rectangle 137"/>
              <p:cNvSpPr>
                <a:spLocks noChangeArrowheads="1"/>
              </p:cNvSpPr>
              <p:nvPr/>
            </p:nvSpPr>
            <p:spPr bwMode="auto">
              <a:xfrm>
                <a:off x="496" y="3465"/>
                <a:ext cx="424" cy="136"/>
              </a:xfrm>
              <a:prstGeom prst="rect">
                <a:avLst/>
              </a:prstGeom>
              <a:solidFill>
                <a:schemeClr val="bg1"/>
              </a:solidFill>
              <a:ln w="19050">
                <a:solidFill>
                  <a:srgbClr val="5F5F5F"/>
                </a:solidFill>
                <a:miter lim="800000"/>
                <a:headEnd/>
                <a:tailEnd/>
              </a:ln>
            </p:spPr>
            <p:txBody>
              <a:bodyPr wrap="none" anchor="ctr"/>
              <a:lstStyle/>
              <a:p>
                <a:endParaRPr lang="zh-CN" altLang="zh-CN"/>
              </a:p>
            </p:txBody>
          </p:sp>
          <p:sp>
            <p:nvSpPr>
              <p:cNvPr id="56381" name="Rectangle 138"/>
              <p:cNvSpPr>
                <a:spLocks noChangeArrowheads="1"/>
              </p:cNvSpPr>
              <p:nvPr/>
            </p:nvSpPr>
            <p:spPr bwMode="auto">
              <a:xfrm>
                <a:off x="769" y="3504"/>
                <a:ext cx="132" cy="61"/>
              </a:xfrm>
              <a:prstGeom prst="rect">
                <a:avLst/>
              </a:prstGeom>
              <a:solidFill>
                <a:schemeClr val="bg1"/>
              </a:solidFill>
              <a:ln w="19050">
                <a:solidFill>
                  <a:srgbClr val="006600"/>
                </a:solidFill>
                <a:miter lim="800000"/>
                <a:headEnd/>
                <a:tailEnd/>
              </a:ln>
            </p:spPr>
            <p:txBody>
              <a:bodyPr wrap="none" anchor="ctr"/>
              <a:lstStyle/>
              <a:p>
                <a:endParaRPr lang="zh-CN" altLang="zh-CN"/>
              </a:p>
            </p:txBody>
          </p:sp>
          <p:sp>
            <p:nvSpPr>
              <p:cNvPr id="56382" name="Rectangle 139"/>
              <p:cNvSpPr>
                <a:spLocks noChangeArrowheads="1"/>
              </p:cNvSpPr>
              <p:nvPr/>
            </p:nvSpPr>
            <p:spPr bwMode="auto">
              <a:xfrm>
                <a:off x="642" y="3479"/>
                <a:ext cx="108" cy="104"/>
              </a:xfrm>
              <a:prstGeom prst="rect">
                <a:avLst/>
              </a:prstGeom>
              <a:solidFill>
                <a:schemeClr val="bg1"/>
              </a:solidFill>
              <a:ln w="19050">
                <a:solidFill>
                  <a:schemeClr val="accent2"/>
                </a:solidFill>
                <a:miter lim="800000"/>
                <a:headEnd/>
                <a:tailEnd/>
              </a:ln>
            </p:spPr>
            <p:txBody>
              <a:bodyPr wrap="none" anchor="ctr"/>
              <a:lstStyle/>
              <a:p>
                <a:endParaRPr lang="zh-CN" altLang="zh-CN"/>
              </a:p>
            </p:txBody>
          </p:sp>
          <p:sp>
            <p:nvSpPr>
              <p:cNvPr id="56383" name="Rectangle 140"/>
              <p:cNvSpPr>
                <a:spLocks noChangeArrowheads="1"/>
              </p:cNvSpPr>
              <p:nvPr/>
            </p:nvSpPr>
            <p:spPr bwMode="auto">
              <a:xfrm>
                <a:off x="515" y="3484"/>
                <a:ext cx="108" cy="105"/>
              </a:xfrm>
              <a:prstGeom prst="rect">
                <a:avLst/>
              </a:prstGeom>
              <a:solidFill>
                <a:schemeClr val="bg1"/>
              </a:solidFill>
              <a:ln w="19050">
                <a:solidFill>
                  <a:srgbClr val="FF0000"/>
                </a:solidFill>
                <a:miter lim="800000"/>
                <a:headEnd/>
                <a:tailEnd/>
              </a:ln>
            </p:spPr>
            <p:txBody>
              <a:bodyPr wrap="none" anchor="ctr"/>
              <a:lstStyle/>
              <a:p>
                <a:endParaRPr lang="zh-CN" altLang="zh-CN"/>
              </a:p>
            </p:txBody>
          </p:sp>
          <p:sp>
            <p:nvSpPr>
              <p:cNvPr id="56384" name="Line 141"/>
              <p:cNvSpPr>
                <a:spLocks noChangeShapeType="1"/>
              </p:cNvSpPr>
              <p:nvPr/>
            </p:nvSpPr>
            <p:spPr bwMode="auto">
              <a:xfrm flipV="1">
                <a:off x="453" y="3529"/>
                <a:ext cx="561" cy="4"/>
              </a:xfrm>
              <a:prstGeom prst="line">
                <a:avLst/>
              </a:prstGeom>
              <a:noFill/>
              <a:ln w="19050">
                <a:solidFill>
                  <a:schemeClr val="tx1"/>
                </a:solidFill>
                <a:round/>
                <a:headEnd/>
                <a:tailEnd type="triangle" w="med" len="med"/>
              </a:ln>
            </p:spPr>
            <p:txBody>
              <a:bodyPr wrap="none"/>
              <a:lstStyle/>
              <a:p>
                <a:endParaRPr lang="zh-CN" altLang="en-US"/>
              </a:p>
            </p:txBody>
          </p:sp>
        </p:grpSp>
        <p:grpSp>
          <p:nvGrpSpPr>
            <p:cNvPr id="56368" name="Group 142"/>
            <p:cNvGrpSpPr>
              <a:grpSpLocks/>
            </p:cNvGrpSpPr>
            <p:nvPr/>
          </p:nvGrpSpPr>
          <p:grpSpPr bwMode="auto">
            <a:xfrm>
              <a:off x="2957" y="3023"/>
              <a:ext cx="561" cy="136"/>
              <a:chOff x="455" y="3463"/>
              <a:chExt cx="561" cy="136"/>
            </a:xfrm>
          </p:grpSpPr>
          <p:sp>
            <p:nvSpPr>
              <p:cNvPr id="56375" name="Rectangle 143"/>
              <p:cNvSpPr>
                <a:spLocks noChangeArrowheads="1"/>
              </p:cNvSpPr>
              <p:nvPr/>
            </p:nvSpPr>
            <p:spPr bwMode="auto">
              <a:xfrm>
                <a:off x="496" y="3465"/>
                <a:ext cx="424" cy="136"/>
              </a:xfrm>
              <a:prstGeom prst="rect">
                <a:avLst/>
              </a:prstGeom>
              <a:solidFill>
                <a:schemeClr val="bg1"/>
              </a:solidFill>
              <a:ln w="19050">
                <a:solidFill>
                  <a:srgbClr val="5F5F5F"/>
                </a:solidFill>
                <a:miter lim="800000"/>
                <a:headEnd/>
                <a:tailEnd/>
              </a:ln>
            </p:spPr>
            <p:txBody>
              <a:bodyPr wrap="none" anchor="ctr"/>
              <a:lstStyle/>
              <a:p>
                <a:endParaRPr lang="zh-CN" altLang="zh-CN"/>
              </a:p>
            </p:txBody>
          </p:sp>
          <p:sp>
            <p:nvSpPr>
              <p:cNvPr id="56376" name="Rectangle 144"/>
              <p:cNvSpPr>
                <a:spLocks noChangeArrowheads="1"/>
              </p:cNvSpPr>
              <p:nvPr/>
            </p:nvSpPr>
            <p:spPr bwMode="auto">
              <a:xfrm>
                <a:off x="769" y="3504"/>
                <a:ext cx="132" cy="61"/>
              </a:xfrm>
              <a:prstGeom prst="rect">
                <a:avLst/>
              </a:prstGeom>
              <a:solidFill>
                <a:schemeClr val="bg1"/>
              </a:solidFill>
              <a:ln w="19050">
                <a:solidFill>
                  <a:srgbClr val="006600"/>
                </a:solidFill>
                <a:miter lim="800000"/>
                <a:headEnd/>
                <a:tailEnd/>
              </a:ln>
            </p:spPr>
            <p:txBody>
              <a:bodyPr wrap="none" anchor="ctr"/>
              <a:lstStyle/>
              <a:p>
                <a:endParaRPr lang="zh-CN" altLang="zh-CN"/>
              </a:p>
            </p:txBody>
          </p:sp>
          <p:sp>
            <p:nvSpPr>
              <p:cNvPr id="56377" name="Rectangle 145"/>
              <p:cNvSpPr>
                <a:spLocks noChangeArrowheads="1"/>
              </p:cNvSpPr>
              <p:nvPr/>
            </p:nvSpPr>
            <p:spPr bwMode="auto">
              <a:xfrm>
                <a:off x="642" y="3479"/>
                <a:ext cx="108" cy="104"/>
              </a:xfrm>
              <a:prstGeom prst="rect">
                <a:avLst/>
              </a:prstGeom>
              <a:solidFill>
                <a:schemeClr val="bg1"/>
              </a:solidFill>
              <a:ln w="19050">
                <a:solidFill>
                  <a:schemeClr val="accent2"/>
                </a:solidFill>
                <a:miter lim="800000"/>
                <a:headEnd/>
                <a:tailEnd/>
              </a:ln>
            </p:spPr>
            <p:txBody>
              <a:bodyPr wrap="none" anchor="ctr"/>
              <a:lstStyle/>
              <a:p>
                <a:endParaRPr lang="zh-CN" altLang="zh-CN"/>
              </a:p>
            </p:txBody>
          </p:sp>
          <p:sp>
            <p:nvSpPr>
              <p:cNvPr id="56378" name="Rectangle 146"/>
              <p:cNvSpPr>
                <a:spLocks noChangeArrowheads="1"/>
              </p:cNvSpPr>
              <p:nvPr/>
            </p:nvSpPr>
            <p:spPr bwMode="auto">
              <a:xfrm>
                <a:off x="515" y="3484"/>
                <a:ext cx="108" cy="105"/>
              </a:xfrm>
              <a:prstGeom prst="rect">
                <a:avLst/>
              </a:prstGeom>
              <a:solidFill>
                <a:schemeClr val="bg1"/>
              </a:solidFill>
              <a:ln w="19050">
                <a:solidFill>
                  <a:srgbClr val="FF0000"/>
                </a:solidFill>
                <a:miter lim="800000"/>
                <a:headEnd/>
                <a:tailEnd/>
              </a:ln>
            </p:spPr>
            <p:txBody>
              <a:bodyPr wrap="none" anchor="ctr"/>
              <a:lstStyle/>
              <a:p>
                <a:endParaRPr lang="zh-CN" altLang="zh-CN"/>
              </a:p>
            </p:txBody>
          </p:sp>
          <p:sp>
            <p:nvSpPr>
              <p:cNvPr id="56379" name="Line 147"/>
              <p:cNvSpPr>
                <a:spLocks noChangeShapeType="1"/>
              </p:cNvSpPr>
              <p:nvPr/>
            </p:nvSpPr>
            <p:spPr bwMode="auto">
              <a:xfrm flipV="1">
                <a:off x="453" y="3529"/>
                <a:ext cx="561" cy="4"/>
              </a:xfrm>
              <a:prstGeom prst="line">
                <a:avLst/>
              </a:prstGeom>
              <a:noFill/>
              <a:ln w="19050">
                <a:solidFill>
                  <a:schemeClr val="tx1"/>
                </a:solidFill>
                <a:round/>
                <a:headEnd/>
                <a:tailEnd type="triangle" w="med" len="med"/>
              </a:ln>
            </p:spPr>
            <p:txBody>
              <a:bodyPr wrap="none"/>
              <a:lstStyle/>
              <a:p>
                <a:endParaRPr lang="zh-CN" altLang="en-US"/>
              </a:p>
            </p:txBody>
          </p:sp>
        </p:grpSp>
        <p:grpSp>
          <p:nvGrpSpPr>
            <p:cNvPr id="56369" name="Group 148"/>
            <p:cNvGrpSpPr>
              <a:grpSpLocks/>
            </p:cNvGrpSpPr>
            <p:nvPr/>
          </p:nvGrpSpPr>
          <p:grpSpPr bwMode="auto">
            <a:xfrm>
              <a:off x="2954" y="3292"/>
              <a:ext cx="561" cy="136"/>
              <a:chOff x="455" y="3463"/>
              <a:chExt cx="561" cy="136"/>
            </a:xfrm>
          </p:grpSpPr>
          <p:sp>
            <p:nvSpPr>
              <p:cNvPr id="56370" name="Rectangle 149"/>
              <p:cNvSpPr>
                <a:spLocks noChangeArrowheads="1"/>
              </p:cNvSpPr>
              <p:nvPr/>
            </p:nvSpPr>
            <p:spPr bwMode="auto">
              <a:xfrm>
                <a:off x="496" y="3465"/>
                <a:ext cx="424" cy="136"/>
              </a:xfrm>
              <a:prstGeom prst="rect">
                <a:avLst/>
              </a:prstGeom>
              <a:solidFill>
                <a:schemeClr val="bg1"/>
              </a:solidFill>
              <a:ln w="19050">
                <a:solidFill>
                  <a:srgbClr val="5F5F5F"/>
                </a:solidFill>
                <a:miter lim="800000"/>
                <a:headEnd/>
                <a:tailEnd/>
              </a:ln>
            </p:spPr>
            <p:txBody>
              <a:bodyPr wrap="none" anchor="ctr"/>
              <a:lstStyle/>
              <a:p>
                <a:endParaRPr lang="zh-CN" altLang="zh-CN"/>
              </a:p>
            </p:txBody>
          </p:sp>
          <p:sp>
            <p:nvSpPr>
              <p:cNvPr id="56371" name="Rectangle 150"/>
              <p:cNvSpPr>
                <a:spLocks noChangeArrowheads="1"/>
              </p:cNvSpPr>
              <p:nvPr/>
            </p:nvSpPr>
            <p:spPr bwMode="auto">
              <a:xfrm>
                <a:off x="769" y="3504"/>
                <a:ext cx="132" cy="61"/>
              </a:xfrm>
              <a:prstGeom prst="rect">
                <a:avLst/>
              </a:prstGeom>
              <a:solidFill>
                <a:schemeClr val="bg1"/>
              </a:solidFill>
              <a:ln w="19050">
                <a:solidFill>
                  <a:srgbClr val="006600"/>
                </a:solidFill>
                <a:miter lim="800000"/>
                <a:headEnd/>
                <a:tailEnd/>
              </a:ln>
            </p:spPr>
            <p:txBody>
              <a:bodyPr wrap="none" anchor="ctr"/>
              <a:lstStyle/>
              <a:p>
                <a:endParaRPr lang="zh-CN" altLang="zh-CN"/>
              </a:p>
            </p:txBody>
          </p:sp>
          <p:sp>
            <p:nvSpPr>
              <p:cNvPr id="56372" name="Rectangle 151"/>
              <p:cNvSpPr>
                <a:spLocks noChangeArrowheads="1"/>
              </p:cNvSpPr>
              <p:nvPr/>
            </p:nvSpPr>
            <p:spPr bwMode="auto">
              <a:xfrm>
                <a:off x="642" y="3479"/>
                <a:ext cx="108" cy="104"/>
              </a:xfrm>
              <a:prstGeom prst="rect">
                <a:avLst/>
              </a:prstGeom>
              <a:solidFill>
                <a:schemeClr val="bg1"/>
              </a:solidFill>
              <a:ln w="19050">
                <a:solidFill>
                  <a:schemeClr val="accent2"/>
                </a:solidFill>
                <a:miter lim="800000"/>
                <a:headEnd/>
                <a:tailEnd/>
              </a:ln>
            </p:spPr>
            <p:txBody>
              <a:bodyPr wrap="none" anchor="ctr"/>
              <a:lstStyle/>
              <a:p>
                <a:endParaRPr lang="zh-CN" altLang="zh-CN"/>
              </a:p>
            </p:txBody>
          </p:sp>
          <p:sp>
            <p:nvSpPr>
              <p:cNvPr id="56373" name="Rectangle 152"/>
              <p:cNvSpPr>
                <a:spLocks noChangeArrowheads="1"/>
              </p:cNvSpPr>
              <p:nvPr/>
            </p:nvSpPr>
            <p:spPr bwMode="auto">
              <a:xfrm>
                <a:off x="515" y="3484"/>
                <a:ext cx="108" cy="105"/>
              </a:xfrm>
              <a:prstGeom prst="rect">
                <a:avLst/>
              </a:prstGeom>
              <a:solidFill>
                <a:schemeClr val="bg1"/>
              </a:solidFill>
              <a:ln w="19050">
                <a:solidFill>
                  <a:srgbClr val="FF0000"/>
                </a:solidFill>
                <a:miter lim="800000"/>
                <a:headEnd/>
                <a:tailEnd/>
              </a:ln>
            </p:spPr>
            <p:txBody>
              <a:bodyPr wrap="none" anchor="ctr"/>
              <a:lstStyle/>
              <a:p>
                <a:endParaRPr lang="zh-CN" altLang="zh-CN"/>
              </a:p>
            </p:txBody>
          </p:sp>
          <p:sp>
            <p:nvSpPr>
              <p:cNvPr id="56374" name="Line 153"/>
              <p:cNvSpPr>
                <a:spLocks noChangeShapeType="1"/>
              </p:cNvSpPr>
              <p:nvPr/>
            </p:nvSpPr>
            <p:spPr bwMode="auto">
              <a:xfrm flipV="1">
                <a:off x="453" y="3529"/>
                <a:ext cx="561" cy="4"/>
              </a:xfrm>
              <a:prstGeom prst="line">
                <a:avLst/>
              </a:prstGeom>
              <a:noFill/>
              <a:ln w="19050">
                <a:solidFill>
                  <a:schemeClr val="tx1"/>
                </a:solidFill>
                <a:round/>
                <a:headEnd/>
                <a:tailEnd type="triangle" w="med" len="med"/>
              </a:ln>
            </p:spPr>
            <p:txBody>
              <a:bodyPr wrap="none"/>
              <a:lstStyle/>
              <a:p>
                <a:endParaRPr lang="zh-CN" altLang="en-US"/>
              </a:p>
            </p:txBody>
          </p:sp>
        </p:grpSp>
      </p:grpSp>
      <p:sp>
        <p:nvSpPr>
          <p:cNvPr id="56346" name="Line 155"/>
          <p:cNvSpPr>
            <a:spLocks noChangeShapeType="1"/>
          </p:cNvSpPr>
          <p:nvPr/>
        </p:nvSpPr>
        <p:spPr bwMode="auto">
          <a:xfrm>
            <a:off x="7005271" y="4105765"/>
            <a:ext cx="1063625" cy="0"/>
          </a:xfrm>
          <a:prstGeom prst="line">
            <a:avLst/>
          </a:prstGeom>
          <a:noFill/>
          <a:ln w="28575">
            <a:solidFill>
              <a:srgbClr val="FF0000"/>
            </a:solidFill>
            <a:round/>
            <a:headEnd/>
            <a:tailEnd/>
          </a:ln>
        </p:spPr>
        <p:txBody>
          <a:bodyPr wrap="none"/>
          <a:lstStyle/>
          <a:p>
            <a:endParaRPr lang="zh-CN" altLang="en-US"/>
          </a:p>
        </p:txBody>
      </p:sp>
      <p:sp>
        <p:nvSpPr>
          <p:cNvPr id="56347" name="Line 156"/>
          <p:cNvSpPr>
            <a:spLocks noChangeShapeType="1"/>
          </p:cNvSpPr>
          <p:nvPr/>
        </p:nvSpPr>
        <p:spPr bwMode="auto">
          <a:xfrm flipV="1">
            <a:off x="6967171" y="4493115"/>
            <a:ext cx="1111250" cy="3175"/>
          </a:xfrm>
          <a:prstGeom prst="line">
            <a:avLst/>
          </a:prstGeom>
          <a:noFill/>
          <a:ln w="28575">
            <a:solidFill>
              <a:srgbClr val="FF0000"/>
            </a:solidFill>
            <a:round/>
            <a:headEnd/>
            <a:tailEnd/>
          </a:ln>
        </p:spPr>
        <p:txBody>
          <a:bodyPr wrap="none"/>
          <a:lstStyle/>
          <a:p>
            <a:endParaRPr lang="zh-CN" altLang="en-US"/>
          </a:p>
        </p:txBody>
      </p:sp>
      <p:sp>
        <p:nvSpPr>
          <p:cNvPr id="56348" name="Line 157"/>
          <p:cNvSpPr>
            <a:spLocks noChangeShapeType="1"/>
          </p:cNvSpPr>
          <p:nvPr/>
        </p:nvSpPr>
        <p:spPr bwMode="auto">
          <a:xfrm>
            <a:off x="6967171" y="4924915"/>
            <a:ext cx="1101725" cy="0"/>
          </a:xfrm>
          <a:prstGeom prst="line">
            <a:avLst/>
          </a:prstGeom>
          <a:noFill/>
          <a:ln w="28575">
            <a:solidFill>
              <a:srgbClr val="FF0000"/>
            </a:solidFill>
            <a:round/>
            <a:headEnd/>
            <a:tailEnd/>
          </a:ln>
        </p:spPr>
        <p:txBody>
          <a:bodyPr wrap="none"/>
          <a:lstStyle/>
          <a:p>
            <a:endParaRPr lang="zh-CN" altLang="en-US"/>
          </a:p>
        </p:txBody>
      </p:sp>
      <p:sp>
        <p:nvSpPr>
          <p:cNvPr id="56349" name="Line 158"/>
          <p:cNvSpPr>
            <a:spLocks noChangeShapeType="1"/>
          </p:cNvSpPr>
          <p:nvPr/>
        </p:nvSpPr>
        <p:spPr bwMode="auto">
          <a:xfrm flipV="1">
            <a:off x="7249746" y="4105765"/>
            <a:ext cx="0" cy="977900"/>
          </a:xfrm>
          <a:prstGeom prst="line">
            <a:avLst/>
          </a:prstGeom>
          <a:noFill/>
          <a:ln w="28575">
            <a:solidFill>
              <a:srgbClr val="FF0000"/>
            </a:solidFill>
            <a:round/>
            <a:headEnd/>
            <a:tailEnd/>
          </a:ln>
        </p:spPr>
        <p:txBody>
          <a:bodyPr wrap="none"/>
          <a:lstStyle/>
          <a:p>
            <a:endParaRPr lang="zh-CN" altLang="en-US"/>
          </a:p>
        </p:txBody>
      </p:sp>
      <p:sp>
        <p:nvSpPr>
          <p:cNvPr id="56350" name="Line 159"/>
          <p:cNvSpPr>
            <a:spLocks noChangeShapeType="1"/>
          </p:cNvSpPr>
          <p:nvPr/>
        </p:nvSpPr>
        <p:spPr bwMode="auto">
          <a:xfrm flipV="1">
            <a:off x="7672021" y="4105765"/>
            <a:ext cx="0" cy="977900"/>
          </a:xfrm>
          <a:prstGeom prst="line">
            <a:avLst/>
          </a:prstGeom>
          <a:noFill/>
          <a:ln w="28575">
            <a:solidFill>
              <a:srgbClr val="FF0000"/>
            </a:solidFill>
            <a:round/>
            <a:headEnd/>
            <a:tailEnd/>
          </a:ln>
        </p:spPr>
        <p:txBody>
          <a:bodyPr wrap="none"/>
          <a:lstStyle/>
          <a:p>
            <a:endParaRPr lang="zh-CN" altLang="en-US"/>
          </a:p>
        </p:txBody>
      </p:sp>
      <p:sp>
        <p:nvSpPr>
          <p:cNvPr id="56351" name="Line 160"/>
          <p:cNvSpPr>
            <a:spLocks noChangeShapeType="1"/>
          </p:cNvSpPr>
          <p:nvPr/>
        </p:nvSpPr>
        <p:spPr bwMode="auto">
          <a:xfrm flipV="1">
            <a:off x="8068896" y="4096240"/>
            <a:ext cx="0" cy="977900"/>
          </a:xfrm>
          <a:prstGeom prst="line">
            <a:avLst/>
          </a:prstGeom>
          <a:noFill/>
          <a:ln w="28575">
            <a:solidFill>
              <a:srgbClr val="FF0000"/>
            </a:solidFill>
            <a:round/>
            <a:headEnd/>
            <a:tailEnd/>
          </a:ln>
        </p:spPr>
        <p:txBody>
          <a:bodyPr wrap="none"/>
          <a:lstStyle/>
          <a:p>
            <a:endParaRPr lang="zh-CN" altLang="en-US"/>
          </a:p>
        </p:txBody>
      </p:sp>
      <p:sp>
        <p:nvSpPr>
          <p:cNvPr id="56352" name="Oval 161"/>
          <p:cNvSpPr>
            <a:spLocks noChangeArrowheads="1"/>
          </p:cNvSpPr>
          <p:nvPr/>
        </p:nvSpPr>
        <p:spPr bwMode="auto">
          <a:xfrm>
            <a:off x="7208471" y="4067665"/>
            <a:ext cx="88900" cy="88900"/>
          </a:xfrm>
          <a:prstGeom prst="ellipse">
            <a:avLst/>
          </a:prstGeom>
          <a:solidFill>
            <a:srgbClr val="FF0000"/>
          </a:solidFill>
          <a:ln w="9525">
            <a:noFill/>
            <a:round/>
            <a:headEnd/>
            <a:tailEnd/>
          </a:ln>
        </p:spPr>
        <p:txBody>
          <a:bodyPr wrap="none" anchor="ctr"/>
          <a:lstStyle/>
          <a:p>
            <a:endParaRPr lang="zh-CN" altLang="zh-CN"/>
          </a:p>
        </p:txBody>
      </p:sp>
      <p:sp>
        <p:nvSpPr>
          <p:cNvPr id="56353" name="Oval 162"/>
          <p:cNvSpPr>
            <a:spLocks noChangeArrowheads="1"/>
          </p:cNvSpPr>
          <p:nvPr/>
        </p:nvSpPr>
        <p:spPr bwMode="auto">
          <a:xfrm>
            <a:off x="7208471" y="4451840"/>
            <a:ext cx="88900" cy="88900"/>
          </a:xfrm>
          <a:prstGeom prst="ellipse">
            <a:avLst/>
          </a:prstGeom>
          <a:solidFill>
            <a:srgbClr val="FF0000"/>
          </a:solidFill>
          <a:ln w="9525">
            <a:noFill/>
            <a:round/>
            <a:headEnd/>
            <a:tailEnd/>
          </a:ln>
        </p:spPr>
        <p:txBody>
          <a:bodyPr wrap="none" anchor="ctr"/>
          <a:lstStyle/>
          <a:p>
            <a:endParaRPr lang="zh-CN" altLang="zh-CN"/>
          </a:p>
        </p:txBody>
      </p:sp>
      <p:sp>
        <p:nvSpPr>
          <p:cNvPr id="56354" name="Oval 163"/>
          <p:cNvSpPr>
            <a:spLocks noChangeArrowheads="1"/>
          </p:cNvSpPr>
          <p:nvPr/>
        </p:nvSpPr>
        <p:spPr bwMode="auto">
          <a:xfrm>
            <a:off x="7202121" y="4877290"/>
            <a:ext cx="88900" cy="88900"/>
          </a:xfrm>
          <a:prstGeom prst="ellipse">
            <a:avLst/>
          </a:prstGeom>
          <a:solidFill>
            <a:srgbClr val="FF0000"/>
          </a:solidFill>
          <a:ln w="9525">
            <a:noFill/>
            <a:round/>
            <a:headEnd/>
            <a:tailEnd/>
          </a:ln>
        </p:spPr>
        <p:txBody>
          <a:bodyPr wrap="none" anchor="ctr"/>
          <a:lstStyle/>
          <a:p>
            <a:endParaRPr lang="zh-CN" altLang="zh-CN"/>
          </a:p>
        </p:txBody>
      </p:sp>
      <p:sp>
        <p:nvSpPr>
          <p:cNvPr id="56355" name="Oval 164"/>
          <p:cNvSpPr>
            <a:spLocks noChangeArrowheads="1"/>
          </p:cNvSpPr>
          <p:nvPr/>
        </p:nvSpPr>
        <p:spPr bwMode="auto">
          <a:xfrm>
            <a:off x="7633921" y="4067665"/>
            <a:ext cx="88900" cy="88900"/>
          </a:xfrm>
          <a:prstGeom prst="ellipse">
            <a:avLst/>
          </a:prstGeom>
          <a:solidFill>
            <a:srgbClr val="FF0000"/>
          </a:solidFill>
          <a:ln w="9525">
            <a:noFill/>
            <a:round/>
            <a:headEnd/>
            <a:tailEnd/>
          </a:ln>
        </p:spPr>
        <p:txBody>
          <a:bodyPr wrap="none" anchor="ctr"/>
          <a:lstStyle/>
          <a:p>
            <a:endParaRPr lang="zh-CN" altLang="zh-CN"/>
          </a:p>
        </p:txBody>
      </p:sp>
      <p:sp>
        <p:nvSpPr>
          <p:cNvPr id="56356" name="Oval 165"/>
          <p:cNvSpPr>
            <a:spLocks noChangeArrowheads="1"/>
          </p:cNvSpPr>
          <p:nvPr/>
        </p:nvSpPr>
        <p:spPr bwMode="auto">
          <a:xfrm>
            <a:off x="7633921" y="4451840"/>
            <a:ext cx="88900" cy="88900"/>
          </a:xfrm>
          <a:prstGeom prst="ellipse">
            <a:avLst/>
          </a:prstGeom>
          <a:solidFill>
            <a:srgbClr val="FF0000"/>
          </a:solidFill>
          <a:ln w="9525">
            <a:noFill/>
            <a:round/>
            <a:headEnd/>
            <a:tailEnd/>
          </a:ln>
        </p:spPr>
        <p:txBody>
          <a:bodyPr wrap="none" anchor="ctr"/>
          <a:lstStyle/>
          <a:p>
            <a:endParaRPr lang="zh-CN" altLang="zh-CN"/>
          </a:p>
        </p:txBody>
      </p:sp>
      <p:sp>
        <p:nvSpPr>
          <p:cNvPr id="56357" name="Oval 166"/>
          <p:cNvSpPr>
            <a:spLocks noChangeArrowheads="1"/>
          </p:cNvSpPr>
          <p:nvPr/>
        </p:nvSpPr>
        <p:spPr bwMode="auto">
          <a:xfrm>
            <a:off x="7627571" y="4877290"/>
            <a:ext cx="88900" cy="88900"/>
          </a:xfrm>
          <a:prstGeom prst="ellipse">
            <a:avLst/>
          </a:prstGeom>
          <a:solidFill>
            <a:srgbClr val="FF0000"/>
          </a:solidFill>
          <a:ln w="9525">
            <a:noFill/>
            <a:round/>
            <a:headEnd/>
            <a:tailEnd/>
          </a:ln>
        </p:spPr>
        <p:txBody>
          <a:bodyPr wrap="none" anchor="ctr"/>
          <a:lstStyle/>
          <a:p>
            <a:endParaRPr lang="zh-CN" altLang="zh-CN"/>
          </a:p>
        </p:txBody>
      </p:sp>
      <p:sp>
        <p:nvSpPr>
          <p:cNvPr id="56358" name="Oval 167"/>
          <p:cNvSpPr>
            <a:spLocks noChangeArrowheads="1"/>
          </p:cNvSpPr>
          <p:nvPr/>
        </p:nvSpPr>
        <p:spPr bwMode="auto">
          <a:xfrm>
            <a:off x="8024446" y="4067665"/>
            <a:ext cx="88900" cy="88900"/>
          </a:xfrm>
          <a:prstGeom prst="ellipse">
            <a:avLst/>
          </a:prstGeom>
          <a:solidFill>
            <a:srgbClr val="FF0000"/>
          </a:solidFill>
          <a:ln w="9525">
            <a:noFill/>
            <a:round/>
            <a:headEnd/>
            <a:tailEnd/>
          </a:ln>
        </p:spPr>
        <p:txBody>
          <a:bodyPr wrap="none" anchor="ctr"/>
          <a:lstStyle/>
          <a:p>
            <a:endParaRPr lang="zh-CN" altLang="zh-CN"/>
          </a:p>
        </p:txBody>
      </p:sp>
      <p:sp>
        <p:nvSpPr>
          <p:cNvPr id="56359" name="Oval 168"/>
          <p:cNvSpPr>
            <a:spLocks noChangeArrowheads="1"/>
          </p:cNvSpPr>
          <p:nvPr/>
        </p:nvSpPr>
        <p:spPr bwMode="auto">
          <a:xfrm>
            <a:off x="8024446" y="4451840"/>
            <a:ext cx="88900" cy="88900"/>
          </a:xfrm>
          <a:prstGeom prst="ellipse">
            <a:avLst/>
          </a:prstGeom>
          <a:solidFill>
            <a:srgbClr val="FF0000"/>
          </a:solidFill>
          <a:ln w="9525">
            <a:noFill/>
            <a:round/>
            <a:headEnd/>
            <a:tailEnd/>
          </a:ln>
        </p:spPr>
        <p:txBody>
          <a:bodyPr wrap="none" anchor="ctr"/>
          <a:lstStyle/>
          <a:p>
            <a:endParaRPr lang="zh-CN" altLang="zh-CN"/>
          </a:p>
        </p:txBody>
      </p:sp>
      <p:sp>
        <p:nvSpPr>
          <p:cNvPr id="56360" name="Oval 169"/>
          <p:cNvSpPr>
            <a:spLocks noChangeArrowheads="1"/>
          </p:cNvSpPr>
          <p:nvPr/>
        </p:nvSpPr>
        <p:spPr bwMode="auto">
          <a:xfrm>
            <a:off x="8018096" y="4877290"/>
            <a:ext cx="88900" cy="88900"/>
          </a:xfrm>
          <a:prstGeom prst="ellipse">
            <a:avLst/>
          </a:prstGeom>
          <a:solidFill>
            <a:srgbClr val="FF0000"/>
          </a:solidFill>
          <a:ln w="9525">
            <a:noFill/>
            <a:round/>
            <a:headEnd/>
            <a:tailEnd/>
          </a:ln>
        </p:spPr>
        <p:txBody>
          <a:bodyPr wrap="none" anchor="ctr"/>
          <a:lstStyle/>
          <a:p>
            <a:endParaRPr lang="zh-CN" altLang="zh-CN"/>
          </a:p>
        </p:txBody>
      </p:sp>
      <p:sp>
        <p:nvSpPr>
          <p:cNvPr id="56361" name="Text Box 170"/>
          <p:cNvSpPr txBox="1">
            <a:spLocks noChangeArrowheads="1"/>
          </p:cNvSpPr>
          <p:nvPr/>
        </p:nvSpPr>
        <p:spPr bwMode="auto">
          <a:xfrm>
            <a:off x="5922596" y="5355128"/>
            <a:ext cx="877163" cy="369332"/>
          </a:xfrm>
          <a:prstGeom prst="rect">
            <a:avLst/>
          </a:prstGeom>
          <a:noFill/>
          <a:ln w="9525">
            <a:noFill/>
            <a:miter lim="800000"/>
            <a:headEnd/>
            <a:tailEnd/>
          </a:ln>
        </p:spPr>
        <p:txBody>
          <a:bodyPr wrap="none">
            <a:spAutoFit/>
          </a:bodyPr>
          <a:lstStyle/>
          <a:p>
            <a:r>
              <a:rPr lang="zh-CN" altLang="en-US"/>
              <a:t>纵横式</a:t>
            </a:r>
            <a:endParaRPr lang="en-US" altLang="zh-CN"/>
          </a:p>
        </p:txBody>
      </p:sp>
      <p:sp>
        <p:nvSpPr>
          <p:cNvPr id="56362" name="Freeform 171"/>
          <p:cNvSpPr>
            <a:spLocks/>
          </p:cNvSpPr>
          <p:nvPr/>
        </p:nvSpPr>
        <p:spPr bwMode="auto">
          <a:xfrm>
            <a:off x="613996" y="4091478"/>
            <a:ext cx="2798763" cy="412750"/>
          </a:xfrm>
          <a:custGeom>
            <a:avLst/>
            <a:gdLst>
              <a:gd name="T0" fmla="*/ 0 w 1763"/>
              <a:gd name="T1" fmla="*/ 0 h 260"/>
              <a:gd name="T2" fmla="*/ 2147483647 w 1763"/>
              <a:gd name="T3" fmla="*/ 0 h 260"/>
              <a:gd name="T4" fmla="*/ 2147483647 w 1763"/>
              <a:gd name="T5" fmla="*/ 2147483647 h 260"/>
              <a:gd name="T6" fmla="*/ 2147483647 w 1763"/>
              <a:gd name="T7" fmla="*/ 2147483647 h 260"/>
              <a:gd name="T8" fmla="*/ 0 60000 65536"/>
              <a:gd name="T9" fmla="*/ 0 60000 65536"/>
              <a:gd name="T10" fmla="*/ 0 60000 65536"/>
              <a:gd name="T11" fmla="*/ 0 60000 65536"/>
              <a:gd name="T12" fmla="*/ 0 w 1763"/>
              <a:gd name="T13" fmla="*/ 0 h 260"/>
              <a:gd name="T14" fmla="*/ 1763 w 1763"/>
              <a:gd name="T15" fmla="*/ 260 h 260"/>
            </a:gdLst>
            <a:ahLst/>
            <a:cxnLst>
              <a:cxn ang="T8">
                <a:pos x="T0" y="T1"/>
              </a:cxn>
              <a:cxn ang="T9">
                <a:pos x="T2" y="T3"/>
              </a:cxn>
              <a:cxn ang="T10">
                <a:pos x="T4" y="T5"/>
              </a:cxn>
              <a:cxn ang="T11">
                <a:pos x="T6" y="T7"/>
              </a:cxn>
            </a:cxnLst>
            <a:rect l="T12" t="T13" r="T14" b="T15"/>
            <a:pathLst>
              <a:path w="1763" h="260">
                <a:moveTo>
                  <a:pt x="0" y="0"/>
                </a:moveTo>
                <a:lnTo>
                  <a:pt x="689" y="0"/>
                </a:lnTo>
                <a:lnTo>
                  <a:pt x="1054" y="260"/>
                </a:lnTo>
                <a:lnTo>
                  <a:pt x="1763" y="260"/>
                </a:lnTo>
              </a:path>
            </a:pathLst>
          </a:custGeom>
          <a:noFill/>
          <a:ln w="38100">
            <a:solidFill>
              <a:schemeClr val="tx1"/>
            </a:solidFill>
            <a:round/>
            <a:headEnd/>
            <a:tailEnd type="triangle" w="med" len="med"/>
          </a:ln>
        </p:spPr>
        <p:txBody>
          <a:bodyPr wrap="none"/>
          <a:lstStyle/>
          <a:p>
            <a:endParaRPr lang="zh-CN" altLang="en-US"/>
          </a:p>
        </p:txBody>
      </p:sp>
      <p:sp>
        <p:nvSpPr>
          <p:cNvPr id="56363" name="Freeform 172"/>
          <p:cNvSpPr>
            <a:spLocks/>
          </p:cNvSpPr>
          <p:nvPr/>
        </p:nvSpPr>
        <p:spPr bwMode="auto">
          <a:xfrm>
            <a:off x="3665171" y="4061315"/>
            <a:ext cx="2006600" cy="400050"/>
          </a:xfrm>
          <a:custGeom>
            <a:avLst/>
            <a:gdLst>
              <a:gd name="T0" fmla="*/ 0 w 1264"/>
              <a:gd name="T1" fmla="*/ 2147483647 h 252"/>
              <a:gd name="T2" fmla="*/ 2147483647 w 1264"/>
              <a:gd name="T3" fmla="*/ 0 h 252"/>
              <a:gd name="T4" fmla="*/ 2147483647 w 1264"/>
              <a:gd name="T5" fmla="*/ 2147483647 h 252"/>
              <a:gd name="T6" fmla="*/ 2147483647 w 1264"/>
              <a:gd name="T7" fmla="*/ 2147483647 h 252"/>
              <a:gd name="T8" fmla="*/ 0 60000 65536"/>
              <a:gd name="T9" fmla="*/ 0 60000 65536"/>
              <a:gd name="T10" fmla="*/ 0 60000 65536"/>
              <a:gd name="T11" fmla="*/ 0 60000 65536"/>
              <a:gd name="T12" fmla="*/ 0 w 1264"/>
              <a:gd name="T13" fmla="*/ 0 h 252"/>
              <a:gd name="T14" fmla="*/ 1264 w 1264"/>
              <a:gd name="T15" fmla="*/ 252 h 252"/>
            </a:gdLst>
            <a:ahLst/>
            <a:cxnLst>
              <a:cxn ang="T8">
                <a:pos x="T0" y="T1"/>
              </a:cxn>
              <a:cxn ang="T9">
                <a:pos x="T2" y="T3"/>
              </a:cxn>
              <a:cxn ang="T10">
                <a:pos x="T4" y="T5"/>
              </a:cxn>
              <a:cxn ang="T11">
                <a:pos x="T6" y="T7"/>
              </a:cxn>
            </a:cxnLst>
            <a:rect l="T12" t="T13" r="T14" b="T15"/>
            <a:pathLst>
              <a:path w="1264" h="252">
                <a:moveTo>
                  <a:pt x="0" y="2"/>
                </a:moveTo>
                <a:lnTo>
                  <a:pt x="622" y="0"/>
                </a:lnTo>
                <a:lnTo>
                  <a:pt x="616" y="246"/>
                </a:lnTo>
                <a:lnTo>
                  <a:pt x="1264" y="252"/>
                </a:lnTo>
              </a:path>
            </a:pathLst>
          </a:custGeom>
          <a:noFill/>
          <a:ln w="38100">
            <a:solidFill>
              <a:schemeClr val="tx1"/>
            </a:solidFill>
            <a:round/>
            <a:headEnd/>
            <a:tailEnd type="triangle" w="med" len="med"/>
          </a:ln>
        </p:spPr>
        <p:txBody>
          <a:bodyPr wrap="none"/>
          <a:lstStyle/>
          <a:p>
            <a:endParaRPr lang="zh-CN" altLang="en-US"/>
          </a:p>
        </p:txBody>
      </p:sp>
      <p:sp>
        <p:nvSpPr>
          <p:cNvPr id="56364" name="Freeform 173"/>
          <p:cNvSpPr>
            <a:spLocks/>
          </p:cNvSpPr>
          <p:nvPr/>
        </p:nvSpPr>
        <p:spPr bwMode="auto">
          <a:xfrm>
            <a:off x="6062296" y="4051790"/>
            <a:ext cx="1543050" cy="2014538"/>
          </a:xfrm>
          <a:custGeom>
            <a:avLst/>
            <a:gdLst>
              <a:gd name="T0" fmla="*/ 0 w 972"/>
              <a:gd name="T1" fmla="*/ 2147483647 h 1266"/>
              <a:gd name="T2" fmla="*/ 2147483647 w 972"/>
              <a:gd name="T3" fmla="*/ 0 h 1266"/>
              <a:gd name="T4" fmla="*/ 2147483647 w 972"/>
              <a:gd name="T5" fmla="*/ 2147483647 h 1266"/>
              <a:gd name="T6" fmla="*/ 0 60000 65536"/>
              <a:gd name="T7" fmla="*/ 0 60000 65536"/>
              <a:gd name="T8" fmla="*/ 0 60000 65536"/>
              <a:gd name="T9" fmla="*/ 0 w 972"/>
              <a:gd name="T10" fmla="*/ 0 h 1266"/>
              <a:gd name="T11" fmla="*/ 972 w 972"/>
              <a:gd name="T12" fmla="*/ 1266 h 1266"/>
            </a:gdLst>
            <a:ahLst/>
            <a:cxnLst>
              <a:cxn ang="T6">
                <a:pos x="T0" y="T1"/>
              </a:cxn>
              <a:cxn ang="T7">
                <a:pos x="T2" y="T3"/>
              </a:cxn>
              <a:cxn ang="T8">
                <a:pos x="T4" y="T5"/>
              </a:cxn>
            </a:cxnLst>
            <a:rect l="T9" t="T10" r="T11" b="T12"/>
            <a:pathLst>
              <a:path w="972" h="1266">
                <a:moveTo>
                  <a:pt x="0" y="3"/>
                </a:moveTo>
                <a:lnTo>
                  <a:pt x="969" y="0"/>
                </a:lnTo>
                <a:lnTo>
                  <a:pt x="972" y="1266"/>
                </a:lnTo>
              </a:path>
            </a:pathLst>
          </a:custGeom>
          <a:noFill/>
          <a:ln w="38100">
            <a:solidFill>
              <a:schemeClr val="tx1"/>
            </a:solidFill>
            <a:round/>
            <a:headEnd/>
            <a:tailEnd type="triangle" w="med" len="med"/>
          </a:ln>
        </p:spPr>
        <p:txBody>
          <a:bodyPr wrap="none"/>
          <a:lstStyle/>
          <a:p>
            <a:endParaRPr lang="zh-CN" altLang="en-US"/>
          </a:p>
        </p:txBody>
      </p:sp>
      <p:grpSp>
        <p:nvGrpSpPr>
          <p:cNvPr id="7" name="组合 6">
            <a:extLst>
              <a:ext uri="{FF2B5EF4-FFF2-40B4-BE49-F238E27FC236}">
                <a16:creationId xmlns:a16="http://schemas.microsoft.com/office/drawing/2014/main" id="{4FE34061-8228-48CC-817E-93AC478C4B75}"/>
              </a:ext>
            </a:extLst>
          </p:cNvPr>
          <p:cNvGrpSpPr/>
          <p:nvPr/>
        </p:nvGrpSpPr>
        <p:grpSpPr>
          <a:xfrm>
            <a:off x="3149852" y="1478978"/>
            <a:ext cx="470520" cy="450720"/>
            <a:chOff x="3149852" y="1478978"/>
            <a:chExt cx="470520" cy="450720"/>
          </a:xfrm>
        </p:grpSpPr>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DBDC0254-3A3E-4E52-A81E-A101FB8E7545}"/>
                    </a:ext>
                  </a:extLst>
                </p14:cNvPr>
                <p14:cNvContentPartPr/>
                <p14:nvPr/>
              </p14:nvContentPartPr>
              <p14:xfrm>
                <a:off x="3149852" y="1482218"/>
                <a:ext cx="194400" cy="447480"/>
              </p14:xfrm>
            </p:contentPart>
          </mc:Choice>
          <mc:Fallback xmlns="">
            <p:pic>
              <p:nvPicPr>
                <p:cNvPr id="2" name="墨迹 1">
                  <a:extLst>
                    <a:ext uri="{FF2B5EF4-FFF2-40B4-BE49-F238E27FC236}">
                      <a16:creationId xmlns:a16="http://schemas.microsoft.com/office/drawing/2014/main" id="{DBDC0254-3A3E-4E52-A81E-A101FB8E7545}"/>
                    </a:ext>
                  </a:extLst>
                </p:cNvPr>
                <p:cNvPicPr/>
                <p:nvPr/>
              </p:nvPicPr>
              <p:blipFill>
                <a:blip r:embed="rId4"/>
                <a:stretch>
                  <a:fillRect/>
                </a:stretch>
              </p:blipFill>
              <p:spPr>
                <a:xfrm>
                  <a:off x="3131819" y="1464218"/>
                  <a:ext cx="230106"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882641E4-60C4-45D8-BBC9-DC6AAE8DAE7C}"/>
                    </a:ext>
                  </a:extLst>
                </p14:cNvPr>
                <p14:cNvContentPartPr/>
                <p14:nvPr/>
              </p14:nvContentPartPr>
              <p14:xfrm>
                <a:off x="3320492" y="1648178"/>
                <a:ext cx="70560" cy="167040"/>
              </p14:xfrm>
            </p:contentPart>
          </mc:Choice>
          <mc:Fallback xmlns="">
            <p:pic>
              <p:nvPicPr>
                <p:cNvPr id="3" name="墨迹 2">
                  <a:extLst>
                    <a:ext uri="{FF2B5EF4-FFF2-40B4-BE49-F238E27FC236}">
                      <a16:creationId xmlns:a16="http://schemas.microsoft.com/office/drawing/2014/main" id="{882641E4-60C4-45D8-BBC9-DC6AAE8DAE7C}"/>
                    </a:ext>
                  </a:extLst>
                </p:cNvPr>
                <p:cNvPicPr/>
                <p:nvPr/>
              </p:nvPicPr>
              <p:blipFill>
                <a:blip r:embed="rId6"/>
                <a:stretch>
                  <a:fillRect/>
                </a:stretch>
              </p:blipFill>
              <p:spPr>
                <a:xfrm>
                  <a:off x="3302492" y="1630178"/>
                  <a:ext cx="10620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C5FF6BED-36C1-48B3-8296-02319D41DB57}"/>
                    </a:ext>
                  </a:extLst>
                </p14:cNvPr>
                <p14:cNvContentPartPr/>
                <p14:nvPr/>
              </p14:nvContentPartPr>
              <p14:xfrm>
                <a:off x="3355412" y="1478978"/>
                <a:ext cx="181440" cy="447120"/>
              </p14:xfrm>
            </p:contentPart>
          </mc:Choice>
          <mc:Fallback xmlns="">
            <p:pic>
              <p:nvPicPr>
                <p:cNvPr id="4" name="墨迹 3">
                  <a:extLst>
                    <a:ext uri="{FF2B5EF4-FFF2-40B4-BE49-F238E27FC236}">
                      <a16:creationId xmlns:a16="http://schemas.microsoft.com/office/drawing/2014/main" id="{C5FF6BED-36C1-48B3-8296-02319D41DB57}"/>
                    </a:ext>
                  </a:extLst>
                </p:cNvPr>
                <p:cNvPicPr/>
                <p:nvPr/>
              </p:nvPicPr>
              <p:blipFill>
                <a:blip r:embed="rId8"/>
                <a:stretch>
                  <a:fillRect/>
                </a:stretch>
              </p:blipFill>
              <p:spPr>
                <a:xfrm>
                  <a:off x="3337412" y="1460978"/>
                  <a:ext cx="217080" cy="482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墨迹 5">
                  <a:extLst>
                    <a:ext uri="{FF2B5EF4-FFF2-40B4-BE49-F238E27FC236}">
                      <a16:creationId xmlns:a16="http://schemas.microsoft.com/office/drawing/2014/main" id="{8B3B9A16-D858-46C3-94DA-17C275766708}"/>
                    </a:ext>
                  </a:extLst>
                </p14:cNvPr>
                <p14:cNvContentPartPr/>
                <p14:nvPr/>
              </p14:nvContentPartPr>
              <p14:xfrm>
                <a:off x="3320492" y="1656818"/>
                <a:ext cx="299880" cy="254160"/>
              </p14:xfrm>
            </p:contentPart>
          </mc:Choice>
          <mc:Fallback xmlns="">
            <p:pic>
              <p:nvPicPr>
                <p:cNvPr id="6" name="墨迹 5">
                  <a:extLst>
                    <a:ext uri="{FF2B5EF4-FFF2-40B4-BE49-F238E27FC236}">
                      <a16:creationId xmlns:a16="http://schemas.microsoft.com/office/drawing/2014/main" id="{8B3B9A16-D858-46C3-94DA-17C275766708}"/>
                    </a:ext>
                  </a:extLst>
                </p:cNvPr>
                <p:cNvPicPr/>
                <p:nvPr/>
              </p:nvPicPr>
              <p:blipFill>
                <a:blip r:embed="rId10"/>
                <a:stretch>
                  <a:fillRect/>
                </a:stretch>
              </p:blipFill>
              <p:spPr>
                <a:xfrm>
                  <a:off x="3302492" y="1638818"/>
                  <a:ext cx="335520" cy="289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26" name="墨迹 25">
                <a:extLst>
                  <a:ext uri="{FF2B5EF4-FFF2-40B4-BE49-F238E27FC236}">
                    <a16:creationId xmlns:a16="http://schemas.microsoft.com/office/drawing/2014/main" id="{B93CF11C-8BFD-4535-893C-C100D098ADA5}"/>
                  </a:ext>
                </a:extLst>
              </p14:cNvPr>
              <p14:cNvContentPartPr/>
              <p14:nvPr/>
            </p14:nvContentPartPr>
            <p14:xfrm>
              <a:off x="1173452" y="3596858"/>
              <a:ext cx="1650240" cy="365040"/>
            </p14:xfrm>
          </p:contentPart>
        </mc:Choice>
        <mc:Fallback xmlns="">
          <p:pic>
            <p:nvPicPr>
              <p:cNvPr id="26" name="墨迹 25">
                <a:extLst>
                  <a:ext uri="{FF2B5EF4-FFF2-40B4-BE49-F238E27FC236}">
                    <a16:creationId xmlns:a16="http://schemas.microsoft.com/office/drawing/2014/main" id="{B93CF11C-8BFD-4535-893C-C100D098ADA5}"/>
                  </a:ext>
                </a:extLst>
              </p:cNvPr>
              <p:cNvPicPr/>
              <p:nvPr/>
            </p:nvPicPr>
            <p:blipFill>
              <a:blip r:embed="rId12"/>
              <a:stretch>
                <a:fillRect/>
              </a:stretch>
            </p:blipFill>
            <p:spPr>
              <a:xfrm>
                <a:off x="1155452" y="3578858"/>
                <a:ext cx="1685880" cy="400680"/>
              </a:xfrm>
              <a:prstGeom prst="rect">
                <a:avLst/>
              </a:prstGeom>
            </p:spPr>
          </p:pic>
        </mc:Fallback>
      </mc:AlternateContent>
      <p:grpSp>
        <p:nvGrpSpPr>
          <p:cNvPr id="31" name="组合 30">
            <a:extLst>
              <a:ext uri="{FF2B5EF4-FFF2-40B4-BE49-F238E27FC236}">
                <a16:creationId xmlns:a16="http://schemas.microsoft.com/office/drawing/2014/main" id="{C5E1B829-BBF3-4E07-BC1A-03EB350E553C}"/>
              </a:ext>
            </a:extLst>
          </p:cNvPr>
          <p:cNvGrpSpPr/>
          <p:nvPr/>
        </p:nvGrpSpPr>
        <p:grpSpPr>
          <a:xfrm>
            <a:off x="931892" y="2850938"/>
            <a:ext cx="3884040" cy="536760"/>
            <a:chOff x="931892" y="2850938"/>
            <a:chExt cx="3884040" cy="536760"/>
          </a:xfrm>
        </p:grpSpPr>
        <mc:AlternateContent xmlns:mc="http://schemas.openxmlformats.org/markup-compatibility/2006" xmlns:p14="http://schemas.microsoft.com/office/powerpoint/2010/main">
          <mc:Choice Requires="p14">
            <p:contentPart p14:bwMode="auto" r:id="rId13">
              <p14:nvContentPartPr>
                <p14:cNvPr id="8" name="墨迹 7">
                  <a:extLst>
                    <a:ext uri="{FF2B5EF4-FFF2-40B4-BE49-F238E27FC236}">
                      <a16:creationId xmlns:a16="http://schemas.microsoft.com/office/drawing/2014/main" id="{DFE344DA-F0A8-4803-A276-E94CDA6F6340}"/>
                    </a:ext>
                  </a:extLst>
                </p14:cNvPr>
                <p14:cNvContentPartPr/>
                <p14:nvPr/>
              </p14:nvContentPartPr>
              <p14:xfrm>
                <a:off x="931892" y="3232898"/>
                <a:ext cx="1653120" cy="137520"/>
              </p14:xfrm>
            </p:contentPart>
          </mc:Choice>
          <mc:Fallback xmlns="">
            <p:pic>
              <p:nvPicPr>
                <p:cNvPr id="8" name="墨迹 7">
                  <a:extLst>
                    <a:ext uri="{FF2B5EF4-FFF2-40B4-BE49-F238E27FC236}">
                      <a16:creationId xmlns:a16="http://schemas.microsoft.com/office/drawing/2014/main" id="{DFE344DA-F0A8-4803-A276-E94CDA6F6340}"/>
                    </a:ext>
                  </a:extLst>
                </p:cNvPr>
                <p:cNvPicPr/>
                <p:nvPr/>
              </p:nvPicPr>
              <p:blipFill>
                <a:blip r:embed="rId14"/>
                <a:stretch>
                  <a:fillRect/>
                </a:stretch>
              </p:blipFill>
              <p:spPr>
                <a:xfrm>
                  <a:off x="913892" y="3214945"/>
                  <a:ext cx="1688760" cy="173067"/>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墨迹 8">
                  <a:extLst>
                    <a:ext uri="{FF2B5EF4-FFF2-40B4-BE49-F238E27FC236}">
                      <a16:creationId xmlns:a16="http://schemas.microsoft.com/office/drawing/2014/main" id="{F8AE0479-238C-417D-8C55-AD354E84F6E3}"/>
                    </a:ext>
                  </a:extLst>
                </p14:cNvPr>
                <p14:cNvContentPartPr/>
                <p14:nvPr/>
              </p14:nvContentPartPr>
              <p14:xfrm>
                <a:off x="3257852" y="2910698"/>
                <a:ext cx="224280" cy="375840"/>
              </p14:xfrm>
            </p:contentPart>
          </mc:Choice>
          <mc:Fallback xmlns="">
            <p:pic>
              <p:nvPicPr>
                <p:cNvPr id="9" name="墨迹 8">
                  <a:extLst>
                    <a:ext uri="{FF2B5EF4-FFF2-40B4-BE49-F238E27FC236}">
                      <a16:creationId xmlns:a16="http://schemas.microsoft.com/office/drawing/2014/main" id="{F8AE0479-238C-417D-8C55-AD354E84F6E3}"/>
                    </a:ext>
                  </a:extLst>
                </p:cNvPr>
                <p:cNvPicPr/>
                <p:nvPr/>
              </p:nvPicPr>
              <p:blipFill>
                <a:blip r:embed="rId16"/>
                <a:stretch>
                  <a:fillRect/>
                </a:stretch>
              </p:blipFill>
              <p:spPr>
                <a:xfrm>
                  <a:off x="3239823" y="2892698"/>
                  <a:ext cx="259977" cy="411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墨迹 9">
                  <a:extLst>
                    <a:ext uri="{FF2B5EF4-FFF2-40B4-BE49-F238E27FC236}">
                      <a16:creationId xmlns:a16="http://schemas.microsoft.com/office/drawing/2014/main" id="{3F5DCA87-B6B0-49E7-A339-DB258274FAC7}"/>
                    </a:ext>
                  </a:extLst>
                </p14:cNvPr>
                <p14:cNvContentPartPr/>
                <p14:nvPr/>
              </p14:nvContentPartPr>
              <p14:xfrm>
                <a:off x="3311852" y="3114458"/>
                <a:ext cx="250920" cy="273240"/>
              </p14:xfrm>
            </p:contentPart>
          </mc:Choice>
          <mc:Fallback xmlns="">
            <p:pic>
              <p:nvPicPr>
                <p:cNvPr id="10" name="墨迹 9">
                  <a:extLst>
                    <a:ext uri="{FF2B5EF4-FFF2-40B4-BE49-F238E27FC236}">
                      <a16:creationId xmlns:a16="http://schemas.microsoft.com/office/drawing/2014/main" id="{3F5DCA87-B6B0-49E7-A339-DB258274FAC7}"/>
                    </a:ext>
                  </a:extLst>
                </p:cNvPr>
                <p:cNvPicPr/>
                <p:nvPr/>
              </p:nvPicPr>
              <p:blipFill>
                <a:blip r:embed="rId18"/>
                <a:stretch>
                  <a:fillRect/>
                </a:stretch>
              </p:blipFill>
              <p:spPr>
                <a:xfrm>
                  <a:off x="3293878" y="3096458"/>
                  <a:ext cx="286509"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1" name="墨迹 10">
                  <a:extLst>
                    <a:ext uri="{FF2B5EF4-FFF2-40B4-BE49-F238E27FC236}">
                      <a16:creationId xmlns:a16="http://schemas.microsoft.com/office/drawing/2014/main" id="{6A3CB45F-E1FF-42B1-A2D1-5815F5DF773A}"/>
                    </a:ext>
                  </a:extLst>
                </p14:cNvPr>
                <p14:cNvContentPartPr/>
                <p14:nvPr/>
              </p14:nvContentPartPr>
              <p14:xfrm>
                <a:off x="3412292" y="3021578"/>
                <a:ext cx="378360" cy="289080"/>
              </p14:xfrm>
            </p:contentPart>
          </mc:Choice>
          <mc:Fallback xmlns="">
            <p:pic>
              <p:nvPicPr>
                <p:cNvPr id="11" name="墨迹 10">
                  <a:extLst>
                    <a:ext uri="{FF2B5EF4-FFF2-40B4-BE49-F238E27FC236}">
                      <a16:creationId xmlns:a16="http://schemas.microsoft.com/office/drawing/2014/main" id="{6A3CB45F-E1FF-42B1-A2D1-5815F5DF773A}"/>
                    </a:ext>
                  </a:extLst>
                </p:cNvPr>
                <p:cNvPicPr/>
                <p:nvPr/>
              </p:nvPicPr>
              <p:blipFill>
                <a:blip r:embed="rId20"/>
                <a:stretch>
                  <a:fillRect/>
                </a:stretch>
              </p:blipFill>
              <p:spPr>
                <a:xfrm>
                  <a:off x="3394292" y="3003556"/>
                  <a:ext cx="414000" cy="324764"/>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2" name="墨迹 11">
                  <a:extLst>
                    <a:ext uri="{FF2B5EF4-FFF2-40B4-BE49-F238E27FC236}">
                      <a16:creationId xmlns:a16="http://schemas.microsoft.com/office/drawing/2014/main" id="{0E4A101C-14DF-417B-9DD7-BB3DF428E98F}"/>
                    </a:ext>
                  </a:extLst>
                </p14:cNvPr>
                <p14:cNvContentPartPr/>
                <p14:nvPr/>
              </p14:nvContentPartPr>
              <p14:xfrm>
                <a:off x="3528932" y="3002858"/>
                <a:ext cx="195120" cy="359640"/>
              </p14:xfrm>
            </p:contentPart>
          </mc:Choice>
          <mc:Fallback xmlns="">
            <p:pic>
              <p:nvPicPr>
                <p:cNvPr id="12" name="墨迹 11">
                  <a:extLst>
                    <a:ext uri="{FF2B5EF4-FFF2-40B4-BE49-F238E27FC236}">
                      <a16:creationId xmlns:a16="http://schemas.microsoft.com/office/drawing/2014/main" id="{0E4A101C-14DF-417B-9DD7-BB3DF428E98F}"/>
                    </a:ext>
                  </a:extLst>
                </p:cNvPr>
                <p:cNvPicPr/>
                <p:nvPr/>
              </p:nvPicPr>
              <p:blipFill>
                <a:blip r:embed="rId22"/>
                <a:stretch>
                  <a:fillRect/>
                </a:stretch>
              </p:blipFill>
              <p:spPr>
                <a:xfrm>
                  <a:off x="3510932" y="2984840"/>
                  <a:ext cx="230760" cy="395316"/>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墨迹 13">
                  <a:extLst>
                    <a:ext uri="{FF2B5EF4-FFF2-40B4-BE49-F238E27FC236}">
                      <a16:creationId xmlns:a16="http://schemas.microsoft.com/office/drawing/2014/main" id="{4E5D5DE9-2B5D-43EB-8195-DC1707E2172B}"/>
                    </a:ext>
                  </a:extLst>
                </p14:cNvPr>
                <p14:cNvContentPartPr/>
                <p14:nvPr/>
              </p14:nvContentPartPr>
              <p14:xfrm>
                <a:off x="3570332" y="3141098"/>
                <a:ext cx="172080" cy="73800"/>
              </p14:xfrm>
            </p:contentPart>
          </mc:Choice>
          <mc:Fallback xmlns="">
            <p:pic>
              <p:nvPicPr>
                <p:cNvPr id="14" name="墨迹 13">
                  <a:extLst>
                    <a:ext uri="{FF2B5EF4-FFF2-40B4-BE49-F238E27FC236}">
                      <a16:creationId xmlns:a16="http://schemas.microsoft.com/office/drawing/2014/main" id="{4E5D5DE9-2B5D-43EB-8195-DC1707E2172B}"/>
                    </a:ext>
                  </a:extLst>
                </p:cNvPr>
                <p:cNvPicPr/>
                <p:nvPr/>
              </p:nvPicPr>
              <p:blipFill>
                <a:blip r:embed="rId24"/>
                <a:stretch>
                  <a:fillRect/>
                </a:stretch>
              </p:blipFill>
              <p:spPr>
                <a:xfrm>
                  <a:off x="3552332" y="3123098"/>
                  <a:ext cx="20772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墨迹 14">
                  <a:extLst>
                    <a:ext uri="{FF2B5EF4-FFF2-40B4-BE49-F238E27FC236}">
                      <a16:creationId xmlns:a16="http://schemas.microsoft.com/office/drawing/2014/main" id="{47AA308D-F93E-41D4-A20B-DA5E4917D072}"/>
                    </a:ext>
                  </a:extLst>
                </p14:cNvPr>
                <p14:cNvContentPartPr/>
                <p14:nvPr/>
              </p14:nvContentPartPr>
              <p14:xfrm>
                <a:off x="3706052" y="2850938"/>
                <a:ext cx="170280" cy="384120"/>
              </p14:xfrm>
            </p:contentPart>
          </mc:Choice>
          <mc:Fallback xmlns="">
            <p:pic>
              <p:nvPicPr>
                <p:cNvPr id="15" name="墨迹 14">
                  <a:extLst>
                    <a:ext uri="{FF2B5EF4-FFF2-40B4-BE49-F238E27FC236}">
                      <a16:creationId xmlns:a16="http://schemas.microsoft.com/office/drawing/2014/main" id="{47AA308D-F93E-41D4-A20B-DA5E4917D072}"/>
                    </a:ext>
                  </a:extLst>
                </p:cNvPr>
                <p:cNvPicPr/>
                <p:nvPr/>
              </p:nvPicPr>
              <p:blipFill>
                <a:blip r:embed="rId26"/>
                <a:stretch>
                  <a:fillRect/>
                </a:stretch>
              </p:blipFill>
              <p:spPr>
                <a:xfrm>
                  <a:off x="3688052" y="2832938"/>
                  <a:ext cx="205920" cy="419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6" name="墨迹 15">
                  <a:extLst>
                    <a:ext uri="{FF2B5EF4-FFF2-40B4-BE49-F238E27FC236}">
                      <a16:creationId xmlns:a16="http://schemas.microsoft.com/office/drawing/2014/main" id="{59C43BE1-2F07-4A54-8B22-28E6D7246998}"/>
                    </a:ext>
                  </a:extLst>
                </p14:cNvPr>
                <p14:cNvContentPartPr/>
                <p14:nvPr/>
              </p14:nvContentPartPr>
              <p14:xfrm>
                <a:off x="3654932" y="3059378"/>
                <a:ext cx="284760" cy="200880"/>
              </p14:xfrm>
            </p:contentPart>
          </mc:Choice>
          <mc:Fallback xmlns="">
            <p:pic>
              <p:nvPicPr>
                <p:cNvPr id="16" name="墨迹 15">
                  <a:extLst>
                    <a:ext uri="{FF2B5EF4-FFF2-40B4-BE49-F238E27FC236}">
                      <a16:creationId xmlns:a16="http://schemas.microsoft.com/office/drawing/2014/main" id="{59C43BE1-2F07-4A54-8B22-28E6D7246998}"/>
                    </a:ext>
                  </a:extLst>
                </p:cNvPr>
                <p:cNvPicPr/>
                <p:nvPr/>
              </p:nvPicPr>
              <p:blipFill>
                <a:blip r:embed="rId28"/>
                <a:stretch>
                  <a:fillRect/>
                </a:stretch>
              </p:blipFill>
              <p:spPr>
                <a:xfrm>
                  <a:off x="3636955" y="3041378"/>
                  <a:ext cx="320355"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7" name="墨迹 16">
                  <a:extLst>
                    <a:ext uri="{FF2B5EF4-FFF2-40B4-BE49-F238E27FC236}">
                      <a16:creationId xmlns:a16="http://schemas.microsoft.com/office/drawing/2014/main" id="{42CE814B-3793-4C21-BB83-2E53517AAA3B}"/>
                    </a:ext>
                  </a:extLst>
                </p14:cNvPr>
                <p14:cNvContentPartPr/>
                <p14:nvPr/>
              </p14:nvContentPartPr>
              <p14:xfrm>
                <a:off x="3730172" y="3050738"/>
                <a:ext cx="133920" cy="257400"/>
              </p14:xfrm>
            </p:contentPart>
          </mc:Choice>
          <mc:Fallback xmlns="">
            <p:pic>
              <p:nvPicPr>
                <p:cNvPr id="17" name="墨迹 16">
                  <a:extLst>
                    <a:ext uri="{FF2B5EF4-FFF2-40B4-BE49-F238E27FC236}">
                      <a16:creationId xmlns:a16="http://schemas.microsoft.com/office/drawing/2014/main" id="{42CE814B-3793-4C21-BB83-2E53517AAA3B}"/>
                    </a:ext>
                  </a:extLst>
                </p:cNvPr>
                <p:cNvPicPr/>
                <p:nvPr/>
              </p:nvPicPr>
              <p:blipFill>
                <a:blip r:embed="rId30"/>
                <a:stretch>
                  <a:fillRect/>
                </a:stretch>
              </p:blipFill>
              <p:spPr>
                <a:xfrm>
                  <a:off x="3712172" y="3032738"/>
                  <a:ext cx="16956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8" name="墨迹 17">
                  <a:extLst>
                    <a:ext uri="{FF2B5EF4-FFF2-40B4-BE49-F238E27FC236}">
                      <a16:creationId xmlns:a16="http://schemas.microsoft.com/office/drawing/2014/main" id="{1DC74F6F-DB0C-4297-956B-1BE0300EBD6F}"/>
                    </a:ext>
                  </a:extLst>
                </p14:cNvPr>
                <p14:cNvContentPartPr/>
                <p14:nvPr/>
              </p14:nvContentPartPr>
              <p14:xfrm>
                <a:off x="3857972" y="3000338"/>
                <a:ext cx="269280" cy="305640"/>
              </p14:xfrm>
            </p:contentPart>
          </mc:Choice>
          <mc:Fallback xmlns="">
            <p:pic>
              <p:nvPicPr>
                <p:cNvPr id="18" name="墨迹 17">
                  <a:extLst>
                    <a:ext uri="{FF2B5EF4-FFF2-40B4-BE49-F238E27FC236}">
                      <a16:creationId xmlns:a16="http://schemas.microsoft.com/office/drawing/2014/main" id="{1DC74F6F-DB0C-4297-956B-1BE0300EBD6F}"/>
                    </a:ext>
                  </a:extLst>
                </p:cNvPr>
                <p:cNvPicPr/>
                <p:nvPr/>
              </p:nvPicPr>
              <p:blipFill>
                <a:blip r:embed="rId32"/>
                <a:stretch>
                  <a:fillRect/>
                </a:stretch>
              </p:blipFill>
              <p:spPr>
                <a:xfrm>
                  <a:off x="3839972" y="2982338"/>
                  <a:ext cx="30492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9" name="墨迹 18">
                  <a:extLst>
                    <a:ext uri="{FF2B5EF4-FFF2-40B4-BE49-F238E27FC236}">
                      <a16:creationId xmlns:a16="http://schemas.microsoft.com/office/drawing/2014/main" id="{C77B8BC4-8872-4091-BE4D-D98F2604B1A4}"/>
                    </a:ext>
                  </a:extLst>
                </p14:cNvPr>
                <p14:cNvContentPartPr/>
                <p14:nvPr/>
              </p14:nvContentPartPr>
              <p14:xfrm>
                <a:off x="3930332" y="2934818"/>
                <a:ext cx="165600" cy="432720"/>
              </p14:xfrm>
            </p:contentPart>
          </mc:Choice>
          <mc:Fallback xmlns="">
            <p:pic>
              <p:nvPicPr>
                <p:cNvPr id="19" name="墨迹 18">
                  <a:extLst>
                    <a:ext uri="{FF2B5EF4-FFF2-40B4-BE49-F238E27FC236}">
                      <a16:creationId xmlns:a16="http://schemas.microsoft.com/office/drawing/2014/main" id="{C77B8BC4-8872-4091-BE4D-D98F2604B1A4}"/>
                    </a:ext>
                  </a:extLst>
                </p:cNvPr>
                <p:cNvPicPr/>
                <p:nvPr/>
              </p:nvPicPr>
              <p:blipFill>
                <a:blip r:embed="rId34"/>
                <a:stretch>
                  <a:fillRect/>
                </a:stretch>
              </p:blipFill>
              <p:spPr>
                <a:xfrm>
                  <a:off x="3912332" y="2916818"/>
                  <a:ext cx="201240" cy="468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0" name="墨迹 19">
                  <a:extLst>
                    <a:ext uri="{FF2B5EF4-FFF2-40B4-BE49-F238E27FC236}">
                      <a16:creationId xmlns:a16="http://schemas.microsoft.com/office/drawing/2014/main" id="{117F8594-FEEF-44DD-9B3C-632B8FB3D6E9}"/>
                    </a:ext>
                  </a:extLst>
                </p14:cNvPr>
                <p14:cNvContentPartPr/>
                <p14:nvPr/>
              </p14:nvContentPartPr>
              <p14:xfrm>
                <a:off x="4100612" y="3103658"/>
                <a:ext cx="49320" cy="47520"/>
              </p14:xfrm>
            </p:contentPart>
          </mc:Choice>
          <mc:Fallback xmlns="">
            <p:pic>
              <p:nvPicPr>
                <p:cNvPr id="20" name="墨迹 19">
                  <a:extLst>
                    <a:ext uri="{FF2B5EF4-FFF2-40B4-BE49-F238E27FC236}">
                      <a16:creationId xmlns:a16="http://schemas.microsoft.com/office/drawing/2014/main" id="{117F8594-FEEF-44DD-9B3C-632B8FB3D6E9}"/>
                    </a:ext>
                  </a:extLst>
                </p:cNvPr>
                <p:cNvPicPr/>
                <p:nvPr/>
              </p:nvPicPr>
              <p:blipFill>
                <a:blip r:embed="rId36"/>
                <a:stretch>
                  <a:fillRect/>
                </a:stretch>
              </p:blipFill>
              <p:spPr>
                <a:xfrm>
                  <a:off x="4082612" y="3085658"/>
                  <a:ext cx="8496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1" name="墨迹 20">
                  <a:extLst>
                    <a:ext uri="{FF2B5EF4-FFF2-40B4-BE49-F238E27FC236}">
                      <a16:creationId xmlns:a16="http://schemas.microsoft.com/office/drawing/2014/main" id="{F1278B13-DF6A-4705-ACE5-14A0D5DC42E2}"/>
                    </a:ext>
                  </a:extLst>
                </p14:cNvPr>
                <p14:cNvContentPartPr/>
                <p14:nvPr/>
              </p14:nvContentPartPr>
              <p14:xfrm>
                <a:off x="4124012" y="2957498"/>
                <a:ext cx="393480" cy="310680"/>
              </p14:xfrm>
            </p:contentPart>
          </mc:Choice>
          <mc:Fallback xmlns="">
            <p:pic>
              <p:nvPicPr>
                <p:cNvPr id="21" name="墨迹 20">
                  <a:extLst>
                    <a:ext uri="{FF2B5EF4-FFF2-40B4-BE49-F238E27FC236}">
                      <a16:creationId xmlns:a16="http://schemas.microsoft.com/office/drawing/2014/main" id="{F1278B13-DF6A-4705-ACE5-14A0D5DC42E2}"/>
                    </a:ext>
                  </a:extLst>
                </p:cNvPr>
                <p:cNvPicPr/>
                <p:nvPr/>
              </p:nvPicPr>
              <p:blipFill>
                <a:blip r:embed="rId38"/>
                <a:stretch>
                  <a:fillRect/>
                </a:stretch>
              </p:blipFill>
              <p:spPr>
                <a:xfrm>
                  <a:off x="4106012" y="2939498"/>
                  <a:ext cx="42912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2" name="墨迹 21">
                  <a:extLst>
                    <a:ext uri="{FF2B5EF4-FFF2-40B4-BE49-F238E27FC236}">
                      <a16:creationId xmlns:a16="http://schemas.microsoft.com/office/drawing/2014/main" id="{1D4677A5-86FC-4B52-9F4F-8713D63B2331}"/>
                    </a:ext>
                  </a:extLst>
                </p14:cNvPr>
                <p14:cNvContentPartPr/>
                <p14:nvPr/>
              </p14:nvContentPartPr>
              <p14:xfrm>
                <a:off x="4362692" y="2872178"/>
                <a:ext cx="208800" cy="486360"/>
              </p14:xfrm>
            </p:contentPart>
          </mc:Choice>
          <mc:Fallback xmlns="">
            <p:pic>
              <p:nvPicPr>
                <p:cNvPr id="22" name="墨迹 21">
                  <a:extLst>
                    <a:ext uri="{FF2B5EF4-FFF2-40B4-BE49-F238E27FC236}">
                      <a16:creationId xmlns:a16="http://schemas.microsoft.com/office/drawing/2014/main" id="{1D4677A5-86FC-4B52-9F4F-8713D63B2331}"/>
                    </a:ext>
                  </a:extLst>
                </p:cNvPr>
                <p:cNvPicPr/>
                <p:nvPr/>
              </p:nvPicPr>
              <p:blipFill>
                <a:blip r:embed="rId40"/>
                <a:stretch>
                  <a:fillRect/>
                </a:stretch>
              </p:blipFill>
              <p:spPr>
                <a:xfrm>
                  <a:off x="4344723" y="2854178"/>
                  <a:ext cx="244379" cy="522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3" name="墨迹 22">
                  <a:extLst>
                    <a:ext uri="{FF2B5EF4-FFF2-40B4-BE49-F238E27FC236}">
                      <a16:creationId xmlns:a16="http://schemas.microsoft.com/office/drawing/2014/main" id="{16401479-83DB-47E9-B278-29F3F285471E}"/>
                    </a:ext>
                  </a:extLst>
                </p14:cNvPr>
                <p14:cNvContentPartPr/>
                <p14:nvPr/>
              </p14:nvContentPartPr>
              <p14:xfrm>
                <a:off x="4550612" y="2900258"/>
                <a:ext cx="265320" cy="451080"/>
              </p14:xfrm>
            </p:contentPart>
          </mc:Choice>
          <mc:Fallback xmlns="">
            <p:pic>
              <p:nvPicPr>
                <p:cNvPr id="23" name="墨迹 22">
                  <a:extLst>
                    <a:ext uri="{FF2B5EF4-FFF2-40B4-BE49-F238E27FC236}">
                      <a16:creationId xmlns:a16="http://schemas.microsoft.com/office/drawing/2014/main" id="{16401479-83DB-47E9-B278-29F3F285471E}"/>
                    </a:ext>
                  </a:extLst>
                </p:cNvPr>
                <p:cNvPicPr/>
                <p:nvPr/>
              </p:nvPicPr>
              <p:blipFill>
                <a:blip r:embed="rId42"/>
                <a:stretch>
                  <a:fillRect/>
                </a:stretch>
              </p:blipFill>
              <p:spPr>
                <a:xfrm>
                  <a:off x="4532612" y="2882258"/>
                  <a:ext cx="30096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4" name="墨迹 23">
                  <a:extLst>
                    <a:ext uri="{FF2B5EF4-FFF2-40B4-BE49-F238E27FC236}">
                      <a16:creationId xmlns:a16="http://schemas.microsoft.com/office/drawing/2014/main" id="{6DAE2E50-BF16-4968-B6E4-8C9EECD3651C}"/>
                    </a:ext>
                  </a:extLst>
                </p14:cNvPr>
                <p14:cNvContentPartPr/>
                <p14:nvPr/>
              </p14:nvContentPartPr>
              <p14:xfrm>
                <a:off x="4741412" y="3179618"/>
                <a:ext cx="12960" cy="23760"/>
              </p14:xfrm>
            </p:contentPart>
          </mc:Choice>
          <mc:Fallback xmlns="">
            <p:pic>
              <p:nvPicPr>
                <p:cNvPr id="24" name="墨迹 23">
                  <a:extLst>
                    <a:ext uri="{FF2B5EF4-FFF2-40B4-BE49-F238E27FC236}">
                      <a16:creationId xmlns:a16="http://schemas.microsoft.com/office/drawing/2014/main" id="{6DAE2E50-BF16-4968-B6E4-8C9EECD3651C}"/>
                    </a:ext>
                  </a:extLst>
                </p:cNvPr>
                <p:cNvPicPr/>
                <p:nvPr/>
              </p:nvPicPr>
              <p:blipFill>
                <a:blip r:embed="rId44"/>
                <a:stretch>
                  <a:fillRect/>
                </a:stretch>
              </p:blipFill>
              <p:spPr>
                <a:xfrm>
                  <a:off x="4723412" y="3161618"/>
                  <a:ext cx="48600" cy="59400"/>
                </a:xfrm>
                <a:prstGeom prst="rect">
                  <a:avLst/>
                </a:prstGeom>
              </p:spPr>
            </p:pic>
          </mc:Fallback>
        </mc:AlternateContent>
      </p:grpSp>
    </p:spTree>
    <p:extLst>
      <p:ext uri="{BB962C8B-B14F-4D97-AF65-F5344CB8AC3E}">
        <p14:creationId xmlns:p14="http://schemas.microsoft.com/office/powerpoint/2010/main" val="24620857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Oval 3"/>
          <p:cNvSpPr>
            <a:spLocks noChangeArrowheads="1"/>
          </p:cNvSpPr>
          <p:nvPr/>
        </p:nvSpPr>
        <p:spPr bwMode="auto">
          <a:xfrm>
            <a:off x="914400" y="2932113"/>
            <a:ext cx="985838" cy="914400"/>
          </a:xfrm>
          <a:prstGeom prst="ellipse">
            <a:avLst/>
          </a:prstGeom>
          <a:solidFill>
            <a:schemeClr val="bg1"/>
          </a:solidFill>
          <a:ln w="9525">
            <a:solidFill>
              <a:schemeClr val="tx1"/>
            </a:solidFill>
            <a:round/>
            <a:headEnd/>
            <a:tailEnd/>
          </a:ln>
          <a:effectLst/>
        </p:spPr>
        <p:txBody>
          <a:bodyPr wrap="none" anchor="ctr"/>
          <a:lstStyle/>
          <a:p>
            <a:pPr eaLnBrk="0" hangingPunct="0"/>
            <a:r>
              <a:rPr kumimoji="0" lang="en-US" altLang="zh-CN" sz="2400">
                <a:latin typeface="Comic Sans MS" pitchFamily="66" charset="0"/>
              </a:rPr>
              <a:t>R1</a:t>
            </a:r>
          </a:p>
        </p:txBody>
      </p:sp>
      <p:sp>
        <p:nvSpPr>
          <p:cNvPr id="154628" name="Line 4"/>
          <p:cNvSpPr>
            <a:spLocks noChangeShapeType="1"/>
          </p:cNvSpPr>
          <p:nvPr/>
        </p:nvSpPr>
        <p:spPr bwMode="auto">
          <a:xfrm>
            <a:off x="304800" y="3389313"/>
            <a:ext cx="609600" cy="0"/>
          </a:xfrm>
          <a:prstGeom prst="line">
            <a:avLst/>
          </a:prstGeom>
          <a:noFill/>
          <a:ln w="9525">
            <a:solidFill>
              <a:schemeClr val="tx1"/>
            </a:solidFill>
            <a:round/>
            <a:headEnd type="triangle" w="med" len="med"/>
            <a:tailEnd type="triangle" w="med" len="med"/>
          </a:ln>
          <a:effectLst/>
        </p:spPr>
        <p:txBody>
          <a:bodyPr/>
          <a:lstStyle/>
          <a:p>
            <a:endParaRPr lang="zh-CN" altLang="en-US"/>
          </a:p>
        </p:txBody>
      </p:sp>
      <p:sp>
        <p:nvSpPr>
          <p:cNvPr id="154629" name="Line 5"/>
          <p:cNvSpPr>
            <a:spLocks noChangeShapeType="1"/>
          </p:cNvSpPr>
          <p:nvPr/>
        </p:nvSpPr>
        <p:spPr bwMode="auto">
          <a:xfrm>
            <a:off x="1366838" y="3846513"/>
            <a:ext cx="0" cy="457200"/>
          </a:xfrm>
          <a:prstGeom prst="line">
            <a:avLst/>
          </a:prstGeom>
          <a:noFill/>
          <a:ln w="9525">
            <a:solidFill>
              <a:schemeClr val="tx1"/>
            </a:solidFill>
            <a:round/>
            <a:headEnd type="triangle" w="med" len="med"/>
            <a:tailEnd type="triangle" w="med" len="med"/>
          </a:ln>
          <a:effectLst/>
        </p:spPr>
        <p:txBody>
          <a:bodyPr/>
          <a:lstStyle/>
          <a:p>
            <a:endParaRPr lang="zh-CN" altLang="en-US"/>
          </a:p>
        </p:txBody>
      </p:sp>
      <p:sp>
        <p:nvSpPr>
          <p:cNvPr id="154630" name="Line 6"/>
          <p:cNvSpPr>
            <a:spLocks noChangeShapeType="1"/>
          </p:cNvSpPr>
          <p:nvPr/>
        </p:nvSpPr>
        <p:spPr bwMode="auto">
          <a:xfrm>
            <a:off x="1905000" y="3389313"/>
            <a:ext cx="609600" cy="0"/>
          </a:xfrm>
          <a:prstGeom prst="line">
            <a:avLst/>
          </a:prstGeom>
          <a:noFill/>
          <a:ln w="9525">
            <a:solidFill>
              <a:schemeClr val="tx1"/>
            </a:solidFill>
            <a:round/>
            <a:headEnd type="triangle" w="med" len="med"/>
            <a:tailEnd type="triangle" w="med" len="med"/>
          </a:ln>
          <a:effectLst/>
        </p:spPr>
        <p:txBody>
          <a:bodyPr/>
          <a:lstStyle/>
          <a:p>
            <a:endParaRPr lang="zh-CN" altLang="en-US"/>
          </a:p>
        </p:txBody>
      </p:sp>
      <p:sp>
        <p:nvSpPr>
          <p:cNvPr id="154631" name="Line 7"/>
          <p:cNvSpPr>
            <a:spLocks noChangeShapeType="1"/>
          </p:cNvSpPr>
          <p:nvPr/>
        </p:nvSpPr>
        <p:spPr bwMode="auto">
          <a:xfrm>
            <a:off x="1366838" y="2398713"/>
            <a:ext cx="0" cy="533400"/>
          </a:xfrm>
          <a:prstGeom prst="line">
            <a:avLst/>
          </a:prstGeom>
          <a:noFill/>
          <a:ln w="9525">
            <a:solidFill>
              <a:schemeClr val="tx1"/>
            </a:solidFill>
            <a:round/>
            <a:headEnd type="triangle" w="med" len="med"/>
            <a:tailEnd type="triangle" w="med" len="med"/>
          </a:ln>
          <a:effectLst/>
        </p:spPr>
        <p:txBody>
          <a:bodyPr/>
          <a:lstStyle/>
          <a:p>
            <a:endParaRPr lang="zh-CN" altLang="en-US"/>
          </a:p>
        </p:txBody>
      </p:sp>
      <p:sp>
        <p:nvSpPr>
          <p:cNvPr id="154632" name="AutoShape 8"/>
          <p:cNvSpPr>
            <a:spLocks noChangeArrowheads="1"/>
          </p:cNvSpPr>
          <p:nvPr/>
        </p:nvSpPr>
        <p:spPr bwMode="auto">
          <a:xfrm>
            <a:off x="4233863" y="1484313"/>
            <a:ext cx="3124200" cy="4114800"/>
          </a:xfrm>
          <a:prstGeom prst="roundRect">
            <a:avLst>
              <a:gd name="adj" fmla="val 16667"/>
            </a:avLst>
          </a:prstGeom>
          <a:noFill/>
          <a:ln w="9525">
            <a:solidFill>
              <a:schemeClr val="bg2"/>
            </a:solidFill>
            <a:round/>
            <a:headEnd/>
            <a:tailEnd/>
          </a:ln>
          <a:effectLst/>
        </p:spPr>
        <p:txBody>
          <a:bodyPr wrap="none" anchor="ctr"/>
          <a:lstStyle/>
          <a:p>
            <a:endParaRPr lang="zh-CN" altLang="en-US"/>
          </a:p>
        </p:txBody>
      </p:sp>
      <p:sp>
        <p:nvSpPr>
          <p:cNvPr id="154633" name="Text Box 9"/>
          <p:cNvSpPr txBox="1">
            <a:spLocks noChangeArrowheads="1"/>
          </p:cNvSpPr>
          <p:nvPr/>
        </p:nvSpPr>
        <p:spPr bwMode="auto">
          <a:xfrm>
            <a:off x="228600" y="3389313"/>
            <a:ext cx="652463" cy="304800"/>
          </a:xfrm>
          <a:prstGeom prst="rect">
            <a:avLst/>
          </a:prstGeom>
          <a:noFill/>
          <a:ln w="9525">
            <a:noFill/>
            <a:miter lim="800000"/>
            <a:headEnd/>
            <a:tailEnd/>
          </a:ln>
          <a:effectLst/>
        </p:spPr>
        <p:txBody>
          <a:bodyPr wrap="none">
            <a:spAutoFit/>
          </a:bodyPr>
          <a:lstStyle/>
          <a:p>
            <a:pPr algn="l" eaLnBrk="0" hangingPunct="0"/>
            <a:r>
              <a:rPr kumimoji="0" lang="en-US" altLang="zh-CN" sz="1400">
                <a:latin typeface="Comic Sans MS" pitchFamily="66" charset="0"/>
              </a:rPr>
              <a:t>Link 1</a:t>
            </a:r>
          </a:p>
        </p:txBody>
      </p:sp>
      <p:sp>
        <p:nvSpPr>
          <p:cNvPr id="154634" name="Text Box 10"/>
          <p:cNvSpPr txBox="1">
            <a:spLocks noChangeArrowheads="1"/>
          </p:cNvSpPr>
          <p:nvPr/>
        </p:nvSpPr>
        <p:spPr bwMode="auto">
          <a:xfrm>
            <a:off x="1366838" y="2474913"/>
            <a:ext cx="681037" cy="304800"/>
          </a:xfrm>
          <a:prstGeom prst="rect">
            <a:avLst/>
          </a:prstGeom>
          <a:noFill/>
          <a:ln w="9525">
            <a:noFill/>
            <a:miter lim="800000"/>
            <a:headEnd/>
            <a:tailEnd/>
          </a:ln>
          <a:effectLst/>
        </p:spPr>
        <p:txBody>
          <a:bodyPr wrap="none">
            <a:spAutoFit/>
          </a:bodyPr>
          <a:lstStyle/>
          <a:p>
            <a:pPr algn="l" eaLnBrk="0" hangingPunct="0"/>
            <a:r>
              <a:rPr kumimoji="0" lang="en-US" altLang="zh-CN" sz="1400">
                <a:latin typeface="Comic Sans MS" pitchFamily="66" charset="0"/>
              </a:rPr>
              <a:t>Link 2</a:t>
            </a:r>
          </a:p>
        </p:txBody>
      </p:sp>
      <p:sp>
        <p:nvSpPr>
          <p:cNvPr id="154635" name="Text Box 11"/>
          <p:cNvSpPr txBox="1">
            <a:spLocks noChangeArrowheads="1"/>
          </p:cNvSpPr>
          <p:nvPr/>
        </p:nvSpPr>
        <p:spPr bwMode="auto">
          <a:xfrm>
            <a:off x="1905000" y="3389313"/>
            <a:ext cx="681038" cy="304800"/>
          </a:xfrm>
          <a:prstGeom prst="rect">
            <a:avLst/>
          </a:prstGeom>
          <a:noFill/>
          <a:ln w="9525">
            <a:noFill/>
            <a:miter lim="800000"/>
            <a:headEnd/>
            <a:tailEnd/>
          </a:ln>
          <a:effectLst/>
        </p:spPr>
        <p:txBody>
          <a:bodyPr wrap="none">
            <a:spAutoFit/>
          </a:bodyPr>
          <a:lstStyle/>
          <a:p>
            <a:pPr algn="l" eaLnBrk="0" hangingPunct="0"/>
            <a:r>
              <a:rPr kumimoji="0" lang="en-US" altLang="zh-CN" sz="1400">
                <a:latin typeface="Comic Sans MS" pitchFamily="66" charset="0"/>
              </a:rPr>
              <a:t>Link 3</a:t>
            </a:r>
          </a:p>
        </p:txBody>
      </p:sp>
      <p:sp>
        <p:nvSpPr>
          <p:cNvPr id="154636" name="Text Box 12"/>
          <p:cNvSpPr txBox="1">
            <a:spLocks noChangeArrowheads="1"/>
          </p:cNvSpPr>
          <p:nvPr/>
        </p:nvSpPr>
        <p:spPr bwMode="auto">
          <a:xfrm>
            <a:off x="1366838" y="3922713"/>
            <a:ext cx="681037" cy="304800"/>
          </a:xfrm>
          <a:prstGeom prst="rect">
            <a:avLst/>
          </a:prstGeom>
          <a:noFill/>
          <a:ln w="9525">
            <a:noFill/>
            <a:miter lim="800000"/>
            <a:headEnd/>
            <a:tailEnd/>
          </a:ln>
          <a:effectLst/>
        </p:spPr>
        <p:txBody>
          <a:bodyPr wrap="none">
            <a:spAutoFit/>
          </a:bodyPr>
          <a:lstStyle/>
          <a:p>
            <a:pPr algn="l" eaLnBrk="0" hangingPunct="0"/>
            <a:r>
              <a:rPr kumimoji="0" lang="en-US" altLang="zh-CN" sz="1400">
                <a:latin typeface="Comic Sans MS" pitchFamily="66" charset="0"/>
              </a:rPr>
              <a:t>Link 4</a:t>
            </a:r>
          </a:p>
        </p:txBody>
      </p:sp>
      <p:grpSp>
        <p:nvGrpSpPr>
          <p:cNvPr id="154637" name="Group 13"/>
          <p:cNvGrpSpPr>
            <a:grpSpLocks/>
          </p:cNvGrpSpPr>
          <p:nvPr/>
        </p:nvGrpSpPr>
        <p:grpSpPr bwMode="auto">
          <a:xfrm>
            <a:off x="2862263" y="2170113"/>
            <a:ext cx="1524000" cy="2667000"/>
            <a:chOff x="1824" y="1632"/>
            <a:chExt cx="1200" cy="1680"/>
          </a:xfrm>
        </p:grpSpPr>
        <p:sp>
          <p:nvSpPr>
            <p:cNvPr id="154638" name="Line 14"/>
            <p:cNvSpPr>
              <a:spLocks noChangeShapeType="1"/>
            </p:cNvSpPr>
            <p:nvPr/>
          </p:nvSpPr>
          <p:spPr bwMode="auto">
            <a:xfrm>
              <a:off x="1824" y="1632"/>
              <a:ext cx="1200" cy="0"/>
            </a:xfrm>
            <a:prstGeom prst="line">
              <a:avLst/>
            </a:prstGeom>
            <a:noFill/>
            <a:ln w="19050">
              <a:solidFill>
                <a:schemeClr val="tx1"/>
              </a:solidFill>
              <a:round/>
              <a:headEnd/>
              <a:tailEnd type="triangle" w="med" len="med"/>
            </a:ln>
            <a:effectLst/>
          </p:spPr>
          <p:txBody>
            <a:bodyPr/>
            <a:lstStyle/>
            <a:p>
              <a:endParaRPr lang="zh-CN" altLang="en-US"/>
            </a:p>
          </p:txBody>
        </p:sp>
        <p:sp>
          <p:nvSpPr>
            <p:cNvPr id="154639" name="Line 15"/>
            <p:cNvSpPr>
              <a:spLocks noChangeShapeType="1"/>
            </p:cNvSpPr>
            <p:nvPr/>
          </p:nvSpPr>
          <p:spPr bwMode="auto">
            <a:xfrm>
              <a:off x="1824" y="2208"/>
              <a:ext cx="1200" cy="0"/>
            </a:xfrm>
            <a:prstGeom prst="line">
              <a:avLst/>
            </a:prstGeom>
            <a:noFill/>
            <a:ln w="19050">
              <a:solidFill>
                <a:schemeClr val="tx1"/>
              </a:solidFill>
              <a:round/>
              <a:headEnd/>
              <a:tailEnd type="triangle" w="med" len="med"/>
            </a:ln>
            <a:effectLst/>
          </p:spPr>
          <p:txBody>
            <a:bodyPr/>
            <a:lstStyle/>
            <a:p>
              <a:endParaRPr lang="zh-CN" altLang="en-US"/>
            </a:p>
          </p:txBody>
        </p:sp>
        <p:sp>
          <p:nvSpPr>
            <p:cNvPr id="154640" name="Line 16"/>
            <p:cNvSpPr>
              <a:spLocks noChangeShapeType="1"/>
            </p:cNvSpPr>
            <p:nvPr/>
          </p:nvSpPr>
          <p:spPr bwMode="auto">
            <a:xfrm>
              <a:off x="1824" y="2736"/>
              <a:ext cx="1200" cy="0"/>
            </a:xfrm>
            <a:prstGeom prst="line">
              <a:avLst/>
            </a:prstGeom>
            <a:noFill/>
            <a:ln w="19050">
              <a:solidFill>
                <a:schemeClr val="tx1"/>
              </a:solidFill>
              <a:round/>
              <a:headEnd/>
              <a:tailEnd type="triangle" w="med" len="med"/>
            </a:ln>
            <a:effectLst/>
          </p:spPr>
          <p:txBody>
            <a:bodyPr/>
            <a:lstStyle/>
            <a:p>
              <a:endParaRPr lang="zh-CN" altLang="en-US"/>
            </a:p>
          </p:txBody>
        </p:sp>
        <p:sp>
          <p:nvSpPr>
            <p:cNvPr id="154641" name="Line 17"/>
            <p:cNvSpPr>
              <a:spLocks noChangeShapeType="1"/>
            </p:cNvSpPr>
            <p:nvPr/>
          </p:nvSpPr>
          <p:spPr bwMode="auto">
            <a:xfrm>
              <a:off x="1824" y="3312"/>
              <a:ext cx="1200" cy="0"/>
            </a:xfrm>
            <a:prstGeom prst="line">
              <a:avLst/>
            </a:prstGeom>
            <a:noFill/>
            <a:ln w="19050">
              <a:solidFill>
                <a:schemeClr val="tx1"/>
              </a:solidFill>
              <a:round/>
              <a:headEnd/>
              <a:tailEnd type="triangle" w="med" len="med"/>
            </a:ln>
            <a:effectLst/>
          </p:spPr>
          <p:txBody>
            <a:bodyPr/>
            <a:lstStyle/>
            <a:p>
              <a:endParaRPr lang="zh-CN" altLang="en-US"/>
            </a:p>
          </p:txBody>
        </p:sp>
      </p:grpSp>
      <p:grpSp>
        <p:nvGrpSpPr>
          <p:cNvPr id="154642" name="Group 18"/>
          <p:cNvGrpSpPr>
            <a:grpSpLocks/>
          </p:cNvGrpSpPr>
          <p:nvPr/>
        </p:nvGrpSpPr>
        <p:grpSpPr bwMode="auto">
          <a:xfrm>
            <a:off x="6900863" y="2170113"/>
            <a:ext cx="1524000" cy="2667000"/>
            <a:chOff x="1824" y="1632"/>
            <a:chExt cx="1200" cy="1680"/>
          </a:xfrm>
        </p:grpSpPr>
        <p:sp>
          <p:nvSpPr>
            <p:cNvPr id="154643" name="Line 19"/>
            <p:cNvSpPr>
              <a:spLocks noChangeShapeType="1"/>
            </p:cNvSpPr>
            <p:nvPr/>
          </p:nvSpPr>
          <p:spPr bwMode="auto">
            <a:xfrm>
              <a:off x="1824" y="1632"/>
              <a:ext cx="1200" cy="0"/>
            </a:xfrm>
            <a:prstGeom prst="line">
              <a:avLst/>
            </a:prstGeom>
            <a:noFill/>
            <a:ln w="19050">
              <a:solidFill>
                <a:schemeClr val="tx1"/>
              </a:solidFill>
              <a:round/>
              <a:headEnd/>
              <a:tailEnd type="triangle" w="med" len="med"/>
            </a:ln>
            <a:effectLst/>
          </p:spPr>
          <p:txBody>
            <a:bodyPr/>
            <a:lstStyle/>
            <a:p>
              <a:endParaRPr lang="zh-CN" altLang="en-US"/>
            </a:p>
          </p:txBody>
        </p:sp>
        <p:sp>
          <p:nvSpPr>
            <p:cNvPr id="154644" name="Line 20"/>
            <p:cNvSpPr>
              <a:spLocks noChangeShapeType="1"/>
            </p:cNvSpPr>
            <p:nvPr/>
          </p:nvSpPr>
          <p:spPr bwMode="auto">
            <a:xfrm>
              <a:off x="1824" y="2208"/>
              <a:ext cx="1200" cy="0"/>
            </a:xfrm>
            <a:prstGeom prst="line">
              <a:avLst/>
            </a:prstGeom>
            <a:noFill/>
            <a:ln w="19050">
              <a:solidFill>
                <a:schemeClr val="tx1"/>
              </a:solidFill>
              <a:round/>
              <a:headEnd/>
              <a:tailEnd type="triangle" w="med" len="med"/>
            </a:ln>
            <a:effectLst/>
          </p:spPr>
          <p:txBody>
            <a:bodyPr/>
            <a:lstStyle/>
            <a:p>
              <a:endParaRPr lang="zh-CN" altLang="en-US"/>
            </a:p>
          </p:txBody>
        </p:sp>
        <p:sp>
          <p:nvSpPr>
            <p:cNvPr id="154645" name="Line 21"/>
            <p:cNvSpPr>
              <a:spLocks noChangeShapeType="1"/>
            </p:cNvSpPr>
            <p:nvPr/>
          </p:nvSpPr>
          <p:spPr bwMode="auto">
            <a:xfrm>
              <a:off x="1824" y="2736"/>
              <a:ext cx="1200" cy="0"/>
            </a:xfrm>
            <a:prstGeom prst="line">
              <a:avLst/>
            </a:prstGeom>
            <a:noFill/>
            <a:ln w="19050">
              <a:solidFill>
                <a:schemeClr val="tx1"/>
              </a:solidFill>
              <a:round/>
              <a:headEnd/>
              <a:tailEnd type="triangle" w="med" len="med"/>
            </a:ln>
            <a:effectLst/>
          </p:spPr>
          <p:txBody>
            <a:bodyPr/>
            <a:lstStyle/>
            <a:p>
              <a:endParaRPr lang="zh-CN" altLang="en-US"/>
            </a:p>
          </p:txBody>
        </p:sp>
        <p:sp>
          <p:nvSpPr>
            <p:cNvPr id="154646" name="Line 22"/>
            <p:cNvSpPr>
              <a:spLocks noChangeShapeType="1"/>
            </p:cNvSpPr>
            <p:nvPr/>
          </p:nvSpPr>
          <p:spPr bwMode="auto">
            <a:xfrm>
              <a:off x="1824" y="3312"/>
              <a:ext cx="1200" cy="0"/>
            </a:xfrm>
            <a:prstGeom prst="line">
              <a:avLst/>
            </a:prstGeom>
            <a:noFill/>
            <a:ln w="19050">
              <a:solidFill>
                <a:schemeClr val="tx1"/>
              </a:solidFill>
              <a:round/>
              <a:headEnd/>
              <a:tailEnd type="triangle" w="med" len="med"/>
            </a:ln>
            <a:effectLst/>
          </p:spPr>
          <p:txBody>
            <a:bodyPr/>
            <a:lstStyle/>
            <a:p>
              <a:endParaRPr lang="zh-CN" altLang="en-US"/>
            </a:p>
          </p:txBody>
        </p:sp>
      </p:grpSp>
      <p:sp>
        <p:nvSpPr>
          <p:cNvPr id="154647" name="Text Box 23"/>
          <p:cNvSpPr txBox="1">
            <a:spLocks noChangeArrowheads="1"/>
          </p:cNvSpPr>
          <p:nvPr/>
        </p:nvSpPr>
        <p:spPr bwMode="auto">
          <a:xfrm>
            <a:off x="2938463" y="1865313"/>
            <a:ext cx="1347787" cy="304800"/>
          </a:xfrm>
          <a:prstGeom prst="rect">
            <a:avLst/>
          </a:prstGeom>
          <a:noFill/>
          <a:ln w="9525">
            <a:noFill/>
            <a:miter lim="800000"/>
            <a:headEnd/>
            <a:tailEnd/>
          </a:ln>
          <a:effectLst/>
        </p:spPr>
        <p:txBody>
          <a:bodyPr wrap="none">
            <a:spAutoFit/>
          </a:bodyPr>
          <a:lstStyle/>
          <a:p>
            <a:pPr algn="l" eaLnBrk="0" hangingPunct="0"/>
            <a:r>
              <a:rPr kumimoji="0" lang="en-US" altLang="zh-CN" sz="1400">
                <a:latin typeface="Comic Sans MS" pitchFamily="66" charset="0"/>
              </a:rPr>
              <a:t>Link 1, ingress</a:t>
            </a:r>
          </a:p>
        </p:txBody>
      </p:sp>
      <p:sp>
        <p:nvSpPr>
          <p:cNvPr id="154648" name="Text Box 24"/>
          <p:cNvSpPr txBox="1">
            <a:spLocks noChangeArrowheads="1"/>
          </p:cNvSpPr>
          <p:nvPr/>
        </p:nvSpPr>
        <p:spPr bwMode="auto">
          <a:xfrm>
            <a:off x="7427913" y="1865313"/>
            <a:ext cx="1301750" cy="304800"/>
          </a:xfrm>
          <a:prstGeom prst="rect">
            <a:avLst/>
          </a:prstGeom>
          <a:noFill/>
          <a:ln w="9525">
            <a:noFill/>
            <a:miter lim="800000"/>
            <a:headEnd/>
            <a:tailEnd/>
          </a:ln>
          <a:effectLst/>
        </p:spPr>
        <p:txBody>
          <a:bodyPr wrap="none">
            <a:spAutoFit/>
          </a:bodyPr>
          <a:lstStyle/>
          <a:p>
            <a:pPr algn="l" eaLnBrk="0" hangingPunct="0"/>
            <a:r>
              <a:rPr kumimoji="0" lang="en-US" altLang="zh-CN" sz="1400">
                <a:latin typeface="Comic Sans MS" pitchFamily="66" charset="0"/>
              </a:rPr>
              <a:t>Link 1, egress</a:t>
            </a:r>
          </a:p>
        </p:txBody>
      </p:sp>
      <p:sp>
        <p:nvSpPr>
          <p:cNvPr id="154649" name="Text Box 25"/>
          <p:cNvSpPr txBox="1">
            <a:spLocks noChangeArrowheads="1"/>
          </p:cNvSpPr>
          <p:nvPr/>
        </p:nvSpPr>
        <p:spPr bwMode="auto">
          <a:xfrm>
            <a:off x="2938463" y="2779713"/>
            <a:ext cx="1376362" cy="304800"/>
          </a:xfrm>
          <a:prstGeom prst="rect">
            <a:avLst/>
          </a:prstGeom>
          <a:noFill/>
          <a:ln w="9525">
            <a:noFill/>
            <a:miter lim="800000"/>
            <a:headEnd/>
            <a:tailEnd/>
          </a:ln>
          <a:effectLst/>
        </p:spPr>
        <p:txBody>
          <a:bodyPr wrap="none">
            <a:spAutoFit/>
          </a:bodyPr>
          <a:lstStyle/>
          <a:p>
            <a:pPr algn="l" eaLnBrk="0" hangingPunct="0"/>
            <a:r>
              <a:rPr kumimoji="0" lang="en-US" altLang="zh-CN" sz="1400">
                <a:latin typeface="Comic Sans MS" pitchFamily="66" charset="0"/>
              </a:rPr>
              <a:t>Link 2, ingress</a:t>
            </a:r>
          </a:p>
        </p:txBody>
      </p:sp>
      <p:sp>
        <p:nvSpPr>
          <p:cNvPr id="154650" name="Text Box 26"/>
          <p:cNvSpPr txBox="1">
            <a:spLocks noChangeArrowheads="1"/>
          </p:cNvSpPr>
          <p:nvPr/>
        </p:nvSpPr>
        <p:spPr bwMode="auto">
          <a:xfrm>
            <a:off x="7427913" y="2779713"/>
            <a:ext cx="1330325" cy="304800"/>
          </a:xfrm>
          <a:prstGeom prst="rect">
            <a:avLst/>
          </a:prstGeom>
          <a:noFill/>
          <a:ln w="9525">
            <a:noFill/>
            <a:miter lim="800000"/>
            <a:headEnd/>
            <a:tailEnd/>
          </a:ln>
          <a:effectLst/>
        </p:spPr>
        <p:txBody>
          <a:bodyPr wrap="none">
            <a:spAutoFit/>
          </a:bodyPr>
          <a:lstStyle/>
          <a:p>
            <a:pPr algn="l" eaLnBrk="0" hangingPunct="0"/>
            <a:r>
              <a:rPr kumimoji="0" lang="en-US" altLang="zh-CN" sz="1400">
                <a:latin typeface="Comic Sans MS" pitchFamily="66" charset="0"/>
              </a:rPr>
              <a:t>Link 2, egress</a:t>
            </a:r>
          </a:p>
        </p:txBody>
      </p:sp>
      <p:sp>
        <p:nvSpPr>
          <p:cNvPr id="154651" name="Text Box 27"/>
          <p:cNvSpPr txBox="1">
            <a:spLocks noChangeArrowheads="1"/>
          </p:cNvSpPr>
          <p:nvPr/>
        </p:nvSpPr>
        <p:spPr bwMode="auto">
          <a:xfrm>
            <a:off x="2938463" y="3617913"/>
            <a:ext cx="1376362" cy="304800"/>
          </a:xfrm>
          <a:prstGeom prst="rect">
            <a:avLst/>
          </a:prstGeom>
          <a:noFill/>
          <a:ln w="9525">
            <a:noFill/>
            <a:miter lim="800000"/>
            <a:headEnd/>
            <a:tailEnd/>
          </a:ln>
          <a:effectLst/>
        </p:spPr>
        <p:txBody>
          <a:bodyPr wrap="none">
            <a:spAutoFit/>
          </a:bodyPr>
          <a:lstStyle/>
          <a:p>
            <a:pPr algn="l" eaLnBrk="0" hangingPunct="0"/>
            <a:r>
              <a:rPr kumimoji="0" lang="en-US" altLang="zh-CN" sz="1400">
                <a:latin typeface="Comic Sans MS" pitchFamily="66" charset="0"/>
              </a:rPr>
              <a:t>Link 3, ingress</a:t>
            </a:r>
          </a:p>
        </p:txBody>
      </p:sp>
      <p:sp>
        <p:nvSpPr>
          <p:cNvPr id="154652" name="Text Box 28"/>
          <p:cNvSpPr txBox="1">
            <a:spLocks noChangeArrowheads="1"/>
          </p:cNvSpPr>
          <p:nvPr/>
        </p:nvSpPr>
        <p:spPr bwMode="auto">
          <a:xfrm>
            <a:off x="7427913" y="3617913"/>
            <a:ext cx="1330325" cy="304800"/>
          </a:xfrm>
          <a:prstGeom prst="rect">
            <a:avLst/>
          </a:prstGeom>
          <a:noFill/>
          <a:ln w="9525">
            <a:noFill/>
            <a:miter lim="800000"/>
            <a:headEnd/>
            <a:tailEnd/>
          </a:ln>
          <a:effectLst/>
        </p:spPr>
        <p:txBody>
          <a:bodyPr wrap="none">
            <a:spAutoFit/>
          </a:bodyPr>
          <a:lstStyle/>
          <a:p>
            <a:pPr algn="l" eaLnBrk="0" hangingPunct="0"/>
            <a:r>
              <a:rPr kumimoji="0" lang="en-US" altLang="zh-CN" sz="1400">
                <a:latin typeface="Comic Sans MS" pitchFamily="66" charset="0"/>
              </a:rPr>
              <a:t>Link 3, egress</a:t>
            </a:r>
          </a:p>
        </p:txBody>
      </p:sp>
      <p:sp>
        <p:nvSpPr>
          <p:cNvPr id="154653" name="Text Box 29"/>
          <p:cNvSpPr txBox="1">
            <a:spLocks noChangeArrowheads="1"/>
          </p:cNvSpPr>
          <p:nvPr/>
        </p:nvSpPr>
        <p:spPr bwMode="auto">
          <a:xfrm>
            <a:off x="2938463" y="4532313"/>
            <a:ext cx="1376362" cy="304800"/>
          </a:xfrm>
          <a:prstGeom prst="rect">
            <a:avLst/>
          </a:prstGeom>
          <a:noFill/>
          <a:ln w="9525">
            <a:noFill/>
            <a:miter lim="800000"/>
            <a:headEnd/>
            <a:tailEnd/>
          </a:ln>
          <a:effectLst/>
        </p:spPr>
        <p:txBody>
          <a:bodyPr wrap="none">
            <a:spAutoFit/>
          </a:bodyPr>
          <a:lstStyle/>
          <a:p>
            <a:pPr algn="l" eaLnBrk="0" hangingPunct="0"/>
            <a:r>
              <a:rPr kumimoji="0" lang="en-US" altLang="zh-CN" sz="1400">
                <a:latin typeface="Comic Sans MS" pitchFamily="66" charset="0"/>
              </a:rPr>
              <a:t>Link 4, ingress</a:t>
            </a:r>
          </a:p>
        </p:txBody>
      </p:sp>
      <p:sp>
        <p:nvSpPr>
          <p:cNvPr id="154654" name="Text Box 30"/>
          <p:cNvSpPr txBox="1">
            <a:spLocks noChangeArrowheads="1"/>
          </p:cNvSpPr>
          <p:nvPr/>
        </p:nvSpPr>
        <p:spPr bwMode="auto">
          <a:xfrm>
            <a:off x="7427913" y="4532313"/>
            <a:ext cx="1330325" cy="304800"/>
          </a:xfrm>
          <a:prstGeom prst="rect">
            <a:avLst/>
          </a:prstGeom>
          <a:noFill/>
          <a:ln w="9525">
            <a:noFill/>
            <a:miter lim="800000"/>
            <a:headEnd/>
            <a:tailEnd/>
          </a:ln>
          <a:effectLst/>
        </p:spPr>
        <p:txBody>
          <a:bodyPr wrap="none">
            <a:spAutoFit/>
          </a:bodyPr>
          <a:lstStyle/>
          <a:p>
            <a:pPr algn="l" eaLnBrk="0" hangingPunct="0"/>
            <a:r>
              <a:rPr kumimoji="0" lang="en-US" altLang="zh-CN" sz="1400">
                <a:latin typeface="Comic Sans MS" pitchFamily="66" charset="0"/>
              </a:rPr>
              <a:t>Link 4, egress</a:t>
            </a:r>
          </a:p>
        </p:txBody>
      </p:sp>
      <p:grpSp>
        <p:nvGrpSpPr>
          <p:cNvPr id="154655" name="Group 31"/>
          <p:cNvGrpSpPr>
            <a:grpSpLocks/>
          </p:cNvGrpSpPr>
          <p:nvPr/>
        </p:nvGrpSpPr>
        <p:grpSpPr bwMode="auto">
          <a:xfrm>
            <a:off x="6215063" y="1941513"/>
            <a:ext cx="914400" cy="533400"/>
            <a:chOff x="3696" y="1056"/>
            <a:chExt cx="576" cy="336"/>
          </a:xfrm>
        </p:grpSpPr>
        <p:sp>
          <p:nvSpPr>
            <p:cNvPr id="154656" name="Freeform 32"/>
            <p:cNvSpPr>
              <a:spLocks/>
            </p:cNvSpPr>
            <p:nvPr/>
          </p:nvSpPr>
          <p:spPr bwMode="auto">
            <a:xfrm>
              <a:off x="3696" y="1056"/>
              <a:ext cx="576" cy="336"/>
            </a:xfrm>
            <a:custGeom>
              <a:avLst/>
              <a:gdLst/>
              <a:ahLst/>
              <a:cxnLst>
                <a:cxn ang="0">
                  <a:pos x="0" y="0"/>
                </a:cxn>
                <a:cxn ang="0">
                  <a:pos x="576" y="0"/>
                </a:cxn>
                <a:cxn ang="0">
                  <a:pos x="576" y="336"/>
                </a:cxn>
                <a:cxn ang="0">
                  <a:pos x="0" y="336"/>
                </a:cxn>
              </a:cxnLst>
              <a:rect l="0" t="0" r="r" b="b"/>
              <a:pathLst>
                <a:path w="576" h="336">
                  <a:moveTo>
                    <a:pt x="0" y="0"/>
                  </a:moveTo>
                  <a:lnTo>
                    <a:pt x="576" y="0"/>
                  </a:lnTo>
                  <a:lnTo>
                    <a:pt x="576" y="336"/>
                  </a:lnTo>
                  <a:lnTo>
                    <a:pt x="0" y="336"/>
                  </a:lnTo>
                </a:path>
              </a:pathLst>
            </a:custGeom>
            <a:solidFill>
              <a:srgbClr val="CCFFFF"/>
            </a:solidFill>
            <a:ln w="38100" cmpd="sng">
              <a:solidFill>
                <a:schemeClr val="tx1"/>
              </a:solidFill>
              <a:round/>
              <a:headEnd/>
              <a:tailEnd/>
            </a:ln>
            <a:effectLst/>
          </p:spPr>
          <p:txBody>
            <a:bodyPr/>
            <a:lstStyle/>
            <a:p>
              <a:endParaRPr lang="zh-CN" altLang="en-US"/>
            </a:p>
          </p:txBody>
        </p:sp>
        <p:sp>
          <p:nvSpPr>
            <p:cNvPr id="154657" name="Line 33"/>
            <p:cNvSpPr>
              <a:spLocks noChangeShapeType="1"/>
            </p:cNvSpPr>
            <p:nvPr/>
          </p:nvSpPr>
          <p:spPr bwMode="auto">
            <a:xfrm>
              <a:off x="4080" y="1152"/>
              <a:ext cx="0" cy="144"/>
            </a:xfrm>
            <a:prstGeom prst="line">
              <a:avLst/>
            </a:prstGeom>
            <a:noFill/>
            <a:ln w="38100">
              <a:solidFill>
                <a:schemeClr val="tx1"/>
              </a:solidFill>
              <a:round/>
              <a:headEnd/>
              <a:tailEnd/>
            </a:ln>
            <a:effectLst/>
          </p:spPr>
          <p:txBody>
            <a:bodyPr/>
            <a:lstStyle/>
            <a:p>
              <a:endParaRPr lang="zh-CN" altLang="en-US"/>
            </a:p>
          </p:txBody>
        </p:sp>
      </p:grpSp>
      <p:grpSp>
        <p:nvGrpSpPr>
          <p:cNvPr id="154658" name="Group 34"/>
          <p:cNvGrpSpPr>
            <a:grpSpLocks/>
          </p:cNvGrpSpPr>
          <p:nvPr/>
        </p:nvGrpSpPr>
        <p:grpSpPr bwMode="auto">
          <a:xfrm>
            <a:off x="6215063" y="2779713"/>
            <a:ext cx="914400" cy="533400"/>
            <a:chOff x="3696" y="1056"/>
            <a:chExt cx="576" cy="336"/>
          </a:xfrm>
        </p:grpSpPr>
        <p:sp>
          <p:nvSpPr>
            <p:cNvPr id="154659" name="Freeform 35"/>
            <p:cNvSpPr>
              <a:spLocks/>
            </p:cNvSpPr>
            <p:nvPr/>
          </p:nvSpPr>
          <p:spPr bwMode="auto">
            <a:xfrm>
              <a:off x="3696" y="1056"/>
              <a:ext cx="576" cy="336"/>
            </a:xfrm>
            <a:custGeom>
              <a:avLst/>
              <a:gdLst/>
              <a:ahLst/>
              <a:cxnLst>
                <a:cxn ang="0">
                  <a:pos x="0" y="0"/>
                </a:cxn>
                <a:cxn ang="0">
                  <a:pos x="576" y="0"/>
                </a:cxn>
                <a:cxn ang="0">
                  <a:pos x="576" y="336"/>
                </a:cxn>
                <a:cxn ang="0">
                  <a:pos x="0" y="336"/>
                </a:cxn>
              </a:cxnLst>
              <a:rect l="0" t="0" r="r" b="b"/>
              <a:pathLst>
                <a:path w="576" h="336">
                  <a:moveTo>
                    <a:pt x="0" y="0"/>
                  </a:moveTo>
                  <a:lnTo>
                    <a:pt x="576" y="0"/>
                  </a:lnTo>
                  <a:lnTo>
                    <a:pt x="576" y="336"/>
                  </a:lnTo>
                  <a:lnTo>
                    <a:pt x="0" y="336"/>
                  </a:lnTo>
                </a:path>
              </a:pathLst>
            </a:custGeom>
            <a:solidFill>
              <a:srgbClr val="CCFFFF"/>
            </a:solidFill>
            <a:ln w="38100" cmpd="sng">
              <a:solidFill>
                <a:schemeClr val="tx1"/>
              </a:solidFill>
              <a:round/>
              <a:headEnd/>
              <a:tailEnd/>
            </a:ln>
            <a:effectLst/>
          </p:spPr>
          <p:txBody>
            <a:bodyPr/>
            <a:lstStyle/>
            <a:p>
              <a:endParaRPr lang="zh-CN" altLang="en-US"/>
            </a:p>
          </p:txBody>
        </p:sp>
        <p:sp>
          <p:nvSpPr>
            <p:cNvPr id="154660" name="Line 36"/>
            <p:cNvSpPr>
              <a:spLocks noChangeShapeType="1"/>
            </p:cNvSpPr>
            <p:nvPr/>
          </p:nvSpPr>
          <p:spPr bwMode="auto">
            <a:xfrm>
              <a:off x="4080" y="1152"/>
              <a:ext cx="0" cy="144"/>
            </a:xfrm>
            <a:prstGeom prst="line">
              <a:avLst/>
            </a:prstGeom>
            <a:noFill/>
            <a:ln w="38100">
              <a:solidFill>
                <a:schemeClr val="tx1"/>
              </a:solidFill>
              <a:round/>
              <a:headEnd/>
              <a:tailEnd/>
            </a:ln>
            <a:effectLst/>
          </p:spPr>
          <p:txBody>
            <a:bodyPr/>
            <a:lstStyle/>
            <a:p>
              <a:endParaRPr lang="zh-CN" altLang="en-US"/>
            </a:p>
          </p:txBody>
        </p:sp>
      </p:grpSp>
      <p:grpSp>
        <p:nvGrpSpPr>
          <p:cNvPr id="154661" name="Group 37"/>
          <p:cNvGrpSpPr>
            <a:grpSpLocks/>
          </p:cNvGrpSpPr>
          <p:nvPr/>
        </p:nvGrpSpPr>
        <p:grpSpPr bwMode="auto">
          <a:xfrm>
            <a:off x="6215063" y="3617913"/>
            <a:ext cx="914400" cy="533400"/>
            <a:chOff x="3696" y="1056"/>
            <a:chExt cx="576" cy="336"/>
          </a:xfrm>
        </p:grpSpPr>
        <p:sp>
          <p:nvSpPr>
            <p:cNvPr id="154662" name="Freeform 38"/>
            <p:cNvSpPr>
              <a:spLocks/>
            </p:cNvSpPr>
            <p:nvPr/>
          </p:nvSpPr>
          <p:spPr bwMode="auto">
            <a:xfrm>
              <a:off x="3696" y="1056"/>
              <a:ext cx="576" cy="336"/>
            </a:xfrm>
            <a:custGeom>
              <a:avLst/>
              <a:gdLst/>
              <a:ahLst/>
              <a:cxnLst>
                <a:cxn ang="0">
                  <a:pos x="0" y="0"/>
                </a:cxn>
                <a:cxn ang="0">
                  <a:pos x="576" y="0"/>
                </a:cxn>
                <a:cxn ang="0">
                  <a:pos x="576" y="336"/>
                </a:cxn>
                <a:cxn ang="0">
                  <a:pos x="0" y="336"/>
                </a:cxn>
              </a:cxnLst>
              <a:rect l="0" t="0" r="r" b="b"/>
              <a:pathLst>
                <a:path w="576" h="336">
                  <a:moveTo>
                    <a:pt x="0" y="0"/>
                  </a:moveTo>
                  <a:lnTo>
                    <a:pt x="576" y="0"/>
                  </a:lnTo>
                  <a:lnTo>
                    <a:pt x="576" y="336"/>
                  </a:lnTo>
                  <a:lnTo>
                    <a:pt x="0" y="336"/>
                  </a:lnTo>
                </a:path>
              </a:pathLst>
            </a:custGeom>
            <a:solidFill>
              <a:srgbClr val="CCFFFF"/>
            </a:solidFill>
            <a:ln w="38100" cmpd="sng">
              <a:solidFill>
                <a:schemeClr val="tx1"/>
              </a:solidFill>
              <a:round/>
              <a:headEnd/>
              <a:tailEnd/>
            </a:ln>
            <a:effectLst/>
          </p:spPr>
          <p:txBody>
            <a:bodyPr/>
            <a:lstStyle/>
            <a:p>
              <a:endParaRPr lang="zh-CN" altLang="en-US"/>
            </a:p>
          </p:txBody>
        </p:sp>
        <p:sp>
          <p:nvSpPr>
            <p:cNvPr id="154663" name="Line 39"/>
            <p:cNvSpPr>
              <a:spLocks noChangeShapeType="1"/>
            </p:cNvSpPr>
            <p:nvPr/>
          </p:nvSpPr>
          <p:spPr bwMode="auto">
            <a:xfrm>
              <a:off x="4080" y="1152"/>
              <a:ext cx="0" cy="144"/>
            </a:xfrm>
            <a:prstGeom prst="line">
              <a:avLst/>
            </a:prstGeom>
            <a:noFill/>
            <a:ln w="38100">
              <a:solidFill>
                <a:schemeClr val="tx1"/>
              </a:solidFill>
              <a:round/>
              <a:headEnd/>
              <a:tailEnd/>
            </a:ln>
            <a:effectLst/>
          </p:spPr>
          <p:txBody>
            <a:bodyPr/>
            <a:lstStyle/>
            <a:p>
              <a:endParaRPr lang="zh-CN" altLang="en-US"/>
            </a:p>
          </p:txBody>
        </p:sp>
      </p:grpSp>
      <p:grpSp>
        <p:nvGrpSpPr>
          <p:cNvPr id="154664" name="Group 40"/>
          <p:cNvGrpSpPr>
            <a:grpSpLocks/>
          </p:cNvGrpSpPr>
          <p:nvPr/>
        </p:nvGrpSpPr>
        <p:grpSpPr bwMode="auto">
          <a:xfrm>
            <a:off x="6215063" y="4532313"/>
            <a:ext cx="914400" cy="533400"/>
            <a:chOff x="3696" y="1056"/>
            <a:chExt cx="576" cy="336"/>
          </a:xfrm>
        </p:grpSpPr>
        <p:sp>
          <p:nvSpPr>
            <p:cNvPr id="154665" name="Freeform 41"/>
            <p:cNvSpPr>
              <a:spLocks/>
            </p:cNvSpPr>
            <p:nvPr/>
          </p:nvSpPr>
          <p:spPr bwMode="auto">
            <a:xfrm>
              <a:off x="3696" y="1056"/>
              <a:ext cx="576" cy="336"/>
            </a:xfrm>
            <a:custGeom>
              <a:avLst/>
              <a:gdLst/>
              <a:ahLst/>
              <a:cxnLst>
                <a:cxn ang="0">
                  <a:pos x="0" y="0"/>
                </a:cxn>
                <a:cxn ang="0">
                  <a:pos x="576" y="0"/>
                </a:cxn>
                <a:cxn ang="0">
                  <a:pos x="576" y="336"/>
                </a:cxn>
                <a:cxn ang="0">
                  <a:pos x="0" y="336"/>
                </a:cxn>
              </a:cxnLst>
              <a:rect l="0" t="0" r="r" b="b"/>
              <a:pathLst>
                <a:path w="576" h="336">
                  <a:moveTo>
                    <a:pt x="0" y="0"/>
                  </a:moveTo>
                  <a:lnTo>
                    <a:pt x="576" y="0"/>
                  </a:lnTo>
                  <a:lnTo>
                    <a:pt x="576" y="336"/>
                  </a:lnTo>
                  <a:lnTo>
                    <a:pt x="0" y="336"/>
                  </a:lnTo>
                </a:path>
              </a:pathLst>
            </a:custGeom>
            <a:solidFill>
              <a:srgbClr val="CCFFFF"/>
            </a:solidFill>
            <a:ln w="38100" cmpd="sng">
              <a:solidFill>
                <a:schemeClr val="tx1"/>
              </a:solidFill>
              <a:round/>
              <a:headEnd/>
              <a:tailEnd/>
            </a:ln>
            <a:effectLst/>
          </p:spPr>
          <p:txBody>
            <a:bodyPr/>
            <a:lstStyle/>
            <a:p>
              <a:endParaRPr lang="zh-CN" altLang="en-US"/>
            </a:p>
          </p:txBody>
        </p:sp>
        <p:sp>
          <p:nvSpPr>
            <p:cNvPr id="154666" name="Line 42"/>
            <p:cNvSpPr>
              <a:spLocks noChangeShapeType="1"/>
            </p:cNvSpPr>
            <p:nvPr/>
          </p:nvSpPr>
          <p:spPr bwMode="auto">
            <a:xfrm>
              <a:off x="4080" y="1152"/>
              <a:ext cx="0" cy="144"/>
            </a:xfrm>
            <a:prstGeom prst="line">
              <a:avLst/>
            </a:prstGeom>
            <a:noFill/>
            <a:ln w="38100">
              <a:solidFill>
                <a:schemeClr val="tx1"/>
              </a:solidFill>
              <a:round/>
              <a:headEnd/>
              <a:tailEnd/>
            </a:ln>
            <a:effectLst/>
          </p:spPr>
          <p:txBody>
            <a:bodyPr/>
            <a:lstStyle/>
            <a:p>
              <a:endParaRPr lang="zh-CN" altLang="en-US"/>
            </a:p>
          </p:txBody>
        </p:sp>
      </p:grpSp>
      <p:grpSp>
        <p:nvGrpSpPr>
          <p:cNvPr id="154667" name="Group 43"/>
          <p:cNvGrpSpPr>
            <a:grpSpLocks/>
          </p:cNvGrpSpPr>
          <p:nvPr/>
        </p:nvGrpSpPr>
        <p:grpSpPr bwMode="auto">
          <a:xfrm>
            <a:off x="5148263" y="2170113"/>
            <a:ext cx="1066800" cy="2667000"/>
            <a:chOff x="2736" y="1584"/>
            <a:chExt cx="1008" cy="1680"/>
          </a:xfrm>
        </p:grpSpPr>
        <p:grpSp>
          <p:nvGrpSpPr>
            <p:cNvPr id="154668" name="Group 44"/>
            <p:cNvGrpSpPr>
              <a:grpSpLocks/>
            </p:cNvGrpSpPr>
            <p:nvPr/>
          </p:nvGrpSpPr>
          <p:grpSpPr bwMode="auto">
            <a:xfrm>
              <a:off x="2736" y="1584"/>
              <a:ext cx="1008" cy="1680"/>
              <a:chOff x="2736" y="1584"/>
              <a:chExt cx="1008" cy="1680"/>
            </a:xfrm>
          </p:grpSpPr>
          <p:sp>
            <p:nvSpPr>
              <p:cNvPr id="154669" name="Line 45"/>
              <p:cNvSpPr>
                <a:spLocks noChangeShapeType="1"/>
              </p:cNvSpPr>
              <p:nvPr/>
            </p:nvSpPr>
            <p:spPr bwMode="auto">
              <a:xfrm>
                <a:off x="2736" y="1584"/>
                <a:ext cx="1008" cy="0"/>
              </a:xfrm>
              <a:prstGeom prst="line">
                <a:avLst/>
              </a:prstGeom>
              <a:noFill/>
              <a:ln w="9525">
                <a:solidFill>
                  <a:schemeClr val="tx1"/>
                </a:solidFill>
                <a:prstDash val="dash"/>
                <a:round/>
                <a:headEnd/>
                <a:tailEnd type="triangle" w="med" len="med"/>
              </a:ln>
              <a:effectLst/>
            </p:spPr>
            <p:txBody>
              <a:bodyPr/>
              <a:lstStyle/>
              <a:p>
                <a:endParaRPr lang="zh-CN" altLang="en-US"/>
              </a:p>
            </p:txBody>
          </p:sp>
          <p:sp>
            <p:nvSpPr>
              <p:cNvPr id="154670" name="Line 46"/>
              <p:cNvSpPr>
                <a:spLocks noChangeShapeType="1"/>
              </p:cNvSpPr>
              <p:nvPr/>
            </p:nvSpPr>
            <p:spPr bwMode="auto">
              <a:xfrm flipV="1">
                <a:off x="2736" y="1584"/>
                <a:ext cx="1008" cy="576"/>
              </a:xfrm>
              <a:prstGeom prst="line">
                <a:avLst/>
              </a:prstGeom>
              <a:noFill/>
              <a:ln w="9525">
                <a:solidFill>
                  <a:schemeClr val="tx1"/>
                </a:solidFill>
                <a:prstDash val="dash"/>
                <a:round/>
                <a:headEnd/>
                <a:tailEnd type="triangle" w="med" len="med"/>
              </a:ln>
              <a:effectLst/>
            </p:spPr>
            <p:txBody>
              <a:bodyPr/>
              <a:lstStyle/>
              <a:p>
                <a:endParaRPr lang="zh-CN" altLang="en-US"/>
              </a:p>
            </p:txBody>
          </p:sp>
          <p:sp>
            <p:nvSpPr>
              <p:cNvPr id="154671" name="Line 47"/>
              <p:cNvSpPr>
                <a:spLocks noChangeShapeType="1"/>
              </p:cNvSpPr>
              <p:nvPr/>
            </p:nvSpPr>
            <p:spPr bwMode="auto">
              <a:xfrm flipV="1">
                <a:off x="2736" y="1632"/>
                <a:ext cx="1008" cy="1056"/>
              </a:xfrm>
              <a:prstGeom prst="line">
                <a:avLst/>
              </a:prstGeom>
              <a:noFill/>
              <a:ln w="9525">
                <a:solidFill>
                  <a:schemeClr val="tx1"/>
                </a:solidFill>
                <a:prstDash val="dash"/>
                <a:round/>
                <a:headEnd/>
                <a:tailEnd type="triangle" w="med" len="med"/>
              </a:ln>
              <a:effectLst/>
            </p:spPr>
            <p:txBody>
              <a:bodyPr/>
              <a:lstStyle/>
              <a:p>
                <a:endParaRPr lang="zh-CN" altLang="en-US"/>
              </a:p>
            </p:txBody>
          </p:sp>
          <p:sp>
            <p:nvSpPr>
              <p:cNvPr id="154672" name="Line 48"/>
              <p:cNvSpPr>
                <a:spLocks noChangeShapeType="1"/>
              </p:cNvSpPr>
              <p:nvPr/>
            </p:nvSpPr>
            <p:spPr bwMode="auto">
              <a:xfrm flipV="1">
                <a:off x="2736" y="1680"/>
                <a:ext cx="1008" cy="1584"/>
              </a:xfrm>
              <a:prstGeom prst="line">
                <a:avLst/>
              </a:prstGeom>
              <a:noFill/>
              <a:ln w="9525">
                <a:solidFill>
                  <a:schemeClr val="tx1"/>
                </a:solidFill>
                <a:prstDash val="dash"/>
                <a:round/>
                <a:headEnd/>
                <a:tailEnd type="triangle" w="med" len="med"/>
              </a:ln>
              <a:effectLst/>
            </p:spPr>
            <p:txBody>
              <a:bodyPr/>
              <a:lstStyle/>
              <a:p>
                <a:endParaRPr lang="zh-CN" altLang="en-US"/>
              </a:p>
            </p:txBody>
          </p:sp>
        </p:grpSp>
        <p:grpSp>
          <p:nvGrpSpPr>
            <p:cNvPr id="154673" name="Group 49"/>
            <p:cNvGrpSpPr>
              <a:grpSpLocks/>
            </p:cNvGrpSpPr>
            <p:nvPr/>
          </p:nvGrpSpPr>
          <p:grpSpPr bwMode="auto">
            <a:xfrm flipV="1">
              <a:off x="2736" y="1584"/>
              <a:ext cx="1008" cy="1680"/>
              <a:chOff x="2736" y="1584"/>
              <a:chExt cx="1008" cy="1680"/>
            </a:xfrm>
          </p:grpSpPr>
          <p:sp>
            <p:nvSpPr>
              <p:cNvPr id="154674" name="Line 50"/>
              <p:cNvSpPr>
                <a:spLocks noChangeShapeType="1"/>
              </p:cNvSpPr>
              <p:nvPr/>
            </p:nvSpPr>
            <p:spPr bwMode="auto">
              <a:xfrm>
                <a:off x="2736" y="1584"/>
                <a:ext cx="1008" cy="0"/>
              </a:xfrm>
              <a:prstGeom prst="line">
                <a:avLst/>
              </a:prstGeom>
              <a:noFill/>
              <a:ln w="9525">
                <a:solidFill>
                  <a:schemeClr val="tx1"/>
                </a:solidFill>
                <a:prstDash val="dash"/>
                <a:round/>
                <a:headEnd/>
                <a:tailEnd type="triangle" w="med" len="med"/>
              </a:ln>
              <a:effectLst/>
            </p:spPr>
            <p:txBody>
              <a:bodyPr/>
              <a:lstStyle/>
              <a:p>
                <a:endParaRPr lang="zh-CN" altLang="en-US"/>
              </a:p>
            </p:txBody>
          </p:sp>
          <p:sp>
            <p:nvSpPr>
              <p:cNvPr id="154675" name="Line 51"/>
              <p:cNvSpPr>
                <a:spLocks noChangeShapeType="1"/>
              </p:cNvSpPr>
              <p:nvPr/>
            </p:nvSpPr>
            <p:spPr bwMode="auto">
              <a:xfrm flipV="1">
                <a:off x="2736" y="1584"/>
                <a:ext cx="1008" cy="576"/>
              </a:xfrm>
              <a:prstGeom prst="line">
                <a:avLst/>
              </a:prstGeom>
              <a:noFill/>
              <a:ln w="9525">
                <a:solidFill>
                  <a:schemeClr val="tx1"/>
                </a:solidFill>
                <a:prstDash val="dash"/>
                <a:round/>
                <a:headEnd/>
                <a:tailEnd type="triangle" w="med" len="med"/>
              </a:ln>
              <a:effectLst/>
            </p:spPr>
            <p:txBody>
              <a:bodyPr/>
              <a:lstStyle/>
              <a:p>
                <a:endParaRPr lang="zh-CN" altLang="en-US"/>
              </a:p>
            </p:txBody>
          </p:sp>
          <p:sp>
            <p:nvSpPr>
              <p:cNvPr id="154676" name="Line 52"/>
              <p:cNvSpPr>
                <a:spLocks noChangeShapeType="1"/>
              </p:cNvSpPr>
              <p:nvPr/>
            </p:nvSpPr>
            <p:spPr bwMode="auto">
              <a:xfrm flipV="1">
                <a:off x="2736" y="1632"/>
                <a:ext cx="1008" cy="1056"/>
              </a:xfrm>
              <a:prstGeom prst="line">
                <a:avLst/>
              </a:prstGeom>
              <a:noFill/>
              <a:ln w="9525">
                <a:solidFill>
                  <a:schemeClr val="tx1"/>
                </a:solidFill>
                <a:prstDash val="dash"/>
                <a:round/>
                <a:headEnd/>
                <a:tailEnd type="triangle" w="med" len="med"/>
              </a:ln>
              <a:effectLst/>
            </p:spPr>
            <p:txBody>
              <a:bodyPr/>
              <a:lstStyle/>
              <a:p>
                <a:endParaRPr lang="zh-CN" altLang="en-US"/>
              </a:p>
            </p:txBody>
          </p:sp>
          <p:sp>
            <p:nvSpPr>
              <p:cNvPr id="154677" name="Line 53"/>
              <p:cNvSpPr>
                <a:spLocks noChangeShapeType="1"/>
              </p:cNvSpPr>
              <p:nvPr/>
            </p:nvSpPr>
            <p:spPr bwMode="auto">
              <a:xfrm flipV="1">
                <a:off x="2736" y="1680"/>
                <a:ext cx="1008" cy="1584"/>
              </a:xfrm>
              <a:prstGeom prst="line">
                <a:avLst/>
              </a:prstGeom>
              <a:noFill/>
              <a:ln w="9525">
                <a:solidFill>
                  <a:schemeClr val="tx1"/>
                </a:solidFill>
                <a:prstDash val="dash"/>
                <a:round/>
                <a:headEnd/>
                <a:tailEnd type="triangle" w="med" len="med"/>
              </a:ln>
              <a:effectLst/>
            </p:spPr>
            <p:txBody>
              <a:bodyPr/>
              <a:lstStyle/>
              <a:p>
                <a:endParaRPr lang="zh-CN" altLang="en-US"/>
              </a:p>
            </p:txBody>
          </p:sp>
        </p:grpSp>
        <p:grpSp>
          <p:nvGrpSpPr>
            <p:cNvPr id="154678" name="Group 54"/>
            <p:cNvGrpSpPr>
              <a:grpSpLocks/>
            </p:cNvGrpSpPr>
            <p:nvPr/>
          </p:nvGrpSpPr>
          <p:grpSpPr bwMode="auto">
            <a:xfrm>
              <a:off x="2736" y="1584"/>
              <a:ext cx="1008" cy="1680"/>
              <a:chOff x="2736" y="1584"/>
              <a:chExt cx="1008" cy="1680"/>
            </a:xfrm>
          </p:grpSpPr>
          <p:sp>
            <p:nvSpPr>
              <p:cNvPr id="154679" name="Line 55"/>
              <p:cNvSpPr>
                <a:spLocks noChangeShapeType="1"/>
              </p:cNvSpPr>
              <p:nvPr/>
            </p:nvSpPr>
            <p:spPr bwMode="auto">
              <a:xfrm>
                <a:off x="2736" y="1584"/>
                <a:ext cx="1008" cy="480"/>
              </a:xfrm>
              <a:prstGeom prst="line">
                <a:avLst/>
              </a:prstGeom>
              <a:noFill/>
              <a:ln w="9525">
                <a:solidFill>
                  <a:schemeClr val="tx1"/>
                </a:solidFill>
                <a:prstDash val="sysDot"/>
                <a:round/>
                <a:headEnd/>
                <a:tailEnd type="triangle" w="med" len="med"/>
              </a:ln>
              <a:effectLst/>
            </p:spPr>
            <p:txBody>
              <a:bodyPr/>
              <a:lstStyle/>
              <a:p>
                <a:endParaRPr lang="zh-CN" altLang="en-US"/>
              </a:p>
            </p:txBody>
          </p:sp>
          <p:sp>
            <p:nvSpPr>
              <p:cNvPr id="154680" name="Line 56"/>
              <p:cNvSpPr>
                <a:spLocks noChangeShapeType="1"/>
              </p:cNvSpPr>
              <p:nvPr/>
            </p:nvSpPr>
            <p:spPr bwMode="auto">
              <a:xfrm flipV="1">
                <a:off x="2736" y="2112"/>
                <a:ext cx="1008" cy="48"/>
              </a:xfrm>
              <a:prstGeom prst="line">
                <a:avLst/>
              </a:prstGeom>
              <a:noFill/>
              <a:ln w="9525">
                <a:solidFill>
                  <a:schemeClr val="tx1"/>
                </a:solidFill>
                <a:prstDash val="sysDot"/>
                <a:round/>
                <a:headEnd/>
                <a:tailEnd type="triangle" w="med" len="med"/>
              </a:ln>
              <a:effectLst/>
            </p:spPr>
            <p:txBody>
              <a:bodyPr/>
              <a:lstStyle/>
              <a:p>
                <a:endParaRPr lang="zh-CN" altLang="en-US"/>
              </a:p>
            </p:txBody>
          </p:sp>
          <p:sp>
            <p:nvSpPr>
              <p:cNvPr id="154681" name="Line 57"/>
              <p:cNvSpPr>
                <a:spLocks noChangeShapeType="1"/>
              </p:cNvSpPr>
              <p:nvPr/>
            </p:nvSpPr>
            <p:spPr bwMode="auto">
              <a:xfrm flipV="1">
                <a:off x="2736" y="2160"/>
                <a:ext cx="1008" cy="528"/>
              </a:xfrm>
              <a:prstGeom prst="line">
                <a:avLst/>
              </a:prstGeom>
              <a:noFill/>
              <a:ln w="9525">
                <a:solidFill>
                  <a:schemeClr val="tx1"/>
                </a:solidFill>
                <a:prstDash val="sysDot"/>
                <a:round/>
                <a:headEnd/>
                <a:tailEnd type="triangle" w="med" len="med"/>
              </a:ln>
              <a:effectLst/>
            </p:spPr>
            <p:txBody>
              <a:bodyPr/>
              <a:lstStyle/>
              <a:p>
                <a:endParaRPr lang="zh-CN" altLang="en-US"/>
              </a:p>
            </p:txBody>
          </p:sp>
          <p:sp>
            <p:nvSpPr>
              <p:cNvPr id="154682" name="Line 58"/>
              <p:cNvSpPr>
                <a:spLocks noChangeShapeType="1"/>
              </p:cNvSpPr>
              <p:nvPr/>
            </p:nvSpPr>
            <p:spPr bwMode="auto">
              <a:xfrm flipV="1">
                <a:off x="2736" y="2256"/>
                <a:ext cx="1008" cy="1008"/>
              </a:xfrm>
              <a:prstGeom prst="line">
                <a:avLst/>
              </a:prstGeom>
              <a:noFill/>
              <a:ln w="9525">
                <a:solidFill>
                  <a:schemeClr val="tx1"/>
                </a:solidFill>
                <a:prstDash val="sysDot"/>
                <a:round/>
                <a:headEnd/>
                <a:tailEnd type="triangle" w="med" len="med"/>
              </a:ln>
              <a:effectLst/>
            </p:spPr>
            <p:txBody>
              <a:bodyPr/>
              <a:lstStyle/>
              <a:p>
                <a:endParaRPr lang="zh-CN" altLang="en-US"/>
              </a:p>
            </p:txBody>
          </p:sp>
        </p:grpSp>
        <p:grpSp>
          <p:nvGrpSpPr>
            <p:cNvPr id="154683" name="Group 59"/>
            <p:cNvGrpSpPr>
              <a:grpSpLocks/>
            </p:cNvGrpSpPr>
            <p:nvPr/>
          </p:nvGrpSpPr>
          <p:grpSpPr bwMode="auto">
            <a:xfrm flipV="1">
              <a:off x="2736" y="1584"/>
              <a:ext cx="1008" cy="1680"/>
              <a:chOff x="2736" y="1584"/>
              <a:chExt cx="1008" cy="1680"/>
            </a:xfrm>
          </p:grpSpPr>
          <p:sp>
            <p:nvSpPr>
              <p:cNvPr id="154684" name="Line 60"/>
              <p:cNvSpPr>
                <a:spLocks noChangeShapeType="1"/>
              </p:cNvSpPr>
              <p:nvPr/>
            </p:nvSpPr>
            <p:spPr bwMode="auto">
              <a:xfrm>
                <a:off x="2736" y="1584"/>
                <a:ext cx="1008" cy="480"/>
              </a:xfrm>
              <a:prstGeom prst="line">
                <a:avLst/>
              </a:prstGeom>
              <a:noFill/>
              <a:ln w="9525">
                <a:solidFill>
                  <a:schemeClr val="tx1"/>
                </a:solidFill>
                <a:prstDash val="sysDot"/>
                <a:round/>
                <a:headEnd/>
                <a:tailEnd type="triangle" w="med" len="med"/>
              </a:ln>
              <a:effectLst/>
            </p:spPr>
            <p:txBody>
              <a:bodyPr/>
              <a:lstStyle/>
              <a:p>
                <a:endParaRPr lang="zh-CN" altLang="en-US"/>
              </a:p>
            </p:txBody>
          </p:sp>
          <p:sp>
            <p:nvSpPr>
              <p:cNvPr id="154685" name="Line 61"/>
              <p:cNvSpPr>
                <a:spLocks noChangeShapeType="1"/>
              </p:cNvSpPr>
              <p:nvPr/>
            </p:nvSpPr>
            <p:spPr bwMode="auto">
              <a:xfrm flipV="1">
                <a:off x="2736" y="2112"/>
                <a:ext cx="1008" cy="48"/>
              </a:xfrm>
              <a:prstGeom prst="line">
                <a:avLst/>
              </a:prstGeom>
              <a:noFill/>
              <a:ln w="9525">
                <a:solidFill>
                  <a:schemeClr val="tx1"/>
                </a:solidFill>
                <a:prstDash val="sysDot"/>
                <a:round/>
                <a:headEnd/>
                <a:tailEnd type="triangle" w="med" len="med"/>
              </a:ln>
              <a:effectLst/>
            </p:spPr>
            <p:txBody>
              <a:bodyPr/>
              <a:lstStyle/>
              <a:p>
                <a:endParaRPr lang="zh-CN" altLang="en-US"/>
              </a:p>
            </p:txBody>
          </p:sp>
          <p:sp>
            <p:nvSpPr>
              <p:cNvPr id="154686" name="Line 62"/>
              <p:cNvSpPr>
                <a:spLocks noChangeShapeType="1"/>
              </p:cNvSpPr>
              <p:nvPr/>
            </p:nvSpPr>
            <p:spPr bwMode="auto">
              <a:xfrm flipV="1">
                <a:off x="2736" y="2160"/>
                <a:ext cx="1008" cy="528"/>
              </a:xfrm>
              <a:prstGeom prst="line">
                <a:avLst/>
              </a:prstGeom>
              <a:noFill/>
              <a:ln w="9525">
                <a:solidFill>
                  <a:schemeClr val="tx1"/>
                </a:solidFill>
                <a:prstDash val="sysDot"/>
                <a:round/>
                <a:headEnd/>
                <a:tailEnd type="triangle" w="med" len="med"/>
              </a:ln>
              <a:effectLst/>
            </p:spPr>
            <p:txBody>
              <a:bodyPr/>
              <a:lstStyle/>
              <a:p>
                <a:endParaRPr lang="zh-CN" altLang="en-US"/>
              </a:p>
            </p:txBody>
          </p:sp>
          <p:sp>
            <p:nvSpPr>
              <p:cNvPr id="154687" name="Line 63"/>
              <p:cNvSpPr>
                <a:spLocks noChangeShapeType="1"/>
              </p:cNvSpPr>
              <p:nvPr/>
            </p:nvSpPr>
            <p:spPr bwMode="auto">
              <a:xfrm flipV="1">
                <a:off x="2736" y="2256"/>
                <a:ext cx="1008" cy="1008"/>
              </a:xfrm>
              <a:prstGeom prst="line">
                <a:avLst/>
              </a:prstGeom>
              <a:noFill/>
              <a:ln w="9525">
                <a:solidFill>
                  <a:schemeClr val="tx1"/>
                </a:solidFill>
                <a:prstDash val="sysDot"/>
                <a:round/>
                <a:headEnd/>
                <a:tailEnd type="triangle" w="med" len="med"/>
              </a:ln>
              <a:effectLst/>
            </p:spPr>
            <p:txBody>
              <a:bodyPr/>
              <a:lstStyle/>
              <a:p>
                <a:endParaRPr lang="zh-CN" altLang="en-US"/>
              </a:p>
            </p:txBody>
          </p:sp>
        </p:grpSp>
      </p:grpSp>
      <p:sp>
        <p:nvSpPr>
          <p:cNvPr id="154688" name="Rectangle 64"/>
          <p:cNvSpPr>
            <a:spLocks noChangeArrowheads="1"/>
          </p:cNvSpPr>
          <p:nvPr/>
        </p:nvSpPr>
        <p:spPr bwMode="auto">
          <a:xfrm>
            <a:off x="4386263" y="1941513"/>
            <a:ext cx="762000" cy="533400"/>
          </a:xfrm>
          <a:prstGeom prst="rect">
            <a:avLst/>
          </a:prstGeom>
          <a:solidFill>
            <a:schemeClr val="bg1"/>
          </a:solidFill>
          <a:ln w="9525">
            <a:solidFill>
              <a:schemeClr val="tx1"/>
            </a:solidFill>
            <a:miter lim="800000"/>
            <a:headEnd/>
            <a:tailEnd/>
          </a:ln>
          <a:effectLst/>
        </p:spPr>
        <p:txBody>
          <a:bodyPr wrap="none" anchor="ctr"/>
          <a:lstStyle/>
          <a:p>
            <a:pPr eaLnBrk="0" hangingPunct="0"/>
            <a:r>
              <a:rPr kumimoji="0" lang="en-US" altLang="zh-CN" sz="1600">
                <a:latin typeface="Comic Sans MS" pitchFamily="66" charset="0"/>
              </a:rPr>
              <a:t>Choose</a:t>
            </a:r>
          </a:p>
          <a:p>
            <a:pPr eaLnBrk="0" hangingPunct="0"/>
            <a:r>
              <a:rPr kumimoji="0" lang="en-US" altLang="zh-CN" sz="1600">
                <a:latin typeface="Comic Sans MS" pitchFamily="66" charset="0"/>
              </a:rPr>
              <a:t>Egress</a:t>
            </a:r>
          </a:p>
        </p:txBody>
      </p:sp>
      <p:sp>
        <p:nvSpPr>
          <p:cNvPr id="154689" name="Rectangle 65"/>
          <p:cNvSpPr>
            <a:spLocks noChangeArrowheads="1"/>
          </p:cNvSpPr>
          <p:nvPr/>
        </p:nvSpPr>
        <p:spPr bwMode="auto">
          <a:xfrm>
            <a:off x="4386263" y="2779713"/>
            <a:ext cx="762000" cy="533400"/>
          </a:xfrm>
          <a:prstGeom prst="rect">
            <a:avLst/>
          </a:prstGeom>
          <a:solidFill>
            <a:schemeClr val="bg1"/>
          </a:solidFill>
          <a:ln w="9525">
            <a:solidFill>
              <a:schemeClr val="tx1"/>
            </a:solidFill>
            <a:miter lim="800000"/>
            <a:headEnd/>
            <a:tailEnd/>
          </a:ln>
          <a:effectLst/>
        </p:spPr>
        <p:txBody>
          <a:bodyPr wrap="none" anchor="ctr"/>
          <a:lstStyle/>
          <a:p>
            <a:pPr eaLnBrk="0" hangingPunct="0"/>
            <a:r>
              <a:rPr kumimoji="0" lang="en-US" altLang="zh-CN" sz="1600">
                <a:latin typeface="Comic Sans MS" pitchFamily="66" charset="0"/>
              </a:rPr>
              <a:t>Choose</a:t>
            </a:r>
          </a:p>
          <a:p>
            <a:pPr eaLnBrk="0" hangingPunct="0"/>
            <a:r>
              <a:rPr kumimoji="0" lang="en-US" altLang="zh-CN" sz="1600">
                <a:latin typeface="Comic Sans MS" pitchFamily="66" charset="0"/>
              </a:rPr>
              <a:t>Egress</a:t>
            </a:r>
          </a:p>
        </p:txBody>
      </p:sp>
      <p:sp>
        <p:nvSpPr>
          <p:cNvPr id="154690" name="Rectangle 66"/>
          <p:cNvSpPr>
            <a:spLocks noChangeArrowheads="1"/>
          </p:cNvSpPr>
          <p:nvPr/>
        </p:nvSpPr>
        <p:spPr bwMode="auto">
          <a:xfrm>
            <a:off x="4386263" y="3617913"/>
            <a:ext cx="762000" cy="533400"/>
          </a:xfrm>
          <a:prstGeom prst="rect">
            <a:avLst/>
          </a:prstGeom>
          <a:solidFill>
            <a:schemeClr val="bg1"/>
          </a:solidFill>
          <a:ln w="9525">
            <a:solidFill>
              <a:schemeClr val="tx1"/>
            </a:solidFill>
            <a:miter lim="800000"/>
            <a:headEnd/>
            <a:tailEnd/>
          </a:ln>
          <a:effectLst/>
        </p:spPr>
        <p:txBody>
          <a:bodyPr wrap="none" anchor="ctr"/>
          <a:lstStyle/>
          <a:p>
            <a:pPr eaLnBrk="0" hangingPunct="0"/>
            <a:r>
              <a:rPr kumimoji="0" lang="en-US" altLang="zh-CN" sz="1600">
                <a:latin typeface="Comic Sans MS" pitchFamily="66" charset="0"/>
              </a:rPr>
              <a:t>Choose</a:t>
            </a:r>
          </a:p>
          <a:p>
            <a:pPr eaLnBrk="0" hangingPunct="0"/>
            <a:r>
              <a:rPr kumimoji="0" lang="en-US" altLang="zh-CN" sz="1600">
                <a:latin typeface="Comic Sans MS" pitchFamily="66" charset="0"/>
              </a:rPr>
              <a:t>Egress</a:t>
            </a:r>
          </a:p>
        </p:txBody>
      </p:sp>
      <p:sp>
        <p:nvSpPr>
          <p:cNvPr id="154691" name="Rectangle 67"/>
          <p:cNvSpPr>
            <a:spLocks noChangeArrowheads="1"/>
          </p:cNvSpPr>
          <p:nvPr/>
        </p:nvSpPr>
        <p:spPr bwMode="auto">
          <a:xfrm>
            <a:off x="4386263" y="4532313"/>
            <a:ext cx="762000" cy="533400"/>
          </a:xfrm>
          <a:prstGeom prst="rect">
            <a:avLst/>
          </a:prstGeom>
          <a:solidFill>
            <a:schemeClr val="bg1"/>
          </a:solidFill>
          <a:ln w="9525">
            <a:solidFill>
              <a:schemeClr val="tx1"/>
            </a:solidFill>
            <a:miter lim="800000"/>
            <a:headEnd/>
            <a:tailEnd/>
          </a:ln>
          <a:effectLst/>
        </p:spPr>
        <p:txBody>
          <a:bodyPr wrap="none" anchor="ctr"/>
          <a:lstStyle/>
          <a:p>
            <a:pPr eaLnBrk="0" hangingPunct="0"/>
            <a:r>
              <a:rPr kumimoji="0" lang="en-US" altLang="zh-CN" sz="1600">
                <a:latin typeface="Comic Sans MS" pitchFamily="66" charset="0"/>
              </a:rPr>
              <a:t>Choose</a:t>
            </a:r>
          </a:p>
          <a:p>
            <a:pPr eaLnBrk="0" hangingPunct="0"/>
            <a:r>
              <a:rPr kumimoji="0" lang="en-US" altLang="zh-CN" sz="1600">
                <a:latin typeface="Comic Sans MS" pitchFamily="66" charset="0"/>
              </a:rPr>
              <a:t>Egress</a:t>
            </a:r>
          </a:p>
        </p:txBody>
      </p:sp>
      <p:grpSp>
        <p:nvGrpSpPr>
          <p:cNvPr id="154692" name="Group 68"/>
          <p:cNvGrpSpPr>
            <a:grpSpLocks/>
          </p:cNvGrpSpPr>
          <p:nvPr/>
        </p:nvGrpSpPr>
        <p:grpSpPr bwMode="auto">
          <a:xfrm>
            <a:off x="609600" y="3236913"/>
            <a:ext cx="1219200" cy="304800"/>
            <a:chOff x="672" y="1152"/>
            <a:chExt cx="768" cy="192"/>
          </a:xfrm>
        </p:grpSpPr>
        <p:sp>
          <p:nvSpPr>
            <p:cNvPr id="154693" name="Rectangle 69"/>
            <p:cNvSpPr>
              <a:spLocks noChangeArrowheads="1"/>
            </p:cNvSpPr>
            <p:nvPr/>
          </p:nvSpPr>
          <p:spPr bwMode="auto">
            <a:xfrm>
              <a:off x="855" y="1152"/>
              <a:ext cx="345" cy="192"/>
            </a:xfrm>
            <a:prstGeom prst="rect">
              <a:avLst/>
            </a:prstGeom>
            <a:solidFill>
              <a:schemeClr val="accent2"/>
            </a:solidFill>
            <a:ln w="9525">
              <a:solidFill>
                <a:schemeClr val="accent2"/>
              </a:solidFill>
              <a:miter lim="800000"/>
              <a:headEnd/>
              <a:tailEnd/>
            </a:ln>
            <a:effectLst/>
          </p:spPr>
          <p:txBody>
            <a:bodyPr wrap="none" anchor="ctr"/>
            <a:lstStyle/>
            <a:p>
              <a:endParaRPr lang="zh-CN" altLang="en-US"/>
            </a:p>
          </p:txBody>
        </p:sp>
        <p:grpSp>
          <p:nvGrpSpPr>
            <p:cNvPr id="154694" name="Group 70"/>
            <p:cNvGrpSpPr>
              <a:grpSpLocks/>
            </p:cNvGrpSpPr>
            <p:nvPr/>
          </p:nvGrpSpPr>
          <p:grpSpPr bwMode="auto">
            <a:xfrm>
              <a:off x="672" y="1200"/>
              <a:ext cx="122" cy="96"/>
              <a:chOff x="576" y="1200"/>
              <a:chExt cx="96" cy="48"/>
            </a:xfrm>
          </p:grpSpPr>
          <p:sp>
            <p:nvSpPr>
              <p:cNvPr id="154695" name="Line 71"/>
              <p:cNvSpPr>
                <a:spLocks noChangeShapeType="1"/>
              </p:cNvSpPr>
              <p:nvPr/>
            </p:nvSpPr>
            <p:spPr bwMode="auto">
              <a:xfrm>
                <a:off x="672" y="1200"/>
                <a:ext cx="0" cy="48"/>
              </a:xfrm>
              <a:prstGeom prst="line">
                <a:avLst/>
              </a:prstGeom>
              <a:noFill/>
              <a:ln w="38100">
                <a:solidFill>
                  <a:schemeClr val="tx1"/>
                </a:solidFill>
                <a:round/>
                <a:headEnd/>
                <a:tailEnd/>
              </a:ln>
              <a:effectLst/>
            </p:spPr>
            <p:txBody>
              <a:bodyPr/>
              <a:lstStyle/>
              <a:p>
                <a:endParaRPr lang="zh-CN" altLang="en-US"/>
              </a:p>
            </p:txBody>
          </p:sp>
          <p:sp>
            <p:nvSpPr>
              <p:cNvPr id="154696" name="Line 72"/>
              <p:cNvSpPr>
                <a:spLocks noChangeShapeType="1"/>
              </p:cNvSpPr>
              <p:nvPr/>
            </p:nvSpPr>
            <p:spPr bwMode="auto">
              <a:xfrm>
                <a:off x="624" y="1200"/>
                <a:ext cx="0" cy="48"/>
              </a:xfrm>
              <a:prstGeom prst="line">
                <a:avLst/>
              </a:prstGeom>
              <a:noFill/>
              <a:ln w="19050">
                <a:solidFill>
                  <a:schemeClr val="tx1"/>
                </a:solidFill>
                <a:round/>
                <a:headEnd/>
                <a:tailEnd/>
              </a:ln>
              <a:effectLst/>
            </p:spPr>
            <p:txBody>
              <a:bodyPr/>
              <a:lstStyle/>
              <a:p>
                <a:endParaRPr lang="zh-CN" altLang="en-US"/>
              </a:p>
            </p:txBody>
          </p:sp>
          <p:sp>
            <p:nvSpPr>
              <p:cNvPr id="154697" name="Line 73"/>
              <p:cNvSpPr>
                <a:spLocks noChangeShapeType="1"/>
              </p:cNvSpPr>
              <p:nvPr/>
            </p:nvSpPr>
            <p:spPr bwMode="auto">
              <a:xfrm>
                <a:off x="576" y="1200"/>
                <a:ext cx="0" cy="48"/>
              </a:xfrm>
              <a:prstGeom prst="line">
                <a:avLst/>
              </a:prstGeom>
              <a:noFill/>
              <a:ln w="9525">
                <a:solidFill>
                  <a:schemeClr val="tx1"/>
                </a:solidFill>
                <a:round/>
                <a:headEnd/>
                <a:tailEnd/>
              </a:ln>
              <a:effectLst/>
            </p:spPr>
            <p:txBody>
              <a:bodyPr/>
              <a:lstStyle/>
              <a:p>
                <a:endParaRPr lang="zh-CN" altLang="en-US"/>
              </a:p>
            </p:txBody>
          </p:sp>
        </p:grpSp>
        <p:sp>
          <p:nvSpPr>
            <p:cNvPr id="154698" name="Rectangle 74"/>
            <p:cNvSpPr>
              <a:spLocks noChangeArrowheads="1"/>
            </p:cNvSpPr>
            <p:nvPr/>
          </p:nvSpPr>
          <p:spPr bwMode="auto">
            <a:xfrm>
              <a:off x="1200" y="1152"/>
              <a:ext cx="240" cy="192"/>
            </a:xfrm>
            <a:prstGeom prst="rect">
              <a:avLst/>
            </a:prstGeom>
            <a:solidFill>
              <a:schemeClr val="accent2"/>
            </a:solidFill>
            <a:ln w="9525">
              <a:solidFill>
                <a:schemeClr val="tx1"/>
              </a:solidFill>
              <a:miter lim="800000"/>
              <a:headEnd/>
              <a:tailEnd/>
            </a:ln>
            <a:effectLst/>
          </p:spPr>
          <p:txBody>
            <a:bodyPr wrap="none" anchor="ctr"/>
            <a:lstStyle/>
            <a:p>
              <a:pPr eaLnBrk="0" hangingPunct="0"/>
              <a:r>
                <a:rPr kumimoji="0" lang="en-US" altLang="zh-CN" sz="1600">
                  <a:latin typeface="Comic Sans MS" pitchFamily="66" charset="0"/>
                </a:rPr>
                <a:t>"4"</a:t>
              </a:r>
            </a:p>
          </p:txBody>
        </p:sp>
      </p:grpSp>
      <p:grpSp>
        <p:nvGrpSpPr>
          <p:cNvPr id="154699" name="Group 75"/>
          <p:cNvGrpSpPr>
            <a:grpSpLocks/>
          </p:cNvGrpSpPr>
          <p:nvPr/>
        </p:nvGrpSpPr>
        <p:grpSpPr bwMode="auto">
          <a:xfrm>
            <a:off x="1676400" y="1941513"/>
            <a:ext cx="1219200" cy="304800"/>
            <a:chOff x="672" y="1152"/>
            <a:chExt cx="768" cy="192"/>
          </a:xfrm>
        </p:grpSpPr>
        <p:sp>
          <p:nvSpPr>
            <p:cNvPr id="154700" name="Rectangle 76"/>
            <p:cNvSpPr>
              <a:spLocks noChangeArrowheads="1"/>
            </p:cNvSpPr>
            <p:nvPr/>
          </p:nvSpPr>
          <p:spPr bwMode="auto">
            <a:xfrm>
              <a:off x="855" y="1152"/>
              <a:ext cx="345" cy="192"/>
            </a:xfrm>
            <a:prstGeom prst="rect">
              <a:avLst/>
            </a:prstGeom>
            <a:solidFill>
              <a:schemeClr val="accent2"/>
            </a:solidFill>
            <a:ln w="9525">
              <a:solidFill>
                <a:schemeClr val="tx1"/>
              </a:solidFill>
              <a:miter lim="800000"/>
              <a:headEnd/>
              <a:tailEnd/>
            </a:ln>
            <a:effectLst/>
          </p:spPr>
          <p:txBody>
            <a:bodyPr wrap="none" anchor="ctr"/>
            <a:lstStyle/>
            <a:p>
              <a:endParaRPr lang="zh-CN" altLang="en-US"/>
            </a:p>
          </p:txBody>
        </p:sp>
        <p:grpSp>
          <p:nvGrpSpPr>
            <p:cNvPr id="154701" name="Group 77"/>
            <p:cNvGrpSpPr>
              <a:grpSpLocks/>
            </p:cNvGrpSpPr>
            <p:nvPr/>
          </p:nvGrpSpPr>
          <p:grpSpPr bwMode="auto">
            <a:xfrm>
              <a:off x="672" y="1200"/>
              <a:ext cx="122" cy="96"/>
              <a:chOff x="576" y="1200"/>
              <a:chExt cx="96" cy="48"/>
            </a:xfrm>
          </p:grpSpPr>
          <p:sp>
            <p:nvSpPr>
              <p:cNvPr id="154702" name="Line 78"/>
              <p:cNvSpPr>
                <a:spLocks noChangeShapeType="1"/>
              </p:cNvSpPr>
              <p:nvPr/>
            </p:nvSpPr>
            <p:spPr bwMode="auto">
              <a:xfrm>
                <a:off x="672" y="1200"/>
                <a:ext cx="0" cy="48"/>
              </a:xfrm>
              <a:prstGeom prst="line">
                <a:avLst/>
              </a:prstGeom>
              <a:noFill/>
              <a:ln w="38100">
                <a:solidFill>
                  <a:schemeClr val="tx1"/>
                </a:solidFill>
                <a:round/>
                <a:headEnd/>
                <a:tailEnd/>
              </a:ln>
              <a:effectLst/>
            </p:spPr>
            <p:txBody>
              <a:bodyPr/>
              <a:lstStyle/>
              <a:p>
                <a:endParaRPr lang="zh-CN" altLang="en-US"/>
              </a:p>
            </p:txBody>
          </p:sp>
          <p:sp>
            <p:nvSpPr>
              <p:cNvPr id="154703" name="Line 79"/>
              <p:cNvSpPr>
                <a:spLocks noChangeShapeType="1"/>
              </p:cNvSpPr>
              <p:nvPr/>
            </p:nvSpPr>
            <p:spPr bwMode="auto">
              <a:xfrm>
                <a:off x="624" y="1200"/>
                <a:ext cx="0" cy="48"/>
              </a:xfrm>
              <a:prstGeom prst="line">
                <a:avLst/>
              </a:prstGeom>
              <a:noFill/>
              <a:ln w="19050">
                <a:solidFill>
                  <a:schemeClr val="tx1"/>
                </a:solidFill>
                <a:round/>
                <a:headEnd/>
                <a:tailEnd/>
              </a:ln>
              <a:effectLst/>
            </p:spPr>
            <p:txBody>
              <a:bodyPr/>
              <a:lstStyle/>
              <a:p>
                <a:endParaRPr lang="zh-CN" altLang="en-US"/>
              </a:p>
            </p:txBody>
          </p:sp>
          <p:sp>
            <p:nvSpPr>
              <p:cNvPr id="154704" name="Line 80"/>
              <p:cNvSpPr>
                <a:spLocks noChangeShapeType="1"/>
              </p:cNvSpPr>
              <p:nvPr/>
            </p:nvSpPr>
            <p:spPr bwMode="auto">
              <a:xfrm>
                <a:off x="576" y="1200"/>
                <a:ext cx="0" cy="48"/>
              </a:xfrm>
              <a:prstGeom prst="line">
                <a:avLst/>
              </a:prstGeom>
              <a:noFill/>
              <a:ln w="9525">
                <a:solidFill>
                  <a:schemeClr val="tx1"/>
                </a:solidFill>
                <a:round/>
                <a:headEnd/>
                <a:tailEnd/>
              </a:ln>
              <a:effectLst/>
            </p:spPr>
            <p:txBody>
              <a:bodyPr/>
              <a:lstStyle/>
              <a:p>
                <a:endParaRPr lang="zh-CN" altLang="en-US"/>
              </a:p>
            </p:txBody>
          </p:sp>
        </p:grpSp>
        <p:sp>
          <p:nvSpPr>
            <p:cNvPr id="154705" name="Rectangle 81"/>
            <p:cNvSpPr>
              <a:spLocks noChangeArrowheads="1"/>
            </p:cNvSpPr>
            <p:nvPr/>
          </p:nvSpPr>
          <p:spPr bwMode="auto">
            <a:xfrm>
              <a:off x="1200" y="1152"/>
              <a:ext cx="240" cy="192"/>
            </a:xfrm>
            <a:prstGeom prst="rect">
              <a:avLst/>
            </a:prstGeom>
            <a:solidFill>
              <a:schemeClr val="accent2"/>
            </a:solidFill>
            <a:ln w="9525">
              <a:solidFill>
                <a:schemeClr val="tx1"/>
              </a:solidFill>
              <a:miter lim="800000"/>
              <a:headEnd/>
              <a:tailEnd/>
            </a:ln>
            <a:effectLst/>
          </p:spPr>
          <p:txBody>
            <a:bodyPr wrap="none" anchor="ctr"/>
            <a:lstStyle/>
            <a:p>
              <a:pPr eaLnBrk="0" hangingPunct="0"/>
              <a:r>
                <a:rPr kumimoji="0" lang="en-US" altLang="zh-CN" sz="1600">
                  <a:latin typeface="Comic Sans MS" pitchFamily="66" charset="0"/>
                </a:rPr>
                <a:t>"4"</a:t>
              </a:r>
            </a:p>
          </p:txBody>
        </p:sp>
      </p:grpSp>
      <p:sp>
        <p:nvSpPr>
          <p:cNvPr id="2" name="标题 1"/>
          <p:cNvSpPr>
            <a:spLocks noGrp="1"/>
          </p:cNvSpPr>
          <p:nvPr>
            <p:ph type="title"/>
          </p:nvPr>
        </p:nvSpPr>
        <p:spPr/>
        <p:txBody>
          <a:bodyPr/>
          <a:lstStyle/>
          <a:p>
            <a:r>
              <a:rPr lang="zh-CN" altLang="en-US"/>
              <a:t>交换</a:t>
            </a:r>
          </a:p>
        </p:txBody>
      </p:sp>
    </p:spTree>
    <p:extLst>
      <p:ext uri="{BB962C8B-B14F-4D97-AF65-F5344CB8AC3E}">
        <p14:creationId xmlns:p14="http://schemas.microsoft.com/office/powerpoint/2010/main" val="4063345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4692"/>
                                        </p:tgtEl>
                                        <p:attrNameLst>
                                          <p:attrName>style.visibility</p:attrName>
                                        </p:attrNameLst>
                                      </p:cBhvr>
                                      <p:to>
                                        <p:strVal val="visible"/>
                                      </p:to>
                                    </p:set>
                                    <p:anim calcmode="lin" valueType="num">
                                      <p:cBhvr additive="base">
                                        <p:cTn id="7" dur="500" fill="hold"/>
                                        <p:tgtEl>
                                          <p:spTgt spid="154692"/>
                                        </p:tgtEl>
                                        <p:attrNameLst>
                                          <p:attrName>ppt_x</p:attrName>
                                        </p:attrNameLst>
                                      </p:cBhvr>
                                      <p:tavLst>
                                        <p:tav tm="0">
                                          <p:val>
                                            <p:strVal val="0-#ppt_w/2"/>
                                          </p:val>
                                        </p:tav>
                                        <p:tav tm="100000">
                                          <p:val>
                                            <p:strVal val="#ppt_x"/>
                                          </p:val>
                                        </p:tav>
                                      </p:tavLst>
                                    </p:anim>
                                    <p:anim calcmode="lin" valueType="num">
                                      <p:cBhvr additive="base">
                                        <p:cTn id="8" dur="500" fill="hold"/>
                                        <p:tgtEl>
                                          <p:spTgt spid="15469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mph" presetSubtype="0" fill="hold" nodeType="clickEffect">
                                  <p:stCondLst>
                                    <p:cond delay="0"/>
                                  </p:stCondLst>
                                  <p:childTnLst>
                                    <p:animRot by="5400000">
                                      <p:cBhvr>
                                        <p:cTn id="12" dur="500" fill="hold"/>
                                        <p:tgtEl>
                                          <p:spTgt spid="154692"/>
                                        </p:tgtEl>
                                        <p:attrNameLst>
                                          <p:attrName>r</p:attrName>
                                        </p:attrNameLst>
                                      </p:cBhvr>
                                    </p:animRot>
                                  </p:childTnLst>
                                </p:cTn>
                              </p:par>
                            </p:childTnLst>
                          </p:cTn>
                        </p:par>
                        <p:par>
                          <p:cTn id="13" fill="hold">
                            <p:stCondLst>
                              <p:cond delay="500"/>
                            </p:stCondLst>
                            <p:childTnLst>
                              <p:par>
                                <p:cTn id="14" presetID="42" presetClass="path" presetSubtype="0" accel="50000" decel="50000" fill="hold" nodeType="afterEffect">
                                  <p:stCondLst>
                                    <p:cond delay="0"/>
                                  </p:stCondLst>
                                  <p:childTnLst>
                                    <p:animMotion origin="layout" path="M -3.33333E-6 -4.44444E-6 L -3.33333E-6 0.2 " pathEditMode="relative" rAng="0" ptsTypes="AA">
                                      <p:cBhvr>
                                        <p:cTn id="15" dur="1000" fill="hold"/>
                                        <p:tgtEl>
                                          <p:spTgt spid="154692"/>
                                        </p:tgtEl>
                                        <p:attrNameLst>
                                          <p:attrName>ppt_x</p:attrName>
                                          <p:attrName>ppt_y</p:attrName>
                                        </p:attrNameLst>
                                      </p:cBhvr>
                                      <p:rCtr x="0" y="100"/>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54699"/>
                                        </p:tgtEl>
                                        <p:attrNameLst>
                                          <p:attrName>style.visibility</p:attrName>
                                        </p:attrNameLst>
                                      </p:cBhvr>
                                      <p:to>
                                        <p:strVal val="visible"/>
                                      </p:to>
                                    </p:set>
                                  </p:childTnLst>
                                </p:cTn>
                              </p:par>
                            </p:childTnLst>
                          </p:cTn>
                        </p:par>
                        <p:par>
                          <p:cTn id="20" fill="hold">
                            <p:stCondLst>
                              <p:cond delay="0"/>
                            </p:stCondLst>
                            <p:childTnLst>
                              <p:par>
                                <p:cTn id="21" presetID="0" presetClass="path" presetSubtype="0" accel="50000" decel="50000" fill="hold" nodeType="afterEffect">
                                  <p:stCondLst>
                                    <p:cond delay="0"/>
                                  </p:stCondLst>
                                  <p:childTnLst>
                                    <p:animMotion origin="layout" path="M 0.01997 0.01112 L 0.31164 0.01112 " pathEditMode="relative" rAng="0" ptsTypes="AA">
                                      <p:cBhvr>
                                        <p:cTn id="22" dur="2000" fill="hold"/>
                                        <p:tgtEl>
                                          <p:spTgt spid="154699"/>
                                        </p:tgtEl>
                                        <p:attrNameLst>
                                          <p:attrName>ppt_x</p:attrName>
                                          <p:attrName>ppt_y</p:attrName>
                                        </p:attrNameLst>
                                      </p:cBhvr>
                                      <p:rCtr x="146" y="0"/>
                                    </p:animMotion>
                                  </p:childTnLst>
                                </p:cTn>
                              </p:par>
                            </p:childTnLst>
                          </p:cTn>
                        </p:par>
                      </p:childTnLst>
                    </p:cTn>
                  </p:par>
                  <p:par>
                    <p:cTn id="23" fill="hold">
                      <p:stCondLst>
                        <p:cond delay="indefinite"/>
                      </p:stCondLst>
                      <p:childTnLst>
                        <p:par>
                          <p:cTn id="24" fill="hold">
                            <p:stCondLst>
                              <p:cond delay="0"/>
                            </p:stCondLst>
                            <p:childTnLst>
                              <p:par>
                                <p:cTn id="25" presetID="8" presetClass="emph" presetSubtype="0" fill="hold" nodeType="clickEffect">
                                  <p:stCondLst>
                                    <p:cond delay="0"/>
                                  </p:stCondLst>
                                  <p:childTnLst>
                                    <p:animRot by="4500000">
                                      <p:cBhvr>
                                        <p:cTn id="26" dur="500" fill="hold"/>
                                        <p:tgtEl>
                                          <p:spTgt spid="154699"/>
                                        </p:tgtEl>
                                        <p:attrNameLst>
                                          <p:attrName>r</p:attrName>
                                        </p:attrNameLst>
                                      </p:cBhvr>
                                    </p:animRot>
                                  </p:childTnLst>
                                </p:cTn>
                              </p:par>
                            </p:childTnLst>
                          </p:cTn>
                        </p:par>
                        <p:par>
                          <p:cTn id="27" fill="hold">
                            <p:stCondLst>
                              <p:cond delay="500"/>
                            </p:stCondLst>
                            <p:childTnLst>
                              <p:par>
                                <p:cTn id="28" presetID="0" presetClass="path" presetSubtype="0" accel="50000" decel="50000" fill="hold" nodeType="afterEffect">
                                  <p:stCondLst>
                                    <p:cond delay="0"/>
                                  </p:stCondLst>
                                  <p:childTnLst>
                                    <p:animMotion origin="layout" path="M 0.31163 0.01111 L 0.4283 0.4 " pathEditMode="relative" ptsTypes="AA">
                                      <p:cBhvr>
                                        <p:cTn id="29" dur="1000" fill="hold"/>
                                        <p:tgtEl>
                                          <p:spTgt spid="154699"/>
                                        </p:tgtEl>
                                        <p:attrNameLst>
                                          <p:attrName>ppt_x</p:attrName>
                                          <p:attrName>ppt_y</p:attrName>
                                        </p:attrNameLst>
                                      </p:cBhvr>
                                    </p:animMotion>
                                  </p:childTnLst>
                                </p:cTn>
                              </p:par>
                            </p:childTnLst>
                          </p:cTn>
                        </p:par>
                        <p:par>
                          <p:cTn id="30" fill="hold">
                            <p:stCondLst>
                              <p:cond delay="1500"/>
                            </p:stCondLst>
                            <p:childTnLst>
                              <p:par>
                                <p:cTn id="31" presetID="8" presetClass="emph" presetSubtype="0" fill="hold" nodeType="afterEffect">
                                  <p:stCondLst>
                                    <p:cond delay="0"/>
                                  </p:stCondLst>
                                  <p:childTnLst>
                                    <p:animRot by="-4500000">
                                      <p:cBhvr>
                                        <p:cTn id="32" dur="500" fill="hold"/>
                                        <p:tgtEl>
                                          <p:spTgt spid="154699"/>
                                        </p:tgtEl>
                                        <p:attrNameLst>
                                          <p:attrName>r</p:attrName>
                                        </p:attrNameLst>
                                      </p:cBhvr>
                                    </p:animRot>
                                  </p:childTnLst>
                                </p:cTn>
                              </p:par>
                            </p:childTnLst>
                          </p:cTn>
                        </p:par>
                      </p:childTnLst>
                    </p:cTn>
                  </p:par>
                  <p:par>
                    <p:cTn id="33" fill="hold">
                      <p:stCondLst>
                        <p:cond delay="indefinite"/>
                      </p:stCondLst>
                      <p:childTnLst>
                        <p:par>
                          <p:cTn id="34" fill="hold">
                            <p:stCondLst>
                              <p:cond delay="0"/>
                            </p:stCondLst>
                            <p:childTnLst>
                              <p:par>
                                <p:cTn id="35" presetID="63" presetClass="path" presetSubtype="0" accel="50000" decel="50000" fill="hold" nodeType="clickEffect">
                                  <p:stCondLst>
                                    <p:cond delay="0"/>
                                  </p:stCondLst>
                                  <p:childTnLst>
                                    <p:animMotion origin="layout" path="M 0.4283 0.4 L 0.6783 0.4 " pathEditMode="relative" rAng="0" ptsTypes="AA">
                                      <p:cBhvr>
                                        <p:cTn id="36" dur="1000" fill="hold"/>
                                        <p:tgtEl>
                                          <p:spTgt spid="154699"/>
                                        </p:tgtEl>
                                        <p:attrNameLst>
                                          <p:attrName>ppt_x</p:attrName>
                                          <p:attrName>ppt_y</p:attrName>
                                        </p:attrNameLst>
                                      </p:cBhvr>
                                      <p:rCtr x="1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1" name="Rectangle 3"/>
          <p:cNvSpPr>
            <a:spLocks noGrp="1" noChangeArrowheads="1"/>
          </p:cNvSpPr>
          <p:nvPr>
            <p:ph type="body" idx="1"/>
          </p:nvPr>
        </p:nvSpPr>
        <p:spPr>
          <a:xfrm>
            <a:off x="299540" y="1003300"/>
            <a:ext cx="8531944" cy="2662238"/>
          </a:xfrm>
        </p:spPr>
        <p:txBody>
          <a:bodyPr/>
          <a:lstStyle/>
          <a:p>
            <a:pPr marL="234950" indent="-234950">
              <a:spcBef>
                <a:spcPts val="600"/>
              </a:spcBef>
              <a:buFont typeface="Wingdings" panose="05000000000000000000" pitchFamily="2" charset="2"/>
              <a:buNone/>
            </a:pPr>
            <a:r>
              <a:rPr lang="zh-CN" altLang="en-US">
                <a:solidFill>
                  <a:srgbClr val="FF0000"/>
                </a:solidFill>
                <a:ea typeface="楷体" panose="02010609060101010101" pitchFamily="49" charset="-122"/>
                <a:cs typeface="Arial" panose="020B0604020202020204" pitchFamily="34" charset="0"/>
              </a:rPr>
              <a:t>经内存交换</a:t>
            </a:r>
            <a:r>
              <a:rPr lang="zh-CN" altLang="en-US">
                <a:solidFill>
                  <a:srgbClr val="FF0000"/>
                </a:solidFill>
                <a:latin typeface="Gill Sans MT" panose="020B0502020104020203" pitchFamily="34" charset="0"/>
                <a:ea typeface="楷体" panose="02010609060101010101" pitchFamily="49" charset="-122"/>
                <a:cs typeface="Arial" panose="020B0604020202020204" pitchFamily="34" charset="0"/>
              </a:rPr>
              <a:t>：</a:t>
            </a:r>
            <a:endParaRPr lang="en-US" altLang="zh-CN">
              <a:solidFill>
                <a:srgbClr val="FF0000"/>
              </a:solidFill>
              <a:latin typeface="Gill Sans MT" panose="020B0502020104020203" pitchFamily="34" charset="0"/>
            </a:endParaRPr>
          </a:p>
          <a:p>
            <a:pPr eaLnBrk="1" hangingPunct="1">
              <a:spcBef>
                <a:spcPts val="600"/>
              </a:spcBef>
            </a:pPr>
            <a:r>
              <a:rPr lang="zh-CN" altLang="en-US">
                <a:ea typeface="楷体" panose="02010609060101010101" pitchFamily="49" charset="-122"/>
                <a:cs typeface="Arial" panose="020B0604020202020204" pitchFamily="34" charset="0"/>
              </a:rPr>
              <a:t>在输入端口和输出端口之间的交换是在</a:t>
            </a:r>
            <a:r>
              <a:rPr lang="en-US" altLang="zh-CN">
                <a:ea typeface="楷体" panose="02010609060101010101" pitchFamily="49" charset="-122"/>
                <a:cs typeface="Arial" panose="020B0604020202020204" pitchFamily="34" charset="0"/>
              </a:rPr>
              <a:t>CPU (</a:t>
            </a:r>
            <a:r>
              <a:rPr lang="zh-CN" altLang="en-US">
                <a:solidFill>
                  <a:srgbClr val="FF0000"/>
                </a:solidFill>
                <a:ea typeface="楷体" panose="02010609060101010101" pitchFamily="49" charset="-122"/>
                <a:cs typeface="Arial" panose="020B0604020202020204" pitchFamily="34" charset="0"/>
              </a:rPr>
              <a:t>路由处理器</a:t>
            </a:r>
            <a:r>
              <a:rPr lang="en-US" altLang="zh-CN">
                <a:ea typeface="楷体" panose="02010609060101010101" pitchFamily="49" charset="-122"/>
                <a:cs typeface="Arial" panose="020B0604020202020204" pitchFamily="34" charset="0"/>
              </a:rPr>
              <a:t>)</a:t>
            </a:r>
            <a:r>
              <a:rPr lang="zh-CN" altLang="en-US">
                <a:ea typeface="楷体" panose="02010609060101010101" pitchFamily="49" charset="-122"/>
                <a:cs typeface="Arial" panose="020B0604020202020204" pitchFamily="34" charset="0"/>
              </a:rPr>
              <a:t>的直接控制下完成的</a:t>
            </a:r>
          </a:p>
          <a:p>
            <a:pPr eaLnBrk="1" hangingPunct="1">
              <a:spcBef>
                <a:spcPts val="600"/>
              </a:spcBef>
            </a:pPr>
            <a:r>
              <a:rPr lang="zh-CN" altLang="en-US">
                <a:ea typeface="楷体" panose="02010609060101010101" pitchFamily="49" charset="-122"/>
                <a:cs typeface="Arial" panose="020B0604020202020204" pitchFamily="34" charset="0"/>
              </a:rPr>
              <a:t>分组被拷贝到系统内存中，然后在</a:t>
            </a:r>
            <a:r>
              <a:rPr lang="en-US" altLang="zh-CN">
                <a:ea typeface="楷体" panose="02010609060101010101" pitchFamily="49" charset="-122"/>
                <a:cs typeface="Arial" panose="020B0604020202020204" pitchFamily="34" charset="0"/>
              </a:rPr>
              <a:t>CPU</a:t>
            </a:r>
            <a:r>
              <a:rPr lang="zh-CN" altLang="en-US">
                <a:ea typeface="楷体" panose="02010609060101010101" pitchFamily="49" charset="-122"/>
                <a:cs typeface="Arial" panose="020B0604020202020204" pitchFamily="34" charset="0"/>
              </a:rPr>
              <a:t>的控制下输送到输出端口</a:t>
            </a:r>
          </a:p>
          <a:p>
            <a:pPr eaLnBrk="1" hangingPunct="1">
              <a:spcBef>
                <a:spcPts val="600"/>
              </a:spcBef>
            </a:pPr>
            <a:r>
              <a:rPr lang="zh-CN" altLang="en-US">
                <a:ea typeface="楷体" panose="02010609060101010101" pitchFamily="49" charset="-122"/>
                <a:cs typeface="Arial" panose="020B0604020202020204" pitchFamily="34" charset="0"/>
              </a:rPr>
              <a:t>转发速度受限于内存的带宽</a:t>
            </a:r>
            <a:r>
              <a:rPr lang="en-US" altLang="zh-CN">
                <a:ea typeface="楷体" panose="02010609060101010101" pitchFamily="49" charset="-122"/>
                <a:cs typeface="Arial" panose="020B0604020202020204" pitchFamily="34" charset="0"/>
              </a:rPr>
              <a:t>(</a:t>
            </a:r>
            <a:r>
              <a:rPr lang="zh-CN" altLang="en-US">
                <a:ea typeface="楷体" panose="02010609060101010101" pitchFamily="49" charset="-122"/>
                <a:cs typeface="Arial" panose="020B0604020202020204" pitchFamily="34" charset="0"/>
              </a:rPr>
              <a:t>每个分组走两次总线</a:t>
            </a:r>
            <a:r>
              <a:rPr lang="en-US" altLang="zh-CN">
                <a:ea typeface="楷体" panose="02010609060101010101" pitchFamily="49" charset="-122"/>
                <a:cs typeface="Arial" panose="020B0604020202020204" pitchFamily="34" charset="0"/>
              </a:rPr>
              <a:t>)</a:t>
            </a:r>
            <a:endParaRPr lang="zh-CN" altLang="en-US">
              <a:ea typeface="楷体" panose="02010609060101010101" pitchFamily="49" charset="-122"/>
              <a:cs typeface="Arial" panose="020B0604020202020204" pitchFamily="34" charset="0"/>
            </a:endParaRPr>
          </a:p>
        </p:txBody>
      </p:sp>
      <p:grpSp>
        <p:nvGrpSpPr>
          <p:cNvPr id="65542" name="Group 42"/>
          <p:cNvGrpSpPr>
            <a:grpSpLocks/>
          </p:cNvGrpSpPr>
          <p:nvPr/>
        </p:nvGrpSpPr>
        <p:grpSpPr bwMode="auto">
          <a:xfrm>
            <a:off x="1560513" y="4032250"/>
            <a:ext cx="6380163" cy="1790700"/>
            <a:chOff x="983" y="2540"/>
            <a:chExt cx="4019" cy="1128"/>
          </a:xfrm>
        </p:grpSpPr>
        <p:sp>
          <p:nvSpPr>
            <p:cNvPr id="65547" name="Rectangle 30"/>
            <p:cNvSpPr>
              <a:spLocks noChangeArrowheads="1"/>
            </p:cNvSpPr>
            <p:nvPr/>
          </p:nvSpPr>
          <p:spPr bwMode="auto">
            <a:xfrm>
              <a:off x="983" y="2542"/>
              <a:ext cx="766" cy="702"/>
            </a:xfrm>
            <a:prstGeom prst="rect">
              <a:avLst/>
            </a:prstGeom>
            <a:solidFill>
              <a:schemeClr val="bg1"/>
            </a:solidFill>
            <a:ln w="28575">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lt"/>
              </a:endParaRPr>
            </a:p>
          </p:txBody>
        </p:sp>
        <p:sp>
          <p:nvSpPr>
            <p:cNvPr id="65548" name="Text Box 31"/>
            <p:cNvSpPr txBox="1">
              <a:spLocks noChangeArrowheads="1"/>
            </p:cNvSpPr>
            <p:nvPr/>
          </p:nvSpPr>
          <p:spPr bwMode="auto">
            <a:xfrm>
              <a:off x="986" y="2557"/>
              <a:ext cx="718" cy="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90000"/>
                </a:lnSpc>
              </a:pPr>
              <a:r>
                <a:rPr lang="en-US" altLang="zh-CN" sz="1800">
                  <a:latin typeface="+mn-lt"/>
                </a:rPr>
                <a:t>input</a:t>
              </a:r>
            </a:p>
            <a:p>
              <a:pPr algn="ctr">
                <a:lnSpc>
                  <a:spcPct val="90000"/>
                </a:lnSpc>
              </a:pPr>
              <a:r>
                <a:rPr lang="en-US" altLang="zh-CN" sz="1800">
                  <a:latin typeface="+mn-lt"/>
                </a:rPr>
                <a:t>port</a:t>
              </a:r>
            </a:p>
            <a:p>
              <a:pPr algn="ctr">
                <a:lnSpc>
                  <a:spcPct val="90000"/>
                </a:lnSpc>
              </a:pPr>
              <a:r>
                <a:rPr lang="en-US" altLang="zh-CN" sz="1800">
                  <a:latin typeface="+mn-lt"/>
                </a:rPr>
                <a:t>(e.g.,</a:t>
              </a:r>
            </a:p>
            <a:p>
              <a:pPr algn="ctr">
                <a:lnSpc>
                  <a:spcPct val="90000"/>
                </a:lnSpc>
              </a:pPr>
              <a:r>
                <a:rPr lang="en-US" altLang="zh-CN" sz="1800">
                  <a:latin typeface="+mn-lt"/>
                </a:rPr>
                <a:t>Ethernet)</a:t>
              </a:r>
            </a:p>
          </p:txBody>
        </p:sp>
        <p:sp>
          <p:nvSpPr>
            <p:cNvPr id="65549" name="Text Box 32"/>
            <p:cNvSpPr txBox="1">
              <a:spLocks noChangeArrowheads="1"/>
            </p:cNvSpPr>
            <p:nvPr/>
          </p:nvSpPr>
          <p:spPr bwMode="auto">
            <a:xfrm>
              <a:off x="2324" y="2773"/>
              <a:ext cx="636"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90000"/>
                </a:lnSpc>
              </a:pPr>
              <a:r>
                <a:rPr lang="en-US" altLang="zh-CN" sz="1800">
                  <a:latin typeface="+mn-lt"/>
                </a:rPr>
                <a:t>memory</a:t>
              </a:r>
            </a:p>
          </p:txBody>
        </p:sp>
        <p:sp>
          <p:nvSpPr>
            <p:cNvPr id="65550" name="Rectangle 34"/>
            <p:cNvSpPr>
              <a:spLocks noChangeArrowheads="1"/>
            </p:cNvSpPr>
            <p:nvPr/>
          </p:nvSpPr>
          <p:spPr bwMode="auto">
            <a:xfrm>
              <a:off x="2072" y="2542"/>
              <a:ext cx="1173" cy="68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lt"/>
              </a:endParaRPr>
            </a:p>
          </p:txBody>
        </p:sp>
        <p:sp>
          <p:nvSpPr>
            <p:cNvPr id="65551" name="Rectangle 35"/>
            <p:cNvSpPr>
              <a:spLocks noChangeArrowheads="1"/>
            </p:cNvSpPr>
            <p:nvPr/>
          </p:nvSpPr>
          <p:spPr bwMode="auto">
            <a:xfrm>
              <a:off x="3557" y="2540"/>
              <a:ext cx="766" cy="702"/>
            </a:xfrm>
            <a:prstGeom prst="rect">
              <a:avLst/>
            </a:prstGeom>
            <a:solidFill>
              <a:schemeClr val="bg1"/>
            </a:solidFill>
            <a:ln w="28575">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lt"/>
              </a:endParaRPr>
            </a:p>
          </p:txBody>
        </p:sp>
        <p:sp>
          <p:nvSpPr>
            <p:cNvPr id="65552" name="Text Box 36"/>
            <p:cNvSpPr txBox="1">
              <a:spLocks noChangeArrowheads="1"/>
            </p:cNvSpPr>
            <p:nvPr/>
          </p:nvSpPr>
          <p:spPr bwMode="auto">
            <a:xfrm>
              <a:off x="3560" y="2555"/>
              <a:ext cx="718" cy="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90000"/>
                </a:lnSpc>
              </a:pPr>
              <a:r>
                <a:rPr lang="en-US" altLang="zh-CN" sz="1800">
                  <a:latin typeface="+mn-lt"/>
                </a:rPr>
                <a:t>output</a:t>
              </a:r>
            </a:p>
            <a:p>
              <a:pPr algn="ctr">
                <a:lnSpc>
                  <a:spcPct val="90000"/>
                </a:lnSpc>
              </a:pPr>
              <a:r>
                <a:rPr lang="en-US" altLang="zh-CN" sz="1800">
                  <a:latin typeface="+mn-lt"/>
                </a:rPr>
                <a:t>port</a:t>
              </a:r>
            </a:p>
            <a:p>
              <a:pPr algn="ctr">
                <a:lnSpc>
                  <a:spcPct val="90000"/>
                </a:lnSpc>
              </a:pPr>
              <a:r>
                <a:rPr lang="en-US" altLang="zh-CN" sz="1800">
                  <a:latin typeface="+mn-lt"/>
                </a:rPr>
                <a:t>(e.g.,</a:t>
              </a:r>
            </a:p>
            <a:p>
              <a:pPr algn="ctr">
                <a:lnSpc>
                  <a:spcPct val="90000"/>
                </a:lnSpc>
              </a:pPr>
              <a:r>
                <a:rPr lang="en-US" altLang="zh-CN" sz="1800">
                  <a:latin typeface="+mn-lt"/>
                </a:rPr>
                <a:t>Ethernet)</a:t>
              </a:r>
            </a:p>
          </p:txBody>
        </p:sp>
        <p:sp>
          <p:nvSpPr>
            <p:cNvPr id="65553" name="Line 37"/>
            <p:cNvSpPr>
              <a:spLocks noChangeShapeType="1"/>
            </p:cNvSpPr>
            <p:nvPr/>
          </p:nvSpPr>
          <p:spPr bwMode="auto">
            <a:xfrm>
              <a:off x="983" y="3561"/>
              <a:ext cx="33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lt"/>
              </a:endParaRPr>
            </a:p>
          </p:txBody>
        </p:sp>
        <p:sp>
          <p:nvSpPr>
            <p:cNvPr id="65554" name="Line 38"/>
            <p:cNvSpPr>
              <a:spLocks noChangeShapeType="1"/>
            </p:cNvSpPr>
            <p:nvPr/>
          </p:nvSpPr>
          <p:spPr bwMode="auto">
            <a:xfrm>
              <a:off x="1370" y="3252"/>
              <a:ext cx="0" cy="316"/>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lt"/>
              </a:endParaRPr>
            </a:p>
          </p:txBody>
        </p:sp>
        <p:sp>
          <p:nvSpPr>
            <p:cNvPr id="65555" name="Line 39"/>
            <p:cNvSpPr>
              <a:spLocks noChangeShapeType="1"/>
            </p:cNvSpPr>
            <p:nvPr/>
          </p:nvSpPr>
          <p:spPr bwMode="auto">
            <a:xfrm>
              <a:off x="3939" y="3242"/>
              <a:ext cx="0" cy="316"/>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lt"/>
              </a:endParaRPr>
            </a:p>
          </p:txBody>
        </p:sp>
        <p:sp>
          <p:nvSpPr>
            <p:cNvPr id="65556" name="Line 40"/>
            <p:cNvSpPr>
              <a:spLocks noChangeShapeType="1"/>
            </p:cNvSpPr>
            <p:nvPr/>
          </p:nvSpPr>
          <p:spPr bwMode="auto">
            <a:xfrm>
              <a:off x="2665" y="3240"/>
              <a:ext cx="0" cy="31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lt"/>
              </a:endParaRPr>
            </a:p>
          </p:txBody>
        </p:sp>
        <p:sp>
          <p:nvSpPr>
            <p:cNvPr id="65557" name="Text Box 41"/>
            <p:cNvSpPr txBox="1">
              <a:spLocks noChangeArrowheads="1"/>
            </p:cNvSpPr>
            <p:nvPr/>
          </p:nvSpPr>
          <p:spPr bwMode="auto">
            <a:xfrm>
              <a:off x="4304" y="3435"/>
              <a:ext cx="69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a:latin typeface="+mn-lt"/>
                  <a:ea typeface="+mn-ea"/>
                </a:rPr>
                <a:t>系统总线</a:t>
              </a:r>
              <a:endParaRPr lang="en-US" altLang="zh-CN" sz="1800">
                <a:latin typeface="+mn-lt"/>
                <a:ea typeface="+mn-ea"/>
              </a:endParaRPr>
            </a:p>
          </p:txBody>
        </p:sp>
      </p:grpSp>
      <p:pic>
        <p:nvPicPr>
          <p:cNvPr id="65543" name="Picture 4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5538" y="4225925"/>
            <a:ext cx="5334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4" name="Picture 4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64338" y="4189413"/>
            <a:ext cx="533400"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7293" name="Rectangle 45"/>
          <p:cNvSpPr>
            <a:spLocks noChangeArrowheads="1"/>
          </p:cNvSpPr>
          <p:nvPr/>
        </p:nvSpPr>
        <p:spPr bwMode="auto">
          <a:xfrm>
            <a:off x="377825" y="4460875"/>
            <a:ext cx="434975" cy="222250"/>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lt"/>
            </a:endParaRPr>
          </a:p>
        </p:txBody>
      </p:sp>
      <p:sp>
        <p:nvSpPr>
          <p:cNvPr id="437294" name="Rectangle 46"/>
          <p:cNvSpPr>
            <a:spLocks noChangeArrowheads="1"/>
          </p:cNvSpPr>
          <p:nvPr/>
        </p:nvSpPr>
        <p:spPr bwMode="auto">
          <a:xfrm>
            <a:off x="390525" y="4470400"/>
            <a:ext cx="446088" cy="2127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mn-lt"/>
            </a:endParaRPr>
          </a:p>
        </p:txBody>
      </p:sp>
      <p:sp>
        <p:nvSpPr>
          <p:cNvPr id="2" name="标题 1"/>
          <p:cNvSpPr>
            <a:spLocks noGrp="1"/>
          </p:cNvSpPr>
          <p:nvPr>
            <p:ph type="title"/>
          </p:nvPr>
        </p:nvSpPr>
        <p:spPr>
          <a:xfrm>
            <a:off x="299540" y="206374"/>
            <a:ext cx="8455025" cy="639763"/>
          </a:xfrm>
        </p:spPr>
        <p:txBody>
          <a:bodyPr/>
          <a:lstStyle/>
          <a:p>
            <a:pPr lvl="1" eaLnBrk="1" hangingPunct="1"/>
            <a:r>
              <a:rPr lang="zh-CN" altLang="en-US">
                <a:ea typeface="楷体" panose="02010609060101010101" pitchFamily="49" charset="-122"/>
                <a:cs typeface="Arial" panose="020B0604020202020204" pitchFamily="34" charset="0"/>
              </a:rPr>
              <a:t>经内存交换</a:t>
            </a:r>
          </a:p>
        </p:txBody>
      </p:sp>
      <mc:AlternateContent xmlns:mc="http://schemas.openxmlformats.org/markup-compatibility/2006" xmlns:p14="http://schemas.microsoft.com/office/powerpoint/2010/main">
        <mc:Choice Requires="p14">
          <p:contentPart p14:bwMode="auto" r:id="rId4">
            <p14:nvContentPartPr>
              <p14:cNvPr id="6" name="墨迹 5">
                <a:extLst>
                  <a:ext uri="{FF2B5EF4-FFF2-40B4-BE49-F238E27FC236}">
                    <a16:creationId xmlns:a16="http://schemas.microsoft.com/office/drawing/2014/main" id="{5BCD2B9F-5609-4BB1-8F51-9AC20034CB05}"/>
                  </a:ext>
                </a:extLst>
              </p14:cNvPr>
              <p14:cNvContentPartPr/>
              <p14:nvPr/>
            </p14:nvContentPartPr>
            <p14:xfrm>
              <a:off x="935492" y="216458"/>
              <a:ext cx="63000" cy="567000"/>
            </p14:xfrm>
          </p:contentPart>
        </mc:Choice>
        <mc:Fallback xmlns="">
          <p:pic>
            <p:nvPicPr>
              <p:cNvPr id="6" name="墨迹 5">
                <a:extLst>
                  <a:ext uri="{FF2B5EF4-FFF2-40B4-BE49-F238E27FC236}">
                    <a16:creationId xmlns:a16="http://schemas.microsoft.com/office/drawing/2014/main" id="{5BCD2B9F-5609-4BB1-8F51-9AC20034CB05}"/>
                  </a:ext>
                </a:extLst>
              </p:cNvPr>
              <p:cNvPicPr/>
              <p:nvPr/>
            </p:nvPicPr>
            <p:blipFill>
              <a:blip r:embed="rId5"/>
              <a:stretch>
                <a:fillRect/>
              </a:stretch>
            </p:blipFill>
            <p:spPr>
              <a:xfrm>
                <a:off x="917492" y="198458"/>
                <a:ext cx="98640" cy="602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墨迹 6">
                <a:extLst>
                  <a:ext uri="{FF2B5EF4-FFF2-40B4-BE49-F238E27FC236}">
                    <a16:creationId xmlns:a16="http://schemas.microsoft.com/office/drawing/2014/main" id="{3FA456C5-5B85-48C2-B3EF-5B635BEC92E5}"/>
                  </a:ext>
                </a:extLst>
              </p14:cNvPr>
              <p14:cNvContentPartPr/>
              <p14:nvPr/>
            </p14:nvContentPartPr>
            <p14:xfrm>
              <a:off x="1026932" y="325538"/>
              <a:ext cx="115560" cy="180720"/>
            </p14:xfrm>
          </p:contentPart>
        </mc:Choice>
        <mc:Fallback xmlns="">
          <p:pic>
            <p:nvPicPr>
              <p:cNvPr id="7" name="墨迹 6">
                <a:extLst>
                  <a:ext uri="{FF2B5EF4-FFF2-40B4-BE49-F238E27FC236}">
                    <a16:creationId xmlns:a16="http://schemas.microsoft.com/office/drawing/2014/main" id="{3FA456C5-5B85-48C2-B3EF-5B635BEC92E5}"/>
                  </a:ext>
                </a:extLst>
              </p:cNvPr>
              <p:cNvPicPr/>
              <p:nvPr/>
            </p:nvPicPr>
            <p:blipFill>
              <a:blip r:embed="rId7"/>
              <a:stretch>
                <a:fillRect/>
              </a:stretch>
            </p:blipFill>
            <p:spPr>
              <a:xfrm>
                <a:off x="1008876" y="307574"/>
                <a:ext cx="151311" cy="216289"/>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墨迹 7">
                <a:extLst>
                  <a:ext uri="{FF2B5EF4-FFF2-40B4-BE49-F238E27FC236}">
                    <a16:creationId xmlns:a16="http://schemas.microsoft.com/office/drawing/2014/main" id="{9F63B6EB-AE22-4E9D-A8D1-16F562A28DC9}"/>
                  </a:ext>
                </a:extLst>
              </p14:cNvPr>
              <p14:cNvContentPartPr/>
              <p14:nvPr/>
            </p14:nvContentPartPr>
            <p14:xfrm>
              <a:off x="1002092" y="101978"/>
              <a:ext cx="495000" cy="919080"/>
            </p14:xfrm>
          </p:contentPart>
        </mc:Choice>
        <mc:Fallback xmlns="">
          <p:pic>
            <p:nvPicPr>
              <p:cNvPr id="8" name="墨迹 7">
                <a:extLst>
                  <a:ext uri="{FF2B5EF4-FFF2-40B4-BE49-F238E27FC236}">
                    <a16:creationId xmlns:a16="http://schemas.microsoft.com/office/drawing/2014/main" id="{9F63B6EB-AE22-4E9D-A8D1-16F562A28DC9}"/>
                  </a:ext>
                </a:extLst>
              </p:cNvPr>
              <p:cNvPicPr/>
              <p:nvPr/>
            </p:nvPicPr>
            <p:blipFill>
              <a:blip r:embed="rId9"/>
              <a:stretch>
                <a:fillRect/>
              </a:stretch>
            </p:blipFill>
            <p:spPr>
              <a:xfrm>
                <a:off x="984092" y="83971"/>
                <a:ext cx="530640" cy="95473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墨迹 8">
                <a:extLst>
                  <a:ext uri="{FF2B5EF4-FFF2-40B4-BE49-F238E27FC236}">
                    <a16:creationId xmlns:a16="http://schemas.microsoft.com/office/drawing/2014/main" id="{9BD3418A-4F78-487F-9E7E-C3077152CE14}"/>
                  </a:ext>
                </a:extLst>
              </p14:cNvPr>
              <p14:cNvContentPartPr/>
              <p14:nvPr/>
            </p14:nvContentPartPr>
            <p14:xfrm>
              <a:off x="1184252" y="699218"/>
              <a:ext cx="69840" cy="383400"/>
            </p14:xfrm>
          </p:contentPart>
        </mc:Choice>
        <mc:Fallback xmlns="">
          <p:pic>
            <p:nvPicPr>
              <p:cNvPr id="9" name="墨迹 8">
                <a:extLst>
                  <a:ext uri="{FF2B5EF4-FFF2-40B4-BE49-F238E27FC236}">
                    <a16:creationId xmlns:a16="http://schemas.microsoft.com/office/drawing/2014/main" id="{9BD3418A-4F78-487F-9E7E-C3077152CE14}"/>
                  </a:ext>
                </a:extLst>
              </p:cNvPr>
              <p:cNvPicPr/>
              <p:nvPr/>
            </p:nvPicPr>
            <p:blipFill>
              <a:blip r:embed="rId11"/>
              <a:stretch>
                <a:fillRect/>
              </a:stretch>
            </p:blipFill>
            <p:spPr>
              <a:xfrm>
                <a:off x="1166252" y="681235"/>
                <a:ext cx="105480" cy="419007"/>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墨迹 9">
                <a:extLst>
                  <a:ext uri="{FF2B5EF4-FFF2-40B4-BE49-F238E27FC236}">
                    <a16:creationId xmlns:a16="http://schemas.microsoft.com/office/drawing/2014/main" id="{981A3242-8138-49C8-85D6-F11630E86215}"/>
                  </a:ext>
                </a:extLst>
              </p14:cNvPr>
              <p14:cNvContentPartPr/>
              <p14:nvPr/>
            </p14:nvContentPartPr>
            <p14:xfrm>
              <a:off x="1541732" y="655298"/>
              <a:ext cx="213840" cy="68040"/>
            </p14:xfrm>
          </p:contentPart>
        </mc:Choice>
        <mc:Fallback xmlns="">
          <p:pic>
            <p:nvPicPr>
              <p:cNvPr id="10" name="墨迹 9">
                <a:extLst>
                  <a:ext uri="{FF2B5EF4-FFF2-40B4-BE49-F238E27FC236}">
                    <a16:creationId xmlns:a16="http://schemas.microsoft.com/office/drawing/2014/main" id="{981A3242-8138-49C8-85D6-F11630E86215}"/>
                  </a:ext>
                </a:extLst>
              </p:cNvPr>
              <p:cNvPicPr/>
              <p:nvPr/>
            </p:nvPicPr>
            <p:blipFill>
              <a:blip r:embed="rId13"/>
              <a:stretch>
                <a:fillRect/>
              </a:stretch>
            </p:blipFill>
            <p:spPr>
              <a:xfrm>
                <a:off x="1523732" y="637298"/>
                <a:ext cx="24948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墨迹 10">
                <a:extLst>
                  <a:ext uri="{FF2B5EF4-FFF2-40B4-BE49-F238E27FC236}">
                    <a16:creationId xmlns:a16="http://schemas.microsoft.com/office/drawing/2014/main" id="{90E9542E-C27C-4286-86B5-9A76FE565E27}"/>
                  </a:ext>
                </a:extLst>
              </p14:cNvPr>
              <p14:cNvContentPartPr/>
              <p14:nvPr/>
            </p14:nvContentPartPr>
            <p14:xfrm>
              <a:off x="1831172" y="257498"/>
              <a:ext cx="187560" cy="626040"/>
            </p14:xfrm>
          </p:contentPart>
        </mc:Choice>
        <mc:Fallback xmlns="">
          <p:pic>
            <p:nvPicPr>
              <p:cNvPr id="11" name="墨迹 10">
                <a:extLst>
                  <a:ext uri="{FF2B5EF4-FFF2-40B4-BE49-F238E27FC236}">
                    <a16:creationId xmlns:a16="http://schemas.microsoft.com/office/drawing/2014/main" id="{90E9542E-C27C-4286-86B5-9A76FE565E27}"/>
                  </a:ext>
                </a:extLst>
              </p:cNvPr>
              <p:cNvPicPr/>
              <p:nvPr/>
            </p:nvPicPr>
            <p:blipFill>
              <a:blip r:embed="rId15"/>
              <a:stretch>
                <a:fillRect/>
              </a:stretch>
            </p:blipFill>
            <p:spPr>
              <a:xfrm>
                <a:off x="1813172" y="239498"/>
                <a:ext cx="223200" cy="661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墨迹 11">
                <a:extLst>
                  <a:ext uri="{FF2B5EF4-FFF2-40B4-BE49-F238E27FC236}">
                    <a16:creationId xmlns:a16="http://schemas.microsoft.com/office/drawing/2014/main" id="{12C1FFF1-E603-4C5F-B661-76DAE0D3F098}"/>
                  </a:ext>
                </a:extLst>
              </p14:cNvPr>
              <p14:cNvContentPartPr/>
              <p14:nvPr/>
            </p14:nvContentPartPr>
            <p14:xfrm>
              <a:off x="2077412" y="480698"/>
              <a:ext cx="368640" cy="287640"/>
            </p14:xfrm>
          </p:contentPart>
        </mc:Choice>
        <mc:Fallback xmlns="">
          <p:pic>
            <p:nvPicPr>
              <p:cNvPr id="12" name="墨迹 11">
                <a:extLst>
                  <a:ext uri="{FF2B5EF4-FFF2-40B4-BE49-F238E27FC236}">
                    <a16:creationId xmlns:a16="http://schemas.microsoft.com/office/drawing/2014/main" id="{12C1FFF1-E603-4C5F-B661-76DAE0D3F098}"/>
                  </a:ext>
                </a:extLst>
              </p:cNvPr>
              <p:cNvPicPr/>
              <p:nvPr/>
            </p:nvPicPr>
            <p:blipFill>
              <a:blip r:embed="rId17"/>
              <a:stretch>
                <a:fillRect/>
              </a:stretch>
            </p:blipFill>
            <p:spPr>
              <a:xfrm>
                <a:off x="2059412" y="462698"/>
                <a:ext cx="404280" cy="323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墨迹 12">
                <a:extLst>
                  <a:ext uri="{FF2B5EF4-FFF2-40B4-BE49-F238E27FC236}">
                    <a16:creationId xmlns:a16="http://schemas.microsoft.com/office/drawing/2014/main" id="{30DD164B-63B5-4E05-8F0F-C1CD8B7E4A70}"/>
                  </a:ext>
                </a:extLst>
              </p14:cNvPr>
              <p14:cNvContentPartPr/>
              <p14:nvPr/>
            </p14:nvContentPartPr>
            <p14:xfrm>
              <a:off x="2305292" y="242738"/>
              <a:ext cx="42840" cy="78120"/>
            </p14:xfrm>
          </p:contentPart>
        </mc:Choice>
        <mc:Fallback xmlns="">
          <p:pic>
            <p:nvPicPr>
              <p:cNvPr id="13" name="墨迹 12">
                <a:extLst>
                  <a:ext uri="{FF2B5EF4-FFF2-40B4-BE49-F238E27FC236}">
                    <a16:creationId xmlns:a16="http://schemas.microsoft.com/office/drawing/2014/main" id="{30DD164B-63B5-4E05-8F0F-C1CD8B7E4A70}"/>
                  </a:ext>
                </a:extLst>
              </p:cNvPr>
              <p:cNvPicPr/>
              <p:nvPr/>
            </p:nvPicPr>
            <p:blipFill>
              <a:blip r:embed="rId19"/>
              <a:stretch>
                <a:fillRect/>
              </a:stretch>
            </p:blipFill>
            <p:spPr>
              <a:xfrm>
                <a:off x="2287292" y="224738"/>
                <a:ext cx="78480" cy="113760"/>
              </a:xfrm>
              <a:prstGeom prst="rect">
                <a:avLst/>
              </a:prstGeom>
            </p:spPr>
          </p:pic>
        </mc:Fallback>
      </mc:AlternateContent>
    </p:spTree>
    <p:extLst>
      <p:ext uri="{BB962C8B-B14F-4D97-AF65-F5344CB8AC3E}">
        <p14:creationId xmlns:p14="http://schemas.microsoft.com/office/powerpoint/2010/main" val="29001967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grpId="0" nodeType="clickEffect">
                                  <p:stCondLst>
                                    <p:cond delay="0"/>
                                  </p:stCondLst>
                                  <p:childTnLst>
                                    <p:animMotion origin="layout" path="M -4.16667E-6 3.33333E-6 L 0.16476 3.33333E-6 L 0.16962 0.13495 L 0.39098 0.13495 L 0.39098 0.04074 " pathEditMode="relative" rAng="0" ptsTypes="AAAAA">
                                      <p:cBhvr>
                                        <p:cTn id="6" dur="2000" fill="hold"/>
                                        <p:tgtEl>
                                          <p:spTgt spid="437293"/>
                                        </p:tgtEl>
                                        <p:attrNameLst>
                                          <p:attrName>ppt_x</p:attrName>
                                          <p:attrName>ppt_y</p:attrName>
                                        </p:attrNameLst>
                                      </p:cBhvr>
                                      <p:rCtr x="19549" y="6736"/>
                                    </p:animMotion>
                                  </p:childTnLst>
                                </p:cTn>
                              </p:par>
                            </p:childTnLst>
                          </p:cTn>
                        </p:par>
                        <p:par>
                          <p:cTn id="7" fill="hold" nodeType="afterGroup">
                            <p:stCondLst>
                              <p:cond delay="2000"/>
                            </p:stCondLst>
                            <p:childTnLst>
                              <p:par>
                                <p:cTn id="8" presetID="9" presetClass="entr" presetSubtype="0" fill="hold" grpId="0" nodeType="afterEffect">
                                  <p:stCondLst>
                                    <p:cond delay="0"/>
                                  </p:stCondLst>
                                  <p:childTnLst>
                                    <p:set>
                                      <p:cBhvr>
                                        <p:cTn id="9" dur="1" fill="hold">
                                          <p:stCondLst>
                                            <p:cond delay="0"/>
                                          </p:stCondLst>
                                        </p:cTn>
                                        <p:tgtEl>
                                          <p:spTgt spid="437294"/>
                                        </p:tgtEl>
                                        <p:attrNameLst>
                                          <p:attrName>style.visibility</p:attrName>
                                        </p:attrNameLst>
                                      </p:cBhvr>
                                      <p:to>
                                        <p:strVal val="visible"/>
                                      </p:to>
                                    </p:set>
                                    <p:animEffect transition="in" filter="dissolve">
                                      <p:cBhvr>
                                        <p:cTn id="10" dur="500"/>
                                        <p:tgtEl>
                                          <p:spTgt spid="437294"/>
                                        </p:tgtEl>
                                      </p:cBhvr>
                                    </p:animEffect>
                                  </p:childTnLst>
                                </p:cTn>
                              </p:par>
                            </p:childTnLst>
                          </p:cTn>
                        </p:par>
                        <p:par>
                          <p:cTn id="11" fill="hold" nodeType="afterGroup">
                            <p:stCondLst>
                              <p:cond delay="2500"/>
                            </p:stCondLst>
                            <p:childTnLst>
                              <p:par>
                                <p:cTn id="12" presetID="0" presetClass="path" presetSubtype="0" accel="50000" decel="50000" fill="hold" grpId="1" nodeType="afterEffect">
                                  <p:stCondLst>
                                    <p:cond delay="0"/>
                                  </p:stCondLst>
                                  <p:childTnLst>
                                    <p:animMotion origin="layout" path="M 1.38889E-6 -1.11111E-6 L 0.16233 -1.11111E-6 L 0.16597 0.1382 L 0.33906 0.13588 L 0.33785 0.03843 " pathEditMode="relative" rAng="0" ptsTypes="AAAAA">
                                      <p:cBhvr>
                                        <p:cTn id="13" dur="2000" fill="hold"/>
                                        <p:tgtEl>
                                          <p:spTgt spid="437294"/>
                                        </p:tgtEl>
                                        <p:attrNameLst>
                                          <p:attrName>ppt_x</p:attrName>
                                          <p:attrName>ppt_y</p:attrName>
                                        </p:attrNameLst>
                                      </p:cBhvr>
                                      <p:rCtr x="16944" y="6898"/>
                                    </p:animMotion>
                                  </p:childTnLst>
                                </p:cTn>
                              </p:par>
                            </p:childTnLst>
                          </p:cTn>
                        </p:par>
                      </p:childTnLst>
                    </p:cTn>
                  </p:par>
                  <p:par>
                    <p:cTn id="14" fill="hold" nodeType="clickPar">
                      <p:stCondLst>
                        <p:cond delay="indefinite"/>
                      </p:stCondLst>
                      <p:childTnLst>
                        <p:par>
                          <p:cTn id="15" fill="hold" nodeType="withGroup">
                            <p:stCondLst>
                              <p:cond delay="0"/>
                            </p:stCondLst>
                            <p:childTnLst>
                              <p:par>
                                <p:cTn id="16" presetID="0" presetClass="path" presetSubtype="0" accel="50000" decel="50000" fill="hold" grpId="1" nodeType="clickEffect">
                                  <p:stCondLst>
                                    <p:cond delay="0"/>
                                  </p:stCondLst>
                                  <p:childTnLst>
                                    <p:animMotion origin="layout" path="M 0.39098 0.04074 L 0.408 0.04074 L 0.408 0.12847 L 0.61911 0.12361 L 0.62032 -0.00162 L 0.79098 -0.00162 " pathEditMode="relative" ptsTypes="AAAAAA">
                                      <p:cBhvr>
                                        <p:cTn id="17" dur="2000" fill="hold"/>
                                        <p:tgtEl>
                                          <p:spTgt spid="437293"/>
                                        </p:tgtEl>
                                        <p:attrNameLst>
                                          <p:attrName>ppt_x</p:attrName>
                                          <p:attrName>ppt_y</p:attrName>
                                        </p:attrNameLst>
                                      </p:cBhvr>
                                    </p:animMotion>
                                  </p:childTnLst>
                                </p:cTn>
                              </p:par>
                            </p:childTnLst>
                          </p:cTn>
                        </p:par>
                        <p:par>
                          <p:cTn id="18" fill="hold" nodeType="afterGroup">
                            <p:stCondLst>
                              <p:cond delay="2000"/>
                            </p:stCondLst>
                            <p:childTnLst>
                              <p:par>
                                <p:cTn id="19" presetID="9" presetClass="exit" presetSubtype="0" fill="hold" grpId="2" nodeType="afterEffect">
                                  <p:stCondLst>
                                    <p:cond delay="0"/>
                                  </p:stCondLst>
                                  <p:childTnLst>
                                    <p:animEffect transition="out" filter="dissolve">
                                      <p:cBhvr>
                                        <p:cTn id="20" dur="500"/>
                                        <p:tgtEl>
                                          <p:spTgt spid="437293"/>
                                        </p:tgtEl>
                                      </p:cBhvr>
                                    </p:animEffect>
                                    <p:set>
                                      <p:cBhvr>
                                        <p:cTn id="21" dur="1" fill="hold">
                                          <p:stCondLst>
                                            <p:cond delay="499"/>
                                          </p:stCondLst>
                                        </p:cTn>
                                        <p:tgtEl>
                                          <p:spTgt spid="43729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7293" grpId="0" animBg="1"/>
      <p:bldP spid="437293" grpId="1" animBg="1"/>
      <p:bldP spid="437293" grpId="2" animBg="1"/>
      <p:bldP spid="437294" grpId="0" animBg="1"/>
      <p:bldP spid="437294"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0" name="Rectangle 7"/>
          <p:cNvSpPr>
            <a:spLocks noGrp="1" noChangeArrowheads="1"/>
          </p:cNvSpPr>
          <p:nvPr>
            <p:ph type="body" idx="1"/>
          </p:nvPr>
        </p:nvSpPr>
        <p:spPr>
          <a:xfrm>
            <a:off x="338138" y="977900"/>
            <a:ext cx="5660735" cy="5181600"/>
          </a:xfrm>
        </p:spPr>
        <p:txBody>
          <a:bodyPr/>
          <a:lstStyle/>
          <a:p>
            <a:pPr marL="0" indent="0" eaLnBrk="1" hangingPunct="1">
              <a:spcBef>
                <a:spcPts val="600"/>
              </a:spcBef>
              <a:buNone/>
            </a:pPr>
            <a:r>
              <a:rPr lang="zh-CN" altLang="en-US" sz="2800">
                <a:ea typeface="楷体" panose="02010609060101010101" pitchFamily="49" charset="-122"/>
                <a:cs typeface="Arial" panose="020B0604020202020204" pitchFamily="34" charset="0"/>
              </a:rPr>
              <a:t>经总线交换</a:t>
            </a:r>
            <a:endParaRPr lang="en-US" altLang="zh-CN" sz="2800">
              <a:ea typeface="楷体" panose="02010609060101010101" pitchFamily="49" charset="-122"/>
              <a:cs typeface="Arial" panose="020B0604020202020204" pitchFamily="34" charset="0"/>
            </a:endParaRPr>
          </a:p>
          <a:p>
            <a:pPr eaLnBrk="1" hangingPunct="1">
              <a:spcBef>
                <a:spcPts val="600"/>
              </a:spcBef>
            </a:pPr>
            <a:r>
              <a:rPr lang="zh-CN" altLang="en-US">
                <a:ea typeface="楷体" panose="02010609060101010101" pitchFamily="49" charset="-122"/>
                <a:cs typeface="Arial" panose="020B0604020202020204" pitchFamily="34" charset="0"/>
              </a:rPr>
              <a:t>输入端口经一根共享总线将分组直接传送到输出端口</a:t>
            </a:r>
          </a:p>
          <a:p>
            <a:pPr eaLnBrk="1" hangingPunct="1">
              <a:spcBef>
                <a:spcPts val="600"/>
              </a:spcBef>
            </a:pPr>
            <a:endParaRPr lang="en-US" altLang="zh-CN">
              <a:solidFill>
                <a:srgbClr val="FF0000"/>
              </a:solidFill>
              <a:ea typeface="楷体" panose="02010609060101010101" pitchFamily="49" charset="-122"/>
              <a:cs typeface="Arial" panose="020B0604020202020204" pitchFamily="34" charset="0"/>
            </a:endParaRPr>
          </a:p>
          <a:p>
            <a:pPr eaLnBrk="1" hangingPunct="1">
              <a:spcBef>
                <a:spcPts val="600"/>
              </a:spcBef>
            </a:pPr>
            <a:r>
              <a:rPr lang="zh-CN" altLang="en-US">
                <a:solidFill>
                  <a:srgbClr val="FF0000"/>
                </a:solidFill>
                <a:ea typeface="楷体" panose="02010609060101010101" pitchFamily="49" charset="-122"/>
                <a:cs typeface="Arial" panose="020B0604020202020204" pitchFamily="34" charset="0"/>
              </a:rPr>
              <a:t>总线交换的问题</a:t>
            </a:r>
            <a:r>
              <a:rPr lang="en-US" altLang="zh-CN">
                <a:solidFill>
                  <a:srgbClr val="FF0000"/>
                </a:solidFill>
                <a:ea typeface="楷体" panose="02010609060101010101" pitchFamily="49" charset="-122"/>
                <a:cs typeface="Arial" panose="020B0604020202020204" pitchFamily="34" charset="0"/>
              </a:rPr>
              <a:t>:</a:t>
            </a:r>
            <a:r>
              <a:rPr lang="en-US" altLang="zh-CN">
                <a:ea typeface="楷体" panose="02010609060101010101" pitchFamily="49" charset="-122"/>
                <a:cs typeface="Arial" panose="020B0604020202020204" pitchFamily="34" charset="0"/>
              </a:rPr>
              <a:t> </a:t>
            </a:r>
            <a:r>
              <a:rPr lang="zh-CN" altLang="en-US">
                <a:ea typeface="楷体" panose="02010609060101010101" pitchFamily="49" charset="-122"/>
                <a:cs typeface="Arial" panose="020B0604020202020204" pitchFamily="34" charset="0"/>
              </a:rPr>
              <a:t>交换速度受限于总线的带宽</a:t>
            </a:r>
          </a:p>
          <a:p>
            <a:pPr eaLnBrk="1" hangingPunct="1">
              <a:spcBef>
                <a:spcPts val="600"/>
              </a:spcBef>
            </a:pPr>
            <a:endParaRPr lang="en-US" altLang="zh-CN">
              <a:ea typeface="楷体" panose="02010609060101010101" pitchFamily="49" charset="-122"/>
              <a:cs typeface="Arial" panose="020B0604020202020204" pitchFamily="34" charset="0"/>
            </a:endParaRPr>
          </a:p>
          <a:p>
            <a:pPr eaLnBrk="1" hangingPunct="1">
              <a:spcBef>
                <a:spcPts val="600"/>
              </a:spcBef>
            </a:pPr>
            <a:r>
              <a:rPr lang="en-US" altLang="zh-CN">
                <a:ea typeface="楷体" panose="02010609060101010101" pitchFamily="49" charset="-122"/>
                <a:cs typeface="Arial" panose="020B0604020202020204" pitchFamily="34" charset="0"/>
              </a:rPr>
              <a:t>32Gbps</a:t>
            </a:r>
            <a:r>
              <a:rPr lang="zh-CN" altLang="en-US">
                <a:ea typeface="楷体" panose="02010609060101010101" pitchFamily="49" charset="-122"/>
                <a:cs typeface="Arial" panose="020B0604020202020204" pitchFamily="34" charset="0"/>
              </a:rPr>
              <a:t>总线</a:t>
            </a:r>
            <a:r>
              <a:rPr lang="en-US" altLang="zh-CN">
                <a:ea typeface="楷体" panose="02010609060101010101" pitchFamily="49" charset="-122"/>
                <a:cs typeface="Arial" panose="020B0604020202020204" pitchFamily="34" charset="0"/>
              </a:rPr>
              <a:t>, Cisco 5600: </a:t>
            </a:r>
            <a:r>
              <a:rPr lang="zh-CN" altLang="en-US">
                <a:ea typeface="楷体" panose="02010609060101010101" pitchFamily="49" charset="-122"/>
                <a:cs typeface="Arial" panose="020B0604020202020204" pitchFamily="34" charset="0"/>
              </a:rPr>
              <a:t>对于运行在接入网或企业网的路由器，通过总线交换的转发速度是足够的。</a:t>
            </a:r>
            <a:endParaRPr lang="en-US" altLang="zh-CN">
              <a:ea typeface="楷体" panose="02010609060101010101" pitchFamily="49" charset="-122"/>
              <a:cs typeface="Arial" panose="020B0604020202020204" pitchFamily="34" charset="0"/>
            </a:endParaRPr>
          </a:p>
        </p:txBody>
      </p:sp>
      <p:grpSp>
        <p:nvGrpSpPr>
          <p:cNvPr id="66566" name="Group 8"/>
          <p:cNvGrpSpPr>
            <a:grpSpLocks/>
          </p:cNvGrpSpPr>
          <p:nvPr/>
        </p:nvGrpSpPr>
        <p:grpSpPr bwMode="auto">
          <a:xfrm>
            <a:off x="6408738" y="2435225"/>
            <a:ext cx="890587" cy="215900"/>
            <a:chOff x="876" y="2800"/>
            <a:chExt cx="642" cy="175"/>
          </a:xfrm>
        </p:grpSpPr>
        <p:sp>
          <p:nvSpPr>
            <p:cNvPr id="66600" name="Rectangle 9"/>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66601" name="Rectangle 10"/>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66602" name="Rectangle 11"/>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66603" name="Rectangle 12"/>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66604" name="Line 13"/>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6567" name="Group 14"/>
          <p:cNvGrpSpPr>
            <a:grpSpLocks/>
          </p:cNvGrpSpPr>
          <p:nvPr/>
        </p:nvGrpSpPr>
        <p:grpSpPr bwMode="auto">
          <a:xfrm>
            <a:off x="6407150" y="2830513"/>
            <a:ext cx="890588" cy="215900"/>
            <a:chOff x="876" y="2800"/>
            <a:chExt cx="642" cy="175"/>
          </a:xfrm>
        </p:grpSpPr>
        <p:sp>
          <p:nvSpPr>
            <p:cNvPr id="66595" name="Rectangle 15"/>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66596" name="Rectangle 16"/>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66597" name="Rectangle 17"/>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66598" name="Rectangle 18"/>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66599" name="Line 19"/>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6568" name="Group 20"/>
          <p:cNvGrpSpPr>
            <a:grpSpLocks/>
          </p:cNvGrpSpPr>
          <p:nvPr/>
        </p:nvGrpSpPr>
        <p:grpSpPr bwMode="auto">
          <a:xfrm>
            <a:off x="6402388" y="3257550"/>
            <a:ext cx="890587" cy="215900"/>
            <a:chOff x="876" y="2800"/>
            <a:chExt cx="642" cy="175"/>
          </a:xfrm>
        </p:grpSpPr>
        <p:sp>
          <p:nvSpPr>
            <p:cNvPr id="66590" name="Rectangle 21"/>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66591" name="Rectangle 22"/>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66592" name="Rectangle 23"/>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66593" name="Rectangle 24"/>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66594" name="Line 25"/>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66569" name="Line 26"/>
          <p:cNvSpPr>
            <a:spLocks noChangeShapeType="1"/>
          </p:cNvSpPr>
          <p:nvPr/>
        </p:nvSpPr>
        <p:spPr bwMode="auto">
          <a:xfrm>
            <a:off x="7310438" y="2438400"/>
            <a:ext cx="0" cy="100330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66570" name="Group 27"/>
          <p:cNvGrpSpPr>
            <a:grpSpLocks/>
          </p:cNvGrpSpPr>
          <p:nvPr/>
        </p:nvGrpSpPr>
        <p:grpSpPr bwMode="auto">
          <a:xfrm>
            <a:off x="7364413" y="2422525"/>
            <a:ext cx="890587" cy="215900"/>
            <a:chOff x="455" y="3463"/>
            <a:chExt cx="561" cy="136"/>
          </a:xfrm>
        </p:grpSpPr>
        <p:sp>
          <p:nvSpPr>
            <p:cNvPr id="66585" name="Rectangle 28"/>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66586" name="Rectangle 29"/>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66587" name="Rectangle 30"/>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66588" name="Rectangle 31"/>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66589" name="Line 32"/>
            <p:cNvSpPr>
              <a:spLocks noChangeShapeType="1"/>
            </p:cNvSpPr>
            <p:nvPr/>
          </p:nvSpPr>
          <p:spPr bwMode="auto">
            <a:xfrm flipV="1">
              <a:off x="455" y="3527"/>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6571" name="Group 33"/>
          <p:cNvGrpSpPr>
            <a:grpSpLocks/>
          </p:cNvGrpSpPr>
          <p:nvPr/>
        </p:nvGrpSpPr>
        <p:grpSpPr bwMode="auto">
          <a:xfrm>
            <a:off x="7369175" y="2814638"/>
            <a:ext cx="890588" cy="215900"/>
            <a:chOff x="455" y="3463"/>
            <a:chExt cx="561" cy="136"/>
          </a:xfrm>
        </p:grpSpPr>
        <p:sp>
          <p:nvSpPr>
            <p:cNvPr id="66580" name="Rectangle 34"/>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66581" name="Rectangle 35"/>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66582" name="Rectangle 36"/>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66583" name="Rectangle 37"/>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66584" name="Line 38"/>
            <p:cNvSpPr>
              <a:spLocks noChangeShapeType="1"/>
            </p:cNvSpPr>
            <p:nvPr/>
          </p:nvSpPr>
          <p:spPr bwMode="auto">
            <a:xfrm flipV="1">
              <a:off x="455" y="3527"/>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6572" name="Group 39"/>
          <p:cNvGrpSpPr>
            <a:grpSpLocks/>
          </p:cNvGrpSpPr>
          <p:nvPr/>
        </p:nvGrpSpPr>
        <p:grpSpPr bwMode="auto">
          <a:xfrm>
            <a:off x="7364413" y="3241675"/>
            <a:ext cx="890587" cy="215900"/>
            <a:chOff x="455" y="3463"/>
            <a:chExt cx="561" cy="136"/>
          </a:xfrm>
        </p:grpSpPr>
        <p:sp>
          <p:nvSpPr>
            <p:cNvPr id="66575" name="Rectangle 40"/>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66576" name="Rectangle 41"/>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66577" name="Rectangle 42"/>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66578" name="Rectangle 43"/>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p>
          </p:txBody>
        </p:sp>
        <p:sp>
          <p:nvSpPr>
            <p:cNvPr id="66579" name="Line 44"/>
            <p:cNvSpPr>
              <a:spLocks noChangeShapeType="1"/>
            </p:cNvSpPr>
            <p:nvPr/>
          </p:nvSpPr>
          <p:spPr bwMode="auto">
            <a:xfrm flipV="1">
              <a:off x="455" y="3527"/>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66573" name="Text Box 45"/>
          <p:cNvSpPr txBox="1">
            <a:spLocks noChangeArrowheads="1"/>
          </p:cNvSpPr>
          <p:nvPr/>
        </p:nvSpPr>
        <p:spPr bwMode="auto">
          <a:xfrm>
            <a:off x="7046913" y="3678238"/>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a:latin typeface="+mn-lt"/>
              </a:rPr>
              <a:t>总线</a:t>
            </a:r>
            <a:endParaRPr lang="en-US" altLang="zh-CN">
              <a:latin typeface="+mn-lt"/>
            </a:endParaRPr>
          </a:p>
        </p:txBody>
      </p:sp>
      <p:sp>
        <p:nvSpPr>
          <p:cNvPr id="66574" name="Freeform 46"/>
          <p:cNvSpPr>
            <a:spLocks/>
          </p:cNvSpPr>
          <p:nvPr/>
        </p:nvSpPr>
        <p:spPr bwMode="auto">
          <a:xfrm>
            <a:off x="6402388" y="2463800"/>
            <a:ext cx="2006600" cy="400050"/>
          </a:xfrm>
          <a:custGeom>
            <a:avLst/>
            <a:gdLst>
              <a:gd name="T0" fmla="*/ 0 w 1264"/>
              <a:gd name="T1" fmla="*/ 2147483647 h 252"/>
              <a:gd name="T2" fmla="*/ 2147483647 w 1264"/>
              <a:gd name="T3" fmla="*/ 0 h 252"/>
              <a:gd name="T4" fmla="*/ 2147483647 w 1264"/>
              <a:gd name="T5" fmla="*/ 2147483647 h 252"/>
              <a:gd name="T6" fmla="*/ 2147483647 w 1264"/>
              <a:gd name="T7" fmla="*/ 2147483647 h 252"/>
              <a:gd name="T8" fmla="*/ 0 60000 65536"/>
              <a:gd name="T9" fmla="*/ 0 60000 65536"/>
              <a:gd name="T10" fmla="*/ 0 60000 65536"/>
              <a:gd name="T11" fmla="*/ 0 60000 65536"/>
              <a:gd name="T12" fmla="*/ 0 w 1264"/>
              <a:gd name="T13" fmla="*/ 0 h 252"/>
              <a:gd name="T14" fmla="*/ 1264 w 1264"/>
              <a:gd name="T15" fmla="*/ 252 h 252"/>
            </a:gdLst>
            <a:ahLst/>
            <a:cxnLst>
              <a:cxn ang="T8">
                <a:pos x="T0" y="T1"/>
              </a:cxn>
              <a:cxn ang="T9">
                <a:pos x="T2" y="T3"/>
              </a:cxn>
              <a:cxn ang="T10">
                <a:pos x="T4" y="T5"/>
              </a:cxn>
              <a:cxn ang="T11">
                <a:pos x="T6" y="T7"/>
              </a:cxn>
            </a:cxnLst>
            <a:rect l="T12" t="T13" r="T14" b="T15"/>
            <a:pathLst>
              <a:path w="1264" h="252">
                <a:moveTo>
                  <a:pt x="0" y="2"/>
                </a:moveTo>
                <a:lnTo>
                  <a:pt x="622" y="0"/>
                </a:lnTo>
                <a:lnTo>
                  <a:pt x="616" y="246"/>
                </a:lnTo>
                <a:lnTo>
                  <a:pt x="1264" y="252"/>
                </a:lnTo>
              </a:path>
            </a:pathLst>
          </a:custGeom>
          <a:noFill/>
          <a:ln w="38100"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 name="标题 1"/>
          <p:cNvSpPr>
            <a:spLocks noGrp="1"/>
          </p:cNvSpPr>
          <p:nvPr>
            <p:ph type="title"/>
          </p:nvPr>
        </p:nvSpPr>
        <p:spPr/>
        <p:txBody>
          <a:bodyPr/>
          <a:lstStyle/>
          <a:p>
            <a:pPr lvl="1" eaLnBrk="1" hangingPunct="1"/>
            <a:r>
              <a:rPr lang="zh-CN" altLang="en-US">
                <a:ea typeface="楷体" panose="02010609060101010101" pitchFamily="49" charset="-122"/>
                <a:cs typeface="Arial" panose="020B0604020202020204" pitchFamily="34" charset="0"/>
              </a:rPr>
              <a:t>经总线交换</a:t>
            </a:r>
          </a:p>
        </p:txBody>
      </p:sp>
      <p:grpSp>
        <p:nvGrpSpPr>
          <p:cNvPr id="13" name="组合 12">
            <a:extLst>
              <a:ext uri="{FF2B5EF4-FFF2-40B4-BE49-F238E27FC236}">
                <a16:creationId xmlns:a16="http://schemas.microsoft.com/office/drawing/2014/main" id="{1F38AC19-DC86-4E5D-957E-FA8AB13F253C}"/>
              </a:ext>
            </a:extLst>
          </p:cNvPr>
          <p:cNvGrpSpPr/>
          <p:nvPr/>
        </p:nvGrpSpPr>
        <p:grpSpPr>
          <a:xfrm>
            <a:off x="707252" y="138338"/>
            <a:ext cx="1653840" cy="979200"/>
            <a:chOff x="707252" y="138338"/>
            <a:chExt cx="1653840" cy="979200"/>
          </a:xfrm>
        </p:grpSpPr>
        <mc:AlternateContent xmlns:mc="http://schemas.openxmlformats.org/markup-compatibility/2006" xmlns:p14="http://schemas.microsoft.com/office/powerpoint/2010/main">
          <mc:Choice Requires="p14">
            <p:contentPart p14:bwMode="auto" r:id="rId3">
              <p14:nvContentPartPr>
                <p14:cNvPr id="3" name="墨迹 2">
                  <a:extLst>
                    <a:ext uri="{FF2B5EF4-FFF2-40B4-BE49-F238E27FC236}">
                      <a16:creationId xmlns:a16="http://schemas.microsoft.com/office/drawing/2014/main" id="{DF6F6B31-783C-4222-9AF6-37CCD632B967}"/>
                    </a:ext>
                  </a:extLst>
                </p14:cNvPr>
                <p14:cNvContentPartPr/>
                <p14:nvPr/>
              </p14:nvContentPartPr>
              <p14:xfrm>
                <a:off x="707252" y="251018"/>
                <a:ext cx="177480" cy="524880"/>
              </p14:xfrm>
            </p:contentPart>
          </mc:Choice>
          <mc:Fallback xmlns="">
            <p:pic>
              <p:nvPicPr>
                <p:cNvPr id="3" name="墨迹 2">
                  <a:extLst>
                    <a:ext uri="{FF2B5EF4-FFF2-40B4-BE49-F238E27FC236}">
                      <a16:creationId xmlns:a16="http://schemas.microsoft.com/office/drawing/2014/main" id="{DF6F6B31-783C-4222-9AF6-37CCD632B967}"/>
                    </a:ext>
                  </a:extLst>
                </p:cNvPr>
                <p:cNvPicPr/>
                <p:nvPr/>
              </p:nvPicPr>
              <p:blipFill>
                <a:blip r:embed="rId4"/>
                <a:stretch>
                  <a:fillRect/>
                </a:stretch>
              </p:blipFill>
              <p:spPr>
                <a:xfrm>
                  <a:off x="689252" y="233030"/>
                  <a:ext cx="213120" cy="560496"/>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墨迹 3">
                  <a:extLst>
                    <a:ext uri="{FF2B5EF4-FFF2-40B4-BE49-F238E27FC236}">
                      <a16:creationId xmlns:a16="http://schemas.microsoft.com/office/drawing/2014/main" id="{CF1C9D81-BD68-4FB0-9A79-F3A1EB20DBAD}"/>
                    </a:ext>
                  </a:extLst>
                </p14:cNvPr>
                <p14:cNvContentPartPr/>
                <p14:nvPr/>
              </p14:nvContentPartPr>
              <p14:xfrm>
                <a:off x="896252" y="369818"/>
                <a:ext cx="152640" cy="168480"/>
              </p14:xfrm>
            </p:contentPart>
          </mc:Choice>
          <mc:Fallback xmlns="">
            <p:pic>
              <p:nvPicPr>
                <p:cNvPr id="4" name="墨迹 3">
                  <a:extLst>
                    <a:ext uri="{FF2B5EF4-FFF2-40B4-BE49-F238E27FC236}">
                      <a16:creationId xmlns:a16="http://schemas.microsoft.com/office/drawing/2014/main" id="{CF1C9D81-BD68-4FB0-9A79-F3A1EB20DBAD}"/>
                    </a:ext>
                  </a:extLst>
                </p:cNvPr>
                <p:cNvPicPr/>
                <p:nvPr/>
              </p:nvPicPr>
              <p:blipFill>
                <a:blip r:embed="rId6"/>
                <a:stretch>
                  <a:fillRect/>
                </a:stretch>
              </p:blipFill>
              <p:spPr>
                <a:xfrm>
                  <a:off x="878252" y="351779"/>
                  <a:ext cx="188280" cy="204196"/>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墨迹 4">
                  <a:extLst>
                    <a:ext uri="{FF2B5EF4-FFF2-40B4-BE49-F238E27FC236}">
                      <a16:creationId xmlns:a16="http://schemas.microsoft.com/office/drawing/2014/main" id="{2679A434-3125-422E-B6CD-0C7E133827C2}"/>
                    </a:ext>
                  </a:extLst>
                </p14:cNvPr>
                <p14:cNvContentPartPr/>
                <p14:nvPr/>
              </p14:nvContentPartPr>
              <p14:xfrm>
                <a:off x="832892" y="138338"/>
                <a:ext cx="459360" cy="789120"/>
              </p14:xfrm>
            </p:contentPart>
          </mc:Choice>
          <mc:Fallback xmlns="">
            <p:pic>
              <p:nvPicPr>
                <p:cNvPr id="5" name="墨迹 4">
                  <a:extLst>
                    <a:ext uri="{FF2B5EF4-FFF2-40B4-BE49-F238E27FC236}">
                      <a16:creationId xmlns:a16="http://schemas.microsoft.com/office/drawing/2014/main" id="{2679A434-3125-422E-B6CD-0C7E133827C2}"/>
                    </a:ext>
                  </a:extLst>
                </p:cNvPr>
                <p:cNvPicPr/>
                <p:nvPr/>
              </p:nvPicPr>
              <p:blipFill>
                <a:blip r:embed="rId8"/>
                <a:stretch>
                  <a:fillRect/>
                </a:stretch>
              </p:blipFill>
              <p:spPr>
                <a:xfrm>
                  <a:off x="814878" y="120338"/>
                  <a:ext cx="495028" cy="824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墨迹 5">
                  <a:extLst>
                    <a:ext uri="{FF2B5EF4-FFF2-40B4-BE49-F238E27FC236}">
                      <a16:creationId xmlns:a16="http://schemas.microsoft.com/office/drawing/2014/main" id="{7BC9DEA6-B576-40CD-842A-46B5C3912C3A}"/>
                    </a:ext>
                  </a:extLst>
                </p14:cNvPr>
                <p14:cNvContentPartPr/>
                <p14:nvPr/>
              </p14:nvContentPartPr>
              <p14:xfrm>
                <a:off x="1144292" y="515258"/>
                <a:ext cx="42840" cy="538920"/>
              </p14:xfrm>
            </p:contentPart>
          </mc:Choice>
          <mc:Fallback xmlns="">
            <p:pic>
              <p:nvPicPr>
                <p:cNvPr id="6" name="墨迹 5">
                  <a:extLst>
                    <a:ext uri="{FF2B5EF4-FFF2-40B4-BE49-F238E27FC236}">
                      <a16:creationId xmlns:a16="http://schemas.microsoft.com/office/drawing/2014/main" id="{7BC9DEA6-B576-40CD-842A-46B5C3912C3A}"/>
                    </a:ext>
                  </a:extLst>
                </p:cNvPr>
                <p:cNvPicPr/>
                <p:nvPr/>
              </p:nvPicPr>
              <p:blipFill>
                <a:blip r:embed="rId10"/>
                <a:stretch>
                  <a:fillRect/>
                </a:stretch>
              </p:blipFill>
              <p:spPr>
                <a:xfrm>
                  <a:off x="1126292" y="497270"/>
                  <a:ext cx="78480" cy="574536"/>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墨迹 6">
                  <a:extLst>
                    <a:ext uri="{FF2B5EF4-FFF2-40B4-BE49-F238E27FC236}">
                      <a16:creationId xmlns:a16="http://schemas.microsoft.com/office/drawing/2014/main" id="{30B1AF6E-4D2B-4691-8BFA-7398AAD093B2}"/>
                    </a:ext>
                  </a:extLst>
                </p14:cNvPr>
                <p14:cNvContentPartPr/>
                <p14:nvPr/>
              </p14:nvContentPartPr>
              <p14:xfrm>
                <a:off x="976172" y="789578"/>
                <a:ext cx="98640" cy="327960"/>
              </p14:xfrm>
            </p:contentPart>
          </mc:Choice>
          <mc:Fallback xmlns="">
            <p:pic>
              <p:nvPicPr>
                <p:cNvPr id="7" name="墨迹 6">
                  <a:extLst>
                    <a:ext uri="{FF2B5EF4-FFF2-40B4-BE49-F238E27FC236}">
                      <a16:creationId xmlns:a16="http://schemas.microsoft.com/office/drawing/2014/main" id="{30B1AF6E-4D2B-4691-8BFA-7398AAD093B2}"/>
                    </a:ext>
                  </a:extLst>
                </p:cNvPr>
                <p:cNvPicPr/>
                <p:nvPr/>
              </p:nvPicPr>
              <p:blipFill>
                <a:blip r:embed="rId12"/>
                <a:stretch>
                  <a:fillRect/>
                </a:stretch>
              </p:blipFill>
              <p:spPr>
                <a:xfrm>
                  <a:off x="958172" y="771578"/>
                  <a:ext cx="13428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墨迹 7">
                  <a:extLst>
                    <a:ext uri="{FF2B5EF4-FFF2-40B4-BE49-F238E27FC236}">
                      <a16:creationId xmlns:a16="http://schemas.microsoft.com/office/drawing/2014/main" id="{39BA9C42-87B7-47AC-B7F9-D23C0F6E51A8}"/>
                    </a:ext>
                  </a:extLst>
                </p14:cNvPr>
                <p14:cNvContentPartPr/>
                <p14:nvPr/>
              </p14:nvContentPartPr>
              <p14:xfrm>
                <a:off x="1497452" y="503738"/>
                <a:ext cx="316440" cy="313560"/>
              </p14:xfrm>
            </p:contentPart>
          </mc:Choice>
          <mc:Fallback xmlns="">
            <p:pic>
              <p:nvPicPr>
                <p:cNvPr id="8" name="墨迹 7">
                  <a:extLst>
                    <a:ext uri="{FF2B5EF4-FFF2-40B4-BE49-F238E27FC236}">
                      <a16:creationId xmlns:a16="http://schemas.microsoft.com/office/drawing/2014/main" id="{39BA9C42-87B7-47AC-B7F9-D23C0F6E51A8}"/>
                    </a:ext>
                  </a:extLst>
                </p:cNvPr>
                <p:cNvPicPr/>
                <p:nvPr/>
              </p:nvPicPr>
              <p:blipFill>
                <a:blip r:embed="rId14"/>
                <a:stretch>
                  <a:fillRect/>
                </a:stretch>
              </p:blipFill>
              <p:spPr>
                <a:xfrm>
                  <a:off x="1479472" y="485738"/>
                  <a:ext cx="35204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墨迹 8">
                  <a:extLst>
                    <a:ext uri="{FF2B5EF4-FFF2-40B4-BE49-F238E27FC236}">
                      <a16:creationId xmlns:a16="http://schemas.microsoft.com/office/drawing/2014/main" id="{7120B303-EB7A-40FC-A806-7929165F1A11}"/>
                    </a:ext>
                  </a:extLst>
                </p14:cNvPr>
                <p14:cNvContentPartPr/>
                <p14:nvPr/>
              </p14:nvContentPartPr>
              <p14:xfrm>
                <a:off x="1807772" y="386738"/>
                <a:ext cx="145080" cy="564480"/>
              </p14:xfrm>
            </p:contentPart>
          </mc:Choice>
          <mc:Fallback xmlns="">
            <p:pic>
              <p:nvPicPr>
                <p:cNvPr id="9" name="墨迹 8">
                  <a:extLst>
                    <a:ext uri="{FF2B5EF4-FFF2-40B4-BE49-F238E27FC236}">
                      <a16:creationId xmlns:a16="http://schemas.microsoft.com/office/drawing/2014/main" id="{7120B303-EB7A-40FC-A806-7929165F1A11}"/>
                    </a:ext>
                  </a:extLst>
                </p:cNvPr>
                <p:cNvPicPr/>
                <p:nvPr/>
              </p:nvPicPr>
              <p:blipFill>
                <a:blip r:embed="rId16"/>
                <a:stretch>
                  <a:fillRect/>
                </a:stretch>
              </p:blipFill>
              <p:spPr>
                <a:xfrm>
                  <a:off x="1789772" y="368738"/>
                  <a:ext cx="180720" cy="600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墨迹 9">
                  <a:extLst>
                    <a:ext uri="{FF2B5EF4-FFF2-40B4-BE49-F238E27FC236}">
                      <a16:creationId xmlns:a16="http://schemas.microsoft.com/office/drawing/2014/main" id="{B4313A09-4449-42EC-AFFC-AD1C82A78FFB}"/>
                    </a:ext>
                  </a:extLst>
                </p14:cNvPr>
                <p14:cNvContentPartPr/>
                <p14:nvPr/>
              </p14:nvContentPartPr>
              <p14:xfrm>
                <a:off x="1926572" y="704978"/>
                <a:ext cx="248040" cy="344880"/>
              </p14:xfrm>
            </p:contentPart>
          </mc:Choice>
          <mc:Fallback xmlns="">
            <p:pic>
              <p:nvPicPr>
                <p:cNvPr id="10" name="墨迹 9">
                  <a:extLst>
                    <a:ext uri="{FF2B5EF4-FFF2-40B4-BE49-F238E27FC236}">
                      <a16:creationId xmlns:a16="http://schemas.microsoft.com/office/drawing/2014/main" id="{B4313A09-4449-42EC-AFFC-AD1C82A78FFB}"/>
                    </a:ext>
                  </a:extLst>
                </p:cNvPr>
                <p:cNvPicPr/>
                <p:nvPr/>
              </p:nvPicPr>
              <p:blipFill>
                <a:blip r:embed="rId18"/>
                <a:stretch>
                  <a:fillRect/>
                </a:stretch>
              </p:blipFill>
              <p:spPr>
                <a:xfrm>
                  <a:off x="1908546" y="686978"/>
                  <a:ext cx="283732" cy="380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1" name="墨迹 10">
                  <a:extLst>
                    <a:ext uri="{FF2B5EF4-FFF2-40B4-BE49-F238E27FC236}">
                      <a16:creationId xmlns:a16="http://schemas.microsoft.com/office/drawing/2014/main" id="{2A1190D1-6F65-418F-A08C-524911C935F7}"/>
                    </a:ext>
                  </a:extLst>
                </p14:cNvPr>
                <p14:cNvContentPartPr/>
                <p14:nvPr/>
              </p14:nvContentPartPr>
              <p14:xfrm>
                <a:off x="2062292" y="637658"/>
                <a:ext cx="298800" cy="417600"/>
              </p14:xfrm>
            </p:contentPart>
          </mc:Choice>
          <mc:Fallback xmlns="">
            <p:pic>
              <p:nvPicPr>
                <p:cNvPr id="11" name="墨迹 10">
                  <a:extLst>
                    <a:ext uri="{FF2B5EF4-FFF2-40B4-BE49-F238E27FC236}">
                      <a16:creationId xmlns:a16="http://schemas.microsoft.com/office/drawing/2014/main" id="{2A1190D1-6F65-418F-A08C-524911C935F7}"/>
                    </a:ext>
                  </a:extLst>
                </p:cNvPr>
                <p:cNvPicPr/>
                <p:nvPr/>
              </p:nvPicPr>
              <p:blipFill>
                <a:blip r:embed="rId20"/>
                <a:stretch>
                  <a:fillRect/>
                </a:stretch>
              </p:blipFill>
              <p:spPr>
                <a:xfrm>
                  <a:off x="2044292" y="619642"/>
                  <a:ext cx="334440" cy="453271"/>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2" name="墨迹 11">
                  <a:extLst>
                    <a:ext uri="{FF2B5EF4-FFF2-40B4-BE49-F238E27FC236}">
                      <a16:creationId xmlns:a16="http://schemas.microsoft.com/office/drawing/2014/main" id="{5D142945-29CD-48BF-AB57-1AC443437154}"/>
                    </a:ext>
                  </a:extLst>
                </p14:cNvPr>
                <p14:cNvContentPartPr/>
                <p14:nvPr/>
              </p14:nvContentPartPr>
              <p14:xfrm>
                <a:off x="2087492" y="416258"/>
                <a:ext cx="93240" cy="157680"/>
              </p14:xfrm>
            </p:contentPart>
          </mc:Choice>
          <mc:Fallback xmlns="">
            <p:pic>
              <p:nvPicPr>
                <p:cNvPr id="12" name="墨迹 11">
                  <a:extLst>
                    <a:ext uri="{FF2B5EF4-FFF2-40B4-BE49-F238E27FC236}">
                      <a16:creationId xmlns:a16="http://schemas.microsoft.com/office/drawing/2014/main" id="{5D142945-29CD-48BF-AB57-1AC443437154}"/>
                    </a:ext>
                  </a:extLst>
                </p:cNvPr>
                <p:cNvPicPr/>
                <p:nvPr/>
              </p:nvPicPr>
              <p:blipFill>
                <a:blip r:embed="rId22"/>
                <a:stretch>
                  <a:fillRect/>
                </a:stretch>
              </p:blipFill>
              <p:spPr>
                <a:xfrm>
                  <a:off x="2069492" y="398258"/>
                  <a:ext cx="128880" cy="193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14" name="墨迹 13">
                <a:extLst>
                  <a:ext uri="{FF2B5EF4-FFF2-40B4-BE49-F238E27FC236}">
                    <a16:creationId xmlns:a16="http://schemas.microsoft.com/office/drawing/2014/main" id="{E70C32BB-4D1A-462A-B63C-D92A93463F56}"/>
                  </a:ext>
                </a:extLst>
              </p14:cNvPr>
              <p14:cNvContentPartPr/>
              <p14:nvPr/>
            </p14:nvContentPartPr>
            <p14:xfrm>
              <a:off x="2954732" y="1852658"/>
              <a:ext cx="1324440" cy="108720"/>
            </p14:xfrm>
          </p:contentPart>
        </mc:Choice>
        <mc:Fallback xmlns="">
          <p:pic>
            <p:nvPicPr>
              <p:cNvPr id="14" name="墨迹 13">
                <a:extLst>
                  <a:ext uri="{FF2B5EF4-FFF2-40B4-BE49-F238E27FC236}">
                    <a16:creationId xmlns:a16="http://schemas.microsoft.com/office/drawing/2014/main" id="{E70C32BB-4D1A-462A-B63C-D92A93463F56}"/>
                  </a:ext>
                </a:extLst>
              </p:cNvPr>
              <p:cNvPicPr/>
              <p:nvPr/>
            </p:nvPicPr>
            <p:blipFill>
              <a:blip r:embed="rId24"/>
              <a:stretch>
                <a:fillRect/>
              </a:stretch>
            </p:blipFill>
            <p:spPr>
              <a:xfrm>
                <a:off x="2936732" y="1834658"/>
                <a:ext cx="136008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墨迹 14">
                <a:extLst>
                  <a:ext uri="{FF2B5EF4-FFF2-40B4-BE49-F238E27FC236}">
                    <a16:creationId xmlns:a16="http://schemas.microsoft.com/office/drawing/2014/main" id="{0DB63ED1-971F-45D3-985A-DB9921EB07E4}"/>
                  </a:ext>
                </a:extLst>
              </p14:cNvPr>
              <p14:cNvContentPartPr/>
              <p14:nvPr/>
            </p14:nvContentPartPr>
            <p14:xfrm>
              <a:off x="2315012" y="5096618"/>
              <a:ext cx="1596960" cy="66240"/>
            </p14:xfrm>
          </p:contentPart>
        </mc:Choice>
        <mc:Fallback xmlns="">
          <p:pic>
            <p:nvPicPr>
              <p:cNvPr id="15" name="墨迹 14">
                <a:extLst>
                  <a:ext uri="{FF2B5EF4-FFF2-40B4-BE49-F238E27FC236}">
                    <a16:creationId xmlns:a16="http://schemas.microsoft.com/office/drawing/2014/main" id="{0DB63ED1-971F-45D3-985A-DB9921EB07E4}"/>
                  </a:ext>
                </a:extLst>
              </p:cNvPr>
              <p:cNvPicPr/>
              <p:nvPr/>
            </p:nvPicPr>
            <p:blipFill>
              <a:blip r:embed="rId26"/>
              <a:stretch>
                <a:fillRect/>
              </a:stretch>
            </p:blipFill>
            <p:spPr>
              <a:xfrm>
                <a:off x="2297012" y="5078618"/>
                <a:ext cx="1632600" cy="101880"/>
              </a:xfrm>
              <a:prstGeom prst="rect">
                <a:avLst/>
              </a:prstGeom>
            </p:spPr>
          </p:pic>
        </mc:Fallback>
      </mc:AlternateContent>
    </p:spTree>
    <p:extLst>
      <p:ext uri="{BB962C8B-B14F-4D97-AF65-F5344CB8AC3E}">
        <p14:creationId xmlns:p14="http://schemas.microsoft.com/office/powerpoint/2010/main" val="32951908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3"/>
          <p:cNvSpPr>
            <a:spLocks noGrp="1" noChangeArrowheads="1"/>
          </p:cNvSpPr>
          <p:nvPr>
            <p:ph type="body" idx="1"/>
          </p:nvPr>
        </p:nvSpPr>
        <p:spPr>
          <a:xfrm>
            <a:off x="339724" y="1087438"/>
            <a:ext cx="5258187" cy="5030787"/>
          </a:xfrm>
        </p:spPr>
        <p:txBody>
          <a:bodyPr/>
          <a:lstStyle/>
          <a:p>
            <a:pPr marL="0" indent="0" eaLnBrk="1" hangingPunct="1">
              <a:buNone/>
            </a:pPr>
            <a:r>
              <a:rPr lang="zh-CN" altLang="en-US" sz="2800">
                <a:ea typeface="楷体" panose="02010609060101010101" pitchFamily="49" charset="-122"/>
                <a:cs typeface="Arial" panose="020B0604020202020204" pitchFamily="34" charset="0"/>
              </a:rPr>
              <a:t>经内联网络</a:t>
            </a:r>
          </a:p>
          <a:p>
            <a:pPr eaLnBrk="1" hangingPunct="1">
              <a:spcBef>
                <a:spcPts val="600"/>
              </a:spcBef>
            </a:pPr>
            <a:r>
              <a:rPr lang="zh-CN" altLang="en-US">
                <a:ea typeface="楷体" panose="02010609060101010101" pitchFamily="49" charset="-122"/>
                <a:cs typeface="Arial" panose="020B0604020202020204" pitchFamily="34" charset="0"/>
              </a:rPr>
              <a:t>克服总线带宽限制</a:t>
            </a:r>
          </a:p>
          <a:p>
            <a:pPr eaLnBrk="1" hangingPunct="1">
              <a:spcBef>
                <a:spcPts val="600"/>
              </a:spcBef>
            </a:pPr>
            <a:r>
              <a:rPr lang="en-US" altLang="zh-CN">
                <a:ea typeface="楷体" panose="02010609060101010101" pitchFamily="49" charset="-122"/>
                <a:cs typeface="Arial" panose="020B0604020202020204" pitchFamily="34" charset="0"/>
              </a:rPr>
              <a:t>Banyan</a:t>
            </a:r>
            <a:r>
              <a:rPr lang="zh-CN" altLang="en-US">
                <a:ea typeface="楷体" panose="02010609060101010101" pitchFamily="49" charset="-122"/>
                <a:cs typeface="Arial" panose="020B0604020202020204" pitchFamily="34" charset="0"/>
              </a:rPr>
              <a:t>网络：过去在多处理机计算机体系结构中</a:t>
            </a:r>
            <a:r>
              <a:rPr lang="zh-CN" altLang="en-US">
                <a:solidFill>
                  <a:srgbClr val="FF0000"/>
                </a:solidFill>
                <a:ea typeface="楷体" panose="02010609060101010101" pitchFamily="49" charset="-122"/>
                <a:cs typeface="Arial" panose="020B0604020202020204" pitchFamily="34" charset="0"/>
              </a:rPr>
              <a:t>用来互连</a:t>
            </a:r>
            <a:r>
              <a:rPr lang="zh-CN" altLang="en-US">
                <a:ea typeface="楷体" panose="02010609060101010101" pitchFamily="49" charset="-122"/>
                <a:cs typeface="Arial" panose="020B0604020202020204" pitchFamily="34" charset="0"/>
              </a:rPr>
              <a:t>多个处理器的网络</a:t>
            </a:r>
          </a:p>
          <a:p>
            <a:pPr eaLnBrk="1" hangingPunct="1">
              <a:spcBef>
                <a:spcPts val="600"/>
              </a:spcBef>
            </a:pPr>
            <a:endParaRPr lang="en-US" altLang="zh-CN">
              <a:ea typeface="楷体" panose="02010609060101010101" pitchFamily="49" charset="-122"/>
              <a:cs typeface="Arial" panose="020B0604020202020204" pitchFamily="34" charset="0"/>
            </a:endParaRPr>
          </a:p>
          <a:p>
            <a:pPr eaLnBrk="1" hangingPunct="1">
              <a:spcBef>
                <a:spcPts val="600"/>
              </a:spcBef>
            </a:pPr>
            <a:r>
              <a:rPr lang="zh-CN" altLang="en-US">
                <a:ea typeface="楷体" panose="02010609060101010101" pitchFamily="49" charset="-122"/>
                <a:cs typeface="Arial" panose="020B0604020202020204" pitchFamily="34" charset="0"/>
              </a:rPr>
              <a:t>设计先进：将长度变化的</a:t>
            </a:r>
            <a:r>
              <a:rPr lang="en-US" altLang="zh-CN">
                <a:ea typeface="楷体" panose="02010609060101010101" pitchFamily="49" charset="-122"/>
                <a:cs typeface="Arial" panose="020B0604020202020204" pitchFamily="34" charset="0"/>
              </a:rPr>
              <a:t>IP</a:t>
            </a:r>
            <a:r>
              <a:rPr lang="zh-CN" altLang="en-US">
                <a:ea typeface="楷体" panose="02010609060101010101" pitchFamily="49" charset="-122"/>
                <a:cs typeface="Arial" panose="020B0604020202020204" pitchFamily="34" charset="0"/>
              </a:rPr>
              <a:t>分组分片成固定尺寸的信元，通过交换结构对信元进行转发 </a:t>
            </a:r>
          </a:p>
          <a:p>
            <a:pPr eaLnBrk="1" hangingPunct="1">
              <a:spcBef>
                <a:spcPts val="600"/>
              </a:spcBef>
            </a:pPr>
            <a:r>
              <a:rPr lang="en-US" altLang="zh-CN">
                <a:ea typeface="楷体" panose="02010609060101010101" pitchFamily="49" charset="-122"/>
                <a:cs typeface="Arial" panose="020B0604020202020204" pitchFamily="34" charset="0"/>
              </a:rPr>
              <a:t>Cisco 12000: </a:t>
            </a:r>
            <a:r>
              <a:rPr lang="zh-CN" altLang="en-US">
                <a:ea typeface="楷体" panose="02010609060101010101" pitchFamily="49" charset="-122"/>
                <a:cs typeface="Arial" panose="020B0604020202020204" pitchFamily="34" charset="0"/>
              </a:rPr>
              <a:t>通过内联网络交换速度为</a:t>
            </a:r>
            <a:r>
              <a:rPr lang="en-US" altLang="zh-CN">
                <a:ea typeface="楷体" panose="02010609060101010101" pitchFamily="49" charset="-122"/>
                <a:cs typeface="Arial" panose="020B0604020202020204" pitchFamily="34" charset="0"/>
              </a:rPr>
              <a:t>60Gb/s </a:t>
            </a:r>
          </a:p>
        </p:txBody>
      </p:sp>
      <p:grpSp>
        <p:nvGrpSpPr>
          <p:cNvPr id="6" name="Group 58"/>
          <p:cNvGrpSpPr>
            <a:grpSpLocks/>
          </p:cNvGrpSpPr>
          <p:nvPr/>
        </p:nvGrpSpPr>
        <p:grpSpPr bwMode="auto">
          <a:xfrm>
            <a:off x="5597912" y="2490633"/>
            <a:ext cx="2945007" cy="2460508"/>
            <a:chOff x="3812" y="2763"/>
            <a:chExt cx="1419" cy="1302"/>
          </a:xfrm>
        </p:grpSpPr>
        <p:grpSp>
          <p:nvGrpSpPr>
            <p:cNvPr id="7" name="Group 4"/>
            <p:cNvGrpSpPr>
              <a:grpSpLocks/>
            </p:cNvGrpSpPr>
            <p:nvPr/>
          </p:nvGrpSpPr>
          <p:grpSpPr bwMode="auto">
            <a:xfrm>
              <a:off x="3933" y="2763"/>
              <a:ext cx="561" cy="136"/>
              <a:chOff x="876" y="2800"/>
              <a:chExt cx="642" cy="175"/>
            </a:xfrm>
          </p:grpSpPr>
          <p:sp>
            <p:nvSpPr>
              <p:cNvPr id="56" name="Rectangle 5"/>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57" name="Rectangle 6"/>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58" name="Rectangle 7"/>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59" name="Rectangle 8"/>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60" name="Line 9"/>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Gill Sans MT" panose="020B0502020104020203" pitchFamily="34" charset="0"/>
                </a:endParaRPr>
              </a:p>
            </p:txBody>
          </p:sp>
        </p:grpSp>
        <p:grpSp>
          <p:nvGrpSpPr>
            <p:cNvPr id="8" name="Group 10"/>
            <p:cNvGrpSpPr>
              <a:grpSpLocks/>
            </p:cNvGrpSpPr>
            <p:nvPr/>
          </p:nvGrpSpPr>
          <p:grpSpPr bwMode="auto">
            <a:xfrm>
              <a:off x="3918" y="3012"/>
              <a:ext cx="561" cy="136"/>
              <a:chOff x="876" y="2800"/>
              <a:chExt cx="642" cy="175"/>
            </a:xfrm>
          </p:grpSpPr>
          <p:sp>
            <p:nvSpPr>
              <p:cNvPr id="51" name="Rectangle 11"/>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52" name="Rectangle 12"/>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53" name="Rectangle 13"/>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54" name="Rectangle 14"/>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55" name="Line 15"/>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Gill Sans MT" panose="020B0502020104020203" pitchFamily="34" charset="0"/>
                </a:endParaRPr>
              </a:p>
            </p:txBody>
          </p:sp>
        </p:grpSp>
        <p:grpSp>
          <p:nvGrpSpPr>
            <p:cNvPr id="9" name="Group 16"/>
            <p:cNvGrpSpPr>
              <a:grpSpLocks/>
            </p:cNvGrpSpPr>
            <p:nvPr/>
          </p:nvGrpSpPr>
          <p:grpSpPr bwMode="auto">
            <a:xfrm>
              <a:off x="3915" y="3281"/>
              <a:ext cx="561" cy="136"/>
              <a:chOff x="876" y="2800"/>
              <a:chExt cx="642" cy="175"/>
            </a:xfrm>
          </p:grpSpPr>
          <p:sp>
            <p:nvSpPr>
              <p:cNvPr id="46" name="Rectangle 17"/>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47" name="Rectangle 18"/>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48" name="Rectangle 19"/>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49" name="Rectangle 20"/>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50" name="Line 21"/>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Gill Sans MT" panose="020B0502020104020203" pitchFamily="34" charset="0"/>
                </a:endParaRPr>
              </a:p>
            </p:txBody>
          </p:sp>
        </p:grpSp>
        <p:grpSp>
          <p:nvGrpSpPr>
            <p:cNvPr id="10" name="Group 22"/>
            <p:cNvGrpSpPr>
              <a:grpSpLocks/>
            </p:cNvGrpSpPr>
            <p:nvPr/>
          </p:nvGrpSpPr>
          <p:grpSpPr bwMode="auto">
            <a:xfrm rot="5400000">
              <a:off x="4623" y="3405"/>
              <a:ext cx="564" cy="652"/>
              <a:chOff x="2954" y="2776"/>
              <a:chExt cx="564" cy="652"/>
            </a:xfrm>
          </p:grpSpPr>
          <p:grpSp>
            <p:nvGrpSpPr>
              <p:cNvPr id="28" name="Group 23"/>
              <p:cNvGrpSpPr>
                <a:grpSpLocks/>
              </p:cNvGrpSpPr>
              <p:nvPr/>
            </p:nvGrpSpPr>
            <p:grpSpPr bwMode="auto">
              <a:xfrm>
                <a:off x="2954" y="2776"/>
                <a:ext cx="561" cy="136"/>
                <a:chOff x="455" y="3463"/>
                <a:chExt cx="561" cy="136"/>
              </a:xfrm>
            </p:grpSpPr>
            <p:sp>
              <p:nvSpPr>
                <p:cNvPr id="41" name="Rectangle 24"/>
                <p:cNvSpPr>
                  <a:spLocks noChangeArrowheads="1"/>
                </p:cNvSpPr>
                <p:nvPr/>
              </p:nvSpPr>
              <p:spPr bwMode="auto">
                <a:xfrm>
                  <a:off x="496" y="3465"/>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42" name="Rectangle 25"/>
                <p:cNvSpPr>
                  <a:spLocks noChangeArrowheads="1"/>
                </p:cNvSpPr>
                <p:nvPr/>
              </p:nvSpPr>
              <p:spPr bwMode="auto">
                <a:xfrm>
                  <a:off x="769" y="3504"/>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43" name="Rectangle 26"/>
                <p:cNvSpPr>
                  <a:spLocks noChangeArrowheads="1"/>
                </p:cNvSpPr>
                <p:nvPr/>
              </p:nvSpPr>
              <p:spPr bwMode="auto">
                <a:xfrm>
                  <a:off x="642" y="3479"/>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44" name="Rectangle 27"/>
                <p:cNvSpPr>
                  <a:spLocks noChangeArrowheads="1"/>
                </p:cNvSpPr>
                <p:nvPr/>
              </p:nvSpPr>
              <p:spPr bwMode="auto">
                <a:xfrm>
                  <a:off x="515" y="3484"/>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45" name="Line 28"/>
                <p:cNvSpPr>
                  <a:spLocks noChangeShapeType="1"/>
                </p:cNvSpPr>
                <p:nvPr/>
              </p:nvSpPr>
              <p:spPr bwMode="auto">
                <a:xfrm flipV="1">
                  <a:off x="453" y="3529"/>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Gill Sans MT" panose="020B0502020104020203" pitchFamily="34" charset="0"/>
                  </a:endParaRPr>
                </a:p>
              </p:txBody>
            </p:sp>
          </p:grpSp>
          <p:grpSp>
            <p:nvGrpSpPr>
              <p:cNvPr id="29" name="Group 29"/>
              <p:cNvGrpSpPr>
                <a:grpSpLocks/>
              </p:cNvGrpSpPr>
              <p:nvPr/>
            </p:nvGrpSpPr>
            <p:grpSpPr bwMode="auto">
              <a:xfrm>
                <a:off x="2957" y="3023"/>
                <a:ext cx="561" cy="136"/>
                <a:chOff x="455" y="3463"/>
                <a:chExt cx="561" cy="136"/>
              </a:xfrm>
            </p:grpSpPr>
            <p:sp>
              <p:nvSpPr>
                <p:cNvPr id="36" name="Rectangle 30"/>
                <p:cNvSpPr>
                  <a:spLocks noChangeArrowheads="1"/>
                </p:cNvSpPr>
                <p:nvPr/>
              </p:nvSpPr>
              <p:spPr bwMode="auto">
                <a:xfrm>
                  <a:off x="496" y="3465"/>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37" name="Rectangle 31"/>
                <p:cNvSpPr>
                  <a:spLocks noChangeArrowheads="1"/>
                </p:cNvSpPr>
                <p:nvPr/>
              </p:nvSpPr>
              <p:spPr bwMode="auto">
                <a:xfrm>
                  <a:off x="769" y="3504"/>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38" name="Rectangle 32"/>
                <p:cNvSpPr>
                  <a:spLocks noChangeArrowheads="1"/>
                </p:cNvSpPr>
                <p:nvPr/>
              </p:nvSpPr>
              <p:spPr bwMode="auto">
                <a:xfrm>
                  <a:off x="642" y="3479"/>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39" name="Rectangle 33"/>
                <p:cNvSpPr>
                  <a:spLocks noChangeArrowheads="1"/>
                </p:cNvSpPr>
                <p:nvPr/>
              </p:nvSpPr>
              <p:spPr bwMode="auto">
                <a:xfrm>
                  <a:off x="515" y="3484"/>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40" name="Line 34"/>
                <p:cNvSpPr>
                  <a:spLocks noChangeShapeType="1"/>
                </p:cNvSpPr>
                <p:nvPr/>
              </p:nvSpPr>
              <p:spPr bwMode="auto">
                <a:xfrm flipV="1">
                  <a:off x="453" y="3529"/>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Gill Sans MT" panose="020B0502020104020203" pitchFamily="34" charset="0"/>
                  </a:endParaRPr>
                </a:p>
              </p:txBody>
            </p:sp>
          </p:grpSp>
          <p:grpSp>
            <p:nvGrpSpPr>
              <p:cNvPr id="30" name="Group 35"/>
              <p:cNvGrpSpPr>
                <a:grpSpLocks/>
              </p:cNvGrpSpPr>
              <p:nvPr/>
            </p:nvGrpSpPr>
            <p:grpSpPr bwMode="auto">
              <a:xfrm>
                <a:off x="2954" y="3292"/>
                <a:ext cx="561" cy="136"/>
                <a:chOff x="455" y="3463"/>
                <a:chExt cx="561" cy="136"/>
              </a:xfrm>
            </p:grpSpPr>
            <p:sp>
              <p:nvSpPr>
                <p:cNvPr id="31" name="Rectangle 36"/>
                <p:cNvSpPr>
                  <a:spLocks noChangeArrowheads="1"/>
                </p:cNvSpPr>
                <p:nvPr/>
              </p:nvSpPr>
              <p:spPr bwMode="auto">
                <a:xfrm>
                  <a:off x="496" y="3465"/>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32" name="Rectangle 37"/>
                <p:cNvSpPr>
                  <a:spLocks noChangeArrowheads="1"/>
                </p:cNvSpPr>
                <p:nvPr/>
              </p:nvSpPr>
              <p:spPr bwMode="auto">
                <a:xfrm>
                  <a:off x="769" y="3504"/>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33" name="Rectangle 38"/>
                <p:cNvSpPr>
                  <a:spLocks noChangeArrowheads="1"/>
                </p:cNvSpPr>
                <p:nvPr/>
              </p:nvSpPr>
              <p:spPr bwMode="auto">
                <a:xfrm>
                  <a:off x="642" y="3479"/>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34" name="Rectangle 39"/>
                <p:cNvSpPr>
                  <a:spLocks noChangeArrowheads="1"/>
                </p:cNvSpPr>
                <p:nvPr/>
              </p:nvSpPr>
              <p:spPr bwMode="auto">
                <a:xfrm>
                  <a:off x="515" y="3484"/>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35" name="Line 40"/>
                <p:cNvSpPr>
                  <a:spLocks noChangeShapeType="1"/>
                </p:cNvSpPr>
                <p:nvPr/>
              </p:nvSpPr>
              <p:spPr bwMode="auto">
                <a:xfrm flipV="1">
                  <a:off x="453" y="3529"/>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Gill Sans MT" panose="020B0502020104020203" pitchFamily="34" charset="0"/>
                  </a:endParaRPr>
                </a:p>
              </p:txBody>
            </p:sp>
          </p:grpSp>
        </p:grpSp>
        <p:sp>
          <p:nvSpPr>
            <p:cNvPr id="11" name="Line 41"/>
            <p:cNvSpPr>
              <a:spLocks noChangeShapeType="1"/>
            </p:cNvSpPr>
            <p:nvPr/>
          </p:nvSpPr>
          <p:spPr bwMode="auto">
            <a:xfrm>
              <a:off x="4494" y="2830"/>
              <a:ext cx="67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Gill Sans MT" panose="020B0502020104020203" pitchFamily="34" charset="0"/>
              </a:endParaRPr>
            </a:p>
          </p:txBody>
        </p:sp>
        <p:sp>
          <p:nvSpPr>
            <p:cNvPr id="12" name="Line 42"/>
            <p:cNvSpPr>
              <a:spLocks noChangeShapeType="1"/>
            </p:cNvSpPr>
            <p:nvPr/>
          </p:nvSpPr>
          <p:spPr bwMode="auto">
            <a:xfrm flipV="1">
              <a:off x="4470" y="3074"/>
              <a:ext cx="700" cy="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Gill Sans MT" panose="020B0502020104020203" pitchFamily="34" charset="0"/>
              </a:endParaRPr>
            </a:p>
          </p:txBody>
        </p:sp>
        <p:sp>
          <p:nvSpPr>
            <p:cNvPr id="13" name="Line 43"/>
            <p:cNvSpPr>
              <a:spLocks noChangeShapeType="1"/>
            </p:cNvSpPr>
            <p:nvPr/>
          </p:nvSpPr>
          <p:spPr bwMode="auto">
            <a:xfrm>
              <a:off x="4470" y="3346"/>
              <a:ext cx="694"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Gill Sans MT" panose="020B0502020104020203" pitchFamily="34" charset="0"/>
              </a:endParaRPr>
            </a:p>
          </p:txBody>
        </p:sp>
        <p:sp>
          <p:nvSpPr>
            <p:cNvPr id="14" name="Line 44"/>
            <p:cNvSpPr>
              <a:spLocks noChangeShapeType="1"/>
            </p:cNvSpPr>
            <p:nvPr/>
          </p:nvSpPr>
          <p:spPr bwMode="auto">
            <a:xfrm flipV="1">
              <a:off x="4648" y="2830"/>
              <a:ext cx="0" cy="61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Gill Sans MT" panose="020B0502020104020203" pitchFamily="34" charset="0"/>
              </a:endParaRPr>
            </a:p>
          </p:txBody>
        </p:sp>
        <p:sp>
          <p:nvSpPr>
            <p:cNvPr id="15" name="Line 45"/>
            <p:cNvSpPr>
              <a:spLocks noChangeShapeType="1"/>
            </p:cNvSpPr>
            <p:nvPr/>
          </p:nvSpPr>
          <p:spPr bwMode="auto">
            <a:xfrm flipV="1">
              <a:off x="4914" y="2830"/>
              <a:ext cx="0" cy="61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Gill Sans MT" panose="020B0502020104020203" pitchFamily="34" charset="0"/>
              </a:endParaRPr>
            </a:p>
          </p:txBody>
        </p:sp>
        <p:sp>
          <p:nvSpPr>
            <p:cNvPr id="16" name="Line 46"/>
            <p:cNvSpPr>
              <a:spLocks noChangeShapeType="1"/>
            </p:cNvSpPr>
            <p:nvPr/>
          </p:nvSpPr>
          <p:spPr bwMode="auto">
            <a:xfrm flipV="1">
              <a:off x="5164" y="2824"/>
              <a:ext cx="0" cy="61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Gill Sans MT" panose="020B0502020104020203" pitchFamily="34" charset="0"/>
              </a:endParaRPr>
            </a:p>
          </p:txBody>
        </p:sp>
        <p:sp>
          <p:nvSpPr>
            <p:cNvPr id="17" name="Oval 47"/>
            <p:cNvSpPr>
              <a:spLocks noChangeArrowheads="1"/>
            </p:cNvSpPr>
            <p:nvPr/>
          </p:nvSpPr>
          <p:spPr bwMode="auto">
            <a:xfrm>
              <a:off x="4622" y="2806"/>
              <a:ext cx="56"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18" name="Oval 48"/>
            <p:cNvSpPr>
              <a:spLocks noChangeArrowheads="1"/>
            </p:cNvSpPr>
            <p:nvPr/>
          </p:nvSpPr>
          <p:spPr bwMode="auto">
            <a:xfrm>
              <a:off x="4622" y="3048"/>
              <a:ext cx="56"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19" name="Oval 49"/>
            <p:cNvSpPr>
              <a:spLocks noChangeArrowheads="1"/>
            </p:cNvSpPr>
            <p:nvPr/>
          </p:nvSpPr>
          <p:spPr bwMode="auto">
            <a:xfrm>
              <a:off x="4618" y="3316"/>
              <a:ext cx="56"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20" name="Oval 50"/>
            <p:cNvSpPr>
              <a:spLocks noChangeArrowheads="1"/>
            </p:cNvSpPr>
            <p:nvPr/>
          </p:nvSpPr>
          <p:spPr bwMode="auto">
            <a:xfrm>
              <a:off x="4890" y="2806"/>
              <a:ext cx="56"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21" name="Oval 51"/>
            <p:cNvSpPr>
              <a:spLocks noChangeArrowheads="1"/>
            </p:cNvSpPr>
            <p:nvPr/>
          </p:nvSpPr>
          <p:spPr bwMode="auto">
            <a:xfrm>
              <a:off x="4890" y="3048"/>
              <a:ext cx="56"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22" name="Oval 52"/>
            <p:cNvSpPr>
              <a:spLocks noChangeArrowheads="1"/>
            </p:cNvSpPr>
            <p:nvPr/>
          </p:nvSpPr>
          <p:spPr bwMode="auto">
            <a:xfrm>
              <a:off x="4886" y="3316"/>
              <a:ext cx="56"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23" name="Oval 53"/>
            <p:cNvSpPr>
              <a:spLocks noChangeArrowheads="1"/>
            </p:cNvSpPr>
            <p:nvPr/>
          </p:nvSpPr>
          <p:spPr bwMode="auto">
            <a:xfrm>
              <a:off x="5136" y="2806"/>
              <a:ext cx="56"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24" name="Oval 54"/>
            <p:cNvSpPr>
              <a:spLocks noChangeArrowheads="1"/>
            </p:cNvSpPr>
            <p:nvPr/>
          </p:nvSpPr>
          <p:spPr bwMode="auto">
            <a:xfrm>
              <a:off x="5136" y="3048"/>
              <a:ext cx="56"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25" name="Oval 55"/>
            <p:cNvSpPr>
              <a:spLocks noChangeArrowheads="1"/>
            </p:cNvSpPr>
            <p:nvPr/>
          </p:nvSpPr>
          <p:spPr bwMode="auto">
            <a:xfrm>
              <a:off x="5132" y="3316"/>
              <a:ext cx="56"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latin typeface="Gill Sans MT" panose="020B0502020104020203" pitchFamily="34" charset="0"/>
              </a:endParaRPr>
            </a:p>
          </p:txBody>
        </p:sp>
        <p:sp>
          <p:nvSpPr>
            <p:cNvPr id="26" name="Text Box 56"/>
            <p:cNvSpPr txBox="1">
              <a:spLocks noChangeArrowheads="1"/>
            </p:cNvSpPr>
            <p:nvPr/>
          </p:nvSpPr>
          <p:spPr bwMode="auto">
            <a:xfrm>
              <a:off x="3812" y="3601"/>
              <a:ext cx="423"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800">
                  <a:latin typeface="Gill Sans MT" panose="020B0502020104020203" pitchFamily="34" charset="0"/>
                </a:rPr>
                <a:t>纵横式</a:t>
              </a:r>
              <a:endParaRPr lang="en-US" altLang="zh-CN" sz="1800">
                <a:latin typeface="Gill Sans MT" panose="020B0502020104020203" pitchFamily="34" charset="0"/>
              </a:endParaRPr>
            </a:p>
          </p:txBody>
        </p:sp>
        <p:sp>
          <p:nvSpPr>
            <p:cNvPr id="27" name="Freeform 57"/>
            <p:cNvSpPr>
              <a:spLocks/>
            </p:cNvSpPr>
            <p:nvPr/>
          </p:nvSpPr>
          <p:spPr bwMode="auto">
            <a:xfrm>
              <a:off x="3900" y="2796"/>
              <a:ext cx="972" cy="1269"/>
            </a:xfrm>
            <a:custGeom>
              <a:avLst/>
              <a:gdLst>
                <a:gd name="T0" fmla="*/ 0 w 972"/>
                <a:gd name="T1" fmla="*/ 3 h 1266"/>
                <a:gd name="T2" fmla="*/ 969 w 972"/>
                <a:gd name="T3" fmla="*/ 0 h 1266"/>
                <a:gd name="T4" fmla="*/ 972 w 972"/>
                <a:gd name="T5" fmla="*/ 1293 h 1266"/>
                <a:gd name="T6" fmla="*/ 0 60000 65536"/>
                <a:gd name="T7" fmla="*/ 0 60000 65536"/>
                <a:gd name="T8" fmla="*/ 0 60000 65536"/>
                <a:gd name="T9" fmla="*/ 0 w 972"/>
                <a:gd name="T10" fmla="*/ 0 h 1266"/>
                <a:gd name="T11" fmla="*/ 972 w 972"/>
                <a:gd name="T12" fmla="*/ 1266 h 1266"/>
              </a:gdLst>
              <a:ahLst/>
              <a:cxnLst>
                <a:cxn ang="T6">
                  <a:pos x="T0" y="T1"/>
                </a:cxn>
                <a:cxn ang="T7">
                  <a:pos x="T2" y="T3"/>
                </a:cxn>
                <a:cxn ang="T8">
                  <a:pos x="T4" y="T5"/>
                </a:cxn>
              </a:cxnLst>
              <a:rect l="T9" t="T10" r="T11" b="T12"/>
              <a:pathLst>
                <a:path w="972" h="1266">
                  <a:moveTo>
                    <a:pt x="0" y="3"/>
                  </a:moveTo>
                  <a:lnTo>
                    <a:pt x="969" y="0"/>
                  </a:lnTo>
                  <a:lnTo>
                    <a:pt x="972" y="1266"/>
                  </a:lnTo>
                </a:path>
              </a:pathLst>
            </a:custGeom>
            <a:noFill/>
            <a:ln w="38100"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latin typeface="Gill Sans MT" panose="020B0502020104020203" pitchFamily="34" charset="0"/>
              </a:endParaRPr>
            </a:p>
          </p:txBody>
        </p:sp>
      </p:grpSp>
      <p:sp>
        <p:nvSpPr>
          <p:cNvPr id="2" name="标题 1"/>
          <p:cNvSpPr>
            <a:spLocks noGrp="1"/>
          </p:cNvSpPr>
          <p:nvPr>
            <p:ph type="title"/>
          </p:nvPr>
        </p:nvSpPr>
        <p:spPr/>
        <p:txBody>
          <a:bodyPr/>
          <a:lstStyle/>
          <a:p>
            <a:pPr lvl="1"/>
            <a:r>
              <a:rPr lang="zh-CN" altLang="en-US">
                <a:ea typeface="楷体" panose="02010609060101010101" pitchFamily="49" charset="-122"/>
                <a:cs typeface="Arial" panose="020B0604020202020204" pitchFamily="34" charset="0"/>
              </a:rPr>
              <a:t>经内联网络交换</a:t>
            </a:r>
            <a:endParaRPr lang="zh-CN" altLang="en-US"/>
          </a:p>
        </p:txBody>
      </p:sp>
      <p:sp>
        <p:nvSpPr>
          <p:cNvPr id="3" name="矩形 2"/>
          <p:cNvSpPr/>
          <p:nvPr/>
        </p:nvSpPr>
        <p:spPr>
          <a:xfrm>
            <a:off x="5482301" y="2891782"/>
            <a:ext cx="338554" cy="369332"/>
          </a:xfrm>
          <a:prstGeom prst="rect">
            <a:avLst/>
          </a:prstGeom>
        </p:spPr>
        <p:txBody>
          <a:bodyPr wrap="none">
            <a:spAutoFit/>
          </a:bodyPr>
          <a:lstStyle/>
          <a:p>
            <a:r>
              <a:rPr lang="en-US" altLang="zh-CN" b="1">
                <a:latin typeface="Times New Roman" pitchFamily="18" charset="0"/>
              </a:rPr>
              <a:t>B</a:t>
            </a:r>
            <a:endParaRPr lang="zh-CN" altLang="en-US" b="1"/>
          </a:p>
        </p:txBody>
      </p:sp>
      <p:sp>
        <p:nvSpPr>
          <p:cNvPr id="61" name="矩形 60"/>
          <p:cNvSpPr/>
          <p:nvPr/>
        </p:nvSpPr>
        <p:spPr>
          <a:xfrm>
            <a:off x="5482289" y="2489546"/>
            <a:ext cx="351378" cy="369332"/>
          </a:xfrm>
          <a:prstGeom prst="rect">
            <a:avLst/>
          </a:prstGeom>
        </p:spPr>
        <p:txBody>
          <a:bodyPr wrap="none">
            <a:spAutoFit/>
          </a:bodyPr>
          <a:lstStyle/>
          <a:p>
            <a:r>
              <a:rPr lang="en-US" altLang="zh-CN" b="1">
                <a:latin typeface="Times New Roman" pitchFamily="18" charset="0"/>
              </a:rPr>
              <a:t>A</a:t>
            </a:r>
            <a:endParaRPr lang="zh-CN" altLang="en-US" b="1"/>
          </a:p>
        </p:txBody>
      </p:sp>
      <p:sp>
        <p:nvSpPr>
          <p:cNvPr id="62" name="矩形 61"/>
          <p:cNvSpPr/>
          <p:nvPr/>
        </p:nvSpPr>
        <p:spPr>
          <a:xfrm>
            <a:off x="7143775" y="4999217"/>
            <a:ext cx="351378" cy="369332"/>
          </a:xfrm>
          <a:prstGeom prst="rect">
            <a:avLst/>
          </a:prstGeom>
        </p:spPr>
        <p:txBody>
          <a:bodyPr wrap="none">
            <a:spAutoFit/>
          </a:bodyPr>
          <a:lstStyle/>
          <a:p>
            <a:r>
              <a:rPr lang="en-US" altLang="zh-CN" b="1">
                <a:latin typeface="Times New Roman" pitchFamily="18" charset="0"/>
              </a:rPr>
              <a:t>X</a:t>
            </a:r>
            <a:endParaRPr lang="zh-CN" altLang="en-US" b="1"/>
          </a:p>
        </p:txBody>
      </p:sp>
      <p:sp>
        <p:nvSpPr>
          <p:cNvPr id="63" name="矩形 62"/>
          <p:cNvSpPr/>
          <p:nvPr/>
        </p:nvSpPr>
        <p:spPr>
          <a:xfrm>
            <a:off x="7683699" y="5012418"/>
            <a:ext cx="351378" cy="369332"/>
          </a:xfrm>
          <a:prstGeom prst="rect">
            <a:avLst/>
          </a:prstGeom>
        </p:spPr>
        <p:txBody>
          <a:bodyPr wrap="none">
            <a:spAutoFit/>
          </a:bodyPr>
          <a:lstStyle/>
          <a:p>
            <a:r>
              <a:rPr lang="en-US" altLang="zh-CN" b="1">
                <a:latin typeface="Times New Roman" pitchFamily="18" charset="0"/>
              </a:rPr>
              <a:t>Y</a:t>
            </a:r>
            <a:endParaRPr lang="zh-CN" altLang="en-US" b="1"/>
          </a:p>
        </p:txBody>
      </p:sp>
      <p:grpSp>
        <p:nvGrpSpPr>
          <p:cNvPr id="61455" name="组合 61454">
            <a:extLst>
              <a:ext uri="{FF2B5EF4-FFF2-40B4-BE49-F238E27FC236}">
                <a16:creationId xmlns:a16="http://schemas.microsoft.com/office/drawing/2014/main" id="{626B5A85-FC37-42CD-A472-9ED1D57107B9}"/>
              </a:ext>
            </a:extLst>
          </p:cNvPr>
          <p:cNvGrpSpPr/>
          <p:nvPr/>
        </p:nvGrpSpPr>
        <p:grpSpPr>
          <a:xfrm>
            <a:off x="449492" y="14498"/>
            <a:ext cx="1545120" cy="1206000"/>
            <a:chOff x="449492" y="14498"/>
            <a:chExt cx="1545120" cy="1206000"/>
          </a:xfrm>
        </p:grpSpPr>
        <mc:AlternateContent xmlns:mc="http://schemas.openxmlformats.org/markup-compatibility/2006" xmlns:p14="http://schemas.microsoft.com/office/powerpoint/2010/main">
          <mc:Choice Requires="p14">
            <p:contentPart p14:bwMode="auto" r:id="rId3">
              <p14:nvContentPartPr>
                <p14:cNvPr id="4" name="墨迹 3">
                  <a:extLst>
                    <a:ext uri="{FF2B5EF4-FFF2-40B4-BE49-F238E27FC236}">
                      <a16:creationId xmlns:a16="http://schemas.microsoft.com/office/drawing/2014/main" id="{688FD26D-B854-4A58-B4DE-09CF267716DC}"/>
                    </a:ext>
                  </a:extLst>
                </p14:cNvPr>
                <p14:cNvContentPartPr/>
                <p14:nvPr/>
              </p14:nvContentPartPr>
              <p14:xfrm>
                <a:off x="449492" y="181898"/>
                <a:ext cx="145080" cy="612000"/>
              </p14:xfrm>
            </p:contentPart>
          </mc:Choice>
          <mc:Fallback xmlns="">
            <p:pic>
              <p:nvPicPr>
                <p:cNvPr id="4" name="墨迹 3">
                  <a:extLst>
                    <a:ext uri="{FF2B5EF4-FFF2-40B4-BE49-F238E27FC236}">
                      <a16:creationId xmlns:a16="http://schemas.microsoft.com/office/drawing/2014/main" id="{688FD26D-B854-4A58-B4DE-09CF267716DC}"/>
                    </a:ext>
                  </a:extLst>
                </p:cNvPr>
                <p:cNvPicPr/>
                <p:nvPr/>
              </p:nvPicPr>
              <p:blipFill>
                <a:blip r:embed="rId4"/>
                <a:stretch>
                  <a:fillRect/>
                </a:stretch>
              </p:blipFill>
              <p:spPr>
                <a:xfrm>
                  <a:off x="431492" y="163898"/>
                  <a:ext cx="180720" cy="647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墨迹 4">
                  <a:extLst>
                    <a:ext uri="{FF2B5EF4-FFF2-40B4-BE49-F238E27FC236}">
                      <a16:creationId xmlns:a16="http://schemas.microsoft.com/office/drawing/2014/main" id="{AE4B4B38-B63F-43B1-AF25-E0E49F884527}"/>
                    </a:ext>
                  </a:extLst>
                </p14:cNvPr>
                <p14:cNvContentPartPr/>
                <p14:nvPr/>
              </p14:nvContentPartPr>
              <p14:xfrm>
                <a:off x="615812" y="333818"/>
                <a:ext cx="79920" cy="190800"/>
              </p14:xfrm>
            </p:contentPart>
          </mc:Choice>
          <mc:Fallback xmlns="">
            <p:pic>
              <p:nvPicPr>
                <p:cNvPr id="5" name="墨迹 4">
                  <a:extLst>
                    <a:ext uri="{FF2B5EF4-FFF2-40B4-BE49-F238E27FC236}">
                      <a16:creationId xmlns:a16="http://schemas.microsoft.com/office/drawing/2014/main" id="{AE4B4B38-B63F-43B1-AF25-E0E49F884527}"/>
                    </a:ext>
                  </a:extLst>
                </p:cNvPr>
                <p:cNvPicPr/>
                <p:nvPr/>
              </p:nvPicPr>
              <p:blipFill>
                <a:blip r:embed="rId6"/>
                <a:stretch>
                  <a:fillRect/>
                </a:stretch>
              </p:blipFill>
              <p:spPr>
                <a:xfrm>
                  <a:off x="597731" y="315852"/>
                  <a:ext cx="115721" cy="226373"/>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1440" name="墨迹 61439">
                  <a:extLst>
                    <a:ext uri="{FF2B5EF4-FFF2-40B4-BE49-F238E27FC236}">
                      <a16:creationId xmlns:a16="http://schemas.microsoft.com/office/drawing/2014/main" id="{C9EA9029-069B-4BAC-BD27-2AB0F873DEE8}"/>
                    </a:ext>
                  </a:extLst>
                </p14:cNvPr>
                <p14:cNvContentPartPr/>
                <p14:nvPr/>
              </p14:nvContentPartPr>
              <p14:xfrm>
                <a:off x="538052" y="166418"/>
                <a:ext cx="486000" cy="772920"/>
              </p14:xfrm>
            </p:contentPart>
          </mc:Choice>
          <mc:Fallback xmlns="">
            <p:pic>
              <p:nvPicPr>
                <p:cNvPr id="61440" name="墨迹 61439">
                  <a:extLst>
                    <a:ext uri="{FF2B5EF4-FFF2-40B4-BE49-F238E27FC236}">
                      <a16:creationId xmlns:a16="http://schemas.microsoft.com/office/drawing/2014/main" id="{C9EA9029-069B-4BAC-BD27-2AB0F873DEE8}"/>
                    </a:ext>
                  </a:extLst>
                </p:cNvPr>
                <p:cNvPicPr/>
                <p:nvPr/>
              </p:nvPicPr>
              <p:blipFill>
                <a:blip r:embed="rId8"/>
                <a:stretch>
                  <a:fillRect/>
                </a:stretch>
              </p:blipFill>
              <p:spPr>
                <a:xfrm>
                  <a:off x="520039" y="148410"/>
                  <a:ext cx="521666" cy="808577"/>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1441" name="墨迹 61440">
                  <a:extLst>
                    <a:ext uri="{FF2B5EF4-FFF2-40B4-BE49-F238E27FC236}">
                      <a16:creationId xmlns:a16="http://schemas.microsoft.com/office/drawing/2014/main" id="{FDB0B240-E89C-4772-AD76-AC4FE47353F5}"/>
                    </a:ext>
                  </a:extLst>
                </p14:cNvPr>
                <p14:cNvContentPartPr/>
                <p14:nvPr/>
              </p14:nvContentPartPr>
              <p14:xfrm>
                <a:off x="698612" y="480698"/>
                <a:ext cx="112320" cy="739800"/>
              </p14:xfrm>
            </p:contentPart>
          </mc:Choice>
          <mc:Fallback xmlns="">
            <p:pic>
              <p:nvPicPr>
                <p:cNvPr id="61441" name="墨迹 61440">
                  <a:extLst>
                    <a:ext uri="{FF2B5EF4-FFF2-40B4-BE49-F238E27FC236}">
                      <a16:creationId xmlns:a16="http://schemas.microsoft.com/office/drawing/2014/main" id="{FDB0B240-E89C-4772-AD76-AC4FE47353F5}"/>
                    </a:ext>
                  </a:extLst>
                </p:cNvPr>
                <p:cNvPicPr/>
                <p:nvPr/>
              </p:nvPicPr>
              <p:blipFill>
                <a:blip r:embed="rId10"/>
                <a:stretch>
                  <a:fillRect/>
                </a:stretch>
              </p:blipFill>
              <p:spPr>
                <a:xfrm>
                  <a:off x="680612" y="462698"/>
                  <a:ext cx="147960" cy="775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1442" name="墨迹 61441">
                  <a:extLst>
                    <a:ext uri="{FF2B5EF4-FFF2-40B4-BE49-F238E27FC236}">
                      <a16:creationId xmlns:a16="http://schemas.microsoft.com/office/drawing/2014/main" id="{F922B64E-2F67-4871-8418-FE01D1C3E263}"/>
                    </a:ext>
                  </a:extLst>
                </p14:cNvPr>
                <p14:cNvContentPartPr/>
                <p14:nvPr/>
              </p14:nvContentPartPr>
              <p14:xfrm>
                <a:off x="991292" y="344258"/>
                <a:ext cx="399240" cy="693000"/>
              </p14:xfrm>
            </p:contentPart>
          </mc:Choice>
          <mc:Fallback xmlns="">
            <p:pic>
              <p:nvPicPr>
                <p:cNvPr id="61442" name="墨迹 61441">
                  <a:extLst>
                    <a:ext uri="{FF2B5EF4-FFF2-40B4-BE49-F238E27FC236}">
                      <a16:creationId xmlns:a16="http://schemas.microsoft.com/office/drawing/2014/main" id="{F922B64E-2F67-4871-8418-FE01D1C3E263}"/>
                    </a:ext>
                  </a:extLst>
                </p:cNvPr>
                <p:cNvPicPr/>
                <p:nvPr/>
              </p:nvPicPr>
              <p:blipFill>
                <a:blip r:embed="rId12"/>
                <a:stretch>
                  <a:fillRect/>
                </a:stretch>
              </p:blipFill>
              <p:spPr>
                <a:xfrm>
                  <a:off x="973292" y="326258"/>
                  <a:ext cx="434880" cy="728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1445" name="墨迹 61444">
                  <a:extLst>
                    <a:ext uri="{FF2B5EF4-FFF2-40B4-BE49-F238E27FC236}">
                      <a16:creationId xmlns:a16="http://schemas.microsoft.com/office/drawing/2014/main" id="{005285B8-C98F-4392-84B8-13513E862CB4}"/>
                    </a:ext>
                  </a:extLst>
                </p14:cNvPr>
                <p14:cNvContentPartPr/>
                <p14:nvPr/>
              </p14:nvContentPartPr>
              <p14:xfrm>
                <a:off x="825692" y="724058"/>
                <a:ext cx="59400" cy="298800"/>
              </p14:xfrm>
            </p:contentPart>
          </mc:Choice>
          <mc:Fallback xmlns="">
            <p:pic>
              <p:nvPicPr>
                <p:cNvPr id="61445" name="墨迹 61444">
                  <a:extLst>
                    <a:ext uri="{FF2B5EF4-FFF2-40B4-BE49-F238E27FC236}">
                      <a16:creationId xmlns:a16="http://schemas.microsoft.com/office/drawing/2014/main" id="{005285B8-C98F-4392-84B8-13513E862CB4}"/>
                    </a:ext>
                  </a:extLst>
                </p:cNvPr>
                <p:cNvPicPr/>
                <p:nvPr/>
              </p:nvPicPr>
              <p:blipFill>
                <a:blip r:embed="rId14"/>
                <a:stretch>
                  <a:fillRect/>
                </a:stretch>
              </p:blipFill>
              <p:spPr>
                <a:xfrm>
                  <a:off x="807692" y="706080"/>
                  <a:ext cx="95040" cy="334397"/>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1446" name="墨迹 61445">
                  <a:extLst>
                    <a:ext uri="{FF2B5EF4-FFF2-40B4-BE49-F238E27FC236}">
                      <a16:creationId xmlns:a16="http://schemas.microsoft.com/office/drawing/2014/main" id="{A8CC753C-8ECE-40DD-9A46-3D49078E3286}"/>
                    </a:ext>
                  </a:extLst>
                </p14:cNvPr>
                <p14:cNvContentPartPr/>
                <p14:nvPr/>
              </p14:nvContentPartPr>
              <p14:xfrm>
                <a:off x="1461812" y="280178"/>
                <a:ext cx="276840" cy="614160"/>
              </p14:xfrm>
            </p:contentPart>
          </mc:Choice>
          <mc:Fallback xmlns="">
            <p:pic>
              <p:nvPicPr>
                <p:cNvPr id="61446" name="墨迹 61445">
                  <a:extLst>
                    <a:ext uri="{FF2B5EF4-FFF2-40B4-BE49-F238E27FC236}">
                      <a16:creationId xmlns:a16="http://schemas.microsoft.com/office/drawing/2014/main" id="{A8CC753C-8ECE-40DD-9A46-3D49078E3286}"/>
                    </a:ext>
                  </a:extLst>
                </p:cNvPr>
                <p:cNvPicPr/>
                <p:nvPr/>
              </p:nvPicPr>
              <p:blipFill>
                <a:blip r:embed="rId16"/>
                <a:stretch>
                  <a:fillRect/>
                </a:stretch>
              </p:blipFill>
              <p:spPr>
                <a:xfrm>
                  <a:off x="1443812" y="262178"/>
                  <a:ext cx="312480" cy="649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1447" name="墨迹 61446">
                  <a:extLst>
                    <a:ext uri="{FF2B5EF4-FFF2-40B4-BE49-F238E27FC236}">
                      <a16:creationId xmlns:a16="http://schemas.microsoft.com/office/drawing/2014/main" id="{AE859F64-6E78-49B6-8D6F-0ABB2528DCCD}"/>
                    </a:ext>
                  </a:extLst>
                </p14:cNvPr>
                <p14:cNvContentPartPr/>
                <p14:nvPr/>
              </p14:nvContentPartPr>
              <p14:xfrm>
                <a:off x="1720652" y="593018"/>
                <a:ext cx="18360" cy="73800"/>
              </p14:xfrm>
            </p:contentPart>
          </mc:Choice>
          <mc:Fallback xmlns="">
            <p:pic>
              <p:nvPicPr>
                <p:cNvPr id="61447" name="墨迹 61446">
                  <a:extLst>
                    <a:ext uri="{FF2B5EF4-FFF2-40B4-BE49-F238E27FC236}">
                      <a16:creationId xmlns:a16="http://schemas.microsoft.com/office/drawing/2014/main" id="{AE859F64-6E78-49B6-8D6F-0ABB2528DCCD}"/>
                    </a:ext>
                  </a:extLst>
                </p:cNvPr>
                <p:cNvPicPr/>
                <p:nvPr/>
              </p:nvPicPr>
              <p:blipFill>
                <a:blip r:embed="rId18"/>
                <a:stretch>
                  <a:fillRect/>
                </a:stretch>
              </p:blipFill>
              <p:spPr>
                <a:xfrm>
                  <a:off x="1702652" y="574930"/>
                  <a:ext cx="54000" cy="109615"/>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1448" name="墨迹 61447">
                  <a:extLst>
                    <a:ext uri="{FF2B5EF4-FFF2-40B4-BE49-F238E27FC236}">
                      <a16:creationId xmlns:a16="http://schemas.microsoft.com/office/drawing/2014/main" id="{5CF19337-C174-45D2-B564-73A7F94F5BA0}"/>
                    </a:ext>
                  </a:extLst>
                </p14:cNvPr>
                <p14:cNvContentPartPr/>
                <p14:nvPr/>
              </p14:nvContentPartPr>
              <p14:xfrm>
                <a:off x="1730372" y="14498"/>
                <a:ext cx="264240" cy="971280"/>
              </p14:xfrm>
            </p:contentPart>
          </mc:Choice>
          <mc:Fallback xmlns="">
            <p:pic>
              <p:nvPicPr>
                <p:cNvPr id="61448" name="墨迹 61447">
                  <a:extLst>
                    <a:ext uri="{FF2B5EF4-FFF2-40B4-BE49-F238E27FC236}">
                      <a16:creationId xmlns:a16="http://schemas.microsoft.com/office/drawing/2014/main" id="{5CF19337-C174-45D2-B564-73A7F94F5BA0}"/>
                    </a:ext>
                  </a:extLst>
                </p:cNvPr>
                <p:cNvPicPr/>
                <p:nvPr/>
              </p:nvPicPr>
              <p:blipFill>
                <a:blip r:embed="rId20"/>
                <a:stretch>
                  <a:fillRect/>
                </a:stretch>
              </p:blipFill>
              <p:spPr>
                <a:xfrm>
                  <a:off x="1712372" y="-3502"/>
                  <a:ext cx="299880" cy="1006920"/>
                </a:xfrm>
                <a:prstGeom prst="rect">
                  <a:avLst/>
                </a:prstGeom>
              </p:spPr>
            </p:pic>
          </mc:Fallback>
        </mc:AlternateContent>
      </p:grpSp>
      <p:grpSp>
        <p:nvGrpSpPr>
          <p:cNvPr id="61468" name="组合 61467">
            <a:extLst>
              <a:ext uri="{FF2B5EF4-FFF2-40B4-BE49-F238E27FC236}">
                <a16:creationId xmlns:a16="http://schemas.microsoft.com/office/drawing/2014/main" id="{A816D781-9B6C-4E8E-B38C-39C4955FFB47}"/>
              </a:ext>
            </a:extLst>
          </p:cNvPr>
          <p:cNvGrpSpPr/>
          <p:nvPr/>
        </p:nvGrpSpPr>
        <p:grpSpPr>
          <a:xfrm>
            <a:off x="3641612" y="270458"/>
            <a:ext cx="2675880" cy="1090800"/>
            <a:chOff x="3641612" y="270458"/>
            <a:chExt cx="2675880" cy="1090800"/>
          </a:xfrm>
        </p:grpSpPr>
        <mc:AlternateContent xmlns:mc="http://schemas.openxmlformats.org/markup-compatibility/2006" xmlns:p14="http://schemas.microsoft.com/office/powerpoint/2010/main">
          <mc:Choice Requires="p14">
            <p:contentPart p14:bwMode="auto" r:id="rId21">
              <p14:nvContentPartPr>
                <p14:cNvPr id="61449" name="墨迹 61448">
                  <a:extLst>
                    <a:ext uri="{FF2B5EF4-FFF2-40B4-BE49-F238E27FC236}">
                      <a16:creationId xmlns:a16="http://schemas.microsoft.com/office/drawing/2014/main" id="{25E98BDB-63BB-4E4C-9D6F-281C3CD394BA}"/>
                    </a:ext>
                  </a:extLst>
                </p14:cNvPr>
                <p14:cNvContentPartPr/>
                <p14:nvPr/>
              </p14:nvContentPartPr>
              <p14:xfrm>
                <a:off x="3882092" y="1087658"/>
                <a:ext cx="225360" cy="262800"/>
              </p14:xfrm>
            </p:contentPart>
          </mc:Choice>
          <mc:Fallback xmlns="">
            <p:pic>
              <p:nvPicPr>
                <p:cNvPr id="61449" name="墨迹 61448">
                  <a:extLst>
                    <a:ext uri="{FF2B5EF4-FFF2-40B4-BE49-F238E27FC236}">
                      <a16:creationId xmlns:a16="http://schemas.microsoft.com/office/drawing/2014/main" id="{25E98BDB-63BB-4E4C-9D6F-281C3CD394BA}"/>
                    </a:ext>
                  </a:extLst>
                </p:cNvPr>
                <p:cNvPicPr/>
                <p:nvPr/>
              </p:nvPicPr>
              <p:blipFill>
                <a:blip r:embed="rId22"/>
                <a:stretch>
                  <a:fillRect/>
                </a:stretch>
              </p:blipFill>
              <p:spPr>
                <a:xfrm>
                  <a:off x="3864092" y="1069658"/>
                  <a:ext cx="2610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1450" name="墨迹 61449">
                  <a:extLst>
                    <a:ext uri="{FF2B5EF4-FFF2-40B4-BE49-F238E27FC236}">
                      <a16:creationId xmlns:a16="http://schemas.microsoft.com/office/drawing/2014/main" id="{B95A42C1-C839-4668-B3BE-5F9AD49CC6C8}"/>
                    </a:ext>
                  </a:extLst>
                </p14:cNvPr>
                <p14:cNvContentPartPr/>
                <p14:nvPr/>
              </p14:nvContentPartPr>
              <p14:xfrm>
                <a:off x="4118252" y="964178"/>
                <a:ext cx="111600" cy="367560"/>
              </p14:xfrm>
            </p:contentPart>
          </mc:Choice>
          <mc:Fallback xmlns="">
            <p:pic>
              <p:nvPicPr>
                <p:cNvPr id="61450" name="墨迹 61449">
                  <a:extLst>
                    <a:ext uri="{FF2B5EF4-FFF2-40B4-BE49-F238E27FC236}">
                      <a16:creationId xmlns:a16="http://schemas.microsoft.com/office/drawing/2014/main" id="{B95A42C1-C839-4668-B3BE-5F9AD49CC6C8}"/>
                    </a:ext>
                  </a:extLst>
                </p:cNvPr>
                <p:cNvPicPr/>
                <p:nvPr/>
              </p:nvPicPr>
              <p:blipFill>
                <a:blip r:embed="rId24"/>
                <a:stretch>
                  <a:fillRect/>
                </a:stretch>
              </p:blipFill>
              <p:spPr>
                <a:xfrm>
                  <a:off x="4100252" y="946178"/>
                  <a:ext cx="147240" cy="403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61451" name="墨迹 61450">
                  <a:extLst>
                    <a:ext uri="{FF2B5EF4-FFF2-40B4-BE49-F238E27FC236}">
                      <a16:creationId xmlns:a16="http://schemas.microsoft.com/office/drawing/2014/main" id="{E841A3F9-C109-422E-B213-BF8C4A34A239}"/>
                    </a:ext>
                  </a:extLst>
                </p14:cNvPr>
                <p14:cNvContentPartPr/>
                <p14:nvPr/>
              </p14:nvContentPartPr>
              <p14:xfrm>
                <a:off x="4216532" y="1078658"/>
                <a:ext cx="190800" cy="180720"/>
              </p14:xfrm>
            </p:contentPart>
          </mc:Choice>
          <mc:Fallback xmlns="">
            <p:pic>
              <p:nvPicPr>
                <p:cNvPr id="61451" name="墨迹 61450">
                  <a:extLst>
                    <a:ext uri="{FF2B5EF4-FFF2-40B4-BE49-F238E27FC236}">
                      <a16:creationId xmlns:a16="http://schemas.microsoft.com/office/drawing/2014/main" id="{E841A3F9-C109-422E-B213-BF8C4A34A239}"/>
                    </a:ext>
                  </a:extLst>
                </p:cNvPr>
                <p:cNvPicPr/>
                <p:nvPr/>
              </p:nvPicPr>
              <p:blipFill>
                <a:blip r:embed="rId26"/>
                <a:stretch>
                  <a:fillRect/>
                </a:stretch>
              </p:blipFill>
              <p:spPr>
                <a:xfrm>
                  <a:off x="4198532" y="1060658"/>
                  <a:ext cx="22644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61452" name="墨迹 61451">
                  <a:extLst>
                    <a:ext uri="{FF2B5EF4-FFF2-40B4-BE49-F238E27FC236}">
                      <a16:creationId xmlns:a16="http://schemas.microsoft.com/office/drawing/2014/main" id="{E514743B-7093-4D65-9482-DAA1461044C4}"/>
                    </a:ext>
                  </a:extLst>
                </p14:cNvPr>
                <p14:cNvContentPartPr/>
                <p14:nvPr/>
              </p14:nvContentPartPr>
              <p14:xfrm>
                <a:off x="4400132" y="944018"/>
                <a:ext cx="186120" cy="376200"/>
              </p14:xfrm>
            </p:contentPart>
          </mc:Choice>
          <mc:Fallback xmlns="">
            <p:pic>
              <p:nvPicPr>
                <p:cNvPr id="61452" name="墨迹 61451">
                  <a:extLst>
                    <a:ext uri="{FF2B5EF4-FFF2-40B4-BE49-F238E27FC236}">
                      <a16:creationId xmlns:a16="http://schemas.microsoft.com/office/drawing/2014/main" id="{E514743B-7093-4D65-9482-DAA1461044C4}"/>
                    </a:ext>
                  </a:extLst>
                </p:cNvPr>
                <p:cNvPicPr/>
                <p:nvPr/>
              </p:nvPicPr>
              <p:blipFill>
                <a:blip r:embed="rId28"/>
                <a:stretch>
                  <a:fillRect/>
                </a:stretch>
              </p:blipFill>
              <p:spPr>
                <a:xfrm>
                  <a:off x="4382132" y="926018"/>
                  <a:ext cx="22176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61453" name="墨迹 61452">
                  <a:extLst>
                    <a:ext uri="{FF2B5EF4-FFF2-40B4-BE49-F238E27FC236}">
                      <a16:creationId xmlns:a16="http://schemas.microsoft.com/office/drawing/2014/main" id="{DC3B78DE-0E4B-4638-B25B-67DAB1D06A40}"/>
                    </a:ext>
                  </a:extLst>
                </p14:cNvPr>
                <p14:cNvContentPartPr/>
                <p14:nvPr/>
              </p14:nvContentPartPr>
              <p14:xfrm>
                <a:off x="4582292" y="905858"/>
                <a:ext cx="241200" cy="416160"/>
              </p14:xfrm>
            </p:contentPart>
          </mc:Choice>
          <mc:Fallback xmlns="">
            <p:pic>
              <p:nvPicPr>
                <p:cNvPr id="61453" name="墨迹 61452">
                  <a:extLst>
                    <a:ext uri="{FF2B5EF4-FFF2-40B4-BE49-F238E27FC236}">
                      <a16:creationId xmlns:a16="http://schemas.microsoft.com/office/drawing/2014/main" id="{DC3B78DE-0E4B-4638-B25B-67DAB1D06A40}"/>
                    </a:ext>
                  </a:extLst>
                </p:cNvPr>
                <p:cNvPicPr/>
                <p:nvPr/>
              </p:nvPicPr>
              <p:blipFill>
                <a:blip r:embed="rId30"/>
                <a:stretch>
                  <a:fillRect/>
                </a:stretch>
              </p:blipFill>
              <p:spPr>
                <a:xfrm>
                  <a:off x="4564292" y="887858"/>
                  <a:ext cx="276840" cy="451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61456" name="墨迹 61455">
                  <a:extLst>
                    <a:ext uri="{FF2B5EF4-FFF2-40B4-BE49-F238E27FC236}">
                      <a16:creationId xmlns:a16="http://schemas.microsoft.com/office/drawing/2014/main" id="{A7FD57C8-8503-4AD1-A4A5-921FCC2B6A5B}"/>
                    </a:ext>
                  </a:extLst>
                </p14:cNvPr>
                <p14:cNvContentPartPr/>
                <p14:nvPr/>
              </p14:nvContentPartPr>
              <p14:xfrm>
                <a:off x="4828532" y="792098"/>
                <a:ext cx="151560" cy="513000"/>
              </p14:xfrm>
            </p:contentPart>
          </mc:Choice>
          <mc:Fallback xmlns="">
            <p:pic>
              <p:nvPicPr>
                <p:cNvPr id="61456" name="墨迹 61455">
                  <a:extLst>
                    <a:ext uri="{FF2B5EF4-FFF2-40B4-BE49-F238E27FC236}">
                      <a16:creationId xmlns:a16="http://schemas.microsoft.com/office/drawing/2014/main" id="{A7FD57C8-8503-4AD1-A4A5-921FCC2B6A5B}"/>
                    </a:ext>
                  </a:extLst>
                </p:cNvPr>
                <p:cNvPicPr/>
                <p:nvPr/>
              </p:nvPicPr>
              <p:blipFill>
                <a:blip r:embed="rId32"/>
                <a:stretch>
                  <a:fillRect/>
                </a:stretch>
              </p:blipFill>
              <p:spPr>
                <a:xfrm>
                  <a:off x="4810575" y="774111"/>
                  <a:ext cx="187116" cy="548615"/>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1457" name="墨迹 61456">
                  <a:extLst>
                    <a:ext uri="{FF2B5EF4-FFF2-40B4-BE49-F238E27FC236}">
                      <a16:creationId xmlns:a16="http://schemas.microsoft.com/office/drawing/2014/main" id="{64F573E4-6B17-4FED-ABF0-3D8F0258311F}"/>
                    </a:ext>
                  </a:extLst>
                </p14:cNvPr>
                <p14:cNvContentPartPr/>
                <p14:nvPr/>
              </p14:nvContentPartPr>
              <p14:xfrm>
                <a:off x="4935812" y="998378"/>
                <a:ext cx="206640" cy="362880"/>
              </p14:xfrm>
            </p:contentPart>
          </mc:Choice>
          <mc:Fallback xmlns="">
            <p:pic>
              <p:nvPicPr>
                <p:cNvPr id="61457" name="墨迹 61456">
                  <a:extLst>
                    <a:ext uri="{FF2B5EF4-FFF2-40B4-BE49-F238E27FC236}">
                      <a16:creationId xmlns:a16="http://schemas.microsoft.com/office/drawing/2014/main" id="{64F573E4-6B17-4FED-ABF0-3D8F0258311F}"/>
                    </a:ext>
                  </a:extLst>
                </p:cNvPr>
                <p:cNvPicPr/>
                <p:nvPr/>
              </p:nvPicPr>
              <p:blipFill>
                <a:blip r:embed="rId34"/>
                <a:stretch>
                  <a:fillRect/>
                </a:stretch>
              </p:blipFill>
              <p:spPr>
                <a:xfrm>
                  <a:off x="4917812" y="980378"/>
                  <a:ext cx="24228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1459" name="墨迹 61458">
                  <a:extLst>
                    <a:ext uri="{FF2B5EF4-FFF2-40B4-BE49-F238E27FC236}">
                      <a16:creationId xmlns:a16="http://schemas.microsoft.com/office/drawing/2014/main" id="{2FB58CE7-A643-4966-A4A1-9A155124E312}"/>
                    </a:ext>
                  </a:extLst>
                </p14:cNvPr>
                <p14:cNvContentPartPr/>
                <p14:nvPr/>
              </p14:nvContentPartPr>
              <p14:xfrm>
                <a:off x="5137772" y="1000538"/>
                <a:ext cx="240480" cy="229680"/>
              </p14:xfrm>
            </p:contentPart>
          </mc:Choice>
          <mc:Fallback xmlns="">
            <p:pic>
              <p:nvPicPr>
                <p:cNvPr id="61459" name="墨迹 61458">
                  <a:extLst>
                    <a:ext uri="{FF2B5EF4-FFF2-40B4-BE49-F238E27FC236}">
                      <a16:creationId xmlns:a16="http://schemas.microsoft.com/office/drawing/2014/main" id="{2FB58CE7-A643-4966-A4A1-9A155124E312}"/>
                    </a:ext>
                  </a:extLst>
                </p:cNvPr>
                <p:cNvPicPr/>
                <p:nvPr/>
              </p:nvPicPr>
              <p:blipFill>
                <a:blip r:embed="rId36"/>
                <a:stretch>
                  <a:fillRect/>
                </a:stretch>
              </p:blipFill>
              <p:spPr>
                <a:xfrm>
                  <a:off x="5119772" y="982538"/>
                  <a:ext cx="27612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1460" name="墨迹 61459">
                  <a:extLst>
                    <a:ext uri="{FF2B5EF4-FFF2-40B4-BE49-F238E27FC236}">
                      <a16:creationId xmlns:a16="http://schemas.microsoft.com/office/drawing/2014/main" id="{F250641C-27C3-46E5-B870-BA0256A9588A}"/>
                    </a:ext>
                  </a:extLst>
                </p14:cNvPr>
                <p14:cNvContentPartPr/>
                <p14:nvPr/>
              </p14:nvContentPartPr>
              <p14:xfrm>
                <a:off x="5388332" y="576818"/>
                <a:ext cx="251280" cy="717840"/>
              </p14:xfrm>
            </p:contentPart>
          </mc:Choice>
          <mc:Fallback xmlns="">
            <p:pic>
              <p:nvPicPr>
                <p:cNvPr id="61460" name="墨迹 61459">
                  <a:extLst>
                    <a:ext uri="{FF2B5EF4-FFF2-40B4-BE49-F238E27FC236}">
                      <a16:creationId xmlns:a16="http://schemas.microsoft.com/office/drawing/2014/main" id="{F250641C-27C3-46E5-B870-BA0256A9588A}"/>
                    </a:ext>
                  </a:extLst>
                </p:cNvPr>
                <p:cNvPicPr/>
                <p:nvPr/>
              </p:nvPicPr>
              <p:blipFill>
                <a:blip r:embed="rId38"/>
                <a:stretch>
                  <a:fillRect/>
                </a:stretch>
              </p:blipFill>
              <p:spPr>
                <a:xfrm>
                  <a:off x="5370332" y="558818"/>
                  <a:ext cx="286920" cy="753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1462" name="墨迹 61461">
                  <a:extLst>
                    <a:ext uri="{FF2B5EF4-FFF2-40B4-BE49-F238E27FC236}">
                      <a16:creationId xmlns:a16="http://schemas.microsoft.com/office/drawing/2014/main" id="{E467A5A6-838D-4DF7-A024-1174AEFD9B59}"/>
                    </a:ext>
                  </a:extLst>
                </p14:cNvPr>
                <p14:cNvContentPartPr/>
                <p14:nvPr/>
              </p14:nvContentPartPr>
              <p14:xfrm>
                <a:off x="5723132" y="684098"/>
                <a:ext cx="34920" cy="545760"/>
              </p14:xfrm>
            </p:contentPart>
          </mc:Choice>
          <mc:Fallback xmlns="">
            <p:pic>
              <p:nvPicPr>
                <p:cNvPr id="61462" name="墨迹 61461">
                  <a:extLst>
                    <a:ext uri="{FF2B5EF4-FFF2-40B4-BE49-F238E27FC236}">
                      <a16:creationId xmlns:a16="http://schemas.microsoft.com/office/drawing/2014/main" id="{E467A5A6-838D-4DF7-A024-1174AEFD9B59}"/>
                    </a:ext>
                  </a:extLst>
                </p:cNvPr>
                <p:cNvPicPr/>
                <p:nvPr/>
              </p:nvPicPr>
              <p:blipFill>
                <a:blip r:embed="rId40"/>
                <a:stretch>
                  <a:fillRect/>
                </a:stretch>
              </p:blipFill>
              <p:spPr>
                <a:xfrm>
                  <a:off x="5705316" y="666086"/>
                  <a:ext cx="70196" cy="581424"/>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1463" name="墨迹 61462">
                  <a:extLst>
                    <a:ext uri="{FF2B5EF4-FFF2-40B4-BE49-F238E27FC236}">
                      <a16:creationId xmlns:a16="http://schemas.microsoft.com/office/drawing/2014/main" id="{64EE1963-50F4-4A68-B2B4-28196623AE16}"/>
                    </a:ext>
                  </a:extLst>
                </p14:cNvPr>
                <p14:cNvContentPartPr/>
                <p14:nvPr/>
              </p14:nvContentPartPr>
              <p14:xfrm>
                <a:off x="5762012" y="781658"/>
                <a:ext cx="137520" cy="202680"/>
              </p14:xfrm>
            </p:contentPart>
          </mc:Choice>
          <mc:Fallback xmlns="">
            <p:pic>
              <p:nvPicPr>
                <p:cNvPr id="61463" name="墨迹 61462">
                  <a:extLst>
                    <a:ext uri="{FF2B5EF4-FFF2-40B4-BE49-F238E27FC236}">
                      <a16:creationId xmlns:a16="http://schemas.microsoft.com/office/drawing/2014/main" id="{64EE1963-50F4-4A68-B2B4-28196623AE16}"/>
                    </a:ext>
                  </a:extLst>
                </p:cNvPr>
                <p:cNvPicPr/>
                <p:nvPr/>
              </p:nvPicPr>
              <p:blipFill>
                <a:blip r:embed="rId42"/>
                <a:stretch>
                  <a:fillRect/>
                </a:stretch>
              </p:blipFill>
              <p:spPr>
                <a:xfrm>
                  <a:off x="5744012" y="763658"/>
                  <a:ext cx="17316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1464" name="墨迹 61463">
                  <a:extLst>
                    <a:ext uri="{FF2B5EF4-FFF2-40B4-BE49-F238E27FC236}">
                      <a16:creationId xmlns:a16="http://schemas.microsoft.com/office/drawing/2014/main" id="{4758D4DB-B98C-4C63-B243-4C7144CBCB03}"/>
                    </a:ext>
                  </a:extLst>
                </p14:cNvPr>
                <p14:cNvContentPartPr/>
                <p14:nvPr/>
              </p14:nvContentPartPr>
              <p14:xfrm>
                <a:off x="5895212" y="699218"/>
                <a:ext cx="213120" cy="563760"/>
              </p14:xfrm>
            </p:contentPart>
          </mc:Choice>
          <mc:Fallback xmlns="">
            <p:pic>
              <p:nvPicPr>
                <p:cNvPr id="61464" name="墨迹 61463">
                  <a:extLst>
                    <a:ext uri="{FF2B5EF4-FFF2-40B4-BE49-F238E27FC236}">
                      <a16:creationId xmlns:a16="http://schemas.microsoft.com/office/drawing/2014/main" id="{4758D4DB-B98C-4C63-B243-4C7144CBCB03}"/>
                    </a:ext>
                  </a:extLst>
                </p:cNvPr>
                <p:cNvPicPr/>
                <p:nvPr/>
              </p:nvPicPr>
              <p:blipFill>
                <a:blip r:embed="rId44"/>
                <a:stretch>
                  <a:fillRect/>
                </a:stretch>
              </p:blipFill>
              <p:spPr>
                <a:xfrm>
                  <a:off x="5877212" y="681218"/>
                  <a:ext cx="248760" cy="5994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1465" name="墨迹 61464">
                  <a:extLst>
                    <a:ext uri="{FF2B5EF4-FFF2-40B4-BE49-F238E27FC236}">
                      <a16:creationId xmlns:a16="http://schemas.microsoft.com/office/drawing/2014/main" id="{B434EB6A-0FFB-4365-8E3B-197A6A49C196}"/>
                    </a:ext>
                  </a:extLst>
                </p14:cNvPr>
                <p14:cNvContentPartPr/>
                <p14:nvPr/>
              </p14:nvContentPartPr>
              <p14:xfrm>
                <a:off x="6313532" y="1022498"/>
                <a:ext cx="3960" cy="9360"/>
              </p14:xfrm>
            </p:contentPart>
          </mc:Choice>
          <mc:Fallback xmlns="">
            <p:pic>
              <p:nvPicPr>
                <p:cNvPr id="61465" name="墨迹 61464">
                  <a:extLst>
                    <a:ext uri="{FF2B5EF4-FFF2-40B4-BE49-F238E27FC236}">
                      <a16:creationId xmlns:a16="http://schemas.microsoft.com/office/drawing/2014/main" id="{B434EB6A-0FFB-4365-8E3B-197A6A49C196}"/>
                    </a:ext>
                  </a:extLst>
                </p:cNvPr>
                <p:cNvPicPr/>
                <p:nvPr/>
              </p:nvPicPr>
              <p:blipFill>
                <a:blip r:embed="rId46"/>
                <a:stretch>
                  <a:fillRect/>
                </a:stretch>
              </p:blipFill>
              <p:spPr>
                <a:xfrm>
                  <a:off x="6295532" y="1004498"/>
                  <a:ext cx="396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1467" name="墨迹 61466">
                  <a:extLst>
                    <a:ext uri="{FF2B5EF4-FFF2-40B4-BE49-F238E27FC236}">
                      <a16:creationId xmlns:a16="http://schemas.microsoft.com/office/drawing/2014/main" id="{7C0DB8B5-4458-4282-825B-8015C78625CD}"/>
                    </a:ext>
                  </a:extLst>
                </p14:cNvPr>
                <p14:cNvContentPartPr/>
                <p14:nvPr/>
              </p14:nvContentPartPr>
              <p14:xfrm>
                <a:off x="3641612" y="270458"/>
                <a:ext cx="1382760" cy="628200"/>
              </p14:xfrm>
            </p:contentPart>
          </mc:Choice>
          <mc:Fallback xmlns="">
            <p:pic>
              <p:nvPicPr>
                <p:cNvPr id="61467" name="墨迹 61466">
                  <a:extLst>
                    <a:ext uri="{FF2B5EF4-FFF2-40B4-BE49-F238E27FC236}">
                      <a16:creationId xmlns:a16="http://schemas.microsoft.com/office/drawing/2014/main" id="{7C0DB8B5-4458-4282-825B-8015C78625CD}"/>
                    </a:ext>
                  </a:extLst>
                </p:cNvPr>
                <p:cNvPicPr/>
                <p:nvPr/>
              </p:nvPicPr>
              <p:blipFill>
                <a:blip r:embed="rId48"/>
                <a:stretch>
                  <a:fillRect/>
                </a:stretch>
              </p:blipFill>
              <p:spPr>
                <a:xfrm>
                  <a:off x="3623617" y="252458"/>
                  <a:ext cx="1418391" cy="663840"/>
                </a:xfrm>
                <a:prstGeom prst="rect">
                  <a:avLst/>
                </a:prstGeom>
              </p:spPr>
            </p:pic>
          </mc:Fallback>
        </mc:AlternateContent>
      </p:grpSp>
      <p:grpSp>
        <p:nvGrpSpPr>
          <p:cNvPr id="61480" name="组合 61479">
            <a:extLst>
              <a:ext uri="{FF2B5EF4-FFF2-40B4-BE49-F238E27FC236}">
                <a16:creationId xmlns:a16="http://schemas.microsoft.com/office/drawing/2014/main" id="{CB4CECAA-E52F-4C44-909D-480898CD4B0E}"/>
              </a:ext>
            </a:extLst>
          </p:cNvPr>
          <p:cNvGrpSpPr/>
          <p:nvPr/>
        </p:nvGrpSpPr>
        <p:grpSpPr>
          <a:xfrm>
            <a:off x="1687172" y="1858418"/>
            <a:ext cx="1095840" cy="515880"/>
            <a:chOff x="1687172" y="1858418"/>
            <a:chExt cx="1095840" cy="515880"/>
          </a:xfrm>
        </p:grpSpPr>
        <mc:AlternateContent xmlns:mc="http://schemas.openxmlformats.org/markup-compatibility/2006" xmlns:p14="http://schemas.microsoft.com/office/powerpoint/2010/main">
          <mc:Choice Requires="p14">
            <p:contentPart p14:bwMode="auto" r:id="rId49">
              <p14:nvContentPartPr>
                <p14:cNvPr id="61469" name="墨迹 61468">
                  <a:extLst>
                    <a:ext uri="{FF2B5EF4-FFF2-40B4-BE49-F238E27FC236}">
                      <a16:creationId xmlns:a16="http://schemas.microsoft.com/office/drawing/2014/main" id="{8D68A966-5249-445A-AEB8-BD1FF21F2B67}"/>
                    </a:ext>
                  </a:extLst>
                </p14:cNvPr>
                <p14:cNvContentPartPr/>
                <p14:nvPr/>
              </p14:nvContentPartPr>
              <p14:xfrm>
                <a:off x="1687172" y="1858418"/>
                <a:ext cx="166320" cy="434520"/>
              </p14:xfrm>
            </p:contentPart>
          </mc:Choice>
          <mc:Fallback xmlns="">
            <p:pic>
              <p:nvPicPr>
                <p:cNvPr id="61469" name="墨迹 61468">
                  <a:extLst>
                    <a:ext uri="{FF2B5EF4-FFF2-40B4-BE49-F238E27FC236}">
                      <a16:creationId xmlns:a16="http://schemas.microsoft.com/office/drawing/2014/main" id="{8D68A966-5249-445A-AEB8-BD1FF21F2B67}"/>
                    </a:ext>
                  </a:extLst>
                </p:cNvPr>
                <p:cNvPicPr/>
                <p:nvPr/>
              </p:nvPicPr>
              <p:blipFill>
                <a:blip r:embed="rId50"/>
                <a:stretch>
                  <a:fillRect/>
                </a:stretch>
              </p:blipFill>
              <p:spPr>
                <a:xfrm>
                  <a:off x="1669172" y="1840418"/>
                  <a:ext cx="201960" cy="470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1470" name="墨迹 61469">
                  <a:extLst>
                    <a:ext uri="{FF2B5EF4-FFF2-40B4-BE49-F238E27FC236}">
                      <a16:creationId xmlns:a16="http://schemas.microsoft.com/office/drawing/2014/main" id="{ADEDDDE9-207A-413A-AFFB-9F3053F8E96F}"/>
                    </a:ext>
                  </a:extLst>
                </p14:cNvPr>
                <p14:cNvContentPartPr/>
                <p14:nvPr/>
              </p14:nvContentPartPr>
              <p14:xfrm>
                <a:off x="1746932" y="2066138"/>
                <a:ext cx="33840" cy="156960"/>
              </p14:xfrm>
            </p:contentPart>
          </mc:Choice>
          <mc:Fallback xmlns="">
            <p:pic>
              <p:nvPicPr>
                <p:cNvPr id="61470" name="墨迹 61469">
                  <a:extLst>
                    <a:ext uri="{FF2B5EF4-FFF2-40B4-BE49-F238E27FC236}">
                      <a16:creationId xmlns:a16="http://schemas.microsoft.com/office/drawing/2014/main" id="{ADEDDDE9-207A-413A-AFFB-9F3053F8E96F}"/>
                    </a:ext>
                  </a:extLst>
                </p:cNvPr>
                <p:cNvPicPr/>
                <p:nvPr/>
              </p:nvPicPr>
              <p:blipFill>
                <a:blip r:embed="rId52"/>
                <a:stretch>
                  <a:fillRect/>
                </a:stretch>
              </p:blipFill>
              <p:spPr>
                <a:xfrm>
                  <a:off x="1728738" y="2048138"/>
                  <a:ext cx="69863"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1471" name="墨迹 61470">
                  <a:extLst>
                    <a:ext uri="{FF2B5EF4-FFF2-40B4-BE49-F238E27FC236}">
                      <a16:creationId xmlns:a16="http://schemas.microsoft.com/office/drawing/2014/main" id="{5F6D71FC-67A6-4194-A81C-355F17C3CC33}"/>
                    </a:ext>
                  </a:extLst>
                </p14:cNvPr>
                <p14:cNvContentPartPr/>
                <p14:nvPr/>
              </p14:nvContentPartPr>
              <p14:xfrm>
                <a:off x="1816772" y="1872458"/>
                <a:ext cx="136440" cy="277200"/>
              </p14:xfrm>
            </p:contentPart>
          </mc:Choice>
          <mc:Fallback xmlns="">
            <p:pic>
              <p:nvPicPr>
                <p:cNvPr id="61471" name="墨迹 61470">
                  <a:extLst>
                    <a:ext uri="{FF2B5EF4-FFF2-40B4-BE49-F238E27FC236}">
                      <a16:creationId xmlns:a16="http://schemas.microsoft.com/office/drawing/2014/main" id="{5F6D71FC-67A6-4194-A81C-355F17C3CC33}"/>
                    </a:ext>
                  </a:extLst>
                </p:cNvPr>
                <p:cNvPicPr/>
                <p:nvPr/>
              </p:nvPicPr>
              <p:blipFill>
                <a:blip r:embed="rId54"/>
                <a:stretch>
                  <a:fillRect/>
                </a:stretch>
              </p:blipFill>
              <p:spPr>
                <a:xfrm>
                  <a:off x="1798819" y="1854435"/>
                  <a:ext cx="171986" cy="312886"/>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1472" name="墨迹 61471">
                  <a:extLst>
                    <a:ext uri="{FF2B5EF4-FFF2-40B4-BE49-F238E27FC236}">
                      <a16:creationId xmlns:a16="http://schemas.microsoft.com/office/drawing/2014/main" id="{F6364CAA-CA07-42C3-932D-DFB308D95059}"/>
                    </a:ext>
                  </a:extLst>
                </p14:cNvPr>
                <p14:cNvContentPartPr/>
                <p14:nvPr/>
              </p14:nvContentPartPr>
              <p14:xfrm>
                <a:off x="1879052" y="1904498"/>
                <a:ext cx="183240" cy="167400"/>
              </p14:xfrm>
            </p:contentPart>
          </mc:Choice>
          <mc:Fallback xmlns="">
            <p:pic>
              <p:nvPicPr>
                <p:cNvPr id="61472" name="墨迹 61471">
                  <a:extLst>
                    <a:ext uri="{FF2B5EF4-FFF2-40B4-BE49-F238E27FC236}">
                      <a16:creationId xmlns:a16="http://schemas.microsoft.com/office/drawing/2014/main" id="{F6364CAA-CA07-42C3-932D-DFB308D95059}"/>
                    </a:ext>
                  </a:extLst>
                </p:cNvPr>
                <p:cNvPicPr/>
                <p:nvPr/>
              </p:nvPicPr>
              <p:blipFill>
                <a:blip r:embed="rId56"/>
                <a:stretch>
                  <a:fillRect/>
                </a:stretch>
              </p:blipFill>
              <p:spPr>
                <a:xfrm>
                  <a:off x="1861052" y="1886498"/>
                  <a:ext cx="21888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1473" name="墨迹 61472">
                  <a:extLst>
                    <a:ext uri="{FF2B5EF4-FFF2-40B4-BE49-F238E27FC236}">
                      <a16:creationId xmlns:a16="http://schemas.microsoft.com/office/drawing/2014/main" id="{875C7EB2-CD3B-4674-B129-7667BD5E62FE}"/>
                    </a:ext>
                  </a:extLst>
                </p14:cNvPr>
                <p14:cNvContentPartPr/>
                <p14:nvPr/>
              </p14:nvContentPartPr>
              <p14:xfrm>
                <a:off x="1895252" y="2008178"/>
                <a:ext cx="16920" cy="89280"/>
              </p14:xfrm>
            </p:contentPart>
          </mc:Choice>
          <mc:Fallback xmlns="">
            <p:pic>
              <p:nvPicPr>
                <p:cNvPr id="61473" name="墨迹 61472">
                  <a:extLst>
                    <a:ext uri="{FF2B5EF4-FFF2-40B4-BE49-F238E27FC236}">
                      <a16:creationId xmlns:a16="http://schemas.microsoft.com/office/drawing/2014/main" id="{875C7EB2-CD3B-4674-B129-7667BD5E62FE}"/>
                    </a:ext>
                  </a:extLst>
                </p:cNvPr>
                <p:cNvPicPr/>
                <p:nvPr/>
              </p:nvPicPr>
              <p:blipFill>
                <a:blip r:embed="rId58"/>
                <a:stretch>
                  <a:fillRect/>
                </a:stretch>
              </p:blipFill>
              <p:spPr>
                <a:xfrm>
                  <a:off x="1877252" y="1990105"/>
                  <a:ext cx="52560" cy="125064"/>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1474" name="墨迹 61473">
                  <a:extLst>
                    <a:ext uri="{FF2B5EF4-FFF2-40B4-BE49-F238E27FC236}">
                      <a16:creationId xmlns:a16="http://schemas.microsoft.com/office/drawing/2014/main" id="{DBC7173D-C8E3-4115-8AAA-DB62C49BAEF0}"/>
                    </a:ext>
                  </a:extLst>
                </p14:cNvPr>
                <p14:cNvContentPartPr/>
                <p14:nvPr/>
              </p14:nvContentPartPr>
              <p14:xfrm>
                <a:off x="1894172" y="1985498"/>
                <a:ext cx="122040" cy="318960"/>
              </p14:xfrm>
            </p:contentPart>
          </mc:Choice>
          <mc:Fallback xmlns="">
            <p:pic>
              <p:nvPicPr>
                <p:cNvPr id="61474" name="墨迹 61473">
                  <a:extLst>
                    <a:ext uri="{FF2B5EF4-FFF2-40B4-BE49-F238E27FC236}">
                      <a16:creationId xmlns:a16="http://schemas.microsoft.com/office/drawing/2014/main" id="{DBC7173D-C8E3-4115-8AAA-DB62C49BAEF0}"/>
                    </a:ext>
                  </a:extLst>
                </p:cNvPr>
                <p:cNvPicPr/>
                <p:nvPr/>
              </p:nvPicPr>
              <p:blipFill>
                <a:blip r:embed="rId60"/>
                <a:stretch>
                  <a:fillRect/>
                </a:stretch>
              </p:blipFill>
              <p:spPr>
                <a:xfrm>
                  <a:off x="1876172" y="1967498"/>
                  <a:ext cx="15768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1475" name="墨迹 61474">
                  <a:extLst>
                    <a:ext uri="{FF2B5EF4-FFF2-40B4-BE49-F238E27FC236}">
                      <a16:creationId xmlns:a16="http://schemas.microsoft.com/office/drawing/2014/main" id="{FF21EF1D-4335-44C0-99EF-E23ED7E87ED5}"/>
                    </a:ext>
                  </a:extLst>
                </p14:cNvPr>
                <p14:cNvContentPartPr/>
                <p14:nvPr/>
              </p14:nvContentPartPr>
              <p14:xfrm>
                <a:off x="1984172" y="2059658"/>
                <a:ext cx="196200" cy="174600"/>
              </p14:xfrm>
            </p:contentPart>
          </mc:Choice>
          <mc:Fallback xmlns="">
            <p:pic>
              <p:nvPicPr>
                <p:cNvPr id="61475" name="墨迹 61474">
                  <a:extLst>
                    <a:ext uri="{FF2B5EF4-FFF2-40B4-BE49-F238E27FC236}">
                      <a16:creationId xmlns:a16="http://schemas.microsoft.com/office/drawing/2014/main" id="{FF21EF1D-4335-44C0-99EF-E23ED7E87ED5}"/>
                    </a:ext>
                  </a:extLst>
                </p:cNvPr>
                <p:cNvPicPr/>
                <p:nvPr/>
              </p:nvPicPr>
              <p:blipFill>
                <a:blip r:embed="rId62"/>
                <a:stretch>
                  <a:fillRect/>
                </a:stretch>
              </p:blipFill>
              <p:spPr>
                <a:xfrm>
                  <a:off x="1966139" y="2041658"/>
                  <a:ext cx="231906"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61476" name="墨迹 61475">
                  <a:extLst>
                    <a:ext uri="{FF2B5EF4-FFF2-40B4-BE49-F238E27FC236}">
                      <a16:creationId xmlns:a16="http://schemas.microsoft.com/office/drawing/2014/main" id="{6B9F9612-5685-468F-83E8-8A081C781B89}"/>
                    </a:ext>
                  </a:extLst>
                </p14:cNvPr>
                <p14:cNvContentPartPr/>
                <p14:nvPr/>
              </p14:nvContentPartPr>
              <p14:xfrm>
                <a:off x="2113412" y="1901618"/>
                <a:ext cx="210240" cy="352080"/>
              </p14:xfrm>
            </p:contentPart>
          </mc:Choice>
          <mc:Fallback xmlns="">
            <p:pic>
              <p:nvPicPr>
                <p:cNvPr id="61476" name="墨迹 61475">
                  <a:extLst>
                    <a:ext uri="{FF2B5EF4-FFF2-40B4-BE49-F238E27FC236}">
                      <a16:creationId xmlns:a16="http://schemas.microsoft.com/office/drawing/2014/main" id="{6B9F9612-5685-468F-83E8-8A081C781B89}"/>
                    </a:ext>
                  </a:extLst>
                </p:cNvPr>
                <p:cNvPicPr/>
                <p:nvPr/>
              </p:nvPicPr>
              <p:blipFill>
                <a:blip r:embed="rId64"/>
                <a:stretch>
                  <a:fillRect/>
                </a:stretch>
              </p:blipFill>
              <p:spPr>
                <a:xfrm>
                  <a:off x="2095412" y="1883618"/>
                  <a:ext cx="24588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61477" name="墨迹 61476">
                  <a:extLst>
                    <a:ext uri="{FF2B5EF4-FFF2-40B4-BE49-F238E27FC236}">
                      <a16:creationId xmlns:a16="http://schemas.microsoft.com/office/drawing/2014/main" id="{311B6623-C979-4C1B-927E-37D042B328E3}"/>
                    </a:ext>
                  </a:extLst>
                </p14:cNvPr>
                <p14:cNvContentPartPr/>
                <p14:nvPr/>
              </p14:nvContentPartPr>
              <p14:xfrm>
                <a:off x="2251292" y="1949858"/>
                <a:ext cx="214920" cy="223920"/>
              </p14:xfrm>
            </p:contentPart>
          </mc:Choice>
          <mc:Fallback xmlns="">
            <p:pic>
              <p:nvPicPr>
                <p:cNvPr id="61477" name="墨迹 61476">
                  <a:extLst>
                    <a:ext uri="{FF2B5EF4-FFF2-40B4-BE49-F238E27FC236}">
                      <a16:creationId xmlns:a16="http://schemas.microsoft.com/office/drawing/2014/main" id="{311B6623-C979-4C1B-927E-37D042B328E3}"/>
                    </a:ext>
                  </a:extLst>
                </p:cNvPr>
                <p:cNvPicPr/>
                <p:nvPr/>
              </p:nvPicPr>
              <p:blipFill>
                <a:blip r:embed="rId66"/>
                <a:stretch>
                  <a:fillRect/>
                </a:stretch>
              </p:blipFill>
              <p:spPr>
                <a:xfrm>
                  <a:off x="2233292" y="1931829"/>
                  <a:ext cx="250560" cy="259617"/>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1478" name="墨迹 61477">
                  <a:extLst>
                    <a:ext uri="{FF2B5EF4-FFF2-40B4-BE49-F238E27FC236}">
                      <a16:creationId xmlns:a16="http://schemas.microsoft.com/office/drawing/2014/main" id="{B78DC391-D4C3-4E41-A8F1-29A2A4E005BD}"/>
                    </a:ext>
                  </a:extLst>
                </p14:cNvPr>
                <p14:cNvContentPartPr/>
                <p14:nvPr/>
              </p14:nvContentPartPr>
              <p14:xfrm>
                <a:off x="2407892" y="1897658"/>
                <a:ext cx="192600" cy="250920"/>
              </p14:xfrm>
            </p:contentPart>
          </mc:Choice>
          <mc:Fallback xmlns="">
            <p:pic>
              <p:nvPicPr>
                <p:cNvPr id="61478" name="墨迹 61477">
                  <a:extLst>
                    <a:ext uri="{FF2B5EF4-FFF2-40B4-BE49-F238E27FC236}">
                      <a16:creationId xmlns:a16="http://schemas.microsoft.com/office/drawing/2014/main" id="{B78DC391-D4C3-4E41-A8F1-29A2A4E005BD}"/>
                    </a:ext>
                  </a:extLst>
                </p:cNvPr>
                <p:cNvPicPr/>
                <p:nvPr/>
              </p:nvPicPr>
              <p:blipFill>
                <a:blip r:embed="rId68"/>
                <a:stretch>
                  <a:fillRect/>
                </a:stretch>
              </p:blipFill>
              <p:spPr>
                <a:xfrm>
                  <a:off x="2389892" y="1879658"/>
                  <a:ext cx="22824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1479" name="墨迹 61478">
                  <a:extLst>
                    <a:ext uri="{FF2B5EF4-FFF2-40B4-BE49-F238E27FC236}">
                      <a16:creationId xmlns:a16="http://schemas.microsoft.com/office/drawing/2014/main" id="{8D7086E7-79C8-46AA-ABDB-3B65B1802D6F}"/>
                    </a:ext>
                  </a:extLst>
                </p14:cNvPr>
                <p14:cNvContentPartPr/>
                <p14:nvPr/>
              </p14:nvContentPartPr>
              <p14:xfrm>
                <a:off x="1949252" y="2156858"/>
                <a:ext cx="833760" cy="217440"/>
              </p14:xfrm>
            </p:contentPart>
          </mc:Choice>
          <mc:Fallback xmlns="">
            <p:pic>
              <p:nvPicPr>
                <p:cNvPr id="61479" name="墨迹 61478">
                  <a:extLst>
                    <a:ext uri="{FF2B5EF4-FFF2-40B4-BE49-F238E27FC236}">
                      <a16:creationId xmlns:a16="http://schemas.microsoft.com/office/drawing/2014/main" id="{8D7086E7-79C8-46AA-ABDB-3B65B1802D6F}"/>
                    </a:ext>
                  </a:extLst>
                </p:cNvPr>
                <p:cNvPicPr/>
                <p:nvPr/>
              </p:nvPicPr>
              <p:blipFill>
                <a:blip r:embed="rId70"/>
                <a:stretch>
                  <a:fillRect/>
                </a:stretch>
              </p:blipFill>
              <p:spPr>
                <a:xfrm>
                  <a:off x="1931252" y="2138858"/>
                  <a:ext cx="869400" cy="253080"/>
                </a:xfrm>
                <a:prstGeom prst="rect">
                  <a:avLst/>
                </a:prstGeom>
              </p:spPr>
            </p:pic>
          </mc:Fallback>
        </mc:AlternateContent>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3"/>
          <p:cNvPicPr>
            <a:picLocks noChangeAspect="1" noChangeArrowheads="1"/>
          </p:cNvPicPr>
          <p:nvPr/>
        </p:nvPicPr>
        <p:blipFill>
          <a:blip r:embed="rId3" cstate="print"/>
          <a:srcRect/>
          <a:stretch>
            <a:fillRect/>
          </a:stretch>
        </p:blipFill>
        <p:spPr bwMode="auto">
          <a:xfrm>
            <a:off x="352425" y="1917700"/>
            <a:ext cx="8510588" cy="3341688"/>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a:latin typeface="+mn-lt"/>
              </a:rPr>
              <a:t>routing in a banyan switch</a:t>
            </a:r>
            <a:endParaRPr lang="zh-CN" altLang="en-US">
              <a:latin typeface="+mn-l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Rectangle 2"/>
          <p:cNvSpPr>
            <a:spLocks noGrp="1" noChangeArrowheads="1"/>
          </p:cNvSpPr>
          <p:nvPr>
            <p:ph type="body" idx="4294967295"/>
          </p:nvPr>
        </p:nvSpPr>
        <p:spPr>
          <a:xfrm>
            <a:off x="336550" y="1089025"/>
            <a:ext cx="3867150" cy="531813"/>
          </a:xfrm>
        </p:spPr>
        <p:txBody>
          <a:bodyPr/>
          <a:lstStyle/>
          <a:p>
            <a:pPr eaLnBrk="1" hangingPunct="1"/>
            <a:r>
              <a:rPr lang="en-US" altLang="zh-CN"/>
              <a:t>Batcher-Banyan</a:t>
            </a:r>
            <a:r>
              <a:rPr lang="zh-CN" altLang="en-US"/>
              <a:t> </a:t>
            </a:r>
            <a:r>
              <a:rPr lang="en-US" altLang="zh-CN"/>
              <a:t>switch</a:t>
            </a:r>
          </a:p>
        </p:txBody>
      </p:sp>
      <p:pic>
        <p:nvPicPr>
          <p:cNvPr id="715779" name="Picture 3" descr="PE03F34"/>
          <p:cNvPicPr>
            <a:picLocks noChangeAspect="1" noChangeArrowheads="1"/>
          </p:cNvPicPr>
          <p:nvPr/>
        </p:nvPicPr>
        <p:blipFill>
          <a:blip r:embed="rId3" cstate="print"/>
          <a:srcRect/>
          <a:stretch>
            <a:fillRect/>
          </a:stretch>
        </p:blipFill>
        <p:spPr bwMode="auto">
          <a:xfrm>
            <a:off x="406400" y="2316163"/>
            <a:ext cx="3810000" cy="2506662"/>
          </a:xfrm>
          <a:prstGeom prst="rect">
            <a:avLst/>
          </a:prstGeom>
          <a:noFill/>
          <a:ln w="9525">
            <a:noFill/>
            <a:miter lim="800000"/>
            <a:headEnd/>
            <a:tailEnd/>
          </a:ln>
        </p:spPr>
      </p:pic>
      <p:grpSp>
        <p:nvGrpSpPr>
          <p:cNvPr id="2" name="Group 4"/>
          <p:cNvGrpSpPr>
            <a:grpSpLocks/>
          </p:cNvGrpSpPr>
          <p:nvPr/>
        </p:nvGrpSpPr>
        <p:grpSpPr bwMode="auto">
          <a:xfrm>
            <a:off x="3961210" y="1607472"/>
            <a:ext cx="4954587" cy="4038600"/>
            <a:chOff x="1439" y="1200"/>
            <a:chExt cx="2833" cy="2400"/>
          </a:xfrm>
        </p:grpSpPr>
        <p:sp>
          <p:nvSpPr>
            <p:cNvPr id="63495" name="Line 5"/>
            <p:cNvSpPr>
              <a:spLocks noChangeShapeType="1"/>
            </p:cNvSpPr>
            <p:nvPr/>
          </p:nvSpPr>
          <p:spPr bwMode="auto">
            <a:xfrm>
              <a:off x="2400" y="2256"/>
              <a:ext cx="480" cy="0"/>
            </a:xfrm>
            <a:prstGeom prst="line">
              <a:avLst/>
            </a:prstGeom>
            <a:noFill/>
            <a:ln w="9525">
              <a:solidFill>
                <a:schemeClr val="tx1"/>
              </a:solidFill>
              <a:round/>
              <a:headEnd/>
              <a:tailEnd/>
            </a:ln>
          </p:spPr>
          <p:txBody>
            <a:bodyPr wrap="none" anchor="ctr"/>
            <a:lstStyle/>
            <a:p>
              <a:endParaRPr lang="zh-CN" altLang="en-US">
                <a:latin typeface="Gill Sans MT" panose="020B0502020104020203" pitchFamily="34" charset="0"/>
              </a:endParaRPr>
            </a:p>
          </p:txBody>
        </p:sp>
        <p:sp>
          <p:nvSpPr>
            <p:cNvPr id="63496" name="Line 6"/>
            <p:cNvSpPr>
              <a:spLocks noChangeShapeType="1"/>
            </p:cNvSpPr>
            <p:nvPr/>
          </p:nvSpPr>
          <p:spPr bwMode="auto">
            <a:xfrm>
              <a:off x="2400" y="2352"/>
              <a:ext cx="480" cy="0"/>
            </a:xfrm>
            <a:prstGeom prst="line">
              <a:avLst/>
            </a:prstGeom>
            <a:noFill/>
            <a:ln w="9525">
              <a:solidFill>
                <a:schemeClr val="tx1"/>
              </a:solidFill>
              <a:round/>
              <a:headEnd/>
              <a:tailEnd/>
            </a:ln>
          </p:spPr>
          <p:txBody>
            <a:bodyPr wrap="none" anchor="ctr"/>
            <a:lstStyle/>
            <a:p>
              <a:endParaRPr lang="zh-CN" altLang="en-US">
                <a:latin typeface="Gill Sans MT" panose="020B0502020104020203" pitchFamily="34" charset="0"/>
              </a:endParaRPr>
            </a:p>
          </p:txBody>
        </p:sp>
        <p:sp>
          <p:nvSpPr>
            <p:cNvPr id="63497" name="Line 7"/>
            <p:cNvSpPr>
              <a:spLocks noChangeShapeType="1"/>
            </p:cNvSpPr>
            <p:nvPr/>
          </p:nvSpPr>
          <p:spPr bwMode="auto">
            <a:xfrm>
              <a:off x="2400" y="2448"/>
              <a:ext cx="480" cy="0"/>
            </a:xfrm>
            <a:prstGeom prst="line">
              <a:avLst/>
            </a:prstGeom>
            <a:noFill/>
            <a:ln w="9525">
              <a:solidFill>
                <a:schemeClr val="tx1"/>
              </a:solidFill>
              <a:round/>
              <a:headEnd/>
              <a:tailEnd/>
            </a:ln>
          </p:spPr>
          <p:txBody>
            <a:bodyPr wrap="none" anchor="ctr"/>
            <a:lstStyle/>
            <a:p>
              <a:endParaRPr lang="zh-CN" altLang="en-US">
                <a:latin typeface="Gill Sans MT" panose="020B0502020104020203" pitchFamily="34" charset="0"/>
              </a:endParaRPr>
            </a:p>
          </p:txBody>
        </p:sp>
        <p:sp>
          <p:nvSpPr>
            <p:cNvPr id="63498" name="Line 8"/>
            <p:cNvSpPr>
              <a:spLocks noChangeShapeType="1"/>
            </p:cNvSpPr>
            <p:nvPr/>
          </p:nvSpPr>
          <p:spPr bwMode="auto">
            <a:xfrm>
              <a:off x="2400" y="2544"/>
              <a:ext cx="480" cy="0"/>
            </a:xfrm>
            <a:prstGeom prst="line">
              <a:avLst/>
            </a:prstGeom>
            <a:noFill/>
            <a:ln w="9525">
              <a:solidFill>
                <a:schemeClr val="tx1"/>
              </a:solidFill>
              <a:round/>
              <a:headEnd/>
              <a:tailEnd/>
            </a:ln>
          </p:spPr>
          <p:txBody>
            <a:bodyPr wrap="none" anchor="ctr"/>
            <a:lstStyle/>
            <a:p>
              <a:endParaRPr lang="zh-CN" altLang="en-US">
                <a:latin typeface="Gill Sans MT" panose="020B0502020104020203" pitchFamily="34" charset="0"/>
              </a:endParaRPr>
            </a:p>
          </p:txBody>
        </p:sp>
        <p:sp>
          <p:nvSpPr>
            <p:cNvPr id="63499" name="Line 9"/>
            <p:cNvSpPr>
              <a:spLocks noChangeShapeType="1"/>
            </p:cNvSpPr>
            <p:nvPr/>
          </p:nvSpPr>
          <p:spPr bwMode="auto">
            <a:xfrm>
              <a:off x="2496" y="2160"/>
              <a:ext cx="0" cy="480"/>
            </a:xfrm>
            <a:prstGeom prst="line">
              <a:avLst/>
            </a:prstGeom>
            <a:noFill/>
            <a:ln w="9525">
              <a:solidFill>
                <a:schemeClr val="tx1"/>
              </a:solidFill>
              <a:round/>
              <a:headEnd/>
              <a:tailEnd/>
            </a:ln>
          </p:spPr>
          <p:txBody>
            <a:bodyPr wrap="none" anchor="ctr"/>
            <a:lstStyle/>
            <a:p>
              <a:endParaRPr lang="zh-CN" altLang="en-US">
                <a:latin typeface="Gill Sans MT" panose="020B0502020104020203" pitchFamily="34" charset="0"/>
              </a:endParaRPr>
            </a:p>
          </p:txBody>
        </p:sp>
        <p:sp>
          <p:nvSpPr>
            <p:cNvPr id="63500" name="Line 10"/>
            <p:cNvSpPr>
              <a:spLocks noChangeShapeType="1"/>
            </p:cNvSpPr>
            <p:nvPr/>
          </p:nvSpPr>
          <p:spPr bwMode="auto">
            <a:xfrm>
              <a:off x="2592" y="2160"/>
              <a:ext cx="0" cy="480"/>
            </a:xfrm>
            <a:prstGeom prst="line">
              <a:avLst/>
            </a:prstGeom>
            <a:noFill/>
            <a:ln w="9525">
              <a:solidFill>
                <a:schemeClr val="tx1"/>
              </a:solidFill>
              <a:round/>
              <a:headEnd/>
              <a:tailEnd/>
            </a:ln>
          </p:spPr>
          <p:txBody>
            <a:bodyPr wrap="none" anchor="ctr"/>
            <a:lstStyle/>
            <a:p>
              <a:endParaRPr lang="zh-CN" altLang="en-US">
                <a:latin typeface="Gill Sans MT" panose="020B0502020104020203" pitchFamily="34" charset="0"/>
              </a:endParaRPr>
            </a:p>
          </p:txBody>
        </p:sp>
        <p:sp>
          <p:nvSpPr>
            <p:cNvPr id="63501" name="Line 11"/>
            <p:cNvSpPr>
              <a:spLocks noChangeShapeType="1"/>
            </p:cNvSpPr>
            <p:nvPr/>
          </p:nvSpPr>
          <p:spPr bwMode="auto">
            <a:xfrm>
              <a:off x="2688" y="2160"/>
              <a:ext cx="0" cy="480"/>
            </a:xfrm>
            <a:prstGeom prst="line">
              <a:avLst/>
            </a:prstGeom>
            <a:noFill/>
            <a:ln w="9525">
              <a:solidFill>
                <a:schemeClr val="tx1"/>
              </a:solidFill>
              <a:round/>
              <a:headEnd/>
              <a:tailEnd/>
            </a:ln>
          </p:spPr>
          <p:txBody>
            <a:bodyPr wrap="none" anchor="ctr"/>
            <a:lstStyle/>
            <a:p>
              <a:endParaRPr lang="zh-CN" altLang="en-US">
                <a:latin typeface="Gill Sans MT" panose="020B0502020104020203" pitchFamily="34" charset="0"/>
              </a:endParaRPr>
            </a:p>
          </p:txBody>
        </p:sp>
        <p:sp>
          <p:nvSpPr>
            <p:cNvPr id="63502" name="Line 12"/>
            <p:cNvSpPr>
              <a:spLocks noChangeShapeType="1"/>
            </p:cNvSpPr>
            <p:nvPr/>
          </p:nvSpPr>
          <p:spPr bwMode="auto">
            <a:xfrm>
              <a:off x="2784" y="2160"/>
              <a:ext cx="0" cy="480"/>
            </a:xfrm>
            <a:prstGeom prst="line">
              <a:avLst/>
            </a:prstGeom>
            <a:noFill/>
            <a:ln w="9525">
              <a:solidFill>
                <a:schemeClr val="tx1"/>
              </a:solidFill>
              <a:round/>
              <a:headEnd/>
              <a:tailEnd/>
            </a:ln>
          </p:spPr>
          <p:txBody>
            <a:bodyPr wrap="none" anchor="ctr"/>
            <a:lstStyle/>
            <a:p>
              <a:endParaRPr lang="zh-CN" altLang="en-US">
                <a:latin typeface="Gill Sans MT" panose="020B0502020104020203" pitchFamily="34" charset="0"/>
              </a:endParaRPr>
            </a:p>
          </p:txBody>
        </p:sp>
        <p:sp>
          <p:nvSpPr>
            <p:cNvPr id="63503" name="AutoShape 13"/>
            <p:cNvSpPr>
              <a:spLocks noChangeArrowheads="1"/>
            </p:cNvSpPr>
            <p:nvPr/>
          </p:nvSpPr>
          <p:spPr bwMode="auto">
            <a:xfrm>
              <a:off x="2352" y="2112"/>
              <a:ext cx="576" cy="576"/>
            </a:xfrm>
            <a:prstGeom prst="roundRect">
              <a:avLst>
                <a:gd name="adj" fmla="val 16667"/>
              </a:avLst>
            </a:prstGeom>
            <a:noFill/>
            <a:ln w="9525">
              <a:solidFill>
                <a:schemeClr val="tx1"/>
              </a:solidFill>
              <a:round/>
              <a:headEnd/>
              <a:tailEnd/>
            </a:ln>
          </p:spPr>
          <p:txBody>
            <a:bodyPr wrap="none" anchor="ctr"/>
            <a:lstStyle/>
            <a:p>
              <a:pPr algn="ctr" eaLnBrk="1" hangingPunct="1"/>
              <a:endParaRPr kumimoji="1" lang="zh-CN" altLang="en-US" b="1" i="1">
                <a:latin typeface="Gill Sans MT" panose="020B0502020104020203" pitchFamily="34" charset="0"/>
              </a:endParaRPr>
            </a:p>
          </p:txBody>
        </p:sp>
        <p:sp>
          <p:nvSpPr>
            <p:cNvPr id="63504" name="Line 14"/>
            <p:cNvSpPr>
              <a:spLocks noChangeShapeType="1"/>
            </p:cNvSpPr>
            <p:nvPr/>
          </p:nvSpPr>
          <p:spPr bwMode="auto">
            <a:xfrm>
              <a:off x="1439" y="2399"/>
              <a:ext cx="288" cy="0"/>
            </a:xfrm>
            <a:prstGeom prst="line">
              <a:avLst/>
            </a:prstGeom>
            <a:noFill/>
            <a:ln w="19050">
              <a:solidFill>
                <a:schemeClr val="tx1"/>
              </a:solidFill>
              <a:round/>
              <a:headEnd type="triangle" w="sm" len="med"/>
              <a:tailEnd type="triangle" w="sm" len="med"/>
            </a:ln>
          </p:spPr>
          <p:txBody>
            <a:bodyPr wrap="none" anchor="ctr"/>
            <a:lstStyle/>
            <a:p>
              <a:endParaRPr lang="zh-CN" altLang="en-US">
                <a:latin typeface="Gill Sans MT" panose="020B0502020104020203" pitchFamily="34" charset="0"/>
              </a:endParaRPr>
            </a:p>
          </p:txBody>
        </p:sp>
        <p:sp>
          <p:nvSpPr>
            <p:cNvPr id="63505" name="Rectangle 15"/>
            <p:cNvSpPr>
              <a:spLocks noChangeArrowheads="1"/>
            </p:cNvSpPr>
            <p:nvPr/>
          </p:nvSpPr>
          <p:spPr bwMode="auto">
            <a:xfrm>
              <a:off x="1728" y="2256"/>
              <a:ext cx="528" cy="288"/>
            </a:xfrm>
            <a:prstGeom prst="rect">
              <a:avLst/>
            </a:prstGeom>
            <a:noFill/>
            <a:ln w="9525">
              <a:solidFill>
                <a:schemeClr val="tx1"/>
              </a:solidFill>
              <a:miter lim="800000"/>
              <a:headEnd/>
              <a:tailEnd/>
            </a:ln>
          </p:spPr>
          <p:txBody>
            <a:bodyPr wrap="none" anchor="ctr"/>
            <a:lstStyle/>
            <a:p>
              <a:pPr algn="ctr" eaLnBrk="1" hangingPunct="1">
                <a:lnSpc>
                  <a:spcPct val="80000"/>
                </a:lnSpc>
              </a:pPr>
              <a:r>
                <a:rPr kumimoji="1" lang="en-US" altLang="zh-CN" sz="1200">
                  <a:latin typeface="Gill Sans MT" panose="020B0502020104020203" pitchFamily="34" charset="0"/>
                </a:rPr>
                <a:t>Line card</a:t>
              </a:r>
            </a:p>
            <a:p>
              <a:pPr algn="ctr" eaLnBrk="1" hangingPunct="1">
                <a:lnSpc>
                  <a:spcPct val="80000"/>
                </a:lnSpc>
              </a:pPr>
              <a:r>
                <a:rPr kumimoji="1" lang="en-US" altLang="zh-CN" sz="1200">
                  <a:latin typeface="Gill Sans MT" panose="020B0502020104020203" pitchFamily="34" charset="0"/>
                </a:rPr>
                <a:t>(</a:t>
              </a:r>
              <a:r>
                <a:rPr kumimoji="1" lang="zh-CN" altLang="en-US" sz="1200">
                  <a:latin typeface="Gill Sans MT" panose="020B0502020104020203" pitchFamily="34" charset="0"/>
                </a:rPr>
                <a:t>转发 </a:t>
              </a:r>
            </a:p>
            <a:p>
              <a:pPr algn="ctr" eaLnBrk="1" hangingPunct="1">
                <a:lnSpc>
                  <a:spcPct val="80000"/>
                </a:lnSpc>
              </a:pPr>
              <a:r>
                <a:rPr kumimoji="1" lang="en-US" altLang="zh-CN" sz="1200">
                  <a:latin typeface="Gill Sans MT" panose="020B0502020104020203" pitchFamily="34" charset="0"/>
                </a:rPr>
                <a:t>buffering)</a:t>
              </a:r>
            </a:p>
          </p:txBody>
        </p:sp>
        <p:sp>
          <p:nvSpPr>
            <p:cNvPr id="63506" name="Line 16"/>
            <p:cNvSpPr>
              <a:spLocks noChangeShapeType="1"/>
            </p:cNvSpPr>
            <p:nvPr/>
          </p:nvSpPr>
          <p:spPr bwMode="auto">
            <a:xfrm>
              <a:off x="2256" y="2400"/>
              <a:ext cx="96" cy="0"/>
            </a:xfrm>
            <a:prstGeom prst="line">
              <a:avLst/>
            </a:prstGeom>
            <a:noFill/>
            <a:ln w="19050">
              <a:solidFill>
                <a:schemeClr val="tx1"/>
              </a:solidFill>
              <a:round/>
              <a:headEnd/>
              <a:tailEnd/>
            </a:ln>
          </p:spPr>
          <p:txBody>
            <a:bodyPr wrap="none" anchor="ctr"/>
            <a:lstStyle/>
            <a:p>
              <a:endParaRPr lang="zh-CN" altLang="en-US">
                <a:latin typeface="Gill Sans MT" panose="020B0502020104020203" pitchFamily="34" charset="0"/>
              </a:endParaRPr>
            </a:p>
          </p:txBody>
        </p:sp>
        <p:sp>
          <p:nvSpPr>
            <p:cNvPr id="63507" name="Line 17"/>
            <p:cNvSpPr>
              <a:spLocks noChangeShapeType="1"/>
            </p:cNvSpPr>
            <p:nvPr/>
          </p:nvSpPr>
          <p:spPr bwMode="auto">
            <a:xfrm>
              <a:off x="2928" y="2400"/>
              <a:ext cx="96" cy="0"/>
            </a:xfrm>
            <a:prstGeom prst="line">
              <a:avLst/>
            </a:prstGeom>
            <a:noFill/>
            <a:ln w="19050">
              <a:solidFill>
                <a:schemeClr val="tx1"/>
              </a:solidFill>
              <a:round/>
              <a:headEnd/>
              <a:tailEnd/>
            </a:ln>
          </p:spPr>
          <p:txBody>
            <a:bodyPr wrap="none" anchor="ctr"/>
            <a:lstStyle/>
            <a:p>
              <a:endParaRPr lang="zh-CN" altLang="en-US">
                <a:latin typeface="Gill Sans MT" panose="020B0502020104020203" pitchFamily="34" charset="0"/>
              </a:endParaRPr>
            </a:p>
          </p:txBody>
        </p:sp>
        <p:sp>
          <p:nvSpPr>
            <p:cNvPr id="63508" name="Rectangle 18"/>
            <p:cNvSpPr>
              <a:spLocks noChangeArrowheads="1"/>
            </p:cNvSpPr>
            <p:nvPr/>
          </p:nvSpPr>
          <p:spPr bwMode="auto">
            <a:xfrm>
              <a:off x="3024" y="2256"/>
              <a:ext cx="528" cy="288"/>
            </a:xfrm>
            <a:prstGeom prst="rect">
              <a:avLst/>
            </a:prstGeom>
            <a:noFill/>
            <a:ln w="9525">
              <a:solidFill>
                <a:schemeClr val="tx1"/>
              </a:solidFill>
              <a:miter lim="800000"/>
              <a:headEnd/>
              <a:tailEnd/>
            </a:ln>
          </p:spPr>
          <p:txBody>
            <a:bodyPr wrap="none" anchor="ctr"/>
            <a:lstStyle/>
            <a:p>
              <a:pPr algn="ctr" eaLnBrk="1" hangingPunct="1">
                <a:lnSpc>
                  <a:spcPct val="80000"/>
                </a:lnSpc>
              </a:pPr>
              <a:r>
                <a:rPr kumimoji="1" lang="en-US" altLang="zh-CN" sz="1200">
                  <a:latin typeface="Gill Sans MT" panose="020B0502020104020203" pitchFamily="34" charset="0"/>
                </a:rPr>
                <a:t>Line card</a:t>
              </a:r>
            </a:p>
            <a:p>
              <a:pPr algn="ctr" eaLnBrk="1" hangingPunct="1">
                <a:lnSpc>
                  <a:spcPct val="80000"/>
                </a:lnSpc>
              </a:pPr>
              <a:r>
                <a:rPr kumimoji="1" lang="en-US" altLang="zh-CN" sz="1200">
                  <a:latin typeface="Gill Sans MT" panose="020B0502020104020203" pitchFamily="34" charset="0"/>
                </a:rPr>
                <a:t>(</a:t>
              </a:r>
              <a:r>
                <a:rPr kumimoji="1" lang="zh-CN" altLang="en-US" sz="1200">
                  <a:latin typeface="Gill Sans MT" panose="020B0502020104020203" pitchFamily="34" charset="0"/>
                </a:rPr>
                <a:t>转发 </a:t>
              </a:r>
            </a:p>
            <a:p>
              <a:pPr algn="ctr" eaLnBrk="1" hangingPunct="1">
                <a:lnSpc>
                  <a:spcPct val="80000"/>
                </a:lnSpc>
              </a:pPr>
              <a:r>
                <a:rPr kumimoji="1" lang="en-US" altLang="zh-CN" sz="1200">
                  <a:latin typeface="Gill Sans MT" panose="020B0502020104020203" pitchFamily="34" charset="0"/>
                </a:rPr>
                <a:t>buffering)</a:t>
              </a:r>
            </a:p>
          </p:txBody>
        </p:sp>
        <p:sp>
          <p:nvSpPr>
            <p:cNvPr id="63509" name="Rectangle 19"/>
            <p:cNvSpPr>
              <a:spLocks noChangeArrowheads="1"/>
            </p:cNvSpPr>
            <p:nvPr/>
          </p:nvSpPr>
          <p:spPr bwMode="auto">
            <a:xfrm rot="-5400000">
              <a:off x="2376" y="1608"/>
              <a:ext cx="528" cy="288"/>
            </a:xfrm>
            <a:prstGeom prst="rect">
              <a:avLst/>
            </a:prstGeom>
            <a:noFill/>
            <a:ln w="9525">
              <a:solidFill>
                <a:schemeClr val="tx1"/>
              </a:solidFill>
              <a:miter lim="800000"/>
              <a:headEnd/>
              <a:tailEnd/>
            </a:ln>
          </p:spPr>
          <p:txBody>
            <a:bodyPr wrap="none" anchor="ctr"/>
            <a:lstStyle/>
            <a:p>
              <a:pPr algn="ctr" eaLnBrk="1" hangingPunct="1">
                <a:lnSpc>
                  <a:spcPct val="80000"/>
                </a:lnSpc>
              </a:pPr>
              <a:r>
                <a:rPr kumimoji="1" lang="en-US" altLang="zh-CN" sz="1200">
                  <a:latin typeface="Gill Sans MT" panose="020B0502020104020203" pitchFamily="34" charset="0"/>
                </a:rPr>
                <a:t>Line card</a:t>
              </a:r>
            </a:p>
            <a:p>
              <a:pPr algn="ctr" eaLnBrk="1" hangingPunct="1">
                <a:lnSpc>
                  <a:spcPct val="80000"/>
                </a:lnSpc>
              </a:pPr>
              <a:r>
                <a:rPr kumimoji="1" lang="en-US" altLang="zh-CN" sz="1200">
                  <a:latin typeface="Gill Sans MT" panose="020B0502020104020203" pitchFamily="34" charset="0"/>
                </a:rPr>
                <a:t>(</a:t>
              </a:r>
              <a:r>
                <a:rPr kumimoji="1" lang="zh-CN" altLang="en-US" sz="1200">
                  <a:latin typeface="Gill Sans MT" panose="020B0502020104020203" pitchFamily="34" charset="0"/>
                </a:rPr>
                <a:t>转发 </a:t>
              </a:r>
            </a:p>
            <a:p>
              <a:pPr algn="ctr" eaLnBrk="1" hangingPunct="1">
                <a:lnSpc>
                  <a:spcPct val="80000"/>
                </a:lnSpc>
              </a:pPr>
              <a:r>
                <a:rPr kumimoji="1" lang="en-US" altLang="zh-CN" sz="1200">
                  <a:latin typeface="Gill Sans MT" panose="020B0502020104020203" pitchFamily="34" charset="0"/>
                </a:rPr>
                <a:t>buffering)</a:t>
              </a:r>
            </a:p>
          </p:txBody>
        </p:sp>
        <p:sp>
          <p:nvSpPr>
            <p:cNvPr id="63510" name="Line 20"/>
            <p:cNvSpPr>
              <a:spLocks noChangeShapeType="1"/>
            </p:cNvSpPr>
            <p:nvPr/>
          </p:nvSpPr>
          <p:spPr bwMode="auto">
            <a:xfrm flipV="1">
              <a:off x="2640" y="2016"/>
              <a:ext cx="0" cy="96"/>
            </a:xfrm>
            <a:prstGeom prst="line">
              <a:avLst/>
            </a:prstGeom>
            <a:noFill/>
            <a:ln w="19050">
              <a:solidFill>
                <a:schemeClr val="tx1"/>
              </a:solidFill>
              <a:round/>
              <a:headEnd/>
              <a:tailEnd/>
            </a:ln>
          </p:spPr>
          <p:txBody>
            <a:bodyPr wrap="none" anchor="ctr"/>
            <a:lstStyle/>
            <a:p>
              <a:endParaRPr lang="zh-CN" altLang="en-US">
                <a:latin typeface="Gill Sans MT" panose="020B0502020104020203" pitchFamily="34" charset="0"/>
              </a:endParaRPr>
            </a:p>
          </p:txBody>
        </p:sp>
        <p:sp>
          <p:nvSpPr>
            <p:cNvPr id="63511" name="Rectangle 21"/>
            <p:cNvSpPr>
              <a:spLocks noChangeArrowheads="1"/>
            </p:cNvSpPr>
            <p:nvPr/>
          </p:nvSpPr>
          <p:spPr bwMode="auto">
            <a:xfrm rot="-5400000">
              <a:off x="2376" y="2904"/>
              <a:ext cx="528" cy="288"/>
            </a:xfrm>
            <a:prstGeom prst="rect">
              <a:avLst/>
            </a:prstGeom>
            <a:noFill/>
            <a:ln w="9525">
              <a:solidFill>
                <a:schemeClr val="tx1"/>
              </a:solidFill>
              <a:miter lim="800000"/>
              <a:headEnd/>
              <a:tailEnd/>
            </a:ln>
          </p:spPr>
          <p:txBody>
            <a:bodyPr wrap="none" anchor="ctr"/>
            <a:lstStyle/>
            <a:p>
              <a:pPr algn="ctr" eaLnBrk="1" hangingPunct="1">
                <a:lnSpc>
                  <a:spcPct val="80000"/>
                </a:lnSpc>
              </a:pPr>
              <a:r>
                <a:rPr kumimoji="1" lang="en-US" altLang="zh-CN" sz="1200">
                  <a:latin typeface="Gill Sans MT" panose="020B0502020104020203" pitchFamily="34" charset="0"/>
                </a:rPr>
                <a:t>Line card</a:t>
              </a:r>
            </a:p>
            <a:p>
              <a:pPr algn="ctr" eaLnBrk="1" hangingPunct="1">
                <a:lnSpc>
                  <a:spcPct val="80000"/>
                </a:lnSpc>
              </a:pPr>
              <a:r>
                <a:rPr kumimoji="1" lang="en-US" altLang="zh-CN" sz="1200">
                  <a:latin typeface="Gill Sans MT" panose="020B0502020104020203" pitchFamily="34" charset="0"/>
                </a:rPr>
                <a:t>(</a:t>
              </a:r>
              <a:r>
                <a:rPr kumimoji="1" lang="zh-CN" altLang="en-US" sz="1200">
                  <a:latin typeface="Gill Sans MT" panose="020B0502020104020203" pitchFamily="34" charset="0"/>
                </a:rPr>
                <a:t>转发 </a:t>
              </a:r>
            </a:p>
            <a:p>
              <a:pPr algn="ctr" eaLnBrk="1" hangingPunct="1">
                <a:lnSpc>
                  <a:spcPct val="80000"/>
                </a:lnSpc>
              </a:pPr>
              <a:r>
                <a:rPr kumimoji="1" lang="en-US" altLang="zh-CN" sz="1200">
                  <a:latin typeface="Gill Sans MT" panose="020B0502020104020203" pitchFamily="34" charset="0"/>
                </a:rPr>
                <a:t>buffering)</a:t>
              </a:r>
            </a:p>
          </p:txBody>
        </p:sp>
        <p:sp>
          <p:nvSpPr>
            <p:cNvPr id="63512" name="Line 22"/>
            <p:cNvSpPr>
              <a:spLocks noChangeShapeType="1"/>
            </p:cNvSpPr>
            <p:nvPr/>
          </p:nvSpPr>
          <p:spPr bwMode="auto">
            <a:xfrm flipV="1">
              <a:off x="2640" y="2688"/>
              <a:ext cx="0" cy="96"/>
            </a:xfrm>
            <a:prstGeom prst="line">
              <a:avLst/>
            </a:prstGeom>
            <a:noFill/>
            <a:ln w="19050">
              <a:solidFill>
                <a:schemeClr val="tx1"/>
              </a:solidFill>
              <a:round/>
              <a:headEnd/>
              <a:tailEnd/>
            </a:ln>
          </p:spPr>
          <p:txBody>
            <a:bodyPr wrap="none" anchor="ctr"/>
            <a:lstStyle/>
            <a:p>
              <a:endParaRPr lang="zh-CN" altLang="en-US">
                <a:latin typeface="Gill Sans MT" panose="020B0502020104020203" pitchFamily="34" charset="0"/>
              </a:endParaRPr>
            </a:p>
          </p:txBody>
        </p:sp>
        <p:sp>
          <p:nvSpPr>
            <p:cNvPr id="63513" name="Line 23"/>
            <p:cNvSpPr>
              <a:spLocks noChangeShapeType="1"/>
            </p:cNvSpPr>
            <p:nvPr/>
          </p:nvSpPr>
          <p:spPr bwMode="auto">
            <a:xfrm rot="-5400000">
              <a:off x="2496" y="3456"/>
              <a:ext cx="288" cy="0"/>
            </a:xfrm>
            <a:prstGeom prst="line">
              <a:avLst/>
            </a:prstGeom>
            <a:noFill/>
            <a:ln w="19050">
              <a:solidFill>
                <a:schemeClr val="tx1"/>
              </a:solidFill>
              <a:round/>
              <a:headEnd type="triangle" w="sm" len="med"/>
              <a:tailEnd type="triangle" w="sm" len="med"/>
            </a:ln>
          </p:spPr>
          <p:txBody>
            <a:bodyPr wrap="none" anchor="ctr"/>
            <a:lstStyle/>
            <a:p>
              <a:endParaRPr lang="zh-CN" altLang="en-US">
                <a:latin typeface="Gill Sans MT" panose="020B0502020104020203" pitchFamily="34" charset="0"/>
              </a:endParaRPr>
            </a:p>
          </p:txBody>
        </p:sp>
        <p:sp>
          <p:nvSpPr>
            <p:cNvPr id="63514" name="Line 24"/>
            <p:cNvSpPr>
              <a:spLocks noChangeShapeType="1"/>
            </p:cNvSpPr>
            <p:nvPr/>
          </p:nvSpPr>
          <p:spPr bwMode="auto">
            <a:xfrm rot="-5400000">
              <a:off x="2496" y="1344"/>
              <a:ext cx="288" cy="0"/>
            </a:xfrm>
            <a:prstGeom prst="line">
              <a:avLst/>
            </a:prstGeom>
            <a:noFill/>
            <a:ln w="19050">
              <a:solidFill>
                <a:schemeClr val="tx1"/>
              </a:solidFill>
              <a:round/>
              <a:headEnd type="triangle" w="sm" len="med"/>
              <a:tailEnd type="triangle" w="sm" len="med"/>
            </a:ln>
          </p:spPr>
          <p:txBody>
            <a:bodyPr wrap="none" anchor="ctr"/>
            <a:lstStyle/>
            <a:p>
              <a:endParaRPr lang="zh-CN" altLang="en-US">
                <a:latin typeface="Gill Sans MT" panose="020B0502020104020203" pitchFamily="34" charset="0"/>
              </a:endParaRPr>
            </a:p>
          </p:txBody>
        </p:sp>
        <p:sp>
          <p:nvSpPr>
            <p:cNvPr id="63515" name="Line 25"/>
            <p:cNvSpPr>
              <a:spLocks noChangeShapeType="1"/>
            </p:cNvSpPr>
            <p:nvPr/>
          </p:nvSpPr>
          <p:spPr bwMode="auto">
            <a:xfrm>
              <a:off x="3552" y="2400"/>
              <a:ext cx="288" cy="0"/>
            </a:xfrm>
            <a:prstGeom prst="line">
              <a:avLst/>
            </a:prstGeom>
            <a:noFill/>
            <a:ln w="19050">
              <a:solidFill>
                <a:schemeClr val="tx1"/>
              </a:solidFill>
              <a:round/>
              <a:headEnd type="triangle" w="sm" len="med"/>
              <a:tailEnd type="triangle" w="sm" len="med"/>
            </a:ln>
          </p:spPr>
          <p:txBody>
            <a:bodyPr wrap="none" anchor="ctr"/>
            <a:lstStyle/>
            <a:p>
              <a:endParaRPr lang="zh-CN" altLang="en-US">
                <a:latin typeface="Gill Sans MT" panose="020B0502020104020203" pitchFamily="34" charset="0"/>
              </a:endParaRPr>
            </a:p>
          </p:txBody>
        </p:sp>
        <p:sp>
          <p:nvSpPr>
            <p:cNvPr id="63516" name="Rectangle 26"/>
            <p:cNvSpPr>
              <a:spLocks noChangeArrowheads="1"/>
            </p:cNvSpPr>
            <p:nvPr/>
          </p:nvSpPr>
          <p:spPr bwMode="auto">
            <a:xfrm>
              <a:off x="2976" y="1728"/>
              <a:ext cx="576" cy="336"/>
            </a:xfrm>
            <a:prstGeom prst="rect">
              <a:avLst/>
            </a:prstGeom>
            <a:noFill/>
            <a:ln w="9525">
              <a:solidFill>
                <a:schemeClr val="tx1"/>
              </a:solidFill>
              <a:miter lim="800000"/>
              <a:headEnd/>
              <a:tailEnd/>
            </a:ln>
          </p:spPr>
          <p:txBody>
            <a:bodyPr wrap="none" anchor="ctr"/>
            <a:lstStyle/>
            <a:p>
              <a:pPr algn="ctr" eaLnBrk="1" hangingPunct="1"/>
              <a:r>
                <a:rPr kumimoji="1" lang="zh-CN" altLang="en-US" sz="1600">
                  <a:latin typeface="Gill Sans MT" panose="020B0502020104020203" pitchFamily="34" charset="0"/>
                </a:rPr>
                <a:t>选路</a:t>
              </a:r>
            </a:p>
            <a:p>
              <a:pPr algn="ctr" eaLnBrk="1" hangingPunct="1"/>
              <a:r>
                <a:rPr kumimoji="1" lang="en-US" altLang="zh-CN" sz="1600">
                  <a:latin typeface="Gill Sans MT" panose="020B0502020104020203" pitchFamily="34" charset="0"/>
                </a:rPr>
                <a:t>CPU</a:t>
              </a:r>
            </a:p>
          </p:txBody>
        </p:sp>
        <p:sp>
          <p:nvSpPr>
            <p:cNvPr id="63517" name="Rectangle 27"/>
            <p:cNvSpPr>
              <a:spLocks noChangeArrowheads="1"/>
            </p:cNvSpPr>
            <p:nvPr/>
          </p:nvSpPr>
          <p:spPr bwMode="auto">
            <a:xfrm>
              <a:off x="3648" y="1728"/>
              <a:ext cx="576" cy="336"/>
            </a:xfrm>
            <a:prstGeom prst="rect">
              <a:avLst/>
            </a:prstGeom>
            <a:noFill/>
            <a:ln w="9525">
              <a:solidFill>
                <a:schemeClr val="tx1"/>
              </a:solidFill>
              <a:miter lim="800000"/>
              <a:headEnd/>
              <a:tailEnd/>
            </a:ln>
          </p:spPr>
          <p:txBody>
            <a:bodyPr wrap="none" anchor="ctr"/>
            <a:lstStyle/>
            <a:p>
              <a:pPr algn="ctr" eaLnBrk="1" hangingPunct="1">
                <a:lnSpc>
                  <a:spcPct val="90000"/>
                </a:lnSpc>
              </a:pPr>
              <a:r>
                <a:rPr kumimoji="1" lang="en-US" altLang="zh-CN" sz="1600">
                  <a:latin typeface="Gill Sans MT" panose="020B0502020104020203" pitchFamily="34" charset="0"/>
                </a:rPr>
                <a:t>Buffer</a:t>
              </a:r>
            </a:p>
            <a:p>
              <a:pPr algn="ctr" eaLnBrk="1" hangingPunct="1">
                <a:lnSpc>
                  <a:spcPct val="90000"/>
                </a:lnSpc>
              </a:pPr>
              <a:r>
                <a:rPr kumimoji="1" lang="en-US" altLang="zh-CN" sz="1600">
                  <a:latin typeface="Gill Sans MT" panose="020B0502020104020203" pitchFamily="34" charset="0"/>
                </a:rPr>
                <a:t>memory</a:t>
              </a:r>
            </a:p>
          </p:txBody>
        </p:sp>
        <p:sp>
          <p:nvSpPr>
            <p:cNvPr id="715804" name="Rectangle 28"/>
            <p:cNvSpPr>
              <a:spLocks noChangeArrowheads="1"/>
            </p:cNvSpPr>
            <p:nvPr/>
          </p:nvSpPr>
          <p:spPr bwMode="auto">
            <a:xfrm>
              <a:off x="3024" y="1344"/>
              <a:ext cx="1152" cy="336"/>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lstStyle/>
            <a:p>
              <a:pPr algn="ctr" eaLnBrk="1" hangingPunct="1">
                <a:defRPr/>
              </a:pPr>
              <a:r>
                <a:rPr kumimoji="1" lang="en-US" altLang="zh-CN" sz="1600">
                  <a:latin typeface="Gill Sans MT" panose="020B0502020104020203" pitchFamily="34" charset="0"/>
                </a:rPr>
                <a:t>routing software</a:t>
              </a:r>
            </a:p>
            <a:p>
              <a:pPr algn="ctr" eaLnBrk="1" hangingPunct="1">
                <a:defRPr/>
              </a:pPr>
              <a:r>
                <a:rPr kumimoji="1" lang="en-US" altLang="zh-CN" sz="1600">
                  <a:latin typeface="Gill Sans MT" panose="020B0502020104020203" pitchFamily="34" charset="0"/>
                </a:rPr>
                <a:t>/router OS</a:t>
              </a:r>
            </a:p>
          </p:txBody>
        </p:sp>
        <p:sp>
          <p:nvSpPr>
            <p:cNvPr id="63519" name="Rectangle 29"/>
            <p:cNvSpPr>
              <a:spLocks noChangeArrowheads="1"/>
            </p:cNvSpPr>
            <p:nvPr/>
          </p:nvSpPr>
          <p:spPr bwMode="auto">
            <a:xfrm>
              <a:off x="2928" y="1296"/>
              <a:ext cx="1344" cy="816"/>
            </a:xfrm>
            <a:prstGeom prst="rect">
              <a:avLst/>
            </a:prstGeom>
            <a:noFill/>
            <a:ln w="9525">
              <a:solidFill>
                <a:schemeClr val="tx1"/>
              </a:solidFill>
              <a:prstDash val="lgDash"/>
              <a:miter lim="800000"/>
              <a:headEnd/>
              <a:tailEnd/>
            </a:ln>
          </p:spPr>
          <p:txBody>
            <a:bodyPr wrap="none" anchor="ctr"/>
            <a:lstStyle/>
            <a:p>
              <a:endParaRPr lang="zh-CN" altLang="en-US">
                <a:latin typeface="Gill Sans MT" panose="020B0502020104020203" pitchFamily="34" charset="0"/>
              </a:endParaRPr>
            </a:p>
          </p:txBody>
        </p:sp>
        <p:sp>
          <p:nvSpPr>
            <p:cNvPr id="63520" name="Line 30"/>
            <p:cNvSpPr>
              <a:spLocks noChangeShapeType="1"/>
            </p:cNvSpPr>
            <p:nvPr/>
          </p:nvSpPr>
          <p:spPr bwMode="auto">
            <a:xfrm flipV="1">
              <a:off x="2832" y="2064"/>
              <a:ext cx="144" cy="144"/>
            </a:xfrm>
            <a:prstGeom prst="line">
              <a:avLst/>
            </a:prstGeom>
            <a:noFill/>
            <a:ln w="19050">
              <a:solidFill>
                <a:schemeClr val="tx1"/>
              </a:solidFill>
              <a:round/>
              <a:headEnd type="none" w="sm" len="med"/>
              <a:tailEnd type="none" w="sm" len="med"/>
            </a:ln>
          </p:spPr>
          <p:txBody>
            <a:bodyPr wrap="none" anchor="ctr"/>
            <a:lstStyle/>
            <a:p>
              <a:endParaRPr lang="zh-CN" altLang="en-US">
                <a:latin typeface="Gill Sans MT" panose="020B0502020104020203" pitchFamily="34" charset="0"/>
              </a:endParaRPr>
            </a:p>
          </p:txBody>
        </p:sp>
      </p:grpSp>
      <p:sp>
        <p:nvSpPr>
          <p:cNvPr id="715807" name="Rectangle 31"/>
          <p:cNvSpPr>
            <a:spLocks noChangeArrowheads="1"/>
          </p:cNvSpPr>
          <p:nvPr/>
        </p:nvSpPr>
        <p:spPr bwMode="auto">
          <a:xfrm>
            <a:off x="4934347" y="1058228"/>
            <a:ext cx="3886200" cy="488950"/>
          </a:xfrm>
          <a:prstGeom prst="rect">
            <a:avLst/>
          </a:prstGeom>
          <a:noFill/>
          <a:ln w="9525">
            <a:noFill/>
            <a:miter lim="800000"/>
            <a:headEnd/>
            <a:tailEnd/>
          </a:ln>
        </p:spPr>
        <p:txBody>
          <a:bodyPr/>
          <a:lstStyle/>
          <a:p>
            <a:pPr marL="342900" indent="-342900" eaLnBrk="1" hangingPunct="1">
              <a:spcBef>
                <a:spcPct val="20000"/>
              </a:spcBef>
              <a:buClr>
                <a:schemeClr val="hlink"/>
              </a:buClr>
              <a:buFontTx/>
              <a:buChar char="•"/>
            </a:pPr>
            <a:r>
              <a:rPr lang="en-US" altLang="zh-CN" sz="2400">
                <a:latin typeface="Gill Sans MT" panose="020B0502020104020203" pitchFamily="34" charset="0"/>
              </a:rPr>
              <a:t>High speed router</a:t>
            </a:r>
          </a:p>
        </p:txBody>
      </p:sp>
      <p:sp>
        <p:nvSpPr>
          <p:cNvPr id="3" name="标题 2"/>
          <p:cNvSpPr>
            <a:spLocks noGrp="1"/>
          </p:cNvSpPr>
          <p:nvPr>
            <p:ph type="title"/>
          </p:nvPr>
        </p:nvSpPr>
        <p:spPr/>
        <p:txBody>
          <a:bodyPr/>
          <a:lstStyle/>
          <a:p>
            <a:r>
              <a:rPr lang="zh-CN" altLang="en-US">
                <a:ea typeface="楷体" panose="02010609060101010101" pitchFamily="49" charset="-122"/>
                <a:cs typeface="Arial" panose="020B0604020202020204" pitchFamily="34" charset="0"/>
              </a:rPr>
              <a:t>经内联网络交换</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715778">
                                            <p:txEl>
                                              <p:pRg st="0" end="0"/>
                                            </p:txEl>
                                          </p:spTgt>
                                        </p:tgtEl>
                                        <p:attrNameLst>
                                          <p:attrName>ppt_x</p:attrName>
                                        </p:attrNameLst>
                                      </p:cBhvr>
                                      <p:tavLst>
                                        <p:tav tm="0">
                                          <p:val>
                                            <p:strVal val="ppt_x"/>
                                          </p:val>
                                        </p:tav>
                                        <p:tav tm="100000">
                                          <p:val>
                                            <p:strVal val="ppt_x"/>
                                          </p:val>
                                        </p:tav>
                                      </p:tavLst>
                                    </p:anim>
                                    <p:anim calcmode="lin" valueType="num">
                                      <p:cBhvr additive="base">
                                        <p:cTn id="7" dur="500"/>
                                        <p:tgtEl>
                                          <p:spTgt spid="715778">
                                            <p:txEl>
                                              <p:pRg st="0" end="0"/>
                                            </p:txEl>
                                          </p:spTgt>
                                        </p:tgtEl>
                                        <p:attrNameLst>
                                          <p:attrName>ppt_y</p:attrName>
                                        </p:attrNameLst>
                                      </p:cBhvr>
                                      <p:tavLst>
                                        <p:tav tm="0">
                                          <p:val>
                                            <p:strVal val="ppt_y"/>
                                          </p:val>
                                        </p:tav>
                                        <p:tav tm="100000">
                                          <p:val>
                                            <p:strVal val="1+ppt_h/2"/>
                                          </p:val>
                                        </p:tav>
                                      </p:tavLst>
                                    </p:anim>
                                    <p:set>
                                      <p:cBhvr>
                                        <p:cTn id="8" dur="1" fill="hold">
                                          <p:stCondLst>
                                            <p:cond delay="499"/>
                                          </p:stCondLst>
                                        </p:cTn>
                                        <p:tgtEl>
                                          <p:spTgt spid="715778">
                                            <p:txEl>
                                              <p:pRg st="0" end="0"/>
                                            </p:txEl>
                                          </p:spTgt>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715779"/>
                                        </p:tgtEl>
                                        <p:attrNameLst>
                                          <p:attrName>ppt_x</p:attrName>
                                        </p:attrNameLst>
                                      </p:cBhvr>
                                      <p:tavLst>
                                        <p:tav tm="0">
                                          <p:val>
                                            <p:strVal val="ppt_x"/>
                                          </p:val>
                                        </p:tav>
                                        <p:tav tm="100000">
                                          <p:val>
                                            <p:strVal val="ppt_x"/>
                                          </p:val>
                                        </p:tav>
                                      </p:tavLst>
                                    </p:anim>
                                    <p:anim calcmode="lin" valueType="num">
                                      <p:cBhvr additive="base">
                                        <p:cTn id="11" dur="500"/>
                                        <p:tgtEl>
                                          <p:spTgt spid="715779"/>
                                        </p:tgtEl>
                                        <p:attrNameLst>
                                          <p:attrName>ppt_y</p:attrName>
                                        </p:attrNameLst>
                                      </p:cBhvr>
                                      <p:tavLst>
                                        <p:tav tm="0">
                                          <p:val>
                                            <p:strVal val="ppt_y"/>
                                          </p:val>
                                        </p:tav>
                                        <p:tav tm="100000">
                                          <p:val>
                                            <p:strVal val="1+ppt_h/2"/>
                                          </p:val>
                                        </p:tav>
                                      </p:tavLst>
                                    </p:anim>
                                    <p:set>
                                      <p:cBhvr>
                                        <p:cTn id="12" dur="1" fill="hold">
                                          <p:stCondLst>
                                            <p:cond delay="499"/>
                                          </p:stCondLst>
                                        </p:cTn>
                                        <p:tgtEl>
                                          <p:spTgt spid="71577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15807"/>
                                        </p:tgtEl>
                                        <p:attrNameLst>
                                          <p:attrName>style.visibility</p:attrName>
                                        </p:attrNameLst>
                                      </p:cBhvr>
                                      <p:to>
                                        <p:strVal val="visible"/>
                                      </p:to>
                                    </p:set>
                                    <p:animEffect transition="in" filter="wipe(down)">
                                      <p:cBhvr>
                                        <p:cTn id="17" dur="500"/>
                                        <p:tgtEl>
                                          <p:spTgt spid="715807"/>
                                        </p:tgtEl>
                                      </p:cBhvr>
                                    </p:animEffect>
                                  </p:childTnLst>
                                </p:cTn>
                              </p:par>
                              <p:par>
                                <p:cTn id="18" presetID="22" presetClass="entr" presetSubtype="4"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down)">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5778" grpId="0" build="p"/>
      <p:bldP spid="71580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338138" y="191729"/>
            <a:ext cx="8455025" cy="648059"/>
          </a:xfrm>
        </p:spPr>
        <p:txBody>
          <a:bodyPr/>
          <a:lstStyle/>
          <a:p>
            <a:pPr eaLnBrk="1" hangingPunct="1"/>
            <a:r>
              <a:rPr lang="zh-CN" altLang="en-US">
                <a:latin typeface="+mn-lt"/>
              </a:rPr>
              <a:t>第</a:t>
            </a:r>
            <a:r>
              <a:rPr lang="en-US" altLang="zh-CN">
                <a:latin typeface="+mn-lt"/>
              </a:rPr>
              <a:t>4</a:t>
            </a:r>
            <a:r>
              <a:rPr lang="zh-CN" altLang="en-US">
                <a:latin typeface="+mn-lt"/>
              </a:rPr>
              <a:t>章 网络层</a:t>
            </a:r>
            <a:r>
              <a:rPr lang="en-US" altLang="zh-CN">
                <a:latin typeface="+mn-lt"/>
              </a:rPr>
              <a:t>: </a:t>
            </a:r>
            <a:r>
              <a:rPr lang="zh-CN" altLang="en-US">
                <a:latin typeface="+mn-lt"/>
              </a:rPr>
              <a:t>数据平面</a:t>
            </a:r>
            <a:endParaRPr lang="en-US" altLang="zh-CN">
              <a:latin typeface="+mn-lt"/>
            </a:endParaRPr>
          </a:p>
        </p:txBody>
      </p:sp>
      <p:sp>
        <p:nvSpPr>
          <p:cNvPr id="33795" name="Rectangle 3"/>
          <p:cNvSpPr>
            <a:spLocks noGrp="1" noChangeArrowheads="1"/>
          </p:cNvSpPr>
          <p:nvPr>
            <p:ph type="body" sz="half" idx="1"/>
          </p:nvPr>
        </p:nvSpPr>
        <p:spPr>
          <a:xfrm>
            <a:off x="338138" y="976313"/>
            <a:ext cx="4251617" cy="5247506"/>
          </a:xfrm>
        </p:spPr>
        <p:txBody>
          <a:bodyPr/>
          <a:lstStyle/>
          <a:p>
            <a:pPr eaLnBrk="1" hangingPunct="1">
              <a:lnSpc>
                <a:spcPct val="90000"/>
              </a:lnSpc>
              <a:buFontTx/>
              <a:buNone/>
            </a:pPr>
            <a:r>
              <a:rPr lang="en-US" altLang="zh-CN" sz="2000"/>
              <a:t>4.1 </a:t>
            </a:r>
            <a:r>
              <a:rPr lang="zh-CN" altLang="en-US" sz="2000"/>
              <a:t>网络层概述</a:t>
            </a:r>
            <a:endParaRPr lang="en-US" altLang="zh-CN" sz="2000"/>
          </a:p>
          <a:p>
            <a:pPr eaLnBrk="1" hangingPunct="1">
              <a:spcBef>
                <a:spcPts val="600"/>
              </a:spcBef>
            </a:pPr>
            <a:r>
              <a:rPr lang="zh-CN" altLang="en-US" sz="2000"/>
              <a:t>转发和路由选择</a:t>
            </a:r>
            <a:r>
              <a:rPr lang="en-US" altLang="zh-CN" sz="2000"/>
              <a:t>: </a:t>
            </a:r>
            <a:r>
              <a:rPr lang="zh-CN" altLang="en-US" sz="2000"/>
              <a:t>数据平面和控制平面</a:t>
            </a:r>
            <a:endParaRPr lang="en-US" altLang="zh-CN" sz="2000"/>
          </a:p>
          <a:p>
            <a:pPr eaLnBrk="1" hangingPunct="1">
              <a:spcBef>
                <a:spcPts val="600"/>
              </a:spcBef>
            </a:pPr>
            <a:r>
              <a:rPr lang="zh-CN" altLang="en-US" sz="2000"/>
              <a:t>网络服务模型</a:t>
            </a:r>
            <a:endParaRPr lang="en-US" altLang="zh-CN" sz="2000"/>
          </a:p>
          <a:p>
            <a:pPr eaLnBrk="1" hangingPunct="1">
              <a:lnSpc>
                <a:spcPct val="90000"/>
              </a:lnSpc>
              <a:buFontTx/>
              <a:buNone/>
            </a:pPr>
            <a:endParaRPr lang="en-US" altLang="zh-CN" sz="2000"/>
          </a:p>
          <a:p>
            <a:pPr eaLnBrk="1" hangingPunct="1">
              <a:lnSpc>
                <a:spcPct val="90000"/>
              </a:lnSpc>
              <a:buFontTx/>
              <a:buNone/>
            </a:pPr>
            <a:r>
              <a:rPr lang="en-US" altLang="zh-CN" sz="2000"/>
              <a:t>4.2 </a:t>
            </a:r>
            <a:r>
              <a:rPr lang="zh-CN" altLang="en-US" sz="2000"/>
              <a:t>路由器工作原理</a:t>
            </a:r>
            <a:endParaRPr lang="en-US" altLang="zh-CN" sz="2000"/>
          </a:p>
          <a:p>
            <a:pPr eaLnBrk="1" hangingPunct="1">
              <a:lnSpc>
                <a:spcPct val="90000"/>
              </a:lnSpc>
              <a:spcBef>
                <a:spcPts val="600"/>
              </a:spcBef>
            </a:pPr>
            <a:r>
              <a:rPr lang="zh-CN" altLang="en-US" sz="2000"/>
              <a:t>输入端口处理和基于目的地转发</a:t>
            </a:r>
            <a:endParaRPr lang="en-US" altLang="zh-CN" sz="2000"/>
          </a:p>
          <a:p>
            <a:pPr eaLnBrk="1" hangingPunct="1">
              <a:lnSpc>
                <a:spcPct val="90000"/>
              </a:lnSpc>
              <a:spcBef>
                <a:spcPts val="600"/>
              </a:spcBef>
            </a:pPr>
            <a:r>
              <a:rPr lang="zh-CN" altLang="en-US" sz="2000"/>
              <a:t>交换</a:t>
            </a:r>
            <a:endParaRPr lang="en-US" altLang="zh-CN" sz="2000"/>
          </a:p>
          <a:p>
            <a:pPr eaLnBrk="1" hangingPunct="1">
              <a:lnSpc>
                <a:spcPct val="90000"/>
              </a:lnSpc>
              <a:spcBef>
                <a:spcPts val="600"/>
              </a:spcBef>
            </a:pPr>
            <a:r>
              <a:rPr lang="zh-CN" altLang="en-US" sz="2000">
                <a:solidFill>
                  <a:srgbClr val="FF0000"/>
                </a:solidFill>
              </a:rPr>
              <a:t>输出端口处理</a:t>
            </a:r>
            <a:endParaRPr lang="en-US" altLang="zh-CN" sz="2000">
              <a:solidFill>
                <a:srgbClr val="FF0000"/>
              </a:solidFill>
            </a:endParaRPr>
          </a:p>
          <a:p>
            <a:pPr eaLnBrk="1" hangingPunct="1">
              <a:lnSpc>
                <a:spcPct val="90000"/>
              </a:lnSpc>
              <a:spcBef>
                <a:spcPts val="600"/>
              </a:spcBef>
            </a:pPr>
            <a:r>
              <a:rPr lang="zh-CN" altLang="en-US" sz="2000"/>
              <a:t>何处出现排队</a:t>
            </a:r>
            <a:endParaRPr lang="en-US" altLang="zh-CN" sz="2000"/>
          </a:p>
          <a:p>
            <a:pPr eaLnBrk="1" hangingPunct="1">
              <a:lnSpc>
                <a:spcPct val="90000"/>
              </a:lnSpc>
              <a:spcBef>
                <a:spcPts val="600"/>
              </a:spcBef>
            </a:pPr>
            <a:r>
              <a:rPr lang="zh-CN" altLang="en-US" sz="2000"/>
              <a:t>分组调度</a:t>
            </a:r>
            <a:endParaRPr lang="en-US" altLang="zh-CN" sz="2000"/>
          </a:p>
          <a:p>
            <a:pPr eaLnBrk="1" hangingPunct="1">
              <a:lnSpc>
                <a:spcPct val="90000"/>
              </a:lnSpc>
              <a:buFontTx/>
              <a:buNone/>
            </a:pPr>
            <a:endParaRPr lang="en-US" altLang="zh-CN" sz="2000"/>
          </a:p>
          <a:p>
            <a:pPr eaLnBrk="1" hangingPunct="1">
              <a:lnSpc>
                <a:spcPct val="90000"/>
              </a:lnSpc>
              <a:buFontTx/>
              <a:buNone/>
            </a:pPr>
            <a:r>
              <a:rPr lang="en-US" altLang="zh-CN" sz="2000"/>
              <a:t>4.4 </a:t>
            </a:r>
            <a:r>
              <a:rPr lang="zh-CN" altLang="en-US" sz="2000"/>
              <a:t>网际协议</a:t>
            </a:r>
            <a:r>
              <a:rPr lang="en-US" altLang="zh-CN" sz="2000"/>
              <a:t>: IPv4</a:t>
            </a:r>
            <a:r>
              <a:rPr lang="zh-CN" altLang="en-US" sz="2000"/>
              <a:t>、寻址、</a:t>
            </a:r>
            <a:r>
              <a:rPr lang="en-US" altLang="zh-CN" sz="2000"/>
              <a:t>IPv6</a:t>
            </a:r>
            <a:r>
              <a:rPr lang="zh-CN" altLang="en-US" sz="2000"/>
              <a:t>及其它</a:t>
            </a:r>
            <a:endParaRPr lang="en-US" altLang="zh-CN" sz="2000"/>
          </a:p>
          <a:p>
            <a:pPr eaLnBrk="1" hangingPunct="1">
              <a:lnSpc>
                <a:spcPct val="90000"/>
              </a:lnSpc>
              <a:spcBef>
                <a:spcPts val="600"/>
              </a:spcBef>
            </a:pPr>
            <a:r>
              <a:rPr lang="en-US" altLang="zh-CN" sz="2000"/>
              <a:t>IPv4 </a:t>
            </a:r>
            <a:r>
              <a:rPr lang="zh-CN" altLang="en-US" sz="2000"/>
              <a:t>数据报格式</a:t>
            </a:r>
            <a:endParaRPr lang="en-US" altLang="zh-CN" sz="2000"/>
          </a:p>
        </p:txBody>
      </p:sp>
      <p:sp>
        <p:nvSpPr>
          <p:cNvPr id="1320964" name="Rectangle 4"/>
          <p:cNvSpPr>
            <a:spLocks noGrp="1" noChangeArrowheads="1"/>
          </p:cNvSpPr>
          <p:nvPr>
            <p:ph type="body" sz="half" idx="2"/>
          </p:nvPr>
        </p:nvSpPr>
        <p:spPr>
          <a:xfrm>
            <a:off x="4785064" y="1002889"/>
            <a:ext cx="4008099" cy="5220929"/>
          </a:xfrm>
        </p:spPr>
        <p:txBody>
          <a:bodyPr/>
          <a:lstStyle/>
          <a:p>
            <a:pPr eaLnBrk="1" hangingPunct="1">
              <a:lnSpc>
                <a:spcPct val="90000"/>
              </a:lnSpc>
              <a:spcBef>
                <a:spcPts val="600"/>
              </a:spcBef>
              <a:defRPr/>
            </a:pPr>
            <a:r>
              <a:rPr lang="en-US" altLang="zh-CN" sz="2000"/>
              <a:t>IPv4 </a:t>
            </a:r>
            <a:r>
              <a:rPr lang="zh-CN" altLang="en-US" sz="2000"/>
              <a:t>数据报分片</a:t>
            </a:r>
            <a:endParaRPr lang="en-US" altLang="zh-CN" sz="2000"/>
          </a:p>
          <a:p>
            <a:pPr eaLnBrk="1" hangingPunct="1">
              <a:lnSpc>
                <a:spcPct val="90000"/>
              </a:lnSpc>
              <a:spcBef>
                <a:spcPts val="600"/>
              </a:spcBef>
              <a:defRPr/>
            </a:pPr>
            <a:r>
              <a:rPr lang="en-US" altLang="zh-CN" sz="2000"/>
              <a:t>IPv4 </a:t>
            </a:r>
            <a:r>
              <a:rPr lang="zh-CN" altLang="en-US" sz="2000"/>
              <a:t>编址</a:t>
            </a:r>
            <a:endParaRPr lang="en-US" altLang="zh-CN" sz="2000"/>
          </a:p>
          <a:p>
            <a:pPr eaLnBrk="1" hangingPunct="1">
              <a:lnSpc>
                <a:spcPct val="90000"/>
              </a:lnSpc>
              <a:spcBef>
                <a:spcPts val="600"/>
              </a:spcBef>
              <a:defRPr/>
            </a:pPr>
            <a:r>
              <a:rPr lang="zh-CN" altLang="en-US" sz="2000"/>
              <a:t>网络地址转换</a:t>
            </a:r>
            <a:endParaRPr lang="en-US" altLang="zh-CN" sz="2000"/>
          </a:p>
          <a:p>
            <a:pPr eaLnBrk="1" hangingPunct="1">
              <a:lnSpc>
                <a:spcPct val="90000"/>
              </a:lnSpc>
              <a:spcBef>
                <a:spcPts val="600"/>
              </a:spcBef>
              <a:defRPr/>
            </a:pPr>
            <a:r>
              <a:rPr lang="en-US" altLang="zh-CN" sz="2000"/>
              <a:t>IPv6</a:t>
            </a:r>
          </a:p>
          <a:p>
            <a:pPr eaLnBrk="1" hangingPunct="1">
              <a:lnSpc>
                <a:spcPct val="90000"/>
              </a:lnSpc>
              <a:buFontTx/>
              <a:buNone/>
              <a:defRPr/>
            </a:pPr>
            <a:endParaRPr lang="en-US" altLang="zh-CN" sz="2000"/>
          </a:p>
          <a:p>
            <a:pPr eaLnBrk="1" hangingPunct="1">
              <a:lnSpc>
                <a:spcPct val="90000"/>
              </a:lnSpc>
              <a:buFontTx/>
              <a:buNone/>
              <a:defRPr/>
            </a:pPr>
            <a:r>
              <a:rPr lang="en-US" altLang="zh-CN" sz="2000"/>
              <a:t>4.5 </a:t>
            </a:r>
            <a:r>
              <a:rPr lang="zh-CN" altLang="en-US" sz="2000"/>
              <a:t>通用转发和</a:t>
            </a:r>
            <a:r>
              <a:rPr lang="en-US" altLang="zh-CN" sz="2000"/>
              <a:t>SDN</a:t>
            </a:r>
          </a:p>
          <a:p>
            <a:pPr eaLnBrk="1" hangingPunct="1">
              <a:lnSpc>
                <a:spcPct val="90000"/>
              </a:lnSpc>
              <a:spcBef>
                <a:spcPts val="600"/>
              </a:spcBef>
              <a:defRPr/>
            </a:pPr>
            <a:r>
              <a:rPr lang="zh-CN" altLang="en-US" sz="2000"/>
              <a:t>匹配</a:t>
            </a:r>
            <a:endParaRPr lang="en-US" altLang="zh-CN" sz="2000"/>
          </a:p>
          <a:p>
            <a:pPr eaLnBrk="1" hangingPunct="1">
              <a:lnSpc>
                <a:spcPct val="90000"/>
              </a:lnSpc>
              <a:spcBef>
                <a:spcPts val="600"/>
              </a:spcBef>
              <a:defRPr/>
            </a:pPr>
            <a:r>
              <a:rPr lang="zh-CN" altLang="en-US" sz="2000"/>
              <a:t>动作</a:t>
            </a:r>
            <a:endParaRPr lang="en-US" altLang="zh-CN" sz="2000"/>
          </a:p>
          <a:p>
            <a:pPr eaLnBrk="1" hangingPunct="1">
              <a:lnSpc>
                <a:spcPct val="90000"/>
              </a:lnSpc>
              <a:spcBef>
                <a:spcPts val="600"/>
              </a:spcBef>
              <a:defRPr/>
            </a:pPr>
            <a:r>
              <a:rPr lang="zh-CN" altLang="en-US" sz="2000"/>
              <a:t>匹配加动作操作中的</a:t>
            </a:r>
            <a:r>
              <a:rPr lang="en-US" altLang="zh-CN" sz="2000"/>
              <a:t>OpenFlow</a:t>
            </a:r>
            <a:r>
              <a:rPr lang="zh-CN" altLang="en-US" sz="2000"/>
              <a:t>例子</a:t>
            </a:r>
            <a:endParaRPr lang="en-US" altLang="zh-CN" sz="2000"/>
          </a:p>
          <a:p>
            <a:pPr eaLnBrk="1" hangingPunct="1">
              <a:lnSpc>
                <a:spcPct val="90000"/>
              </a:lnSpc>
              <a:buFontTx/>
              <a:buNone/>
              <a:defRPr/>
            </a:pPr>
            <a:endParaRPr lang="en-US" altLang="zh-CN" sz="2000"/>
          </a:p>
          <a:p>
            <a:pPr eaLnBrk="1" hangingPunct="1">
              <a:lnSpc>
                <a:spcPct val="90000"/>
              </a:lnSpc>
              <a:buFontTx/>
              <a:buNone/>
              <a:defRPr/>
            </a:pPr>
            <a:r>
              <a:rPr lang="en-US" altLang="zh-CN" sz="2000"/>
              <a:t>4.5 </a:t>
            </a:r>
            <a:r>
              <a:rPr lang="zh-CN" altLang="en-US" sz="2000"/>
              <a:t>中间盒</a:t>
            </a:r>
            <a:endParaRPr lang="en-US" altLang="zh-CN" sz="2000"/>
          </a:p>
          <a:p>
            <a:pPr eaLnBrk="1" hangingPunct="1">
              <a:lnSpc>
                <a:spcPct val="90000"/>
              </a:lnSpc>
              <a:buFontTx/>
              <a:buNone/>
              <a:defRPr/>
            </a:pPr>
            <a:endParaRPr lang="en-US" altLang="zh-CN" sz="2000"/>
          </a:p>
          <a:p>
            <a:pPr eaLnBrk="1" hangingPunct="1">
              <a:lnSpc>
                <a:spcPct val="90000"/>
              </a:lnSpc>
              <a:buNone/>
              <a:defRPr/>
            </a:pPr>
            <a:r>
              <a:rPr lang="en-US" altLang="zh-CN" sz="2000"/>
              <a:t>4.6 </a:t>
            </a:r>
            <a:r>
              <a:rPr lang="zh-CN" altLang="en-US" sz="2000"/>
              <a:t>小 结</a:t>
            </a:r>
          </a:p>
          <a:p>
            <a:pPr eaLnBrk="1" hangingPunct="1">
              <a:lnSpc>
                <a:spcPct val="90000"/>
              </a:lnSpc>
              <a:buFontTx/>
              <a:buNone/>
              <a:defRPr/>
            </a:pPr>
            <a:endParaRPr lang="zh-CN" altLang="en-US" sz="2000"/>
          </a:p>
        </p:txBody>
      </p:sp>
    </p:spTree>
    <p:extLst>
      <p:ext uri="{BB962C8B-B14F-4D97-AF65-F5344CB8AC3E}">
        <p14:creationId xmlns:p14="http://schemas.microsoft.com/office/powerpoint/2010/main" val="14695494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8" name="Rectangle 3"/>
          <p:cNvSpPr>
            <a:spLocks noGrp="1" noChangeArrowheads="1"/>
          </p:cNvSpPr>
          <p:nvPr>
            <p:ph type="body" idx="1"/>
          </p:nvPr>
        </p:nvSpPr>
        <p:spPr>
          <a:xfrm>
            <a:off x="267072" y="3581011"/>
            <a:ext cx="8267328" cy="2596314"/>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spcBef>
                <a:spcPts val="600"/>
              </a:spcBef>
            </a:pPr>
            <a:r>
              <a:rPr lang="zh-CN" altLang="en-US">
                <a:ea typeface="楷体" panose="02010609060101010101" pitchFamily="49" charset="-122"/>
                <a:cs typeface="Arial" panose="020B0604020202020204" pitchFamily="34" charset="0"/>
              </a:rPr>
              <a:t>缓存管理：当交换结构将分组交付给输出端口的速率超过输出链路速率时</a:t>
            </a:r>
          </a:p>
          <a:p>
            <a:pPr>
              <a:spcBef>
                <a:spcPts val="600"/>
              </a:spcBef>
              <a:buFont typeface="Wingdings" charset="0"/>
              <a:buChar char="v"/>
              <a:defRPr/>
            </a:pPr>
            <a:endParaRPr lang="en-US" i="1">
              <a:solidFill>
                <a:srgbClr val="CC0000"/>
              </a:solidFill>
              <a:latin typeface="Gill Sans MT" panose="020B0502020104020203" pitchFamily="34" charset="0"/>
              <a:ea typeface="ＭＳ Ｐゴシック" charset="0"/>
            </a:endParaRPr>
          </a:p>
          <a:p>
            <a:pPr>
              <a:spcBef>
                <a:spcPts val="600"/>
              </a:spcBef>
              <a:buFont typeface="Wingdings" charset="0"/>
              <a:buChar char="v"/>
              <a:defRPr/>
            </a:pPr>
            <a:endParaRPr lang="en-US" i="1">
              <a:solidFill>
                <a:srgbClr val="CC0000"/>
              </a:solidFill>
              <a:latin typeface="Gill Sans MT" panose="020B0502020104020203" pitchFamily="34" charset="0"/>
              <a:ea typeface="ＭＳ Ｐゴシック" charset="0"/>
            </a:endParaRPr>
          </a:p>
          <a:p>
            <a:pPr eaLnBrk="1" hangingPunct="1">
              <a:spcBef>
                <a:spcPts val="600"/>
              </a:spcBef>
            </a:pPr>
            <a:r>
              <a:rPr lang="zh-CN" altLang="en-US">
                <a:ea typeface="楷体" panose="02010609060101010101" pitchFamily="49" charset="-122"/>
                <a:cs typeface="Arial" panose="020B0604020202020204" pitchFamily="34" charset="0"/>
              </a:rPr>
              <a:t>调度原则：在数据报队列中选择数据报进行传输</a:t>
            </a:r>
          </a:p>
        </p:txBody>
      </p:sp>
      <p:sp>
        <p:nvSpPr>
          <p:cNvPr id="68614" name="Rectangle 5"/>
          <p:cNvSpPr>
            <a:spLocks noChangeArrowheads="1"/>
          </p:cNvSpPr>
          <p:nvPr/>
        </p:nvSpPr>
        <p:spPr bwMode="auto">
          <a:xfrm>
            <a:off x="2406650" y="1473200"/>
            <a:ext cx="4568825" cy="1836738"/>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sz="1600">
              <a:solidFill>
                <a:srgbClr val="000000"/>
              </a:solidFill>
              <a:latin typeface="Gill Sans MT" panose="020B0502020104020203" pitchFamily="34" charset="0"/>
            </a:endParaRPr>
          </a:p>
        </p:txBody>
      </p:sp>
      <p:sp>
        <p:nvSpPr>
          <p:cNvPr id="68615" name="Rectangle 6"/>
          <p:cNvSpPr>
            <a:spLocks noChangeArrowheads="1"/>
          </p:cNvSpPr>
          <p:nvPr/>
        </p:nvSpPr>
        <p:spPr bwMode="auto">
          <a:xfrm>
            <a:off x="5329238" y="1931988"/>
            <a:ext cx="1417637" cy="828675"/>
          </a:xfrm>
          <a:prstGeom prst="rect">
            <a:avLst/>
          </a:prstGeom>
          <a:solidFill>
            <a:schemeClr val="bg1"/>
          </a:solidFill>
          <a:ln w="285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rgbClr val="000000"/>
                </a:solidFill>
                <a:latin typeface="Gill Sans MT" panose="020B0502020104020203" pitchFamily="34" charset="0"/>
              </a:rPr>
              <a:t>line</a:t>
            </a:r>
          </a:p>
          <a:p>
            <a:pPr algn="ctr"/>
            <a:r>
              <a:rPr lang="en-US" altLang="zh-CN" sz="1600">
                <a:solidFill>
                  <a:srgbClr val="000000"/>
                </a:solidFill>
                <a:latin typeface="Gill Sans MT" panose="020B0502020104020203" pitchFamily="34" charset="0"/>
              </a:rPr>
              <a:t>termination</a:t>
            </a:r>
          </a:p>
        </p:txBody>
      </p:sp>
      <p:sp>
        <p:nvSpPr>
          <p:cNvPr id="68616" name="Rectangle 7"/>
          <p:cNvSpPr>
            <a:spLocks noChangeArrowheads="1"/>
          </p:cNvSpPr>
          <p:nvPr/>
        </p:nvSpPr>
        <p:spPr bwMode="auto">
          <a:xfrm>
            <a:off x="4019550" y="1658938"/>
            <a:ext cx="1152525" cy="1409700"/>
          </a:xfrm>
          <a:prstGeom prst="rect">
            <a:avLst/>
          </a:prstGeom>
          <a:solidFill>
            <a:schemeClr val="bg1"/>
          </a:solidFill>
          <a:ln w="28575">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sz="1600">
              <a:solidFill>
                <a:srgbClr val="000000"/>
              </a:solidFill>
              <a:latin typeface="Gill Sans MT" panose="020B0502020104020203" pitchFamily="34" charset="0"/>
            </a:endParaRPr>
          </a:p>
        </p:txBody>
      </p:sp>
      <p:sp>
        <p:nvSpPr>
          <p:cNvPr id="68617" name="Line 10"/>
          <p:cNvSpPr>
            <a:spLocks noChangeShapeType="1"/>
          </p:cNvSpPr>
          <p:nvPr/>
        </p:nvSpPr>
        <p:spPr bwMode="auto">
          <a:xfrm>
            <a:off x="3841750" y="2378075"/>
            <a:ext cx="190500" cy="15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Gill Sans MT" panose="020B0502020104020203" pitchFamily="34" charset="0"/>
            </a:endParaRPr>
          </a:p>
        </p:txBody>
      </p:sp>
      <p:sp>
        <p:nvSpPr>
          <p:cNvPr id="68618" name="Line 11"/>
          <p:cNvSpPr>
            <a:spLocks noChangeShapeType="1"/>
          </p:cNvSpPr>
          <p:nvPr/>
        </p:nvSpPr>
        <p:spPr bwMode="auto">
          <a:xfrm>
            <a:off x="5175250" y="2335213"/>
            <a:ext cx="190500" cy="15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Gill Sans MT" panose="020B0502020104020203" pitchFamily="34" charset="0"/>
            </a:endParaRPr>
          </a:p>
        </p:txBody>
      </p:sp>
      <p:sp>
        <p:nvSpPr>
          <p:cNvPr id="68619" name="Line 12"/>
          <p:cNvSpPr>
            <a:spLocks noChangeShapeType="1"/>
          </p:cNvSpPr>
          <p:nvPr/>
        </p:nvSpPr>
        <p:spPr bwMode="auto">
          <a:xfrm flipV="1">
            <a:off x="6732588" y="2376488"/>
            <a:ext cx="736600" cy="15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Gill Sans MT" panose="020B0502020104020203" pitchFamily="34" charset="0"/>
            </a:endParaRPr>
          </a:p>
        </p:txBody>
      </p:sp>
      <p:sp>
        <p:nvSpPr>
          <p:cNvPr id="68620" name="Rectangle 13"/>
          <p:cNvSpPr>
            <a:spLocks noChangeArrowheads="1"/>
          </p:cNvSpPr>
          <p:nvPr/>
        </p:nvSpPr>
        <p:spPr bwMode="auto">
          <a:xfrm>
            <a:off x="4052888" y="1968500"/>
            <a:ext cx="1055687" cy="828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90000"/>
              </a:lnSpc>
            </a:pPr>
            <a:r>
              <a:rPr lang="en-US" altLang="zh-CN" sz="1600">
                <a:solidFill>
                  <a:srgbClr val="000000"/>
                </a:solidFill>
                <a:latin typeface="Gill Sans MT" panose="020B0502020104020203" pitchFamily="34" charset="0"/>
              </a:rPr>
              <a:t>link </a:t>
            </a:r>
          </a:p>
          <a:p>
            <a:pPr algn="ctr">
              <a:lnSpc>
                <a:spcPct val="90000"/>
              </a:lnSpc>
            </a:pPr>
            <a:r>
              <a:rPr lang="en-US" altLang="zh-CN" sz="1600">
                <a:solidFill>
                  <a:srgbClr val="000000"/>
                </a:solidFill>
                <a:latin typeface="Gill Sans MT" panose="020B0502020104020203" pitchFamily="34" charset="0"/>
              </a:rPr>
              <a:t>layer </a:t>
            </a:r>
          </a:p>
          <a:p>
            <a:pPr algn="ctr">
              <a:lnSpc>
                <a:spcPct val="90000"/>
              </a:lnSpc>
            </a:pPr>
            <a:r>
              <a:rPr lang="en-US" altLang="zh-CN" sz="1600">
                <a:solidFill>
                  <a:srgbClr val="000000"/>
                </a:solidFill>
                <a:latin typeface="Gill Sans MT" panose="020B0502020104020203" pitchFamily="34" charset="0"/>
              </a:rPr>
              <a:t>protocol</a:t>
            </a:r>
          </a:p>
          <a:p>
            <a:pPr algn="ctr">
              <a:lnSpc>
                <a:spcPct val="90000"/>
              </a:lnSpc>
            </a:pPr>
            <a:r>
              <a:rPr lang="en-US" altLang="zh-CN" sz="1600">
                <a:solidFill>
                  <a:srgbClr val="000000"/>
                </a:solidFill>
                <a:latin typeface="Gill Sans MT" panose="020B0502020104020203" pitchFamily="34" charset="0"/>
              </a:rPr>
              <a:t>(send)</a:t>
            </a:r>
          </a:p>
        </p:txBody>
      </p:sp>
      <p:sp>
        <p:nvSpPr>
          <p:cNvPr id="68621" name="Rectangle 16"/>
          <p:cNvSpPr>
            <a:spLocks noChangeArrowheads="1"/>
          </p:cNvSpPr>
          <p:nvPr/>
        </p:nvSpPr>
        <p:spPr bwMode="auto">
          <a:xfrm>
            <a:off x="847725" y="1762125"/>
            <a:ext cx="858838" cy="828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90000"/>
              </a:lnSpc>
            </a:pPr>
            <a:r>
              <a:rPr lang="zh-CN" altLang="en-US" sz="2000">
                <a:solidFill>
                  <a:srgbClr val="000000"/>
                </a:solidFill>
                <a:latin typeface="Gill Sans MT" panose="020B0502020104020203" pitchFamily="34" charset="0"/>
              </a:rPr>
              <a:t>交换</a:t>
            </a:r>
            <a:endParaRPr lang="en-US" altLang="zh-CN" sz="2000">
              <a:solidFill>
                <a:srgbClr val="000000"/>
              </a:solidFill>
              <a:latin typeface="Gill Sans MT" panose="020B0502020104020203" pitchFamily="34" charset="0"/>
            </a:endParaRPr>
          </a:p>
          <a:p>
            <a:pPr algn="ctr">
              <a:lnSpc>
                <a:spcPct val="90000"/>
              </a:lnSpc>
            </a:pPr>
            <a:r>
              <a:rPr lang="zh-CN" altLang="en-US" sz="2000">
                <a:solidFill>
                  <a:srgbClr val="000000"/>
                </a:solidFill>
                <a:latin typeface="Gill Sans MT" panose="020B0502020104020203" pitchFamily="34" charset="0"/>
              </a:rPr>
              <a:t>结构</a:t>
            </a:r>
            <a:endParaRPr lang="en-US" altLang="zh-CN" sz="2000">
              <a:solidFill>
                <a:srgbClr val="000000"/>
              </a:solidFill>
              <a:latin typeface="Gill Sans MT" panose="020B0502020104020203" pitchFamily="34" charset="0"/>
            </a:endParaRPr>
          </a:p>
        </p:txBody>
      </p:sp>
      <p:grpSp>
        <p:nvGrpSpPr>
          <p:cNvPr id="68622" name="Group 28"/>
          <p:cNvGrpSpPr>
            <a:grpSpLocks/>
          </p:cNvGrpSpPr>
          <p:nvPr/>
        </p:nvGrpSpPr>
        <p:grpSpPr bwMode="auto">
          <a:xfrm>
            <a:off x="2559050" y="1609725"/>
            <a:ext cx="1247775" cy="1504950"/>
            <a:chOff x="3180" y="909"/>
            <a:chExt cx="786" cy="948"/>
          </a:xfrm>
        </p:grpSpPr>
        <p:sp>
          <p:nvSpPr>
            <p:cNvPr id="68628" name="Rectangle 8"/>
            <p:cNvSpPr>
              <a:spLocks noChangeArrowheads="1"/>
            </p:cNvSpPr>
            <p:nvPr/>
          </p:nvSpPr>
          <p:spPr bwMode="auto">
            <a:xfrm>
              <a:off x="3180" y="909"/>
              <a:ext cx="786" cy="948"/>
            </a:xfrm>
            <a:prstGeom prst="rect">
              <a:avLst/>
            </a:prstGeom>
            <a:solidFill>
              <a:schemeClr val="bg1"/>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sz="1600">
                <a:solidFill>
                  <a:srgbClr val="000000"/>
                </a:solidFill>
                <a:latin typeface="Gill Sans MT" panose="020B0502020104020203" pitchFamily="34" charset="0"/>
              </a:endParaRPr>
            </a:p>
          </p:txBody>
        </p:sp>
        <p:sp>
          <p:nvSpPr>
            <p:cNvPr id="68629" name="Text Box 14"/>
            <p:cNvSpPr txBox="1">
              <a:spLocks noChangeArrowheads="1"/>
            </p:cNvSpPr>
            <p:nvPr/>
          </p:nvSpPr>
          <p:spPr bwMode="auto">
            <a:xfrm>
              <a:off x="3295" y="917"/>
              <a:ext cx="599"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rgbClr val="000000"/>
                  </a:solidFill>
                  <a:latin typeface="Gill Sans MT" panose="020B0502020104020203" pitchFamily="34" charset="0"/>
                </a:rPr>
                <a:t>datagram</a:t>
              </a:r>
            </a:p>
            <a:p>
              <a:pPr algn="ctr"/>
              <a:r>
                <a:rPr lang="en-US" altLang="zh-CN" sz="1600">
                  <a:solidFill>
                    <a:srgbClr val="000000"/>
                  </a:solidFill>
                  <a:latin typeface="Gill Sans MT" panose="020B0502020104020203" pitchFamily="34" charset="0"/>
                </a:rPr>
                <a:t>buffer</a:t>
              </a:r>
            </a:p>
            <a:p>
              <a:pPr algn="ctr"/>
              <a:endParaRPr lang="en-US" altLang="zh-CN" sz="1600">
                <a:solidFill>
                  <a:srgbClr val="000000"/>
                </a:solidFill>
                <a:latin typeface="Gill Sans MT" panose="020B0502020104020203" pitchFamily="34" charset="0"/>
              </a:endParaRPr>
            </a:p>
            <a:p>
              <a:pPr algn="ctr"/>
              <a:endParaRPr lang="en-US" altLang="zh-CN" sz="1600">
                <a:solidFill>
                  <a:srgbClr val="000000"/>
                </a:solidFill>
                <a:latin typeface="Gill Sans MT" panose="020B0502020104020203" pitchFamily="34" charset="0"/>
              </a:endParaRPr>
            </a:p>
            <a:p>
              <a:pPr algn="ctr"/>
              <a:r>
                <a:rPr lang="en-US" altLang="zh-CN" sz="1600">
                  <a:solidFill>
                    <a:srgbClr val="000000"/>
                  </a:solidFill>
                  <a:latin typeface="Gill Sans MT" panose="020B0502020104020203" pitchFamily="34" charset="0"/>
                </a:rPr>
                <a:t>queueing</a:t>
              </a:r>
            </a:p>
          </p:txBody>
        </p:sp>
        <p:grpSp>
          <p:nvGrpSpPr>
            <p:cNvPr id="68630" name="Group 17"/>
            <p:cNvGrpSpPr>
              <a:grpSpLocks/>
            </p:cNvGrpSpPr>
            <p:nvPr/>
          </p:nvGrpSpPr>
          <p:grpSpPr bwMode="auto">
            <a:xfrm>
              <a:off x="3260" y="1299"/>
              <a:ext cx="626" cy="295"/>
              <a:chOff x="310" y="3526"/>
              <a:chExt cx="1040" cy="457"/>
            </a:xfrm>
          </p:grpSpPr>
          <p:sp>
            <p:nvSpPr>
              <p:cNvPr id="68631" name="Rectangle 18"/>
              <p:cNvSpPr>
                <a:spLocks noChangeArrowheads="1"/>
              </p:cNvSpPr>
              <p:nvPr/>
            </p:nvSpPr>
            <p:spPr bwMode="auto">
              <a:xfrm>
                <a:off x="310" y="3526"/>
                <a:ext cx="1040" cy="457"/>
              </a:xfrm>
              <a:prstGeom prst="rect">
                <a:avLst/>
              </a:prstGeom>
              <a:solidFill>
                <a:srgbClr val="FF0000"/>
              </a:solidFill>
              <a:ln w="38100">
                <a:solidFill>
                  <a:schemeClr val="bg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sz="1600">
                  <a:solidFill>
                    <a:srgbClr val="000000"/>
                  </a:solidFill>
                  <a:latin typeface="Gill Sans MT" panose="020B0502020104020203" pitchFamily="34" charset="0"/>
                </a:endParaRPr>
              </a:p>
            </p:txBody>
          </p:sp>
          <p:sp>
            <p:nvSpPr>
              <p:cNvPr id="68632" name="Line 19"/>
              <p:cNvSpPr>
                <a:spLocks noChangeShapeType="1"/>
              </p:cNvSpPr>
              <p:nvPr/>
            </p:nvSpPr>
            <p:spPr bwMode="auto">
              <a:xfrm>
                <a:off x="446" y="3535"/>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Gill Sans MT" panose="020B0502020104020203" pitchFamily="34" charset="0"/>
                </a:endParaRPr>
              </a:p>
            </p:txBody>
          </p:sp>
          <p:sp>
            <p:nvSpPr>
              <p:cNvPr id="68633" name="Line 20"/>
              <p:cNvSpPr>
                <a:spLocks noChangeShapeType="1"/>
              </p:cNvSpPr>
              <p:nvPr/>
            </p:nvSpPr>
            <p:spPr bwMode="auto">
              <a:xfrm>
                <a:off x="558" y="3538"/>
                <a:ext cx="2" cy="435"/>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Gill Sans MT" panose="020B0502020104020203" pitchFamily="34" charset="0"/>
                </a:endParaRPr>
              </a:p>
            </p:txBody>
          </p:sp>
          <p:sp>
            <p:nvSpPr>
              <p:cNvPr id="68634" name="Line 21"/>
              <p:cNvSpPr>
                <a:spLocks noChangeShapeType="1"/>
              </p:cNvSpPr>
              <p:nvPr/>
            </p:nvSpPr>
            <p:spPr bwMode="auto">
              <a:xfrm>
                <a:off x="671" y="3534"/>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Gill Sans MT" panose="020B0502020104020203" pitchFamily="34" charset="0"/>
                </a:endParaRPr>
              </a:p>
            </p:txBody>
          </p:sp>
          <p:sp>
            <p:nvSpPr>
              <p:cNvPr id="68635" name="Line 22"/>
              <p:cNvSpPr>
                <a:spLocks noChangeShapeType="1"/>
              </p:cNvSpPr>
              <p:nvPr/>
            </p:nvSpPr>
            <p:spPr bwMode="auto">
              <a:xfrm>
                <a:off x="782" y="3535"/>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Gill Sans MT" panose="020B0502020104020203" pitchFamily="34" charset="0"/>
                </a:endParaRPr>
              </a:p>
            </p:txBody>
          </p:sp>
          <p:sp>
            <p:nvSpPr>
              <p:cNvPr id="68636" name="Line 23"/>
              <p:cNvSpPr>
                <a:spLocks noChangeShapeType="1"/>
              </p:cNvSpPr>
              <p:nvPr/>
            </p:nvSpPr>
            <p:spPr bwMode="auto">
              <a:xfrm>
                <a:off x="895" y="3534"/>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Gill Sans MT" panose="020B0502020104020203" pitchFamily="34" charset="0"/>
                </a:endParaRPr>
              </a:p>
            </p:txBody>
          </p:sp>
          <p:sp>
            <p:nvSpPr>
              <p:cNvPr id="68637" name="Line 24"/>
              <p:cNvSpPr>
                <a:spLocks noChangeShapeType="1"/>
              </p:cNvSpPr>
              <p:nvPr/>
            </p:nvSpPr>
            <p:spPr bwMode="auto">
              <a:xfrm>
                <a:off x="1006" y="3534"/>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Gill Sans MT" panose="020B0502020104020203" pitchFamily="34" charset="0"/>
                </a:endParaRPr>
              </a:p>
            </p:txBody>
          </p:sp>
          <p:sp>
            <p:nvSpPr>
              <p:cNvPr id="68638" name="Line 25"/>
              <p:cNvSpPr>
                <a:spLocks noChangeShapeType="1"/>
              </p:cNvSpPr>
              <p:nvPr/>
            </p:nvSpPr>
            <p:spPr bwMode="auto">
              <a:xfrm>
                <a:off x="1121" y="3535"/>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Gill Sans MT" panose="020B0502020104020203" pitchFamily="34" charset="0"/>
                </a:endParaRPr>
              </a:p>
            </p:txBody>
          </p:sp>
          <p:sp>
            <p:nvSpPr>
              <p:cNvPr id="68639" name="Line 26"/>
              <p:cNvSpPr>
                <a:spLocks noChangeShapeType="1"/>
              </p:cNvSpPr>
              <p:nvPr/>
            </p:nvSpPr>
            <p:spPr bwMode="auto">
              <a:xfrm>
                <a:off x="1229" y="3538"/>
                <a:ext cx="2" cy="435"/>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Gill Sans MT" panose="020B0502020104020203" pitchFamily="34" charset="0"/>
                </a:endParaRPr>
              </a:p>
            </p:txBody>
          </p:sp>
        </p:grpSp>
      </p:grpSp>
      <p:sp>
        <p:nvSpPr>
          <p:cNvPr id="68623" name="Line 27"/>
          <p:cNvSpPr>
            <a:spLocks noChangeShapeType="1"/>
          </p:cNvSpPr>
          <p:nvPr/>
        </p:nvSpPr>
        <p:spPr bwMode="auto">
          <a:xfrm>
            <a:off x="1770063" y="1338263"/>
            <a:ext cx="11112" cy="219551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Gill Sans MT" panose="020B0502020104020203" pitchFamily="34" charset="0"/>
            </a:endParaRPr>
          </a:p>
        </p:txBody>
      </p:sp>
      <p:sp>
        <p:nvSpPr>
          <p:cNvPr id="68624" name="Line 9"/>
          <p:cNvSpPr>
            <a:spLocks noChangeShapeType="1"/>
          </p:cNvSpPr>
          <p:nvPr/>
        </p:nvSpPr>
        <p:spPr bwMode="auto">
          <a:xfrm flipV="1">
            <a:off x="1762125" y="2420938"/>
            <a:ext cx="92551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Gill Sans MT" panose="020B0502020104020203" pitchFamily="34" charset="0"/>
            </a:endParaRPr>
          </a:p>
        </p:txBody>
      </p:sp>
      <p:sp>
        <p:nvSpPr>
          <p:cNvPr id="68625" name="TextBox 1"/>
          <p:cNvSpPr txBox="1">
            <a:spLocks noChangeArrowheads="1"/>
          </p:cNvSpPr>
          <p:nvPr/>
        </p:nvSpPr>
        <p:spPr bwMode="auto">
          <a:xfrm>
            <a:off x="4691062" y="1018679"/>
            <a:ext cx="39327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i="1">
                <a:solidFill>
                  <a:srgbClr val="CC0000"/>
                </a:solidFill>
                <a:latin typeface="Gill Sans MT" panose="020B0502020104020203" pitchFamily="34" charset="0"/>
              </a:rPr>
              <a:t>This slide in HUGELY important!</a:t>
            </a:r>
          </a:p>
        </p:txBody>
      </p:sp>
      <p:sp>
        <p:nvSpPr>
          <p:cNvPr id="4" name="TextBox 3"/>
          <p:cNvSpPr txBox="1">
            <a:spLocks noChangeArrowheads="1"/>
          </p:cNvSpPr>
          <p:nvPr/>
        </p:nvSpPr>
        <p:spPr bwMode="auto">
          <a:xfrm>
            <a:off x="3461003" y="4097743"/>
            <a:ext cx="4949572" cy="830262"/>
          </a:xfrm>
          <a:prstGeom prst="rect">
            <a:avLst/>
          </a:prstGeom>
          <a:solidFill>
            <a:schemeClr val="bg1"/>
          </a:solidFill>
          <a:ln w="25400">
            <a:solidFill>
              <a:srgbClr val="CC0000"/>
            </a:solidFill>
            <a:miter lim="800000"/>
            <a:headEnd/>
            <a:tailEnd/>
          </a:ln>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00"/>
                </a:solidFill>
                <a:latin typeface="Gill Sans MT" panose="020B0502020104020203" pitchFamily="34" charset="0"/>
              </a:rPr>
              <a:t>Datagram (packets) can be lost due to congestion, lack of buffers</a:t>
            </a:r>
          </a:p>
        </p:txBody>
      </p:sp>
      <p:sp>
        <p:nvSpPr>
          <p:cNvPr id="33" name="TextBox 32"/>
          <p:cNvSpPr txBox="1">
            <a:spLocks noChangeArrowheads="1"/>
          </p:cNvSpPr>
          <p:nvPr/>
        </p:nvSpPr>
        <p:spPr bwMode="auto">
          <a:xfrm>
            <a:off x="3507490" y="5086540"/>
            <a:ext cx="4856598" cy="831850"/>
          </a:xfrm>
          <a:prstGeom prst="rect">
            <a:avLst/>
          </a:prstGeom>
          <a:solidFill>
            <a:schemeClr val="bg1"/>
          </a:solidFill>
          <a:ln w="25400">
            <a:solidFill>
              <a:srgbClr val="CC0000"/>
            </a:solidFill>
            <a:miter lim="800000"/>
            <a:headEnd/>
            <a:tailEnd/>
          </a:ln>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00"/>
                </a:solidFill>
                <a:latin typeface="Gill Sans MT" panose="020B0502020104020203" pitchFamily="34" charset="0"/>
              </a:rPr>
              <a:t>Priority scheduling – who gets best performance, network neutrality</a:t>
            </a:r>
          </a:p>
        </p:txBody>
      </p:sp>
      <p:sp>
        <p:nvSpPr>
          <p:cNvPr id="2" name="标题 1"/>
          <p:cNvSpPr>
            <a:spLocks noGrp="1"/>
          </p:cNvSpPr>
          <p:nvPr>
            <p:ph type="title"/>
          </p:nvPr>
        </p:nvSpPr>
        <p:spPr/>
        <p:txBody>
          <a:bodyPr/>
          <a:lstStyle/>
          <a:p>
            <a:r>
              <a:rPr lang="zh-CN" altLang="en-US">
                <a:latin typeface="+mn-ea"/>
                <a:ea typeface="+mn-ea"/>
              </a:rPr>
              <a:t>输出端口</a:t>
            </a:r>
          </a:p>
        </p:txBody>
      </p:sp>
    </p:spTree>
    <p:extLst>
      <p:ext uri="{BB962C8B-B14F-4D97-AF65-F5344CB8AC3E}">
        <p14:creationId xmlns:p14="http://schemas.microsoft.com/office/powerpoint/2010/main" val="6078789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dissolve">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338138" y="191729"/>
            <a:ext cx="8455025" cy="648059"/>
          </a:xfrm>
        </p:spPr>
        <p:txBody>
          <a:bodyPr/>
          <a:lstStyle/>
          <a:p>
            <a:pPr eaLnBrk="1" hangingPunct="1"/>
            <a:r>
              <a:rPr lang="zh-CN" altLang="en-US">
                <a:latin typeface="+mn-lt"/>
              </a:rPr>
              <a:t>第</a:t>
            </a:r>
            <a:r>
              <a:rPr lang="en-US" altLang="zh-CN">
                <a:latin typeface="+mn-lt"/>
              </a:rPr>
              <a:t>4</a:t>
            </a:r>
            <a:r>
              <a:rPr lang="zh-CN" altLang="en-US">
                <a:latin typeface="+mn-lt"/>
              </a:rPr>
              <a:t>章 网络层</a:t>
            </a:r>
            <a:r>
              <a:rPr lang="en-US" altLang="zh-CN">
                <a:latin typeface="+mn-lt"/>
              </a:rPr>
              <a:t>: </a:t>
            </a:r>
            <a:r>
              <a:rPr lang="zh-CN" altLang="en-US">
                <a:latin typeface="+mn-lt"/>
              </a:rPr>
              <a:t>数据平面</a:t>
            </a:r>
            <a:endParaRPr lang="en-US" altLang="zh-CN">
              <a:latin typeface="+mn-lt"/>
            </a:endParaRPr>
          </a:p>
        </p:txBody>
      </p:sp>
      <p:sp>
        <p:nvSpPr>
          <p:cNvPr id="33795" name="Rectangle 3"/>
          <p:cNvSpPr>
            <a:spLocks noGrp="1" noChangeArrowheads="1"/>
          </p:cNvSpPr>
          <p:nvPr>
            <p:ph type="body" sz="half" idx="1"/>
          </p:nvPr>
        </p:nvSpPr>
        <p:spPr>
          <a:xfrm>
            <a:off x="338138" y="976313"/>
            <a:ext cx="4251617" cy="5247506"/>
          </a:xfrm>
        </p:spPr>
        <p:txBody>
          <a:bodyPr/>
          <a:lstStyle/>
          <a:p>
            <a:pPr eaLnBrk="1" hangingPunct="1">
              <a:lnSpc>
                <a:spcPct val="90000"/>
              </a:lnSpc>
              <a:buFontTx/>
              <a:buNone/>
            </a:pPr>
            <a:r>
              <a:rPr lang="en-US" altLang="zh-CN" sz="2000"/>
              <a:t>4.1 </a:t>
            </a:r>
            <a:r>
              <a:rPr lang="zh-CN" altLang="en-US" sz="2000"/>
              <a:t>网络层概述</a:t>
            </a:r>
            <a:endParaRPr lang="en-US" altLang="zh-CN" sz="2000"/>
          </a:p>
          <a:p>
            <a:pPr eaLnBrk="1" hangingPunct="1">
              <a:spcBef>
                <a:spcPts val="600"/>
              </a:spcBef>
            </a:pPr>
            <a:r>
              <a:rPr lang="zh-CN" altLang="en-US" sz="2000"/>
              <a:t>转发和路由选择</a:t>
            </a:r>
            <a:r>
              <a:rPr lang="en-US" altLang="zh-CN" sz="2000"/>
              <a:t>: </a:t>
            </a:r>
            <a:r>
              <a:rPr lang="zh-CN" altLang="en-US" sz="2000"/>
              <a:t>数据平面和控制平面</a:t>
            </a:r>
            <a:endParaRPr lang="en-US" altLang="zh-CN" sz="2000"/>
          </a:p>
          <a:p>
            <a:pPr eaLnBrk="1" hangingPunct="1">
              <a:spcBef>
                <a:spcPts val="600"/>
              </a:spcBef>
            </a:pPr>
            <a:r>
              <a:rPr lang="zh-CN" altLang="en-US" sz="2000"/>
              <a:t>网络服务模型</a:t>
            </a:r>
            <a:endParaRPr lang="en-US" altLang="zh-CN" sz="2000"/>
          </a:p>
          <a:p>
            <a:pPr eaLnBrk="1" hangingPunct="1">
              <a:lnSpc>
                <a:spcPct val="90000"/>
              </a:lnSpc>
              <a:buFontTx/>
              <a:buNone/>
            </a:pPr>
            <a:endParaRPr lang="en-US" altLang="zh-CN" sz="2000"/>
          </a:p>
          <a:p>
            <a:pPr eaLnBrk="1" hangingPunct="1">
              <a:lnSpc>
                <a:spcPct val="90000"/>
              </a:lnSpc>
              <a:buFontTx/>
              <a:buNone/>
            </a:pPr>
            <a:r>
              <a:rPr lang="en-US" altLang="zh-CN" sz="2000"/>
              <a:t>4.2 </a:t>
            </a:r>
            <a:r>
              <a:rPr lang="zh-CN" altLang="en-US" sz="2000"/>
              <a:t>路由器工作原理</a:t>
            </a:r>
            <a:endParaRPr lang="en-US" altLang="zh-CN" sz="2000"/>
          </a:p>
          <a:p>
            <a:pPr eaLnBrk="1" hangingPunct="1">
              <a:lnSpc>
                <a:spcPct val="90000"/>
              </a:lnSpc>
              <a:spcBef>
                <a:spcPts val="600"/>
              </a:spcBef>
            </a:pPr>
            <a:r>
              <a:rPr lang="zh-CN" altLang="en-US" sz="2000"/>
              <a:t>输入端口处理和基于目的地转发</a:t>
            </a:r>
            <a:endParaRPr lang="en-US" altLang="zh-CN" sz="2000"/>
          </a:p>
          <a:p>
            <a:pPr eaLnBrk="1" hangingPunct="1">
              <a:lnSpc>
                <a:spcPct val="90000"/>
              </a:lnSpc>
              <a:spcBef>
                <a:spcPts val="600"/>
              </a:spcBef>
            </a:pPr>
            <a:r>
              <a:rPr lang="zh-CN" altLang="en-US" sz="2000"/>
              <a:t>交换</a:t>
            </a:r>
            <a:endParaRPr lang="en-US" altLang="zh-CN" sz="2000"/>
          </a:p>
          <a:p>
            <a:pPr eaLnBrk="1" hangingPunct="1">
              <a:lnSpc>
                <a:spcPct val="90000"/>
              </a:lnSpc>
              <a:spcBef>
                <a:spcPts val="600"/>
              </a:spcBef>
            </a:pPr>
            <a:r>
              <a:rPr lang="zh-CN" altLang="en-US" sz="2000"/>
              <a:t>输出端口处理</a:t>
            </a:r>
            <a:endParaRPr lang="en-US" altLang="zh-CN" sz="2000"/>
          </a:p>
          <a:p>
            <a:pPr eaLnBrk="1" hangingPunct="1">
              <a:lnSpc>
                <a:spcPct val="90000"/>
              </a:lnSpc>
              <a:spcBef>
                <a:spcPts val="600"/>
              </a:spcBef>
            </a:pPr>
            <a:r>
              <a:rPr lang="zh-CN" altLang="en-US" sz="2000">
                <a:solidFill>
                  <a:srgbClr val="FF0000"/>
                </a:solidFill>
              </a:rPr>
              <a:t>何处出现排队</a:t>
            </a:r>
            <a:endParaRPr lang="en-US" altLang="zh-CN" sz="2000">
              <a:solidFill>
                <a:srgbClr val="FF0000"/>
              </a:solidFill>
            </a:endParaRPr>
          </a:p>
          <a:p>
            <a:pPr eaLnBrk="1" hangingPunct="1">
              <a:lnSpc>
                <a:spcPct val="90000"/>
              </a:lnSpc>
              <a:spcBef>
                <a:spcPts val="600"/>
              </a:spcBef>
            </a:pPr>
            <a:r>
              <a:rPr lang="zh-CN" altLang="en-US" sz="2000"/>
              <a:t>分组调度</a:t>
            </a:r>
            <a:endParaRPr lang="en-US" altLang="zh-CN" sz="2000"/>
          </a:p>
          <a:p>
            <a:pPr eaLnBrk="1" hangingPunct="1">
              <a:lnSpc>
                <a:spcPct val="90000"/>
              </a:lnSpc>
              <a:buFontTx/>
              <a:buNone/>
            </a:pPr>
            <a:endParaRPr lang="en-US" altLang="zh-CN" sz="2000"/>
          </a:p>
          <a:p>
            <a:pPr eaLnBrk="1" hangingPunct="1">
              <a:lnSpc>
                <a:spcPct val="90000"/>
              </a:lnSpc>
              <a:buFontTx/>
              <a:buNone/>
            </a:pPr>
            <a:r>
              <a:rPr lang="en-US" altLang="zh-CN" sz="2000"/>
              <a:t>4.4 </a:t>
            </a:r>
            <a:r>
              <a:rPr lang="zh-CN" altLang="en-US" sz="2000"/>
              <a:t>网际协议</a:t>
            </a:r>
            <a:r>
              <a:rPr lang="en-US" altLang="zh-CN" sz="2000"/>
              <a:t>: IPv4</a:t>
            </a:r>
            <a:r>
              <a:rPr lang="zh-CN" altLang="en-US" sz="2000"/>
              <a:t>、寻址、</a:t>
            </a:r>
            <a:r>
              <a:rPr lang="en-US" altLang="zh-CN" sz="2000"/>
              <a:t>IPv6</a:t>
            </a:r>
            <a:r>
              <a:rPr lang="zh-CN" altLang="en-US" sz="2000"/>
              <a:t>及其它</a:t>
            </a:r>
            <a:endParaRPr lang="en-US" altLang="zh-CN" sz="2000"/>
          </a:p>
          <a:p>
            <a:pPr eaLnBrk="1" hangingPunct="1">
              <a:lnSpc>
                <a:spcPct val="90000"/>
              </a:lnSpc>
              <a:spcBef>
                <a:spcPts val="600"/>
              </a:spcBef>
            </a:pPr>
            <a:r>
              <a:rPr lang="en-US" altLang="zh-CN" sz="2000"/>
              <a:t>IPv4 </a:t>
            </a:r>
            <a:r>
              <a:rPr lang="zh-CN" altLang="en-US" sz="2000"/>
              <a:t>数据报格式</a:t>
            </a:r>
            <a:endParaRPr lang="en-US" altLang="zh-CN" sz="2000"/>
          </a:p>
        </p:txBody>
      </p:sp>
      <p:sp>
        <p:nvSpPr>
          <p:cNvPr id="1320964" name="Rectangle 4"/>
          <p:cNvSpPr>
            <a:spLocks noGrp="1" noChangeArrowheads="1"/>
          </p:cNvSpPr>
          <p:nvPr>
            <p:ph type="body" sz="half" idx="2"/>
          </p:nvPr>
        </p:nvSpPr>
        <p:spPr>
          <a:xfrm>
            <a:off x="4785064" y="1002889"/>
            <a:ext cx="4008099" cy="5220929"/>
          </a:xfrm>
        </p:spPr>
        <p:txBody>
          <a:bodyPr/>
          <a:lstStyle/>
          <a:p>
            <a:pPr eaLnBrk="1" hangingPunct="1">
              <a:lnSpc>
                <a:spcPct val="90000"/>
              </a:lnSpc>
              <a:spcBef>
                <a:spcPts val="600"/>
              </a:spcBef>
              <a:defRPr/>
            </a:pPr>
            <a:r>
              <a:rPr lang="en-US" altLang="zh-CN" sz="2000"/>
              <a:t>IPv4 </a:t>
            </a:r>
            <a:r>
              <a:rPr lang="zh-CN" altLang="en-US" sz="2000"/>
              <a:t>数据报分片</a:t>
            </a:r>
            <a:endParaRPr lang="en-US" altLang="zh-CN" sz="2000"/>
          </a:p>
          <a:p>
            <a:pPr eaLnBrk="1" hangingPunct="1">
              <a:lnSpc>
                <a:spcPct val="90000"/>
              </a:lnSpc>
              <a:spcBef>
                <a:spcPts val="600"/>
              </a:spcBef>
              <a:defRPr/>
            </a:pPr>
            <a:r>
              <a:rPr lang="en-US" altLang="zh-CN" sz="2000"/>
              <a:t>IPv4 </a:t>
            </a:r>
            <a:r>
              <a:rPr lang="zh-CN" altLang="en-US" sz="2000"/>
              <a:t>编址</a:t>
            </a:r>
            <a:endParaRPr lang="en-US" altLang="zh-CN" sz="2000"/>
          </a:p>
          <a:p>
            <a:pPr eaLnBrk="1" hangingPunct="1">
              <a:lnSpc>
                <a:spcPct val="90000"/>
              </a:lnSpc>
              <a:spcBef>
                <a:spcPts val="600"/>
              </a:spcBef>
              <a:defRPr/>
            </a:pPr>
            <a:r>
              <a:rPr lang="zh-CN" altLang="en-US" sz="2000"/>
              <a:t>网络地址转换</a:t>
            </a:r>
            <a:endParaRPr lang="en-US" altLang="zh-CN" sz="2000"/>
          </a:p>
          <a:p>
            <a:pPr eaLnBrk="1" hangingPunct="1">
              <a:lnSpc>
                <a:spcPct val="90000"/>
              </a:lnSpc>
              <a:spcBef>
                <a:spcPts val="600"/>
              </a:spcBef>
              <a:defRPr/>
            </a:pPr>
            <a:r>
              <a:rPr lang="en-US" altLang="zh-CN" sz="2000"/>
              <a:t>IPv6</a:t>
            </a:r>
          </a:p>
          <a:p>
            <a:pPr eaLnBrk="1" hangingPunct="1">
              <a:lnSpc>
                <a:spcPct val="90000"/>
              </a:lnSpc>
              <a:buFontTx/>
              <a:buNone/>
              <a:defRPr/>
            </a:pPr>
            <a:endParaRPr lang="en-US" altLang="zh-CN" sz="2000"/>
          </a:p>
          <a:p>
            <a:pPr eaLnBrk="1" hangingPunct="1">
              <a:lnSpc>
                <a:spcPct val="90000"/>
              </a:lnSpc>
              <a:buFontTx/>
              <a:buNone/>
              <a:defRPr/>
            </a:pPr>
            <a:r>
              <a:rPr lang="en-US" altLang="zh-CN" sz="2000"/>
              <a:t>4.5 </a:t>
            </a:r>
            <a:r>
              <a:rPr lang="zh-CN" altLang="en-US" sz="2000"/>
              <a:t>通用转发和</a:t>
            </a:r>
            <a:r>
              <a:rPr lang="en-US" altLang="zh-CN" sz="2000"/>
              <a:t>SDN</a:t>
            </a:r>
          </a:p>
          <a:p>
            <a:pPr eaLnBrk="1" hangingPunct="1">
              <a:lnSpc>
                <a:spcPct val="90000"/>
              </a:lnSpc>
              <a:spcBef>
                <a:spcPts val="600"/>
              </a:spcBef>
              <a:defRPr/>
            </a:pPr>
            <a:r>
              <a:rPr lang="zh-CN" altLang="en-US" sz="2000"/>
              <a:t>匹配</a:t>
            </a:r>
            <a:endParaRPr lang="en-US" altLang="zh-CN" sz="2000"/>
          </a:p>
          <a:p>
            <a:pPr eaLnBrk="1" hangingPunct="1">
              <a:lnSpc>
                <a:spcPct val="90000"/>
              </a:lnSpc>
              <a:spcBef>
                <a:spcPts val="600"/>
              </a:spcBef>
              <a:defRPr/>
            </a:pPr>
            <a:r>
              <a:rPr lang="zh-CN" altLang="en-US" sz="2000"/>
              <a:t>动作</a:t>
            </a:r>
            <a:endParaRPr lang="en-US" altLang="zh-CN" sz="2000"/>
          </a:p>
          <a:p>
            <a:pPr eaLnBrk="1" hangingPunct="1">
              <a:lnSpc>
                <a:spcPct val="90000"/>
              </a:lnSpc>
              <a:spcBef>
                <a:spcPts val="600"/>
              </a:spcBef>
              <a:defRPr/>
            </a:pPr>
            <a:r>
              <a:rPr lang="zh-CN" altLang="en-US" sz="2000"/>
              <a:t>匹配加动作操作中的</a:t>
            </a:r>
            <a:r>
              <a:rPr lang="en-US" altLang="zh-CN" sz="2000"/>
              <a:t>OpenFlow</a:t>
            </a:r>
            <a:r>
              <a:rPr lang="zh-CN" altLang="en-US" sz="2000"/>
              <a:t>例子</a:t>
            </a:r>
            <a:endParaRPr lang="en-US" altLang="zh-CN" sz="2000"/>
          </a:p>
          <a:p>
            <a:pPr eaLnBrk="1" hangingPunct="1">
              <a:lnSpc>
                <a:spcPct val="90000"/>
              </a:lnSpc>
              <a:buFontTx/>
              <a:buNone/>
              <a:defRPr/>
            </a:pPr>
            <a:endParaRPr lang="en-US" altLang="zh-CN" sz="2000"/>
          </a:p>
          <a:p>
            <a:pPr eaLnBrk="1" hangingPunct="1">
              <a:lnSpc>
                <a:spcPct val="90000"/>
              </a:lnSpc>
              <a:buFontTx/>
              <a:buNone/>
              <a:defRPr/>
            </a:pPr>
            <a:endParaRPr lang="en-US" altLang="zh-CN" sz="2000"/>
          </a:p>
          <a:p>
            <a:pPr eaLnBrk="1" hangingPunct="1">
              <a:lnSpc>
                <a:spcPct val="90000"/>
              </a:lnSpc>
              <a:buFontTx/>
              <a:buNone/>
              <a:defRPr/>
            </a:pPr>
            <a:r>
              <a:rPr lang="en-US" altLang="zh-CN" sz="2000"/>
              <a:t>4.5 </a:t>
            </a:r>
            <a:r>
              <a:rPr lang="zh-CN" altLang="en-US" sz="2000"/>
              <a:t>中间盒</a:t>
            </a:r>
          </a:p>
        </p:txBody>
      </p:sp>
    </p:spTree>
    <p:extLst>
      <p:ext uri="{BB962C8B-B14F-4D97-AF65-F5344CB8AC3E}">
        <p14:creationId xmlns:p14="http://schemas.microsoft.com/office/powerpoint/2010/main" val="737257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3"/>
          <p:cNvPicPr>
            <a:picLocks noChangeAspect="1" noChangeArrowheads="1"/>
          </p:cNvPicPr>
          <p:nvPr/>
        </p:nvPicPr>
        <p:blipFill>
          <a:blip r:embed="rId2" cstate="print"/>
          <a:srcRect/>
          <a:stretch>
            <a:fillRect/>
          </a:stretch>
        </p:blipFill>
        <p:spPr bwMode="auto">
          <a:xfrm>
            <a:off x="1549400" y="1028700"/>
            <a:ext cx="5638800" cy="5351463"/>
          </a:xfrm>
          <a:prstGeom prst="rect">
            <a:avLst/>
          </a:prstGeom>
          <a:noFill/>
          <a:ln w="9525">
            <a:noFill/>
            <a:miter lim="800000"/>
            <a:headEnd/>
            <a:tailEnd/>
          </a:ln>
        </p:spPr>
      </p:pic>
      <p:sp>
        <p:nvSpPr>
          <p:cNvPr id="30723" name="Rectangle 4"/>
          <p:cNvSpPr>
            <a:spLocks noGrp="1" noChangeArrowheads="1"/>
          </p:cNvSpPr>
          <p:nvPr>
            <p:ph type="title"/>
          </p:nvPr>
        </p:nvSpPr>
        <p:spPr/>
        <p:txBody>
          <a:bodyPr/>
          <a:lstStyle/>
          <a:p>
            <a:pPr eaLnBrk="1" hangingPunct="1"/>
            <a:r>
              <a:rPr lang="en-US" altLang="zh-CN">
                <a:latin typeface="+mn-lt"/>
              </a:rPr>
              <a:t>how to achieve source-to-destination delivery</a:t>
            </a:r>
            <a:endParaRPr lang="zh-CN" altLang="en-US">
              <a:latin typeface="+mn-lt"/>
            </a:endParaRP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p:txBody>
          <a:bodyPr/>
          <a:lstStyle/>
          <a:p>
            <a:r>
              <a:rPr lang="zh-CN" altLang="en-US">
                <a:latin typeface="+mn-ea"/>
                <a:ea typeface="+mn-ea"/>
              </a:rPr>
              <a:t>输入端口排队</a:t>
            </a:r>
            <a:endParaRPr lang="en-US" altLang="zh-CN" sz="2000">
              <a:latin typeface="+mn-ea"/>
              <a:ea typeface="+mn-ea"/>
            </a:endParaRPr>
          </a:p>
        </p:txBody>
      </p:sp>
      <p:sp>
        <p:nvSpPr>
          <p:cNvPr id="60420" name="Rectangle 3"/>
          <p:cNvSpPr>
            <a:spLocks noGrp="1" noChangeArrowheads="1"/>
          </p:cNvSpPr>
          <p:nvPr>
            <p:ph idx="1"/>
          </p:nvPr>
        </p:nvSpPr>
        <p:spPr>
          <a:xfrm>
            <a:off x="325438" y="1042988"/>
            <a:ext cx="8488362" cy="1500707"/>
          </a:xfrm>
        </p:spPr>
        <p:txBody>
          <a:bodyPr/>
          <a:lstStyle/>
          <a:p>
            <a:pPr>
              <a:spcBef>
                <a:spcPts val="600"/>
              </a:spcBef>
            </a:pPr>
            <a:r>
              <a:rPr lang="en-US" altLang="zh-CN" sz="2000">
                <a:ea typeface="ＭＳ Ｐゴシック" pitchFamily="34" charset="-128"/>
                <a:cs typeface="ＭＳ Ｐゴシック" pitchFamily="34" charset="-128"/>
              </a:rPr>
              <a:t>fabric slower than input ports combined -&gt;</a:t>
            </a:r>
            <a:r>
              <a:rPr lang="zh-CN" altLang="en-US" sz="2000"/>
              <a:t>在输入队列可能发生</a:t>
            </a:r>
            <a:r>
              <a:rPr lang="zh-CN" altLang="en-US" sz="2000">
                <a:solidFill>
                  <a:srgbClr val="FF0000"/>
                </a:solidFill>
              </a:rPr>
              <a:t>排队</a:t>
            </a:r>
            <a:r>
              <a:rPr lang="en-US" altLang="zh-CN" sz="2000">
                <a:ea typeface="ＭＳ Ｐゴシック" pitchFamily="34" charset="-128"/>
                <a:cs typeface="ＭＳ Ｐゴシック" pitchFamily="34" charset="-128"/>
              </a:rPr>
              <a:t> </a:t>
            </a:r>
          </a:p>
          <a:p>
            <a:pPr lvl="1">
              <a:spcBef>
                <a:spcPts val="600"/>
              </a:spcBef>
            </a:pPr>
            <a:r>
              <a:rPr lang="zh-CN" altLang="en-US" sz="2000"/>
              <a:t>由输入缓冲区溢出导致排队时延和丢失 </a:t>
            </a:r>
            <a:r>
              <a:rPr lang="en-US" altLang="zh-CN" sz="2000"/>
              <a:t>! </a:t>
            </a:r>
            <a:endParaRPr lang="en-US" altLang="zh-CN" sz="2000">
              <a:solidFill>
                <a:srgbClr val="CC0000"/>
              </a:solidFill>
              <a:latin typeface="Gill Sans MT" pitchFamily="34" charset="0"/>
              <a:ea typeface="ＭＳ Ｐゴシック" pitchFamily="34" charset="-128"/>
              <a:cs typeface="Gill Sans MT" pitchFamily="34" charset="0"/>
            </a:endParaRPr>
          </a:p>
          <a:p>
            <a:pPr>
              <a:spcBef>
                <a:spcPts val="600"/>
              </a:spcBef>
            </a:pPr>
            <a:r>
              <a:rPr lang="zh-CN" altLang="en-US" sz="2000">
                <a:solidFill>
                  <a:srgbClr val="FF0000"/>
                </a:solidFill>
                <a:ea typeface="ＭＳ Ｐゴシック" pitchFamily="34" charset="-128"/>
                <a:cs typeface="ＭＳ Ｐゴシック" pitchFamily="34" charset="-128"/>
              </a:rPr>
              <a:t>线头</a:t>
            </a:r>
            <a:r>
              <a:rPr lang="en-US" altLang="zh-CN" sz="2000">
                <a:solidFill>
                  <a:srgbClr val="FF0000"/>
                </a:solidFill>
                <a:ea typeface="ＭＳ Ｐゴシック" pitchFamily="34" charset="-128"/>
                <a:cs typeface="ＭＳ Ｐゴシック" pitchFamily="34" charset="-128"/>
              </a:rPr>
              <a:t>(HOL)</a:t>
            </a:r>
            <a:r>
              <a:rPr lang="zh-CN" altLang="en-US" sz="2000">
                <a:solidFill>
                  <a:srgbClr val="FF0000"/>
                </a:solidFill>
                <a:ea typeface="ＭＳ Ｐゴシック" pitchFamily="34" charset="-128"/>
                <a:cs typeface="ＭＳ Ｐゴシック" pitchFamily="34" charset="-128"/>
              </a:rPr>
              <a:t>阻塞：</a:t>
            </a:r>
            <a:r>
              <a:rPr lang="en-US" altLang="zh-CN" sz="2000">
                <a:solidFill>
                  <a:srgbClr val="FF0000"/>
                </a:solidFill>
                <a:ea typeface="ＭＳ Ｐゴシック" pitchFamily="34" charset="-128"/>
                <a:cs typeface="ＭＳ Ｐゴシック" pitchFamily="34" charset="-128"/>
              </a:rPr>
              <a:t> </a:t>
            </a:r>
            <a:r>
              <a:rPr lang="zh-CN" altLang="en-US" sz="2000"/>
              <a:t>队列前端的排队数据报</a:t>
            </a:r>
            <a:r>
              <a:rPr lang="zh-CN" altLang="en-US" sz="2000">
                <a:solidFill>
                  <a:srgbClr val="FF0000"/>
                </a:solidFill>
              </a:rPr>
              <a:t>阻止</a:t>
            </a:r>
            <a:r>
              <a:rPr lang="zh-CN" altLang="en-US" sz="2000"/>
              <a:t>队列中的其他数据包向前移动 </a:t>
            </a:r>
            <a:endParaRPr lang="en-US" altLang="zh-CN" sz="2000">
              <a:ea typeface="ＭＳ Ｐゴシック" pitchFamily="34" charset="-128"/>
              <a:cs typeface="ＭＳ Ｐゴシック" pitchFamily="34" charset="-128"/>
            </a:endParaRPr>
          </a:p>
        </p:txBody>
      </p:sp>
      <p:grpSp>
        <p:nvGrpSpPr>
          <p:cNvPr id="60421" name="Group 7"/>
          <p:cNvGrpSpPr>
            <a:grpSpLocks/>
          </p:cNvGrpSpPr>
          <p:nvPr/>
        </p:nvGrpSpPr>
        <p:grpSpPr bwMode="auto">
          <a:xfrm>
            <a:off x="1389063" y="2933700"/>
            <a:ext cx="3027362" cy="1809750"/>
            <a:chOff x="523" y="976"/>
            <a:chExt cx="2099" cy="1356"/>
          </a:xfrm>
        </p:grpSpPr>
        <p:sp>
          <p:nvSpPr>
            <p:cNvPr id="60468" name="Rectangle 8"/>
            <p:cNvSpPr>
              <a:spLocks noChangeArrowheads="1"/>
            </p:cNvSpPr>
            <p:nvPr/>
          </p:nvSpPr>
          <p:spPr bwMode="auto">
            <a:xfrm>
              <a:off x="1208" y="976"/>
              <a:ext cx="745" cy="1356"/>
            </a:xfrm>
            <a:prstGeom prst="rect">
              <a:avLst/>
            </a:prstGeom>
            <a:solidFill>
              <a:schemeClr val="bg1"/>
            </a:solidFill>
            <a:ln w="9525">
              <a:solidFill>
                <a:schemeClr val="tx1"/>
              </a:solidFill>
              <a:miter lim="800000"/>
              <a:headEnd/>
              <a:tailEnd/>
            </a:ln>
          </p:spPr>
          <p:txBody>
            <a:bodyPr wrap="none" anchor="ctr"/>
            <a:lstStyle/>
            <a:p>
              <a:endParaRPr lang="zh-CN" altLang="zh-CN"/>
            </a:p>
          </p:txBody>
        </p:sp>
        <p:grpSp>
          <p:nvGrpSpPr>
            <p:cNvPr id="60469" name="Group 9"/>
            <p:cNvGrpSpPr>
              <a:grpSpLocks/>
            </p:cNvGrpSpPr>
            <p:nvPr/>
          </p:nvGrpSpPr>
          <p:grpSpPr bwMode="auto">
            <a:xfrm>
              <a:off x="804" y="997"/>
              <a:ext cx="249" cy="1295"/>
              <a:chOff x="748" y="997"/>
              <a:chExt cx="249" cy="1295"/>
            </a:xfrm>
          </p:grpSpPr>
          <p:sp>
            <p:nvSpPr>
              <p:cNvPr id="60488" name="Rectangle 10"/>
              <p:cNvSpPr>
                <a:spLocks noChangeArrowheads="1"/>
              </p:cNvSpPr>
              <p:nvPr/>
            </p:nvSpPr>
            <p:spPr bwMode="auto">
              <a:xfrm>
                <a:off x="759" y="997"/>
                <a:ext cx="240" cy="352"/>
              </a:xfrm>
              <a:prstGeom prst="rect">
                <a:avLst/>
              </a:prstGeom>
              <a:solidFill>
                <a:schemeClr val="bg1"/>
              </a:solidFill>
              <a:ln w="9525">
                <a:solidFill>
                  <a:schemeClr val="tx1"/>
                </a:solidFill>
                <a:miter lim="800000"/>
                <a:headEnd/>
                <a:tailEnd/>
              </a:ln>
            </p:spPr>
            <p:txBody>
              <a:bodyPr wrap="none" anchor="ctr"/>
              <a:lstStyle/>
              <a:p>
                <a:endParaRPr lang="zh-CN" altLang="zh-CN"/>
              </a:p>
            </p:txBody>
          </p:sp>
          <p:sp>
            <p:nvSpPr>
              <p:cNvPr id="60489" name="Rectangle 11"/>
              <p:cNvSpPr>
                <a:spLocks noChangeArrowheads="1"/>
              </p:cNvSpPr>
              <p:nvPr/>
            </p:nvSpPr>
            <p:spPr bwMode="auto">
              <a:xfrm>
                <a:off x="750" y="1472"/>
                <a:ext cx="240" cy="352"/>
              </a:xfrm>
              <a:prstGeom prst="rect">
                <a:avLst/>
              </a:prstGeom>
              <a:solidFill>
                <a:schemeClr val="bg1"/>
              </a:solidFill>
              <a:ln w="9525">
                <a:solidFill>
                  <a:schemeClr val="tx1"/>
                </a:solidFill>
                <a:miter lim="800000"/>
                <a:headEnd/>
                <a:tailEnd/>
              </a:ln>
            </p:spPr>
            <p:txBody>
              <a:bodyPr wrap="none" anchor="ctr"/>
              <a:lstStyle/>
              <a:p>
                <a:endParaRPr lang="zh-CN" altLang="zh-CN"/>
              </a:p>
            </p:txBody>
          </p:sp>
          <p:sp>
            <p:nvSpPr>
              <p:cNvPr id="60490" name="Rectangle 12"/>
              <p:cNvSpPr>
                <a:spLocks noChangeArrowheads="1"/>
              </p:cNvSpPr>
              <p:nvPr/>
            </p:nvSpPr>
            <p:spPr bwMode="auto">
              <a:xfrm>
                <a:off x="748" y="1938"/>
                <a:ext cx="240" cy="352"/>
              </a:xfrm>
              <a:prstGeom prst="rect">
                <a:avLst/>
              </a:prstGeom>
              <a:solidFill>
                <a:schemeClr val="bg1"/>
              </a:solidFill>
              <a:ln w="9525">
                <a:solidFill>
                  <a:schemeClr val="tx1"/>
                </a:solidFill>
                <a:miter lim="800000"/>
                <a:headEnd/>
                <a:tailEnd/>
              </a:ln>
            </p:spPr>
            <p:txBody>
              <a:bodyPr wrap="none" anchor="ctr"/>
              <a:lstStyle/>
              <a:p>
                <a:endParaRPr lang="zh-CN" altLang="zh-CN"/>
              </a:p>
            </p:txBody>
          </p:sp>
        </p:grpSp>
        <p:grpSp>
          <p:nvGrpSpPr>
            <p:cNvPr id="60470" name="Group 13"/>
            <p:cNvGrpSpPr>
              <a:grpSpLocks/>
            </p:cNvGrpSpPr>
            <p:nvPr/>
          </p:nvGrpSpPr>
          <p:grpSpPr bwMode="auto">
            <a:xfrm>
              <a:off x="2109" y="1002"/>
              <a:ext cx="249" cy="1295"/>
              <a:chOff x="748" y="997"/>
              <a:chExt cx="249" cy="1295"/>
            </a:xfrm>
          </p:grpSpPr>
          <p:sp>
            <p:nvSpPr>
              <p:cNvPr id="60485" name="Rectangle 14"/>
              <p:cNvSpPr>
                <a:spLocks noChangeArrowheads="1"/>
              </p:cNvSpPr>
              <p:nvPr/>
            </p:nvSpPr>
            <p:spPr bwMode="auto">
              <a:xfrm>
                <a:off x="759" y="997"/>
                <a:ext cx="238" cy="352"/>
              </a:xfrm>
              <a:prstGeom prst="rect">
                <a:avLst/>
              </a:prstGeom>
              <a:solidFill>
                <a:schemeClr val="bg1"/>
              </a:solidFill>
              <a:ln w="19050">
                <a:solidFill>
                  <a:srgbClr val="FF0000"/>
                </a:solidFill>
                <a:miter lim="800000"/>
                <a:headEnd/>
                <a:tailEnd/>
              </a:ln>
            </p:spPr>
            <p:txBody>
              <a:bodyPr wrap="none" anchor="ctr"/>
              <a:lstStyle/>
              <a:p>
                <a:endParaRPr lang="zh-CN" altLang="zh-CN"/>
              </a:p>
            </p:txBody>
          </p:sp>
          <p:sp>
            <p:nvSpPr>
              <p:cNvPr id="60486" name="Rectangle 15"/>
              <p:cNvSpPr>
                <a:spLocks noChangeArrowheads="1"/>
              </p:cNvSpPr>
              <p:nvPr/>
            </p:nvSpPr>
            <p:spPr bwMode="auto">
              <a:xfrm>
                <a:off x="750" y="1472"/>
                <a:ext cx="238" cy="352"/>
              </a:xfrm>
              <a:prstGeom prst="rect">
                <a:avLst/>
              </a:prstGeom>
              <a:solidFill>
                <a:schemeClr val="bg1"/>
              </a:solidFill>
              <a:ln w="19050">
                <a:solidFill>
                  <a:schemeClr val="accent2"/>
                </a:solidFill>
                <a:miter lim="800000"/>
                <a:headEnd/>
                <a:tailEnd/>
              </a:ln>
            </p:spPr>
            <p:txBody>
              <a:bodyPr wrap="none" anchor="ctr"/>
              <a:lstStyle/>
              <a:p>
                <a:endParaRPr lang="zh-CN" altLang="zh-CN"/>
              </a:p>
            </p:txBody>
          </p:sp>
          <p:sp>
            <p:nvSpPr>
              <p:cNvPr id="60487" name="Rectangle 16"/>
              <p:cNvSpPr>
                <a:spLocks noChangeArrowheads="1"/>
              </p:cNvSpPr>
              <p:nvPr/>
            </p:nvSpPr>
            <p:spPr bwMode="auto">
              <a:xfrm>
                <a:off x="748" y="1940"/>
                <a:ext cx="238" cy="352"/>
              </a:xfrm>
              <a:prstGeom prst="rect">
                <a:avLst/>
              </a:prstGeom>
              <a:solidFill>
                <a:schemeClr val="bg1"/>
              </a:solidFill>
              <a:ln w="19050">
                <a:solidFill>
                  <a:srgbClr val="008000"/>
                </a:solidFill>
                <a:miter lim="800000"/>
                <a:headEnd/>
                <a:tailEnd/>
              </a:ln>
            </p:spPr>
            <p:txBody>
              <a:bodyPr wrap="none" anchor="ctr"/>
              <a:lstStyle/>
              <a:p>
                <a:endParaRPr lang="zh-CN" altLang="zh-CN"/>
              </a:p>
            </p:txBody>
          </p:sp>
        </p:grpSp>
        <p:sp>
          <p:nvSpPr>
            <p:cNvPr id="60471" name="Line 17"/>
            <p:cNvSpPr>
              <a:spLocks noChangeShapeType="1"/>
            </p:cNvSpPr>
            <p:nvPr/>
          </p:nvSpPr>
          <p:spPr bwMode="auto">
            <a:xfrm>
              <a:off x="1946" y="1181"/>
              <a:ext cx="162" cy="0"/>
            </a:xfrm>
            <a:prstGeom prst="line">
              <a:avLst/>
            </a:prstGeom>
            <a:noFill/>
            <a:ln w="19050">
              <a:solidFill>
                <a:schemeClr val="tx1"/>
              </a:solidFill>
              <a:round/>
              <a:headEnd/>
              <a:tailEnd/>
            </a:ln>
          </p:spPr>
          <p:txBody>
            <a:bodyPr wrap="none"/>
            <a:lstStyle/>
            <a:p>
              <a:endParaRPr lang="zh-CN" altLang="en-US"/>
            </a:p>
          </p:txBody>
        </p:sp>
        <p:sp>
          <p:nvSpPr>
            <p:cNvPr id="60472" name="Line 18"/>
            <p:cNvSpPr>
              <a:spLocks noChangeShapeType="1"/>
            </p:cNvSpPr>
            <p:nvPr/>
          </p:nvSpPr>
          <p:spPr bwMode="auto">
            <a:xfrm>
              <a:off x="1940" y="1644"/>
              <a:ext cx="163" cy="0"/>
            </a:xfrm>
            <a:prstGeom prst="line">
              <a:avLst/>
            </a:prstGeom>
            <a:noFill/>
            <a:ln w="19050">
              <a:solidFill>
                <a:schemeClr val="tx1"/>
              </a:solidFill>
              <a:round/>
              <a:headEnd/>
              <a:tailEnd/>
            </a:ln>
          </p:spPr>
          <p:txBody>
            <a:bodyPr wrap="none"/>
            <a:lstStyle/>
            <a:p>
              <a:endParaRPr lang="zh-CN" altLang="en-US"/>
            </a:p>
          </p:txBody>
        </p:sp>
        <p:sp>
          <p:nvSpPr>
            <p:cNvPr id="60473" name="Line 19"/>
            <p:cNvSpPr>
              <a:spLocks noChangeShapeType="1"/>
            </p:cNvSpPr>
            <p:nvPr/>
          </p:nvSpPr>
          <p:spPr bwMode="auto">
            <a:xfrm>
              <a:off x="1940" y="2119"/>
              <a:ext cx="163" cy="0"/>
            </a:xfrm>
            <a:prstGeom prst="line">
              <a:avLst/>
            </a:prstGeom>
            <a:noFill/>
            <a:ln w="19050">
              <a:solidFill>
                <a:schemeClr val="tx1"/>
              </a:solidFill>
              <a:round/>
              <a:headEnd/>
              <a:tailEnd/>
            </a:ln>
          </p:spPr>
          <p:txBody>
            <a:bodyPr wrap="none"/>
            <a:lstStyle/>
            <a:p>
              <a:endParaRPr lang="zh-CN" altLang="en-US"/>
            </a:p>
          </p:txBody>
        </p:sp>
        <p:sp>
          <p:nvSpPr>
            <p:cNvPr id="60474" name="Line 20"/>
            <p:cNvSpPr>
              <a:spLocks noChangeShapeType="1"/>
            </p:cNvSpPr>
            <p:nvPr/>
          </p:nvSpPr>
          <p:spPr bwMode="auto">
            <a:xfrm>
              <a:off x="1044" y="1164"/>
              <a:ext cx="163" cy="0"/>
            </a:xfrm>
            <a:prstGeom prst="line">
              <a:avLst/>
            </a:prstGeom>
            <a:noFill/>
            <a:ln w="19050">
              <a:solidFill>
                <a:schemeClr val="tx1"/>
              </a:solidFill>
              <a:round/>
              <a:headEnd/>
              <a:tailEnd/>
            </a:ln>
          </p:spPr>
          <p:txBody>
            <a:bodyPr wrap="none"/>
            <a:lstStyle/>
            <a:p>
              <a:endParaRPr lang="zh-CN" altLang="en-US"/>
            </a:p>
          </p:txBody>
        </p:sp>
        <p:sp>
          <p:nvSpPr>
            <p:cNvPr id="60475" name="Line 21"/>
            <p:cNvSpPr>
              <a:spLocks noChangeShapeType="1"/>
            </p:cNvSpPr>
            <p:nvPr/>
          </p:nvSpPr>
          <p:spPr bwMode="auto">
            <a:xfrm>
              <a:off x="1038" y="1629"/>
              <a:ext cx="162" cy="0"/>
            </a:xfrm>
            <a:prstGeom prst="line">
              <a:avLst/>
            </a:prstGeom>
            <a:noFill/>
            <a:ln w="19050">
              <a:solidFill>
                <a:schemeClr val="tx1"/>
              </a:solidFill>
              <a:round/>
              <a:headEnd/>
              <a:tailEnd/>
            </a:ln>
          </p:spPr>
          <p:txBody>
            <a:bodyPr wrap="none"/>
            <a:lstStyle/>
            <a:p>
              <a:endParaRPr lang="zh-CN" altLang="en-US"/>
            </a:p>
          </p:txBody>
        </p:sp>
        <p:sp>
          <p:nvSpPr>
            <p:cNvPr id="60476" name="Line 22"/>
            <p:cNvSpPr>
              <a:spLocks noChangeShapeType="1"/>
            </p:cNvSpPr>
            <p:nvPr/>
          </p:nvSpPr>
          <p:spPr bwMode="auto">
            <a:xfrm>
              <a:off x="1038" y="2102"/>
              <a:ext cx="162" cy="0"/>
            </a:xfrm>
            <a:prstGeom prst="line">
              <a:avLst/>
            </a:prstGeom>
            <a:noFill/>
            <a:ln w="19050">
              <a:solidFill>
                <a:schemeClr val="tx1"/>
              </a:solidFill>
              <a:round/>
              <a:headEnd/>
              <a:tailEnd/>
            </a:ln>
          </p:spPr>
          <p:txBody>
            <a:bodyPr wrap="none"/>
            <a:lstStyle/>
            <a:p>
              <a:endParaRPr lang="zh-CN" altLang="en-US"/>
            </a:p>
          </p:txBody>
        </p:sp>
        <p:grpSp>
          <p:nvGrpSpPr>
            <p:cNvPr id="60477" name="Group 23"/>
            <p:cNvGrpSpPr>
              <a:grpSpLocks/>
            </p:cNvGrpSpPr>
            <p:nvPr/>
          </p:nvGrpSpPr>
          <p:grpSpPr bwMode="auto">
            <a:xfrm>
              <a:off x="523" y="1169"/>
              <a:ext cx="288" cy="939"/>
              <a:chOff x="-60" y="1148"/>
              <a:chExt cx="168" cy="939"/>
            </a:xfrm>
          </p:grpSpPr>
          <p:sp>
            <p:nvSpPr>
              <p:cNvPr id="60482" name="Line 24"/>
              <p:cNvSpPr>
                <a:spLocks noChangeShapeType="1"/>
              </p:cNvSpPr>
              <p:nvPr/>
            </p:nvSpPr>
            <p:spPr bwMode="auto">
              <a:xfrm>
                <a:off x="-54" y="1148"/>
                <a:ext cx="162" cy="0"/>
              </a:xfrm>
              <a:prstGeom prst="line">
                <a:avLst/>
              </a:prstGeom>
              <a:noFill/>
              <a:ln w="19050">
                <a:solidFill>
                  <a:schemeClr val="tx1"/>
                </a:solidFill>
                <a:round/>
                <a:headEnd/>
                <a:tailEnd/>
              </a:ln>
            </p:spPr>
            <p:txBody>
              <a:bodyPr wrap="none"/>
              <a:lstStyle/>
              <a:p>
                <a:endParaRPr lang="zh-CN" altLang="en-US"/>
              </a:p>
            </p:txBody>
          </p:sp>
          <p:sp>
            <p:nvSpPr>
              <p:cNvPr id="60483" name="Line 25"/>
              <p:cNvSpPr>
                <a:spLocks noChangeShapeType="1"/>
              </p:cNvSpPr>
              <p:nvPr/>
            </p:nvSpPr>
            <p:spPr bwMode="auto">
              <a:xfrm>
                <a:off x="-60" y="1613"/>
                <a:ext cx="162" cy="0"/>
              </a:xfrm>
              <a:prstGeom prst="line">
                <a:avLst/>
              </a:prstGeom>
              <a:noFill/>
              <a:ln w="19050">
                <a:solidFill>
                  <a:schemeClr val="tx1"/>
                </a:solidFill>
                <a:round/>
                <a:headEnd/>
                <a:tailEnd/>
              </a:ln>
            </p:spPr>
            <p:txBody>
              <a:bodyPr wrap="none"/>
              <a:lstStyle/>
              <a:p>
                <a:endParaRPr lang="zh-CN" altLang="en-US"/>
              </a:p>
            </p:txBody>
          </p:sp>
          <p:sp>
            <p:nvSpPr>
              <p:cNvPr id="60484" name="Line 26"/>
              <p:cNvSpPr>
                <a:spLocks noChangeShapeType="1"/>
              </p:cNvSpPr>
              <p:nvPr/>
            </p:nvSpPr>
            <p:spPr bwMode="auto">
              <a:xfrm>
                <a:off x="-60" y="2087"/>
                <a:ext cx="162" cy="0"/>
              </a:xfrm>
              <a:prstGeom prst="line">
                <a:avLst/>
              </a:prstGeom>
              <a:noFill/>
              <a:ln w="19050">
                <a:solidFill>
                  <a:schemeClr val="tx1"/>
                </a:solidFill>
                <a:round/>
                <a:headEnd/>
                <a:tailEnd/>
              </a:ln>
            </p:spPr>
            <p:txBody>
              <a:bodyPr wrap="none"/>
              <a:lstStyle/>
              <a:p>
                <a:endParaRPr lang="zh-CN" altLang="en-US"/>
              </a:p>
            </p:txBody>
          </p:sp>
        </p:grpSp>
        <p:grpSp>
          <p:nvGrpSpPr>
            <p:cNvPr id="60478" name="Group 27"/>
            <p:cNvGrpSpPr>
              <a:grpSpLocks/>
            </p:cNvGrpSpPr>
            <p:nvPr/>
          </p:nvGrpSpPr>
          <p:grpSpPr bwMode="auto">
            <a:xfrm>
              <a:off x="2334" y="1173"/>
              <a:ext cx="288" cy="939"/>
              <a:chOff x="-60" y="1148"/>
              <a:chExt cx="168" cy="939"/>
            </a:xfrm>
          </p:grpSpPr>
          <p:sp>
            <p:nvSpPr>
              <p:cNvPr id="60479" name="Line 28"/>
              <p:cNvSpPr>
                <a:spLocks noChangeShapeType="1"/>
              </p:cNvSpPr>
              <p:nvPr/>
            </p:nvSpPr>
            <p:spPr bwMode="auto">
              <a:xfrm>
                <a:off x="-54" y="1148"/>
                <a:ext cx="162" cy="0"/>
              </a:xfrm>
              <a:prstGeom prst="line">
                <a:avLst/>
              </a:prstGeom>
              <a:noFill/>
              <a:ln w="19050">
                <a:solidFill>
                  <a:schemeClr val="tx1"/>
                </a:solidFill>
                <a:round/>
                <a:headEnd/>
                <a:tailEnd type="triangle" w="med" len="med"/>
              </a:ln>
            </p:spPr>
            <p:txBody>
              <a:bodyPr wrap="none"/>
              <a:lstStyle/>
              <a:p>
                <a:endParaRPr lang="zh-CN" altLang="en-US"/>
              </a:p>
            </p:txBody>
          </p:sp>
          <p:sp>
            <p:nvSpPr>
              <p:cNvPr id="60480" name="Line 29"/>
              <p:cNvSpPr>
                <a:spLocks noChangeShapeType="1"/>
              </p:cNvSpPr>
              <p:nvPr/>
            </p:nvSpPr>
            <p:spPr bwMode="auto">
              <a:xfrm>
                <a:off x="-60" y="1615"/>
                <a:ext cx="162" cy="0"/>
              </a:xfrm>
              <a:prstGeom prst="line">
                <a:avLst/>
              </a:prstGeom>
              <a:noFill/>
              <a:ln w="19050">
                <a:solidFill>
                  <a:schemeClr val="tx1"/>
                </a:solidFill>
                <a:round/>
                <a:headEnd/>
                <a:tailEnd type="triangle" w="med" len="med"/>
              </a:ln>
            </p:spPr>
            <p:txBody>
              <a:bodyPr wrap="none"/>
              <a:lstStyle/>
              <a:p>
                <a:endParaRPr lang="zh-CN" altLang="en-US"/>
              </a:p>
            </p:txBody>
          </p:sp>
          <p:sp>
            <p:nvSpPr>
              <p:cNvPr id="60481" name="Line 30"/>
              <p:cNvSpPr>
                <a:spLocks noChangeShapeType="1"/>
              </p:cNvSpPr>
              <p:nvPr/>
            </p:nvSpPr>
            <p:spPr bwMode="auto">
              <a:xfrm>
                <a:off x="-60" y="2087"/>
                <a:ext cx="162" cy="0"/>
              </a:xfrm>
              <a:prstGeom prst="line">
                <a:avLst/>
              </a:prstGeom>
              <a:noFill/>
              <a:ln w="19050">
                <a:solidFill>
                  <a:schemeClr val="tx1"/>
                </a:solidFill>
                <a:round/>
                <a:headEnd/>
                <a:tailEnd type="triangle" w="med" len="med"/>
              </a:ln>
            </p:spPr>
            <p:txBody>
              <a:bodyPr wrap="none"/>
              <a:lstStyle/>
              <a:p>
                <a:endParaRPr lang="zh-CN" altLang="en-US"/>
              </a:p>
            </p:txBody>
          </p:sp>
        </p:grpSp>
      </p:grpSp>
      <p:sp>
        <p:nvSpPr>
          <p:cNvPr id="60422" name="Rectangle 55"/>
          <p:cNvSpPr>
            <a:spLocks noChangeArrowheads="1"/>
          </p:cNvSpPr>
          <p:nvPr/>
        </p:nvSpPr>
        <p:spPr bwMode="auto">
          <a:xfrm>
            <a:off x="1841500" y="2930525"/>
            <a:ext cx="252413" cy="130175"/>
          </a:xfrm>
          <a:prstGeom prst="rect">
            <a:avLst/>
          </a:prstGeom>
          <a:solidFill>
            <a:srgbClr val="FF0000"/>
          </a:solidFill>
          <a:ln w="9525">
            <a:solidFill>
              <a:schemeClr val="tx1"/>
            </a:solidFill>
            <a:miter lim="800000"/>
            <a:headEnd/>
            <a:tailEnd/>
          </a:ln>
        </p:spPr>
        <p:txBody>
          <a:bodyPr wrap="none" anchor="ctr"/>
          <a:lstStyle/>
          <a:p>
            <a:endParaRPr lang="zh-CN" altLang="zh-CN"/>
          </a:p>
        </p:txBody>
      </p:sp>
      <p:sp>
        <p:nvSpPr>
          <p:cNvPr id="60423" name="Rectangle 56"/>
          <p:cNvSpPr>
            <a:spLocks noChangeArrowheads="1"/>
          </p:cNvSpPr>
          <p:nvPr/>
        </p:nvSpPr>
        <p:spPr bwMode="auto">
          <a:xfrm>
            <a:off x="1827213" y="3662363"/>
            <a:ext cx="252412" cy="131762"/>
          </a:xfrm>
          <a:prstGeom prst="rect">
            <a:avLst/>
          </a:prstGeom>
          <a:solidFill>
            <a:schemeClr val="accent2"/>
          </a:solidFill>
          <a:ln w="9525">
            <a:solidFill>
              <a:schemeClr val="tx1"/>
            </a:solidFill>
            <a:miter lim="800000"/>
            <a:headEnd/>
            <a:tailEnd/>
          </a:ln>
        </p:spPr>
        <p:txBody>
          <a:bodyPr wrap="none" anchor="ctr"/>
          <a:lstStyle/>
          <a:p>
            <a:endParaRPr lang="zh-CN" altLang="zh-CN"/>
          </a:p>
        </p:txBody>
      </p:sp>
      <p:sp>
        <p:nvSpPr>
          <p:cNvPr id="60424" name="Rectangle 57"/>
          <p:cNvSpPr>
            <a:spLocks noChangeArrowheads="1"/>
          </p:cNvSpPr>
          <p:nvPr/>
        </p:nvSpPr>
        <p:spPr bwMode="auto">
          <a:xfrm>
            <a:off x="1825625" y="4297363"/>
            <a:ext cx="252413" cy="130175"/>
          </a:xfrm>
          <a:prstGeom prst="rect">
            <a:avLst/>
          </a:prstGeom>
          <a:solidFill>
            <a:srgbClr val="FF0000"/>
          </a:solidFill>
          <a:ln w="9525">
            <a:solidFill>
              <a:schemeClr val="tx1"/>
            </a:solidFill>
            <a:miter lim="800000"/>
            <a:headEnd/>
            <a:tailEnd/>
          </a:ln>
        </p:spPr>
        <p:txBody>
          <a:bodyPr wrap="none" anchor="ctr"/>
          <a:lstStyle/>
          <a:p>
            <a:endParaRPr lang="zh-CN" altLang="zh-CN"/>
          </a:p>
        </p:txBody>
      </p:sp>
      <p:sp>
        <p:nvSpPr>
          <p:cNvPr id="60425" name="Rectangle 58"/>
          <p:cNvSpPr>
            <a:spLocks noChangeArrowheads="1"/>
          </p:cNvSpPr>
          <p:nvPr/>
        </p:nvSpPr>
        <p:spPr bwMode="auto">
          <a:xfrm>
            <a:off x="1482725" y="2925763"/>
            <a:ext cx="252413" cy="131762"/>
          </a:xfrm>
          <a:prstGeom prst="rect">
            <a:avLst/>
          </a:prstGeom>
          <a:solidFill>
            <a:schemeClr val="accent2"/>
          </a:solidFill>
          <a:ln w="9525">
            <a:solidFill>
              <a:schemeClr val="tx1"/>
            </a:solidFill>
            <a:miter lim="800000"/>
            <a:headEnd/>
            <a:tailEnd/>
          </a:ln>
        </p:spPr>
        <p:txBody>
          <a:bodyPr wrap="none" anchor="ctr"/>
          <a:lstStyle/>
          <a:p>
            <a:endParaRPr lang="zh-CN" altLang="zh-CN"/>
          </a:p>
        </p:txBody>
      </p:sp>
      <p:sp>
        <p:nvSpPr>
          <p:cNvPr id="60426" name="Rectangle 59"/>
          <p:cNvSpPr>
            <a:spLocks noChangeArrowheads="1"/>
          </p:cNvSpPr>
          <p:nvPr/>
        </p:nvSpPr>
        <p:spPr bwMode="auto">
          <a:xfrm>
            <a:off x="1477963" y="4286250"/>
            <a:ext cx="252412" cy="131763"/>
          </a:xfrm>
          <a:prstGeom prst="rect">
            <a:avLst/>
          </a:prstGeom>
          <a:solidFill>
            <a:srgbClr val="00CC00"/>
          </a:solidFill>
          <a:ln w="9525">
            <a:solidFill>
              <a:schemeClr val="tx1"/>
            </a:solidFill>
            <a:miter lim="800000"/>
            <a:headEnd/>
            <a:tailEnd/>
          </a:ln>
        </p:spPr>
        <p:txBody>
          <a:bodyPr wrap="none" anchor="ctr"/>
          <a:lstStyle/>
          <a:p>
            <a:endParaRPr lang="zh-CN" altLang="zh-CN"/>
          </a:p>
        </p:txBody>
      </p:sp>
      <p:sp>
        <p:nvSpPr>
          <p:cNvPr id="60427" name="Line 60"/>
          <p:cNvSpPr>
            <a:spLocks noChangeShapeType="1"/>
          </p:cNvSpPr>
          <p:nvPr/>
        </p:nvSpPr>
        <p:spPr bwMode="auto">
          <a:xfrm>
            <a:off x="2133600" y="2986088"/>
            <a:ext cx="1479550" cy="1587"/>
          </a:xfrm>
          <a:prstGeom prst="line">
            <a:avLst/>
          </a:prstGeom>
          <a:noFill/>
          <a:ln w="28575">
            <a:solidFill>
              <a:srgbClr val="FF0000"/>
            </a:solidFill>
            <a:prstDash val="dash"/>
            <a:round/>
            <a:headEnd/>
            <a:tailEnd type="triangle" w="med" len="med"/>
          </a:ln>
        </p:spPr>
        <p:txBody>
          <a:bodyPr wrap="none"/>
          <a:lstStyle/>
          <a:p>
            <a:endParaRPr lang="zh-CN" altLang="en-US"/>
          </a:p>
        </p:txBody>
      </p:sp>
      <p:sp>
        <p:nvSpPr>
          <p:cNvPr id="60428" name="Freeform 61"/>
          <p:cNvSpPr>
            <a:spLocks/>
          </p:cNvSpPr>
          <p:nvPr/>
        </p:nvSpPr>
        <p:spPr bwMode="auto">
          <a:xfrm>
            <a:off x="2178050" y="3384550"/>
            <a:ext cx="1395413" cy="979488"/>
          </a:xfrm>
          <a:custGeom>
            <a:avLst/>
            <a:gdLst>
              <a:gd name="T0" fmla="*/ 0 w 967"/>
              <a:gd name="T1" fmla="*/ 2147483647 h 735"/>
              <a:gd name="T2" fmla="*/ 2147483647 w 967"/>
              <a:gd name="T3" fmla="*/ 2147483647 h 735"/>
              <a:gd name="T4" fmla="*/ 2147483647 w 967"/>
              <a:gd name="T5" fmla="*/ 0 h 735"/>
              <a:gd name="T6" fmla="*/ 0 60000 65536"/>
              <a:gd name="T7" fmla="*/ 0 60000 65536"/>
              <a:gd name="T8" fmla="*/ 0 60000 65536"/>
              <a:gd name="T9" fmla="*/ 0 w 967"/>
              <a:gd name="T10" fmla="*/ 0 h 735"/>
              <a:gd name="T11" fmla="*/ 967 w 967"/>
              <a:gd name="T12" fmla="*/ 735 h 735"/>
            </a:gdLst>
            <a:ahLst/>
            <a:cxnLst>
              <a:cxn ang="T6">
                <a:pos x="T0" y="T1"/>
              </a:cxn>
              <a:cxn ang="T7">
                <a:pos x="T2" y="T3"/>
              </a:cxn>
              <a:cxn ang="T8">
                <a:pos x="T4" y="T5"/>
              </a:cxn>
            </a:cxnLst>
            <a:rect l="T9" t="T10" r="T11" b="T12"/>
            <a:pathLst>
              <a:path w="967" h="735">
                <a:moveTo>
                  <a:pt x="0" y="733"/>
                </a:moveTo>
                <a:lnTo>
                  <a:pt x="522" y="735"/>
                </a:lnTo>
                <a:lnTo>
                  <a:pt x="967" y="0"/>
                </a:lnTo>
              </a:path>
            </a:pathLst>
          </a:custGeom>
          <a:noFill/>
          <a:ln w="28575">
            <a:solidFill>
              <a:srgbClr val="FF0000"/>
            </a:solidFill>
            <a:prstDash val="dash"/>
            <a:round/>
            <a:headEnd/>
            <a:tailEnd type="triangle" w="med" len="med"/>
          </a:ln>
        </p:spPr>
        <p:txBody>
          <a:bodyPr wrap="none"/>
          <a:lstStyle/>
          <a:p>
            <a:endParaRPr lang="zh-CN" altLang="en-US"/>
          </a:p>
        </p:txBody>
      </p:sp>
      <p:sp>
        <p:nvSpPr>
          <p:cNvPr id="60429" name="Text Box 62"/>
          <p:cNvSpPr txBox="1">
            <a:spLocks noChangeArrowheads="1"/>
          </p:cNvSpPr>
          <p:nvPr/>
        </p:nvSpPr>
        <p:spPr bwMode="auto">
          <a:xfrm>
            <a:off x="1349375" y="4840288"/>
            <a:ext cx="3052215" cy="1190625"/>
          </a:xfrm>
          <a:prstGeom prst="rect">
            <a:avLst/>
          </a:prstGeom>
          <a:noFill/>
          <a:ln w="9525">
            <a:noFill/>
            <a:miter lim="800000"/>
            <a:headEnd/>
            <a:tailEnd/>
          </a:ln>
        </p:spPr>
        <p:txBody>
          <a:bodyPr wrap="square">
            <a:spAutoFit/>
          </a:bodyPr>
          <a:lstStyle/>
          <a:p>
            <a:r>
              <a:rPr lang="en-US" altLang="zh-CN">
                <a:solidFill>
                  <a:srgbClr val="FF0000"/>
                </a:solidFill>
                <a:latin typeface="+mn-lt"/>
              </a:rPr>
              <a:t>output port contention</a:t>
            </a:r>
            <a:r>
              <a:rPr lang="en-US" altLang="zh-CN">
                <a:latin typeface="+mn-lt"/>
              </a:rPr>
              <a:t>:</a:t>
            </a:r>
          </a:p>
          <a:p>
            <a:r>
              <a:rPr lang="en-US" altLang="zh-CN">
                <a:latin typeface="+mn-lt"/>
              </a:rPr>
              <a:t>only one red datagram can be transferred.</a:t>
            </a:r>
            <a:br>
              <a:rPr lang="en-US" altLang="zh-CN">
                <a:latin typeface="+mn-lt"/>
              </a:rPr>
            </a:br>
            <a:r>
              <a:rPr lang="en-US" altLang="zh-CN" i="1">
                <a:latin typeface="+mn-lt"/>
              </a:rPr>
              <a:t>lower red packet is blocked</a:t>
            </a:r>
          </a:p>
        </p:txBody>
      </p:sp>
      <p:sp>
        <p:nvSpPr>
          <p:cNvPr id="60430" name="Text Box 64"/>
          <p:cNvSpPr txBox="1">
            <a:spLocks noChangeArrowheads="1"/>
          </p:cNvSpPr>
          <p:nvPr/>
        </p:nvSpPr>
        <p:spPr bwMode="auto">
          <a:xfrm>
            <a:off x="2527300" y="3730625"/>
            <a:ext cx="747713" cy="581025"/>
          </a:xfrm>
          <a:prstGeom prst="rect">
            <a:avLst/>
          </a:prstGeom>
          <a:noFill/>
          <a:ln w="9525">
            <a:noFill/>
            <a:miter lim="800000"/>
            <a:headEnd/>
            <a:tailEnd/>
          </a:ln>
        </p:spPr>
        <p:txBody>
          <a:bodyPr wrap="none">
            <a:spAutoFit/>
          </a:bodyPr>
          <a:lstStyle/>
          <a:p>
            <a:pPr algn="ctr"/>
            <a:r>
              <a:rPr lang="en-US" altLang="zh-CN" sz="1600">
                <a:latin typeface="+mn-lt"/>
              </a:rPr>
              <a:t>switch</a:t>
            </a:r>
          </a:p>
          <a:p>
            <a:pPr algn="ctr"/>
            <a:r>
              <a:rPr lang="en-US" altLang="zh-CN" sz="1600">
                <a:latin typeface="+mn-lt"/>
              </a:rPr>
              <a:t>fabric</a:t>
            </a:r>
          </a:p>
        </p:txBody>
      </p:sp>
      <p:sp>
        <p:nvSpPr>
          <p:cNvPr id="60431" name="Line 73"/>
          <p:cNvSpPr>
            <a:spLocks noChangeShapeType="1"/>
          </p:cNvSpPr>
          <p:nvPr/>
        </p:nvSpPr>
        <p:spPr bwMode="auto">
          <a:xfrm>
            <a:off x="2124075" y="3730625"/>
            <a:ext cx="1458913" cy="19050"/>
          </a:xfrm>
          <a:prstGeom prst="line">
            <a:avLst/>
          </a:prstGeom>
          <a:noFill/>
          <a:ln w="28575">
            <a:solidFill>
              <a:srgbClr val="000099"/>
            </a:solidFill>
            <a:prstDash val="dash"/>
            <a:round/>
            <a:headEnd/>
            <a:tailEnd type="triangle" w="med" len="med"/>
          </a:ln>
        </p:spPr>
        <p:txBody>
          <a:bodyPr wrap="none"/>
          <a:lstStyle/>
          <a:p>
            <a:endParaRPr lang="zh-CN" altLang="en-US"/>
          </a:p>
        </p:txBody>
      </p:sp>
      <p:grpSp>
        <p:nvGrpSpPr>
          <p:cNvPr id="7" name="Group 79"/>
          <p:cNvGrpSpPr>
            <a:grpSpLocks/>
          </p:cNvGrpSpPr>
          <p:nvPr/>
        </p:nvGrpSpPr>
        <p:grpSpPr bwMode="auto">
          <a:xfrm>
            <a:off x="4879975" y="2954338"/>
            <a:ext cx="3027363" cy="3086100"/>
            <a:chOff x="3074" y="2025"/>
            <a:chExt cx="1907" cy="1944"/>
          </a:xfrm>
        </p:grpSpPr>
        <p:grpSp>
          <p:nvGrpSpPr>
            <p:cNvPr id="60435" name="Group 31"/>
            <p:cNvGrpSpPr>
              <a:grpSpLocks/>
            </p:cNvGrpSpPr>
            <p:nvPr/>
          </p:nvGrpSpPr>
          <p:grpSpPr bwMode="auto">
            <a:xfrm>
              <a:off x="3074" y="2047"/>
              <a:ext cx="1907" cy="1140"/>
              <a:chOff x="523" y="976"/>
              <a:chExt cx="2099" cy="1356"/>
            </a:xfrm>
          </p:grpSpPr>
          <p:sp>
            <p:nvSpPr>
              <p:cNvPr id="60445" name="Rectangle 32"/>
              <p:cNvSpPr>
                <a:spLocks noChangeArrowheads="1"/>
              </p:cNvSpPr>
              <p:nvPr/>
            </p:nvSpPr>
            <p:spPr bwMode="auto">
              <a:xfrm>
                <a:off x="1208" y="976"/>
                <a:ext cx="745" cy="1356"/>
              </a:xfrm>
              <a:prstGeom prst="rect">
                <a:avLst/>
              </a:prstGeom>
              <a:solidFill>
                <a:schemeClr val="bg1"/>
              </a:solidFill>
              <a:ln w="9525">
                <a:solidFill>
                  <a:schemeClr val="tx1"/>
                </a:solidFill>
                <a:miter lim="800000"/>
                <a:headEnd/>
                <a:tailEnd/>
              </a:ln>
            </p:spPr>
            <p:txBody>
              <a:bodyPr wrap="none" anchor="ctr"/>
              <a:lstStyle/>
              <a:p>
                <a:endParaRPr lang="zh-CN" altLang="zh-CN"/>
              </a:p>
            </p:txBody>
          </p:sp>
          <p:grpSp>
            <p:nvGrpSpPr>
              <p:cNvPr id="60446" name="Group 33"/>
              <p:cNvGrpSpPr>
                <a:grpSpLocks/>
              </p:cNvGrpSpPr>
              <p:nvPr/>
            </p:nvGrpSpPr>
            <p:grpSpPr bwMode="auto">
              <a:xfrm>
                <a:off x="804" y="997"/>
                <a:ext cx="249" cy="1295"/>
                <a:chOff x="748" y="997"/>
                <a:chExt cx="249" cy="1295"/>
              </a:xfrm>
            </p:grpSpPr>
            <p:sp>
              <p:nvSpPr>
                <p:cNvPr id="60465" name="Rectangle 34"/>
                <p:cNvSpPr>
                  <a:spLocks noChangeArrowheads="1"/>
                </p:cNvSpPr>
                <p:nvPr/>
              </p:nvSpPr>
              <p:spPr bwMode="auto">
                <a:xfrm>
                  <a:off x="759" y="997"/>
                  <a:ext cx="240" cy="352"/>
                </a:xfrm>
                <a:prstGeom prst="rect">
                  <a:avLst/>
                </a:prstGeom>
                <a:solidFill>
                  <a:schemeClr val="bg1"/>
                </a:solidFill>
                <a:ln w="9525">
                  <a:solidFill>
                    <a:schemeClr val="tx1"/>
                  </a:solidFill>
                  <a:miter lim="800000"/>
                  <a:headEnd/>
                  <a:tailEnd/>
                </a:ln>
              </p:spPr>
              <p:txBody>
                <a:bodyPr wrap="none" anchor="ctr"/>
                <a:lstStyle/>
                <a:p>
                  <a:endParaRPr lang="zh-CN" altLang="zh-CN"/>
                </a:p>
              </p:txBody>
            </p:sp>
            <p:sp>
              <p:nvSpPr>
                <p:cNvPr id="60466" name="Rectangle 35"/>
                <p:cNvSpPr>
                  <a:spLocks noChangeArrowheads="1"/>
                </p:cNvSpPr>
                <p:nvPr/>
              </p:nvSpPr>
              <p:spPr bwMode="auto">
                <a:xfrm>
                  <a:off x="750" y="1472"/>
                  <a:ext cx="240" cy="352"/>
                </a:xfrm>
                <a:prstGeom prst="rect">
                  <a:avLst/>
                </a:prstGeom>
                <a:solidFill>
                  <a:schemeClr val="bg1"/>
                </a:solidFill>
                <a:ln w="9525">
                  <a:solidFill>
                    <a:schemeClr val="tx1"/>
                  </a:solidFill>
                  <a:miter lim="800000"/>
                  <a:headEnd/>
                  <a:tailEnd/>
                </a:ln>
              </p:spPr>
              <p:txBody>
                <a:bodyPr wrap="none" anchor="ctr"/>
                <a:lstStyle/>
                <a:p>
                  <a:endParaRPr lang="zh-CN" altLang="zh-CN"/>
                </a:p>
              </p:txBody>
            </p:sp>
            <p:sp>
              <p:nvSpPr>
                <p:cNvPr id="60467" name="Rectangle 36"/>
                <p:cNvSpPr>
                  <a:spLocks noChangeArrowheads="1"/>
                </p:cNvSpPr>
                <p:nvPr/>
              </p:nvSpPr>
              <p:spPr bwMode="auto">
                <a:xfrm>
                  <a:off x="748" y="1938"/>
                  <a:ext cx="240" cy="352"/>
                </a:xfrm>
                <a:prstGeom prst="rect">
                  <a:avLst/>
                </a:prstGeom>
                <a:solidFill>
                  <a:schemeClr val="bg1"/>
                </a:solidFill>
                <a:ln w="9525">
                  <a:solidFill>
                    <a:schemeClr val="tx1"/>
                  </a:solidFill>
                  <a:miter lim="800000"/>
                  <a:headEnd/>
                  <a:tailEnd/>
                </a:ln>
              </p:spPr>
              <p:txBody>
                <a:bodyPr wrap="none" anchor="ctr"/>
                <a:lstStyle/>
                <a:p>
                  <a:endParaRPr lang="zh-CN" altLang="zh-CN"/>
                </a:p>
              </p:txBody>
            </p:sp>
          </p:grpSp>
          <p:grpSp>
            <p:nvGrpSpPr>
              <p:cNvPr id="60447" name="Group 37"/>
              <p:cNvGrpSpPr>
                <a:grpSpLocks/>
              </p:cNvGrpSpPr>
              <p:nvPr/>
            </p:nvGrpSpPr>
            <p:grpSpPr bwMode="auto">
              <a:xfrm>
                <a:off x="2109" y="1002"/>
                <a:ext cx="249" cy="1295"/>
                <a:chOff x="748" y="997"/>
                <a:chExt cx="249" cy="1295"/>
              </a:xfrm>
            </p:grpSpPr>
            <p:sp>
              <p:nvSpPr>
                <p:cNvPr id="60462" name="Rectangle 38"/>
                <p:cNvSpPr>
                  <a:spLocks noChangeArrowheads="1"/>
                </p:cNvSpPr>
                <p:nvPr/>
              </p:nvSpPr>
              <p:spPr bwMode="auto">
                <a:xfrm>
                  <a:off x="759" y="997"/>
                  <a:ext cx="238" cy="352"/>
                </a:xfrm>
                <a:prstGeom prst="rect">
                  <a:avLst/>
                </a:prstGeom>
                <a:solidFill>
                  <a:schemeClr val="bg1"/>
                </a:solidFill>
                <a:ln w="19050">
                  <a:solidFill>
                    <a:srgbClr val="FF0000"/>
                  </a:solidFill>
                  <a:miter lim="800000"/>
                  <a:headEnd/>
                  <a:tailEnd/>
                </a:ln>
              </p:spPr>
              <p:txBody>
                <a:bodyPr wrap="none" anchor="ctr"/>
                <a:lstStyle/>
                <a:p>
                  <a:endParaRPr lang="zh-CN" altLang="zh-CN"/>
                </a:p>
              </p:txBody>
            </p:sp>
            <p:sp>
              <p:nvSpPr>
                <p:cNvPr id="60463" name="Rectangle 39"/>
                <p:cNvSpPr>
                  <a:spLocks noChangeArrowheads="1"/>
                </p:cNvSpPr>
                <p:nvPr/>
              </p:nvSpPr>
              <p:spPr bwMode="auto">
                <a:xfrm>
                  <a:off x="750" y="1472"/>
                  <a:ext cx="238" cy="352"/>
                </a:xfrm>
                <a:prstGeom prst="rect">
                  <a:avLst/>
                </a:prstGeom>
                <a:solidFill>
                  <a:schemeClr val="bg1"/>
                </a:solidFill>
                <a:ln w="19050">
                  <a:solidFill>
                    <a:schemeClr val="accent2"/>
                  </a:solidFill>
                  <a:miter lim="800000"/>
                  <a:headEnd/>
                  <a:tailEnd/>
                </a:ln>
              </p:spPr>
              <p:txBody>
                <a:bodyPr wrap="none" anchor="ctr"/>
                <a:lstStyle/>
                <a:p>
                  <a:pPr algn="ctr"/>
                  <a:endParaRPr lang="zh-CN" altLang="zh-CN"/>
                </a:p>
              </p:txBody>
            </p:sp>
            <p:sp>
              <p:nvSpPr>
                <p:cNvPr id="60464" name="Rectangle 40"/>
                <p:cNvSpPr>
                  <a:spLocks noChangeArrowheads="1"/>
                </p:cNvSpPr>
                <p:nvPr/>
              </p:nvSpPr>
              <p:spPr bwMode="auto">
                <a:xfrm>
                  <a:off x="748" y="1940"/>
                  <a:ext cx="238" cy="352"/>
                </a:xfrm>
                <a:prstGeom prst="rect">
                  <a:avLst/>
                </a:prstGeom>
                <a:solidFill>
                  <a:schemeClr val="bg1"/>
                </a:solidFill>
                <a:ln w="19050">
                  <a:solidFill>
                    <a:srgbClr val="008000"/>
                  </a:solidFill>
                  <a:miter lim="800000"/>
                  <a:headEnd/>
                  <a:tailEnd/>
                </a:ln>
              </p:spPr>
              <p:txBody>
                <a:bodyPr wrap="none" anchor="ctr"/>
                <a:lstStyle/>
                <a:p>
                  <a:endParaRPr lang="zh-CN" altLang="zh-CN"/>
                </a:p>
              </p:txBody>
            </p:sp>
          </p:grpSp>
          <p:sp>
            <p:nvSpPr>
              <p:cNvPr id="60448" name="Line 41"/>
              <p:cNvSpPr>
                <a:spLocks noChangeShapeType="1"/>
              </p:cNvSpPr>
              <p:nvPr/>
            </p:nvSpPr>
            <p:spPr bwMode="auto">
              <a:xfrm>
                <a:off x="1946" y="1181"/>
                <a:ext cx="162" cy="0"/>
              </a:xfrm>
              <a:prstGeom prst="line">
                <a:avLst/>
              </a:prstGeom>
              <a:noFill/>
              <a:ln w="19050">
                <a:solidFill>
                  <a:schemeClr val="tx1"/>
                </a:solidFill>
                <a:round/>
                <a:headEnd/>
                <a:tailEnd/>
              </a:ln>
            </p:spPr>
            <p:txBody>
              <a:bodyPr wrap="none"/>
              <a:lstStyle/>
              <a:p>
                <a:endParaRPr lang="zh-CN" altLang="en-US"/>
              </a:p>
            </p:txBody>
          </p:sp>
          <p:sp>
            <p:nvSpPr>
              <p:cNvPr id="60449" name="Line 42"/>
              <p:cNvSpPr>
                <a:spLocks noChangeShapeType="1"/>
              </p:cNvSpPr>
              <p:nvPr/>
            </p:nvSpPr>
            <p:spPr bwMode="auto">
              <a:xfrm>
                <a:off x="1940" y="1644"/>
                <a:ext cx="163" cy="0"/>
              </a:xfrm>
              <a:prstGeom prst="line">
                <a:avLst/>
              </a:prstGeom>
              <a:noFill/>
              <a:ln w="19050">
                <a:solidFill>
                  <a:schemeClr val="tx1"/>
                </a:solidFill>
                <a:round/>
                <a:headEnd/>
                <a:tailEnd/>
              </a:ln>
            </p:spPr>
            <p:txBody>
              <a:bodyPr wrap="none"/>
              <a:lstStyle/>
              <a:p>
                <a:endParaRPr lang="zh-CN" altLang="en-US"/>
              </a:p>
            </p:txBody>
          </p:sp>
          <p:sp>
            <p:nvSpPr>
              <p:cNvPr id="60450" name="Line 43"/>
              <p:cNvSpPr>
                <a:spLocks noChangeShapeType="1"/>
              </p:cNvSpPr>
              <p:nvPr/>
            </p:nvSpPr>
            <p:spPr bwMode="auto">
              <a:xfrm>
                <a:off x="1940" y="2119"/>
                <a:ext cx="163" cy="0"/>
              </a:xfrm>
              <a:prstGeom prst="line">
                <a:avLst/>
              </a:prstGeom>
              <a:noFill/>
              <a:ln w="19050">
                <a:solidFill>
                  <a:schemeClr val="tx1"/>
                </a:solidFill>
                <a:round/>
                <a:headEnd/>
                <a:tailEnd/>
              </a:ln>
            </p:spPr>
            <p:txBody>
              <a:bodyPr wrap="none"/>
              <a:lstStyle/>
              <a:p>
                <a:endParaRPr lang="zh-CN" altLang="en-US"/>
              </a:p>
            </p:txBody>
          </p:sp>
          <p:sp>
            <p:nvSpPr>
              <p:cNvPr id="60451" name="Line 44"/>
              <p:cNvSpPr>
                <a:spLocks noChangeShapeType="1"/>
              </p:cNvSpPr>
              <p:nvPr/>
            </p:nvSpPr>
            <p:spPr bwMode="auto">
              <a:xfrm>
                <a:off x="1044" y="1164"/>
                <a:ext cx="163" cy="0"/>
              </a:xfrm>
              <a:prstGeom prst="line">
                <a:avLst/>
              </a:prstGeom>
              <a:noFill/>
              <a:ln w="19050">
                <a:solidFill>
                  <a:schemeClr val="tx1"/>
                </a:solidFill>
                <a:round/>
                <a:headEnd/>
                <a:tailEnd/>
              </a:ln>
            </p:spPr>
            <p:txBody>
              <a:bodyPr wrap="none"/>
              <a:lstStyle/>
              <a:p>
                <a:endParaRPr lang="zh-CN" altLang="en-US"/>
              </a:p>
            </p:txBody>
          </p:sp>
          <p:sp>
            <p:nvSpPr>
              <p:cNvPr id="60452" name="Line 45"/>
              <p:cNvSpPr>
                <a:spLocks noChangeShapeType="1"/>
              </p:cNvSpPr>
              <p:nvPr/>
            </p:nvSpPr>
            <p:spPr bwMode="auto">
              <a:xfrm>
                <a:off x="1038" y="1629"/>
                <a:ext cx="162" cy="0"/>
              </a:xfrm>
              <a:prstGeom prst="line">
                <a:avLst/>
              </a:prstGeom>
              <a:noFill/>
              <a:ln w="19050">
                <a:solidFill>
                  <a:schemeClr val="tx1"/>
                </a:solidFill>
                <a:round/>
                <a:headEnd/>
                <a:tailEnd/>
              </a:ln>
            </p:spPr>
            <p:txBody>
              <a:bodyPr wrap="none"/>
              <a:lstStyle/>
              <a:p>
                <a:endParaRPr lang="zh-CN" altLang="en-US"/>
              </a:p>
            </p:txBody>
          </p:sp>
          <p:sp>
            <p:nvSpPr>
              <p:cNvPr id="60453" name="Line 46"/>
              <p:cNvSpPr>
                <a:spLocks noChangeShapeType="1"/>
              </p:cNvSpPr>
              <p:nvPr/>
            </p:nvSpPr>
            <p:spPr bwMode="auto">
              <a:xfrm>
                <a:off x="1038" y="2102"/>
                <a:ext cx="162" cy="0"/>
              </a:xfrm>
              <a:prstGeom prst="line">
                <a:avLst/>
              </a:prstGeom>
              <a:noFill/>
              <a:ln w="19050">
                <a:solidFill>
                  <a:schemeClr val="tx1"/>
                </a:solidFill>
                <a:round/>
                <a:headEnd/>
                <a:tailEnd/>
              </a:ln>
            </p:spPr>
            <p:txBody>
              <a:bodyPr wrap="none"/>
              <a:lstStyle/>
              <a:p>
                <a:endParaRPr lang="zh-CN" altLang="en-US"/>
              </a:p>
            </p:txBody>
          </p:sp>
          <p:grpSp>
            <p:nvGrpSpPr>
              <p:cNvPr id="60454" name="Group 47"/>
              <p:cNvGrpSpPr>
                <a:grpSpLocks/>
              </p:cNvGrpSpPr>
              <p:nvPr/>
            </p:nvGrpSpPr>
            <p:grpSpPr bwMode="auto">
              <a:xfrm>
                <a:off x="523" y="1169"/>
                <a:ext cx="288" cy="939"/>
                <a:chOff x="-60" y="1148"/>
                <a:chExt cx="168" cy="939"/>
              </a:xfrm>
            </p:grpSpPr>
            <p:sp>
              <p:nvSpPr>
                <p:cNvPr id="60459" name="Line 48"/>
                <p:cNvSpPr>
                  <a:spLocks noChangeShapeType="1"/>
                </p:cNvSpPr>
                <p:nvPr/>
              </p:nvSpPr>
              <p:spPr bwMode="auto">
                <a:xfrm>
                  <a:off x="-54" y="1148"/>
                  <a:ext cx="162" cy="0"/>
                </a:xfrm>
                <a:prstGeom prst="line">
                  <a:avLst/>
                </a:prstGeom>
                <a:noFill/>
                <a:ln w="19050">
                  <a:solidFill>
                    <a:schemeClr val="tx1"/>
                  </a:solidFill>
                  <a:round/>
                  <a:headEnd/>
                  <a:tailEnd/>
                </a:ln>
              </p:spPr>
              <p:txBody>
                <a:bodyPr wrap="none"/>
                <a:lstStyle/>
                <a:p>
                  <a:endParaRPr lang="zh-CN" altLang="en-US"/>
                </a:p>
              </p:txBody>
            </p:sp>
            <p:sp>
              <p:nvSpPr>
                <p:cNvPr id="60460" name="Line 49"/>
                <p:cNvSpPr>
                  <a:spLocks noChangeShapeType="1"/>
                </p:cNvSpPr>
                <p:nvPr/>
              </p:nvSpPr>
              <p:spPr bwMode="auto">
                <a:xfrm>
                  <a:off x="-60" y="1613"/>
                  <a:ext cx="162" cy="0"/>
                </a:xfrm>
                <a:prstGeom prst="line">
                  <a:avLst/>
                </a:prstGeom>
                <a:noFill/>
                <a:ln w="19050">
                  <a:solidFill>
                    <a:schemeClr val="tx1"/>
                  </a:solidFill>
                  <a:round/>
                  <a:headEnd/>
                  <a:tailEnd/>
                </a:ln>
              </p:spPr>
              <p:txBody>
                <a:bodyPr wrap="none"/>
                <a:lstStyle/>
                <a:p>
                  <a:endParaRPr lang="zh-CN" altLang="en-US"/>
                </a:p>
              </p:txBody>
            </p:sp>
            <p:sp>
              <p:nvSpPr>
                <p:cNvPr id="60461" name="Line 50"/>
                <p:cNvSpPr>
                  <a:spLocks noChangeShapeType="1"/>
                </p:cNvSpPr>
                <p:nvPr/>
              </p:nvSpPr>
              <p:spPr bwMode="auto">
                <a:xfrm>
                  <a:off x="-60" y="2087"/>
                  <a:ext cx="162" cy="0"/>
                </a:xfrm>
                <a:prstGeom prst="line">
                  <a:avLst/>
                </a:prstGeom>
                <a:noFill/>
                <a:ln w="19050">
                  <a:solidFill>
                    <a:schemeClr val="tx1"/>
                  </a:solidFill>
                  <a:round/>
                  <a:headEnd/>
                  <a:tailEnd/>
                </a:ln>
              </p:spPr>
              <p:txBody>
                <a:bodyPr wrap="none"/>
                <a:lstStyle/>
                <a:p>
                  <a:endParaRPr lang="zh-CN" altLang="en-US"/>
                </a:p>
              </p:txBody>
            </p:sp>
          </p:grpSp>
          <p:grpSp>
            <p:nvGrpSpPr>
              <p:cNvPr id="60455" name="Group 51"/>
              <p:cNvGrpSpPr>
                <a:grpSpLocks/>
              </p:cNvGrpSpPr>
              <p:nvPr/>
            </p:nvGrpSpPr>
            <p:grpSpPr bwMode="auto">
              <a:xfrm>
                <a:off x="2334" y="1173"/>
                <a:ext cx="288" cy="939"/>
                <a:chOff x="-60" y="1148"/>
                <a:chExt cx="168" cy="939"/>
              </a:xfrm>
            </p:grpSpPr>
            <p:sp>
              <p:nvSpPr>
                <p:cNvPr id="60456" name="Line 52"/>
                <p:cNvSpPr>
                  <a:spLocks noChangeShapeType="1"/>
                </p:cNvSpPr>
                <p:nvPr/>
              </p:nvSpPr>
              <p:spPr bwMode="auto">
                <a:xfrm>
                  <a:off x="-54" y="1148"/>
                  <a:ext cx="162" cy="0"/>
                </a:xfrm>
                <a:prstGeom prst="line">
                  <a:avLst/>
                </a:prstGeom>
                <a:noFill/>
                <a:ln w="19050">
                  <a:solidFill>
                    <a:schemeClr val="tx1"/>
                  </a:solidFill>
                  <a:round/>
                  <a:headEnd/>
                  <a:tailEnd type="triangle" w="med" len="med"/>
                </a:ln>
              </p:spPr>
              <p:txBody>
                <a:bodyPr wrap="none"/>
                <a:lstStyle/>
                <a:p>
                  <a:endParaRPr lang="zh-CN" altLang="en-US"/>
                </a:p>
              </p:txBody>
            </p:sp>
            <p:sp>
              <p:nvSpPr>
                <p:cNvPr id="60457" name="Line 53"/>
                <p:cNvSpPr>
                  <a:spLocks noChangeShapeType="1"/>
                </p:cNvSpPr>
                <p:nvPr/>
              </p:nvSpPr>
              <p:spPr bwMode="auto">
                <a:xfrm>
                  <a:off x="-60" y="1615"/>
                  <a:ext cx="162" cy="0"/>
                </a:xfrm>
                <a:prstGeom prst="line">
                  <a:avLst/>
                </a:prstGeom>
                <a:noFill/>
                <a:ln w="19050">
                  <a:solidFill>
                    <a:schemeClr val="tx1"/>
                  </a:solidFill>
                  <a:round/>
                  <a:headEnd/>
                  <a:tailEnd type="triangle" w="med" len="med"/>
                </a:ln>
              </p:spPr>
              <p:txBody>
                <a:bodyPr wrap="none"/>
                <a:lstStyle/>
                <a:p>
                  <a:endParaRPr lang="zh-CN" altLang="en-US"/>
                </a:p>
              </p:txBody>
            </p:sp>
            <p:sp>
              <p:nvSpPr>
                <p:cNvPr id="60458" name="Line 54"/>
                <p:cNvSpPr>
                  <a:spLocks noChangeShapeType="1"/>
                </p:cNvSpPr>
                <p:nvPr/>
              </p:nvSpPr>
              <p:spPr bwMode="auto">
                <a:xfrm>
                  <a:off x="-60" y="2087"/>
                  <a:ext cx="162" cy="0"/>
                </a:xfrm>
                <a:prstGeom prst="line">
                  <a:avLst/>
                </a:prstGeom>
                <a:noFill/>
                <a:ln w="19050">
                  <a:solidFill>
                    <a:schemeClr val="tx1"/>
                  </a:solidFill>
                  <a:round/>
                  <a:headEnd/>
                  <a:tailEnd type="triangle" w="med" len="med"/>
                </a:ln>
              </p:spPr>
              <p:txBody>
                <a:bodyPr wrap="none"/>
                <a:lstStyle/>
                <a:p>
                  <a:endParaRPr lang="zh-CN" altLang="en-US"/>
                </a:p>
              </p:txBody>
            </p:sp>
          </p:grpSp>
        </p:grpSp>
        <p:sp>
          <p:nvSpPr>
            <p:cNvPr id="60436" name="Text Box 63"/>
            <p:cNvSpPr txBox="1">
              <a:spLocks noChangeArrowheads="1"/>
            </p:cNvSpPr>
            <p:nvPr/>
          </p:nvSpPr>
          <p:spPr bwMode="auto">
            <a:xfrm>
              <a:off x="3287" y="3219"/>
              <a:ext cx="1403" cy="750"/>
            </a:xfrm>
            <a:prstGeom prst="rect">
              <a:avLst/>
            </a:prstGeom>
            <a:noFill/>
            <a:ln w="9525">
              <a:noFill/>
              <a:miter lim="800000"/>
              <a:headEnd/>
              <a:tailEnd/>
            </a:ln>
          </p:spPr>
          <p:txBody>
            <a:bodyPr wrap="square">
              <a:spAutoFit/>
            </a:bodyPr>
            <a:lstStyle/>
            <a:p>
              <a:r>
                <a:rPr lang="en-US" altLang="zh-CN">
                  <a:latin typeface="+mn-lt"/>
                </a:rPr>
                <a:t>one packet time later: green packet experiences HOL blocking</a:t>
              </a:r>
              <a:endParaRPr lang="en-US" altLang="zh-CN" i="1">
                <a:latin typeface="+mn-lt"/>
              </a:endParaRPr>
            </a:p>
          </p:txBody>
        </p:sp>
        <p:sp>
          <p:nvSpPr>
            <p:cNvPr id="60437" name="Text Box 65"/>
            <p:cNvSpPr txBox="1">
              <a:spLocks noChangeArrowheads="1"/>
            </p:cNvSpPr>
            <p:nvPr/>
          </p:nvSpPr>
          <p:spPr bwMode="auto">
            <a:xfrm>
              <a:off x="3778" y="2507"/>
              <a:ext cx="471" cy="366"/>
            </a:xfrm>
            <a:prstGeom prst="rect">
              <a:avLst/>
            </a:prstGeom>
            <a:noFill/>
            <a:ln w="9525">
              <a:noFill/>
              <a:miter lim="800000"/>
              <a:headEnd/>
              <a:tailEnd/>
            </a:ln>
          </p:spPr>
          <p:txBody>
            <a:bodyPr wrap="none">
              <a:spAutoFit/>
            </a:bodyPr>
            <a:lstStyle/>
            <a:p>
              <a:pPr algn="ctr"/>
              <a:r>
                <a:rPr lang="en-US" altLang="zh-CN" sz="1600">
                  <a:latin typeface="+mn-lt"/>
                </a:rPr>
                <a:t>switch</a:t>
              </a:r>
            </a:p>
            <a:p>
              <a:pPr algn="ctr"/>
              <a:r>
                <a:rPr lang="en-US" altLang="zh-CN" sz="1600">
                  <a:latin typeface="+mn-lt"/>
                </a:rPr>
                <a:t>fabric</a:t>
              </a:r>
            </a:p>
          </p:txBody>
        </p:sp>
        <p:sp>
          <p:nvSpPr>
            <p:cNvPr id="60438" name="Rectangle 66"/>
            <p:cNvSpPr>
              <a:spLocks noChangeArrowheads="1"/>
            </p:cNvSpPr>
            <p:nvPr/>
          </p:nvSpPr>
          <p:spPr bwMode="auto">
            <a:xfrm>
              <a:off x="4551" y="2025"/>
              <a:ext cx="159" cy="83"/>
            </a:xfrm>
            <a:prstGeom prst="rect">
              <a:avLst/>
            </a:prstGeom>
            <a:solidFill>
              <a:srgbClr val="FF0000"/>
            </a:solidFill>
            <a:ln w="9525">
              <a:solidFill>
                <a:schemeClr val="tx1"/>
              </a:solidFill>
              <a:miter lim="800000"/>
              <a:headEnd/>
              <a:tailEnd/>
            </a:ln>
          </p:spPr>
          <p:txBody>
            <a:bodyPr wrap="none" anchor="ctr"/>
            <a:lstStyle/>
            <a:p>
              <a:endParaRPr lang="zh-CN" altLang="zh-CN"/>
            </a:p>
          </p:txBody>
        </p:sp>
        <p:sp>
          <p:nvSpPr>
            <p:cNvPr id="60439" name="Rectangle 69"/>
            <p:cNvSpPr>
              <a:spLocks noChangeArrowheads="1"/>
            </p:cNvSpPr>
            <p:nvPr/>
          </p:nvSpPr>
          <p:spPr bwMode="auto">
            <a:xfrm>
              <a:off x="3363" y="2050"/>
              <a:ext cx="159" cy="82"/>
            </a:xfrm>
            <a:prstGeom prst="rect">
              <a:avLst/>
            </a:prstGeom>
            <a:solidFill>
              <a:schemeClr val="accent2"/>
            </a:solidFill>
            <a:ln w="9525">
              <a:solidFill>
                <a:schemeClr val="tx1"/>
              </a:solidFill>
              <a:miter lim="800000"/>
              <a:headEnd/>
              <a:tailEnd/>
            </a:ln>
          </p:spPr>
          <p:txBody>
            <a:bodyPr wrap="none" anchor="ctr"/>
            <a:lstStyle/>
            <a:p>
              <a:endParaRPr lang="zh-CN" altLang="zh-CN"/>
            </a:p>
          </p:txBody>
        </p:sp>
        <p:sp>
          <p:nvSpPr>
            <p:cNvPr id="60440" name="Rectangle 70"/>
            <p:cNvSpPr>
              <a:spLocks noChangeArrowheads="1"/>
            </p:cNvSpPr>
            <p:nvPr/>
          </p:nvSpPr>
          <p:spPr bwMode="auto">
            <a:xfrm>
              <a:off x="3360" y="2916"/>
              <a:ext cx="159" cy="83"/>
            </a:xfrm>
            <a:prstGeom prst="rect">
              <a:avLst/>
            </a:prstGeom>
            <a:solidFill>
              <a:srgbClr val="FF0000"/>
            </a:solidFill>
            <a:ln w="9525">
              <a:solidFill>
                <a:schemeClr val="tx1"/>
              </a:solidFill>
              <a:miter lim="800000"/>
              <a:headEnd/>
              <a:tailEnd/>
            </a:ln>
          </p:spPr>
          <p:txBody>
            <a:bodyPr wrap="none" anchor="ctr"/>
            <a:lstStyle/>
            <a:p>
              <a:endParaRPr lang="zh-CN" altLang="zh-CN"/>
            </a:p>
          </p:txBody>
        </p:sp>
        <p:sp>
          <p:nvSpPr>
            <p:cNvPr id="60441" name="Freeform 71"/>
            <p:cNvSpPr>
              <a:spLocks/>
            </p:cNvSpPr>
            <p:nvPr/>
          </p:nvSpPr>
          <p:spPr bwMode="auto">
            <a:xfrm>
              <a:off x="3585" y="2324"/>
              <a:ext cx="878" cy="618"/>
            </a:xfrm>
            <a:custGeom>
              <a:avLst/>
              <a:gdLst>
                <a:gd name="T0" fmla="*/ 0 w 967"/>
                <a:gd name="T1" fmla="*/ 55 h 735"/>
                <a:gd name="T2" fmla="*/ 122 w 967"/>
                <a:gd name="T3" fmla="*/ 55 h 735"/>
                <a:gd name="T4" fmla="*/ 228 w 967"/>
                <a:gd name="T5" fmla="*/ 0 h 735"/>
                <a:gd name="T6" fmla="*/ 0 60000 65536"/>
                <a:gd name="T7" fmla="*/ 0 60000 65536"/>
                <a:gd name="T8" fmla="*/ 0 60000 65536"/>
                <a:gd name="T9" fmla="*/ 0 w 967"/>
                <a:gd name="T10" fmla="*/ 0 h 735"/>
                <a:gd name="T11" fmla="*/ 967 w 967"/>
                <a:gd name="T12" fmla="*/ 735 h 735"/>
              </a:gdLst>
              <a:ahLst/>
              <a:cxnLst>
                <a:cxn ang="T6">
                  <a:pos x="T0" y="T1"/>
                </a:cxn>
                <a:cxn ang="T7">
                  <a:pos x="T2" y="T3"/>
                </a:cxn>
                <a:cxn ang="T8">
                  <a:pos x="T4" y="T5"/>
                </a:cxn>
              </a:cxnLst>
              <a:rect l="T9" t="T10" r="T11" b="T12"/>
              <a:pathLst>
                <a:path w="967" h="735">
                  <a:moveTo>
                    <a:pt x="0" y="733"/>
                  </a:moveTo>
                  <a:lnTo>
                    <a:pt x="522" y="735"/>
                  </a:lnTo>
                  <a:lnTo>
                    <a:pt x="967" y="0"/>
                  </a:lnTo>
                </a:path>
              </a:pathLst>
            </a:custGeom>
            <a:noFill/>
            <a:ln w="28575">
              <a:solidFill>
                <a:srgbClr val="FF0000"/>
              </a:solidFill>
              <a:prstDash val="dash"/>
              <a:round/>
              <a:headEnd/>
              <a:tailEnd type="triangle" w="med" len="med"/>
            </a:ln>
          </p:spPr>
          <p:txBody>
            <a:bodyPr wrap="none"/>
            <a:lstStyle/>
            <a:p>
              <a:endParaRPr lang="zh-CN" altLang="en-US"/>
            </a:p>
          </p:txBody>
        </p:sp>
        <p:sp>
          <p:nvSpPr>
            <p:cNvPr id="60442" name="Freeform 72"/>
            <p:cNvSpPr>
              <a:spLocks/>
            </p:cNvSpPr>
            <p:nvPr/>
          </p:nvSpPr>
          <p:spPr bwMode="auto">
            <a:xfrm>
              <a:off x="3573" y="2134"/>
              <a:ext cx="860" cy="437"/>
            </a:xfrm>
            <a:custGeom>
              <a:avLst/>
              <a:gdLst>
                <a:gd name="T0" fmla="*/ 0 w 860"/>
                <a:gd name="T1" fmla="*/ 3 h 437"/>
                <a:gd name="T2" fmla="*/ 468 w 860"/>
                <a:gd name="T3" fmla="*/ 0 h 437"/>
                <a:gd name="T4" fmla="*/ 860 w 860"/>
                <a:gd name="T5" fmla="*/ 437 h 437"/>
                <a:gd name="T6" fmla="*/ 0 60000 65536"/>
                <a:gd name="T7" fmla="*/ 0 60000 65536"/>
                <a:gd name="T8" fmla="*/ 0 60000 65536"/>
                <a:gd name="T9" fmla="*/ 0 w 860"/>
                <a:gd name="T10" fmla="*/ 0 h 437"/>
                <a:gd name="T11" fmla="*/ 860 w 860"/>
                <a:gd name="T12" fmla="*/ 437 h 437"/>
              </a:gdLst>
              <a:ahLst/>
              <a:cxnLst>
                <a:cxn ang="T6">
                  <a:pos x="T0" y="T1"/>
                </a:cxn>
                <a:cxn ang="T7">
                  <a:pos x="T2" y="T3"/>
                </a:cxn>
                <a:cxn ang="T8">
                  <a:pos x="T4" y="T5"/>
                </a:cxn>
              </a:cxnLst>
              <a:rect l="T9" t="T10" r="T11" b="T12"/>
              <a:pathLst>
                <a:path w="860" h="437">
                  <a:moveTo>
                    <a:pt x="0" y="3"/>
                  </a:moveTo>
                  <a:lnTo>
                    <a:pt x="468" y="0"/>
                  </a:lnTo>
                  <a:lnTo>
                    <a:pt x="860" y="437"/>
                  </a:lnTo>
                </a:path>
              </a:pathLst>
            </a:custGeom>
            <a:noFill/>
            <a:ln w="28575">
              <a:solidFill>
                <a:srgbClr val="000099"/>
              </a:solidFill>
              <a:prstDash val="dash"/>
              <a:round/>
              <a:headEnd/>
              <a:tailEnd type="triangle" w="med" len="med"/>
            </a:ln>
          </p:spPr>
          <p:txBody>
            <a:bodyPr wrap="none"/>
            <a:lstStyle/>
            <a:p>
              <a:endParaRPr lang="zh-CN" altLang="en-US"/>
            </a:p>
          </p:txBody>
        </p:sp>
        <p:sp>
          <p:nvSpPr>
            <p:cNvPr id="60443" name="Rectangle 76"/>
            <p:cNvSpPr>
              <a:spLocks noChangeArrowheads="1"/>
            </p:cNvSpPr>
            <p:nvPr/>
          </p:nvSpPr>
          <p:spPr bwMode="auto">
            <a:xfrm>
              <a:off x="3141" y="2890"/>
              <a:ext cx="159" cy="83"/>
            </a:xfrm>
            <a:prstGeom prst="rect">
              <a:avLst/>
            </a:prstGeom>
            <a:solidFill>
              <a:srgbClr val="00CC00"/>
            </a:solidFill>
            <a:ln w="9525">
              <a:solidFill>
                <a:schemeClr val="tx1"/>
              </a:solidFill>
              <a:miter lim="800000"/>
              <a:headEnd/>
              <a:tailEnd/>
            </a:ln>
          </p:spPr>
          <p:txBody>
            <a:bodyPr wrap="none" anchor="ctr"/>
            <a:lstStyle/>
            <a:p>
              <a:endParaRPr lang="zh-CN" altLang="zh-CN"/>
            </a:p>
          </p:txBody>
        </p:sp>
        <p:sp>
          <p:nvSpPr>
            <p:cNvPr id="60444" name="Rectangle 77"/>
            <p:cNvSpPr>
              <a:spLocks noChangeArrowheads="1"/>
            </p:cNvSpPr>
            <p:nvPr/>
          </p:nvSpPr>
          <p:spPr bwMode="auto">
            <a:xfrm>
              <a:off x="4542" y="2518"/>
              <a:ext cx="159" cy="83"/>
            </a:xfrm>
            <a:prstGeom prst="rect">
              <a:avLst/>
            </a:prstGeom>
            <a:solidFill>
              <a:schemeClr val="accent2"/>
            </a:solidFill>
            <a:ln w="9525">
              <a:solidFill>
                <a:schemeClr val="tx1"/>
              </a:solidFill>
              <a:miter lim="800000"/>
              <a:headEnd/>
              <a:tailEnd/>
            </a:ln>
          </p:spPr>
          <p:txBody>
            <a:bodyPr wrap="none" anchor="ctr"/>
            <a:lstStyle/>
            <a:p>
              <a:endParaRPr lang="zh-CN" altLang="zh-CN"/>
            </a:p>
          </p:txBody>
        </p:sp>
      </p:gr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ED56879B-D6C3-403A-8C6E-A0FC0A3DB7A9}"/>
                  </a:ext>
                </a:extLst>
              </p14:cNvPr>
              <p14:cNvContentPartPr/>
              <p14:nvPr/>
            </p14:nvContentPartPr>
            <p14:xfrm>
              <a:off x="3185132" y="1655018"/>
              <a:ext cx="1731600" cy="144720"/>
            </p14:xfrm>
          </p:contentPart>
        </mc:Choice>
        <mc:Fallback xmlns="">
          <p:pic>
            <p:nvPicPr>
              <p:cNvPr id="2" name="墨迹 1">
                <a:extLst>
                  <a:ext uri="{FF2B5EF4-FFF2-40B4-BE49-F238E27FC236}">
                    <a16:creationId xmlns:a16="http://schemas.microsoft.com/office/drawing/2014/main" id="{ED56879B-D6C3-403A-8C6E-A0FC0A3DB7A9}"/>
                  </a:ext>
                </a:extLst>
              </p:cNvPr>
              <p:cNvPicPr/>
              <p:nvPr/>
            </p:nvPicPr>
            <p:blipFill>
              <a:blip r:embed="rId4"/>
              <a:stretch>
                <a:fillRect/>
              </a:stretch>
            </p:blipFill>
            <p:spPr>
              <a:xfrm>
                <a:off x="3167132" y="1637018"/>
                <a:ext cx="1767240" cy="180360"/>
              </a:xfrm>
              <a:prstGeom prst="rect">
                <a:avLst/>
              </a:prstGeom>
            </p:spPr>
          </p:pic>
        </mc:Fallback>
      </mc:AlternateContent>
    </p:spTree>
    <p:extLst>
      <p:ext uri="{BB962C8B-B14F-4D97-AF65-F5344CB8AC3E}">
        <p14:creationId xmlns:p14="http://schemas.microsoft.com/office/powerpoint/2010/main" val="18219836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Rectangle 2"/>
          <p:cNvSpPr>
            <a:spLocks noGrp="1" noChangeArrowheads="1"/>
          </p:cNvSpPr>
          <p:nvPr>
            <p:ph type="title"/>
          </p:nvPr>
        </p:nvSpPr>
        <p:spPr/>
        <p:txBody>
          <a:bodyPr/>
          <a:lstStyle/>
          <a:p>
            <a:r>
              <a:rPr lang="zh-CN" altLang="en-US">
                <a:latin typeface="+mn-ea"/>
                <a:ea typeface="+mn-ea"/>
              </a:rPr>
              <a:t>输出端口排队</a:t>
            </a:r>
          </a:p>
        </p:txBody>
      </p:sp>
      <p:sp>
        <p:nvSpPr>
          <p:cNvPr id="63493" name="Rectangle 3"/>
          <p:cNvSpPr>
            <a:spLocks noGrp="1" noChangeArrowheads="1"/>
          </p:cNvSpPr>
          <p:nvPr>
            <p:ph type="body" idx="1"/>
          </p:nvPr>
        </p:nvSpPr>
        <p:spPr/>
        <p:txBody>
          <a:bodyPr/>
          <a:lstStyle/>
          <a:p>
            <a:pPr marL="0" indent="0" eaLnBrk="1" hangingPunct="1">
              <a:buNone/>
            </a:pPr>
            <a:r>
              <a:rPr lang="zh-CN" altLang="en-US">
                <a:ea typeface="楷体" panose="02010609060101010101" pitchFamily="49" charset="-122"/>
                <a:cs typeface="Arial" panose="020B0604020202020204" pitchFamily="34" charset="0"/>
              </a:rPr>
              <a:t>输出端口排队</a:t>
            </a:r>
          </a:p>
          <a:p>
            <a:pPr eaLnBrk="1" hangingPunct="1"/>
            <a:r>
              <a:rPr lang="zh-CN" altLang="en-US">
                <a:ea typeface="楷体" panose="02010609060101010101" pitchFamily="49" charset="-122"/>
                <a:cs typeface="Arial" panose="020B0604020202020204" pitchFamily="34" charset="0"/>
              </a:rPr>
              <a:t>当通过交换结构到达的分组速率</a:t>
            </a:r>
            <a:r>
              <a:rPr lang="zh-CN" altLang="en-US" b="1">
                <a:solidFill>
                  <a:srgbClr val="FF0000"/>
                </a:solidFill>
                <a:ea typeface="楷体" panose="02010609060101010101" pitchFamily="49" charset="-122"/>
                <a:cs typeface="Arial" panose="020B0604020202020204" pitchFamily="34" charset="0"/>
              </a:rPr>
              <a:t>超过了</a:t>
            </a:r>
            <a:r>
              <a:rPr lang="zh-CN" altLang="en-US">
                <a:ea typeface="楷体" panose="02010609060101010101" pitchFamily="49" charset="-122"/>
                <a:cs typeface="Arial" panose="020B0604020202020204" pitchFamily="34" charset="0"/>
              </a:rPr>
              <a:t>输出链路的速率时，需要对分组进行缓存</a:t>
            </a:r>
          </a:p>
          <a:p>
            <a:pPr eaLnBrk="1" hangingPunct="1"/>
            <a:r>
              <a:rPr lang="zh-CN" altLang="en-US">
                <a:solidFill>
                  <a:srgbClr val="FF0000"/>
                </a:solidFill>
                <a:ea typeface="楷体" panose="02010609060101010101" pitchFamily="49" charset="-122"/>
                <a:cs typeface="Arial" panose="020B0604020202020204" pitchFamily="34" charset="0"/>
              </a:rPr>
              <a:t>输出端口缓冲区溢出会导致分组的排队和丢失</a:t>
            </a:r>
            <a:r>
              <a:rPr lang="en-US" altLang="zh-CN">
                <a:solidFill>
                  <a:srgbClr val="FF0000"/>
                </a:solidFill>
                <a:ea typeface="楷体" panose="02010609060101010101" pitchFamily="49" charset="-122"/>
                <a:cs typeface="Arial" panose="020B0604020202020204" pitchFamily="34" charset="0"/>
              </a:rPr>
              <a:t>!</a:t>
            </a:r>
            <a:endParaRPr lang="en-US" altLang="zh-CN">
              <a:ea typeface="楷体" panose="02010609060101010101" pitchFamily="49" charset="-122"/>
              <a:cs typeface="Arial" panose="020B0604020202020204" pitchFamily="34" charset="0"/>
            </a:endParaRPr>
          </a:p>
        </p:txBody>
      </p:sp>
      <p:grpSp>
        <p:nvGrpSpPr>
          <p:cNvPr id="63494" name="Group 78"/>
          <p:cNvGrpSpPr>
            <a:grpSpLocks/>
          </p:cNvGrpSpPr>
          <p:nvPr/>
        </p:nvGrpSpPr>
        <p:grpSpPr bwMode="auto">
          <a:xfrm>
            <a:off x="866775" y="3068638"/>
            <a:ext cx="7410450" cy="2874962"/>
            <a:chOff x="550" y="931"/>
            <a:chExt cx="4669" cy="1811"/>
          </a:xfrm>
        </p:grpSpPr>
        <p:grpSp>
          <p:nvGrpSpPr>
            <p:cNvPr id="63496" name="Group 29"/>
            <p:cNvGrpSpPr>
              <a:grpSpLocks/>
            </p:cNvGrpSpPr>
            <p:nvPr/>
          </p:nvGrpSpPr>
          <p:grpSpPr bwMode="auto">
            <a:xfrm>
              <a:off x="699" y="948"/>
              <a:ext cx="2099" cy="1356"/>
              <a:chOff x="523" y="976"/>
              <a:chExt cx="2099" cy="1356"/>
            </a:xfrm>
          </p:grpSpPr>
          <p:sp>
            <p:nvSpPr>
              <p:cNvPr id="63541" name="Rectangle 6"/>
              <p:cNvSpPr>
                <a:spLocks noChangeArrowheads="1"/>
              </p:cNvSpPr>
              <p:nvPr/>
            </p:nvSpPr>
            <p:spPr bwMode="auto">
              <a:xfrm>
                <a:off x="1208" y="976"/>
                <a:ext cx="745" cy="1356"/>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a:ea typeface="MS PGothic" panose="020B0600070205080204" pitchFamily="34" charset="-128"/>
                </a:endParaRPr>
              </a:p>
            </p:txBody>
          </p:sp>
          <p:grpSp>
            <p:nvGrpSpPr>
              <p:cNvPr id="63542" name="Group 10"/>
              <p:cNvGrpSpPr>
                <a:grpSpLocks/>
              </p:cNvGrpSpPr>
              <p:nvPr/>
            </p:nvGrpSpPr>
            <p:grpSpPr bwMode="auto">
              <a:xfrm>
                <a:off x="804" y="997"/>
                <a:ext cx="249" cy="1295"/>
                <a:chOff x="748" y="997"/>
                <a:chExt cx="249" cy="1295"/>
              </a:xfrm>
            </p:grpSpPr>
            <p:sp>
              <p:nvSpPr>
                <p:cNvPr id="63561" name="Rectangle 7"/>
                <p:cNvSpPr>
                  <a:spLocks noChangeArrowheads="1"/>
                </p:cNvSpPr>
                <p:nvPr/>
              </p:nvSpPr>
              <p:spPr bwMode="auto">
                <a:xfrm>
                  <a:off x="759" y="997"/>
                  <a:ext cx="238" cy="352"/>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a:ea typeface="MS PGothic" panose="020B0600070205080204" pitchFamily="34" charset="-128"/>
                  </a:endParaRPr>
                </a:p>
              </p:txBody>
            </p:sp>
            <p:sp>
              <p:nvSpPr>
                <p:cNvPr id="63562" name="Rectangle 8"/>
                <p:cNvSpPr>
                  <a:spLocks noChangeArrowheads="1"/>
                </p:cNvSpPr>
                <p:nvPr/>
              </p:nvSpPr>
              <p:spPr bwMode="auto">
                <a:xfrm>
                  <a:off x="750" y="1472"/>
                  <a:ext cx="238" cy="352"/>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a:ea typeface="MS PGothic" panose="020B0600070205080204" pitchFamily="34" charset="-128"/>
                  </a:endParaRPr>
                </a:p>
              </p:txBody>
            </p:sp>
            <p:sp>
              <p:nvSpPr>
                <p:cNvPr id="63563" name="Rectangle 9"/>
                <p:cNvSpPr>
                  <a:spLocks noChangeArrowheads="1"/>
                </p:cNvSpPr>
                <p:nvPr/>
              </p:nvSpPr>
              <p:spPr bwMode="auto">
                <a:xfrm>
                  <a:off x="748" y="1940"/>
                  <a:ext cx="238" cy="352"/>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a:ea typeface="MS PGothic" panose="020B0600070205080204" pitchFamily="34" charset="-128"/>
                  </a:endParaRPr>
                </a:p>
              </p:txBody>
            </p:sp>
          </p:grpSp>
          <p:grpSp>
            <p:nvGrpSpPr>
              <p:cNvPr id="63543" name="Group 11"/>
              <p:cNvGrpSpPr>
                <a:grpSpLocks/>
              </p:cNvGrpSpPr>
              <p:nvPr/>
            </p:nvGrpSpPr>
            <p:grpSpPr bwMode="auto">
              <a:xfrm>
                <a:off x="2109" y="1002"/>
                <a:ext cx="249" cy="1295"/>
                <a:chOff x="748" y="997"/>
                <a:chExt cx="249" cy="1295"/>
              </a:xfrm>
            </p:grpSpPr>
            <p:sp>
              <p:nvSpPr>
                <p:cNvPr id="63558" name="Rectangle 12"/>
                <p:cNvSpPr>
                  <a:spLocks noChangeArrowheads="1"/>
                </p:cNvSpPr>
                <p:nvPr/>
              </p:nvSpPr>
              <p:spPr bwMode="auto">
                <a:xfrm>
                  <a:off x="759" y="997"/>
                  <a:ext cx="238" cy="352"/>
                </a:xfrm>
                <a:prstGeom prst="rect">
                  <a:avLst/>
                </a:prstGeom>
                <a:solidFill>
                  <a:schemeClr val="bg1"/>
                </a:solidFill>
                <a:ln w="19050">
                  <a:solidFill>
                    <a:srgbClr val="FF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a:ea typeface="MS PGothic" panose="020B0600070205080204" pitchFamily="34" charset="-128"/>
                  </a:endParaRPr>
                </a:p>
              </p:txBody>
            </p:sp>
            <p:sp>
              <p:nvSpPr>
                <p:cNvPr id="63559" name="Rectangle 13"/>
                <p:cNvSpPr>
                  <a:spLocks noChangeArrowheads="1"/>
                </p:cNvSpPr>
                <p:nvPr/>
              </p:nvSpPr>
              <p:spPr bwMode="auto">
                <a:xfrm>
                  <a:off x="750" y="1472"/>
                  <a:ext cx="238" cy="352"/>
                </a:xfrm>
                <a:prstGeom prst="rect">
                  <a:avLst/>
                </a:prstGeom>
                <a:solidFill>
                  <a:schemeClr val="bg1"/>
                </a:solidFill>
                <a:ln w="19050">
                  <a:solidFill>
                    <a:schemeClr val="accent2"/>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a:ea typeface="MS PGothic" panose="020B0600070205080204" pitchFamily="34" charset="-128"/>
                  </a:endParaRPr>
                </a:p>
              </p:txBody>
            </p:sp>
            <p:sp>
              <p:nvSpPr>
                <p:cNvPr id="63560" name="Rectangle 14"/>
                <p:cNvSpPr>
                  <a:spLocks noChangeArrowheads="1"/>
                </p:cNvSpPr>
                <p:nvPr/>
              </p:nvSpPr>
              <p:spPr bwMode="auto">
                <a:xfrm>
                  <a:off x="748" y="1940"/>
                  <a:ext cx="238" cy="352"/>
                </a:xfrm>
                <a:prstGeom prst="rect">
                  <a:avLst/>
                </a:prstGeom>
                <a:solidFill>
                  <a:schemeClr val="bg1"/>
                </a:solidFill>
                <a:ln w="19050">
                  <a:solidFill>
                    <a:srgbClr val="008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a:ea typeface="MS PGothic" panose="020B0600070205080204" pitchFamily="34" charset="-128"/>
                  </a:endParaRPr>
                </a:p>
              </p:txBody>
            </p:sp>
          </p:grpSp>
          <p:sp>
            <p:nvSpPr>
              <p:cNvPr id="63544" name="Line 15"/>
              <p:cNvSpPr>
                <a:spLocks noChangeShapeType="1"/>
              </p:cNvSpPr>
              <p:nvPr/>
            </p:nvSpPr>
            <p:spPr bwMode="auto">
              <a:xfrm>
                <a:off x="1946" y="1180"/>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3545" name="Line 16"/>
              <p:cNvSpPr>
                <a:spLocks noChangeShapeType="1"/>
              </p:cNvSpPr>
              <p:nvPr/>
            </p:nvSpPr>
            <p:spPr bwMode="auto">
              <a:xfrm>
                <a:off x="1940" y="1645"/>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3546" name="Line 17"/>
              <p:cNvSpPr>
                <a:spLocks noChangeShapeType="1"/>
              </p:cNvSpPr>
              <p:nvPr/>
            </p:nvSpPr>
            <p:spPr bwMode="auto">
              <a:xfrm>
                <a:off x="1940" y="2119"/>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3547" name="Line 18"/>
              <p:cNvSpPr>
                <a:spLocks noChangeShapeType="1"/>
              </p:cNvSpPr>
              <p:nvPr/>
            </p:nvSpPr>
            <p:spPr bwMode="auto">
              <a:xfrm>
                <a:off x="1044" y="1164"/>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3548" name="Line 19"/>
              <p:cNvSpPr>
                <a:spLocks noChangeShapeType="1"/>
              </p:cNvSpPr>
              <p:nvPr/>
            </p:nvSpPr>
            <p:spPr bwMode="auto">
              <a:xfrm>
                <a:off x="1038" y="1629"/>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3549" name="Line 20"/>
              <p:cNvSpPr>
                <a:spLocks noChangeShapeType="1"/>
              </p:cNvSpPr>
              <p:nvPr/>
            </p:nvSpPr>
            <p:spPr bwMode="auto">
              <a:xfrm>
                <a:off x="1038" y="2103"/>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63550" name="Group 24"/>
              <p:cNvGrpSpPr>
                <a:grpSpLocks/>
              </p:cNvGrpSpPr>
              <p:nvPr/>
            </p:nvGrpSpPr>
            <p:grpSpPr bwMode="auto">
              <a:xfrm>
                <a:off x="523" y="1169"/>
                <a:ext cx="288" cy="939"/>
                <a:chOff x="-60" y="1148"/>
                <a:chExt cx="168" cy="939"/>
              </a:xfrm>
            </p:grpSpPr>
            <p:sp>
              <p:nvSpPr>
                <p:cNvPr id="63555" name="Line 21"/>
                <p:cNvSpPr>
                  <a:spLocks noChangeShapeType="1"/>
                </p:cNvSpPr>
                <p:nvPr/>
              </p:nvSpPr>
              <p:spPr bwMode="auto">
                <a:xfrm>
                  <a:off x="-54" y="1148"/>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3556" name="Line 22"/>
                <p:cNvSpPr>
                  <a:spLocks noChangeShapeType="1"/>
                </p:cNvSpPr>
                <p:nvPr/>
              </p:nvSpPr>
              <p:spPr bwMode="auto">
                <a:xfrm>
                  <a:off x="-60" y="1613"/>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3557" name="Line 23"/>
                <p:cNvSpPr>
                  <a:spLocks noChangeShapeType="1"/>
                </p:cNvSpPr>
                <p:nvPr/>
              </p:nvSpPr>
              <p:spPr bwMode="auto">
                <a:xfrm>
                  <a:off x="-60" y="2087"/>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3551" name="Group 25"/>
              <p:cNvGrpSpPr>
                <a:grpSpLocks/>
              </p:cNvGrpSpPr>
              <p:nvPr/>
            </p:nvGrpSpPr>
            <p:grpSpPr bwMode="auto">
              <a:xfrm>
                <a:off x="2334" y="1173"/>
                <a:ext cx="288" cy="939"/>
                <a:chOff x="-60" y="1148"/>
                <a:chExt cx="168" cy="939"/>
              </a:xfrm>
            </p:grpSpPr>
            <p:sp>
              <p:nvSpPr>
                <p:cNvPr id="63552" name="Line 26"/>
                <p:cNvSpPr>
                  <a:spLocks noChangeShapeType="1"/>
                </p:cNvSpPr>
                <p:nvPr/>
              </p:nvSpPr>
              <p:spPr bwMode="auto">
                <a:xfrm>
                  <a:off x="-54" y="1148"/>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3553" name="Line 27"/>
                <p:cNvSpPr>
                  <a:spLocks noChangeShapeType="1"/>
                </p:cNvSpPr>
                <p:nvPr/>
              </p:nvSpPr>
              <p:spPr bwMode="auto">
                <a:xfrm>
                  <a:off x="-60" y="1613"/>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3554" name="Line 28"/>
                <p:cNvSpPr>
                  <a:spLocks noChangeShapeType="1"/>
                </p:cNvSpPr>
                <p:nvPr/>
              </p:nvSpPr>
              <p:spPr bwMode="auto">
                <a:xfrm>
                  <a:off x="-60" y="2087"/>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63497" name="Group 30"/>
            <p:cNvGrpSpPr>
              <a:grpSpLocks/>
            </p:cNvGrpSpPr>
            <p:nvPr/>
          </p:nvGrpSpPr>
          <p:grpSpPr bwMode="auto">
            <a:xfrm>
              <a:off x="3120" y="931"/>
              <a:ext cx="2099" cy="1356"/>
              <a:chOff x="523" y="976"/>
              <a:chExt cx="2099" cy="1356"/>
            </a:xfrm>
          </p:grpSpPr>
          <p:sp>
            <p:nvSpPr>
              <p:cNvPr id="63518" name="Rectangle 31"/>
              <p:cNvSpPr>
                <a:spLocks noChangeArrowheads="1"/>
              </p:cNvSpPr>
              <p:nvPr/>
            </p:nvSpPr>
            <p:spPr bwMode="auto">
              <a:xfrm>
                <a:off x="1208" y="976"/>
                <a:ext cx="745" cy="1356"/>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a:ea typeface="MS PGothic" panose="020B0600070205080204" pitchFamily="34" charset="-128"/>
                </a:endParaRPr>
              </a:p>
            </p:txBody>
          </p:sp>
          <p:grpSp>
            <p:nvGrpSpPr>
              <p:cNvPr id="63519" name="Group 32"/>
              <p:cNvGrpSpPr>
                <a:grpSpLocks/>
              </p:cNvGrpSpPr>
              <p:nvPr/>
            </p:nvGrpSpPr>
            <p:grpSpPr bwMode="auto">
              <a:xfrm>
                <a:off x="804" y="997"/>
                <a:ext cx="249" cy="1295"/>
                <a:chOff x="748" y="997"/>
                <a:chExt cx="249" cy="1295"/>
              </a:xfrm>
            </p:grpSpPr>
            <p:sp>
              <p:nvSpPr>
                <p:cNvPr id="63538" name="Rectangle 33"/>
                <p:cNvSpPr>
                  <a:spLocks noChangeArrowheads="1"/>
                </p:cNvSpPr>
                <p:nvPr/>
              </p:nvSpPr>
              <p:spPr bwMode="auto">
                <a:xfrm>
                  <a:off x="759" y="997"/>
                  <a:ext cx="238" cy="352"/>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a:ea typeface="MS PGothic" panose="020B0600070205080204" pitchFamily="34" charset="-128"/>
                  </a:endParaRPr>
                </a:p>
              </p:txBody>
            </p:sp>
            <p:sp>
              <p:nvSpPr>
                <p:cNvPr id="63539" name="Rectangle 34"/>
                <p:cNvSpPr>
                  <a:spLocks noChangeArrowheads="1"/>
                </p:cNvSpPr>
                <p:nvPr/>
              </p:nvSpPr>
              <p:spPr bwMode="auto">
                <a:xfrm>
                  <a:off x="750" y="1472"/>
                  <a:ext cx="238" cy="352"/>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a:ea typeface="MS PGothic" panose="020B0600070205080204" pitchFamily="34" charset="-128"/>
                  </a:endParaRPr>
                </a:p>
              </p:txBody>
            </p:sp>
            <p:sp>
              <p:nvSpPr>
                <p:cNvPr id="63540" name="Rectangle 35"/>
                <p:cNvSpPr>
                  <a:spLocks noChangeArrowheads="1"/>
                </p:cNvSpPr>
                <p:nvPr/>
              </p:nvSpPr>
              <p:spPr bwMode="auto">
                <a:xfrm>
                  <a:off x="748" y="1940"/>
                  <a:ext cx="238" cy="352"/>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a:ea typeface="MS PGothic" panose="020B0600070205080204" pitchFamily="34" charset="-128"/>
                  </a:endParaRPr>
                </a:p>
              </p:txBody>
            </p:sp>
          </p:grpSp>
          <p:grpSp>
            <p:nvGrpSpPr>
              <p:cNvPr id="63520" name="Group 36"/>
              <p:cNvGrpSpPr>
                <a:grpSpLocks/>
              </p:cNvGrpSpPr>
              <p:nvPr/>
            </p:nvGrpSpPr>
            <p:grpSpPr bwMode="auto">
              <a:xfrm>
                <a:off x="2109" y="1002"/>
                <a:ext cx="249" cy="1295"/>
                <a:chOff x="748" y="997"/>
                <a:chExt cx="249" cy="1295"/>
              </a:xfrm>
            </p:grpSpPr>
            <p:sp>
              <p:nvSpPr>
                <p:cNvPr id="63535" name="Rectangle 37"/>
                <p:cNvSpPr>
                  <a:spLocks noChangeArrowheads="1"/>
                </p:cNvSpPr>
                <p:nvPr/>
              </p:nvSpPr>
              <p:spPr bwMode="auto">
                <a:xfrm>
                  <a:off x="759" y="997"/>
                  <a:ext cx="238" cy="352"/>
                </a:xfrm>
                <a:prstGeom prst="rect">
                  <a:avLst/>
                </a:prstGeom>
                <a:solidFill>
                  <a:schemeClr val="bg1"/>
                </a:solidFill>
                <a:ln w="19050">
                  <a:solidFill>
                    <a:srgbClr val="FF0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a:ea typeface="MS PGothic" panose="020B0600070205080204" pitchFamily="34" charset="-128"/>
                  </a:endParaRPr>
                </a:p>
              </p:txBody>
            </p:sp>
            <p:sp>
              <p:nvSpPr>
                <p:cNvPr id="63536" name="Rectangle 38"/>
                <p:cNvSpPr>
                  <a:spLocks noChangeArrowheads="1"/>
                </p:cNvSpPr>
                <p:nvPr/>
              </p:nvSpPr>
              <p:spPr bwMode="auto">
                <a:xfrm>
                  <a:off x="750" y="1472"/>
                  <a:ext cx="238" cy="352"/>
                </a:xfrm>
                <a:prstGeom prst="rect">
                  <a:avLst/>
                </a:prstGeom>
                <a:solidFill>
                  <a:schemeClr val="bg1"/>
                </a:solidFill>
                <a:ln w="19050">
                  <a:solidFill>
                    <a:schemeClr val="accent2"/>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ea typeface="MS PGothic" panose="020B0600070205080204" pitchFamily="34" charset="-128"/>
                  </a:endParaRPr>
                </a:p>
              </p:txBody>
            </p:sp>
            <p:sp>
              <p:nvSpPr>
                <p:cNvPr id="63537" name="Rectangle 39"/>
                <p:cNvSpPr>
                  <a:spLocks noChangeArrowheads="1"/>
                </p:cNvSpPr>
                <p:nvPr/>
              </p:nvSpPr>
              <p:spPr bwMode="auto">
                <a:xfrm>
                  <a:off x="748" y="1940"/>
                  <a:ext cx="238" cy="352"/>
                </a:xfrm>
                <a:prstGeom prst="rect">
                  <a:avLst/>
                </a:prstGeom>
                <a:solidFill>
                  <a:schemeClr val="bg1"/>
                </a:solidFill>
                <a:ln w="19050">
                  <a:solidFill>
                    <a:srgbClr val="008000"/>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a:ea typeface="MS PGothic" panose="020B0600070205080204" pitchFamily="34" charset="-128"/>
                  </a:endParaRPr>
                </a:p>
              </p:txBody>
            </p:sp>
          </p:grpSp>
          <p:sp>
            <p:nvSpPr>
              <p:cNvPr id="63521" name="Line 40"/>
              <p:cNvSpPr>
                <a:spLocks noChangeShapeType="1"/>
              </p:cNvSpPr>
              <p:nvPr/>
            </p:nvSpPr>
            <p:spPr bwMode="auto">
              <a:xfrm>
                <a:off x="1946" y="1180"/>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3522" name="Line 41"/>
              <p:cNvSpPr>
                <a:spLocks noChangeShapeType="1"/>
              </p:cNvSpPr>
              <p:nvPr/>
            </p:nvSpPr>
            <p:spPr bwMode="auto">
              <a:xfrm>
                <a:off x="1940" y="1645"/>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3523" name="Line 42"/>
              <p:cNvSpPr>
                <a:spLocks noChangeShapeType="1"/>
              </p:cNvSpPr>
              <p:nvPr/>
            </p:nvSpPr>
            <p:spPr bwMode="auto">
              <a:xfrm>
                <a:off x="1940" y="2119"/>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3524" name="Line 43"/>
              <p:cNvSpPr>
                <a:spLocks noChangeShapeType="1"/>
              </p:cNvSpPr>
              <p:nvPr/>
            </p:nvSpPr>
            <p:spPr bwMode="auto">
              <a:xfrm>
                <a:off x="1044" y="1164"/>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3525" name="Line 44"/>
              <p:cNvSpPr>
                <a:spLocks noChangeShapeType="1"/>
              </p:cNvSpPr>
              <p:nvPr/>
            </p:nvSpPr>
            <p:spPr bwMode="auto">
              <a:xfrm>
                <a:off x="1038" y="1629"/>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3526" name="Line 45"/>
              <p:cNvSpPr>
                <a:spLocks noChangeShapeType="1"/>
              </p:cNvSpPr>
              <p:nvPr/>
            </p:nvSpPr>
            <p:spPr bwMode="auto">
              <a:xfrm>
                <a:off x="1038" y="2103"/>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63527" name="Group 46"/>
              <p:cNvGrpSpPr>
                <a:grpSpLocks/>
              </p:cNvGrpSpPr>
              <p:nvPr/>
            </p:nvGrpSpPr>
            <p:grpSpPr bwMode="auto">
              <a:xfrm>
                <a:off x="523" y="1169"/>
                <a:ext cx="288" cy="939"/>
                <a:chOff x="-60" y="1148"/>
                <a:chExt cx="168" cy="939"/>
              </a:xfrm>
            </p:grpSpPr>
            <p:sp>
              <p:nvSpPr>
                <p:cNvPr id="63532" name="Line 47"/>
                <p:cNvSpPr>
                  <a:spLocks noChangeShapeType="1"/>
                </p:cNvSpPr>
                <p:nvPr/>
              </p:nvSpPr>
              <p:spPr bwMode="auto">
                <a:xfrm>
                  <a:off x="-54" y="1148"/>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3533" name="Line 48"/>
                <p:cNvSpPr>
                  <a:spLocks noChangeShapeType="1"/>
                </p:cNvSpPr>
                <p:nvPr/>
              </p:nvSpPr>
              <p:spPr bwMode="auto">
                <a:xfrm>
                  <a:off x="-60" y="1613"/>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3534" name="Line 49"/>
                <p:cNvSpPr>
                  <a:spLocks noChangeShapeType="1"/>
                </p:cNvSpPr>
                <p:nvPr/>
              </p:nvSpPr>
              <p:spPr bwMode="auto">
                <a:xfrm>
                  <a:off x="-60" y="2087"/>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3528" name="Group 50"/>
              <p:cNvGrpSpPr>
                <a:grpSpLocks/>
              </p:cNvGrpSpPr>
              <p:nvPr/>
            </p:nvGrpSpPr>
            <p:grpSpPr bwMode="auto">
              <a:xfrm>
                <a:off x="2334" y="1173"/>
                <a:ext cx="288" cy="939"/>
                <a:chOff x="-60" y="1148"/>
                <a:chExt cx="168" cy="939"/>
              </a:xfrm>
            </p:grpSpPr>
            <p:sp>
              <p:nvSpPr>
                <p:cNvPr id="63529" name="Line 51"/>
                <p:cNvSpPr>
                  <a:spLocks noChangeShapeType="1"/>
                </p:cNvSpPr>
                <p:nvPr/>
              </p:nvSpPr>
              <p:spPr bwMode="auto">
                <a:xfrm>
                  <a:off x="-54" y="1148"/>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3530" name="Line 52"/>
                <p:cNvSpPr>
                  <a:spLocks noChangeShapeType="1"/>
                </p:cNvSpPr>
                <p:nvPr/>
              </p:nvSpPr>
              <p:spPr bwMode="auto">
                <a:xfrm>
                  <a:off x="-60" y="1613"/>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3531" name="Line 53"/>
                <p:cNvSpPr>
                  <a:spLocks noChangeShapeType="1"/>
                </p:cNvSpPr>
                <p:nvPr/>
              </p:nvSpPr>
              <p:spPr bwMode="auto">
                <a:xfrm>
                  <a:off x="-60" y="2087"/>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63498" name="Rectangle 54"/>
            <p:cNvSpPr>
              <a:spLocks noChangeArrowheads="1"/>
            </p:cNvSpPr>
            <p:nvPr/>
          </p:nvSpPr>
          <p:spPr bwMode="auto">
            <a:xfrm>
              <a:off x="1012" y="1012"/>
              <a:ext cx="175" cy="98"/>
            </a:xfrm>
            <a:prstGeom prst="rect">
              <a:avLst/>
            </a:prstGeom>
            <a:solidFill>
              <a:srgbClr val="FF0000"/>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a:ea typeface="MS PGothic" panose="020B0600070205080204" pitchFamily="34" charset="-128"/>
              </a:endParaRPr>
            </a:p>
          </p:txBody>
        </p:sp>
        <p:sp>
          <p:nvSpPr>
            <p:cNvPr id="63499" name="Rectangle 55"/>
            <p:cNvSpPr>
              <a:spLocks noChangeArrowheads="1"/>
            </p:cNvSpPr>
            <p:nvPr/>
          </p:nvSpPr>
          <p:spPr bwMode="auto">
            <a:xfrm>
              <a:off x="1003" y="1494"/>
              <a:ext cx="175" cy="98"/>
            </a:xfrm>
            <a:prstGeom prst="rect">
              <a:avLst/>
            </a:prstGeom>
            <a:solidFill>
              <a:srgbClr val="000099"/>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a:ea typeface="MS PGothic" panose="020B0600070205080204" pitchFamily="34" charset="-128"/>
              </a:endParaRPr>
            </a:p>
          </p:txBody>
        </p:sp>
        <p:sp>
          <p:nvSpPr>
            <p:cNvPr id="63500" name="Rectangle 56"/>
            <p:cNvSpPr>
              <a:spLocks noChangeArrowheads="1"/>
            </p:cNvSpPr>
            <p:nvPr/>
          </p:nvSpPr>
          <p:spPr bwMode="auto">
            <a:xfrm>
              <a:off x="994" y="1969"/>
              <a:ext cx="175" cy="98"/>
            </a:xfrm>
            <a:prstGeom prst="rect">
              <a:avLst/>
            </a:prstGeom>
            <a:solidFill>
              <a:srgbClr val="FF0000"/>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a:ea typeface="MS PGothic" panose="020B0600070205080204" pitchFamily="34" charset="-128"/>
              </a:endParaRPr>
            </a:p>
          </p:txBody>
        </p:sp>
        <p:sp>
          <p:nvSpPr>
            <p:cNvPr id="63501" name="Rectangle 57"/>
            <p:cNvSpPr>
              <a:spLocks noChangeArrowheads="1"/>
            </p:cNvSpPr>
            <p:nvPr/>
          </p:nvSpPr>
          <p:spPr bwMode="auto">
            <a:xfrm>
              <a:off x="764" y="1017"/>
              <a:ext cx="175" cy="9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a:ea typeface="MS PGothic" panose="020B0600070205080204" pitchFamily="34" charset="-128"/>
              </a:endParaRPr>
            </a:p>
          </p:txBody>
        </p:sp>
        <p:sp>
          <p:nvSpPr>
            <p:cNvPr id="63502" name="Rectangle 58"/>
            <p:cNvSpPr>
              <a:spLocks noChangeArrowheads="1"/>
            </p:cNvSpPr>
            <p:nvPr/>
          </p:nvSpPr>
          <p:spPr bwMode="auto">
            <a:xfrm>
              <a:off x="760" y="1953"/>
              <a:ext cx="175" cy="98"/>
            </a:xfrm>
            <a:prstGeom prst="rect">
              <a:avLst/>
            </a:prstGeom>
            <a:solidFill>
              <a:srgbClr val="FF0000"/>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a:ea typeface="MS PGothic" panose="020B0600070205080204" pitchFamily="34" charset="-128"/>
              </a:endParaRPr>
            </a:p>
          </p:txBody>
        </p:sp>
        <p:sp>
          <p:nvSpPr>
            <p:cNvPr id="63503" name="Line 60"/>
            <p:cNvSpPr>
              <a:spLocks noChangeShapeType="1"/>
            </p:cNvSpPr>
            <p:nvPr/>
          </p:nvSpPr>
          <p:spPr bwMode="auto">
            <a:xfrm>
              <a:off x="1215" y="1054"/>
              <a:ext cx="1026" cy="1"/>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3504" name="Freeform 62"/>
            <p:cNvSpPr>
              <a:spLocks/>
            </p:cNvSpPr>
            <p:nvPr/>
          </p:nvSpPr>
          <p:spPr bwMode="auto">
            <a:xfrm>
              <a:off x="1246" y="1285"/>
              <a:ext cx="967" cy="735"/>
            </a:xfrm>
            <a:custGeom>
              <a:avLst/>
              <a:gdLst>
                <a:gd name="T0" fmla="*/ 0 w 967"/>
                <a:gd name="T1" fmla="*/ 733 h 735"/>
                <a:gd name="T2" fmla="*/ 522 w 967"/>
                <a:gd name="T3" fmla="*/ 735 h 735"/>
                <a:gd name="T4" fmla="*/ 967 w 967"/>
                <a:gd name="T5" fmla="*/ 0 h 735"/>
                <a:gd name="T6" fmla="*/ 0 60000 65536"/>
                <a:gd name="T7" fmla="*/ 0 60000 65536"/>
                <a:gd name="T8" fmla="*/ 0 60000 65536"/>
                <a:gd name="T9" fmla="*/ 0 w 967"/>
                <a:gd name="T10" fmla="*/ 0 h 735"/>
                <a:gd name="T11" fmla="*/ 967 w 967"/>
                <a:gd name="T12" fmla="*/ 735 h 735"/>
              </a:gdLst>
              <a:ahLst/>
              <a:cxnLst>
                <a:cxn ang="T6">
                  <a:pos x="T0" y="T1"/>
                </a:cxn>
                <a:cxn ang="T7">
                  <a:pos x="T2" y="T3"/>
                </a:cxn>
                <a:cxn ang="T8">
                  <a:pos x="T4" y="T5"/>
                </a:cxn>
              </a:cxnLst>
              <a:rect l="T9" t="T10" r="T11" b="T12"/>
              <a:pathLst>
                <a:path w="967" h="735">
                  <a:moveTo>
                    <a:pt x="0" y="733"/>
                  </a:moveTo>
                  <a:lnTo>
                    <a:pt x="522" y="735"/>
                  </a:lnTo>
                  <a:lnTo>
                    <a:pt x="967" y="0"/>
                  </a:lnTo>
                </a:path>
              </a:pathLst>
            </a:custGeom>
            <a:noFill/>
            <a:ln w="28575" cap="flat" cmpd="sng">
              <a:solidFill>
                <a:srgbClr val="FF0000"/>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63505" name="Text Box 63"/>
            <p:cNvSpPr txBox="1">
              <a:spLocks noChangeArrowheads="1"/>
            </p:cNvSpPr>
            <p:nvPr/>
          </p:nvSpPr>
          <p:spPr bwMode="auto">
            <a:xfrm>
              <a:off x="933" y="2335"/>
              <a:ext cx="1651"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1800">
                  <a:ea typeface="楷体" panose="02010609060101010101" pitchFamily="49" charset="-122"/>
                  <a:cs typeface="Arial" panose="020B0604020202020204" pitchFamily="34" charset="0"/>
                </a:rPr>
                <a:t>在</a:t>
              </a:r>
              <a:r>
                <a:rPr lang="en-US" altLang="zh-CN" sz="1800">
                  <a:ea typeface="楷体" panose="02010609060101010101" pitchFamily="49" charset="-122"/>
                  <a:cs typeface="Arial" panose="020B0604020202020204" pitchFamily="34" charset="0"/>
                </a:rPr>
                <a:t>t</a:t>
              </a:r>
              <a:r>
                <a:rPr lang="zh-CN" altLang="en-US" sz="1800">
                  <a:ea typeface="楷体" panose="02010609060101010101" pitchFamily="49" charset="-122"/>
                  <a:cs typeface="Arial" panose="020B0604020202020204" pitchFamily="34" charset="0"/>
                </a:rPr>
                <a:t>时刻，分组试图从输入端口去往输出端口</a:t>
              </a:r>
              <a:endParaRPr lang="en-US" altLang="zh-CN" sz="1800">
                <a:ea typeface="楷体" panose="02010609060101010101" pitchFamily="49" charset="-122"/>
                <a:cs typeface="Arial" panose="020B0604020202020204" pitchFamily="34" charset="0"/>
              </a:endParaRPr>
            </a:p>
          </p:txBody>
        </p:sp>
        <p:sp>
          <p:nvSpPr>
            <p:cNvPr id="63506" name="Text Box 64"/>
            <p:cNvSpPr txBox="1">
              <a:spLocks noChangeArrowheads="1"/>
            </p:cNvSpPr>
            <p:nvPr/>
          </p:nvSpPr>
          <p:spPr bwMode="auto">
            <a:xfrm>
              <a:off x="3354" y="2325"/>
              <a:ext cx="154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1800">
                  <a:ea typeface="楷体" panose="02010609060101010101" pitchFamily="49" charset="-122"/>
                  <a:cs typeface="Arial" panose="020B0604020202020204" pitchFamily="34" charset="0"/>
                </a:rPr>
                <a:t>1</a:t>
              </a:r>
              <a:r>
                <a:rPr lang="zh-CN" altLang="en-US" sz="1800">
                  <a:ea typeface="楷体" panose="02010609060101010101" pitchFamily="49" charset="-122"/>
                  <a:cs typeface="Arial" panose="020B0604020202020204" pitchFamily="34" charset="0"/>
                </a:rPr>
                <a:t>个分组交换时间之后</a:t>
              </a:r>
              <a:endParaRPr lang="en-US" altLang="zh-CN" sz="1800" i="1">
                <a:ea typeface="楷体" panose="02010609060101010101" pitchFamily="49" charset="-122"/>
                <a:cs typeface="Arial" panose="020B0604020202020204" pitchFamily="34" charset="0"/>
              </a:endParaRPr>
            </a:p>
          </p:txBody>
        </p:sp>
        <p:sp>
          <p:nvSpPr>
            <p:cNvPr id="63507" name="Text Box 66"/>
            <p:cNvSpPr txBox="1">
              <a:spLocks noChangeArrowheads="1"/>
            </p:cNvSpPr>
            <p:nvPr/>
          </p:nvSpPr>
          <p:spPr bwMode="auto">
            <a:xfrm>
              <a:off x="1436" y="1546"/>
              <a:ext cx="63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600">
                  <a:latin typeface="楷体" panose="02010609060101010101" pitchFamily="49" charset="-122"/>
                  <a:ea typeface="楷体" panose="02010609060101010101" pitchFamily="49" charset="-122"/>
                </a:rPr>
                <a:t>交换结构</a:t>
              </a:r>
              <a:endParaRPr lang="en-US" altLang="zh-CN" sz="1600">
                <a:latin typeface="楷体" panose="02010609060101010101" pitchFamily="49" charset="-122"/>
                <a:ea typeface="楷体" panose="02010609060101010101" pitchFamily="49" charset="-122"/>
              </a:endParaRPr>
            </a:p>
          </p:txBody>
        </p:sp>
        <p:sp>
          <p:nvSpPr>
            <p:cNvPr id="63508" name="Rectangle 68"/>
            <p:cNvSpPr>
              <a:spLocks noChangeArrowheads="1"/>
            </p:cNvSpPr>
            <p:nvPr/>
          </p:nvSpPr>
          <p:spPr bwMode="auto">
            <a:xfrm>
              <a:off x="4746" y="972"/>
              <a:ext cx="175" cy="98"/>
            </a:xfrm>
            <a:prstGeom prst="rect">
              <a:avLst/>
            </a:prstGeom>
            <a:solidFill>
              <a:srgbClr val="FF0000"/>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a:ea typeface="MS PGothic" panose="020B0600070205080204" pitchFamily="34" charset="-128"/>
              </a:endParaRPr>
            </a:p>
          </p:txBody>
        </p:sp>
        <p:sp>
          <p:nvSpPr>
            <p:cNvPr id="63509" name="Rectangle 69"/>
            <p:cNvSpPr>
              <a:spLocks noChangeArrowheads="1"/>
            </p:cNvSpPr>
            <p:nvPr/>
          </p:nvSpPr>
          <p:spPr bwMode="auto">
            <a:xfrm>
              <a:off x="4746" y="1497"/>
              <a:ext cx="175" cy="98"/>
            </a:xfrm>
            <a:prstGeom prst="rect">
              <a:avLst/>
            </a:prstGeom>
            <a:solidFill>
              <a:srgbClr val="000099"/>
            </a:solidFill>
            <a:ln w="9525">
              <a:solidFill>
                <a:schemeClr val="tx1"/>
              </a:solidFill>
              <a:miter lim="800000"/>
              <a:headEnd/>
              <a:tailEnd/>
            </a:ln>
          </p:spPr>
          <p:txBody>
            <a:bodyPr wrap="none" anchor="ctr"/>
            <a:lstStyle/>
            <a:p>
              <a:endParaRPr lang="zh-CN" altLang="zh-CN">
                <a:latin typeface="Arial" panose="020B0604020202020204" pitchFamily="34" charset="0"/>
                <a:ea typeface="MS PGothic" panose="020B0600070205080204" pitchFamily="34" charset="-128"/>
              </a:endParaRPr>
            </a:p>
          </p:txBody>
        </p:sp>
        <p:sp>
          <p:nvSpPr>
            <p:cNvPr id="63510" name="Rectangle 70"/>
            <p:cNvSpPr>
              <a:spLocks noChangeArrowheads="1"/>
            </p:cNvSpPr>
            <p:nvPr/>
          </p:nvSpPr>
          <p:spPr bwMode="auto">
            <a:xfrm>
              <a:off x="4743" y="1099"/>
              <a:ext cx="175" cy="98"/>
            </a:xfrm>
            <a:prstGeom prst="rect">
              <a:avLst/>
            </a:prstGeom>
            <a:solidFill>
              <a:srgbClr val="FF0000"/>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a:ea typeface="MS PGothic" panose="020B0600070205080204" pitchFamily="34" charset="-128"/>
              </a:endParaRPr>
            </a:p>
          </p:txBody>
        </p:sp>
        <p:sp>
          <p:nvSpPr>
            <p:cNvPr id="63511" name="Rectangle 71"/>
            <p:cNvSpPr>
              <a:spLocks noChangeArrowheads="1"/>
            </p:cNvSpPr>
            <p:nvPr/>
          </p:nvSpPr>
          <p:spPr bwMode="auto">
            <a:xfrm>
              <a:off x="3445" y="1001"/>
              <a:ext cx="175" cy="9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a:ea typeface="MS PGothic" panose="020B0600070205080204" pitchFamily="34" charset="-128"/>
              </a:endParaRPr>
            </a:p>
          </p:txBody>
        </p:sp>
        <p:sp>
          <p:nvSpPr>
            <p:cNvPr id="63512" name="Rectangle 72"/>
            <p:cNvSpPr>
              <a:spLocks noChangeArrowheads="1"/>
            </p:cNvSpPr>
            <p:nvPr/>
          </p:nvSpPr>
          <p:spPr bwMode="auto">
            <a:xfrm>
              <a:off x="3434" y="1965"/>
              <a:ext cx="175" cy="98"/>
            </a:xfrm>
            <a:prstGeom prst="rect">
              <a:avLst/>
            </a:prstGeom>
            <a:solidFill>
              <a:srgbClr val="FF0000"/>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a:ea typeface="MS PGothic" panose="020B0600070205080204" pitchFamily="34" charset="-128"/>
              </a:endParaRPr>
            </a:p>
          </p:txBody>
        </p:sp>
        <p:sp>
          <p:nvSpPr>
            <p:cNvPr id="63513" name="Freeform 73"/>
            <p:cNvSpPr>
              <a:spLocks/>
            </p:cNvSpPr>
            <p:nvPr/>
          </p:nvSpPr>
          <p:spPr bwMode="auto">
            <a:xfrm>
              <a:off x="3682" y="1261"/>
              <a:ext cx="967" cy="735"/>
            </a:xfrm>
            <a:custGeom>
              <a:avLst/>
              <a:gdLst>
                <a:gd name="T0" fmla="*/ 0 w 967"/>
                <a:gd name="T1" fmla="*/ 733 h 735"/>
                <a:gd name="T2" fmla="*/ 522 w 967"/>
                <a:gd name="T3" fmla="*/ 735 h 735"/>
                <a:gd name="T4" fmla="*/ 967 w 967"/>
                <a:gd name="T5" fmla="*/ 0 h 735"/>
                <a:gd name="T6" fmla="*/ 0 60000 65536"/>
                <a:gd name="T7" fmla="*/ 0 60000 65536"/>
                <a:gd name="T8" fmla="*/ 0 60000 65536"/>
                <a:gd name="T9" fmla="*/ 0 w 967"/>
                <a:gd name="T10" fmla="*/ 0 h 735"/>
                <a:gd name="T11" fmla="*/ 967 w 967"/>
                <a:gd name="T12" fmla="*/ 735 h 735"/>
              </a:gdLst>
              <a:ahLst/>
              <a:cxnLst>
                <a:cxn ang="T6">
                  <a:pos x="T0" y="T1"/>
                </a:cxn>
                <a:cxn ang="T7">
                  <a:pos x="T2" y="T3"/>
                </a:cxn>
                <a:cxn ang="T8">
                  <a:pos x="T4" y="T5"/>
                </a:cxn>
              </a:cxnLst>
              <a:rect l="T9" t="T10" r="T11" b="T12"/>
              <a:pathLst>
                <a:path w="967" h="735">
                  <a:moveTo>
                    <a:pt x="0" y="733"/>
                  </a:moveTo>
                  <a:lnTo>
                    <a:pt x="522" y="735"/>
                  </a:lnTo>
                  <a:lnTo>
                    <a:pt x="967" y="0"/>
                  </a:lnTo>
                </a:path>
              </a:pathLst>
            </a:custGeom>
            <a:noFill/>
            <a:ln w="28575" cap="flat" cmpd="sng">
              <a:solidFill>
                <a:srgbClr val="FF0000"/>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63514" name="Freeform 74"/>
            <p:cNvSpPr>
              <a:spLocks/>
            </p:cNvSpPr>
            <p:nvPr/>
          </p:nvSpPr>
          <p:spPr bwMode="auto">
            <a:xfrm>
              <a:off x="3669" y="1051"/>
              <a:ext cx="988" cy="951"/>
            </a:xfrm>
            <a:custGeom>
              <a:avLst/>
              <a:gdLst>
                <a:gd name="T0" fmla="*/ 0 w 1002"/>
                <a:gd name="T1" fmla="*/ 14994 h 480"/>
                <a:gd name="T2" fmla="*/ 435 w 1002"/>
                <a:gd name="T3" fmla="*/ 0 h 480"/>
                <a:gd name="T4" fmla="*/ 834 w 1002"/>
                <a:gd name="T5" fmla="*/ 3478895 h 480"/>
                <a:gd name="T6" fmla="*/ 0 60000 65536"/>
                <a:gd name="T7" fmla="*/ 0 60000 65536"/>
                <a:gd name="T8" fmla="*/ 0 60000 65536"/>
                <a:gd name="T9" fmla="*/ 0 w 1002"/>
                <a:gd name="T10" fmla="*/ 0 h 480"/>
                <a:gd name="T11" fmla="*/ 1002 w 1002"/>
                <a:gd name="T12" fmla="*/ 480 h 480"/>
              </a:gdLst>
              <a:ahLst/>
              <a:cxnLst>
                <a:cxn ang="T6">
                  <a:pos x="T0" y="T1"/>
                </a:cxn>
                <a:cxn ang="T7">
                  <a:pos x="T2" y="T3"/>
                </a:cxn>
                <a:cxn ang="T8">
                  <a:pos x="T4" y="T5"/>
                </a:cxn>
              </a:cxnLst>
              <a:rect l="T9" t="T10" r="T11" b="T12"/>
              <a:pathLst>
                <a:path w="1002" h="480">
                  <a:moveTo>
                    <a:pt x="0" y="2"/>
                  </a:moveTo>
                  <a:lnTo>
                    <a:pt x="522" y="0"/>
                  </a:lnTo>
                  <a:lnTo>
                    <a:pt x="1002" y="480"/>
                  </a:lnTo>
                </a:path>
              </a:pathLst>
            </a:custGeom>
            <a:noFill/>
            <a:ln w="28575" cap="flat" cmpd="sng">
              <a:solidFill>
                <a:srgbClr val="008000"/>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63515" name="Line 75"/>
            <p:cNvSpPr>
              <a:spLocks noChangeShapeType="1"/>
            </p:cNvSpPr>
            <p:nvPr/>
          </p:nvSpPr>
          <p:spPr bwMode="auto">
            <a:xfrm>
              <a:off x="1208" y="1545"/>
              <a:ext cx="1012" cy="14"/>
            </a:xfrm>
            <a:prstGeom prst="line">
              <a:avLst/>
            </a:prstGeom>
            <a:noFill/>
            <a:ln w="28575">
              <a:solidFill>
                <a:schemeClr val="accent2"/>
              </a:solidFill>
              <a:prstDash val="dash"/>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3516" name="Rectangle 76"/>
            <p:cNvSpPr>
              <a:spLocks noChangeArrowheads="1"/>
            </p:cNvSpPr>
            <p:nvPr/>
          </p:nvSpPr>
          <p:spPr bwMode="auto">
            <a:xfrm>
              <a:off x="550" y="1010"/>
              <a:ext cx="175" cy="98"/>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a:ea typeface="MS PGothic" panose="020B0600070205080204" pitchFamily="34" charset="-128"/>
              </a:endParaRPr>
            </a:p>
          </p:txBody>
        </p:sp>
        <p:sp>
          <p:nvSpPr>
            <p:cNvPr id="63517" name="Rectangle 77"/>
            <p:cNvSpPr>
              <a:spLocks noChangeArrowheads="1"/>
            </p:cNvSpPr>
            <p:nvPr/>
          </p:nvSpPr>
          <p:spPr bwMode="auto">
            <a:xfrm>
              <a:off x="3194" y="997"/>
              <a:ext cx="175" cy="98"/>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800">
                <a:ea typeface="MS PGothic" panose="020B0600070205080204" pitchFamily="34" charset="-128"/>
              </a:endParaRPr>
            </a:p>
          </p:txBody>
        </p:sp>
      </p:grpSp>
      <p:sp>
        <p:nvSpPr>
          <p:cNvPr id="63495" name="Text Box 66"/>
          <p:cNvSpPr txBox="1">
            <a:spLocks noChangeArrowheads="1"/>
          </p:cNvSpPr>
          <p:nvPr/>
        </p:nvSpPr>
        <p:spPr bwMode="auto">
          <a:xfrm>
            <a:off x="6118225" y="3937000"/>
            <a:ext cx="10048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600">
                <a:latin typeface="楷体" panose="02010609060101010101" pitchFamily="49" charset="-122"/>
                <a:ea typeface="楷体" panose="02010609060101010101" pitchFamily="49" charset="-122"/>
              </a:rPr>
              <a:t>交换结构</a:t>
            </a:r>
            <a:endParaRPr lang="en-US" altLang="zh-CN" sz="1600">
              <a:latin typeface="楷体" panose="02010609060101010101" pitchFamily="49" charset="-122"/>
              <a:ea typeface="楷体" panose="02010609060101010101" pitchFamily="49" charset="-122"/>
            </a:endParaRPr>
          </a:p>
        </p:txBody>
      </p:sp>
      <p:grpSp>
        <p:nvGrpSpPr>
          <p:cNvPr id="4" name="组合 3">
            <a:extLst>
              <a:ext uri="{FF2B5EF4-FFF2-40B4-BE49-F238E27FC236}">
                <a16:creationId xmlns:a16="http://schemas.microsoft.com/office/drawing/2014/main" id="{D54F03CF-7CCD-4920-B068-D6365601A3EF}"/>
              </a:ext>
            </a:extLst>
          </p:cNvPr>
          <p:cNvGrpSpPr/>
          <p:nvPr/>
        </p:nvGrpSpPr>
        <p:grpSpPr>
          <a:xfrm>
            <a:off x="2693372" y="1742858"/>
            <a:ext cx="4528080" cy="172440"/>
            <a:chOff x="2693372" y="1742858"/>
            <a:chExt cx="4528080" cy="172440"/>
          </a:xfrm>
        </p:grpSpPr>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3FCCECB6-90DB-4188-A09E-6B727435203D}"/>
                    </a:ext>
                  </a:extLst>
                </p14:cNvPr>
                <p14:cNvContentPartPr/>
                <p14:nvPr/>
              </p14:nvContentPartPr>
              <p14:xfrm>
                <a:off x="2693372" y="1742858"/>
                <a:ext cx="2112480" cy="152640"/>
              </p14:xfrm>
            </p:contentPart>
          </mc:Choice>
          <mc:Fallback xmlns="">
            <p:pic>
              <p:nvPicPr>
                <p:cNvPr id="2" name="墨迹 1">
                  <a:extLst>
                    <a:ext uri="{FF2B5EF4-FFF2-40B4-BE49-F238E27FC236}">
                      <a16:creationId xmlns:a16="http://schemas.microsoft.com/office/drawing/2014/main" id="{3FCCECB6-90DB-4188-A09E-6B727435203D}"/>
                    </a:ext>
                  </a:extLst>
                </p:cNvPr>
                <p:cNvPicPr/>
                <p:nvPr/>
              </p:nvPicPr>
              <p:blipFill>
                <a:blip r:embed="rId4"/>
                <a:stretch>
                  <a:fillRect/>
                </a:stretch>
              </p:blipFill>
              <p:spPr>
                <a:xfrm>
                  <a:off x="2675372" y="1724858"/>
                  <a:ext cx="214812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661BED90-14CA-45AD-88F6-523913E636FE}"/>
                    </a:ext>
                  </a:extLst>
                </p14:cNvPr>
                <p14:cNvContentPartPr/>
                <p14:nvPr/>
              </p14:nvContentPartPr>
              <p14:xfrm>
                <a:off x="5319572" y="1753658"/>
                <a:ext cx="1901880" cy="161640"/>
              </p14:xfrm>
            </p:contentPart>
          </mc:Choice>
          <mc:Fallback xmlns="">
            <p:pic>
              <p:nvPicPr>
                <p:cNvPr id="3" name="墨迹 2">
                  <a:extLst>
                    <a:ext uri="{FF2B5EF4-FFF2-40B4-BE49-F238E27FC236}">
                      <a16:creationId xmlns:a16="http://schemas.microsoft.com/office/drawing/2014/main" id="{661BED90-14CA-45AD-88F6-523913E636FE}"/>
                    </a:ext>
                  </a:extLst>
                </p:cNvPr>
                <p:cNvPicPr/>
                <p:nvPr/>
              </p:nvPicPr>
              <p:blipFill>
                <a:blip r:embed="rId6"/>
                <a:stretch>
                  <a:fillRect/>
                </a:stretch>
              </p:blipFill>
              <p:spPr>
                <a:xfrm>
                  <a:off x="5301575" y="1735658"/>
                  <a:ext cx="1937513" cy="197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5" name="墨迹 4">
                <a:extLst>
                  <a:ext uri="{FF2B5EF4-FFF2-40B4-BE49-F238E27FC236}">
                    <a16:creationId xmlns:a16="http://schemas.microsoft.com/office/drawing/2014/main" id="{7A3A56D2-D981-4BAB-A29A-BB8F54CAA9DD}"/>
                  </a:ext>
                </a:extLst>
              </p14:cNvPr>
              <p14:cNvContentPartPr/>
              <p14:nvPr/>
            </p14:nvContentPartPr>
            <p14:xfrm>
              <a:off x="2264252" y="2027978"/>
              <a:ext cx="1253880" cy="134640"/>
            </p14:xfrm>
          </p:contentPart>
        </mc:Choice>
        <mc:Fallback xmlns="">
          <p:pic>
            <p:nvPicPr>
              <p:cNvPr id="5" name="墨迹 4">
                <a:extLst>
                  <a:ext uri="{FF2B5EF4-FFF2-40B4-BE49-F238E27FC236}">
                    <a16:creationId xmlns:a16="http://schemas.microsoft.com/office/drawing/2014/main" id="{7A3A56D2-D981-4BAB-A29A-BB8F54CAA9DD}"/>
                  </a:ext>
                </a:extLst>
              </p:cNvPr>
              <p:cNvPicPr/>
              <p:nvPr/>
            </p:nvPicPr>
            <p:blipFill>
              <a:blip r:embed="rId8"/>
              <a:stretch>
                <a:fillRect/>
              </a:stretch>
            </p:blipFill>
            <p:spPr>
              <a:xfrm>
                <a:off x="2246252" y="2009978"/>
                <a:ext cx="1289520" cy="170280"/>
              </a:xfrm>
              <a:prstGeom prst="rect">
                <a:avLst/>
              </a:prstGeom>
            </p:spPr>
          </p:pic>
        </mc:Fallback>
      </mc:AlternateContent>
      <p:grpSp>
        <p:nvGrpSpPr>
          <p:cNvPr id="8" name="组合 7">
            <a:extLst>
              <a:ext uri="{FF2B5EF4-FFF2-40B4-BE49-F238E27FC236}">
                <a16:creationId xmlns:a16="http://schemas.microsoft.com/office/drawing/2014/main" id="{02914F98-C01C-4345-B115-47651BABDC43}"/>
              </a:ext>
            </a:extLst>
          </p:cNvPr>
          <p:cNvGrpSpPr/>
          <p:nvPr/>
        </p:nvGrpSpPr>
        <p:grpSpPr>
          <a:xfrm>
            <a:off x="2052932" y="2460338"/>
            <a:ext cx="3112560" cy="229680"/>
            <a:chOff x="2052932" y="2460338"/>
            <a:chExt cx="3112560" cy="229680"/>
          </a:xfrm>
        </p:grpSpPr>
        <mc:AlternateContent xmlns:mc="http://schemas.openxmlformats.org/markup-compatibility/2006" xmlns:p14="http://schemas.microsoft.com/office/powerpoint/2010/main">
          <mc:Choice Requires="p14">
            <p:contentPart p14:bwMode="auto" r:id="rId9">
              <p14:nvContentPartPr>
                <p14:cNvPr id="6" name="墨迹 5">
                  <a:extLst>
                    <a:ext uri="{FF2B5EF4-FFF2-40B4-BE49-F238E27FC236}">
                      <a16:creationId xmlns:a16="http://schemas.microsoft.com/office/drawing/2014/main" id="{91B4E046-9E86-4E50-97A6-492A70F143AC}"/>
                    </a:ext>
                  </a:extLst>
                </p14:cNvPr>
                <p14:cNvContentPartPr/>
                <p14:nvPr/>
              </p14:nvContentPartPr>
              <p14:xfrm>
                <a:off x="3927092" y="2517938"/>
                <a:ext cx="479160" cy="78480"/>
              </p14:xfrm>
            </p:contentPart>
          </mc:Choice>
          <mc:Fallback xmlns="">
            <p:pic>
              <p:nvPicPr>
                <p:cNvPr id="6" name="墨迹 5">
                  <a:extLst>
                    <a:ext uri="{FF2B5EF4-FFF2-40B4-BE49-F238E27FC236}">
                      <a16:creationId xmlns:a16="http://schemas.microsoft.com/office/drawing/2014/main" id="{91B4E046-9E86-4E50-97A6-492A70F143AC}"/>
                    </a:ext>
                  </a:extLst>
                </p:cNvPr>
                <p:cNvPicPr/>
                <p:nvPr/>
              </p:nvPicPr>
              <p:blipFill>
                <a:blip r:embed="rId10"/>
                <a:stretch>
                  <a:fillRect/>
                </a:stretch>
              </p:blipFill>
              <p:spPr>
                <a:xfrm>
                  <a:off x="3909092" y="2499938"/>
                  <a:ext cx="5148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墨迹 6">
                  <a:extLst>
                    <a:ext uri="{FF2B5EF4-FFF2-40B4-BE49-F238E27FC236}">
                      <a16:creationId xmlns:a16="http://schemas.microsoft.com/office/drawing/2014/main" id="{29BAC42E-D8A5-437D-AAC0-81EFCEA49105}"/>
                    </a:ext>
                  </a:extLst>
                </p14:cNvPr>
                <p14:cNvContentPartPr/>
                <p14:nvPr/>
              </p14:nvContentPartPr>
              <p14:xfrm>
                <a:off x="2052932" y="2460338"/>
                <a:ext cx="3112560" cy="229680"/>
              </p14:xfrm>
            </p:contentPart>
          </mc:Choice>
          <mc:Fallback xmlns="">
            <p:pic>
              <p:nvPicPr>
                <p:cNvPr id="7" name="墨迹 6">
                  <a:extLst>
                    <a:ext uri="{FF2B5EF4-FFF2-40B4-BE49-F238E27FC236}">
                      <a16:creationId xmlns:a16="http://schemas.microsoft.com/office/drawing/2014/main" id="{29BAC42E-D8A5-437D-AAC0-81EFCEA49105}"/>
                    </a:ext>
                  </a:extLst>
                </p:cNvPr>
                <p:cNvPicPr/>
                <p:nvPr/>
              </p:nvPicPr>
              <p:blipFill>
                <a:blip r:embed="rId12"/>
                <a:stretch>
                  <a:fillRect/>
                </a:stretch>
              </p:blipFill>
              <p:spPr>
                <a:xfrm>
                  <a:off x="2034932" y="2442338"/>
                  <a:ext cx="3148200" cy="265320"/>
                </a:xfrm>
                <a:prstGeom prst="rect">
                  <a:avLst/>
                </a:prstGeom>
              </p:spPr>
            </p:pic>
          </mc:Fallback>
        </mc:AlternateContent>
      </p:grpSp>
    </p:spTree>
    <p:extLst>
      <p:ext uri="{BB962C8B-B14F-4D97-AF65-F5344CB8AC3E}">
        <p14:creationId xmlns:p14="http://schemas.microsoft.com/office/powerpoint/2010/main" val="790456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p:txBody>
          <a:bodyPr/>
          <a:lstStyle/>
          <a:p>
            <a:r>
              <a:rPr lang="zh-CN" altLang="en-US">
                <a:latin typeface="+mn-ea"/>
                <a:ea typeface="+mn-ea"/>
              </a:rPr>
              <a:t>缓存区大小</a:t>
            </a:r>
          </a:p>
        </p:txBody>
      </p:sp>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667" t="-2054" r="-1037"/>
            </a:stretch>
          </a:blipFill>
        </p:spPr>
        <p:txBody>
          <a:bodyPr/>
          <a:lstStyle/>
          <a:p>
            <a:pPr>
              <a:defRPr/>
            </a:pPr>
            <a:r>
              <a:rPr lang="zh-CN" altLang="en-US">
                <a:noFill/>
              </a:rPr>
              <a:t> </a:t>
            </a:r>
          </a:p>
        </p:txBody>
      </p:sp>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0F123577-A5C1-41B5-B2B6-CD2C188FDF50}"/>
                  </a:ext>
                </a:extLst>
              </p14:cNvPr>
              <p14:cNvContentPartPr/>
              <p14:nvPr/>
            </p14:nvContentPartPr>
            <p14:xfrm>
              <a:off x="3518852" y="2058578"/>
              <a:ext cx="2041920" cy="187920"/>
            </p14:xfrm>
          </p:contentPart>
        </mc:Choice>
        <mc:Fallback xmlns="">
          <p:pic>
            <p:nvPicPr>
              <p:cNvPr id="2" name="墨迹 1">
                <a:extLst>
                  <a:ext uri="{FF2B5EF4-FFF2-40B4-BE49-F238E27FC236}">
                    <a16:creationId xmlns:a16="http://schemas.microsoft.com/office/drawing/2014/main" id="{0F123577-A5C1-41B5-B2B6-CD2C188FDF50}"/>
                  </a:ext>
                </a:extLst>
              </p:cNvPr>
              <p:cNvPicPr/>
              <p:nvPr/>
            </p:nvPicPr>
            <p:blipFill>
              <a:blip r:embed="rId5"/>
              <a:stretch>
                <a:fillRect/>
              </a:stretch>
            </p:blipFill>
            <p:spPr>
              <a:xfrm>
                <a:off x="3500852" y="2040578"/>
                <a:ext cx="2077560" cy="223560"/>
              </a:xfrm>
              <a:prstGeom prst="rect">
                <a:avLst/>
              </a:prstGeom>
            </p:spPr>
          </p:pic>
        </mc:Fallback>
      </mc:AlternateContent>
    </p:spTree>
    <p:extLst>
      <p:ext uri="{BB962C8B-B14F-4D97-AF65-F5344CB8AC3E}">
        <p14:creationId xmlns:p14="http://schemas.microsoft.com/office/powerpoint/2010/main" val="1956459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charRg st="2" end="2"/>
                                            </p:txEl>
                                          </p:spTgt>
                                        </p:tgtEl>
                                        <p:attrNameLst>
                                          <p:attrName>style.visibility</p:attrName>
                                        </p:attrNameLst>
                                      </p:cBhvr>
                                      <p:to>
                                        <p:strVal val="visible"/>
                                      </p:to>
                                    </p:set>
                                    <p:animEffect transition="in" filter="fade">
                                      <p:cBhvr>
                                        <p:cTn id="7" dur="500"/>
                                        <p:tgtEl>
                                          <p:spTgt spid="3">
                                            <p:txEl>
                                              <p:char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charRg st="2" end="2"/>
                                            </p:txEl>
                                          </p:spTgt>
                                        </p:tgtEl>
                                        <p:attrNameLst>
                                          <p:attrName>style.visibility</p:attrName>
                                        </p:attrNameLst>
                                      </p:cBhvr>
                                      <p:to>
                                        <p:strVal val="visible"/>
                                      </p:to>
                                    </p:set>
                                    <p:animEffect transition="in" filter="fade">
                                      <p:cBhvr>
                                        <p:cTn id="10" dur="500"/>
                                        <p:tgtEl>
                                          <p:spTgt spid="3">
                                            <p:txEl>
                                              <p:char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338138" y="191729"/>
            <a:ext cx="8455025" cy="648059"/>
          </a:xfrm>
        </p:spPr>
        <p:txBody>
          <a:bodyPr/>
          <a:lstStyle/>
          <a:p>
            <a:pPr eaLnBrk="1" hangingPunct="1"/>
            <a:r>
              <a:rPr lang="zh-CN" altLang="en-US">
                <a:latin typeface="+mn-lt"/>
              </a:rPr>
              <a:t>第</a:t>
            </a:r>
            <a:r>
              <a:rPr lang="en-US" altLang="zh-CN">
                <a:latin typeface="+mn-lt"/>
              </a:rPr>
              <a:t>4</a:t>
            </a:r>
            <a:r>
              <a:rPr lang="zh-CN" altLang="en-US">
                <a:latin typeface="+mn-lt"/>
              </a:rPr>
              <a:t>章 网络层</a:t>
            </a:r>
            <a:r>
              <a:rPr lang="en-US" altLang="zh-CN">
                <a:latin typeface="+mn-lt"/>
              </a:rPr>
              <a:t>: </a:t>
            </a:r>
            <a:r>
              <a:rPr lang="zh-CN" altLang="en-US">
                <a:latin typeface="+mn-lt"/>
              </a:rPr>
              <a:t>数据平面</a:t>
            </a:r>
            <a:endParaRPr lang="en-US" altLang="zh-CN">
              <a:latin typeface="+mn-lt"/>
            </a:endParaRPr>
          </a:p>
        </p:txBody>
      </p:sp>
      <p:sp>
        <p:nvSpPr>
          <p:cNvPr id="33795" name="Rectangle 3"/>
          <p:cNvSpPr>
            <a:spLocks noGrp="1" noChangeArrowheads="1"/>
          </p:cNvSpPr>
          <p:nvPr>
            <p:ph type="body" sz="half" idx="1"/>
          </p:nvPr>
        </p:nvSpPr>
        <p:spPr>
          <a:xfrm>
            <a:off x="338138" y="976313"/>
            <a:ext cx="4251617" cy="5247506"/>
          </a:xfrm>
        </p:spPr>
        <p:txBody>
          <a:bodyPr/>
          <a:lstStyle/>
          <a:p>
            <a:pPr eaLnBrk="1" hangingPunct="1">
              <a:lnSpc>
                <a:spcPct val="90000"/>
              </a:lnSpc>
              <a:buFontTx/>
              <a:buNone/>
            </a:pPr>
            <a:r>
              <a:rPr lang="en-US" altLang="zh-CN" sz="2000"/>
              <a:t>4.1 </a:t>
            </a:r>
            <a:r>
              <a:rPr lang="zh-CN" altLang="en-US" sz="2000"/>
              <a:t>网络层概述</a:t>
            </a:r>
            <a:endParaRPr lang="en-US" altLang="zh-CN" sz="2000"/>
          </a:p>
          <a:p>
            <a:pPr eaLnBrk="1" hangingPunct="1">
              <a:spcBef>
                <a:spcPts val="600"/>
              </a:spcBef>
            </a:pPr>
            <a:r>
              <a:rPr lang="zh-CN" altLang="en-US" sz="2000"/>
              <a:t>转发和路由选择</a:t>
            </a:r>
            <a:r>
              <a:rPr lang="en-US" altLang="zh-CN" sz="2000"/>
              <a:t>: </a:t>
            </a:r>
            <a:r>
              <a:rPr lang="zh-CN" altLang="en-US" sz="2000"/>
              <a:t>数据平面和控制平面</a:t>
            </a:r>
            <a:endParaRPr lang="en-US" altLang="zh-CN" sz="2000"/>
          </a:p>
          <a:p>
            <a:pPr eaLnBrk="1" hangingPunct="1">
              <a:spcBef>
                <a:spcPts val="600"/>
              </a:spcBef>
            </a:pPr>
            <a:r>
              <a:rPr lang="zh-CN" altLang="en-US" sz="2000"/>
              <a:t>网络服务模型</a:t>
            </a:r>
            <a:endParaRPr lang="en-US" altLang="zh-CN" sz="2000"/>
          </a:p>
          <a:p>
            <a:pPr eaLnBrk="1" hangingPunct="1">
              <a:lnSpc>
                <a:spcPct val="90000"/>
              </a:lnSpc>
              <a:buFontTx/>
              <a:buNone/>
            </a:pPr>
            <a:endParaRPr lang="en-US" altLang="zh-CN" sz="2000"/>
          </a:p>
          <a:p>
            <a:pPr eaLnBrk="1" hangingPunct="1">
              <a:lnSpc>
                <a:spcPct val="90000"/>
              </a:lnSpc>
              <a:buFontTx/>
              <a:buNone/>
            </a:pPr>
            <a:r>
              <a:rPr lang="en-US" altLang="zh-CN" sz="2000"/>
              <a:t>4.2 </a:t>
            </a:r>
            <a:r>
              <a:rPr lang="zh-CN" altLang="en-US" sz="2000"/>
              <a:t>路由器工作原理</a:t>
            </a:r>
            <a:endParaRPr lang="en-US" altLang="zh-CN" sz="2000"/>
          </a:p>
          <a:p>
            <a:pPr eaLnBrk="1" hangingPunct="1">
              <a:lnSpc>
                <a:spcPct val="90000"/>
              </a:lnSpc>
              <a:spcBef>
                <a:spcPts val="600"/>
              </a:spcBef>
            </a:pPr>
            <a:r>
              <a:rPr lang="zh-CN" altLang="en-US" sz="2000"/>
              <a:t>输入端口处理和基于目的地转发</a:t>
            </a:r>
            <a:endParaRPr lang="en-US" altLang="zh-CN" sz="2000"/>
          </a:p>
          <a:p>
            <a:pPr eaLnBrk="1" hangingPunct="1">
              <a:lnSpc>
                <a:spcPct val="90000"/>
              </a:lnSpc>
              <a:spcBef>
                <a:spcPts val="600"/>
              </a:spcBef>
            </a:pPr>
            <a:r>
              <a:rPr lang="zh-CN" altLang="en-US" sz="2000"/>
              <a:t>交换</a:t>
            </a:r>
            <a:endParaRPr lang="en-US" altLang="zh-CN" sz="2000"/>
          </a:p>
          <a:p>
            <a:pPr eaLnBrk="1" hangingPunct="1">
              <a:lnSpc>
                <a:spcPct val="90000"/>
              </a:lnSpc>
              <a:spcBef>
                <a:spcPts val="600"/>
              </a:spcBef>
            </a:pPr>
            <a:r>
              <a:rPr lang="zh-CN" altLang="en-US" sz="2000"/>
              <a:t>输出端口处理</a:t>
            </a:r>
            <a:endParaRPr lang="en-US" altLang="zh-CN" sz="2000"/>
          </a:p>
          <a:p>
            <a:pPr eaLnBrk="1" hangingPunct="1">
              <a:lnSpc>
                <a:spcPct val="90000"/>
              </a:lnSpc>
              <a:spcBef>
                <a:spcPts val="600"/>
              </a:spcBef>
            </a:pPr>
            <a:r>
              <a:rPr lang="zh-CN" altLang="en-US" sz="2000"/>
              <a:t>何处出现排队</a:t>
            </a:r>
            <a:endParaRPr lang="en-US" altLang="zh-CN" sz="2000"/>
          </a:p>
          <a:p>
            <a:pPr eaLnBrk="1" hangingPunct="1">
              <a:lnSpc>
                <a:spcPct val="90000"/>
              </a:lnSpc>
              <a:spcBef>
                <a:spcPts val="600"/>
              </a:spcBef>
            </a:pPr>
            <a:r>
              <a:rPr lang="zh-CN" altLang="en-US" sz="2000">
                <a:solidFill>
                  <a:srgbClr val="FF0000"/>
                </a:solidFill>
              </a:rPr>
              <a:t>分组调度</a:t>
            </a:r>
            <a:endParaRPr lang="en-US" altLang="zh-CN" sz="2000">
              <a:solidFill>
                <a:srgbClr val="FF0000"/>
              </a:solidFill>
            </a:endParaRPr>
          </a:p>
          <a:p>
            <a:pPr eaLnBrk="1" hangingPunct="1">
              <a:lnSpc>
                <a:spcPct val="90000"/>
              </a:lnSpc>
              <a:buFontTx/>
              <a:buNone/>
            </a:pPr>
            <a:endParaRPr lang="en-US" altLang="zh-CN" sz="2000"/>
          </a:p>
          <a:p>
            <a:pPr eaLnBrk="1" hangingPunct="1">
              <a:lnSpc>
                <a:spcPct val="90000"/>
              </a:lnSpc>
              <a:buFontTx/>
              <a:buNone/>
            </a:pPr>
            <a:r>
              <a:rPr lang="en-US" altLang="zh-CN" sz="2000"/>
              <a:t>4.4 </a:t>
            </a:r>
            <a:r>
              <a:rPr lang="zh-CN" altLang="en-US" sz="2000"/>
              <a:t>网际协议</a:t>
            </a:r>
            <a:r>
              <a:rPr lang="en-US" altLang="zh-CN" sz="2000"/>
              <a:t>: IPv4</a:t>
            </a:r>
            <a:r>
              <a:rPr lang="zh-CN" altLang="en-US" sz="2000"/>
              <a:t>、寻址、</a:t>
            </a:r>
            <a:r>
              <a:rPr lang="en-US" altLang="zh-CN" sz="2000"/>
              <a:t>IPv6</a:t>
            </a:r>
            <a:r>
              <a:rPr lang="zh-CN" altLang="en-US" sz="2000"/>
              <a:t>及其它</a:t>
            </a:r>
            <a:endParaRPr lang="en-US" altLang="zh-CN" sz="2000"/>
          </a:p>
          <a:p>
            <a:pPr eaLnBrk="1" hangingPunct="1">
              <a:lnSpc>
                <a:spcPct val="90000"/>
              </a:lnSpc>
              <a:spcBef>
                <a:spcPts val="600"/>
              </a:spcBef>
            </a:pPr>
            <a:r>
              <a:rPr lang="en-US" altLang="zh-CN" sz="2000"/>
              <a:t>IPv4 </a:t>
            </a:r>
            <a:r>
              <a:rPr lang="zh-CN" altLang="en-US" sz="2000"/>
              <a:t>数据报格式</a:t>
            </a:r>
            <a:endParaRPr lang="en-US" altLang="zh-CN" sz="2000"/>
          </a:p>
        </p:txBody>
      </p:sp>
      <p:sp>
        <p:nvSpPr>
          <p:cNvPr id="1320964" name="Rectangle 4"/>
          <p:cNvSpPr>
            <a:spLocks noGrp="1" noChangeArrowheads="1"/>
          </p:cNvSpPr>
          <p:nvPr>
            <p:ph type="body" sz="half" idx="2"/>
          </p:nvPr>
        </p:nvSpPr>
        <p:spPr>
          <a:xfrm>
            <a:off x="4785064" y="1002889"/>
            <a:ext cx="4008099" cy="5220929"/>
          </a:xfrm>
        </p:spPr>
        <p:txBody>
          <a:bodyPr/>
          <a:lstStyle/>
          <a:p>
            <a:pPr eaLnBrk="1" hangingPunct="1">
              <a:lnSpc>
                <a:spcPct val="90000"/>
              </a:lnSpc>
              <a:spcBef>
                <a:spcPts val="600"/>
              </a:spcBef>
              <a:defRPr/>
            </a:pPr>
            <a:r>
              <a:rPr lang="en-US" altLang="zh-CN" sz="2000"/>
              <a:t>IPv4 </a:t>
            </a:r>
            <a:r>
              <a:rPr lang="zh-CN" altLang="en-US" sz="2000"/>
              <a:t>数据报分片</a:t>
            </a:r>
            <a:endParaRPr lang="en-US" altLang="zh-CN" sz="2000"/>
          </a:p>
          <a:p>
            <a:pPr eaLnBrk="1" hangingPunct="1">
              <a:lnSpc>
                <a:spcPct val="90000"/>
              </a:lnSpc>
              <a:spcBef>
                <a:spcPts val="600"/>
              </a:spcBef>
              <a:defRPr/>
            </a:pPr>
            <a:r>
              <a:rPr lang="en-US" altLang="zh-CN" sz="2000"/>
              <a:t>IPv4 </a:t>
            </a:r>
            <a:r>
              <a:rPr lang="zh-CN" altLang="en-US" sz="2000"/>
              <a:t>编址</a:t>
            </a:r>
            <a:endParaRPr lang="en-US" altLang="zh-CN" sz="2000"/>
          </a:p>
          <a:p>
            <a:pPr eaLnBrk="1" hangingPunct="1">
              <a:lnSpc>
                <a:spcPct val="90000"/>
              </a:lnSpc>
              <a:spcBef>
                <a:spcPts val="600"/>
              </a:spcBef>
              <a:defRPr/>
            </a:pPr>
            <a:r>
              <a:rPr lang="zh-CN" altLang="en-US" sz="2000"/>
              <a:t>网络地址转换</a:t>
            </a:r>
            <a:endParaRPr lang="en-US" altLang="zh-CN" sz="2000"/>
          </a:p>
          <a:p>
            <a:pPr eaLnBrk="1" hangingPunct="1">
              <a:lnSpc>
                <a:spcPct val="90000"/>
              </a:lnSpc>
              <a:spcBef>
                <a:spcPts val="600"/>
              </a:spcBef>
              <a:defRPr/>
            </a:pPr>
            <a:r>
              <a:rPr lang="en-US" altLang="zh-CN" sz="2000"/>
              <a:t>IPv6</a:t>
            </a:r>
          </a:p>
          <a:p>
            <a:pPr eaLnBrk="1" hangingPunct="1">
              <a:lnSpc>
                <a:spcPct val="90000"/>
              </a:lnSpc>
              <a:buFontTx/>
              <a:buNone/>
              <a:defRPr/>
            </a:pPr>
            <a:endParaRPr lang="en-US" altLang="zh-CN" sz="2000"/>
          </a:p>
          <a:p>
            <a:pPr eaLnBrk="1" hangingPunct="1">
              <a:lnSpc>
                <a:spcPct val="90000"/>
              </a:lnSpc>
              <a:buFontTx/>
              <a:buNone/>
              <a:defRPr/>
            </a:pPr>
            <a:r>
              <a:rPr lang="en-US" altLang="zh-CN" sz="2000"/>
              <a:t>4.5 </a:t>
            </a:r>
            <a:r>
              <a:rPr lang="zh-CN" altLang="en-US" sz="2000"/>
              <a:t>通用转发和</a:t>
            </a:r>
            <a:r>
              <a:rPr lang="en-US" altLang="zh-CN" sz="2000"/>
              <a:t>SDN</a:t>
            </a:r>
          </a:p>
          <a:p>
            <a:pPr eaLnBrk="1" hangingPunct="1">
              <a:lnSpc>
                <a:spcPct val="90000"/>
              </a:lnSpc>
              <a:spcBef>
                <a:spcPts val="600"/>
              </a:spcBef>
              <a:defRPr/>
            </a:pPr>
            <a:r>
              <a:rPr lang="zh-CN" altLang="en-US" sz="2000"/>
              <a:t>匹配</a:t>
            </a:r>
            <a:endParaRPr lang="en-US" altLang="zh-CN" sz="2000"/>
          </a:p>
          <a:p>
            <a:pPr eaLnBrk="1" hangingPunct="1">
              <a:lnSpc>
                <a:spcPct val="90000"/>
              </a:lnSpc>
              <a:spcBef>
                <a:spcPts val="600"/>
              </a:spcBef>
              <a:defRPr/>
            </a:pPr>
            <a:r>
              <a:rPr lang="zh-CN" altLang="en-US" sz="2000"/>
              <a:t>动作</a:t>
            </a:r>
            <a:endParaRPr lang="en-US" altLang="zh-CN" sz="2000"/>
          </a:p>
          <a:p>
            <a:pPr eaLnBrk="1" hangingPunct="1">
              <a:lnSpc>
                <a:spcPct val="90000"/>
              </a:lnSpc>
              <a:spcBef>
                <a:spcPts val="600"/>
              </a:spcBef>
              <a:defRPr/>
            </a:pPr>
            <a:r>
              <a:rPr lang="zh-CN" altLang="en-US" sz="2000"/>
              <a:t>匹配加动作操作中的</a:t>
            </a:r>
            <a:r>
              <a:rPr lang="en-US" altLang="zh-CN" sz="2000"/>
              <a:t>OpenFlow</a:t>
            </a:r>
            <a:r>
              <a:rPr lang="zh-CN" altLang="en-US" sz="2000"/>
              <a:t>例子</a:t>
            </a:r>
            <a:endParaRPr lang="en-US" altLang="zh-CN" sz="2000"/>
          </a:p>
          <a:p>
            <a:pPr eaLnBrk="1" hangingPunct="1">
              <a:lnSpc>
                <a:spcPct val="90000"/>
              </a:lnSpc>
              <a:buFontTx/>
              <a:buNone/>
              <a:defRPr/>
            </a:pPr>
            <a:endParaRPr lang="en-US" altLang="zh-CN" sz="2000"/>
          </a:p>
          <a:p>
            <a:pPr eaLnBrk="1" hangingPunct="1">
              <a:lnSpc>
                <a:spcPct val="90000"/>
              </a:lnSpc>
              <a:buFontTx/>
              <a:buNone/>
              <a:defRPr/>
            </a:pPr>
            <a:endParaRPr lang="en-US" altLang="zh-CN" sz="2000"/>
          </a:p>
          <a:p>
            <a:pPr eaLnBrk="1" hangingPunct="1">
              <a:lnSpc>
                <a:spcPct val="90000"/>
              </a:lnSpc>
              <a:buFontTx/>
              <a:buNone/>
              <a:defRPr/>
            </a:pPr>
            <a:r>
              <a:rPr lang="en-US" altLang="zh-CN" sz="2000"/>
              <a:t>4.5 </a:t>
            </a:r>
            <a:r>
              <a:rPr lang="zh-CN" altLang="en-US" sz="2000"/>
              <a:t>中间盒</a:t>
            </a:r>
          </a:p>
        </p:txBody>
      </p:sp>
    </p:spTree>
    <p:extLst>
      <p:ext uri="{BB962C8B-B14F-4D97-AF65-F5344CB8AC3E}">
        <p14:creationId xmlns:p14="http://schemas.microsoft.com/office/powerpoint/2010/main" val="22876689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zh-CN" altLang="en-US">
                <a:latin typeface="+mn-ea"/>
                <a:ea typeface="+mn-ea"/>
              </a:rPr>
              <a:t>调度机制</a:t>
            </a:r>
            <a:endParaRPr lang="en-US" altLang="zh-CN">
              <a:latin typeface="+mn-ea"/>
              <a:ea typeface="+mn-ea"/>
            </a:endParaRPr>
          </a:p>
        </p:txBody>
      </p:sp>
      <p:sp>
        <p:nvSpPr>
          <p:cNvPr id="64515" name="Rectangle 3"/>
          <p:cNvSpPr>
            <a:spLocks noGrp="1" noChangeArrowheads="1"/>
          </p:cNvSpPr>
          <p:nvPr>
            <p:ph idx="1"/>
          </p:nvPr>
        </p:nvSpPr>
        <p:spPr>
          <a:xfrm>
            <a:off x="325437" y="1042988"/>
            <a:ext cx="8563189" cy="3665538"/>
          </a:xfrm>
        </p:spPr>
        <p:txBody>
          <a:bodyPr/>
          <a:lstStyle/>
          <a:p>
            <a:r>
              <a:rPr lang="en-US" altLang="zh-CN">
                <a:solidFill>
                  <a:srgbClr val="CC0000"/>
                </a:solidFill>
                <a:ea typeface="ＭＳ Ｐゴシック" pitchFamily="34" charset="-128"/>
                <a:cs typeface="ＭＳ Ｐゴシック" pitchFamily="34" charset="-128"/>
              </a:rPr>
              <a:t>scheduling: </a:t>
            </a:r>
            <a:r>
              <a:rPr lang="en-US" altLang="zh-CN">
                <a:ea typeface="ＭＳ Ｐゴシック" pitchFamily="34" charset="-128"/>
                <a:cs typeface="ＭＳ Ｐゴシック" pitchFamily="34" charset="-128"/>
              </a:rPr>
              <a:t>choose next packet to send on link</a:t>
            </a:r>
          </a:p>
          <a:p>
            <a:endParaRPr lang="en-US" altLang="zh-CN">
              <a:solidFill>
                <a:srgbClr val="CC0000"/>
              </a:solidFill>
              <a:ea typeface="ＭＳ Ｐゴシック" pitchFamily="34" charset="-128"/>
              <a:cs typeface="ＭＳ Ｐゴシック" pitchFamily="34" charset="-128"/>
            </a:endParaRPr>
          </a:p>
          <a:p>
            <a:r>
              <a:rPr lang="en-US" altLang="zh-CN">
                <a:solidFill>
                  <a:srgbClr val="CC0000"/>
                </a:solidFill>
                <a:ea typeface="ＭＳ Ｐゴシック" pitchFamily="34" charset="-128"/>
                <a:cs typeface="ＭＳ Ｐゴシック" pitchFamily="34" charset="-128"/>
              </a:rPr>
              <a:t>FIFO (first in first out) scheduling: </a:t>
            </a:r>
            <a:r>
              <a:rPr lang="en-US" altLang="zh-CN">
                <a:ea typeface="ＭＳ Ｐゴシック" pitchFamily="34" charset="-128"/>
                <a:cs typeface="ＭＳ Ｐゴシック" pitchFamily="34" charset="-128"/>
              </a:rPr>
              <a:t>send in order of arrival to queue</a:t>
            </a:r>
          </a:p>
          <a:p>
            <a:pPr lvl="1"/>
            <a:r>
              <a:rPr lang="en-US" altLang="zh-CN" sz="2200">
                <a:ea typeface="ＭＳ Ｐゴシック" pitchFamily="34" charset="-128"/>
                <a:cs typeface="Gill Sans MT" pitchFamily="34" charset="0"/>
              </a:rPr>
              <a:t>real-world example?</a:t>
            </a:r>
          </a:p>
          <a:p>
            <a:pPr lvl="1"/>
            <a:r>
              <a:rPr lang="en-US" altLang="zh-CN" sz="2200">
                <a:solidFill>
                  <a:srgbClr val="000099"/>
                </a:solidFill>
                <a:ea typeface="ＭＳ Ｐゴシック" pitchFamily="34" charset="-128"/>
                <a:cs typeface="Gill Sans MT" pitchFamily="34" charset="0"/>
              </a:rPr>
              <a:t>discard policy: </a:t>
            </a:r>
            <a:r>
              <a:rPr lang="en-US" altLang="zh-CN" sz="2200">
                <a:ea typeface="ＭＳ Ｐゴシック" pitchFamily="34" charset="-128"/>
                <a:cs typeface="Gill Sans MT" pitchFamily="34" charset="0"/>
              </a:rPr>
              <a:t>if packet arrives to full queue: who to discard?</a:t>
            </a:r>
          </a:p>
          <a:p>
            <a:pPr lvl="2">
              <a:lnSpc>
                <a:spcPts val="2275"/>
              </a:lnSpc>
            </a:pPr>
            <a:r>
              <a:rPr lang="en-US" altLang="zh-CN" sz="2000">
                <a:solidFill>
                  <a:srgbClr val="000099"/>
                </a:solidFill>
                <a:ea typeface="宋体" pitchFamily="2" charset="-122"/>
                <a:cs typeface="Gill Sans MT" pitchFamily="34" charset="0"/>
              </a:rPr>
              <a:t>tail drop: </a:t>
            </a:r>
            <a:r>
              <a:rPr lang="en-US" altLang="zh-CN" sz="2000">
                <a:ea typeface="宋体" pitchFamily="2" charset="-122"/>
                <a:cs typeface="Gill Sans MT" pitchFamily="34" charset="0"/>
              </a:rPr>
              <a:t>drop arriving packet</a:t>
            </a:r>
          </a:p>
          <a:p>
            <a:pPr lvl="2">
              <a:lnSpc>
                <a:spcPts val="2275"/>
              </a:lnSpc>
            </a:pPr>
            <a:r>
              <a:rPr lang="en-US" altLang="zh-CN" sz="2000">
                <a:solidFill>
                  <a:srgbClr val="000099"/>
                </a:solidFill>
                <a:ea typeface="宋体" pitchFamily="2" charset="-122"/>
                <a:cs typeface="Gill Sans MT" pitchFamily="34" charset="0"/>
              </a:rPr>
              <a:t>priority: </a:t>
            </a:r>
            <a:r>
              <a:rPr lang="en-US" altLang="zh-CN" sz="2000">
                <a:ea typeface="宋体" pitchFamily="2" charset="-122"/>
                <a:cs typeface="Gill Sans MT" pitchFamily="34" charset="0"/>
              </a:rPr>
              <a:t>drop/remove on priority basis</a:t>
            </a:r>
          </a:p>
          <a:p>
            <a:pPr lvl="2">
              <a:lnSpc>
                <a:spcPts val="2275"/>
              </a:lnSpc>
            </a:pPr>
            <a:r>
              <a:rPr lang="en-US" altLang="zh-CN" sz="2000">
                <a:solidFill>
                  <a:srgbClr val="000099"/>
                </a:solidFill>
                <a:ea typeface="宋体" pitchFamily="2" charset="-122"/>
                <a:cs typeface="Gill Sans MT" pitchFamily="34" charset="0"/>
              </a:rPr>
              <a:t>random: </a:t>
            </a:r>
            <a:r>
              <a:rPr lang="en-US" altLang="zh-CN" sz="2000">
                <a:ea typeface="宋体" pitchFamily="2" charset="-122"/>
                <a:cs typeface="Gill Sans MT" pitchFamily="34" charset="0"/>
              </a:rPr>
              <a:t>drop/remove randomly</a:t>
            </a:r>
          </a:p>
        </p:txBody>
      </p:sp>
      <p:grpSp>
        <p:nvGrpSpPr>
          <p:cNvPr id="64517" name="Group 25"/>
          <p:cNvGrpSpPr>
            <a:grpSpLocks/>
          </p:cNvGrpSpPr>
          <p:nvPr/>
        </p:nvGrpSpPr>
        <p:grpSpPr bwMode="auto">
          <a:xfrm>
            <a:off x="3771900" y="4840288"/>
            <a:ext cx="939800" cy="565150"/>
            <a:chOff x="1670312" y="2562997"/>
            <a:chExt cx="940317" cy="565219"/>
          </a:xfrm>
        </p:grpSpPr>
        <p:grpSp>
          <p:nvGrpSpPr>
            <p:cNvPr id="64528" name="Group 28"/>
            <p:cNvGrpSpPr>
              <a:grpSpLocks/>
            </p:cNvGrpSpPr>
            <p:nvPr/>
          </p:nvGrpSpPr>
          <p:grpSpPr bwMode="auto">
            <a:xfrm>
              <a:off x="1670312" y="2562997"/>
              <a:ext cx="929822" cy="565219"/>
              <a:chOff x="1670312" y="2562997"/>
              <a:chExt cx="929822" cy="565219"/>
            </a:xfrm>
          </p:grpSpPr>
          <p:sp>
            <p:nvSpPr>
              <p:cNvPr id="64530" name="Rectangle 30"/>
              <p:cNvSpPr>
                <a:spLocks noChangeArrowheads="1"/>
              </p:cNvSpPr>
              <p:nvPr/>
            </p:nvSpPr>
            <p:spPr bwMode="auto">
              <a:xfrm>
                <a:off x="1670312" y="2562997"/>
                <a:ext cx="929822" cy="563157"/>
              </a:xfrm>
              <a:prstGeom prst="rect">
                <a:avLst/>
              </a:prstGeom>
              <a:noFill/>
              <a:ln w="19050">
                <a:solidFill>
                  <a:schemeClr val="tx1"/>
                </a:solidFill>
                <a:miter lim="800000"/>
                <a:headEnd/>
                <a:tailEnd/>
              </a:ln>
            </p:spPr>
            <p:txBody>
              <a:bodyPr wrap="none"/>
              <a:lstStyle/>
              <a:p>
                <a:endParaRPr lang="zh-CN" altLang="zh-CN"/>
              </a:p>
            </p:txBody>
          </p:sp>
          <p:cxnSp>
            <p:nvCxnSpPr>
              <p:cNvPr id="64531" name="Straight Connector 31"/>
              <p:cNvCxnSpPr>
                <a:cxnSpLocks noChangeShapeType="1"/>
              </p:cNvCxnSpPr>
              <p:nvPr/>
            </p:nvCxnSpPr>
            <p:spPr bwMode="auto">
              <a:xfrm flipH="1">
                <a:off x="1786358" y="2567533"/>
                <a:ext cx="4536" cy="557893"/>
              </a:xfrm>
              <a:prstGeom prst="line">
                <a:avLst/>
              </a:prstGeom>
              <a:noFill/>
              <a:ln w="19050">
                <a:solidFill>
                  <a:schemeClr val="tx1"/>
                </a:solidFill>
                <a:round/>
                <a:headEnd/>
                <a:tailEnd/>
              </a:ln>
            </p:spPr>
          </p:cxnSp>
          <p:cxnSp>
            <p:nvCxnSpPr>
              <p:cNvPr id="64532" name="Straight Connector 32"/>
              <p:cNvCxnSpPr>
                <a:cxnSpLocks noChangeShapeType="1"/>
              </p:cNvCxnSpPr>
              <p:nvPr/>
            </p:nvCxnSpPr>
            <p:spPr bwMode="auto">
              <a:xfrm flipH="1">
                <a:off x="1911544" y="2566974"/>
                <a:ext cx="4536" cy="557893"/>
              </a:xfrm>
              <a:prstGeom prst="line">
                <a:avLst/>
              </a:prstGeom>
              <a:noFill/>
              <a:ln w="19050">
                <a:solidFill>
                  <a:schemeClr val="tx1"/>
                </a:solidFill>
                <a:round/>
                <a:headEnd/>
                <a:tailEnd/>
              </a:ln>
            </p:spPr>
          </p:cxnSp>
          <p:cxnSp>
            <p:nvCxnSpPr>
              <p:cNvPr id="64533" name="Straight Connector 33"/>
              <p:cNvCxnSpPr>
                <a:cxnSpLocks noChangeShapeType="1"/>
              </p:cNvCxnSpPr>
              <p:nvPr/>
            </p:nvCxnSpPr>
            <p:spPr bwMode="auto">
              <a:xfrm flipH="1">
                <a:off x="2027659" y="2570323"/>
                <a:ext cx="4536" cy="557893"/>
              </a:xfrm>
              <a:prstGeom prst="line">
                <a:avLst/>
              </a:prstGeom>
              <a:noFill/>
              <a:ln w="19050">
                <a:solidFill>
                  <a:schemeClr val="tx1"/>
                </a:solidFill>
                <a:round/>
                <a:headEnd/>
                <a:tailEnd/>
              </a:ln>
            </p:spPr>
          </p:cxnSp>
          <p:cxnSp>
            <p:nvCxnSpPr>
              <p:cNvPr id="64534" name="Straight Connector 34"/>
              <p:cNvCxnSpPr>
                <a:cxnSpLocks noChangeShapeType="1"/>
              </p:cNvCxnSpPr>
              <p:nvPr/>
            </p:nvCxnSpPr>
            <p:spPr bwMode="auto">
              <a:xfrm flipH="1">
                <a:off x="2134843" y="2564600"/>
                <a:ext cx="4536" cy="557893"/>
              </a:xfrm>
              <a:prstGeom prst="line">
                <a:avLst/>
              </a:prstGeom>
              <a:noFill/>
              <a:ln w="19050">
                <a:solidFill>
                  <a:schemeClr val="tx1"/>
                </a:solidFill>
                <a:round/>
                <a:headEnd/>
                <a:tailEnd/>
              </a:ln>
            </p:spPr>
          </p:cxnSp>
          <p:cxnSp>
            <p:nvCxnSpPr>
              <p:cNvPr id="64535" name="Straight Connector 35"/>
              <p:cNvCxnSpPr>
                <a:cxnSpLocks noChangeShapeType="1"/>
              </p:cNvCxnSpPr>
              <p:nvPr/>
            </p:nvCxnSpPr>
            <p:spPr bwMode="auto">
              <a:xfrm flipH="1">
                <a:off x="2244397" y="2566693"/>
                <a:ext cx="4536" cy="557893"/>
              </a:xfrm>
              <a:prstGeom prst="line">
                <a:avLst/>
              </a:prstGeom>
              <a:noFill/>
              <a:ln w="19050">
                <a:solidFill>
                  <a:schemeClr val="tx1"/>
                </a:solidFill>
                <a:round/>
                <a:headEnd/>
                <a:tailEnd/>
              </a:ln>
            </p:spPr>
          </p:cxnSp>
          <p:cxnSp>
            <p:nvCxnSpPr>
              <p:cNvPr id="64536" name="Straight Connector 36"/>
              <p:cNvCxnSpPr>
                <a:cxnSpLocks noChangeShapeType="1"/>
              </p:cNvCxnSpPr>
              <p:nvPr/>
            </p:nvCxnSpPr>
            <p:spPr bwMode="auto">
              <a:xfrm flipH="1">
                <a:off x="2365675" y="2568786"/>
                <a:ext cx="4536" cy="557893"/>
              </a:xfrm>
              <a:prstGeom prst="line">
                <a:avLst/>
              </a:prstGeom>
              <a:noFill/>
              <a:ln w="19050">
                <a:solidFill>
                  <a:schemeClr val="tx1"/>
                </a:solidFill>
                <a:round/>
                <a:headEnd/>
                <a:tailEnd/>
              </a:ln>
            </p:spPr>
          </p:cxnSp>
          <p:cxnSp>
            <p:nvCxnSpPr>
              <p:cNvPr id="64537" name="Straight Connector 37"/>
              <p:cNvCxnSpPr>
                <a:cxnSpLocks noChangeShapeType="1"/>
              </p:cNvCxnSpPr>
              <p:nvPr/>
            </p:nvCxnSpPr>
            <p:spPr bwMode="auto">
              <a:xfrm flipH="1">
                <a:off x="2483045" y="2566971"/>
                <a:ext cx="4536" cy="557893"/>
              </a:xfrm>
              <a:prstGeom prst="line">
                <a:avLst/>
              </a:prstGeom>
              <a:noFill/>
              <a:ln w="19050">
                <a:solidFill>
                  <a:schemeClr val="tx1"/>
                </a:solidFill>
                <a:round/>
                <a:headEnd/>
                <a:tailEnd/>
              </a:ln>
            </p:spPr>
          </p:cxnSp>
        </p:grpSp>
        <p:sp>
          <p:nvSpPr>
            <p:cNvPr id="64529" name="Rectangle 29"/>
            <p:cNvSpPr>
              <a:spLocks noChangeArrowheads="1"/>
            </p:cNvSpPr>
            <p:nvPr/>
          </p:nvSpPr>
          <p:spPr bwMode="auto">
            <a:xfrm>
              <a:off x="1916862" y="2571262"/>
              <a:ext cx="693767" cy="547076"/>
            </a:xfrm>
            <a:prstGeom prst="rect">
              <a:avLst/>
            </a:prstGeom>
            <a:solidFill>
              <a:srgbClr val="000099">
                <a:alpha val="70979"/>
              </a:srgbClr>
            </a:solidFill>
            <a:ln w="15875">
              <a:noFill/>
              <a:miter lim="800000"/>
              <a:headEnd/>
              <a:tailEnd/>
            </a:ln>
          </p:spPr>
          <p:txBody>
            <a:bodyPr wrap="none"/>
            <a:lstStyle/>
            <a:p>
              <a:endParaRPr lang="zh-CN" altLang="zh-CN"/>
            </a:p>
          </p:txBody>
        </p:sp>
      </p:grpSp>
      <p:sp>
        <p:nvSpPr>
          <p:cNvPr id="64518" name="Oval 27"/>
          <p:cNvSpPr>
            <a:spLocks noChangeArrowheads="1"/>
          </p:cNvSpPr>
          <p:nvPr/>
        </p:nvSpPr>
        <p:spPr bwMode="auto">
          <a:xfrm>
            <a:off x="4799013" y="4811713"/>
            <a:ext cx="631825" cy="628650"/>
          </a:xfrm>
          <a:prstGeom prst="ellipse">
            <a:avLst/>
          </a:prstGeom>
          <a:noFill/>
          <a:ln w="19050">
            <a:solidFill>
              <a:schemeClr val="tx1"/>
            </a:solidFill>
            <a:round/>
            <a:headEnd/>
            <a:tailEnd/>
          </a:ln>
        </p:spPr>
        <p:txBody>
          <a:bodyPr wrap="none"/>
          <a:lstStyle/>
          <a:p>
            <a:endParaRPr lang="zh-CN" altLang="zh-CN"/>
          </a:p>
        </p:txBody>
      </p:sp>
      <p:cxnSp>
        <p:nvCxnSpPr>
          <p:cNvPr id="64519" name="Straight Arrow Connector 11"/>
          <p:cNvCxnSpPr>
            <a:cxnSpLocks noChangeShapeType="1"/>
          </p:cNvCxnSpPr>
          <p:nvPr/>
        </p:nvCxnSpPr>
        <p:spPr bwMode="auto">
          <a:xfrm>
            <a:off x="2532063" y="5122863"/>
            <a:ext cx="1054100" cy="0"/>
          </a:xfrm>
          <a:prstGeom prst="straightConnector1">
            <a:avLst/>
          </a:prstGeom>
          <a:noFill/>
          <a:ln w="19050">
            <a:solidFill>
              <a:srgbClr val="000099"/>
            </a:solidFill>
            <a:round/>
            <a:headEnd/>
            <a:tailEnd type="triangle" w="med" len="med"/>
          </a:ln>
        </p:spPr>
      </p:cxnSp>
      <p:sp>
        <p:nvSpPr>
          <p:cNvPr id="64520" name="TextBox 17"/>
          <p:cNvSpPr txBox="1">
            <a:spLocks noChangeArrowheads="1"/>
          </p:cNvSpPr>
          <p:nvPr/>
        </p:nvSpPr>
        <p:spPr bwMode="auto">
          <a:xfrm>
            <a:off x="3514725" y="5407025"/>
            <a:ext cx="1273175" cy="523875"/>
          </a:xfrm>
          <a:prstGeom prst="rect">
            <a:avLst/>
          </a:prstGeom>
          <a:noFill/>
          <a:ln w="9525">
            <a:noFill/>
            <a:miter lim="800000"/>
            <a:headEnd/>
            <a:tailEnd/>
          </a:ln>
        </p:spPr>
        <p:txBody>
          <a:bodyPr wrap="none">
            <a:spAutoFit/>
          </a:bodyPr>
          <a:lstStyle/>
          <a:p>
            <a:pPr algn="ctr"/>
            <a:r>
              <a:rPr lang="en-US" altLang="zh-CN" sz="1400">
                <a:cs typeface="Arial" pitchFamily="34" charset="0"/>
              </a:rPr>
              <a:t>queue</a:t>
            </a:r>
          </a:p>
          <a:p>
            <a:pPr algn="ctr"/>
            <a:r>
              <a:rPr lang="en-US" altLang="zh-CN" sz="1400">
                <a:cs typeface="Arial" pitchFamily="34" charset="0"/>
              </a:rPr>
              <a:t>(waiting area)</a:t>
            </a:r>
          </a:p>
        </p:txBody>
      </p:sp>
      <p:sp>
        <p:nvSpPr>
          <p:cNvPr id="64521" name="TextBox 18"/>
          <p:cNvSpPr txBox="1">
            <a:spLocks noChangeArrowheads="1"/>
          </p:cNvSpPr>
          <p:nvPr/>
        </p:nvSpPr>
        <p:spPr bwMode="auto">
          <a:xfrm>
            <a:off x="2673350" y="5167313"/>
            <a:ext cx="763588" cy="522287"/>
          </a:xfrm>
          <a:prstGeom prst="rect">
            <a:avLst/>
          </a:prstGeom>
          <a:noFill/>
          <a:ln w="9525">
            <a:noFill/>
            <a:miter lim="800000"/>
            <a:headEnd/>
            <a:tailEnd/>
          </a:ln>
        </p:spPr>
        <p:txBody>
          <a:bodyPr wrap="none">
            <a:spAutoFit/>
          </a:bodyPr>
          <a:lstStyle/>
          <a:p>
            <a:pPr algn="ctr"/>
            <a:r>
              <a:rPr lang="en-US" altLang="zh-CN" sz="1400">
                <a:cs typeface="Arial" pitchFamily="34" charset="0"/>
              </a:rPr>
              <a:t>packet</a:t>
            </a:r>
          </a:p>
          <a:p>
            <a:pPr algn="ctr"/>
            <a:r>
              <a:rPr lang="en-US" altLang="zh-CN" sz="1400">
                <a:cs typeface="Arial" pitchFamily="34" charset="0"/>
              </a:rPr>
              <a:t>arrivals</a:t>
            </a:r>
          </a:p>
        </p:txBody>
      </p:sp>
      <p:cxnSp>
        <p:nvCxnSpPr>
          <p:cNvPr id="64522" name="Straight Arrow Connector 20"/>
          <p:cNvCxnSpPr>
            <a:cxnSpLocks noChangeShapeType="1"/>
          </p:cNvCxnSpPr>
          <p:nvPr/>
        </p:nvCxnSpPr>
        <p:spPr bwMode="auto">
          <a:xfrm>
            <a:off x="5632450" y="5108575"/>
            <a:ext cx="906463" cy="4763"/>
          </a:xfrm>
          <a:prstGeom prst="straightConnector1">
            <a:avLst/>
          </a:prstGeom>
          <a:noFill/>
          <a:ln w="19050">
            <a:solidFill>
              <a:srgbClr val="000099"/>
            </a:solidFill>
            <a:round/>
            <a:headEnd/>
            <a:tailEnd type="triangle" w="med" len="med"/>
          </a:ln>
        </p:spPr>
      </p:cxnSp>
      <p:sp>
        <p:nvSpPr>
          <p:cNvPr id="64523" name="TextBox 22"/>
          <p:cNvSpPr txBox="1">
            <a:spLocks noChangeArrowheads="1"/>
          </p:cNvSpPr>
          <p:nvPr/>
        </p:nvSpPr>
        <p:spPr bwMode="auto">
          <a:xfrm>
            <a:off x="5724525" y="5216525"/>
            <a:ext cx="1042988" cy="522288"/>
          </a:xfrm>
          <a:prstGeom prst="rect">
            <a:avLst/>
          </a:prstGeom>
          <a:noFill/>
          <a:ln w="9525">
            <a:noFill/>
            <a:miter lim="800000"/>
            <a:headEnd/>
            <a:tailEnd/>
          </a:ln>
        </p:spPr>
        <p:txBody>
          <a:bodyPr wrap="none">
            <a:spAutoFit/>
          </a:bodyPr>
          <a:lstStyle/>
          <a:p>
            <a:pPr algn="ctr"/>
            <a:r>
              <a:rPr lang="en-US" altLang="zh-CN" sz="1400">
                <a:cs typeface="Arial" pitchFamily="34" charset="0"/>
              </a:rPr>
              <a:t>packet</a:t>
            </a:r>
          </a:p>
          <a:p>
            <a:pPr algn="ctr"/>
            <a:r>
              <a:rPr lang="en-US" altLang="zh-CN" sz="1400">
                <a:cs typeface="Arial" pitchFamily="34" charset="0"/>
              </a:rPr>
              <a:t>departures</a:t>
            </a:r>
          </a:p>
        </p:txBody>
      </p:sp>
      <p:sp>
        <p:nvSpPr>
          <p:cNvPr id="64524" name="TextBox 23"/>
          <p:cNvSpPr txBox="1">
            <a:spLocks noChangeArrowheads="1"/>
          </p:cNvSpPr>
          <p:nvPr/>
        </p:nvSpPr>
        <p:spPr bwMode="auto">
          <a:xfrm>
            <a:off x="4714875" y="5411788"/>
            <a:ext cx="852488" cy="523875"/>
          </a:xfrm>
          <a:prstGeom prst="rect">
            <a:avLst/>
          </a:prstGeom>
          <a:noFill/>
          <a:ln w="9525">
            <a:noFill/>
            <a:miter lim="800000"/>
            <a:headEnd/>
            <a:tailEnd/>
          </a:ln>
        </p:spPr>
        <p:txBody>
          <a:bodyPr wrap="none">
            <a:spAutoFit/>
          </a:bodyPr>
          <a:lstStyle/>
          <a:p>
            <a:pPr algn="ctr"/>
            <a:r>
              <a:rPr lang="en-US" altLang="zh-CN" sz="1400">
                <a:cs typeface="Arial" pitchFamily="34" charset="0"/>
              </a:rPr>
              <a:t>link</a:t>
            </a:r>
          </a:p>
          <a:p>
            <a:pPr algn="ctr"/>
            <a:r>
              <a:rPr lang="en-US" altLang="zh-CN" sz="1400">
                <a:cs typeface="Arial" pitchFamily="34" charset="0"/>
              </a:rPr>
              <a:t> (server)</a:t>
            </a:r>
          </a:p>
        </p:txBody>
      </p:sp>
      <p:cxnSp>
        <p:nvCxnSpPr>
          <p:cNvPr id="64525" name="Straight Arrow Connector 52"/>
          <p:cNvCxnSpPr>
            <a:cxnSpLocks noChangeShapeType="1"/>
            <a:stCxn id="64529" idx="3"/>
            <a:endCxn id="64518" idx="2"/>
          </p:cNvCxnSpPr>
          <p:nvPr/>
        </p:nvCxnSpPr>
        <p:spPr bwMode="auto">
          <a:xfrm>
            <a:off x="4711700" y="5122863"/>
            <a:ext cx="87313" cy="3175"/>
          </a:xfrm>
          <a:prstGeom prst="straightConnector1">
            <a:avLst/>
          </a:prstGeom>
          <a:noFill/>
          <a:ln w="19050">
            <a:solidFill>
              <a:schemeClr val="tx1"/>
            </a:solidFill>
            <a:round/>
            <a:headEnd/>
            <a:tailEnd/>
          </a:ln>
        </p:spPr>
      </p:cxnSp>
    </p:spTree>
    <p:extLst>
      <p:ext uri="{BB962C8B-B14F-4D97-AF65-F5344CB8AC3E}">
        <p14:creationId xmlns:p14="http://schemas.microsoft.com/office/powerpoint/2010/main" val="26312126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mn-ea"/>
                <a:ea typeface="+mn-ea"/>
              </a:rPr>
              <a:t>先进先出</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782" y="2130212"/>
            <a:ext cx="8640381" cy="3324689"/>
          </a:xfrm>
          <a:prstGeom prst="rect">
            <a:avLst/>
          </a:prstGeom>
        </p:spPr>
      </p:pic>
    </p:spTree>
    <p:extLst>
      <p:ext uri="{BB962C8B-B14F-4D97-AF65-F5344CB8AC3E}">
        <p14:creationId xmlns:p14="http://schemas.microsoft.com/office/powerpoint/2010/main" val="37718887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mn-ea"/>
                <a:ea typeface="+mn-ea"/>
              </a:rPr>
              <a:t>调度策略：优先级</a:t>
            </a:r>
          </a:p>
        </p:txBody>
      </p:sp>
      <p:sp>
        <p:nvSpPr>
          <p:cNvPr id="65540" name="Rectangle 3"/>
          <p:cNvSpPr>
            <a:spLocks noGrp="1" noChangeArrowheads="1"/>
          </p:cNvSpPr>
          <p:nvPr>
            <p:ph sz="half" idx="1"/>
          </p:nvPr>
        </p:nvSpPr>
        <p:spPr/>
        <p:txBody>
          <a:bodyPr/>
          <a:lstStyle/>
          <a:p>
            <a:pPr marL="0" indent="0">
              <a:spcBef>
                <a:spcPts val="600"/>
              </a:spcBef>
              <a:buNone/>
            </a:pPr>
            <a:r>
              <a:rPr lang="zh-CN" altLang="en-US" sz="2400">
                <a:solidFill>
                  <a:srgbClr val="CC0000"/>
                </a:solidFill>
                <a:ea typeface="ＭＳ Ｐゴシック" pitchFamily="34" charset="-128"/>
                <a:cs typeface="ＭＳ Ｐゴシック" pitchFamily="34" charset="-128"/>
              </a:rPr>
              <a:t>优先级调度</a:t>
            </a:r>
            <a:r>
              <a:rPr lang="en-US" altLang="zh-CN" sz="2400">
                <a:solidFill>
                  <a:srgbClr val="CC0000"/>
                </a:solidFill>
                <a:ea typeface="ＭＳ Ｐゴシック" pitchFamily="34" charset="-128"/>
                <a:cs typeface="ＭＳ Ｐゴシック" pitchFamily="34" charset="-128"/>
              </a:rPr>
              <a:t>: </a:t>
            </a:r>
            <a:r>
              <a:rPr lang="zh-CN" altLang="en-US" sz="2400"/>
              <a:t>发送优先级最高的排队数据包</a:t>
            </a:r>
          </a:p>
          <a:p>
            <a:pPr>
              <a:spcBef>
                <a:spcPts val="600"/>
              </a:spcBef>
            </a:pPr>
            <a:r>
              <a:rPr lang="zh-CN" altLang="en-US" sz="2400"/>
              <a:t>多个类，具有不同的优先级</a:t>
            </a:r>
          </a:p>
          <a:p>
            <a:pPr marL="457200" indent="-457200">
              <a:spcBef>
                <a:spcPts val="600"/>
              </a:spcBef>
              <a:buFont typeface="+mj-ea"/>
              <a:buAutoNum type="circleNumDbPlain"/>
            </a:pPr>
            <a:r>
              <a:rPr lang="zh-CN" altLang="en-US" sz="2400"/>
              <a:t>分类可能依赖于标记或其他首部信息，例如</a:t>
            </a:r>
            <a:r>
              <a:rPr lang="en-US" altLang="zh-CN" sz="2400"/>
              <a:t>IP</a:t>
            </a:r>
            <a:r>
              <a:rPr lang="zh-CN" altLang="en-US" sz="2400"/>
              <a:t>源</a:t>
            </a:r>
            <a:r>
              <a:rPr lang="en-US" altLang="zh-CN" sz="2400"/>
              <a:t>/</a:t>
            </a:r>
            <a:r>
              <a:rPr lang="zh-CN" altLang="en-US" sz="2400"/>
              <a:t>目的地址，端口号，等等。</a:t>
            </a:r>
            <a:endParaRPr lang="en-US" altLang="zh-CN" sz="2400"/>
          </a:p>
          <a:p>
            <a:pPr marL="457200" indent="-457200">
              <a:spcBef>
                <a:spcPts val="600"/>
              </a:spcBef>
              <a:buFont typeface="+mj-ea"/>
              <a:buAutoNum type="circleNumDbPlain"/>
            </a:pPr>
            <a:endParaRPr lang="en-US" altLang="zh-CN" sz="2400"/>
          </a:p>
          <a:p>
            <a:pPr marL="457200" indent="-457200">
              <a:spcBef>
                <a:spcPts val="600"/>
              </a:spcBef>
              <a:buFont typeface="+mj-ea"/>
              <a:buAutoNum type="circleNumDbPlain"/>
            </a:pPr>
            <a:r>
              <a:rPr lang="zh-CN" altLang="en-US" sz="2400"/>
              <a:t>真实世界的例子</a:t>
            </a:r>
            <a:r>
              <a:rPr lang="en-US" altLang="zh-CN" sz="2400">
                <a:ea typeface="ＭＳ Ｐゴシック" pitchFamily="34" charset="-128"/>
                <a:cs typeface="Gill Sans MT" pitchFamily="34" charset="0"/>
              </a:rPr>
              <a:t>? </a:t>
            </a:r>
          </a:p>
        </p:txBody>
      </p:sp>
      <p:grpSp>
        <p:nvGrpSpPr>
          <p:cNvPr id="65541" name="Group 8"/>
          <p:cNvGrpSpPr>
            <a:grpSpLocks/>
          </p:cNvGrpSpPr>
          <p:nvPr/>
        </p:nvGrpSpPr>
        <p:grpSpPr bwMode="auto">
          <a:xfrm>
            <a:off x="4683125" y="1214438"/>
            <a:ext cx="4051300" cy="2263775"/>
            <a:chOff x="251257" y="1325350"/>
            <a:chExt cx="4051177" cy="2263278"/>
          </a:xfrm>
        </p:grpSpPr>
        <p:grpSp>
          <p:nvGrpSpPr>
            <p:cNvPr id="65624" name="Group 9"/>
            <p:cNvGrpSpPr>
              <a:grpSpLocks/>
            </p:cNvGrpSpPr>
            <p:nvPr/>
          </p:nvGrpSpPr>
          <p:grpSpPr bwMode="auto">
            <a:xfrm>
              <a:off x="1008970" y="1860956"/>
              <a:ext cx="2431250" cy="1240418"/>
              <a:chOff x="5418640" y="1702302"/>
              <a:chExt cx="2431250" cy="1240418"/>
            </a:xfrm>
          </p:grpSpPr>
          <p:grpSp>
            <p:nvGrpSpPr>
              <p:cNvPr id="65640" name="Group 25"/>
              <p:cNvGrpSpPr>
                <a:grpSpLocks/>
              </p:cNvGrpSpPr>
              <p:nvPr/>
            </p:nvGrpSpPr>
            <p:grpSpPr bwMode="auto">
              <a:xfrm>
                <a:off x="6179876" y="2377501"/>
                <a:ext cx="929822" cy="565219"/>
                <a:chOff x="1670312" y="2562997"/>
                <a:chExt cx="929822" cy="565219"/>
              </a:xfrm>
            </p:grpSpPr>
            <p:grpSp>
              <p:nvGrpSpPr>
                <p:cNvPr id="65654" name="Group 39"/>
                <p:cNvGrpSpPr>
                  <a:grpSpLocks/>
                </p:cNvGrpSpPr>
                <p:nvPr/>
              </p:nvGrpSpPr>
              <p:grpSpPr bwMode="auto">
                <a:xfrm>
                  <a:off x="1670312" y="2562997"/>
                  <a:ext cx="929822" cy="565219"/>
                  <a:chOff x="1670312" y="2562997"/>
                  <a:chExt cx="929822" cy="565219"/>
                </a:xfrm>
              </p:grpSpPr>
              <p:sp>
                <p:nvSpPr>
                  <p:cNvPr id="65658" name="Rectangle 41"/>
                  <p:cNvSpPr>
                    <a:spLocks noChangeArrowheads="1"/>
                  </p:cNvSpPr>
                  <p:nvPr/>
                </p:nvSpPr>
                <p:spPr bwMode="auto">
                  <a:xfrm>
                    <a:off x="1670312" y="2562997"/>
                    <a:ext cx="929822" cy="563157"/>
                  </a:xfrm>
                  <a:prstGeom prst="rect">
                    <a:avLst/>
                  </a:prstGeom>
                  <a:noFill/>
                  <a:ln w="19050">
                    <a:solidFill>
                      <a:schemeClr val="tx1"/>
                    </a:solidFill>
                    <a:miter lim="800000"/>
                    <a:headEnd/>
                    <a:tailEnd/>
                  </a:ln>
                </p:spPr>
                <p:txBody>
                  <a:bodyPr wrap="none"/>
                  <a:lstStyle/>
                  <a:p>
                    <a:endParaRPr lang="zh-CN" altLang="zh-CN"/>
                  </a:p>
                </p:txBody>
              </p:sp>
              <p:cxnSp>
                <p:nvCxnSpPr>
                  <p:cNvPr id="65659" name="Straight Connector 42"/>
                  <p:cNvCxnSpPr>
                    <a:cxnSpLocks noChangeShapeType="1"/>
                  </p:cNvCxnSpPr>
                  <p:nvPr/>
                </p:nvCxnSpPr>
                <p:spPr bwMode="auto">
                  <a:xfrm flipH="1">
                    <a:off x="1786358" y="2567533"/>
                    <a:ext cx="4536" cy="557893"/>
                  </a:xfrm>
                  <a:prstGeom prst="line">
                    <a:avLst/>
                  </a:prstGeom>
                  <a:noFill/>
                  <a:ln w="19050">
                    <a:solidFill>
                      <a:schemeClr val="tx1"/>
                    </a:solidFill>
                    <a:round/>
                    <a:headEnd/>
                    <a:tailEnd/>
                  </a:ln>
                </p:spPr>
              </p:cxnSp>
              <p:cxnSp>
                <p:nvCxnSpPr>
                  <p:cNvPr id="65660" name="Straight Connector 43"/>
                  <p:cNvCxnSpPr>
                    <a:cxnSpLocks noChangeShapeType="1"/>
                  </p:cNvCxnSpPr>
                  <p:nvPr/>
                </p:nvCxnSpPr>
                <p:spPr bwMode="auto">
                  <a:xfrm flipH="1">
                    <a:off x="1911544" y="2566974"/>
                    <a:ext cx="4536" cy="557893"/>
                  </a:xfrm>
                  <a:prstGeom prst="line">
                    <a:avLst/>
                  </a:prstGeom>
                  <a:noFill/>
                  <a:ln w="19050">
                    <a:solidFill>
                      <a:schemeClr val="tx1"/>
                    </a:solidFill>
                    <a:round/>
                    <a:headEnd/>
                    <a:tailEnd/>
                  </a:ln>
                </p:spPr>
              </p:cxnSp>
              <p:cxnSp>
                <p:nvCxnSpPr>
                  <p:cNvPr id="65661" name="Straight Connector 44"/>
                  <p:cNvCxnSpPr>
                    <a:cxnSpLocks noChangeShapeType="1"/>
                  </p:cNvCxnSpPr>
                  <p:nvPr/>
                </p:nvCxnSpPr>
                <p:spPr bwMode="auto">
                  <a:xfrm flipH="1">
                    <a:off x="2027659" y="2570323"/>
                    <a:ext cx="4536" cy="557893"/>
                  </a:xfrm>
                  <a:prstGeom prst="line">
                    <a:avLst/>
                  </a:prstGeom>
                  <a:noFill/>
                  <a:ln w="19050">
                    <a:solidFill>
                      <a:schemeClr val="tx1"/>
                    </a:solidFill>
                    <a:round/>
                    <a:headEnd/>
                    <a:tailEnd/>
                  </a:ln>
                </p:spPr>
              </p:cxnSp>
              <p:cxnSp>
                <p:nvCxnSpPr>
                  <p:cNvPr id="65662" name="Straight Connector 45"/>
                  <p:cNvCxnSpPr>
                    <a:cxnSpLocks noChangeShapeType="1"/>
                  </p:cNvCxnSpPr>
                  <p:nvPr/>
                </p:nvCxnSpPr>
                <p:spPr bwMode="auto">
                  <a:xfrm flipH="1">
                    <a:off x="2134843" y="2564600"/>
                    <a:ext cx="4536" cy="557893"/>
                  </a:xfrm>
                  <a:prstGeom prst="line">
                    <a:avLst/>
                  </a:prstGeom>
                  <a:noFill/>
                  <a:ln w="19050">
                    <a:solidFill>
                      <a:schemeClr val="tx1"/>
                    </a:solidFill>
                    <a:round/>
                    <a:headEnd/>
                    <a:tailEnd/>
                  </a:ln>
                </p:spPr>
              </p:cxnSp>
              <p:cxnSp>
                <p:nvCxnSpPr>
                  <p:cNvPr id="65663" name="Straight Connector 46"/>
                  <p:cNvCxnSpPr>
                    <a:cxnSpLocks noChangeShapeType="1"/>
                  </p:cNvCxnSpPr>
                  <p:nvPr/>
                </p:nvCxnSpPr>
                <p:spPr bwMode="auto">
                  <a:xfrm flipH="1">
                    <a:off x="2244397" y="2566693"/>
                    <a:ext cx="4536" cy="557893"/>
                  </a:xfrm>
                  <a:prstGeom prst="line">
                    <a:avLst/>
                  </a:prstGeom>
                  <a:noFill/>
                  <a:ln w="19050">
                    <a:solidFill>
                      <a:schemeClr val="tx1"/>
                    </a:solidFill>
                    <a:round/>
                    <a:headEnd/>
                    <a:tailEnd/>
                  </a:ln>
                </p:spPr>
              </p:cxnSp>
              <p:cxnSp>
                <p:nvCxnSpPr>
                  <p:cNvPr id="65664" name="Straight Connector 47"/>
                  <p:cNvCxnSpPr>
                    <a:cxnSpLocks noChangeShapeType="1"/>
                  </p:cNvCxnSpPr>
                  <p:nvPr/>
                </p:nvCxnSpPr>
                <p:spPr bwMode="auto">
                  <a:xfrm flipH="1">
                    <a:off x="2365675" y="2568786"/>
                    <a:ext cx="4536" cy="557893"/>
                  </a:xfrm>
                  <a:prstGeom prst="line">
                    <a:avLst/>
                  </a:prstGeom>
                  <a:noFill/>
                  <a:ln w="19050">
                    <a:solidFill>
                      <a:schemeClr val="tx1"/>
                    </a:solidFill>
                    <a:round/>
                    <a:headEnd/>
                    <a:tailEnd/>
                  </a:ln>
                </p:spPr>
              </p:cxnSp>
              <p:cxnSp>
                <p:nvCxnSpPr>
                  <p:cNvPr id="65665" name="Straight Connector 48"/>
                  <p:cNvCxnSpPr>
                    <a:cxnSpLocks noChangeShapeType="1"/>
                  </p:cNvCxnSpPr>
                  <p:nvPr/>
                </p:nvCxnSpPr>
                <p:spPr bwMode="auto">
                  <a:xfrm flipH="1">
                    <a:off x="2483045" y="2566971"/>
                    <a:ext cx="4536" cy="557893"/>
                  </a:xfrm>
                  <a:prstGeom prst="line">
                    <a:avLst/>
                  </a:prstGeom>
                  <a:noFill/>
                  <a:ln w="19050">
                    <a:solidFill>
                      <a:schemeClr val="tx1"/>
                    </a:solidFill>
                    <a:round/>
                    <a:headEnd/>
                    <a:tailEnd/>
                  </a:ln>
                </p:spPr>
              </p:cxnSp>
            </p:grpSp>
            <p:sp>
              <p:nvSpPr>
                <p:cNvPr id="41" name="Rectangle 40"/>
                <p:cNvSpPr/>
                <p:nvPr/>
              </p:nvSpPr>
              <p:spPr>
                <a:xfrm>
                  <a:off x="2254738" y="2571262"/>
                  <a:ext cx="336062" cy="547076"/>
                </a:xfrm>
                <a:prstGeom prst="rect">
                  <a:avLst/>
                </a:prstGeom>
                <a:gradFill flip="none" rotWithShape="1">
                  <a:gsLst>
                    <a:gs pos="99000">
                      <a:srgbClr val="006633">
                        <a:alpha val="71000"/>
                      </a:srgbClr>
                    </a:gs>
                    <a:gs pos="100000">
                      <a:srgbClr val="FFFFFF"/>
                    </a:gs>
                  </a:gsLst>
                  <a:lin ang="0" scaled="1"/>
                  <a:tileRect/>
                </a:gradFill>
                <a:ln w="15875">
                  <a:noFill/>
                </a:ln>
              </p:spPr>
              <p:txBody>
                <a:bodyPr wrap="none"/>
                <a:lstStyle/>
                <a:p>
                  <a:pPr>
                    <a:defRPr/>
                  </a:pPr>
                  <a:endParaRPr lang="zh-CN" altLang="zh-CN">
                    <a:latin typeface="Comic Sans MS" pitchFamily="66" charset="0"/>
                  </a:endParaRPr>
                </a:p>
              </p:txBody>
            </p:sp>
          </p:grpSp>
          <p:grpSp>
            <p:nvGrpSpPr>
              <p:cNvPr id="65641" name="Group 26"/>
              <p:cNvGrpSpPr>
                <a:grpSpLocks/>
              </p:cNvGrpSpPr>
              <p:nvPr/>
            </p:nvGrpSpPr>
            <p:grpSpPr bwMode="auto">
              <a:xfrm>
                <a:off x="6146757" y="1702302"/>
                <a:ext cx="940317" cy="565219"/>
                <a:chOff x="1670312" y="2562997"/>
                <a:chExt cx="940317" cy="565219"/>
              </a:xfrm>
            </p:grpSpPr>
            <p:grpSp>
              <p:nvGrpSpPr>
                <p:cNvPr id="65644" name="Group 29"/>
                <p:cNvGrpSpPr>
                  <a:grpSpLocks/>
                </p:cNvGrpSpPr>
                <p:nvPr/>
              </p:nvGrpSpPr>
              <p:grpSpPr bwMode="auto">
                <a:xfrm>
                  <a:off x="1670312" y="2562997"/>
                  <a:ext cx="929822" cy="565219"/>
                  <a:chOff x="1670312" y="2562997"/>
                  <a:chExt cx="929822" cy="565219"/>
                </a:xfrm>
              </p:grpSpPr>
              <p:sp>
                <p:nvSpPr>
                  <p:cNvPr id="65646" name="Rectangle 31"/>
                  <p:cNvSpPr>
                    <a:spLocks noChangeArrowheads="1"/>
                  </p:cNvSpPr>
                  <p:nvPr/>
                </p:nvSpPr>
                <p:spPr bwMode="auto">
                  <a:xfrm>
                    <a:off x="1670312" y="2562997"/>
                    <a:ext cx="929822" cy="563157"/>
                  </a:xfrm>
                  <a:prstGeom prst="rect">
                    <a:avLst/>
                  </a:prstGeom>
                  <a:noFill/>
                  <a:ln w="19050">
                    <a:solidFill>
                      <a:schemeClr val="tx1"/>
                    </a:solidFill>
                    <a:miter lim="800000"/>
                    <a:headEnd/>
                    <a:tailEnd/>
                  </a:ln>
                </p:spPr>
                <p:txBody>
                  <a:bodyPr wrap="none"/>
                  <a:lstStyle/>
                  <a:p>
                    <a:endParaRPr lang="zh-CN" altLang="zh-CN"/>
                  </a:p>
                </p:txBody>
              </p:sp>
              <p:cxnSp>
                <p:nvCxnSpPr>
                  <p:cNvPr id="65647" name="Straight Connector 32"/>
                  <p:cNvCxnSpPr>
                    <a:cxnSpLocks noChangeShapeType="1"/>
                  </p:cNvCxnSpPr>
                  <p:nvPr/>
                </p:nvCxnSpPr>
                <p:spPr bwMode="auto">
                  <a:xfrm flipH="1">
                    <a:off x="1786358" y="2567533"/>
                    <a:ext cx="4536" cy="557893"/>
                  </a:xfrm>
                  <a:prstGeom prst="line">
                    <a:avLst/>
                  </a:prstGeom>
                  <a:noFill/>
                  <a:ln w="19050">
                    <a:solidFill>
                      <a:schemeClr val="tx1"/>
                    </a:solidFill>
                    <a:round/>
                    <a:headEnd/>
                    <a:tailEnd/>
                  </a:ln>
                </p:spPr>
              </p:cxnSp>
              <p:cxnSp>
                <p:nvCxnSpPr>
                  <p:cNvPr id="65648" name="Straight Connector 33"/>
                  <p:cNvCxnSpPr>
                    <a:cxnSpLocks noChangeShapeType="1"/>
                  </p:cNvCxnSpPr>
                  <p:nvPr/>
                </p:nvCxnSpPr>
                <p:spPr bwMode="auto">
                  <a:xfrm flipH="1">
                    <a:off x="1911544" y="2566974"/>
                    <a:ext cx="4536" cy="557893"/>
                  </a:xfrm>
                  <a:prstGeom prst="line">
                    <a:avLst/>
                  </a:prstGeom>
                  <a:noFill/>
                  <a:ln w="19050">
                    <a:solidFill>
                      <a:schemeClr val="tx1"/>
                    </a:solidFill>
                    <a:round/>
                    <a:headEnd/>
                    <a:tailEnd/>
                  </a:ln>
                </p:spPr>
              </p:cxnSp>
              <p:cxnSp>
                <p:nvCxnSpPr>
                  <p:cNvPr id="65649" name="Straight Connector 34"/>
                  <p:cNvCxnSpPr>
                    <a:cxnSpLocks noChangeShapeType="1"/>
                  </p:cNvCxnSpPr>
                  <p:nvPr/>
                </p:nvCxnSpPr>
                <p:spPr bwMode="auto">
                  <a:xfrm flipH="1">
                    <a:off x="2027659" y="2570323"/>
                    <a:ext cx="4536" cy="557893"/>
                  </a:xfrm>
                  <a:prstGeom prst="line">
                    <a:avLst/>
                  </a:prstGeom>
                  <a:noFill/>
                  <a:ln w="19050">
                    <a:solidFill>
                      <a:schemeClr val="tx1"/>
                    </a:solidFill>
                    <a:round/>
                    <a:headEnd/>
                    <a:tailEnd/>
                  </a:ln>
                </p:spPr>
              </p:cxnSp>
              <p:cxnSp>
                <p:nvCxnSpPr>
                  <p:cNvPr id="65650" name="Straight Connector 35"/>
                  <p:cNvCxnSpPr>
                    <a:cxnSpLocks noChangeShapeType="1"/>
                  </p:cNvCxnSpPr>
                  <p:nvPr/>
                </p:nvCxnSpPr>
                <p:spPr bwMode="auto">
                  <a:xfrm flipH="1">
                    <a:off x="2134843" y="2564600"/>
                    <a:ext cx="4536" cy="557893"/>
                  </a:xfrm>
                  <a:prstGeom prst="line">
                    <a:avLst/>
                  </a:prstGeom>
                  <a:noFill/>
                  <a:ln w="19050">
                    <a:solidFill>
                      <a:schemeClr val="tx1"/>
                    </a:solidFill>
                    <a:round/>
                    <a:headEnd/>
                    <a:tailEnd/>
                  </a:ln>
                </p:spPr>
              </p:cxnSp>
              <p:cxnSp>
                <p:nvCxnSpPr>
                  <p:cNvPr id="65651" name="Straight Connector 36"/>
                  <p:cNvCxnSpPr>
                    <a:cxnSpLocks noChangeShapeType="1"/>
                  </p:cNvCxnSpPr>
                  <p:nvPr/>
                </p:nvCxnSpPr>
                <p:spPr bwMode="auto">
                  <a:xfrm flipH="1">
                    <a:off x="2244397" y="2566693"/>
                    <a:ext cx="4536" cy="557893"/>
                  </a:xfrm>
                  <a:prstGeom prst="line">
                    <a:avLst/>
                  </a:prstGeom>
                  <a:noFill/>
                  <a:ln w="19050">
                    <a:solidFill>
                      <a:schemeClr val="tx1"/>
                    </a:solidFill>
                    <a:round/>
                    <a:headEnd/>
                    <a:tailEnd/>
                  </a:ln>
                </p:spPr>
              </p:cxnSp>
              <p:cxnSp>
                <p:nvCxnSpPr>
                  <p:cNvPr id="65652" name="Straight Connector 37"/>
                  <p:cNvCxnSpPr>
                    <a:cxnSpLocks noChangeShapeType="1"/>
                  </p:cNvCxnSpPr>
                  <p:nvPr/>
                </p:nvCxnSpPr>
                <p:spPr bwMode="auto">
                  <a:xfrm flipH="1">
                    <a:off x="2365675" y="2568786"/>
                    <a:ext cx="4536" cy="557893"/>
                  </a:xfrm>
                  <a:prstGeom prst="line">
                    <a:avLst/>
                  </a:prstGeom>
                  <a:noFill/>
                  <a:ln w="19050">
                    <a:solidFill>
                      <a:schemeClr val="tx1"/>
                    </a:solidFill>
                    <a:round/>
                    <a:headEnd/>
                    <a:tailEnd/>
                  </a:ln>
                </p:spPr>
              </p:cxnSp>
              <p:cxnSp>
                <p:nvCxnSpPr>
                  <p:cNvPr id="65653" name="Straight Connector 38"/>
                  <p:cNvCxnSpPr>
                    <a:cxnSpLocks noChangeShapeType="1"/>
                  </p:cNvCxnSpPr>
                  <p:nvPr/>
                </p:nvCxnSpPr>
                <p:spPr bwMode="auto">
                  <a:xfrm flipH="1">
                    <a:off x="2483045" y="2566971"/>
                    <a:ext cx="4536" cy="557893"/>
                  </a:xfrm>
                  <a:prstGeom prst="line">
                    <a:avLst/>
                  </a:prstGeom>
                  <a:noFill/>
                  <a:ln w="19050">
                    <a:solidFill>
                      <a:schemeClr val="tx1"/>
                    </a:solidFill>
                    <a:round/>
                    <a:headEnd/>
                    <a:tailEnd/>
                  </a:ln>
                </p:spPr>
              </p:cxnSp>
            </p:grpSp>
            <p:sp>
              <p:nvSpPr>
                <p:cNvPr id="65645" name="Rectangle 30"/>
                <p:cNvSpPr>
                  <a:spLocks noChangeArrowheads="1"/>
                </p:cNvSpPr>
                <p:nvPr/>
              </p:nvSpPr>
              <p:spPr bwMode="auto">
                <a:xfrm>
                  <a:off x="1916862" y="2571262"/>
                  <a:ext cx="693767" cy="547076"/>
                </a:xfrm>
                <a:prstGeom prst="rect">
                  <a:avLst/>
                </a:prstGeom>
                <a:solidFill>
                  <a:srgbClr val="CC0000">
                    <a:alpha val="70979"/>
                  </a:srgbClr>
                </a:solidFill>
                <a:ln w="15875">
                  <a:noFill/>
                  <a:miter lim="800000"/>
                  <a:headEnd/>
                  <a:tailEnd/>
                </a:ln>
              </p:spPr>
              <p:txBody>
                <a:bodyPr wrap="none"/>
                <a:lstStyle/>
                <a:p>
                  <a:endParaRPr lang="zh-CN" altLang="zh-CN"/>
                </a:p>
              </p:txBody>
            </p:sp>
          </p:grpSp>
          <p:sp>
            <p:nvSpPr>
              <p:cNvPr id="65642" name="Isosceles Triangle 27"/>
              <p:cNvSpPr>
                <a:spLocks noChangeArrowheads="1"/>
              </p:cNvSpPr>
              <p:nvPr/>
            </p:nvSpPr>
            <p:spPr bwMode="auto">
              <a:xfrm rot="5400000">
                <a:off x="5346244" y="2083057"/>
                <a:ext cx="575027" cy="430236"/>
              </a:xfrm>
              <a:prstGeom prst="triangle">
                <a:avLst>
                  <a:gd name="adj" fmla="val 50000"/>
                </a:avLst>
              </a:prstGeom>
              <a:noFill/>
              <a:ln w="19050">
                <a:solidFill>
                  <a:schemeClr val="tx1"/>
                </a:solidFill>
                <a:miter lim="800000"/>
                <a:headEnd/>
                <a:tailEnd/>
              </a:ln>
            </p:spPr>
            <p:txBody>
              <a:bodyPr wrap="none"/>
              <a:lstStyle/>
              <a:p>
                <a:endParaRPr lang="zh-CN" altLang="zh-CN"/>
              </a:p>
            </p:txBody>
          </p:sp>
          <p:sp>
            <p:nvSpPr>
              <p:cNvPr id="65643" name="Oval 28"/>
              <p:cNvSpPr>
                <a:spLocks noChangeArrowheads="1"/>
              </p:cNvSpPr>
              <p:nvPr/>
            </p:nvSpPr>
            <p:spPr bwMode="auto">
              <a:xfrm>
                <a:off x="7216951" y="2016897"/>
                <a:ext cx="632939" cy="628813"/>
              </a:xfrm>
              <a:prstGeom prst="ellipse">
                <a:avLst/>
              </a:prstGeom>
              <a:noFill/>
              <a:ln w="19050">
                <a:solidFill>
                  <a:schemeClr val="tx1"/>
                </a:solidFill>
                <a:round/>
                <a:headEnd/>
                <a:tailEnd/>
              </a:ln>
            </p:spPr>
            <p:txBody>
              <a:bodyPr wrap="none"/>
              <a:lstStyle/>
              <a:p>
                <a:endParaRPr lang="zh-CN" altLang="zh-CN"/>
              </a:p>
            </p:txBody>
          </p:sp>
        </p:grpSp>
        <p:cxnSp>
          <p:nvCxnSpPr>
            <p:cNvPr id="65625" name="Straight Arrow Connector 10"/>
            <p:cNvCxnSpPr>
              <a:cxnSpLocks noChangeShapeType="1"/>
              <a:stCxn id="65642" idx="0"/>
              <a:endCxn id="65646" idx="1"/>
            </p:cNvCxnSpPr>
            <p:nvPr/>
          </p:nvCxnSpPr>
          <p:spPr bwMode="auto">
            <a:xfrm flipV="1">
              <a:off x="1439206" y="2142535"/>
              <a:ext cx="297881" cy="314295"/>
            </a:xfrm>
            <a:prstGeom prst="straightConnector1">
              <a:avLst/>
            </a:prstGeom>
            <a:noFill/>
            <a:ln w="19050">
              <a:solidFill>
                <a:srgbClr val="CC0000"/>
              </a:solidFill>
              <a:round/>
              <a:headEnd/>
              <a:tailEnd type="triangle" w="med" len="med"/>
            </a:ln>
          </p:spPr>
        </p:cxnSp>
        <p:cxnSp>
          <p:nvCxnSpPr>
            <p:cNvPr id="65626" name="Straight Arrow Connector 11"/>
            <p:cNvCxnSpPr>
              <a:cxnSpLocks noChangeShapeType="1"/>
              <a:stCxn id="65642" idx="0"/>
              <a:endCxn id="65658" idx="1"/>
            </p:cNvCxnSpPr>
            <p:nvPr/>
          </p:nvCxnSpPr>
          <p:spPr bwMode="auto">
            <a:xfrm>
              <a:off x="1439206" y="2456830"/>
              <a:ext cx="331000" cy="360904"/>
            </a:xfrm>
            <a:prstGeom prst="straightConnector1">
              <a:avLst/>
            </a:prstGeom>
            <a:noFill/>
            <a:ln w="19050">
              <a:solidFill>
                <a:srgbClr val="006633"/>
              </a:solidFill>
              <a:round/>
              <a:headEnd/>
              <a:tailEnd type="triangle" w="med" len="med"/>
            </a:ln>
          </p:spPr>
        </p:cxnSp>
        <p:cxnSp>
          <p:nvCxnSpPr>
            <p:cNvPr id="65627" name="Straight Arrow Connector 12"/>
            <p:cNvCxnSpPr>
              <a:cxnSpLocks noChangeShapeType="1"/>
            </p:cNvCxnSpPr>
            <p:nvPr/>
          </p:nvCxnSpPr>
          <p:spPr bwMode="auto">
            <a:xfrm flipV="1">
              <a:off x="414946" y="2332657"/>
              <a:ext cx="485378" cy="6083"/>
            </a:xfrm>
            <a:prstGeom prst="straightConnector1">
              <a:avLst/>
            </a:prstGeom>
            <a:noFill/>
            <a:ln w="19050">
              <a:solidFill>
                <a:srgbClr val="CC0000"/>
              </a:solidFill>
              <a:round/>
              <a:headEnd/>
              <a:tailEnd type="triangle" w="med" len="med"/>
            </a:ln>
          </p:spPr>
        </p:cxnSp>
        <p:cxnSp>
          <p:nvCxnSpPr>
            <p:cNvPr id="65628" name="Straight Arrow Connector 13"/>
            <p:cNvCxnSpPr>
              <a:cxnSpLocks noChangeShapeType="1"/>
            </p:cNvCxnSpPr>
            <p:nvPr/>
          </p:nvCxnSpPr>
          <p:spPr bwMode="auto">
            <a:xfrm flipV="1">
              <a:off x="413380" y="2589841"/>
              <a:ext cx="485378" cy="6083"/>
            </a:xfrm>
            <a:prstGeom prst="straightConnector1">
              <a:avLst/>
            </a:prstGeom>
            <a:noFill/>
            <a:ln w="19050">
              <a:solidFill>
                <a:srgbClr val="006633"/>
              </a:solidFill>
              <a:round/>
              <a:headEnd/>
              <a:tailEnd type="triangle" w="med" len="med"/>
            </a:ln>
          </p:spPr>
        </p:cxnSp>
        <p:cxnSp>
          <p:nvCxnSpPr>
            <p:cNvPr id="65629" name="Straight Arrow Connector 14"/>
            <p:cNvCxnSpPr>
              <a:cxnSpLocks noChangeShapeType="1"/>
              <a:endCxn id="65643" idx="1"/>
            </p:cNvCxnSpPr>
            <p:nvPr/>
          </p:nvCxnSpPr>
          <p:spPr bwMode="auto">
            <a:xfrm>
              <a:off x="2675605" y="2143260"/>
              <a:ext cx="224368" cy="124379"/>
            </a:xfrm>
            <a:prstGeom prst="straightConnector1">
              <a:avLst/>
            </a:prstGeom>
            <a:noFill/>
            <a:ln w="19050">
              <a:solidFill>
                <a:srgbClr val="CC0000"/>
              </a:solidFill>
              <a:round/>
              <a:headEnd/>
              <a:tailEnd type="triangle" w="med" len="med"/>
            </a:ln>
          </p:spPr>
        </p:cxnSp>
        <p:cxnSp>
          <p:nvCxnSpPr>
            <p:cNvPr id="65630" name="Straight Arrow Connector 15"/>
            <p:cNvCxnSpPr>
              <a:cxnSpLocks noChangeShapeType="1"/>
            </p:cNvCxnSpPr>
            <p:nvPr/>
          </p:nvCxnSpPr>
          <p:spPr bwMode="auto">
            <a:xfrm flipV="1">
              <a:off x="2699077" y="2677595"/>
              <a:ext cx="185641" cy="157128"/>
            </a:xfrm>
            <a:prstGeom prst="straightConnector1">
              <a:avLst/>
            </a:prstGeom>
            <a:noFill/>
            <a:ln w="19050">
              <a:solidFill>
                <a:srgbClr val="006633"/>
              </a:solidFill>
              <a:round/>
              <a:headEnd/>
              <a:tailEnd type="triangle" w="med" len="med"/>
            </a:ln>
          </p:spPr>
        </p:cxnSp>
        <p:cxnSp>
          <p:nvCxnSpPr>
            <p:cNvPr id="65631" name="Straight Arrow Connector 16"/>
            <p:cNvCxnSpPr>
              <a:cxnSpLocks noChangeShapeType="1"/>
            </p:cNvCxnSpPr>
            <p:nvPr/>
          </p:nvCxnSpPr>
          <p:spPr bwMode="auto">
            <a:xfrm>
              <a:off x="3435754" y="2488459"/>
              <a:ext cx="390968" cy="1168"/>
            </a:xfrm>
            <a:prstGeom prst="straightConnector1">
              <a:avLst/>
            </a:prstGeom>
            <a:noFill/>
            <a:ln w="19050">
              <a:solidFill>
                <a:schemeClr val="tx1"/>
              </a:solidFill>
              <a:round/>
              <a:headEnd/>
              <a:tailEnd type="triangle" w="med" len="med"/>
            </a:ln>
          </p:spPr>
        </p:cxnSp>
        <p:sp>
          <p:nvSpPr>
            <p:cNvPr id="65632" name="TextBox 17"/>
            <p:cNvSpPr txBox="1">
              <a:spLocks noChangeArrowheads="1"/>
            </p:cNvSpPr>
            <p:nvPr/>
          </p:nvSpPr>
          <p:spPr bwMode="auto">
            <a:xfrm>
              <a:off x="1145802" y="1325350"/>
              <a:ext cx="1705332" cy="523220"/>
            </a:xfrm>
            <a:prstGeom prst="rect">
              <a:avLst/>
            </a:prstGeom>
            <a:noFill/>
            <a:ln w="9525">
              <a:noFill/>
              <a:miter lim="800000"/>
              <a:headEnd/>
              <a:tailEnd/>
            </a:ln>
          </p:spPr>
          <p:txBody>
            <a:bodyPr wrap="none">
              <a:spAutoFit/>
            </a:bodyPr>
            <a:lstStyle/>
            <a:p>
              <a:pPr algn="ctr"/>
              <a:r>
                <a:rPr lang="en-US" altLang="zh-CN" sz="1400">
                  <a:cs typeface="Arial" pitchFamily="34" charset="0"/>
                </a:rPr>
                <a:t>high priority queue</a:t>
              </a:r>
            </a:p>
            <a:p>
              <a:pPr algn="ctr"/>
              <a:r>
                <a:rPr lang="en-US" altLang="zh-CN" sz="1400">
                  <a:cs typeface="Arial" pitchFamily="34" charset="0"/>
                </a:rPr>
                <a:t>(waiting area)</a:t>
              </a:r>
            </a:p>
          </p:txBody>
        </p:sp>
        <p:sp>
          <p:nvSpPr>
            <p:cNvPr id="65633" name="TextBox 18"/>
            <p:cNvSpPr txBox="1">
              <a:spLocks noChangeArrowheads="1"/>
            </p:cNvSpPr>
            <p:nvPr/>
          </p:nvSpPr>
          <p:spPr bwMode="auto">
            <a:xfrm>
              <a:off x="1272157" y="3065408"/>
              <a:ext cx="1591764" cy="523220"/>
            </a:xfrm>
            <a:prstGeom prst="rect">
              <a:avLst/>
            </a:prstGeom>
            <a:noFill/>
            <a:ln w="9525">
              <a:noFill/>
              <a:miter lim="800000"/>
              <a:headEnd/>
              <a:tailEnd/>
            </a:ln>
          </p:spPr>
          <p:txBody>
            <a:bodyPr wrap="none">
              <a:spAutoFit/>
            </a:bodyPr>
            <a:lstStyle/>
            <a:p>
              <a:pPr algn="ctr"/>
              <a:r>
                <a:rPr lang="en-US" altLang="zh-CN" sz="1400">
                  <a:cs typeface="Arial" pitchFamily="34" charset="0"/>
                </a:rPr>
                <a:t>low priority queue</a:t>
              </a:r>
            </a:p>
            <a:p>
              <a:pPr algn="ctr"/>
              <a:r>
                <a:rPr lang="en-US" altLang="zh-CN" sz="1400">
                  <a:cs typeface="Arial" pitchFamily="34" charset="0"/>
                </a:rPr>
                <a:t>(waiting area)</a:t>
              </a:r>
            </a:p>
          </p:txBody>
        </p:sp>
        <p:sp>
          <p:nvSpPr>
            <p:cNvPr id="65634" name="TextBox 19"/>
            <p:cNvSpPr txBox="1">
              <a:spLocks noChangeArrowheads="1"/>
            </p:cNvSpPr>
            <p:nvPr/>
          </p:nvSpPr>
          <p:spPr bwMode="auto">
            <a:xfrm>
              <a:off x="251257" y="2002904"/>
              <a:ext cx="763250" cy="307777"/>
            </a:xfrm>
            <a:prstGeom prst="rect">
              <a:avLst/>
            </a:prstGeom>
            <a:noFill/>
            <a:ln w="9525">
              <a:noFill/>
              <a:miter lim="800000"/>
              <a:headEnd/>
              <a:tailEnd/>
            </a:ln>
          </p:spPr>
          <p:txBody>
            <a:bodyPr wrap="none">
              <a:spAutoFit/>
            </a:bodyPr>
            <a:lstStyle/>
            <a:p>
              <a:pPr algn="ctr"/>
              <a:r>
                <a:rPr lang="en-US" altLang="zh-CN" sz="1400">
                  <a:cs typeface="Arial" pitchFamily="34" charset="0"/>
                </a:rPr>
                <a:t>arrivals</a:t>
              </a:r>
            </a:p>
          </p:txBody>
        </p:sp>
        <p:sp>
          <p:nvSpPr>
            <p:cNvPr id="65635" name="TextBox 20"/>
            <p:cNvSpPr txBox="1">
              <a:spLocks noChangeArrowheads="1"/>
            </p:cNvSpPr>
            <p:nvPr/>
          </p:nvSpPr>
          <p:spPr bwMode="auto">
            <a:xfrm>
              <a:off x="778235" y="2735146"/>
              <a:ext cx="787395" cy="307777"/>
            </a:xfrm>
            <a:prstGeom prst="rect">
              <a:avLst/>
            </a:prstGeom>
            <a:noFill/>
            <a:ln w="9525">
              <a:noFill/>
              <a:miter lim="800000"/>
              <a:headEnd/>
              <a:tailEnd/>
            </a:ln>
          </p:spPr>
          <p:txBody>
            <a:bodyPr wrap="none">
              <a:spAutoFit/>
            </a:bodyPr>
            <a:lstStyle/>
            <a:p>
              <a:pPr algn="ctr"/>
              <a:r>
                <a:rPr lang="en-US" altLang="zh-CN" sz="1400">
                  <a:cs typeface="Arial" pitchFamily="34" charset="0"/>
                </a:rPr>
                <a:t>classify</a:t>
              </a:r>
            </a:p>
          </p:txBody>
        </p:sp>
        <p:cxnSp>
          <p:nvCxnSpPr>
            <p:cNvPr id="65636" name="Straight Arrow Connector 21"/>
            <p:cNvCxnSpPr>
              <a:cxnSpLocks noChangeShapeType="1"/>
            </p:cNvCxnSpPr>
            <p:nvPr/>
          </p:nvCxnSpPr>
          <p:spPr bwMode="auto">
            <a:xfrm flipV="1">
              <a:off x="3563003" y="2333194"/>
              <a:ext cx="485378" cy="6083"/>
            </a:xfrm>
            <a:prstGeom prst="straightConnector1">
              <a:avLst/>
            </a:prstGeom>
            <a:noFill/>
            <a:ln w="19050">
              <a:solidFill>
                <a:srgbClr val="CC0000"/>
              </a:solidFill>
              <a:round/>
              <a:headEnd/>
              <a:tailEnd type="triangle" w="med" len="med"/>
            </a:ln>
          </p:spPr>
        </p:cxnSp>
        <p:cxnSp>
          <p:nvCxnSpPr>
            <p:cNvPr id="65637" name="Straight Arrow Connector 22"/>
            <p:cNvCxnSpPr>
              <a:cxnSpLocks noChangeShapeType="1"/>
            </p:cNvCxnSpPr>
            <p:nvPr/>
          </p:nvCxnSpPr>
          <p:spPr bwMode="auto">
            <a:xfrm flipV="1">
              <a:off x="3561437" y="2590378"/>
              <a:ext cx="485378" cy="6083"/>
            </a:xfrm>
            <a:prstGeom prst="straightConnector1">
              <a:avLst/>
            </a:prstGeom>
            <a:noFill/>
            <a:ln w="19050">
              <a:solidFill>
                <a:srgbClr val="006633"/>
              </a:solidFill>
              <a:round/>
              <a:headEnd/>
              <a:tailEnd type="triangle" w="med" len="med"/>
            </a:ln>
          </p:spPr>
        </p:cxnSp>
        <p:sp>
          <p:nvSpPr>
            <p:cNvPr id="65638" name="TextBox 23"/>
            <p:cNvSpPr txBox="1">
              <a:spLocks noChangeArrowheads="1"/>
            </p:cNvSpPr>
            <p:nvPr/>
          </p:nvSpPr>
          <p:spPr bwMode="auto">
            <a:xfrm>
              <a:off x="3259448" y="2003441"/>
              <a:ext cx="1042986" cy="307777"/>
            </a:xfrm>
            <a:prstGeom prst="rect">
              <a:avLst/>
            </a:prstGeom>
            <a:noFill/>
            <a:ln w="9525">
              <a:noFill/>
              <a:miter lim="800000"/>
              <a:headEnd/>
              <a:tailEnd/>
            </a:ln>
          </p:spPr>
          <p:txBody>
            <a:bodyPr wrap="none">
              <a:spAutoFit/>
            </a:bodyPr>
            <a:lstStyle/>
            <a:p>
              <a:pPr algn="ctr"/>
              <a:r>
                <a:rPr lang="en-US" altLang="zh-CN" sz="1400">
                  <a:cs typeface="Arial" pitchFamily="34" charset="0"/>
                </a:rPr>
                <a:t>departures</a:t>
              </a:r>
            </a:p>
          </p:txBody>
        </p:sp>
        <p:sp>
          <p:nvSpPr>
            <p:cNvPr id="65639" name="TextBox 24"/>
            <p:cNvSpPr txBox="1">
              <a:spLocks noChangeArrowheads="1"/>
            </p:cNvSpPr>
            <p:nvPr/>
          </p:nvSpPr>
          <p:spPr bwMode="auto">
            <a:xfrm>
              <a:off x="2706310" y="2735682"/>
              <a:ext cx="852930" cy="523220"/>
            </a:xfrm>
            <a:prstGeom prst="rect">
              <a:avLst/>
            </a:prstGeom>
            <a:noFill/>
            <a:ln w="9525">
              <a:noFill/>
              <a:miter lim="800000"/>
              <a:headEnd/>
              <a:tailEnd/>
            </a:ln>
          </p:spPr>
          <p:txBody>
            <a:bodyPr wrap="none">
              <a:spAutoFit/>
            </a:bodyPr>
            <a:lstStyle/>
            <a:p>
              <a:pPr algn="ctr"/>
              <a:r>
                <a:rPr lang="en-US" altLang="zh-CN" sz="1400">
                  <a:cs typeface="Arial" pitchFamily="34" charset="0"/>
                </a:rPr>
                <a:t>link</a:t>
              </a:r>
            </a:p>
            <a:p>
              <a:pPr algn="ctr"/>
              <a:r>
                <a:rPr lang="en-US" altLang="zh-CN" sz="1400">
                  <a:cs typeface="Arial" pitchFamily="34" charset="0"/>
                </a:rPr>
                <a:t> (server)</a:t>
              </a:r>
            </a:p>
          </p:txBody>
        </p:sp>
      </p:grpSp>
      <p:cxnSp>
        <p:nvCxnSpPr>
          <p:cNvPr id="65542" name="Straight Connector 49"/>
          <p:cNvCxnSpPr>
            <a:cxnSpLocks noChangeShapeType="1"/>
          </p:cNvCxnSpPr>
          <p:nvPr/>
        </p:nvCxnSpPr>
        <p:spPr bwMode="auto">
          <a:xfrm>
            <a:off x="5489575" y="4460875"/>
            <a:ext cx="3230563" cy="0"/>
          </a:xfrm>
          <a:prstGeom prst="line">
            <a:avLst/>
          </a:prstGeom>
          <a:noFill/>
          <a:ln w="25400">
            <a:solidFill>
              <a:schemeClr val="tx1"/>
            </a:solidFill>
            <a:round/>
            <a:headEnd/>
            <a:tailEnd type="triangle" w="med" len="med"/>
          </a:ln>
        </p:spPr>
      </p:cxnSp>
      <p:cxnSp>
        <p:nvCxnSpPr>
          <p:cNvPr id="65543" name="Straight Connector 50"/>
          <p:cNvCxnSpPr>
            <a:cxnSpLocks noChangeShapeType="1"/>
          </p:cNvCxnSpPr>
          <p:nvPr/>
        </p:nvCxnSpPr>
        <p:spPr bwMode="auto">
          <a:xfrm>
            <a:off x="5491163" y="5232400"/>
            <a:ext cx="3230562" cy="0"/>
          </a:xfrm>
          <a:prstGeom prst="line">
            <a:avLst/>
          </a:prstGeom>
          <a:noFill/>
          <a:ln w="25400">
            <a:solidFill>
              <a:schemeClr val="tx1"/>
            </a:solidFill>
            <a:round/>
            <a:headEnd/>
            <a:tailEnd type="triangle" w="med" len="med"/>
          </a:ln>
        </p:spPr>
      </p:cxnSp>
      <p:grpSp>
        <p:nvGrpSpPr>
          <p:cNvPr id="8" name="Group 51"/>
          <p:cNvGrpSpPr>
            <a:grpSpLocks/>
          </p:cNvGrpSpPr>
          <p:nvPr/>
        </p:nvGrpSpPr>
        <p:grpSpPr bwMode="auto">
          <a:xfrm>
            <a:off x="5599113" y="4467225"/>
            <a:ext cx="347662" cy="754063"/>
            <a:chOff x="2797204" y="2989241"/>
            <a:chExt cx="347099" cy="755477"/>
          </a:xfrm>
        </p:grpSpPr>
        <p:sp>
          <p:nvSpPr>
            <p:cNvPr id="65620" name="Rectangle 52"/>
            <p:cNvSpPr>
              <a:spLocks noChangeArrowheads="1"/>
            </p:cNvSpPr>
            <p:nvPr/>
          </p:nvSpPr>
          <p:spPr bwMode="auto">
            <a:xfrm>
              <a:off x="2797204" y="2989241"/>
              <a:ext cx="347099" cy="755477"/>
            </a:xfrm>
            <a:prstGeom prst="rect">
              <a:avLst/>
            </a:prstGeom>
            <a:solidFill>
              <a:srgbClr val="CC0000"/>
            </a:solidFill>
            <a:ln w="15875">
              <a:solidFill>
                <a:schemeClr val="tx1"/>
              </a:solidFill>
              <a:miter lim="800000"/>
              <a:headEnd/>
              <a:tailEnd/>
            </a:ln>
          </p:spPr>
          <p:txBody>
            <a:bodyPr wrap="none"/>
            <a:lstStyle/>
            <a:p>
              <a:endParaRPr lang="zh-CN" altLang="zh-CN"/>
            </a:p>
          </p:txBody>
        </p:sp>
        <p:grpSp>
          <p:nvGrpSpPr>
            <p:cNvPr id="65621" name="Group 53"/>
            <p:cNvGrpSpPr>
              <a:grpSpLocks/>
            </p:cNvGrpSpPr>
            <p:nvPr/>
          </p:nvGrpSpPr>
          <p:grpSpPr bwMode="auto">
            <a:xfrm>
              <a:off x="2821701" y="3197503"/>
              <a:ext cx="298780" cy="338554"/>
              <a:chOff x="2821701" y="3197503"/>
              <a:chExt cx="298780" cy="338554"/>
            </a:xfrm>
          </p:grpSpPr>
          <p:sp>
            <p:nvSpPr>
              <p:cNvPr id="65622" name="Oval 54"/>
              <p:cNvSpPr>
                <a:spLocks noChangeArrowheads="1"/>
              </p:cNvSpPr>
              <p:nvPr/>
            </p:nvSpPr>
            <p:spPr bwMode="auto">
              <a:xfrm>
                <a:off x="2862541" y="3271013"/>
                <a:ext cx="220510" cy="200099"/>
              </a:xfrm>
              <a:prstGeom prst="ellipse">
                <a:avLst/>
              </a:prstGeom>
              <a:solidFill>
                <a:schemeClr val="bg1"/>
              </a:solidFill>
              <a:ln w="15875">
                <a:noFill/>
                <a:round/>
                <a:headEnd/>
                <a:tailEnd/>
              </a:ln>
            </p:spPr>
            <p:txBody>
              <a:bodyPr wrap="none"/>
              <a:lstStyle/>
              <a:p>
                <a:endParaRPr lang="zh-CN" altLang="zh-CN"/>
              </a:p>
            </p:txBody>
          </p:sp>
          <p:sp>
            <p:nvSpPr>
              <p:cNvPr id="65623" name="TextBox 55"/>
              <p:cNvSpPr txBox="1">
                <a:spLocks noChangeArrowheads="1"/>
              </p:cNvSpPr>
              <p:nvPr/>
            </p:nvSpPr>
            <p:spPr bwMode="auto">
              <a:xfrm>
                <a:off x="2821701" y="3197503"/>
                <a:ext cx="298780" cy="338554"/>
              </a:xfrm>
              <a:prstGeom prst="rect">
                <a:avLst/>
              </a:prstGeom>
              <a:noFill/>
              <a:ln w="9525">
                <a:noFill/>
                <a:miter lim="800000"/>
                <a:headEnd/>
                <a:tailEnd/>
              </a:ln>
            </p:spPr>
            <p:txBody>
              <a:bodyPr wrap="none">
                <a:spAutoFit/>
              </a:bodyPr>
              <a:lstStyle/>
              <a:p>
                <a:r>
                  <a:rPr lang="en-US" altLang="zh-CN" sz="1600">
                    <a:cs typeface="Arial" pitchFamily="34" charset="0"/>
                  </a:rPr>
                  <a:t>1</a:t>
                </a:r>
              </a:p>
            </p:txBody>
          </p:sp>
        </p:grpSp>
      </p:grpSp>
      <p:grpSp>
        <p:nvGrpSpPr>
          <p:cNvPr id="10" name="Group 56"/>
          <p:cNvGrpSpPr>
            <a:grpSpLocks/>
          </p:cNvGrpSpPr>
          <p:nvPr/>
        </p:nvGrpSpPr>
        <p:grpSpPr bwMode="auto">
          <a:xfrm>
            <a:off x="5948363" y="4471988"/>
            <a:ext cx="346075" cy="755650"/>
            <a:chOff x="2797204" y="2989241"/>
            <a:chExt cx="347099" cy="755477"/>
          </a:xfrm>
        </p:grpSpPr>
        <p:sp>
          <p:nvSpPr>
            <p:cNvPr id="65616" name="Rectangle 57"/>
            <p:cNvSpPr>
              <a:spLocks noChangeArrowheads="1"/>
            </p:cNvSpPr>
            <p:nvPr/>
          </p:nvSpPr>
          <p:spPr bwMode="auto">
            <a:xfrm>
              <a:off x="2797204" y="2989241"/>
              <a:ext cx="347099" cy="755477"/>
            </a:xfrm>
            <a:prstGeom prst="rect">
              <a:avLst/>
            </a:prstGeom>
            <a:solidFill>
              <a:srgbClr val="CC0000"/>
            </a:solidFill>
            <a:ln w="15875">
              <a:solidFill>
                <a:schemeClr val="tx1"/>
              </a:solidFill>
              <a:miter lim="800000"/>
              <a:headEnd/>
              <a:tailEnd/>
            </a:ln>
          </p:spPr>
          <p:txBody>
            <a:bodyPr wrap="none"/>
            <a:lstStyle/>
            <a:p>
              <a:endParaRPr lang="zh-CN" altLang="zh-CN"/>
            </a:p>
          </p:txBody>
        </p:sp>
        <p:grpSp>
          <p:nvGrpSpPr>
            <p:cNvPr id="65617" name="Group 58"/>
            <p:cNvGrpSpPr>
              <a:grpSpLocks/>
            </p:cNvGrpSpPr>
            <p:nvPr/>
          </p:nvGrpSpPr>
          <p:grpSpPr bwMode="auto">
            <a:xfrm>
              <a:off x="2821701" y="3197503"/>
              <a:ext cx="298780" cy="338554"/>
              <a:chOff x="2821701" y="3197503"/>
              <a:chExt cx="298780" cy="338554"/>
            </a:xfrm>
          </p:grpSpPr>
          <p:sp>
            <p:nvSpPr>
              <p:cNvPr id="65618" name="Oval 59"/>
              <p:cNvSpPr>
                <a:spLocks noChangeArrowheads="1"/>
              </p:cNvSpPr>
              <p:nvPr/>
            </p:nvSpPr>
            <p:spPr bwMode="auto">
              <a:xfrm>
                <a:off x="2862541" y="3271013"/>
                <a:ext cx="220510" cy="200099"/>
              </a:xfrm>
              <a:prstGeom prst="ellipse">
                <a:avLst/>
              </a:prstGeom>
              <a:solidFill>
                <a:schemeClr val="bg1"/>
              </a:solidFill>
              <a:ln w="15875">
                <a:noFill/>
                <a:round/>
                <a:headEnd/>
                <a:tailEnd/>
              </a:ln>
            </p:spPr>
            <p:txBody>
              <a:bodyPr wrap="none"/>
              <a:lstStyle/>
              <a:p>
                <a:endParaRPr lang="zh-CN" altLang="zh-CN"/>
              </a:p>
            </p:txBody>
          </p:sp>
          <p:sp>
            <p:nvSpPr>
              <p:cNvPr id="65619" name="TextBox 60"/>
              <p:cNvSpPr txBox="1">
                <a:spLocks noChangeArrowheads="1"/>
              </p:cNvSpPr>
              <p:nvPr/>
            </p:nvSpPr>
            <p:spPr bwMode="auto">
              <a:xfrm>
                <a:off x="2821701" y="3197503"/>
                <a:ext cx="298780" cy="338554"/>
              </a:xfrm>
              <a:prstGeom prst="rect">
                <a:avLst/>
              </a:prstGeom>
              <a:noFill/>
              <a:ln w="9525">
                <a:noFill/>
                <a:miter lim="800000"/>
                <a:headEnd/>
                <a:tailEnd/>
              </a:ln>
            </p:spPr>
            <p:txBody>
              <a:bodyPr wrap="none">
                <a:spAutoFit/>
              </a:bodyPr>
              <a:lstStyle/>
              <a:p>
                <a:r>
                  <a:rPr lang="en-US" altLang="zh-CN" sz="1600">
                    <a:cs typeface="Arial" pitchFamily="34" charset="0"/>
                  </a:rPr>
                  <a:t>3</a:t>
                </a:r>
              </a:p>
            </p:txBody>
          </p:sp>
        </p:grpSp>
      </p:grpSp>
      <p:grpSp>
        <p:nvGrpSpPr>
          <p:cNvPr id="12" name="Group 61"/>
          <p:cNvGrpSpPr>
            <a:grpSpLocks/>
          </p:cNvGrpSpPr>
          <p:nvPr/>
        </p:nvGrpSpPr>
        <p:grpSpPr bwMode="auto">
          <a:xfrm>
            <a:off x="6299200" y="4467225"/>
            <a:ext cx="346075" cy="755650"/>
            <a:chOff x="997686" y="3954289"/>
            <a:chExt cx="347099" cy="755477"/>
          </a:xfrm>
        </p:grpSpPr>
        <p:sp>
          <p:nvSpPr>
            <p:cNvPr id="65612" name="Rectangle 62"/>
            <p:cNvSpPr>
              <a:spLocks noChangeArrowheads="1"/>
            </p:cNvSpPr>
            <p:nvPr/>
          </p:nvSpPr>
          <p:spPr bwMode="auto">
            <a:xfrm>
              <a:off x="997686" y="3954289"/>
              <a:ext cx="347099" cy="755477"/>
            </a:xfrm>
            <a:prstGeom prst="rect">
              <a:avLst/>
            </a:prstGeom>
            <a:solidFill>
              <a:srgbClr val="006633"/>
            </a:solidFill>
            <a:ln w="15875">
              <a:solidFill>
                <a:schemeClr val="tx1"/>
              </a:solidFill>
              <a:miter lim="800000"/>
              <a:headEnd/>
              <a:tailEnd/>
            </a:ln>
          </p:spPr>
          <p:txBody>
            <a:bodyPr wrap="none"/>
            <a:lstStyle/>
            <a:p>
              <a:endParaRPr lang="zh-CN" altLang="zh-CN"/>
            </a:p>
          </p:txBody>
        </p:sp>
        <p:grpSp>
          <p:nvGrpSpPr>
            <p:cNvPr id="65613" name="Group 63"/>
            <p:cNvGrpSpPr>
              <a:grpSpLocks/>
            </p:cNvGrpSpPr>
            <p:nvPr/>
          </p:nvGrpSpPr>
          <p:grpSpPr bwMode="auto">
            <a:xfrm>
              <a:off x="1022183" y="4162551"/>
              <a:ext cx="298780" cy="338554"/>
              <a:chOff x="2821701" y="3197503"/>
              <a:chExt cx="298780" cy="338554"/>
            </a:xfrm>
          </p:grpSpPr>
          <p:sp>
            <p:nvSpPr>
              <p:cNvPr id="65614" name="Oval 64"/>
              <p:cNvSpPr>
                <a:spLocks noChangeArrowheads="1"/>
              </p:cNvSpPr>
              <p:nvPr/>
            </p:nvSpPr>
            <p:spPr bwMode="auto">
              <a:xfrm>
                <a:off x="2862541" y="3271013"/>
                <a:ext cx="220510" cy="200099"/>
              </a:xfrm>
              <a:prstGeom prst="ellipse">
                <a:avLst/>
              </a:prstGeom>
              <a:solidFill>
                <a:schemeClr val="bg1"/>
              </a:solidFill>
              <a:ln w="15875">
                <a:noFill/>
                <a:round/>
                <a:headEnd/>
                <a:tailEnd/>
              </a:ln>
            </p:spPr>
            <p:txBody>
              <a:bodyPr wrap="none"/>
              <a:lstStyle/>
              <a:p>
                <a:endParaRPr lang="zh-CN" altLang="zh-CN"/>
              </a:p>
            </p:txBody>
          </p:sp>
          <p:sp>
            <p:nvSpPr>
              <p:cNvPr id="65615" name="TextBox 65"/>
              <p:cNvSpPr txBox="1">
                <a:spLocks noChangeArrowheads="1"/>
              </p:cNvSpPr>
              <p:nvPr/>
            </p:nvSpPr>
            <p:spPr bwMode="auto">
              <a:xfrm>
                <a:off x="2821701" y="3197503"/>
                <a:ext cx="298780" cy="338554"/>
              </a:xfrm>
              <a:prstGeom prst="rect">
                <a:avLst/>
              </a:prstGeom>
              <a:noFill/>
              <a:ln w="9525">
                <a:noFill/>
                <a:miter lim="800000"/>
                <a:headEnd/>
                <a:tailEnd/>
              </a:ln>
            </p:spPr>
            <p:txBody>
              <a:bodyPr wrap="none">
                <a:spAutoFit/>
              </a:bodyPr>
              <a:lstStyle/>
              <a:p>
                <a:r>
                  <a:rPr lang="en-US" altLang="zh-CN" sz="1600">
                    <a:cs typeface="Arial" pitchFamily="34" charset="0"/>
                  </a:rPr>
                  <a:t>2</a:t>
                </a:r>
              </a:p>
            </p:txBody>
          </p:sp>
        </p:grpSp>
      </p:grpSp>
      <p:grpSp>
        <p:nvGrpSpPr>
          <p:cNvPr id="14" name="Group 66"/>
          <p:cNvGrpSpPr>
            <a:grpSpLocks/>
          </p:cNvGrpSpPr>
          <p:nvPr/>
        </p:nvGrpSpPr>
        <p:grpSpPr bwMode="auto">
          <a:xfrm>
            <a:off x="6654800" y="4465638"/>
            <a:ext cx="347663" cy="754062"/>
            <a:chOff x="2797204" y="2989241"/>
            <a:chExt cx="347099" cy="755477"/>
          </a:xfrm>
        </p:grpSpPr>
        <p:sp>
          <p:nvSpPr>
            <p:cNvPr id="65608" name="Rectangle 67"/>
            <p:cNvSpPr>
              <a:spLocks noChangeArrowheads="1"/>
            </p:cNvSpPr>
            <p:nvPr/>
          </p:nvSpPr>
          <p:spPr bwMode="auto">
            <a:xfrm>
              <a:off x="2797204" y="2989241"/>
              <a:ext cx="347099" cy="755477"/>
            </a:xfrm>
            <a:prstGeom prst="rect">
              <a:avLst/>
            </a:prstGeom>
            <a:solidFill>
              <a:srgbClr val="CC0000"/>
            </a:solidFill>
            <a:ln w="15875">
              <a:solidFill>
                <a:schemeClr val="tx1"/>
              </a:solidFill>
              <a:miter lim="800000"/>
              <a:headEnd/>
              <a:tailEnd/>
            </a:ln>
          </p:spPr>
          <p:txBody>
            <a:bodyPr wrap="none"/>
            <a:lstStyle/>
            <a:p>
              <a:endParaRPr lang="zh-CN" altLang="zh-CN"/>
            </a:p>
          </p:txBody>
        </p:sp>
        <p:grpSp>
          <p:nvGrpSpPr>
            <p:cNvPr id="65609" name="Group 68"/>
            <p:cNvGrpSpPr>
              <a:grpSpLocks/>
            </p:cNvGrpSpPr>
            <p:nvPr/>
          </p:nvGrpSpPr>
          <p:grpSpPr bwMode="auto">
            <a:xfrm>
              <a:off x="2821701" y="3197503"/>
              <a:ext cx="298780" cy="338554"/>
              <a:chOff x="2821701" y="3197503"/>
              <a:chExt cx="298780" cy="338554"/>
            </a:xfrm>
          </p:grpSpPr>
          <p:sp>
            <p:nvSpPr>
              <p:cNvPr id="65610" name="Oval 69"/>
              <p:cNvSpPr>
                <a:spLocks noChangeArrowheads="1"/>
              </p:cNvSpPr>
              <p:nvPr/>
            </p:nvSpPr>
            <p:spPr bwMode="auto">
              <a:xfrm>
                <a:off x="2862541" y="3271013"/>
                <a:ext cx="220510" cy="200099"/>
              </a:xfrm>
              <a:prstGeom prst="ellipse">
                <a:avLst/>
              </a:prstGeom>
              <a:solidFill>
                <a:schemeClr val="bg1"/>
              </a:solidFill>
              <a:ln w="15875">
                <a:noFill/>
                <a:round/>
                <a:headEnd/>
                <a:tailEnd/>
              </a:ln>
            </p:spPr>
            <p:txBody>
              <a:bodyPr wrap="none"/>
              <a:lstStyle/>
              <a:p>
                <a:endParaRPr lang="zh-CN" altLang="zh-CN"/>
              </a:p>
            </p:txBody>
          </p:sp>
          <p:sp>
            <p:nvSpPr>
              <p:cNvPr id="65611" name="TextBox 70"/>
              <p:cNvSpPr txBox="1">
                <a:spLocks noChangeArrowheads="1"/>
              </p:cNvSpPr>
              <p:nvPr/>
            </p:nvSpPr>
            <p:spPr bwMode="auto">
              <a:xfrm>
                <a:off x="2821701" y="3197503"/>
                <a:ext cx="298780" cy="338554"/>
              </a:xfrm>
              <a:prstGeom prst="rect">
                <a:avLst/>
              </a:prstGeom>
              <a:noFill/>
              <a:ln w="9525">
                <a:noFill/>
                <a:miter lim="800000"/>
                <a:headEnd/>
                <a:tailEnd/>
              </a:ln>
            </p:spPr>
            <p:txBody>
              <a:bodyPr wrap="none">
                <a:spAutoFit/>
              </a:bodyPr>
              <a:lstStyle/>
              <a:p>
                <a:r>
                  <a:rPr lang="en-US" altLang="zh-CN" sz="1600">
                    <a:cs typeface="Arial" pitchFamily="34" charset="0"/>
                  </a:rPr>
                  <a:t>4</a:t>
                </a:r>
              </a:p>
            </p:txBody>
          </p:sp>
        </p:grpSp>
      </p:grpSp>
      <p:grpSp>
        <p:nvGrpSpPr>
          <p:cNvPr id="16" name="Group 71"/>
          <p:cNvGrpSpPr>
            <a:grpSpLocks/>
          </p:cNvGrpSpPr>
          <p:nvPr/>
        </p:nvGrpSpPr>
        <p:grpSpPr bwMode="auto">
          <a:xfrm>
            <a:off x="7716838" y="4473575"/>
            <a:ext cx="347662" cy="755650"/>
            <a:chOff x="997686" y="3954289"/>
            <a:chExt cx="347099" cy="755477"/>
          </a:xfrm>
        </p:grpSpPr>
        <p:sp>
          <p:nvSpPr>
            <p:cNvPr id="65604" name="Rectangle 72"/>
            <p:cNvSpPr>
              <a:spLocks noChangeArrowheads="1"/>
            </p:cNvSpPr>
            <p:nvPr/>
          </p:nvSpPr>
          <p:spPr bwMode="auto">
            <a:xfrm>
              <a:off x="997686" y="3954289"/>
              <a:ext cx="347099" cy="755477"/>
            </a:xfrm>
            <a:prstGeom prst="rect">
              <a:avLst/>
            </a:prstGeom>
            <a:solidFill>
              <a:srgbClr val="006633"/>
            </a:solidFill>
            <a:ln w="15875">
              <a:solidFill>
                <a:schemeClr val="tx1"/>
              </a:solidFill>
              <a:miter lim="800000"/>
              <a:headEnd/>
              <a:tailEnd/>
            </a:ln>
          </p:spPr>
          <p:txBody>
            <a:bodyPr wrap="none"/>
            <a:lstStyle/>
            <a:p>
              <a:endParaRPr lang="zh-CN" altLang="zh-CN"/>
            </a:p>
          </p:txBody>
        </p:sp>
        <p:grpSp>
          <p:nvGrpSpPr>
            <p:cNvPr id="65605" name="Group 73"/>
            <p:cNvGrpSpPr>
              <a:grpSpLocks/>
            </p:cNvGrpSpPr>
            <p:nvPr/>
          </p:nvGrpSpPr>
          <p:grpSpPr bwMode="auto">
            <a:xfrm>
              <a:off x="1022183" y="4162551"/>
              <a:ext cx="298780" cy="338554"/>
              <a:chOff x="2821701" y="3197503"/>
              <a:chExt cx="298780" cy="338554"/>
            </a:xfrm>
          </p:grpSpPr>
          <p:sp>
            <p:nvSpPr>
              <p:cNvPr id="65606" name="Oval 74"/>
              <p:cNvSpPr>
                <a:spLocks noChangeArrowheads="1"/>
              </p:cNvSpPr>
              <p:nvPr/>
            </p:nvSpPr>
            <p:spPr bwMode="auto">
              <a:xfrm>
                <a:off x="2862541" y="3271013"/>
                <a:ext cx="220510" cy="200099"/>
              </a:xfrm>
              <a:prstGeom prst="ellipse">
                <a:avLst/>
              </a:prstGeom>
              <a:solidFill>
                <a:schemeClr val="bg1"/>
              </a:solidFill>
              <a:ln w="15875">
                <a:noFill/>
                <a:round/>
                <a:headEnd/>
                <a:tailEnd/>
              </a:ln>
            </p:spPr>
            <p:txBody>
              <a:bodyPr wrap="none"/>
              <a:lstStyle/>
              <a:p>
                <a:endParaRPr lang="zh-CN" altLang="zh-CN"/>
              </a:p>
            </p:txBody>
          </p:sp>
          <p:sp>
            <p:nvSpPr>
              <p:cNvPr id="65607" name="TextBox 75"/>
              <p:cNvSpPr txBox="1">
                <a:spLocks noChangeArrowheads="1"/>
              </p:cNvSpPr>
              <p:nvPr/>
            </p:nvSpPr>
            <p:spPr bwMode="auto">
              <a:xfrm>
                <a:off x="2821701" y="3197503"/>
                <a:ext cx="298780" cy="338554"/>
              </a:xfrm>
              <a:prstGeom prst="rect">
                <a:avLst/>
              </a:prstGeom>
              <a:noFill/>
              <a:ln w="9525">
                <a:noFill/>
                <a:miter lim="800000"/>
                <a:headEnd/>
                <a:tailEnd/>
              </a:ln>
            </p:spPr>
            <p:txBody>
              <a:bodyPr wrap="none">
                <a:spAutoFit/>
              </a:bodyPr>
              <a:lstStyle/>
              <a:p>
                <a:r>
                  <a:rPr lang="en-US" altLang="zh-CN" sz="1600">
                    <a:cs typeface="Arial" pitchFamily="34" charset="0"/>
                  </a:rPr>
                  <a:t>5</a:t>
                </a:r>
              </a:p>
            </p:txBody>
          </p:sp>
        </p:grpSp>
      </p:grpSp>
      <p:grpSp>
        <p:nvGrpSpPr>
          <p:cNvPr id="18" name="Group 76"/>
          <p:cNvGrpSpPr>
            <a:grpSpLocks/>
          </p:cNvGrpSpPr>
          <p:nvPr/>
        </p:nvGrpSpPr>
        <p:grpSpPr bwMode="auto">
          <a:xfrm>
            <a:off x="7562850" y="3776663"/>
            <a:ext cx="298450" cy="657225"/>
            <a:chOff x="4760251" y="2300242"/>
            <a:chExt cx="298780" cy="656159"/>
          </a:xfrm>
        </p:grpSpPr>
        <p:cxnSp>
          <p:nvCxnSpPr>
            <p:cNvPr id="65600" name="Straight Connector 77"/>
            <p:cNvCxnSpPr>
              <a:cxnSpLocks noChangeShapeType="1"/>
            </p:cNvCxnSpPr>
            <p:nvPr/>
          </p:nvCxnSpPr>
          <p:spPr bwMode="auto">
            <a:xfrm>
              <a:off x="4912310" y="2592956"/>
              <a:ext cx="12251" cy="363445"/>
            </a:xfrm>
            <a:prstGeom prst="line">
              <a:avLst/>
            </a:prstGeom>
            <a:noFill/>
            <a:ln w="22225">
              <a:solidFill>
                <a:srgbClr val="006633"/>
              </a:solidFill>
              <a:round/>
              <a:headEnd/>
              <a:tailEnd type="triangle" w="med" len="med"/>
            </a:ln>
          </p:spPr>
        </p:cxnSp>
        <p:grpSp>
          <p:nvGrpSpPr>
            <p:cNvPr id="65601" name="Group 78"/>
            <p:cNvGrpSpPr>
              <a:grpSpLocks/>
            </p:cNvGrpSpPr>
            <p:nvPr/>
          </p:nvGrpSpPr>
          <p:grpSpPr bwMode="auto">
            <a:xfrm>
              <a:off x="4760251" y="2300242"/>
              <a:ext cx="298780" cy="338554"/>
              <a:chOff x="6623318" y="3519940"/>
              <a:chExt cx="298780" cy="338554"/>
            </a:xfrm>
          </p:grpSpPr>
          <p:sp>
            <p:nvSpPr>
              <p:cNvPr id="65602" name="Oval 79"/>
              <p:cNvSpPr>
                <a:spLocks noChangeArrowheads="1"/>
              </p:cNvSpPr>
              <p:nvPr/>
            </p:nvSpPr>
            <p:spPr bwMode="auto">
              <a:xfrm>
                <a:off x="6668221" y="3597533"/>
                <a:ext cx="220510" cy="200099"/>
              </a:xfrm>
              <a:prstGeom prst="ellipse">
                <a:avLst/>
              </a:prstGeom>
              <a:solidFill>
                <a:schemeClr val="bg1"/>
              </a:solidFill>
              <a:ln w="15875">
                <a:solidFill>
                  <a:srgbClr val="006633"/>
                </a:solidFill>
                <a:round/>
                <a:headEnd/>
                <a:tailEnd/>
              </a:ln>
            </p:spPr>
            <p:txBody>
              <a:bodyPr wrap="none"/>
              <a:lstStyle/>
              <a:p>
                <a:endParaRPr lang="zh-CN" altLang="zh-CN"/>
              </a:p>
            </p:txBody>
          </p:sp>
          <p:sp>
            <p:nvSpPr>
              <p:cNvPr id="65603" name="TextBox 80"/>
              <p:cNvSpPr txBox="1">
                <a:spLocks noChangeArrowheads="1"/>
              </p:cNvSpPr>
              <p:nvPr/>
            </p:nvSpPr>
            <p:spPr bwMode="auto">
              <a:xfrm>
                <a:off x="6623318" y="3519940"/>
                <a:ext cx="298780" cy="338554"/>
              </a:xfrm>
              <a:prstGeom prst="rect">
                <a:avLst/>
              </a:prstGeom>
              <a:noFill/>
              <a:ln w="9525">
                <a:noFill/>
                <a:miter lim="800000"/>
                <a:headEnd/>
                <a:tailEnd/>
              </a:ln>
            </p:spPr>
            <p:txBody>
              <a:bodyPr wrap="none">
                <a:spAutoFit/>
              </a:bodyPr>
              <a:lstStyle/>
              <a:p>
                <a:r>
                  <a:rPr lang="en-US" altLang="zh-CN" sz="1600">
                    <a:cs typeface="Arial" pitchFamily="34" charset="0"/>
                  </a:rPr>
                  <a:t>5</a:t>
                </a:r>
              </a:p>
            </p:txBody>
          </p:sp>
        </p:grpSp>
      </p:grpSp>
      <p:grpSp>
        <p:nvGrpSpPr>
          <p:cNvPr id="20" name="Group 81"/>
          <p:cNvGrpSpPr>
            <a:grpSpLocks/>
          </p:cNvGrpSpPr>
          <p:nvPr/>
        </p:nvGrpSpPr>
        <p:grpSpPr bwMode="auto">
          <a:xfrm>
            <a:off x="7921625" y="5243513"/>
            <a:ext cx="298450" cy="677862"/>
            <a:chOff x="5119335" y="3766271"/>
            <a:chExt cx="298780" cy="677232"/>
          </a:xfrm>
        </p:grpSpPr>
        <p:cxnSp>
          <p:nvCxnSpPr>
            <p:cNvPr id="65596" name="Straight Connector 82"/>
            <p:cNvCxnSpPr>
              <a:cxnSpLocks noChangeShapeType="1"/>
            </p:cNvCxnSpPr>
            <p:nvPr/>
          </p:nvCxnSpPr>
          <p:spPr bwMode="auto">
            <a:xfrm>
              <a:off x="5256634" y="3766271"/>
              <a:ext cx="12251" cy="363445"/>
            </a:xfrm>
            <a:prstGeom prst="line">
              <a:avLst/>
            </a:prstGeom>
            <a:noFill/>
            <a:ln w="22225">
              <a:solidFill>
                <a:srgbClr val="006633"/>
              </a:solidFill>
              <a:round/>
              <a:headEnd/>
              <a:tailEnd type="triangle" w="med" len="med"/>
            </a:ln>
          </p:spPr>
        </p:cxnSp>
        <p:grpSp>
          <p:nvGrpSpPr>
            <p:cNvPr id="65597" name="Group 83"/>
            <p:cNvGrpSpPr>
              <a:grpSpLocks/>
            </p:cNvGrpSpPr>
            <p:nvPr/>
          </p:nvGrpSpPr>
          <p:grpSpPr bwMode="auto">
            <a:xfrm>
              <a:off x="5119335" y="4104949"/>
              <a:ext cx="298780" cy="338554"/>
              <a:chOff x="6623318" y="3519940"/>
              <a:chExt cx="298780" cy="338554"/>
            </a:xfrm>
          </p:grpSpPr>
          <p:sp>
            <p:nvSpPr>
              <p:cNvPr id="65598" name="Oval 84"/>
              <p:cNvSpPr>
                <a:spLocks noChangeArrowheads="1"/>
              </p:cNvSpPr>
              <p:nvPr/>
            </p:nvSpPr>
            <p:spPr bwMode="auto">
              <a:xfrm>
                <a:off x="6668221" y="3597533"/>
                <a:ext cx="220510" cy="200099"/>
              </a:xfrm>
              <a:prstGeom prst="ellipse">
                <a:avLst/>
              </a:prstGeom>
              <a:solidFill>
                <a:schemeClr val="bg1"/>
              </a:solidFill>
              <a:ln w="15875">
                <a:solidFill>
                  <a:srgbClr val="006633"/>
                </a:solidFill>
                <a:round/>
                <a:headEnd/>
                <a:tailEnd/>
              </a:ln>
            </p:spPr>
            <p:txBody>
              <a:bodyPr wrap="none"/>
              <a:lstStyle/>
              <a:p>
                <a:endParaRPr lang="zh-CN" altLang="zh-CN"/>
              </a:p>
            </p:txBody>
          </p:sp>
          <p:sp>
            <p:nvSpPr>
              <p:cNvPr id="65599" name="TextBox 85"/>
              <p:cNvSpPr txBox="1">
                <a:spLocks noChangeArrowheads="1"/>
              </p:cNvSpPr>
              <p:nvPr/>
            </p:nvSpPr>
            <p:spPr bwMode="auto">
              <a:xfrm>
                <a:off x="6623318" y="3519940"/>
                <a:ext cx="298780" cy="338554"/>
              </a:xfrm>
              <a:prstGeom prst="rect">
                <a:avLst/>
              </a:prstGeom>
              <a:noFill/>
              <a:ln w="9525">
                <a:noFill/>
                <a:miter lim="800000"/>
                <a:headEnd/>
                <a:tailEnd/>
              </a:ln>
            </p:spPr>
            <p:txBody>
              <a:bodyPr wrap="none">
                <a:spAutoFit/>
              </a:bodyPr>
              <a:lstStyle/>
              <a:p>
                <a:r>
                  <a:rPr lang="en-US" altLang="zh-CN" sz="1600">
                    <a:cs typeface="Arial" pitchFamily="34" charset="0"/>
                  </a:rPr>
                  <a:t>5</a:t>
                </a:r>
              </a:p>
            </p:txBody>
          </p:sp>
        </p:grpSp>
      </p:grpSp>
      <p:grpSp>
        <p:nvGrpSpPr>
          <p:cNvPr id="22" name="Group 86"/>
          <p:cNvGrpSpPr>
            <a:grpSpLocks/>
          </p:cNvGrpSpPr>
          <p:nvPr/>
        </p:nvGrpSpPr>
        <p:grpSpPr bwMode="auto">
          <a:xfrm>
            <a:off x="5576888" y="3505200"/>
            <a:ext cx="298450" cy="936625"/>
            <a:chOff x="2774212" y="2028763"/>
            <a:chExt cx="298780" cy="935975"/>
          </a:xfrm>
        </p:grpSpPr>
        <p:cxnSp>
          <p:nvCxnSpPr>
            <p:cNvPr id="65592" name="Straight Connector 87"/>
            <p:cNvCxnSpPr>
              <a:cxnSpLocks noChangeShapeType="1"/>
            </p:cNvCxnSpPr>
            <p:nvPr/>
          </p:nvCxnSpPr>
          <p:spPr bwMode="auto">
            <a:xfrm>
              <a:off x="2916985" y="2311177"/>
              <a:ext cx="12403" cy="653561"/>
            </a:xfrm>
            <a:prstGeom prst="line">
              <a:avLst/>
            </a:prstGeom>
            <a:noFill/>
            <a:ln w="22225">
              <a:solidFill>
                <a:srgbClr val="006633"/>
              </a:solidFill>
              <a:round/>
              <a:headEnd/>
              <a:tailEnd type="triangle" w="med" len="med"/>
            </a:ln>
          </p:spPr>
        </p:cxnSp>
        <p:grpSp>
          <p:nvGrpSpPr>
            <p:cNvPr id="65593" name="Group 88"/>
            <p:cNvGrpSpPr>
              <a:grpSpLocks/>
            </p:cNvGrpSpPr>
            <p:nvPr/>
          </p:nvGrpSpPr>
          <p:grpSpPr bwMode="auto">
            <a:xfrm>
              <a:off x="2774212" y="2028763"/>
              <a:ext cx="298780" cy="338554"/>
              <a:chOff x="6631486" y="3519940"/>
              <a:chExt cx="298780" cy="338554"/>
            </a:xfrm>
          </p:grpSpPr>
          <p:sp>
            <p:nvSpPr>
              <p:cNvPr id="65594" name="Oval 89"/>
              <p:cNvSpPr>
                <a:spLocks noChangeArrowheads="1"/>
              </p:cNvSpPr>
              <p:nvPr/>
            </p:nvSpPr>
            <p:spPr bwMode="auto">
              <a:xfrm>
                <a:off x="6668221" y="3597533"/>
                <a:ext cx="220510" cy="200099"/>
              </a:xfrm>
              <a:prstGeom prst="ellipse">
                <a:avLst/>
              </a:prstGeom>
              <a:solidFill>
                <a:schemeClr val="bg1"/>
              </a:solidFill>
              <a:ln w="15875">
                <a:solidFill>
                  <a:srgbClr val="006633"/>
                </a:solidFill>
                <a:round/>
                <a:headEnd/>
                <a:tailEnd/>
              </a:ln>
            </p:spPr>
            <p:txBody>
              <a:bodyPr wrap="none"/>
              <a:lstStyle/>
              <a:p>
                <a:endParaRPr lang="zh-CN" altLang="zh-CN"/>
              </a:p>
            </p:txBody>
          </p:sp>
          <p:sp>
            <p:nvSpPr>
              <p:cNvPr id="65595" name="TextBox 90"/>
              <p:cNvSpPr txBox="1">
                <a:spLocks noChangeArrowheads="1"/>
              </p:cNvSpPr>
              <p:nvPr/>
            </p:nvSpPr>
            <p:spPr bwMode="auto">
              <a:xfrm>
                <a:off x="6631486" y="3519940"/>
                <a:ext cx="298780" cy="338554"/>
              </a:xfrm>
              <a:prstGeom prst="rect">
                <a:avLst/>
              </a:prstGeom>
              <a:noFill/>
              <a:ln w="9525">
                <a:noFill/>
                <a:miter lim="800000"/>
                <a:headEnd/>
                <a:tailEnd/>
              </a:ln>
            </p:spPr>
            <p:txBody>
              <a:bodyPr wrap="none">
                <a:spAutoFit/>
              </a:bodyPr>
              <a:lstStyle/>
              <a:p>
                <a:r>
                  <a:rPr lang="en-US" altLang="zh-CN" sz="1600">
                    <a:cs typeface="Arial" pitchFamily="34" charset="0"/>
                  </a:rPr>
                  <a:t>2</a:t>
                </a:r>
              </a:p>
            </p:txBody>
          </p:sp>
        </p:grpSp>
      </p:grpSp>
      <p:grpSp>
        <p:nvGrpSpPr>
          <p:cNvPr id="24" name="Group 91"/>
          <p:cNvGrpSpPr>
            <a:grpSpLocks/>
          </p:cNvGrpSpPr>
          <p:nvPr/>
        </p:nvGrpSpPr>
        <p:grpSpPr bwMode="auto">
          <a:xfrm>
            <a:off x="6518275" y="5246688"/>
            <a:ext cx="298450" cy="674687"/>
            <a:chOff x="3715481" y="3769050"/>
            <a:chExt cx="298780" cy="675327"/>
          </a:xfrm>
        </p:grpSpPr>
        <p:cxnSp>
          <p:nvCxnSpPr>
            <p:cNvPr id="65588" name="Straight Connector 92"/>
            <p:cNvCxnSpPr>
              <a:cxnSpLocks noChangeShapeType="1"/>
            </p:cNvCxnSpPr>
            <p:nvPr/>
          </p:nvCxnSpPr>
          <p:spPr bwMode="auto">
            <a:xfrm>
              <a:off x="3846513" y="3769050"/>
              <a:ext cx="12251" cy="363445"/>
            </a:xfrm>
            <a:prstGeom prst="line">
              <a:avLst/>
            </a:prstGeom>
            <a:noFill/>
            <a:ln w="22225">
              <a:solidFill>
                <a:srgbClr val="006633"/>
              </a:solidFill>
              <a:round/>
              <a:headEnd/>
              <a:tailEnd type="triangle" w="med" len="med"/>
            </a:ln>
          </p:spPr>
        </p:cxnSp>
        <p:grpSp>
          <p:nvGrpSpPr>
            <p:cNvPr id="65589" name="Group 93"/>
            <p:cNvGrpSpPr>
              <a:grpSpLocks/>
            </p:cNvGrpSpPr>
            <p:nvPr/>
          </p:nvGrpSpPr>
          <p:grpSpPr bwMode="auto">
            <a:xfrm>
              <a:off x="3715481" y="4105823"/>
              <a:ext cx="298780" cy="338554"/>
              <a:chOff x="6631486" y="3519940"/>
              <a:chExt cx="298780" cy="338554"/>
            </a:xfrm>
          </p:grpSpPr>
          <p:sp>
            <p:nvSpPr>
              <p:cNvPr id="65590" name="Oval 94"/>
              <p:cNvSpPr>
                <a:spLocks noChangeArrowheads="1"/>
              </p:cNvSpPr>
              <p:nvPr/>
            </p:nvSpPr>
            <p:spPr bwMode="auto">
              <a:xfrm>
                <a:off x="6668221" y="3597533"/>
                <a:ext cx="220510" cy="200099"/>
              </a:xfrm>
              <a:prstGeom prst="ellipse">
                <a:avLst/>
              </a:prstGeom>
              <a:solidFill>
                <a:schemeClr val="bg1"/>
              </a:solidFill>
              <a:ln w="15875">
                <a:solidFill>
                  <a:srgbClr val="006633"/>
                </a:solidFill>
                <a:round/>
                <a:headEnd/>
                <a:tailEnd/>
              </a:ln>
            </p:spPr>
            <p:txBody>
              <a:bodyPr wrap="none"/>
              <a:lstStyle/>
              <a:p>
                <a:endParaRPr lang="zh-CN" altLang="zh-CN"/>
              </a:p>
            </p:txBody>
          </p:sp>
          <p:sp>
            <p:nvSpPr>
              <p:cNvPr id="65591" name="TextBox 95"/>
              <p:cNvSpPr txBox="1">
                <a:spLocks noChangeArrowheads="1"/>
              </p:cNvSpPr>
              <p:nvPr/>
            </p:nvSpPr>
            <p:spPr bwMode="auto">
              <a:xfrm>
                <a:off x="6631486" y="3519940"/>
                <a:ext cx="298780" cy="338554"/>
              </a:xfrm>
              <a:prstGeom prst="rect">
                <a:avLst/>
              </a:prstGeom>
              <a:noFill/>
              <a:ln w="9525">
                <a:noFill/>
                <a:miter lim="800000"/>
                <a:headEnd/>
                <a:tailEnd/>
              </a:ln>
            </p:spPr>
            <p:txBody>
              <a:bodyPr wrap="none">
                <a:spAutoFit/>
              </a:bodyPr>
              <a:lstStyle/>
              <a:p>
                <a:r>
                  <a:rPr lang="en-US" altLang="zh-CN" sz="1600">
                    <a:cs typeface="Arial" pitchFamily="34" charset="0"/>
                  </a:rPr>
                  <a:t>2</a:t>
                </a:r>
              </a:p>
            </p:txBody>
          </p:sp>
        </p:grpSp>
      </p:grpSp>
      <p:grpSp>
        <p:nvGrpSpPr>
          <p:cNvPr id="26" name="Group 96"/>
          <p:cNvGrpSpPr>
            <a:grpSpLocks/>
          </p:cNvGrpSpPr>
          <p:nvPr/>
        </p:nvGrpSpPr>
        <p:grpSpPr bwMode="auto">
          <a:xfrm>
            <a:off x="5427663" y="3794125"/>
            <a:ext cx="298450" cy="641350"/>
            <a:chOff x="2625635" y="2316906"/>
            <a:chExt cx="298780" cy="640969"/>
          </a:xfrm>
        </p:grpSpPr>
        <p:cxnSp>
          <p:nvCxnSpPr>
            <p:cNvPr id="65584" name="Straight Connector 97"/>
            <p:cNvCxnSpPr>
              <a:cxnSpLocks noChangeShapeType="1"/>
            </p:cNvCxnSpPr>
            <p:nvPr/>
          </p:nvCxnSpPr>
          <p:spPr bwMode="auto">
            <a:xfrm>
              <a:off x="2774013" y="2594430"/>
              <a:ext cx="12251" cy="363445"/>
            </a:xfrm>
            <a:prstGeom prst="line">
              <a:avLst/>
            </a:prstGeom>
            <a:noFill/>
            <a:ln w="22225">
              <a:solidFill>
                <a:srgbClr val="CC0000"/>
              </a:solidFill>
              <a:round/>
              <a:headEnd/>
              <a:tailEnd type="triangle" w="med" len="med"/>
            </a:ln>
          </p:spPr>
        </p:cxnSp>
        <p:grpSp>
          <p:nvGrpSpPr>
            <p:cNvPr id="65585" name="Group 98"/>
            <p:cNvGrpSpPr>
              <a:grpSpLocks/>
            </p:cNvGrpSpPr>
            <p:nvPr/>
          </p:nvGrpSpPr>
          <p:grpSpPr bwMode="auto">
            <a:xfrm>
              <a:off x="2625635" y="2316906"/>
              <a:ext cx="298780" cy="338554"/>
              <a:chOff x="7118580" y="4088704"/>
              <a:chExt cx="298780" cy="338554"/>
            </a:xfrm>
          </p:grpSpPr>
          <p:sp>
            <p:nvSpPr>
              <p:cNvPr id="65586" name="Oval 99"/>
              <p:cNvSpPr>
                <a:spLocks noChangeArrowheads="1"/>
              </p:cNvSpPr>
              <p:nvPr/>
            </p:nvSpPr>
            <p:spPr bwMode="auto">
              <a:xfrm>
                <a:off x="7163482" y="4166297"/>
                <a:ext cx="220510" cy="200099"/>
              </a:xfrm>
              <a:prstGeom prst="ellipse">
                <a:avLst/>
              </a:prstGeom>
              <a:solidFill>
                <a:schemeClr val="bg1"/>
              </a:solidFill>
              <a:ln w="15875">
                <a:solidFill>
                  <a:srgbClr val="CC0000"/>
                </a:solidFill>
                <a:round/>
                <a:headEnd/>
                <a:tailEnd/>
              </a:ln>
            </p:spPr>
            <p:txBody>
              <a:bodyPr wrap="none"/>
              <a:lstStyle/>
              <a:p>
                <a:endParaRPr lang="zh-CN" altLang="zh-CN"/>
              </a:p>
            </p:txBody>
          </p:sp>
          <p:sp>
            <p:nvSpPr>
              <p:cNvPr id="65587" name="TextBox 100"/>
              <p:cNvSpPr txBox="1">
                <a:spLocks noChangeArrowheads="1"/>
              </p:cNvSpPr>
              <p:nvPr/>
            </p:nvSpPr>
            <p:spPr bwMode="auto">
              <a:xfrm>
                <a:off x="7118580" y="4088704"/>
                <a:ext cx="298780" cy="338554"/>
              </a:xfrm>
              <a:prstGeom prst="rect">
                <a:avLst/>
              </a:prstGeom>
              <a:noFill/>
              <a:ln w="9525">
                <a:noFill/>
                <a:miter lim="800000"/>
                <a:headEnd/>
                <a:tailEnd/>
              </a:ln>
            </p:spPr>
            <p:txBody>
              <a:bodyPr wrap="none">
                <a:spAutoFit/>
              </a:bodyPr>
              <a:lstStyle/>
              <a:p>
                <a:r>
                  <a:rPr lang="en-US" altLang="zh-CN" sz="1600">
                    <a:cs typeface="Arial" pitchFamily="34" charset="0"/>
                  </a:rPr>
                  <a:t>1</a:t>
                </a:r>
              </a:p>
            </p:txBody>
          </p:sp>
        </p:grpSp>
      </p:grpSp>
      <p:grpSp>
        <p:nvGrpSpPr>
          <p:cNvPr id="28" name="Group 101"/>
          <p:cNvGrpSpPr>
            <a:grpSpLocks/>
          </p:cNvGrpSpPr>
          <p:nvPr/>
        </p:nvGrpSpPr>
        <p:grpSpPr bwMode="auto">
          <a:xfrm>
            <a:off x="5810250" y="5253038"/>
            <a:ext cx="298450" cy="660400"/>
            <a:chOff x="3007422" y="3776327"/>
            <a:chExt cx="298780" cy="659661"/>
          </a:xfrm>
        </p:grpSpPr>
        <p:cxnSp>
          <p:nvCxnSpPr>
            <p:cNvPr id="65580" name="Straight Connector 102"/>
            <p:cNvCxnSpPr>
              <a:cxnSpLocks noChangeShapeType="1"/>
            </p:cNvCxnSpPr>
            <p:nvPr/>
          </p:nvCxnSpPr>
          <p:spPr bwMode="auto">
            <a:xfrm>
              <a:off x="3148837" y="3776327"/>
              <a:ext cx="12251" cy="363445"/>
            </a:xfrm>
            <a:prstGeom prst="line">
              <a:avLst/>
            </a:prstGeom>
            <a:noFill/>
            <a:ln w="22225">
              <a:solidFill>
                <a:srgbClr val="CC0000"/>
              </a:solidFill>
              <a:round/>
              <a:headEnd/>
              <a:tailEnd type="triangle" w="med" len="med"/>
            </a:ln>
          </p:spPr>
        </p:cxnSp>
        <p:grpSp>
          <p:nvGrpSpPr>
            <p:cNvPr id="65581" name="Group 103"/>
            <p:cNvGrpSpPr>
              <a:grpSpLocks/>
            </p:cNvGrpSpPr>
            <p:nvPr/>
          </p:nvGrpSpPr>
          <p:grpSpPr bwMode="auto">
            <a:xfrm>
              <a:off x="3007422" y="4097434"/>
              <a:ext cx="298780" cy="338554"/>
              <a:chOff x="7118580" y="4088704"/>
              <a:chExt cx="298780" cy="338554"/>
            </a:xfrm>
          </p:grpSpPr>
          <p:sp>
            <p:nvSpPr>
              <p:cNvPr id="65582" name="Oval 104"/>
              <p:cNvSpPr>
                <a:spLocks noChangeArrowheads="1"/>
              </p:cNvSpPr>
              <p:nvPr/>
            </p:nvSpPr>
            <p:spPr bwMode="auto">
              <a:xfrm>
                <a:off x="7163482" y="4166297"/>
                <a:ext cx="220510" cy="200099"/>
              </a:xfrm>
              <a:prstGeom prst="ellipse">
                <a:avLst/>
              </a:prstGeom>
              <a:solidFill>
                <a:schemeClr val="bg1"/>
              </a:solidFill>
              <a:ln w="15875">
                <a:solidFill>
                  <a:srgbClr val="CC0000"/>
                </a:solidFill>
                <a:round/>
                <a:headEnd/>
                <a:tailEnd/>
              </a:ln>
            </p:spPr>
            <p:txBody>
              <a:bodyPr wrap="none"/>
              <a:lstStyle/>
              <a:p>
                <a:endParaRPr lang="zh-CN" altLang="zh-CN"/>
              </a:p>
            </p:txBody>
          </p:sp>
          <p:sp>
            <p:nvSpPr>
              <p:cNvPr id="65583" name="TextBox 105"/>
              <p:cNvSpPr txBox="1">
                <a:spLocks noChangeArrowheads="1"/>
              </p:cNvSpPr>
              <p:nvPr/>
            </p:nvSpPr>
            <p:spPr bwMode="auto">
              <a:xfrm>
                <a:off x="7118580" y="4088704"/>
                <a:ext cx="298780" cy="338554"/>
              </a:xfrm>
              <a:prstGeom prst="rect">
                <a:avLst/>
              </a:prstGeom>
              <a:noFill/>
              <a:ln w="9525">
                <a:noFill/>
                <a:miter lim="800000"/>
                <a:headEnd/>
                <a:tailEnd/>
              </a:ln>
            </p:spPr>
            <p:txBody>
              <a:bodyPr wrap="none">
                <a:spAutoFit/>
              </a:bodyPr>
              <a:lstStyle/>
              <a:p>
                <a:r>
                  <a:rPr lang="en-US" altLang="zh-CN" sz="1600">
                    <a:cs typeface="Arial" pitchFamily="34" charset="0"/>
                  </a:rPr>
                  <a:t>1</a:t>
                </a:r>
              </a:p>
            </p:txBody>
          </p:sp>
        </p:grpSp>
      </p:grpSp>
      <p:grpSp>
        <p:nvGrpSpPr>
          <p:cNvPr id="30" name="Group 106"/>
          <p:cNvGrpSpPr>
            <a:grpSpLocks/>
          </p:cNvGrpSpPr>
          <p:nvPr/>
        </p:nvGrpSpPr>
        <p:grpSpPr bwMode="auto">
          <a:xfrm>
            <a:off x="5708650" y="3810000"/>
            <a:ext cx="298450" cy="642938"/>
            <a:chOff x="2905934" y="2332859"/>
            <a:chExt cx="298780" cy="642655"/>
          </a:xfrm>
        </p:grpSpPr>
        <p:cxnSp>
          <p:nvCxnSpPr>
            <p:cNvPr id="65576" name="Straight Connector 107"/>
            <p:cNvCxnSpPr>
              <a:cxnSpLocks noChangeShapeType="1"/>
            </p:cNvCxnSpPr>
            <p:nvPr/>
          </p:nvCxnSpPr>
          <p:spPr bwMode="auto">
            <a:xfrm>
              <a:off x="3044835" y="2612069"/>
              <a:ext cx="12251" cy="363445"/>
            </a:xfrm>
            <a:prstGeom prst="line">
              <a:avLst/>
            </a:prstGeom>
            <a:noFill/>
            <a:ln w="22225">
              <a:solidFill>
                <a:srgbClr val="CC0000"/>
              </a:solidFill>
              <a:round/>
              <a:headEnd/>
              <a:tailEnd type="triangle" w="med" len="med"/>
            </a:ln>
          </p:spPr>
        </p:cxnSp>
        <p:grpSp>
          <p:nvGrpSpPr>
            <p:cNvPr id="65577" name="Group 108"/>
            <p:cNvGrpSpPr>
              <a:grpSpLocks/>
            </p:cNvGrpSpPr>
            <p:nvPr/>
          </p:nvGrpSpPr>
          <p:grpSpPr bwMode="auto">
            <a:xfrm>
              <a:off x="2905934" y="2332859"/>
              <a:ext cx="298780" cy="338554"/>
              <a:chOff x="7126748" y="4088704"/>
              <a:chExt cx="298780" cy="338554"/>
            </a:xfrm>
          </p:grpSpPr>
          <p:sp>
            <p:nvSpPr>
              <p:cNvPr id="65578" name="Oval 109"/>
              <p:cNvSpPr>
                <a:spLocks noChangeArrowheads="1"/>
              </p:cNvSpPr>
              <p:nvPr/>
            </p:nvSpPr>
            <p:spPr bwMode="auto">
              <a:xfrm>
                <a:off x="7163482" y="4166297"/>
                <a:ext cx="220510" cy="200099"/>
              </a:xfrm>
              <a:prstGeom prst="ellipse">
                <a:avLst/>
              </a:prstGeom>
              <a:solidFill>
                <a:schemeClr val="bg1"/>
              </a:solidFill>
              <a:ln w="15875">
                <a:solidFill>
                  <a:srgbClr val="CC0000"/>
                </a:solidFill>
                <a:round/>
                <a:headEnd/>
                <a:tailEnd/>
              </a:ln>
            </p:spPr>
            <p:txBody>
              <a:bodyPr wrap="none"/>
              <a:lstStyle/>
              <a:p>
                <a:endParaRPr lang="zh-CN" altLang="zh-CN"/>
              </a:p>
            </p:txBody>
          </p:sp>
          <p:sp>
            <p:nvSpPr>
              <p:cNvPr id="65579" name="TextBox 110"/>
              <p:cNvSpPr txBox="1">
                <a:spLocks noChangeArrowheads="1"/>
              </p:cNvSpPr>
              <p:nvPr/>
            </p:nvSpPr>
            <p:spPr bwMode="auto">
              <a:xfrm>
                <a:off x="7126748" y="4088704"/>
                <a:ext cx="298780" cy="338554"/>
              </a:xfrm>
              <a:prstGeom prst="rect">
                <a:avLst/>
              </a:prstGeom>
              <a:noFill/>
              <a:ln w="9525">
                <a:noFill/>
                <a:miter lim="800000"/>
                <a:headEnd/>
                <a:tailEnd/>
              </a:ln>
            </p:spPr>
            <p:txBody>
              <a:bodyPr wrap="none">
                <a:spAutoFit/>
              </a:bodyPr>
              <a:lstStyle/>
              <a:p>
                <a:r>
                  <a:rPr lang="en-US" altLang="zh-CN" sz="1600">
                    <a:cs typeface="Arial" pitchFamily="34" charset="0"/>
                  </a:rPr>
                  <a:t>3</a:t>
                </a:r>
              </a:p>
            </p:txBody>
          </p:sp>
        </p:grpSp>
      </p:grpSp>
      <p:grpSp>
        <p:nvGrpSpPr>
          <p:cNvPr id="32" name="Group 111"/>
          <p:cNvGrpSpPr>
            <a:grpSpLocks/>
          </p:cNvGrpSpPr>
          <p:nvPr/>
        </p:nvGrpSpPr>
        <p:grpSpPr bwMode="auto">
          <a:xfrm>
            <a:off x="6169025" y="5248275"/>
            <a:ext cx="298450" cy="669925"/>
            <a:chOff x="3366049" y="3770526"/>
            <a:chExt cx="298780" cy="670225"/>
          </a:xfrm>
        </p:grpSpPr>
        <p:cxnSp>
          <p:nvCxnSpPr>
            <p:cNvPr id="65572" name="Straight Connector 112"/>
            <p:cNvCxnSpPr>
              <a:cxnSpLocks noChangeShapeType="1"/>
            </p:cNvCxnSpPr>
            <p:nvPr/>
          </p:nvCxnSpPr>
          <p:spPr bwMode="auto">
            <a:xfrm>
              <a:off x="3496795" y="3770526"/>
              <a:ext cx="12251" cy="363445"/>
            </a:xfrm>
            <a:prstGeom prst="line">
              <a:avLst/>
            </a:prstGeom>
            <a:noFill/>
            <a:ln w="22225">
              <a:solidFill>
                <a:srgbClr val="CC0000"/>
              </a:solidFill>
              <a:round/>
              <a:headEnd/>
              <a:tailEnd type="triangle" w="med" len="med"/>
            </a:ln>
          </p:spPr>
        </p:cxnSp>
        <p:grpSp>
          <p:nvGrpSpPr>
            <p:cNvPr id="65573" name="Group 113"/>
            <p:cNvGrpSpPr>
              <a:grpSpLocks/>
            </p:cNvGrpSpPr>
            <p:nvPr/>
          </p:nvGrpSpPr>
          <p:grpSpPr bwMode="auto">
            <a:xfrm>
              <a:off x="3366049" y="4102197"/>
              <a:ext cx="298780" cy="338554"/>
              <a:chOff x="7126748" y="4088704"/>
              <a:chExt cx="298780" cy="338554"/>
            </a:xfrm>
          </p:grpSpPr>
          <p:sp>
            <p:nvSpPr>
              <p:cNvPr id="65574" name="Oval 114"/>
              <p:cNvSpPr>
                <a:spLocks noChangeArrowheads="1"/>
              </p:cNvSpPr>
              <p:nvPr/>
            </p:nvSpPr>
            <p:spPr bwMode="auto">
              <a:xfrm>
                <a:off x="7163482" y="4166297"/>
                <a:ext cx="220510" cy="200099"/>
              </a:xfrm>
              <a:prstGeom prst="ellipse">
                <a:avLst/>
              </a:prstGeom>
              <a:solidFill>
                <a:schemeClr val="bg1"/>
              </a:solidFill>
              <a:ln w="15875">
                <a:solidFill>
                  <a:srgbClr val="CC0000"/>
                </a:solidFill>
                <a:round/>
                <a:headEnd/>
                <a:tailEnd/>
              </a:ln>
            </p:spPr>
            <p:txBody>
              <a:bodyPr wrap="none"/>
              <a:lstStyle/>
              <a:p>
                <a:endParaRPr lang="zh-CN" altLang="zh-CN"/>
              </a:p>
            </p:txBody>
          </p:sp>
          <p:sp>
            <p:nvSpPr>
              <p:cNvPr id="65575" name="TextBox 115"/>
              <p:cNvSpPr txBox="1">
                <a:spLocks noChangeArrowheads="1"/>
              </p:cNvSpPr>
              <p:nvPr/>
            </p:nvSpPr>
            <p:spPr bwMode="auto">
              <a:xfrm>
                <a:off x="7126748" y="4088704"/>
                <a:ext cx="298780" cy="338554"/>
              </a:xfrm>
              <a:prstGeom prst="rect">
                <a:avLst/>
              </a:prstGeom>
              <a:noFill/>
              <a:ln w="9525">
                <a:noFill/>
                <a:miter lim="800000"/>
                <a:headEnd/>
                <a:tailEnd/>
              </a:ln>
            </p:spPr>
            <p:txBody>
              <a:bodyPr wrap="none">
                <a:spAutoFit/>
              </a:bodyPr>
              <a:lstStyle/>
              <a:p>
                <a:r>
                  <a:rPr lang="en-US" altLang="zh-CN" sz="1600">
                    <a:cs typeface="Arial" pitchFamily="34" charset="0"/>
                  </a:rPr>
                  <a:t>3</a:t>
                </a:r>
              </a:p>
            </p:txBody>
          </p:sp>
        </p:grpSp>
      </p:grpSp>
      <p:grpSp>
        <p:nvGrpSpPr>
          <p:cNvPr id="34" name="Group 116"/>
          <p:cNvGrpSpPr>
            <a:grpSpLocks/>
          </p:cNvGrpSpPr>
          <p:nvPr/>
        </p:nvGrpSpPr>
        <p:grpSpPr bwMode="auto">
          <a:xfrm>
            <a:off x="6865938" y="5237163"/>
            <a:ext cx="300037" cy="679450"/>
            <a:chOff x="4064326" y="3759579"/>
            <a:chExt cx="298780" cy="680611"/>
          </a:xfrm>
        </p:grpSpPr>
        <p:cxnSp>
          <p:nvCxnSpPr>
            <p:cNvPr id="65568" name="Straight Connector 117"/>
            <p:cNvCxnSpPr>
              <a:cxnSpLocks noChangeShapeType="1"/>
            </p:cNvCxnSpPr>
            <p:nvPr/>
          </p:nvCxnSpPr>
          <p:spPr bwMode="auto">
            <a:xfrm>
              <a:off x="4196385" y="3759579"/>
              <a:ext cx="12251" cy="363445"/>
            </a:xfrm>
            <a:prstGeom prst="line">
              <a:avLst/>
            </a:prstGeom>
            <a:noFill/>
            <a:ln w="22225">
              <a:solidFill>
                <a:srgbClr val="CC0000"/>
              </a:solidFill>
              <a:round/>
              <a:headEnd/>
              <a:tailEnd type="triangle" w="med" len="med"/>
            </a:ln>
          </p:spPr>
        </p:cxnSp>
        <p:grpSp>
          <p:nvGrpSpPr>
            <p:cNvPr id="65569" name="Group 118"/>
            <p:cNvGrpSpPr>
              <a:grpSpLocks/>
            </p:cNvGrpSpPr>
            <p:nvPr/>
          </p:nvGrpSpPr>
          <p:grpSpPr bwMode="auto">
            <a:xfrm>
              <a:off x="4064326" y="4101636"/>
              <a:ext cx="298780" cy="338554"/>
              <a:chOff x="7126748" y="4088704"/>
              <a:chExt cx="298780" cy="338554"/>
            </a:xfrm>
          </p:grpSpPr>
          <p:sp>
            <p:nvSpPr>
              <p:cNvPr id="65570" name="Oval 119"/>
              <p:cNvSpPr>
                <a:spLocks noChangeArrowheads="1"/>
              </p:cNvSpPr>
              <p:nvPr/>
            </p:nvSpPr>
            <p:spPr bwMode="auto">
              <a:xfrm>
                <a:off x="7163482" y="4166297"/>
                <a:ext cx="220510" cy="200099"/>
              </a:xfrm>
              <a:prstGeom prst="ellipse">
                <a:avLst/>
              </a:prstGeom>
              <a:solidFill>
                <a:schemeClr val="bg1"/>
              </a:solidFill>
              <a:ln w="15875">
                <a:solidFill>
                  <a:srgbClr val="CC0000"/>
                </a:solidFill>
                <a:round/>
                <a:headEnd/>
                <a:tailEnd/>
              </a:ln>
            </p:spPr>
            <p:txBody>
              <a:bodyPr wrap="none"/>
              <a:lstStyle/>
              <a:p>
                <a:endParaRPr lang="zh-CN" altLang="zh-CN"/>
              </a:p>
            </p:txBody>
          </p:sp>
          <p:sp>
            <p:nvSpPr>
              <p:cNvPr id="65571" name="TextBox 120"/>
              <p:cNvSpPr txBox="1">
                <a:spLocks noChangeArrowheads="1"/>
              </p:cNvSpPr>
              <p:nvPr/>
            </p:nvSpPr>
            <p:spPr bwMode="auto">
              <a:xfrm>
                <a:off x="7126748" y="4088704"/>
                <a:ext cx="298780" cy="338554"/>
              </a:xfrm>
              <a:prstGeom prst="rect">
                <a:avLst/>
              </a:prstGeom>
              <a:noFill/>
              <a:ln w="9525">
                <a:noFill/>
                <a:miter lim="800000"/>
                <a:headEnd/>
                <a:tailEnd/>
              </a:ln>
            </p:spPr>
            <p:txBody>
              <a:bodyPr wrap="none">
                <a:spAutoFit/>
              </a:bodyPr>
              <a:lstStyle/>
              <a:p>
                <a:r>
                  <a:rPr lang="en-US" altLang="zh-CN" sz="1600">
                    <a:cs typeface="Arial" pitchFamily="34" charset="0"/>
                  </a:rPr>
                  <a:t>4</a:t>
                </a:r>
              </a:p>
            </p:txBody>
          </p:sp>
        </p:grpSp>
      </p:grpSp>
      <p:grpSp>
        <p:nvGrpSpPr>
          <p:cNvPr id="36" name="Group 121"/>
          <p:cNvGrpSpPr>
            <a:grpSpLocks/>
          </p:cNvGrpSpPr>
          <p:nvPr/>
        </p:nvGrpSpPr>
        <p:grpSpPr bwMode="auto">
          <a:xfrm>
            <a:off x="6330950" y="3789363"/>
            <a:ext cx="298450" cy="647700"/>
            <a:chOff x="3528567" y="2312591"/>
            <a:chExt cx="298780" cy="646584"/>
          </a:xfrm>
        </p:grpSpPr>
        <p:cxnSp>
          <p:nvCxnSpPr>
            <p:cNvPr id="65564" name="Straight Connector 122"/>
            <p:cNvCxnSpPr>
              <a:cxnSpLocks noChangeShapeType="1"/>
            </p:cNvCxnSpPr>
            <p:nvPr/>
          </p:nvCxnSpPr>
          <p:spPr bwMode="auto">
            <a:xfrm>
              <a:off x="3677779" y="2595730"/>
              <a:ext cx="12251" cy="363445"/>
            </a:xfrm>
            <a:prstGeom prst="line">
              <a:avLst/>
            </a:prstGeom>
            <a:noFill/>
            <a:ln w="22225">
              <a:solidFill>
                <a:srgbClr val="CC0000"/>
              </a:solidFill>
              <a:round/>
              <a:headEnd/>
              <a:tailEnd type="triangle" w="med" len="med"/>
            </a:ln>
          </p:spPr>
        </p:cxnSp>
        <p:grpSp>
          <p:nvGrpSpPr>
            <p:cNvPr id="65565" name="Group 123"/>
            <p:cNvGrpSpPr>
              <a:grpSpLocks/>
            </p:cNvGrpSpPr>
            <p:nvPr/>
          </p:nvGrpSpPr>
          <p:grpSpPr bwMode="auto">
            <a:xfrm>
              <a:off x="3528567" y="2312591"/>
              <a:ext cx="298780" cy="338554"/>
              <a:chOff x="7126748" y="4088704"/>
              <a:chExt cx="298780" cy="338554"/>
            </a:xfrm>
          </p:grpSpPr>
          <p:sp>
            <p:nvSpPr>
              <p:cNvPr id="65566" name="Oval 124"/>
              <p:cNvSpPr>
                <a:spLocks noChangeArrowheads="1"/>
              </p:cNvSpPr>
              <p:nvPr/>
            </p:nvSpPr>
            <p:spPr bwMode="auto">
              <a:xfrm>
                <a:off x="7163482" y="4166297"/>
                <a:ext cx="220510" cy="200099"/>
              </a:xfrm>
              <a:prstGeom prst="ellipse">
                <a:avLst/>
              </a:prstGeom>
              <a:solidFill>
                <a:schemeClr val="bg1"/>
              </a:solidFill>
              <a:ln w="15875">
                <a:solidFill>
                  <a:srgbClr val="CC0000"/>
                </a:solidFill>
                <a:round/>
                <a:headEnd/>
                <a:tailEnd/>
              </a:ln>
            </p:spPr>
            <p:txBody>
              <a:bodyPr wrap="none"/>
              <a:lstStyle/>
              <a:p>
                <a:endParaRPr lang="zh-CN" altLang="zh-CN"/>
              </a:p>
            </p:txBody>
          </p:sp>
          <p:sp>
            <p:nvSpPr>
              <p:cNvPr id="65567" name="TextBox 125"/>
              <p:cNvSpPr txBox="1">
                <a:spLocks noChangeArrowheads="1"/>
              </p:cNvSpPr>
              <p:nvPr/>
            </p:nvSpPr>
            <p:spPr bwMode="auto">
              <a:xfrm>
                <a:off x="7126748" y="4088704"/>
                <a:ext cx="298780" cy="338554"/>
              </a:xfrm>
              <a:prstGeom prst="rect">
                <a:avLst/>
              </a:prstGeom>
              <a:noFill/>
              <a:ln w="9525">
                <a:noFill/>
                <a:miter lim="800000"/>
                <a:headEnd/>
                <a:tailEnd/>
              </a:ln>
            </p:spPr>
            <p:txBody>
              <a:bodyPr wrap="none">
                <a:spAutoFit/>
              </a:bodyPr>
              <a:lstStyle/>
              <a:p>
                <a:r>
                  <a:rPr lang="en-US" altLang="zh-CN" sz="1600">
                    <a:cs typeface="Arial" pitchFamily="34" charset="0"/>
                  </a:rPr>
                  <a:t>4</a:t>
                </a:r>
              </a:p>
            </p:txBody>
          </p:sp>
        </p:grpSp>
      </p:grpSp>
      <p:sp>
        <p:nvSpPr>
          <p:cNvPr id="65559" name="TextBox 126"/>
          <p:cNvSpPr txBox="1">
            <a:spLocks noChangeArrowheads="1"/>
          </p:cNvSpPr>
          <p:nvPr/>
        </p:nvSpPr>
        <p:spPr bwMode="auto">
          <a:xfrm>
            <a:off x="4743450" y="4062413"/>
            <a:ext cx="806450" cy="307975"/>
          </a:xfrm>
          <a:prstGeom prst="rect">
            <a:avLst/>
          </a:prstGeom>
          <a:noFill/>
          <a:ln w="9525">
            <a:noFill/>
            <a:miter lim="800000"/>
            <a:headEnd/>
            <a:tailEnd/>
          </a:ln>
        </p:spPr>
        <p:txBody>
          <a:bodyPr wrap="none">
            <a:spAutoFit/>
          </a:bodyPr>
          <a:lstStyle/>
          <a:p>
            <a:r>
              <a:rPr lang="en-US" altLang="zh-CN" sz="1400" i="1">
                <a:cs typeface="Arial" pitchFamily="34" charset="0"/>
              </a:rPr>
              <a:t>arrivals</a:t>
            </a:r>
          </a:p>
        </p:txBody>
      </p:sp>
      <p:sp>
        <p:nvSpPr>
          <p:cNvPr id="65560" name="TextBox 127"/>
          <p:cNvSpPr txBox="1">
            <a:spLocks noChangeArrowheads="1"/>
          </p:cNvSpPr>
          <p:nvPr/>
        </p:nvSpPr>
        <p:spPr bwMode="auto">
          <a:xfrm>
            <a:off x="4767263" y="5260975"/>
            <a:ext cx="1087437" cy="307975"/>
          </a:xfrm>
          <a:prstGeom prst="rect">
            <a:avLst/>
          </a:prstGeom>
          <a:noFill/>
          <a:ln w="9525">
            <a:noFill/>
            <a:miter lim="800000"/>
            <a:headEnd/>
            <a:tailEnd/>
          </a:ln>
        </p:spPr>
        <p:txBody>
          <a:bodyPr wrap="none">
            <a:spAutoFit/>
          </a:bodyPr>
          <a:lstStyle/>
          <a:p>
            <a:r>
              <a:rPr lang="en-US" altLang="zh-CN" sz="1400" i="1">
                <a:cs typeface="Arial" pitchFamily="34" charset="0"/>
              </a:rPr>
              <a:t>departures</a:t>
            </a:r>
          </a:p>
        </p:txBody>
      </p:sp>
      <p:sp>
        <p:nvSpPr>
          <p:cNvPr id="65561" name="TextBox 128"/>
          <p:cNvSpPr txBox="1">
            <a:spLocks noChangeArrowheads="1"/>
          </p:cNvSpPr>
          <p:nvPr/>
        </p:nvSpPr>
        <p:spPr bwMode="auto">
          <a:xfrm>
            <a:off x="4789488" y="4567238"/>
            <a:ext cx="860425" cy="593725"/>
          </a:xfrm>
          <a:prstGeom prst="rect">
            <a:avLst/>
          </a:prstGeom>
          <a:noFill/>
          <a:ln w="9525">
            <a:noFill/>
            <a:miter lim="800000"/>
            <a:headEnd/>
            <a:tailEnd/>
          </a:ln>
        </p:spPr>
        <p:txBody>
          <a:bodyPr>
            <a:spAutoFit/>
          </a:bodyPr>
          <a:lstStyle/>
          <a:p>
            <a:pPr algn="ctr">
              <a:lnSpc>
                <a:spcPts val="1275"/>
              </a:lnSpc>
            </a:pPr>
            <a:r>
              <a:rPr lang="en-US" altLang="zh-CN" sz="1400" i="1">
                <a:cs typeface="Arial" pitchFamily="34" charset="0"/>
              </a:rPr>
              <a:t>packet in service</a:t>
            </a:r>
          </a:p>
        </p:txBody>
      </p:sp>
    </p:spTree>
    <p:extLst>
      <p:ext uri="{BB962C8B-B14F-4D97-AF65-F5344CB8AC3E}">
        <p14:creationId xmlns:p14="http://schemas.microsoft.com/office/powerpoint/2010/main" val="41787111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500"/>
                                        <p:tgtEl>
                                          <p:spTgt spid="26"/>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up)">
                                      <p:cBhvr>
                                        <p:cTn id="16" dur="500"/>
                                        <p:tgtEl>
                                          <p:spTgt spid="22"/>
                                        </p:tgtEl>
                                      </p:cBhvr>
                                    </p:animEffect>
                                  </p:childTnLst>
                                </p:cTn>
                              </p:par>
                            </p:childTnLst>
                          </p:cTn>
                        </p:par>
                        <p:par>
                          <p:cTn id="17" fill="hold" nodeType="afterGroup">
                            <p:stCondLst>
                              <p:cond delay="500"/>
                            </p:stCondLst>
                            <p:childTnLst>
                              <p:par>
                                <p:cTn id="18" presetID="22" presetClass="entr" presetSubtype="1"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wipe(up)">
                                      <p:cBhvr>
                                        <p:cTn id="20" dur="1200"/>
                                        <p:tgtEl>
                                          <p:spTgt spid="30"/>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up)">
                                      <p:cBhvr>
                                        <p:cTn id="25" dur="500"/>
                                        <p:tgtEl>
                                          <p:spTgt spid="28"/>
                                        </p:tgtEl>
                                      </p:cBhvr>
                                    </p:animEffect>
                                  </p:childTnLst>
                                </p:cTn>
                              </p:par>
                            </p:childTnLst>
                          </p:cTn>
                        </p:par>
                        <p:par>
                          <p:cTn id="26" fill="hold" nodeType="afterGroup">
                            <p:stCondLst>
                              <p:cond delay="500"/>
                            </p:stCondLst>
                            <p:childTnLst>
                              <p:par>
                                <p:cTn id="27" presetID="22" presetClass="entr" presetSubtype="1"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up)">
                                      <p:cBhvr>
                                        <p:cTn id="29" dur="500"/>
                                        <p:tgtEl>
                                          <p:spTgt spid="10"/>
                                        </p:tgtEl>
                                      </p:cBhvr>
                                    </p:animEffect>
                                  </p:childTnLst>
                                </p:cTn>
                              </p:par>
                            </p:childTnLst>
                          </p:cTn>
                        </p:par>
                        <p:par>
                          <p:cTn id="30" fill="hold" nodeType="afterGroup">
                            <p:stCondLst>
                              <p:cond delay="1000"/>
                            </p:stCondLst>
                            <p:childTnLst>
                              <p:par>
                                <p:cTn id="31" presetID="22" presetClass="entr" presetSubtype="1" fill="hold"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up)">
                                      <p:cBhvr>
                                        <p:cTn id="33" dur="500"/>
                                        <p:tgtEl>
                                          <p:spTgt spid="32"/>
                                        </p:tgtEl>
                                      </p:cBhvr>
                                    </p:animEffect>
                                  </p:childTnLst>
                                </p:cTn>
                              </p:par>
                            </p:childTnLst>
                          </p:cTn>
                        </p:par>
                        <p:par>
                          <p:cTn id="34" fill="hold" nodeType="afterGroup">
                            <p:stCondLst>
                              <p:cond delay="1500"/>
                            </p:stCondLst>
                            <p:childTnLst>
                              <p:par>
                                <p:cTn id="35" presetID="22" presetClass="entr" presetSubtype="1" fill="hold"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up)">
                                      <p:cBhvr>
                                        <p:cTn id="37" dur="500"/>
                                        <p:tgtEl>
                                          <p:spTgt spid="1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wipe(up)">
                                      <p:cBhvr>
                                        <p:cTn id="42" dur="500"/>
                                        <p:tgtEl>
                                          <p:spTgt spid="36"/>
                                        </p:tgtEl>
                                      </p:cBhvr>
                                    </p:animEffect>
                                  </p:childTnLst>
                                </p:cTn>
                              </p:par>
                            </p:childTnLst>
                          </p:cTn>
                        </p:par>
                        <p:par>
                          <p:cTn id="43" fill="hold" nodeType="afterGroup">
                            <p:stCondLst>
                              <p:cond delay="500"/>
                            </p:stCondLst>
                            <p:childTnLst>
                              <p:par>
                                <p:cTn id="44" presetID="22" presetClass="entr" presetSubtype="1" fill="hold" nodeType="after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up)">
                                      <p:cBhvr>
                                        <p:cTn id="46" dur="500"/>
                                        <p:tgtEl>
                                          <p:spTgt spid="24"/>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1"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up)">
                                      <p:cBhvr>
                                        <p:cTn id="51" dur="500"/>
                                        <p:tgtEl>
                                          <p:spTgt spid="14"/>
                                        </p:tgtEl>
                                      </p:cBhvr>
                                    </p:animEffect>
                                  </p:childTnLst>
                                </p:cTn>
                              </p:par>
                            </p:childTnLst>
                          </p:cTn>
                        </p:par>
                        <p:par>
                          <p:cTn id="52" fill="hold" nodeType="afterGroup">
                            <p:stCondLst>
                              <p:cond delay="500"/>
                            </p:stCondLst>
                            <p:childTnLst>
                              <p:par>
                                <p:cTn id="53" presetID="22" presetClass="entr" presetSubtype="1" fill="hold" nodeType="after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wipe(up)">
                                      <p:cBhvr>
                                        <p:cTn id="55" dur="500"/>
                                        <p:tgtEl>
                                          <p:spTgt spid="34"/>
                                        </p:tgtEl>
                                      </p:cBhvr>
                                    </p:animEffect>
                                  </p:childTnLst>
                                </p:cTn>
                              </p:par>
                            </p:childTnLst>
                          </p:cTn>
                        </p:par>
                        <p:par>
                          <p:cTn id="56" fill="hold" nodeType="afterGroup">
                            <p:stCondLst>
                              <p:cond delay="1000"/>
                            </p:stCondLst>
                            <p:childTnLst>
                              <p:par>
                                <p:cTn id="57" presetID="22" presetClass="entr" presetSubtype="1" fill="hold"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wipe(up)">
                                      <p:cBhvr>
                                        <p:cTn id="59" dur="500"/>
                                        <p:tgtEl>
                                          <p:spTgt spid="18"/>
                                        </p:tgtEl>
                                      </p:cBhvr>
                                    </p:animEffect>
                                  </p:childTnLst>
                                </p:cTn>
                              </p:par>
                            </p:childTnLst>
                          </p:cTn>
                        </p:par>
                        <p:par>
                          <p:cTn id="60" fill="hold" nodeType="afterGroup">
                            <p:stCondLst>
                              <p:cond delay="1500"/>
                            </p:stCondLst>
                            <p:childTnLst>
                              <p:par>
                                <p:cTn id="61" presetID="22" presetClass="entr" presetSubtype="1" fill="hold" nodeType="after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wipe(up)">
                                      <p:cBhvr>
                                        <p:cTn id="63" dur="500"/>
                                        <p:tgtEl>
                                          <p:spTgt spid="16"/>
                                        </p:tgtEl>
                                      </p:cBhvr>
                                    </p:animEffect>
                                  </p:childTnLst>
                                </p:cTn>
                              </p:par>
                            </p:childTnLst>
                          </p:cTn>
                        </p:par>
                        <p:par>
                          <p:cTn id="64" fill="hold" nodeType="afterGroup">
                            <p:stCondLst>
                              <p:cond delay="2000"/>
                            </p:stCondLst>
                            <p:childTnLst>
                              <p:par>
                                <p:cTn id="65" presetID="22" presetClass="entr" presetSubtype="1" fill="hold" nodeType="after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up)">
                                      <p:cBhvr>
                                        <p:cTn id="6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latin typeface="+mn-ea"/>
                <a:ea typeface="+mn-ea"/>
              </a:rPr>
              <a:t>优先级排队</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459" y="1924650"/>
            <a:ext cx="8640381" cy="3439005"/>
          </a:xfrm>
          <a:prstGeom prst="rect">
            <a:avLst/>
          </a:prstGeom>
        </p:spPr>
      </p:pic>
    </p:spTree>
    <p:extLst>
      <p:ext uri="{BB962C8B-B14F-4D97-AF65-F5344CB8AC3E}">
        <p14:creationId xmlns:p14="http://schemas.microsoft.com/office/powerpoint/2010/main" val="27648700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mn-ea"/>
                <a:ea typeface="+mn-ea"/>
              </a:rPr>
              <a:t>调度策略</a:t>
            </a:r>
            <a:r>
              <a:rPr lang="en-US" altLang="zh-CN">
                <a:latin typeface="+mn-ea"/>
                <a:ea typeface="+mn-ea"/>
              </a:rPr>
              <a:t>: </a:t>
            </a:r>
            <a:r>
              <a:rPr lang="zh-CN" altLang="en-US">
                <a:latin typeface="+mn-ea"/>
                <a:ea typeface="+mn-ea"/>
              </a:rPr>
              <a:t>还有更多</a:t>
            </a:r>
          </a:p>
        </p:txBody>
      </p:sp>
      <p:sp>
        <p:nvSpPr>
          <p:cNvPr id="66564" name="Rectangle 3"/>
          <p:cNvSpPr>
            <a:spLocks noGrp="1" noChangeArrowheads="1"/>
          </p:cNvSpPr>
          <p:nvPr>
            <p:ph idx="1"/>
          </p:nvPr>
        </p:nvSpPr>
        <p:spPr>
          <a:xfrm>
            <a:off x="325438" y="1042989"/>
            <a:ext cx="8488362" cy="1723704"/>
          </a:xfrm>
        </p:spPr>
        <p:txBody>
          <a:bodyPr/>
          <a:lstStyle/>
          <a:p>
            <a:pPr>
              <a:buNone/>
            </a:pPr>
            <a:r>
              <a:rPr lang="zh-CN" altLang="en-US">
                <a:solidFill>
                  <a:srgbClr val="FF0000"/>
                </a:solidFill>
              </a:rPr>
              <a:t>循环</a:t>
            </a:r>
            <a:r>
              <a:rPr lang="en-US" altLang="zh-CN">
                <a:solidFill>
                  <a:srgbClr val="FF0000"/>
                </a:solidFill>
                <a:ea typeface="ＭＳ Ｐゴシック" pitchFamily="34" charset="-128"/>
                <a:cs typeface="ＭＳ Ｐゴシック" pitchFamily="34" charset="-128"/>
              </a:rPr>
              <a:t>(RR)</a:t>
            </a:r>
            <a:r>
              <a:rPr lang="zh-CN" altLang="en-US">
                <a:solidFill>
                  <a:srgbClr val="FF0000"/>
                </a:solidFill>
                <a:ea typeface="ＭＳ Ｐゴシック" pitchFamily="34" charset="-128"/>
                <a:cs typeface="ＭＳ Ｐゴシック" pitchFamily="34" charset="-128"/>
              </a:rPr>
              <a:t>调度</a:t>
            </a:r>
            <a:r>
              <a:rPr lang="en-US" altLang="zh-CN">
                <a:solidFill>
                  <a:srgbClr val="FF0000"/>
                </a:solidFill>
                <a:ea typeface="ＭＳ Ｐゴシック" pitchFamily="34" charset="-128"/>
                <a:cs typeface="ＭＳ Ｐゴシック" pitchFamily="34" charset="-128"/>
              </a:rPr>
              <a:t>:</a:t>
            </a:r>
          </a:p>
          <a:p>
            <a:r>
              <a:rPr lang="zh-CN" altLang="en-US" sz="2200"/>
              <a:t>多个分类</a:t>
            </a:r>
            <a:endParaRPr lang="en-US" altLang="zh-CN" sz="2200">
              <a:ea typeface="ＭＳ Ｐゴシック" pitchFamily="34" charset="-128"/>
              <a:cs typeface="ＭＳ Ｐゴシック" pitchFamily="34" charset="-128"/>
            </a:endParaRPr>
          </a:p>
          <a:p>
            <a:r>
              <a:rPr lang="zh-CN" altLang="en-US" sz="2200"/>
              <a:t>循环扫描类队列，从每个类发送一个完整的数据包</a:t>
            </a:r>
            <a:r>
              <a:rPr lang="en-US" altLang="zh-CN" sz="2200"/>
              <a:t>(</a:t>
            </a:r>
            <a:r>
              <a:rPr lang="zh-CN" altLang="en-US" sz="2200"/>
              <a:t>如果可用</a:t>
            </a:r>
            <a:r>
              <a:rPr lang="en-US" altLang="zh-CN" sz="2200"/>
              <a:t>)</a:t>
            </a:r>
            <a:endParaRPr lang="en-US" altLang="zh-CN" sz="2200">
              <a:ea typeface="ＭＳ Ｐゴシック" pitchFamily="34" charset="-128"/>
              <a:cs typeface="ＭＳ Ｐゴシック" pitchFamily="34" charset="-128"/>
            </a:endParaRPr>
          </a:p>
          <a:p>
            <a:pPr marL="342900" lvl="1" indent="-342900"/>
            <a:r>
              <a:rPr lang="zh-CN" altLang="en-US" sz="2200"/>
              <a:t>真实世界的例子</a:t>
            </a:r>
            <a:r>
              <a:rPr lang="en-US" altLang="zh-CN" sz="2200">
                <a:ea typeface="ＭＳ Ｐゴシック" pitchFamily="34" charset="-128"/>
                <a:cs typeface="Gill Sans MT" pitchFamily="34" charset="0"/>
              </a:rPr>
              <a:t>? </a:t>
            </a:r>
            <a:endParaRPr lang="en-US" altLang="zh-CN" sz="2200">
              <a:ea typeface="ＭＳ Ｐゴシック" pitchFamily="34" charset="-128"/>
              <a:cs typeface="ＭＳ Ｐゴシック" pitchFamily="34" charset="-128"/>
            </a:endParaRPr>
          </a:p>
        </p:txBody>
      </p:sp>
      <p:grpSp>
        <p:nvGrpSpPr>
          <p:cNvPr id="66565" name="Group 1"/>
          <p:cNvGrpSpPr>
            <a:grpSpLocks/>
          </p:cNvGrpSpPr>
          <p:nvPr/>
        </p:nvGrpSpPr>
        <p:grpSpPr bwMode="auto">
          <a:xfrm>
            <a:off x="3136060" y="2954900"/>
            <a:ext cx="3978275" cy="2414587"/>
            <a:chOff x="4743786" y="3505977"/>
            <a:chExt cx="3978331" cy="2414740"/>
          </a:xfrm>
        </p:grpSpPr>
        <p:cxnSp>
          <p:nvCxnSpPr>
            <p:cNvPr id="66568" name="Straight Connector 6"/>
            <p:cNvCxnSpPr>
              <a:cxnSpLocks noChangeShapeType="1"/>
            </p:cNvCxnSpPr>
            <p:nvPr/>
          </p:nvCxnSpPr>
          <p:spPr bwMode="auto">
            <a:xfrm>
              <a:off x="5489275" y="4460807"/>
              <a:ext cx="3230339" cy="0"/>
            </a:xfrm>
            <a:prstGeom prst="line">
              <a:avLst/>
            </a:prstGeom>
            <a:noFill/>
            <a:ln w="25400">
              <a:solidFill>
                <a:schemeClr val="tx1"/>
              </a:solidFill>
              <a:round/>
              <a:headEnd/>
              <a:tailEnd type="triangle" w="med" len="med"/>
            </a:ln>
          </p:spPr>
        </p:cxnSp>
        <p:cxnSp>
          <p:nvCxnSpPr>
            <p:cNvPr id="66569" name="Straight Connector 7"/>
            <p:cNvCxnSpPr>
              <a:cxnSpLocks noChangeShapeType="1"/>
            </p:cNvCxnSpPr>
            <p:nvPr/>
          </p:nvCxnSpPr>
          <p:spPr bwMode="auto">
            <a:xfrm>
              <a:off x="5491778" y="5232334"/>
              <a:ext cx="3230339" cy="0"/>
            </a:xfrm>
            <a:prstGeom prst="line">
              <a:avLst/>
            </a:prstGeom>
            <a:noFill/>
            <a:ln w="25400">
              <a:solidFill>
                <a:schemeClr val="tx1"/>
              </a:solidFill>
              <a:round/>
              <a:headEnd/>
              <a:tailEnd type="triangle" w="med" len="med"/>
            </a:ln>
          </p:spPr>
        </p:cxnSp>
        <p:grpSp>
          <p:nvGrpSpPr>
            <p:cNvPr id="66570" name="Group 8"/>
            <p:cNvGrpSpPr>
              <a:grpSpLocks/>
            </p:cNvGrpSpPr>
            <p:nvPr/>
          </p:nvGrpSpPr>
          <p:grpSpPr bwMode="auto">
            <a:xfrm>
              <a:off x="5599591" y="4466455"/>
              <a:ext cx="347099" cy="755477"/>
              <a:chOff x="2797204" y="2989241"/>
              <a:chExt cx="347099" cy="755477"/>
            </a:xfrm>
          </p:grpSpPr>
          <p:sp>
            <p:nvSpPr>
              <p:cNvPr id="66638" name="Rectangle 9"/>
              <p:cNvSpPr>
                <a:spLocks noChangeArrowheads="1"/>
              </p:cNvSpPr>
              <p:nvPr/>
            </p:nvSpPr>
            <p:spPr bwMode="auto">
              <a:xfrm>
                <a:off x="2797204" y="2989241"/>
                <a:ext cx="347099" cy="755477"/>
              </a:xfrm>
              <a:prstGeom prst="rect">
                <a:avLst/>
              </a:prstGeom>
              <a:solidFill>
                <a:srgbClr val="CC0000"/>
              </a:solidFill>
              <a:ln w="15875">
                <a:solidFill>
                  <a:schemeClr val="tx1"/>
                </a:solidFill>
                <a:miter lim="800000"/>
                <a:headEnd/>
                <a:tailEnd/>
              </a:ln>
            </p:spPr>
            <p:txBody>
              <a:bodyPr wrap="none"/>
              <a:lstStyle/>
              <a:p>
                <a:endParaRPr lang="zh-CN" altLang="zh-CN"/>
              </a:p>
            </p:txBody>
          </p:sp>
          <p:grpSp>
            <p:nvGrpSpPr>
              <p:cNvPr id="66639" name="Group 10"/>
              <p:cNvGrpSpPr>
                <a:grpSpLocks/>
              </p:cNvGrpSpPr>
              <p:nvPr/>
            </p:nvGrpSpPr>
            <p:grpSpPr bwMode="auto">
              <a:xfrm>
                <a:off x="2821701" y="3197503"/>
                <a:ext cx="298780" cy="338554"/>
                <a:chOff x="2821701" y="3197503"/>
                <a:chExt cx="298780" cy="338554"/>
              </a:xfrm>
            </p:grpSpPr>
            <p:sp>
              <p:nvSpPr>
                <p:cNvPr id="66640" name="Oval 11"/>
                <p:cNvSpPr>
                  <a:spLocks noChangeArrowheads="1"/>
                </p:cNvSpPr>
                <p:nvPr/>
              </p:nvSpPr>
              <p:spPr bwMode="auto">
                <a:xfrm>
                  <a:off x="2862541" y="3271013"/>
                  <a:ext cx="220510" cy="200099"/>
                </a:xfrm>
                <a:prstGeom prst="ellipse">
                  <a:avLst/>
                </a:prstGeom>
                <a:solidFill>
                  <a:schemeClr val="bg1"/>
                </a:solidFill>
                <a:ln w="15875">
                  <a:noFill/>
                  <a:round/>
                  <a:headEnd/>
                  <a:tailEnd/>
                </a:ln>
              </p:spPr>
              <p:txBody>
                <a:bodyPr wrap="none"/>
                <a:lstStyle/>
                <a:p>
                  <a:endParaRPr lang="zh-CN" altLang="zh-CN"/>
                </a:p>
              </p:txBody>
            </p:sp>
            <p:sp>
              <p:nvSpPr>
                <p:cNvPr id="66641" name="TextBox 12"/>
                <p:cNvSpPr txBox="1">
                  <a:spLocks noChangeArrowheads="1"/>
                </p:cNvSpPr>
                <p:nvPr/>
              </p:nvSpPr>
              <p:spPr bwMode="auto">
                <a:xfrm>
                  <a:off x="2821701" y="3197503"/>
                  <a:ext cx="298780" cy="338554"/>
                </a:xfrm>
                <a:prstGeom prst="rect">
                  <a:avLst/>
                </a:prstGeom>
                <a:noFill/>
                <a:ln w="9525">
                  <a:noFill/>
                  <a:miter lim="800000"/>
                  <a:headEnd/>
                  <a:tailEnd/>
                </a:ln>
              </p:spPr>
              <p:txBody>
                <a:bodyPr wrap="none">
                  <a:spAutoFit/>
                </a:bodyPr>
                <a:lstStyle/>
                <a:p>
                  <a:r>
                    <a:rPr lang="en-US" altLang="zh-CN" sz="1600">
                      <a:cs typeface="Arial" pitchFamily="34" charset="0"/>
                    </a:rPr>
                    <a:t>1</a:t>
                  </a:r>
                </a:p>
              </p:txBody>
            </p:sp>
          </p:grpSp>
        </p:grpSp>
        <p:grpSp>
          <p:nvGrpSpPr>
            <p:cNvPr id="66571" name="Group 13"/>
            <p:cNvGrpSpPr>
              <a:grpSpLocks/>
            </p:cNvGrpSpPr>
            <p:nvPr/>
          </p:nvGrpSpPr>
          <p:grpSpPr bwMode="auto">
            <a:xfrm>
              <a:off x="6300545" y="4463205"/>
              <a:ext cx="347099" cy="755477"/>
              <a:chOff x="2797204" y="2989241"/>
              <a:chExt cx="347099" cy="755477"/>
            </a:xfrm>
          </p:grpSpPr>
          <p:sp>
            <p:nvSpPr>
              <p:cNvPr id="66634" name="Rectangle 14"/>
              <p:cNvSpPr>
                <a:spLocks noChangeArrowheads="1"/>
              </p:cNvSpPr>
              <p:nvPr/>
            </p:nvSpPr>
            <p:spPr bwMode="auto">
              <a:xfrm>
                <a:off x="2797204" y="2989241"/>
                <a:ext cx="347099" cy="755477"/>
              </a:xfrm>
              <a:prstGeom prst="rect">
                <a:avLst/>
              </a:prstGeom>
              <a:solidFill>
                <a:srgbClr val="CC0000"/>
              </a:solidFill>
              <a:ln w="15875">
                <a:solidFill>
                  <a:schemeClr val="tx1"/>
                </a:solidFill>
                <a:miter lim="800000"/>
                <a:headEnd/>
                <a:tailEnd/>
              </a:ln>
            </p:spPr>
            <p:txBody>
              <a:bodyPr wrap="none"/>
              <a:lstStyle/>
              <a:p>
                <a:endParaRPr lang="zh-CN" altLang="zh-CN"/>
              </a:p>
            </p:txBody>
          </p:sp>
          <p:grpSp>
            <p:nvGrpSpPr>
              <p:cNvPr id="66635" name="Group 15"/>
              <p:cNvGrpSpPr>
                <a:grpSpLocks/>
              </p:cNvGrpSpPr>
              <p:nvPr/>
            </p:nvGrpSpPr>
            <p:grpSpPr bwMode="auto">
              <a:xfrm>
                <a:off x="2821701" y="3197503"/>
                <a:ext cx="298780" cy="338554"/>
                <a:chOff x="2821701" y="3197503"/>
                <a:chExt cx="298780" cy="338554"/>
              </a:xfrm>
            </p:grpSpPr>
            <p:sp>
              <p:nvSpPr>
                <p:cNvPr id="66636" name="Oval 16"/>
                <p:cNvSpPr>
                  <a:spLocks noChangeArrowheads="1"/>
                </p:cNvSpPr>
                <p:nvPr/>
              </p:nvSpPr>
              <p:spPr bwMode="auto">
                <a:xfrm>
                  <a:off x="2862541" y="3271013"/>
                  <a:ext cx="220510" cy="200099"/>
                </a:xfrm>
                <a:prstGeom prst="ellipse">
                  <a:avLst/>
                </a:prstGeom>
                <a:solidFill>
                  <a:schemeClr val="bg1"/>
                </a:solidFill>
                <a:ln w="15875">
                  <a:noFill/>
                  <a:round/>
                  <a:headEnd/>
                  <a:tailEnd/>
                </a:ln>
              </p:spPr>
              <p:txBody>
                <a:bodyPr wrap="none"/>
                <a:lstStyle/>
                <a:p>
                  <a:endParaRPr lang="zh-CN" altLang="zh-CN"/>
                </a:p>
              </p:txBody>
            </p:sp>
            <p:sp>
              <p:nvSpPr>
                <p:cNvPr id="66637" name="TextBox 17"/>
                <p:cNvSpPr txBox="1">
                  <a:spLocks noChangeArrowheads="1"/>
                </p:cNvSpPr>
                <p:nvPr/>
              </p:nvSpPr>
              <p:spPr bwMode="auto">
                <a:xfrm>
                  <a:off x="2821701" y="3197503"/>
                  <a:ext cx="298780" cy="338554"/>
                </a:xfrm>
                <a:prstGeom prst="rect">
                  <a:avLst/>
                </a:prstGeom>
                <a:noFill/>
                <a:ln w="9525">
                  <a:noFill/>
                  <a:miter lim="800000"/>
                  <a:headEnd/>
                  <a:tailEnd/>
                </a:ln>
              </p:spPr>
              <p:txBody>
                <a:bodyPr wrap="none">
                  <a:spAutoFit/>
                </a:bodyPr>
                <a:lstStyle/>
                <a:p>
                  <a:r>
                    <a:rPr lang="en-US" altLang="zh-CN" sz="1600">
                      <a:cs typeface="Arial" pitchFamily="34" charset="0"/>
                    </a:rPr>
                    <a:t>2</a:t>
                  </a:r>
                </a:p>
              </p:txBody>
            </p:sp>
          </p:grpSp>
        </p:grpSp>
        <p:grpSp>
          <p:nvGrpSpPr>
            <p:cNvPr id="66572" name="Group 18"/>
            <p:cNvGrpSpPr>
              <a:grpSpLocks/>
            </p:cNvGrpSpPr>
            <p:nvPr/>
          </p:nvGrpSpPr>
          <p:grpSpPr bwMode="auto">
            <a:xfrm>
              <a:off x="5949418" y="4467757"/>
              <a:ext cx="347099" cy="755477"/>
              <a:chOff x="997686" y="3954289"/>
              <a:chExt cx="347099" cy="755477"/>
            </a:xfrm>
          </p:grpSpPr>
          <p:sp>
            <p:nvSpPr>
              <p:cNvPr id="66630" name="Rectangle 19"/>
              <p:cNvSpPr>
                <a:spLocks noChangeArrowheads="1"/>
              </p:cNvSpPr>
              <p:nvPr/>
            </p:nvSpPr>
            <p:spPr bwMode="auto">
              <a:xfrm>
                <a:off x="997686" y="3954289"/>
                <a:ext cx="347099" cy="755477"/>
              </a:xfrm>
              <a:prstGeom prst="rect">
                <a:avLst/>
              </a:prstGeom>
              <a:solidFill>
                <a:srgbClr val="006633"/>
              </a:solidFill>
              <a:ln w="15875">
                <a:solidFill>
                  <a:schemeClr val="tx1"/>
                </a:solidFill>
                <a:miter lim="800000"/>
                <a:headEnd/>
                <a:tailEnd/>
              </a:ln>
            </p:spPr>
            <p:txBody>
              <a:bodyPr wrap="none"/>
              <a:lstStyle/>
              <a:p>
                <a:endParaRPr lang="zh-CN" altLang="zh-CN"/>
              </a:p>
            </p:txBody>
          </p:sp>
          <p:grpSp>
            <p:nvGrpSpPr>
              <p:cNvPr id="66631" name="Group 20"/>
              <p:cNvGrpSpPr>
                <a:grpSpLocks/>
              </p:cNvGrpSpPr>
              <p:nvPr/>
            </p:nvGrpSpPr>
            <p:grpSpPr bwMode="auto">
              <a:xfrm>
                <a:off x="1022183" y="4162551"/>
                <a:ext cx="298780" cy="338554"/>
                <a:chOff x="2821701" y="3197503"/>
                <a:chExt cx="298780" cy="338554"/>
              </a:xfrm>
            </p:grpSpPr>
            <p:sp>
              <p:nvSpPr>
                <p:cNvPr id="66632" name="Oval 21"/>
                <p:cNvSpPr>
                  <a:spLocks noChangeArrowheads="1"/>
                </p:cNvSpPr>
                <p:nvPr/>
              </p:nvSpPr>
              <p:spPr bwMode="auto">
                <a:xfrm>
                  <a:off x="2862541" y="3271013"/>
                  <a:ext cx="220510" cy="200099"/>
                </a:xfrm>
                <a:prstGeom prst="ellipse">
                  <a:avLst/>
                </a:prstGeom>
                <a:solidFill>
                  <a:schemeClr val="bg1"/>
                </a:solidFill>
                <a:ln w="15875">
                  <a:noFill/>
                  <a:round/>
                  <a:headEnd/>
                  <a:tailEnd/>
                </a:ln>
              </p:spPr>
              <p:txBody>
                <a:bodyPr wrap="none"/>
                <a:lstStyle/>
                <a:p>
                  <a:endParaRPr lang="zh-CN" altLang="zh-CN"/>
                </a:p>
              </p:txBody>
            </p:sp>
            <p:sp>
              <p:nvSpPr>
                <p:cNvPr id="66633" name="TextBox 22"/>
                <p:cNvSpPr txBox="1">
                  <a:spLocks noChangeArrowheads="1"/>
                </p:cNvSpPr>
                <p:nvPr/>
              </p:nvSpPr>
              <p:spPr bwMode="auto">
                <a:xfrm>
                  <a:off x="2821701" y="3197503"/>
                  <a:ext cx="298780" cy="338554"/>
                </a:xfrm>
                <a:prstGeom prst="rect">
                  <a:avLst/>
                </a:prstGeom>
                <a:noFill/>
                <a:ln w="9525">
                  <a:noFill/>
                  <a:miter lim="800000"/>
                  <a:headEnd/>
                  <a:tailEnd/>
                </a:ln>
              </p:spPr>
              <p:txBody>
                <a:bodyPr wrap="none">
                  <a:spAutoFit/>
                </a:bodyPr>
                <a:lstStyle/>
                <a:p>
                  <a:r>
                    <a:rPr lang="en-US" altLang="zh-CN" sz="1600">
                      <a:cs typeface="Arial" pitchFamily="34" charset="0"/>
                    </a:rPr>
                    <a:t>3</a:t>
                  </a:r>
                </a:p>
              </p:txBody>
            </p:sp>
          </p:grpSp>
        </p:grpSp>
        <p:grpSp>
          <p:nvGrpSpPr>
            <p:cNvPr id="66573" name="Group 23"/>
            <p:cNvGrpSpPr>
              <a:grpSpLocks/>
            </p:cNvGrpSpPr>
            <p:nvPr/>
          </p:nvGrpSpPr>
          <p:grpSpPr bwMode="auto">
            <a:xfrm>
              <a:off x="6655307" y="4464973"/>
              <a:ext cx="347099" cy="755477"/>
              <a:chOff x="2797204" y="2989241"/>
              <a:chExt cx="347099" cy="755477"/>
            </a:xfrm>
          </p:grpSpPr>
          <p:sp>
            <p:nvSpPr>
              <p:cNvPr id="66626" name="Rectangle 24"/>
              <p:cNvSpPr>
                <a:spLocks noChangeArrowheads="1"/>
              </p:cNvSpPr>
              <p:nvPr/>
            </p:nvSpPr>
            <p:spPr bwMode="auto">
              <a:xfrm>
                <a:off x="2797204" y="2989241"/>
                <a:ext cx="347099" cy="755477"/>
              </a:xfrm>
              <a:prstGeom prst="rect">
                <a:avLst/>
              </a:prstGeom>
              <a:solidFill>
                <a:srgbClr val="CC0000"/>
              </a:solidFill>
              <a:ln w="15875">
                <a:solidFill>
                  <a:schemeClr val="tx1"/>
                </a:solidFill>
                <a:miter lim="800000"/>
                <a:headEnd/>
                <a:tailEnd/>
              </a:ln>
            </p:spPr>
            <p:txBody>
              <a:bodyPr wrap="none"/>
              <a:lstStyle/>
              <a:p>
                <a:endParaRPr lang="zh-CN" altLang="zh-CN"/>
              </a:p>
            </p:txBody>
          </p:sp>
          <p:grpSp>
            <p:nvGrpSpPr>
              <p:cNvPr id="66627" name="Group 25"/>
              <p:cNvGrpSpPr>
                <a:grpSpLocks/>
              </p:cNvGrpSpPr>
              <p:nvPr/>
            </p:nvGrpSpPr>
            <p:grpSpPr bwMode="auto">
              <a:xfrm>
                <a:off x="2821701" y="3197503"/>
                <a:ext cx="298780" cy="338554"/>
                <a:chOff x="2821701" y="3197503"/>
                <a:chExt cx="298780" cy="338554"/>
              </a:xfrm>
            </p:grpSpPr>
            <p:sp>
              <p:nvSpPr>
                <p:cNvPr id="66628" name="Oval 26"/>
                <p:cNvSpPr>
                  <a:spLocks noChangeArrowheads="1"/>
                </p:cNvSpPr>
                <p:nvPr/>
              </p:nvSpPr>
              <p:spPr bwMode="auto">
                <a:xfrm>
                  <a:off x="2862541" y="3271013"/>
                  <a:ext cx="220510" cy="200099"/>
                </a:xfrm>
                <a:prstGeom prst="ellipse">
                  <a:avLst/>
                </a:prstGeom>
                <a:solidFill>
                  <a:schemeClr val="bg1"/>
                </a:solidFill>
                <a:ln w="15875">
                  <a:noFill/>
                  <a:round/>
                  <a:headEnd/>
                  <a:tailEnd/>
                </a:ln>
              </p:spPr>
              <p:txBody>
                <a:bodyPr wrap="none"/>
                <a:lstStyle/>
                <a:p>
                  <a:endParaRPr lang="zh-CN" altLang="zh-CN"/>
                </a:p>
              </p:txBody>
            </p:sp>
            <p:sp>
              <p:nvSpPr>
                <p:cNvPr id="66629" name="TextBox 27"/>
                <p:cNvSpPr txBox="1">
                  <a:spLocks noChangeArrowheads="1"/>
                </p:cNvSpPr>
                <p:nvPr/>
              </p:nvSpPr>
              <p:spPr bwMode="auto">
                <a:xfrm>
                  <a:off x="2821701" y="3197503"/>
                  <a:ext cx="298780" cy="338554"/>
                </a:xfrm>
                <a:prstGeom prst="rect">
                  <a:avLst/>
                </a:prstGeom>
                <a:noFill/>
                <a:ln w="9525">
                  <a:noFill/>
                  <a:miter lim="800000"/>
                  <a:headEnd/>
                  <a:tailEnd/>
                </a:ln>
              </p:spPr>
              <p:txBody>
                <a:bodyPr wrap="none">
                  <a:spAutoFit/>
                </a:bodyPr>
                <a:lstStyle/>
                <a:p>
                  <a:r>
                    <a:rPr lang="en-US" altLang="zh-CN" sz="1600">
                      <a:cs typeface="Arial" pitchFamily="34" charset="0"/>
                    </a:rPr>
                    <a:t>4</a:t>
                  </a:r>
                </a:p>
              </p:txBody>
            </p:sp>
          </p:grpSp>
        </p:grpSp>
        <p:grpSp>
          <p:nvGrpSpPr>
            <p:cNvPr id="66574" name="Group 28"/>
            <p:cNvGrpSpPr>
              <a:grpSpLocks/>
            </p:cNvGrpSpPr>
            <p:nvPr/>
          </p:nvGrpSpPr>
          <p:grpSpPr bwMode="auto">
            <a:xfrm>
              <a:off x="7717471" y="4473145"/>
              <a:ext cx="347099" cy="755477"/>
              <a:chOff x="997686" y="3954289"/>
              <a:chExt cx="347099" cy="755477"/>
            </a:xfrm>
          </p:grpSpPr>
          <p:sp>
            <p:nvSpPr>
              <p:cNvPr id="66622" name="Rectangle 29"/>
              <p:cNvSpPr>
                <a:spLocks noChangeArrowheads="1"/>
              </p:cNvSpPr>
              <p:nvPr/>
            </p:nvSpPr>
            <p:spPr bwMode="auto">
              <a:xfrm>
                <a:off x="997686" y="3954289"/>
                <a:ext cx="347099" cy="755477"/>
              </a:xfrm>
              <a:prstGeom prst="rect">
                <a:avLst/>
              </a:prstGeom>
              <a:solidFill>
                <a:srgbClr val="006633"/>
              </a:solidFill>
              <a:ln w="15875">
                <a:solidFill>
                  <a:schemeClr val="tx1"/>
                </a:solidFill>
                <a:miter lim="800000"/>
                <a:headEnd/>
                <a:tailEnd/>
              </a:ln>
            </p:spPr>
            <p:txBody>
              <a:bodyPr wrap="none"/>
              <a:lstStyle/>
              <a:p>
                <a:endParaRPr lang="zh-CN" altLang="zh-CN"/>
              </a:p>
            </p:txBody>
          </p:sp>
          <p:grpSp>
            <p:nvGrpSpPr>
              <p:cNvPr id="66623" name="Group 30"/>
              <p:cNvGrpSpPr>
                <a:grpSpLocks/>
              </p:cNvGrpSpPr>
              <p:nvPr/>
            </p:nvGrpSpPr>
            <p:grpSpPr bwMode="auto">
              <a:xfrm>
                <a:off x="1022183" y="4162551"/>
                <a:ext cx="298780" cy="338554"/>
                <a:chOff x="2821701" y="3197503"/>
                <a:chExt cx="298780" cy="338554"/>
              </a:xfrm>
            </p:grpSpPr>
            <p:sp>
              <p:nvSpPr>
                <p:cNvPr id="66624" name="Oval 31"/>
                <p:cNvSpPr>
                  <a:spLocks noChangeArrowheads="1"/>
                </p:cNvSpPr>
                <p:nvPr/>
              </p:nvSpPr>
              <p:spPr bwMode="auto">
                <a:xfrm>
                  <a:off x="2862541" y="3271013"/>
                  <a:ext cx="220510" cy="200099"/>
                </a:xfrm>
                <a:prstGeom prst="ellipse">
                  <a:avLst/>
                </a:prstGeom>
                <a:solidFill>
                  <a:schemeClr val="bg1"/>
                </a:solidFill>
                <a:ln w="15875">
                  <a:noFill/>
                  <a:round/>
                  <a:headEnd/>
                  <a:tailEnd/>
                </a:ln>
              </p:spPr>
              <p:txBody>
                <a:bodyPr wrap="none"/>
                <a:lstStyle/>
                <a:p>
                  <a:endParaRPr lang="zh-CN" altLang="zh-CN"/>
                </a:p>
              </p:txBody>
            </p:sp>
            <p:sp>
              <p:nvSpPr>
                <p:cNvPr id="66625" name="TextBox 32"/>
                <p:cNvSpPr txBox="1">
                  <a:spLocks noChangeArrowheads="1"/>
                </p:cNvSpPr>
                <p:nvPr/>
              </p:nvSpPr>
              <p:spPr bwMode="auto">
                <a:xfrm>
                  <a:off x="2821701" y="3197503"/>
                  <a:ext cx="298780" cy="338554"/>
                </a:xfrm>
                <a:prstGeom prst="rect">
                  <a:avLst/>
                </a:prstGeom>
                <a:noFill/>
                <a:ln w="9525">
                  <a:noFill/>
                  <a:miter lim="800000"/>
                  <a:headEnd/>
                  <a:tailEnd/>
                </a:ln>
              </p:spPr>
              <p:txBody>
                <a:bodyPr wrap="none">
                  <a:spAutoFit/>
                </a:bodyPr>
                <a:lstStyle/>
                <a:p>
                  <a:r>
                    <a:rPr lang="en-US" altLang="zh-CN" sz="1600">
                      <a:cs typeface="Arial" pitchFamily="34" charset="0"/>
                    </a:rPr>
                    <a:t>5</a:t>
                  </a:r>
                </a:p>
              </p:txBody>
            </p:sp>
          </p:grpSp>
        </p:grpSp>
        <p:grpSp>
          <p:nvGrpSpPr>
            <p:cNvPr id="66575" name="Group 33"/>
            <p:cNvGrpSpPr>
              <a:grpSpLocks/>
            </p:cNvGrpSpPr>
            <p:nvPr/>
          </p:nvGrpSpPr>
          <p:grpSpPr bwMode="auto">
            <a:xfrm>
              <a:off x="7562638" y="3777456"/>
              <a:ext cx="298780" cy="656159"/>
              <a:chOff x="4760251" y="2300242"/>
              <a:chExt cx="298780" cy="656159"/>
            </a:xfrm>
          </p:grpSpPr>
          <p:cxnSp>
            <p:nvCxnSpPr>
              <p:cNvPr id="66618" name="Straight Connector 34"/>
              <p:cNvCxnSpPr>
                <a:cxnSpLocks noChangeShapeType="1"/>
              </p:cNvCxnSpPr>
              <p:nvPr/>
            </p:nvCxnSpPr>
            <p:spPr bwMode="auto">
              <a:xfrm>
                <a:off x="4912310" y="2592956"/>
                <a:ext cx="12251" cy="363445"/>
              </a:xfrm>
              <a:prstGeom prst="line">
                <a:avLst/>
              </a:prstGeom>
              <a:noFill/>
              <a:ln w="22225">
                <a:solidFill>
                  <a:srgbClr val="006633"/>
                </a:solidFill>
                <a:round/>
                <a:headEnd/>
                <a:tailEnd type="triangle" w="med" len="med"/>
              </a:ln>
            </p:spPr>
          </p:cxnSp>
          <p:grpSp>
            <p:nvGrpSpPr>
              <p:cNvPr id="66619" name="Group 35"/>
              <p:cNvGrpSpPr>
                <a:grpSpLocks/>
              </p:cNvGrpSpPr>
              <p:nvPr/>
            </p:nvGrpSpPr>
            <p:grpSpPr bwMode="auto">
              <a:xfrm>
                <a:off x="4760251" y="2300242"/>
                <a:ext cx="298780" cy="338554"/>
                <a:chOff x="6623318" y="3519940"/>
                <a:chExt cx="298780" cy="338554"/>
              </a:xfrm>
            </p:grpSpPr>
            <p:sp>
              <p:nvSpPr>
                <p:cNvPr id="66620" name="Oval 36"/>
                <p:cNvSpPr>
                  <a:spLocks noChangeArrowheads="1"/>
                </p:cNvSpPr>
                <p:nvPr/>
              </p:nvSpPr>
              <p:spPr bwMode="auto">
                <a:xfrm>
                  <a:off x="6668221" y="3597533"/>
                  <a:ext cx="220510" cy="200099"/>
                </a:xfrm>
                <a:prstGeom prst="ellipse">
                  <a:avLst/>
                </a:prstGeom>
                <a:solidFill>
                  <a:schemeClr val="bg1"/>
                </a:solidFill>
                <a:ln w="15875">
                  <a:solidFill>
                    <a:srgbClr val="006633"/>
                  </a:solidFill>
                  <a:round/>
                  <a:headEnd/>
                  <a:tailEnd/>
                </a:ln>
              </p:spPr>
              <p:txBody>
                <a:bodyPr wrap="none"/>
                <a:lstStyle/>
                <a:p>
                  <a:endParaRPr lang="zh-CN" altLang="zh-CN"/>
                </a:p>
              </p:txBody>
            </p:sp>
            <p:sp>
              <p:nvSpPr>
                <p:cNvPr id="66621" name="TextBox 37"/>
                <p:cNvSpPr txBox="1">
                  <a:spLocks noChangeArrowheads="1"/>
                </p:cNvSpPr>
                <p:nvPr/>
              </p:nvSpPr>
              <p:spPr bwMode="auto">
                <a:xfrm>
                  <a:off x="6623318" y="3519940"/>
                  <a:ext cx="298780" cy="338554"/>
                </a:xfrm>
                <a:prstGeom prst="rect">
                  <a:avLst/>
                </a:prstGeom>
                <a:noFill/>
                <a:ln w="9525">
                  <a:noFill/>
                  <a:miter lim="800000"/>
                  <a:headEnd/>
                  <a:tailEnd/>
                </a:ln>
              </p:spPr>
              <p:txBody>
                <a:bodyPr wrap="none">
                  <a:spAutoFit/>
                </a:bodyPr>
                <a:lstStyle/>
                <a:p>
                  <a:r>
                    <a:rPr lang="en-US" altLang="zh-CN" sz="1600">
                      <a:cs typeface="Arial" pitchFamily="34" charset="0"/>
                    </a:rPr>
                    <a:t>5</a:t>
                  </a:r>
                </a:p>
              </p:txBody>
            </p:sp>
          </p:grpSp>
        </p:grpSp>
        <p:grpSp>
          <p:nvGrpSpPr>
            <p:cNvPr id="66576" name="Group 38"/>
            <p:cNvGrpSpPr>
              <a:grpSpLocks/>
            </p:cNvGrpSpPr>
            <p:nvPr/>
          </p:nvGrpSpPr>
          <p:grpSpPr bwMode="auto">
            <a:xfrm>
              <a:off x="7921722" y="5243485"/>
              <a:ext cx="298780" cy="677232"/>
              <a:chOff x="5119335" y="3766271"/>
              <a:chExt cx="298780" cy="677232"/>
            </a:xfrm>
          </p:grpSpPr>
          <p:cxnSp>
            <p:nvCxnSpPr>
              <p:cNvPr id="66614" name="Straight Connector 39"/>
              <p:cNvCxnSpPr>
                <a:cxnSpLocks noChangeShapeType="1"/>
              </p:cNvCxnSpPr>
              <p:nvPr/>
            </p:nvCxnSpPr>
            <p:spPr bwMode="auto">
              <a:xfrm>
                <a:off x="5256634" y="3766271"/>
                <a:ext cx="12251" cy="363445"/>
              </a:xfrm>
              <a:prstGeom prst="line">
                <a:avLst/>
              </a:prstGeom>
              <a:noFill/>
              <a:ln w="22225">
                <a:solidFill>
                  <a:srgbClr val="006633"/>
                </a:solidFill>
                <a:round/>
                <a:headEnd/>
                <a:tailEnd type="triangle" w="med" len="med"/>
              </a:ln>
            </p:spPr>
          </p:cxnSp>
          <p:grpSp>
            <p:nvGrpSpPr>
              <p:cNvPr id="66615" name="Group 40"/>
              <p:cNvGrpSpPr>
                <a:grpSpLocks/>
              </p:cNvGrpSpPr>
              <p:nvPr/>
            </p:nvGrpSpPr>
            <p:grpSpPr bwMode="auto">
              <a:xfrm>
                <a:off x="5119335" y="4104949"/>
                <a:ext cx="298780" cy="338554"/>
                <a:chOff x="6623318" y="3519940"/>
                <a:chExt cx="298780" cy="338554"/>
              </a:xfrm>
            </p:grpSpPr>
            <p:sp>
              <p:nvSpPr>
                <p:cNvPr id="66616" name="Oval 41"/>
                <p:cNvSpPr>
                  <a:spLocks noChangeArrowheads="1"/>
                </p:cNvSpPr>
                <p:nvPr/>
              </p:nvSpPr>
              <p:spPr bwMode="auto">
                <a:xfrm>
                  <a:off x="6668221" y="3597533"/>
                  <a:ext cx="220510" cy="200099"/>
                </a:xfrm>
                <a:prstGeom prst="ellipse">
                  <a:avLst/>
                </a:prstGeom>
                <a:solidFill>
                  <a:schemeClr val="bg1"/>
                </a:solidFill>
                <a:ln w="15875">
                  <a:solidFill>
                    <a:srgbClr val="006633"/>
                  </a:solidFill>
                  <a:round/>
                  <a:headEnd/>
                  <a:tailEnd/>
                </a:ln>
              </p:spPr>
              <p:txBody>
                <a:bodyPr wrap="none"/>
                <a:lstStyle/>
                <a:p>
                  <a:endParaRPr lang="zh-CN" altLang="zh-CN"/>
                </a:p>
              </p:txBody>
            </p:sp>
            <p:sp>
              <p:nvSpPr>
                <p:cNvPr id="66617" name="TextBox 42"/>
                <p:cNvSpPr txBox="1">
                  <a:spLocks noChangeArrowheads="1"/>
                </p:cNvSpPr>
                <p:nvPr/>
              </p:nvSpPr>
              <p:spPr bwMode="auto">
                <a:xfrm>
                  <a:off x="6623318" y="3519940"/>
                  <a:ext cx="298780" cy="338554"/>
                </a:xfrm>
                <a:prstGeom prst="rect">
                  <a:avLst/>
                </a:prstGeom>
                <a:noFill/>
                <a:ln w="9525">
                  <a:noFill/>
                  <a:miter lim="800000"/>
                  <a:headEnd/>
                  <a:tailEnd/>
                </a:ln>
              </p:spPr>
              <p:txBody>
                <a:bodyPr wrap="none">
                  <a:spAutoFit/>
                </a:bodyPr>
                <a:lstStyle/>
                <a:p>
                  <a:r>
                    <a:rPr lang="en-US" altLang="zh-CN" sz="1600">
                      <a:cs typeface="Arial" pitchFamily="34" charset="0"/>
                    </a:rPr>
                    <a:t>5</a:t>
                  </a:r>
                </a:p>
              </p:txBody>
            </p:sp>
          </p:grpSp>
        </p:grpSp>
        <p:cxnSp>
          <p:nvCxnSpPr>
            <p:cNvPr id="66577" name="Straight Connector 44"/>
            <p:cNvCxnSpPr>
              <a:cxnSpLocks noChangeShapeType="1"/>
            </p:cNvCxnSpPr>
            <p:nvPr/>
          </p:nvCxnSpPr>
          <p:spPr bwMode="auto">
            <a:xfrm>
              <a:off x="5719372" y="3788391"/>
              <a:ext cx="12403" cy="653561"/>
            </a:xfrm>
            <a:prstGeom prst="line">
              <a:avLst/>
            </a:prstGeom>
            <a:noFill/>
            <a:ln w="22225">
              <a:solidFill>
                <a:srgbClr val="CC0000"/>
              </a:solidFill>
              <a:round/>
              <a:headEnd/>
              <a:tailEnd type="triangle" w="med" len="med"/>
            </a:ln>
          </p:spPr>
        </p:cxnSp>
        <p:sp>
          <p:nvSpPr>
            <p:cNvPr id="66578" name="Oval 46"/>
            <p:cNvSpPr>
              <a:spLocks noChangeArrowheads="1"/>
            </p:cNvSpPr>
            <p:nvPr/>
          </p:nvSpPr>
          <p:spPr bwMode="auto">
            <a:xfrm>
              <a:off x="5613334" y="3583570"/>
              <a:ext cx="220510" cy="200099"/>
            </a:xfrm>
            <a:prstGeom prst="ellipse">
              <a:avLst/>
            </a:prstGeom>
            <a:solidFill>
              <a:schemeClr val="bg1"/>
            </a:solidFill>
            <a:ln w="15875">
              <a:solidFill>
                <a:srgbClr val="CC0000"/>
              </a:solidFill>
              <a:round/>
              <a:headEnd/>
              <a:tailEnd/>
            </a:ln>
          </p:spPr>
          <p:txBody>
            <a:bodyPr wrap="none"/>
            <a:lstStyle/>
            <a:p>
              <a:endParaRPr lang="zh-CN" altLang="zh-CN"/>
            </a:p>
          </p:txBody>
        </p:sp>
        <p:sp>
          <p:nvSpPr>
            <p:cNvPr id="66579" name="TextBox 47"/>
            <p:cNvSpPr txBox="1">
              <a:spLocks noChangeArrowheads="1"/>
            </p:cNvSpPr>
            <p:nvPr/>
          </p:nvSpPr>
          <p:spPr bwMode="auto">
            <a:xfrm>
              <a:off x="5580789" y="3505977"/>
              <a:ext cx="298780" cy="338554"/>
            </a:xfrm>
            <a:prstGeom prst="rect">
              <a:avLst/>
            </a:prstGeom>
            <a:noFill/>
            <a:ln w="9525">
              <a:noFill/>
              <a:miter lim="800000"/>
              <a:headEnd/>
              <a:tailEnd/>
            </a:ln>
          </p:spPr>
          <p:txBody>
            <a:bodyPr wrap="none">
              <a:spAutoFit/>
            </a:bodyPr>
            <a:lstStyle/>
            <a:p>
              <a:r>
                <a:rPr lang="en-US" altLang="zh-CN" sz="1600">
                  <a:cs typeface="Arial" pitchFamily="34" charset="0"/>
                </a:rPr>
                <a:t>2</a:t>
              </a:r>
            </a:p>
          </p:txBody>
        </p:sp>
        <p:cxnSp>
          <p:nvCxnSpPr>
            <p:cNvPr id="66580" name="Straight Connector 49"/>
            <p:cNvCxnSpPr>
              <a:cxnSpLocks noChangeShapeType="1"/>
            </p:cNvCxnSpPr>
            <p:nvPr/>
          </p:nvCxnSpPr>
          <p:spPr bwMode="auto">
            <a:xfrm>
              <a:off x="6296825" y="5242073"/>
              <a:ext cx="12251" cy="363445"/>
            </a:xfrm>
            <a:prstGeom prst="line">
              <a:avLst/>
            </a:prstGeom>
            <a:noFill/>
            <a:ln w="22225">
              <a:solidFill>
                <a:srgbClr val="006633"/>
              </a:solidFill>
              <a:round/>
              <a:headEnd/>
              <a:tailEnd type="triangle" w="med" len="med"/>
            </a:ln>
          </p:spPr>
        </p:cxnSp>
        <p:sp>
          <p:nvSpPr>
            <p:cNvPr id="66581" name="Oval 51"/>
            <p:cNvSpPr>
              <a:spLocks noChangeArrowheads="1"/>
            </p:cNvSpPr>
            <p:nvPr/>
          </p:nvSpPr>
          <p:spPr bwMode="auto">
            <a:xfrm>
              <a:off x="6202528" y="5656439"/>
              <a:ext cx="220510" cy="200099"/>
            </a:xfrm>
            <a:prstGeom prst="ellipse">
              <a:avLst/>
            </a:prstGeom>
            <a:solidFill>
              <a:schemeClr val="bg1"/>
            </a:solidFill>
            <a:ln w="15875">
              <a:solidFill>
                <a:srgbClr val="006633"/>
              </a:solidFill>
              <a:round/>
              <a:headEnd/>
              <a:tailEnd/>
            </a:ln>
          </p:spPr>
          <p:txBody>
            <a:bodyPr wrap="none"/>
            <a:lstStyle/>
            <a:p>
              <a:endParaRPr lang="zh-CN" altLang="zh-CN"/>
            </a:p>
          </p:txBody>
        </p:sp>
        <p:sp>
          <p:nvSpPr>
            <p:cNvPr id="66582" name="TextBox 52"/>
            <p:cNvSpPr txBox="1">
              <a:spLocks noChangeArrowheads="1"/>
            </p:cNvSpPr>
            <p:nvPr/>
          </p:nvSpPr>
          <p:spPr bwMode="auto">
            <a:xfrm>
              <a:off x="6165793" y="5578846"/>
              <a:ext cx="298780" cy="338554"/>
            </a:xfrm>
            <a:prstGeom prst="rect">
              <a:avLst/>
            </a:prstGeom>
            <a:noFill/>
            <a:ln w="9525">
              <a:noFill/>
              <a:miter lim="800000"/>
              <a:headEnd/>
              <a:tailEnd/>
            </a:ln>
          </p:spPr>
          <p:txBody>
            <a:bodyPr wrap="none">
              <a:spAutoFit/>
            </a:bodyPr>
            <a:lstStyle/>
            <a:p>
              <a:r>
                <a:rPr lang="en-US" altLang="zh-CN" sz="1600">
                  <a:cs typeface="Arial" pitchFamily="34" charset="0"/>
                </a:rPr>
                <a:t>3</a:t>
              </a:r>
            </a:p>
          </p:txBody>
        </p:sp>
        <p:grpSp>
          <p:nvGrpSpPr>
            <p:cNvPr id="66583" name="Group 53"/>
            <p:cNvGrpSpPr>
              <a:grpSpLocks/>
            </p:cNvGrpSpPr>
            <p:nvPr/>
          </p:nvGrpSpPr>
          <p:grpSpPr bwMode="auto">
            <a:xfrm>
              <a:off x="5428022" y="3794120"/>
              <a:ext cx="298780" cy="640969"/>
              <a:chOff x="2625635" y="2316906"/>
              <a:chExt cx="298780" cy="640969"/>
            </a:xfrm>
          </p:grpSpPr>
          <p:cxnSp>
            <p:nvCxnSpPr>
              <p:cNvPr id="66610" name="Straight Connector 54"/>
              <p:cNvCxnSpPr>
                <a:cxnSpLocks noChangeShapeType="1"/>
              </p:cNvCxnSpPr>
              <p:nvPr/>
            </p:nvCxnSpPr>
            <p:spPr bwMode="auto">
              <a:xfrm>
                <a:off x="2774013" y="2594430"/>
                <a:ext cx="12251" cy="363445"/>
              </a:xfrm>
              <a:prstGeom prst="line">
                <a:avLst/>
              </a:prstGeom>
              <a:noFill/>
              <a:ln w="22225">
                <a:solidFill>
                  <a:srgbClr val="CC0000"/>
                </a:solidFill>
                <a:round/>
                <a:headEnd/>
                <a:tailEnd type="triangle" w="med" len="med"/>
              </a:ln>
            </p:spPr>
          </p:cxnSp>
          <p:grpSp>
            <p:nvGrpSpPr>
              <p:cNvPr id="66611" name="Group 55"/>
              <p:cNvGrpSpPr>
                <a:grpSpLocks/>
              </p:cNvGrpSpPr>
              <p:nvPr/>
            </p:nvGrpSpPr>
            <p:grpSpPr bwMode="auto">
              <a:xfrm>
                <a:off x="2625635" y="2316906"/>
                <a:ext cx="298780" cy="338554"/>
                <a:chOff x="7118580" y="4088704"/>
                <a:chExt cx="298780" cy="338554"/>
              </a:xfrm>
            </p:grpSpPr>
            <p:sp>
              <p:nvSpPr>
                <p:cNvPr id="66612" name="Oval 56"/>
                <p:cNvSpPr>
                  <a:spLocks noChangeArrowheads="1"/>
                </p:cNvSpPr>
                <p:nvPr/>
              </p:nvSpPr>
              <p:spPr bwMode="auto">
                <a:xfrm>
                  <a:off x="7163482" y="4166297"/>
                  <a:ext cx="220510" cy="200099"/>
                </a:xfrm>
                <a:prstGeom prst="ellipse">
                  <a:avLst/>
                </a:prstGeom>
                <a:solidFill>
                  <a:schemeClr val="bg1"/>
                </a:solidFill>
                <a:ln w="15875">
                  <a:solidFill>
                    <a:srgbClr val="CC0000"/>
                  </a:solidFill>
                  <a:round/>
                  <a:headEnd/>
                  <a:tailEnd/>
                </a:ln>
              </p:spPr>
              <p:txBody>
                <a:bodyPr wrap="none"/>
                <a:lstStyle/>
                <a:p>
                  <a:endParaRPr lang="zh-CN" altLang="zh-CN"/>
                </a:p>
              </p:txBody>
            </p:sp>
            <p:sp>
              <p:nvSpPr>
                <p:cNvPr id="66613" name="TextBox 57"/>
                <p:cNvSpPr txBox="1">
                  <a:spLocks noChangeArrowheads="1"/>
                </p:cNvSpPr>
                <p:nvPr/>
              </p:nvSpPr>
              <p:spPr bwMode="auto">
                <a:xfrm>
                  <a:off x="7118580" y="4088704"/>
                  <a:ext cx="298780" cy="338554"/>
                </a:xfrm>
                <a:prstGeom prst="rect">
                  <a:avLst/>
                </a:prstGeom>
                <a:noFill/>
                <a:ln w="9525">
                  <a:noFill/>
                  <a:miter lim="800000"/>
                  <a:headEnd/>
                  <a:tailEnd/>
                </a:ln>
              </p:spPr>
              <p:txBody>
                <a:bodyPr wrap="none">
                  <a:spAutoFit/>
                </a:bodyPr>
                <a:lstStyle/>
                <a:p>
                  <a:r>
                    <a:rPr lang="en-US" altLang="zh-CN" sz="1600">
                      <a:cs typeface="Arial" pitchFamily="34" charset="0"/>
                    </a:rPr>
                    <a:t>1</a:t>
                  </a:r>
                </a:p>
              </p:txBody>
            </p:sp>
          </p:grpSp>
        </p:grpSp>
        <p:grpSp>
          <p:nvGrpSpPr>
            <p:cNvPr id="66584" name="Group 58"/>
            <p:cNvGrpSpPr>
              <a:grpSpLocks/>
            </p:cNvGrpSpPr>
            <p:nvPr/>
          </p:nvGrpSpPr>
          <p:grpSpPr bwMode="auto">
            <a:xfrm>
              <a:off x="5809809" y="5253541"/>
              <a:ext cx="298780" cy="659661"/>
              <a:chOff x="3007422" y="3776327"/>
              <a:chExt cx="298780" cy="659661"/>
            </a:xfrm>
          </p:grpSpPr>
          <p:cxnSp>
            <p:nvCxnSpPr>
              <p:cNvPr id="66606" name="Straight Connector 59"/>
              <p:cNvCxnSpPr>
                <a:cxnSpLocks noChangeShapeType="1"/>
              </p:cNvCxnSpPr>
              <p:nvPr/>
            </p:nvCxnSpPr>
            <p:spPr bwMode="auto">
              <a:xfrm>
                <a:off x="3148837" y="3776327"/>
                <a:ext cx="12251" cy="363445"/>
              </a:xfrm>
              <a:prstGeom prst="line">
                <a:avLst/>
              </a:prstGeom>
              <a:noFill/>
              <a:ln w="22225">
                <a:solidFill>
                  <a:srgbClr val="CC0000"/>
                </a:solidFill>
                <a:round/>
                <a:headEnd/>
                <a:tailEnd type="triangle" w="med" len="med"/>
              </a:ln>
            </p:spPr>
          </p:cxnSp>
          <p:grpSp>
            <p:nvGrpSpPr>
              <p:cNvPr id="66607" name="Group 60"/>
              <p:cNvGrpSpPr>
                <a:grpSpLocks/>
              </p:cNvGrpSpPr>
              <p:nvPr/>
            </p:nvGrpSpPr>
            <p:grpSpPr bwMode="auto">
              <a:xfrm>
                <a:off x="3007422" y="4097434"/>
                <a:ext cx="298780" cy="338554"/>
                <a:chOff x="7118580" y="4088704"/>
                <a:chExt cx="298780" cy="338554"/>
              </a:xfrm>
            </p:grpSpPr>
            <p:sp>
              <p:nvSpPr>
                <p:cNvPr id="66608" name="Oval 61"/>
                <p:cNvSpPr>
                  <a:spLocks noChangeArrowheads="1"/>
                </p:cNvSpPr>
                <p:nvPr/>
              </p:nvSpPr>
              <p:spPr bwMode="auto">
                <a:xfrm>
                  <a:off x="7163482" y="4166297"/>
                  <a:ext cx="220510" cy="200099"/>
                </a:xfrm>
                <a:prstGeom prst="ellipse">
                  <a:avLst/>
                </a:prstGeom>
                <a:solidFill>
                  <a:schemeClr val="bg1"/>
                </a:solidFill>
                <a:ln w="15875">
                  <a:solidFill>
                    <a:srgbClr val="CC0000"/>
                  </a:solidFill>
                  <a:round/>
                  <a:headEnd/>
                  <a:tailEnd/>
                </a:ln>
              </p:spPr>
              <p:txBody>
                <a:bodyPr wrap="none"/>
                <a:lstStyle/>
                <a:p>
                  <a:endParaRPr lang="zh-CN" altLang="zh-CN"/>
                </a:p>
              </p:txBody>
            </p:sp>
            <p:sp>
              <p:nvSpPr>
                <p:cNvPr id="66609" name="TextBox 62"/>
                <p:cNvSpPr txBox="1">
                  <a:spLocks noChangeArrowheads="1"/>
                </p:cNvSpPr>
                <p:nvPr/>
              </p:nvSpPr>
              <p:spPr bwMode="auto">
                <a:xfrm>
                  <a:off x="7118580" y="4088704"/>
                  <a:ext cx="298780" cy="338554"/>
                </a:xfrm>
                <a:prstGeom prst="rect">
                  <a:avLst/>
                </a:prstGeom>
                <a:noFill/>
                <a:ln w="9525">
                  <a:noFill/>
                  <a:miter lim="800000"/>
                  <a:headEnd/>
                  <a:tailEnd/>
                </a:ln>
              </p:spPr>
              <p:txBody>
                <a:bodyPr wrap="none">
                  <a:spAutoFit/>
                </a:bodyPr>
                <a:lstStyle/>
                <a:p>
                  <a:r>
                    <a:rPr lang="en-US" altLang="zh-CN" sz="1600">
                      <a:cs typeface="Arial" pitchFamily="34" charset="0"/>
                    </a:rPr>
                    <a:t>1</a:t>
                  </a:r>
                </a:p>
              </p:txBody>
            </p:sp>
          </p:grpSp>
        </p:grpSp>
        <p:cxnSp>
          <p:nvCxnSpPr>
            <p:cNvPr id="66585" name="Straight Connector 64"/>
            <p:cNvCxnSpPr>
              <a:cxnSpLocks noChangeShapeType="1"/>
            </p:cNvCxnSpPr>
            <p:nvPr/>
          </p:nvCxnSpPr>
          <p:spPr bwMode="auto">
            <a:xfrm>
              <a:off x="5847222" y="4089283"/>
              <a:ext cx="12251" cy="363445"/>
            </a:xfrm>
            <a:prstGeom prst="line">
              <a:avLst/>
            </a:prstGeom>
            <a:noFill/>
            <a:ln w="22225">
              <a:solidFill>
                <a:srgbClr val="006633"/>
              </a:solidFill>
              <a:round/>
              <a:headEnd/>
              <a:tailEnd type="triangle" w="med" len="med"/>
            </a:ln>
          </p:spPr>
        </p:cxnSp>
        <p:sp>
          <p:nvSpPr>
            <p:cNvPr id="66586" name="Oval 66"/>
            <p:cNvSpPr>
              <a:spLocks noChangeArrowheads="1"/>
            </p:cNvSpPr>
            <p:nvPr/>
          </p:nvSpPr>
          <p:spPr bwMode="auto">
            <a:xfrm>
              <a:off x="5745055" y="3887666"/>
              <a:ext cx="220510" cy="200099"/>
            </a:xfrm>
            <a:prstGeom prst="ellipse">
              <a:avLst/>
            </a:prstGeom>
            <a:solidFill>
              <a:schemeClr val="bg1"/>
            </a:solidFill>
            <a:ln w="15875">
              <a:solidFill>
                <a:srgbClr val="006633"/>
              </a:solidFill>
              <a:round/>
              <a:headEnd/>
              <a:tailEnd/>
            </a:ln>
          </p:spPr>
          <p:txBody>
            <a:bodyPr wrap="none"/>
            <a:lstStyle/>
            <a:p>
              <a:endParaRPr lang="zh-CN" altLang="zh-CN"/>
            </a:p>
          </p:txBody>
        </p:sp>
        <p:sp>
          <p:nvSpPr>
            <p:cNvPr id="66587" name="TextBox 67"/>
            <p:cNvSpPr txBox="1">
              <a:spLocks noChangeArrowheads="1"/>
            </p:cNvSpPr>
            <p:nvPr/>
          </p:nvSpPr>
          <p:spPr bwMode="auto">
            <a:xfrm>
              <a:off x="5712513" y="3814265"/>
              <a:ext cx="298780" cy="338554"/>
            </a:xfrm>
            <a:prstGeom prst="rect">
              <a:avLst/>
            </a:prstGeom>
            <a:noFill/>
            <a:ln w="9525">
              <a:noFill/>
              <a:miter lim="800000"/>
              <a:headEnd/>
              <a:tailEnd/>
            </a:ln>
          </p:spPr>
          <p:txBody>
            <a:bodyPr wrap="none">
              <a:spAutoFit/>
            </a:bodyPr>
            <a:lstStyle/>
            <a:p>
              <a:r>
                <a:rPr lang="en-US" altLang="zh-CN" sz="1600">
                  <a:cs typeface="Arial" pitchFamily="34" charset="0"/>
                </a:rPr>
                <a:t>3</a:t>
              </a:r>
            </a:p>
          </p:txBody>
        </p:sp>
        <p:grpSp>
          <p:nvGrpSpPr>
            <p:cNvPr id="66588" name="Group 68"/>
            <p:cNvGrpSpPr>
              <a:grpSpLocks/>
            </p:cNvGrpSpPr>
            <p:nvPr/>
          </p:nvGrpSpPr>
          <p:grpSpPr bwMode="auto">
            <a:xfrm>
              <a:off x="6527391" y="5239838"/>
              <a:ext cx="309704" cy="670246"/>
              <a:chOff x="3366049" y="3770526"/>
              <a:chExt cx="309704" cy="670246"/>
            </a:xfrm>
          </p:grpSpPr>
          <p:cxnSp>
            <p:nvCxnSpPr>
              <p:cNvPr id="66602" name="Straight Connector 69"/>
              <p:cNvCxnSpPr>
                <a:cxnSpLocks noChangeShapeType="1"/>
              </p:cNvCxnSpPr>
              <p:nvPr/>
            </p:nvCxnSpPr>
            <p:spPr bwMode="auto">
              <a:xfrm>
                <a:off x="3496795" y="3770526"/>
                <a:ext cx="12251" cy="363445"/>
              </a:xfrm>
              <a:prstGeom prst="line">
                <a:avLst/>
              </a:prstGeom>
              <a:noFill/>
              <a:ln w="22225">
                <a:solidFill>
                  <a:srgbClr val="CC0000"/>
                </a:solidFill>
                <a:round/>
                <a:headEnd/>
                <a:tailEnd type="triangle" w="med" len="med"/>
              </a:ln>
            </p:spPr>
          </p:cxnSp>
          <p:grpSp>
            <p:nvGrpSpPr>
              <p:cNvPr id="66603" name="Group 70"/>
              <p:cNvGrpSpPr>
                <a:grpSpLocks/>
              </p:cNvGrpSpPr>
              <p:nvPr/>
            </p:nvGrpSpPr>
            <p:grpSpPr bwMode="auto">
              <a:xfrm>
                <a:off x="3366049" y="4102197"/>
                <a:ext cx="309704" cy="338575"/>
                <a:chOff x="7126748" y="4088704"/>
                <a:chExt cx="309704" cy="338575"/>
              </a:xfrm>
            </p:grpSpPr>
            <p:sp>
              <p:nvSpPr>
                <p:cNvPr id="66604" name="Oval 71"/>
                <p:cNvSpPr>
                  <a:spLocks noChangeArrowheads="1"/>
                </p:cNvSpPr>
                <p:nvPr/>
              </p:nvSpPr>
              <p:spPr bwMode="auto">
                <a:xfrm>
                  <a:off x="7163482" y="4166297"/>
                  <a:ext cx="220510" cy="200099"/>
                </a:xfrm>
                <a:prstGeom prst="ellipse">
                  <a:avLst/>
                </a:prstGeom>
                <a:solidFill>
                  <a:schemeClr val="bg1"/>
                </a:solidFill>
                <a:ln w="15875">
                  <a:solidFill>
                    <a:srgbClr val="CC0000"/>
                  </a:solidFill>
                  <a:round/>
                  <a:headEnd/>
                  <a:tailEnd/>
                </a:ln>
              </p:spPr>
              <p:txBody>
                <a:bodyPr wrap="none"/>
                <a:lstStyle/>
                <a:p>
                  <a:endParaRPr lang="zh-CN" altLang="zh-CN"/>
                </a:p>
              </p:txBody>
            </p:sp>
            <p:sp>
              <p:nvSpPr>
                <p:cNvPr id="66605" name="TextBox 72"/>
                <p:cNvSpPr txBox="1">
                  <a:spLocks noChangeArrowheads="1"/>
                </p:cNvSpPr>
                <p:nvPr/>
              </p:nvSpPr>
              <p:spPr bwMode="auto">
                <a:xfrm>
                  <a:off x="7126748" y="4088704"/>
                  <a:ext cx="309704" cy="338575"/>
                </a:xfrm>
                <a:prstGeom prst="rect">
                  <a:avLst/>
                </a:prstGeom>
                <a:noFill/>
                <a:ln w="9525">
                  <a:noFill/>
                  <a:miter lim="800000"/>
                  <a:headEnd/>
                  <a:tailEnd/>
                </a:ln>
              </p:spPr>
              <p:txBody>
                <a:bodyPr wrap="none">
                  <a:spAutoFit/>
                </a:bodyPr>
                <a:lstStyle/>
                <a:p>
                  <a:r>
                    <a:rPr lang="en-US" altLang="zh-CN" sz="1600">
                      <a:cs typeface="Arial" pitchFamily="34" charset="0"/>
                    </a:rPr>
                    <a:t>2</a:t>
                  </a:r>
                </a:p>
              </p:txBody>
            </p:sp>
          </p:grpSp>
        </p:grpSp>
        <p:grpSp>
          <p:nvGrpSpPr>
            <p:cNvPr id="66589" name="Group 73"/>
            <p:cNvGrpSpPr>
              <a:grpSpLocks/>
            </p:cNvGrpSpPr>
            <p:nvPr/>
          </p:nvGrpSpPr>
          <p:grpSpPr bwMode="auto">
            <a:xfrm>
              <a:off x="6866713" y="5236793"/>
              <a:ext cx="298780" cy="680611"/>
              <a:chOff x="4064326" y="3759579"/>
              <a:chExt cx="298780" cy="680611"/>
            </a:xfrm>
          </p:grpSpPr>
          <p:cxnSp>
            <p:nvCxnSpPr>
              <p:cNvPr id="66598" name="Straight Connector 74"/>
              <p:cNvCxnSpPr>
                <a:cxnSpLocks noChangeShapeType="1"/>
              </p:cNvCxnSpPr>
              <p:nvPr/>
            </p:nvCxnSpPr>
            <p:spPr bwMode="auto">
              <a:xfrm>
                <a:off x="4196385" y="3759579"/>
                <a:ext cx="12251" cy="363445"/>
              </a:xfrm>
              <a:prstGeom prst="line">
                <a:avLst/>
              </a:prstGeom>
              <a:noFill/>
              <a:ln w="22225">
                <a:solidFill>
                  <a:srgbClr val="CC0000"/>
                </a:solidFill>
                <a:round/>
                <a:headEnd/>
                <a:tailEnd type="triangle" w="med" len="med"/>
              </a:ln>
            </p:spPr>
          </p:cxnSp>
          <p:grpSp>
            <p:nvGrpSpPr>
              <p:cNvPr id="66599" name="Group 75"/>
              <p:cNvGrpSpPr>
                <a:grpSpLocks/>
              </p:cNvGrpSpPr>
              <p:nvPr/>
            </p:nvGrpSpPr>
            <p:grpSpPr bwMode="auto">
              <a:xfrm>
                <a:off x="4064326" y="4101636"/>
                <a:ext cx="298780" cy="338554"/>
                <a:chOff x="7126748" y="4088704"/>
                <a:chExt cx="298780" cy="338554"/>
              </a:xfrm>
            </p:grpSpPr>
            <p:sp>
              <p:nvSpPr>
                <p:cNvPr id="66600" name="Oval 76"/>
                <p:cNvSpPr>
                  <a:spLocks noChangeArrowheads="1"/>
                </p:cNvSpPr>
                <p:nvPr/>
              </p:nvSpPr>
              <p:spPr bwMode="auto">
                <a:xfrm>
                  <a:off x="7163482" y="4166297"/>
                  <a:ext cx="220510" cy="200099"/>
                </a:xfrm>
                <a:prstGeom prst="ellipse">
                  <a:avLst/>
                </a:prstGeom>
                <a:solidFill>
                  <a:schemeClr val="bg1"/>
                </a:solidFill>
                <a:ln w="15875">
                  <a:solidFill>
                    <a:srgbClr val="CC0000"/>
                  </a:solidFill>
                  <a:round/>
                  <a:headEnd/>
                  <a:tailEnd/>
                </a:ln>
              </p:spPr>
              <p:txBody>
                <a:bodyPr wrap="none"/>
                <a:lstStyle/>
                <a:p>
                  <a:endParaRPr lang="zh-CN" altLang="zh-CN"/>
                </a:p>
              </p:txBody>
            </p:sp>
            <p:sp>
              <p:nvSpPr>
                <p:cNvPr id="66601" name="TextBox 77"/>
                <p:cNvSpPr txBox="1">
                  <a:spLocks noChangeArrowheads="1"/>
                </p:cNvSpPr>
                <p:nvPr/>
              </p:nvSpPr>
              <p:spPr bwMode="auto">
                <a:xfrm>
                  <a:off x="7126748" y="4088704"/>
                  <a:ext cx="298780" cy="338554"/>
                </a:xfrm>
                <a:prstGeom prst="rect">
                  <a:avLst/>
                </a:prstGeom>
                <a:noFill/>
                <a:ln w="9525">
                  <a:noFill/>
                  <a:miter lim="800000"/>
                  <a:headEnd/>
                  <a:tailEnd/>
                </a:ln>
              </p:spPr>
              <p:txBody>
                <a:bodyPr wrap="none">
                  <a:spAutoFit/>
                </a:bodyPr>
                <a:lstStyle/>
                <a:p>
                  <a:r>
                    <a:rPr lang="en-US" altLang="zh-CN" sz="1600">
                      <a:cs typeface="Arial" pitchFamily="34" charset="0"/>
                    </a:rPr>
                    <a:t>4</a:t>
                  </a:r>
                </a:p>
              </p:txBody>
            </p:sp>
          </p:grpSp>
        </p:grpSp>
        <p:grpSp>
          <p:nvGrpSpPr>
            <p:cNvPr id="66590" name="Group 78"/>
            <p:cNvGrpSpPr>
              <a:grpSpLocks/>
            </p:cNvGrpSpPr>
            <p:nvPr/>
          </p:nvGrpSpPr>
          <p:grpSpPr bwMode="auto">
            <a:xfrm>
              <a:off x="6330954" y="3789805"/>
              <a:ext cx="298780" cy="646584"/>
              <a:chOff x="3528567" y="2312591"/>
              <a:chExt cx="298780" cy="646584"/>
            </a:xfrm>
          </p:grpSpPr>
          <p:cxnSp>
            <p:nvCxnSpPr>
              <p:cNvPr id="66594" name="Straight Connector 79"/>
              <p:cNvCxnSpPr>
                <a:cxnSpLocks noChangeShapeType="1"/>
              </p:cNvCxnSpPr>
              <p:nvPr/>
            </p:nvCxnSpPr>
            <p:spPr bwMode="auto">
              <a:xfrm>
                <a:off x="3677779" y="2595730"/>
                <a:ext cx="12251" cy="363445"/>
              </a:xfrm>
              <a:prstGeom prst="line">
                <a:avLst/>
              </a:prstGeom>
              <a:noFill/>
              <a:ln w="22225">
                <a:solidFill>
                  <a:srgbClr val="CC0000"/>
                </a:solidFill>
                <a:round/>
                <a:headEnd/>
                <a:tailEnd type="triangle" w="med" len="med"/>
              </a:ln>
            </p:spPr>
          </p:cxnSp>
          <p:grpSp>
            <p:nvGrpSpPr>
              <p:cNvPr id="66595" name="Group 80"/>
              <p:cNvGrpSpPr>
                <a:grpSpLocks/>
              </p:cNvGrpSpPr>
              <p:nvPr/>
            </p:nvGrpSpPr>
            <p:grpSpPr bwMode="auto">
              <a:xfrm>
                <a:off x="3528567" y="2312591"/>
                <a:ext cx="298780" cy="338554"/>
                <a:chOff x="7126748" y="4088704"/>
                <a:chExt cx="298780" cy="338554"/>
              </a:xfrm>
            </p:grpSpPr>
            <p:sp>
              <p:nvSpPr>
                <p:cNvPr id="66596" name="Oval 81"/>
                <p:cNvSpPr>
                  <a:spLocks noChangeArrowheads="1"/>
                </p:cNvSpPr>
                <p:nvPr/>
              </p:nvSpPr>
              <p:spPr bwMode="auto">
                <a:xfrm>
                  <a:off x="7163482" y="4166297"/>
                  <a:ext cx="220510" cy="200099"/>
                </a:xfrm>
                <a:prstGeom prst="ellipse">
                  <a:avLst/>
                </a:prstGeom>
                <a:solidFill>
                  <a:schemeClr val="bg1"/>
                </a:solidFill>
                <a:ln w="15875">
                  <a:solidFill>
                    <a:srgbClr val="CC0000"/>
                  </a:solidFill>
                  <a:round/>
                  <a:headEnd/>
                  <a:tailEnd/>
                </a:ln>
              </p:spPr>
              <p:txBody>
                <a:bodyPr wrap="none"/>
                <a:lstStyle/>
                <a:p>
                  <a:endParaRPr lang="zh-CN" altLang="zh-CN"/>
                </a:p>
              </p:txBody>
            </p:sp>
            <p:sp>
              <p:nvSpPr>
                <p:cNvPr id="66597" name="TextBox 82"/>
                <p:cNvSpPr txBox="1">
                  <a:spLocks noChangeArrowheads="1"/>
                </p:cNvSpPr>
                <p:nvPr/>
              </p:nvSpPr>
              <p:spPr bwMode="auto">
                <a:xfrm>
                  <a:off x="7126748" y="4088704"/>
                  <a:ext cx="298780" cy="338554"/>
                </a:xfrm>
                <a:prstGeom prst="rect">
                  <a:avLst/>
                </a:prstGeom>
                <a:noFill/>
                <a:ln w="9525">
                  <a:noFill/>
                  <a:miter lim="800000"/>
                  <a:headEnd/>
                  <a:tailEnd/>
                </a:ln>
              </p:spPr>
              <p:txBody>
                <a:bodyPr wrap="none">
                  <a:spAutoFit/>
                </a:bodyPr>
                <a:lstStyle/>
                <a:p>
                  <a:r>
                    <a:rPr lang="en-US" altLang="zh-CN" sz="1600">
                      <a:cs typeface="Arial" pitchFamily="34" charset="0"/>
                    </a:rPr>
                    <a:t>4</a:t>
                  </a:r>
                </a:p>
              </p:txBody>
            </p:sp>
          </p:grpSp>
        </p:grpSp>
        <p:sp>
          <p:nvSpPr>
            <p:cNvPr id="66591" name="TextBox 83"/>
            <p:cNvSpPr txBox="1">
              <a:spLocks noChangeArrowheads="1"/>
            </p:cNvSpPr>
            <p:nvPr/>
          </p:nvSpPr>
          <p:spPr bwMode="auto">
            <a:xfrm>
              <a:off x="4743786" y="4062076"/>
              <a:ext cx="806774" cy="307777"/>
            </a:xfrm>
            <a:prstGeom prst="rect">
              <a:avLst/>
            </a:prstGeom>
            <a:noFill/>
            <a:ln w="9525">
              <a:noFill/>
              <a:miter lim="800000"/>
              <a:headEnd/>
              <a:tailEnd/>
            </a:ln>
          </p:spPr>
          <p:txBody>
            <a:bodyPr wrap="none">
              <a:spAutoFit/>
            </a:bodyPr>
            <a:lstStyle/>
            <a:p>
              <a:r>
                <a:rPr lang="en-US" altLang="zh-CN" sz="1400" i="1">
                  <a:cs typeface="Arial" pitchFamily="34" charset="0"/>
                </a:rPr>
                <a:t>arrivals</a:t>
              </a:r>
            </a:p>
          </p:txBody>
        </p:sp>
        <p:sp>
          <p:nvSpPr>
            <p:cNvPr id="66592" name="TextBox 84"/>
            <p:cNvSpPr txBox="1">
              <a:spLocks noChangeArrowheads="1"/>
            </p:cNvSpPr>
            <p:nvPr/>
          </p:nvSpPr>
          <p:spPr bwMode="auto">
            <a:xfrm>
              <a:off x="4767502" y="5260730"/>
              <a:ext cx="1086510" cy="307777"/>
            </a:xfrm>
            <a:prstGeom prst="rect">
              <a:avLst/>
            </a:prstGeom>
            <a:noFill/>
            <a:ln w="9525">
              <a:noFill/>
              <a:miter lim="800000"/>
              <a:headEnd/>
              <a:tailEnd/>
            </a:ln>
          </p:spPr>
          <p:txBody>
            <a:bodyPr wrap="none">
              <a:spAutoFit/>
            </a:bodyPr>
            <a:lstStyle/>
            <a:p>
              <a:r>
                <a:rPr lang="en-US" altLang="zh-CN" sz="1400" i="1">
                  <a:cs typeface="Arial" pitchFamily="34" charset="0"/>
                </a:rPr>
                <a:t>departures</a:t>
              </a:r>
            </a:p>
          </p:txBody>
        </p:sp>
        <p:sp>
          <p:nvSpPr>
            <p:cNvPr id="66593" name="TextBox 85"/>
            <p:cNvSpPr txBox="1">
              <a:spLocks noChangeArrowheads="1"/>
            </p:cNvSpPr>
            <p:nvPr/>
          </p:nvSpPr>
          <p:spPr bwMode="auto">
            <a:xfrm>
              <a:off x="4789885" y="4566958"/>
              <a:ext cx="860255" cy="593325"/>
            </a:xfrm>
            <a:prstGeom prst="rect">
              <a:avLst/>
            </a:prstGeom>
            <a:noFill/>
            <a:ln w="9525">
              <a:noFill/>
              <a:miter lim="800000"/>
              <a:headEnd/>
              <a:tailEnd/>
            </a:ln>
          </p:spPr>
          <p:txBody>
            <a:bodyPr>
              <a:spAutoFit/>
            </a:bodyPr>
            <a:lstStyle/>
            <a:p>
              <a:pPr algn="ctr">
                <a:lnSpc>
                  <a:spcPts val="1275"/>
                </a:lnSpc>
              </a:pPr>
              <a:r>
                <a:rPr lang="en-US" altLang="zh-CN" sz="1400" i="1">
                  <a:cs typeface="Arial" pitchFamily="34" charset="0"/>
                </a:rPr>
                <a:t>packet in service</a:t>
              </a:r>
            </a:p>
          </p:txBody>
        </p:sp>
      </p:grpSp>
      <p:sp>
        <p:nvSpPr>
          <p:cNvPr id="3" name="矩形 2"/>
          <p:cNvSpPr/>
          <p:nvPr/>
        </p:nvSpPr>
        <p:spPr>
          <a:xfrm>
            <a:off x="1721621" y="5679921"/>
            <a:ext cx="6588897" cy="400110"/>
          </a:xfrm>
          <a:prstGeom prst="rect">
            <a:avLst/>
          </a:prstGeom>
        </p:spPr>
        <p:txBody>
          <a:bodyPr wrap="square">
            <a:spAutoFit/>
          </a:bodyPr>
          <a:lstStyle/>
          <a:p>
            <a:pPr algn="ctr"/>
            <a:r>
              <a:rPr lang="en-US" altLang="zh-CN" sz="2000">
                <a:solidFill>
                  <a:srgbClr val="585858"/>
                </a:solidFill>
                <a:latin typeface="+mn-lt"/>
              </a:rPr>
              <a:t>Figure 4.14 The two-class robin queue in operation</a:t>
            </a:r>
            <a:endParaRPr lang="zh-CN" altLang="en-US" sz="2000">
              <a:latin typeface="+mn-lt"/>
            </a:endParaRPr>
          </a:p>
        </p:txBody>
      </p:sp>
    </p:spTree>
    <p:extLst>
      <p:ext uri="{BB962C8B-B14F-4D97-AF65-F5344CB8AC3E}">
        <p14:creationId xmlns:p14="http://schemas.microsoft.com/office/powerpoint/2010/main" val="34204417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mn-ea"/>
                <a:ea typeface="+mn-ea"/>
              </a:rPr>
              <a:t>两类循环排队的操作</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859" y="1827994"/>
            <a:ext cx="8621328" cy="3524742"/>
          </a:xfrm>
          <a:prstGeom prst="rect">
            <a:avLst/>
          </a:prstGeom>
        </p:spPr>
      </p:pic>
    </p:spTree>
    <p:extLst>
      <p:ext uri="{BB962C8B-B14F-4D97-AF65-F5344CB8AC3E}">
        <p14:creationId xmlns:p14="http://schemas.microsoft.com/office/powerpoint/2010/main" val="427065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p:cNvSpPr>
            <a:spLocks noChangeArrowheads="1"/>
          </p:cNvSpPr>
          <p:nvPr/>
        </p:nvSpPr>
        <p:spPr bwMode="auto">
          <a:xfrm>
            <a:off x="693738" y="1500188"/>
            <a:ext cx="914400" cy="582612"/>
          </a:xfrm>
          <a:prstGeom prst="rect">
            <a:avLst/>
          </a:prstGeom>
          <a:solidFill>
            <a:srgbClr val="FF7C80"/>
          </a:solidFill>
          <a:ln w="9525">
            <a:solidFill>
              <a:schemeClr val="tx1"/>
            </a:solidFill>
            <a:miter lim="800000"/>
          </a:ln>
        </p:spPr>
        <p:txBody>
          <a:bodyPr wrap="none" anchor="ctr"/>
          <a:lstStyle/>
          <a:p>
            <a:endParaRPr lang="zh-CN" altLang="en-US">
              <a:latin typeface="+mn-lt"/>
            </a:endParaRPr>
          </a:p>
        </p:txBody>
      </p:sp>
      <p:sp>
        <p:nvSpPr>
          <p:cNvPr id="35843" name="Rectangle 4"/>
          <p:cNvSpPr>
            <a:spLocks noChangeArrowheads="1"/>
          </p:cNvSpPr>
          <p:nvPr/>
        </p:nvSpPr>
        <p:spPr bwMode="auto">
          <a:xfrm>
            <a:off x="703263" y="2692400"/>
            <a:ext cx="914400" cy="582613"/>
          </a:xfrm>
          <a:prstGeom prst="rect">
            <a:avLst/>
          </a:prstGeom>
          <a:solidFill>
            <a:srgbClr val="FFFF99"/>
          </a:solidFill>
          <a:ln w="9525">
            <a:solidFill>
              <a:schemeClr val="tx1"/>
            </a:solidFill>
            <a:miter lim="800000"/>
          </a:ln>
        </p:spPr>
        <p:txBody>
          <a:bodyPr wrap="none" anchor="ctr"/>
          <a:lstStyle/>
          <a:p>
            <a:endParaRPr lang="zh-CN" altLang="en-US">
              <a:latin typeface="+mn-lt"/>
            </a:endParaRPr>
          </a:p>
        </p:txBody>
      </p:sp>
      <p:sp>
        <p:nvSpPr>
          <p:cNvPr id="35844" name="Text Box 5"/>
          <p:cNvSpPr txBox="1">
            <a:spLocks noChangeArrowheads="1"/>
          </p:cNvSpPr>
          <p:nvPr/>
        </p:nvSpPr>
        <p:spPr bwMode="auto">
          <a:xfrm>
            <a:off x="806450" y="1600200"/>
            <a:ext cx="724814" cy="369332"/>
          </a:xfrm>
          <a:prstGeom prst="rect">
            <a:avLst/>
          </a:prstGeom>
          <a:noFill/>
          <a:ln w="9525">
            <a:noFill/>
            <a:miter lim="800000"/>
          </a:ln>
        </p:spPr>
        <p:txBody>
          <a:bodyPr wrap="none">
            <a:spAutoFit/>
          </a:bodyPr>
          <a:lstStyle/>
          <a:p>
            <a:pPr eaLnBrk="0" hangingPunct="0"/>
            <a:r>
              <a:rPr lang="en-US" altLang="zh-CN" sz="1800">
                <a:latin typeface="+mn-lt"/>
                <a:ea typeface="宋体" panose="02010600030101010101" pitchFamily="2" charset="-122"/>
              </a:rPr>
              <a:t>HTTP</a:t>
            </a:r>
          </a:p>
        </p:txBody>
      </p:sp>
      <p:sp>
        <p:nvSpPr>
          <p:cNvPr id="35845" name="Text Box 6"/>
          <p:cNvSpPr txBox="1">
            <a:spLocks noChangeArrowheads="1"/>
          </p:cNvSpPr>
          <p:nvPr/>
        </p:nvSpPr>
        <p:spPr bwMode="auto">
          <a:xfrm>
            <a:off x="890588" y="2790825"/>
            <a:ext cx="579389" cy="369332"/>
          </a:xfrm>
          <a:prstGeom prst="rect">
            <a:avLst/>
          </a:prstGeom>
          <a:noFill/>
          <a:ln w="9525">
            <a:noFill/>
            <a:miter lim="800000"/>
          </a:ln>
        </p:spPr>
        <p:txBody>
          <a:bodyPr wrap="none">
            <a:spAutoFit/>
          </a:bodyPr>
          <a:lstStyle/>
          <a:p>
            <a:pPr eaLnBrk="0" hangingPunct="0"/>
            <a:r>
              <a:rPr lang="en-US" altLang="zh-CN" sz="1800">
                <a:latin typeface="+mn-lt"/>
                <a:ea typeface="宋体" panose="02010600030101010101" pitchFamily="2" charset="-122"/>
              </a:rPr>
              <a:t>TCP</a:t>
            </a:r>
          </a:p>
        </p:txBody>
      </p:sp>
      <p:grpSp>
        <p:nvGrpSpPr>
          <p:cNvPr id="35846" name="Group 7"/>
          <p:cNvGrpSpPr/>
          <p:nvPr/>
        </p:nvGrpSpPr>
        <p:grpSpPr bwMode="auto">
          <a:xfrm>
            <a:off x="688975" y="3879850"/>
            <a:ext cx="914400" cy="582613"/>
            <a:chOff x="323" y="2664"/>
            <a:chExt cx="576" cy="367"/>
          </a:xfrm>
        </p:grpSpPr>
        <p:sp>
          <p:nvSpPr>
            <p:cNvPr id="35910" name="Rectangle 8"/>
            <p:cNvSpPr>
              <a:spLocks noChangeArrowheads="1"/>
            </p:cNvSpPr>
            <p:nvPr/>
          </p:nvSpPr>
          <p:spPr bwMode="auto">
            <a:xfrm>
              <a:off x="323" y="2664"/>
              <a:ext cx="576" cy="367"/>
            </a:xfrm>
            <a:prstGeom prst="rect">
              <a:avLst/>
            </a:prstGeom>
            <a:solidFill>
              <a:srgbClr val="FFCC00"/>
            </a:solidFill>
            <a:ln w="9525">
              <a:solidFill>
                <a:schemeClr val="tx1"/>
              </a:solidFill>
              <a:miter lim="800000"/>
            </a:ln>
          </p:spPr>
          <p:txBody>
            <a:bodyPr wrap="none" anchor="ctr"/>
            <a:lstStyle/>
            <a:p>
              <a:endParaRPr lang="zh-CN" altLang="en-US">
                <a:latin typeface="+mn-lt"/>
              </a:endParaRPr>
            </a:p>
          </p:txBody>
        </p:sp>
        <p:sp>
          <p:nvSpPr>
            <p:cNvPr id="35911" name="Text Box 9"/>
            <p:cNvSpPr txBox="1">
              <a:spLocks noChangeArrowheads="1"/>
            </p:cNvSpPr>
            <p:nvPr/>
          </p:nvSpPr>
          <p:spPr bwMode="auto">
            <a:xfrm>
              <a:off x="500" y="2729"/>
              <a:ext cx="251" cy="233"/>
            </a:xfrm>
            <a:prstGeom prst="rect">
              <a:avLst/>
            </a:prstGeom>
            <a:solidFill>
              <a:srgbClr val="FFCC00"/>
            </a:solidFill>
            <a:ln w="9525">
              <a:noFill/>
              <a:miter lim="800000"/>
            </a:ln>
          </p:spPr>
          <p:txBody>
            <a:bodyPr wrap="none">
              <a:spAutoFit/>
            </a:bodyPr>
            <a:lstStyle/>
            <a:p>
              <a:pPr eaLnBrk="0" hangingPunct="0"/>
              <a:r>
                <a:rPr lang="en-US" altLang="zh-CN" sz="1800">
                  <a:latin typeface="+mn-lt"/>
                  <a:ea typeface="宋体" panose="02010600030101010101" pitchFamily="2" charset="-122"/>
                </a:rPr>
                <a:t>IP</a:t>
              </a:r>
            </a:p>
          </p:txBody>
        </p:sp>
      </p:grpSp>
      <p:sp>
        <p:nvSpPr>
          <p:cNvPr id="35847" name="Rectangle 10"/>
          <p:cNvSpPr>
            <a:spLocks noChangeArrowheads="1"/>
          </p:cNvSpPr>
          <p:nvPr/>
        </p:nvSpPr>
        <p:spPr bwMode="auto">
          <a:xfrm>
            <a:off x="669925" y="5110163"/>
            <a:ext cx="906463" cy="606425"/>
          </a:xfrm>
          <a:prstGeom prst="rect">
            <a:avLst/>
          </a:prstGeom>
          <a:solidFill>
            <a:srgbClr val="CCFFCC"/>
          </a:solidFill>
          <a:ln w="9525">
            <a:solidFill>
              <a:schemeClr val="tx1"/>
            </a:solidFill>
            <a:miter lim="800000"/>
          </a:ln>
        </p:spPr>
        <p:txBody>
          <a:bodyPr wrap="none" anchor="ctr"/>
          <a:lstStyle/>
          <a:p>
            <a:endParaRPr lang="zh-CN" altLang="en-US">
              <a:latin typeface="+mn-lt"/>
            </a:endParaRPr>
          </a:p>
        </p:txBody>
      </p:sp>
      <p:sp>
        <p:nvSpPr>
          <p:cNvPr id="35848" name="Text Box 11"/>
          <p:cNvSpPr txBox="1">
            <a:spLocks noChangeArrowheads="1"/>
          </p:cNvSpPr>
          <p:nvPr/>
        </p:nvSpPr>
        <p:spPr bwMode="auto">
          <a:xfrm>
            <a:off x="643307" y="5148263"/>
            <a:ext cx="967637" cy="535531"/>
          </a:xfrm>
          <a:prstGeom prst="rect">
            <a:avLst/>
          </a:prstGeom>
          <a:noFill/>
          <a:ln w="9525">
            <a:noFill/>
            <a:miter lim="800000"/>
          </a:ln>
        </p:spPr>
        <p:txBody>
          <a:bodyPr wrap="none">
            <a:spAutoFit/>
          </a:bodyPr>
          <a:lstStyle/>
          <a:p>
            <a:pPr algn="ctr" eaLnBrk="0" hangingPunct="0">
              <a:lnSpc>
                <a:spcPct val="90000"/>
              </a:lnSpc>
            </a:pPr>
            <a:r>
              <a:rPr lang="en-US" altLang="zh-CN" sz="1600">
                <a:latin typeface="+mn-lt"/>
                <a:ea typeface="宋体" panose="02010600030101010101" pitchFamily="2" charset="-122"/>
              </a:rPr>
              <a:t>Ethernet</a:t>
            </a:r>
          </a:p>
          <a:p>
            <a:pPr algn="ctr" eaLnBrk="0" hangingPunct="0">
              <a:lnSpc>
                <a:spcPct val="90000"/>
              </a:lnSpc>
            </a:pPr>
            <a:r>
              <a:rPr lang="en-US" altLang="zh-CN" sz="1600">
                <a:latin typeface="+mn-lt"/>
                <a:ea typeface="宋体" panose="02010600030101010101" pitchFamily="2" charset="-122"/>
              </a:rPr>
              <a:t>interface</a:t>
            </a:r>
          </a:p>
        </p:txBody>
      </p:sp>
      <p:sp>
        <p:nvSpPr>
          <p:cNvPr id="35849" name="Line 12"/>
          <p:cNvSpPr>
            <a:spLocks noChangeShapeType="1"/>
          </p:cNvSpPr>
          <p:nvPr/>
        </p:nvSpPr>
        <p:spPr bwMode="auto">
          <a:xfrm>
            <a:off x="1147763" y="2074863"/>
            <a:ext cx="0" cy="622300"/>
          </a:xfrm>
          <a:prstGeom prst="line">
            <a:avLst/>
          </a:prstGeom>
          <a:noFill/>
          <a:ln w="9525">
            <a:solidFill>
              <a:schemeClr val="tx1"/>
            </a:solidFill>
            <a:round/>
            <a:headEnd type="triangle" w="med" len="med"/>
            <a:tailEnd type="triangle" w="med" len="med"/>
          </a:ln>
        </p:spPr>
        <p:txBody>
          <a:bodyPr/>
          <a:lstStyle/>
          <a:p>
            <a:endParaRPr lang="zh-CN" altLang="en-US">
              <a:latin typeface="+mn-lt"/>
            </a:endParaRPr>
          </a:p>
        </p:txBody>
      </p:sp>
      <p:sp>
        <p:nvSpPr>
          <p:cNvPr id="35850" name="Line 13"/>
          <p:cNvSpPr>
            <a:spLocks noChangeShapeType="1"/>
          </p:cNvSpPr>
          <p:nvPr/>
        </p:nvSpPr>
        <p:spPr bwMode="auto">
          <a:xfrm>
            <a:off x="1147763" y="3281363"/>
            <a:ext cx="0" cy="622300"/>
          </a:xfrm>
          <a:prstGeom prst="line">
            <a:avLst/>
          </a:prstGeom>
          <a:noFill/>
          <a:ln w="9525">
            <a:solidFill>
              <a:schemeClr val="tx1"/>
            </a:solidFill>
            <a:round/>
            <a:headEnd type="triangle" w="med" len="med"/>
            <a:tailEnd type="triangle" w="med" len="med"/>
          </a:ln>
        </p:spPr>
        <p:txBody>
          <a:bodyPr/>
          <a:lstStyle/>
          <a:p>
            <a:endParaRPr lang="zh-CN" altLang="en-US">
              <a:latin typeface="+mn-lt"/>
            </a:endParaRPr>
          </a:p>
        </p:txBody>
      </p:sp>
      <p:sp>
        <p:nvSpPr>
          <p:cNvPr id="35851" name="Line 14"/>
          <p:cNvSpPr>
            <a:spLocks noChangeShapeType="1"/>
          </p:cNvSpPr>
          <p:nvPr/>
        </p:nvSpPr>
        <p:spPr bwMode="auto">
          <a:xfrm>
            <a:off x="1147763" y="4473575"/>
            <a:ext cx="0" cy="622300"/>
          </a:xfrm>
          <a:prstGeom prst="line">
            <a:avLst/>
          </a:prstGeom>
          <a:noFill/>
          <a:ln w="9525">
            <a:solidFill>
              <a:schemeClr val="tx1"/>
            </a:solidFill>
            <a:round/>
            <a:headEnd type="triangle" w="med" len="med"/>
            <a:tailEnd type="triangle" w="med" len="med"/>
          </a:ln>
        </p:spPr>
        <p:txBody>
          <a:bodyPr/>
          <a:lstStyle/>
          <a:p>
            <a:endParaRPr lang="zh-CN" altLang="en-US">
              <a:latin typeface="+mn-lt"/>
            </a:endParaRPr>
          </a:p>
        </p:txBody>
      </p:sp>
      <p:sp>
        <p:nvSpPr>
          <p:cNvPr id="35852" name="Rectangle 15"/>
          <p:cNvSpPr>
            <a:spLocks noChangeArrowheads="1"/>
          </p:cNvSpPr>
          <p:nvPr/>
        </p:nvSpPr>
        <p:spPr bwMode="auto">
          <a:xfrm>
            <a:off x="538163" y="1298575"/>
            <a:ext cx="1303337" cy="4848225"/>
          </a:xfrm>
          <a:prstGeom prst="rect">
            <a:avLst/>
          </a:prstGeom>
          <a:noFill/>
          <a:ln w="9525">
            <a:solidFill>
              <a:srgbClr val="3333FF"/>
            </a:solidFill>
            <a:prstDash val="sysDot"/>
            <a:miter lim="800000"/>
          </a:ln>
        </p:spPr>
        <p:txBody>
          <a:bodyPr wrap="none" anchor="ctr"/>
          <a:lstStyle/>
          <a:p>
            <a:endParaRPr lang="zh-CN" altLang="en-US">
              <a:latin typeface="+mn-lt"/>
            </a:endParaRPr>
          </a:p>
        </p:txBody>
      </p:sp>
      <p:sp>
        <p:nvSpPr>
          <p:cNvPr id="35853" name="Rectangle 16"/>
          <p:cNvSpPr>
            <a:spLocks noChangeArrowheads="1"/>
          </p:cNvSpPr>
          <p:nvPr/>
        </p:nvSpPr>
        <p:spPr bwMode="auto">
          <a:xfrm>
            <a:off x="7648575" y="1500188"/>
            <a:ext cx="914400" cy="582612"/>
          </a:xfrm>
          <a:prstGeom prst="rect">
            <a:avLst/>
          </a:prstGeom>
          <a:solidFill>
            <a:srgbClr val="FF7C80"/>
          </a:solidFill>
          <a:ln w="9525">
            <a:solidFill>
              <a:schemeClr val="tx1"/>
            </a:solidFill>
            <a:miter lim="800000"/>
          </a:ln>
        </p:spPr>
        <p:txBody>
          <a:bodyPr wrap="none" anchor="ctr"/>
          <a:lstStyle/>
          <a:p>
            <a:endParaRPr lang="zh-CN" altLang="en-US">
              <a:latin typeface="+mn-lt"/>
            </a:endParaRPr>
          </a:p>
        </p:txBody>
      </p:sp>
      <p:sp>
        <p:nvSpPr>
          <p:cNvPr id="35854" name="Rectangle 17"/>
          <p:cNvSpPr>
            <a:spLocks noChangeArrowheads="1"/>
          </p:cNvSpPr>
          <p:nvPr/>
        </p:nvSpPr>
        <p:spPr bwMode="auto">
          <a:xfrm>
            <a:off x="7658100" y="2692400"/>
            <a:ext cx="914400" cy="582613"/>
          </a:xfrm>
          <a:prstGeom prst="rect">
            <a:avLst/>
          </a:prstGeom>
          <a:solidFill>
            <a:srgbClr val="FFFF99"/>
          </a:solidFill>
          <a:ln w="9525">
            <a:solidFill>
              <a:schemeClr val="tx1"/>
            </a:solidFill>
            <a:miter lim="800000"/>
          </a:ln>
        </p:spPr>
        <p:txBody>
          <a:bodyPr wrap="none" anchor="ctr"/>
          <a:lstStyle/>
          <a:p>
            <a:endParaRPr lang="zh-CN" altLang="en-US">
              <a:latin typeface="+mn-lt"/>
            </a:endParaRPr>
          </a:p>
        </p:txBody>
      </p:sp>
      <p:sp>
        <p:nvSpPr>
          <p:cNvPr id="35855" name="Rectangle 18"/>
          <p:cNvSpPr>
            <a:spLocks noChangeArrowheads="1"/>
          </p:cNvSpPr>
          <p:nvPr/>
        </p:nvSpPr>
        <p:spPr bwMode="auto">
          <a:xfrm>
            <a:off x="7643813" y="3879850"/>
            <a:ext cx="914400" cy="582613"/>
          </a:xfrm>
          <a:prstGeom prst="rect">
            <a:avLst/>
          </a:prstGeom>
          <a:solidFill>
            <a:srgbClr val="FFCC00"/>
          </a:solidFill>
          <a:ln w="9525">
            <a:solidFill>
              <a:schemeClr val="tx1"/>
            </a:solidFill>
            <a:miter lim="800000"/>
          </a:ln>
        </p:spPr>
        <p:txBody>
          <a:bodyPr wrap="none" anchor="ctr"/>
          <a:lstStyle/>
          <a:p>
            <a:endParaRPr lang="zh-CN" altLang="en-US">
              <a:latin typeface="+mn-lt"/>
            </a:endParaRPr>
          </a:p>
        </p:txBody>
      </p:sp>
      <p:sp>
        <p:nvSpPr>
          <p:cNvPr id="35856" name="Rectangle 19"/>
          <p:cNvSpPr>
            <a:spLocks noChangeArrowheads="1"/>
          </p:cNvSpPr>
          <p:nvPr/>
        </p:nvSpPr>
        <p:spPr bwMode="auto">
          <a:xfrm>
            <a:off x="7659688" y="5070475"/>
            <a:ext cx="906462" cy="606425"/>
          </a:xfrm>
          <a:prstGeom prst="rect">
            <a:avLst/>
          </a:prstGeom>
          <a:solidFill>
            <a:srgbClr val="CCFFCC"/>
          </a:solidFill>
          <a:ln w="9525">
            <a:solidFill>
              <a:schemeClr val="tx1"/>
            </a:solidFill>
            <a:miter lim="800000"/>
          </a:ln>
        </p:spPr>
        <p:txBody>
          <a:bodyPr wrap="none" anchor="ctr"/>
          <a:lstStyle/>
          <a:p>
            <a:endParaRPr lang="zh-CN" altLang="en-US">
              <a:latin typeface="+mn-lt"/>
            </a:endParaRPr>
          </a:p>
        </p:txBody>
      </p:sp>
      <p:sp>
        <p:nvSpPr>
          <p:cNvPr id="35857" name="Text Box 20"/>
          <p:cNvSpPr txBox="1">
            <a:spLocks noChangeArrowheads="1"/>
          </p:cNvSpPr>
          <p:nvPr/>
        </p:nvSpPr>
        <p:spPr bwMode="auto">
          <a:xfrm>
            <a:off x="7761288" y="1600200"/>
            <a:ext cx="724814" cy="369332"/>
          </a:xfrm>
          <a:prstGeom prst="rect">
            <a:avLst/>
          </a:prstGeom>
          <a:noFill/>
          <a:ln w="9525">
            <a:noFill/>
            <a:miter lim="800000"/>
          </a:ln>
        </p:spPr>
        <p:txBody>
          <a:bodyPr wrap="none">
            <a:spAutoFit/>
          </a:bodyPr>
          <a:lstStyle/>
          <a:p>
            <a:pPr eaLnBrk="0" hangingPunct="0"/>
            <a:r>
              <a:rPr lang="en-US" altLang="zh-CN" sz="1800">
                <a:latin typeface="+mn-lt"/>
                <a:ea typeface="宋体" panose="02010600030101010101" pitchFamily="2" charset="-122"/>
              </a:rPr>
              <a:t>HTTP</a:t>
            </a:r>
          </a:p>
        </p:txBody>
      </p:sp>
      <p:sp>
        <p:nvSpPr>
          <p:cNvPr id="35858" name="Text Box 21"/>
          <p:cNvSpPr txBox="1">
            <a:spLocks noChangeArrowheads="1"/>
          </p:cNvSpPr>
          <p:nvPr/>
        </p:nvSpPr>
        <p:spPr bwMode="auto">
          <a:xfrm>
            <a:off x="7845425" y="2790825"/>
            <a:ext cx="579389" cy="369332"/>
          </a:xfrm>
          <a:prstGeom prst="rect">
            <a:avLst/>
          </a:prstGeom>
          <a:noFill/>
          <a:ln w="9525">
            <a:noFill/>
            <a:miter lim="800000"/>
          </a:ln>
        </p:spPr>
        <p:txBody>
          <a:bodyPr wrap="none">
            <a:spAutoFit/>
          </a:bodyPr>
          <a:lstStyle/>
          <a:p>
            <a:pPr eaLnBrk="0" hangingPunct="0"/>
            <a:r>
              <a:rPr lang="en-US" altLang="zh-CN" sz="1800">
                <a:latin typeface="+mn-lt"/>
                <a:ea typeface="宋体" panose="02010600030101010101" pitchFamily="2" charset="-122"/>
              </a:rPr>
              <a:t>TCP</a:t>
            </a:r>
          </a:p>
        </p:txBody>
      </p:sp>
      <p:sp>
        <p:nvSpPr>
          <p:cNvPr id="35859" name="Text Box 22"/>
          <p:cNvSpPr txBox="1">
            <a:spLocks noChangeArrowheads="1"/>
          </p:cNvSpPr>
          <p:nvPr/>
        </p:nvSpPr>
        <p:spPr bwMode="auto">
          <a:xfrm>
            <a:off x="7940675" y="3995738"/>
            <a:ext cx="397866" cy="369332"/>
          </a:xfrm>
          <a:prstGeom prst="rect">
            <a:avLst/>
          </a:prstGeom>
          <a:noFill/>
          <a:ln w="9525">
            <a:noFill/>
            <a:miter lim="800000"/>
          </a:ln>
        </p:spPr>
        <p:txBody>
          <a:bodyPr wrap="none">
            <a:spAutoFit/>
          </a:bodyPr>
          <a:lstStyle/>
          <a:p>
            <a:pPr eaLnBrk="0" hangingPunct="0"/>
            <a:r>
              <a:rPr lang="en-US" altLang="zh-CN" sz="1800">
                <a:latin typeface="+mn-lt"/>
                <a:ea typeface="宋体" panose="02010600030101010101" pitchFamily="2" charset="-122"/>
              </a:rPr>
              <a:t>IP</a:t>
            </a:r>
          </a:p>
        </p:txBody>
      </p:sp>
      <p:sp>
        <p:nvSpPr>
          <p:cNvPr id="35860" name="Text Box 23"/>
          <p:cNvSpPr txBox="1">
            <a:spLocks noChangeArrowheads="1"/>
          </p:cNvSpPr>
          <p:nvPr/>
        </p:nvSpPr>
        <p:spPr bwMode="auto">
          <a:xfrm>
            <a:off x="7648944" y="5110163"/>
            <a:ext cx="967637" cy="535531"/>
          </a:xfrm>
          <a:prstGeom prst="rect">
            <a:avLst/>
          </a:prstGeom>
          <a:noFill/>
          <a:ln w="9525">
            <a:noFill/>
            <a:miter lim="800000"/>
          </a:ln>
        </p:spPr>
        <p:txBody>
          <a:bodyPr wrap="none">
            <a:spAutoFit/>
          </a:bodyPr>
          <a:lstStyle/>
          <a:p>
            <a:pPr algn="ctr" eaLnBrk="0" hangingPunct="0">
              <a:lnSpc>
                <a:spcPct val="90000"/>
              </a:lnSpc>
            </a:pPr>
            <a:r>
              <a:rPr lang="en-US" altLang="zh-CN" sz="1600">
                <a:latin typeface="+mn-lt"/>
                <a:ea typeface="宋体" panose="02010600030101010101" pitchFamily="2" charset="-122"/>
              </a:rPr>
              <a:t>Ethernet</a:t>
            </a:r>
          </a:p>
          <a:p>
            <a:pPr algn="ctr" eaLnBrk="0" hangingPunct="0">
              <a:lnSpc>
                <a:spcPct val="90000"/>
              </a:lnSpc>
            </a:pPr>
            <a:r>
              <a:rPr lang="en-US" altLang="zh-CN" sz="1600">
                <a:latin typeface="+mn-lt"/>
                <a:ea typeface="宋体" panose="02010600030101010101" pitchFamily="2" charset="-122"/>
              </a:rPr>
              <a:t>interface</a:t>
            </a:r>
          </a:p>
        </p:txBody>
      </p:sp>
      <p:sp>
        <p:nvSpPr>
          <p:cNvPr id="35861" name="Line 24"/>
          <p:cNvSpPr>
            <a:spLocks noChangeShapeType="1"/>
          </p:cNvSpPr>
          <p:nvPr/>
        </p:nvSpPr>
        <p:spPr bwMode="auto">
          <a:xfrm>
            <a:off x="8102600" y="2074863"/>
            <a:ext cx="0" cy="622300"/>
          </a:xfrm>
          <a:prstGeom prst="line">
            <a:avLst/>
          </a:prstGeom>
          <a:noFill/>
          <a:ln w="9525">
            <a:solidFill>
              <a:schemeClr val="tx1"/>
            </a:solidFill>
            <a:round/>
            <a:headEnd type="triangle" w="med" len="med"/>
            <a:tailEnd type="triangle" w="med" len="med"/>
          </a:ln>
        </p:spPr>
        <p:txBody>
          <a:bodyPr/>
          <a:lstStyle/>
          <a:p>
            <a:endParaRPr lang="zh-CN" altLang="en-US">
              <a:latin typeface="+mn-lt"/>
            </a:endParaRPr>
          </a:p>
        </p:txBody>
      </p:sp>
      <p:sp>
        <p:nvSpPr>
          <p:cNvPr id="35862" name="Line 25"/>
          <p:cNvSpPr>
            <a:spLocks noChangeShapeType="1"/>
          </p:cNvSpPr>
          <p:nvPr/>
        </p:nvSpPr>
        <p:spPr bwMode="auto">
          <a:xfrm>
            <a:off x="8102600" y="3281363"/>
            <a:ext cx="0" cy="622300"/>
          </a:xfrm>
          <a:prstGeom prst="line">
            <a:avLst/>
          </a:prstGeom>
          <a:noFill/>
          <a:ln w="9525">
            <a:solidFill>
              <a:schemeClr val="tx1"/>
            </a:solidFill>
            <a:round/>
            <a:headEnd type="triangle" w="med" len="med"/>
            <a:tailEnd type="triangle" w="med" len="med"/>
          </a:ln>
        </p:spPr>
        <p:txBody>
          <a:bodyPr/>
          <a:lstStyle/>
          <a:p>
            <a:endParaRPr lang="zh-CN" altLang="en-US">
              <a:latin typeface="+mn-lt"/>
            </a:endParaRPr>
          </a:p>
        </p:txBody>
      </p:sp>
      <p:sp>
        <p:nvSpPr>
          <p:cNvPr id="35863" name="Line 26"/>
          <p:cNvSpPr>
            <a:spLocks noChangeShapeType="1"/>
          </p:cNvSpPr>
          <p:nvPr/>
        </p:nvSpPr>
        <p:spPr bwMode="auto">
          <a:xfrm>
            <a:off x="8102600" y="4473575"/>
            <a:ext cx="0" cy="622300"/>
          </a:xfrm>
          <a:prstGeom prst="line">
            <a:avLst/>
          </a:prstGeom>
          <a:noFill/>
          <a:ln w="9525">
            <a:solidFill>
              <a:schemeClr val="tx1"/>
            </a:solidFill>
            <a:round/>
            <a:headEnd type="triangle" w="med" len="med"/>
            <a:tailEnd type="triangle" w="med" len="med"/>
          </a:ln>
        </p:spPr>
        <p:txBody>
          <a:bodyPr/>
          <a:lstStyle/>
          <a:p>
            <a:endParaRPr lang="zh-CN" altLang="en-US">
              <a:latin typeface="+mn-lt"/>
            </a:endParaRPr>
          </a:p>
        </p:txBody>
      </p:sp>
      <p:sp>
        <p:nvSpPr>
          <p:cNvPr id="35864" name="Rectangle 27"/>
          <p:cNvSpPr>
            <a:spLocks noChangeArrowheads="1"/>
          </p:cNvSpPr>
          <p:nvPr/>
        </p:nvSpPr>
        <p:spPr bwMode="auto">
          <a:xfrm>
            <a:off x="7493000" y="1298575"/>
            <a:ext cx="1303338" cy="4848225"/>
          </a:xfrm>
          <a:prstGeom prst="rect">
            <a:avLst/>
          </a:prstGeom>
          <a:noFill/>
          <a:ln w="9525">
            <a:solidFill>
              <a:srgbClr val="3333FF"/>
            </a:solidFill>
            <a:prstDash val="sysDot"/>
            <a:miter lim="800000"/>
          </a:ln>
        </p:spPr>
        <p:txBody>
          <a:bodyPr wrap="none" anchor="ctr"/>
          <a:lstStyle/>
          <a:p>
            <a:endParaRPr lang="zh-CN" altLang="en-US">
              <a:latin typeface="+mn-lt"/>
            </a:endParaRPr>
          </a:p>
        </p:txBody>
      </p:sp>
      <p:sp>
        <p:nvSpPr>
          <p:cNvPr id="35865" name="Line 28"/>
          <p:cNvSpPr>
            <a:spLocks noChangeShapeType="1"/>
          </p:cNvSpPr>
          <p:nvPr/>
        </p:nvSpPr>
        <p:spPr bwMode="auto">
          <a:xfrm>
            <a:off x="1139825" y="5695950"/>
            <a:ext cx="0" cy="373063"/>
          </a:xfrm>
          <a:prstGeom prst="line">
            <a:avLst/>
          </a:prstGeom>
          <a:noFill/>
          <a:ln w="25400">
            <a:solidFill>
              <a:schemeClr val="tx1"/>
            </a:solidFill>
            <a:round/>
          </a:ln>
        </p:spPr>
        <p:txBody>
          <a:bodyPr/>
          <a:lstStyle/>
          <a:p>
            <a:endParaRPr lang="zh-CN" altLang="en-US">
              <a:latin typeface="+mn-lt"/>
            </a:endParaRPr>
          </a:p>
        </p:txBody>
      </p:sp>
      <p:sp>
        <p:nvSpPr>
          <p:cNvPr id="35866" name="Line 29"/>
          <p:cNvSpPr>
            <a:spLocks noChangeShapeType="1"/>
          </p:cNvSpPr>
          <p:nvPr/>
        </p:nvSpPr>
        <p:spPr bwMode="auto">
          <a:xfrm>
            <a:off x="808038" y="6069013"/>
            <a:ext cx="2327275" cy="0"/>
          </a:xfrm>
          <a:prstGeom prst="line">
            <a:avLst/>
          </a:prstGeom>
          <a:noFill/>
          <a:ln w="25400">
            <a:solidFill>
              <a:schemeClr val="tx1"/>
            </a:solidFill>
            <a:round/>
          </a:ln>
        </p:spPr>
        <p:txBody>
          <a:bodyPr/>
          <a:lstStyle/>
          <a:p>
            <a:endParaRPr lang="zh-CN" altLang="en-US">
              <a:latin typeface="+mn-lt"/>
            </a:endParaRPr>
          </a:p>
        </p:txBody>
      </p:sp>
      <p:grpSp>
        <p:nvGrpSpPr>
          <p:cNvPr id="35867" name="Group 30"/>
          <p:cNvGrpSpPr/>
          <p:nvPr/>
        </p:nvGrpSpPr>
        <p:grpSpPr bwMode="auto">
          <a:xfrm>
            <a:off x="2905125" y="3908425"/>
            <a:ext cx="914400" cy="582613"/>
            <a:chOff x="323" y="2664"/>
            <a:chExt cx="576" cy="367"/>
          </a:xfrm>
        </p:grpSpPr>
        <p:sp>
          <p:nvSpPr>
            <p:cNvPr id="35908" name="Rectangle 31"/>
            <p:cNvSpPr>
              <a:spLocks noChangeArrowheads="1"/>
            </p:cNvSpPr>
            <p:nvPr/>
          </p:nvSpPr>
          <p:spPr bwMode="auto">
            <a:xfrm>
              <a:off x="323" y="2664"/>
              <a:ext cx="576" cy="367"/>
            </a:xfrm>
            <a:prstGeom prst="rect">
              <a:avLst/>
            </a:prstGeom>
            <a:solidFill>
              <a:srgbClr val="FFCC00"/>
            </a:solidFill>
            <a:ln w="9525">
              <a:solidFill>
                <a:schemeClr val="tx1"/>
              </a:solidFill>
              <a:miter lim="800000"/>
            </a:ln>
          </p:spPr>
          <p:txBody>
            <a:bodyPr wrap="none" anchor="ctr"/>
            <a:lstStyle/>
            <a:p>
              <a:endParaRPr lang="zh-CN" altLang="en-US">
                <a:latin typeface="+mn-lt"/>
              </a:endParaRPr>
            </a:p>
          </p:txBody>
        </p:sp>
        <p:sp>
          <p:nvSpPr>
            <p:cNvPr id="35909" name="Text Box 32"/>
            <p:cNvSpPr txBox="1">
              <a:spLocks noChangeArrowheads="1"/>
            </p:cNvSpPr>
            <p:nvPr/>
          </p:nvSpPr>
          <p:spPr bwMode="auto">
            <a:xfrm>
              <a:off x="500" y="2729"/>
              <a:ext cx="251" cy="233"/>
            </a:xfrm>
            <a:prstGeom prst="rect">
              <a:avLst/>
            </a:prstGeom>
            <a:solidFill>
              <a:srgbClr val="FFCC00"/>
            </a:solidFill>
            <a:ln w="9525">
              <a:noFill/>
              <a:miter lim="800000"/>
            </a:ln>
          </p:spPr>
          <p:txBody>
            <a:bodyPr wrap="none">
              <a:spAutoFit/>
            </a:bodyPr>
            <a:lstStyle/>
            <a:p>
              <a:pPr eaLnBrk="0" hangingPunct="0"/>
              <a:r>
                <a:rPr lang="en-US" altLang="zh-CN" sz="1800">
                  <a:latin typeface="+mn-lt"/>
                  <a:ea typeface="宋体" panose="02010600030101010101" pitchFamily="2" charset="-122"/>
                </a:rPr>
                <a:t>IP</a:t>
              </a:r>
            </a:p>
          </p:txBody>
        </p:sp>
      </p:grpSp>
      <p:grpSp>
        <p:nvGrpSpPr>
          <p:cNvPr id="35868" name="Group 33"/>
          <p:cNvGrpSpPr/>
          <p:nvPr/>
        </p:nvGrpSpPr>
        <p:grpSpPr bwMode="auto">
          <a:xfrm>
            <a:off x="5549900" y="3908425"/>
            <a:ext cx="914400" cy="582613"/>
            <a:chOff x="323" y="2664"/>
            <a:chExt cx="576" cy="367"/>
          </a:xfrm>
        </p:grpSpPr>
        <p:sp>
          <p:nvSpPr>
            <p:cNvPr id="35906" name="Rectangle 34"/>
            <p:cNvSpPr>
              <a:spLocks noChangeArrowheads="1"/>
            </p:cNvSpPr>
            <p:nvPr/>
          </p:nvSpPr>
          <p:spPr bwMode="auto">
            <a:xfrm>
              <a:off x="323" y="2664"/>
              <a:ext cx="576" cy="367"/>
            </a:xfrm>
            <a:prstGeom prst="rect">
              <a:avLst/>
            </a:prstGeom>
            <a:solidFill>
              <a:srgbClr val="FFCC00"/>
            </a:solidFill>
            <a:ln w="9525">
              <a:solidFill>
                <a:schemeClr val="tx1"/>
              </a:solidFill>
              <a:miter lim="800000"/>
            </a:ln>
          </p:spPr>
          <p:txBody>
            <a:bodyPr wrap="none" anchor="ctr"/>
            <a:lstStyle/>
            <a:p>
              <a:endParaRPr lang="zh-CN" altLang="en-US">
                <a:latin typeface="+mn-lt"/>
              </a:endParaRPr>
            </a:p>
          </p:txBody>
        </p:sp>
        <p:sp>
          <p:nvSpPr>
            <p:cNvPr id="35907" name="Text Box 35"/>
            <p:cNvSpPr txBox="1">
              <a:spLocks noChangeArrowheads="1"/>
            </p:cNvSpPr>
            <p:nvPr/>
          </p:nvSpPr>
          <p:spPr bwMode="auto">
            <a:xfrm>
              <a:off x="500" y="2729"/>
              <a:ext cx="251" cy="233"/>
            </a:xfrm>
            <a:prstGeom prst="rect">
              <a:avLst/>
            </a:prstGeom>
            <a:solidFill>
              <a:srgbClr val="FFCC00"/>
            </a:solidFill>
            <a:ln w="9525">
              <a:noFill/>
              <a:miter lim="800000"/>
            </a:ln>
          </p:spPr>
          <p:txBody>
            <a:bodyPr wrap="none">
              <a:spAutoFit/>
            </a:bodyPr>
            <a:lstStyle/>
            <a:p>
              <a:pPr eaLnBrk="0" hangingPunct="0"/>
              <a:r>
                <a:rPr lang="en-US" altLang="zh-CN" sz="1800">
                  <a:latin typeface="+mn-lt"/>
                  <a:ea typeface="宋体" panose="02010600030101010101" pitchFamily="2" charset="-122"/>
                </a:rPr>
                <a:t>IP</a:t>
              </a:r>
            </a:p>
          </p:txBody>
        </p:sp>
      </p:grpSp>
      <p:sp>
        <p:nvSpPr>
          <p:cNvPr id="35869" name="Rectangle 36"/>
          <p:cNvSpPr>
            <a:spLocks noChangeArrowheads="1"/>
          </p:cNvSpPr>
          <p:nvPr/>
        </p:nvSpPr>
        <p:spPr bwMode="auto">
          <a:xfrm>
            <a:off x="2306638" y="5110163"/>
            <a:ext cx="906462" cy="606425"/>
          </a:xfrm>
          <a:prstGeom prst="rect">
            <a:avLst/>
          </a:prstGeom>
          <a:solidFill>
            <a:srgbClr val="CCFFCC"/>
          </a:solidFill>
          <a:ln w="9525">
            <a:solidFill>
              <a:schemeClr val="tx1"/>
            </a:solidFill>
            <a:miter lim="800000"/>
          </a:ln>
        </p:spPr>
        <p:txBody>
          <a:bodyPr wrap="none" anchor="ctr"/>
          <a:lstStyle/>
          <a:p>
            <a:endParaRPr lang="zh-CN" altLang="en-US">
              <a:latin typeface="+mn-lt"/>
            </a:endParaRPr>
          </a:p>
        </p:txBody>
      </p:sp>
      <p:sp>
        <p:nvSpPr>
          <p:cNvPr id="35870" name="Text Box 37"/>
          <p:cNvSpPr txBox="1">
            <a:spLocks noChangeArrowheads="1"/>
          </p:cNvSpPr>
          <p:nvPr/>
        </p:nvSpPr>
        <p:spPr bwMode="auto">
          <a:xfrm>
            <a:off x="2272082" y="5110163"/>
            <a:ext cx="967637" cy="535531"/>
          </a:xfrm>
          <a:prstGeom prst="rect">
            <a:avLst/>
          </a:prstGeom>
          <a:noFill/>
          <a:ln w="9525">
            <a:noFill/>
            <a:miter lim="800000"/>
          </a:ln>
        </p:spPr>
        <p:txBody>
          <a:bodyPr wrap="none">
            <a:spAutoFit/>
          </a:bodyPr>
          <a:lstStyle/>
          <a:p>
            <a:pPr algn="ctr" eaLnBrk="0" hangingPunct="0">
              <a:lnSpc>
                <a:spcPct val="90000"/>
              </a:lnSpc>
            </a:pPr>
            <a:r>
              <a:rPr lang="en-US" altLang="zh-CN" sz="1600">
                <a:latin typeface="+mn-lt"/>
                <a:ea typeface="宋体" panose="02010600030101010101" pitchFamily="2" charset="-122"/>
              </a:rPr>
              <a:t>Ethernet</a:t>
            </a:r>
          </a:p>
          <a:p>
            <a:pPr algn="ctr" eaLnBrk="0" hangingPunct="0">
              <a:lnSpc>
                <a:spcPct val="90000"/>
              </a:lnSpc>
            </a:pPr>
            <a:r>
              <a:rPr lang="en-US" altLang="zh-CN" sz="1600">
                <a:latin typeface="+mn-lt"/>
                <a:ea typeface="宋体" panose="02010600030101010101" pitchFamily="2" charset="-122"/>
              </a:rPr>
              <a:t>interface</a:t>
            </a:r>
          </a:p>
        </p:txBody>
      </p:sp>
      <p:grpSp>
        <p:nvGrpSpPr>
          <p:cNvPr id="35871" name="Group 38"/>
          <p:cNvGrpSpPr/>
          <p:nvPr/>
        </p:nvGrpSpPr>
        <p:grpSpPr bwMode="auto">
          <a:xfrm>
            <a:off x="6188226" y="5084763"/>
            <a:ext cx="967910" cy="606425"/>
            <a:chOff x="312" y="3421"/>
            <a:chExt cx="615" cy="367"/>
          </a:xfrm>
        </p:grpSpPr>
        <p:sp>
          <p:nvSpPr>
            <p:cNvPr id="35904" name="Rectangle 39"/>
            <p:cNvSpPr>
              <a:spLocks noChangeArrowheads="1"/>
            </p:cNvSpPr>
            <p:nvPr/>
          </p:nvSpPr>
          <p:spPr bwMode="auto">
            <a:xfrm>
              <a:off x="323" y="3421"/>
              <a:ext cx="576" cy="367"/>
            </a:xfrm>
            <a:prstGeom prst="rect">
              <a:avLst/>
            </a:prstGeom>
            <a:solidFill>
              <a:srgbClr val="CCFFCC"/>
            </a:solidFill>
            <a:ln w="9525">
              <a:solidFill>
                <a:schemeClr val="tx1"/>
              </a:solidFill>
              <a:miter lim="800000"/>
            </a:ln>
          </p:spPr>
          <p:txBody>
            <a:bodyPr wrap="none" anchor="ctr"/>
            <a:lstStyle/>
            <a:p>
              <a:endParaRPr lang="zh-CN" altLang="en-US">
                <a:latin typeface="+mn-lt"/>
              </a:endParaRPr>
            </a:p>
          </p:txBody>
        </p:sp>
        <p:sp>
          <p:nvSpPr>
            <p:cNvPr id="35905" name="Text Box 40"/>
            <p:cNvSpPr txBox="1">
              <a:spLocks noChangeArrowheads="1"/>
            </p:cNvSpPr>
            <p:nvPr/>
          </p:nvSpPr>
          <p:spPr bwMode="auto">
            <a:xfrm>
              <a:off x="312" y="3429"/>
              <a:ext cx="615" cy="324"/>
            </a:xfrm>
            <a:prstGeom prst="rect">
              <a:avLst/>
            </a:prstGeom>
            <a:solidFill>
              <a:srgbClr val="CCFFCC"/>
            </a:solidFill>
            <a:ln w="9525">
              <a:noFill/>
              <a:miter lim="800000"/>
            </a:ln>
          </p:spPr>
          <p:txBody>
            <a:bodyPr wrap="none">
              <a:spAutoFit/>
            </a:bodyPr>
            <a:lstStyle/>
            <a:p>
              <a:pPr algn="ctr" eaLnBrk="0" hangingPunct="0">
                <a:lnSpc>
                  <a:spcPct val="90000"/>
                </a:lnSpc>
              </a:pPr>
              <a:r>
                <a:rPr lang="en-US" altLang="zh-CN" sz="1600">
                  <a:latin typeface="+mn-lt"/>
                  <a:ea typeface="宋体" panose="02010600030101010101" pitchFamily="2" charset="-122"/>
                </a:rPr>
                <a:t>Ethernet</a:t>
              </a:r>
            </a:p>
            <a:p>
              <a:pPr algn="ctr" eaLnBrk="0" hangingPunct="0">
                <a:lnSpc>
                  <a:spcPct val="90000"/>
                </a:lnSpc>
              </a:pPr>
              <a:r>
                <a:rPr lang="en-US" altLang="zh-CN" sz="1600">
                  <a:latin typeface="+mn-lt"/>
                  <a:ea typeface="宋体" panose="02010600030101010101" pitchFamily="2" charset="-122"/>
                </a:rPr>
                <a:t>interface</a:t>
              </a:r>
            </a:p>
          </p:txBody>
        </p:sp>
      </p:grpSp>
      <p:sp>
        <p:nvSpPr>
          <p:cNvPr id="35872" name="Line 41"/>
          <p:cNvSpPr>
            <a:spLocks noChangeShapeType="1"/>
          </p:cNvSpPr>
          <p:nvPr/>
        </p:nvSpPr>
        <p:spPr bwMode="auto">
          <a:xfrm flipH="1">
            <a:off x="2744788" y="5724525"/>
            <a:ext cx="1587" cy="330200"/>
          </a:xfrm>
          <a:prstGeom prst="line">
            <a:avLst/>
          </a:prstGeom>
          <a:noFill/>
          <a:ln w="25400">
            <a:solidFill>
              <a:schemeClr val="tx1"/>
            </a:solidFill>
            <a:round/>
          </a:ln>
        </p:spPr>
        <p:txBody>
          <a:bodyPr/>
          <a:lstStyle/>
          <a:p>
            <a:endParaRPr lang="zh-CN" altLang="en-US">
              <a:latin typeface="+mn-lt"/>
            </a:endParaRPr>
          </a:p>
        </p:txBody>
      </p:sp>
      <p:sp>
        <p:nvSpPr>
          <p:cNvPr id="35873" name="Line 42"/>
          <p:cNvSpPr>
            <a:spLocks noChangeShapeType="1"/>
          </p:cNvSpPr>
          <p:nvPr/>
        </p:nvSpPr>
        <p:spPr bwMode="auto">
          <a:xfrm flipH="1">
            <a:off x="2725738" y="4487863"/>
            <a:ext cx="541337" cy="622300"/>
          </a:xfrm>
          <a:prstGeom prst="line">
            <a:avLst/>
          </a:prstGeom>
          <a:noFill/>
          <a:ln w="9525">
            <a:solidFill>
              <a:schemeClr val="tx1"/>
            </a:solidFill>
            <a:round/>
            <a:headEnd type="triangle" w="med" len="med"/>
            <a:tailEnd type="triangle" w="med" len="med"/>
          </a:ln>
        </p:spPr>
        <p:txBody>
          <a:bodyPr/>
          <a:lstStyle/>
          <a:p>
            <a:endParaRPr lang="zh-CN" altLang="en-US">
              <a:latin typeface="+mn-lt"/>
            </a:endParaRPr>
          </a:p>
        </p:txBody>
      </p:sp>
      <p:sp>
        <p:nvSpPr>
          <p:cNvPr id="35874" name="Line 43"/>
          <p:cNvSpPr>
            <a:spLocks noChangeShapeType="1"/>
          </p:cNvSpPr>
          <p:nvPr/>
        </p:nvSpPr>
        <p:spPr bwMode="auto">
          <a:xfrm>
            <a:off x="3529013" y="4502150"/>
            <a:ext cx="541337" cy="622300"/>
          </a:xfrm>
          <a:prstGeom prst="line">
            <a:avLst/>
          </a:prstGeom>
          <a:noFill/>
          <a:ln w="9525">
            <a:solidFill>
              <a:schemeClr val="tx1"/>
            </a:solidFill>
            <a:round/>
            <a:headEnd type="triangle" w="med" len="med"/>
            <a:tailEnd type="triangle" w="med" len="med"/>
          </a:ln>
        </p:spPr>
        <p:txBody>
          <a:bodyPr/>
          <a:lstStyle/>
          <a:p>
            <a:endParaRPr lang="zh-CN" altLang="en-US">
              <a:latin typeface="+mn-lt"/>
            </a:endParaRPr>
          </a:p>
        </p:txBody>
      </p:sp>
      <p:sp>
        <p:nvSpPr>
          <p:cNvPr id="35875" name="Rectangle 44"/>
          <p:cNvSpPr>
            <a:spLocks noChangeArrowheads="1"/>
          </p:cNvSpPr>
          <p:nvPr/>
        </p:nvSpPr>
        <p:spPr bwMode="auto">
          <a:xfrm>
            <a:off x="3614738" y="5084763"/>
            <a:ext cx="906462" cy="606425"/>
          </a:xfrm>
          <a:prstGeom prst="rect">
            <a:avLst/>
          </a:prstGeom>
          <a:solidFill>
            <a:srgbClr val="CCFFCC"/>
          </a:solidFill>
          <a:ln w="9525">
            <a:solidFill>
              <a:schemeClr val="tx1"/>
            </a:solidFill>
            <a:miter lim="800000"/>
          </a:ln>
        </p:spPr>
        <p:txBody>
          <a:bodyPr wrap="none" anchor="ctr"/>
          <a:lstStyle/>
          <a:p>
            <a:endParaRPr lang="zh-CN" altLang="en-US">
              <a:latin typeface="+mn-lt"/>
            </a:endParaRPr>
          </a:p>
        </p:txBody>
      </p:sp>
      <p:sp>
        <p:nvSpPr>
          <p:cNvPr id="35876" name="Text Box 45"/>
          <p:cNvSpPr txBox="1">
            <a:spLocks noChangeArrowheads="1"/>
          </p:cNvSpPr>
          <p:nvPr/>
        </p:nvSpPr>
        <p:spPr bwMode="auto">
          <a:xfrm>
            <a:off x="3600819" y="5110163"/>
            <a:ext cx="967637" cy="535531"/>
          </a:xfrm>
          <a:prstGeom prst="rect">
            <a:avLst/>
          </a:prstGeom>
          <a:noFill/>
          <a:ln w="9525">
            <a:noFill/>
            <a:miter lim="800000"/>
          </a:ln>
        </p:spPr>
        <p:txBody>
          <a:bodyPr wrap="none">
            <a:spAutoFit/>
          </a:bodyPr>
          <a:lstStyle/>
          <a:p>
            <a:pPr algn="ctr" eaLnBrk="0" hangingPunct="0">
              <a:lnSpc>
                <a:spcPct val="90000"/>
              </a:lnSpc>
            </a:pPr>
            <a:r>
              <a:rPr lang="en-US" altLang="zh-CN" sz="1600">
                <a:latin typeface="+mn-lt"/>
                <a:ea typeface="宋体" panose="02010600030101010101" pitchFamily="2" charset="-122"/>
              </a:rPr>
              <a:t>SONET</a:t>
            </a:r>
          </a:p>
          <a:p>
            <a:pPr algn="ctr" eaLnBrk="0" hangingPunct="0">
              <a:lnSpc>
                <a:spcPct val="90000"/>
              </a:lnSpc>
            </a:pPr>
            <a:r>
              <a:rPr lang="en-US" altLang="zh-CN" sz="1600">
                <a:latin typeface="+mn-lt"/>
                <a:ea typeface="宋体" panose="02010600030101010101" pitchFamily="2" charset="-122"/>
              </a:rPr>
              <a:t>interface</a:t>
            </a:r>
          </a:p>
        </p:txBody>
      </p:sp>
      <p:sp>
        <p:nvSpPr>
          <p:cNvPr id="35877" name="Rectangle 46"/>
          <p:cNvSpPr>
            <a:spLocks noChangeArrowheads="1"/>
          </p:cNvSpPr>
          <p:nvPr/>
        </p:nvSpPr>
        <p:spPr bwMode="auto">
          <a:xfrm>
            <a:off x="4889500" y="5097463"/>
            <a:ext cx="906463" cy="606425"/>
          </a:xfrm>
          <a:prstGeom prst="rect">
            <a:avLst/>
          </a:prstGeom>
          <a:solidFill>
            <a:srgbClr val="CCFFCC"/>
          </a:solidFill>
          <a:ln w="9525">
            <a:solidFill>
              <a:schemeClr val="tx1"/>
            </a:solidFill>
            <a:miter lim="800000"/>
          </a:ln>
        </p:spPr>
        <p:txBody>
          <a:bodyPr wrap="none" anchor="ctr"/>
          <a:lstStyle/>
          <a:p>
            <a:endParaRPr lang="zh-CN" altLang="en-US">
              <a:latin typeface="+mn-lt"/>
            </a:endParaRPr>
          </a:p>
        </p:txBody>
      </p:sp>
      <p:sp>
        <p:nvSpPr>
          <p:cNvPr id="35878" name="Text Box 47"/>
          <p:cNvSpPr txBox="1">
            <a:spLocks noChangeArrowheads="1"/>
          </p:cNvSpPr>
          <p:nvPr/>
        </p:nvSpPr>
        <p:spPr bwMode="auto">
          <a:xfrm>
            <a:off x="4867644" y="5148263"/>
            <a:ext cx="967637" cy="535531"/>
          </a:xfrm>
          <a:prstGeom prst="rect">
            <a:avLst/>
          </a:prstGeom>
          <a:noFill/>
          <a:ln w="9525">
            <a:noFill/>
            <a:miter lim="800000"/>
          </a:ln>
        </p:spPr>
        <p:txBody>
          <a:bodyPr wrap="none">
            <a:spAutoFit/>
          </a:bodyPr>
          <a:lstStyle/>
          <a:p>
            <a:pPr algn="ctr" eaLnBrk="0" hangingPunct="0">
              <a:lnSpc>
                <a:spcPct val="90000"/>
              </a:lnSpc>
            </a:pPr>
            <a:r>
              <a:rPr lang="en-US" altLang="zh-CN" sz="1600">
                <a:latin typeface="+mn-lt"/>
                <a:ea typeface="宋体" panose="02010600030101010101" pitchFamily="2" charset="-122"/>
              </a:rPr>
              <a:t>SONET</a:t>
            </a:r>
          </a:p>
          <a:p>
            <a:pPr algn="ctr" eaLnBrk="0" hangingPunct="0">
              <a:lnSpc>
                <a:spcPct val="90000"/>
              </a:lnSpc>
            </a:pPr>
            <a:r>
              <a:rPr lang="en-US" altLang="zh-CN" sz="1600">
                <a:latin typeface="+mn-lt"/>
                <a:ea typeface="宋体" panose="02010600030101010101" pitchFamily="2" charset="-122"/>
              </a:rPr>
              <a:t>interface</a:t>
            </a:r>
          </a:p>
        </p:txBody>
      </p:sp>
      <p:sp>
        <p:nvSpPr>
          <p:cNvPr id="35879" name="Line 48"/>
          <p:cNvSpPr>
            <a:spLocks noChangeShapeType="1"/>
          </p:cNvSpPr>
          <p:nvPr/>
        </p:nvSpPr>
        <p:spPr bwMode="auto">
          <a:xfrm flipH="1">
            <a:off x="6680200" y="5684838"/>
            <a:ext cx="0" cy="360362"/>
          </a:xfrm>
          <a:prstGeom prst="line">
            <a:avLst/>
          </a:prstGeom>
          <a:noFill/>
          <a:ln w="25400">
            <a:solidFill>
              <a:schemeClr val="tx1"/>
            </a:solidFill>
            <a:round/>
          </a:ln>
        </p:spPr>
        <p:txBody>
          <a:bodyPr/>
          <a:lstStyle/>
          <a:p>
            <a:endParaRPr lang="zh-CN" altLang="en-US">
              <a:latin typeface="+mn-lt"/>
            </a:endParaRPr>
          </a:p>
        </p:txBody>
      </p:sp>
      <p:sp>
        <p:nvSpPr>
          <p:cNvPr id="35880" name="Line 49"/>
          <p:cNvSpPr>
            <a:spLocks noChangeShapeType="1"/>
          </p:cNvSpPr>
          <p:nvPr/>
        </p:nvSpPr>
        <p:spPr bwMode="auto">
          <a:xfrm flipH="1">
            <a:off x="6223000" y="6030913"/>
            <a:ext cx="2327275" cy="0"/>
          </a:xfrm>
          <a:prstGeom prst="line">
            <a:avLst/>
          </a:prstGeom>
          <a:noFill/>
          <a:ln w="25400">
            <a:solidFill>
              <a:schemeClr val="tx1"/>
            </a:solidFill>
            <a:round/>
          </a:ln>
        </p:spPr>
        <p:txBody>
          <a:bodyPr/>
          <a:lstStyle/>
          <a:p>
            <a:endParaRPr lang="zh-CN" altLang="en-US">
              <a:latin typeface="+mn-lt"/>
            </a:endParaRPr>
          </a:p>
        </p:txBody>
      </p:sp>
      <p:sp>
        <p:nvSpPr>
          <p:cNvPr id="35881" name="Line 50"/>
          <p:cNvSpPr>
            <a:spLocks noChangeShapeType="1"/>
          </p:cNvSpPr>
          <p:nvPr/>
        </p:nvSpPr>
        <p:spPr bwMode="auto">
          <a:xfrm>
            <a:off x="8132763" y="5688013"/>
            <a:ext cx="1587" cy="330200"/>
          </a:xfrm>
          <a:prstGeom prst="line">
            <a:avLst/>
          </a:prstGeom>
          <a:noFill/>
          <a:ln w="25400">
            <a:solidFill>
              <a:schemeClr val="tx1"/>
            </a:solidFill>
            <a:round/>
          </a:ln>
        </p:spPr>
        <p:txBody>
          <a:bodyPr/>
          <a:lstStyle/>
          <a:p>
            <a:endParaRPr lang="zh-CN" altLang="en-US">
              <a:latin typeface="+mn-lt"/>
            </a:endParaRPr>
          </a:p>
        </p:txBody>
      </p:sp>
      <p:sp>
        <p:nvSpPr>
          <p:cNvPr id="35882" name="Line 51"/>
          <p:cNvSpPr>
            <a:spLocks noChangeShapeType="1"/>
          </p:cNvSpPr>
          <p:nvPr/>
        </p:nvSpPr>
        <p:spPr bwMode="auto">
          <a:xfrm flipH="1">
            <a:off x="5302250" y="4514850"/>
            <a:ext cx="541338" cy="622300"/>
          </a:xfrm>
          <a:prstGeom prst="line">
            <a:avLst/>
          </a:prstGeom>
          <a:noFill/>
          <a:ln w="9525">
            <a:solidFill>
              <a:schemeClr val="tx1"/>
            </a:solidFill>
            <a:round/>
            <a:headEnd type="triangle" w="med" len="med"/>
            <a:tailEnd type="triangle" w="med" len="med"/>
          </a:ln>
        </p:spPr>
        <p:txBody>
          <a:bodyPr/>
          <a:lstStyle/>
          <a:p>
            <a:endParaRPr lang="zh-CN" altLang="en-US">
              <a:latin typeface="+mn-lt"/>
            </a:endParaRPr>
          </a:p>
        </p:txBody>
      </p:sp>
      <p:sp>
        <p:nvSpPr>
          <p:cNvPr id="35883" name="Line 52"/>
          <p:cNvSpPr>
            <a:spLocks noChangeShapeType="1"/>
          </p:cNvSpPr>
          <p:nvPr/>
        </p:nvSpPr>
        <p:spPr bwMode="auto">
          <a:xfrm>
            <a:off x="6119813" y="4514850"/>
            <a:ext cx="527050" cy="595313"/>
          </a:xfrm>
          <a:prstGeom prst="line">
            <a:avLst/>
          </a:prstGeom>
          <a:noFill/>
          <a:ln w="9525">
            <a:solidFill>
              <a:schemeClr val="tx1"/>
            </a:solidFill>
            <a:round/>
            <a:headEnd type="triangle" w="med" len="med"/>
            <a:tailEnd type="triangle" w="med" len="med"/>
          </a:ln>
        </p:spPr>
        <p:txBody>
          <a:bodyPr/>
          <a:lstStyle/>
          <a:p>
            <a:endParaRPr lang="zh-CN" altLang="en-US">
              <a:latin typeface="+mn-lt"/>
            </a:endParaRPr>
          </a:p>
        </p:txBody>
      </p:sp>
      <p:sp>
        <p:nvSpPr>
          <p:cNvPr id="35884" name="Rectangle 53"/>
          <p:cNvSpPr>
            <a:spLocks noChangeArrowheads="1"/>
          </p:cNvSpPr>
          <p:nvPr/>
        </p:nvSpPr>
        <p:spPr bwMode="auto">
          <a:xfrm>
            <a:off x="2144713" y="3708400"/>
            <a:ext cx="2522537" cy="2162175"/>
          </a:xfrm>
          <a:prstGeom prst="rect">
            <a:avLst/>
          </a:prstGeom>
          <a:noFill/>
          <a:ln w="25400">
            <a:solidFill>
              <a:srgbClr val="FF0000"/>
            </a:solidFill>
            <a:prstDash val="sysDot"/>
            <a:miter lim="800000"/>
          </a:ln>
        </p:spPr>
        <p:txBody>
          <a:bodyPr wrap="none" anchor="ctr"/>
          <a:lstStyle/>
          <a:p>
            <a:endParaRPr lang="zh-CN" altLang="en-US">
              <a:latin typeface="+mn-lt"/>
            </a:endParaRPr>
          </a:p>
        </p:txBody>
      </p:sp>
      <p:sp>
        <p:nvSpPr>
          <p:cNvPr id="35885" name="Rectangle 54"/>
          <p:cNvSpPr>
            <a:spLocks noChangeArrowheads="1"/>
          </p:cNvSpPr>
          <p:nvPr/>
        </p:nvSpPr>
        <p:spPr bwMode="auto">
          <a:xfrm>
            <a:off x="4776788" y="3708400"/>
            <a:ext cx="2522537" cy="2162175"/>
          </a:xfrm>
          <a:prstGeom prst="rect">
            <a:avLst/>
          </a:prstGeom>
          <a:noFill/>
          <a:ln w="25400">
            <a:solidFill>
              <a:srgbClr val="FF0000"/>
            </a:solidFill>
            <a:prstDash val="sysDot"/>
            <a:miter lim="800000"/>
          </a:ln>
        </p:spPr>
        <p:txBody>
          <a:bodyPr wrap="none" anchor="ctr"/>
          <a:lstStyle/>
          <a:p>
            <a:endParaRPr lang="zh-CN" altLang="en-US">
              <a:latin typeface="+mn-lt"/>
            </a:endParaRPr>
          </a:p>
        </p:txBody>
      </p:sp>
      <p:sp>
        <p:nvSpPr>
          <p:cNvPr id="35886" name="Line 55"/>
          <p:cNvSpPr>
            <a:spLocks noChangeShapeType="1"/>
          </p:cNvSpPr>
          <p:nvPr/>
        </p:nvSpPr>
        <p:spPr bwMode="auto">
          <a:xfrm flipH="1">
            <a:off x="4066356" y="5686425"/>
            <a:ext cx="1588" cy="330200"/>
          </a:xfrm>
          <a:prstGeom prst="line">
            <a:avLst/>
          </a:prstGeom>
          <a:noFill/>
          <a:ln w="25400">
            <a:solidFill>
              <a:schemeClr val="tx1"/>
            </a:solidFill>
            <a:round/>
          </a:ln>
        </p:spPr>
        <p:txBody>
          <a:bodyPr/>
          <a:lstStyle/>
          <a:p>
            <a:endParaRPr lang="zh-CN" altLang="en-US">
              <a:latin typeface="+mn-lt"/>
            </a:endParaRPr>
          </a:p>
        </p:txBody>
      </p:sp>
      <p:sp>
        <p:nvSpPr>
          <p:cNvPr id="35887" name="Line 56"/>
          <p:cNvSpPr>
            <a:spLocks noChangeShapeType="1"/>
          </p:cNvSpPr>
          <p:nvPr/>
        </p:nvSpPr>
        <p:spPr bwMode="auto">
          <a:xfrm flipH="1">
            <a:off x="5314950" y="5699125"/>
            <a:ext cx="1588" cy="330200"/>
          </a:xfrm>
          <a:prstGeom prst="line">
            <a:avLst/>
          </a:prstGeom>
          <a:noFill/>
          <a:ln w="25400">
            <a:solidFill>
              <a:schemeClr val="tx1"/>
            </a:solidFill>
            <a:round/>
          </a:ln>
        </p:spPr>
        <p:txBody>
          <a:bodyPr/>
          <a:lstStyle/>
          <a:p>
            <a:endParaRPr lang="zh-CN" altLang="en-US">
              <a:latin typeface="+mn-lt"/>
            </a:endParaRPr>
          </a:p>
        </p:txBody>
      </p:sp>
      <p:sp>
        <p:nvSpPr>
          <p:cNvPr id="35888" name="Line 57"/>
          <p:cNvSpPr>
            <a:spLocks noChangeShapeType="1"/>
          </p:cNvSpPr>
          <p:nvPr/>
        </p:nvSpPr>
        <p:spPr bwMode="auto">
          <a:xfrm>
            <a:off x="4071938" y="6030913"/>
            <a:ext cx="1246187" cy="0"/>
          </a:xfrm>
          <a:prstGeom prst="line">
            <a:avLst/>
          </a:prstGeom>
          <a:noFill/>
          <a:ln w="25400">
            <a:solidFill>
              <a:schemeClr val="tx1"/>
            </a:solidFill>
            <a:round/>
          </a:ln>
        </p:spPr>
        <p:txBody>
          <a:bodyPr/>
          <a:lstStyle/>
          <a:p>
            <a:endParaRPr lang="zh-CN" altLang="en-US">
              <a:latin typeface="+mn-lt"/>
            </a:endParaRPr>
          </a:p>
        </p:txBody>
      </p:sp>
      <p:sp>
        <p:nvSpPr>
          <p:cNvPr id="35889" name="Text Box 58"/>
          <p:cNvSpPr txBox="1">
            <a:spLocks noChangeArrowheads="1"/>
          </p:cNvSpPr>
          <p:nvPr/>
        </p:nvSpPr>
        <p:spPr bwMode="auto">
          <a:xfrm>
            <a:off x="860425" y="922338"/>
            <a:ext cx="617477" cy="369332"/>
          </a:xfrm>
          <a:prstGeom prst="rect">
            <a:avLst/>
          </a:prstGeom>
          <a:noFill/>
          <a:ln w="9525">
            <a:noFill/>
            <a:miter lim="800000"/>
          </a:ln>
        </p:spPr>
        <p:txBody>
          <a:bodyPr wrap="none">
            <a:spAutoFit/>
          </a:bodyPr>
          <a:lstStyle/>
          <a:p>
            <a:pPr eaLnBrk="0" hangingPunct="0"/>
            <a:r>
              <a:rPr lang="en-US" altLang="zh-CN" sz="1800">
                <a:latin typeface="+mn-lt"/>
                <a:ea typeface="宋体" panose="02010600030101010101" pitchFamily="2" charset="-122"/>
              </a:rPr>
              <a:t>host</a:t>
            </a:r>
          </a:p>
        </p:txBody>
      </p:sp>
      <p:sp>
        <p:nvSpPr>
          <p:cNvPr id="35890" name="Text Box 59"/>
          <p:cNvSpPr txBox="1">
            <a:spLocks noChangeArrowheads="1"/>
          </p:cNvSpPr>
          <p:nvPr/>
        </p:nvSpPr>
        <p:spPr bwMode="auto">
          <a:xfrm>
            <a:off x="7815263" y="908050"/>
            <a:ext cx="617477" cy="369332"/>
          </a:xfrm>
          <a:prstGeom prst="rect">
            <a:avLst/>
          </a:prstGeom>
          <a:noFill/>
          <a:ln w="9525">
            <a:noFill/>
            <a:miter lim="800000"/>
          </a:ln>
        </p:spPr>
        <p:txBody>
          <a:bodyPr wrap="none">
            <a:spAutoFit/>
          </a:bodyPr>
          <a:lstStyle/>
          <a:p>
            <a:pPr eaLnBrk="0" hangingPunct="0"/>
            <a:r>
              <a:rPr lang="en-US" altLang="zh-CN" sz="1800">
                <a:latin typeface="+mn-lt"/>
                <a:ea typeface="宋体" panose="02010600030101010101" pitchFamily="2" charset="-122"/>
              </a:rPr>
              <a:t>host</a:t>
            </a:r>
          </a:p>
        </p:txBody>
      </p:sp>
      <p:sp>
        <p:nvSpPr>
          <p:cNvPr id="35891" name="Text Box 60"/>
          <p:cNvSpPr txBox="1">
            <a:spLocks noChangeArrowheads="1"/>
          </p:cNvSpPr>
          <p:nvPr/>
        </p:nvSpPr>
        <p:spPr bwMode="auto">
          <a:xfrm>
            <a:off x="2981325" y="3305175"/>
            <a:ext cx="802271" cy="369332"/>
          </a:xfrm>
          <a:prstGeom prst="rect">
            <a:avLst/>
          </a:prstGeom>
          <a:noFill/>
          <a:ln w="9525">
            <a:noFill/>
            <a:miter lim="800000"/>
          </a:ln>
        </p:spPr>
        <p:txBody>
          <a:bodyPr wrap="none">
            <a:spAutoFit/>
          </a:bodyPr>
          <a:lstStyle/>
          <a:p>
            <a:pPr eaLnBrk="0" hangingPunct="0"/>
            <a:r>
              <a:rPr lang="en-US" altLang="zh-CN" sz="1800">
                <a:solidFill>
                  <a:schemeClr val="hlink"/>
                </a:solidFill>
                <a:latin typeface="+mn-lt"/>
                <a:ea typeface="宋体" panose="02010600030101010101" pitchFamily="2" charset="-122"/>
              </a:rPr>
              <a:t>router</a:t>
            </a:r>
          </a:p>
        </p:txBody>
      </p:sp>
      <p:sp>
        <p:nvSpPr>
          <p:cNvPr id="35892" name="Text Box 61"/>
          <p:cNvSpPr txBox="1">
            <a:spLocks noChangeArrowheads="1"/>
          </p:cNvSpPr>
          <p:nvPr/>
        </p:nvSpPr>
        <p:spPr bwMode="auto">
          <a:xfrm>
            <a:off x="5611813" y="3319463"/>
            <a:ext cx="802271" cy="369332"/>
          </a:xfrm>
          <a:prstGeom prst="rect">
            <a:avLst/>
          </a:prstGeom>
          <a:noFill/>
          <a:ln w="9525">
            <a:noFill/>
            <a:miter lim="800000"/>
          </a:ln>
        </p:spPr>
        <p:txBody>
          <a:bodyPr wrap="none">
            <a:spAutoFit/>
          </a:bodyPr>
          <a:lstStyle/>
          <a:p>
            <a:pPr eaLnBrk="0" hangingPunct="0"/>
            <a:r>
              <a:rPr lang="en-US" altLang="zh-CN" sz="1800">
                <a:solidFill>
                  <a:schemeClr val="hlink"/>
                </a:solidFill>
                <a:latin typeface="+mn-lt"/>
                <a:ea typeface="宋体" panose="02010600030101010101" pitchFamily="2" charset="-122"/>
              </a:rPr>
              <a:t>router</a:t>
            </a:r>
          </a:p>
        </p:txBody>
      </p:sp>
      <p:sp>
        <p:nvSpPr>
          <p:cNvPr id="35893" name="Line 62"/>
          <p:cNvSpPr>
            <a:spLocks noChangeShapeType="1"/>
          </p:cNvSpPr>
          <p:nvPr/>
        </p:nvSpPr>
        <p:spPr bwMode="auto">
          <a:xfrm>
            <a:off x="1619250" y="1797050"/>
            <a:ext cx="6040438" cy="0"/>
          </a:xfrm>
          <a:prstGeom prst="line">
            <a:avLst/>
          </a:prstGeom>
          <a:noFill/>
          <a:ln w="9525">
            <a:solidFill>
              <a:schemeClr val="tx1"/>
            </a:solidFill>
            <a:prstDash val="dash"/>
            <a:round/>
            <a:headEnd type="arrow" w="med" len="med"/>
            <a:tailEnd type="arrow" w="med" len="med"/>
          </a:ln>
        </p:spPr>
        <p:txBody>
          <a:bodyPr/>
          <a:lstStyle/>
          <a:p>
            <a:endParaRPr lang="zh-CN" altLang="en-US">
              <a:latin typeface="+mn-lt"/>
            </a:endParaRPr>
          </a:p>
        </p:txBody>
      </p:sp>
      <p:sp>
        <p:nvSpPr>
          <p:cNvPr id="35894" name="Line 63"/>
          <p:cNvSpPr>
            <a:spLocks noChangeShapeType="1"/>
          </p:cNvSpPr>
          <p:nvPr/>
        </p:nvSpPr>
        <p:spPr bwMode="auto">
          <a:xfrm>
            <a:off x="1647825" y="2987675"/>
            <a:ext cx="6040438" cy="0"/>
          </a:xfrm>
          <a:prstGeom prst="line">
            <a:avLst/>
          </a:prstGeom>
          <a:noFill/>
          <a:ln w="9525">
            <a:solidFill>
              <a:schemeClr val="tx1"/>
            </a:solidFill>
            <a:prstDash val="dash"/>
            <a:round/>
            <a:headEnd type="arrow" w="med" len="med"/>
            <a:tailEnd type="arrow" w="med" len="med"/>
          </a:ln>
        </p:spPr>
        <p:txBody>
          <a:bodyPr/>
          <a:lstStyle/>
          <a:p>
            <a:endParaRPr lang="zh-CN" altLang="en-US">
              <a:latin typeface="+mn-lt"/>
            </a:endParaRPr>
          </a:p>
        </p:txBody>
      </p:sp>
      <p:sp>
        <p:nvSpPr>
          <p:cNvPr id="35895" name="Text Box 64"/>
          <p:cNvSpPr txBox="1">
            <a:spLocks noChangeArrowheads="1"/>
          </p:cNvSpPr>
          <p:nvPr/>
        </p:nvSpPr>
        <p:spPr bwMode="auto">
          <a:xfrm>
            <a:off x="4005263" y="1428750"/>
            <a:ext cx="1522789" cy="338554"/>
          </a:xfrm>
          <a:prstGeom prst="rect">
            <a:avLst/>
          </a:prstGeom>
          <a:noFill/>
          <a:ln w="9525">
            <a:noFill/>
            <a:miter lim="800000"/>
          </a:ln>
        </p:spPr>
        <p:txBody>
          <a:bodyPr wrap="none">
            <a:spAutoFit/>
          </a:bodyPr>
          <a:lstStyle/>
          <a:p>
            <a:pPr eaLnBrk="0" hangingPunct="0"/>
            <a:r>
              <a:rPr lang="en-US" altLang="zh-CN" sz="1600">
                <a:latin typeface="+mn-lt"/>
                <a:ea typeface="宋体" panose="02010600030101010101" pitchFamily="2" charset="-122"/>
              </a:rPr>
              <a:t>HTTP message</a:t>
            </a:r>
          </a:p>
        </p:txBody>
      </p:sp>
      <p:sp>
        <p:nvSpPr>
          <p:cNvPr id="35896" name="Text Box 65"/>
          <p:cNvSpPr txBox="1">
            <a:spLocks noChangeArrowheads="1"/>
          </p:cNvSpPr>
          <p:nvPr/>
        </p:nvSpPr>
        <p:spPr bwMode="auto">
          <a:xfrm>
            <a:off x="4103688" y="2633663"/>
            <a:ext cx="1378198" cy="338554"/>
          </a:xfrm>
          <a:prstGeom prst="rect">
            <a:avLst/>
          </a:prstGeom>
          <a:noFill/>
          <a:ln w="9525">
            <a:noFill/>
            <a:miter lim="800000"/>
          </a:ln>
        </p:spPr>
        <p:txBody>
          <a:bodyPr wrap="none">
            <a:spAutoFit/>
          </a:bodyPr>
          <a:lstStyle/>
          <a:p>
            <a:pPr eaLnBrk="0" hangingPunct="0"/>
            <a:r>
              <a:rPr lang="en-US" altLang="zh-CN" sz="1600">
                <a:latin typeface="+mn-lt"/>
                <a:ea typeface="宋体" panose="02010600030101010101" pitchFamily="2" charset="-122"/>
              </a:rPr>
              <a:t>TCP segment</a:t>
            </a:r>
          </a:p>
        </p:txBody>
      </p:sp>
      <p:sp>
        <p:nvSpPr>
          <p:cNvPr id="35897" name="Line 66"/>
          <p:cNvSpPr>
            <a:spLocks noChangeShapeType="1"/>
          </p:cNvSpPr>
          <p:nvPr/>
        </p:nvSpPr>
        <p:spPr bwMode="auto">
          <a:xfrm flipV="1">
            <a:off x="1620838" y="4192588"/>
            <a:ext cx="1301750" cy="0"/>
          </a:xfrm>
          <a:prstGeom prst="line">
            <a:avLst/>
          </a:prstGeom>
          <a:noFill/>
          <a:ln w="9525">
            <a:solidFill>
              <a:schemeClr val="tx1"/>
            </a:solidFill>
            <a:prstDash val="dash"/>
            <a:round/>
            <a:headEnd type="arrow" w="med" len="med"/>
            <a:tailEnd type="arrow" w="med" len="med"/>
          </a:ln>
        </p:spPr>
        <p:txBody>
          <a:bodyPr/>
          <a:lstStyle/>
          <a:p>
            <a:endParaRPr lang="zh-CN" altLang="en-US">
              <a:latin typeface="+mn-lt"/>
            </a:endParaRPr>
          </a:p>
        </p:txBody>
      </p:sp>
      <p:sp>
        <p:nvSpPr>
          <p:cNvPr id="35898" name="Line 67"/>
          <p:cNvSpPr>
            <a:spLocks noChangeShapeType="1"/>
          </p:cNvSpPr>
          <p:nvPr/>
        </p:nvSpPr>
        <p:spPr bwMode="auto">
          <a:xfrm flipV="1">
            <a:off x="3851275" y="4206875"/>
            <a:ext cx="1744663" cy="0"/>
          </a:xfrm>
          <a:prstGeom prst="line">
            <a:avLst/>
          </a:prstGeom>
          <a:noFill/>
          <a:ln w="9525">
            <a:solidFill>
              <a:schemeClr val="tx1"/>
            </a:solidFill>
            <a:prstDash val="dash"/>
            <a:round/>
            <a:headEnd type="arrow" w="med" len="med"/>
            <a:tailEnd type="arrow" w="med" len="med"/>
          </a:ln>
        </p:spPr>
        <p:txBody>
          <a:bodyPr/>
          <a:lstStyle/>
          <a:p>
            <a:endParaRPr lang="zh-CN" altLang="en-US">
              <a:latin typeface="+mn-lt"/>
            </a:endParaRPr>
          </a:p>
        </p:txBody>
      </p:sp>
      <p:sp>
        <p:nvSpPr>
          <p:cNvPr id="35899" name="Line 68"/>
          <p:cNvSpPr>
            <a:spLocks noChangeShapeType="1"/>
          </p:cNvSpPr>
          <p:nvPr/>
        </p:nvSpPr>
        <p:spPr bwMode="auto">
          <a:xfrm flipV="1">
            <a:off x="6469063" y="4192588"/>
            <a:ext cx="1176337" cy="0"/>
          </a:xfrm>
          <a:prstGeom prst="line">
            <a:avLst/>
          </a:prstGeom>
          <a:noFill/>
          <a:ln w="9525">
            <a:solidFill>
              <a:schemeClr val="tx1"/>
            </a:solidFill>
            <a:prstDash val="dash"/>
            <a:round/>
            <a:headEnd type="arrow" w="med" len="med"/>
            <a:tailEnd type="arrow" w="med" len="med"/>
          </a:ln>
        </p:spPr>
        <p:txBody>
          <a:bodyPr/>
          <a:lstStyle/>
          <a:p>
            <a:endParaRPr lang="zh-CN" altLang="en-US">
              <a:latin typeface="+mn-lt"/>
            </a:endParaRPr>
          </a:p>
        </p:txBody>
      </p:sp>
      <p:sp>
        <p:nvSpPr>
          <p:cNvPr id="35900" name="Text Box 69"/>
          <p:cNvSpPr txBox="1">
            <a:spLocks noChangeArrowheads="1"/>
          </p:cNvSpPr>
          <p:nvPr/>
        </p:nvSpPr>
        <p:spPr bwMode="auto">
          <a:xfrm>
            <a:off x="1776413" y="3865563"/>
            <a:ext cx="1032462" cy="338554"/>
          </a:xfrm>
          <a:prstGeom prst="rect">
            <a:avLst/>
          </a:prstGeom>
          <a:noFill/>
          <a:ln w="9525">
            <a:noFill/>
            <a:miter lim="800000"/>
          </a:ln>
        </p:spPr>
        <p:txBody>
          <a:bodyPr wrap="none">
            <a:spAutoFit/>
          </a:bodyPr>
          <a:lstStyle/>
          <a:p>
            <a:pPr eaLnBrk="0" hangingPunct="0"/>
            <a:r>
              <a:rPr lang="en-US" altLang="zh-CN" sz="1600">
                <a:latin typeface="+mn-lt"/>
                <a:ea typeface="宋体" panose="02010600030101010101" pitchFamily="2" charset="-122"/>
              </a:rPr>
              <a:t>IP packet</a:t>
            </a:r>
          </a:p>
        </p:txBody>
      </p:sp>
      <p:sp>
        <p:nvSpPr>
          <p:cNvPr id="35901" name="Text Box 70"/>
          <p:cNvSpPr txBox="1">
            <a:spLocks noChangeArrowheads="1"/>
          </p:cNvSpPr>
          <p:nvPr/>
        </p:nvSpPr>
        <p:spPr bwMode="auto">
          <a:xfrm>
            <a:off x="6597650" y="3894138"/>
            <a:ext cx="1032462" cy="338554"/>
          </a:xfrm>
          <a:prstGeom prst="rect">
            <a:avLst/>
          </a:prstGeom>
          <a:noFill/>
          <a:ln w="9525">
            <a:noFill/>
            <a:miter lim="800000"/>
          </a:ln>
        </p:spPr>
        <p:txBody>
          <a:bodyPr wrap="none">
            <a:spAutoFit/>
          </a:bodyPr>
          <a:lstStyle/>
          <a:p>
            <a:pPr eaLnBrk="0" hangingPunct="0"/>
            <a:r>
              <a:rPr lang="en-US" altLang="zh-CN" sz="1600">
                <a:latin typeface="+mn-lt"/>
                <a:ea typeface="宋体" panose="02010600030101010101" pitchFamily="2" charset="-122"/>
              </a:rPr>
              <a:t>IP packet</a:t>
            </a:r>
          </a:p>
        </p:txBody>
      </p:sp>
      <p:sp>
        <p:nvSpPr>
          <p:cNvPr id="35902" name="Text Box 71"/>
          <p:cNvSpPr txBox="1">
            <a:spLocks noChangeArrowheads="1"/>
          </p:cNvSpPr>
          <p:nvPr/>
        </p:nvSpPr>
        <p:spPr bwMode="auto">
          <a:xfrm>
            <a:off x="4200525" y="3879850"/>
            <a:ext cx="1032462" cy="338554"/>
          </a:xfrm>
          <a:prstGeom prst="rect">
            <a:avLst/>
          </a:prstGeom>
          <a:noFill/>
          <a:ln w="9525">
            <a:noFill/>
            <a:miter lim="800000"/>
          </a:ln>
        </p:spPr>
        <p:txBody>
          <a:bodyPr wrap="none">
            <a:spAutoFit/>
          </a:bodyPr>
          <a:lstStyle/>
          <a:p>
            <a:pPr eaLnBrk="0" hangingPunct="0"/>
            <a:r>
              <a:rPr lang="en-US" altLang="zh-CN" sz="1600">
                <a:latin typeface="+mn-lt"/>
                <a:ea typeface="宋体" panose="02010600030101010101" pitchFamily="2" charset="-122"/>
              </a:rPr>
              <a:t>IP packet</a:t>
            </a:r>
          </a:p>
        </p:txBody>
      </p:sp>
      <p:sp>
        <p:nvSpPr>
          <p:cNvPr id="35903" name="Rectangle 73"/>
          <p:cNvSpPr>
            <a:spLocks noGrp="1" noChangeArrowheads="1"/>
          </p:cNvSpPr>
          <p:nvPr>
            <p:ph type="title"/>
          </p:nvPr>
        </p:nvSpPr>
        <p:spPr>
          <a:xfrm>
            <a:off x="355600" y="203200"/>
            <a:ext cx="8440738" cy="673644"/>
          </a:xfrm>
        </p:spPr>
        <p:txBody>
          <a:bodyPr/>
          <a:lstStyle/>
          <a:p>
            <a:pPr eaLnBrk="1" hangingPunct="1"/>
            <a:r>
              <a:rPr lang="en-US" altLang="zh-CN">
                <a:latin typeface="+mn-lt"/>
              </a:rPr>
              <a:t>End Hosts vs. Routers</a:t>
            </a:r>
          </a:p>
        </p:txBody>
      </p:sp>
    </p:spTree>
    <p:extLst>
      <p:ext uri="{BB962C8B-B14F-4D97-AF65-F5344CB8AC3E}">
        <p14:creationId xmlns:p14="http://schemas.microsoft.com/office/powerpoint/2010/main" val="13629185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9" name="Rectangle 2"/>
          <p:cNvSpPr>
            <a:spLocks noGrp="1" noChangeArrowheads="1"/>
          </p:cNvSpPr>
          <p:nvPr>
            <p:ph type="title"/>
          </p:nvPr>
        </p:nvSpPr>
        <p:spPr>
          <a:xfrm>
            <a:off x="325438" y="177800"/>
            <a:ext cx="8455025" cy="639763"/>
          </a:xfrm>
        </p:spPr>
        <p:txBody>
          <a:bodyPr/>
          <a:lstStyle/>
          <a:p>
            <a:r>
              <a:rPr lang="zh-CN" altLang="en-US">
                <a:latin typeface="+mn-ea"/>
                <a:ea typeface="+mn-ea"/>
              </a:rPr>
              <a:t>加权公平排队</a:t>
            </a:r>
            <a:endParaRPr lang="en-US" altLang="zh-CN">
              <a:latin typeface="+mn-ea"/>
              <a:ea typeface="+mn-ea"/>
            </a:endParaRPr>
          </a:p>
        </p:txBody>
      </p:sp>
      <p:sp>
        <p:nvSpPr>
          <p:cNvPr id="67586" name="Rectangle 3"/>
          <p:cNvSpPr>
            <a:spLocks noGrp="1" noChangeArrowheads="1"/>
          </p:cNvSpPr>
          <p:nvPr>
            <p:ph idx="1"/>
          </p:nvPr>
        </p:nvSpPr>
        <p:spPr/>
        <p:txBody>
          <a:bodyPr/>
          <a:lstStyle/>
          <a:p>
            <a:pPr>
              <a:spcBef>
                <a:spcPts val="600"/>
              </a:spcBef>
              <a:buFont typeface="Wingdings" pitchFamily="2" charset="2"/>
              <a:buNone/>
            </a:pPr>
            <a:r>
              <a:rPr lang="zh-CN" altLang="en-US">
                <a:solidFill>
                  <a:srgbClr val="CC0000"/>
                </a:solidFill>
                <a:ea typeface="ＭＳ Ｐゴシック" pitchFamily="34" charset="-128"/>
                <a:cs typeface="ＭＳ Ｐゴシック" pitchFamily="34" charset="-128"/>
              </a:rPr>
              <a:t>加权公平排队</a:t>
            </a:r>
            <a:r>
              <a:rPr lang="en-US" altLang="zh-CN">
                <a:solidFill>
                  <a:srgbClr val="CC0000"/>
                </a:solidFill>
                <a:ea typeface="ＭＳ Ｐゴシック" pitchFamily="34" charset="-128"/>
                <a:cs typeface="ＭＳ Ｐゴシック" pitchFamily="34" charset="-128"/>
              </a:rPr>
              <a:t>WFQ </a:t>
            </a:r>
            <a:r>
              <a:rPr lang="en-US" altLang="zh-CN">
                <a:cs typeface="ＭＳ Ｐゴシック" pitchFamily="34" charset="-128"/>
              </a:rPr>
              <a:t>(Weighted Fair Queuing): </a:t>
            </a:r>
          </a:p>
          <a:p>
            <a:pPr>
              <a:spcBef>
                <a:spcPts val="600"/>
              </a:spcBef>
            </a:pPr>
            <a:r>
              <a:rPr lang="zh-CN" altLang="en-US">
                <a:cs typeface="ＭＳ Ｐゴシック" pitchFamily="34" charset="-128"/>
              </a:rPr>
              <a:t>通用形式的循环排队</a:t>
            </a:r>
            <a:endParaRPr lang="en-US" altLang="zh-CN">
              <a:cs typeface="ＭＳ Ｐゴシック" pitchFamily="34" charset="-128"/>
            </a:endParaRPr>
          </a:p>
          <a:p>
            <a:pPr>
              <a:spcBef>
                <a:spcPts val="600"/>
              </a:spcBef>
            </a:pPr>
            <a:r>
              <a:rPr lang="en-US" altLang="zh-CN">
                <a:cs typeface="ＭＳ Ｐゴシック" pitchFamily="34" charset="-128"/>
              </a:rPr>
              <a:t>each class gets weighted amount of service in each cycle</a:t>
            </a:r>
          </a:p>
          <a:p>
            <a:pPr marL="342900" lvl="1" indent="-342900">
              <a:spcBef>
                <a:spcPts val="600"/>
              </a:spcBef>
            </a:pPr>
            <a:r>
              <a:rPr lang="zh-CN" altLang="en-US" sz="2200"/>
              <a:t>真实世界的例子</a:t>
            </a:r>
            <a:r>
              <a:rPr lang="en-US" altLang="zh-CN" sz="2200">
                <a:cs typeface="Gill Sans MT" pitchFamily="34" charset="0"/>
              </a:rPr>
              <a:t>? </a:t>
            </a:r>
            <a:endParaRPr lang="en-US" altLang="zh-CN">
              <a:cs typeface="ＭＳ Ｐゴシック" pitchFamily="34" charset="-128"/>
            </a:endParaRPr>
          </a:p>
          <a:p>
            <a:endParaRPr lang="en-US" altLang="zh-CN">
              <a:ea typeface="ＭＳ Ｐゴシック" pitchFamily="34" charset="-128"/>
              <a:cs typeface="ＭＳ Ｐゴシック" pitchFamily="34" charset="-128"/>
            </a:endParaRPr>
          </a:p>
        </p:txBody>
      </p:sp>
      <p:pic>
        <p:nvPicPr>
          <p:cNvPr id="67587" name="Picture 4" descr="666 WFQ"/>
          <p:cNvPicPr>
            <a:picLocks noChangeAspect="1" noChangeArrowheads="1"/>
          </p:cNvPicPr>
          <p:nvPr/>
        </p:nvPicPr>
        <p:blipFill>
          <a:blip r:embed="rId3"/>
          <a:srcRect/>
          <a:stretch>
            <a:fillRect/>
          </a:stretch>
        </p:blipFill>
        <p:spPr bwMode="auto">
          <a:xfrm>
            <a:off x="2387600" y="3450474"/>
            <a:ext cx="5243513" cy="2303463"/>
          </a:xfrm>
          <a:prstGeom prst="rect">
            <a:avLst/>
          </a:prstGeom>
          <a:noFill/>
          <a:ln w="9525">
            <a:noFill/>
            <a:miter lim="800000"/>
            <a:headEnd/>
            <a:tailEnd/>
          </a:ln>
        </p:spPr>
      </p:pic>
    </p:spTree>
    <p:extLst>
      <p:ext uri="{BB962C8B-B14F-4D97-AF65-F5344CB8AC3E}">
        <p14:creationId xmlns:p14="http://schemas.microsoft.com/office/powerpoint/2010/main" val="41138148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338138" y="191729"/>
            <a:ext cx="8455025" cy="648059"/>
          </a:xfrm>
        </p:spPr>
        <p:txBody>
          <a:bodyPr/>
          <a:lstStyle/>
          <a:p>
            <a:pPr eaLnBrk="1" hangingPunct="1"/>
            <a:r>
              <a:rPr lang="zh-CN" altLang="en-US">
                <a:latin typeface="+mn-lt"/>
              </a:rPr>
              <a:t>第</a:t>
            </a:r>
            <a:r>
              <a:rPr lang="en-US" altLang="zh-CN">
                <a:latin typeface="+mn-lt"/>
              </a:rPr>
              <a:t>4</a:t>
            </a:r>
            <a:r>
              <a:rPr lang="zh-CN" altLang="en-US">
                <a:latin typeface="+mn-lt"/>
              </a:rPr>
              <a:t>章 网络层</a:t>
            </a:r>
            <a:r>
              <a:rPr lang="en-US" altLang="zh-CN">
                <a:latin typeface="+mn-lt"/>
              </a:rPr>
              <a:t>: </a:t>
            </a:r>
            <a:r>
              <a:rPr lang="zh-CN" altLang="en-US">
                <a:latin typeface="+mn-lt"/>
              </a:rPr>
              <a:t>数据平面</a:t>
            </a:r>
            <a:endParaRPr lang="en-US" altLang="zh-CN">
              <a:latin typeface="+mn-lt"/>
            </a:endParaRPr>
          </a:p>
        </p:txBody>
      </p:sp>
      <p:sp>
        <p:nvSpPr>
          <p:cNvPr id="33795" name="Rectangle 3"/>
          <p:cNvSpPr>
            <a:spLocks noGrp="1" noChangeArrowheads="1"/>
          </p:cNvSpPr>
          <p:nvPr>
            <p:ph type="body" sz="half" idx="1"/>
          </p:nvPr>
        </p:nvSpPr>
        <p:spPr>
          <a:xfrm>
            <a:off x="338138" y="976313"/>
            <a:ext cx="4251617" cy="5247506"/>
          </a:xfrm>
        </p:spPr>
        <p:txBody>
          <a:bodyPr/>
          <a:lstStyle/>
          <a:p>
            <a:pPr eaLnBrk="1" hangingPunct="1">
              <a:lnSpc>
                <a:spcPct val="90000"/>
              </a:lnSpc>
              <a:buFontTx/>
              <a:buNone/>
            </a:pPr>
            <a:r>
              <a:rPr lang="en-US" altLang="zh-CN" sz="2000"/>
              <a:t>4.1 </a:t>
            </a:r>
            <a:r>
              <a:rPr lang="zh-CN" altLang="en-US" sz="2000"/>
              <a:t>网络层概述</a:t>
            </a:r>
            <a:endParaRPr lang="en-US" altLang="zh-CN" sz="2000"/>
          </a:p>
          <a:p>
            <a:pPr eaLnBrk="1" hangingPunct="1">
              <a:spcBef>
                <a:spcPts val="600"/>
              </a:spcBef>
            </a:pPr>
            <a:r>
              <a:rPr lang="zh-CN" altLang="en-US" sz="2000"/>
              <a:t>转发和路由选择</a:t>
            </a:r>
            <a:r>
              <a:rPr lang="en-US" altLang="zh-CN" sz="2000"/>
              <a:t>: </a:t>
            </a:r>
            <a:r>
              <a:rPr lang="zh-CN" altLang="en-US" sz="2000"/>
              <a:t>数据平面和控制平面</a:t>
            </a:r>
            <a:endParaRPr lang="en-US" altLang="zh-CN" sz="2000"/>
          </a:p>
          <a:p>
            <a:pPr eaLnBrk="1" hangingPunct="1">
              <a:spcBef>
                <a:spcPts val="600"/>
              </a:spcBef>
            </a:pPr>
            <a:r>
              <a:rPr lang="zh-CN" altLang="en-US" sz="2000"/>
              <a:t>网络服务模型</a:t>
            </a:r>
            <a:endParaRPr lang="en-US" altLang="zh-CN" sz="2000"/>
          </a:p>
          <a:p>
            <a:pPr eaLnBrk="1" hangingPunct="1">
              <a:lnSpc>
                <a:spcPct val="90000"/>
              </a:lnSpc>
              <a:buFontTx/>
              <a:buNone/>
            </a:pPr>
            <a:endParaRPr lang="en-US" altLang="zh-CN" sz="2000"/>
          </a:p>
          <a:p>
            <a:pPr eaLnBrk="1" hangingPunct="1">
              <a:lnSpc>
                <a:spcPct val="90000"/>
              </a:lnSpc>
              <a:buFontTx/>
              <a:buNone/>
            </a:pPr>
            <a:r>
              <a:rPr lang="en-US" altLang="zh-CN" sz="2000"/>
              <a:t>4.2 </a:t>
            </a:r>
            <a:r>
              <a:rPr lang="zh-CN" altLang="en-US" sz="2000"/>
              <a:t>路由器工作原理</a:t>
            </a:r>
            <a:endParaRPr lang="en-US" altLang="zh-CN" sz="2000"/>
          </a:p>
          <a:p>
            <a:pPr eaLnBrk="1" hangingPunct="1">
              <a:lnSpc>
                <a:spcPct val="90000"/>
              </a:lnSpc>
              <a:spcBef>
                <a:spcPts val="600"/>
              </a:spcBef>
            </a:pPr>
            <a:r>
              <a:rPr lang="zh-CN" altLang="en-US" sz="2000"/>
              <a:t>输入端口处理和基于目的地转发</a:t>
            </a:r>
            <a:endParaRPr lang="en-US" altLang="zh-CN" sz="2000"/>
          </a:p>
          <a:p>
            <a:pPr eaLnBrk="1" hangingPunct="1">
              <a:lnSpc>
                <a:spcPct val="90000"/>
              </a:lnSpc>
              <a:spcBef>
                <a:spcPts val="600"/>
              </a:spcBef>
            </a:pPr>
            <a:r>
              <a:rPr lang="zh-CN" altLang="en-US" sz="2000"/>
              <a:t>交换</a:t>
            </a:r>
            <a:endParaRPr lang="en-US" altLang="zh-CN" sz="2000"/>
          </a:p>
          <a:p>
            <a:pPr eaLnBrk="1" hangingPunct="1">
              <a:lnSpc>
                <a:spcPct val="90000"/>
              </a:lnSpc>
              <a:spcBef>
                <a:spcPts val="600"/>
              </a:spcBef>
            </a:pPr>
            <a:r>
              <a:rPr lang="zh-CN" altLang="en-US" sz="2000"/>
              <a:t>输出端口处理</a:t>
            </a:r>
            <a:endParaRPr lang="en-US" altLang="zh-CN" sz="2000"/>
          </a:p>
          <a:p>
            <a:pPr eaLnBrk="1" hangingPunct="1">
              <a:lnSpc>
                <a:spcPct val="90000"/>
              </a:lnSpc>
              <a:spcBef>
                <a:spcPts val="600"/>
              </a:spcBef>
            </a:pPr>
            <a:r>
              <a:rPr lang="zh-CN" altLang="en-US" sz="2000"/>
              <a:t>何处出现排队</a:t>
            </a:r>
            <a:endParaRPr lang="en-US" altLang="zh-CN" sz="2000"/>
          </a:p>
          <a:p>
            <a:pPr eaLnBrk="1" hangingPunct="1">
              <a:lnSpc>
                <a:spcPct val="90000"/>
              </a:lnSpc>
              <a:spcBef>
                <a:spcPts val="600"/>
              </a:spcBef>
            </a:pPr>
            <a:r>
              <a:rPr lang="zh-CN" altLang="en-US" sz="2000"/>
              <a:t>分组调度</a:t>
            </a:r>
            <a:endParaRPr lang="en-US" altLang="zh-CN" sz="2000"/>
          </a:p>
          <a:p>
            <a:pPr eaLnBrk="1" hangingPunct="1">
              <a:lnSpc>
                <a:spcPct val="90000"/>
              </a:lnSpc>
              <a:buFontTx/>
              <a:buNone/>
            </a:pPr>
            <a:endParaRPr lang="en-US" altLang="zh-CN" sz="2000"/>
          </a:p>
          <a:p>
            <a:pPr eaLnBrk="1" hangingPunct="1">
              <a:lnSpc>
                <a:spcPct val="90000"/>
              </a:lnSpc>
              <a:buFontTx/>
              <a:buNone/>
            </a:pPr>
            <a:r>
              <a:rPr lang="en-US" altLang="zh-CN" sz="2000"/>
              <a:t>4.4 </a:t>
            </a:r>
            <a:r>
              <a:rPr lang="zh-CN" altLang="en-US" sz="2000">
                <a:solidFill>
                  <a:srgbClr val="FF0000"/>
                </a:solidFill>
              </a:rPr>
              <a:t>网际协议</a:t>
            </a:r>
            <a:r>
              <a:rPr lang="en-US" altLang="zh-CN" sz="2000">
                <a:solidFill>
                  <a:srgbClr val="FF0000"/>
                </a:solidFill>
              </a:rPr>
              <a:t>: IPv4</a:t>
            </a:r>
            <a:r>
              <a:rPr lang="zh-CN" altLang="en-US" sz="2000">
                <a:solidFill>
                  <a:srgbClr val="FF0000"/>
                </a:solidFill>
              </a:rPr>
              <a:t>、寻址、</a:t>
            </a:r>
            <a:r>
              <a:rPr lang="en-US" altLang="zh-CN" sz="2000">
                <a:solidFill>
                  <a:srgbClr val="FF0000"/>
                </a:solidFill>
              </a:rPr>
              <a:t>IPv6</a:t>
            </a:r>
            <a:r>
              <a:rPr lang="zh-CN" altLang="en-US" sz="2000">
                <a:solidFill>
                  <a:srgbClr val="FF0000"/>
                </a:solidFill>
              </a:rPr>
              <a:t>及其它</a:t>
            </a:r>
            <a:endParaRPr lang="en-US" altLang="zh-CN" sz="2000">
              <a:solidFill>
                <a:srgbClr val="FF0000"/>
              </a:solidFill>
            </a:endParaRPr>
          </a:p>
          <a:p>
            <a:pPr eaLnBrk="1" hangingPunct="1">
              <a:lnSpc>
                <a:spcPct val="90000"/>
              </a:lnSpc>
              <a:spcBef>
                <a:spcPts val="600"/>
              </a:spcBef>
            </a:pPr>
            <a:r>
              <a:rPr lang="en-US" altLang="zh-CN" sz="2000"/>
              <a:t>IPv4 </a:t>
            </a:r>
            <a:r>
              <a:rPr lang="zh-CN" altLang="en-US" sz="2000"/>
              <a:t>数据报格式</a:t>
            </a:r>
            <a:endParaRPr lang="en-US" altLang="zh-CN" sz="2000"/>
          </a:p>
        </p:txBody>
      </p:sp>
      <p:sp>
        <p:nvSpPr>
          <p:cNvPr id="1320964" name="Rectangle 4"/>
          <p:cNvSpPr>
            <a:spLocks noGrp="1" noChangeArrowheads="1"/>
          </p:cNvSpPr>
          <p:nvPr>
            <p:ph type="body" sz="half" idx="2"/>
          </p:nvPr>
        </p:nvSpPr>
        <p:spPr>
          <a:xfrm>
            <a:off x="4785064" y="1002889"/>
            <a:ext cx="4008099" cy="5220929"/>
          </a:xfrm>
        </p:spPr>
        <p:txBody>
          <a:bodyPr/>
          <a:lstStyle/>
          <a:p>
            <a:pPr eaLnBrk="1" hangingPunct="1">
              <a:lnSpc>
                <a:spcPct val="90000"/>
              </a:lnSpc>
              <a:spcBef>
                <a:spcPts val="600"/>
              </a:spcBef>
              <a:defRPr/>
            </a:pPr>
            <a:r>
              <a:rPr lang="en-US" altLang="zh-CN" sz="2000"/>
              <a:t>IPv4 </a:t>
            </a:r>
            <a:r>
              <a:rPr lang="zh-CN" altLang="en-US" sz="2000"/>
              <a:t>数据报分片</a:t>
            </a:r>
            <a:endParaRPr lang="en-US" altLang="zh-CN" sz="2000"/>
          </a:p>
          <a:p>
            <a:pPr eaLnBrk="1" hangingPunct="1">
              <a:lnSpc>
                <a:spcPct val="90000"/>
              </a:lnSpc>
              <a:spcBef>
                <a:spcPts val="600"/>
              </a:spcBef>
              <a:defRPr/>
            </a:pPr>
            <a:r>
              <a:rPr lang="en-US" altLang="zh-CN" sz="2000"/>
              <a:t>IPv4 </a:t>
            </a:r>
            <a:r>
              <a:rPr lang="zh-CN" altLang="en-US" sz="2000"/>
              <a:t>编址</a:t>
            </a:r>
            <a:endParaRPr lang="en-US" altLang="zh-CN" sz="2000"/>
          </a:p>
          <a:p>
            <a:pPr eaLnBrk="1" hangingPunct="1">
              <a:lnSpc>
                <a:spcPct val="90000"/>
              </a:lnSpc>
              <a:spcBef>
                <a:spcPts val="600"/>
              </a:spcBef>
              <a:defRPr/>
            </a:pPr>
            <a:r>
              <a:rPr lang="zh-CN" altLang="en-US" sz="2000"/>
              <a:t>网络地址转换</a:t>
            </a:r>
            <a:endParaRPr lang="en-US" altLang="zh-CN" sz="2000"/>
          </a:p>
          <a:p>
            <a:pPr eaLnBrk="1" hangingPunct="1">
              <a:lnSpc>
                <a:spcPct val="90000"/>
              </a:lnSpc>
              <a:spcBef>
                <a:spcPts val="600"/>
              </a:spcBef>
              <a:defRPr/>
            </a:pPr>
            <a:r>
              <a:rPr lang="en-US" altLang="zh-CN" sz="2000"/>
              <a:t>IPv6</a:t>
            </a:r>
          </a:p>
          <a:p>
            <a:pPr eaLnBrk="1" hangingPunct="1">
              <a:lnSpc>
                <a:spcPct val="90000"/>
              </a:lnSpc>
              <a:buFontTx/>
              <a:buNone/>
              <a:defRPr/>
            </a:pPr>
            <a:endParaRPr lang="en-US" altLang="zh-CN" sz="2000"/>
          </a:p>
          <a:p>
            <a:pPr eaLnBrk="1" hangingPunct="1">
              <a:lnSpc>
                <a:spcPct val="90000"/>
              </a:lnSpc>
              <a:buFontTx/>
              <a:buNone/>
              <a:defRPr/>
            </a:pPr>
            <a:r>
              <a:rPr lang="en-US" altLang="zh-CN" sz="2000"/>
              <a:t>4.5 </a:t>
            </a:r>
            <a:r>
              <a:rPr lang="zh-CN" altLang="en-US" sz="2000"/>
              <a:t>通用转发和</a:t>
            </a:r>
            <a:r>
              <a:rPr lang="en-US" altLang="zh-CN" sz="2000"/>
              <a:t>SDN</a:t>
            </a:r>
          </a:p>
          <a:p>
            <a:pPr eaLnBrk="1" hangingPunct="1">
              <a:lnSpc>
                <a:spcPct val="90000"/>
              </a:lnSpc>
              <a:spcBef>
                <a:spcPts val="600"/>
              </a:spcBef>
              <a:defRPr/>
            </a:pPr>
            <a:r>
              <a:rPr lang="zh-CN" altLang="en-US" sz="2000"/>
              <a:t>匹配</a:t>
            </a:r>
            <a:endParaRPr lang="en-US" altLang="zh-CN" sz="2000"/>
          </a:p>
          <a:p>
            <a:pPr eaLnBrk="1" hangingPunct="1">
              <a:lnSpc>
                <a:spcPct val="90000"/>
              </a:lnSpc>
              <a:spcBef>
                <a:spcPts val="600"/>
              </a:spcBef>
              <a:defRPr/>
            </a:pPr>
            <a:r>
              <a:rPr lang="zh-CN" altLang="en-US" sz="2000"/>
              <a:t>动作</a:t>
            </a:r>
            <a:endParaRPr lang="en-US" altLang="zh-CN" sz="2000"/>
          </a:p>
          <a:p>
            <a:pPr eaLnBrk="1" hangingPunct="1">
              <a:lnSpc>
                <a:spcPct val="90000"/>
              </a:lnSpc>
              <a:spcBef>
                <a:spcPts val="600"/>
              </a:spcBef>
              <a:defRPr/>
            </a:pPr>
            <a:r>
              <a:rPr lang="zh-CN" altLang="en-US" sz="2000"/>
              <a:t>匹配加动作操作中的</a:t>
            </a:r>
            <a:r>
              <a:rPr lang="en-US" altLang="zh-CN" sz="2000"/>
              <a:t>OpenFlow</a:t>
            </a:r>
            <a:r>
              <a:rPr lang="zh-CN" altLang="en-US" sz="2000"/>
              <a:t>例子</a:t>
            </a:r>
            <a:endParaRPr lang="en-US" altLang="zh-CN" sz="2000"/>
          </a:p>
          <a:p>
            <a:pPr eaLnBrk="1" hangingPunct="1">
              <a:lnSpc>
                <a:spcPct val="90000"/>
              </a:lnSpc>
              <a:buFontTx/>
              <a:buNone/>
              <a:defRPr/>
            </a:pPr>
            <a:endParaRPr lang="en-US" altLang="zh-CN" sz="2000"/>
          </a:p>
          <a:p>
            <a:pPr eaLnBrk="1" hangingPunct="1">
              <a:lnSpc>
                <a:spcPct val="90000"/>
              </a:lnSpc>
              <a:buFontTx/>
              <a:buNone/>
              <a:defRPr/>
            </a:pPr>
            <a:r>
              <a:rPr lang="en-US" altLang="zh-CN" sz="2000"/>
              <a:t>4.5 </a:t>
            </a:r>
            <a:r>
              <a:rPr lang="zh-CN" altLang="en-US" sz="2000"/>
              <a:t>中间盒</a:t>
            </a:r>
            <a:endParaRPr lang="en-US" altLang="zh-CN" sz="2000"/>
          </a:p>
          <a:p>
            <a:pPr eaLnBrk="1" hangingPunct="1">
              <a:lnSpc>
                <a:spcPct val="90000"/>
              </a:lnSpc>
              <a:buFontTx/>
              <a:buNone/>
              <a:defRPr/>
            </a:pPr>
            <a:endParaRPr lang="en-US" altLang="zh-CN" sz="2000"/>
          </a:p>
          <a:p>
            <a:pPr eaLnBrk="1" hangingPunct="1">
              <a:lnSpc>
                <a:spcPct val="90000"/>
              </a:lnSpc>
              <a:buNone/>
              <a:defRPr/>
            </a:pPr>
            <a:r>
              <a:rPr lang="en-US" altLang="zh-CN" sz="2000"/>
              <a:t>4.6 </a:t>
            </a:r>
            <a:r>
              <a:rPr lang="zh-CN" altLang="en-US" sz="2000"/>
              <a:t>小 结</a:t>
            </a:r>
          </a:p>
          <a:p>
            <a:pPr eaLnBrk="1" hangingPunct="1">
              <a:lnSpc>
                <a:spcPct val="90000"/>
              </a:lnSpc>
              <a:buFontTx/>
              <a:buNone/>
              <a:defRPr/>
            </a:pPr>
            <a:endParaRPr lang="zh-CN" altLang="en-US" sz="2000"/>
          </a:p>
        </p:txBody>
      </p:sp>
    </p:spTree>
    <p:extLst>
      <p:ext uri="{BB962C8B-B14F-4D97-AF65-F5344CB8AC3E}">
        <p14:creationId xmlns:p14="http://schemas.microsoft.com/office/powerpoint/2010/main" val="36478619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2"/>
          <p:cNvSpPr>
            <a:spLocks noGrp="1" noChangeArrowheads="1"/>
          </p:cNvSpPr>
          <p:nvPr>
            <p:ph type="title"/>
          </p:nvPr>
        </p:nvSpPr>
        <p:spPr/>
        <p:txBody>
          <a:bodyPr/>
          <a:lstStyle/>
          <a:p>
            <a:pPr eaLnBrk="1" hangingPunct="1"/>
            <a:r>
              <a:rPr lang="zh-CN" altLang="en-US">
                <a:latin typeface="+mn-lt"/>
                <a:ea typeface="楷体" panose="02010609060101010101" pitchFamily="49" charset="-122"/>
              </a:rPr>
              <a:t>主机、路由器的网络层组件</a:t>
            </a:r>
          </a:p>
        </p:txBody>
      </p:sp>
      <p:sp>
        <p:nvSpPr>
          <p:cNvPr id="68614" name="Rectangle 4"/>
          <p:cNvSpPr>
            <a:spLocks noChangeArrowheads="1"/>
          </p:cNvSpPr>
          <p:nvPr/>
        </p:nvSpPr>
        <p:spPr bwMode="auto">
          <a:xfrm>
            <a:off x="1704975" y="1577213"/>
            <a:ext cx="6534150"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68615" name="Rectangle 5"/>
          <p:cNvSpPr>
            <a:spLocks noChangeArrowheads="1"/>
          </p:cNvSpPr>
          <p:nvPr/>
        </p:nvSpPr>
        <p:spPr bwMode="auto">
          <a:xfrm>
            <a:off x="1638300" y="1643888"/>
            <a:ext cx="6534150" cy="40767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graphicFrame>
        <p:nvGraphicFramePr>
          <p:cNvPr id="68616" name="Rectangle 6"/>
          <p:cNvGraphicFramePr>
            <a:graphicFrameLocks/>
          </p:cNvGraphicFramePr>
          <p:nvPr>
            <p:extLst>
              <p:ext uri="{D42A27DB-BD31-4B8C-83A1-F6EECF244321}">
                <p14:modId xmlns:p14="http://schemas.microsoft.com/office/powerpoint/2010/main" val="1295465308"/>
              </p:ext>
            </p:extLst>
          </p:nvPr>
        </p:nvGraphicFramePr>
        <p:xfrm>
          <a:off x="1670050" y="2223325"/>
          <a:ext cx="6502400" cy="2540000"/>
        </p:xfrm>
        <a:graphic>
          <a:graphicData uri="http://schemas.openxmlformats.org/presentationml/2006/ole">
            <mc:AlternateContent xmlns:mc="http://schemas.openxmlformats.org/markup-compatibility/2006">
              <mc:Choice xmlns:v="urn:schemas-microsoft-com:vml" Requires="v">
                <p:oleObj name="Clip" r:id="rId3" imgW="0" imgH="0" progId="">
                  <p:embed/>
                </p:oleObj>
              </mc:Choice>
              <mc:Fallback>
                <p:oleObj name="Clip" r:id="rId3" imgW="0" imgH="0" progId="">
                  <p:embed/>
                  <p:pic>
                    <p:nvPicPr>
                      <p:cNvPr id="68616" name="Rectangle 6"/>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670050" y="2223325"/>
                        <a:ext cx="6502400" cy="2540000"/>
                      </a:xfrm>
                      <a:prstGeom prst="rect">
                        <a:avLst/>
                      </a:prstGeom>
                      <a:solidFill>
                        <a:srgbClr val="99CCFF"/>
                      </a:solidFill>
                    </p:spPr>
                  </p:pic>
                </p:oleObj>
              </mc:Fallback>
            </mc:AlternateContent>
          </a:graphicData>
        </a:graphic>
      </p:graphicFrame>
      <p:grpSp>
        <p:nvGrpSpPr>
          <p:cNvPr id="68617" name="Group 7"/>
          <p:cNvGrpSpPr>
            <a:grpSpLocks/>
          </p:cNvGrpSpPr>
          <p:nvPr/>
        </p:nvGrpSpPr>
        <p:grpSpPr bwMode="auto">
          <a:xfrm>
            <a:off x="3932238" y="3391725"/>
            <a:ext cx="1250950" cy="1214438"/>
            <a:chOff x="3996" y="2883"/>
            <a:chExt cx="609" cy="765"/>
          </a:xfrm>
        </p:grpSpPr>
        <p:sp>
          <p:nvSpPr>
            <p:cNvPr id="68639" name="Rectangle 8"/>
            <p:cNvSpPr>
              <a:spLocks noChangeArrowheads="1"/>
            </p:cNvSpPr>
            <p:nvPr/>
          </p:nvSpPr>
          <p:spPr bwMode="auto">
            <a:xfrm>
              <a:off x="4023" y="2883"/>
              <a:ext cx="582" cy="738"/>
            </a:xfrm>
            <a:prstGeom prst="rect">
              <a:avLst/>
            </a:prstGeom>
            <a:solidFill>
              <a:schemeClr val="accent2"/>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68640" name="Rectangle 9"/>
            <p:cNvSpPr>
              <a:spLocks noChangeArrowheads="1"/>
            </p:cNvSpPr>
            <p:nvPr/>
          </p:nvSpPr>
          <p:spPr bwMode="auto">
            <a:xfrm>
              <a:off x="3996" y="2910"/>
              <a:ext cx="582" cy="738"/>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68641" name="Text Box 10"/>
            <p:cNvSpPr txBox="1">
              <a:spLocks noChangeArrowheads="1"/>
            </p:cNvSpPr>
            <p:nvPr/>
          </p:nvSpPr>
          <p:spPr bwMode="auto">
            <a:xfrm>
              <a:off x="4066" y="3150"/>
              <a:ext cx="46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2000" u="none">
                  <a:ea typeface="楷体" panose="02010609060101010101" pitchFamily="49" charset="-122"/>
                  <a:cs typeface="Arial" panose="020B0604020202020204" pitchFamily="34" charset="0"/>
                </a:rPr>
                <a:t>转发表</a:t>
              </a:r>
            </a:p>
          </p:txBody>
        </p:sp>
        <p:sp>
          <p:nvSpPr>
            <p:cNvPr id="68642" name="Line 11"/>
            <p:cNvSpPr>
              <a:spLocks noChangeShapeType="1"/>
            </p:cNvSpPr>
            <p:nvPr/>
          </p:nvSpPr>
          <p:spPr bwMode="auto">
            <a:xfrm>
              <a:off x="4065" y="2994"/>
              <a:ext cx="43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43" name="Line 12"/>
            <p:cNvSpPr>
              <a:spLocks noChangeShapeType="1"/>
            </p:cNvSpPr>
            <p:nvPr/>
          </p:nvSpPr>
          <p:spPr bwMode="auto">
            <a:xfrm>
              <a:off x="4071" y="3048"/>
              <a:ext cx="43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44" name="Line 13"/>
            <p:cNvSpPr>
              <a:spLocks noChangeShapeType="1"/>
            </p:cNvSpPr>
            <p:nvPr/>
          </p:nvSpPr>
          <p:spPr bwMode="auto">
            <a:xfrm>
              <a:off x="4074" y="3102"/>
              <a:ext cx="43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45" name="Line 14"/>
            <p:cNvSpPr>
              <a:spLocks noChangeShapeType="1"/>
            </p:cNvSpPr>
            <p:nvPr/>
          </p:nvSpPr>
          <p:spPr bwMode="auto">
            <a:xfrm>
              <a:off x="4065" y="3477"/>
              <a:ext cx="43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46" name="Line 15"/>
            <p:cNvSpPr>
              <a:spLocks noChangeShapeType="1"/>
            </p:cNvSpPr>
            <p:nvPr/>
          </p:nvSpPr>
          <p:spPr bwMode="auto">
            <a:xfrm>
              <a:off x="4068" y="3528"/>
              <a:ext cx="43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47" name="Line 16"/>
            <p:cNvSpPr>
              <a:spLocks noChangeShapeType="1"/>
            </p:cNvSpPr>
            <p:nvPr/>
          </p:nvSpPr>
          <p:spPr bwMode="auto">
            <a:xfrm>
              <a:off x="4071" y="3579"/>
              <a:ext cx="43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8618" name="Line 17"/>
          <p:cNvSpPr>
            <a:spLocks noChangeShapeType="1"/>
          </p:cNvSpPr>
          <p:nvPr/>
        </p:nvSpPr>
        <p:spPr bwMode="auto">
          <a:xfrm flipV="1">
            <a:off x="1628775" y="5263388"/>
            <a:ext cx="6505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19" name="Line 18"/>
          <p:cNvSpPr>
            <a:spLocks noChangeShapeType="1"/>
          </p:cNvSpPr>
          <p:nvPr/>
        </p:nvSpPr>
        <p:spPr bwMode="auto">
          <a:xfrm flipV="1">
            <a:off x="1657350" y="4768088"/>
            <a:ext cx="652462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8620" name="Group 19"/>
          <p:cNvGrpSpPr>
            <a:grpSpLocks/>
          </p:cNvGrpSpPr>
          <p:nvPr/>
        </p:nvGrpSpPr>
        <p:grpSpPr bwMode="auto">
          <a:xfrm>
            <a:off x="1850265" y="2304288"/>
            <a:ext cx="2368809" cy="1231900"/>
            <a:chOff x="1182" y="1848"/>
            <a:chExt cx="1234" cy="558"/>
          </a:xfrm>
        </p:grpSpPr>
        <p:sp>
          <p:nvSpPr>
            <p:cNvPr id="68636" name="Rectangle 20"/>
            <p:cNvSpPr>
              <a:spLocks noChangeArrowheads="1"/>
            </p:cNvSpPr>
            <p:nvPr/>
          </p:nvSpPr>
          <p:spPr bwMode="auto">
            <a:xfrm>
              <a:off x="1224" y="1848"/>
              <a:ext cx="1140" cy="516"/>
            </a:xfrm>
            <a:prstGeom prst="rect">
              <a:avLst/>
            </a:prstGeom>
            <a:solidFill>
              <a:schemeClr val="accent2"/>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68637" name="Rectangle 21"/>
            <p:cNvSpPr>
              <a:spLocks noChangeArrowheads="1"/>
            </p:cNvSpPr>
            <p:nvPr/>
          </p:nvSpPr>
          <p:spPr bwMode="auto">
            <a:xfrm>
              <a:off x="1182" y="1890"/>
              <a:ext cx="1140" cy="516"/>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68638" name="Text Box 22"/>
            <p:cNvSpPr txBox="1">
              <a:spLocks noChangeArrowheads="1"/>
            </p:cNvSpPr>
            <p:nvPr/>
          </p:nvSpPr>
          <p:spPr bwMode="auto">
            <a:xfrm>
              <a:off x="1187" y="1877"/>
              <a:ext cx="1229" cy="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000" u="none">
                  <a:solidFill>
                    <a:srgbClr val="FF0000"/>
                  </a:solidFill>
                  <a:ea typeface="楷体" panose="02010609060101010101" pitchFamily="49" charset="-122"/>
                  <a:cs typeface="Arial" panose="020B0604020202020204" pitchFamily="34" charset="0"/>
                </a:rPr>
                <a:t>选路协议</a:t>
              </a:r>
            </a:p>
            <a:p>
              <a:pPr>
                <a:spcBef>
                  <a:spcPct val="0"/>
                </a:spcBef>
                <a:buClrTx/>
                <a:buSzTx/>
                <a:buFontTx/>
                <a:buChar char="•"/>
              </a:pPr>
              <a:r>
                <a:rPr lang="zh-CN" altLang="en-US" sz="2000" u="none">
                  <a:ea typeface="楷体" panose="02010609060101010101" pitchFamily="49" charset="-122"/>
                  <a:cs typeface="Arial" panose="020B0604020202020204" pitchFamily="34" charset="0"/>
                </a:rPr>
                <a:t> 路径选择</a:t>
              </a:r>
            </a:p>
            <a:p>
              <a:pPr>
                <a:spcBef>
                  <a:spcPct val="0"/>
                </a:spcBef>
                <a:buClrTx/>
                <a:buSzTx/>
                <a:buFontTx/>
                <a:buChar char="•"/>
              </a:pPr>
              <a:r>
                <a:rPr lang="en-US" altLang="zh-CN" sz="2000" u="none">
                  <a:ea typeface="楷体" panose="02010609060101010101" pitchFamily="49" charset="-122"/>
                  <a:cs typeface="Arial" panose="020B0604020202020204" pitchFamily="34" charset="0"/>
                </a:rPr>
                <a:t> RIP, OSPF, BGP</a:t>
              </a:r>
            </a:p>
          </p:txBody>
        </p:sp>
      </p:grpSp>
      <p:sp>
        <p:nvSpPr>
          <p:cNvPr id="68621" name="Freeform 23"/>
          <p:cNvSpPr>
            <a:spLocks/>
          </p:cNvSpPr>
          <p:nvPr/>
        </p:nvSpPr>
        <p:spPr bwMode="auto">
          <a:xfrm>
            <a:off x="3288632" y="3545306"/>
            <a:ext cx="723900" cy="419174"/>
          </a:xfrm>
          <a:custGeom>
            <a:avLst/>
            <a:gdLst>
              <a:gd name="T0" fmla="*/ 0 w 396"/>
              <a:gd name="T1" fmla="*/ 0 h 246"/>
              <a:gd name="T2" fmla="*/ 2147483646 w 396"/>
              <a:gd name="T3" fmla="*/ 2147483646 h 246"/>
              <a:gd name="T4" fmla="*/ 2147483646 w 396"/>
              <a:gd name="T5" fmla="*/ 2147483646 h 246"/>
              <a:gd name="T6" fmla="*/ 0 60000 65536"/>
              <a:gd name="T7" fmla="*/ 0 60000 65536"/>
              <a:gd name="T8" fmla="*/ 0 60000 65536"/>
              <a:gd name="T9" fmla="*/ 0 w 396"/>
              <a:gd name="T10" fmla="*/ 0 h 246"/>
              <a:gd name="T11" fmla="*/ 396 w 396"/>
              <a:gd name="T12" fmla="*/ 246 h 246"/>
            </a:gdLst>
            <a:ahLst/>
            <a:cxnLst>
              <a:cxn ang="T6">
                <a:pos x="T0" y="T1"/>
              </a:cxn>
              <a:cxn ang="T7">
                <a:pos x="T2" y="T3"/>
              </a:cxn>
              <a:cxn ang="T8">
                <a:pos x="T4" y="T5"/>
              </a:cxn>
            </a:cxnLst>
            <a:rect l="T9" t="T10" r="T11" b="T12"/>
            <a:pathLst>
              <a:path w="396" h="246">
                <a:moveTo>
                  <a:pt x="0" y="0"/>
                </a:moveTo>
                <a:cubicBezTo>
                  <a:pt x="30" y="16"/>
                  <a:pt x="42" y="126"/>
                  <a:pt x="150" y="186"/>
                </a:cubicBezTo>
                <a:cubicBezTo>
                  <a:pt x="258" y="246"/>
                  <a:pt x="345" y="205"/>
                  <a:pt x="396" y="210"/>
                </a:cubicBezTo>
              </a:path>
            </a:pathLst>
          </a:custGeom>
          <a:noFill/>
          <a:ln w="38100">
            <a:solidFill>
              <a:srgbClr val="FF0000"/>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68622" name="Group 24"/>
          <p:cNvGrpSpPr>
            <a:grpSpLocks/>
          </p:cNvGrpSpPr>
          <p:nvPr/>
        </p:nvGrpSpPr>
        <p:grpSpPr bwMode="auto">
          <a:xfrm>
            <a:off x="5092700" y="2372551"/>
            <a:ext cx="3000375" cy="1285182"/>
            <a:chOff x="102" y="1272"/>
            <a:chExt cx="1890" cy="744"/>
          </a:xfrm>
        </p:grpSpPr>
        <p:sp>
          <p:nvSpPr>
            <p:cNvPr id="68633" name="Rectangle 25"/>
            <p:cNvSpPr>
              <a:spLocks noChangeArrowheads="1"/>
            </p:cNvSpPr>
            <p:nvPr/>
          </p:nvSpPr>
          <p:spPr bwMode="auto">
            <a:xfrm>
              <a:off x="144" y="1272"/>
              <a:ext cx="1848" cy="690"/>
            </a:xfrm>
            <a:prstGeom prst="rect">
              <a:avLst/>
            </a:prstGeom>
            <a:solidFill>
              <a:schemeClr val="accent2"/>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68634" name="Rectangle 26"/>
            <p:cNvSpPr>
              <a:spLocks noChangeArrowheads="1"/>
            </p:cNvSpPr>
            <p:nvPr/>
          </p:nvSpPr>
          <p:spPr bwMode="auto">
            <a:xfrm>
              <a:off x="102" y="1314"/>
              <a:ext cx="1848" cy="702"/>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68635" name="Text Box 27"/>
            <p:cNvSpPr txBox="1">
              <a:spLocks noChangeArrowheads="1"/>
            </p:cNvSpPr>
            <p:nvPr/>
          </p:nvSpPr>
          <p:spPr bwMode="auto">
            <a:xfrm>
              <a:off x="116" y="1289"/>
              <a:ext cx="1080" cy="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u="none">
                  <a:solidFill>
                    <a:srgbClr val="FF0000"/>
                  </a:solidFill>
                  <a:ea typeface="楷体" panose="02010609060101010101" pitchFamily="49" charset="-122"/>
                  <a:cs typeface="Arial" panose="020B0604020202020204" pitchFamily="34" charset="0"/>
                </a:rPr>
                <a:t>IP </a:t>
              </a:r>
              <a:r>
                <a:rPr lang="zh-CN" altLang="en-US" sz="1800" u="none">
                  <a:solidFill>
                    <a:srgbClr val="FF0000"/>
                  </a:solidFill>
                  <a:ea typeface="楷体" panose="02010609060101010101" pitchFamily="49" charset="-122"/>
                  <a:cs typeface="Arial" panose="020B0604020202020204" pitchFamily="34" charset="0"/>
                </a:rPr>
                <a:t>协议</a:t>
              </a:r>
            </a:p>
            <a:p>
              <a:pPr>
                <a:spcBef>
                  <a:spcPct val="0"/>
                </a:spcBef>
                <a:buClrTx/>
                <a:buSzTx/>
                <a:buFontTx/>
                <a:buChar char="•"/>
              </a:pPr>
              <a:r>
                <a:rPr lang="zh-CN" altLang="en-US" sz="1800" u="none">
                  <a:ea typeface="楷体" panose="02010609060101010101" pitchFamily="49" charset="-122"/>
                  <a:cs typeface="Arial" panose="020B0604020202020204" pitchFamily="34" charset="0"/>
                </a:rPr>
                <a:t> 编址规则</a:t>
              </a:r>
            </a:p>
            <a:p>
              <a:pPr>
                <a:spcBef>
                  <a:spcPct val="0"/>
                </a:spcBef>
                <a:buClrTx/>
                <a:buSzTx/>
                <a:buFontTx/>
                <a:buChar char="•"/>
              </a:pPr>
              <a:r>
                <a:rPr lang="zh-CN" altLang="en-US" sz="1800" u="none">
                  <a:ea typeface="楷体" panose="02010609060101010101" pitchFamily="49" charset="-122"/>
                  <a:cs typeface="Arial" panose="020B0604020202020204" pitchFamily="34" charset="0"/>
                </a:rPr>
                <a:t> 数据报格式</a:t>
              </a:r>
            </a:p>
            <a:p>
              <a:pPr>
                <a:spcBef>
                  <a:spcPct val="0"/>
                </a:spcBef>
                <a:buClrTx/>
                <a:buSzTx/>
                <a:buFontTx/>
                <a:buChar char="•"/>
              </a:pPr>
              <a:r>
                <a:rPr lang="zh-CN" altLang="en-US" sz="1800" u="none">
                  <a:ea typeface="楷体" panose="02010609060101010101" pitchFamily="49" charset="-122"/>
                  <a:cs typeface="Arial" panose="020B0604020202020204" pitchFamily="34" charset="0"/>
                </a:rPr>
                <a:t> 分组处理规则</a:t>
              </a:r>
            </a:p>
          </p:txBody>
        </p:sp>
      </p:grpSp>
      <p:sp>
        <p:nvSpPr>
          <p:cNvPr id="68623" name="Rectangle 28"/>
          <p:cNvSpPr>
            <a:spLocks noChangeArrowheads="1"/>
          </p:cNvSpPr>
          <p:nvPr/>
        </p:nvSpPr>
        <p:spPr bwMode="auto">
          <a:xfrm>
            <a:off x="5219700" y="3728275"/>
            <a:ext cx="2003425" cy="908050"/>
          </a:xfrm>
          <a:prstGeom prst="rect">
            <a:avLst/>
          </a:prstGeom>
          <a:solidFill>
            <a:schemeClr val="accent2"/>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68624" name="Rectangle 29"/>
          <p:cNvSpPr>
            <a:spLocks noChangeArrowheads="1"/>
          </p:cNvSpPr>
          <p:nvPr/>
        </p:nvSpPr>
        <p:spPr bwMode="auto">
          <a:xfrm>
            <a:off x="5149850" y="3802888"/>
            <a:ext cx="2003425" cy="908050"/>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ea typeface="楷体" panose="02010609060101010101" pitchFamily="49" charset="-122"/>
              <a:cs typeface="Arial" panose="020B0604020202020204" pitchFamily="34" charset="0"/>
            </a:endParaRPr>
          </a:p>
        </p:txBody>
      </p:sp>
      <p:sp>
        <p:nvSpPr>
          <p:cNvPr id="68625" name="Text Box 30"/>
          <p:cNvSpPr txBox="1">
            <a:spLocks noChangeArrowheads="1"/>
          </p:cNvSpPr>
          <p:nvPr/>
        </p:nvSpPr>
        <p:spPr bwMode="auto">
          <a:xfrm>
            <a:off x="5162550" y="3799713"/>
            <a:ext cx="197008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u="none">
                <a:solidFill>
                  <a:srgbClr val="FF0000"/>
                </a:solidFill>
                <a:ea typeface="楷体" panose="02010609060101010101" pitchFamily="49" charset="-122"/>
                <a:cs typeface="Arial" panose="020B0604020202020204" pitchFamily="34" charset="0"/>
              </a:rPr>
              <a:t>ICMP </a:t>
            </a:r>
            <a:r>
              <a:rPr lang="zh-CN" altLang="en-US" sz="1800" u="none">
                <a:solidFill>
                  <a:srgbClr val="FF0000"/>
                </a:solidFill>
                <a:ea typeface="楷体" panose="02010609060101010101" pitchFamily="49" charset="-122"/>
                <a:cs typeface="Arial" panose="020B0604020202020204" pitchFamily="34" charset="0"/>
              </a:rPr>
              <a:t>协议</a:t>
            </a:r>
          </a:p>
          <a:p>
            <a:pPr>
              <a:spcBef>
                <a:spcPct val="0"/>
              </a:spcBef>
              <a:buClrTx/>
              <a:buSzTx/>
              <a:buFontTx/>
              <a:buChar char="•"/>
            </a:pPr>
            <a:r>
              <a:rPr lang="zh-CN" altLang="en-US" sz="1800" u="none">
                <a:ea typeface="楷体" panose="02010609060101010101" pitchFamily="49" charset="-122"/>
                <a:cs typeface="Arial" panose="020B0604020202020204" pitchFamily="34" charset="0"/>
              </a:rPr>
              <a:t> 错误报告</a:t>
            </a:r>
          </a:p>
          <a:p>
            <a:pPr>
              <a:spcBef>
                <a:spcPct val="0"/>
              </a:spcBef>
              <a:buClrTx/>
              <a:buSzTx/>
              <a:buFontTx/>
              <a:buChar char="•"/>
            </a:pPr>
            <a:r>
              <a:rPr lang="zh-CN" altLang="en-US" sz="1800" u="none">
                <a:ea typeface="楷体" panose="02010609060101010101" pitchFamily="49" charset="-122"/>
                <a:cs typeface="Arial" panose="020B0604020202020204" pitchFamily="34" charset="0"/>
              </a:rPr>
              <a:t> 路由器 信令</a:t>
            </a:r>
          </a:p>
        </p:txBody>
      </p:sp>
      <p:sp>
        <p:nvSpPr>
          <p:cNvPr id="68626" name="Line 31"/>
          <p:cNvSpPr>
            <a:spLocks noChangeShapeType="1"/>
          </p:cNvSpPr>
          <p:nvPr/>
        </p:nvSpPr>
        <p:spPr bwMode="auto">
          <a:xfrm flipV="1">
            <a:off x="1657350" y="2263013"/>
            <a:ext cx="652462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27" name="Text Box 32"/>
          <p:cNvSpPr txBox="1">
            <a:spLocks noChangeArrowheads="1"/>
          </p:cNvSpPr>
          <p:nvPr/>
        </p:nvSpPr>
        <p:spPr bwMode="auto">
          <a:xfrm>
            <a:off x="3098800" y="1766125"/>
            <a:ext cx="2236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000" u="none">
                <a:ea typeface="楷体" panose="02010609060101010101" pitchFamily="49" charset="-122"/>
                <a:cs typeface="Arial" panose="020B0604020202020204" pitchFamily="34" charset="0"/>
              </a:rPr>
              <a:t>运输层</a:t>
            </a:r>
            <a:r>
              <a:rPr lang="en-US" altLang="zh-CN" sz="2000" u="none">
                <a:ea typeface="楷体" panose="02010609060101010101" pitchFamily="49" charset="-122"/>
                <a:cs typeface="Arial" panose="020B0604020202020204" pitchFamily="34" charset="0"/>
              </a:rPr>
              <a:t>: TCP, UDP</a:t>
            </a:r>
          </a:p>
        </p:txBody>
      </p:sp>
      <p:sp>
        <p:nvSpPr>
          <p:cNvPr id="68628" name="Text Box 33"/>
          <p:cNvSpPr txBox="1">
            <a:spLocks noChangeArrowheads="1"/>
          </p:cNvSpPr>
          <p:nvPr/>
        </p:nvSpPr>
        <p:spPr bwMode="auto">
          <a:xfrm>
            <a:off x="4086225" y="4787138"/>
            <a:ext cx="869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u="none">
                <a:ea typeface="楷体" panose="02010609060101010101" pitchFamily="49" charset="-122"/>
                <a:cs typeface="Arial" panose="020B0604020202020204" pitchFamily="34" charset="0"/>
              </a:rPr>
              <a:t>链路层</a:t>
            </a:r>
          </a:p>
        </p:txBody>
      </p:sp>
      <p:sp>
        <p:nvSpPr>
          <p:cNvPr id="68629" name="Text Box 34"/>
          <p:cNvSpPr txBox="1">
            <a:spLocks noChangeArrowheads="1"/>
          </p:cNvSpPr>
          <p:nvPr/>
        </p:nvSpPr>
        <p:spPr bwMode="auto">
          <a:xfrm>
            <a:off x="4060825" y="5309425"/>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u="none">
                <a:ea typeface="楷体" panose="02010609060101010101" pitchFamily="49" charset="-122"/>
                <a:cs typeface="Arial" panose="020B0604020202020204" pitchFamily="34" charset="0"/>
              </a:rPr>
              <a:t>物理层</a:t>
            </a:r>
          </a:p>
        </p:txBody>
      </p:sp>
      <p:sp>
        <p:nvSpPr>
          <p:cNvPr id="68630" name="Text Box 35"/>
          <p:cNvSpPr txBox="1">
            <a:spLocks noChangeArrowheads="1"/>
          </p:cNvSpPr>
          <p:nvPr/>
        </p:nvSpPr>
        <p:spPr bwMode="auto">
          <a:xfrm>
            <a:off x="558800" y="3207575"/>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r">
              <a:spcBef>
                <a:spcPct val="0"/>
              </a:spcBef>
              <a:buClrTx/>
              <a:buSzTx/>
              <a:buFontTx/>
              <a:buNone/>
            </a:pPr>
            <a:r>
              <a:rPr lang="zh-CN" altLang="en-US" sz="2400" u="none">
                <a:solidFill>
                  <a:srgbClr val="FF0000"/>
                </a:solidFill>
                <a:ea typeface="楷体" panose="02010609060101010101" pitchFamily="49" charset="-122"/>
                <a:cs typeface="Arial" panose="020B0604020202020204" pitchFamily="34" charset="0"/>
              </a:rPr>
              <a:t>网络层</a:t>
            </a:r>
            <a:endParaRPr lang="zh-CN" altLang="en-US" sz="1800" u="none">
              <a:ea typeface="楷体" panose="02010609060101010101" pitchFamily="49" charset="-122"/>
              <a:cs typeface="Arial" panose="020B0604020202020204" pitchFamily="34" charset="0"/>
            </a:endParaRPr>
          </a:p>
        </p:txBody>
      </p:sp>
      <p:sp>
        <p:nvSpPr>
          <p:cNvPr id="68631" name="Line 36"/>
          <p:cNvSpPr>
            <a:spLocks noChangeShapeType="1"/>
          </p:cNvSpPr>
          <p:nvPr/>
        </p:nvSpPr>
        <p:spPr bwMode="auto">
          <a:xfrm flipV="1">
            <a:off x="1381125" y="2282063"/>
            <a:ext cx="0" cy="74295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8632" name="Line 37"/>
          <p:cNvSpPr>
            <a:spLocks noChangeShapeType="1"/>
          </p:cNvSpPr>
          <p:nvPr/>
        </p:nvSpPr>
        <p:spPr bwMode="auto">
          <a:xfrm>
            <a:off x="1381125" y="3948938"/>
            <a:ext cx="0" cy="74295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E1E51FCD-F898-4BF8-B275-D67A5AE97D9E}"/>
                  </a:ext>
                </a:extLst>
              </p14:cNvPr>
              <p14:cNvContentPartPr/>
              <p14:nvPr/>
            </p14:nvContentPartPr>
            <p14:xfrm>
              <a:off x="5417492" y="4313258"/>
              <a:ext cx="1173240" cy="90720"/>
            </p14:xfrm>
          </p:contentPart>
        </mc:Choice>
        <mc:Fallback xmlns="">
          <p:pic>
            <p:nvPicPr>
              <p:cNvPr id="2" name="墨迹 1">
                <a:extLst>
                  <a:ext uri="{FF2B5EF4-FFF2-40B4-BE49-F238E27FC236}">
                    <a16:creationId xmlns:a16="http://schemas.microsoft.com/office/drawing/2014/main" id="{E1E51FCD-F898-4BF8-B275-D67A5AE97D9E}"/>
                  </a:ext>
                </a:extLst>
              </p:cNvPr>
              <p:cNvPicPr/>
              <p:nvPr/>
            </p:nvPicPr>
            <p:blipFill>
              <a:blip r:embed="rId6"/>
              <a:stretch>
                <a:fillRect/>
              </a:stretch>
            </p:blipFill>
            <p:spPr>
              <a:xfrm>
                <a:off x="5399492" y="4295258"/>
                <a:ext cx="1208880" cy="126360"/>
              </a:xfrm>
              <a:prstGeom prst="rect">
                <a:avLst/>
              </a:prstGeom>
            </p:spPr>
          </p:pic>
        </mc:Fallback>
      </mc:AlternateContent>
      <p:grpSp>
        <p:nvGrpSpPr>
          <p:cNvPr id="13" name="组合 12">
            <a:extLst>
              <a:ext uri="{FF2B5EF4-FFF2-40B4-BE49-F238E27FC236}">
                <a16:creationId xmlns:a16="http://schemas.microsoft.com/office/drawing/2014/main" id="{631E2590-0A0C-43B0-9C24-13CC40352AD5}"/>
              </a:ext>
            </a:extLst>
          </p:cNvPr>
          <p:cNvGrpSpPr/>
          <p:nvPr/>
        </p:nvGrpSpPr>
        <p:grpSpPr>
          <a:xfrm>
            <a:off x="6885212" y="3678218"/>
            <a:ext cx="2076480" cy="419760"/>
            <a:chOff x="6885212" y="3678218"/>
            <a:chExt cx="2076480" cy="419760"/>
          </a:xfrm>
        </p:grpSpPr>
        <mc:AlternateContent xmlns:mc="http://schemas.openxmlformats.org/markup-compatibility/2006" xmlns:p14="http://schemas.microsoft.com/office/powerpoint/2010/main">
          <mc:Choice Requires="p14">
            <p:contentPart p14:bwMode="auto" r:id="rId7">
              <p14:nvContentPartPr>
                <p14:cNvPr id="3" name="墨迹 2">
                  <a:extLst>
                    <a:ext uri="{FF2B5EF4-FFF2-40B4-BE49-F238E27FC236}">
                      <a16:creationId xmlns:a16="http://schemas.microsoft.com/office/drawing/2014/main" id="{C53C028A-4DCD-4437-988B-BA1A9619E565}"/>
                    </a:ext>
                  </a:extLst>
                </p14:cNvPr>
                <p14:cNvContentPartPr/>
                <p14:nvPr/>
              </p14:nvContentPartPr>
              <p14:xfrm>
                <a:off x="6885212" y="3847418"/>
                <a:ext cx="407520" cy="250560"/>
              </p14:xfrm>
            </p:contentPart>
          </mc:Choice>
          <mc:Fallback xmlns="">
            <p:pic>
              <p:nvPicPr>
                <p:cNvPr id="3" name="墨迹 2">
                  <a:extLst>
                    <a:ext uri="{FF2B5EF4-FFF2-40B4-BE49-F238E27FC236}">
                      <a16:creationId xmlns:a16="http://schemas.microsoft.com/office/drawing/2014/main" id="{C53C028A-4DCD-4437-988B-BA1A9619E565}"/>
                    </a:ext>
                  </a:extLst>
                </p:cNvPr>
                <p:cNvPicPr/>
                <p:nvPr/>
              </p:nvPicPr>
              <p:blipFill>
                <a:blip r:embed="rId8"/>
                <a:stretch>
                  <a:fillRect/>
                </a:stretch>
              </p:blipFill>
              <p:spPr>
                <a:xfrm>
                  <a:off x="6867212" y="3829418"/>
                  <a:ext cx="44316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墨迹 3">
                  <a:extLst>
                    <a:ext uri="{FF2B5EF4-FFF2-40B4-BE49-F238E27FC236}">
                      <a16:creationId xmlns:a16="http://schemas.microsoft.com/office/drawing/2014/main" id="{AFBC9672-E418-4DD7-94EC-D95BF1EF6249}"/>
                    </a:ext>
                  </a:extLst>
                </p14:cNvPr>
                <p14:cNvContentPartPr/>
                <p14:nvPr/>
              </p14:nvContentPartPr>
              <p14:xfrm>
                <a:off x="7275452" y="3801338"/>
                <a:ext cx="116280" cy="246240"/>
              </p14:xfrm>
            </p:contentPart>
          </mc:Choice>
          <mc:Fallback xmlns="">
            <p:pic>
              <p:nvPicPr>
                <p:cNvPr id="4" name="墨迹 3">
                  <a:extLst>
                    <a:ext uri="{FF2B5EF4-FFF2-40B4-BE49-F238E27FC236}">
                      <a16:creationId xmlns:a16="http://schemas.microsoft.com/office/drawing/2014/main" id="{AFBC9672-E418-4DD7-94EC-D95BF1EF6249}"/>
                    </a:ext>
                  </a:extLst>
                </p:cNvPr>
                <p:cNvPicPr/>
                <p:nvPr/>
              </p:nvPicPr>
              <p:blipFill>
                <a:blip r:embed="rId10"/>
                <a:stretch>
                  <a:fillRect/>
                </a:stretch>
              </p:blipFill>
              <p:spPr>
                <a:xfrm>
                  <a:off x="7257452" y="3783338"/>
                  <a:ext cx="15192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 name="墨迹 4">
                  <a:extLst>
                    <a:ext uri="{FF2B5EF4-FFF2-40B4-BE49-F238E27FC236}">
                      <a16:creationId xmlns:a16="http://schemas.microsoft.com/office/drawing/2014/main" id="{FEBDC98E-1ECB-490A-A170-9FE1C92620BE}"/>
                    </a:ext>
                  </a:extLst>
                </p14:cNvPr>
                <p14:cNvContentPartPr/>
                <p14:nvPr/>
              </p14:nvContentPartPr>
              <p14:xfrm>
                <a:off x="7374812" y="3848858"/>
                <a:ext cx="203400" cy="133200"/>
              </p14:xfrm>
            </p:contentPart>
          </mc:Choice>
          <mc:Fallback xmlns="">
            <p:pic>
              <p:nvPicPr>
                <p:cNvPr id="5" name="墨迹 4">
                  <a:extLst>
                    <a:ext uri="{FF2B5EF4-FFF2-40B4-BE49-F238E27FC236}">
                      <a16:creationId xmlns:a16="http://schemas.microsoft.com/office/drawing/2014/main" id="{FEBDC98E-1ECB-490A-A170-9FE1C92620BE}"/>
                    </a:ext>
                  </a:extLst>
                </p:cNvPr>
                <p:cNvPicPr/>
                <p:nvPr/>
              </p:nvPicPr>
              <p:blipFill>
                <a:blip r:embed="rId12"/>
                <a:stretch>
                  <a:fillRect/>
                </a:stretch>
              </p:blipFill>
              <p:spPr>
                <a:xfrm>
                  <a:off x="7356812" y="3830858"/>
                  <a:ext cx="23904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墨迹 5">
                  <a:extLst>
                    <a:ext uri="{FF2B5EF4-FFF2-40B4-BE49-F238E27FC236}">
                      <a16:creationId xmlns:a16="http://schemas.microsoft.com/office/drawing/2014/main" id="{276725B6-6198-4DE3-8615-56661175DE81}"/>
                    </a:ext>
                  </a:extLst>
                </p14:cNvPr>
                <p14:cNvContentPartPr/>
                <p14:nvPr/>
              </p14:nvContentPartPr>
              <p14:xfrm>
                <a:off x="7542572" y="3809258"/>
                <a:ext cx="98280" cy="165240"/>
              </p14:xfrm>
            </p:contentPart>
          </mc:Choice>
          <mc:Fallback xmlns="">
            <p:pic>
              <p:nvPicPr>
                <p:cNvPr id="6" name="墨迹 5">
                  <a:extLst>
                    <a:ext uri="{FF2B5EF4-FFF2-40B4-BE49-F238E27FC236}">
                      <a16:creationId xmlns:a16="http://schemas.microsoft.com/office/drawing/2014/main" id="{276725B6-6198-4DE3-8615-56661175DE81}"/>
                    </a:ext>
                  </a:extLst>
                </p:cNvPr>
                <p:cNvPicPr/>
                <p:nvPr/>
              </p:nvPicPr>
              <p:blipFill>
                <a:blip r:embed="rId14"/>
                <a:stretch>
                  <a:fillRect/>
                </a:stretch>
              </p:blipFill>
              <p:spPr>
                <a:xfrm>
                  <a:off x="7524572" y="3791258"/>
                  <a:ext cx="13392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 name="墨迹 6">
                  <a:extLst>
                    <a:ext uri="{FF2B5EF4-FFF2-40B4-BE49-F238E27FC236}">
                      <a16:creationId xmlns:a16="http://schemas.microsoft.com/office/drawing/2014/main" id="{FB5AAA9B-29BD-457A-B33E-FD652B42A037}"/>
                    </a:ext>
                  </a:extLst>
                </p14:cNvPr>
                <p14:cNvContentPartPr/>
                <p14:nvPr/>
              </p14:nvContentPartPr>
              <p14:xfrm>
                <a:off x="7609532" y="3798458"/>
                <a:ext cx="187200" cy="218880"/>
              </p14:xfrm>
            </p:contentPart>
          </mc:Choice>
          <mc:Fallback xmlns="">
            <p:pic>
              <p:nvPicPr>
                <p:cNvPr id="7" name="墨迹 6">
                  <a:extLst>
                    <a:ext uri="{FF2B5EF4-FFF2-40B4-BE49-F238E27FC236}">
                      <a16:creationId xmlns:a16="http://schemas.microsoft.com/office/drawing/2014/main" id="{FB5AAA9B-29BD-457A-B33E-FD652B42A037}"/>
                    </a:ext>
                  </a:extLst>
                </p:cNvPr>
                <p:cNvPicPr/>
                <p:nvPr/>
              </p:nvPicPr>
              <p:blipFill>
                <a:blip r:embed="rId16"/>
                <a:stretch>
                  <a:fillRect/>
                </a:stretch>
              </p:blipFill>
              <p:spPr>
                <a:xfrm>
                  <a:off x="7591532" y="3780458"/>
                  <a:ext cx="22284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 name="墨迹 7">
                  <a:extLst>
                    <a:ext uri="{FF2B5EF4-FFF2-40B4-BE49-F238E27FC236}">
                      <a16:creationId xmlns:a16="http://schemas.microsoft.com/office/drawing/2014/main" id="{8A328386-58EA-4884-BA8A-07B0CD3F3568}"/>
                    </a:ext>
                  </a:extLst>
                </p14:cNvPr>
                <p14:cNvContentPartPr/>
                <p14:nvPr/>
              </p14:nvContentPartPr>
              <p14:xfrm>
                <a:off x="7850732" y="3734018"/>
                <a:ext cx="136440" cy="291240"/>
              </p14:xfrm>
            </p:contentPart>
          </mc:Choice>
          <mc:Fallback xmlns="">
            <p:pic>
              <p:nvPicPr>
                <p:cNvPr id="8" name="墨迹 7">
                  <a:extLst>
                    <a:ext uri="{FF2B5EF4-FFF2-40B4-BE49-F238E27FC236}">
                      <a16:creationId xmlns:a16="http://schemas.microsoft.com/office/drawing/2014/main" id="{8A328386-58EA-4884-BA8A-07B0CD3F3568}"/>
                    </a:ext>
                  </a:extLst>
                </p:cNvPr>
                <p:cNvPicPr/>
                <p:nvPr/>
              </p:nvPicPr>
              <p:blipFill>
                <a:blip r:embed="rId18"/>
                <a:stretch>
                  <a:fillRect/>
                </a:stretch>
              </p:blipFill>
              <p:spPr>
                <a:xfrm>
                  <a:off x="7832779" y="3716018"/>
                  <a:ext cx="171986"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9" name="墨迹 8">
                  <a:extLst>
                    <a:ext uri="{FF2B5EF4-FFF2-40B4-BE49-F238E27FC236}">
                      <a16:creationId xmlns:a16="http://schemas.microsoft.com/office/drawing/2014/main" id="{58B6B16D-B812-4264-8392-76224E35E0EE}"/>
                    </a:ext>
                  </a:extLst>
                </p14:cNvPr>
                <p14:cNvContentPartPr/>
                <p14:nvPr/>
              </p14:nvContentPartPr>
              <p14:xfrm>
                <a:off x="7973852" y="3752738"/>
                <a:ext cx="353880" cy="281160"/>
              </p14:xfrm>
            </p:contentPart>
          </mc:Choice>
          <mc:Fallback xmlns="">
            <p:pic>
              <p:nvPicPr>
                <p:cNvPr id="9" name="墨迹 8">
                  <a:extLst>
                    <a:ext uri="{FF2B5EF4-FFF2-40B4-BE49-F238E27FC236}">
                      <a16:creationId xmlns:a16="http://schemas.microsoft.com/office/drawing/2014/main" id="{58B6B16D-B812-4264-8392-76224E35E0EE}"/>
                    </a:ext>
                  </a:extLst>
                </p:cNvPr>
                <p:cNvPicPr/>
                <p:nvPr/>
              </p:nvPicPr>
              <p:blipFill>
                <a:blip r:embed="rId20"/>
                <a:stretch>
                  <a:fillRect/>
                </a:stretch>
              </p:blipFill>
              <p:spPr>
                <a:xfrm>
                  <a:off x="7955852" y="3734715"/>
                  <a:ext cx="389520" cy="316846"/>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0" name="墨迹 9">
                  <a:extLst>
                    <a:ext uri="{FF2B5EF4-FFF2-40B4-BE49-F238E27FC236}">
                      <a16:creationId xmlns:a16="http://schemas.microsoft.com/office/drawing/2014/main" id="{D76B01A3-9728-49C6-88E6-D5F4B7C25E95}"/>
                    </a:ext>
                  </a:extLst>
                </p14:cNvPr>
                <p14:cNvContentPartPr/>
                <p14:nvPr/>
              </p14:nvContentPartPr>
              <p14:xfrm>
                <a:off x="8323052" y="3726098"/>
                <a:ext cx="231840" cy="223920"/>
              </p14:xfrm>
            </p:contentPart>
          </mc:Choice>
          <mc:Fallback xmlns="">
            <p:pic>
              <p:nvPicPr>
                <p:cNvPr id="10" name="墨迹 9">
                  <a:extLst>
                    <a:ext uri="{FF2B5EF4-FFF2-40B4-BE49-F238E27FC236}">
                      <a16:creationId xmlns:a16="http://schemas.microsoft.com/office/drawing/2014/main" id="{D76B01A3-9728-49C6-88E6-D5F4B7C25E95}"/>
                    </a:ext>
                  </a:extLst>
                </p:cNvPr>
                <p:cNvPicPr/>
                <p:nvPr/>
              </p:nvPicPr>
              <p:blipFill>
                <a:blip r:embed="rId22"/>
                <a:stretch>
                  <a:fillRect/>
                </a:stretch>
              </p:blipFill>
              <p:spPr>
                <a:xfrm>
                  <a:off x="8305052" y="3708098"/>
                  <a:ext cx="26748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1" name="墨迹 10">
                  <a:extLst>
                    <a:ext uri="{FF2B5EF4-FFF2-40B4-BE49-F238E27FC236}">
                      <a16:creationId xmlns:a16="http://schemas.microsoft.com/office/drawing/2014/main" id="{EBE7630E-D676-4A7D-B1BE-71A8AD5D4FA5}"/>
                    </a:ext>
                  </a:extLst>
                </p14:cNvPr>
                <p14:cNvContentPartPr/>
                <p14:nvPr/>
              </p14:nvContentPartPr>
              <p14:xfrm>
                <a:off x="8513492" y="3678218"/>
                <a:ext cx="274680" cy="311400"/>
              </p14:xfrm>
            </p:contentPart>
          </mc:Choice>
          <mc:Fallback xmlns="">
            <p:pic>
              <p:nvPicPr>
                <p:cNvPr id="11" name="墨迹 10">
                  <a:extLst>
                    <a:ext uri="{FF2B5EF4-FFF2-40B4-BE49-F238E27FC236}">
                      <a16:creationId xmlns:a16="http://schemas.microsoft.com/office/drawing/2014/main" id="{EBE7630E-D676-4A7D-B1BE-71A8AD5D4FA5}"/>
                    </a:ext>
                  </a:extLst>
                </p:cNvPr>
                <p:cNvPicPr/>
                <p:nvPr/>
              </p:nvPicPr>
              <p:blipFill>
                <a:blip r:embed="rId24"/>
                <a:stretch>
                  <a:fillRect/>
                </a:stretch>
              </p:blipFill>
              <p:spPr>
                <a:xfrm>
                  <a:off x="8495492" y="3660197"/>
                  <a:ext cx="310320" cy="347081"/>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2" name="墨迹 11">
                  <a:extLst>
                    <a:ext uri="{FF2B5EF4-FFF2-40B4-BE49-F238E27FC236}">
                      <a16:creationId xmlns:a16="http://schemas.microsoft.com/office/drawing/2014/main" id="{14B5CD99-FEB7-4F73-BBF5-EA1E0BE15170}"/>
                    </a:ext>
                  </a:extLst>
                </p14:cNvPr>
                <p14:cNvContentPartPr/>
                <p14:nvPr/>
              </p14:nvContentPartPr>
              <p14:xfrm>
                <a:off x="8869532" y="3695858"/>
                <a:ext cx="92160" cy="40320"/>
              </p14:xfrm>
            </p:contentPart>
          </mc:Choice>
          <mc:Fallback xmlns="">
            <p:pic>
              <p:nvPicPr>
                <p:cNvPr id="12" name="墨迹 11">
                  <a:extLst>
                    <a:ext uri="{FF2B5EF4-FFF2-40B4-BE49-F238E27FC236}">
                      <a16:creationId xmlns:a16="http://schemas.microsoft.com/office/drawing/2014/main" id="{14B5CD99-FEB7-4F73-BBF5-EA1E0BE15170}"/>
                    </a:ext>
                  </a:extLst>
                </p:cNvPr>
                <p:cNvPicPr/>
                <p:nvPr/>
              </p:nvPicPr>
              <p:blipFill>
                <a:blip r:embed="rId26"/>
                <a:stretch>
                  <a:fillRect/>
                </a:stretch>
              </p:blipFill>
              <p:spPr>
                <a:xfrm>
                  <a:off x="8851602" y="3677858"/>
                  <a:ext cx="127661" cy="75960"/>
                </a:xfrm>
                <a:prstGeom prst="rect">
                  <a:avLst/>
                </a:prstGeom>
              </p:spPr>
            </p:pic>
          </mc:Fallback>
        </mc:AlternateContent>
      </p:grpSp>
    </p:spTree>
    <p:extLst>
      <p:ext uri="{BB962C8B-B14F-4D97-AF65-F5344CB8AC3E}">
        <p14:creationId xmlns:p14="http://schemas.microsoft.com/office/powerpoint/2010/main" val="14376151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3"/>
          <p:cNvSpPr>
            <a:spLocks noChangeArrowheads="1"/>
          </p:cNvSpPr>
          <p:nvPr/>
        </p:nvSpPr>
        <p:spPr bwMode="auto">
          <a:xfrm>
            <a:off x="3059113" y="1185863"/>
            <a:ext cx="3994150" cy="4841875"/>
          </a:xfrm>
          <a:prstGeom prst="rect">
            <a:avLst/>
          </a:prstGeom>
          <a:solidFill>
            <a:schemeClr val="accent2"/>
          </a:solidFill>
          <a:ln w="19050">
            <a:noFill/>
            <a:miter lim="800000"/>
            <a:headEnd/>
            <a:tailEnd/>
          </a:ln>
        </p:spPr>
        <p:txBody>
          <a:bodyPr wrap="none" anchor="ctr"/>
          <a:lstStyle/>
          <a:p>
            <a:endParaRPr lang="zh-CN" altLang="en-US"/>
          </a:p>
        </p:txBody>
      </p:sp>
      <p:sp>
        <p:nvSpPr>
          <p:cNvPr id="72707" name="Rectangle 4"/>
          <p:cNvSpPr>
            <a:spLocks noChangeArrowheads="1"/>
          </p:cNvSpPr>
          <p:nvPr/>
        </p:nvSpPr>
        <p:spPr bwMode="auto">
          <a:xfrm>
            <a:off x="2962275" y="1292225"/>
            <a:ext cx="3994150" cy="4822825"/>
          </a:xfrm>
          <a:prstGeom prst="rect">
            <a:avLst/>
          </a:prstGeom>
          <a:solidFill>
            <a:schemeClr val="bg1"/>
          </a:solidFill>
          <a:ln w="19050">
            <a:solidFill>
              <a:schemeClr val="tx1"/>
            </a:solidFill>
            <a:miter lim="800000"/>
            <a:headEnd/>
            <a:tailEnd/>
          </a:ln>
        </p:spPr>
        <p:txBody>
          <a:bodyPr wrap="none" anchor="ctr"/>
          <a:lstStyle/>
          <a:p>
            <a:pPr algn="ctr"/>
            <a:endParaRPr lang="zh-CN" altLang="en-US" sz="2400">
              <a:latin typeface="Times New Roman" pitchFamily="18" charset="0"/>
            </a:endParaRPr>
          </a:p>
        </p:txBody>
      </p:sp>
      <p:sp>
        <p:nvSpPr>
          <p:cNvPr id="72708" name="Text Box 5"/>
          <p:cNvSpPr txBox="1">
            <a:spLocks noChangeArrowheads="1"/>
          </p:cNvSpPr>
          <p:nvPr/>
        </p:nvSpPr>
        <p:spPr bwMode="auto">
          <a:xfrm>
            <a:off x="2906713" y="1358900"/>
            <a:ext cx="530225" cy="366713"/>
          </a:xfrm>
          <a:prstGeom prst="rect">
            <a:avLst/>
          </a:prstGeom>
          <a:noFill/>
          <a:ln w="9525">
            <a:noFill/>
            <a:miter lim="800000"/>
            <a:headEnd/>
            <a:tailEnd/>
          </a:ln>
        </p:spPr>
        <p:txBody>
          <a:bodyPr wrap="none">
            <a:spAutoFit/>
          </a:bodyPr>
          <a:lstStyle/>
          <a:p>
            <a:pPr algn="ctr"/>
            <a:r>
              <a:rPr lang="en-US" altLang="zh-CN"/>
              <a:t>ver</a:t>
            </a:r>
            <a:endParaRPr lang="en-US" altLang="zh-CN" sz="2400">
              <a:latin typeface="Times New Roman" pitchFamily="18" charset="0"/>
            </a:endParaRPr>
          </a:p>
        </p:txBody>
      </p:sp>
      <p:sp>
        <p:nvSpPr>
          <p:cNvPr id="72709" name="Text Box 6"/>
          <p:cNvSpPr txBox="1">
            <a:spLocks noChangeArrowheads="1"/>
          </p:cNvSpPr>
          <p:nvPr/>
        </p:nvSpPr>
        <p:spPr bwMode="auto">
          <a:xfrm>
            <a:off x="5429250" y="1420813"/>
            <a:ext cx="850900" cy="366712"/>
          </a:xfrm>
          <a:prstGeom prst="rect">
            <a:avLst/>
          </a:prstGeom>
          <a:noFill/>
          <a:ln w="9525">
            <a:noFill/>
            <a:miter lim="800000"/>
            <a:headEnd/>
            <a:tailEnd/>
          </a:ln>
        </p:spPr>
        <p:txBody>
          <a:bodyPr wrap="none">
            <a:spAutoFit/>
          </a:bodyPr>
          <a:lstStyle/>
          <a:p>
            <a:pPr algn="ctr"/>
            <a:r>
              <a:rPr lang="en-US" altLang="zh-CN"/>
              <a:t>length</a:t>
            </a:r>
            <a:endParaRPr lang="en-US" altLang="zh-CN">
              <a:latin typeface="Times New Roman" pitchFamily="18" charset="0"/>
            </a:endParaRPr>
          </a:p>
        </p:txBody>
      </p:sp>
      <p:sp>
        <p:nvSpPr>
          <p:cNvPr id="72710" name="Line 7"/>
          <p:cNvSpPr>
            <a:spLocks noChangeShapeType="1"/>
          </p:cNvSpPr>
          <p:nvPr/>
        </p:nvSpPr>
        <p:spPr bwMode="auto">
          <a:xfrm>
            <a:off x="2974975" y="1812925"/>
            <a:ext cx="3990975" cy="4763"/>
          </a:xfrm>
          <a:prstGeom prst="line">
            <a:avLst/>
          </a:prstGeom>
          <a:noFill/>
          <a:ln w="19050">
            <a:solidFill>
              <a:schemeClr val="tx1"/>
            </a:solidFill>
            <a:round/>
            <a:headEnd/>
            <a:tailEnd/>
          </a:ln>
        </p:spPr>
        <p:txBody>
          <a:bodyPr wrap="none" anchor="ctr"/>
          <a:lstStyle/>
          <a:p>
            <a:endParaRPr lang="zh-CN" altLang="en-US"/>
          </a:p>
        </p:txBody>
      </p:sp>
      <p:sp>
        <p:nvSpPr>
          <p:cNvPr id="72711" name="Line 8"/>
          <p:cNvSpPr>
            <a:spLocks noChangeShapeType="1"/>
          </p:cNvSpPr>
          <p:nvPr/>
        </p:nvSpPr>
        <p:spPr bwMode="auto">
          <a:xfrm flipH="1" flipV="1">
            <a:off x="4937125" y="1301750"/>
            <a:ext cx="0" cy="509588"/>
          </a:xfrm>
          <a:prstGeom prst="line">
            <a:avLst/>
          </a:prstGeom>
          <a:noFill/>
          <a:ln w="19050">
            <a:solidFill>
              <a:schemeClr val="tx1"/>
            </a:solidFill>
            <a:round/>
            <a:headEnd/>
            <a:tailEnd/>
          </a:ln>
        </p:spPr>
        <p:txBody>
          <a:bodyPr wrap="none" anchor="ctr"/>
          <a:lstStyle/>
          <a:p>
            <a:endParaRPr lang="zh-CN" altLang="en-US"/>
          </a:p>
        </p:txBody>
      </p:sp>
      <p:sp>
        <p:nvSpPr>
          <p:cNvPr id="72712" name="Text Box 9"/>
          <p:cNvSpPr txBox="1">
            <a:spLocks noChangeArrowheads="1"/>
          </p:cNvSpPr>
          <p:nvPr/>
        </p:nvSpPr>
        <p:spPr bwMode="auto">
          <a:xfrm>
            <a:off x="4432300" y="774700"/>
            <a:ext cx="949325" cy="366713"/>
          </a:xfrm>
          <a:prstGeom prst="rect">
            <a:avLst/>
          </a:prstGeom>
          <a:noFill/>
          <a:ln w="9525">
            <a:noFill/>
            <a:miter lim="800000"/>
            <a:headEnd/>
            <a:tailEnd/>
          </a:ln>
        </p:spPr>
        <p:txBody>
          <a:bodyPr wrap="none">
            <a:spAutoFit/>
          </a:bodyPr>
          <a:lstStyle/>
          <a:p>
            <a:pPr algn="ctr"/>
            <a:r>
              <a:rPr lang="en-US" altLang="zh-CN"/>
              <a:t>32 bits</a:t>
            </a:r>
            <a:endParaRPr lang="en-US" altLang="zh-CN" sz="2400">
              <a:latin typeface="Times New Roman" pitchFamily="18" charset="0"/>
            </a:endParaRPr>
          </a:p>
        </p:txBody>
      </p:sp>
      <p:sp>
        <p:nvSpPr>
          <p:cNvPr id="72713" name="Line 10"/>
          <p:cNvSpPr>
            <a:spLocks noChangeShapeType="1"/>
          </p:cNvSpPr>
          <p:nvPr/>
        </p:nvSpPr>
        <p:spPr bwMode="auto">
          <a:xfrm>
            <a:off x="5484813" y="1017588"/>
            <a:ext cx="1443037" cy="4762"/>
          </a:xfrm>
          <a:prstGeom prst="line">
            <a:avLst/>
          </a:prstGeom>
          <a:noFill/>
          <a:ln w="19050">
            <a:solidFill>
              <a:schemeClr val="tx1"/>
            </a:solidFill>
            <a:round/>
            <a:headEnd/>
            <a:tailEnd type="triangle" w="med" len="med"/>
          </a:ln>
        </p:spPr>
        <p:txBody>
          <a:bodyPr wrap="none" anchor="ctr"/>
          <a:lstStyle/>
          <a:p>
            <a:endParaRPr lang="zh-CN" altLang="en-US"/>
          </a:p>
        </p:txBody>
      </p:sp>
      <p:sp>
        <p:nvSpPr>
          <p:cNvPr id="72714" name="Line 11"/>
          <p:cNvSpPr>
            <a:spLocks noChangeShapeType="1"/>
          </p:cNvSpPr>
          <p:nvPr/>
        </p:nvSpPr>
        <p:spPr bwMode="auto">
          <a:xfrm rot="10800000">
            <a:off x="2949575" y="1028700"/>
            <a:ext cx="1355725" cy="0"/>
          </a:xfrm>
          <a:prstGeom prst="line">
            <a:avLst/>
          </a:prstGeom>
          <a:noFill/>
          <a:ln w="19050">
            <a:solidFill>
              <a:schemeClr val="tx1"/>
            </a:solidFill>
            <a:round/>
            <a:headEnd/>
            <a:tailEnd type="triangle" w="med" len="med"/>
          </a:ln>
        </p:spPr>
        <p:txBody>
          <a:bodyPr wrap="none" anchor="ctr"/>
          <a:lstStyle/>
          <a:p>
            <a:endParaRPr lang="zh-CN" altLang="en-US"/>
          </a:p>
        </p:txBody>
      </p:sp>
      <p:sp>
        <p:nvSpPr>
          <p:cNvPr id="72715" name="Text Box 12"/>
          <p:cNvSpPr txBox="1">
            <a:spLocks noChangeArrowheads="1"/>
          </p:cNvSpPr>
          <p:nvPr/>
        </p:nvSpPr>
        <p:spPr bwMode="auto">
          <a:xfrm>
            <a:off x="3963988" y="4257675"/>
            <a:ext cx="2174875" cy="1311275"/>
          </a:xfrm>
          <a:prstGeom prst="rect">
            <a:avLst/>
          </a:prstGeom>
          <a:noFill/>
          <a:ln w="9525">
            <a:noFill/>
            <a:miter lim="800000"/>
            <a:headEnd/>
            <a:tailEnd/>
          </a:ln>
        </p:spPr>
        <p:txBody>
          <a:bodyPr wrap="none">
            <a:spAutoFit/>
          </a:bodyPr>
          <a:lstStyle/>
          <a:p>
            <a:pPr algn="ctr"/>
            <a:r>
              <a:rPr lang="en-US" altLang="zh-CN" sz="2000"/>
              <a:t>data </a:t>
            </a:r>
          </a:p>
          <a:p>
            <a:pPr algn="ctr"/>
            <a:r>
              <a:rPr lang="en-US" altLang="zh-CN" sz="2000"/>
              <a:t>(variable length,</a:t>
            </a:r>
          </a:p>
          <a:p>
            <a:pPr algn="ctr"/>
            <a:r>
              <a:rPr lang="en-US" altLang="zh-CN" sz="2000"/>
              <a:t>typically a TCP </a:t>
            </a:r>
          </a:p>
          <a:p>
            <a:pPr algn="ctr"/>
            <a:r>
              <a:rPr lang="en-US" altLang="zh-CN" sz="2000"/>
              <a:t>or UDP segment)</a:t>
            </a:r>
            <a:endParaRPr lang="en-US" altLang="zh-CN" sz="2400">
              <a:latin typeface="Times New Roman" pitchFamily="18" charset="0"/>
            </a:endParaRPr>
          </a:p>
        </p:txBody>
      </p:sp>
      <p:sp>
        <p:nvSpPr>
          <p:cNvPr id="72716" name="Text Box 13"/>
          <p:cNvSpPr txBox="1">
            <a:spLocks noChangeArrowheads="1"/>
          </p:cNvSpPr>
          <p:nvPr/>
        </p:nvSpPr>
        <p:spPr bwMode="auto">
          <a:xfrm>
            <a:off x="2881313" y="1906588"/>
            <a:ext cx="2178050" cy="366712"/>
          </a:xfrm>
          <a:prstGeom prst="rect">
            <a:avLst/>
          </a:prstGeom>
          <a:noFill/>
          <a:ln w="9525">
            <a:noFill/>
            <a:miter lim="800000"/>
            <a:headEnd/>
            <a:tailEnd/>
          </a:ln>
        </p:spPr>
        <p:txBody>
          <a:bodyPr>
            <a:spAutoFit/>
          </a:bodyPr>
          <a:lstStyle/>
          <a:p>
            <a:pPr algn="ctr"/>
            <a:r>
              <a:rPr lang="en-US" altLang="zh-CN"/>
              <a:t>16-bit identifier</a:t>
            </a:r>
            <a:endParaRPr lang="en-US" altLang="zh-CN" sz="2000">
              <a:latin typeface="Times New Roman" pitchFamily="18" charset="0"/>
            </a:endParaRPr>
          </a:p>
        </p:txBody>
      </p:sp>
      <p:sp>
        <p:nvSpPr>
          <p:cNvPr id="72717" name="Line 14"/>
          <p:cNvSpPr>
            <a:spLocks noChangeShapeType="1"/>
          </p:cNvSpPr>
          <p:nvPr/>
        </p:nvSpPr>
        <p:spPr bwMode="auto">
          <a:xfrm flipV="1">
            <a:off x="2968625" y="3316288"/>
            <a:ext cx="3995738" cy="0"/>
          </a:xfrm>
          <a:prstGeom prst="line">
            <a:avLst/>
          </a:prstGeom>
          <a:noFill/>
          <a:ln w="19050">
            <a:solidFill>
              <a:schemeClr val="tx1"/>
            </a:solidFill>
            <a:round/>
            <a:headEnd/>
            <a:tailEnd/>
          </a:ln>
        </p:spPr>
        <p:txBody>
          <a:bodyPr wrap="none" anchor="ctr"/>
          <a:lstStyle/>
          <a:p>
            <a:endParaRPr lang="zh-CN" altLang="en-US"/>
          </a:p>
        </p:txBody>
      </p:sp>
      <p:sp>
        <p:nvSpPr>
          <p:cNvPr id="72718" name="Line 15"/>
          <p:cNvSpPr>
            <a:spLocks noChangeShapeType="1"/>
          </p:cNvSpPr>
          <p:nvPr/>
        </p:nvSpPr>
        <p:spPr bwMode="auto">
          <a:xfrm flipV="1">
            <a:off x="2968625" y="3794125"/>
            <a:ext cx="3995738" cy="0"/>
          </a:xfrm>
          <a:prstGeom prst="line">
            <a:avLst/>
          </a:prstGeom>
          <a:noFill/>
          <a:ln w="19050">
            <a:solidFill>
              <a:schemeClr val="tx1"/>
            </a:solidFill>
            <a:round/>
            <a:headEnd/>
            <a:tailEnd/>
          </a:ln>
        </p:spPr>
        <p:txBody>
          <a:bodyPr wrap="none" anchor="ctr"/>
          <a:lstStyle/>
          <a:p>
            <a:endParaRPr lang="zh-CN" altLang="en-US"/>
          </a:p>
        </p:txBody>
      </p:sp>
      <p:sp>
        <p:nvSpPr>
          <p:cNvPr id="72719" name="Text Box 16"/>
          <p:cNvSpPr txBox="1">
            <a:spLocks noChangeArrowheads="1"/>
          </p:cNvSpPr>
          <p:nvPr/>
        </p:nvSpPr>
        <p:spPr bwMode="auto">
          <a:xfrm>
            <a:off x="5386388" y="2278063"/>
            <a:ext cx="1208087" cy="641350"/>
          </a:xfrm>
          <a:prstGeom prst="rect">
            <a:avLst/>
          </a:prstGeom>
          <a:noFill/>
          <a:ln w="9525">
            <a:noFill/>
            <a:miter lim="800000"/>
            <a:headEnd/>
            <a:tailEnd/>
          </a:ln>
        </p:spPr>
        <p:txBody>
          <a:bodyPr wrap="none">
            <a:spAutoFit/>
          </a:bodyPr>
          <a:lstStyle/>
          <a:p>
            <a:pPr algn="ctr"/>
            <a:r>
              <a:rPr lang="en-US" altLang="zh-CN"/>
              <a:t>Header</a:t>
            </a:r>
          </a:p>
          <a:p>
            <a:pPr algn="ctr"/>
            <a:r>
              <a:rPr lang="en-US" altLang="zh-CN"/>
              <a:t>checksum</a:t>
            </a:r>
            <a:endParaRPr lang="en-US" altLang="zh-CN">
              <a:latin typeface="Times New Roman" pitchFamily="18" charset="0"/>
            </a:endParaRPr>
          </a:p>
        </p:txBody>
      </p:sp>
      <p:sp>
        <p:nvSpPr>
          <p:cNvPr id="72720" name="Text Box 17"/>
          <p:cNvSpPr txBox="1">
            <a:spLocks noChangeArrowheads="1"/>
          </p:cNvSpPr>
          <p:nvPr/>
        </p:nvSpPr>
        <p:spPr bwMode="auto">
          <a:xfrm>
            <a:off x="2968625" y="2246313"/>
            <a:ext cx="955675" cy="641350"/>
          </a:xfrm>
          <a:prstGeom prst="rect">
            <a:avLst/>
          </a:prstGeom>
          <a:noFill/>
          <a:ln w="9525">
            <a:noFill/>
            <a:miter lim="800000"/>
            <a:headEnd/>
            <a:tailEnd/>
          </a:ln>
        </p:spPr>
        <p:txBody>
          <a:bodyPr wrap="none">
            <a:spAutoFit/>
          </a:bodyPr>
          <a:lstStyle/>
          <a:p>
            <a:pPr algn="ctr"/>
            <a:r>
              <a:rPr lang="en-US" altLang="zh-CN"/>
              <a:t>time to</a:t>
            </a:r>
          </a:p>
          <a:p>
            <a:pPr algn="ctr"/>
            <a:r>
              <a:rPr lang="en-US" altLang="zh-CN"/>
              <a:t>live</a:t>
            </a:r>
            <a:endParaRPr lang="en-US" altLang="zh-CN">
              <a:latin typeface="Times New Roman" pitchFamily="18" charset="0"/>
            </a:endParaRPr>
          </a:p>
        </p:txBody>
      </p:sp>
      <p:sp>
        <p:nvSpPr>
          <p:cNvPr id="72721" name="Text Box 18"/>
          <p:cNvSpPr txBox="1">
            <a:spLocks noChangeArrowheads="1"/>
          </p:cNvSpPr>
          <p:nvPr/>
        </p:nvSpPr>
        <p:spPr bwMode="auto">
          <a:xfrm>
            <a:off x="3509963" y="2928938"/>
            <a:ext cx="2835275" cy="366712"/>
          </a:xfrm>
          <a:prstGeom prst="rect">
            <a:avLst/>
          </a:prstGeom>
          <a:noFill/>
          <a:ln w="9525">
            <a:noFill/>
            <a:miter lim="800000"/>
            <a:headEnd/>
            <a:tailEnd/>
          </a:ln>
        </p:spPr>
        <p:txBody>
          <a:bodyPr wrap="none">
            <a:spAutoFit/>
          </a:bodyPr>
          <a:lstStyle/>
          <a:p>
            <a:pPr algn="ctr"/>
            <a:r>
              <a:rPr lang="en-US" altLang="zh-CN"/>
              <a:t>32 bit source IP address</a:t>
            </a:r>
            <a:endParaRPr lang="en-US" altLang="zh-CN" sz="2400">
              <a:latin typeface="Times New Roman" pitchFamily="18" charset="0"/>
            </a:endParaRPr>
          </a:p>
        </p:txBody>
      </p:sp>
      <p:grpSp>
        <p:nvGrpSpPr>
          <p:cNvPr id="2" name="Group 19"/>
          <p:cNvGrpSpPr>
            <a:grpSpLocks/>
          </p:cNvGrpSpPr>
          <p:nvPr/>
        </p:nvGrpSpPr>
        <p:grpSpPr bwMode="auto">
          <a:xfrm>
            <a:off x="454025" y="669925"/>
            <a:ext cx="2636838" cy="790575"/>
            <a:chOff x="286" y="856"/>
            <a:chExt cx="1661" cy="498"/>
          </a:xfrm>
        </p:grpSpPr>
        <p:sp>
          <p:nvSpPr>
            <p:cNvPr id="72764" name="Text Box 20"/>
            <p:cNvSpPr txBox="1">
              <a:spLocks noChangeArrowheads="1"/>
            </p:cNvSpPr>
            <p:nvPr/>
          </p:nvSpPr>
          <p:spPr bwMode="auto">
            <a:xfrm>
              <a:off x="286" y="856"/>
              <a:ext cx="1390" cy="404"/>
            </a:xfrm>
            <a:prstGeom prst="rect">
              <a:avLst/>
            </a:prstGeom>
            <a:noFill/>
            <a:ln w="9525">
              <a:noFill/>
              <a:miter lim="800000"/>
              <a:headEnd/>
              <a:tailEnd/>
            </a:ln>
          </p:spPr>
          <p:txBody>
            <a:bodyPr wrap="none">
              <a:spAutoFit/>
            </a:bodyPr>
            <a:lstStyle/>
            <a:p>
              <a:pPr algn="r"/>
              <a:r>
                <a:rPr lang="en-US" altLang="zh-CN"/>
                <a:t>IP protocol version</a:t>
              </a:r>
            </a:p>
            <a:p>
              <a:pPr algn="r"/>
              <a:r>
                <a:rPr lang="en-US" altLang="zh-CN"/>
                <a:t>number</a:t>
              </a:r>
              <a:endParaRPr lang="en-US" altLang="zh-CN" sz="1000">
                <a:latin typeface="Times New Roman" pitchFamily="18" charset="0"/>
              </a:endParaRPr>
            </a:p>
          </p:txBody>
        </p:sp>
        <p:sp>
          <p:nvSpPr>
            <p:cNvPr id="72765" name="Line 21"/>
            <p:cNvSpPr>
              <a:spLocks noChangeShapeType="1"/>
            </p:cNvSpPr>
            <p:nvPr/>
          </p:nvSpPr>
          <p:spPr bwMode="auto">
            <a:xfrm>
              <a:off x="1611" y="1062"/>
              <a:ext cx="336" cy="292"/>
            </a:xfrm>
            <a:prstGeom prst="line">
              <a:avLst/>
            </a:prstGeom>
            <a:noFill/>
            <a:ln w="19050">
              <a:solidFill>
                <a:srgbClr val="FF0000"/>
              </a:solidFill>
              <a:round/>
              <a:headEnd/>
              <a:tailEnd/>
            </a:ln>
          </p:spPr>
          <p:txBody>
            <a:bodyPr wrap="none" anchor="ctr"/>
            <a:lstStyle/>
            <a:p>
              <a:endParaRPr lang="zh-CN" altLang="en-US"/>
            </a:p>
          </p:txBody>
        </p:sp>
      </p:grpSp>
      <p:grpSp>
        <p:nvGrpSpPr>
          <p:cNvPr id="3" name="Group 22"/>
          <p:cNvGrpSpPr>
            <a:grpSpLocks/>
          </p:cNvGrpSpPr>
          <p:nvPr/>
        </p:nvGrpSpPr>
        <p:grpSpPr bwMode="auto">
          <a:xfrm>
            <a:off x="992188" y="1219200"/>
            <a:ext cx="2508250" cy="641350"/>
            <a:chOff x="625" y="1202"/>
            <a:chExt cx="1580" cy="404"/>
          </a:xfrm>
        </p:grpSpPr>
        <p:sp>
          <p:nvSpPr>
            <p:cNvPr id="72762" name="Text Box 23"/>
            <p:cNvSpPr txBox="1">
              <a:spLocks noChangeArrowheads="1"/>
            </p:cNvSpPr>
            <p:nvPr/>
          </p:nvSpPr>
          <p:spPr bwMode="auto">
            <a:xfrm>
              <a:off x="625" y="1202"/>
              <a:ext cx="1048" cy="404"/>
            </a:xfrm>
            <a:prstGeom prst="rect">
              <a:avLst/>
            </a:prstGeom>
            <a:noFill/>
            <a:ln w="9525">
              <a:noFill/>
              <a:miter lim="800000"/>
              <a:headEnd/>
              <a:tailEnd/>
            </a:ln>
          </p:spPr>
          <p:txBody>
            <a:bodyPr wrap="none">
              <a:spAutoFit/>
            </a:bodyPr>
            <a:lstStyle/>
            <a:p>
              <a:pPr algn="r"/>
              <a:r>
                <a:rPr lang="en-US" altLang="zh-CN"/>
                <a:t>header length</a:t>
              </a:r>
            </a:p>
            <a:p>
              <a:pPr algn="r"/>
              <a:r>
                <a:rPr lang="en-US" altLang="zh-CN"/>
                <a:t> (4-byte)</a:t>
              </a:r>
              <a:endParaRPr lang="en-US" altLang="zh-CN" sz="1000">
                <a:latin typeface="Times New Roman" pitchFamily="18" charset="0"/>
              </a:endParaRPr>
            </a:p>
          </p:txBody>
        </p:sp>
        <p:sp>
          <p:nvSpPr>
            <p:cNvPr id="72763" name="Line 24"/>
            <p:cNvSpPr>
              <a:spLocks noChangeShapeType="1"/>
            </p:cNvSpPr>
            <p:nvPr/>
          </p:nvSpPr>
          <p:spPr bwMode="auto">
            <a:xfrm>
              <a:off x="1629" y="1414"/>
              <a:ext cx="576" cy="93"/>
            </a:xfrm>
            <a:prstGeom prst="line">
              <a:avLst/>
            </a:prstGeom>
            <a:noFill/>
            <a:ln w="19050">
              <a:solidFill>
                <a:srgbClr val="FF0000"/>
              </a:solidFill>
              <a:round/>
              <a:headEnd/>
              <a:tailEnd/>
            </a:ln>
          </p:spPr>
          <p:txBody>
            <a:bodyPr wrap="none" anchor="ctr"/>
            <a:lstStyle/>
            <a:p>
              <a:endParaRPr lang="zh-CN" altLang="en-US"/>
            </a:p>
          </p:txBody>
        </p:sp>
      </p:grpSp>
      <p:grpSp>
        <p:nvGrpSpPr>
          <p:cNvPr id="4" name="Group 25"/>
          <p:cNvGrpSpPr>
            <a:grpSpLocks/>
          </p:cNvGrpSpPr>
          <p:nvPr/>
        </p:nvGrpSpPr>
        <p:grpSpPr bwMode="auto">
          <a:xfrm>
            <a:off x="401638" y="2544763"/>
            <a:ext cx="3783012" cy="1601787"/>
            <a:chOff x="253" y="2037"/>
            <a:chExt cx="2383" cy="1009"/>
          </a:xfrm>
        </p:grpSpPr>
        <p:sp>
          <p:nvSpPr>
            <p:cNvPr id="72760" name="Text Box 26"/>
            <p:cNvSpPr txBox="1">
              <a:spLocks noChangeArrowheads="1"/>
            </p:cNvSpPr>
            <p:nvPr/>
          </p:nvSpPr>
          <p:spPr bwMode="auto">
            <a:xfrm>
              <a:off x="253" y="2642"/>
              <a:ext cx="1494" cy="404"/>
            </a:xfrm>
            <a:prstGeom prst="rect">
              <a:avLst/>
            </a:prstGeom>
            <a:noFill/>
            <a:ln w="9525">
              <a:noFill/>
              <a:miter lim="800000"/>
              <a:headEnd/>
              <a:tailEnd/>
            </a:ln>
          </p:spPr>
          <p:txBody>
            <a:bodyPr wrap="none">
              <a:spAutoFit/>
            </a:bodyPr>
            <a:lstStyle/>
            <a:p>
              <a:pPr algn="r"/>
              <a:r>
                <a:rPr lang="en-US" altLang="zh-CN"/>
                <a:t>upper layer protocol</a:t>
              </a:r>
            </a:p>
            <a:p>
              <a:pPr algn="r"/>
              <a:r>
                <a:rPr lang="en-US" altLang="zh-CN"/>
                <a:t>to deliver payload to</a:t>
              </a:r>
            </a:p>
          </p:txBody>
        </p:sp>
        <p:sp>
          <p:nvSpPr>
            <p:cNvPr id="72761" name="Line 27"/>
            <p:cNvSpPr>
              <a:spLocks noChangeShapeType="1"/>
            </p:cNvSpPr>
            <p:nvPr/>
          </p:nvSpPr>
          <p:spPr bwMode="auto">
            <a:xfrm flipV="1">
              <a:off x="1702" y="2037"/>
              <a:ext cx="934" cy="711"/>
            </a:xfrm>
            <a:prstGeom prst="line">
              <a:avLst/>
            </a:prstGeom>
            <a:noFill/>
            <a:ln w="19050">
              <a:solidFill>
                <a:srgbClr val="FF0000"/>
              </a:solidFill>
              <a:round/>
              <a:headEnd/>
              <a:tailEnd/>
            </a:ln>
          </p:spPr>
          <p:txBody>
            <a:bodyPr wrap="none" anchor="ctr"/>
            <a:lstStyle/>
            <a:p>
              <a:endParaRPr lang="zh-CN" altLang="en-US"/>
            </a:p>
          </p:txBody>
        </p:sp>
      </p:grpSp>
      <p:grpSp>
        <p:nvGrpSpPr>
          <p:cNvPr id="5" name="Group 28"/>
          <p:cNvGrpSpPr>
            <a:grpSpLocks/>
          </p:cNvGrpSpPr>
          <p:nvPr/>
        </p:nvGrpSpPr>
        <p:grpSpPr bwMode="auto">
          <a:xfrm>
            <a:off x="6707188" y="865188"/>
            <a:ext cx="2309812" cy="733425"/>
            <a:chOff x="4225" y="979"/>
            <a:chExt cx="1455" cy="462"/>
          </a:xfrm>
        </p:grpSpPr>
        <p:sp>
          <p:nvSpPr>
            <p:cNvPr id="72758" name="Text Box 29"/>
            <p:cNvSpPr txBox="1">
              <a:spLocks noChangeArrowheads="1"/>
            </p:cNvSpPr>
            <p:nvPr/>
          </p:nvSpPr>
          <p:spPr bwMode="auto">
            <a:xfrm>
              <a:off x="4564" y="979"/>
              <a:ext cx="1116" cy="404"/>
            </a:xfrm>
            <a:prstGeom prst="rect">
              <a:avLst/>
            </a:prstGeom>
            <a:noFill/>
            <a:ln w="9525">
              <a:noFill/>
              <a:miter lim="800000"/>
              <a:headEnd/>
              <a:tailEnd/>
            </a:ln>
          </p:spPr>
          <p:txBody>
            <a:bodyPr wrap="none">
              <a:spAutoFit/>
            </a:bodyPr>
            <a:lstStyle/>
            <a:p>
              <a:r>
                <a:rPr lang="en-US" altLang="zh-CN"/>
                <a:t>total datagram</a:t>
              </a:r>
            </a:p>
            <a:p>
              <a:r>
                <a:rPr lang="en-US" altLang="zh-CN"/>
                <a:t>length (bytes)</a:t>
              </a:r>
            </a:p>
          </p:txBody>
        </p:sp>
        <p:sp>
          <p:nvSpPr>
            <p:cNvPr id="72759" name="Line 30"/>
            <p:cNvSpPr>
              <a:spLocks noChangeShapeType="1"/>
            </p:cNvSpPr>
            <p:nvPr/>
          </p:nvSpPr>
          <p:spPr bwMode="auto">
            <a:xfrm flipH="1">
              <a:off x="4225" y="1182"/>
              <a:ext cx="406" cy="259"/>
            </a:xfrm>
            <a:prstGeom prst="line">
              <a:avLst/>
            </a:prstGeom>
            <a:noFill/>
            <a:ln w="19050">
              <a:solidFill>
                <a:srgbClr val="FF0000"/>
              </a:solidFill>
              <a:round/>
              <a:headEnd/>
              <a:tailEnd/>
            </a:ln>
          </p:spPr>
          <p:txBody>
            <a:bodyPr wrap="none" anchor="ctr"/>
            <a:lstStyle/>
            <a:p>
              <a:endParaRPr lang="zh-CN" altLang="en-US"/>
            </a:p>
          </p:txBody>
        </p:sp>
      </p:grpSp>
      <p:sp>
        <p:nvSpPr>
          <p:cNvPr id="72726" name="Text Box 31"/>
          <p:cNvSpPr txBox="1">
            <a:spLocks noChangeArrowheads="1"/>
          </p:cNvSpPr>
          <p:nvPr/>
        </p:nvSpPr>
        <p:spPr bwMode="auto">
          <a:xfrm>
            <a:off x="3354388" y="1254125"/>
            <a:ext cx="750887" cy="641350"/>
          </a:xfrm>
          <a:prstGeom prst="rect">
            <a:avLst/>
          </a:prstGeom>
          <a:noFill/>
          <a:ln w="9525">
            <a:noFill/>
            <a:miter lim="800000"/>
            <a:headEnd/>
            <a:tailEnd/>
          </a:ln>
        </p:spPr>
        <p:txBody>
          <a:bodyPr wrap="none">
            <a:spAutoFit/>
          </a:bodyPr>
          <a:lstStyle/>
          <a:p>
            <a:pPr algn="ctr"/>
            <a:r>
              <a:rPr lang="en-US" altLang="zh-CN"/>
              <a:t>head.</a:t>
            </a:r>
          </a:p>
          <a:p>
            <a:pPr algn="ctr"/>
            <a:r>
              <a:rPr lang="en-US" altLang="zh-CN"/>
              <a:t>len</a:t>
            </a:r>
            <a:endParaRPr lang="en-US" altLang="zh-CN" sz="2400">
              <a:latin typeface="Times New Roman" pitchFamily="18" charset="0"/>
            </a:endParaRPr>
          </a:p>
        </p:txBody>
      </p:sp>
      <p:sp>
        <p:nvSpPr>
          <p:cNvPr id="72727" name="Text Box 32"/>
          <p:cNvSpPr txBox="1">
            <a:spLocks noChangeArrowheads="1"/>
          </p:cNvSpPr>
          <p:nvPr/>
        </p:nvSpPr>
        <p:spPr bwMode="auto">
          <a:xfrm>
            <a:off x="4006850" y="1243013"/>
            <a:ext cx="963613" cy="641350"/>
          </a:xfrm>
          <a:prstGeom prst="rect">
            <a:avLst/>
          </a:prstGeom>
          <a:noFill/>
          <a:ln w="9525">
            <a:noFill/>
            <a:miter lim="800000"/>
            <a:headEnd/>
            <a:tailEnd/>
          </a:ln>
        </p:spPr>
        <p:txBody>
          <a:bodyPr wrap="none">
            <a:spAutoFit/>
          </a:bodyPr>
          <a:lstStyle/>
          <a:p>
            <a:pPr algn="ctr"/>
            <a:r>
              <a:rPr lang="en-US" altLang="zh-CN"/>
              <a:t>type of</a:t>
            </a:r>
          </a:p>
          <a:p>
            <a:pPr algn="ctr"/>
            <a:r>
              <a:rPr lang="en-US" altLang="zh-CN"/>
              <a:t>service</a:t>
            </a:r>
            <a:endParaRPr lang="en-US" altLang="zh-CN" sz="2400">
              <a:latin typeface="Times New Roman" pitchFamily="18" charset="0"/>
            </a:endParaRPr>
          </a:p>
        </p:txBody>
      </p:sp>
      <p:sp>
        <p:nvSpPr>
          <p:cNvPr id="72728" name="Line 33"/>
          <p:cNvSpPr>
            <a:spLocks noChangeShapeType="1"/>
          </p:cNvSpPr>
          <p:nvPr/>
        </p:nvSpPr>
        <p:spPr bwMode="auto">
          <a:xfrm flipH="1" flipV="1">
            <a:off x="4032250" y="1296988"/>
            <a:ext cx="0" cy="509587"/>
          </a:xfrm>
          <a:prstGeom prst="line">
            <a:avLst/>
          </a:prstGeom>
          <a:noFill/>
          <a:ln w="19050">
            <a:solidFill>
              <a:schemeClr val="tx1"/>
            </a:solidFill>
            <a:round/>
            <a:headEnd/>
            <a:tailEnd/>
          </a:ln>
        </p:spPr>
        <p:txBody>
          <a:bodyPr wrap="none" anchor="ctr"/>
          <a:lstStyle/>
          <a:p>
            <a:endParaRPr lang="zh-CN" altLang="en-US"/>
          </a:p>
        </p:txBody>
      </p:sp>
      <p:sp>
        <p:nvSpPr>
          <p:cNvPr id="72729" name="Line 34"/>
          <p:cNvSpPr>
            <a:spLocks noChangeShapeType="1"/>
          </p:cNvSpPr>
          <p:nvPr/>
        </p:nvSpPr>
        <p:spPr bwMode="auto">
          <a:xfrm flipH="1" flipV="1">
            <a:off x="3409950" y="1306513"/>
            <a:ext cx="0" cy="509587"/>
          </a:xfrm>
          <a:prstGeom prst="line">
            <a:avLst/>
          </a:prstGeom>
          <a:noFill/>
          <a:ln w="19050">
            <a:solidFill>
              <a:schemeClr val="tx1"/>
            </a:solidFill>
            <a:round/>
            <a:headEnd/>
            <a:tailEnd/>
          </a:ln>
        </p:spPr>
        <p:txBody>
          <a:bodyPr wrap="none" anchor="ctr"/>
          <a:lstStyle/>
          <a:p>
            <a:endParaRPr lang="zh-CN" altLang="en-US"/>
          </a:p>
        </p:txBody>
      </p:sp>
      <p:grpSp>
        <p:nvGrpSpPr>
          <p:cNvPr id="6" name="Group 35"/>
          <p:cNvGrpSpPr>
            <a:grpSpLocks/>
          </p:cNvGrpSpPr>
          <p:nvPr/>
        </p:nvGrpSpPr>
        <p:grpSpPr bwMode="auto">
          <a:xfrm>
            <a:off x="946150" y="1570038"/>
            <a:ext cx="3208338" cy="568325"/>
            <a:chOff x="596" y="1423"/>
            <a:chExt cx="2021" cy="358"/>
          </a:xfrm>
        </p:grpSpPr>
        <p:sp>
          <p:nvSpPr>
            <p:cNvPr id="72756" name="Text Box 36"/>
            <p:cNvSpPr txBox="1">
              <a:spLocks noChangeArrowheads="1"/>
            </p:cNvSpPr>
            <p:nvPr/>
          </p:nvSpPr>
          <p:spPr bwMode="auto">
            <a:xfrm>
              <a:off x="596" y="1550"/>
              <a:ext cx="1108" cy="231"/>
            </a:xfrm>
            <a:prstGeom prst="rect">
              <a:avLst/>
            </a:prstGeom>
            <a:noFill/>
            <a:ln w="9525">
              <a:noFill/>
              <a:miter lim="800000"/>
              <a:headEnd/>
              <a:tailEnd/>
            </a:ln>
          </p:spPr>
          <p:txBody>
            <a:bodyPr wrap="none">
              <a:spAutoFit/>
            </a:bodyPr>
            <a:lstStyle/>
            <a:p>
              <a:pPr algn="r"/>
              <a:r>
                <a:rPr lang="zh-CN" altLang="en-US"/>
                <a:t>“</a:t>
              </a:r>
              <a:r>
                <a:rPr lang="en-US" altLang="zh-CN"/>
                <a:t>type” of data </a:t>
              </a:r>
              <a:endParaRPr lang="en-US" altLang="zh-CN" sz="1000">
                <a:latin typeface="Times New Roman" pitchFamily="18" charset="0"/>
              </a:endParaRPr>
            </a:p>
          </p:txBody>
        </p:sp>
        <p:sp>
          <p:nvSpPr>
            <p:cNvPr id="72757" name="Line 37"/>
            <p:cNvSpPr>
              <a:spLocks noChangeShapeType="1"/>
            </p:cNvSpPr>
            <p:nvPr/>
          </p:nvSpPr>
          <p:spPr bwMode="auto">
            <a:xfrm flipV="1">
              <a:off x="1641" y="1423"/>
              <a:ext cx="976" cy="262"/>
            </a:xfrm>
            <a:prstGeom prst="line">
              <a:avLst/>
            </a:prstGeom>
            <a:noFill/>
            <a:ln w="19050">
              <a:solidFill>
                <a:srgbClr val="FF0000"/>
              </a:solidFill>
              <a:round/>
              <a:headEnd/>
              <a:tailEnd/>
            </a:ln>
          </p:spPr>
          <p:txBody>
            <a:bodyPr wrap="none" anchor="ctr"/>
            <a:lstStyle/>
            <a:p>
              <a:endParaRPr lang="zh-CN" altLang="en-US"/>
            </a:p>
          </p:txBody>
        </p:sp>
      </p:grpSp>
      <p:sp>
        <p:nvSpPr>
          <p:cNvPr id="72731" name="Line 38"/>
          <p:cNvSpPr>
            <a:spLocks noChangeShapeType="1"/>
          </p:cNvSpPr>
          <p:nvPr/>
        </p:nvSpPr>
        <p:spPr bwMode="auto">
          <a:xfrm flipH="1" flipV="1">
            <a:off x="4937125" y="1819275"/>
            <a:ext cx="0" cy="508000"/>
          </a:xfrm>
          <a:prstGeom prst="line">
            <a:avLst/>
          </a:prstGeom>
          <a:noFill/>
          <a:ln w="19050">
            <a:solidFill>
              <a:schemeClr val="tx1"/>
            </a:solidFill>
            <a:round/>
            <a:headEnd/>
            <a:tailEnd/>
          </a:ln>
        </p:spPr>
        <p:txBody>
          <a:bodyPr wrap="none" anchor="ctr"/>
          <a:lstStyle/>
          <a:p>
            <a:endParaRPr lang="zh-CN" altLang="en-US"/>
          </a:p>
        </p:txBody>
      </p:sp>
      <p:sp>
        <p:nvSpPr>
          <p:cNvPr id="72732" name="Text Box 39"/>
          <p:cNvSpPr txBox="1">
            <a:spLocks noChangeArrowheads="1"/>
          </p:cNvSpPr>
          <p:nvPr/>
        </p:nvSpPr>
        <p:spPr bwMode="auto">
          <a:xfrm>
            <a:off x="4786313" y="1897063"/>
            <a:ext cx="781050" cy="366712"/>
          </a:xfrm>
          <a:prstGeom prst="rect">
            <a:avLst/>
          </a:prstGeom>
          <a:noFill/>
          <a:ln w="9525">
            <a:noFill/>
            <a:miter lim="800000"/>
            <a:headEnd/>
            <a:tailEnd/>
          </a:ln>
        </p:spPr>
        <p:txBody>
          <a:bodyPr>
            <a:spAutoFit/>
          </a:bodyPr>
          <a:lstStyle/>
          <a:p>
            <a:pPr algn="ctr"/>
            <a:r>
              <a:rPr lang="en-US" altLang="zh-CN"/>
              <a:t>flgs</a:t>
            </a:r>
            <a:endParaRPr lang="en-US" altLang="zh-CN" sz="2000">
              <a:latin typeface="Times New Roman" pitchFamily="18" charset="0"/>
            </a:endParaRPr>
          </a:p>
        </p:txBody>
      </p:sp>
      <p:sp>
        <p:nvSpPr>
          <p:cNvPr id="72733" name="Line 40"/>
          <p:cNvSpPr>
            <a:spLocks noChangeShapeType="1"/>
          </p:cNvSpPr>
          <p:nvPr/>
        </p:nvSpPr>
        <p:spPr bwMode="auto">
          <a:xfrm flipH="1" flipV="1">
            <a:off x="5408613" y="1809750"/>
            <a:ext cx="0" cy="508000"/>
          </a:xfrm>
          <a:prstGeom prst="line">
            <a:avLst/>
          </a:prstGeom>
          <a:noFill/>
          <a:ln w="19050">
            <a:solidFill>
              <a:schemeClr val="tx1"/>
            </a:solidFill>
            <a:round/>
            <a:headEnd/>
            <a:tailEnd/>
          </a:ln>
        </p:spPr>
        <p:txBody>
          <a:bodyPr wrap="none" anchor="ctr"/>
          <a:lstStyle/>
          <a:p>
            <a:endParaRPr lang="zh-CN" altLang="en-US"/>
          </a:p>
        </p:txBody>
      </p:sp>
      <p:sp>
        <p:nvSpPr>
          <p:cNvPr id="72734" name="Text Box 41"/>
          <p:cNvSpPr txBox="1">
            <a:spLocks noChangeArrowheads="1"/>
          </p:cNvSpPr>
          <p:nvPr/>
        </p:nvSpPr>
        <p:spPr bwMode="auto">
          <a:xfrm>
            <a:off x="5491163" y="1762125"/>
            <a:ext cx="1443037" cy="641350"/>
          </a:xfrm>
          <a:prstGeom prst="rect">
            <a:avLst/>
          </a:prstGeom>
          <a:noFill/>
          <a:ln w="9525">
            <a:noFill/>
            <a:miter lim="800000"/>
            <a:headEnd/>
            <a:tailEnd/>
          </a:ln>
        </p:spPr>
        <p:txBody>
          <a:bodyPr>
            <a:spAutoFit/>
          </a:bodyPr>
          <a:lstStyle/>
          <a:p>
            <a:pPr algn="ctr"/>
            <a:r>
              <a:rPr lang="en-US" altLang="zh-CN"/>
              <a:t>fragment</a:t>
            </a:r>
          </a:p>
          <a:p>
            <a:pPr algn="ctr"/>
            <a:r>
              <a:rPr lang="en-US" altLang="zh-CN"/>
              <a:t> offset</a:t>
            </a:r>
            <a:endParaRPr lang="en-US" altLang="zh-CN" sz="2000">
              <a:latin typeface="Times New Roman" pitchFamily="18" charset="0"/>
            </a:endParaRPr>
          </a:p>
        </p:txBody>
      </p:sp>
      <p:grpSp>
        <p:nvGrpSpPr>
          <p:cNvPr id="7" name="Group 42"/>
          <p:cNvGrpSpPr>
            <a:grpSpLocks/>
          </p:cNvGrpSpPr>
          <p:nvPr/>
        </p:nvGrpSpPr>
        <p:grpSpPr bwMode="auto">
          <a:xfrm>
            <a:off x="4702175" y="1581150"/>
            <a:ext cx="4308475" cy="915988"/>
            <a:chOff x="2962" y="1430"/>
            <a:chExt cx="2714" cy="577"/>
          </a:xfrm>
        </p:grpSpPr>
        <p:sp>
          <p:nvSpPr>
            <p:cNvPr id="72751" name="Line 43"/>
            <p:cNvSpPr>
              <a:spLocks noChangeShapeType="1"/>
            </p:cNvSpPr>
            <p:nvPr/>
          </p:nvSpPr>
          <p:spPr bwMode="auto">
            <a:xfrm flipH="1">
              <a:off x="3345" y="1730"/>
              <a:ext cx="1298" cy="120"/>
            </a:xfrm>
            <a:prstGeom prst="line">
              <a:avLst/>
            </a:prstGeom>
            <a:noFill/>
            <a:ln w="19050">
              <a:solidFill>
                <a:srgbClr val="FF0000"/>
              </a:solidFill>
              <a:round/>
              <a:headEnd/>
              <a:tailEnd/>
            </a:ln>
          </p:spPr>
          <p:txBody>
            <a:bodyPr wrap="none" anchor="ctr"/>
            <a:lstStyle/>
            <a:p>
              <a:endParaRPr lang="zh-CN" altLang="en-US"/>
            </a:p>
          </p:txBody>
        </p:sp>
        <p:grpSp>
          <p:nvGrpSpPr>
            <p:cNvPr id="72752" name="Group 44"/>
            <p:cNvGrpSpPr>
              <a:grpSpLocks/>
            </p:cNvGrpSpPr>
            <p:nvPr/>
          </p:nvGrpSpPr>
          <p:grpSpPr bwMode="auto">
            <a:xfrm>
              <a:off x="2962" y="1430"/>
              <a:ext cx="2714" cy="577"/>
              <a:chOff x="3018" y="1442"/>
              <a:chExt cx="2714" cy="577"/>
            </a:xfrm>
          </p:grpSpPr>
          <p:sp>
            <p:nvSpPr>
              <p:cNvPr id="72753" name="Text Box 45"/>
              <p:cNvSpPr txBox="1">
                <a:spLocks noChangeArrowheads="1"/>
              </p:cNvSpPr>
              <p:nvPr/>
            </p:nvSpPr>
            <p:spPr bwMode="auto">
              <a:xfrm>
                <a:off x="4583" y="1442"/>
                <a:ext cx="1149" cy="577"/>
              </a:xfrm>
              <a:prstGeom prst="rect">
                <a:avLst/>
              </a:prstGeom>
              <a:noFill/>
              <a:ln w="9525">
                <a:noFill/>
                <a:miter lim="800000"/>
                <a:headEnd/>
                <a:tailEnd/>
              </a:ln>
            </p:spPr>
            <p:txBody>
              <a:bodyPr wrap="none">
                <a:spAutoFit/>
              </a:bodyPr>
              <a:lstStyle/>
              <a:p>
                <a:r>
                  <a:rPr lang="en-US" altLang="zh-CN"/>
                  <a:t>for</a:t>
                </a:r>
              </a:p>
              <a:p>
                <a:r>
                  <a:rPr lang="en-US" altLang="zh-CN"/>
                  <a:t>fragmentation/</a:t>
                </a:r>
              </a:p>
              <a:p>
                <a:r>
                  <a:rPr lang="en-US" altLang="zh-CN"/>
                  <a:t>reassembly</a:t>
                </a:r>
              </a:p>
            </p:txBody>
          </p:sp>
          <p:sp>
            <p:nvSpPr>
              <p:cNvPr id="72754" name="Line 46"/>
              <p:cNvSpPr>
                <a:spLocks noChangeShapeType="1"/>
              </p:cNvSpPr>
              <p:nvPr/>
            </p:nvSpPr>
            <p:spPr bwMode="auto">
              <a:xfrm flipH="1" flipV="1">
                <a:off x="4213" y="1664"/>
                <a:ext cx="418" cy="72"/>
              </a:xfrm>
              <a:prstGeom prst="line">
                <a:avLst/>
              </a:prstGeom>
              <a:noFill/>
              <a:ln w="19050">
                <a:solidFill>
                  <a:srgbClr val="FF0000"/>
                </a:solidFill>
                <a:round/>
                <a:headEnd/>
                <a:tailEnd/>
              </a:ln>
            </p:spPr>
            <p:txBody>
              <a:bodyPr wrap="none" anchor="ctr"/>
              <a:lstStyle/>
              <a:p>
                <a:endParaRPr lang="zh-CN" altLang="en-US"/>
              </a:p>
            </p:txBody>
          </p:sp>
          <p:sp>
            <p:nvSpPr>
              <p:cNvPr id="72755" name="Line 47"/>
              <p:cNvSpPr>
                <a:spLocks noChangeShapeType="1"/>
              </p:cNvSpPr>
              <p:nvPr/>
            </p:nvSpPr>
            <p:spPr bwMode="auto">
              <a:xfrm flipH="1">
                <a:off x="3018" y="1736"/>
                <a:ext cx="1601" cy="36"/>
              </a:xfrm>
              <a:prstGeom prst="line">
                <a:avLst/>
              </a:prstGeom>
              <a:noFill/>
              <a:ln w="19050">
                <a:solidFill>
                  <a:srgbClr val="FF0000"/>
                </a:solidFill>
                <a:round/>
                <a:headEnd/>
                <a:tailEnd/>
              </a:ln>
            </p:spPr>
            <p:txBody>
              <a:bodyPr wrap="none" anchor="ctr"/>
              <a:lstStyle/>
              <a:p>
                <a:endParaRPr lang="zh-CN" altLang="en-US"/>
              </a:p>
            </p:txBody>
          </p:sp>
        </p:grpSp>
      </p:grpSp>
      <p:sp>
        <p:nvSpPr>
          <p:cNvPr id="72736" name="Line 48"/>
          <p:cNvSpPr>
            <a:spLocks noChangeShapeType="1"/>
          </p:cNvSpPr>
          <p:nvPr/>
        </p:nvSpPr>
        <p:spPr bwMode="auto">
          <a:xfrm flipV="1">
            <a:off x="2968625" y="2322513"/>
            <a:ext cx="3995738" cy="0"/>
          </a:xfrm>
          <a:prstGeom prst="line">
            <a:avLst/>
          </a:prstGeom>
          <a:noFill/>
          <a:ln w="19050">
            <a:solidFill>
              <a:schemeClr val="tx1"/>
            </a:solidFill>
            <a:round/>
            <a:headEnd/>
            <a:tailEnd/>
          </a:ln>
        </p:spPr>
        <p:txBody>
          <a:bodyPr wrap="none" anchor="ctr"/>
          <a:lstStyle/>
          <a:p>
            <a:endParaRPr lang="zh-CN" altLang="en-US"/>
          </a:p>
        </p:txBody>
      </p:sp>
      <p:sp>
        <p:nvSpPr>
          <p:cNvPr id="72737" name="Line 49"/>
          <p:cNvSpPr>
            <a:spLocks noChangeShapeType="1"/>
          </p:cNvSpPr>
          <p:nvPr/>
        </p:nvSpPr>
        <p:spPr bwMode="auto">
          <a:xfrm flipH="1" flipV="1">
            <a:off x="4937125" y="2325688"/>
            <a:ext cx="0" cy="508000"/>
          </a:xfrm>
          <a:prstGeom prst="line">
            <a:avLst/>
          </a:prstGeom>
          <a:noFill/>
          <a:ln w="19050">
            <a:solidFill>
              <a:schemeClr val="tx1"/>
            </a:solidFill>
            <a:round/>
            <a:headEnd/>
            <a:tailEnd/>
          </a:ln>
        </p:spPr>
        <p:txBody>
          <a:bodyPr wrap="none" anchor="ctr"/>
          <a:lstStyle/>
          <a:p>
            <a:endParaRPr lang="zh-CN" altLang="en-US"/>
          </a:p>
        </p:txBody>
      </p:sp>
      <p:sp>
        <p:nvSpPr>
          <p:cNvPr id="72738" name="Line 50"/>
          <p:cNvSpPr>
            <a:spLocks noChangeShapeType="1"/>
          </p:cNvSpPr>
          <p:nvPr/>
        </p:nvSpPr>
        <p:spPr bwMode="auto">
          <a:xfrm flipV="1">
            <a:off x="2949575" y="2838450"/>
            <a:ext cx="3994150" cy="0"/>
          </a:xfrm>
          <a:prstGeom prst="line">
            <a:avLst/>
          </a:prstGeom>
          <a:noFill/>
          <a:ln w="19050">
            <a:solidFill>
              <a:schemeClr val="tx1"/>
            </a:solidFill>
            <a:round/>
            <a:headEnd/>
            <a:tailEnd/>
          </a:ln>
        </p:spPr>
        <p:txBody>
          <a:bodyPr wrap="none" anchor="ctr"/>
          <a:lstStyle/>
          <a:p>
            <a:endParaRPr lang="zh-CN" altLang="en-US"/>
          </a:p>
        </p:txBody>
      </p:sp>
      <p:sp>
        <p:nvSpPr>
          <p:cNvPr id="72739" name="Text Box 51"/>
          <p:cNvSpPr txBox="1">
            <a:spLocks noChangeArrowheads="1"/>
          </p:cNvSpPr>
          <p:nvPr/>
        </p:nvSpPr>
        <p:spPr bwMode="auto">
          <a:xfrm>
            <a:off x="3927475" y="2351088"/>
            <a:ext cx="1062038" cy="366712"/>
          </a:xfrm>
          <a:prstGeom prst="rect">
            <a:avLst/>
          </a:prstGeom>
          <a:noFill/>
          <a:ln w="9525">
            <a:noFill/>
            <a:miter lim="800000"/>
            <a:headEnd/>
            <a:tailEnd/>
          </a:ln>
        </p:spPr>
        <p:txBody>
          <a:bodyPr wrap="none">
            <a:spAutoFit/>
          </a:bodyPr>
          <a:lstStyle/>
          <a:p>
            <a:pPr algn="ctr"/>
            <a:r>
              <a:rPr lang="en-US" altLang="zh-CN" b="1"/>
              <a:t>Protocol</a:t>
            </a:r>
            <a:endParaRPr lang="en-US" altLang="zh-CN" b="1">
              <a:latin typeface="Times New Roman" pitchFamily="18" charset="0"/>
            </a:endParaRPr>
          </a:p>
        </p:txBody>
      </p:sp>
      <p:sp>
        <p:nvSpPr>
          <p:cNvPr id="72740" name="Line 52"/>
          <p:cNvSpPr>
            <a:spLocks noChangeShapeType="1"/>
          </p:cNvSpPr>
          <p:nvPr/>
        </p:nvSpPr>
        <p:spPr bwMode="auto">
          <a:xfrm flipH="1" flipV="1">
            <a:off x="3973513" y="2335213"/>
            <a:ext cx="0" cy="508000"/>
          </a:xfrm>
          <a:prstGeom prst="line">
            <a:avLst/>
          </a:prstGeom>
          <a:noFill/>
          <a:ln w="19050">
            <a:solidFill>
              <a:schemeClr val="tx1"/>
            </a:solidFill>
            <a:round/>
            <a:headEnd/>
            <a:tailEnd/>
          </a:ln>
        </p:spPr>
        <p:txBody>
          <a:bodyPr wrap="none" anchor="ctr"/>
          <a:lstStyle/>
          <a:p>
            <a:endParaRPr lang="zh-CN" altLang="en-US"/>
          </a:p>
        </p:txBody>
      </p:sp>
      <p:grpSp>
        <p:nvGrpSpPr>
          <p:cNvPr id="9" name="Group 53"/>
          <p:cNvGrpSpPr>
            <a:grpSpLocks/>
          </p:cNvGrpSpPr>
          <p:nvPr/>
        </p:nvGrpSpPr>
        <p:grpSpPr bwMode="auto">
          <a:xfrm>
            <a:off x="714375" y="2222500"/>
            <a:ext cx="2525713" cy="1190625"/>
            <a:chOff x="450" y="1834"/>
            <a:chExt cx="1591" cy="750"/>
          </a:xfrm>
        </p:grpSpPr>
        <p:sp>
          <p:nvSpPr>
            <p:cNvPr id="72749" name="Text Box 54"/>
            <p:cNvSpPr txBox="1">
              <a:spLocks noChangeArrowheads="1"/>
            </p:cNvSpPr>
            <p:nvPr/>
          </p:nvSpPr>
          <p:spPr bwMode="auto">
            <a:xfrm>
              <a:off x="450" y="1834"/>
              <a:ext cx="1281" cy="750"/>
            </a:xfrm>
            <a:prstGeom prst="rect">
              <a:avLst/>
            </a:prstGeom>
            <a:noFill/>
            <a:ln w="9525">
              <a:noFill/>
              <a:miter lim="800000"/>
              <a:headEnd/>
              <a:tailEnd/>
            </a:ln>
          </p:spPr>
          <p:txBody>
            <a:bodyPr wrap="none">
              <a:spAutoFit/>
            </a:bodyPr>
            <a:lstStyle/>
            <a:p>
              <a:pPr algn="r"/>
              <a:r>
                <a:rPr lang="en-US" altLang="zh-CN"/>
                <a:t>max number</a:t>
              </a:r>
            </a:p>
            <a:p>
              <a:pPr algn="r"/>
              <a:r>
                <a:rPr lang="en-US" altLang="zh-CN"/>
                <a:t>remaining hops</a:t>
              </a:r>
            </a:p>
            <a:p>
              <a:pPr algn="r"/>
              <a:r>
                <a:rPr lang="en-US" altLang="zh-CN"/>
                <a:t>(decremented at </a:t>
              </a:r>
            </a:p>
            <a:p>
              <a:pPr algn="r"/>
              <a:r>
                <a:rPr lang="en-US" altLang="zh-CN"/>
                <a:t>each router)</a:t>
              </a:r>
            </a:p>
          </p:txBody>
        </p:sp>
        <p:sp>
          <p:nvSpPr>
            <p:cNvPr id="72750" name="Line 55"/>
            <p:cNvSpPr>
              <a:spLocks noChangeShapeType="1"/>
            </p:cNvSpPr>
            <p:nvPr/>
          </p:nvSpPr>
          <p:spPr bwMode="auto">
            <a:xfrm>
              <a:off x="1689" y="2016"/>
              <a:ext cx="352" cy="57"/>
            </a:xfrm>
            <a:prstGeom prst="line">
              <a:avLst/>
            </a:prstGeom>
            <a:noFill/>
            <a:ln w="19050">
              <a:solidFill>
                <a:srgbClr val="FF0000"/>
              </a:solidFill>
              <a:round/>
              <a:headEnd/>
              <a:tailEnd/>
            </a:ln>
          </p:spPr>
          <p:txBody>
            <a:bodyPr wrap="none" anchor="ctr"/>
            <a:lstStyle/>
            <a:p>
              <a:endParaRPr lang="zh-CN" altLang="en-US"/>
            </a:p>
          </p:txBody>
        </p:sp>
      </p:grpSp>
      <p:sp>
        <p:nvSpPr>
          <p:cNvPr id="72742" name="Text Box 56"/>
          <p:cNvSpPr txBox="1">
            <a:spLocks noChangeArrowheads="1"/>
          </p:cNvSpPr>
          <p:nvPr/>
        </p:nvSpPr>
        <p:spPr bwMode="auto">
          <a:xfrm>
            <a:off x="3305175" y="3368675"/>
            <a:ext cx="3322638" cy="366713"/>
          </a:xfrm>
          <a:prstGeom prst="rect">
            <a:avLst/>
          </a:prstGeom>
          <a:noFill/>
          <a:ln w="9525">
            <a:noFill/>
            <a:miter lim="800000"/>
            <a:headEnd/>
            <a:tailEnd/>
          </a:ln>
        </p:spPr>
        <p:txBody>
          <a:bodyPr wrap="none">
            <a:spAutoFit/>
          </a:bodyPr>
          <a:lstStyle/>
          <a:p>
            <a:pPr algn="ctr"/>
            <a:r>
              <a:rPr lang="en-US" altLang="zh-CN"/>
              <a:t>32 bit destination IP address</a:t>
            </a:r>
            <a:endParaRPr lang="en-US" altLang="zh-CN" sz="2400">
              <a:latin typeface="Times New Roman" pitchFamily="18" charset="0"/>
            </a:endParaRPr>
          </a:p>
        </p:txBody>
      </p:sp>
      <p:sp>
        <p:nvSpPr>
          <p:cNvPr id="72743" name="Line 57"/>
          <p:cNvSpPr>
            <a:spLocks noChangeShapeType="1"/>
          </p:cNvSpPr>
          <p:nvPr/>
        </p:nvSpPr>
        <p:spPr bwMode="auto">
          <a:xfrm flipV="1">
            <a:off x="2968625" y="4243388"/>
            <a:ext cx="3995738" cy="0"/>
          </a:xfrm>
          <a:prstGeom prst="line">
            <a:avLst/>
          </a:prstGeom>
          <a:noFill/>
          <a:ln w="19050">
            <a:solidFill>
              <a:schemeClr val="tx1"/>
            </a:solidFill>
            <a:round/>
            <a:headEnd/>
            <a:tailEnd/>
          </a:ln>
        </p:spPr>
        <p:txBody>
          <a:bodyPr wrap="none" anchor="ctr"/>
          <a:lstStyle/>
          <a:p>
            <a:endParaRPr lang="zh-CN" altLang="en-US"/>
          </a:p>
        </p:txBody>
      </p:sp>
      <p:sp>
        <p:nvSpPr>
          <p:cNvPr id="72744" name="Text Box 58"/>
          <p:cNvSpPr txBox="1">
            <a:spLocks noChangeArrowheads="1"/>
          </p:cNvSpPr>
          <p:nvPr/>
        </p:nvSpPr>
        <p:spPr bwMode="auto">
          <a:xfrm>
            <a:off x="3988928" y="3835400"/>
            <a:ext cx="1867819" cy="461665"/>
          </a:xfrm>
          <a:prstGeom prst="rect">
            <a:avLst/>
          </a:prstGeom>
          <a:noFill/>
          <a:ln w="9525">
            <a:noFill/>
            <a:miter lim="800000"/>
            <a:headEnd/>
            <a:tailEnd/>
          </a:ln>
        </p:spPr>
        <p:txBody>
          <a:bodyPr wrap="none">
            <a:spAutoFit/>
          </a:bodyPr>
          <a:lstStyle/>
          <a:p>
            <a:pPr algn="ctr"/>
            <a:r>
              <a:rPr lang="en-US" altLang="zh-CN"/>
              <a:t>Options (if any)</a:t>
            </a:r>
            <a:endParaRPr lang="en-US" altLang="zh-CN" sz="2400">
              <a:latin typeface="Times New Roman" pitchFamily="18" charset="0"/>
            </a:endParaRPr>
          </a:p>
        </p:txBody>
      </p:sp>
      <p:grpSp>
        <p:nvGrpSpPr>
          <p:cNvPr id="10" name="Group 59"/>
          <p:cNvGrpSpPr>
            <a:grpSpLocks/>
          </p:cNvGrpSpPr>
          <p:nvPr/>
        </p:nvGrpSpPr>
        <p:grpSpPr bwMode="auto">
          <a:xfrm>
            <a:off x="6389688" y="3810000"/>
            <a:ext cx="2574925" cy="1465263"/>
            <a:chOff x="4025" y="2834"/>
            <a:chExt cx="1622" cy="923"/>
          </a:xfrm>
        </p:grpSpPr>
        <p:sp>
          <p:nvSpPr>
            <p:cNvPr id="72747" name="Text Box 60"/>
            <p:cNvSpPr txBox="1">
              <a:spLocks noChangeArrowheads="1"/>
            </p:cNvSpPr>
            <p:nvPr/>
          </p:nvSpPr>
          <p:spPr bwMode="auto">
            <a:xfrm>
              <a:off x="4510" y="2834"/>
              <a:ext cx="1137" cy="923"/>
            </a:xfrm>
            <a:prstGeom prst="rect">
              <a:avLst/>
            </a:prstGeom>
            <a:noFill/>
            <a:ln w="9525">
              <a:noFill/>
              <a:miter lim="800000"/>
              <a:headEnd/>
              <a:tailEnd/>
            </a:ln>
          </p:spPr>
          <p:txBody>
            <a:bodyPr wrap="none">
              <a:spAutoFit/>
            </a:bodyPr>
            <a:lstStyle/>
            <a:p>
              <a:r>
                <a:rPr lang="en-US" altLang="zh-CN"/>
                <a:t>E.g. timestamp,</a:t>
              </a:r>
            </a:p>
            <a:p>
              <a:r>
                <a:rPr lang="en-US" altLang="zh-CN"/>
                <a:t>record route</a:t>
              </a:r>
            </a:p>
            <a:p>
              <a:r>
                <a:rPr lang="en-US" altLang="zh-CN"/>
                <a:t>taken, specify</a:t>
              </a:r>
            </a:p>
            <a:p>
              <a:r>
                <a:rPr lang="en-US" altLang="zh-CN"/>
                <a:t>list of routers </a:t>
              </a:r>
            </a:p>
            <a:p>
              <a:r>
                <a:rPr lang="en-US" altLang="zh-CN"/>
                <a:t>to visit.</a:t>
              </a:r>
            </a:p>
          </p:txBody>
        </p:sp>
        <p:sp>
          <p:nvSpPr>
            <p:cNvPr id="72748" name="Line 61"/>
            <p:cNvSpPr>
              <a:spLocks noChangeShapeType="1"/>
            </p:cNvSpPr>
            <p:nvPr/>
          </p:nvSpPr>
          <p:spPr bwMode="auto">
            <a:xfrm flipH="1">
              <a:off x="4025" y="2970"/>
              <a:ext cx="521" cy="6"/>
            </a:xfrm>
            <a:prstGeom prst="line">
              <a:avLst/>
            </a:prstGeom>
            <a:noFill/>
            <a:ln w="19050">
              <a:solidFill>
                <a:srgbClr val="FF0000"/>
              </a:solidFill>
              <a:round/>
              <a:headEnd/>
              <a:tailEnd/>
            </a:ln>
          </p:spPr>
          <p:txBody>
            <a:bodyPr wrap="none" anchor="ctr"/>
            <a:lstStyle/>
            <a:p>
              <a:endParaRPr lang="zh-CN" altLang="en-US"/>
            </a:p>
          </p:txBody>
        </p:sp>
      </p:grpSp>
      <p:sp>
        <p:nvSpPr>
          <p:cNvPr id="732222" name="Rectangle 62"/>
          <p:cNvSpPr>
            <a:spLocks noChangeArrowheads="1"/>
          </p:cNvSpPr>
          <p:nvPr/>
        </p:nvSpPr>
        <p:spPr bwMode="auto">
          <a:xfrm>
            <a:off x="233363" y="4238624"/>
            <a:ext cx="2624137" cy="1933575"/>
          </a:xfrm>
          <a:prstGeom prst="rect">
            <a:avLst/>
          </a:prstGeom>
          <a:noFill/>
          <a:ln w="9525">
            <a:solidFill>
              <a:srgbClr val="FF0000"/>
            </a:solidFill>
            <a:miter lim="800000"/>
            <a:headEnd/>
            <a:tailEnd/>
          </a:ln>
        </p:spPr>
        <p:txBody>
          <a:bodyPr/>
          <a:lstStyle/>
          <a:p>
            <a:pPr eaLnBrk="1" hangingPunct="1">
              <a:spcBef>
                <a:spcPts val="600"/>
              </a:spcBef>
              <a:buClr>
                <a:schemeClr val="hlink"/>
              </a:buClr>
            </a:pPr>
            <a:r>
              <a:rPr lang="en-US" altLang="zh-CN" sz="1600">
                <a:latin typeface="Tahoma" pitchFamily="34" charset="0"/>
              </a:rPr>
              <a:t>how much overhead with TCP?</a:t>
            </a:r>
          </a:p>
          <a:p>
            <a:pPr marL="342900" indent="-342900" eaLnBrk="1" hangingPunct="1">
              <a:spcBef>
                <a:spcPts val="600"/>
              </a:spcBef>
              <a:buClr>
                <a:schemeClr val="hlink"/>
              </a:buClr>
              <a:buFontTx/>
              <a:buChar char="•"/>
            </a:pPr>
            <a:r>
              <a:rPr lang="en-US" altLang="zh-CN" sz="1600">
                <a:latin typeface="Tahoma" pitchFamily="34" charset="0"/>
              </a:rPr>
              <a:t>20 bytes of TCP</a:t>
            </a:r>
          </a:p>
          <a:p>
            <a:pPr marL="342900" indent="-342900" eaLnBrk="1" hangingPunct="1">
              <a:spcBef>
                <a:spcPts val="600"/>
              </a:spcBef>
              <a:buClr>
                <a:schemeClr val="hlink"/>
              </a:buClr>
              <a:buFontTx/>
              <a:buChar char="•"/>
            </a:pPr>
            <a:r>
              <a:rPr lang="en-US" altLang="zh-CN" sz="1600">
                <a:latin typeface="Tahoma" pitchFamily="34" charset="0"/>
              </a:rPr>
              <a:t>20 bytes of IP</a:t>
            </a:r>
          </a:p>
          <a:p>
            <a:pPr marL="342900" indent="-342900" eaLnBrk="1" hangingPunct="1">
              <a:spcBef>
                <a:spcPts val="600"/>
              </a:spcBef>
              <a:buClr>
                <a:schemeClr val="hlink"/>
              </a:buClr>
              <a:buFontTx/>
              <a:buChar char="•"/>
            </a:pPr>
            <a:r>
              <a:rPr lang="en-US" altLang="zh-CN" sz="1600">
                <a:latin typeface="Tahoma" pitchFamily="34" charset="0"/>
              </a:rPr>
              <a:t>= 40 bytes + app layer overhead</a:t>
            </a:r>
          </a:p>
        </p:txBody>
      </p:sp>
      <p:grpSp>
        <p:nvGrpSpPr>
          <p:cNvPr id="18" name="组合 17">
            <a:extLst>
              <a:ext uri="{FF2B5EF4-FFF2-40B4-BE49-F238E27FC236}">
                <a16:creationId xmlns:a16="http://schemas.microsoft.com/office/drawing/2014/main" id="{EE763FA9-E281-4F51-8711-944F7AFFCCC2}"/>
              </a:ext>
            </a:extLst>
          </p:cNvPr>
          <p:cNvGrpSpPr/>
          <p:nvPr/>
        </p:nvGrpSpPr>
        <p:grpSpPr>
          <a:xfrm>
            <a:off x="3518852" y="5544458"/>
            <a:ext cx="829440" cy="632880"/>
            <a:chOff x="3518852" y="5544458"/>
            <a:chExt cx="829440" cy="632880"/>
          </a:xfrm>
        </p:grpSpPr>
        <mc:AlternateContent xmlns:mc="http://schemas.openxmlformats.org/markup-compatibility/2006" xmlns:p14="http://schemas.microsoft.com/office/powerpoint/2010/main">
          <mc:Choice Requires="p14">
            <p:contentPart p14:bwMode="auto" r:id="rId3">
              <p14:nvContentPartPr>
                <p14:cNvPr id="12" name="墨迹 11">
                  <a:extLst>
                    <a:ext uri="{FF2B5EF4-FFF2-40B4-BE49-F238E27FC236}">
                      <a16:creationId xmlns:a16="http://schemas.microsoft.com/office/drawing/2014/main" id="{3C4BDF94-0FF7-40D3-9177-C497210E8A7F}"/>
                    </a:ext>
                  </a:extLst>
                </p14:cNvPr>
                <p14:cNvContentPartPr/>
                <p14:nvPr/>
              </p14:nvContentPartPr>
              <p14:xfrm>
                <a:off x="3518852" y="5544458"/>
                <a:ext cx="57600" cy="440280"/>
              </p14:xfrm>
            </p:contentPart>
          </mc:Choice>
          <mc:Fallback xmlns="">
            <p:pic>
              <p:nvPicPr>
                <p:cNvPr id="12" name="墨迹 11">
                  <a:extLst>
                    <a:ext uri="{FF2B5EF4-FFF2-40B4-BE49-F238E27FC236}">
                      <a16:creationId xmlns:a16="http://schemas.microsoft.com/office/drawing/2014/main" id="{3C4BDF94-0FF7-40D3-9177-C497210E8A7F}"/>
                    </a:ext>
                  </a:extLst>
                </p:cNvPr>
                <p:cNvPicPr/>
                <p:nvPr/>
              </p:nvPicPr>
              <p:blipFill>
                <a:blip r:embed="rId4"/>
                <a:stretch>
                  <a:fillRect/>
                </a:stretch>
              </p:blipFill>
              <p:spPr>
                <a:xfrm>
                  <a:off x="3500852" y="5526458"/>
                  <a:ext cx="9324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墨迹 12">
                  <a:extLst>
                    <a:ext uri="{FF2B5EF4-FFF2-40B4-BE49-F238E27FC236}">
                      <a16:creationId xmlns:a16="http://schemas.microsoft.com/office/drawing/2014/main" id="{3C38C588-152D-4428-8563-4301D969A2C7}"/>
                    </a:ext>
                  </a:extLst>
                </p14:cNvPr>
                <p14:cNvContentPartPr/>
                <p14:nvPr/>
              </p14:nvContentPartPr>
              <p14:xfrm>
                <a:off x="3523172" y="5777738"/>
                <a:ext cx="204480" cy="257040"/>
              </p14:xfrm>
            </p:contentPart>
          </mc:Choice>
          <mc:Fallback xmlns="">
            <p:pic>
              <p:nvPicPr>
                <p:cNvPr id="13" name="墨迹 12">
                  <a:extLst>
                    <a:ext uri="{FF2B5EF4-FFF2-40B4-BE49-F238E27FC236}">
                      <a16:creationId xmlns:a16="http://schemas.microsoft.com/office/drawing/2014/main" id="{3C38C588-152D-4428-8563-4301D969A2C7}"/>
                    </a:ext>
                  </a:extLst>
                </p:cNvPr>
                <p:cNvPicPr/>
                <p:nvPr/>
              </p:nvPicPr>
              <p:blipFill>
                <a:blip r:embed="rId6"/>
                <a:stretch>
                  <a:fillRect/>
                </a:stretch>
              </p:blipFill>
              <p:spPr>
                <a:xfrm>
                  <a:off x="3505172" y="5759738"/>
                  <a:ext cx="24012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墨迹 13">
                  <a:extLst>
                    <a:ext uri="{FF2B5EF4-FFF2-40B4-BE49-F238E27FC236}">
                      <a16:creationId xmlns:a16="http://schemas.microsoft.com/office/drawing/2014/main" id="{B6A0C76C-F53A-4285-B53C-A0B53FE15A67}"/>
                    </a:ext>
                  </a:extLst>
                </p14:cNvPr>
                <p14:cNvContentPartPr/>
                <p14:nvPr/>
              </p14:nvContentPartPr>
              <p14:xfrm>
                <a:off x="3746012" y="5779178"/>
                <a:ext cx="129600" cy="106920"/>
              </p14:xfrm>
            </p:contentPart>
          </mc:Choice>
          <mc:Fallback xmlns="">
            <p:pic>
              <p:nvPicPr>
                <p:cNvPr id="14" name="墨迹 13">
                  <a:extLst>
                    <a:ext uri="{FF2B5EF4-FFF2-40B4-BE49-F238E27FC236}">
                      <a16:creationId xmlns:a16="http://schemas.microsoft.com/office/drawing/2014/main" id="{B6A0C76C-F53A-4285-B53C-A0B53FE15A67}"/>
                    </a:ext>
                  </a:extLst>
                </p:cNvPr>
                <p:cNvPicPr/>
                <p:nvPr/>
              </p:nvPicPr>
              <p:blipFill>
                <a:blip r:embed="rId8"/>
                <a:stretch>
                  <a:fillRect/>
                </a:stretch>
              </p:blipFill>
              <p:spPr>
                <a:xfrm>
                  <a:off x="3728062" y="5761178"/>
                  <a:ext cx="165141"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墨迹 14">
                  <a:extLst>
                    <a:ext uri="{FF2B5EF4-FFF2-40B4-BE49-F238E27FC236}">
                      <a16:creationId xmlns:a16="http://schemas.microsoft.com/office/drawing/2014/main" id="{D77CB04E-2E03-4AC0-95E7-E6BD175CDD9D}"/>
                    </a:ext>
                  </a:extLst>
                </p14:cNvPr>
                <p14:cNvContentPartPr/>
                <p14:nvPr/>
              </p14:nvContentPartPr>
              <p14:xfrm>
                <a:off x="3900092" y="5555258"/>
                <a:ext cx="231120" cy="322200"/>
              </p14:xfrm>
            </p:contentPart>
          </mc:Choice>
          <mc:Fallback xmlns="">
            <p:pic>
              <p:nvPicPr>
                <p:cNvPr id="15" name="墨迹 14">
                  <a:extLst>
                    <a:ext uri="{FF2B5EF4-FFF2-40B4-BE49-F238E27FC236}">
                      <a16:creationId xmlns:a16="http://schemas.microsoft.com/office/drawing/2014/main" id="{D77CB04E-2E03-4AC0-95E7-E6BD175CDD9D}"/>
                    </a:ext>
                  </a:extLst>
                </p:cNvPr>
                <p:cNvPicPr/>
                <p:nvPr/>
              </p:nvPicPr>
              <p:blipFill>
                <a:blip r:embed="rId10"/>
                <a:stretch>
                  <a:fillRect/>
                </a:stretch>
              </p:blipFill>
              <p:spPr>
                <a:xfrm>
                  <a:off x="3882092" y="5537258"/>
                  <a:ext cx="26676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墨迹 15">
                  <a:extLst>
                    <a:ext uri="{FF2B5EF4-FFF2-40B4-BE49-F238E27FC236}">
                      <a16:creationId xmlns:a16="http://schemas.microsoft.com/office/drawing/2014/main" id="{7E780915-7014-4FD1-9974-CECBCC206686}"/>
                    </a:ext>
                  </a:extLst>
                </p14:cNvPr>
                <p14:cNvContentPartPr/>
                <p14:nvPr/>
              </p14:nvContentPartPr>
              <p14:xfrm>
                <a:off x="4145252" y="5775218"/>
                <a:ext cx="122400" cy="54000"/>
              </p14:xfrm>
            </p:contentPart>
          </mc:Choice>
          <mc:Fallback xmlns="">
            <p:pic>
              <p:nvPicPr>
                <p:cNvPr id="16" name="墨迹 15">
                  <a:extLst>
                    <a:ext uri="{FF2B5EF4-FFF2-40B4-BE49-F238E27FC236}">
                      <a16:creationId xmlns:a16="http://schemas.microsoft.com/office/drawing/2014/main" id="{7E780915-7014-4FD1-9974-CECBCC206686}"/>
                    </a:ext>
                  </a:extLst>
                </p:cNvPr>
                <p:cNvPicPr/>
                <p:nvPr/>
              </p:nvPicPr>
              <p:blipFill>
                <a:blip r:embed="rId12"/>
                <a:stretch>
                  <a:fillRect/>
                </a:stretch>
              </p:blipFill>
              <p:spPr>
                <a:xfrm>
                  <a:off x="4127199" y="5757097"/>
                  <a:ext cx="158145" cy="89879"/>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墨迹 16">
                  <a:extLst>
                    <a:ext uri="{FF2B5EF4-FFF2-40B4-BE49-F238E27FC236}">
                      <a16:creationId xmlns:a16="http://schemas.microsoft.com/office/drawing/2014/main" id="{E2484FE6-34EF-440A-BDDF-14E1486B0890}"/>
                    </a:ext>
                  </a:extLst>
                </p14:cNvPr>
                <p14:cNvContentPartPr/>
                <p14:nvPr/>
              </p14:nvContentPartPr>
              <p14:xfrm>
                <a:off x="4147772" y="5626178"/>
                <a:ext cx="200520" cy="551160"/>
              </p14:xfrm>
            </p:contentPart>
          </mc:Choice>
          <mc:Fallback xmlns="">
            <p:pic>
              <p:nvPicPr>
                <p:cNvPr id="17" name="墨迹 16">
                  <a:extLst>
                    <a:ext uri="{FF2B5EF4-FFF2-40B4-BE49-F238E27FC236}">
                      <a16:creationId xmlns:a16="http://schemas.microsoft.com/office/drawing/2014/main" id="{E2484FE6-34EF-440A-BDDF-14E1486B0890}"/>
                    </a:ext>
                  </a:extLst>
                </p:cNvPr>
                <p:cNvPicPr/>
                <p:nvPr/>
              </p:nvPicPr>
              <p:blipFill>
                <a:blip r:embed="rId14"/>
                <a:stretch>
                  <a:fillRect/>
                </a:stretch>
              </p:blipFill>
              <p:spPr>
                <a:xfrm>
                  <a:off x="4129740" y="5608166"/>
                  <a:ext cx="236224" cy="586823"/>
                </a:xfrm>
                <a:prstGeom prst="rect">
                  <a:avLst/>
                </a:prstGeom>
              </p:spPr>
            </p:pic>
          </mc:Fallback>
        </mc:AlternateContent>
      </p:grpSp>
      <p:grpSp>
        <p:nvGrpSpPr>
          <p:cNvPr id="32" name="组合 31">
            <a:extLst>
              <a:ext uri="{FF2B5EF4-FFF2-40B4-BE49-F238E27FC236}">
                <a16:creationId xmlns:a16="http://schemas.microsoft.com/office/drawing/2014/main" id="{1CA342D5-BC5B-4519-A616-0268F68228AE}"/>
              </a:ext>
            </a:extLst>
          </p:cNvPr>
          <p:cNvGrpSpPr/>
          <p:nvPr/>
        </p:nvGrpSpPr>
        <p:grpSpPr>
          <a:xfrm>
            <a:off x="6788012" y="1498418"/>
            <a:ext cx="1918800" cy="2300040"/>
            <a:chOff x="6788012" y="1498418"/>
            <a:chExt cx="1918800" cy="2300040"/>
          </a:xfrm>
        </p:grpSpPr>
        <mc:AlternateContent xmlns:mc="http://schemas.openxmlformats.org/markup-compatibility/2006" xmlns:p14="http://schemas.microsoft.com/office/powerpoint/2010/main">
          <mc:Choice Requires="p14">
            <p:contentPart p14:bwMode="auto" r:id="rId15">
              <p14:nvContentPartPr>
                <p14:cNvPr id="23" name="墨迹 22">
                  <a:extLst>
                    <a:ext uri="{FF2B5EF4-FFF2-40B4-BE49-F238E27FC236}">
                      <a16:creationId xmlns:a16="http://schemas.microsoft.com/office/drawing/2014/main" id="{77E59273-D30A-42D5-BCD6-E4E8E4ACE927}"/>
                    </a:ext>
                  </a:extLst>
                </p14:cNvPr>
                <p14:cNvContentPartPr/>
                <p14:nvPr/>
              </p14:nvContentPartPr>
              <p14:xfrm>
                <a:off x="6788012" y="1498418"/>
                <a:ext cx="486720" cy="2300040"/>
              </p14:xfrm>
            </p:contentPart>
          </mc:Choice>
          <mc:Fallback xmlns="">
            <p:pic>
              <p:nvPicPr>
                <p:cNvPr id="23" name="墨迹 22">
                  <a:extLst>
                    <a:ext uri="{FF2B5EF4-FFF2-40B4-BE49-F238E27FC236}">
                      <a16:creationId xmlns:a16="http://schemas.microsoft.com/office/drawing/2014/main" id="{77E59273-D30A-42D5-BCD6-E4E8E4ACE927}"/>
                    </a:ext>
                  </a:extLst>
                </p:cNvPr>
                <p:cNvPicPr/>
                <p:nvPr/>
              </p:nvPicPr>
              <p:blipFill>
                <a:blip r:embed="rId16"/>
                <a:stretch>
                  <a:fillRect/>
                </a:stretch>
              </p:blipFill>
              <p:spPr>
                <a:xfrm>
                  <a:off x="6770025" y="1480418"/>
                  <a:ext cx="522334" cy="2335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4" name="墨迹 23">
                  <a:extLst>
                    <a:ext uri="{FF2B5EF4-FFF2-40B4-BE49-F238E27FC236}">
                      <a16:creationId xmlns:a16="http://schemas.microsoft.com/office/drawing/2014/main" id="{7D78E814-5545-4709-B608-63E752DBE8C0}"/>
                    </a:ext>
                  </a:extLst>
                </p14:cNvPr>
                <p14:cNvContentPartPr/>
                <p14:nvPr/>
              </p14:nvContentPartPr>
              <p14:xfrm>
                <a:off x="7234412" y="3374018"/>
                <a:ext cx="2160" cy="3240"/>
              </p14:xfrm>
            </p:contentPart>
          </mc:Choice>
          <mc:Fallback xmlns="">
            <p:pic>
              <p:nvPicPr>
                <p:cNvPr id="24" name="墨迹 23">
                  <a:extLst>
                    <a:ext uri="{FF2B5EF4-FFF2-40B4-BE49-F238E27FC236}">
                      <a16:creationId xmlns:a16="http://schemas.microsoft.com/office/drawing/2014/main" id="{7D78E814-5545-4709-B608-63E752DBE8C0}"/>
                    </a:ext>
                  </a:extLst>
                </p:cNvPr>
                <p:cNvPicPr/>
                <p:nvPr/>
              </p:nvPicPr>
              <p:blipFill>
                <a:blip r:embed="rId18"/>
                <a:stretch>
                  <a:fillRect/>
                </a:stretch>
              </p:blipFill>
              <p:spPr>
                <a:xfrm>
                  <a:off x="7216412" y="3357818"/>
                  <a:ext cx="37800" cy="35316"/>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6" name="墨迹 25">
                  <a:extLst>
                    <a:ext uri="{FF2B5EF4-FFF2-40B4-BE49-F238E27FC236}">
                      <a16:creationId xmlns:a16="http://schemas.microsoft.com/office/drawing/2014/main" id="{A9731E71-D319-4CD7-86A4-9074D9656409}"/>
                    </a:ext>
                  </a:extLst>
                </p14:cNvPr>
                <p14:cNvContentPartPr/>
                <p14:nvPr/>
              </p14:nvContentPartPr>
              <p14:xfrm>
                <a:off x="7492532" y="2709818"/>
                <a:ext cx="271440" cy="183240"/>
              </p14:xfrm>
            </p:contentPart>
          </mc:Choice>
          <mc:Fallback xmlns="">
            <p:pic>
              <p:nvPicPr>
                <p:cNvPr id="26" name="墨迹 25">
                  <a:extLst>
                    <a:ext uri="{FF2B5EF4-FFF2-40B4-BE49-F238E27FC236}">
                      <a16:creationId xmlns:a16="http://schemas.microsoft.com/office/drawing/2014/main" id="{A9731E71-D319-4CD7-86A4-9074D9656409}"/>
                    </a:ext>
                  </a:extLst>
                </p:cNvPr>
                <p:cNvPicPr/>
                <p:nvPr/>
              </p:nvPicPr>
              <p:blipFill>
                <a:blip r:embed="rId20"/>
                <a:stretch>
                  <a:fillRect/>
                </a:stretch>
              </p:blipFill>
              <p:spPr>
                <a:xfrm>
                  <a:off x="7474532" y="2691818"/>
                  <a:ext cx="307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7" name="墨迹 26">
                  <a:extLst>
                    <a:ext uri="{FF2B5EF4-FFF2-40B4-BE49-F238E27FC236}">
                      <a16:creationId xmlns:a16="http://schemas.microsoft.com/office/drawing/2014/main" id="{2F1889FD-8388-4A58-A0A7-89FBFD96DE1F}"/>
                    </a:ext>
                  </a:extLst>
                </p14:cNvPr>
                <p14:cNvContentPartPr/>
                <p14:nvPr/>
              </p14:nvContentPartPr>
              <p14:xfrm>
                <a:off x="7649852" y="2711618"/>
                <a:ext cx="25920" cy="260640"/>
              </p14:xfrm>
            </p:contentPart>
          </mc:Choice>
          <mc:Fallback xmlns="">
            <p:pic>
              <p:nvPicPr>
                <p:cNvPr id="27" name="墨迹 26">
                  <a:extLst>
                    <a:ext uri="{FF2B5EF4-FFF2-40B4-BE49-F238E27FC236}">
                      <a16:creationId xmlns:a16="http://schemas.microsoft.com/office/drawing/2014/main" id="{2F1889FD-8388-4A58-A0A7-89FBFD96DE1F}"/>
                    </a:ext>
                  </a:extLst>
                </p:cNvPr>
                <p:cNvPicPr/>
                <p:nvPr/>
              </p:nvPicPr>
              <p:blipFill>
                <a:blip r:embed="rId22"/>
                <a:stretch>
                  <a:fillRect/>
                </a:stretch>
              </p:blipFill>
              <p:spPr>
                <a:xfrm>
                  <a:off x="7631852" y="2693618"/>
                  <a:ext cx="6156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8" name="墨迹 27">
                  <a:extLst>
                    <a:ext uri="{FF2B5EF4-FFF2-40B4-BE49-F238E27FC236}">
                      <a16:creationId xmlns:a16="http://schemas.microsoft.com/office/drawing/2014/main" id="{885E6603-D6CB-4B39-8EE4-789D81D89B90}"/>
                    </a:ext>
                  </a:extLst>
                </p14:cNvPr>
                <p14:cNvContentPartPr/>
                <p14:nvPr/>
              </p14:nvContentPartPr>
              <p14:xfrm>
                <a:off x="7835612" y="2744738"/>
                <a:ext cx="189720" cy="231480"/>
              </p14:xfrm>
            </p:contentPart>
          </mc:Choice>
          <mc:Fallback xmlns="">
            <p:pic>
              <p:nvPicPr>
                <p:cNvPr id="28" name="墨迹 27">
                  <a:extLst>
                    <a:ext uri="{FF2B5EF4-FFF2-40B4-BE49-F238E27FC236}">
                      <a16:creationId xmlns:a16="http://schemas.microsoft.com/office/drawing/2014/main" id="{885E6603-D6CB-4B39-8EE4-789D81D89B90}"/>
                    </a:ext>
                  </a:extLst>
                </p:cNvPr>
                <p:cNvPicPr/>
                <p:nvPr/>
              </p:nvPicPr>
              <p:blipFill>
                <a:blip r:embed="rId24"/>
                <a:stretch>
                  <a:fillRect/>
                </a:stretch>
              </p:blipFill>
              <p:spPr>
                <a:xfrm>
                  <a:off x="7817646" y="2726766"/>
                  <a:ext cx="225293" cy="267065"/>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9" name="墨迹 28">
                  <a:extLst>
                    <a:ext uri="{FF2B5EF4-FFF2-40B4-BE49-F238E27FC236}">
                      <a16:creationId xmlns:a16="http://schemas.microsoft.com/office/drawing/2014/main" id="{EB15BA5F-D85C-4AC6-B8FC-79772438F296}"/>
                    </a:ext>
                  </a:extLst>
                </p14:cNvPr>
                <p14:cNvContentPartPr/>
                <p14:nvPr/>
              </p14:nvContentPartPr>
              <p14:xfrm>
                <a:off x="8040452" y="2635658"/>
                <a:ext cx="273960" cy="410400"/>
              </p14:xfrm>
            </p:contentPart>
          </mc:Choice>
          <mc:Fallback xmlns="">
            <p:pic>
              <p:nvPicPr>
                <p:cNvPr id="29" name="墨迹 28">
                  <a:extLst>
                    <a:ext uri="{FF2B5EF4-FFF2-40B4-BE49-F238E27FC236}">
                      <a16:creationId xmlns:a16="http://schemas.microsoft.com/office/drawing/2014/main" id="{EB15BA5F-D85C-4AC6-B8FC-79772438F296}"/>
                    </a:ext>
                  </a:extLst>
                </p:cNvPr>
                <p:cNvPicPr/>
                <p:nvPr/>
              </p:nvPicPr>
              <p:blipFill>
                <a:blip r:embed="rId26"/>
                <a:stretch>
                  <a:fillRect/>
                </a:stretch>
              </p:blipFill>
              <p:spPr>
                <a:xfrm>
                  <a:off x="8022452" y="2617658"/>
                  <a:ext cx="309600" cy="446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0" name="墨迹 29">
                  <a:extLst>
                    <a:ext uri="{FF2B5EF4-FFF2-40B4-BE49-F238E27FC236}">
                      <a16:creationId xmlns:a16="http://schemas.microsoft.com/office/drawing/2014/main" id="{B0AB2F73-8626-4BCE-85AE-3A5AECCA567C}"/>
                    </a:ext>
                  </a:extLst>
                </p14:cNvPr>
                <p14:cNvContentPartPr/>
                <p14:nvPr/>
              </p14:nvContentPartPr>
              <p14:xfrm>
                <a:off x="7978892" y="2665178"/>
                <a:ext cx="246240" cy="66600"/>
              </p14:xfrm>
            </p:contentPart>
          </mc:Choice>
          <mc:Fallback xmlns="">
            <p:pic>
              <p:nvPicPr>
                <p:cNvPr id="30" name="墨迹 29">
                  <a:extLst>
                    <a:ext uri="{FF2B5EF4-FFF2-40B4-BE49-F238E27FC236}">
                      <a16:creationId xmlns:a16="http://schemas.microsoft.com/office/drawing/2014/main" id="{B0AB2F73-8626-4BCE-85AE-3A5AECCA567C}"/>
                    </a:ext>
                  </a:extLst>
                </p:cNvPr>
                <p:cNvPicPr/>
                <p:nvPr/>
              </p:nvPicPr>
              <p:blipFill>
                <a:blip r:embed="rId28"/>
                <a:stretch>
                  <a:fillRect/>
                </a:stretch>
              </p:blipFill>
              <p:spPr>
                <a:xfrm>
                  <a:off x="7960892" y="2647275"/>
                  <a:ext cx="281880" cy="102048"/>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1" name="墨迹 30">
                  <a:extLst>
                    <a:ext uri="{FF2B5EF4-FFF2-40B4-BE49-F238E27FC236}">
                      <a16:creationId xmlns:a16="http://schemas.microsoft.com/office/drawing/2014/main" id="{3B0BB2D2-3541-4643-9222-3E4EFE4DD515}"/>
                    </a:ext>
                  </a:extLst>
                </p14:cNvPr>
                <p14:cNvContentPartPr/>
                <p14:nvPr/>
              </p14:nvContentPartPr>
              <p14:xfrm>
                <a:off x="8501252" y="2647178"/>
                <a:ext cx="205560" cy="408600"/>
              </p14:xfrm>
            </p:contentPart>
          </mc:Choice>
          <mc:Fallback xmlns="">
            <p:pic>
              <p:nvPicPr>
                <p:cNvPr id="31" name="墨迹 30">
                  <a:extLst>
                    <a:ext uri="{FF2B5EF4-FFF2-40B4-BE49-F238E27FC236}">
                      <a16:creationId xmlns:a16="http://schemas.microsoft.com/office/drawing/2014/main" id="{3B0BB2D2-3541-4643-9222-3E4EFE4DD515}"/>
                    </a:ext>
                  </a:extLst>
                </p:cNvPr>
                <p:cNvPicPr/>
                <p:nvPr/>
              </p:nvPicPr>
              <p:blipFill>
                <a:blip r:embed="rId30"/>
                <a:stretch>
                  <a:fillRect/>
                </a:stretch>
              </p:blipFill>
              <p:spPr>
                <a:xfrm>
                  <a:off x="8483220" y="2629178"/>
                  <a:ext cx="241263" cy="444240"/>
                </a:xfrm>
                <a:prstGeom prst="rect">
                  <a:avLst/>
                </a:prstGeom>
              </p:spPr>
            </p:pic>
          </mc:Fallback>
        </mc:AlternateContent>
      </p:grpSp>
      <p:grpSp>
        <p:nvGrpSpPr>
          <p:cNvPr id="56" name="组合 55">
            <a:extLst>
              <a:ext uri="{FF2B5EF4-FFF2-40B4-BE49-F238E27FC236}">
                <a16:creationId xmlns:a16="http://schemas.microsoft.com/office/drawing/2014/main" id="{531A1983-951D-4B30-B4E9-D66149CB3812}"/>
              </a:ext>
            </a:extLst>
          </p:cNvPr>
          <p:cNvGrpSpPr/>
          <p:nvPr/>
        </p:nvGrpSpPr>
        <p:grpSpPr>
          <a:xfrm>
            <a:off x="2973452" y="2462087"/>
            <a:ext cx="766800" cy="383760"/>
            <a:chOff x="2973452" y="2462087"/>
            <a:chExt cx="766800" cy="383760"/>
          </a:xfrm>
        </p:grpSpPr>
        <mc:AlternateContent xmlns:mc="http://schemas.openxmlformats.org/markup-compatibility/2006" xmlns:p14="http://schemas.microsoft.com/office/powerpoint/2010/main">
          <mc:Choice Requires="p14">
            <p:contentPart p14:bwMode="auto" r:id="rId31">
              <p14:nvContentPartPr>
                <p14:cNvPr id="51" name="墨迹 50">
                  <a:extLst>
                    <a:ext uri="{FF2B5EF4-FFF2-40B4-BE49-F238E27FC236}">
                      <a16:creationId xmlns:a16="http://schemas.microsoft.com/office/drawing/2014/main" id="{092A3AF1-46CD-4F6E-9849-6531B3C67545}"/>
                    </a:ext>
                  </a:extLst>
                </p14:cNvPr>
                <p14:cNvContentPartPr/>
                <p14:nvPr/>
              </p14:nvContentPartPr>
              <p14:xfrm>
                <a:off x="2973452" y="2558207"/>
                <a:ext cx="272520" cy="287640"/>
              </p14:xfrm>
            </p:contentPart>
          </mc:Choice>
          <mc:Fallback xmlns="">
            <p:pic>
              <p:nvPicPr>
                <p:cNvPr id="51" name="墨迹 50">
                  <a:extLst>
                    <a:ext uri="{FF2B5EF4-FFF2-40B4-BE49-F238E27FC236}">
                      <a16:creationId xmlns:a16="http://schemas.microsoft.com/office/drawing/2014/main" id="{092A3AF1-46CD-4F6E-9849-6531B3C67545}"/>
                    </a:ext>
                  </a:extLst>
                </p:cNvPr>
                <p:cNvPicPr/>
                <p:nvPr/>
              </p:nvPicPr>
              <p:blipFill>
                <a:blip r:embed="rId32"/>
                <a:stretch>
                  <a:fillRect/>
                </a:stretch>
              </p:blipFill>
              <p:spPr>
                <a:xfrm>
                  <a:off x="2955452" y="2540207"/>
                  <a:ext cx="308160" cy="3232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2" name="墨迹 51">
                  <a:extLst>
                    <a:ext uri="{FF2B5EF4-FFF2-40B4-BE49-F238E27FC236}">
                      <a16:creationId xmlns:a16="http://schemas.microsoft.com/office/drawing/2014/main" id="{81511190-9C5A-4681-BFBA-0B449DB6223D}"/>
                    </a:ext>
                  </a:extLst>
                </p14:cNvPr>
                <p14:cNvContentPartPr/>
                <p14:nvPr/>
              </p14:nvContentPartPr>
              <p14:xfrm>
                <a:off x="3094412" y="2644967"/>
                <a:ext cx="213480" cy="54000"/>
              </p14:xfrm>
            </p:contentPart>
          </mc:Choice>
          <mc:Fallback xmlns="">
            <p:pic>
              <p:nvPicPr>
                <p:cNvPr id="52" name="墨迹 51">
                  <a:extLst>
                    <a:ext uri="{FF2B5EF4-FFF2-40B4-BE49-F238E27FC236}">
                      <a16:creationId xmlns:a16="http://schemas.microsoft.com/office/drawing/2014/main" id="{81511190-9C5A-4681-BFBA-0B449DB6223D}"/>
                    </a:ext>
                  </a:extLst>
                </p:cNvPr>
                <p:cNvPicPr/>
                <p:nvPr/>
              </p:nvPicPr>
              <p:blipFill>
                <a:blip r:embed="rId34"/>
                <a:stretch>
                  <a:fillRect/>
                </a:stretch>
              </p:blipFill>
              <p:spPr>
                <a:xfrm>
                  <a:off x="3076442" y="2626967"/>
                  <a:ext cx="24906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3" name="墨迹 52">
                  <a:extLst>
                    <a:ext uri="{FF2B5EF4-FFF2-40B4-BE49-F238E27FC236}">
                      <a16:creationId xmlns:a16="http://schemas.microsoft.com/office/drawing/2014/main" id="{B4435318-D538-41E0-971E-14DE4249C77C}"/>
                    </a:ext>
                  </a:extLst>
                </p14:cNvPr>
                <p14:cNvContentPartPr/>
                <p14:nvPr/>
              </p14:nvContentPartPr>
              <p14:xfrm>
                <a:off x="3217172" y="2585207"/>
                <a:ext cx="204480" cy="182880"/>
              </p14:xfrm>
            </p:contentPart>
          </mc:Choice>
          <mc:Fallback xmlns="">
            <p:pic>
              <p:nvPicPr>
                <p:cNvPr id="53" name="墨迹 52">
                  <a:extLst>
                    <a:ext uri="{FF2B5EF4-FFF2-40B4-BE49-F238E27FC236}">
                      <a16:creationId xmlns:a16="http://schemas.microsoft.com/office/drawing/2014/main" id="{B4435318-D538-41E0-971E-14DE4249C77C}"/>
                    </a:ext>
                  </a:extLst>
                </p:cNvPr>
                <p:cNvPicPr/>
                <p:nvPr/>
              </p:nvPicPr>
              <p:blipFill>
                <a:blip r:embed="rId36"/>
                <a:stretch>
                  <a:fillRect/>
                </a:stretch>
              </p:blipFill>
              <p:spPr>
                <a:xfrm>
                  <a:off x="3199172" y="2567242"/>
                  <a:ext cx="240120" cy="21845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4" name="墨迹 53">
                  <a:extLst>
                    <a:ext uri="{FF2B5EF4-FFF2-40B4-BE49-F238E27FC236}">
                      <a16:creationId xmlns:a16="http://schemas.microsoft.com/office/drawing/2014/main" id="{566B9DED-99DE-4CEB-A6A4-6CC09F61ADE7}"/>
                    </a:ext>
                  </a:extLst>
                </p14:cNvPr>
                <p14:cNvContentPartPr/>
                <p14:nvPr/>
              </p14:nvContentPartPr>
              <p14:xfrm>
                <a:off x="3410492" y="2462087"/>
                <a:ext cx="242280" cy="329040"/>
              </p14:xfrm>
            </p:contentPart>
          </mc:Choice>
          <mc:Fallback xmlns="">
            <p:pic>
              <p:nvPicPr>
                <p:cNvPr id="54" name="墨迹 53">
                  <a:extLst>
                    <a:ext uri="{FF2B5EF4-FFF2-40B4-BE49-F238E27FC236}">
                      <a16:creationId xmlns:a16="http://schemas.microsoft.com/office/drawing/2014/main" id="{566B9DED-99DE-4CEB-A6A4-6CC09F61ADE7}"/>
                    </a:ext>
                  </a:extLst>
                </p:cNvPr>
                <p:cNvPicPr/>
                <p:nvPr/>
              </p:nvPicPr>
              <p:blipFill>
                <a:blip r:embed="rId38"/>
                <a:stretch>
                  <a:fillRect/>
                </a:stretch>
              </p:blipFill>
              <p:spPr>
                <a:xfrm>
                  <a:off x="3392492" y="2444087"/>
                  <a:ext cx="27792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5" name="墨迹 54">
                  <a:extLst>
                    <a:ext uri="{FF2B5EF4-FFF2-40B4-BE49-F238E27FC236}">
                      <a16:creationId xmlns:a16="http://schemas.microsoft.com/office/drawing/2014/main" id="{D254CF37-90AE-4062-A95A-955F92674887}"/>
                    </a:ext>
                  </a:extLst>
                </p14:cNvPr>
                <p14:cNvContentPartPr/>
                <p14:nvPr/>
              </p14:nvContentPartPr>
              <p14:xfrm>
                <a:off x="3737012" y="2635967"/>
                <a:ext cx="3240" cy="3240"/>
              </p14:xfrm>
            </p:contentPart>
          </mc:Choice>
          <mc:Fallback xmlns="">
            <p:pic>
              <p:nvPicPr>
                <p:cNvPr id="55" name="墨迹 54">
                  <a:extLst>
                    <a:ext uri="{FF2B5EF4-FFF2-40B4-BE49-F238E27FC236}">
                      <a16:creationId xmlns:a16="http://schemas.microsoft.com/office/drawing/2014/main" id="{D254CF37-90AE-4062-A95A-955F92674887}"/>
                    </a:ext>
                  </a:extLst>
                </p:cNvPr>
                <p:cNvPicPr/>
                <p:nvPr/>
              </p:nvPicPr>
              <p:blipFill>
                <a:blip r:embed="rId40"/>
                <a:stretch>
                  <a:fillRect/>
                </a:stretch>
              </p:blipFill>
              <p:spPr>
                <a:xfrm>
                  <a:off x="3719012" y="2619767"/>
                  <a:ext cx="38880" cy="35316"/>
                </a:xfrm>
                <a:prstGeom prst="rect">
                  <a:avLst/>
                </a:prstGeom>
              </p:spPr>
            </p:pic>
          </mc:Fallback>
        </mc:AlternateContent>
      </p:grpSp>
      <p:grpSp>
        <p:nvGrpSpPr>
          <p:cNvPr id="63" name="组合 62">
            <a:extLst>
              <a:ext uri="{FF2B5EF4-FFF2-40B4-BE49-F238E27FC236}">
                <a16:creationId xmlns:a16="http://schemas.microsoft.com/office/drawing/2014/main" id="{AEA3DA04-411C-49BD-B2D3-5D833D087F97}"/>
              </a:ext>
            </a:extLst>
          </p:cNvPr>
          <p:cNvGrpSpPr/>
          <p:nvPr/>
        </p:nvGrpSpPr>
        <p:grpSpPr>
          <a:xfrm>
            <a:off x="8865212" y="1985447"/>
            <a:ext cx="514440" cy="448920"/>
            <a:chOff x="8865212" y="1985447"/>
            <a:chExt cx="514440" cy="448920"/>
          </a:xfrm>
        </p:grpSpPr>
        <mc:AlternateContent xmlns:mc="http://schemas.openxmlformats.org/markup-compatibility/2006" xmlns:p14="http://schemas.microsoft.com/office/powerpoint/2010/main">
          <mc:Choice Requires="p14">
            <p:contentPart p14:bwMode="auto" r:id="rId41">
              <p14:nvContentPartPr>
                <p14:cNvPr id="57" name="墨迹 56">
                  <a:extLst>
                    <a:ext uri="{FF2B5EF4-FFF2-40B4-BE49-F238E27FC236}">
                      <a16:creationId xmlns:a16="http://schemas.microsoft.com/office/drawing/2014/main" id="{492DDDE1-3F5F-411C-AF84-13DC5B7D2132}"/>
                    </a:ext>
                  </a:extLst>
                </p14:cNvPr>
                <p14:cNvContentPartPr/>
                <p14:nvPr/>
              </p14:nvContentPartPr>
              <p14:xfrm>
                <a:off x="8865212" y="2000207"/>
                <a:ext cx="83880" cy="179640"/>
              </p14:xfrm>
            </p:contentPart>
          </mc:Choice>
          <mc:Fallback xmlns="">
            <p:pic>
              <p:nvPicPr>
                <p:cNvPr id="57" name="墨迹 56">
                  <a:extLst>
                    <a:ext uri="{FF2B5EF4-FFF2-40B4-BE49-F238E27FC236}">
                      <a16:creationId xmlns:a16="http://schemas.microsoft.com/office/drawing/2014/main" id="{492DDDE1-3F5F-411C-AF84-13DC5B7D2132}"/>
                    </a:ext>
                  </a:extLst>
                </p:cNvPr>
                <p:cNvPicPr/>
                <p:nvPr/>
              </p:nvPicPr>
              <p:blipFill>
                <a:blip r:embed="rId42"/>
                <a:stretch>
                  <a:fillRect/>
                </a:stretch>
              </p:blipFill>
              <p:spPr>
                <a:xfrm>
                  <a:off x="8847212" y="1982207"/>
                  <a:ext cx="11952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8" name="墨迹 57">
                  <a:extLst>
                    <a:ext uri="{FF2B5EF4-FFF2-40B4-BE49-F238E27FC236}">
                      <a16:creationId xmlns:a16="http://schemas.microsoft.com/office/drawing/2014/main" id="{5303C31B-4D66-4E78-AC12-862DBED3FA92}"/>
                    </a:ext>
                  </a:extLst>
                </p14:cNvPr>
                <p14:cNvContentPartPr/>
                <p14:nvPr/>
              </p14:nvContentPartPr>
              <p14:xfrm>
                <a:off x="8908052" y="1985447"/>
                <a:ext cx="235080" cy="352800"/>
              </p14:xfrm>
            </p:contentPart>
          </mc:Choice>
          <mc:Fallback xmlns="">
            <p:pic>
              <p:nvPicPr>
                <p:cNvPr id="58" name="墨迹 57">
                  <a:extLst>
                    <a:ext uri="{FF2B5EF4-FFF2-40B4-BE49-F238E27FC236}">
                      <a16:creationId xmlns:a16="http://schemas.microsoft.com/office/drawing/2014/main" id="{5303C31B-4D66-4E78-AC12-862DBED3FA92}"/>
                    </a:ext>
                  </a:extLst>
                </p:cNvPr>
                <p:cNvPicPr/>
                <p:nvPr/>
              </p:nvPicPr>
              <p:blipFill>
                <a:blip r:embed="rId44"/>
                <a:stretch>
                  <a:fillRect/>
                </a:stretch>
              </p:blipFill>
              <p:spPr>
                <a:xfrm>
                  <a:off x="8890052" y="1967447"/>
                  <a:ext cx="27072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9" name="墨迹 58">
                  <a:extLst>
                    <a:ext uri="{FF2B5EF4-FFF2-40B4-BE49-F238E27FC236}">
                      <a16:creationId xmlns:a16="http://schemas.microsoft.com/office/drawing/2014/main" id="{F0E3603F-A81D-4751-AD96-C8597786789A}"/>
                    </a:ext>
                  </a:extLst>
                </p14:cNvPr>
                <p14:cNvContentPartPr/>
                <p14:nvPr/>
              </p14:nvContentPartPr>
              <p14:xfrm>
                <a:off x="8955212" y="2167607"/>
                <a:ext cx="46800" cy="173880"/>
              </p14:xfrm>
            </p:contentPart>
          </mc:Choice>
          <mc:Fallback xmlns="">
            <p:pic>
              <p:nvPicPr>
                <p:cNvPr id="59" name="墨迹 58">
                  <a:extLst>
                    <a:ext uri="{FF2B5EF4-FFF2-40B4-BE49-F238E27FC236}">
                      <a16:creationId xmlns:a16="http://schemas.microsoft.com/office/drawing/2014/main" id="{F0E3603F-A81D-4751-AD96-C8597786789A}"/>
                    </a:ext>
                  </a:extLst>
                </p:cNvPr>
                <p:cNvPicPr/>
                <p:nvPr/>
              </p:nvPicPr>
              <p:blipFill>
                <a:blip r:embed="rId46"/>
                <a:stretch>
                  <a:fillRect/>
                </a:stretch>
              </p:blipFill>
              <p:spPr>
                <a:xfrm>
                  <a:off x="8937212" y="2149607"/>
                  <a:ext cx="8244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0" name="墨迹 59">
                  <a:extLst>
                    <a:ext uri="{FF2B5EF4-FFF2-40B4-BE49-F238E27FC236}">
                      <a16:creationId xmlns:a16="http://schemas.microsoft.com/office/drawing/2014/main" id="{32F3CB88-0369-4986-8B1B-551C73CA6D68}"/>
                    </a:ext>
                  </a:extLst>
                </p14:cNvPr>
                <p14:cNvContentPartPr/>
                <p14:nvPr/>
              </p14:nvContentPartPr>
              <p14:xfrm>
                <a:off x="9119012" y="2000567"/>
                <a:ext cx="219240" cy="326880"/>
              </p14:xfrm>
            </p:contentPart>
          </mc:Choice>
          <mc:Fallback xmlns="">
            <p:pic>
              <p:nvPicPr>
                <p:cNvPr id="60" name="墨迹 59">
                  <a:extLst>
                    <a:ext uri="{FF2B5EF4-FFF2-40B4-BE49-F238E27FC236}">
                      <a16:creationId xmlns:a16="http://schemas.microsoft.com/office/drawing/2014/main" id="{32F3CB88-0369-4986-8B1B-551C73CA6D68}"/>
                    </a:ext>
                  </a:extLst>
                </p:cNvPr>
                <p:cNvPicPr/>
                <p:nvPr/>
              </p:nvPicPr>
              <p:blipFill>
                <a:blip r:embed="rId48"/>
                <a:stretch>
                  <a:fillRect/>
                </a:stretch>
              </p:blipFill>
              <p:spPr>
                <a:xfrm>
                  <a:off x="9101042" y="1982547"/>
                  <a:ext cx="254822" cy="362559"/>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1" name="墨迹 60">
                  <a:extLst>
                    <a:ext uri="{FF2B5EF4-FFF2-40B4-BE49-F238E27FC236}">
                      <a16:creationId xmlns:a16="http://schemas.microsoft.com/office/drawing/2014/main" id="{FF13F4C4-18E5-4037-AB15-8BA73F31F185}"/>
                    </a:ext>
                  </a:extLst>
                </p14:cNvPr>
                <p14:cNvContentPartPr/>
                <p14:nvPr/>
              </p14:nvContentPartPr>
              <p14:xfrm>
                <a:off x="9253652" y="2021807"/>
                <a:ext cx="8280" cy="98640"/>
              </p14:xfrm>
            </p:contentPart>
          </mc:Choice>
          <mc:Fallback xmlns="">
            <p:pic>
              <p:nvPicPr>
                <p:cNvPr id="61" name="墨迹 60">
                  <a:extLst>
                    <a:ext uri="{FF2B5EF4-FFF2-40B4-BE49-F238E27FC236}">
                      <a16:creationId xmlns:a16="http://schemas.microsoft.com/office/drawing/2014/main" id="{FF13F4C4-18E5-4037-AB15-8BA73F31F185}"/>
                    </a:ext>
                  </a:extLst>
                </p:cNvPr>
                <p:cNvPicPr/>
                <p:nvPr/>
              </p:nvPicPr>
              <p:blipFill>
                <a:blip r:embed="rId50"/>
                <a:stretch>
                  <a:fillRect/>
                </a:stretch>
              </p:blipFill>
              <p:spPr>
                <a:xfrm>
                  <a:off x="9235652" y="2003807"/>
                  <a:ext cx="439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2" name="墨迹 61">
                  <a:extLst>
                    <a:ext uri="{FF2B5EF4-FFF2-40B4-BE49-F238E27FC236}">
                      <a16:creationId xmlns:a16="http://schemas.microsoft.com/office/drawing/2014/main" id="{4F2CCA58-770D-48A0-B5F8-06B85C18EAD0}"/>
                    </a:ext>
                  </a:extLst>
                </p14:cNvPr>
                <p14:cNvContentPartPr/>
                <p14:nvPr/>
              </p14:nvContentPartPr>
              <p14:xfrm>
                <a:off x="9197852" y="2166167"/>
                <a:ext cx="181800" cy="268200"/>
              </p14:xfrm>
            </p:contentPart>
          </mc:Choice>
          <mc:Fallback xmlns="">
            <p:pic>
              <p:nvPicPr>
                <p:cNvPr id="62" name="墨迹 61">
                  <a:extLst>
                    <a:ext uri="{FF2B5EF4-FFF2-40B4-BE49-F238E27FC236}">
                      <a16:creationId xmlns:a16="http://schemas.microsoft.com/office/drawing/2014/main" id="{4F2CCA58-770D-48A0-B5F8-06B85C18EAD0}"/>
                    </a:ext>
                  </a:extLst>
                </p:cNvPr>
                <p:cNvPicPr/>
                <p:nvPr/>
              </p:nvPicPr>
              <p:blipFill>
                <a:blip r:embed="rId52"/>
                <a:stretch>
                  <a:fillRect/>
                </a:stretch>
              </p:blipFill>
              <p:spPr>
                <a:xfrm>
                  <a:off x="9179852" y="2148167"/>
                  <a:ext cx="217440" cy="303840"/>
                </a:xfrm>
                <a:prstGeom prst="rect">
                  <a:avLst/>
                </a:prstGeom>
              </p:spPr>
            </p:pic>
          </mc:Fallback>
        </mc:AlternateContent>
      </p:grpSp>
      <p:grpSp>
        <p:nvGrpSpPr>
          <p:cNvPr id="72725" name="组合 72724">
            <a:extLst>
              <a:ext uri="{FF2B5EF4-FFF2-40B4-BE49-F238E27FC236}">
                <a16:creationId xmlns:a16="http://schemas.microsoft.com/office/drawing/2014/main" id="{FD52F8C7-5966-4791-8FEF-952E95BE520F}"/>
              </a:ext>
            </a:extLst>
          </p:cNvPr>
          <p:cNvGrpSpPr/>
          <p:nvPr/>
        </p:nvGrpSpPr>
        <p:grpSpPr>
          <a:xfrm>
            <a:off x="4177652" y="2635247"/>
            <a:ext cx="461520" cy="306000"/>
            <a:chOff x="4177652" y="2635247"/>
            <a:chExt cx="461520" cy="306000"/>
          </a:xfrm>
        </p:grpSpPr>
        <mc:AlternateContent xmlns:mc="http://schemas.openxmlformats.org/markup-compatibility/2006" xmlns:p14="http://schemas.microsoft.com/office/powerpoint/2010/main">
          <mc:Choice Requires="p14">
            <p:contentPart p14:bwMode="auto" r:id="rId53">
              <p14:nvContentPartPr>
                <p14:cNvPr id="72704" name="墨迹 72703">
                  <a:extLst>
                    <a:ext uri="{FF2B5EF4-FFF2-40B4-BE49-F238E27FC236}">
                      <a16:creationId xmlns:a16="http://schemas.microsoft.com/office/drawing/2014/main" id="{2DCCECA2-4E0C-4526-99D2-4A37A13A591F}"/>
                    </a:ext>
                  </a:extLst>
                </p14:cNvPr>
                <p14:cNvContentPartPr/>
                <p14:nvPr/>
              </p14:nvContentPartPr>
              <p14:xfrm>
                <a:off x="4212212" y="2660447"/>
                <a:ext cx="42120" cy="227520"/>
              </p14:xfrm>
            </p:contentPart>
          </mc:Choice>
          <mc:Fallback xmlns="">
            <p:pic>
              <p:nvPicPr>
                <p:cNvPr id="72704" name="墨迹 72703">
                  <a:extLst>
                    <a:ext uri="{FF2B5EF4-FFF2-40B4-BE49-F238E27FC236}">
                      <a16:creationId xmlns:a16="http://schemas.microsoft.com/office/drawing/2014/main" id="{2DCCECA2-4E0C-4526-99D2-4A37A13A591F}"/>
                    </a:ext>
                  </a:extLst>
                </p:cNvPr>
                <p:cNvPicPr/>
                <p:nvPr/>
              </p:nvPicPr>
              <p:blipFill>
                <a:blip r:embed="rId54"/>
                <a:stretch>
                  <a:fillRect/>
                </a:stretch>
              </p:blipFill>
              <p:spPr>
                <a:xfrm>
                  <a:off x="4194212" y="2642447"/>
                  <a:ext cx="7776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72705" name="墨迹 72704">
                  <a:extLst>
                    <a:ext uri="{FF2B5EF4-FFF2-40B4-BE49-F238E27FC236}">
                      <a16:creationId xmlns:a16="http://schemas.microsoft.com/office/drawing/2014/main" id="{4BAEC5FB-02B4-466A-A30F-2E7985FDCA82}"/>
                    </a:ext>
                  </a:extLst>
                </p14:cNvPr>
                <p14:cNvContentPartPr/>
                <p14:nvPr/>
              </p14:nvContentPartPr>
              <p14:xfrm>
                <a:off x="4177652" y="2770247"/>
                <a:ext cx="221760" cy="147960"/>
              </p14:xfrm>
            </p:contentPart>
          </mc:Choice>
          <mc:Fallback xmlns="">
            <p:pic>
              <p:nvPicPr>
                <p:cNvPr id="72705" name="墨迹 72704">
                  <a:extLst>
                    <a:ext uri="{FF2B5EF4-FFF2-40B4-BE49-F238E27FC236}">
                      <a16:creationId xmlns:a16="http://schemas.microsoft.com/office/drawing/2014/main" id="{4BAEC5FB-02B4-466A-A30F-2E7985FDCA82}"/>
                    </a:ext>
                  </a:extLst>
                </p:cNvPr>
                <p:cNvPicPr/>
                <p:nvPr/>
              </p:nvPicPr>
              <p:blipFill>
                <a:blip r:embed="rId56"/>
                <a:stretch>
                  <a:fillRect/>
                </a:stretch>
              </p:blipFill>
              <p:spPr>
                <a:xfrm>
                  <a:off x="4159652" y="2752247"/>
                  <a:ext cx="25740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2722" name="墨迹 72721">
                  <a:extLst>
                    <a:ext uri="{FF2B5EF4-FFF2-40B4-BE49-F238E27FC236}">
                      <a16:creationId xmlns:a16="http://schemas.microsoft.com/office/drawing/2014/main" id="{E74BD558-9776-416D-A241-470B363710DA}"/>
                    </a:ext>
                  </a:extLst>
                </p14:cNvPr>
                <p14:cNvContentPartPr/>
                <p14:nvPr/>
              </p14:nvContentPartPr>
              <p14:xfrm>
                <a:off x="4367732" y="2635247"/>
                <a:ext cx="163440" cy="300600"/>
              </p14:xfrm>
            </p:contentPart>
          </mc:Choice>
          <mc:Fallback xmlns="">
            <p:pic>
              <p:nvPicPr>
                <p:cNvPr id="72722" name="墨迹 72721">
                  <a:extLst>
                    <a:ext uri="{FF2B5EF4-FFF2-40B4-BE49-F238E27FC236}">
                      <a16:creationId xmlns:a16="http://schemas.microsoft.com/office/drawing/2014/main" id="{E74BD558-9776-416D-A241-470B363710DA}"/>
                    </a:ext>
                  </a:extLst>
                </p:cNvPr>
                <p:cNvPicPr/>
                <p:nvPr/>
              </p:nvPicPr>
              <p:blipFill>
                <a:blip r:embed="rId58"/>
                <a:stretch>
                  <a:fillRect/>
                </a:stretch>
              </p:blipFill>
              <p:spPr>
                <a:xfrm>
                  <a:off x="4349732" y="2617247"/>
                  <a:ext cx="19908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2723" name="墨迹 72722">
                  <a:extLst>
                    <a:ext uri="{FF2B5EF4-FFF2-40B4-BE49-F238E27FC236}">
                      <a16:creationId xmlns:a16="http://schemas.microsoft.com/office/drawing/2014/main" id="{D223354E-AC18-49EC-8305-8AE60E40D9B2}"/>
                    </a:ext>
                  </a:extLst>
                </p14:cNvPr>
                <p14:cNvContentPartPr/>
                <p14:nvPr/>
              </p14:nvContentPartPr>
              <p14:xfrm>
                <a:off x="4395452" y="2784647"/>
                <a:ext cx="183600" cy="156600"/>
              </p14:xfrm>
            </p:contentPart>
          </mc:Choice>
          <mc:Fallback xmlns="">
            <p:pic>
              <p:nvPicPr>
                <p:cNvPr id="72723" name="墨迹 72722">
                  <a:extLst>
                    <a:ext uri="{FF2B5EF4-FFF2-40B4-BE49-F238E27FC236}">
                      <a16:creationId xmlns:a16="http://schemas.microsoft.com/office/drawing/2014/main" id="{D223354E-AC18-49EC-8305-8AE60E40D9B2}"/>
                    </a:ext>
                  </a:extLst>
                </p:cNvPr>
                <p:cNvPicPr/>
                <p:nvPr/>
              </p:nvPicPr>
              <p:blipFill>
                <a:blip r:embed="rId60"/>
                <a:stretch>
                  <a:fillRect/>
                </a:stretch>
              </p:blipFill>
              <p:spPr>
                <a:xfrm>
                  <a:off x="4377452" y="2766647"/>
                  <a:ext cx="21924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724" name="墨迹 72723">
                  <a:extLst>
                    <a:ext uri="{FF2B5EF4-FFF2-40B4-BE49-F238E27FC236}">
                      <a16:creationId xmlns:a16="http://schemas.microsoft.com/office/drawing/2014/main" id="{FBF7A7DD-750B-4946-93A9-5D00B8CEA6F2}"/>
                    </a:ext>
                  </a:extLst>
                </p14:cNvPr>
                <p14:cNvContentPartPr/>
                <p14:nvPr/>
              </p14:nvContentPartPr>
              <p14:xfrm>
                <a:off x="4566092" y="2847647"/>
                <a:ext cx="73080" cy="74880"/>
              </p14:xfrm>
            </p:contentPart>
          </mc:Choice>
          <mc:Fallback xmlns="">
            <p:pic>
              <p:nvPicPr>
                <p:cNvPr id="72724" name="墨迹 72723">
                  <a:extLst>
                    <a:ext uri="{FF2B5EF4-FFF2-40B4-BE49-F238E27FC236}">
                      <a16:creationId xmlns:a16="http://schemas.microsoft.com/office/drawing/2014/main" id="{FBF7A7DD-750B-4946-93A9-5D00B8CEA6F2}"/>
                    </a:ext>
                  </a:extLst>
                </p:cNvPr>
                <p:cNvPicPr/>
                <p:nvPr/>
              </p:nvPicPr>
              <p:blipFill>
                <a:blip r:embed="rId62"/>
                <a:stretch>
                  <a:fillRect/>
                </a:stretch>
              </p:blipFill>
              <p:spPr>
                <a:xfrm>
                  <a:off x="4548092" y="2829647"/>
                  <a:ext cx="108720" cy="110520"/>
                </a:xfrm>
                <a:prstGeom prst="rect">
                  <a:avLst/>
                </a:prstGeom>
              </p:spPr>
            </p:pic>
          </mc:Fallback>
        </mc:AlternateContent>
      </p:grpSp>
      <p:grpSp>
        <p:nvGrpSpPr>
          <p:cNvPr id="732182" name="组合 732181">
            <a:extLst>
              <a:ext uri="{FF2B5EF4-FFF2-40B4-BE49-F238E27FC236}">
                <a16:creationId xmlns:a16="http://schemas.microsoft.com/office/drawing/2014/main" id="{8636639E-85FE-41BE-A7B5-124F1BC660AC}"/>
              </a:ext>
            </a:extLst>
          </p:cNvPr>
          <p:cNvGrpSpPr/>
          <p:nvPr/>
        </p:nvGrpSpPr>
        <p:grpSpPr>
          <a:xfrm>
            <a:off x="4459532" y="-33904"/>
            <a:ext cx="5022720" cy="1599282"/>
            <a:chOff x="4459532" y="-33904"/>
            <a:chExt cx="5022720" cy="1599282"/>
          </a:xfrm>
        </p:grpSpPr>
        <mc:AlternateContent xmlns:mc="http://schemas.openxmlformats.org/markup-compatibility/2006" xmlns:p14="http://schemas.microsoft.com/office/powerpoint/2010/main">
          <mc:Choice Requires="p14">
            <p:contentPart p14:bwMode="auto" r:id="rId63">
              <p14:nvContentPartPr>
                <p14:cNvPr id="8" name="墨迹 7">
                  <a:extLst>
                    <a:ext uri="{FF2B5EF4-FFF2-40B4-BE49-F238E27FC236}">
                      <a16:creationId xmlns:a16="http://schemas.microsoft.com/office/drawing/2014/main" id="{0A765D53-CF8D-4885-9290-54BFAFBAA419}"/>
                    </a:ext>
                  </a:extLst>
                </p14:cNvPr>
                <p14:cNvContentPartPr/>
                <p14:nvPr/>
              </p14:nvContentPartPr>
              <p14:xfrm>
                <a:off x="7387412" y="1486538"/>
                <a:ext cx="1335240" cy="78840"/>
              </p14:xfrm>
            </p:contentPart>
          </mc:Choice>
          <mc:Fallback xmlns="">
            <p:pic>
              <p:nvPicPr>
                <p:cNvPr id="8" name="墨迹 7">
                  <a:extLst>
                    <a:ext uri="{FF2B5EF4-FFF2-40B4-BE49-F238E27FC236}">
                      <a16:creationId xmlns:a16="http://schemas.microsoft.com/office/drawing/2014/main" id="{0A765D53-CF8D-4885-9290-54BFAFBAA419}"/>
                    </a:ext>
                  </a:extLst>
                </p:cNvPr>
                <p:cNvPicPr/>
                <p:nvPr/>
              </p:nvPicPr>
              <p:blipFill>
                <a:blip r:embed="rId64"/>
                <a:stretch>
                  <a:fillRect/>
                </a:stretch>
              </p:blipFill>
              <p:spPr>
                <a:xfrm>
                  <a:off x="7369407" y="1468538"/>
                  <a:ext cx="137089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1" name="墨迹 10">
                  <a:extLst>
                    <a:ext uri="{FF2B5EF4-FFF2-40B4-BE49-F238E27FC236}">
                      <a16:creationId xmlns:a16="http://schemas.microsoft.com/office/drawing/2014/main" id="{6CAB7FE0-2E61-4DB6-9808-76193DE449DA}"/>
                    </a:ext>
                  </a:extLst>
                </p14:cNvPr>
                <p14:cNvContentPartPr/>
                <p14:nvPr/>
              </p14:nvContentPartPr>
              <p14:xfrm>
                <a:off x="7498292" y="1113578"/>
                <a:ext cx="929520" cy="78840"/>
              </p14:xfrm>
            </p:contentPart>
          </mc:Choice>
          <mc:Fallback xmlns="">
            <p:pic>
              <p:nvPicPr>
                <p:cNvPr id="11" name="墨迹 10">
                  <a:extLst>
                    <a:ext uri="{FF2B5EF4-FFF2-40B4-BE49-F238E27FC236}">
                      <a16:creationId xmlns:a16="http://schemas.microsoft.com/office/drawing/2014/main" id="{6CAB7FE0-2E61-4DB6-9808-76193DE449DA}"/>
                    </a:ext>
                  </a:extLst>
                </p:cNvPr>
                <p:cNvPicPr/>
                <p:nvPr/>
              </p:nvPicPr>
              <p:blipFill>
                <a:blip r:embed="rId66"/>
                <a:stretch>
                  <a:fillRect/>
                </a:stretch>
              </p:blipFill>
              <p:spPr>
                <a:xfrm>
                  <a:off x="7480292" y="1095578"/>
                  <a:ext cx="96516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3" name="墨迹 32">
                  <a:extLst>
                    <a:ext uri="{FF2B5EF4-FFF2-40B4-BE49-F238E27FC236}">
                      <a16:creationId xmlns:a16="http://schemas.microsoft.com/office/drawing/2014/main" id="{9B408454-2A30-48D1-A0A2-D12AD973FFFE}"/>
                    </a:ext>
                  </a:extLst>
                </p14:cNvPr>
                <p14:cNvContentPartPr/>
                <p14:nvPr/>
              </p14:nvContentPartPr>
              <p14:xfrm>
                <a:off x="4459532" y="598058"/>
                <a:ext cx="923040" cy="853920"/>
              </p14:xfrm>
            </p:contentPart>
          </mc:Choice>
          <mc:Fallback xmlns="">
            <p:pic>
              <p:nvPicPr>
                <p:cNvPr id="33" name="墨迹 32">
                  <a:extLst>
                    <a:ext uri="{FF2B5EF4-FFF2-40B4-BE49-F238E27FC236}">
                      <a16:creationId xmlns:a16="http://schemas.microsoft.com/office/drawing/2014/main" id="{9B408454-2A30-48D1-A0A2-D12AD973FFFE}"/>
                    </a:ext>
                  </a:extLst>
                </p:cNvPr>
                <p:cNvPicPr/>
                <p:nvPr/>
              </p:nvPicPr>
              <p:blipFill>
                <a:blip r:embed="rId68"/>
                <a:stretch>
                  <a:fillRect/>
                </a:stretch>
              </p:blipFill>
              <p:spPr>
                <a:xfrm>
                  <a:off x="4441532" y="580058"/>
                  <a:ext cx="958680" cy="889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4" name="墨迹 33">
                  <a:extLst>
                    <a:ext uri="{FF2B5EF4-FFF2-40B4-BE49-F238E27FC236}">
                      <a16:creationId xmlns:a16="http://schemas.microsoft.com/office/drawing/2014/main" id="{A650BA68-5A80-46D1-949B-3A310A4CE3B6}"/>
                    </a:ext>
                  </a:extLst>
                </p14:cNvPr>
                <p14:cNvContentPartPr/>
                <p14:nvPr/>
              </p14:nvContentPartPr>
              <p14:xfrm>
                <a:off x="5195012" y="308618"/>
                <a:ext cx="357120" cy="397440"/>
              </p14:xfrm>
            </p:contentPart>
          </mc:Choice>
          <mc:Fallback xmlns="">
            <p:pic>
              <p:nvPicPr>
                <p:cNvPr id="34" name="墨迹 33">
                  <a:extLst>
                    <a:ext uri="{FF2B5EF4-FFF2-40B4-BE49-F238E27FC236}">
                      <a16:creationId xmlns:a16="http://schemas.microsoft.com/office/drawing/2014/main" id="{A650BA68-5A80-46D1-949B-3A310A4CE3B6}"/>
                    </a:ext>
                  </a:extLst>
                </p:cNvPr>
                <p:cNvPicPr/>
                <p:nvPr/>
              </p:nvPicPr>
              <p:blipFill>
                <a:blip r:embed="rId70"/>
                <a:stretch>
                  <a:fillRect/>
                </a:stretch>
              </p:blipFill>
              <p:spPr>
                <a:xfrm>
                  <a:off x="5177012" y="290618"/>
                  <a:ext cx="392760" cy="4330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5" name="墨迹 34">
                  <a:extLst>
                    <a:ext uri="{FF2B5EF4-FFF2-40B4-BE49-F238E27FC236}">
                      <a16:creationId xmlns:a16="http://schemas.microsoft.com/office/drawing/2014/main" id="{F3E96883-C173-4A21-A9E1-CEAB3B94D984}"/>
                    </a:ext>
                  </a:extLst>
                </p14:cNvPr>
                <p14:cNvContentPartPr/>
                <p14:nvPr/>
              </p14:nvContentPartPr>
              <p14:xfrm>
                <a:off x="5705132" y="-22942"/>
                <a:ext cx="207000" cy="526680"/>
              </p14:xfrm>
            </p:contentPart>
          </mc:Choice>
          <mc:Fallback xmlns="">
            <p:pic>
              <p:nvPicPr>
                <p:cNvPr id="35" name="墨迹 34">
                  <a:extLst>
                    <a:ext uri="{FF2B5EF4-FFF2-40B4-BE49-F238E27FC236}">
                      <a16:creationId xmlns:a16="http://schemas.microsoft.com/office/drawing/2014/main" id="{F3E96883-C173-4A21-A9E1-CEAB3B94D984}"/>
                    </a:ext>
                  </a:extLst>
                </p:cNvPr>
                <p:cNvPicPr/>
                <p:nvPr/>
              </p:nvPicPr>
              <p:blipFill>
                <a:blip r:embed="rId72"/>
                <a:stretch>
                  <a:fillRect/>
                </a:stretch>
              </p:blipFill>
              <p:spPr>
                <a:xfrm>
                  <a:off x="5687132" y="-40942"/>
                  <a:ext cx="242640" cy="5623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6" name="墨迹 35">
                  <a:extLst>
                    <a:ext uri="{FF2B5EF4-FFF2-40B4-BE49-F238E27FC236}">
                      <a16:creationId xmlns:a16="http://schemas.microsoft.com/office/drawing/2014/main" id="{ED1FA5F9-01B1-4A1C-8633-417DABEB910A}"/>
                    </a:ext>
                  </a:extLst>
                </p14:cNvPr>
                <p14:cNvContentPartPr/>
                <p14:nvPr/>
              </p14:nvContentPartPr>
              <p14:xfrm>
                <a:off x="5819252" y="100736"/>
                <a:ext cx="203400" cy="156600"/>
              </p14:xfrm>
            </p:contentPart>
          </mc:Choice>
          <mc:Fallback xmlns="">
            <p:pic>
              <p:nvPicPr>
                <p:cNvPr id="36" name="墨迹 35">
                  <a:extLst>
                    <a:ext uri="{FF2B5EF4-FFF2-40B4-BE49-F238E27FC236}">
                      <a16:creationId xmlns:a16="http://schemas.microsoft.com/office/drawing/2014/main" id="{ED1FA5F9-01B1-4A1C-8633-417DABEB910A}"/>
                    </a:ext>
                  </a:extLst>
                </p:cNvPr>
                <p:cNvPicPr/>
                <p:nvPr/>
              </p:nvPicPr>
              <p:blipFill>
                <a:blip r:embed="rId74"/>
                <a:stretch>
                  <a:fillRect/>
                </a:stretch>
              </p:blipFill>
              <p:spPr>
                <a:xfrm>
                  <a:off x="5801252" y="82736"/>
                  <a:ext cx="23904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37" name="墨迹 36">
                  <a:extLst>
                    <a:ext uri="{FF2B5EF4-FFF2-40B4-BE49-F238E27FC236}">
                      <a16:creationId xmlns:a16="http://schemas.microsoft.com/office/drawing/2014/main" id="{340B5CA2-518D-4260-95C5-D6A4BC58C245}"/>
                    </a:ext>
                  </a:extLst>
                </p14:cNvPr>
                <p14:cNvContentPartPr/>
                <p14:nvPr/>
              </p14:nvContentPartPr>
              <p14:xfrm>
                <a:off x="5820692" y="108296"/>
                <a:ext cx="271440" cy="395280"/>
              </p14:xfrm>
            </p:contentPart>
          </mc:Choice>
          <mc:Fallback xmlns="">
            <p:pic>
              <p:nvPicPr>
                <p:cNvPr id="37" name="墨迹 36">
                  <a:extLst>
                    <a:ext uri="{FF2B5EF4-FFF2-40B4-BE49-F238E27FC236}">
                      <a16:creationId xmlns:a16="http://schemas.microsoft.com/office/drawing/2014/main" id="{340B5CA2-518D-4260-95C5-D6A4BC58C245}"/>
                    </a:ext>
                  </a:extLst>
                </p:cNvPr>
                <p:cNvPicPr/>
                <p:nvPr/>
              </p:nvPicPr>
              <p:blipFill>
                <a:blip r:embed="rId76"/>
                <a:stretch>
                  <a:fillRect/>
                </a:stretch>
              </p:blipFill>
              <p:spPr>
                <a:xfrm>
                  <a:off x="5802692" y="90296"/>
                  <a:ext cx="30708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8" name="墨迹 37">
                  <a:extLst>
                    <a:ext uri="{FF2B5EF4-FFF2-40B4-BE49-F238E27FC236}">
                      <a16:creationId xmlns:a16="http://schemas.microsoft.com/office/drawing/2014/main" id="{653A8CED-4837-40F8-95E6-761314E39259}"/>
                    </a:ext>
                  </a:extLst>
                </p14:cNvPr>
                <p14:cNvContentPartPr/>
                <p14:nvPr/>
              </p14:nvContentPartPr>
              <p14:xfrm>
                <a:off x="6003932" y="-19864"/>
                <a:ext cx="25920" cy="48600"/>
              </p14:xfrm>
            </p:contentPart>
          </mc:Choice>
          <mc:Fallback xmlns="">
            <p:pic>
              <p:nvPicPr>
                <p:cNvPr id="38" name="墨迹 37">
                  <a:extLst>
                    <a:ext uri="{FF2B5EF4-FFF2-40B4-BE49-F238E27FC236}">
                      <a16:creationId xmlns:a16="http://schemas.microsoft.com/office/drawing/2014/main" id="{653A8CED-4837-40F8-95E6-761314E39259}"/>
                    </a:ext>
                  </a:extLst>
                </p:cNvPr>
                <p:cNvPicPr/>
                <p:nvPr/>
              </p:nvPicPr>
              <p:blipFill>
                <a:blip r:embed="rId78"/>
                <a:stretch>
                  <a:fillRect/>
                </a:stretch>
              </p:blipFill>
              <p:spPr>
                <a:xfrm>
                  <a:off x="5985678" y="-37864"/>
                  <a:ext cx="62062"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9" name="墨迹 38">
                  <a:extLst>
                    <a:ext uri="{FF2B5EF4-FFF2-40B4-BE49-F238E27FC236}">
                      <a16:creationId xmlns:a16="http://schemas.microsoft.com/office/drawing/2014/main" id="{637986C6-FB97-4AFA-9B8E-43635597AE69}"/>
                    </a:ext>
                  </a:extLst>
                </p14:cNvPr>
                <p14:cNvContentPartPr/>
                <p14:nvPr/>
              </p14:nvContentPartPr>
              <p14:xfrm>
                <a:off x="6104732" y="-28144"/>
                <a:ext cx="174960" cy="229680"/>
              </p14:xfrm>
            </p:contentPart>
          </mc:Choice>
          <mc:Fallback xmlns="">
            <p:pic>
              <p:nvPicPr>
                <p:cNvPr id="39" name="墨迹 38">
                  <a:extLst>
                    <a:ext uri="{FF2B5EF4-FFF2-40B4-BE49-F238E27FC236}">
                      <a16:creationId xmlns:a16="http://schemas.microsoft.com/office/drawing/2014/main" id="{637986C6-FB97-4AFA-9B8E-43635597AE69}"/>
                    </a:ext>
                  </a:extLst>
                </p:cNvPr>
                <p:cNvPicPr/>
                <p:nvPr/>
              </p:nvPicPr>
              <p:blipFill>
                <a:blip r:embed="rId80"/>
                <a:stretch>
                  <a:fillRect/>
                </a:stretch>
              </p:blipFill>
              <p:spPr>
                <a:xfrm>
                  <a:off x="6086695" y="-46172"/>
                  <a:ext cx="210673" cy="265376"/>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0" name="墨迹 39">
                  <a:extLst>
                    <a:ext uri="{FF2B5EF4-FFF2-40B4-BE49-F238E27FC236}">
                      <a16:creationId xmlns:a16="http://schemas.microsoft.com/office/drawing/2014/main" id="{7ECFEA44-9D02-475D-AC98-95358E4EBB4A}"/>
                    </a:ext>
                  </a:extLst>
                </p14:cNvPr>
                <p14:cNvContentPartPr/>
                <p14:nvPr/>
              </p14:nvContentPartPr>
              <p14:xfrm>
                <a:off x="6022652" y="152576"/>
                <a:ext cx="330840" cy="257040"/>
              </p14:xfrm>
            </p:contentPart>
          </mc:Choice>
          <mc:Fallback xmlns="">
            <p:pic>
              <p:nvPicPr>
                <p:cNvPr id="40" name="墨迹 39">
                  <a:extLst>
                    <a:ext uri="{FF2B5EF4-FFF2-40B4-BE49-F238E27FC236}">
                      <a16:creationId xmlns:a16="http://schemas.microsoft.com/office/drawing/2014/main" id="{7ECFEA44-9D02-475D-AC98-95358E4EBB4A}"/>
                    </a:ext>
                  </a:extLst>
                </p:cNvPr>
                <p:cNvPicPr/>
                <p:nvPr/>
              </p:nvPicPr>
              <p:blipFill>
                <a:blip r:embed="rId82"/>
                <a:stretch>
                  <a:fillRect/>
                </a:stretch>
              </p:blipFill>
              <p:spPr>
                <a:xfrm>
                  <a:off x="6004632" y="134576"/>
                  <a:ext cx="366519"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1" name="墨迹 40">
                  <a:extLst>
                    <a:ext uri="{FF2B5EF4-FFF2-40B4-BE49-F238E27FC236}">
                      <a16:creationId xmlns:a16="http://schemas.microsoft.com/office/drawing/2014/main" id="{E620A5C6-11B5-49EE-B99F-A8BE20BCB467}"/>
                    </a:ext>
                  </a:extLst>
                </p14:cNvPr>
                <p14:cNvContentPartPr/>
                <p14:nvPr/>
              </p14:nvContentPartPr>
              <p14:xfrm>
                <a:off x="6261692" y="225296"/>
                <a:ext cx="38160" cy="162360"/>
              </p14:xfrm>
            </p:contentPart>
          </mc:Choice>
          <mc:Fallback xmlns="">
            <p:pic>
              <p:nvPicPr>
                <p:cNvPr id="41" name="墨迹 40">
                  <a:extLst>
                    <a:ext uri="{FF2B5EF4-FFF2-40B4-BE49-F238E27FC236}">
                      <a16:creationId xmlns:a16="http://schemas.microsoft.com/office/drawing/2014/main" id="{E620A5C6-11B5-49EE-B99F-A8BE20BCB467}"/>
                    </a:ext>
                  </a:extLst>
                </p:cNvPr>
                <p:cNvPicPr/>
                <p:nvPr/>
              </p:nvPicPr>
              <p:blipFill>
                <a:blip r:embed="rId84"/>
                <a:stretch>
                  <a:fillRect/>
                </a:stretch>
              </p:blipFill>
              <p:spPr>
                <a:xfrm>
                  <a:off x="6243692" y="207296"/>
                  <a:ext cx="738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2" name="墨迹 41">
                  <a:extLst>
                    <a:ext uri="{FF2B5EF4-FFF2-40B4-BE49-F238E27FC236}">
                      <a16:creationId xmlns:a16="http://schemas.microsoft.com/office/drawing/2014/main" id="{E06FC4D7-984D-4FF1-BF56-124112BAAD5A}"/>
                    </a:ext>
                  </a:extLst>
                </p14:cNvPr>
                <p14:cNvContentPartPr/>
                <p14:nvPr/>
              </p14:nvContentPartPr>
              <p14:xfrm>
                <a:off x="6322172" y="-33904"/>
                <a:ext cx="299160" cy="470160"/>
              </p14:xfrm>
            </p:contentPart>
          </mc:Choice>
          <mc:Fallback xmlns="">
            <p:pic>
              <p:nvPicPr>
                <p:cNvPr id="42" name="墨迹 41">
                  <a:extLst>
                    <a:ext uri="{FF2B5EF4-FFF2-40B4-BE49-F238E27FC236}">
                      <a16:creationId xmlns:a16="http://schemas.microsoft.com/office/drawing/2014/main" id="{E06FC4D7-984D-4FF1-BF56-124112BAAD5A}"/>
                    </a:ext>
                  </a:extLst>
                </p:cNvPr>
                <p:cNvPicPr/>
                <p:nvPr/>
              </p:nvPicPr>
              <p:blipFill>
                <a:blip r:embed="rId86"/>
                <a:stretch>
                  <a:fillRect/>
                </a:stretch>
              </p:blipFill>
              <p:spPr>
                <a:xfrm>
                  <a:off x="6304172" y="-51904"/>
                  <a:ext cx="334800" cy="5058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3" name="墨迹 42">
                  <a:extLst>
                    <a:ext uri="{FF2B5EF4-FFF2-40B4-BE49-F238E27FC236}">
                      <a16:creationId xmlns:a16="http://schemas.microsoft.com/office/drawing/2014/main" id="{40A52346-F34C-47E6-87BE-2EE835DCAE9D}"/>
                    </a:ext>
                  </a:extLst>
                </p14:cNvPr>
                <p14:cNvContentPartPr/>
                <p14:nvPr/>
              </p14:nvContentPartPr>
              <p14:xfrm>
                <a:off x="6555092" y="180047"/>
                <a:ext cx="141120" cy="222480"/>
              </p14:xfrm>
            </p:contentPart>
          </mc:Choice>
          <mc:Fallback xmlns="">
            <p:pic>
              <p:nvPicPr>
                <p:cNvPr id="43" name="墨迹 42">
                  <a:extLst>
                    <a:ext uri="{FF2B5EF4-FFF2-40B4-BE49-F238E27FC236}">
                      <a16:creationId xmlns:a16="http://schemas.microsoft.com/office/drawing/2014/main" id="{40A52346-F34C-47E6-87BE-2EE835DCAE9D}"/>
                    </a:ext>
                  </a:extLst>
                </p:cNvPr>
                <p:cNvPicPr/>
                <p:nvPr/>
              </p:nvPicPr>
              <p:blipFill>
                <a:blip r:embed="rId88"/>
                <a:stretch>
                  <a:fillRect/>
                </a:stretch>
              </p:blipFill>
              <p:spPr>
                <a:xfrm>
                  <a:off x="6537092" y="162047"/>
                  <a:ext cx="17676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8" name="墨迹 47">
                  <a:extLst>
                    <a:ext uri="{FF2B5EF4-FFF2-40B4-BE49-F238E27FC236}">
                      <a16:creationId xmlns:a16="http://schemas.microsoft.com/office/drawing/2014/main" id="{1D41501B-E2AE-45F1-B618-A4DA956F762A}"/>
                    </a:ext>
                  </a:extLst>
                </p14:cNvPr>
                <p14:cNvContentPartPr/>
                <p14:nvPr/>
              </p14:nvContentPartPr>
              <p14:xfrm>
                <a:off x="6728612" y="1847"/>
                <a:ext cx="294840" cy="488520"/>
              </p14:xfrm>
            </p:contentPart>
          </mc:Choice>
          <mc:Fallback xmlns="">
            <p:pic>
              <p:nvPicPr>
                <p:cNvPr id="48" name="墨迹 47">
                  <a:extLst>
                    <a:ext uri="{FF2B5EF4-FFF2-40B4-BE49-F238E27FC236}">
                      <a16:creationId xmlns:a16="http://schemas.microsoft.com/office/drawing/2014/main" id="{1D41501B-E2AE-45F1-B618-A4DA956F762A}"/>
                    </a:ext>
                  </a:extLst>
                </p:cNvPr>
                <p:cNvPicPr/>
                <p:nvPr/>
              </p:nvPicPr>
              <p:blipFill>
                <a:blip r:embed="rId90"/>
                <a:stretch>
                  <a:fillRect/>
                </a:stretch>
              </p:blipFill>
              <p:spPr>
                <a:xfrm>
                  <a:off x="6710612" y="-16166"/>
                  <a:ext cx="330480" cy="524186"/>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9" name="墨迹 48">
                  <a:extLst>
                    <a:ext uri="{FF2B5EF4-FFF2-40B4-BE49-F238E27FC236}">
                      <a16:creationId xmlns:a16="http://schemas.microsoft.com/office/drawing/2014/main" id="{8D073BBD-7D94-4102-9CB3-B52D9497DD16}"/>
                    </a:ext>
                  </a:extLst>
                </p14:cNvPr>
                <p14:cNvContentPartPr/>
                <p14:nvPr/>
              </p14:nvContentPartPr>
              <p14:xfrm>
                <a:off x="6725012" y="123887"/>
                <a:ext cx="212760" cy="295200"/>
              </p14:xfrm>
            </p:contentPart>
          </mc:Choice>
          <mc:Fallback xmlns="">
            <p:pic>
              <p:nvPicPr>
                <p:cNvPr id="49" name="墨迹 48">
                  <a:extLst>
                    <a:ext uri="{FF2B5EF4-FFF2-40B4-BE49-F238E27FC236}">
                      <a16:creationId xmlns:a16="http://schemas.microsoft.com/office/drawing/2014/main" id="{8D073BBD-7D94-4102-9CB3-B52D9497DD16}"/>
                    </a:ext>
                  </a:extLst>
                </p:cNvPr>
                <p:cNvPicPr/>
                <p:nvPr/>
              </p:nvPicPr>
              <p:blipFill>
                <a:blip r:embed="rId92"/>
                <a:stretch>
                  <a:fillRect/>
                </a:stretch>
              </p:blipFill>
              <p:spPr>
                <a:xfrm>
                  <a:off x="6707012" y="105865"/>
                  <a:ext cx="248400" cy="330884"/>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72730" name="墨迹 72729">
                  <a:extLst>
                    <a:ext uri="{FF2B5EF4-FFF2-40B4-BE49-F238E27FC236}">
                      <a16:creationId xmlns:a16="http://schemas.microsoft.com/office/drawing/2014/main" id="{D03EB0AC-6116-4665-8145-2314D70B798D}"/>
                    </a:ext>
                  </a:extLst>
                </p14:cNvPr>
                <p14:cNvContentPartPr/>
                <p14:nvPr/>
              </p14:nvContentPartPr>
              <p14:xfrm>
                <a:off x="5335772" y="871967"/>
                <a:ext cx="117000" cy="348840"/>
              </p14:xfrm>
            </p:contentPart>
          </mc:Choice>
          <mc:Fallback xmlns="">
            <p:pic>
              <p:nvPicPr>
                <p:cNvPr id="72730" name="墨迹 72729">
                  <a:extLst>
                    <a:ext uri="{FF2B5EF4-FFF2-40B4-BE49-F238E27FC236}">
                      <a16:creationId xmlns:a16="http://schemas.microsoft.com/office/drawing/2014/main" id="{D03EB0AC-6116-4665-8145-2314D70B798D}"/>
                    </a:ext>
                  </a:extLst>
                </p:cNvPr>
                <p:cNvPicPr/>
                <p:nvPr/>
              </p:nvPicPr>
              <p:blipFill>
                <a:blip r:embed="rId94"/>
                <a:stretch>
                  <a:fillRect/>
                </a:stretch>
              </p:blipFill>
              <p:spPr>
                <a:xfrm>
                  <a:off x="5317772" y="853967"/>
                  <a:ext cx="152640" cy="3844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2735" name="墨迹 72734">
                  <a:extLst>
                    <a:ext uri="{FF2B5EF4-FFF2-40B4-BE49-F238E27FC236}">
                      <a16:creationId xmlns:a16="http://schemas.microsoft.com/office/drawing/2014/main" id="{6DCD6869-DDCB-4927-A55E-99CDB7C48F62}"/>
                    </a:ext>
                  </a:extLst>
                </p14:cNvPr>
                <p14:cNvContentPartPr/>
                <p14:nvPr/>
              </p14:nvContentPartPr>
              <p14:xfrm>
                <a:off x="5283212" y="982487"/>
                <a:ext cx="180720" cy="177480"/>
              </p14:xfrm>
            </p:contentPart>
          </mc:Choice>
          <mc:Fallback xmlns="">
            <p:pic>
              <p:nvPicPr>
                <p:cNvPr id="72735" name="墨迹 72734">
                  <a:extLst>
                    <a:ext uri="{FF2B5EF4-FFF2-40B4-BE49-F238E27FC236}">
                      <a16:creationId xmlns:a16="http://schemas.microsoft.com/office/drawing/2014/main" id="{6DCD6869-DDCB-4927-A55E-99CDB7C48F62}"/>
                    </a:ext>
                  </a:extLst>
                </p:cNvPr>
                <p:cNvPicPr/>
                <p:nvPr/>
              </p:nvPicPr>
              <p:blipFill>
                <a:blip r:embed="rId96"/>
                <a:stretch>
                  <a:fillRect/>
                </a:stretch>
              </p:blipFill>
              <p:spPr>
                <a:xfrm>
                  <a:off x="5265176" y="964487"/>
                  <a:ext cx="216431"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2741" name="墨迹 72740">
                  <a:extLst>
                    <a:ext uri="{FF2B5EF4-FFF2-40B4-BE49-F238E27FC236}">
                      <a16:creationId xmlns:a16="http://schemas.microsoft.com/office/drawing/2014/main" id="{BA33FF8B-3CC3-4765-8051-964F3F203AA0}"/>
                    </a:ext>
                  </a:extLst>
                </p14:cNvPr>
                <p14:cNvContentPartPr/>
                <p14:nvPr/>
              </p14:nvContentPartPr>
              <p14:xfrm>
                <a:off x="5520092" y="800687"/>
                <a:ext cx="254160" cy="409320"/>
              </p14:xfrm>
            </p:contentPart>
          </mc:Choice>
          <mc:Fallback xmlns="">
            <p:pic>
              <p:nvPicPr>
                <p:cNvPr id="72741" name="墨迹 72740">
                  <a:extLst>
                    <a:ext uri="{FF2B5EF4-FFF2-40B4-BE49-F238E27FC236}">
                      <a16:creationId xmlns:a16="http://schemas.microsoft.com/office/drawing/2014/main" id="{BA33FF8B-3CC3-4765-8051-964F3F203AA0}"/>
                    </a:ext>
                  </a:extLst>
                </p:cNvPr>
                <p:cNvPicPr/>
                <p:nvPr/>
              </p:nvPicPr>
              <p:blipFill>
                <a:blip r:embed="rId98"/>
                <a:stretch>
                  <a:fillRect/>
                </a:stretch>
              </p:blipFill>
              <p:spPr>
                <a:xfrm>
                  <a:off x="5502092" y="782687"/>
                  <a:ext cx="289800" cy="4449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2745" name="墨迹 72744">
                  <a:extLst>
                    <a:ext uri="{FF2B5EF4-FFF2-40B4-BE49-F238E27FC236}">
                      <a16:creationId xmlns:a16="http://schemas.microsoft.com/office/drawing/2014/main" id="{F70A1B1D-0902-4E75-8EF9-DFAD9194DB34}"/>
                    </a:ext>
                  </a:extLst>
                </p14:cNvPr>
                <p14:cNvContentPartPr/>
                <p14:nvPr/>
              </p14:nvContentPartPr>
              <p14:xfrm>
                <a:off x="5517932" y="792767"/>
                <a:ext cx="196560" cy="18720"/>
              </p14:xfrm>
            </p:contentPart>
          </mc:Choice>
          <mc:Fallback xmlns="">
            <p:pic>
              <p:nvPicPr>
                <p:cNvPr id="72745" name="墨迹 72744">
                  <a:extLst>
                    <a:ext uri="{FF2B5EF4-FFF2-40B4-BE49-F238E27FC236}">
                      <a16:creationId xmlns:a16="http://schemas.microsoft.com/office/drawing/2014/main" id="{F70A1B1D-0902-4E75-8EF9-DFAD9194DB34}"/>
                    </a:ext>
                  </a:extLst>
                </p:cNvPr>
                <p:cNvPicPr/>
                <p:nvPr/>
              </p:nvPicPr>
              <p:blipFill>
                <a:blip r:embed="rId100"/>
                <a:stretch>
                  <a:fillRect/>
                </a:stretch>
              </p:blipFill>
              <p:spPr>
                <a:xfrm>
                  <a:off x="5499932" y="774767"/>
                  <a:ext cx="2322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2746" name="墨迹 72745">
                  <a:extLst>
                    <a:ext uri="{FF2B5EF4-FFF2-40B4-BE49-F238E27FC236}">
                      <a16:creationId xmlns:a16="http://schemas.microsoft.com/office/drawing/2014/main" id="{374F481F-D241-4A7C-AF1F-45CE8E952ED6}"/>
                    </a:ext>
                  </a:extLst>
                </p14:cNvPr>
                <p14:cNvContentPartPr/>
                <p14:nvPr/>
              </p14:nvContentPartPr>
              <p14:xfrm>
                <a:off x="6079532" y="843527"/>
                <a:ext cx="116640" cy="15840"/>
              </p14:xfrm>
            </p:contentPart>
          </mc:Choice>
          <mc:Fallback xmlns="">
            <p:pic>
              <p:nvPicPr>
                <p:cNvPr id="72746" name="墨迹 72745">
                  <a:extLst>
                    <a:ext uri="{FF2B5EF4-FFF2-40B4-BE49-F238E27FC236}">
                      <a16:creationId xmlns:a16="http://schemas.microsoft.com/office/drawing/2014/main" id="{374F481F-D241-4A7C-AF1F-45CE8E952ED6}"/>
                    </a:ext>
                  </a:extLst>
                </p:cNvPr>
                <p:cNvPicPr/>
                <p:nvPr/>
              </p:nvPicPr>
              <p:blipFill>
                <a:blip r:embed="rId102"/>
                <a:stretch>
                  <a:fillRect/>
                </a:stretch>
              </p:blipFill>
              <p:spPr>
                <a:xfrm>
                  <a:off x="6061532" y="825527"/>
                  <a:ext cx="1522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2766" name="墨迹 72765">
                  <a:extLst>
                    <a:ext uri="{FF2B5EF4-FFF2-40B4-BE49-F238E27FC236}">
                      <a16:creationId xmlns:a16="http://schemas.microsoft.com/office/drawing/2014/main" id="{D0FC8646-5783-4CEA-941A-A5071B314131}"/>
                    </a:ext>
                  </a:extLst>
                </p14:cNvPr>
                <p14:cNvContentPartPr/>
                <p14:nvPr/>
              </p14:nvContentPartPr>
              <p14:xfrm>
                <a:off x="6030572" y="910847"/>
                <a:ext cx="258480" cy="62280"/>
              </p14:xfrm>
            </p:contentPart>
          </mc:Choice>
          <mc:Fallback xmlns="">
            <p:pic>
              <p:nvPicPr>
                <p:cNvPr id="72766" name="墨迹 72765">
                  <a:extLst>
                    <a:ext uri="{FF2B5EF4-FFF2-40B4-BE49-F238E27FC236}">
                      <a16:creationId xmlns:a16="http://schemas.microsoft.com/office/drawing/2014/main" id="{D0FC8646-5783-4CEA-941A-A5071B314131}"/>
                    </a:ext>
                  </a:extLst>
                </p:cNvPr>
                <p:cNvPicPr/>
                <p:nvPr/>
              </p:nvPicPr>
              <p:blipFill>
                <a:blip r:embed="rId104"/>
                <a:stretch>
                  <a:fillRect/>
                </a:stretch>
              </p:blipFill>
              <p:spPr>
                <a:xfrm>
                  <a:off x="6012572" y="892847"/>
                  <a:ext cx="29412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2767" name="墨迹 72766">
                  <a:extLst>
                    <a:ext uri="{FF2B5EF4-FFF2-40B4-BE49-F238E27FC236}">
                      <a16:creationId xmlns:a16="http://schemas.microsoft.com/office/drawing/2014/main" id="{6D96CC5C-5AC8-4CE4-B367-D490931C2CB6}"/>
                    </a:ext>
                  </a:extLst>
                </p14:cNvPr>
                <p14:cNvContentPartPr/>
                <p14:nvPr/>
              </p14:nvContentPartPr>
              <p14:xfrm>
                <a:off x="6390932" y="700247"/>
                <a:ext cx="39240" cy="363240"/>
              </p14:xfrm>
            </p:contentPart>
          </mc:Choice>
          <mc:Fallback xmlns="">
            <p:pic>
              <p:nvPicPr>
                <p:cNvPr id="72767" name="墨迹 72766">
                  <a:extLst>
                    <a:ext uri="{FF2B5EF4-FFF2-40B4-BE49-F238E27FC236}">
                      <a16:creationId xmlns:a16="http://schemas.microsoft.com/office/drawing/2014/main" id="{6D96CC5C-5AC8-4CE4-B367-D490931C2CB6}"/>
                    </a:ext>
                  </a:extLst>
                </p:cNvPr>
                <p:cNvPicPr/>
                <p:nvPr/>
              </p:nvPicPr>
              <p:blipFill>
                <a:blip r:embed="rId106"/>
                <a:stretch>
                  <a:fillRect/>
                </a:stretch>
              </p:blipFill>
              <p:spPr>
                <a:xfrm>
                  <a:off x="6372932" y="682247"/>
                  <a:ext cx="7488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32160" name="墨迹 732159">
                  <a:extLst>
                    <a:ext uri="{FF2B5EF4-FFF2-40B4-BE49-F238E27FC236}">
                      <a16:creationId xmlns:a16="http://schemas.microsoft.com/office/drawing/2014/main" id="{AE9FF7CB-C475-4CF6-9155-232A9A75E3A3}"/>
                    </a:ext>
                  </a:extLst>
                </p14:cNvPr>
                <p14:cNvContentPartPr/>
                <p14:nvPr/>
              </p14:nvContentPartPr>
              <p14:xfrm>
                <a:off x="6493532" y="727967"/>
                <a:ext cx="115560" cy="354960"/>
              </p14:xfrm>
            </p:contentPart>
          </mc:Choice>
          <mc:Fallback xmlns="">
            <p:pic>
              <p:nvPicPr>
                <p:cNvPr id="732160" name="墨迹 732159">
                  <a:extLst>
                    <a:ext uri="{FF2B5EF4-FFF2-40B4-BE49-F238E27FC236}">
                      <a16:creationId xmlns:a16="http://schemas.microsoft.com/office/drawing/2014/main" id="{AE9FF7CB-C475-4CF6-9155-232A9A75E3A3}"/>
                    </a:ext>
                  </a:extLst>
                </p:cNvPr>
                <p:cNvPicPr/>
                <p:nvPr/>
              </p:nvPicPr>
              <p:blipFill>
                <a:blip r:embed="rId108"/>
                <a:stretch>
                  <a:fillRect/>
                </a:stretch>
              </p:blipFill>
              <p:spPr>
                <a:xfrm>
                  <a:off x="6475532" y="709967"/>
                  <a:ext cx="15120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32161" name="墨迹 732160">
                  <a:extLst>
                    <a:ext uri="{FF2B5EF4-FFF2-40B4-BE49-F238E27FC236}">
                      <a16:creationId xmlns:a16="http://schemas.microsoft.com/office/drawing/2014/main" id="{A8E7A9DA-2A72-490E-9ACD-EA7B40B34644}"/>
                    </a:ext>
                  </a:extLst>
                </p14:cNvPr>
                <p14:cNvContentPartPr/>
                <p14:nvPr/>
              </p14:nvContentPartPr>
              <p14:xfrm>
                <a:off x="6615932" y="753887"/>
                <a:ext cx="185400" cy="160560"/>
              </p14:xfrm>
            </p:contentPart>
          </mc:Choice>
          <mc:Fallback xmlns="">
            <p:pic>
              <p:nvPicPr>
                <p:cNvPr id="732161" name="墨迹 732160">
                  <a:extLst>
                    <a:ext uri="{FF2B5EF4-FFF2-40B4-BE49-F238E27FC236}">
                      <a16:creationId xmlns:a16="http://schemas.microsoft.com/office/drawing/2014/main" id="{A8E7A9DA-2A72-490E-9ACD-EA7B40B34644}"/>
                    </a:ext>
                  </a:extLst>
                </p:cNvPr>
                <p:cNvPicPr/>
                <p:nvPr/>
              </p:nvPicPr>
              <p:blipFill>
                <a:blip r:embed="rId110"/>
                <a:stretch>
                  <a:fillRect/>
                </a:stretch>
              </p:blipFill>
              <p:spPr>
                <a:xfrm>
                  <a:off x="6597932" y="735887"/>
                  <a:ext cx="22104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32162" name="墨迹 732161">
                  <a:extLst>
                    <a:ext uri="{FF2B5EF4-FFF2-40B4-BE49-F238E27FC236}">
                      <a16:creationId xmlns:a16="http://schemas.microsoft.com/office/drawing/2014/main" id="{9DC531B1-4FF4-46D8-B87E-DED7C6B8B180}"/>
                    </a:ext>
                  </a:extLst>
                </p14:cNvPr>
                <p14:cNvContentPartPr/>
                <p14:nvPr/>
              </p14:nvContentPartPr>
              <p14:xfrm>
                <a:off x="6929852" y="582527"/>
                <a:ext cx="31320" cy="365760"/>
              </p14:xfrm>
            </p:contentPart>
          </mc:Choice>
          <mc:Fallback xmlns="">
            <p:pic>
              <p:nvPicPr>
                <p:cNvPr id="732162" name="墨迹 732161">
                  <a:extLst>
                    <a:ext uri="{FF2B5EF4-FFF2-40B4-BE49-F238E27FC236}">
                      <a16:creationId xmlns:a16="http://schemas.microsoft.com/office/drawing/2014/main" id="{9DC531B1-4FF4-46D8-B87E-DED7C6B8B180}"/>
                    </a:ext>
                  </a:extLst>
                </p:cNvPr>
                <p:cNvPicPr/>
                <p:nvPr/>
              </p:nvPicPr>
              <p:blipFill>
                <a:blip r:embed="rId112"/>
                <a:stretch>
                  <a:fillRect/>
                </a:stretch>
              </p:blipFill>
              <p:spPr>
                <a:xfrm>
                  <a:off x="6911852" y="564545"/>
                  <a:ext cx="66960" cy="401365"/>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32163" name="墨迹 732162">
                  <a:extLst>
                    <a:ext uri="{FF2B5EF4-FFF2-40B4-BE49-F238E27FC236}">
                      <a16:creationId xmlns:a16="http://schemas.microsoft.com/office/drawing/2014/main" id="{F1A95C56-9673-45D1-890F-19B85E762CDB}"/>
                    </a:ext>
                  </a:extLst>
                </p14:cNvPr>
                <p14:cNvContentPartPr/>
                <p14:nvPr/>
              </p14:nvContentPartPr>
              <p14:xfrm>
                <a:off x="6936332" y="726167"/>
                <a:ext cx="205560" cy="211680"/>
              </p14:xfrm>
            </p:contentPart>
          </mc:Choice>
          <mc:Fallback xmlns="">
            <p:pic>
              <p:nvPicPr>
                <p:cNvPr id="732163" name="墨迹 732162">
                  <a:extLst>
                    <a:ext uri="{FF2B5EF4-FFF2-40B4-BE49-F238E27FC236}">
                      <a16:creationId xmlns:a16="http://schemas.microsoft.com/office/drawing/2014/main" id="{F1A95C56-9673-45D1-890F-19B85E762CDB}"/>
                    </a:ext>
                  </a:extLst>
                </p:cNvPr>
                <p:cNvPicPr/>
                <p:nvPr/>
              </p:nvPicPr>
              <p:blipFill>
                <a:blip r:embed="rId114"/>
                <a:stretch>
                  <a:fillRect/>
                </a:stretch>
              </p:blipFill>
              <p:spPr>
                <a:xfrm>
                  <a:off x="6918332" y="708167"/>
                  <a:ext cx="24120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32164" name="墨迹 732163">
                  <a:extLst>
                    <a:ext uri="{FF2B5EF4-FFF2-40B4-BE49-F238E27FC236}">
                      <a16:creationId xmlns:a16="http://schemas.microsoft.com/office/drawing/2014/main" id="{781F6D21-EB7B-4238-8D35-06320B24CDFB}"/>
                    </a:ext>
                  </a:extLst>
                </p14:cNvPr>
                <p14:cNvContentPartPr/>
                <p14:nvPr/>
              </p14:nvContentPartPr>
              <p14:xfrm>
                <a:off x="7077812" y="612767"/>
                <a:ext cx="190080" cy="117720"/>
              </p14:xfrm>
            </p:contentPart>
          </mc:Choice>
          <mc:Fallback xmlns="">
            <p:pic>
              <p:nvPicPr>
                <p:cNvPr id="732164" name="墨迹 732163">
                  <a:extLst>
                    <a:ext uri="{FF2B5EF4-FFF2-40B4-BE49-F238E27FC236}">
                      <a16:creationId xmlns:a16="http://schemas.microsoft.com/office/drawing/2014/main" id="{781F6D21-EB7B-4238-8D35-06320B24CDFB}"/>
                    </a:ext>
                  </a:extLst>
                </p:cNvPr>
                <p:cNvPicPr/>
                <p:nvPr/>
              </p:nvPicPr>
              <p:blipFill>
                <a:blip r:embed="rId116"/>
                <a:stretch>
                  <a:fillRect/>
                </a:stretch>
              </p:blipFill>
              <p:spPr>
                <a:xfrm>
                  <a:off x="7059812" y="594767"/>
                  <a:ext cx="22572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32165" name="墨迹 732164">
                  <a:extLst>
                    <a:ext uri="{FF2B5EF4-FFF2-40B4-BE49-F238E27FC236}">
                      <a16:creationId xmlns:a16="http://schemas.microsoft.com/office/drawing/2014/main" id="{F22A03DD-50F5-49B1-BC95-AA9488903B37}"/>
                    </a:ext>
                  </a:extLst>
                </p14:cNvPr>
                <p14:cNvContentPartPr/>
                <p14:nvPr/>
              </p14:nvContentPartPr>
              <p14:xfrm>
                <a:off x="7207412" y="633647"/>
                <a:ext cx="146880" cy="223920"/>
              </p14:xfrm>
            </p:contentPart>
          </mc:Choice>
          <mc:Fallback xmlns="">
            <p:pic>
              <p:nvPicPr>
                <p:cNvPr id="732165" name="墨迹 732164">
                  <a:extLst>
                    <a:ext uri="{FF2B5EF4-FFF2-40B4-BE49-F238E27FC236}">
                      <a16:creationId xmlns:a16="http://schemas.microsoft.com/office/drawing/2014/main" id="{F22A03DD-50F5-49B1-BC95-AA9488903B37}"/>
                    </a:ext>
                  </a:extLst>
                </p:cNvPr>
                <p:cNvPicPr/>
                <p:nvPr/>
              </p:nvPicPr>
              <p:blipFill>
                <a:blip r:embed="rId118"/>
                <a:stretch>
                  <a:fillRect/>
                </a:stretch>
              </p:blipFill>
              <p:spPr>
                <a:xfrm>
                  <a:off x="7189456" y="615647"/>
                  <a:ext cx="182433"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32167" name="墨迹 732166">
                  <a:extLst>
                    <a:ext uri="{FF2B5EF4-FFF2-40B4-BE49-F238E27FC236}">
                      <a16:creationId xmlns:a16="http://schemas.microsoft.com/office/drawing/2014/main" id="{05CA5028-8FA7-4A9C-8B4C-3CDAF4ACD9A0}"/>
                    </a:ext>
                  </a:extLst>
                </p14:cNvPr>
                <p14:cNvContentPartPr/>
                <p14:nvPr/>
              </p14:nvContentPartPr>
              <p14:xfrm>
                <a:off x="7567052" y="555887"/>
                <a:ext cx="166680" cy="36720"/>
              </p14:xfrm>
            </p:contentPart>
          </mc:Choice>
          <mc:Fallback xmlns="">
            <p:pic>
              <p:nvPicPr>
                <p:cNvPr id="732167" name="墨迹 732166">
                  <a:extLst>
                    <a:ext uri="{FF2B5EF4-FFF2-40B4-BE49-F238E27FC236}">
                      <a16:creationId xmlns:a16="http://schemas.microsoft.com/office/drawing/2014/main" id="{05CA5028-8FA7-4A9C-8B4C-3CDAF4ACD9A0}"/>
                    </a:ext>
                  </a:extLst>
                </p:cNvPr>
                <p:cNvPicPr/>
                <p:nvPr/>
              </p:nvPicPr>
              <p:blipFill>
                <a:blip r:embed="rId120"/>
                <a:stretch>
                  <a:fillRect/>
                </a:stretch>
              </p:blipFill>
              <p:spPr>
                <a:xfrm>
                  <a:off x="7549013" y="537709"/>
                  <a:ext cx="202397" cy="72713"/>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32168" name="墨迹 732167">
                  <a:extLst>
                    <a:ext uri="{FF2B5EF4-FFF2-40B4-BE49-F238E27FC236}">
                      <a16:creationId xmlns:a16="http://schemas.microsoft.com/office/drawing/2014/main" id="{657EB930-2A5A-4E74-A6C5-A2D74E81FA34}"/>
                    </a:ext>
                  </a:extLst>
                </p14:cNvPr>
                <p14:cNvContentPartPr/>
                <p14:nvPr/>
              </p14:nvContentPartPr>
              <p14:xfrm>
                <a:off x="7470932" y="723647"/>
                <a:ext cx="186120" cy="57960"/>
              </p14:xfrm>
            </p:contentPart>
          </mc:Choice>
          <mc:Fallback xmlns="">
            <p:pic>
              <p:nvPicPr>
                <p:cNvPr id="732168" name="墨迹 732167">
                  <a:extLst>
                    <a:ext uri="{FF2B5EF4-FFF2-40B4-BE49-F238E27FC236}">
                      <a16:creationId xmlns:a16="http://schemas.microsoft.com/office/drawing/2014/main" id="{657EB930-2A5A-4E74-A6C5-A2D74E81FA34}"/>
                    </a:ext>
                  </a:extLst>
                </p:cNvPr>
                <p:cNvPicPr/>
                <p:nvPr/>
              </p:nvPicPr>
              <p:blipFill>
                <a:blip r:embed="rId122"/>
                <a:stretch>
                  <a:fillRect/>
                </a:stretch>
              </p:blipFill>
              <p:spPr>
                <a:xfrm>
                  <a:off x="7452932" y="705647"/>
                  <a:ext cx="2217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32172" name="墨迹 732171">
                  <a:extLst>
                    <a:ext uri="{FF2B5EF4-FFF2-40B4-BE49-F238E27FC236}">
                      <a16:creationId xmlns:a16="http://schemas.microsoft.com/office/drawing/2014/main" id="{AE4BBDAD-16A0-4C64-A928-1D0151969EA9}"/>
                    </a:ext>
                  </a:extLst>
                </p14:cNvPr>
                <p14:cNvContentPartPr/>
                <p14:nvPr/>
              </p14:nvContentPartPr>
              <p14:xfrm>
                <a:off x="7860812" y="465887"/>
                <a:ext cx="295920" cy="349200"/>
              </p14:xfrm>
            </p:contentPart>
          </mc:Choice>
          <mc:Fallback xmlns="">
            <p:pic>
              <p:nvPicPr>
                <p:cNvPr id="732172" name="墨迹 732171">
                  <a:extLst>
                    <a:ext uri="{FF2B5EF4-FFF2-40B4-BE49-F238E27FC236}">
                      <a16:creationId xmlns:a16="http://schemas.microsoft.com/office/drawing/2014/main" id="{AE4BBDAD-16A0-4C64-A928-1D0151969EA9}"/>
                    </a:ext>
                  </a:extLst>
                </p:cNvPr>
                <p:cNvPicPr/>
                <p:nvPr/>
              </p:nvPicPr>
              <p:blipFill>
                <a:blip r:embed="rId124"/>
                <a:stretch>
                  <a:fillRect/>
                </a:stretch>
              </p:blipFill>
              <p:spPr>
                <a:xfrm>
                  <a:off x="7842812" y="447887"/>
                  <a:ext cx="33156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32173" name="墨迹 732172">
                  <a:extLst>
                    <a:ext uri="{FF2B5EF4-FFF2-40B4-BE49-F238E27FC236}">
                      <a16:creationId xmlns:a16="http://schemas.microsoft.com/office/drawing/2014/main" id="{37EB3725-0EDD-4490-98C9-4C57F8ED6513}"/>
                    </a:ext>
                  </a:extLst>
                </p14:cNvPr>
                <p14:cNvContentPartPr/>
                <p14:nvPr/>
              </p14:nvContentPartPr>
              <p14:xfrm>
                <a:off x="8112452" y="475607"/>
                <a:ext cx="167400" cy="221760"/>
              </p14:xfrm>
            </p:contentPart>
          </mc:Choice>
          <mc:Fallback xmlns="">
            <p:pic>
              <p:nvPicPr>
                <p:cNvPr id="732173" name="墨迹 732172">
                  <a:extLst>
                    <a:ext uri="{FF2B5EF4-FFF2-40B4-BE49-F238E27FC236}">
                      <a16:creationId xmlns:a16="http://schemas.microsoft.com/office/drawing/2014/main" id="{37EB3725-0EDD-4490-98C9-4C57F8ED6513}"/>
                    </a:ext>
                  </a:extLst>
                </p:cNvPr>
                <p:cNvPicPr/>
                <p:nvPr/>
              </p:nvPicPr>
              <p:blipFill>
                <a:blip r:embed="rId126"/>
                <a:stretch>
                  <a:fillRect/>
                </a:stretch>
              </p:blipFill>
              <p:spPr>
                <a:xfrm>
                  <a:off x="8094452" y="457607"/>
                  <a:ext cx="2030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32174" name="墨迹 732173">
                  <a:extLst>
                    <a:ext uri="{FF2B5EF4-FFF2-40B4-BE49-F238E27FC236}">
                      <a16:creationId xmlns:a16="http://schemas.microsoft.com/office/drawing/2014/main" id="{3C822B65-5A6D-4A4C-ABCD-46C62BF4A529}"/>
                    </a:ext>
                  </a:extLst>
                </p14:cNvPr>
                <p14:cNvContentPartPr/>
                <p14:nvPr/>
              </p14:nvContentPartPr>
              <p14:xfrm>
                <a:off x="8507012" y="286247"/>
                <a:ext cx="33480" cy="452880"/>
              </p14:xfrm>
            </p:contentPart>
          </mc:Choice>
          <mc:Fallback xmlns="">
            <p:pic>
              <p:nvPicPr>
                <p:cNvPr id="732174" name="墨迹 732173">
                  <a:extLst>
                    <a:ext uri="{FF2B5EF4-FFF2-40B4-BE49-F238E27FC236}">
                      <a16:creationId xmlns:a16="http://schemas.microsoft.com/office/drawing/2014/main" id="{3C822B65-5A6D-4A4C-ABCD-46C62BF4A529}"/>
                    </a:ext>
                  </a:extLst>
                </p:cNvPr>
                <p:cNvPicPr/>
                <p:nvPr/>
              </p:nvPicPr>
              <p:blipFill>
                <a:blip r:embed="rId128"/>
                <a:stretch>
                  <a:fillRect/>
                </a:stretch>
              </p:blipFill>
              <p:spPr>
                <a:xfrm>
                  <a:off x="8489203" y="268247"/>
                  <a:ext cx="68741" cy="4885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32175" name="墨迹 732174">
                  <a:extLst>
                    <a:ext uri="{FF2B5EF4-FFF2-40B4-BE49-F238E27FC236}">
                      <a16:creationId xmlns:a16="http://schemas.microsoft.com/office/drawing/2014/main" id="{01227CE0-7B8E-4691-AECE-A20F3614CBCB}"/>
                    </a:ext>
                  </a:extLst>
                </p14:cNvPr>
                <p14:cNvContentPartPr/>
                <p14:nvPr/>
              </p14:nvContentPartPr>
              <p14:xfrm>
                <a:off x="8528972" y="528887"/>
                <a:ext cx="91440" cy="217440"/>
              </p14:xfrm>
            </p:contentPart>
          </mc:Choice>
          <mc:Fallback xmlns="">
            <p:pic>
              <p:nvPicPr>
                <p:cNvPr id="732175" name="墨迹 732174">
                  <a:extLst>
                    <a:ext uri="{FF2B5EF4-FFF2-40B4-BE49-F238E27FC236}">
                      <a16:creationId xmlns:a16="http://schemas.microsoft.com/office/drawing/2014/main" id="{01227CE0-7B8E-4691-AECE-A20F3614CBCB}"/>
                    </a:ext>
                  </a:extLst>
                </p:cNvPr>
                <p:cNvPicPr/>
                <p:nvPr/>
              </p:nvPicPr>
              <p:blipFill>
                <a:blip r:embed="rId130"/>
                <a:stretch>
                  <a:fillRect/>
                </a:stretch>
              </p:blipFill>
              <p:spPr>
                <a:xfrm>
                  <a:off x="8510972" y="510917"/>
                  <a:ext cx="127080" cy="253021"/>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732176" name="墨迹 732175">
                  <a:extLst>
                    <a:ext uri="{FF2B5EF4-FFF2-40B4-BE49-F238E27FC236}">
                      <a16:creationId xmlns:a16="http://schemas.microsoft.com/office/drawing/2014/main" id="{5740F12D-BF62-48B1-B0A5-0D4CF6AC0ED2}"/>
                    </a:ext>
                  </a:extLst>
                </p14:cNvPr>
                <p14:cNvContentPartPr/>
                <p14:nvPr/>
              </p14:nvContentPartPr>
              <p14:xfrm>
                <a:off x="8612492" y="550487"/>
                <a:ext cx="153720" cy="111600"/>
              </p14:xfrm>
            </p:contentPart>
          </mc:Choice>
          <mc:Fallback xmlns="">
            <p:pic>
              <p:nvPicPr>
                <p:cNvPr id="732176" name="墨迹 732175">
                  <a:extLst>
                    <a:ext uri="{FF2B5EF4-FFF2-40B4-BE49-F238E27FC236}">
                      <a16:creationId xmlns:a16="http://schemas.microsoft.com/office/drawing/2014/main" id="{5740F12D-BF62-48B1-B0A5-0D4CF6AC0ED2}"/>
                    </a:ext>
                  </a:extLst>
                </p:cNvPr>
                <p:cNvPicPr/>
                <p:nvPr/>
              </p:nvPicPr>
              <p:blipFill>
                <a:blip r:embed="rId132"/>
                <a:stretch>
                  <a:fillRect/>
                </a:stretch>
              </p:blipFill>
              <p:spPr>
                <a:xfrm>
                  <a:off x="8594492" y="532429"/>
                  <a:ext cx="189360" cy="147355"/>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732177" name="墨迹 732176">
                  <a:extLst>
                    <a:ext uri="{FF2B5EF4-FFF2-40B4-BE49-F238E27FC236}">
                      <a16:creationId xmlns:a16="http://schemas.microsoft.com/office/drawing/2014/main" id="{8D110CB1-5966-4BAF-93EF-3BB07C5D3631}"/>
                    </a:ext>
                  </a:extLst>
                </p14:cNvPr>
                <p14:cNvContentPartPr/>
                <p14:nvPr/>
              </p14:nvContentPartPr>
              <p14:xfrm>
                <a:off x="8713292" y="452927"/>
                <a:ext cx="280440" cy="461880"/>
              </p14:xfrm>
            </p:contentPart>
          </mc:Choice>
          <mc:Fallback xmlns="">
            <p:pic>
              <p:nvPicPr>
                <p:cNvPr id="732177" name="墨迹 732176">
                  <a:extLst>
                    <a:ext uri="{FF2B5EF4-FFF2-40B4-BE49-F238E27FC236}">
                      <a16:creationId xmlns:a16="http://schemas.microsoft.com/office/drawing/2014/main" id="{8D110CB1-5966-4BAF-93EF-3BB07C5D3631}"/>
                    </a:ext>
                  </a:extLst>
                </p:cNvPr>
                <p:cNvPicPr/>
                <p:nvPr/>
              </p:nvPicPr>
              <p:blipFill>
                <a:blip r:embed="rId134"/>
                <a:stretch>
                  <a:fillRect/>
                </a:stretch>
              </p:blipFill>
              <p:spPr>
                <a:xfrm>
                  <a:off x="8695292" y="434927"/>
                  <a:ext cx="31608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732178" name="墨迹 732177">
                  <a:extLst>
                    <a:ext uri="{FF2B5EF4-FFF2-40B4-BE49-F238E27FC236}">
                      <a16:creationId xmlns:a16="http://schemas.microsoft.com/office/drawing/2014/main" id="{559B6F7A-31AB-48EE-B18A-F35690293865}"/>
                    </a:ext>
                  </a:extLst>
                </p14:cNvPr>
                <p14:cNvContentPartPr/>
                <p14:nvPr/>
              </p14:nvContentPartPr>
              <p14:xfrm>
                <a:off x="8870252" y="420167"/>
                <a:ext cx="126360" cy="286200"/>
              </p14:xfrm>
            </p:contentPart>
          </mc:Choice>
          <mc:Fallback xmlns="">
            <p:pic>
              <p:nvPicPr>
                <p:cNvPr id="732178" name="墨迹 732177">
                  <a:extLst>
                    <a:ext uri="{FF2B5EF4-FFF2-40B4-BE49-F238E27FC236}">
                      <a16:creationId xmlns:a16="http://schemas.microsoft.com/office/drawing/2014/main" id="{559B6F7A-31AB-48EE-B18A-F35690293865}"/>
                    </a:ext>
                  </a:extLst>
                </p:cNvPr>
                <p:cNvPicPr/>
                <p:nvPr/>
              </p:nvPicPr>
              <p:blipFill>
                <a:blip r:embed="rId136"/>
                <a:stretch>
                  <a:fillRect/>
                </a:stretch>
              </p:blipFill>
              <p:spPr>
                <a:xfrm>
                  <a:off x="8852252" y="402144"/>
                  <a:ext cx="162000" cy="321885"/>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32179" name="墨迹 732178">
                  <a:extLst>
                    <a:ext uri="{FF2B5EF4-FFF2-40B4-BE49-F238E27FC236}">
                      <a16:creationId xmlns:a16="http://schemas.microsoft.com/office/drawing/2014/main" id="{867DCBE1-9228-400B-BC07-66CF9C71B516}"/>
                    </a:ext>
                  </a:extLst>
                </p14:cNvPr>
                <p14:cNvContentPartPr/>
                <p14:nvPr/>
              </p14:nvContentPartPr>
              <p14:xfrm>
                <a:off x="8975732" y="455447"/>
                <a:ext cx="239760" cy="212400"/>
              </p14:xfrm>
            </p:contentPart>
          </mc:Choice>
          <mc:Fallback xmlns="">
            <p:pic>
              <p:nvPicPr>
                <p:cNvPr id="732179" name="墨迹 732178">
                  <a:extLst>
                    <a:ext uri="{FF2B5EF4-FFF2-40B4-BE49-F238E27FC236}">
                      <a16:creationId xmlns:a16="http://schemas.microsoft.com/office/drawing/2014/main" id="{867DCBE1-9228-400B-BC07-66CF9C71B516}"/>
                    </a:ext>
                  </a:extLst>
                </p:cNvPr>
                <p:cNvPicPr/>
                <p:nvPr/>
              </p:nvPicPr>
              <p:blipFill>
                <a:blip r:embed="rId138"/>
                <a:stretch>
                  <a:fillRect/>
                </a:stretch>
              </p:blipFill>
              <p:spPr>
                <a:xfrm>
                  <a:off x="8957759" y="437447"/>
                  <a:ext cx="275347"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732180" name="墨迹 732179">
                  <a:extLst>
                    <a:ext uri="{FF2B5EF4-FFF2-40B4-BE49-F238E27FC236}">
                      <a16:creationId xmlns:a16="http://schemas.microsoft.com/office/drawing/2014/main" id="{F3D1C48E-E9E2-4439-AB12-DE642FDCB2B9}"/>
                    </a:ext>
                  </a:extLst>
                </p14:cNvPr>
                <p14:cNvContentPartPr/>
                <p14:nvPr/>
              </p14:nvContentPartPr>
              <p14:xfrm>
                <a:off x="9200372" y="369047"/>
                <a:ext cx="261720" cy="379440"/>
              </p14:xfrm>
            </p:contentPart>
          </mc:Choice>
          <mc:Fallback xmlns="">
            <p:pic>
              <p:nvPicPr>
                <p:cNvPr id="732180" name="墨迹 732179">
                  <a:extLst>
                    <a:ext uri="{FF2B5EF4-FFF2-40B4-BE49-F238E27FC236}">
                      <a16:creationId xmlns:a16="http://schemas.microsoft.com/office/drawing/2014/main" id="{F3D1C48E-E9E2-4439-AB12-DE642FDCB2B9}"/>
                    </a:ext>
                  </a:extLst>
                </p:cNvPr>
                <p:cNvPicPr/>
                <p:nvPr/>
              </p:nvPicPr>
              <p:blipFill>
                <a:blip r:embed="rId140"/>
                <a:stretch>
                  <a:fillRect/>
                </a:stretch>
              </p:blipFill>
              <p:spPr>
                <a:xfrm>
                  <a:off x="9182372" y="351047"/>
                  <a:ext cx="297360" cy="4150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732181" name="墨迹 732180">
                  <a:extLst>
                    <a:ext uri="{FF2B5EF4-FFF2-40B4-BE49-F238E27FC236}">
                      <a16:creationId xmlns:a16="http://schemas.microsoft.com/office/drawing/2014/main" id="{20A99C3C-F719-4885-8E4C-8250F58F3D74}"/>
                    </a:ext>
                  </a:extLst>
                </p14:cNvPr>
                <p14:cNvContentPartPr/>
                <p14:nvPr/>
              </p14:nvContentPartPr>
              <p14:xfrm>
                <a:off x="9481892" y="663887"/>
                <a:ext cx="360" cy="4680"/>
              </p14:xfrm>
            </p:contentPart>
          </mc:Choice>
          <mc:Fallback xmlns="">
            <p:pic>
              <p:nvPicPr>
                <p:cNvPr id="732181" name="墨迹 732180">
                  <a:extLst>
                    <a:ext uri="{FF2B5EF4-FFF2-40B4-BE49-F238E27FC236}">
                      <a16:creationId xmlns:a16="http://schemas.microsoft.com/office/drawing/2014/main" id="{20A99C3C-F719-4885-8E4C-8250F58F3D74}"/>
                    </a:ext>
                  </a:extLst>
                </p:cNvPr>
                <p:cNvPicPr/>
                <p:nvPr/>
              </p:nvPicPr>
              <p:blipFill>
                <a:blip r:embed="rId142"/>
                <a:stretch>
                  <a:fillRect/>
                </a:stretch>
              </p:blipFill>
              <p:spPr>
                <a:xfrm>
                  <a:off x="9463892" y="644387"/>
                  <a:ext cx="36000" cy="4329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ppt_x"/>
                                          </p:val>
                                        </p:tav>
                                        <p:tav tm="100000">
                                          <p:val>
                                            <p:strVal val="#ppt_x"/>
                                          </p:val>
                                        </p:tav>
                                      </p:tavLst>
                                    </p:anim>
                                    <p:anim calcmode="lin" valueType="num">
                                      <p:cBhvr additive="base">
                                        <p:cTn id="5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32222"/>
                                        </p:tgtEl>
                                        <p:attrNameLst>
                                          <p:attrName>style.visibility</p:attrName>
                                        </p:attrNameLst>
                                      </p:cBhvr>
                                      <p:to>
                                        <p:strVal val="visible"/>
                                      </p:to>
                                    </p:set>
                                    <p:anim calcmode="lin" valueType="num">
                                      <p:cBhvr additive="base">
                                        <p:cTn id="55" dur="500" fill="hold"/>
                                        <p:tgtEl>
                                          <p:spTgt spid="732222"/>
                                        </p:tgtEl>
                                        <p:attrNameLst>
                                          <p:attrName>ppt_x</p:attrName>
                                        </p:attrNameLst>
                                      </p:cBhvr>
                                      <p:tavLst>
                                        <p:tav tm="0">
                                          <p:val>
                                            <p:strVal val="#ppt_x"/>
                                          </p:val>
                                        </p:tav>
                                        <p:tav tm="100000">
                                          <p:val>
                                            <p:strVal val="#ppt_x"/>
                                          </p:val>
                                        </p:tav>
                                      </p:tavLst>
                                    </p:anim>
                                    <p:anim calcmode="lin" valueType="num">
                                      <p:cBhvr additive="base">
                                        <p:cTn id="56" dur="500" fill="hold"/>
                                        <p:tgtEl>
                                          <p:spTgt spid="7322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222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hangingPunct="1"/>
            <a:r>
              <a:rPr lang="en-US" altLang="zh-CN"/>
              <a:t>IP</a:t>
            </a:r>
            <a:r>
              <a:rPr lang="zh-CN" altLang="en-US"/>
              <a:t>数据报的格式 </a:t>
            </a:r>
          </a:p>
        </p:txBody>
      </p:sp>
      <p:sp>
        <p:nvSpPr>
          <p:cNvPr id="97283" name="Rectangle 5"/>
          <p:cNvSpPr>
            <a:spLocks noGrp="1" noChangeArrowheads="1"/>
          </p:cNvSpPr>
          <p:nvPr>
            <p:ph type="body" idx="1"/>
          </p:nvPr>
        </p:nvSpPr>
        <p:spPr>
          <a:xfrm>
            <a:off x="325438" y="1042988"/>
            <a:ext cx="8467725" cy="5118100"/>
          </a:xfrm>
        </p:spPr>
        <p:txBody>
          <a:bodyPr/>
          <a:lstStyle/>
          <a:p>
            <a:pPr eaLnBrk="1" hangingPunct="1">
              <a:spcBef>
                <a:spcPts val="600"/>
              </a:spcBef>
            </a:pPr>
            <a:r>
              <a:rPr lang="en-US" altLang="zh-CN"/>
              <a:t>IP</a:t>
            </a:r>
            <a:r>
              <a:rPr lang="zh-CN" altLang="en-US"/>
              <a:t>数据报的格式能够说明</a:t>
            </a:r>
            <a:r>
              <a:rPr lang="en-US" altLang="zh-CN"/>
              <a:t>IP</a:t>
            </a:r>
            <a:r>
              <a:rPr lang="zh-CN" altLang="en-US"/>
              <a:t>协议都具有什么功能。</a:t>
            </a:r>
            <a:endParaRPr lang="en-US" altLang="zh-CN"/>
          </a:p>
          <a:p>
            <a:pPr eaLnBrk="1" hangingPunct="1">
              <a:spcBef>
                <a:spcPts val="600"/>
              </a:spcBef>
            </a:pPr>
            <a:endParaRPr lang="en-US" altLang="zh-CN"/>
          </a:p>
          <a:p>
            <a:pPr eaLnBrk="1" hangingPunct="1">
              <a:spcBef>
                <a:spcPts val="600"/>
              </a:spcBef>
            </a:pPr>
            <a:r>
              <a:rPr lang="zh-CN" altLang="en-US"/>
              <a:t>在</a:t>
            </a:r>
            <a:r>
              <a:rPr lang="en-US" altLang="zh-CN"/>
              <a:t>TCP/IP</a:t>
            </a:r>
            <a:r>
              <a:rPr lang="zh-CN" altLang="en-US"/>
              <a:t>的标准中，各种格式通常以</a:t>
            </a:r>
            <a:r>
              <a:rPr lang="en-US" altLang="zh-CN"/>
              <a:t>32 bit (</a:t>
            </a:r>
            <a:r>
              <a:rPr lang="zh-CN" altLang="en-US"/>
              <a:t>即</a:t>
            </a:r>
            <a:r>
              <a:rPr lang="en-US" altLang="zh-CN"/>
              <a:t>4</a:t>
            </a:r>
            <a:r>
              <a:rPr lang="zh-CN" altLang="en-US"/>
              <a:t>个字节</a:t>
            </a:r>
            <a:r>
              <a:rPr lang="en-US" altLang="zh-CN"/>
              <a:t>) </a:t>
            </a:r>
            <a:r>
              <a:rPr lang="zh-CN" altLang="en-US"/>
              <a:t>为单位来描述。</a:t>
            </a:r>
          </a:p>
          <a:p>
            <a:pPr eaLnBrk="1" hangingPunct="1">
              <a:spcBef>
                <a:spcPts val="600"/>
              </a:spcBef>
            </a:pPr>
            <a:endParaRPr lang="zh-CN" altLang="en-US"/>
          </a:p>
          <a:p>
            <a:pPr eaLnBrk="1" hangingPunct="1">
              <a:spcBef>
                <a:spcPts val="600"/>
              </a:spcBef>
            </a:pPr>
            <a:r>
              <a:rPr lang="zh-CN" altLang="en-US"/>
              <a:t>一个</a:t>
            </a:r>
            <a:r>
              <a:rPr lang="en-US" altLang="zh-CN"/>
              <a:t>IP</a:t>
            </a:r>
            <a:r>
              <a:rPr lang="zh-CN" altLang="en-US"/>
              <a:t>数据报由</a:t>
            </a:r>
            <a:r>
              <a:rPr lang="zh-CN" altLang="en-US">
                <a:solidFill>
                  <a:schemeClr val="hlink"/>
                </a:solidFill>
              </a:rPr>
              <a:t>首部</a:t>
            </a:r>
            <a:r>
              <a:rPr lang="zh-CN" altLang="en-US"/>
              <a:t>和数据两部分组成。</a:t>
            </a:r>
          </a:p>
          <a:p>
            <a:pPr eaLnBrk="1" hangingPunct="1">
              <a:spcBef>
                <a:spcPts val="600"/>
              </a:spcBef>
            </a:pPr>
            <a:endParaRPr lang="zh-CN" altLang="en-US"/>
          </a:p>
          <a:p>
            <a:pPr eaLnBrk="1" hangingPunct="1">
              <a:spcBef>
                <a:spcPts val="600"/>
              </a:spcBef>
            </a:pPr>
            <a:r>
              <a:rPr lang="zh-CN" altLang="en-US"/>
              <a:t>首部的前一部分是固定长度，共</a:t>
            </a:r>
            <a:r>
              <a:rPr lang="en-US" altLang="zh-CN"/>
              <a:t>20</a:t>
            </a:r>
            <a:r>
              <a:rPr lang="zh-CN" altLang="en-US"/>
              <a:t>字节，是所有</a:t>
            </a:r>
            <a:r>
              <a:rPr lang="en-US" altLang="zh-CN"/>
              <a:t>IP</a:t>
            </a:r>
            <a:r>
              <a:rPr lang="zh-CN" altLang="en-US"/>
              <a:t>数据报必须具有的。</a:t>
            </a:r>
            <a:endParaRPr lang="en-US" altLang="zh-CN"/>
          </a:p>
          <a:p>
            <a:pPr eaLnBrk="1" hangingPunct="1">
              <a:spcBef>
                <a:spcPts val="600"/>
              </a:spcBef>
            </a:pPr>
            <a:endParaRPr lang="en-US" altLang="zh-CN"/>
          </a:p>
          <a:p>
            <a:pPr eaLnBrk="1" hangingPunct="1">
              <a:spcBef>
                <a:spcPts val="600"/>
              </a:spcBef>
            </a:pPr>
            <a:r>
              <a:rPr lang="zh-CN" altLang="en-US"/>
              <a:t>在首部的固定部分的后面是一些可选字段，其长度是可变的。 </a:t>
            </a:r>
          </a:p>
          <a:p>
            <a:pPr eaLnBrk="1" hangingPunct="1">
              <a:spcBef>
                <a:spcPts val="600"/>
              </a:spcBef>
            </a:pPr>
            <a:endParaRPr lang="en-US" altLang="zh-CN"/>
          </a:p>
        </p:txBody>
      </p:sp>
      <p:grpSp>
        <p:nvGrpSpPr>
          <p:cNvPr id="6" name="组合 5">
            <a:extLst>
              <a:ext uri="{FF2B5EF4-FFF2-40B4-BE49-F238E27FC236}">
                <a16:creationId xmlns:a16="http://schemas.microsoft.com/office/drawing/2014/main" id="{5C5F4C6C-33A6-451D-B0AD-229B1D4BEE20}"/>
              </a:ext>
            </a:extLst>
          </p:cNvPr>
          <p:cNvGrpSpPr/>
          <p:nvPr/>
        </p:nvGrpSpPr>
        <p:grpSpPr>
          <a:xfrm>
            <a:off x="1750172" y="4400018"/>
            <a:ext cx="6847560" cy="148320"/>
            <a:chOff x="1750172" y="4400018"/>
            <a:chExt cx="6847560" cy="148320"/>
          </a:xfrm>
        </p:grpSpPr>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5C9A77C3-5A5A-482D-A9B0-DB5D33734EE2}"/>
                    </a:ext>
                  </a:extLst>
                </p14:cNvPr>
                <p14:cNvContentPartPr/>
                <p14:nvPr/>
              </p14:nvContentPartPr>
              <p14:xfrm>
                <a:off x="1750172" y="4400018"/>
                <a:ext cx="2656440" cy="61200"/>
              </p14:xfrm>
            </p:contentPart>
          </mc:Choice>
          <mc:Fallback xmlns="">
            <p:pic>
              <p:nvPicPr>
                <p:cNvPr id="2" name="墨迹 1">
                  <a:extLst>
                    <a:ext uri="{FF2B5EF4-FFF2-40B4-BE49-F238E27FC236}">
                      <a16:creationId xmlns:a16="http://schemas.microsoft.com/office/drawing/2014/main" id="{5C9A77C3-5A5A-482D-A9B0-DB5D33734EE2}"/>
                    </a:ext>
                  </a:extLst>
                </p:cNvPr>
                <p:cNvPicPr/>
                <p:nvPr/>
              </p:nvPicPr>
              <p:blipFill>
                <a:blip r:embed="rId4"/>
                <a:stretch>
                  <a:fillRect/>
                </a:stretch>
              </p:blipFill>
              <p:spPr>
                <a:xfrm>
                  <a:off x="1732172" y="4382018"/>
                  <a:ext cx="269208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58848BA2-236C-4243-9825-FDDF6555B993}"/>
                    </a:ext>
                  </a:extLst>
                </p14:cNvPr>
                <p14:cNvContentPartPr/>
                <p14:nvPr/>
              </p14:nvContentPartPr>
              <p14:xfrm>
                <a:off x="4710452" y="4457618"/>
                <a:ext cx="1442160" cy="90720"/>
              </p14:xfrm>
            </p:contentPart>
          </mc:Choice>
          <mc:Fallback xmlns="">
            <p:pic>
              <p:nvPicPr>
                <p:cNvPr id="3" name="墨迹 2">
                  <a:extLst>
                    <a:ext uri="{FF2B5EF4-FFF2-40B4-BE49-F238E27FC236}">
                      <a16:creationId xmlns:a16="http://schemas.microsoft.com/office/drawing/2014/main" id="{58848BA2-236C-4243-9825-FDDF6555B993}"/>
                    </a:ext>
                  </a:extLst>
                </p:cNvPr>
                <p:cNvPicPr/>
                <p:nvPr/>
              </p:nvPicPr>
              <p:blipFill>
                <a:blip r:embed="rId6"/>
                <a:stretch>
                  <a:fillRect/>
                </a:stretch>
              </p:blipFill>
              <p:spPr>
                <a:xfrm>
                  <a:off x="4692452" y="4439546"/>
                  <a:ext cx="1477800" cy="12650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AE085048-CE3D-4FD9-B657-5988E679E065}"/>
                    </a:ext>
                  </a:extLst>
                </p14:cNvPr>
                <p14:cNvContentPartPr/>
                <p14:nvPr/>
              </p14:nvContentPartPr>
              <p14:xfrm>
                <a:off x="6872252" y="4416938"/>
                <a:ext cx="1725480" cy="92520"/>
              </p14:xfrm>
            </p:contentPart>
          </mc:Choice>
          <mc:Fallback xmlns="">
            <p:pic>
              <p:nvPicPr>
                <p:cNvPr id="4" name="墨迹 3">
                  <a:extLst>
                    <a:ext uri="{FF2B5EF4-FFF2-40B4-BE49-F238E27FC236}">
                      <a16:creationId xmlns:a16="http://schemas.microsoft.com/office/drawing/2014/main" id="{AE085048-CE3D-4FD9-B657-5988E679E065}"/>
                    </a:ext>
                  </a:extLst>
                </p:cNvPr>
                <p:cNvPicPr/>
                <p:nvPr/>
              </p:nvPicPr>
              <p:blipFill>
                <a:blip r:embed="rId8"/>
                <a:stretch>
                  <a:fillRect/>
                </a:stretch>
              </p:blipFill>
              <p:spPr>
                <a:xfrm>
                  <a:off x="6854248" y="4398938"/>
                  <a:ext cx="1761127" cy="128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5" name="墨迹 4">
                <a:extLst>
                  <a:ext uri="{FF2B5EF4-FFF2-40B4-BE49-F238E27FC236}">
                    <a16:creationId xmlns:a16="http://schemas.microsoft.com/office/drawing/2014/main" id="{6F75605B-58B7-4391-B7DF-67333E268C4C}"/>
                  </a:ext>
                </a:extLst>
              </p14:cNvPr>
              <p14:cNvContentPartPr/>
              <p14:nvPr/>
            </p14:nvContentPartPr>
            <p14:xfrm>
              <a:off x="1179212" y="4818338"/>
              <a:ext cx="742320" cy="36720"/>
            </p14:xfrm>
          </p:contentPart>
        </mc:Choice>
        <mc:Fallback xmlns="">
          <p:pic>
            <p:nvPicPr>
              <p:cNvPr id="5" name="墨迹 4">
                <a:extLst>
                  <a:ext uri="{FF2B5EF4-FFF2-40B4-BE49-F238E27FC236}">
                    <a16:creationId xmlns:a16="http://schemas.microsoft.com/office/drawing/2014/main" id="{6F75605B-58B7-4391-B7DF-67333E268C4C}"/>
                  </a:ext>
                </a:extLst>
              </p:cNvPr>
              <p:cNvPicPr/>
              <p:nvPr/>
            </p:nvPicPr>
            <p:blipFill>
              <a:blip r:embed="rId10"/>
              <a:stretch>
                <a:fillRect/>
              </a:stretch>
            </p:blipFill>
            <p:spPr>
              <a:xfrm>
                <a:off x="1161212" y="4800338"/>
                <a:ext cx="77796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墨迹 6">
                <a:extLst>
                  <a:ext uri="{FF2B5EF4-FFF2-40B4-BE49-F238E27FC236}">
                    <a16:creationId xmlns:a16="http://schemas.microsoft.com/office/drawing/2014/main" id="{7853B709-01A6-4969-B596-7C4D380E7038}"/>
                  </a:ext>
                </a:extLst>
              </p14:cNvPr>
              <p14:cNvContentPartPr/>
              <p14:nvPr/>
            </p14:nvContentPartPr>
            <p14:xfrm>
              <a:off x="3509132" y="5601698"/>
              <a:ext cx="3760920" cy="186120"/>
            </p14:xfrm>
          </p:contentPart>
        </mc:Choice>
        <mc:Fallback xmlns="">
          <p:pic>
            <p:nvPicPr>
              <p:cNvPr id="7" name="墨迹 6">
                <a:extLst>
                  <a:ext uri="{FF2B5EF4-FFF2-40B4-BE49-F238E27FC236}">
                    <a16:creationId xmlns:a16="http://schemas.microsoft.com/office/drawing/2014/main" id="{7853B709-01A6-4969-B596-7C4D380E7038}"/>
                  </a:ext>
                </a:extLst>
              </p:cNvPr>
              <p:cNvPicPr/>
              <p:nvPr/>
            </p:nvPicPr>
            <p:blipFill>
              <a:blip r:embed="rId12"/>
              <a:stretch>
                <a:fillRect/>
              </a:stretch>
            </p:blipFill>
            <p:spPr>
              <a:xfrm>
                <a:off x="3491130" y="5583698"/>
                <a:ext cx="3796563" cy="221760"/>
              </a:xfrm>
              <a:prstGeom prst="rect">
                <a:avLst/>
              </a:prstGeom>
            </p:spPr>
          </p:pic>
        </mc:Fallback>
      </mc:AlternateContent>
    </p:spTree>
    <p:extLst>
      <p:ext uri="{BB962C8B-B14F-4D97-AF65-F5344CB8AC3E}">
        <p14:creationId xmlns:p14="http://schemas.microsoft.com/office/powerpoint/2010/main" val="24138352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8306" name="Rectangle 45"/>
          <p:cNvSpPr>
            <a:spLocks noChangeArrowheads="1"/>
          </p:cNvSpPr>
          <p:nvPr/>
        </p:nvSpPr>
        <p:spPr bwMode="auto">
          <a:xfrm>
            <a:off x="531813" y="1778706"/>
            <a:ext cx="434975" cy="1187450"/>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固</a:t>
            </a:r>
          </a:p>
          <a:p>
            <a:pPr defTabSz="762000" eaLnBrk="0" hangingPunct="0">
              <a:lnSpc>
                <a:spcPct val="90000"/>
              </a:lnSpc>
            </a:pPr>
            <a:r>
              <a:rPr kumimoji="1" lang="zh-CN" altLang="en-US" sz="2000">
                <a:latin typeface="Arial" panose="020B0604020202020204" pitchFamily="34" charset="0"/>
              </a:rPr>
              <a:t>定</a:t>
            </a:r>
          </a:p>
          <a:p>
            <a:pPr defTabSz="762000" eaLnBrk="0" hangingPunct="0">
              <a:lnSpc>
                <a:spcPct val="90000"/>
              </a:lnSpc>
            </a:pPr>
            <a:r>
              <a:rPr kumimoji="1" lang="zh-CN" altLang="en-US" sz="2000">
                <a:latin typeface="Arial" panose="020B0604020202020204" pitchFamily="34" charset="0"/>
              </a:rPr>
              <a:t>部</a:t>
            </a:r>
          </a:p>
          <a:p>
            <a:pPr defTabSz="762000" eaLnBrk="0" hangingPunct="0">
              <a:lnSpc>
                <a:spcPct val="90000"/>
              </a:lnSpc>
            </a:pPr>
            <a:r>
              <a:rPr kumimoji="1" lang="zh-CN" altLang="en-US" sz="2000">
                <a:latin typeface="Arial" panose="020B0604020202020204" pitchFamily="34" charset="0"/>
              </a:rPr>
              <a:t>分</a:t>
            </a:r>
          </a:p>
        </p:txBody>
      </p:sp>
      <p:sp>
        <p:nvSpPr>
          <p:cNvPr id="98307" name="Rectangle 54"/>
          <p:cNvSpPr>
            <a:spLocks noChangeArrowheads="1"/>
          </p:cNvSpPr>
          <p:nvPr/>
        </p:nvSpPr>
        <p:spPr bwMode="auto">
          <a:xfrm>
            <a:off x="434975" y="3425825"/>
            <a:ext cx="688975" cy="6985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可变</a:t>
            </a:r>
          </a:p>
          <a:p>
            <a:pPr defTabSz="762000" eaLnBrk="0" hangingPunct="0"/>
            <a:r>
              <a:rPr kumimoji="1" lang="zh-CN" altLang="en-US" sz="2000">
                <a:latin typeface="Arial" panose="020B0604020202020204" pitchFamily="34" charset="0"/>
              </a:rPr>
              <a:t>部分</a:t>
            </a:r>
          </a:p>
        </p:txBody>
      </p:sp>
      <p:sp>
        <p:nvSpPr>
          <p:cNvPr id="98308" name="Line 6"/>
          <p:cNvSpPr>
            <a:spLocks noChangeShapeType="1"/>
          </p:cNvSpPr>
          <p:nvPr/>
        </p:nvSpPr>
        <p:spPr bwMode="auto">
          <a:xfrm>
            <a:off x="2298700" y="5686425"/>
            <a:ext cx="5419725" cy="0"/>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98309" name="Rectangle 8"/>
          <p:cNvSpPr>
            <a:spLocks noChangeArrowheads="1"/>
          </p:cNvSpPr>
          <p:nvPr/>
        </p:nvSpPr>
        <p:spPr bwMode="auto">
          <a:xfrm>
            <a:off x="3094038" y="1371600"/>
            <a:ext cx="1966912" cy="434975"/>
          </a:xfrm>
          <a:prstGeom prst="rect">
            <a:avLst/>
          </a:prstGeom>
          <a:solidFill>
            <a:srgbClr val="DDDDDD"/>
          </a:solidFill>
          <a:ln w="12700">
            <a:noFill/>
            <a:miter lim="800000"/>
          </a:ln>
        </p:spPr>
        <p:txBody>
          <a:bodyPr wrap="none" anchor="ctr"/>
          <a:lstStyle/>
          <a:p>
            <a:endParaRPr lang="zh-CN" altLang="en-US"/>
          </a:p>
        </p:txBody>
      </p:sp>
      <p:sp>
        <p:nvSpPr>
          <p:cNvPr id="98310" name="Rectangle 90"/>
          <p:cNvSpPr>
            <a:spLocks noChangeArrowheads="1"/>
          </p:cNvSpPr>
          <p:nvPr/>
        </p:nvSpPr>
        <p:spPr bwMode="auto">
          <a:xfrm>
            <a:off x="2268538" y="4995863"/>
            <a:ext cx="1439862" cy="449262"/>
          </a:xfrm>
          <a:prstGeom prst="rect">
            <a:avLst/>
          </a:prstGeom>
          <a:solidFill>
            <a:srgbClr val="CCECFF"/>
          </a:solidFill>
          <a:ln w="12700">
            <a:solidFill>
              <a:schemeClr val="tx1"/>
            </a:solidFill>
            <a:miter lim="800000"/>
          </a:ln>
        </p:spPr>
        <p:txBody>
          <a:bodyPr wrap="none" anchor="ctr"/>
          <a:lstStyle/>
          <a:p>
            <a:endParaRPr lang="zh-CN" altLang="en-US"/>
          </a:p>
        </p:txBody>
      </p:sp>
      <p:sp>
        <p:nvSpPr>
          <p:cNvPr id="98311" name="Rectangle 10"/>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ln>
        </p:spPr>
        <p:txBody>
          <a:bodyPr wrap="none" anchor="ctr"/>
          <a:lstStyle/>
          <a:p>
            <a:endParaRPr lang="zh-CN" altLang="en-US"/>
          </a:p>
        </p:txBody>
      </p:sp>
      <p:sp>
        <p:nvSpPr>
          <p:cNvPr id="98312" name="Rectangle 11"/>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ln>
        </p:spPr>
        <p:txBody>
          <a:bodyPr wrap="none" anchor="ctr"/>
          <a:lstStyle/>
          <a:p>
            <a:endParaRPr lang="zh-CN" altLang="en-US"/>
          </a:p>
        </p:txBody>
      </p:sp>
      <p:sp>
        <p:nvSpPr>
          <p:cNvPr id="98313" name="Line 12"/>
          <p:cNvSpPr>
            <a:spLocks noChangeShapeType="1"/>
          </p:cNvSpPr>
          <p:nvPr/>
        </p:nvSpPr>
        <p:spPr bwMode="auto">
          <a:xfrm>
            <a:off x="1131888" y="1812925"/>
            <a:ext cx="7878762" cy="0"/>
          </a:xfrm>
          <a:prstGeom prst="line">
            <a:avLst/>
          </a:prstGeom>
          <a:noFill/>
          <a:ln w="12700">
            <a:solidFill>
              <a:schemeClr val="tx1"/>
            </a:solidFill>
            <a:round/>
          </a:ln>
        </p:spPr>
        <p:txBody>
          <a:bodyPr wrap="none" anchor="ctr"/>
          <a:lstStyle/>
          <a:p>
            <a:endParaRPr lang="zh-CN" altLang="en-US"/>
          </a:p>
        </p:txBody>
      </p:sp>
      <p:sp>
        <p:nvSpPr>
          <p:cNvPr id="98314" name="Line 13"/>
          <p:cNvSpPr>
            <a:spLocks noChangeShapeType="1"/>
          </p:cNvSpPr>
          <p:nvPr/>
        </p:nvSpPr>
        <p:spPr bwMode="auto">
          <a:xfrm>
            <a:off x="1131888" y="2255838"/>
            <a:ext cx="7878762" cy="0"/>
          </a:xfrm>
          <a:prstGeom prst="line">
            <a:avLst/>
          </a:prstGeom>
          <a:noFill/>
          <a:ln w="12700">
            <a:solidFill>
              <a:schemeClr val="tx1"/>
            </a:solidFill>
            <a:round/>
          </a:ln>
        </p:spPr>
        <p:txBody>
          <a:bodyPr wrap="none" anchor="ctr"/>
          <a:lstStyle/>
          <a:p>
            <a:endParaRPr lang="zh-CN" altLang="en-US"/>
          </a:p>
        </p:txBody>
      </p:sp>
      <p:sp>
        <p:nvSpPr>
          <p:cNvPr id="98315" name="Line 14"/>
          <p:cNvSpPr>
            <a:spLocks noChangeShapeType="1"/>
          </p:cNvSpPr>
          <p:nvPr/>
        </p:nvSpPr>
        <p:spPr bwMode="auto">
          <a:xfrm>
            <a:off x="1131888" y="2700338"/>
            <a:ext cx="7878762" cy="0"/>
          </a:xfrm>
          <a:prstGeom prst="line">
            <a:avLst/>
          </a:prstGeom>
          <a:noFill/>
          <a:ln w="12700">
            <a:solidFill>
              <a:schemeClr val="tx1"/>
            </a:solidFill>
            <a:round/>
          </a:ln>
        </p:spPr>
        <p:txBody>
          <a:bodyPr wrap="none" anchor="ctr"/>
          <a:lstStyle/>
          <a:p>
            <a:endParaRPr lang="zh-CN" altLang="en-US"/>
          </a:p>
        </p:txBody>
      </p:sp>
      <p:sp>
        <p:nvSpPr>
          <p:cNvPr id="98316" name="Line 15"/>
          <p:cNvSpPr>
            <a:spLocks noChangeShapeType="1"/>
          </p:cNvSpPr>
          <p:nvPr/>
        </p:nvSpPr>
        <p:spPr bwMode="auto">
          <a:xfrm>
            <a:off x="1131888" y="3138488"/>
            <a:ext cx="7878762" cy="0"/>
          </a:xfrm>
          <a:prstGeom prst="line">
            <a:avLst/>
          </a:prstGeom>
          <a:noFill/>
          <a:ln w="12700">
            <a:solidFill>
              <a:schemeClr val="tx1"/>
            </a:solidFill>
            <a:round/>
          </a:ln>
        </p:spPr>
        <p:txBody>
          <a:bodyPr wrap="none" anchor="ctr"/>
          <a:lstStyle/>
          <a:p>
            <a:endParaRPr lang="zh-CN" altLang="en-US"/>
          </a:p>
        </p:txBody>
      </p:sp>
      <p:sp>
        <p:nvSpPr>
          <p:cNvPr id="98317" name="Line 16"/>
          <p:cNvSpPr>
            <a:spLocks noChangeShapeType="1"/>
          </p:cNvSpPr>
          <p:nvPr/>
        </p:nvSpPr>
        <p:spPr bwMode="auto">
          <a:xfrm>
            <a:off x="1131888" y="3582988"/>
            <a:ext cx="7878762" cy="0"/>
          </a:xfrm>
          <a:prstGeom prst="line">
            <a:avLst/>
          </a:prstGeom>
          <a:noFill/>
          <a:ln w="12700">
            <a:solidFill>
              <a:schemeClr val="tx1"/>
            </a:solidFill>
            <a:round/>
          </a:ln>
        </p:spPr>
        <p:txBody>
          <a:bodyPr wrap="none" anchor="ctr"/>
          <a:lstStyle/>
          <a:p>
            <a:endParaRPr lang="zh-CN" altLang="en-US"/>
          </a:p>
        </p:txBody>
      </p:sp>
      <p:sp>
        <p:nvSpPr>
          <p:cNvPr id="98318" name="Line 17"/>
          <p:cNvSpPr>
            <a:spLocks noChangeShapeType="1"/>
          </p:cNvSpPr>
          <p:nvPr/>
        </p:nvSpPr>
        <p:spPr bwMode="auto">
          <a:xfrm>
            <a:off x="2100263" y="1370013"/>
            <a:ext cx="0" cy="442912"/>
          </a:xfrm>
          <a:prstGeom prst="line">
            <a:avLst/>
          </a:prstGeom>
          <a:noFill/>
          <a:ln w="12700">
            <a:solidFill>
              <a:schemeClr val="tx1"/>
            </a:solidFill>
            <a:round/>
          </a:ln>
        </p:spPr>
        <p:txBody>
          <a:bodyPr wrap="none" anchor="ctr"/>
          <a:lstStyle/>
          <a:p>
            <a:endParaRPr lang="zh-CN" altLang="en-US"/>
          </a:p>
        </p:txBody>
      </p:sp>
      <p:sp>
        <p:nvSpPr>
          <p:cNvPr id="98319" name="Line 18"/>
          <p:cNvSpPr>
            <a:spLocks noChangeShapeType="1"/>
          </p:cNvSpPr>
          <p:nvPr/>
        </p:nvSpPr>
        <p:spPr bwMode="auto">
          <a:xfrm>
            <a:off x="3084513" y="1370013"/>
            <a:ext cx="0" cy="442912"/>
          </a:xfrm>
          <a:prstGeom prst="line">
            <a:avLst/>
          </a:prstGeom>
          <a:noFill/>
          <a:ln w="12700">
            <a:solidFill>
              <a:schemeClr val="tx1"/>
            </a:solidFill>
            <a:round/>
          </a:ln>
        </p:spPr>
        <p:txBody>
          <a:bodyPr wrap="none" anchor="ctr"/>
          <a:lstStyle/>
          <a:p>
            <a:endParaRPr lang="zh-CN" altLang="en-US"/>
          </a:p>
        </p:txBody>
      </p:sp>
      <p:sp>
        <p:nvSpPr>
          <p:cNvPr id="98320" name="Line 19"/>
          <p:cNvSpPr>
            <a:spLocks noChangeShapeType="1"/>
          </p:cNvSpPr>
          <p:nvPr/>
        </p:nvSpPr>
        <p:spPr bwMode="auto">
          <a:xfrm>
            <a:off x="3084513" y="2265363"/>
            <a:ext cx="0" cy="431800"/>
          </a:xfrm>
          <a:prstGeom prst="line">
            <a:avLst/>
          </a:prstGeom>
          <a:noFill/>
          <a:ln w="12700">
            <a:solidFill>
              <a:schemeClr val="tx1"/>
            </a:solidFill>
            <a:round/>
          </a:ln>
        </p:spPr>
        <p:txBody>
          <a:bodyPr wrap="none" anchor="ctr"/>
          <a:lstStyle/>
          <a:p>
            <a:endParaRPr lang="zh-CN" altLang="en-US"/>
          </a:p>
        </p:txBody>
      </p:sp>
      <p:sp>
        <p:nvSpPr>
          <p:cNvPr id="98321" name="Line 20"/>
          <p:cNvSpPr>
            <a:spLocks noChangeShapeType="1"/>
          </p:cNvSpPr>
          <p:nvPr/>
        </p:nvSpPr>
        <p:spPr bwMode="auto">
          <a:xfrm>
            <a:off x="5057775" y="1370013"/>
            <a:ext cx="0" cy="1327150"/>
          </a:xfrm>
          <a:prstGeom prst="line">
            <a:avLst/>
          </a:prstGeom>
          <a:noFill/>
          <a:ln w="12700">
            <a:solidFill>
              <a:schemeClr val="tx1"/>
            </a:solidFill>
            <a:round/>
          </a:ln>
        </p:spPr>
        <p:txBody>
          <a:bodyPr wrap="none" anchor="ctr"/>
          <a:lstStyle/>
          <a:p>
            <a:endParaRPr lang="zh-CN" altLang="en-US"/>
          </a:p>
        </p:txBody>
      </p:sp>
      <p:sp>
        <p:nvSpPr>
          <p:cNvPr id="98322" name="Line 21"/>
          <p:cNvSpPr>
            <a:spLocks noChangeShapeType="1"/>
          </p:cNvSpPr>
          <p:nvPr/>
        </p:nvSpPr>
        <p:spPr bwMode="auto">
          <a:xfrm flipV="1">
            <a:off x="7029450" y="3578225"/>
            <a:ext cx="0" cy="441325"/>
          </a:xfrm>
          <a:prstGeom prst="line">
            <a:avLst/>
          </a:prstGeom>
          <a:noFill/>
          <a:ln w="12700">
            <a:solidFill>
              <a:schemeClr val="tx1"/>
            </a:solidFill>
            <a:round/>
          </a:ln>
        </p:spPr>
        <p:txBody>
          <a:bodyPr wrap="none" anchor="ctr"/>
          <a:lstStyle/>
          <a:p>
            <a:endParaRPr lang="zh-CN" altLang="en-US"/>
          </a:p>
        </p:txBody>
      </p:sp>
      <p:sp>
        <p:nvSpPr>
          <p:cNvPr id="98323" name="Line 22"/>
          <p:cNvSpPr>
            <a:spLocks noChangeShapeType="1"/>
          </p:cNvSpPr>
          <p:nvPr/>
        </p:nvSpPr>
        <p:spPr bwMode="auto">
          <a:xfrm>
            <a:off x="5859463" y="1822450"/>
            <a:ext cx="0" cy="433388"/>
          </a:xfrm>
          <a:prstGeom prst="line">
            <a:avLst/>
          </a:prstGeom>
          <a:noFill/>
          <a:ln w="12700">
            <a:solidFill>
              <a:schemeClr val="tx1"/>
            </a:solidFill>
            <a:round/>
          </a:ln>
        </p:spPr>
        <p:txBody>
          <a:bodyPr wrap="none" anchor="ctr"/>
          <a:lstStyle/>
          <a:p>
            <a:endParaRPr lang="zh-CN" altLang="en-US"/>
          </a:p>
        </p:txBody>
      </p:sp>
      <p:sp>
        <p:nvSpPr>
          <p:cNvPr id="98324" name="Rectangle 23"/>
          <p:cNvSpPr>
            <a:spLocks noChangeArrowheads="1"/>
          </p:cNvSpPr>
          <p:nvPr/>
        </p:nvSpPr>
        <p:spPr bwMode="auto">
          <a:xfrm>
            <a:off x="1079500" y="9826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0</a:t>
            </a:r>
          </a:p>
        </p:txBody>
      </p:sp>
      <p:sp>
        <p:nvSpPr>
          <p:cNvPr id="98325" name="Rectangle 24"/>
          <p:cNvSpPr>
            <a:spLocks noChangeArrowheads="1"/>
          </p:cNvSpPr>
          <p:nvPr/>
        </p:nvSpPr>
        <p:spPr bwMode="auto">
          <a:xfrm>
            <a:off x="2014538" y="982663"/>
            <a:ext cx="3222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4</a:t>
            </a:r>
          </a:p>
        </p:txBody>
      </p:sp>
      <p:sp>
        <p:nvSpPr>
          <p:cNvPr id="98326" name="Rectangle 25"/>
          <p:cNvSpPr>
            <a:spLocks noChangeArrowheads="1"/>
          </p:cNvSpPr>
          <p:nvPr/>
        </p:nvSpPr>
        <p:spPr bwMode="auto">
          <a:xfrm>
            <a:off x="3009900" y="9826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8</a:t>
            </a:r>
          </a:p>
        </p:txBody>
      </p:sp>
      <p:sp>
        <p:nvSpPr>
          <p:cNvPr id="98327" name="Rectangle 26"/>
          <p:cNvSpPr>
            <a:spLocks noChangeArrowheads="1"/>
          </p:cNvSpPr>
          <p:nvPr/>
        </p:nvSpPr>
        <p:spPr bwMode="auto">
          <a:xfrm>
            <a:off x="4960938"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16</a:t>
            </a:r>
          </a:p>
        </p:txBody>
      </p:sp>
      <p:sp>
        <p:nvSpPr>
          <p:cNvPr id="98328" name="Rectangle 27"/>
          <p:cNvSpPr>
            <a:spLocks noChangeArrowheads="1"/>
          </p:cNvSpPr>
          <p:nvPr/>
        </p:nvSpPr>
        <p:spPr bwMode="auto">
          <a:xfrm>
            <a:off x="5757863" y="982663"/>
            <a:ext cx="4619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19</a:t>
            </a:r>
          </a:p>
        </p:txBody>
      </p:sp>
      <p:sp>
        <p:nvSpPr>
          <p:cNvPr id="98329" name="Rectangle 28"/>
          <p:cNvSpPr>
            <a:spLocks noChangeArrowheads="1"/>
          </p:cNvSpPr>
          <p:nvPr/>
        </p:nvSpPr>
        <p:spPr bwMode="auto">
          <a:xfrm>
            <a:off x="6932613"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24</a:t>
            </a:r>
          </a:p>
        </p:txBody>
      </p:sp>
      <p:sp>
        <p:nvSpPr>
          <p:cNvPr id="98330" name="Rectangle 29"/>
          <p:cNvSpPr>
            <a:spLocks noChangeArrowheads="1"/>
          </p:cNvSpPr>
          <p:nvPr/>
        </p:nvSpPr>
        <p:spPr bwMode="auto">
          <a:xfrm>
            <a:off x="8645525"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31</a:t>
            </a:r>
          </a:p>
        </p:txBody>
      </p:sp>
      <p:sp>
        <p:nvSpPr>
          <p:cNvPr id="98331" name="Rectangle 30"/>
          <p:cNvSpPr>
            <a:spLocks noChangeArrowheads="1"/>
          </p:cNvSpPr>
          <p:nvPr/>
        </p:nvSpPr>
        <p:spPr bwMode="auto">
          <a:xfrm>
            <a:off x="1228725" y="1397000"/>
            <a:ext cx="7588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版 本</a:t>
            </a:r>
          </a:p>
        </p:txBody>
      </p:sp>
      <p:sp>
        <p:nvSpPr>
          <p:cNvPr id="98332" name="Rectangle 31"/>
          <p:cNvSpPr>
            <a:spLocks noChangeArrowheads="1"/>
          </p:cNvSpPr>
          <p:nvPr/>
        </p:nvSpPr>
        <p:spPr bwMode="auto">
          <a:xfrm>
            <a:off x="5116513" y="1873250"/>
            <a:ext cx="688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标志</a:t>
            </a:r>
          </a:p>
        </p:txBody>
      </p:sp>
      <p:sp>
        <p:nvSpPr>
          <p:cNvPr id="98333" name="Rectangle 32"/>
          <p:cNvSpPr>
            <a:spLocks noChangeArrowheads="1"/>
          </p:cNvSpPr>
          <p:nvPr/>
        </p:nvSpPr>
        <p:spPr bwMode="auto">
          <a:xfrm>
            <a:off x="1425575" y="2278063"/>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生 存 时 间</a:t>
            </a:r>
          </a:p>
        </p:txBody>
      </p:sp>
      <p:sp>
        <p:nvSpPr>
          <p:cNvPr id="98334" name="Rectangle 33"/>
          <p:cNvSpPr>
            <a:spLocks noChangeArrowheads="1"/>
          </p:cNvSpPr>
          <p:nvPr/>
        </p:nvSpPr>
        <p:spPr bwMode="auto">
          <a:xfrm>
            <a:off x="3556000" y="2278063"/>
            <a:ext cx="969963"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协    议</a:t>
            </a:r>
          </a:p>
        </p:txBody>
      </p:sp>
      <p:sp>
        <p:nvSpPr>
          <p:cNvPr id="98335" name="Rectangle 34"/>
          <p:cNvSpPr>
            <a:spLocks noChangeArrowheads="1"/>
          </p:cNvSpPr>
          <p:nvPr/>
        </p:nvSpPr>
        <p:spPr bwMode="auto">
          <a:xfrm>
            <a:off x="2570163" y="187325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    识</a:t>
            </a:r>
          </a:p>
        </p:txBody>
      </p:sp>
      <p:sp>
        <p:nvSpPr>
          <p:cNvPr id="98336" name="Rectangle 35"/>
          <p:cNvSpPr>
            <a:spLocks noChangeArrowheads="1"/>
          </p:cNvSpPr>
          <p:nvPr/>
        </p:nvSpPr>
        <p:spPr bwMode="auto">
          <a:xfrm>
            <a:off x="3381375" y="1397000"/>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区 分 服 务</a:t>
            </a:r>
          </a:p>
        </p:txBody>
      </p:sp>
      <p:sp>
        <p:nvSpPr>
          <p:cNvPr id="98337" name="Rectangle 36"/>
          <p:cNvSpPr>
            <a:spLocks noChangeArrowheads="1"/>
          </p:cNvSpPr>
          <p:nvPr/>
        </p:nvSpPr>
        <p:spPr bwMode="auto">
          <a:xfrm>
            <a:off x="6484144" y="1397000"/>
            <a:ext cx="1360487"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总   长   度</a:t>
            </a:r>
          </a:p>
        </p:txBody>
      </p:sp>
      <p:sp>
        <p:nvSpPr>
          <p:cNvPr id="98338" name="Rectangle 37"/>
          <p:cNvSpPr>
            <a:spLocks noChangeArrowheads="1"/>
          </p:cNvSpPr>
          <p:nvPr/>
        </p:nvSpPr>
        <p:spPr bwMode="auto">
          <a:xfrm>
            <a:off x="6778625" y="18732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片   偏   移</a:t>
            </a:r>
          </a:p>
        </p:txBody>
      </p:sp>
      <p:sp>
        <p:nvSpPr>
          <p:cNvPr id="98339" name="Rectangle 38"/>
          <p:cNvSpPr>
            <a:spLocks noChangeArrowheads="1"/>
          </p:cNvSpPr>
          <p:nvPr/>
        </p:nvSpPr>
        <p:spPr bwMode="auto">
          <a:xfrm>
            <a:off x="7502525" y="360680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填    充</a:t>
            </a:r>
          </a:p>
        </p:txBody>
      </p:sp>
      <p:sp>
        <p:nvSpPr>
          <p:cNvPr id="98340" name="Rectangle 39"/>
          <p:cNvSpPr>
            <a:spLocks noChangeArrowheads="1"/>
          </p:cNvSpPr>
          <p:nvPr/>
        </p:nvSpPr>
        <p:spPr bwMode="auto">
          <a:xfrm>
            <a:off x="5926138" y="2278063"/>
            <a:ext cx="22891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   部   检   验   和</a:t>
            </a:r>
          </a:p>
        </p:txBody>
      </p:sp>
      <p:sp>
        <p:nvSpPr>
          <p:cNvPr id="98341" name="Rectangle 40"/>
          <p:cNvSpPr>
            <a:spLocks noChangeArrowheads="1"/>
          </p:cNvSpPr>
          <p:nvPr/>
        </p:nvSpPr>
        <p:spPr bwMode="auto">
          <a:xfrm>
            <a:off x="4416425" y="27368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源   地   址</a:t>
            </a:r>
          </a:p>
        </p:txBody>
      </p:sp>
      <p:sp>
        <p:nvSpPr>
          <p:cNvPr id="98342" name="Rectangle 41"/>
          <p:cNvSpPr>
            <a:spLocks noChangeArrowheads="1"/>
          </p:cNvSpPr>
          <p:nvPr/>
        </p:nvSpPr>
        <p:spPr bwMode="auto">
          <a:xfrm>
            <a:off x="4160838" y="3178175"/>
            <a:ext cx="18256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目   的   地   址</a:t>
            </a:r>
          </a:p>
        </p:txBody>
      </p:sp>
      <p:sp>
        <p:nvSpPr>
          <p:cNvPr id="98343" name="Rectangle 42"/>
          <p:cNvSpPr>
            <a:spLocks noChangeArrowheads="1"/>
          </p:cNvSpPr>
          <p:nvPr/>
        </p:nvSpPr>
        <p:spPr bwMode="auto">
          <a:xfrm>
            <a:off x="2228850" y="3606800"/>
            <a:ext cx="3815148" cy="397545"/>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可   选   字   段  </a:t>
            </a:r>
            <a:r>
              <a:rPr kumimoji="1" lang="en-US" altLang="zh-CN" sz="2000">
                <a:latin typeface="Arial" panose="020B0604020202020204" pitchFamily="34" charset="0"/>
              </a:rPr>
              <a:t>(</a:t>
            </a:r>
            <a:r>
              <a:rPr kumimoji="1" lang="zh-CN" altLang="en-US" sz="2000">
                <a:latin typeface="Arial" panose="020B0604020202020204" pitchFamily="34" charset="0"/>
              </a:rPr>
              <a:t>长   度   可   变</a:t>
            </a:r>
            <a:r>
              <a:rPr kumimoji="1" lang="en-US" altLang="zh-CN" sz="2000">
                <a:latin typeface="Arial" panose="020B0604020202020204" pitchFamily="34" charset="0"/>
              </a:rPr>
              <a:t>)</a:t>
            </a:r>
          </a:p>
        </p:txBody>
      </p:sp>
      <p:sp>
        <p:nvSpPr>
          <p:cNvPr id="98344" name="Rectangle 43"/>
          <p:cNvSpPr>
            <a:spLocks noChangeArrowheads="1"/>
          </p:cNvSpPr>
          <p:nvPr/>
        </p:nvSpPr>
        <p:spPr bwMode="auto">
          <a:xfrm>
            <a:off x="608013" y="968375"/>
            <a:ext cx="434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位</a:t>
            </a:r>
          </a:p>
        </p:txBody>
      </p:sp>
      <p:sp>
        <p:nvSpPr>
          <p:cNvPr id="98345" name="Rectangle 44"/>
          <p:cNvSpPr>
            <a:spLocks noChangeArrowheads="1"/>
          </p:cNvSpPr>
          <p:nvPr/>
        </p:nvSpPr>
        <p:spPr bwMode="auto">
          <a:xfrm>
            <a:off x="2003425" y="1377950"/>
            <a:ext cx="1196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首部长度</a:t>
            </a:r>
          </a:p>
        </p:txBody>
      </p:sp>
      <p:grpSp>
        <p:nvGrpSpPr>
          <p:cNvPr id="98346" name="Group 46"/>
          <p:cNvGrpSpPr/>
          <p:nvPr/>
        </p:nvGrpSpPr>
        <p:grpSpPr bwMode="auto">
          <a:xfrm>
            <a:off x="1069975" y="3748088"/>
            <a:ext cx="131763" cy="69850"/>
            <a:chOff x="833" y="3024"/>
            <a:chExt cx="78" cy="51"/>
          </a:xfrm>
        </p:grpSpPr>
        <p:sp>
          <p:nvSpPr>
            <p:cNvPr id="98366" name="Rectangle 47"/>
            <p:cNvSpPr>
              <a:spLocks noChangeArrowheads="1"/>
            </p:cNvSpPr>
            <p:nvPr/>
          </p:nvSpPr>
          <p:spPr bwMode="auto">
            <a:xfrm>
              <a:off x="833" y="3024"/>
              <a:ext cx="78" cy="51"/>
            </a:xfrm>
            <a:prstGeom prst="rect">
              <a:avLst/>
            </a:prstGeom>
            <a:solidFill>
              <a:schemeClr val="bg1"/>
            </a:solidFill>
            <a:ln w="12700">
              <a:noFill/>
              <a:miter lim="800000"/>
            </a:ln>
          </p:spPr>
          <p:txBody>
            <a:bodyPr wrap="none" anchor="ctr"/>
            <a:lstStyle/>
            <a:p>
              <a:endParaRPr lang="zh-CN" altLang="en-US"/>
            </a:p>
          </p:txBody>
        </p:sp>
        <p:sp>
          <p:nvSpPr>
            <p:cNvPr id="98367" name="Line 48"/>
            <p:cNvSpPr>
              <a:spLocks noChangeShapeType="1"/>
            </p:cNvSpPr>
            <p:nvPr/>
          </p:nvSpPr>
          <p:spPr bwMode="auto">
            <a:xfrm>
              <a:off x="839" y="3030"/>
              <a:ext cx="68" cy="0"/>
            </a:xfrm>
            <a:prstGeom prst="line">
              <a:avLst/>
            </a:prstGeom>
            <a:noFill/>
            <a:ln w="25400">
              <a:solidFill>
                <a:schemeClr val="tx1"/>
              </a:solidFill>
              <a:round/>
            </a:ln>
          </p:spPr>
          <p:txBody>
            <a:bodyPr wrap="none" anchor="ctr"/>
            <a:lstStyle/>
            <a:p>
              <a:endParaRPr lang="zh-CN" altLang="en-US"/>
            </a:p>
          </p:txBody>
        </p:sp>
        <p:sp>
          <p:nvSpPr>
            <p:cNvPr id="98368" name="Line 49"/>
            <p:cNvSpPr>
              <a:spLocks noChangeShapeType="1"/>
            </p:cNvSpPr>
            <p:nvPr/>
          </p:nvSpPr>
          <p:spPr bwMode="auto">
            <a:xfrm>
              <a:off x="839" y="3075"/>
              <a:ext cx="68" cy="0"/>
            </a:xfrm>
            <a:prstGeom prst="line">
              <a:avLst/>
            </a:prstGeom>
            <a:noFill/>
            <a:ln w="25400">
              <a:solidFill>
                <a:schemeClr val="tx1"/>
              </a:solidFill>
              <a:round/>
            </a:ln>
          </p:spPr>
          <p:txBody>
            <a:bodyPr wrap="none" anchor="ctr"/>
            <a:lstStyle/>
            <a:p>
              <a:endParaRPr lang="zh-CN" altLang="en-US"/>
            </a:p>
          </p:txBody>
        </p:sp>
      </p:grpSp>
      <p:grpSp>
        <p:nvGrpSpPr>
          <p:cNvPr id="98347" name="Group 50"/>
          <p:cNvGrpSpPr/>
          <p:nvPr/>
        </p:nvGrpSpPr>
        <p:grpSpPr bwMode="auto">
          <a:xfrm>
            <a:off x="8937625" y="3757613"/>
            <a:ext cx="131763" cy="66675"/>
            <a:chOff x="5432" y="3030"/>
            <a:chExt cx="78" cy="51"/>
          </a:xfrm>
        </p:grpSpPr>
        <p:sp>
          <p:nvSpPr>
            <p:cNvPr id="98363" name="Rectangle 51"/>
            <p:cNvSpPr>
              <a:spLocks noChangeArrowheads="1"/>
            </p:cNvSpPr>
            <p:nvPr/>
          </p:nvSpPr>
          <p:spPr bwMode="auto">
            <a:xfrm>
              <a:off x="5432" y="3030"/>
              <a:ext cx="78" cy="51"/>
            </a:xfrm>
            <a:prstGeom prst="rect">
              <a:avLst/>
            </a:prstGeom>
            <a:solidFill>
              <a:schemeClr val="bg1"/>
            </a:solidFill>
            <a:ln w="12700">
              <a:noFill/>
              <a:miter lim="800000"/>
            </a:ln>
          </p:spPr>
          <p:txBody>
            <a:bodyPr wrap="none" anchor="ctr"/>
            <a:lstStyle/>
            <a:p>
              <a:endParaRPr lang="zh-CN" altLang="en-US"/>
            </a:p>
          </p:txBody>
        </p:sp>
        <p:sp>
          <p:nvSpPr>
            <p:cNvPr id="98364" name="Line 52"/>
            <p:cNvSpPr>
              <a:spLocks noChangeShapeType="1"/>
            </p:cNvSpPr>
            <p:nvPr/>
          </p:nvSpPr>
          <p:spPr bwMode="auto">
            <a:xfrm>
              <a:off x="5438" y="3036"/>
              <a:ext cx="68" cy="0"/>
            </a:xfrm>
            <a:prstGeom prst="line">
              <a:avLst/>
            </a:prstGeom>
            <a:noFill/>
            <a:ln w="25400">
              <a:solidFill>
                <a:schemeClr val="tx1"/>
              </a:solidFill>
              <a:round/>
            </a:ln>
          </p:spPr>
          <p:txBody>
            <a:bodyPr wrap="none" anchor="ctr"/>
            <a:lstStyle/>
            <a:p>
              <a:endParaRPr lang="zh-CN" altLang="en-US"/>
            </a:p>
          </p:txBody>
        </p:sp>
        <p:sp>
          <p:nvSpPr>
            <p:cNvPr id="98365" name="Line 53"/>
            <p:cNvSpPr>
              <a:spLocks noChangeShapeType="1"/>
            </p:cNvSpPr>
            <p:nvPr/>
          </p:nvSpPr>
          <p:spPr bwMode="auto">
            <a:xfrm>
              <a:off x="5438" y="3081"/>
              <a:ext cx="68" cy="0"/>
            </a:xfrm>
            <a:prstGeom prst="line">
              <a:avLst/>
            </a:prstGeom>
            <a:noFill/>
            <a:ln w="25400">
              <a:solidFill>
                <a:schemeClr val="tx1"/>
              </a:solidFill>
              <a:round/>
            </a:ln>
          </p:spPr>
          <p:txBody>
            <a:bodyPr wrap="none" anchor="ctr"/>
            <a:lstStyle/>
            <a:p>
              <a:endParaRPr lang="zh-CN" altLang="en-US"/>
            </a:p>
          </p:txBody>
        </p:sp>
      </p:grpSp>
      <p:sp>
        <p:nvSpPr>
          <p:cNvPr id="98348" name="Rectangle 75"/>
          <p:cNvSpPr>
            <a:spLocks noChangeArrowheads="1"/>
          </p:cNvSpPr>
          <p:nvPr/>
        </p:nvSpPr>
        <p:spPr bwMode="auto">
          <a:xfrm>
            <a:off x="3811588" y="4149725"/>
            <a:ext cx="2908300" cy="393700"/>
          </a:xfrm>
          <a:prstGeom prst="rect">
            <a:avLst/>
          </a:prstGeom>
          <a:noFill/>
          <a:ln w="12700">
            <a:noFill/>
            <a:miter lim="800000"/>
          </a:ln>
        </p:spPr>
        <p:txBody>
          <a:bodyPr lIns="90488" tIns="44450" rIns="90488" bIns="44450">
            <a:spAutoFit/>
          </a:bodyPr>
          <a:lstStyle/>
          <a:p>
            <a:pPr defTabSz="762000" eaLnBrk="0" hangingPunct="0"/>
            <a:r>
              <a:rPr kumimoji="1" lang="zh-CN" altLang="en-US" sz="2000">
                <a:latin typeface="Arial" panose="020B0604020202020204" pitchFamily="34" charset="0"/>
              </a:rPr>
              <a:t>数       据       部       分</a:t>
            </a:r>
          </a:p>
        </p:txBody>
      </p:sp>
      <p:sp>
        <p:nvSpPr>
          <p:cNvPr id="98349" name="Rectangle 80"/>
          <p:cNvSpPr>
            <a:spLocks noChangeArrowheads="1"/>
          </p:cNvSpPr>
          <p:nvPr/>
        </p:nvSpPr>
        <p:spPr bwMode="auto">
          <a:xfrm>
            <a:off x="3708400" y="4995863"/>
            <a:ext cx="3983038" cy="449262"/>
          </a:xfrm>
          <a:prstGeom prst="rect">
            <a:avLst/>
          </a:prstGeom>
          <a:solidFill>
            <a:srgbClr val="FFFF99"/>
          </a:solidFill>
          <a:ln w="12700">
            <a:solidFill>
              <a:schemeClr val="tx1"/>
            </a:solidFill>
            <a:miter lim="800000"/>
          </a:ln>
        </p:spPr>
        <p:txBody>
          <a:bodyPr wrap="none" anchor="ctr"/>
          <a:lstStyle/>
          <a:p>
            <a:endParaRPr lang="zh-CN" altLang="en-US"/>
          </a:p>
        </p:txBody>
      </p:sp>
      <p:sp>
        <p:nvSpPr>
          <p:cNvPr id="98350" name="Rectangle 82"/>
          <p:cNvSpPr>
            <a:spLocks noChangeArrowheads="1"/>
          </p:cNvSpPr>
          <p:nvPr/>
        </p:nvSpPr>
        <p:spPr bwMode="auto">
          <a:xfrm>
            <a:off x="4278313" y="5013325"/>
            <a:ext cx="3095625" cy="393700"/>
          </a:xfrm>
          <a:prstGeom prst="rect">
            <a:avLst/>
          </a:prstGeom>
          <a:noFill/>
          <a:ln w="12700">
            <a:noFill/>
            <a:miter lim="800000"/>
          </a:ln>
        </p:spPr>
        <p:txBody>
          <a:bodyPr lIns="90488" tIns="44450" rIns="90488" bIns="44450">
            <a:spAutoFit/>
          </a:bodyPr>
          <a:lstStyle/>
          <a:p>
            <a:pPr defTabSz="762000" eaLnBrk="0" hangingPunct="0"/>
            <a:r>
              <a:rPr kumimoji="1" lang="zh-CN" altLang="en-US" sz="2000">
                <a:latin typeface="Arial" panose="020B0604020202020204" pitchFamily="34" charset="0"/>
              </a:rPr>
              <a:t>数       据       部       分</a:t>
            </a:r>
          </a:p>
        </p:txBody>
      </p:sp>
      <p:sp>
        <p:nvSpPr>
          <p:cNvPr id="98351" name="Rectangle 83"/>
          <p:cNvSpPr>
            <a:spLocks noChangeArrowheads="1"/>
          </p:cNvSpPr>
          <p:nvPr/>
        </p:nvSpPr>
        <p:spPr bwMode="auto">
          <a:xfrm>
            <a:off x="2484438" y="5013325"/>
            <a:ext cx="898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   部</a:t>
            </a:r>
          </a:p>
        </p:txBody>
      </p:sp>
      <p:sp>
        <p:nvSpPr>
          <p:cNvPr id="98352" name="Rectangle 85"/>
          <p:cNvSpPr>
            <a:spLocks noChangeArrowheads="1"/>
          </p:cNvSpPr>
          <p:nvPr/>
        </p:nvSpPr>
        <p:spPr bwMode="auto">
          <a:xfrm>
            <a:off x="4279900" y="5481638"/>
            <a:ext cx="1252538" cy="393700"/>
          </a:xfrm>
          <a:prstGeom prst="rect">
            <a:avLst/>
          </a:prstGeom>
          <a:solidFill>
            <a:schemeClr val="bg1"/>
          </a:solid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IP </a:t>
            </a:r>
            <a:r>
              <a:rPr kumimoji="1" lang="zh-CN" altLang="en-US" sz="2000">
                <a:latin typeface="Arial" panose="020B0604020202020204" pitchFamily="34" charset="0"/>
              </a:rPr>
              <a:t>数据报</a:t>
            </a:r>
          </a:p>
        </p:txBody>
      </p:sp>
      <p:grpSp>
        <p:nvGrpSpPr>
          <p:cNvPr id="4" name="Group 94"/>
          <p:cNvGrpSpPr/>
          <p:nvPr/>
        </p:nvGrpSpPr>
        <p:grpSpPr bwMode="auto">
          <a:xfrm>
            <a:off x="176213" y="1341438"/>
            <a:ext cx="434975" cy="2663825"/>
            <a:chOff x="111" y="845"/>
            <a:chExt cx="274" cy="1678"/>
          </a:xfrm>
        </p:grpSpPr>
        <p:sp>
          <p:nvSpPr>
            <p:cNvPr id="98361" name="Line 89"/>
            <p:cNvSpPr>
              <a:spLocks noChangeShapeType="1"/>
            </p:cNvSpPr>
            <p:nvPr/>
          </p:nvSpPr>
          <p:spPr bwMode="auto">
            <a:xfrm>
              <a:off x="249" y="845"/>
              <a:ext cx="0" cy="1678"/>
            </a:xfrm>
            <a:prstGeom prst="line">
              <a:avLst/>
            </a:prstGeom>
            <a:noFill/>
            <a:ln w="28575">
              <a:solidFill>
                <a:schemeClr val="tx2"/>
              </a:solidFill>
              <a:round/>
              <a:headEnd type="triangle" w="med" len="lg"/>
              <a:tailEnd type="triangle" w="med" len="lg"/>
            </a:ln>
          </p:spPr>
          <p:txBody>
            <a:bodyPr/>
            <a:lstStyle/>
            <a:p>
              <a:endParaRPr lang="zh-CN" altLang="en-US"/>
            </a:p>
          </p:txBody>
        </p:sp>
        <p:sp>
          <p:nvSpPr>
            <p:cNvPr id="98362" name="Rectangle 78"/>
            <p:cNvSpPr>
              <a:spLocks noChangeArrowheads="1"/>
            </p:cNvSpPr>
            <p:nvPr/>
          </p:nvSpPr>
          <p:spPr bwMode="auto">
            <a:xfrm>
              <a:off x="111" y="1389"/>
              <a:ext cx="274" cy="440"/>
            </a:xfrm>
            <a:prstGeom prst="rect">
              <a:avLst/>
            </a:prstGeom>
            <a:solidFill>
              <a:schemeClr val="bg1"/>
            </a:solid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a:t>
              </a:r>
            </a:p>
            <a:p>
              <a:pPr defTabSz="762000" eaLnBrk="0" hangingPunct="0"/>
              <a:r>
                <a:rPr kumimoji="1" lang="zh-CN" altLang="en-US" sz="2000">
                  <a:latin typeface="Arial" panose="020B0604020202020204" pitchFamily="34" charset="0"/>
                </a:rPr>
                <a:t>部</a:t>
              </a:r>
            </a:p>
          </p:txBody>
        </p:sp>
      </p:grpSp>
      <p:grpSp>
        <p:nvGrpSpPr>
          <p:cNvPr id="5" name="Group 93"/>
          <p:cNvGrpSpPr/>
          <p:nvPr/>
        </p:nvGrpSpPr>
        <p:grpSpPr bwMode="auto">
          <a:xfrm>
            <a:off x="1116013" y="1341438"/>
            <a:ext cx="7896225" cy="4102100"/>
            <a:chOff x="703" y="845"/>
            <a:chExt cx="4974" cy="2584"/>
          </a:xfrm>
        </p:grpSpPr>
        <p:sp>
          <p:nvSpPr>
            <p:cNvPr id="98359" name="Rectangle 91"/>
            <p:cNvSpPr>
              <a:spLocks noChangeArrowheads="1"/>
            </p:cNvSpPr>
            <p:nvPr/>
          </p:nvSpPr>
          <p:spPr bwMode="auto">
            <a:xfrm>
              <a:off x="703" y="845"/>
              <a:ext cx="4974" cy="1678"/>
            </a:xfrm>
            <a:prstGeom prst="rect">
              <a:avLst/>
            </a:prstGeom>
            <a:noFill/>
            <a:ln w="57150">
              <a:solidFill>
                <a:schemeClr val="hlink"/>
              </a:solidFill>
              <a:miter lim="800000"/>
            </a:ln>
          </p:spPr>
          <p:txBody>
            <a:bodyPr wrap="none" anchor="ctr"/>
            <a:lstStyle/>
            <a:p>
              <a:endParaRPr lang="zh-CN" altLang="en-US"/>
            </a:p>
          </p:txBody>
        </p:sp>
        <p:sp>
          <p:nvSpPr>
            <p:cNvPr id="98360" name="Rectangle 92"/>
            <p:cNvSpPr>
              <a:spLocks noChangeArrowheads="1"/>
            </p:cNvSpPr>
            <p:nvPr/>
          </p:nvSpPr>
          <p:spPr bwMode="auto">
            <a:xfrm>
              <a:off x="1426" y="3145"/>
              <a:ext cx="915" cy="284"/>
            </a:xfrm>
            <a:prstGeom prst="rect">
              <a:avLst/>
            </a:prstGeom>
            <a:noFill/>
            <a:ln w="38100">
              <a:solidFill>
                <a:schemeClr val="hlink"/>
              </a:solidFill>
              <a:miter lim="800000"/>
            </a:ln>
          </p:spPr>
          <p:txBody>
            <a:bodyPr wrap="none" anchor="ctr"/>
            <a:lstStyle/>
            <a:p>
              <a:endParaRPr lang="zh-CN" altLang="en-US"/>
            </a:p>
          </p:txBody>
        </p:sp>
      </p:grpSp>
      <p:sp>
        <p:nvSpPr>
          <p:cNvPr id="98355" name="AutoShape 97"/>
          <p:cNvSpPr/>
          <p:nvPr/>
        </p:nvSpPr>
        <p:spPr bwMode="auto">
          <a:xfrm>
            <a:off x="949325" y="1412875"/>
            <a:ext cx="166688" cy="2160588"/>
          </a:xfrm>
          <a:prstGeom prst="leftBrace">
            <a:avLst>
              <a:gd name="adj1" fmla="val 108016"/>
              <a:gd name="adj2" fmla="val 50000"/>
            </a:avLst>
          </a:prstGeom>
          <a:noFill/>
          <a:ln w="28575">
            <a:solidFill>
              <a:schemeClr val="tx2"/>
            </a:solidFill>
            <a:round/>
          </a:ln>
        </p:spPr>
        <p:txBody>
          <a:bodyPr wrap="none" anchor="ctr"/>
          <a:lstStyle/>
          <a:p>
            <a:endParaRPr lang="zh-CN" altLang="en-US"/>
          </a:p>
        </p:txBody>
      </p:sp>
      <p:grpSp>
        <p:nvGrpSpPr>
          <p:cNvPr id="98356" name="Group 100"/>
          <p:cNvGrpSpPr/>
          <p:nvPr/>
        </p:nvGrpSpPr>
        <p:grpSpPr bwMode="auto">
          <a:xfrm>
            <a:off x="1646238" y="5516563"/>
            <a:ext cx="1196975" cy="852487"/>
            <a:chOff x="1037" y="3475"/>
            <a:chExt cx="754" cy="537"/>
          </a:xfrm>
        </p:grpSpPr>
        <p:sp>
          <p:nvSpPr>
            <p:cNvPr id="98357" name="Line 98"/>
            <p:cNvSpPr>
              <a:spLocks noChangeShapeType="1"/>
            </p:cNvSpPr>
            <p:nvPr/>
          </p:nvSpPr>
          <p:spPr bwMode="auto">
            <a:xfrm flipV="1">
              <a:off x="1428" y="3475"/>
              <a:ext cx="0" cy="317"/>
            </a:xfrm>
            <a:prstGeom prst="line">
              <a:avLst/>
            </a:prstGeom>
            <a:noFill/>
            <a:ln w="57150">
              <a:solidFill>
                <a:schemeClr val="hlink"/>
              </a:solidFill>
              <a:round/>
              <a:tailEnd type="triangle" w="med" len="lg"/>
            </a:ln>
          </p:spPr>
          <p:txBody>
            <a:bodyPr/>
            <a:lstStyle/>
            <a:p>
              <a:endParaRPr lang="zh-CN" altLang="en-US"/>
            </a:p>
          </p:txBody>
        </p:sp>
        <p:sp>
          <p:nvSpPr>
            <p:cNvPr id="98358" name="Rectangle 99"/>
            <p:cNvSpPr>
              <a:spLocks noChangeArrowheads="1"/>
            </p:cNvSpPr>
            <p:nvPr/>
          </p:nvSpPr>
          <p:spPr bwMode="auto">
            <a:xfrm>
              <a:off x="1037" y="3764"/>
              <a:ext cx="754" cy="248"/>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Times New Roman" panose="02020603050405020304" pitchFamily="18" charset="0"/>
                </a:rPr>
                <a:t>发送在前</a:t>
              </a:r>
            </a:p>
          </p:txBody>
        </p:sp>
      </p:grpSp>
      <p:sp>
        <p:nvSpPr>
          <p:cNvPr id="3" name="标题 2"/>
          <p:cNvSpPr>
            <a:spLocks noGrp="1"/>
          </p:cNvSpPr>
          <p:nvPr>
            <p:ph type="title"/>
          </p:nvPr>
        </p:nvSpPr>
        <p:spPr/>
        <p:txBody>
          <a:bodyPr/>
          <a:lstStyle/>
          <a:p>
            <a:r>
              <a:rPr lang="en-US" altLang="zh-CN"/>
              <a:t>IP</a:t>
            </a:r>
            <a:r>
              <a:rPr lang="zh-CN" altLang="en-US"/>
              <a:t>数据报的格式 </a:t>
            </a:r>
          </a:p>
        </p:txBody>
      </p:sp>
    </p:spTree>
    <p:extLst>
      <p:ext uri="{BB962C8B-B14F-4D97-AF65-F5344CB8AC3E}">
        <p14:creationId xmlns:p14="http://schemas.microsoft.com/office/powerpoint/2010/main" val="4124956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2000" fill="hold" nodeType="afterEffect">
                                  <p:stCondLst>
                                    <p:cond delay="500"/>
                                  </p:stCondLst>
                                  <p:childTnLst>
                                    <p:anim calcmode="discrete" valueType="str">
                                      <p:cBhvr>
                                        <p:cTn id="9" dur="1000" fill="hold"/>
                                        <p:tgtEl>
                                          <p:spTgt spid="5"/>
                                        </p:tgtEl>
                                        <p:attrNameLst>
                                          <p:attrName>style.visibility</p:attrName>
                                        </p:attrNameLst>
                                      </p:cBhvr>
                                      <p:tavLst>
                                        <p:tav tm="0">
                                          <p:val>
                                            <p:strVal val="hidden"/>
                                          </p:val>
                                        </p:tav>
                                        <p:tav tm="50000">
                                          <p:val>
                                            <p:strVal val="visible"/>
                                          </p:val>
                                        </p:tav>
                                      </p:tavLst>
                                    </p:anim>
                                  </p:childTnLst>
                                </p:cTn>
                              </p:par>
                              <p:par>
                                <p:cTn id="10" presetID="35" presetClass="emph" presetSubtype="0" repeatCount="2000" fill="hold" nodeType="withEffect">
                                  <p:stCondLst>
                                    <p:cond delay="500"/>
                                  </p:stCondLst>
                                  <p:childTnLst>
                                    <p:anim calcmode="discrete" valueType="str">
                                      <p:cBhvr>
                                        <p:cTn id="11"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9330" name="Rectangle 2"/>
          <p:cNvSpPr>
            <a:spLocks noChangeArrowheads="1"/>
          </p:cNvSpPr>
          <p:nvPr/>
        </p:nvSpPr>
        <p:spPr bwMode="auto">
          <a:xfrm>
            <a:off x="2268538" y="4995863"/>
            <a:ext cx="1439862" cy="449262"/>
          </a:xfrm>
          <a:prstGeom prst="rect">
            <a:avLst/>
          </a:prstGeom>
          <a:solidFill>
            <a:srgbClr val="CCECFF"/>
          </a:solidFill>
          <a:ln w="12700">
            <a:solidFill>
              <a:schemeClr val="tx1"/>
            </a:solidFill>
            <a:miter lim="800000"/>
          </a:ln>
        </p:spPr>
        <p:txBody>
          <a:bodyPr wrap="none" anchor="ctr"/>
          <a:lstStyle/>
          <a:p>
            <a:endParaRPr lang="zh-CN" altLang="en-US"/>
          </a:p>
        </p:txBody>
      </p:sp>
      <p:sp>
        <p:nvSpPr>
          <p:cNvPr id="99331" name="Line 3"/>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p:spPr>
        <p:txBody>
          <a:bodyPr/>
          <a:lstStyle/>
          <a:p>
            <a:endParaRPr lang="zh-CN" altLang="en-US"/>
          </a:p>
        </p:txBody>
      </p:sp>
      <p:sp>
        <p:nvSpPr>
          <p:cNvPr id="99332" name="Rectangle 5"/>
          <p:cNvSpPr>
            <a:spLocks noChangeArrowheads="1"/>
          </p:cNvSpPr>
          <p:nvPr/>
        </p:nvSpPr>
        <p:spPr bwMode="auto">
          <a:xfrm>
            <a:off x="468313" y="3500438"/>
            <a:ext cx="688975" cy="638175"/>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可变</a:t>
            </a:r>
          </a:p>
          <a:p>
            <a:pPr defTabSz="762000" eaLnBrk="0" hangingPunct="0">
              <a:lnSpc>
                <a:spcPct val="90000"/>
              </a:lnSpc>
            </a:pPr>
            <a:r>
              <a:rPr kumimoji="1" lang="zh-CN" altLang="en-US" sz="2000">
                <a:latin typeface="Arial" panose="020B0604020202020204" pitchFamily="34" charset="0"/>
              </a:rPr>
              <a:t>部分</a:t>
            </a:r>
          </a:p>
        </p:txBody>
      </p:sp>
      <p:sp>
        <p:nvSpPr>
          <p:cNvPr id="99333" name="Rectangle 6"/>
          <p:cNvSpPr>
            <a:spLocks noChangeArrowheads="1"/>
          </p:cNvSpPr>
          <p:nvPr/>
        </p:nvSpPr>
        <p:spPr bwMode="auto">
          <a:xfrm>
            <a:off x="176213" y="2205038"/>
            <a:ext cx="434975" cy="698500"/>
          </a:xfrm>
          <a:prstGeom prst="rect">
            <a:avLst/>
          </a:prstGeom>
          <a:solidFill>
            <a:schemeClr val="bg1"/>
          </a:solid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a:t>
            </a:r>
          </a:p>
          <a:p>
            <a:pPr defTabSz="762000" eaLnBrk="0" hangingPunct="0"/>
            <a:r>
              <a:rPr kumimoji="1" lang="zh-CN" altLang="en-US" sz="2000">
                <a:latin typeface="Arial" panose="020B0604020202020204" pitchFamily="34" charset="0"/>
              </a:rPr>
              <a:t>部</a:t>
            </a:r>
          </a:p>
        </p:txBody>
      </p:sp>
      <p:sp>
        <p:nvSpPr>
          <p:cNvPr id="99334" name="Line 7"/>
          <p:cNvSpPr>
            <a:spLocks noChangeShapeType="1"/>
          </p:cNvSpPr>
          <p:nvPr/>
        </p:nvSpPr>
        <p:spPr bwMode="auto">
          <a:xfrm>
            <a:off x="2298700" y="5686425"/>
            <a:ext cx="5419725" cy="0"/>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99335" name="Rectangle 9"/>
          <p:cNvSpPr>
            <a:spLocks noChangeArrowheads="1"/>
          </p:cNvSpPr>
          <p:nvPr/>
        </p:nvSpPr>
        <p:spPr bwMode="auto">
          <a:xfrm>
            <a:off x="3094038" y="1371600"/>
            <a:ext cx="1966912" cy="434975"/>
          </a:xfrm>
          <a:prstGeom prst="rect">
            <a:avLst/>
          </a:prstGeom>
          <a:solidFill>
            <a:srgbClr val="DDDDDD"/>
          </a:solidFill>
          <a:ln w="12700">
            <a:noFill/>
            <a:miter lim="800000"/>
          </a:ln>
        </p:spPr>
        <p:txBody>
          <a:bodyPr wrap="none" anchor="ctr"/>
          <a:lstStyle/>
          <a:p>
            <a:endParaRPr lang="zh-CN" altLang="en-US"/>
          </a:p>
        </p:txBody>
      </p:sp>
      <p:sp>
        <p:nvSpPr>
          <p:cNvPr id="99336" name="Rectangle 11"/>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ln>
        </p:spPr>
        <p:txBody>
          <a:bodyPr wrap="none" anchor="ctr"/>
          <a:lstStyle/>
          <a:p>
            <a:endParaRPr lang="zh-CN" altLang="en-US"/>
          </a:p>
        </p:txBody>
      </p:sp>
      <p:sp>
        <p:nvSpPr>
          <p:cNvPr id="99337" name="Rectangle 12"/>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ln>
        </p:spPr>
        <p:txBody>
          <a:bodyPr wrap="none" anchor="ctr"/>
          <a:lstStyle/>
          <a:p>
            <a:endParaRPr lang="zh-CN" altLang="en-US"/>
          </a:p>
        </p:txBody>
      </p:sp>
      <p:sp>
        <p:nvSpPr>
          <p:cNvPr id="99338" name="Line 13"/>
          <p:cNvSpPr>
            <a:spLocks noChangeShapeType="1"/>
          </p:cNvSpPr>
          <p:nvPr/>
        </p:nvSpPr>
        <p:spPr bwMode="auto">
          <a:xfrm>
            <a:off x="1131888" y="1812925"/>
            <a:ext cx="7878762" cy="0"/>
          </a:xfrm>
          <a:prstGeom prst="line">
            <a:avLst/>
          </a:prstGeom>
          <a:noFill/>
          <a:ln w="12700">
            <a:solidFill>
              <a:schemeClr val="tx1"/>
            </a:solidFill>
            <a:round/>
          </a:ln>
        </p:spPr>
        <p:txBody>
          <a:bodyPr wrap="none" anchor="ctr"/>
          <a:lstStyle/>
          <a:p>
            <a:endParaRPr lang="zh-CN" altLang="en-US"/>
          </a:p>
        </p:txBody>
      </p:sp>
      <p:sp>
        <p:nvSpPr>
          <p:cNvPr id="99339" name="Line 14"/>
          <p:cNvSpPr>
            <a:spLocks noChangeShapeType="1"/>
          </p:cNvSpPr>
          <p:nvPr/>
        </p:nvSpPr>
        <p:spPr bwMode="auto">
          <a:xfrm>
            <a:off x="1131888" y="2255838"/>
            <a:ext cx="7878762" cy="0"/>
          </a:xfrm>
          <a:prstGeom prst="line">
            <a:avLst/>
          </a:prstGeom>
          <a:noFill/>
          <a:ln w="12700">
            <a:solidFill>
              <a:schemeClr val="tx1"/>
            </a:solidFill>
            <a:round/>
          </a:ln>
        </p:spPr>
        <p:txBody>
          <a:bodyPr wrap="none" anchor="ctr"/>
          <a:lstStyle/>
          <a:p>
            <a:endParaRPr lang="zh-CN" altLang="en-US"/>
          </a:p>
        </p:txBody>
      </p:sp>
      <p:sp>
        <p:nvSpPr>
          <p:cNvPr id="99340" name="Line 15"/>
          <p:cNvSpPr>
            <a:spLocks noChangeShapeType="1"/>
          </p:cNvSpPr>
          <p:nvPr/>
        </p:nvSpPr>
        <p:spPr bwMode="auto">
          <a:xfrm>
            <a:off x="1131888" y="2700338"/>
            <a:ext cx="7878762" cy="0"/>
          </a:xfrm>
          <a:prstGeom prst="line">
            <a:avLst/>
          </a:prstGeom>
          <a:noFill/>
          <a:ln w="12700">
            <a:solidFill>
              <a:schemeClr val="tx1"/>
            </a:solidFill>
            <a:round/>
          </a:ln>
        </p:spPr>
        <p:txBody>
          <a:bodyPr wrap="none" anchor="ctr"/>
          <a:lstStyle/>
          <a:p>
            <a:endParaRPr lang="zh-CN" altLang="en-US"/>
          </a:p>
        </p:txBody>
      </p:sp>
      <p:sp>
        <p:nvSpPr>
          <p:cNvPr id="99341" name="Line 16"/>
          <p:cNvSpPr>
            <a:spLocks noChangeShapeType="1"/>
          </p:cNvSpPr>
          <p:nvPr/>
        </p:nvSpPr>
        <p:spPr bwMode="auto">
          <a:xfrm>
            <a:off x="1131888" y="3138488"/>
            <a:ext cx="7878762" cy="0"/>
          </a:xfrm>
          <a:prstGeom prst="line">
            <a:avLst/>
          </a:prstGeom>
          <a:noFill/>
          <a:ln w="12700">
            <a:solidFill>
              <a:schemeClr val="tx1"/>
            </a:solidFill>
            <a:round/>
          </a:ln>
        </p:spPr>
        <p:txBody>
          <a:bodyPr wrap="none" anchor="ctr"/>
          <a:lstStyle/>
          <a:p>
            <a:endParaRPr lang="zh-CN" altLang="en-US"/>
          </a:p>
        </p:txBody>
      </p:sp>
      <p:sp>
        <p:nvSpPr>
          <p:cNvPr id="99342" name="Line 17"/>
          <p:cNvSpPr>
            <a:spLocks noChangeShapeType="1"/>
          </p:cNvSpPr>
          <p:nvPr/>
        </p:nvSpPr>
        <p:spPr bwMode="auto">
          <a:xfrm>
            <a:off x="1131888" y="3582988"/>
            <a:ext cx="7878762" cy="0"/>
          </a:xfrm>
          <a:prstGeom prst="line">
            <a:avLst/>
          </a:prstGeom>
          <a:noFill/>
          <a:ln w="12700">
            <a:solidFill>
              <a:schemeClr val="tx1"/>
            </a:solidFill>
            <a:round/>
          </a:ln>
        </p:spPr>
        <p:txBody>
          <a:bodyPr wrap="none" anchor="ctr"/>
          <a:lstStyle/>
          <a:p>
            <a:endParaRPr lang="zh-CN" altLang="en-US"/>
          </a:p>
        </p:txBody>
      </p:sp>
      <p:sp>
        <p:nvSpPr>
          <p:cNvPr id="99343" name="Line 18"/>
          <p:cNvSpPr>
            <a:spLocks noChangeShapeType="1"/>
          </p:cNvSpPr>
          <p:nvPr/>
        </p:nvSpPr>
        <p:spPr bwMode="auto">
          <a:xfrm>
            <a:off x="2100263" y="1370013"/>
            <a:ext cx="0" cy="442912"/>
          </a:xfrm>
          <a:prstGeom prst="line">
            <a:avLst/>
          </a:prstGeom>
          <a:noFill/>
          <a:ln w="12700">
            <a:solidFill>
              <a:schemeClr val="tx1"/>
            </a:solidFill>
            <a:round/>
          </a:ln>
        </p:spPr>
        <p:txBody>
          <a:bodyPr wrap="none" anchor="ctr"/>
          <a:lstStyle/>
          <a:p>
            <a:endParaRPr lang="zh-CN" altLang="en-US"/>
          </a:p>
        </p:txBody>
      </p:sp>
      <p:sp>
        <p:nvSpPr>
          <p:cNvPr id="99344" name="Line 19"/>
          <p:cNvSpPr>
            <a:spLocks noChangeShapeType="1"/>
          </p:cNvSpPr>
          <p:nvPr/>
        </p:nvSpPr>
        <p:spPr bwMode="auto">
          <a:xfrm>
            <a:off x="3084513" y="1370013"/>
            <a:ext cx="0" cy="442912"/>
          </a:xfrm>
          <a:prstGeom prst="line">
            <a:avLst/>
          </a:prstGeom>
          <a:noFill/>
          <a:ln w="12700">
            <a:solidFill>
              <a:schemeClr val="tx1"/>
            </a:solidFill>
            <a:round/>
          </a:ln>
        </p:spPr>
        <p:txBody>
          <a:bodyPr wrap="none" anchor="ctr"/>
          <a:lstStyle/>
          <a:p>
            <a:endParaRPr lang="zh-CN" altLang="en-US"/>
          </a:p>
        </p:txBody>
      </p:sp>
      <p:sp>
        <p:nvSpPr>
          <p:cNvPr id="99345" name="Line 20"/>
          <p:cNvSpPr>
            <a:spLocks noChangeShapeType="1"/>
          </p:cNvSpPr>
          <p:nvPr/>
        </p:nvSpPr>
        <p:spPr bwMode="auto">
          <a:xfrm>
            <a:off x="3084513" y="2265363"/>
            <a:ext cx="0" cy="431800"/>
          </a:xfrm>
          <a:prstGeom prst="line">
            <a:avLst/>
          </a:prstGeom>
          <a:noFill/>
          <a:ln w="12700">
            <a:solidFill>
              <a:schemeClr val="tx1"/>
            </a:solidFill>
            <a:round/>
          </a:ln>
        </p:spPr>
        <p:txBody>
          <a:bodyPr wrap="none" anchor="ctr"/>
          <a:lstStyle/>
          <a:p>
            <a:endParaRPr lang="zh-CN" altLang="en-US"/>
          </a:p>
        </p:txBody>
      </p:sp>
      <p:sp>
        <p:nvSpPr>
          <p:cNvPr id="99346" name="Line 21"/>
          <p:cNvSpPr>
            <a:spLocks noChangeShapeType="1"/>
          </p:cNvSpPr>
          <p:nvPr/>
        </p:nvSpPr>
        <p:spPr bwMode="auto">
          <a:xfrm>
            <a:off x="5057775" y="1370013"/>
            <a:ext cx="0" cy="1327150"/>
          </a:xfrm>
          <a:prstGeom prst="line">
            <a:avLst/>
          </a:prstGeom>
          <a:noFill/>
          <a:ln w="12700">
            <a:solidFill>
              <a:schemeClr val="tx1"/>
            </a:solidFill>
            <a:round/>
          </a:ln>
        </p:spPr>
        <p:txBody>
          <a:bodyPr wrap="none" anchor="ctr"/>
          <a:lstStyle/>
          <a:p>
            <a:endParaRPr lang="zh-CN" altLang="en-US"/>
          </a:p>
        </p:txBody>
      </p:sp>
      <p:sp>
        <p:nvSpPr>
          <p:cNvPr id="99347" name="Line 22"/>
          <p:cNvSpPr>
            <a:spLocks noChangeShapeType="1"/>
          </p:cNvSpPr>
          <p:nvPr/>
        </p:nvSpPr>
        <p:spPr bwMode="auto">
          <a:xfrm flipV="1">
            <a:off x="7029450" y="3578225"/>
            <a:ext cx="0" cy="441325"/>
          </a:xfrm>
          <a:prstGeom prst="line">
            <a:avLst/>
          </a:prstGeom>
          <a:noFill/>
          <a:ln w="12700">
            <a:solidFill>
              <a:schemeClr val="tx1"/>
            </a:solidFill>
            <a:round/>
          </a:ln>
        </p:spPr>
        <p:txBody>
          <a:bodyPr wrap="none" anchor="ctr"/>
          <a:lstStyle/>
          <a:p>
            <a:endParaRPr lang="zh-CN" altLang="en-US"/>
          </a:p>
        </p:txBody>
      </p:sp>
      <p:sp>
        <p:nvSpPr>
          <p:cNvPr id="99348" name="Line 23"/>
          <p:cNvSpPr>
            <a:spLocks noChangeShapeType="1"/>
          </p:cNvSpPr>
          <p:nvPr/>
        </p:nvSpPr>
        <p:spPr bwMode="auto">
          <a:xfrm>
            <a:off x="5859463" y="1822450"/>
            <a:ext cx="0" cy="433388"/>
          </a:xfrm>
          <a:prstGeom prst="line">
            <a:avLst/>
          </a:prstGeom>
          <a:noFill/>
          <a:ln w="12700">
            <a:solidFill>
              <a:schemeClr val="tx1"/>
            </a:solidFill>
            <a:round/>
          </a:ln>
        </p:spPr>
        <p:txBody>
          <a:bodyPr wrap="none" anchor="ctr"/>
          <a:lstStyle/>
          <a:p>
            <a:endParaRPr lang="zh-CN" altLang="en-US"/>
          </a:p>
        </p:txBody>
      </p:sp>
      <p:sp>
        <p:nvSpPr>
          <p:cNvPr id="99349" name="Rectangle 24"/>
          <p:cNvSpPr>
            <a:spLocks noChangeArrowheads="1"/>
          </p:cNvSpPr>
          <p:nvPr/>
        </p:nvSpPr>
        <p:spPr bwMode="auto">
          <a:xfrm>
            <a:off x="1079500" y="9826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0</a:t>
            </a:r>
          </a:p>
        </p:txBody>
      </p:sp>
      <p:sp>
        <p:nvSpPr>
          <p:cNvPr id="99350" name="Rectangle 25"/>
          <p:cNvSpPr>
            <a:spLocks noChangeArrowheads="1"/>
          </p:cNvSpPr>
          <p:nvPr/>
        </p:nvSpPr>
        <p:spPr bwMode="auto">
          <a:xfrm>
            <a:off x="2014538" y="982663"/>
            <a:ext cx="3222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4</a:t>
            </a:r>
          </a:p>
        </p:txBody>
      </p:sp>
      <p:sp>
        <p:nvSpPr>
          <p:cNvPr id="99351" name="Rectangle 26"/>
          <p:cNvSpPr>
            <a:spLocks noChangeArrowheads="1"/>
          </p:cNvSpPr>
          <p:nvPr/>
        </p:nvSpPr>
        <p:spPr bwMode="auto">
          <a:xfrm>
            <a:off x="3009900" y="9826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8</a:t>
            </a:r>
          </a:p>
        </p:txBody>
      </p:sp>
      <p:sp>
        <p:nvSpPr>
          <p:cNvPr id="99352" name="Rectangle 27"/>
          <p:cNvSpPr>
            <a:spLocks noChangeArrowheads="1"/>
          </p:cNvSpPr>
          <p:nvPr/>
        </p:nvSpPr>
        <p:spPr bwMode="auto">
          <a:xfrm>
            <a:off x="4960938"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16</a:t>
            </a:r>
          </a:p>
        </p:txBody>
      </p:sp>
      <p:sp>
        <p:nvSpPr>
          <p:cNvPr id="99353" name="Rectangle 28"/>
          <p:cNvSpPr>
            <a:spLocks noChangeArrowheads="1"/>
          </p:cNvSpPr>
          <p:nvPr/>
        </p:nvSpPr>
        <p:spPr bwMode="auto">
          <a:xfrm>
            <a:off x="5757863" y="982663"/>
            <a:ext cx="4619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19</a:t>
            </a:r>
          </a:p>
        </p:txBody>
      </p:sp>
      <p:sp>
        <p:nvSpPr>
          <p:cNvPr id="99354" name="Rectangle 29"/>
          <p:cNvSpPr>
            <a:spLocks noChangeArrowheads="1"/>
          </p:cNvSpPr>
          <p:nvPr/>
        </p:nvSpPr>
        <p:spPr bwMode="auto">
          <a:xfrm>
            <a:off x="6932613"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24</a:t>
            </a:r>
          </a:p>
        </p:txBody>
      </p:sp>
      <p:sp>
        <p:nvSpPr>
          <p:cNvPr id="99355" name="Rectangle 30"/>
          <p:cNvSpPr>
            <a:spLocks noChangeArrowheads="1"/>
          </p:cNvSpPr>
          <p:nvPr/>
        </p:nvSpPr>
        <p:spPr bwMode="auto">
          <a:xfrm>
            <a:off x="8645525"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31</a:t>
            </a:r>
          </a:p>
        </p:txBody>
      </p:sp>
      <p:sp>
        <p:nvSpPr>
          <p:cNvPr id="99356" name="Rectangle 31"/>
          <p:cNvSpPr>
            <a:spLocks noChangeArrowheads="1"/>
          </p:cNvSpPr>
          <p:nvPr/>
        </p:nvSpPr>
        <p:spPr bwMode="auto">
          <a:xfrm>
            <a:off x="1228725" y="1397000"/>
            <a:ext cx="7588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版 本</a:t>
            </a:r>
          </a:p>
        </p:txBody>
      </p:sp>
      <p:sp>
        <p:nvSpPr>
          <p:cNvPr id="99357" name="Rectangle 32"/>
          <p:cNvSpPr>
            <a:spLocks noChangeArrowheads="1"/>
          </p:cNvSpPr>
          <p:nvPr/>
        </p:nvSpPr>
        <p:spPr bwMode="auto">
          <a:xfrm>
            <a:off x="5116513" y="1873250"/>
            <a:ext cx="688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标志</a:t>
            </a:r>
          </a:p>
        </p:txBody>
      </p:sp>
      <p:sp>
        <p:nvSpPr>
          <p:cNvPr id="99358" name="Rectangle 33"/>
          <p:cNvSpPr>
            <a:spLocks noChangeArrowheads="1"/>
          </p:cNvSpPr>
          <p:nvPr/>
        </p:nvSpPr>
        <p:spPr bwMode="auto">
          <a:xfrm>
            <a:off x="1425575" y="2278063"/>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生 存 时 间</a:t>
            </a:r>
          </a:p>
        </p:txBody>
      </p:sp>
      <p:sp>
        <p:nvSpPr>
          <p:cNvPr id="99359" name="Rectangle 34"/>
          <p:cNvSpPr>
            <a:spLocks noChangeArrowheads="1"/>
          </p:cNvSpPr>
          <p:nvPr/>
        </p:nvSpPr>
        <p:spPr bwMode="auto">
          <a:xfrm>
            <a:off x="3556000" y="2278063"/>
            <a:ext cx="969963"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协    议</a:t>
            </a:r>
          </a:p>
        </p:txBody>
      </p:sp>
      <p:sp>
        <p:nvSpPr>
          <p:cNvPr id="99360" name="Rectangle 35"/>
          <p:cNvSpPr>
            <a:spLocks noChangeArrowheads="1"/>
          </p:cNvSpPr>
          <p:nvPr/>
        </p:nvSpPr>
        <p:spPr bwMode="auto">
          <a:xfrm>
            <a:off x="2570163" y="187325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    识</a:t>
            </a:r>
          </a:p>
        </p:txBody>
      </p:sp>
      <p:sp>
        <p:nvSpPr>
          <p:cNvPr id="99361" name="Rectangle 36"/>
          <p:cNvSpPr>
            <a:spLocks noChangeArrowheads="1"/>
          </p:cNvSpPr>
          <p:nvPr/>
        </p:nvSpPr>
        <p:spPr bwMode="auto">
          <a:xfrm>
            <a:off x="3303588" y="1397000"/>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区 分 服 务</a:t>
            </a:r>
          </a:p>
        </p:txBody>
      </p:sp>
      <p:sp>
        <p:nvSpPr>
          <p:cNvPr id="99362" name="Rectangle 37"/>
          <p:cNvSpPr>
            <a:spLocks noChangeArrowheads="1"/>
          </p:cNvSpPr>
          <p:nvPr/>
        </p:nvSpPr>
        <p:spPr bwMode="auto">
          <a:xfrm>
            <a:off x="6507163" y="1397000"/>
            <a:ext cx="1360487"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总   长   度</a:t>
            </a:r>
          </a:p>
        </p:txBody>
      </p:sp>
      <p:sp>
        <p:nvSpPr>
          <p:cNvPr id="99363" name="Rectangle 38"/>
          <p:cNvSpPr>
            <a:spLocks noChangeArrowheads="1"/>
          </p:cNvSpPr>
          <p:nvPr/>
        </p:nvSpPr>
        <p:spPr bwMode="auto">
          <a:xfrm>
            <a:off x="6778625" y="18732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片   偏   移</a:t>
            </a:r>
          </a:p>
        </p:txBody>
      </p:sp>
      <p:sp>
        <p:nvSpPr>
          <p:cNvPr id="99364" name="Rectangle 39"/>
          <p:cNvSpPr>
            <a:spLocks noChangeArrowheads="1"/>
          </p:cNvSpPr>
          <p:nvPr/>
        </p:nvSpPr>
        <p:spPr bwMode="auto">
          <a:xfrm>
            <a:off x="7502525" y="360680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填    充</a:t>
            </a:r>
          </a:p>
        </p:txBody>
      </p:sp>
      <p:sp>
        <p:nvSpPr>
          <p:cNvPr id="99365" name="Rectangle 40"/>
          <p:cNvSpPr>
            <a:spLocks noChangeArrowheads="1"/>
          </p:cNvSpPr>
          <p:nvPr/>
        </p:nvSpPr>
        <p:spPr bwMode="auto">
          <a:xfrm>
            <a:off x="5926138" y="2278063"/>
            <a:ext cx="22891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   部   检   验   和</a:t>
            </a:r>
          </a:p>
        </p:txBody>
      </p:sp>
      <p:sp>
        <p:nvSpPr>
          <p:cNvPr id="99366" name="Rectangle 41"/>
          <p:cNvSpPr>
            <a:spLocks noChangeArrowheads="1"/>
          </p:cNvSpPr>
          <p:nvPr/>
        </p:nvSpPr>
        <p:spPr bwMode="auto">
          <a:xfrm>
            <a:off x="4416425" y="27368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源   地   址</a:t>
            </a:r>
          </a:p>
        </p:txBody>
      </p:sp>
      <p:sp>
        <p:nvSpPr>
          <p:cNvPr id="99367" name="Rectangle 42"/>
          <p:cNvSpPr>
            <a:spLocks noChangeArrowheads="1"/>
          </p:cNvSpPr>
          <p:nvPr/>
        </p:nvSpPr>
        <p:spPr bwMode="auto">
          <a:xfrm>
            <a:off x="4160838" y="3178175"/>
            <a:ext cx="18256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目   的   地   址</a:t>
            </a:r>
          </a:p>
        </p:txBody>
      </p:sp>
      <p:sp>
        <p:nvSpPr>
          <p:cNvPr id="99368" name="Rectangle 43"/>
          <p:cNvSpPr>
            <a:spLocks noChangeArrowheads="1"/>
          </p:cNvSpPr>
          <p:nvPr/>
        </p:nvSpPr>
        <p:spPr bwMode="auto">
          <a:xfrm>
            <a:off x="2228850" y="3606800"/>
            <a:ext cx="3815148" cy="397545"/>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可   选   字   段  </a:t>
            </a:r>
            <a:r>
              <a:rPr kumimoji="1" lang="en-US" altLang="zh-CN" sz="2000">
                <a:latin typeface="Arial" panose="020B0604020202020204" pitchFamily="34" charset="0"/>
              </a:rPr>
              <a:t>(</a:t>
            </a:r>
            <a:r>
              <a:rPr kumimoji="1" lang="zh-CN" altLang="en-US" sz="2000">
                <a:latin typeface="Arial" panose="020B0604020202020204" pitchFamily="34" charset="0"/>
              </a:rPr>
              <a:t>长   度   可   变</a:t>
            </a:r>
            <a:r>
              <a:rPr kumimoji="1" lang="en-US" altLang="zh-CN" sz="2000">
                <a:latin typeface="Arial" panose="020B0604020202020204" pitchFamily="34" charset="0"/>
              </a:rPr>
              <a:t>)</a:t>
            </a:r>
          </a:p>
        </p:txBody>
      </p:sp>
      <p:sp>
        <p:nvSpPr>
          <p:cNvPr id="99369" name="Rectangle 44"/>
          <p:cNvSpPr>
            <a:spLocks noChangeArrowheads="1"/>
          </p:cNvSpPr>
          <p:nvPr/>
        </p:nvSpPr>
        <p:spPr bwMode="auto">
          <a:xfrm>
            <a:off x="608013" y="968375"/>
            <a:ext cx="434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位</a:t>
            </a:r>
          </a:p>
        </p:txBody>
      </p:sp>
      <p:sp>
        <p:nvSpPr>
          <p:cNvPr id="99370" name="Rectangle 45"/>
          <p:cNvSpPr>
            <a:spLocks noChangeArrowheads="1"/>
          </p:cNvSpPr>
          <p:nvPr/>
        </p:nvSpPr>
        <p:spPr bwMode="auto">
          <a:xfrm>
            <a:off x="2003425" y="1377950"/>
            <a:ext cx="1196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首部长度</a:t>
            </a:r>
          </a:p>
        </p:txBody>
      </p:sp>
      <p:grpSp>
        <p:nvGrpSpPr>
          <p:cNvPr id="99371" name="Group 46"/>
          <p:cNvGrpSpPr/>
          <p:nvPr/>
        </p:nvGrpSpPr>
        <p:grpSpPr bwMode="auto">
          <a:xfrm>
            <a:off x="1069975" y="3748088"/>
            <a:ext cx="131763" cy="69850"/>
            <a:chOff x="833" y="3024"/>
            <a:chExt cx="78" cy="51"/>
          </a:xfrm>
        </p:grpSpPr>
        <p:sp>
          <p:nvSpPr>
            <p:cNvPr id="99389" name="Rectangle 47"/>
            <p:cNvSpPr>
              <a:spLocks noChangeArrowheads="1"/>
            </p:cNvSpPr>
            <p:nvPr/>
          </p:nvSpPr>
          <p:spPr bwMode="auto">
            <a:xfrm>
              <a:off x="833" y="3024"/>
              <a:ext cx="78" cy="51"/>
            </a:xfrm>
            <a:prstGeom prst="rect">
              <a:avLst/>
            </a:prstGeom>
            <a:solidFill>
              <a:schemeClr val="bg1"/>
            </a:solidFill>
            <a:ln w="12700">
              <a:noFill/>
              <a:miter lim="800000"/>
            </a:ln>
          </p:spPr>
          <p:txBody>
            <a:bodyPr wrap="none" anchor="ctr"/>
            <a:lstStyle/>
            <a:p>
              <a:endParaRPr lang="zh-CN" altLang="en-US"/>
            </a:p>
          </p:txBody>
        </p:sp>
        <p:sp>
          <p:nvSpPr>
            <p:cNvPr id="99390" name="Line 48"/>
            <p:cNvSpPr>
              <a:spLocks noChangeShapeType="1"/>
            </p:cNvSpPr>
            <p:nvPr/>
          </p:nvSpPr>
          <p:spPr bwMode="auto">
            <a:xfrm>
              <a:off x="839" y="3030"/>
              <a:ext cx="68" cy="0"/>
            </a:xfrm>
            <a:prstGeom prst="line">
              <a:avLst/>
            </a:prstGeom>
            <a:noFill/>
            <a:ln w="25400">
              <a:solidFill>
                <a:schemeClr val="tx1"/>
              </a:solidFill>
              <a:round/>
            </a:ln>
          </p:spPr>
          <p:txBody>
            <a:bodyPr wrap="none" anchor="ctr"/>
            <a:lstStyle/>
            <a:p>
              <a:endParaRPr lang="zh-CN" altLang="en-US"/>
            </a:p>
          </p:txBody>
        </p:sp>
        <p:sp>
          <p:nvSpPr>
            <p:cNvPr id="99391" name="Line 49"/>
            <p:cNvSpPr>
              <a:spLocks noChangeShapeType="1"/>
            </p:cNvSpPr>
            <p:nvPr/>
          </p:nvSpPr>
          <p:spPr bwMode="auto">
            <a:xfrm>
              <a:off x="839" y="3075"/>
              <a:ext cx="68" cy="0"/>
            </a:xfrm>
            <a:prstGeom prst="line">
              <a:avLst/>
            </a:prstGeom>
            <a:noFill/>
            <a:ln w="25400">
              <a:solidFill>
                <a:schemeClr val="tx1"/>
              </a:solidFill>
              <a:round/>
            </a:ln>
          </p:spPr>
          <p:txBody>
            <a:bodyPr wrap="none" anchor="ctr"/>
            <a:lstStyle/>
            <a:p>
              <a:endParaRPr lang="zh-CN" altLang="en-US"/>
            </a:p>
          </p:txBody>
        </p:sp>
      </p:grpSp>
      <p:grpSp>
        <p:nvGrpSpPr>
          <p:cNvPr id="99372" name="Group 50"/>
          <p:cNvGrpSpPr/>
          <p:nvPr/>
        </p:nvGrpSpPr>
        <p:grpSpPr bwMode="auto">
          <a:xfrm>
            <a:off x="8937625" y="3757613"/>
            <a:ext cx="131763" cy="66675"/>
            <a:chOff x="5432" y="3030"/>
            <a:chExt cx="78" cy="51"/>
          </a:xfrm>
        </p:grpSpPr>
        <p:sp>
          <p:nvSpPr>
            <p:cNvPr id="99386" name="Rectangle 51"/>
            <p:cNvSpPr>
              <a:spLocks noChangeArrowheads="1"/>
            </p:cNvSpPr>
            <p:nvPr/>
          </p:nvSpPr>
          <p:spPr bwMode="auto">
            <a:xfrm>
              <a:off x="5432" y="3030"/>
              <a:ext cx="78" cy="51"/>
            </a:xfrm>
            <a:prstGeom prst="rect">
              <a:avLst/>
            </a:prstGeom>
            <a:solidFill>
              <a:schemeClr val="bg1"/>
            </a:solidFill>
            <a:ln w="12700">
              <a:noFill/>
              <a:miter lim="800000"/>
            </a:ln>
          </p:spPr>
          <p:txBody>
            <a:bodyPr wrap="none" anchor="ctr"/>
            <a:lstStyle/>
            <a:p>
              <a:endParaRPr lang="zh-CN" altLang="en-US"/>
            </a:p>
          </p:txBody>
        </p:sp>
        <p:sp>
          <p:nvSpPr>
            <p:cNvPr id="99387" name="Line 52"/>
            <p:cNvSpPr>
              <a:spLocks noChangeShapeType="1"/>
            </p:cNvSpPr>
            <p:nvPr/>
          </p:nvSpPr>
          <p:spPr bwMode="auto">
            <a:xfrm>
              <a:off x="5438" y="3036"/>
              <a:ext cx="68" cy="0"/>
            </a:xfrm>
            <a:prstGeom prst="line">
              <a:avLst/>
            </a:prstGeom>
            <a:noFill/>
            <a:ln w="25400">
              <a:solidFill>
                <a:schemeClr val="tx1"/>
              </a:solidFill>
              <a:round/>
            </a:ln>
          </p:spPr>
          <p:txBody>
            <a:bodyPr wrap="none" anchor="ctr"/>
            <a:lstStyle/>
            <a:p>
              <a:endParaRPr lang="zh-CN" altLang="en-US"/>
            </a:p>
          </p:txBody>
        </p:sp>
        <p:sp>
          <p:nvSpPr>
            <p:cNvPr id="99388" name="Line 53"/>
            <p:cNvSpPr>
              <a:spLocks noChangeShapeType="1"/>
            </p:cNvSpPr>
            <p:nvPr/>
          </p:nvSpPr>
          <p:spPr bwMode="auto">
            <a:xfrm>
              <a:off x="5438" y="3081"/>
              <a:ext cx="68" cy="0"/>
            </a:xfrm>
            <a:prstGeom prst="line">
              <a:avLst/>
            </a:prstGeom>
            <a:noFill/>
            <a:ln w="25400">
              <a:solidFill>
                <a:schemeClr val="tx1"/>
              </a:solidFill>
              <a:round/>
            </a:ln>
          </p:spPr>
          <p:txBody>
            <a:bodyPr wrap="none" anchor="ctr"/>
            <a:lstStyle/>
            <a:p>
              <a:endParaRPr lang="zh-CN" altLang="en-US"/>
            </a:p>
          </p:txBody>
        </p:sp>
      </p:grpSp>
      <p:sp>
        <p:nvSpPr>
          <p:cNvPr id="99373" name="Rectangle 74"/>
          <p:cNvSpPr>
            <a:spLocks noChangeArrowheads="1"/>
          </p:cNvSpPr>
          <p:nvPr/>
        </p:nvSpPr>
        <p:spPr bwMode="auto">
          <a:xfrm>
            <a:off x="3811588" y="4149725"/>
            <a:ext cx="2908300" cy="393700"/>
          </a:xfrm>
          <a:prstGeom prst="rect">
            <a:avLst/>
          </a:prstGeom>
          <a:noFill/>
          <a:ln w="12700">
            <a:noFill/>
            <a:miter lim="800000"/>
          </a:ln>
        </p:spPr>
        <p:txBody>
          <a:bodyPr lIns="90488" tIns="44450" rIns="90488" bIns="44450">
            <a:spAutoFit/>
          </a:bodyPr>
          <a:lstStyle/>
          <a:p>
            <a:pPr defTabSz="762000" eaLnBrk="0" hangingPunct="0"/>
            <a:r>
              <a:rPr kumimoji="1" lang="zh-CN" altLang="en-US" sz="2000">
                <a:latin typeface="Arial" panose="020B0604020202020204" pitchFamily="34" charset="0"/>
              </a:rPr>
              <a:t>数       据       部       分</a:t>
            </a:r>
          </a:p>
        </p:txBody>
      </p:sp>
      <p:sp>
        <p:nvSpPr>
          <p:cNvPr id="99374" name="Rectangle 76"/>
          <p:cNvSpPr>
            <a:spLocks noChangeArrowheads="1"/>
          </p:cNvSpPr>
          <p:nvPr/>
        </p:nvSpPr>
        <p:spPr bwMode="auto">
          <a:xfrm>
            <a:off x="3708400" y="4995863"/>
            <a:ext cx="3983038" cy="449262"/>
          </a:xfrm>
          <a:prstGeom prst="rect">
            <a:avLst/>
          </a:prstGeom>
          <a:solidFill>
            <a:srgbClr val="FFFF99"/>
          </a:solidFill>
          <a:ln w="12700">
            <a:solidFill>
              <a:schemeClr val="tx1"/>
            </a:solidFill>
            <a:miter lim="800000"/>
          </a:ln>
        </p:spPr>
        <p:txBody>
          <a:bodyPr wrap="none" anchor="ctr"/>
          <a:lstStyle/>
          <a:p>
            <a:endParaRPr lang="zh-CN" altLang="en-US"/>
          </a:p>
        </p:txBody>
      </p:sp>
      <p:sp>
        <p:nvSpPr>
          <p:cNvPr id="99375" name="Rectangle 77"/>
          <p:cNvSpPr>
            <a:spLocks noChangeArrowheads="1"/>
          </p:cNvSpPr>
          <p:nvPr/>
        </p:nvSpPr>
        <p:spPr bwMode="auto">
          <a:xfrm>
            <a:off x="4278313" y="5013325"/>
            <a:ext cx="3095625" cy="393700"/>
          </a:xfrm>
          <a:prstGeom prst="rect">
            <a:avLst/>
          </a:prstGeom>
          <a:noFill/>
          <a:ln w="12700">
            <a:noFill/>
            <a:miter lim="800000"/>
          </a:ln>
        </p:spPr>
        <p:txBody>
          <a:bodyPr lIns="90488" tIns="44450" rIns="90488" bIns="44450">
            <a:spAutoFit/>
          </a:bodyPr>
          <a:lstStyle/>
          <a:p>
            <a:pPr defTabSz="762000" eaLnBrk="0" hangingPunct="0"/>
            <a:r>
              <a:rPr kumimoji="1" lang="zh-CN" altLang="en-US" sz="2000">
                <a:latin typeface="Arial" panose="020B0604020202020204" pitchFamily="34" charset="0"/>
              </a:rPr>
              <a:t>数       据       部       分</a:t>
            </a:r>
          </a:p>
        </p:txBody>
      </p:sp>
      <p:sp>
        <p:nvSpPr>
          <p:cNvPr id="99376" name="Rectangle 78"/>
          <p:cNvSpPr>
            <a:spLocks noChangeArrowheads="1"/>
          </p:cNvSpPr>
          <p:nvPr/>
        </p:nvSpPr>
        <p:spPr bwMode="auto">
          <a:xfrm>
            <a:off x="2484438" y="5013325"/>
            <a:ext cx="898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   部</a:t>
            </a:r>
          </a:p>
        </p:txBody>
      </p:sp>
      <p:sp>
        <p:nvSpPr>
          <p:cNvPr id="99377" name="Rectangle 80"/>
          <p:cNvSpPr>
            <a:spLocks noChangeArrowheads="1"/>
          </p:cNvSpPr>
          <p:nvPr/>
        </p:nvSpPr>
        <p:spPr bwMode="auto">
          <a:xfrm>
            <a:off x="4279900" y="5481638"/>
            <a:ext cx="1252538" cy="393700"/>
          </a:xfrm>
          <a:prstGeom prst="rect">
            <a:avLst/>
          </a:prstGeom>
          <a:solidFill>
            <a:schemeClr val="bg1"/>
          </a:solid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IP </a:t>
            </a:r>
            <a:r>
              <a:rPr kumimoji="1" lang="zh-CN" altLang="en-US" sz="2000">
                <a:latin typeface="Arial" panose="020B0604020202020204" pitchFamily="34" charset="0"/>
              </a:rPr>
              <a:t>数据报</a:t>
            </a:r>
          </a:p>
        </p:txBody>
      </p:sp>
      <p:grpSp>
        <p:nvGrpSpPr>
          <p:cNvPr id="4" name="Group 86"/>
          <p:cNvGrpSpPr/>
          <p:nvPr/>
        </p:nvGrpSpPr>
        <p:grpSpPr bwMode="auto">
          <a:xfrm>
            <a:off x="554038" y="1341438"/>
            <a:ext cx="8458200" cy="2232025"/>
            <a:chOff x="349" y="845"/>
            <a:chExt cx="5328" cy="1406"/>
          </a:xfrm>
        </p:grpSpPr>
        <p:grpSp>
          <p:nvGrpSpPr>
            <p:cNvPr id="99382" name="Group 84"/>
            <p:cNvGrpSpPr/>
            <p:nvPr/>
          </p:nvGrpSpPr>
          <p:grpSpPr bwMode="auto">
            <a:xfrm>
              <a:off x="349" y="845"/>
              <a:ext cx="5328" cy="1406"/>
              <a:chOff x="349" y="845"/>
              <a:chExt cx="5328" cy="1406"/>
            </a:xfrm>
          </p:grpSpPr>
          <p:sp>
            <p:nvSpPr>
              <p:cNvPr id="99384" name="Rectangle 4"/>
              <p:cNvSpPr>
                <a:spLocks noChangeArrowheads="1"/>
              </p:cNvSpPr>
              <p:nvPr/>
            </p:nvSpPr>
            <p:spPr bwMode="auto">
              <a:xfrm>
                <a:off x="349" y="1105"/>
                <a:ext cx="274" cy="748"/>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固</a:t>
                </a:r>
              </a:p>
              <a:p>
                <a:pPr defTabSz="762000" eaLnBrk="0" hangingPunct="0">
                  <a:lnSpc>
                    <a:spcPct val="90000"/>
                  </a:lnSpc>
                </a:pPr>
                <a:r>
                  <a:rPr kumimoji="1" lang="zh-CN" altLang="en-US" sz="2000">
                    <a:latin typeface="Arial" panose="020B0604020202020204" pitchFamily="34" charset="0"/>
                  </a:rPr>
                  <a:t>定</a:t>
                </a:r>
              </a:p>
              <a:p>
                <a:pPr defTabSz="762000" eaLnBrk="0" hangingPunct="0">
                  <a:lnSpc>
                    <a:spcPct val="90000"/>
                  </a:lnSpc>
                </a:pPr>
                <a:r>
                  <a:rPr kumimoji="1" lang="zh-CN" altLang="en-US" sz="2000">
                    <a:latin typeface="Arial" panose="020B0604020202020204" pitchFamily="34" charset="0"/>
                  </a:rPr>
                  <a:t>部</a:t>
                </a:r>
              </a:p>
              <a:p>
                <a:pPr defTabSz="762000" eaLnBrk="0" hangingPunct="0">
                  <a:lnSpc>
                    <a:spcPct val="90000"/>
                  </a:lnSpc>
                </a:pPr>
                <a:r>
                  <a:rPr kumimoji="1" lang="zh-CN" altLang="en-US" sz="2000">
                    <a:latin typeface="Arial" panose="020B0604020202020204" pitchFamily="34" charset="0"/>
                  </a:rPr>
                  <a:t>分</a:t>
                </a:r>
              </a:p>
            </p:txBody>
          </p:sp>
          <p:sp>
            <p:nvSpPr>
              <p:cNvPr id="99385" name="Rectangle 82"/>
              <p:cNvSpPr>
                <a:spLocks noChangeArrowheads="1"/>
              </p:cNvSpPr>
              <p:nvPr/>
            </p:nvSpPr>
            <p:spPr bwMode="auto">
              <a:xfrm>
                <a:off x="703" y="845"/>
                <a:ext cx="4974" cy="1406"/>
              </a:xfrm>
              <a:prstGeom prst="rect">
                <a:avLst/>
              </a:prstGeom>
              <a:noFill/>
              <a:ln w="57150">
                <a:solidFill>
                  <a:schemeClr val="hlink"/>
                </a:solidFill>
                <a:miter lim="800000"/>
              </a:ln>
            </p:spPr>
            <p:txBody>
              <a:bodyPr wrap="none" anchor="ctr"/>
              <a:lstStyle/>
              <a:p>
                <a:endParaRPr lang="zh-CN" altLang="en-US"/>
              </a:p>
            </p:txBody>
          </p:sp>
        </p:grpSp>
        <p:sp>
          <p:nvSpPr>
            <p:cNvPr id="99383" name="AutoShape 85"/>
            <p:cNvSpPr/>
            <p:nvPr/>
          </p:nvSpPr>
          <p:spPr bwMode="auto">
            <a:xfrm>
              <a:off x="598" y="890"/>
              <a:ext cx="105" cy="1361"/>
            </a:xfrm>
            <a:prstGeom prst="leftBrace">
              <a:avLst>
                <a:gd name="adj1" fmla="val 108016"/>
                <a:gd name="adj2" fmla="val 50000"/>
              </a:avLst>
            </a:prstGeom>
            <a:noFill/>
            <a:ln w="28575">
              <a:solidFill>
                <a:schemeClr val="tx2"/>
              </a:solidFill>
              <a:round/>
            </a:ln>
          </p:spPr>
          <p:txBody>
            <a:bodyPr wrap="none" anchor="ctr"/>
            <a:lstStyle/>
            <a:p>
              <a:endParaRPr lang="zh-CN" altLang="en-US"/>
            </a:p>
          </p:txBody>
        </p:sp>
      </p:grpSp>
      <p:grpSp>
        <p:nvGrpSpPr>
          <p:cNvPr id="99379" name="Group 88"/>
          <p:cNvGrpSpPr/>
          <p:nvPr/>
        </p:nvGrpSpPr>
        <p:grpSpPr bwMode="auto">
          <a:xfrm>
            <a:off x="1646238" y="5516563"/>
            <a:ext cx="1196975" cy="852487"/>
            <a:chOff x="1037" y="3475"/>
            <a:chExt cx="754" cy="537"/>
          </a:xfrm>
        </p:grpSpPr>
        <p:sp>
          <p:nvSpPr>
            <p:cNvPr id="99380" name="Line 89"/>
            <p:cNvSpPr>
              <a:spLocks noChangeShapeType="1"/>
            </p:cNvSpPr>
            <p:nvPr/>
          </p:nvSpPr>
          <p:spPr bwMode="auto">
            <a:xfrm flipV="1">
              <a:off x="1428" y="3475"/>
              <a:ext cx="0" cy="317"/>
            </a:xfrm>
            <a:prstGeom prst="line">
              <a:avLst/>
            </a:prstGeom>
            <a:noFill/>
            <a:ln w="57150">
              <a:solidFill>
                <a:schemeClr val="hlink"/>
              </a:solidFill>
              <a:round/>
              <a:tailEnd type="triangle" w="med" len="lg"/>
            </a:ln>
          </p:spPr>
          <p:txBody>
            <a:bodyPr/>
            <a:lstStyle/>
            <a:p>
              <a:endParaRPr lang="zh-CN" altLang="en-US"/>
            </a:p>
          </p:txBody>
        </p:sp>
        <p:sp>
          <p:nvSpPr>
            <p:cNvPr id="99381" name="Rectangle 90"/>
            <p:cNvSpPr>
              <a:spLocks noChangeArrowheads="1"/>
            </p:cNvSpPr>
            <p:nvPr/>
          </p:nvSpPr>
          <p:spPr bwMode="auto">
            <a:xfrm>
              <a:off x="1037" y="3764"/>
              <a:ext cx="754" cy="248"/>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Times New Roman" panose="02020603050405020304" pitchFamily="18" charset="0"/>
                </a:rPr>
                <a:t>发送在前</a:t>
              </a:r>
            </a:p>
          </p:txBody>
        </p:sp>
      </p:grpSp>
    </p:spTree>
    <p:extLst>
      <p:ext uri="{BB962C8B-B14F-4D97-AF65-F5344CB8AC3E}">
        <p14:creationId xmlns:p14="http://schemas.microsoft.com/office/powerpoint/2010/main" val="1709129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2000" fill="hold" nodeType="afterEffect">
                                  <p:stCondLst>
                                    <p:cond delay="0"/>
                                  </p:st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354" name="Rectangle 2"/>
          <p:cNvSpPr>
            <a:spLocks noChangeArrowheads="1"/>
          </p:cNvSpPr>
          <p:nvPr/>
        </p:nvSpPr>
        <p:spPr bwMode="auto">
          <a:xfrm>
            <a:off x="2268538" y="4995863"/>
            <a:ext cx="1439862" cy="449262"/>
          </a:xfrm>
          <a:prstGeom prst="rect">
            <a:avLst/>
          </a:prstGeom>
          <a:solidFill>
            <a:srgbClr val="CCECFF"/>
          </a:solidFill>
          <a:ln w="12700">
            <a:solidFill>
              <a:schemeClr val="tx1"/>
            </a:solidFill>
            <a:miter lim="800000"/>
          </a:ln>
        </p:spPr>
        <p:txBody>
          <a:bodyPr wrap="none" anchor="ctr"/>
          <a:lstStyle/>
          <a:p>
            <a:endParaRPr lang="zh-CN" altLang="en-US"/>
          </a:p>
        </p:txBody>
      </p:sp>
      <p:sp>
        <p:nvSpPr>
          <p:cNvPr id="100355" name="Line 3"/>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p:spPr>
        <p:txBody>
          <a:bodyPr/>
          <a:lstStyle/>
          <a:p>
            <a:endParaRPr lang="zh-CN" altLang="en-US"/>
          </a:p>
        </p:txBody>
      </p:sp>
      <p:sp>
        <p:nvSpPr>
          <p:cNvPr id="100356" name="Rectangle 4"/>
          <p:cNvSpPr>
            <a:spLocks noChangeArrowheads="1"/>
          </p:cNvSpPr>
          <p:nvPr/>
        </p:nvSpPr>
        <p:spPr bwMode="auto">
          <a:xfrm>
            <a:off x="176213" y="2205038"/>
            <a:ext cx="434975" cy="698500"/>
          </a:xfrm>
          <a:prstGeom prst="rect">
            <a:avLst/>
          </a:prstGeom>
          <a:solidFill>
            <a:schemeClr val="bg1"/>
          </a:solid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a:t>
            </a:r>
          </a:p>
          <a:p>
            <a:pPr defTabSz="762000" eaLnBrk="0" hangingPunct="0"/>
            <a:r>
              <a:rPr kumimoji="1" lang="zh-CN" altLang="en-US" sz="2000">
                <a:latin typeface="Arial" panose="020B0604020202020204" pitchFamily="34" charset="0"/>
              </a:rPr>
              <a:t>部</a:t>
            </a:r>
          </a:p>
        </p:txBody>
      </p:sp>
      <p:sp>
        <p:nvSpPr>
          <p:cNvPr id="100357" name="Line 5"/>
          <p:cNvSpPr>
            <a:spLocks noChangeShapeType="1"/>
          </p:cNvSpPr>
          <p:nvPr/>
        </p:nvSpPr>
        <p:spPr bwMode="auto">
          <a:xfrm>
            <a:off x="2298700" y="5686425"/>
            <a:ext cx="5419725" cy="0"/>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100358" name="Rectangle 7"/>
          <p:cNvSpPr>
            <a:spLocks noChangeArrowheads="1"/>
          </p:cNvSpPr>
          <p:nvPr/>
        </p:nvSpPr>
        <p:spPr bwMode="auto">
          <a:xfrm>
            <a:off x="3094038" y="1371600"/>
            <a:ext cx="1966912" cy="434975"/>
          </a:xfrm>
          <a:prstGeom prst="rect">
            <a:avLst/>
          </a:prstGeom>
          <a:solidFill>
            <a:srgbClr val="DDDDDD"/>
          </a:solidFill>
          <a:ln w="12700">
            <a:noFill/>
            <a:miter lim="800000"/>
          </a:ln>
        </p:spPr>
        <p:txBody>
          <a:bodyPr wrap="none" anchor="ctr"/>
          <a:lstStyle/>
          <a:p>
            <a:endParaRPr lang="zh-CN" altLang="en-US"/>
          </a:p>
        </p:txBody>
      </p:sp>
      <p:sp>
        <p:nvSpPr>
          <p:cNvPr id="100359" name="Rectangle 9"/>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ln>
        </p:spPr>
        <p:txBody>
          <a:bodyPr wrap="none" anchor="ctr"/>
          <a:lstStyle/>
          <a:p>
            <a:endParaRPr lang="zh-CN" altLang="en-US"/>
          </a:p>
        </p:txBody>
      </p:sp>
      <p:sp>
        <p:nvSpPr>
          <p:cNvPr id="100360" name="Rectangle 10"/>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ln>
        </p:spPr>
        <p:txBody>
          <a:bodyPr wrap="none" anchor="ctr"/>
          <a:lstStyle/>
          <a:p>
            <a:endParaRPr lang="zh-CN" altLang="en-US"/>
          </a:p>
        </p:txBody>
      </p:sp>
      <p:sp>
        <p:nvSpPr>
          <p:cNvPr id="100361" name="Line 11"/>
          <p:cNvSpPr>
            <a:spLocks noChangeShapeType="1"/>
          </p:cNvSpPr>
          <p:nvPr/>
        </p:nvSpPr>
        <p:spPr bwMode="auto">
          <a:xfrm>
            <a:off x="1131888" y="1812925"/>
            <a:ext cx="7878762" cy="0"/>
          </a:xfrm>
          <a:prstGeom prst="line">
            <a:avLst/>
          </a:prstGeom>
          <a:noFill/>
          <a:ln w="12700">
            <a:solidFill>
              <a:schemeClr val="tx1"/>
            </a:solidFill>
            <a:round/>
          </a:ln>
        </p:spPr>
        <p:txBody>
          <a:bodyPr wrap="none" anchor="ctr"/>
          <a:lstStyle/>
          <a:p>
            <a:endParaRPr lang="zh-CN" altLang="en-US"/>
          </a:p>
        </p:txBody>
      </p:sp>
      <p:sp>
        <p:nvSpPr>
          <p:cNvPr id="100362" name="Line 12"/>
          <p:cNvSpPr>
            <a:spLocks noChangeShapeType="1"/>
          </p:cNvSpPr>
          <p:nvPr/>
        </p:nvSpPr>
        <p:spPr bwMode="auto">
          <a:xfrm>
            <a:off x="1131888" y="2255838"/>
            <a:ext cx="7878762" cy="0"/>
          </a:xfrm>
          <a:prstGeom prst="line">
            <a:avLst/>
          </a:prstGeom>
          <a:noFill/>
          <a:ln w="12700">
            <a:solidFill>
              <a:schemeClr val="tx1"/>
            </a:solidFill>
            <a:round/>
          </a:ln>
        </p:spPr>
        <p:txBody>
          <a:bodyPr wrap="none" anchor="ctr"/>
          <a:lstStyle/>
          <a:p>
            <a:endParaRPr lang="zh-CN" altLang="en-US"/>
          </a:p>
        </p:txBody>
      </p:sp>
      <p:sp>
        <p:nvSpPr>
          <p:cNvPr id="100363" name="Line 13"/>
          <p:cNvSpPr>
            <a:spLocks noChangeShapeType="1"/>
          </p:cNvSpPr>
          <p:nvPr/>
        </p:nvSpPr>
        <p:spPr bwMode="auto">
          <a:xfrm>
            <a:off x="1131888" y="2700338"/>
            <a:ext cx="7878762" cy="0"/>
          </a:xfrm>
          <a:prstGeom prst="line">
            <a:avLst/>
          </a:prstGeom>
          <a:noFill/>
          <a:ln w="12700">
            <a:solidFill>
              <a:schemeClr val="tx1"/>
            </a:solidFill>
            <a:round/>
          </a:ln>
        </p:spPr>
        <p:txBody>
          <a:bodyPr wrap="none" anchor="ctr"/>
          <a:lstStyle/>
          <a:p>
            <a:endParaRPr lang="zh-CN" altLang="en-US"/>
          </a:p>
        </p:txBody>
      </p:sp>
      <p:sp>
        <p:nvSpPr>
          <p:cNvPr id="100364" name="Line 14"/>
          <p:cNvSpPr>
            <a:spLocks noChangeShapeType="1"/>
          </p:cNvSpPr>
          <p:nvPr/>
        </p:nvSpPr>
        <p:spPr bwMode="auto">
          <a:xfrm>
            <a:off x="1131888" y="3138488"/>
            <a:ext cx="7878762" cy="0"/>
          </a:xfrm>
          <a:prstGeom prst="line">
            <a:avLst/>
          </a:prstGeom>
          <a:noFill/>
          <a:ln w="12700">
            <a:solidFill>
              <a:schemeClr val="tx1"/>
            </a:solidFill>
            <a:round/>
          </a:ln>
        </p:spPr>
        <p:txBody>
          <a:bodyPr wrap="none" anchor="ctr"/>
          <a:lstStyle/>
          <a:p>
            <a:endParaRPr lang="zh-CN" altLang="en-US"/>
          </a:p>
        </p:txBody>
      </p:sp>
      <p:sp>
        <p:nvSpPr>
          <p:cNvPr id="100365" name="Line 15"/>
          <p:cNvSpPr>
            <a:spLocks noChangeShapeType="1"/>
          </p:cNvSpPr>
          <p:nvPr/>
        </p:nvSpPr>
        <p:spPr bwMode="auto">
          <a:xfrm>
            <a:off x="1131888" y="3582988"/>
            <a:ext cx="7878762" cy="0"/>
          </a:xfrm>
          <a:prstGeom prst="line">
            <a:avLst/>
          </a:prstGeom>
          <a:noFill/>
          <a:ln w="12700">
            <a:solidFill>
              <a:schemeClr val="tx1"/>
            </a:solidFill>
            <a:round/>
          </a:ln>
        </p:spPr>
        <p:txBody>
          <a:bodyPr wrap="none" anchor="ctr"/>
          <a:lstStyle/>
          <a:p>
            <a:endParaRPr lang="zh-CN" altLang="en-US"/>
          </a:p>
        </p:txBody>
      </p:sp>
      <p:sp>
        <p:nvSpPr>
          <p:cNvPr id="100366" name="Line 16"/>
          <p:cNvSpPr>
            <a:spLocks noChangeShapeType="1"/>
          </p:cNvSpPr>
          <p:nvPr/>
        </p:nvSpPr>
        <p:spPr bwMode="auto">
          <a:xfrm>
            <a:off x="2100263" y="1370013"/>
            <a:ext cx="0" cy="442912"/>
          </a:xfrm>
          <a:prstGeom prst="line">
            <a:avLst/>
          </a:prstGeom>
          <a:noFill/>
          <a:ln w="12700">
            <a:solidFill>
              <a:schemeClr val="tx1"/>
            </a:solidFill>
            <a:round/>
          </a:ln>
        </p:spPr>
        <p:txBody>
          <a:bodyPr wrap="none" anchor="ctr"/>
          <a:lstStyle/>
          <a:p>
            <a:endParaRPr lang="zh-CN" altLang="en-US"/>
          </a:p>
        </p:txBody>
      </p:sp>
      <p:sp>
        <p:nvSpPr>
          <p:cNvPr id="100367" name="Line 17"/>
          <p:cNvSpPr>
            <a:spLocks noChangeShapeType="1"/>
          </p:cNvSpPr>
          <p:nvPr/>
        </p:nvSpPr>
        <p:spPr bwMode="auto">
          <a:xfrm>
            <a:off x="3084513" y="1370013"/>
            <a:ext cx="0" cy="442912"/>
          </a:xfrm>
          <a:prstGeom prst="line">
            <a:avLst/>
          </a:prstGeom>
          <a:noFill/>
          <a:ln w="12700">
            <a:solidFill>
              <a:schemeClr val="tx1"/>
            </a:solidFill>
            <a:round/>
          </a:ln>
        </p:spPr>
        <p:txBody>
          <a:bodyPr wrap="none" anchor="ctr"/>
          <a:lstStyle/>
          <a:p>
            <a:endParaRPr lang="zh-CN" altLang="en-US"/>
          </a:p>
        </p:txBody>
      </p:sp>
      <p:sp>
        <p:nvSpPr>
          <p:cNvPr id="100368" name="Line 18"/>
          <p:cNvSpPr>
            <a:spLocks noChangeShapeType="1"/>
          </p:cNvSpPr>
          <p:nvPr/>
        </p:nvSpPr>
        <p:spPr bwMode="auto">
          <a:xfrm>
            <a:off x="3084513" y="2265363"/>
            <a:ext cx="0" cy="431800"/>
          </a:xfrm>
          <a:prstGeom prst="line">
            <a:avLst/>
          </a:prstGeom>
          <a:noFill/>
          <a:ln w="12700">
            <a:solidFill>
              <a:schemeClr val="tx1"/>
            </a:solidFill>
            <a:round/>
          </a:ln>
        </p:spPr>
        <p:txBody>
          <a:bodyPr wrap="none" anchor="ctr"/>
          <a:lstStyle/>
          <a:p>
            <a:endParaRPr lang="zh-CN" altLang="en-US"/>
          </a:p>
        </p:txBody>
      </p:sp>
      <p:sp>
        <p:nvSpPr>
          <p:cNvPr id="100369" name="Line 19"/>
          <p:cNvSpPr>
            <a:spLocks noChangeShapeType="1"/>
          </p:cNvSpPr>
          <p:nvPr/>
        </p:nvSpPr>
        <p:spPr bwMode="auto">
          <a:xfrm>
            <a:off x="5057775" y="1370013"/>
            <a:ext cx="0" cy="1327150"/>
          </a:xfrm>
          <a:prstGeom prst="line">
            <a:avLst/>
          </a:prstGeom>
          <a:noFill/>
          <a:ln w="12700">
            <a:solidFill>
              <a:schemeClr val="tx1"/>
            </a:solidFill>
            <a:round/>
          </a:ln>
        </p:spPr>
        <p:txBody>
          <a:bodyPr wrap="none" anchor="ctr"/>
          <a:lstStyle/>
          <a:p>
            <a:endParaRPr lang="zh-CN" altLang="en-US"/>
          </a:p>
        </p:txBody>
      </p:sp>
      <p:sp>
        <p:nvSpPr>
          <p:cNvPr id="100370" name="Line 20"/>
          <p:cNvSpPr>
            <a:spLocks noChangeShapeType="1"/>
          </p:cNvSpPr>
          <p:nvPr/>
        </p:nvSpPr>
        <p:spPr bwMode="auto">
          <a:xfrm flipV="1">
            <a:off x="7029450" y="3578225"/>
            <a:ext cx="0" cy="441325"/>
          </a:xfrm>
          <a:prstGeom prst="line">
            <a:avLst/>
          </a:prstGeom>
          <a:noFill/>
          <a:ln w="12700">
            <a:solidFill>
              <a:schemeClr val="tx1"/>
            </a:solidFill>
            <a:round/>
          </a:ln>
        </p:spPr>
        <p:txBody>
          <a:bodyPr wrap="none" anchor="ctr"/>
          <a:lstStyle/>
          <a:p>
            <a:endParaRPr lang="zh-CN" altLang="en-US"/>
          </a:p>
        </p:txBody>
      </p:sp>
      <p:sp>
        <p:nvSpPr>
          <p:cNvPr id="100371" name="Line 21"/>
          <p:cNvSpPr>
            <a:spLocks noChangeShapeType="1"/>
          </p:cNvSpPr>
          <p:nvPr/>
        </p:nvSpPr>
        <p:spPr bwMode="auto">
          <a:xfrm>
            <a:off x="5859463" y="1822450"/>
            <a:ext cx="0" cy="433388"/>
          </a:xfrm>
          <a:prstGeom prst="line">
            <a:avLst/>
          </a:prstGeom>
          <a:noFill/>
          <a:ln w="12700">
            <a:solidFill>
              <a:schemeClr val="tx1"/>
            </a:solidFill>
            <a:round/>
          </a:ln>
        </p:spPr>
        <p:txBody>
          <a:bodyPr wrap="none" anchor="ctr"/>
          <a:lstStyle/>
          <a:p>
            <a:endParaRPr lang="zh-CN" altLang="en-US"/>
          </a:p>
        </p:txBody>
      </p:sp>
      <p:sp>
        <p:nvSpPr>
          <p:cNvPr id="100372" name="Rectangle 22"/>
          <p:cNvSpPr>
            <a:spLocks noChangeArrowheads="1"/>
          </p:cNvSpPr>
          <p:nvPr/>
        </p:nvSpPr>
        <p:spPr bwMode="auto">
          <a:xfrm>
            <a:off x="1079500" y="9826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0</a:t>
            </a:r>
          </a:p>
        </p:txBody>
      </p:sp>
      <p:sp>
        <p:nvSpPr>
          <p:cNvPr id="100373" name="Rectangle 23"/>
          <p:cNvSpPr>
            <a:spLocks noChangeArrowheads="1"/>
          </p:cNvSpPr>
          <p:nvPr/>
        </p:nvSpPr>
        <p:spPr bwMode="auto">
          <a:xfrm>
            <a:off x="2014538" y="982663"/>
            <a:ext cx="3222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4</a:t>
            </a:r>
          </a:p>
        </p:txBody>
      </p:sp>
      <p:sp>
        <p:nvSpPr>
          <p:cNvPr id="100374" name="Rectangle 24"/>
          <p:cNvSpPr>
            <a:spLocks noChangeArrowheads="1"/>
          </p:cNvSpPr>
          <p:nvPr/>
        </p:nvSpPr>
        <p:spPr bwMode="auto">
          <a:xfrm>
            <a:off x="3009900" y="9826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8</a:t>
            </a:r>
          </a:p>
        </p:txBody>
      </p:sp>
      <p:sp>
        <p:nvSpPr>
          <p:cNvPr id="100375" name="Rectangle 25"/>
          <p:cNvSpPr>
            <a:spLocks noChangeArrowheads="1"/>
          </p:cNvSpPr>
          <p:nvPr/>
        </p:nvSpPr>
        <p:spPr bwMode="auto">
          <a:xfrm>
            <a:off x="4960938"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16</a:t>
            </a:r>
          </a:p>
        </p:txBody>
      </p:sp>
      <p:sp>
        <p:nvSpPr>
          <p:cNvPr id="100376" name="Rectangle 26"/>
          <p:cNvSpPr>
            <a:spLocks noChangeArrowheads="1"/>
          </p:cNvSpPr>
          <p:nvPr/>
        </p:nvSpPr>
        <p:spPr bwMode="auto">
          <a:xfrm>
            <a:off x="5757863" y="982663"/>
            <a:ext cx="4619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19</a:t>
            </a:r>
          </a:p>
        </p:txBody>
      </p:sp>
      <p:sp>
        <p:nvSpPr>
          <p:cNvPr id="100377" name="Rectangle 27"/>
          <p:cNvSpPr>
            <a:spLocks noChangeArrowheads="1"/>
          </p:cNvSpPr>
          <p:nvPr/>
        </p:nvSpPr>
        <p:spPr bwMode="auto">
          <a:xfrm>
            <a:off x="6932613"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24</a:t>
            </a:r>
          </a:p>
        </p:txBody>
      </p:sp>
      <p:sp>
        <p:nvSpPr>
          <p:cNvPr id="100378" name="Rectangle 28"/>
          <p:cNvSpPr>
            <a:spLocks noChangeArrowheads="1"/>
          </p:cNvSpPr>
          <p:nvPr/>
        </p:nvSpPr>
        <p:spPr bwMode="auto">
          <a:xfrm>
            <a:off x="8645525"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31</a:t>
            </a:r>
          </a:p>
        </p:txBody>
      </p:sp>
      <p:sp>
        <p:nvSpPr>
          <p:cNvPr id="100379" name="Rectangle 29"/>
          <p:cNvSpPr>
            <a:spLocks noChangeArrowheads="1"/>
          </p:cNvSpPr>
          <p:nvPr/>
        </p:nvSpPr>
        <p:spPr bwMode="auto">
          <a:xfrm>
            <a:off x="1228725" y="1397000"/>
            <a:ext cx="7588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版 本</a:t>
            </a:r>
          </a:p>
        </p:txBody>
      </p:sp>
      <p:sp>
        <p:nvSpPr>
          <p:cNvPr id="100380" name="Rectangle 30"/>
          <p:cNvSpPr>
            <a:spLocks noChangeArrowheads="1"/>
          </p:cNvSpPr>
          <p:nvPr/>
        </p:nvSpPr>
        <p:spPr bwMode="auto">
          <a:xfrm>
            <a:off x="5116513" y="1873250"/>
            <a:ext cx="688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标志</a:t>
            </a:r>
          </a:p>
        </p:txBody>
      </p:sp>
      <p:sp>
        <p:nvSpPr>
          <p:cNvPr id="100381" name="Rectangle 31"/>
          <p:cNvSpPr>
            <a:spLocks noChangeArrowheads="1"/>
          </p:cNvSpPr>
          <p:nvPr/>
        </p:nvSpPr>
        <p:spPr bwMode="auto">
          <a:xfrm>
            <a:off x="1425575" y="2278063"/>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生 存 时 间</a:t>
            </a:r>
          </a:p>
        </p:txBody>
      </p:sp>
      <p:sp>
        <p:nvSpPr>
          <p:cNvPr id="100382" name="Rectangle 32"/>
          <p:cNvSpPr>
            <a:spLocks noChangeArrowheads="1"/>
          </p:cNvSpPr>
          <p:nvPr/>
        </p:nvSpPr>
        <p:spPr bwMode="auto">
          <a:xfrm>
            <a:off x="3556000" y="2278063"/>
            <a:ext cx="969963"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协    议</a:t>
            </a:r>
          </a:p>
        </p:txBody>
      </p:sp>
      <p:sp>
        <p:nvSpPr>
          <p:cNvPr id="100383" name="Rectangle 33"/>
          <p:cNvSpPr>
            <a:spLocks noChangeArrowheads="1"/>
          </p:cNvSpPr>
          <p:nvPr/>
        </p:nvSpPr>
        <p:spPr bwMode="auto">
          <a:xfrm>
            <a:off x="2570163" y="187325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    识</a:t>
            </a:r>
          </a:p>
        </p:txBody>
      </p:sp>
      <p:sp>
        <p:nvSpPr>
          <p:cNvPr id="100384" name="Rectangle 35"/>
          <p:cNvSpPr>
            <a:spLocks noChangeArrowheads="1"/>
          </p:cNvSpPr>
          <p:nvPr/>
        </p:nvSpPr>
        <p:spPr bwMode="auto">
          <a:xfrm>
            <a:off x="6507163" y="1397000"/>
            <a:ext cx="1360487"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总   长   度</a:t>
            </a:r>
          </a:p>
        </p:txBody>
      </p:sp>
      <p:sp>
        <p:nvSpPr>
          <p:cNvPr id="100385" name="Rectangle 36"/>
          <p:cNvSpPr>
            <a:spLocks noChangeArrowheads="1"/>
          </p:cNvSpPr>
          <p:nvPr/>
        </p:nvSpPr>
        <p:spPr bwMode="auto">
          <a:xfrm>
            <a:off x="6778625" y="18732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片   偏   移</a:t>
            </a:r>
          </a:p>
        </p:txBody>
      </p:sp>
      <p:sp>
        <p:nvSpPr>
          <p:cNvPr id="100386" name="Rectangle 37"/>
          <p:cNvSpPr>
            <a:spLocks noChangeArrowheads="1"/>
          </p:cNvSpPr>
          <p:nvPr/>
        </p:nvSpPr>
        <p:spPr bwMode="auto">
          <a:xfrm>
            <a:off x="7502525" y="360680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填    充</a:t>
            </a:r>
          </a:p>
        </p:txBody>
      </p:sp>
      <p:sp>
        <p:nvSpPr>
          <p:cNvPr id="100387" name="Rectangle 38"/>
          <p:cNvSpPr>
            <a:spLocks noChangeArrowheads="1"/>
          </p:cNvSpPr>
          <p:nvPr/>
        </p:nvSpPr>
        <p:spPr bwMode="auto">
          <a:xfrm>
            <a:off x="5926138" y="2278063"/>
            <a:ext cx="22891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   部   检   验   和</a:t>
            </a:r>
          </a:p>
        </p:txBody>
      </p:sp>
      <p:sp>
        <p:nvSpPr>
          <p:cNvPr id="100388" name="Rectangle 39"/>
          <p:cNvSpPr>
            <a:spLocks noChangeArrowheads="1"/>
          </p:cNvSpPr>
          <p:nvPr/>
        </p:nvSpPr>
        <p:spPr bwMode="auto">
          <a:xfrm>
            <a:off x="4416425" y="27368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源   地   址</a:t>
            </a:r>
          </a:p>
        </p:txBody>
      </p:sp>
      <p:sp>
        <p:nvSpPr>
          <p:cNvPr id="100389" name="Rectangle 40"/>
          <p:cNvSpPr>
            <a:spLocks noChangeArrowheads="1"/>
          </p:cNvSpPr>
          <p:nvPr/>
        </p:nvSpPr>
        <p:spPr bwMode="auto">
          <a:xfrm>
            <a:off x="4160838" y="3178175"/>
            <a:ext cx="18256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目   的   地   址</a:t>
            </a:r>
          </a:p>
        </p:txBody>
      </p:sp>
      <p:sp>
        <p:nvSpPr>
          <p:cNvPr id="100390" name="Rectangle 41"/>
          <p:cNvSpPr>
            <a:spLocks noChangeArrowheads="1"/>
          </p:cNvSpPr>
          <p:nvPr/>
        </p:nvSpPr>
        <p:spPr bwMode="auto">
          <a:xfrm>
            <a:off x="2228850" y="3606800"/>
            <a:ext cx="3815148" cy="397545"/>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可   选   字   段  </a:t>
            </a:r>
            <a:r>
              <a:rPr kumimoji="1" lang="en-US" altLang="zh-CN" sz="2000">
                <a:latin typeface="Arial" panose="020B0604020202020204" pitchFamily="34" charset="0"/>
              </a:rPr>
              <a:t>(</a:t>
            </a:r>
            <a:r>
              <a:rPr kumimoji="1" lang="zh-CN" altLang="en-US" sz="2000">
                <a:latin typeface="Arial" panose="020B0604020202020204" pitchFamily="34" charset="0"/>
              </a:rPr>
              <a:t>长   度   可   变</a:t>
            </a:r>
            <a:r>
              <a:rPr kumimoji="1" lang="en-US" altLang="zh-CN" sz="2000">
                <a:latin typeface="Arial" panose="020B0604020202020204" pitchFamily="34" charset="0"/>
              </a:rPr>
              <a:t>)</a:t>
            </a:r>
          </a:p>
        </p:txBody>
      </p:sp>
      <p:sp>
        <p:nvSpPr>
          <p:cNvPr id="100391" name="Rectangle 42"/>
          <p:cNvSpPr>
            <a:spLocks noChangeArrowheads="1"/>
          </p:cNvSpPr>
          <p:nvPr/>
        </p:nvSpPr>
        <p:spPr bwMode="auto">
          <a:xfrm>
            <a:off x="608013" y="968375"/>
            <a:ext cx="434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位</a:t>
            </a:r>
          </a:p>
        </p:txBody>
      </p:sp>
      <p:sp>
        <p:nvSpPr>
          <p:cNvPr id="100392" name="Rectangle 43"/>
          <p:cNvSpPr>
            <a:spLocks noChangeArrowheads="1"/>
          </p:cNvSpPr>
          <p:nvPr/>
        </p:nvSpPr>
        <p:spPr bwMode="auto">
          <a:xfrm>
            <a:off x="2003425" y="1377950"/>
            <a:ext cx="1196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首部长度</a:t>
            </a:r>
          </a:p>
        </p:txBody>
      </p:sp>
      <p:grpSp>
        <p:nvGrpSpPr>
          <p:cNvPr id="100393" name="Group 44"/>
          <p:cNvGrpSpPr/>
          <p:nvPr/>
        </p:nvGrpSpPr>
        <p:grpSpPr bwMode="auto">
          <a:xfrm>
            <a:off x="1069975" y="3748088"/>
            <a:ext cx="131763" cy="69850"/>
            <a:chOff x="833" y="3024"/>
            <a:chExt cx="78" cy="51"/>
          </a:xfrm>
        </p:grpSpPr>
        <p:sp>
          <p:nvSpPr>
            <p:cNvPr id="100412" name="Rectangle 45"/>
            <p:cNvSpPr>
              <a:spLocks noChangeArrowheads="1"/>
            </p:cNvSpPr>
            <p:nvPr/>
          </p:nvSpPr>
          <p:spPr bwMode="auto">
            <a:xfrm>
              <a:off x="833" y="3024"/>
              <a:ext cx="78" cy="51"/>
            </a:xfrm>
            <a:prstGeom prst="rect">
              <a:avLst/>
            </a:prstGeom>
            <a:solidFill>
              <a:schemeClr val="bg1"/>
            </a:solidFill>
            <a:ln w="12700">
              <a:noFill/>
              <a:miter lim="800000"/>
            </a:ln>
          </p:spPr>
          <p:txBody>
            <a:bodyPr wrap="none" anchor="ctr"/>
            <a:lstStyle/>
            <a:p>
              <a:endParaRPr lang="zh-CN" altLang="en-US"/>
            </a:p>
          </p:txBody>
        </p:sp>
        <p:sp>
          <p:nvSpPr>
            <p:cNvPr id="100413" name="Line 46"/>
            <p:cNvSpPr>
              <a:spLocks noChangeShapeType="1"/>
            </p:cNvSpPr>
            <p:nvPr/>
          </p:nvSpPr>
          <p:spPr bwMode="auto">
            <a:xfrm>
              <a:off x="839" y="3030"/>
              <a:ext cx="68" cy="0"/>
            </a:xfrm>
            <a:prstGeom prst="line">
              <a:avLst/>
            </a:prstGeom>
            <a:noFill/>
            <a:ln w="25400">
              <a:solidFill>
                <a:schemeClr val="tx1"/>
              </a:solidFill>
              <a:round/>
            </a:ln>
          </p:spPr>
          <p:txBody>
            <a:bodyPr wrap="none" anchor="ctr"/>
            <a:lstStyle/>
            <a:p>
              <a:endParaRPr lang="zh-CN" altLang="en-US"/>
            </a:p>
          </p:txBody>
        </p:sp>
        <p:sp>
          <p:nvSpPr>
            <p:cNvPr id="100414" name="Line 47"/>
            <p:cNvSpPr>
              <a:spLocks noChangeShapeType="1"/>
            </p:cNvSpPr>
            <p:nvPr/>
          </p:nvSpPr>
          <p:spPr bwMode="auto">
            <a:xfrm>
              <a:off x="839" y="3075"/>
              <a:ext cx="68" cy="0"/>
            </a:xfrm>
            <a:prstGeom prst="line">
              <a:avLst/>
            </a:prstGeom>
            <a:noFill/>
            <a:ln w="25400">
              <a:solidFill>
                <a:schemeClr val="tx1"/>
              </a:solidFill>
              <a:round/>
            </a:ln>
          </p:spPr>
          <p:txBody>
            <a:bodyPr wrap="none" anchor="ctr"/>
            <a:lstStyle/>
            <a:p>
              <a:endParaRPr lang="zh-CN" altLang="en-US"/>
            </a:p>
          </p:txBody>
        </p:sp>
      </p:grpSp>
      <p:grpSp>
        <p:nvGrpSpPr>
          <p:cNvPr id="100394" name="Group 48"/>
          <p:cNvGrpSpPr/>
          <p:nvPr/>
        </p:nvGrpSpPr>
        <p:grpSpPr bwMode="auto">
          <a:xfrm>
            <a:off x="8937625" y="3757613"/>
            <a:ext cx="131763" cy="66675"/>
            <a:chOff x="5432" y="3030"/>
            <a:chExt cx="78" cy="51"/>
          </a:xfrm>
        </p:grpSpPr>
        <p:sp>
          <p:nvSpPr>
            <p:cNvPr id="100409" name="Rectangle 49"/>
            <p:cNvSpPr>
              <a:spLocks noChangeArrowheads="1"/>
            </p:cNvSpPr>
            <p:nvPr/>
          </p:nvSpPr>
          <p:spPr bwMode="auto">
            <a:xfrm>
              <a:off x="5432" y="3030"/>
              <a:ext cx="78" cy="51"/>
            </a:xfrm>
            <a:prstGeom prst="rect">
              <a:avLst/>
            </a:prstGeom>
            <a:solidFill>
              <a:schemeClr val="bg1"/>
            </a:solidFill>
            <a:ln w="12700">
              <a:noFill/>
              <a:miter lim="800000"/>
            </a:ln>
          </p:spPr>
          <p:txBody>
            <a:bodyPr wrap="none" anchor="ctr"/>
            <a:lstStyle/>
            <a:p>
              <a:endParaRPr lang="zh-CN" altLang="en-US"/>
            </a:p>
          </p:txBody>
        </p:sp>
        <p:sp>
          <p:nvSpPr>
            <p:cNvPr id="100410" name="Line 50"/>
            <p:cNvSpPr>
              <a:spLocks noChangeShapeType="1"/>
            </p:cNvSpPr>
            <p:nvPr/>
          </p:nvSpPr>
          <p:spPr bwMode="auto">
            <a:xfrm>
              <a:off x="5438" y="3036"/>
              <a:ext cx="68" cy="0"/>
            </a:xfrm>
            <a:prstGeom prst="line">
              <a:avLst/>
            </a:prstGeom>
            <a:noFill/>
            <a:ln w="25400">
              <a:solidFill>
                <a:schemeClr val="tx1"/>
              </a:solidFill>
              <a:round/>
            </a:ln>
          </p:spPr>
          <p:txBody>
            <a:bodyPr wrap="none" anchor="ctr"/>
            <a:lstStyle/>
            <a:p>
              <a:endParaRPr lang="zh-CN" altLang="en-US"/>
            </a:p>
          </p:txBody>
        </p:sp>
        <p:sp>
          <p:nvSpPr>
            <p:cNvPr id="100411" name="Line 51"/>
            <p:cNvSpPr>
              <a:spLocks noChangeShapeType="1"/>
            </p:cNvSpPr>
            <p:nvPr/>
          </p:nvSpPr>
          <p:spPr bwMode="auto">
            <a:xfrm>
              <a:off x="5438" y="3081"/>
              <a:ext cx="68" cy="0"/>
            </a:xfrm>
            <a:prstGeom prst="line">
              <a:avLst/>
            </a:prstGeom>
            <a:noFill/>
            <a:ln w="25400">
              <a:solidFill>
                <a:schemeClr val="tx1"/>
              </a:solidFill>
              <a:round/>
            </a:ln>
          </p:spPr>
          <p:txBody>
            <a:bodyPr wrap="none" anchor="ctr"/>
            <a:lstStyle/>
            <a:p>
              <a:endParaRPr lang="zh-CN" altLang="en-US"/>
            </a:p>
          </p:txBody>
        </p:sp>
      </p:grpSp>
      <p:sp>
        <p:nvSpPr>
          <p:cNvPr id="100395" name="Rectangle 72"/>
          <p:cNvSpPr>
            <a:spLocks noChangeArrowheads="1"/>
          </p:cNvSpPr>
          <p:nvPr/>
        </p:nvSpPr>
        <p:spPr bwMode="auto">
          <a:xfrm>
            <a:off x="3811588" y="4149725"/>
            <a:ext cx="2908300" cy="393700"/>
          </a:xfrm>
          <a:prstGeom prst="rect">
            <a:avLst/>
          </a:prstGeom>
          <a:noFill/>
          <a:ln w="12700">
            <a:noFill/>
            <a:miter lim="800000"/>
          </a:ln>
        </p:spPr>
        <p:txBody>
          <a:bodyPr lIns="90488" tIns="44450" rIns="90488" bIns="44450">
            <a:spAutoFit/>
          </a:bodyPr>
          <a:lstStyle/>
          <a:p>
            <a:pPr defTabSz="762000" eaLnBrk="0" hangingPunct="0"/>
            <a:r>
              <a:rPr kumimoji="1" lang="zh-CN" altLang="en-US" sz="2000">
                <a:latin typeface="Arial" panose="020B0604020202020204" pitchFamily="34" charset="0"/>
              </a:rPr>
              <a:t>数       据       部       分</a:t>
            </a:r>
          </a:p>
        </p:txBody>
      </p:sp>
      <p:sp>
        <p:nvSpPr>
          <p:cNvPr id="100396" name="Rectangle 74"/>
          <p:cNvSpPr>
            <a:spLocks noChangeArrowheads="1"/>
          </p:cNvSpPr>
          <p:nvPr/>
        </p:nvSpPr>
        <p:spPr bwMode="auto">
          <a:xfrm>
            <a:off x="3708400" y="4995863"/>
            <a:ext cx="3983038" cy="449262"/>
          </a:xfrm>
          <a:prstGeom prst="rect">
            <a:avLst/>
          </a:prstGeom>
          <a:solidFill>
            <a:srgbClr val="FFFF99"/>
          </a:solidFill>
          <a:ln w="12700">
            <a:solidFill>
              <a:schemeClr val="tx1"/>
            </a:solidFill>
            <a:miter lim="800000"/>
          </a:ln>
        </p:spPr>
        <p:txBody>
          <a:bodyPr wrap="none" anchor="ctr"/>
          <a:lstStyle/>
          <a:p>
            <a:endParaRPr lang="zh-CN" altLang="en-US"/>
          </a:p>
        </p:txBody>
      </p:sp>
      <p:sp>
        <p:nvSpPr>
          <p:cNvPr id="100397" name="Rectangle 75"/>
          <p:cNvSpPr>
            <a:spLocks noChangeArrowheads="1"/>
          </p:cNvSpPr>
          <p:nvPr/>
        </p:nvSpPr>
        <p:spPr bwMode="auto">
          <a:xfrm>
            <a:off x="4278313" y="5013325"/>
            <a:ext cx="3095625" cy="393700"/>
          </a:xfrm>
          <a:prstGeom prst="rect">
            <a:avLst/>
          </a:prstGeom>
          <a:noFill/>
          <a:ln w="12700">
            <a:noFill/>
            <a:miter lim="800000"/>
          </a:ln>
        </p:spPr>
        <p:txBody>
          <a:bodyPr lIns="90488" tIns="44450" rIns="90488" bIns="44450">
            <a:spAutoFit/>
          </a:bodyPr>
          <a:lstStyle/>
          <a:p>
            <a:pPr defTabSz="762000" eaLnBrk="0" hangingPunct="0"/>
            <a:r>
              <a:rPr kumimoji="1" lang="zh-CN" altLang="en-US" sz="2000">
                <a:latin typeface="Arial" panose="020B0604020202020204" pitchFamily="34" charset="0"/>
              </a:rPr>
              <a:t>数       据       部       分</a:t>
            </a:r>
          </a:p>
        </p:txBody>
      </p:sp>
      <p:sp>
        <p:nvSpPr>
          <p:cNvPr id="100398" name="Rectangle 76"/>
          <p:cNvSpPr>
            <a:spLocks noChangeArrowheads="1"/>
          </p:cNvSpPr>
          <p:nvPr/>
        </p:nvSpPr>
        <p:spPr bwMode="auto">
          <a:xfrm>
            <a:off x="2484438" y="5013325"/>
            <a:ext cx="898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   部</a:t>
            </a:r>
          </a:p>
        </p:txBody>
      </p:sp>
      <p:sp>
        <p:nvSpPr>
          <p:cNvPr id="100399" name="Rectangle 78"/>
          <p:cNvSpPr>
            <a:spLocks noChangeArrowheads="1"/>
          </p:cNvSpPr>
          <p:nvPr/>
        </p:nvSpPr>
        <p:spPr bwMode="auto">
          <a:xfrm>
            <a:off x="4279900" y="5481638"/>
            <a:ext cx="1252538" cy="393700"/>
          </a:xfrm>
          <a:prstGeom prst="rect">
            <a:avLst/>
          </a:prstGeom>
          <a:solidFill>
            <a:schemeClr val="bg1"/>
          </a:solid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IP </a:t>
            </a:r>
            <a:r>
              <a:rPr kumimoji="1" lang="zh-CN" altLang="en-US" sz="2000">
                <a:latin typeface="Arial" panose="020B0604020202020204" pitchFamily="34" charset="0"/>
              </a:rPr>
              <a:t>数据报</a:t>
            </a:r>
          </a:p>
        </p:txBody>
      </p:sp>
      <p:sp>
        <p:nvSpPr>
          <p:cNvPr id="100400" name="Rectangle 79"/>
          <p:cNvSpPr>
            <a:spLocks noChangeArrowheads="1"/>
          </p:cNvSpPr>
          <p:nvPr/>
        </p:nvSpPr>
        <p:spPr bwMode="auto">
          <a:xfrm>
            <a:off x="611188" y="1773238"/>
            <a:ext cx="434975" cy="1187450"/>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固</a:t>
            </a:r>
          </a:p>
          <a:p>
            <a:pPr defTabSz="762000" eaLnBrk="0" hangingPunct="0">
              <a:lnSpc>
                <a:spcPct val="90000"/>
              </a:lnSpc>
            </a:pPr>
            <a:r>
              <a:rPr kumimoji="1" lang="zh-CN" altLang="en-US" sz="2000">
                <a:latin typeface="Arial" panose="020B0604020202020204" pitchFamily="34" charset="0"/>
              </a:rPr>
              <a:t>定</a:t>
            </a:r>
          </a:p>
          <a:p>
            <a:pPr defTabSz="762000" eaLnBrk="0" hangingPunct="0">
              <a:lnSpc>
                <a:spcPct val="90000"/>
              </a:lnSpc>
            </a:pPr>
            <a:r>
              <a:rPr kumimoji="1" lang="zh-CN" altLang="en-US" sz="2000">
                <a:latin typeface="Arial" panose="020B0604020202020204" pitchFamily="34" charset="0"/>
              </a:rPr>
              <a:t>部</a:t>
            </a:r>
          </a:p>
          <a:p>
            <a:pPr defTabSz="762000" eaLnBrk="0" hangingPunct="0">
              <a:lnSpc>
                <a:spcPct val="90000"/>
              </a:lnSpc>
            </a:pPr>
            <a:r>
              <a:rPr kumimoji="1" lang="zh-CN" altLang="en-US" sz="2000">
                <a:latin typeface="Arial" panose="020B0604020202020204" pitchFamily="34" charset="0"/>
              </a:rPr>
              <a:t>分</a:t>
            </a:r>
          </a:p>
        </p:txBody>
      </p:sp>
      <p:grpSp>
        <p:nvGrpSpPr>
          <p:cNvPr id="4" name="Group 80"/>
          <p:cNvGrpSpPr/>
          <p:nvPr/>
        </p:nvGrpSpPr>
        <p:grpSpPr bwMode="auto">
          <a:xfrm>
            <a:off x="468313" y="3500438"/>
            <a:ext cx="8543925" cy="638175"/>
            <a:chOff x="295" y="2205"/>
            <a:chExt cx="5382" cy="402"/>
          </a:xfrm>
        </p:grpSpPr>
        <p:sp>
          <p:nvSpPr>
            <p:cNvPr id="100407" name="Rectangle 81"/>
            <p:cNvSpPr>
              <a:spLocks noChangeArrowheads="1"/>
            </p:cNvSpPr>
            <p:nvPr/>
          </p:nvSpPr>
          <p:spPr bwMode="auto">
            <a:xfrm>
              <a:off x="295" y="2205"/>
              <a:ext cx="434" cy="402"/>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可变</a:t>
              </a:r>
            </a:p>
            <a:p>
              <a:pPr defTabSz="762000" eaLnBrk="0" hangingPunct="0">
                <a:lnSpc>
                  <a:spcPct val="90000"/>
                </a:lnSpc>
              </a:pPr>
              <a:r>
                <a:rPr kumimoji="1" lang="zh-CN" altLang="en-US" sz="2000">
                  <a:latin typeface="Arial" panose="020B0604020202020204" pitchFamily="34" charset="0"/>
                </a:rPr>
                <a:t>部分</a:t>
              </a:r>
            </a:p>
          </p:txBody>
        </p:sp>
        <p:sp>
          <p:nvSpPr>
            <p:cNvPr id="100408" name="Rectangle 82"/>
            <p:cNvSpPr>
              <a:spLocks noChangeArrowheads="1"/>
            </p:cNvSpPr>
            <p:nvPr/>
          </p:nvSpPr>
          <p:spPr bwMode="auto">
            <a:xfrm>
              <a:off x="703" y="2236"/>
              <a:ext cx="4974" cy="287"/>
            </a:xfrm>
            <a:prstGeom prst="rect">
              <a:avLst/>
            </a:prstGeom>
            <a:noFill/>
            <a:ln w="57150">
              <a:solidFill>
                <a:schemeClr val="hlink"/>
              </a:solidFill>
              <a:miter lim="800000"/>
            </a:ln>
          </p:spPr>
          <p:txBody>
            <a:bodyPr wrap="none" anchor="ctr"/>
            <a:lstStyle/>
            <a:p>
              <a:endParaRPr lang="zh-CN" altLang="en-US"/>
            </a:p>
          </p:txBody>
        </p:sp>
      </p:grpSp>
      <p:sp>
        <p:nvSpPr>
          <p:cNvPr id="100402" name="AutoShape 83"/>
          <p:cNvSpPr/>
          <p:nvPr/>
        </p:nvSpPr>
        <p:spPr bwMode="auto">
          <a:xfrm>
            <a:off x="949325" y="1412875"/>
            <a:ext cx="166688" cy="2160588"/>
          </a:xfrm>
          <a:prstGeom prst="leftBrace">
            <a:avLst>
              <a:gd name="adj1" fmla="val 108016"/>
              <a:gd name="adj2" fmla="val 50000"/>
            </a:avLst>
          </a:prstGeom>
          <a:noFill/>
          <a:ln w="28575">
            <a:solidFill>
              <a:schemeClr val="tx2"/>
            </a:solidFill>
            <a:round/>
          </a:ln>
        </p:spPr>
        <p:txBody>
          <a:bodyPr wrap="none" anchor="ctr"/>
          <a:lstStyle/>
          <a:p>
            <a:endParaRPr lang="zh-CN" altLang="en-US"/>
          </a:p>
        </p:txBody>
      </p:sp>
      <p:sp>
        <p:nvSpPr>
          <p:cNvPr id="100403" name="Rectangle 84"/>
          <p:cNvSpPr>
            <a:spLocks noChangeArrowheads="1"/>
          </p:cNvSpPr>
          <p:nvPr/>
        </p:nvSpPr>
        <p:spPr bwMode="auto">
          <a:xfrm>
            <a:off x="3381375" y="1397000"/>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区 分 服 务</a:t>
            </a:r>
          </a:p>
        </p:txBody>
      </p:sp>
      <p:grpSp>
        <p:nvGrpSpPr>
          <p:cNvPr id="100404" name="Group 85"/>
          <p:cNvGrpSpPr/>
          <p:nvPr/>
        </p:nvGrpSpPr>
        <p:grpSpPr bwMode="auto">
          <a:xfrm>
            <a:off x="1646238" y="5516563"/>
            <a:ext cx="1196975" cy="852487"/>
            <a:chOff x="1037" y="3475"/>
            <a:chExt cx="754" cy="537"/>
          </a:xfrm>
        </p:grpSpPr>
        <p:sp>
          <p:nvSpPr>
            <p:cNvPr id="100405" name="Line 86"/>
            <p:cNvSpPr>
              <a:spLocks noChangeShapeType="1"/>
            </p:cNvSpPr>
            <p:nvPr/>
          </p:nvSpPr>
          <p:spPr bwMode="auto">
            <a:xfrm flipV="1">
              <a:off x="1428" y="3475"/>
              <a:ext cx="0" cy="317"/>
            </a:xfrm>
            <a:prstGeom prst="line">
              <a:avLst/>
            </a:prstGeom>
            <a:noFill/>
            <a:ln w="57150">
              <a:solidFill>
                <a:schemeClr val="hlink"/>
              </a:solidFill>
              <a:round/>
              <a:tailEnd type="triangle" w="med" len="lg"/>
            </a:ln>
          </p:spPr>
          <p:txBody>
            <a:bodyPr/>
            <a:lstStyle/>
            <a:p>
              <a:endParaRPr lang="zh-CN" altLang="en-US"/>
            </a:p>
          </p:txBody>
        </p:sp>
        <p:sp>
          <p:nvSpPr>
            <p:cNvPr id="100406" name="Rectangle 87"/>
            <p:cNvSpPr>
              <a:spLocks noChangeArrowheads="1"/>
            </p:cNvSpPr>
            <p:nvPr/>
          </p:nvSpPr>
          <p:spPr bwMode="auto">
            <a:xfrm>
              <a:off x="1037" y="3764"/>
              <a:ext cx="754" cy="248"/>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Times New Roman" panose="02020603050405020304" pitchFamily="18" charset="0"/>
                </a:rPr>
                <a:t>发送在前</a:t>
              </a:r>
            </a:p>
          </p:txBody>
        </p:sp>
      </p:grpSp>
    </p:spTree>
    <p:extLst>
      <p:ext uri="{BB962C8B-B14F-4D97-AF65-F5344CB8AC3E}">
        <p14:creationId xmlns:p14="http://schemas.microsoft.com/office/powerpoint/2010/main" val="3416355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2000" fill="hold" nodeType="afterEffect">
                                  <p:stCondLst>
                                    <p:cond delay="500"/>
                                  </p:st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1378" name="Line 3"/>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p:spPr>
        <p:txBody>
          <a:bodyPr/>
          <a:lstStyle/>
          <a:p>
            <a:endParaRPr lang="zh-CN" altLang="en-US"/>
          </a:p>
        </p:txBody>
      </p:sp>
      <p:sp>
        <p:nvSpPr>
          <p:cNvPr id="101379" name="Rectangle 5"/>
          <p:cNvSpPr>
            <a:spLocks noChangeArrowheads="1"/>
          </p:cNvSpPr>
          <p:nvPr/>
        </p:nvSpPr>
        <p:spPr bwMode="auto">
          <a:xfrm>
            <a:off x="176213" y="2205038"/>
            <a:ext cx="434975" cy="698500"/>
          </a:xfrm>
          <a:prstGeom prst="rect">
            <a:avLst/>
          </a:prstGeom>
          <a:solidFill>
            <a:schemeClr val="bg1"/>
          </a:solid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a:t>
            </a:r>
          </a:p>
          <a:p>
            <a:pPr defTabSz="762000" eaLnBrk="0" hangingPunct="0"/>
            <a:r>
              <a:rPr kumimoji="1" lang="zh-CN" altLang="en-US" sz="2000">
                <a:latin typeface="Arial" panose="020B0604020202020204" pitchFamily="34" charset="0"/>
              </a:rPr>
              <a:t>部</a:t>
            </a:r>
          </a:p>
        </p:txBody>
      </p:sp>
      <p:sp>
        <p:nvSpPr>
          <p:cNvPr id="101380" name="Rectangle 8"/>
          <p:cNvSpPr>
            <a:spLocks noChangeArrowheads="1"/>
          </p:cNvSpPr>
          <p:nvPr/>
        </p:nvSpPr>
        <p:spPr bwMode="auto">
          <a:xfrm>
            <a:off x="3094038" y="1371600"/>
            <a:ext cx="1966912" cy="434975"/>
          </a:xfrm>
          <a:prstGeom prst="rect">
            <a:avLst/>
          </a:prstGeom>
          <a:solidFill>
            <a:srgbClr val="DDDDDD"/>
          </a:solidFill>
          <a:ln w="12700">
            <a:noFill/>
            <a:miter lim="800000"/>
          </a:ln>
        </p:spPr>
        <p:txBody>
          <a:bodyPr wrap="none" anchor="ctr"/>
          <a:lstStyle/>
          <a:p>
            <a:endParaRPr lang="zh-CN" altLang="en-US"/>
          </a:p>
        </p:txBody>
      </p:sp>
      <p:sp>
        <p:nvSpPr>
          <p:cNvPr id="101381" name="Rectangle 10"/>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ln>
        </p:spPr>
        <p:txBody>
          <a:bodyPr wrap="none" anchor="ctr"/>
          <a:lstStyle/>
          <a:p>
            <a:endParaRPr lang="zh-CN" altLang="en-US"/>
          </a:p>
        </p:txBody>
      </p:sp>
      <p:sp>
        <p:nvSpPr>
          <p:cNvPr id="101382" name="Rectangle 11"/>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ln>
        </p:spPr>
        <p:txBody>
          <a:bodyPr wrap="none" anchor="ctr"/>
          <a:lstStyle/>
          <a:p>
            <a:endParaRPr lang="zh-CN" altLang="en-US"/>
          </a:p>
        </p:txBody>
      </p:sp>
      <p:sp>
        <p:nvSpPr>
          <p:cNvPr id="101383" name="Line 12"/>
          <p:cNvSpPr>
            <a:spLocks noChangeShapeType="1"/>
          </p:cNvSpPr>
          <p:nvPr/>
        </p:nvSpPr>
        <p:spPr bwMode="auto">
          <a:xfrm>
            <a:off x="1131888" y="1812925"/>
            <a:ext cx="7878762" cy="0"/>
          </a:xfrm>
          <a:prstGeom prst="line">
            <a:avLst/>
          </a:prstGeom>
          <a:noFill/>
          <a:ln w="12700">
            <a:solidFill>
              <a:schemeClr val="tx1"/>
            </a:solidFill>
            <a:round/>
          </a:ln>
        </p:spPr>
        <p:txBody>
          <a:bodyPr wrap="none" anchor="ctr"/>
          <a:lstStyle/>
          <a:p>
            <a:endParaRPr lang="zh-CN" altLang="en-US"/>
          </a:p>
        </p:txBody>
      </p:sp>
      <p:sp>
        <p:nvSpPr>
          <p:cNvPr id="101384" name="Line 13"/>
          <p:cNvSpPr>
            <a:spLocks noChangeShapeType="1"/>
          </p:cNvSpPr>
          <p:nvPr/>
        </p:nvSpPr>
        <p:spPr bwMode="auto">
          <a:xfrm>
            <a:off x="1131888" y="2255838"/>
            <a:ext cx="7878762" cy="0"/>
          </a:xfrm>
          <a:prstGeom prst="line">
            <a:avLst/>
          </a:prstGeom>
          <a:noFill/>
          <a:ln w="12700">
            <a:solidFill>
              <a:schemeClr val="tx1"/>
            </a:solidFill>
            <a:round/>
          </a:ln>
        </p:spPr>
        <p:txBody>
          <a:bodyPr wrap="none" anchor="ctr"/>
          <a:lstStyle/>
          <a:p>
            <a:endParaRPr lang="zh-CN" altLang="en-US"/>
          </a:p>
        </p:txBody>
      </p:sp>
      <p:sp>
        <p:nvSpPr>
          <p:cNvPr id="101385" name="Line 14"/>
          <p:cNvSpPr>
            <a:spLocks noChangeShapeType="1"/>
          </p:cNvSpPr>
          <p:nvPr/>
        </p:nvSpPr>
        <p:spPr bwMode="auto">
          <a:xfrm>
            <a:off x="1131888" y="2700338"/>
            <a:ext cx="7878762" cy="0"/>
          </a:xfrm>
          <a:prstGeom prst="line">
            <a:avLst/>
          </a:prstGeom>
          <a:noFill/>
          <a:ln w="12700">
            <a:solidFill>
              <a:schemeClr val="tx1"/>
            </a:solidFill>
            <a:round/>
          </a:ln>
        </p:spPr>
        <p:txBody>
          <a:bodyPr wrap="none" anchor="ctr"/>
          <a:lstStyle/>
          <a:p>
            <a:endParaRPr lang="zh-CN" altLang="en-US"/>
          </a:p>
        </p:txBody>
      </p:sp>
      <p:sp>
        <p:nvSpPr>
          <p:cNvPr id="101386" name="Line 15"/>
          <p:cNvSpPr>
            <a:spLocks noChangeShapeType="1"/>
          </p:cNvSpPr>
          <p:nvPr/>
        </p:nvSpPr>
        <p:spPr bwMode="auto">
          <a:xfrm>
            <a:off x="1131888" y="3138488"/>
            <a:ext cx="7878762" cy="0"/>
          </a:xfrm>
          <a:prstGeom prst="line">
            <a:avLst/>
          </a:prstGeom>
          <a:noFill/>
          <a:ln w="12700">
            <a:solidFill>
              <a:schemeClr val="tx1"/>
            </a:solidFill>
            <a:round/>
          </a:ln>
        </p:spPr>
        <p:txBody>
          <a:bodyPr wrap="none" anchor="ctr"/>
          <a:lstStyle/>
          <a:p>
            <a:endParaRPr lang="zh-CN" altLang="en-US"/>
          </a:p>
        </p:txBody>
      </p:sp>
      <p:sp>
        <p:nvSpPr>
          <p:cNvPr id="101387" name="Line 16"/>
          <p:cNvSpPr>
            <a:spLocks noChangeShapeType="1"/>
          </p:cNvSpPr>
          <p:nvPr/>
        </p:nvSpPr>
        <p:spPr bwMode="auto">
          <a:xfrm>
            <a:off x="1131888" y="3582988"/>
            <a:ext cx="7878762" cy="0"/>
          </a:xfrm>
          <a:prstGeom prst="line">
            <a:avLst/>
          </a:prstGeom>
          <a:noFill/>
          <a:ln w="12700">
            <a:solidFill>
              <a:schemeClr val="tx1"/>
            </a:solidFill>
            <a:round/>
          </a:ln>
        </p:spPr>
        <p:txBody>
          <a:bodyPr wrap="none" anchor="ctr"/>
          <a:lstStyle/>
          <a:p>
            <a:endParaRPr lang="zh-CN" altLang="en-US"/>
          </a:p>
        </p:txBody>
      </p:sp>
      <p:sp>
        <p:nvSpPr>
          <p:cNvPr id="101388" name="Line 17"/>
          <p:cNvSpPr>
            <a:spLocks noChangeShapeType="1"/>
          </p:cNvSpPr>
          <p:nvPr/>
        </p:nvSpPr>
        <p:spPr bwMode="auto">
          <a:xfrm>
            <a:off x="2100263" y="1370013"/>
            <a:ext cx="0" cy="442912"/>
          </a:xfrm>
          <a:prstGeom prst="line">
            <a:avLst/>
          </a:prstGeom>
          <a:noFill/>
          <a:ln w="12700">
            <a:solidFill>
              <a:schemeClr val="tx1"/>
            </a:solidFill>
            <a:round/>
          </a:ln>
        </p:spPr>
        <p:txBody>
          <a:bodyPr wrap="none" anchor="ctr"/>
          <a:lstStyle/>
          <a:p>
            <a:endParaRPr lang="zh-CN" altLang="en-US"/>
          </a:p>
        </p:txBody>
      </p:sp>
      <p:sp>
        <p:nvSpPr>
          <p:cNvPr id="101389" name="Line 18"/>
          <p:cNvSpPr>
            <a:spLocks noChangeShapeType="1"/>
          </p:cNvSpPr>
          <p:nvPr/>
        </p:nvSpPr>
        <p:spPr bwMode="auto">
          <a:xfrm>
            <a:off x="3084513" y="1370013"/>
            <a:ext cx="0" cy="442912"/>
          </a:xfrm>
          <a:prstGeom prst="line">
            <a:avLst/>
          </a:prstGeom>
          <a:noFill/>
          <a:ln w="12700">
            <a:solidFill>
              <a:schemeClr val="tx1"/>
            </a:solidFill>
            <a:round/>
          </a:ln>
        </p:spPr>
        <p:txBody>
          <a:bodyPr wrap="none" anchor="ctr"/>
          <a:lstStyle/>
          <a:p>
            <a:endParaRPr lang="zh-CN" altLang="en-US"/>
          </a:p>
        </p:txBody>
      </p:sp>
      <p:sp>
        <p:nvSpPr>
          <p:cNvPr id="101390" name="Line 19"/>
          <p:cNvSpPr>
            <a:spLocks noChangeShapeType="1"/>
          </p:cNvSpPr>
          <p:nvPr/>
        </p:nvSpPr>
        <p:spPr bwMode="auto">
          <a:xfrm>
            <a:off x="3084513" y="2265363"/>
            <a:ext cx="0" cy="431800"/>
          </a:xfrm>
          <a:prstGeom prst="line">
            <a:avLst/>
          </a:prstGeom>
          <a:noFill/>
          <a:ln w="12700">
            <a:solidFill>
              <a:schemeClr val="tx1"/>
            </a:solidFill>
            <a:round/>
          </a:ln>
        </p:spPr>
        <p:txBody>
          <a:bodyPr wrap="none" anchor="ctr"/>
          <a:lstStyle/>
          <a:p>
            <a:endParaRPr lang="zh-CN" altLang="en-US"/>
          </a:p>
        </p:txBody>
      </p:sp>
      <p:sp>
        <p:nvSpPr>
          <p:cNvPr id="101391" name="Line 20"/>
          <p:cNvSpPr>
            <a:spLocks noChangeShapeType="1"/>
          </p:cNvSpPr>
          <p:nvPr/>
        </p:nvSpPr>
        <p:spPr bwMode="auto">
          <a:xfrm>
            <a:off x="5057775" y="1370013"/>
            <a:ext cx="0" cy="1327150"/>
          </a:xfrm>
          <a:prstGeom prst="line">
            <a:avLst/>
          </a:prstGeom>
          <a:noFill/>
          <a:ln w="12700">
            <a:solidFill>
              <a:schemeClr val="tx1"/>
            </a:solidFill>
            <a:round/>
          </a:ln>
        </p:spPr>
        <p:txBody>
          <a:bodyPr wrap="none" anchor="ctr"/>
          <a:lstStyle/>
          <a:p>
            <a:endParaRPr lang="zh-CN" altLang="en-US"/>
          </a:p>
        </p:txBody>
      </p:sp>
      <p:sp>
        <p:nvSpPr>
          <p:cNvPr id="101392" name="Line 21"/>
          <p:cNvSpPr>
            <a:spLocks noChangeShapeType="1"/>
          </p:cNvSpPr>
          <p:nvPr/>
        </p:nvSpPr>
        <p:spPr bwMode="auto">
          <a:xfrm flipV="1">
            <a:off x="7029450" y="3578225"/>
            <a:ext cx="0" cy="441325"/>
          </a:xfrm>
          <a:prstGeom prst="line">
            <a:avLst/>
          </a:prstGeom>
          <a:noFill/>
          <a:ln w="12700">
            <a:solidFill>
              <a:schemeClr val="tx1"/>
            </a:solidFill>
            <a:round/>
          </a:ln>
        </p:spPr>
        <p:txBody>
          <a:bodyPr wrap="none" anchor="ctr"/>
          <a:lstStyle/>
          <a:p>
            <a:endParaRPr lang="zh-CN" altLang="en-US"/>
          </a:p>
        </p:txBody>
      </p:sp>
      <p:sp>
        <p:nvSpPr>
          <p:cNvPr id="101393" name="Line 22"/>
          <p:cNvSpPr>
            <a:spLocks noChangeShapeType="1"/>
          </p:cNvSpPr>
          <p:nvPr/>
        </p:nvSpPr>
        <p:spPr bwMode="auto">
          <a:xfrm>
            <a:off x="5859463" y="1822450"/>
            <a:ext cx="0" cy="433388"/>
          </a:xfrm>
          <a:prstGeom prst="line">
            <a:avLst/>
          </a:prstGeom>
          <a:noFill/>
          <a:ln w="12700">
            <a:solidFill>
              <a:schemeClr val="tx1"/>
            </a:solidFill>
            <a:round/>
          </a:ln>
        </p:spPr>
        <p:txBody>
          <a:bodyPr wrap="none" anchor="ctr"/>
          <a:lstStyle/>
          <a:p>
            <a:endParaRPr lang="zh-CN" altLang="en-US"/>
          </a:p>
        </p:txBody>
      </p:sp>
      <p:sp>
        <p:nvSpPr>
          <p:cNvPr id="101394" name="Rectangle 23"/>
          <p:cNvSpPr>
            <a:spLocks noChangeArrowheads="1"/>
          </p:cNvSpPr>
          <p:nvPr/>
        </p:nvSpPr>
        <p:spPr bwMode="auto">
          <a:xfrm>
            <a:off x="1079500" y="9826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0</a:t>
            </a:r>
          </a:p>
        </p:txBody>
      </p:sp>
      <p:sp>
        <p:nvSpPr>
          <p:cNvPr id="101395" name="Rectangle 24"/>
          <p:cNvSpPr>
            <a:spLocks noChangeArrowheads="1"/>
          </p:cNvSpPr>
          <p:nvPr/>
        </p:nvSpPr>
        <p:spPr bwMode="auto">
          <a:xfrm>
            <a:off x="2014538" y="982663"/>
            <a:ext cx="3222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4</a:t>
            </a:r>
          </a:p>
        </p:txBody>
      </p:sp>
      <p:sp>
        <p:nvSpPr>
          <p:cNvPr id="101396" name="Rectangle 25"/>
          <p:cNvSpPr>
            <a:spLocks noChangeArrowheads="1"/>
          </p:cNvSpPr>
          <p:nvPr/>
        </p:nvSpPr>
        <p:spPr bwMode="auto">
          <a:xfrm>
            <a:off x="3009900" y="9826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8</a:t>
            </a:r>
          </a:p>
        </p:txBody>
      </p:sp>
      <p:sp>
        <p:nvSpPr>
          <p:cNvPr id="101397" name="Rectangle 26"/>
          <p:cNvSpPr>
            <a:spLocks noChangeArrowheads="1"/>
          </p:cNvSpPr>
          <p:nvPr/>
        </p:nvSpPr>
        <p:spPr bwMode="auto">
          <a:xfrm>
            <a:off x="4960938"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16</a:t>
            </a:r>
          </a:p>
        </p:txBody>
      </p:sp>
      <p:sp>
        <p:nvSpPr>
          <p:cNvPr id="101398" name="Rectangle 27"/>
          <p:cNvSpPr>
            <a:spLocks noChangeArrowheads="1"/>
          </p:cNvSpPr>
          <p:nvPr/>
        </p:nvSpPr>
        <p:spPr bwMode="auto">
          <a:xfrm>
            <a:off x="5757863" y="982663"/>
            <a:ext cx="4619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19</a:t>
            </a:r>
          </a:p>
        </p:txBody>
      </p:sp>
      <p:sp>
        <p:nvSpPr>
          <p:cNvPr id="101399" name="Rectangle 28"/>
          <p:cNvSpPr>
            <a:spLocks noChangeArrowheads="1"/>
          </p:cNvSpPr>
          <p:nvPr/>
        </p:nvSpPr>
        <p:spPr bwMode="auto">
          <a:xfrm>
            <a:off x="6932613"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24</a:t>
            </a:r>
          </a:p>
        </p:txBody>
      </p:sp>
      <p:sp>
        <p:nvSpPr>
          <p:cNvPr id="101400" name="Rectangle 29"/>
          <p:cNvSpPr>
            <a:spLocks noChangeArrowheads="1"/>
          </p:cNvSpPr>
          <p:nvPr/>
        </p:nvSpPr>
        <p:spPr bwMode="auto">
          <a:xfrm>
            <a:off x="8645525"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31</a:t>
            </a:r>
          </a:p>
        </p:txBody>
      </p:sp>
      <p:sp>
        <p:nvSpPr>
          <p:cNvPr id="101401" name="Rectangle 30"/>
          <p:cNvSpPr>
            <a:spLocks noChangeArrowheads="1"/>
          </p:cNvSpPr>
          <p:nvPr/>
        </p:nvSpPr>
        <p:spPr bwMode="auto">
          <a:xfrm>
            <a:off x="1228725" y="1397000"/>
            <a:ext cx="7588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版 本</a:t>
            </a:r>
          </a:p>
        </p:txBody>
      </p:sp>
      <p:sp>
        <p:nvSpPr>
          <p:cNvPr id="101402" name="Rectangle 31"/>
          <p:cNvSpPr>
            <a:spLocks noChangeArrowheads="1"/>
          </p:cNvSpPr>
          <p:nvPr/>
        </p:nvSpPr>
        <p:spPr bwMode="auto">
          <a:xfrm>
            <a:off x="5116513" y="1873250"/>
            <a:ext cx="688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标志</a:t>
            </a:r>
          </a:p>
        </p:txBody>
      </p:sp>
      <p:sp>
        <p:nvSpPr>
          <p:cNvPr id="101403" name="Rectangle 32"/>
          <p:cNvSpPr>
            <a:spLocks noChangeArrowheads="1"/>
          </p:cNvSpPr>
          <p:nvPr/>
        </p:nvSpPr>
        <p:spPr bwMode="auto">
          <a:xfrm>
            <a:off x="1425575" y="2278063"/>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生 存 时 间</a:t>
            </a:r>
          </a:p>
        </p:txBody>
      </p:sp>
      <p:sp>
        <p:nvSpPr>
          <p:cNvPr id="101404" name="Rectangle 33"/>
          <p:cNvSpPr>
            <a:spLocks noChangeArrowheads="1"/>
          </p:cNvSpPr>
          <p:nvPr/>
        </p:nvSpPr>
        <p:spPr bwMode="auto">
          <a:xfrm>
            <a:off x="3556000" y="2278063"/>
            <a:ext cx="969963"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协    议</a:t>
            </a:r>
          </a:p>
        </p:txBody>
      </p:sp>
      <p:sp>
        <p:nvSpPr>
          <p:cNvPr id="101405" name="Rectangle 34"/>
          <p:cNvSpPr>
            <a:spLocks noChangeArrowheads="1"/>
          </p:cNvSpPr>
          <p:nvPr/>
        </p:nvSpPr>
        <p:spPr bwMode="auto">
          <a:xfrm>
            <a:off x="2570163" y="187325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    识</a:t>
            </a:r>
          </a:p>
        </p:txBody>
      </p:sp>
      <p:sp>
        <p:nvSpPr>
          <p:cNvPr id="101406" name="Rectangle 36"/>
          <p:cNvSpPr>
            <a:spLocks noChangeArrowheads="1"/>
          </p:cNvSpPr>
          <p:nvPr/>
        </p:nvSpPr>
        <p:spPr bwMode="auto">
          <a:xfrm>
            <a:off x="6507163" y="1397000"/>
            <a:ext cx="1360487"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总   长   度</a:t>
            </a:r>
          </a:p>
        </p:txBody>
      </p:sp>
      <p:sp>
        <p:nvSpPr>
          <p:cNvPr id="101407" name="Rectangle 37"/>
          <p:cNvSpPr>
            <a:spLocks noChangeArrowheads="1"/>
          </p:cNvSpPr>
          <p:nvPr/>
        </p:nvSpPr>
        <p:spPr bwMode="auto">
          <a:xfrm>
            <a:off x="6778625" y="18732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片   偏   移</a:t>
            </a:r>
          </a:p>
        </p:txBody>
      </p:sp>
      <p:sp>
        <p:nvSpPr>
          <p:cNvPr id="101408" name="Rectangle 38"/>
          <p:cNvSpPr>
            <a:spLocks noChangeArrowheads="1"/>
          </p:cNvSpPr>
          <p:nvPr/>
        </p:nvSpPr>
        <p:spPr bwMode="auto">
          <a:xfrm>
            <a:off x="7502525" y="360680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填    充</a:t>
            </a:r>
          </a:p>
        </p:txBody>
      </p:sp>
      <p:sp>
        <p:nvSpPr>
          <p:cNvPr id="101409" name="Rectangle 39"/>
          <p:cNvSpPr>
            <a:spLocks noChangeArrowheads="1"/>
          </p:cNvSpPr>
          <p:nvPr/>
        </p:nvSpPr>
        <p:spPr bwMode="auto">
          <a:xfrm>
            <a:off x="5926138" y="2278063"/>
            <a:ext cx="22891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   部   检   验   和</a:t>
            </a:r>
          </a:p>
        </p:txBody>
      </p:sp>
      <p:sp>
        <p:nvSpPr>
          <p:cNvPr id="101410" name="Rectangle 40"/>
          <p:cNvSpPr>
            <a:spLocks noChangeArrowheads="1"/>
          </p:cNvSpPr>
          <p:nvPr/>
        </p:nvSpPr>
        <p:spPr bwMode="auto">
          <a:xfrm>
            <a:off x="4416425" y="27368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源   地   址</a:t>
            </a:r>
          </a:p>
        </p:txBody>
      </p:sp>
      <p:sp>
        <p:nvSpPr>
          <p:cNvPr id="101411" name="Rectangle 41"/>
          <p:cNvSpPr>
            <a:spLocks noChangeArrowheads="1"/>
          </p:cNvSpPr>
          <p:nvPr/>
        </p:nvSpPr>
        <p:spPr bwMode="auto">
          <a:xfrm>
            <a:off x="4160838" y="3178175"/>
            <a:ext cx="18256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目   的   地   址</a:t>
            </a:r>
          </a:p>
        </p:txBody>
      </p:sp>
      <p:sp>
        <p:nvSpPr>
          <p:cNvPr id="101412" name="Rectangle 42"/>
          <p:cNvSpPr>
            <a:spLocks noChangeArrowheads="1"/>
          </p:cNvSpPr>
          <p:nvPr/>
        </p:nvSpPr>
        <p:spPr bwMode="auto">
          <a:xfrm>
            <a:off x="2228850" y="3606800"/>
            <a:ext cx="3815148" cy="397545"/>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可   选   字   段  </a:t>
            </a:r>
            <a:r>
              <a:rPr kumimoji="1" lang="en-US" altLang="zh-CN" sz="2000">
                <a:latin typeface="Arial" panose="020B0604020202020204" pitchFamily="34" charset="0"/>
              </a:rPr>
              <a:t>(</a:t>
            </a:r>
            <a:r>
              <a:rPr kumimoji="1" lang="zh-CN" altLang="en-US" sz="2000">
                <a:latin typeface="Arial" panose="020B0604020202020204" pitchFamily="34" charset="0"/>
              </a:rPr>
              <a:t>长   度   可   变</a:t>
            </a:r>
            <a:r>
              <a:rPr kumimoji="1" lang="en-US" altLang="zh-CN" sz="2000">
                <a:latin typeface="Arial" panose="020B0604020202020204" pitchFamily="34" charset="0"/>
              </a:rPr>
              <a:t>)</a:t>
            </a:r>
          </a:p>
        </p:txBody>
      </p:sp>
      <p:sp>
        <p:nvSpPr>
          <p:cNvPr id="101413" name="Rectangle 43"/>
          <p:cNvSpPr>
            <a:spLocks noChangeArrowheads="1"/>
          </p:cNvSpPr>
          <p:nvPr/>
        </p:nvSpPr>
        <p:spPr bwMode="auto">
          <a:xfrm>
            <a:off x="608013" y="968375"/>
            <a:ext cx="434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位</a:t>
            </a:r>
          </a:p>
        </p:txBody>
      </p:sp>
      <p:sp>
        <p:nvSpPr>
          <p:cNvPr id="101414" name="Rectangle 44"/>
          <p:cNvSpPr>
            <a:spLocks noChangeArrowheads="1"/>
          </p:cNvSpPr>
          <p:nvPr/>
        </p:nvSpPr>
        <p:spPr bwMode="auto">
          <a:xfrm>
            <a:off x="2003425" y="1377950"/>
            <a:ext cx="1196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首部长度</a:t>
            </a:r>
          </a:p>
        </p:txBody>
      </p:sp>
      <p:grpSp>
        <p:nvGrpSpPr>
          <p:cNvPr id="101415" name="Group 45"/>
          <p:cNvGrpSpPr/>
          <p:nvPr/>
        </p:nvGrpSpPr>
        <p:grpSpPr bwMode="auto">
          <a:xfrm>
            <a:off x="1069975" y="3748088"/>
            <a:ext cx="131763" cy="69850"/>
            <a:chOff x="833" y="3024"/>
            <a:chExt cx="78" cy="51"/>
          </a:xfrm>
        </p:grpSpPr>
        <p:sp>
          <p:nvSpPr>
            <p:cNvPr id="101429" name="Rectangle 46"/>
            <p:cNvSpPr>
              <a:spLocks noChangeArrowheads="1"/>
            </p:cNvSpPr>
            <p:nvPr/>
          </p:nvSpPr>
          <p:spPr bwMode="auto">
            <a:xfrm>
              <a:off x="833" y="3024"/>
              <a:ext cx="78" cy="51"/>
            </a:xfrm>
            <a:prstGeom prst="rect">
              <a:avLst/>
            </a:prstGeom>
            <a:solidFill>
              <a:schemeClr val="bg1"/>
            </a:solidFill>
            <a:ln w="12700">
              <a:noFill/>
              <a:miter lim="800000"/>
            </a:ln>
          </p:spPr>
          <p:txBody>
            <a:bodyPr wrap="none" anchor="ctr"/>
            <a:lstStyle/>
            <a:p>
              <a:endParaRPr lang="zh-CN" altLang="en-US"/>
            </a:p>
          </p:txBody>
        </p:sp>
        <p:sp>
          <p:nvSpPr>
            <p:cNvPr id="101430" name="Line 47"/>
            <p:cNvSpPr>
              <a:spLocks noChangeShapeType="1"/>
            </p:cNvSpPr>
            <p:nvPr/>
          </p:nvSpPr>
          <p:spPr bwMode="auto">
            <a:xfrm>
              <a:off x="839" y="3030"/>
              <a:ext cx="68" cy="0"/>
            </a:xfrm>
            <a:prstGeom prst="line">
              <a:avLst/>
            </a:prstGeom>
            <a:noFill/>
            <a:ln w="25400">
              <a:solidFill>
                <a:schemeClr val="tx1"/>
              </a:solidFill>
              <a:round/>
            </a:ln>
          </p:spPr>
          <p:txBody>
            <a:bodyPr wrap="none" anchor="ctr"/>
            <a:lstStyle/>
            <a:p>
              <a:endParaRPr lang="zh-CN" altLang="en-US"/>
            </a:p>
          </p:txBody>
        </p:sp>
        <p:sp>
          <p:nvSpPr>
            <p:cNvPr id="101431" name="Line 48"/>
            <p:cNvSpPr>
              <a:spLocks noChangeShapeType="1"/>
            </p:cNvSpPr>
            <p:nvPr/>
          </p:nvSpPr>
          <p:spPr bwMode="auto">
            <a:xfrm>
              <a:off x="839" y="3075"/>
              <a:ext cx="68" cy="0"/>
            </a:xfrm>
            <a:prstGeom prst="line">
              <a:avLst/>
            </a:prstGeom>
            <a:noFill/>
            <a:ln w="25400">
              <a:solidFill>
                <a:schemeClr val="tx1"/>
              </a:solidFill>
              <a:round/>
            </a:ln>
          </p:spPr>
          <p:txBody>
            <a:bodyPr wrap="none" anchor="ctr"/>
            <a:lstStyle/>
            <a:p>
              <a:endParaRPr lang="zh-CN" altLang="en-US"/>
            </a:p>
          </p:txBody>
        </p:sp>
      </p:grpSp>
      <p:grpSp>
        <p:nvGrpSpPr>
          <p:cNvPr id="101416" name="Group 49"/>
          <p:cNvGrpSpPr/>
          <p:nvPr/>
        </p:nvGrpSpPr>
        <p:grpSpPr bwMode="auto">
          <a:xfrm>
            <a:off x="8937625" y="3757613"/>
            <a:ext cx="131763" cy="66675"/>
            <a:chOff x="5432" y="3030"/>
            <a:chExt cx="78" cy="51"/>
          </a:xfrm>
        </p:grpSpPr>
        <p:sp>
          <p:nvSpPr>
            <p:cNvPr id="101426" name="Rectangle 50"/>
            <p:cNvSpPr>
              <a:spLocks noChangeArrowheads="1"/>
            </p:cNvSpPr>
            <p:nvPr/>
          </p:nvSpPr>
          <p:spPr bwMode="auto">
            <a:xfrm>
              <a:off x="5432" y="3030"/>
              <a:ext cx="78" cy="51"/>
            </a:xfrm>
            <a:prstGeom prst="rect">
              <a:avLst/>
            </a:prstGeom>
            <a:solidFill>
              <a:schemeClr val="bg1"/>
            </a:solidFill>
            <a:ln w="12700">
              <a:noFill/>
              <a:miter lim="800000"/>
            </a:ln>
          </p:spPr>
          <p:txBody>
            <a:bodyPr wrap="none" anchor="ctr"/>
            <a:lstStyle/>
            <a:p>
              <a:endParaRPr lang="zh-CN" altLang="en-US"/>
            </a:p>
          </p:txBody>
        </p:sp>
        <p:sp>
          <p:nvSpPr>
            <p:cNvPr id="101427" name="Line 51"/>
            <p:cNvSpPr>
              <a:spLocks noChangeShapeType="1"/>
            </p:cNvSpPr>
            <p:nvPr/>
          </p:nvSpPr>
          <p:spPr bwMode="auto">
            <a:xfrm>
              <a:off x="5438" y="3036"/>
              <a:ext cx="68" cy="0"/>
            </a:xfrm>
            <a:prstGeom prst="line">
              <a:avLst/>
            </a:prstGeom>
            <a:noFill/>
            <a:ln w="25400">
              <a:solidFill>
                <a:schemeClr val="tx1"/>
              </a:solidFill>
              <a:round/>
            </a:ln>
          </p:spPr>
          <p:txBody>
            <a:bodyPr wrap="none" anchor="ctr"/>
            <a:lstStyle/>
            <a:p>
              <a:endParaRPr lang="zh-CN" altLang="en-US"/>
            </a:p>
          </p:txBody>
        </p:sp>
        <p:sp>
          <p:nvSpPr>
            <p:cNvPr id="101428" name="Line 52"/>
            <p:cNvSpPr>
              <a:spLocks noChangeShapeType="1"/>
            </p:cNvSpPr>
            <p:nvPr/>
          </p:nvSpPr>
          <p:spPr bwMode="auto">
            <a:xfrm>
              <a:off x="5438" y="3081"/>
              <a:ext cx="68" cy="0"/>
            </a:xfrm>
            <a:prstGeom prst="line">
              <a:avLst/>
            </a:prstGeom>
            <a:noFill/>
            <a:ln w="25400">
              <a:solidFill>
                <a:schemeClr val="tx1"/>
              </a:solidFill>
              <a:round/>
            </a:ln>
          </p:spPr>
          <p:txBody>
            <a:bodyPr wrap="none" anchor="ctr"/>
            <a:lstStyle/>
            <a:p>
              <a:endParaRPr lang="zh-CN" altLang="en-US"/>
            </a:p>
          </p:txBody>
        </p:sp>
      </p:grpSp>
      <p:sp>
        <p:nvSpPr>
          <p:cNvPr id="101417" name="Rectangle 73"/>
          <p:cNvSpPr>
            <a:spLocks noChangeArrowheads="1"/>
          </p:cNvSpPr>
          <p:nvPr/>
        </p:nvSpPr>
        <p:spPr bwMode="auto">
          <a:xfrm>
            <a:off x="3811588" y="4149725"/>
            <a:ext cx="2908300" cy="393700"/>
          </a:xfrm>
          <a:prstGeom prst="rect">
            <a:avLst/>
          </a:prstGeom>
          <a:noFill/>
          <a:ln w="12700">
            <a:noFill/>
            <a:miter lim="800000"/>
          </a:ln>
        </p:spPr>
        <p:txBody>
          <a:bodyPr lIns="90488" tIns="44450" rIns="90488" bIns="44450">
            <a:spAutoFit/>
          </a:bodyPr>
          <a:lstStyle/>
          <a:p>
            <a:pPr defTabSz="762000" eaLnBrk="0" hangingPunct="0"/>
            <a:r>
              <a:rPr kumimoji="1" lang="zh-CN" altLang="en-US" sz="2000">
                <a:latin typeface="Arial" panose="020B0604020202020204" pitchFamily="34" charset="0"/>
              </a:rPr>
              <a:t>数       据       部       分</a:t>
            </a:r>
          </a:p>
        </p:txBody>
      </p:sp>
      <p:sp>
        <p:nvSpPr>
          <p:cNvPr id="101418" name="Rectangle 81"/>
          <p:cNvSpPr>
            <a:spLocks noChangeArrowheads="1"/>
          </p:cNvSpPr>
          <p:nvPr/>
        </p:nvSpPr>
        <p:spPr bwMode="auto">
          <a:xfrm>
            <a:off x="611188" y="1773238"/>
            <a:ext cx="434975" cy="1187450"/>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固</a:t>
            </a:r>
          </a:p>
          <a:p>
            <a:pPr defTabSz="762000" eaLnBrk="0" hangingPunct="0">
              <a:lnSpc>
                <a:spcPct val="90000"/>
              </a:lnSpc>
            </a:pPr>
            <a:r>
              <a:rPr kumimoji="1" lang="zh-CN" altLang="en-US" sz="2000">
                <a:latin typeface="Arial" panose="020B0604020202020204" pitchFamily="34" charset="0"/>
              </a:rPr>
              <a:t>定</a:t>
            </a:r>
          </a:p>
          <a:p>
            <a:pPr defTabSz="762000" eaLnBrk="0" hangingPunct="0">
              <a:lnSpc>
                <a:spcPct val="90000"/>
              </a:lnSpc>
            </a:pPr>
            <a:r>
              <a:rPr kumimoji="1" lang="zh-CN" altLang="en-US" sz="2000">
                <a:latin typeface="Arial" panose="020B0604020202020204" pitchFamily="34" charset="0"/>
              </a:rPr>
              <a:t>部</a:t>
            </a:r>
          </a:p>
          <a:p>
            <a:pPr defTabSz="762000" eaLnBrk="0" hangingPunct="0">
              <a:lnSpc>
                <a:spcPct val="90000"/>
              </a:lnSpc>
            </a:pPr>
            <a:r>
              <a:rPr kumimoji="1" lang="zh-CN" altLang="en-US" sz="2000">
                <a:latin typeface="Arial" panose="020B0604020202020204" pitchFamily="34" charset="0"/>
              </a:rPr>
              <a:t>分</a:t>
            </a:r>
          </a:p>
        </p:txBody>
      </p:sp>
      <p:sp>
        <p:nvSpPr>
          <p:cNvPr id="101419" name="Rectangle 4"/>
          <p:cNvSpPr>
            <a:spLocks noChangeArrowheads="1"/>
          </p:cNvSpPr>
          <p:nvPr/>
        </p:nvSpPr>
        <p:spPr bwMode="auto">
          <a:xfrm>
            <a:off x="468313" y="3500438"/>
            <a:ext cx="688975" cy="638175"/>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可变</a:t>
            </a:r>
          </a:p>
          <a:p>
            <a:pPr defTabSz="762000" eaLnBrk="0" hangingPunct="0">
              <a:lnSpc>
                <a:spcPct val="90000"/>
              </a:lnSpc>
            </a:pPr>
            <a:r>
              <a:rPr kumimoji="1" lang="zh-CN" altLang="en-US" sz="2000">
                <a:latin typeface="Arial" panose="020B0604020202020204" pitchFamily="34" charset="0"/>
              </a:rPr>
              <a:t>部分</a:t>
            </a:r>
          </a:p>
        </p:txBody>
      </p:sp>
      <p:grpSp>
        <p:nvGrpSpPr>
          <p:cNvPr id="4" name="Group 90"/>
          <p:cNvGrpSpPr/>
          <p:nvPr/>
        </p:nvGrpSpPr>
        <p:grpSpPr bwMode="auto">
          <a:xfrm>
            <a:off x="1069975" y="1341438"/>
            <a:ext cx="5762626" cy="4751389"/>
            <a:chOff x="674" y="845"/>
            <a:chExt cx="3630" cy="2993"/>
          </a:xfrm>
        </p:grpSpPr>
        <p:sp>
          <p:nvSpPr>
            <p:cNvPr id="101424" name="Text Box 85"/>
            <p:cNvSpPr txBox="1">
              <a:spLocks noChangeArrowheads="1"/>
            </p:cNvSpPr>
            <p:nvPr/>
          </p:nvSpPr>
          <p:spPr bwMode="auto">
            <a:xfrm>
              <a:off x="674" y="3237"/>
              <a:ext cx="3630" cy="601"/>
            </a:xfrm>
            <a:prstGeom prst="rect">
              <a:avLst/>
            </a:prstGeom>
            <a:noFill/>
            <a:ln w="9525">
              <a:noFill/>
              <a:miter lim="800000"/>
            </a:ln>
          </p:spPr>
          <p:txBody>
            <a:bodyPr wrap="none">
              <a:spAutoFit/>
            </a:bodyPr>
            <a:lstStyle/>
            <a:p>
              <a:r>
                <a:rPr lang="zh-CN" altLang="en-US" sz="2800">
                  <a:latin typeface="Arial" panose="020B0604020202020204" pitchFamily="34" charset="0"/>
                </a:rPr>
                <a:t>版本 </a:t>
              </a:r>
              <a:r>
                <a:rPr lang="en-US" altLang="zh-CN" sz="2800">
                  <a:latin typeface="Arial" panose="020B0604020202020204" pitchFamily="34" charset="0"/>
                </a:rPr>
                <a:t>— </a:t>
              </a:r>
              <a:r>
                <a:rPr lang="zh-CN" altLang="en-US" sz="2800">
                  <a:latin typeface="Arial" panose="020B0604020202020204" pitchFamily="34" charset="0"/>
                </a:rPr>
                <a:t>占 </a:t>
              </a:r>
              <a:r>
                <a:rPr lang="en-US" altLang="zh-CN" sz="2800">
                  <a:latin typeface="Arial" panose="020B0604020202020204" pitchFamily="34" charset="0"/>
                </a:rPr>
                <a:t>4 </a:t>
              </a:r>
              <a:r>
                <a:rPr lang="zh-CN" altLang="en-US" sz="2800">
                  <a:latin typeface="Arial" panose="020B0604020202020204" pitchFamily="34" charset="0"/>
                </a:rPr>
                <a:t>位，指 </a:t>
              </a:r>
              <a:r>
                <a:rPr lang="en-US" altLang="zh-CN" sz="2800">
                  <a:latin typeface="Arial" panose="020B0604020202020204" pitchFamily="34" charset="0"/>
                </a:rPr>
                <a:t>IP </a:t>
              </a:r>
              <a:r>
                <a:rPr lang="zh-CN" altLang="en-US" sz="2800">
                  <a:latin typeface="Arial" panose="020B0604020202020204" pitchFamily="34" charset="0"/>
                </a:rPr>
                <a:t>协议的版本</a:t>
              </a:r>
            </a:p>
            <a:p>
              <a:r>
                <a:rPr lang="zh-CN" altLang="en-US" sz="2800">
                  <a:latin typeface="Arial" panose="020B0604020202020204" pitchFamily="34" charset="0"/>
                </a:rPr>
                <a:t>目前的 </a:t>
              </a:r>
              <a:r>
                <a:rPr lang="en-US" altLang="zh-CN" sz="2800">
                  <a:latin typeface="Arial" panose="020B0604020202020204" pitchFamily="34" charset="0"/>
                </a:rPr>
                <a:t>IP </a:t>
              </a:r>
              <a:r>
                <a:rPr lang="zh-CN" altLang="en-US" sz="2800">
                  <a:latin typeface="Arial" panose="020B0604020202020204" pitchFamily="34" charset="0"/>
                </a:rPr>
                <a:t>协议版本号为 </a:t>
              </a:r>
              <a:r>
                <a:rPr lang="en-US" altLang="zh-CN" sz="2800">
                  <a:latin typeface="Arial" panose="020B0604020202020204" pitchFamily="34" charset="0"/>
                </a:rPr>
                <a:t>4 (</a:t>
              </a:r>
              <a:r>
                <a:rPr lang="zh-CN" altLang="en-US" sz="2800">
                  <a:latin typeface="Arial" panose="020B0604020202020204" pitchFamily="34" charset="0"/>
                </a:rPr>
                <a:t>即 </a:t>
              </a:r>
              <a:r>
                <a:rPr lang="en-US" altLang="zh-CN" sz="2800">
                  <a:latin typeface="Arial" panose="020B0604020202020204" pitchFamily="34" charset="0"/>
                </a:rPr>
                <a:t>IPv4)</a:t>
              </a:r>
            </a:p>
          </p:txBody>
        </p:sp>
        <p:sp>
          <p:nvSpPr>
            <p:cNvPr id="101425" name="Rectangle 89"/>
            <p:cNvSpPr>
              <a:spLocks noChangeArrowheads="1"/>
            </p:cNvSpPr>
            <p:nvPr/>
          </p:nvSpPr>
          <p:spPr bwMode="auto">
            <a:xfrm>
              <a:off x="703" y="845"/>
              <a:ext cx="635" cy="317"/>
            </a:xfrm>
            <a:prstGeom prst="rect">
              <a:avLst/>
            </a:prstGeom>
            <a:noFill/>
            <a:ln w="76200">
              <a:solidFill>
                <a:schemeClr val="hlink"/>
              </a:solidFill>
              <a:miter lim="800000"/>
            </a:ln>
          </p:spPr>
          <p:txBody>
            <a:bodyPr wrap="none" anchor="ctr"/>
            <a:lstStyle/>
            <a:p>
              <a:endParaRPr lang="zh-CN" altLang="en-US"/>
            </a:p>
          </p:txBody>
        </p:sp>
      </p:grpSp>
      <p:sp>
        <p:nvSpPr>
          <p:cNvPr id="101421" name="AutoShape 91"/>
          <p:cNvSpPr/>
          <p:nvPr/>
        </p:nvSpPr>
        <p:spPr bwMode="auto">
          <a:xfrm>
            <a:off x="949325" y="1412875"/>
            <a:ext cx="166688" cy="2160588"/>
          </a:xfrm>
          <a:prstGeom prst="leftBrace">
            <a:avLst>
              <a:gd name="adj1" fmla="val 108016"/>
              <a:gd name="adj2" fmla="val 50000"/>
            </a:avLst>
          </a:prstGeom>
          <a:noFill/>
          <a:ln w="28575">
            <a:solidFill>
              <a:schemeClr val="tx2"/>
            </a:solidFill>
            <a:round/>
          </a:ln>
        </p:spPr>
        <p:txBody>
          <a:bodyPr wrap="none" anchor="ctr"/>
          <a:lstStyle/>
          <a:p>
            <a:endParaRPr lang="zh-CN" altLang="en-US"/>
          </a:p>
        </p:txBody>
      </p:sp>
      <p:sp>
        <p:nvSpPr>
          <p:cNvPr id="101422" name="Rectangle 92"/>
          <p:cNvSpPr>
            <a:spLocks noChangeArrowheads="1"/>
          </p:cNvSpPr>
          <p:nvPr/>
        </p:nvSpPr>
        <p:spPr bwMode="auto">
          <a:xfrm>
            <a:off x="3381375" y="1397000"/>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区 分 服 务</a:t>
            </a:r>
          </a:p>
        </p:txBody>
      </p:sp>
      <p:sp>
        <p:nvSpPr>
          <p:cNvPr id="466013" name="Text Box 93"/>
          <p:cNvSpPr txBox="1">
            <a:spLocks noChangeArrowheads="1"/>
          </p:cNvSpPr>
          <p:nvPr/>
        </p:nvSpPr>
        <p:spPr bwMode="auto">
          <a:xfrm>
            <a:off x="1137356" y="155000"/>
            <a:ext cx="7517379" cy="584775"/>
          </a:xfrm>
          <a:prstGeom prst="rect">
            <a:avLst/>
          </a:prstGeom>
          <a:solidFill>
            <a:srgbClr val="FFFFCC"/>
          </a:solidFill>
          <a:ln w="9525">
            <a:solidFill>
              <a:schemeClr val="folHlink"/>
            </a:solidFill>
            <a:miter lim="800000"/>
          </a:ln>
          <a:effectLst>
            <a:outerShdw dist="35921" dir="2700000" algn="ctr" rotWithShape="0">
              <a:schemeClr val="bg2"/>
            </a:outerShdw>
          </a:effectLst>
        </p:spPr>
        <p:txBody>
          <a:bodyPr wrap="none">
            <a:spAutoFit/>
          </a:bodyPr>
          <a:lstStyle/>
          <a:p>
            <a:pPr>
              <a:defRPr/>
            </a:pPr>
            <a:r>
              <a:rPr lang="en-US" altLang="zh-CN" sz="3200">
                <a:latin typeface="Arial" panose="020B0604020202020204" pitchFamily="34" charset="0"/>
                <a:ea typeface="黑体" panose="02010609060101010101" pitchFamily="49" charset="-122"/>
              </a:rPr>
              <a:t>1.  IP </a:t>
            </a:r>
            <a:r>
              <a:rPr lang="zh-CN" altLang="en-US" sz="3200">
                <a:latin typeface="Arial" panose="020B0604020202020204" pitchFamily="34" charset="0"/>
                <a:ea typeface="黑体" panose="02010609060101010101" pitchFamily="49" charset="-122"/>
              </a:rPr>
              <a:t>数据报首部的固定部分中的各字段 </a:t>
            </a:r>
          </a:p>
        </p:txBody>
      </p:sp>
    </p:spTree>
    <p:extLst>
      <p:ext uri="{BB962C8B-B14F-4D97-AF65-F5344CB8AC3E}">
        <p14:creationId xmlns:p14="http://schemas.microsoft.com/office/powerpoint/2010/main" val="365775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2000" fill="hold" nodeType="afterEffect">
                                  <p:stCondLst>
                                    <p:cond delay="0"/>
                                  </p:st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02" name="Line 2"/>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p:spPr>
        <p:txBody>
          <a:bodyPr/>
          <a:lstStyle/>
          <a:p>
            <a:endParaRPr lang="zh-CN" altLang="en-US"/>
          </a:p>
        </p:txBody>
      </p:sp>
      <p:sp>
        <p:nvSpPr>
          <p:cNvPr id="102403" name="Rectangle 3"/>
          <p:cNvSpPr>
            <a:spLocks noChangeArrowheads="1"/>
          </p:cNvSpPr>
          <p:nvPr/>
        </p:nvSpPr>
        <p:spPr bwMode="auto">
          <a:xfrm>
            <a:off x="176213" y="2205038"/>
            <a:ext cx="434975" cy="698500"/>
          </a:xfrm>
          <a:prstGeom prst="rect">
            <a:avLst/>
          </a:prstGeom>
          <a:solidFill>
            <a:schemeClr val="bg1"/>
          </a:solid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a:t>
            </a:r>
          </a:p>
          <a:p>
            <a:pPr defTabSz="762000" eaLnBrk="0" hangingPunct="0"/>
            <a:r>
              <a:rPr kumimoji="1" lang="zh-CN" altLang="en-US" sz="2000">
                <a:latin typeface="Arial" panose="020B0604020202020204" pitchFamily="34" charset="0"/>
              </a:rPr>
              <a:t>部</a:t>
            </a:r>
          </a:p>
        </p:txBody>
      </p:sp>
      <p:sp>
        <p:nvSpPr>
          <p:cNvPr id="102404" name="Rectangle 4"/>
          <p:cNvSpPr>
            <a:spLocks noChangeArrowheads="1"/>
          </p:cNvSpPr>
          <p:nvPr/>
        </p:nvSpPr>
        <p:spPr bwMode="auto">
          <a:xfrm>
            <a:off x="3094038" y="1371600"/>
            <a:ext cx="1966912" cy="434975"/>
          </a:xfrm>
          <a:prstGeom prst="rect">
            <a:avLst/>
          </a:prstGeom>
          <a:solidFill>
            <a:srgbClr val="DDDDDD"/>
          </a:solidFill>
          <a:ln w="12700">
            <a:noFill/>
            <a:miter lim="800000"/>
          </a:ln>
        </p:spPr>
        <p:txBody>
          <a:bodyPr wrap="none" anchor="ctr"/>
          <a:lstStyle/>
          <a:p>
            <a:endParaRPr lang="zh-CN" altLang="en-US"/>
          </a:p>
        </p:txBody>
      </p:sp>
      <p:sp>
        <p:nvSpPr>
          <p:cNvPr id="102405" name="Rectangle 6"/>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ln>
        </p:spPr>
        <p:txBody>
          <a:bodyPr wrap="none" anchor="ctr"/>
          <a:lstStyle/>
          <a:p>
            <a:endParaRPr lang="zh-CN" altLang="en-US"/>
          </a:p>
        </p:txBody>
      </p:sp>
      <p:sp>
        <p:nvSpPr>
          <p:cNvPr id="102406" name="Rectangle 7"/>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ln>
        </p:spPr>
        <p:txBody>
          <a:bodyPr wrap="none" anchor="ctr"/>
          <a:lstStyle/>
          <a:p>
            <a:endParaRPr lang="zh-CN" altLang="en-US"/>
          </a:p>
        </p:txBody>
      </p:sp>
      <p:sp>
        <p:nvSpPr>
          <p:cNvPr id="102407" name="Line 8"/>
          <p:cNvSpPr>
            <a:spLocks noChangeShapeType="1"/>
          </p:cNvSpPr>
          <p:nvPr/>
        </p:nvSpPr>
        <p:spPr bwMode="auto">
          <a:xfrm>
            <a:off x="1131888" y="1812925"/>
            <a:ext cx="7878762" cy="0"/>
          </a:xfrm>
          <a:prstGeom prst="line">
            <a:avLst/>
          </a:prstGeom>
          <a:noFill/>
          <a:ln w="12700">
            <a:solidFill>
              <a:schemeClr val="tx1"/>
            </a:solidFill>
            <a:round/>
          </a:ln>
        </p:spPr>
        <p:txBody>
          <a:bodyPr wrap="none" anchor="ctr"/>
          <a:lstStyle/>
          <a:p>
            <a:endParaRPr lang="zh-CN" altLang="en-US"/>
          </a:p>
        </p:txBody>
      </p:sp>
      <p:sp>
        <p:nvSpPr>
          <p:cNvPr id="102408" name="Line 9"/>
          <p:cNvSpPr>
            <a:spLocks noChangeShapeType="1"/>
          </p:cNvSpPr>
          <p:nvPr/>
        </p:nvSpPr>
        <p:spPr bwMode="auto">
          <a:xfrm>
            <a:off x="1131888" y="2255838"/>
            <a:ext cx="7878762" cy="0"/>
          </a:xfrm>
          <a:prstGeom prst="line">
            <a:avLst/>
          </a:prstGeom>
          <a:noFill/>
          <a:ln w="12700">
            <a:solidFill>
              <a:schemeClr val="tx1"/>
            </a:solidFill>
            <a:round/>
          </a:ln>
        </p:spPr>
        <p:txBody>
          <a:bodyPr wrap="none" anchor="ctr"/>
          <a:lstStyle/>
          <a:p>
            <a:endParaRPr lang="zh-CN" altLang="en-US"/>
          </a:p>
        </p:txBody>
      </p:sp>
      <p:sp>
        <p:nvSpPr>
          <p:cNvPr id="102409" name="Line 10"/>
          <p:cNvSpPr>
            <a:spLocks noChangeShapeType="1"/>
          </p:cNvSpPr>
          <p:nvPr/>
        </p:nvSpPr>
        <p:spPr bwMode="auto">
          <a:xfrm>
            <a:off x="1131888" y="2700338"/>
            <a:ext cx="7878762" cy="0"/>
          </a:xfrm>
          <a:prstGeom prst="line">
            <a:avLst/>
          </a:prstGeom>
          <a:noFill/>
          <a:ln w="12700">
            <a:solidFill>
              <a:schemeClr val="tx1"/>
            </a:solidFill>
            <a:round/>
          </a:ln>
        </p:spPr>
        <p:txBody>
          <a:bodyPr wrap="none" anchor="ctr"/>
          <a:lstStyle/>
          <a:p>
            <a:endParaRPr lang="zh-CN" altLang="en-US"/>
          </a:p>
        </p:txBody>
      </p:sp>
      <p:sp>
        <p:nvSpPr>
          <p:cNvPr id="102410" name="Line 11"/>
          <p:cNvSpPr>
            <a:spLocks noChangeShapeType="1"/>
          </p:cNvSpPr>
          <p:nvPr/>
        </p:nvSpPr>
        <p:spPr bwMode="auto">
          <a:xfrm>
            <a:off x="1131888" y="3138488"/>
            <a:ext cx="7878762" cy="0"/>
          </a:xfrm>
          <a:prstGeom prst="line">
            <a:avLst/>
          </a:prstGeom>
          <a:noFill/>
          <a:ln w="12700">
            <a:solidFill>
              <a:schemeClr val="tx1"/>
            </a:solidFill>
            <a:round/>
          </a:ln>
        </p:spPr>
        <p:txBody>
          <a:bodyPr wrap="none" anchor="ctr"/>
          <a:lstStyle/>
          <a:p>
            <a:endParaRPr lang="zh-CN" altLang="en-US"/>
          </a:p>
        </p:txBody>
      </p:sp>
      <p:sp>
        <p:nvSpPr>
          <p:cNvPr id="102411" name="Line 12"/>
          <p:cNvSpPr>
            <a:spLocks noChangeShapeType="1"/>
          </p:cNvSpPr>
          <p:nvPr/>
        </p:nvSpPr>
        <p:spPr bwMode="auto">
          <a:xfrm>
            <a:off x="1131888" y="3582988"/>
            <a:ext cx="7878762" cy="0"/>
          </a:xfrm>
          <a:prstGeom prst="line">
            <a:avLst/>
          </a:prstGeom>
          <a:noFill/>
          <a:ln w="12700">
            <a:solidFill>
              <a:schemeClr val="tx1"/>
            </a:solidFill>
            <a:round/>
          </a:ln>
        </p:spPr>
        <p:txBody>
          <a:bodyPr wrap="none" anchor="ctr"/>
          <a:lstStyle/>
          <a:p>
            <a:endParaRPr lang="zh-CN" altLang="en-US"/>
          </a:p>
        </p:txBody>
      </p:sp>
      <p:sp>
        <p:nvSpPr>
          <p:cNvPr id="102412" name="Line 13"/>
          <p:cNvSpPr>
            <a:spLocks noChangeShapeType="1"/>
          </p:cNvSpPr>
          <p:nvPr/>
        </p:nvSpPr>
        <p:spPr bwMode="auto">
          <a:xfrm>
            <a:off x="2100263" y="1370013"/>
            <a:ext cx="0" cy="442912"/>
          </a:xfrm>
          <a:prstGeom prst="line">
            <a:avLst/>
          </a:prstGeom>
          <a:noFill/>
          <a:ln w="12700">
            <a:solidFill>
              <a:schemeClr val="tx1"/>
            </a:solidFill>
            <a:round/>
          </a:ln>
        </p:spPr>
        <p:txBody>
          <a:bodyPr wrap="none" anchor="ctr"/>
          <a:lstStyle/>
          <a:p>
            <a:endParaRPr lang="zh-CN" altLang="en-US"/>
          </a:p>
        </p:txBody>
      </p:sp>
      <p:sp>
        <p:nvSpPr>
          <p:cNvPr id="102413" name="Line 14"/>
          <p:cNvSpPr>
            <a:spLocks noChangeShapeType="1"/>
          </p:cNvSpPr>
          <p:nvPr/>
        </p:nvSpPr>
        <p:spPr bwMode="auto">
          <a:xfrm>
            <a:off x="3084513" y="1370013"/>
            <a:ext cx="0" cy="442912"/>
          </a:xfrm>
          <a:prstGeom prst="line">
            <a:avLst/>
          </a:prstGeom>
          <a:noFill/>
          <a:ln w="12700">
            <a:solidFill>
              <a:schemeClr val="tx1"/>
            </a:solidFill>
            <a:round/>
          </a:ln>
        </p:spPr>
        <p:txBody>
          <a:bodyPr wrap="none" anchor="ctr"/>
          <a:lstStyle/>
          <a:p>
            <a:endParaRPr lang="zh-CN" altLang="en-US"/>
          </a:p>
        </p:txBody>
      </p:sp>
      <p:sp>
        <p:nvSpPr>
          <p:cNvPr id="102414" name="Line 15"/>
          <p:cNvSpPr>
            <a:spLocks noChangeShapeType="1"/>
          </p:cNvSpPr>
          <p:nvPr/>
        </p:nvSpPr>
        <p:spPr bwMode="auto">
          <a:xfrm>
            <a:off x="3084513" y="2265363"/>
            <a:ext cx="0" cy="431800"/>
          </a:xfrm>
          <a:prstGeom prst="line">
            <a:avLst/>
          </a:prstGeom>
          <a:noFill/>
          <a:ln w="12700">
            <a:solidFill>
              <a:schemeClr val="tx1"/>
            </a:solidFill>
            <a:round/>
          </a:ln>
        </p:spPr>
        <p:txBody>
          <a:bodyPr wrap="none" anchor="ctr"/>
          <a:lstStyle/>
          <a:p>
            <a:endParaRPr lang="zh-CN" altLang="en-US"/>
          </a:p>
        </p:txBody>
      </p:sp>
      <p:sp>
        <p:nvSpPr>
          <p:cNvPr id="102415" name="Line 16"/>
          <p:cNvSpPr>
            <a:spLocks noChangeShapeType="1"/>
          </p:cNvSpPr>
          <p:nvPr/>
        </p:nvSpPr>
        <p:spPr bwMode="auto">
          <a:xfrm>
            <a:off x="5057775" y="1370013"/>
            <a:ext cx="0" cy="1327150"/>
          </a:xfrm>
          <a:prstGeom prst="line">
            <a:avLst/>
          </a:prstGeom>
          <a:noFill/>
          <a:ln w="12700">
            <a:solidFill>
              <a:schemeClr val="tx1"/>
            </a:solidFill>
            <a:round/>
          </a:ln>
        </p:spPr>
        <p:txBody>
          <a:bodyPr wrap="none" anchor="ctr"/>
          <a:lstStyle/>
          <a:p>
            <a:endParaRPr lang="zh-CN" altLang="en-US"/>
          </a:p>
        </p:txBody>
      </p:sp>
      <p:sp>
        <p:nvSpPr>
          <p:cNvPr id="102416" name="Line 17"/>
          <p:cNvSpPr>
            <a:spLocks noChangeShapeType="1"/>
          </p:cNvSpPr>
          <p:nvPr/>
        </p:nvSpPr>
        <p:spPr bwMode="auto">
          <a:xfrm flipV="1">
            <a:off x="7029450" y="3578225"/>
            <a:ext cx="0" cy="441325"/>
          </a:xfrm>
          <a:prstGeom prst="line">
            <a:avLst/>
          </a:prstGeom>
          <a:noFill/>
          <a:ln w="12700">
            <a:solidFill>
              <a:schemeClr val="tx1"/>
            </a:solidFill>
            <a:round/>
          </a:ln>
        </p:spPr>
        <p:txBody>
          <a:bodyPr wrap="none" anchor="ctr"/>
          <a:lstStyle/>
          <a:p>
            <a:endParaRPr lang="zh-CN" altLang="en-US"/>
          </a:p>
        </p:txBody>
      </p:sp>
      <p:sp>
        <p:nvSpPr>
          <p:cNvPr id="102417" name="Line 18"/>
          <p:cNvSpPr>
            <a:spLocks noChangeShapeType="1"/>
          </p:cNvSpPr>
          <p:nvPr/>
        </p:nvSpPr>
        <p:spPr bwMode="auto">
          <a:xfrm>
            <a:off x="5859463" y="1822450"/>
            <a:ext cx="0" cy="433388"/>
          </a:xfrm>
          <a:prstGeom prst="line">
            <a:avLst/>
          </a:prstGeom>
          <a:noFill/>
          <a:ln w="12700">
            <a:solidFill>
              <a:schemeClr val="tx1"/>
            </a:solidFill>
            <a:round/>
          </a:ln>
        </p:spPr>
        <p:txBody>
          <a:bodyPr wrap="none" anchor="ctr"/>
          <a:lstStyle/>
          <a:p>
            <a:endParaRPr lang="zh-CN" altLang="en-US"/>
          </a:p>
        </p:txBody>
      </p:sp>
      <p:sp>
        <p:nvSpPr>
          <p:cNvPr id="102418" name="Rectangle 19"/>
          <p:cNvSpPr>
            <a:spLocks noChangeArrowheads="1"/>
          </p:cNvSpPr>
          <p:nvPr/>
        </p:nvSpPr>
        <p:spPr bwMode="auto">
          <a:xfrm>
            <a:off x="1079500" y="9826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0</a:t>
            </a:r>
          </a:p>
        </p:txBody>
      </p:sp>
      <p:sp>
        <p:nvSpPr>
          <p:cNvPr id="102419" name="Rectangle 20"/>
          <p:cNvSpPr>
            <a:spLocks noChangeArrowheads="1"/>
          </p:cNvSpPr>
          <p:nvPr/>
        </p:nvSpPr>
        <p:spPr bwMode="auto">
          <a:xfrm>
            <a:off x="2014538" y="982663"/>
            <a:ext cx="3222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4</a:t>
            </a:r>
          </a:p>
        </p:txBody>
      </p:sp>
      <p:sp>
        <p:nvSpPr>
          <p:cNvPr id="102420" name="Rectangle 21"/>
          <p:cNvSpPr>
            <a:spLocks noChangeArrowheads="1"/>
          </p:cNvSpPr>
          <p:nvPr/>
        </p:nvSpPr>
        <p:spPr bwMode="auto">
          <a:xfrm>
            <a:off x="3009900" y="9826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8</a:t>
            </a:r>
          </a:p>
        </p:txBody>
      </p:sp>
      <p:sp>
        <p:nvSpPr>
          <p:cNvPr id="102421" name="Rectangle 22"/>
          <p:cNvSpPr>
            <a:spLocks noChangeArrowheads="1"/>
          </p:cNvSpPr>
          <p:nvPr/>
        </p:nvSpPr>
        <p:spPr bwMode="auto">
          <a:xfrm>
            <a:off x="4960938"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16</a:t>
            </a:r>
          </a:p>
        </p:txBody>
      </p:sp>
      <p:sp>
        <p:nvSpPr>
          <p:cNvPr id="102422" name="Rectangle 23"/>
          <p:cNvSpPr>
            <a:spLocks noChangeArrowheads="1"/>
          </p:cNvSpPr>
          <p:nvPr/>
        </p:nvSpPr>
        <p:spPr bwMode="auto">
          <a:xfrm>
            <a:off x="5757863" y="982663"/>
            <a:ext cx="4619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19</a:t>
            </a:r>
          </a:p>
        </p:txBody>
      </p:sp>
      <p:sp>
        <p:nvSpPr>
          <p:cNvPr id="102423" name="Rectangle 24"/>
          <p:cNvSpPr>
            <a:spLocks noChangeArrowheads="1"/>
          </p:cNvSpPr>
          <p:nvPr/>
        </p:nvSpPr>
        <p:spPr bwMode="auto">
          <a:xfrm>
            <a:off x="6932613"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24</a:t>
            </a:r>
          </a:p>
        </p:txBody>
      </p:sp>
      <p:sp>
        <p:nvSpPr>
          <p:cNvPr id="102424" name="Rectangle 25"/>
          <p:cNvSpPr>
            <a:spLocks noChangeArrowheads="1"/>
          </p:cNvSpPr>
          <p:nvPr/>
        </p:nvSpPr>
        <p:spPr bwMode="auto">
          <a:xfrm>
            <a:off x="8645525"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31</a:t>
            </a:r>
          </a:p>
        </p:txBody>
      </p:sp>
      <p:sp>
        <p:nvSpPr>
          <p:cNvPr id="102425" name="Rectangle 26"/>
          <p:cNvSpPr>
            <a:spLocks noChangeArrowheads="1"/>
          </p:cNvSpPr>
          <p:nvPr/>
        </p:nvSpPr>
        <p:spPr bwMode="auto">
          <a:xfrm>
            <a:off x="1228725" y="1397000"/>
            <a:ext cx="7588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版 本</a:t>
            </a:r>
          </a:p>
        </p:txBody>
      </p:sp>
      <p:sp>
        <p:nvSpPr>
          <p:cNvPr id="102426" name="Rectangle 27"/>
          <p:cNvSpPr>
            <a:spLocks noChangeArrowheads="1"/>
          </p:cNvSpPr>
          <p:nvPr/>
        </p:nvSpPr>
        <p:spPr bwMode="auto">
          <a:xfrm>
            <a:off x="5116513" y="1873250"/>
            <a:ext cx="688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标志</a:t>
            </a:r>
          </a:p>
        </p:txBody>
      </p:sp>
      <p:sp>
        <p:nvSpPr>
          <p:cNvPr id="102427" name="Rectangle 28"/>
          <p:cNvSpPr>
            <a:spLocks noChangeArrowheads="1"/>
          </p:cNvSpPr>
          <p:nvPr/>
        </p:nvSpPr>
        <p:spPr bwMode="auto">
          <a:xfrm>
            <a:off x="1425575" y="2278063"/>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生 存 时 间</a:t>
            </a:r>
          </a:p>
        </p:txBody>
      </p:sp>
      <p:sp>
        <p:nvSpPr>
          <p:cNvPr id="102428" name="Rectangle 29"/>
          <p:cNvSpPr>
            <a:spLocks noChangeArrowheads="1"/>
          </p:cNvSpPr>
          <p:nvPr/>
        </p:nvSpPr>
        <p:spPr bwMode="auto">
          <a:xfrm>
            <a:off x="3556000" y="2278063"/>
            <a:ext cx="969963"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协    议</a:t>
            </a:r>
          </a:p>
        </p:txBody>
      </p:sp>
      <p:sp>
        <p:nvSpPr>
          <p:cNvPr id="102429" name="Rectangle 30"/>
          <p:cNvSpPr>
            <a:spLocks noChangeArrowheads="1"/>
          </p:cNvSpPr>
          <p:nvPr/>
        </p:nvSpPr>
        <p:spPr bwMode="auto">
          <a:xfrm>
            <a:off x="2570163" y="187325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    识</a:t>
            </a:r>
          </a:p>
        </p:txBody>
      </p:sp>
      <p:sp>
        <p:nvSpPr>
          <p:cNvPr id="102430" name="Rectangle 32"/>
          <p:cNvSpPr>
            <a:spLocks noChangeArrowheads="1"/>
          </p:cNvSpPr>
          <p:nvPr/>
        </p:nvSpPr>
        <p:spPr bwMode="auto">
          <a:xfrm>
            <a:off x="6507163" y="1397000"/>
            <a:ext cx="1360487"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总   长   度</a:t>
            </a:r>
          </a:p>
        </p:txBody>
      </p:sp>
      <p:sp>
        <p:nvSpPr>
          <p:cNvPr id="102431" name="Rectangle 33"/>
          <p:cNvSpPr>
            <a:spLocks noChangeArrowheads="1"/>
          </p:cNvSpPr>
          <p:nvPr/>
        </p:nvSpPr>
        <p:spPr bwMode="auto">
          <a:xfrm>
            <a:off x="6778625" y="18732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片   偏   移</a:t>
            </a:r>
          </a:p>
        </p:txBody>
      </p:sp>
      <p:sp>
        <p:nvSpPr>
          <p:cNvPr id="102432" name="Rectangle 34"/>
          <p:cNvSpPr>
            <a:spLocks noChangeArrowheads="1"/>
          </p:cNvSpPr>
          <p:nvPr/>
        </p:nvSpPr>
        <p:spPr bwMode="auto">
          <a:xfrm>
            <a:off x="7502525" y="360680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填    充</a:t>
            </a:r>
          </a:p>
        </p:txBody>
      </p:sp>
      <p:sp>
        <p:nvSpPr>
          <p:cNvPr id="102433" name="Rectangle 35"/>
          <p:cNvSpPr>
            <a:spLocks noChangeArrowheads="1"/>
          </p:cNvSpPr>
          <p:nvPr/>
        </p:nvSpPr>
        <p:spPr bwMode="auto">
          <a:xfrm>
            <a:off x="5926138" y="2278063"/>
            <a:ext cx="22891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   部   检   验   和</a:t>
            </a:r>
          </a:p>
        </p:txBody>
      </p:sp>
      <p:sp>
        <p:nvSpPr>
          <p:cNvPr id="102434" name="Rectangle 36"/>
          <p:cNvSpPr>
            <a:spLocks noChangeArrowheads="1"/>
          </p:cNvSpPr>
          <p:nvPr/>
        </p:nvSpPr>
        <p:spPr bwMode="auto">
          <a:xfrm>
            <a:off x="4416425" y="27368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源   地   址</a:t>
            </a:r>
          </a:p>
        </p:txBody>
      </p:sp>
      <p:sp>
        <p:nvSpPr>
          <p:cNvPr id="102435" name="Rectangle 37"/>
          <p:cNvSpPr>
            <a:spLocks noChangeArrowheads="1"/>
          </p:cNvSpPr>
          <p:nvPr/>
        </p:nvSpPr>
        <p:spPr bwMode="auto">
          <a:xfrm>
            <a:off x="4160838" y="3178175"/>
            <a:ext cx="18256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目   的   地   址</a:t>
            </a:r>
          </a:p>
        </p:txBody>
      </p:sp>
      <p:sp>
        <p:nvSpPr>
          <p:cNvPr id="102436" name="Rectangle 38"/>
          <p:cNvSpPr>
            <a:spLocks noChangeArrowheads="1"/>
          </p:cNvSpPr>
          <p:nvPr/>
        </p:nvSpPr>
        <p:spPr bwMode="auto">
          <a:xfrm>
            <a:off x="2228850" y="3606800"/>
            <a:ext cx="3815148" cy="397545"/>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可   选   字   段  </a:t>
            </a:r>
            <a:r>
              <a:rPr kumimoji="1" lang="en-US" altLang="zh-CN" sz="2000">
                <a:latin typeface="Arial" panose="020B0604020202020204" pitchFamily="34" charset="0"/>
              </a:rPr>
              <a:t>(</a:t>
            </a:r>
            <a:r>
              <a:rPr kumimoji="1" lang="zh-CN" altLang="en-US" sz="2000">
                <a:latin typeface="Arial" panose="020B0604020202020204" pitchFamily="34" charset="0"/>
              </a:rPr>
              <a:t>长   度   可   变</a:t>
            </a:r>
            <a:r>
              <a:rPr kumimoji="1" lang="en-US" altLang="zh-CN" sz="2000">
                <a:latin typeface="Arial" panose="020B0604020202020204" pitchFamily="34" charset="0"/>
              </a:rPr>
              <a:t>)</a:t>
            </a:r>
          </a:p>
        </p:txBody>
      </p:sp>
      <p:sp>
        <p:nvSpPr>
          <p:cNvPr id="102437" name="Rectangle 39"/>
          <p:cNvSpPr>
            <a:spLocks noChangeArrowheads="1"/>
          </p:cNvSpPr>
          <p:nvPr/>
        </p:nvSpPr>
        <p:spPr bwMode="auto">
          <a:xfrm>
            <a:off x="608013" y="968375"/>
            <a:ext cx="434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位</a:t>
            </a:r>
          </a:p>
        </p:txBody>
      </p:sp>
      <p:sp>
        <p:nvSpPr>
          <p:cNvPr id="102438" name="Rectangle 40"/>
          <p:cNvSpPr>
            <a:spLocks noChangeArrowheads="1"/>
          </p:cNvSpPr>
          <p:nvPr/>
        </p:nvSpPr>
        <p:spPr bwMode="auto">
          <a:xfrm>
            <a:off x="2003425" y="1377950"/>
            <a:ext cx="1196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首部长度</a:t>
            </a:r>
          </a:p>
        </p:txBody>
      </p:sp>
      <p:grpSp>
        <p:nvGrpSpPr>
          <p:cNvPr id="102439" name="Group 41"/>
          <p:cNvGrpSpPr/>
          <p:nvPr/>
        </p:nvGrpSpPr>
        <p:grpSpPr bwMode="auto">
          <a:xfrm>
            <a:off x="1069975" y="3748088"/>
            <a:ext cx="131763" cy="69850"/>
            <a:chOff x="833" y="3024"/>
            <a:chExt cx="78" cy="51"/>
          </a:xfrm>
        </p:grpSpPr>
        <p:sp>
          <p:nvSpPr>
            <p:cNvPr id="102452" name="Rectangle 42"/>
            <p:cNvSpPr>
              <a:spLocks noChangeArrowheads="1"/>
            </p:cNvSpPr>
            <p:nvPr/>
          </p:nvSpPr>
          <p:spPr bwMode="auto">
            <a:xfrm>
              <a:off x="833" y="3024"/>
              <a:ext cx="78" cy="51"/>
            </a:xfrm>
            <a:prstGeom prst="rect">
              <a:avLst/>
            </a:prstGeom>
            <a:solidFill>
              <a:schemeClr val="bg1"/>
            </a:solidFill>
            <a:ln w="12700">
              <a:noFill/>
              <a:miter lim="800000"/>
            </a:ln>
          </p:spPr>
          <p:txBody>
            <a:bodyPr wrap="none" anchor="ctr"/>
            <a:lstStyle/>
            <a:p>
              <a:endParaRPr lang="zh-CN" altLang="en-US"/>
            </a:p>
          </p:txBody>
        </p:sp>
        <p:sp>
          <p:nvSpPr>
            <p:cNvPr id="102453" name="Line 43"/>
            <p:cNvSpPr>
              <a:spLocks noChangeShapeType="1"/>
            </p:cNvSpPr>
            <p:nvPr/>
          </p:nvSpPr>
          <p:spPr bwMode="auto">
            <a:xfrm>
              <a:off x="839" y="3030"/>
              <a:ext cx="68" cy="0"/>
            </a:xfrm>
            <a:prstGeom prst="line">
              <a:avLst/>
            </a:prstGeom>
            <a:noFill/>
            <a:ln w="25400">
              <a:solidFill>
                <a:schemeClr val="tx1"/>
              </a:solidFill>
              <a:round/>
            </a:ln>
          </p:spPr>
          <p:txBody>
            <a:bodyPr wrap="none" anchor="ctr"/>
            <a:lstStyle/>
            <a:p>
              <a:endParaRPr lang="zh-CN" altLang="en-US"/>
            </a:p>
          </p:txBody>
        </p:sp>
        <p:sp>
          <p:nvSpPr>
            <p:cNvPr id="102454" name="Line 44"/>
            <p:cNvSpPr>
              <a:spLocks noChangeShapeType="1"/>
            </p:cNvSpPr>
            <p:nvPr/>
          </p:nvSpPr>
          <p:spPr bwMode="auto">
            <a:xfrm>
              <a:off x="839" y="3075"/>
              <a:ext cx="68" cy="0"/>
            </a:xfrm>
            <a:prstGeom prst="line">
              <a:avLst/>
            </a:prstGeom>
            <a:noFill/>
            <a:ln w="25400">
              <a:solidFill>
                <a:schemeClr val="tx1"/>
              </a:solidFill>
              <a:round/>
            </a:ln>
          </p:spPr>
          <p:txBody>
            <a:bodyPr wrap="none" anchor="ctr"/>
            <a:lstStyle/>
            <a:p>
              <a:endParaRPr lang="zh-CN" altLang="en-US"/>
            </a:p>
          </p:txBody>
        </p:sp>
      </p:grpSp>
      <p:grpSp>
        <p:nvGrpSpPr>
          <p:cNvPr id="102440" name="Group 45"/>
          <p:cNvGrpSpPr/>
          <p:nvPr/>
        </p:nvGrpSpPr>
        <p:grpSpPr bwMode="auto">
          <a:xfrm>
            <a:off x="8937625" y="3757613"/>
            <a:ext cx="131763" cy="66675"/>
            <a:chOff x="5432" y="3030"/>
            <a:chExt cx="78" cy="51"/>
          </a:xfrm>
        </p:grpSpPr>
        <p:sp>
          <p:nvSpPr>
            <p:cNvPr id="102449" name="Rectangle 46"/>
            <p:cNvSpPr>
              <a:spLocks noChangeArrowheads="1"/>
            </p:cNvSpPr>
            <p:nvPr/>
          </p:nvSpPr>
          <p:spPr bwMode="auto">
            <a:xfrm>
              <a:off x="5432" y="3030"/>
              <a:ext cx="78" cy="51"/>
            </a:xfrm>
            <a:prstGeom prst="rect">
              <a:avLst/>
            </a:prstGeom>
            <a:solidFill>
              <a:schemeClr val="bg1"/>
            </a:solidFill>
            <a:ln w="12700">
              <a:noFill/>
              <a:miter lim="800000"/>
            </a:ln>
          </p:spPr>
          <p:txBody>
            <a:bodyPr wrap="none" anchor="ctr"/>
            <a:lstStyle/>
            <a:p>
              <a:endParaRPr lang="zh-CN" altLang="en-US"/>
            </a:p>
          </p:txBody>
        </p:sp>
        <p:sp>
          <p:nvSpPr>
            <p:cNvPr id="102450" name="Line 47"/>
            <p:cNvSpPr>
              <a:spLocks noChangeShapeType="1"/>
            </p:cNvSpPr>
            <p:nvPr/>
          </p:nvSpPr>
          <p:spPr bwMode="auto">
            <a:xfrm>
              <a:off x="5438" y="3036"/>
              <a:ext cx="68" cy="0"/>
            </a:xfrm>
            <a:prstGeom prst="line">
              <a:avLst/>
            </a:prstGeom>
            <a:noFill/>
            <a:ln w="25400">
              <a:solidFill>
                <a:schemeClr val="tx1"/>
              </a:solidFill>
              <a:round/>
            </a:ln>
          </p:spPr>
          <p:txBody>
            <a:bodyPr wrap="none" anchor="ctr"/>
            <a:lstStyle/>
            <a:p>
              <a:endParaRPr lang="zh-CN" altLang="en-US"/>
            </a:p>
          </p:txBody>
        </p:sp>
        <p:sp>
          <p:nvSpPr>
            <p:cNvPr id="102451" name="Line 48"/>
            <p:cNvSpPr>
              <a:spLocks noChangeShapeType="1"/>
            </p:cNvSpPr>
            <p:nvPr/>
          </p:nvSpPr>
          <p:spPr bwMode="auto">
            <a:xfrm>
              <a:off x="5438" y="3081"/>
              <a:ext cx="68" cy="0"/>
            </a:xfrm>
            <a:prstGeom prst="line">
              <a:avLst/>
            </a:prstGeom>
            <a:noFill/>
            <a:ln w="25400">
              <a:solidFill>
                <a:schemeClr val="tx1"/>
              </a:solidFill>
              <a:round/>
            </a:ln>
          </p:spPr>
          <p:txBody>
            <a:bodyPr wrap="none" anchor="ctr"/>
            <a:lstStyle/>
            <a:p>
              <a:endParaRPr lang="zh-CN" altLang="en-US"/>
            </a:p>
          </p:txBody>
        </p:sp>
      </p:grpSp>
      <p:sp>
        <p:nvSpPr>
          <p:cNvPr id="102441" name="Rectangle 69"/>
          <p:cNvSpPr>
            <a:spLocks noChangeArrowheads="1"/>
          </p:cNvSpPr>
          <p:nvPr/>
        </p:nvSpPr>
        <p:spPr bwMode="auto">
          <a:xfrm>
            <a:off x="3811588" y="4149725"/>
            <a:ext cx="2908300" cy="393700"/>
          </a:xfrm>
          <a:prstGeom prst="rect">
            <a:avLst/>
          </a:prstGeom>
          <a:noFill/>
          <a:ln w="12700">
            <a:noFill/>
            <a:miter lim="800000"/>
          </a:ln>
        </p:spPr>
        <p:txBody>
          <a:bodyPr lIns="90488" tIns="44450" rIns="90488" bIns="44450">
            <a:spAutoFit/>
          </a:bodyPr>
          <a:lstStyle/>
          <a:p>
            <a:pPr defTabSz="762000" eaLnBrk="0" hangingPunct="0"/>
            <a:r>
              <a:rPr kumimoji="1" lang="zh-CN" altLang="en-US" sz="2000">
                <a:latin typeface="Arial" panose="020B0604020202020204" pitchFamily="34" charset="0"/>
              </a:rPr>
              <a:t>数       据       部       分</a:t>
            </a:r>
          </a:p>
        </p:txBody>
      </p:sp>
      <p:sp>
        <p:nvSpPr>
          <p:cNvPr id="102442" name="Rectangle 71"/>
          <p:cNvSpPr>
            <a:spLocks noChangeArrowheads="1"/>
          </p:cNvSpPr>
          <p:nvPr/>
        </p:nvSpPr>
        <p:spPr bwMode="auto">
          <a:xfrm>
            <a:off x="611188" y="1773238"/>
            <a:ext cx="434975" cy="1187450"/>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固</a:t>
            </a:r>
          </a:p>
          <a:p>
            <a:pPr defTabSz="762000" eaLnBrk="0" hangingPunct="0">
              <a:lnSpc>
                <a:spcPct val="90000"/>
              </a:lnSpc>
            </a:pPr>
            <a:r>
              <a:rPr kumimoji="1" lang="zh-CN" altLang="en-US" sz="2000">
                <a:latin typeface="Arial" panose="020B0604020202020204" pitchFamily="34" charset="0"/>
              </a:rPr>
              <a:t>定</a:t>
            </a:r>
          </a:p>
          <a:p>
            <a:pPr defTabSz="762000" eaLnBrk="0" hangingPunct="0">
              <a:lnSpc>
                <a:spcPct val="90000"/>
              </a:lnSpc>
            </a:pPr>
            <a:r>
              <a:rPr kumimoji="1" lang="zh-CN" altLang="en-US" sz="2000">
                <a:latin typeface="Arial" panose="020B0604020202020204" pitchFamily="34" charset="0"/>
              </a:rPr>
              <a:t>部</a:t>
            </a:r>
          </a:p>
          <a:p>
            <a:pPr defTabSz="762000" eaLnBrk="0" hangingPunct="0">
              <a:lnSpc>
                <a:spcPct val="90000"/>
              </a:lnSpc>
            </a:pPr>
            <a:r>
              <a:rPr kumimoji="1" lang="zh-CN" altLang="en-US" sz="2000">
                <a:latin typeface="Arial" panose="020B0604020202020204" pitchFamily="34" charset="0"/>
              </a:rPr>
              <a:t>分</a:t>
            </a:r>
          </a:p>
        </p:txBody>
      </p:sp>
      <p:sp>
        <p:nvSpPr>
          <p:cNvPr id="102443" name="Rectangle 72"/>
          <p:cNvSpPr>
            <a:spLocks noChangeArrowheads="1"/>
          </p:cNvSpPr>
          <p:nvPr/>
        </p:nvSpPr>
        <p:spPr bwMode="auto">
          <a:xfrm>
            <a:off x="468313" y="3500438"/>
            <a:ext cx="688975" cy="638175"/>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可变</a:t>
            </a:r>
          </a:p>
          <a:p>
            <a:pPr defTabSz="762000" eaLnBrk="0" hangingPunct="0">
              <a:lnSpc>
                <a:spcPct val="90000"/>
              </a:lnSpc>
            </a:pPr>
            <a:r>
              <a:rPr kumimoji="1" lang="zh-CN" altLang="en-US" sz="2000">
                <a:latin typeface="Arial" panose="020B0604020202020204" pitchFamily="34" charset="0"/>
              </a:rPr>
              <a:t>部分</a:t>
            </a:r>
          </a:p>
        </p:txBody>
      </p:sp>
      <p:grpSp>
        <p:nvGrpSpPr>
          <p:cNvPr id="4" name="Group 79"/>
          <p:cNvGrpSpPr/>
          <p:nvPr/>
        </p:nvGrpSpPr>
        <p:grpSpPr bwMode="auto">
          <a:xfrm>
            <a:off x="1147763" y="1341438"/>
            <a:ext cx="6891339" cy="5043487"/>
            <a:chOff x="723" y="845"/>
            <a:chExt cx="4341" cy="3177"/>
          </a:xfrm>
        </p:grpSpPr>
        <p:sp>
          <p:nvSpPr>
            <p:cNvPr id="102447" name="Text Box 74"/>
            <p:cNvSpPr txBox="1">
              <a:spLocks noChangeArrowheads="1"/>
            </p:cNvSpPr>
            <p:nvPr/>
          </p:nvSpPr>
          <p:spPr bwMode="auto">
            <a:xfrm>
              <a:off x="723" y="3150"/>
              <a:ext cx="4341" cy="872"/>
            </a:xfrm>
            <a:prstGeom prst="rect">
              <a:avLst/>
            </a:prstGeom>
            <a:noFill/>
            <a:ln w="9525">
              <a:noFill/>
              <a:miter lim="800000"/>
            </a:ln>
          </p:spPr>
          <p:txBody>
            <a:bodyPr wrap="square">
              <a:spAutoFit/>
            </a:bodyPr>
            <a:lstStyle/>
            <a:p>
              <a:r>
                <a:rPr lang="zh-CN" altLang="en-US" sz="2800">
                  <a:latin typeface="+mn-lt"/>
                </a:rPr>
                <a:t>首部长度</a:t>
              </a:r>
              <a:r>
                <a:rPr lang="en-US" altLang="zh-CN" sz="2800">
                  <a:latin typeface="+mn-lt"/>
                </a:rPr>
                <a:t> — </a:t>
              </a:r>
              <a:r>
                <a:rPr lang="zh-CN" altLang="en-US" sz="2800">
                  <a:latin typeface="+mn-lt"/>
                </a:rPr>
                <a:t>占 </a:t>
              </a:r>
              <a:r>
                <a:rPr lang="en-US" altLang="zh-CN" sz="2800">
                  <a:latin typeface="+mn-lt"/>
                </a:rPr>
                <a:t>4 </a:t>
              </a:r>
              <a:r>
                <a:rPr lang="zh-CN" altLang="en-US" sz="2800">
                  <a:latin typeface="+mn-lt"/>
                </a:rPr>
                <a:t>位，可表示的最大数值</a:t>
              </a:r>
            </a:p>
            <a:p>
              <a:r>
                <a:rPr lang="zh-CN" altLang="en-US" sz="2800">
                  <a:latin typeface="+mn-lt"/>
                </a:rPr>
                <a:t>是</a:t>
              </a:r>
              <a:r>
                <a:rPr lang="en-US" altLang="zh-CN" sz="2800">
                  <a:latin typeface="+mn-lt"/>
                </a:rPr>
                <a:t>15</a:t>
              </a:r>
              <a:r>
                <a:rPr lang="zh-CN" altLang="en-US" sz="2800">
                  <a:latin typeface="+mn-lt"/>
                </a:rPr>
                <a:t>个单位 </a:t>
              </a:r>
              <a:r>
                <a:rPr lang="en-US" altLang="zh-CN" sz="2800">
                  <a:latin typeface="+mn-lt"/>
                </a:rPr>
                <a:t>(</a:t>
              </a:r>
              <a:r>
                <a:rPr lang="zh-CN" altLang="en-US" sz="2800">
                  <a:solidFill>
                    <a:schemeClr val="hlink"/>
                  </a:solidFill>
                  <a:latin typeface="+mn-lt"/>
                </a:rPr>
                <a:t>一个单位为 </a:t>
              </a:r>
              <a:r>
                <a:rPr lang="en-US" altLang="zh-CN" sz="2800">
                  <a:solidFill>
                    <a:schemeClr val="hlink"/>
                  </a:solidFill>
                  <a:latin typeface="+mn-lt"/>
                </a:rPr>
                <a:t>4 </a:t>
              </a:r>
              <a:r>
                <a:rPr lang="zh-CN" altLang="en-US" sz="2800">
                  <a:solidFill>
                    <a:schemeClr val="hlink"/>
                  </a:solidFill>
                  <a:latin typeface="+mn-lt"/>
                </a:rPr>
                <a:t>字节</a:t>
              </a:r>
              <a:r>
                <a:rPr lang="en-US" altLang="zh-CN" sz="2800">
                  <a:latin typeface="+mn-lt"/>
                </a:rPr>
                <a:t>)</a:t>
              </a:r>
              <a:r>
                <a:rPr lang="zh-CN" altLang="en-US" sz="2800">
                  <a:latin typeface="+mn-lt"/>
                </a:rPr>
                <a:t>，</a:t>
              </a:r>
              <a:endParaRPr lang="en-US" altLang="zh-CN" sz="2800">
                <a:latin typeface="+mn-lt"/>
              </a:endParaRPr>
            </a:p>
            <a:p>
              <a:r>
                <a:rPr lang="zh-CN" altLang="en-US" sz="2800">
                  <a:latin typeface="+mn-lt"/>
                </a:rPr>
                <a:t>因此</a:t>
              </a:r>
              <a:r>
                <a:rPr lang="en-US" altLang="zh-CN" sz="2800">
                  <a:latin typeface="+mn-lt"/>
                </a:rPr>
                <a:t>IP</a:t>
              </a:r>
              <a:r>
                <a:rPr lang="zh-CN" altLang="en-US" sz="2800">
                  <a:latin typeface="+mn-lt"/>
                </a:rPr>
                <a:t>的首部长度的最大值是</a:t>
              </a:r>
              <a:r>
                <a:rPr lang="en-US" altLang="zh-CN" sz="2800">
                  <a:latin typeface="+mn-lt"/>
                </a:rPr>
                <a:t>60</a:t>
              </a:r>
              <a:r>
                <a:rPr lang="zh-CN" altLang="en-US" sz="2800">
                  <a:latin typeface="+mn-lt"/>
                </a:rPr>
                <a:t>字节。</a:t>
              </a:r>
            </a:p>
          </p:txBody>
        </p:sp>
        <p:sp>
          <p:nvSpPr>
            <p:cNvPr id="102448" name="Rectangle 78"/>
            <p:cNvSpPr>
              <a:spLocks noChangeArrowheads="1"/>
            </p:cNvSpPr>
            <p:nvPr/>
          </p:nvSpPr>
          <p:spPr bwMode="auto">
            <a:xfrm>
              <a:off x="1303" y="845"/>
              <a:ext cx="658" cy="317"/>
            </a:xfrm>
            <a:prstGeom prst="rect">
              <a:avLst/>
            </a:prstGeom>
            <a:noFill/>
            <a:ln w="76200">
              <a:solidFill>
                <a:schemeClr val="hlink"/>
              </a:solidFill>
              <a:miter lim="800000"/>
            </a:ln>
          </p:spPr>
          <p:txBody>
            <a:bodyPr wrap="none" anchor="ctr"/>
            <a:lstStyle/>
            <a:p>
              <a:endParaRPr lang="zh-CN" altLang="en-US"/>
            </a:p>
          </p:txBody>
        </p:sp>
      </p:grpSp>
      <p:sp>
        <p:nvSpPr>
          <p:cNvPr id="102445" name="AutoShape 80"/>
          <p:cNvSpPr/>
          <p:nvPr/>
        </p:nvSpPr>
        <p:spPr bwMode="auto">
          <a:xfrm>
            <a:off x="949325" y="1412875"/>
            <a:ext cx="166688" cy="2160588"/>
          </a:xfrm>
          <a:prstGeom prst="leftBrace">
            <a:avLst>
              <a:gd name="adj1" fmla="val 108016"/>
              <a:gd name="adj2" fmla="val 50000"/>
            </a:avLst>
          </a:prstGeom>
          <a:noFill/>
          <a:ln w="28575">
            <a:solidFill>
              <a:schemeClr val="tx2"/>
            </a:solidFill>
            <a:round/>
          </a:ln>
        </p:spPr>
        <p:txBody>
          <a:bodyPr wrap="none" anchor="ctr"/>
          <a:lstStyle/>
          <a:p>
            <a:endParaRPr lang="zh-CN" altLang="en-US"/>
          </a:p>
        </p:txBody>
      </p:sp>
      <p:sp>
        <p:nvSpPr>
          <p:cNvPr id="102446" name="Rectangle 81"/>
          <p:cNvSpPr>
            <a:spLocks noChangeArrowheads="1"/>
          </p:cNvSpPr>
          <p:nvPr/>
        </p:nvSpPr>
        <p:spPr bwMode="auto">
          <a:xfrm>
            <a:off x="3381375" y="1397000"/>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区 分 服 务</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8D400038-DCB6-4590-B630-C89FB8D3B807}"/>
                  </a:ext>
                </a:extLst>
              </p14:cNvPr>
              <p14:cNvContentPartPr/>
              <p14:nvPr/>
            </p14:nvContentPartPr>
            <p14:xfrm>
              <a:off x="1814972" y="6054938"/>
              <a:ext cx="4959360" cy="367560"/>
            </p14:xfrm>
          </p:contentPart>
        </mc:Choice>
        <mc:Fallback xmlns="">
          <p:pic>
            <p:nvPicPr>
              <p:cNvPr id="2" name="墨迹 1">
                <a:extLst>
                  <a:ext uri="{FF2B5EF4-FFF2-40B4-BE49-F238E27FC236}">
                    <a16:creationId xmlns:a16="http://schemas.microsoft.com/office/drawing/2014/main" id="{8D400038-DCB6-4590-B630-C89FB8D3B807}"/>
                  </a:ext>
                </a:extLst>
              </p:cNvPr>
              <p:cNvPicPr/>
              <p:nvPr/>
            </p:nvPicPr>
            <p:blipFill>
              <a:blip r:embed="rId4"/>
              <a:stretch>
                <a:fillRect/>
              </a:stretch>
            </p:blipFill>
            <p:spPr>
              <a:xfrm>
                <a:off x="1796973" y="6036938"/>
                <a:ext cx="4994997" cy="403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14638410-8D92-4F30-A62C-128E76B9BC10}"/>
                  </a:ext>
                </a:extLst>
              </p14:cNvPr>
              <p14:cNvContentPartPr/>
              <p14:nvPr/>
            </p14:nvContentPartPr>
            <p14:xfrm>
              <a:off x="1673852" y="5765498"/>
              <a:ext cx="2894400" cy="179640"/>
            </p14:xfrm>
          </p:contentPart>
        </mc:Choice>
        <mc:Fallback xmlns="">
          <p:pic>
            <p:nvPicPr>
              <p:cNvPr id="3" name="墨迹 2">
                <a:extLst>
                  <a:ext uri="{FF2B5EF4-FFF2-40B4-BE49-F238E27FC236}">
                    <a16:creationId xmlns:a16="http://schemas.microsoft.com/office/drawing/2014/main" id="{14638410-8D92-4F30-A62C-128E76B9BC10}"/>
                  </a:ext>
                </a:extLst>
              </p:cNvPr>
              <p:cNvPicPr/>
              <p:nvPr/>
            </p:nvPicPr>
            <p:blipFill>
              <a:blip r:embed="rId6"/>
              <a:stretch>
                <a:fillRect/>
              </a:stretch>
            </p:blipFill>
            <p:spPr>
              <a:xfrm>
                <a:off x="1655852" y="5747498"/>
                <a:ext cx="2930040" cy="215280"/>
              </a:xfrm>
              <a:prstGeom prst="rect">
                <a:avLst/>
              </a:prstGeom>
            </p:spPr>
          </p:pic>
        </mc:Fallback>
      </mc:AlternateContent>
    </p:spTree>
    <p:extLst>
      <p:ext uri="{BB962C8B-B14F-4D97-AF65-F5344CB8AC3E}">
        <p14:creationId xmlns:p14="http://schemas.microsoft.com/office/powerpoint/2010/main" val="3225032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2000" fill="hold" nodeType="afterEffect">
                                  <p:stCondLst>
                                    <p:cond delay="0"/>
                                  </p:st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ChangeArrowheads="1"/>
          </p:cNvSpPr>
          <p:nvPr/>
        </p:nvSpPr>
        <p:spPr bwMode="auto">
          <a:xfrm>
            <a:off x="1223963" y="2608263"/>
            <a:ext cx="1295400" cy="457200"/>
          </a:xfrm>
          <a:prstGeom prst="rect">
            <a:avLst/>
          </a:prstGeom>
          <a:solidFill>
            <a:srgbClr val="DADAF6"/>
          </a:solidFill>
          <a:ln w="9525">
            <a:solidFill>
              <a:schemeClr val="tx1"/>
            </a:solidFill>
            <a:miter lim="800000"/>
            <a:headEnd/>
            <a:tailEnd/>
          </a:ln>
        </p:spPr>
        <p:txBody>
          <a:bodyPr wrap="none" anchor="ctr"/>
          <a:lstStyle/>
          <a:p>
            <a:pPr algn="ctr"/>
            <a:r>
              <a:rPr lang="en-US" altLang="zh-TW" sz="1600">
                <a:latin typeface="Arial" charset="0"/>
                <a:ea typeface="PMingLiU" pitchFamily="18" charset="-120"/>
              </a:rPr>
              <a:t>Application</a:t>
            </a:r>
          </a:p>
        </p:txBody>
      </p:sp>
      <p:sp>
        <p:nvSpPr>
          <p:cNvPr id="31748" name="Rectangle 4"/>
          <p:cNvSpPr>
            <a:spLocks noChangeArrowheads="1"/>
          </p:cNvSpPr>
          <p:nvPr/>
        </p:nvSpPr>
        <p:spPr bwMode="auto">
          <a:xfrm>
            <a:off x="1223963" y="3065463"/>
            <a:ext cx="1295400" cy="457200"/>
          </a:xfrm>
          <a:prstGeom prst="rect">
            <a:avLst/>
          </a:prstGeom>
          <a:solidFill>
            <a:srgbClr val="DADAF6"/>
          </a:solidFill>
          <a:ln w="9525">
            <a:solidFill>
              <a:schemeClr val="tx1"/>
            </a:solidFill>
            <a:miter lim="800000"/>
            <a:headEnd/>
            <a:tailEnd/>
          </a:ln>
        </p:spPr>
        <p:txBody>
          <a:bodyPr wrap="none" anchor="ctr"/>
          <a:lstStyle/>
          <a:p>
            <a:pPr algn="ctr"/>
            <a:r>
              <a:rPr lang="en-US" altLang="zh-TW" sz="1600">
                <a:latin typeface="Arial" charset="0"/>
                <a:ea typeface="PMingLiU" pitchFamily="18" charset="-120"/>
              </a:rPr>
              <a:t>Transport</a:t>
            </a:r>
          </a:p>
        </p:txBody>
      </p:sp>
      <p:sp>
        <p:nvSpPr>
          <p:cNvPr id="31749" name="Rectangle 5"/>
          <p:cNvSpPr>
            <a:spLocks noChangeArrowheads="1"/>
          </p:cNvSpPr>
          <p:nvPr/>
        </p:nvSpPr>
        <p:spPr bwMode="auto">
          <a:xfrm>
            <a:off x="1223963" y="3522663"/>
            <a:ext cx="1295400" cy="457200"/>
          </a:xfrm>
          <a:prstGeom prst="rect">
            <a:avLst/>
          </a:prstGeom>
          <a:solidFill>
            <a:srgbClr val="DADAF6"/>
          </a:solidFill>
          <a:ln w="9525">
            <a:solidFill>
              <a:schemeClr val="tx1"/>
            </a:solidFill>
            <a:miter lim="800000"/>
            <a:headEnd/>
            <a:tailEnd/>
          </a:ln>
        </p:spPr>
        <p:txBody>
          <a:bodyPr wrap="none" anchor="ctr"/>
          <a:lstStyle/>
          <a:p>
            <a:pPr algn="ctr"/>
            <a:r>
              <a:rPr lang="en-US" altLang="zh-TW" sz="1600">
                <a:latin typeface="Arial" charset="0"/>
                <a:ea typeface="PMingLiU" pitchFamily="18" charset="-120"/>
              </a:rPr>
              <a:t>Network</a:t>
            </a:r>
          </a:p>
        </p:txBody>
      </p:sp>
      <p:sp>
        <p:nvSpPr>
          <p:cNvPr id="31750" name="Rectangle 6"/>
          <p:cNvSpPr>
            <a:spLocks noChangeArrowheads="1"/>
          </p:cNvSpPr>
          <p:nvPr/>
        </p:nvSpPr>
        <p:spPr bwMode="auto">
          <a:xfrm>
            <a:off x="1223963" y="3979863"/>
            <a:ext cx="1295400" cy="457200"/>
          </a:xfrm>
          <a:prstGeom prst="rect">
            <a:avLst/>
          </a:prstGeom>
          <a:solidFill>
            <a:srgbClr val="DADAF6"/>
          </a:solidFill>
          <a:ln w="9525">
            <a:solidFill>
              <a:schemeClr val="tx1"/>
            </a:solidFill>
            <a:miter lim="800000"/>
            <a:headEnd/>
            <a:tailEnd/>
          </a:ln>
        </p:spPr>
        <p:txBody>
          <a:bodyPr wrap="none" anchor="ctr"/>
          <a:lstStyle/>
          <a:p>
            <a:pPr algn="ctr"/>
            <a:r>
              <a:rPr lang="en-US" altLang="zh-TW" sz="1600">
                <a:latin typeface="Arial" charset="0"/>
                <a:ea typeface="PMingLiU" pitchFamily="18" charset="-120"/>
              </a:rPr>
              <a:t>Data Link</a:t>
            </a:r>
          </a:p>
        </p:txBody>
      </p:sp>
      <p:sp>
        <p:nvSpPr>
          <p:cNvPr id="31751" name="Rectangle 7"/>
          <p:cNvSpPr>
            <a:spLocks noChangeArrowheads="1"/>
          </p:cNvSpPr>
          <p:nvPr/>
        </p:nvSpPr>
        <p:spPr bwMode="auto">
          <a:xfrm>
            <a:off x="1223963" y="4437063"/>
            <a:ext cx="1295400" cy="457200"/>
          </a:xfrm>
          <a:prstGeom prst="rect">
            <a:avLst/>
          </a:prstGeom>
          <a:solidFill>
            <a:srgbClr val="DADAF6"/>
          </a:solidFill>
          <a:ln w="9525">
            <a:solidFill>
              <a:schemeClr val="tx1"/>
            </a:solidFill>
            <a:miter lim="800000"/>
            <a:headEnd/>
            <a:tailEnd/>
          </a:ln>
        </p:spPr>
        <p:txBody>
          <a:bodyPr wrap="none" anchor="ctr"/>
          <a:lstStyle/>
          <a:p>
            <a:pPr algn="ctr"/>
            <a:r>
              <a:rPr lang="en-US" altLang="zh-TW" sz="1600">
                <a:latin typeface="Arial" charset="0"/>
                <a:ea typeface="PMingLiU" pitchFamily="18" charset="-120"/>
              </a:rPr>
              <a:t>Physical</a:t>
            </a:r>
          </a:p>
        </p:txBody>
      </p:sp>
      <p:cxnSp>
        <p:nvCxnSpPr>
          <p:cNvPr id="31752" name="AutoShape 8"/>
          <p:cNvCxnSpPr>
            <a:cxnSpLocks noChangeShapeType="1"/>
            <a:stCxn id="31764" idx="2"/>
            <a:endCxn id="31766" idx="2"/>
          </p:cNvCxnSpPr>
          <p:nvPr/>
        </p:nvCxnSpPr>
        <p:spPr bwMode="auto">
          <a:xfrm rot="5400000">
            <a:off x="6138069" y="3904457"/>
            <a:ext cx="1587" cy="1981200"/>
          </a:xfrm>
          <a:prstGeom prst="bentConnector3">
            <a:avLst>
              <a:gd name="adj1" fmla="val 14400005"/>
            </a:avLst>
          </a:prstGeom>
          <a:noFill/>
          <a:ln w="38100">
            <a:solidFill>
              <a:schemeClr val="tx1"/>
            </a:solidFill>
            <a:miter lim="800000"/>
            <a:headEnd/>
            <a:tailEnd/>
          </a:ln>
        </p:spPr>
      </p:cxnSp>
      <p:sp>
        <p:nvSpPr>
          <p:cNvPr id="31753" name="Text Box 9"/>
          <p:cNvSpPr txBox="1">
            <a:spLocks noChangeArrowheads="1"/>
          </p:cNvSpPr>
          <p:nvPr/>
        </p:nvSpPr>
        <p:spPr bwMode="auto">
          <a:xfrm>
            <a:off x="5643563" y="5122863"/>
            <a:ext cx="906462" cy="336550"/>
          </a:xfrm>
          <a:prstGeom prst="rect">
            <a:avLst/>
          </a:prstGeom>
          <a:noFill/>
          <a:ln w="9525">
            <a:noFill/>
            <a:miter lim="800000"/>
            <a:headEnd/>
            <a:tailEnd/>
          </a:ln>
        </p:spPr>
        <p:txBody>
          <a:bodyPr wrap="none">
            <a:spAutoFit/>
          </a:bodyPr>
          <a:lstStyle/>
          <a:p>
            <a:r>
              <a:rPr lang="en-US" altLang="zh-TW" sz="1600">
                <a:latin typeface="Arial" charset="0"/>
                <a:ea typeface="PMingLiU" pitchFamily="18" charset="-120"/>
              </a:rPr>
              <a:t>Medium</a:t>
            </a:r>
          </a:p>
        </p:txBody>
      </p:sp>
      <p:grpSp>
        <p:nvGrpSpPr>
          <p:cNvPr id="31754" name="Group 10"/>
          <p:cNvGrpSpPr>
            <a:grpSpLocks/>
          </p:cNvGrpSpPr>
          <p:nvPr/>
        </p:nvGrpSpPr>
        <p:grpSpPr bwMode="auto">
          <a:xfrm flipH="1">
            <a:off x="2900363" y="1236663"/>
            <a:ext cx="1028700" cy="1470025"/>
            <a:chOff x="240" y="2832"/>
            <a:chExt cx="648" cy="926"/>
          </a:xfrm>
        </p:grpSpPr>
        <p:grpSp>
          <p:nvGrpSpPr>
            <p:cNvPr id="32336" name="Group 11"/>
            <p:cNvGrpSpPr>
              <a:grpSpLocks/>
            </p:cNvGrpSpPr>
            <p:nvPr/>
          </p:nvGrpSpPr>
          <p:grpSpPr bwMode="auto">
            <a:xfrm>
              <a:off x="240" y="3217"/>
              <a:ext cx="141" cy="541"/>
              <a:chOff x="1635" y="1833"/>
              <a:chExt cx="92" cy="246"/>
            </a:xfrm>
          </p:grpSpPr>
          <p:grpSp>
            <p:nvGrpSpPr>
              <p:cNvPr id="32350" name="Group 12"/>
              <p:cNvGrpSpPr>
                <a:grpSpLocks/>
              </p:cNvGrpSpPr>
              <p:nvPr/>
            </p:nvGrpSpPr>
            <p:grpSpPr bwMode="auto">
              <a:xfrm>
                <a:off x="1636" y="1918"/>
                <a:ext cx="91" cy="161"/>
                <a:chOff x="1636" y="1918"/>
                <a:chExt cx="91" cy="161"/>
              </a:xfrm>
            </p:grpSpPr>
            <p:grpSp>
              <p:nvGrpSpPr>
                <p:cNvPr id="32358" name="Group 13"/>
                <p:cNvGrpSpPr>
                  <a:grpSpLocks/>
                </p:cNvGrpSpPr>
                <p:nvPr/>
              </p:nvGrpSpPr>
              <p:grpSpPr bwMode="auto">
                <a:xfrm>
                  <a:off x="1636" y="1922"/>
                  <a:ext cx="59" cy="156"/>
                  <a:chOff x="1636" y="1922"/>
                  <a:chExt cx="59" cy="156"/>
                </a:xfrm>
              </p:grpSpPr>
              <p:sp>
                <p:nvSpPr>
                  <p:cNvPr id="32366" name="Line 14"/>
                  <p:cNvSpPr>
                    <a:spLocks noChangeShapeType="1"/>
                  </p:cNvSpPr>
                  <p:nvPr/>
                </p:nvSpPr>
                <p:spPr bwMode="auto">
                  <a:xfrm>
                    <a:off x="1660" y="1922"/>
                    <a:ext cx="21" cy="1"/>
                  </a:xfrm>
                  <a:prstGeom prst="line">
                    <a:avLst/>
                  </a:prstGeom>
                  <a:noFill/>
                  <a:ln w="12700">
                    <a:solidFill>
                      <a:schemeClr val="tx1"/>
                    </a:solidFill>
                    <a:round/>
                    <a:headEnd/>
                    <a:tailEnd/>
                  </a:ln>
                </p:spPr>
                <p:txBody>
                  <a:bodyPr/>
                  <a:lstStyle/>
                  <a:p>
                    <a:endParaRPr lang="zh-CN" altLang="en-US"/>
                  </a:p>
                </p:txBody>
              </p:sp>
              <p:sp>
                <p:nvSpPr>
                  <p:cNvPr id="32367" name="Line 15"/>
                  <p:cNvSpPr>
                    <a:spLocks noChangeShapeType="1"/>
                  </p:cNvSpPr>
                  <p:nvPr/>
                </p:nvSpPr>
                <p:spPr bwMode="auto">
                  <a:xfrm flipV="1">
                    <a:off x="1653" y="1923"/>
                    <a:ext cx="27" cy="33"/>
                  </a:xfrm>
                  <a:prstGeom prst="line">
                    <a:avLst/>
                  </a:prstGeom>
                  <a:noFill/>
                  <a:ln w="12700">
                    <a:solidFill>
                      <a:schemeClr val="tx1"/>
                    </a:solidFill>
                    <a:round/>
                    <a:headEnd/>
                    <a:tailEnd/>
                  </a:ln>
                </p:spPr>
                <p:txBody>
                  <a:bodyPr/>
                  <a:lstStyle/>
                  <a:p>
                    <a:endParaRPr lang="zh-CN" altLang="en-US"/>
                  </a:p>
                </p:txBody>
              </p:sp>
              <p:sp>
                <p:nvSpPr>
                  <p:cNvPr id="32368" name="Line 16"/>
                  <p:cNvSpPr>
                    <a:spLocks noChangeShapeType="1"/>
                  </p:cNvSpPr>
                  <p:nvPr/>
                </p:nvSpPr>
                <p:spPr bwMode="auto">
                  <a:xfrm>
                    <a:off x="1653" y="1956"/>
                    <a:ext cx="37" cy="70"/>
                  </a:xfrm>
                  <a:prstGeom prst="line">
                    <a:avLst/>
                  </a:prstGeom>
                  <a:noFill/>
                  <a:ln w="12700">
                    <a:solidFill>
                      <a:schemeClr val="tx1"/>
                    </a:solidFill>
                    <a:round/>
                    <a:headEnd/>
                    <a:tailEnd/>
                  </a:ln>
                </p:spPr>
                <p:txBody>
                  <a:bodyPr/>
                  <a:lstStyle/>
                  <a:p>
                    <a:endParaRPr lang="zh-CN" altLang="en-US"/>
                  </a:p>
                </p:txBody>
              </p:sp>
              <p:sp>
                <p:nvSpPr>
                  <p:cNvPr id="32369" name="Line 17"/>
                  <p:cNvSpPr>
                    <a:spLocks noChangeShapeType="1"/>
                  </p:cNvSpPr>
                  <p:nvPr/>
                </p:nvSpPr>
                <p:spPr bwMode="auto">
                  <a:xfrm flipV="1">
                    <a:off x="1636" y="2024"/>
                    <a:ext cx="53" cy="53"/>
                  </a:xfrm>
                  <a:prstGeom prst="line">
                    <a:avLst/>
                  </a:prstGeom>
                  <a:noFill/>
                  <a:ln w="12700">
                    <a:solidFill>
                      <a:schemeClr val="tx1"/>
                    </a:solidFill>
                    <a:round/>
                    <a:headEnd/>
                    <a:tailEnd/>
                  </a:ln>
                </p:spPr>
                <p:txBody>
                  <a:bodyPr/>
                  <a:lstStyle/>
                  <a:p>
                    <a:endParaRPr lang="zh-CN" altLang="en-US"/>
                  </a:p>
                </p:txBody>
              </p:sp>
              <p:sp>
                <p:nvSpPr>
                  <p:cNvPr id="32370" name="Line 18"/>
                  <p:cNvSpPr>
                    <a:spLocks noChangeShapeType="1"/>
                  </p:cNvSpPr>
                  <p:nvPr/>
                </p:nvSpPr>
                <p:spPr bwMode="auto">
                  <a:xfrm>
                    <a:off x="1644" y="2025"/>
                    <a:ext cx="51" cy="53"/>
                  </a:xfrm>
                  <a:prstGeom prst="line">
                    <a:avLst/>
                  </a:prstGeom>
                  <a:noFill/>
                  <a:ln w="12700">
                    <a:solidFill>
                      <a:schemeClr val="tx1"/>
                    </a:solidFill>
                    <a:round/>
                    <a:headEnd/>
                    <a:tailEnd/>
                  </a:ln>
                </p:spPr>
                <p:txBody>
                  <a:bodyPr/>
                  <a:lstStyle/>
                  <a:p>
                    <a:endParaRPr lang="zh-CN" altLang="en-US"/>
                  </a:p>
                </p:txBody>
              </p:sp>
              <p:sp>
                <p:nvSpPr>
                  <p:cNvPr id="32371" name="Line 19"/>
                  <p:cNvSpPr>
                    <a:spLocks noChangeShapeType="1"/>
                  </p:cNvSpPr>
                  <p:nvPr/>
                </p:nvSpPr>
                <p:spPr bwMode="auto">
                  <a:xfrm flipV="1">
                    <a:off x="1643" y="1956"/>
                    <a:ext cx="41" cy="69"/>
                  </a:xfrm>
                  <a:prstGeom prst="line">
                    <a:avLst/>
                  </a:prstGeom>
                  <a:noFill/>
                  <a:ln w="12700">
                    <a:solidFill>
                      <a:schemeClr val="tx1"/>
                    </a:solidFill>
                    <a:round/>
                    <a:headEnd/>
                    <a:tailEnd/>
                  </a:ln>
                </p:spPr>
                <p:txBody>
                  <a:bodyPr/>
                  <a:lstStyle/>
                  <a:p>
                    <a:endParaRPr lang="zh-CN" altLang="en-US"/>
                  </a:p>
                </p:txBody>
              </p:sp>
              <p:sp>
                <p:nvSpPr>
                  <p:cNvPr id="32372" name="Line 20"/>
                  <p:cNvSpPr>
                    <a:spLocks noChangeShapeType="1"/>
                  </p:cNvSpPr>
                  <p:nvPr/>
                </p:nvSpPr>
                <p:spPr bwMode="auto">
                  <a:xfrm>
                    <a:off x="1660" y="1922"/>
                    <a:ext cx="24" cy="36"/>
                  </a:xfrm>
                  <a:prstGeom prst="line">
                    <a:avLst/>
                  </a:prstGeom>
                  <a:noFill/>
                  <a:ln w="12700">
                    <a:solidFill>
                      <a:schemeClr val="tx1"/>
                    </a:solidFill>
                    <a:round/>
                    <a:headEnd/>
                    <a:tailEnd/>
                  </a:ln>
                </p:spPr>
                <p:txBody>
                  <a:bodyPr/>
                  <a:lstStyle/>
                  <a:p>
                    <a:endParaRPr lang="zh-CN" altLang="en-US"/>
                  </a:p>
                </p:txBody>
              </p:sp>
            </p:grpSp>
            <p:sp>
              <p:nvSpPr>
                <p:cNvPr id="32359" name="Line 21"/>
                <p:cNvSpPr>
                  <a:spLocks noChangeShapeType="1"/>
                </p:cNvSpPr>
                <p:nvPr/>
              </p:nvSpPr>
              <p:spPr bwMode="auto">
                <a:xfrm flipV="1">
                  <a:off x="1693" y="2014"/>
                  <a:ext cx="22" cy="65"/>
                </a:xfrm>
                <a:prstGeom prst="line">
                  <a:avLst/>
                </a:prstGeom>
                <a:noFill/>
                <a:ln w="12700">
                  <a:solidFill>
                    <a:schemeClr val="tx1"/>
                  </a:solidFill>
                  <a:round/>
                  <a:headEnd/>
                  <a:tailEnd/>
                </a:ln>
              </p:spPr>
              <p:txBody>
                <a:bodyPr/>
                <a:lstStyle/>
                <a:p>
                  <a:endParaRPr lang="zh-CN" altLang="en-US"/>
                </a:p>
              </p:txBody>
            </p:sp>
            <p:sp>
              <p:nvSpPr>
                <p:cNvPr id="32360" name="Line 22"/>
                <p:cNvSpPr>
                  <a:spLocks noChangeShapeType="1"/>
                </p:cNvSpPr>
                <p:nvPr/>
              </p:nvSpPr>
              <p:spPr bwMode="auto">
                <a:xfrm>
                  <a:off x="1685" y="1957"/>
                  <a:ext cx="30" cy="58"/>
                </a:xfrm>
                <a:prstGeom prst="line">
                  <a:avLst/>
                </a:prstGeom>
                <a:noFill/>
                <a:ln w="12700">
                  <a:solidFill>
                    <a:schemeClr val="tx1"/>
                  </a:solidFill>
                  <a:round/>
                  <a:headEnd/>
                  <a:tailEnd/>
                </a:ln>
              </p:spPr>
              <p:txBody>
                <a:bodyPr/>
                <a:lstStyle/>
                <a:p>
                  <a:endParaRPr lang="zh-CN" altLang="en-US"/>
                </a:p>
              </p:txBody>
            </p:sp>
            <p:sp>
              <p:nvSpPr>
                <p:cNvPr id="32361" name="Line 23"/>
                <p:cNvSpPr>
                  <a:spLocks noChangeShapeType="1"/>
                </p:cNvSpPr>
                <p:nvPr/>
              </p:nvSpPr>
              <p:spPr bwMode="auto">
                <a:xfrm flipV="1">
                  <a:off x="1685" y="1918"/>
                  <a:ext cx="7" cy="40"/>
                </a:xfrm>
                <a:prstGeom prst="line">
                  <a:avLst/>
                </a:prstGeom>
                <a:noFill/>
                <a:ln w="12700">
                  <a:solidFill>
                    <a:schemeClr val="tx1"/>
                  </a:solidFill>
                  <a:round/>
                  <a:headEnd/>
                  <a:tailEnd/>
                </a:ln>
              </p:spPr>
              <p:txBody>
                <a:bodyPr/>
                <a:lstStyle/>
                <a:p>
                  <a:endParaRPr lang="zh-CN" altLang="en-US"/>
                </a:p>
              </p:txBody>
            </p:sp>
            <p:sp>
              <p:nvSpPr>
                <p:cNvPr id="32362" name="Line 24"/>
                <p:cNvSpPr>
                  <a:spLocks noChangeShapeType="1"/>
                </p:cNvSpPr>
                <p:nvPr/>
              </p:nvSpPr>
              <p:spPr bwMode="auto">
                <a:xfrm flipV="1">
                  <a:off x="1682" y="1918"/>
                  <a:ext cx="12" cy="5"/>
                </a:xfrm>
                <a:prstGeom prst="line">
                  <a:avLst/>
                </a:prstGeom>
                <a:noFill/>
                <a:ln w="12700">
                  <a:solidFill>
                    <a:schemeClr val="tx1"/>
                  </a:solidFill>
                  <a:round/>
                  <a:headEnd/>
                  <a:tailEnd/>
                </a:ln>
              </p:spPr>
              <p:txBody>
                <a:bodyPr/>
                <a:lstStyle/>
                <a:p>
                  <a:endParaRPr lang="zh-CN" altLang="en-US"/>
                </a:p>
              </p:txBody>
            </p:sp>
            <p:sp>
              <p:nvSpPr>
                <p:cNvPr id="32363" name="Line 25"/>
                <p:cNvSpPr>
                  <a:spLocks noChangeShapeType="1"/>
                </p:cNvSpPr>
                <p:nvPr/>
              </p:nvSpPr>
              <p:spPr bwMode="auto">
                <a:xfrm>
                  <a:off x="1682" y="1922"/>
                  <a:ext cx="19" cy="28"/>
                </a:xfrm>
                <a:prstGeom prst="line">
                  <a:avLst/>
                </a:prstGeom>
                <a:noFill/>
                <a:ln w="12700">
                  <a:solidFill>
                    <a:schemeClr val="tx1"/>
                  </a:solidFill>
                  <a:round/>
                  <a:headEnd/>
                  <a:tailEnd/>
                </a:ln>
              </p:spPr>
              <p:txBody>
                <a:bodyPr/>
                <a:lstStyle/>
                <a:p>
                  <a:endParaRPr lang="zh-CN" altLang="en-US"/>
                </a:p>
              </p:txBody>
            </p:sp>
            <p:sp>
              <p:nvSpPr>
                <p:cNvPr id="32364" name="Line 26"/>
                <p:cNvSpPr>
                  <a:spLocks noChangeShapeType="1"/>
                </p:cNvSpPr>
                <p:nvPr/>
              </p:nvSpPr>
              <p:spPr bwMode="auto">
                <a:xfrm flipV="1">
                  <a:off x="1691" y="1951"/>
                  <a:ext cx="8" cy="74"/>
                </a:xfrm>
                <a:prstGeom prst="line">
                  <a:avLst/>
                </a:prstGeom>
                <a:noFill/>
                <a:ln w="12700">
                  <a:solidFill>
                    <a:schemeClr val="tx1"/>
                  </a:solidFill>
                  <a:round/>
                  <a:headEnd/>
                  <a:tailEnd/>
                </a:ln>
              </p:spPr>
              <p:txBody>
                <a:bodyPr/>
                <a:lstStyle/>
                <a:p>
                  <a:endParaRPr lang="zh-CN" altLang="en-US"/>
                </a:p>
              </p:txBody>
            </p:sp>
            <p:sp>
              <p:nvSpPr>
                <p:cNvPr id="32365" name="Line 27"/>
                <p:cNvSpPr>
                  <a:spLocks noChangeShapeType="1"/>
                </p:cNvSpPr>
                <p:nvPr/>
              </p:nvSpPr>
              <p:spPr bwMode="auto">
                <a:xfrm>
                  <a:off x="1691" y="2024"/>
                  <a:ext cx="36" cy="34"/>
                </a:xfrm>
                <a:prstGeom prst="line">
                  <a:avLst/>
                </a:prstGeom>
                <a:noFill/>
                <a:ln w="12700">
                  <a:solidFill>
                    <a:schemeClr val="tx1"/>
                  </a:solidFill>
                  <a:round/>
                  <a:headEnd/>
                  <a:tailEnd/>
                </a:ln>
              </p:spPr>
              <p:txBody>
                <a:bodyPr/>
                <a:lstStyle/>
                <a:p>
                  <a:endParaRPr lang="zh-CN" altLang="en-US"/>
                </a:p>
              </p:txBody>
            </p:sp>
          </p:grpSp>
          <p:grpSp>
            <p:nvGrpSpPr>
              <p:cNvPr id="32351" name="Group 28"/>
              <p:cNvGrpSpPr>
                <a:grpSpLocks/>
              </p:cNvGrpSpPr>
              <p:nvPr/>
            </p:nvGrpSpPr>
            <p:grpSpPr bwMode="auto">
              <a:xfrm>
                <a:off x="1635" y="1841"/>
                <a:ext cx="90" cy="236"/>
                <a:chOff x="1635" y="1841"/>
                <a:chExt cx="90" cy="236"/>
              </a:xfrm>
            </p:grpSpPr>
            <p:sp>
              <p:nvSpPr>
                <p:cNvPr id="32353" name="Line 29"/>
                <p:cNvSpPr>
                  <a:spLocks noChangeShapeType="1"/>
                </p:cNvSpPr>
                <p:nvPr/>
              </p:nvSpPr>
              <p:spPr bwMode="auto">
                <a:xfrm flipV="1">
                  <a:off x="1635" y="1841"/>
                  <a:ext cx="35" cy="234"/>
                </a:xfrm>
                <a:prstGeom prst="line">
                  <a:avLst/>
                </a:prstGeom>
                <a:noFill/>
                <a:ln w="12700">
                  <a:solidFill>
                    <a:schemeClr val="tx1"/>
                  </a:solidFill>
                  <a:round/>
                  <a:headEnd/>
                  <a:tailEnd/>
                </a:ln>
              </p:spPr>
              <p:txBody>
                <a:bodyPr/>
                <a:lstStyle/>
                <a:p>
                  <a:endParaRPr lang="zh-CN" altLang="en-US"/>
                </a:p>
              </p:txBody>
            </p:sp>
            <p:sp>
              <p:nvSpPr>
                <p:cNvPr id="32354" name="Line 30"/>
                <p:cNvSpPr>
                  <a:spLocks noChangeShapeType="1"/>
                </p:cNvSpPr>
                <p:nvPr/>
              </p:nvSpPr>
              <p:spPr bwMode="auto">
                <a:xfrm>
                  <a:off x="1671" y="1847"/>
                  <a:ext cx="22" cy="230"/>
                </a:xfrm>
                <a:prstGeom prst="line">
                  <a:avLst/>
                </a:prstGeom>
                <a:noFill/>
                <a:ln w="12700">
                  <a:solidFill>
                    <a:schemeClr val="tx1"/>
                  </a:solidFill>
                  <a:round/>
                  <a:headEnd/>
                  <a:tailEnd/>
                </a:ln>
              </p:spPr>
              <p:txBody>
                <a:bodyPr/>
                <a:lstStyle/>
                <a:p>
                  <a:endParaRPr lang="zh-CN" altLang="en-US"/>
                </a:p>
              </p:txBody>
            </p:sp>
            <p:sp>
              <p:nvSpPr>
                <p:cNvPr id="32355" name="Line 31"/>
                <p:cNvSpPr>
                  <a:spLocks noChangeShapeType="1"/>
                </p:cNvSpPr>
                <p:nvPr/>
              </p:nvSpPr>
              <p:spPr bwMode="auto">
                <a:xfrm flipV="1">
                  <a:off x="1694" y="2057"/>
                  <a:ext cx="31" cy="19"/>
                </a:xfrm>
                <a:prstGeom prst="line">
                  <a:avLst/>
                </a:prstGeom>
                <a:noFill/>
                <a:ln w="12700">
                  <a:solidFill>
                    <a:schemeClr val="tx1"/>
                  </a:solidFill>
                  <a:round/>
                  <a:headEnd/>
                  <a:tailEnd/>
                </a:ln>
              </p:spPr>
              <p:txBody>
                <a:bodyPr/>
                <a:lstStyle/>
                <a:p>
                  <a:endParaRPr lang="zh-CN" altLang="en-US"/>
                </a:p>
              </p:txBody>
            </p:sp>
            <p:sp>
              <p:nvSpPr>
                <p:cNvPr id="32356" name="Line 32"/>
                <p:cNvSpPr>
                  <a:spLocks noChangeShapeType="1"/>
                </p:cNvSpPr>
                <p:nvPr/>
              </p:nvSpPr>
              <p:spPr bwMode="auto">
                <a:xfrm>
                  <a:off x="1676" y="1846"/>
                  <a:ext cx="48" cy="213"/>
                </a:xfrm>
                <a:prstGeom prst="line">
                  <a:avLst/>
                </a:prstGeom>
                <a:noFill/>
                <a:ln w="12700">
                  <a:solidFill>
                    <a:schemeClr val="tx1"/>
                  </a:solidFill>
                  <a:round/>
                  <a:headEnd/>
                  <a:tailEnd/>
                </a:ln>
              </p:spPr>
              <p:txBody>
                <a:bodyPr/>
                <a:lstStyle/>
                <a:p>
                  <a:endParaRPr lang="zh-CN" altLang="en-US"/>
                </a:p>
              </p:txBody>
            </p:sp>
            <p:sp>
              <p:nvSpPr>
                <p:cNvPr id="32357" name="Line 33"/>
                <p:cNvSpPr>
                  <a:spLocks noChangeShapeType="1"/>
                </p:cNvSpPr>
                <p:nvPr/>
              </p:nvSpPr>
              <p:spPr bwMode="auto">
                <a:xfrm>
                  <a:off x="1636" y="2075"/>
                  <a:ext cx="59" cy="1"/>
                </a:xfrm>
                <a:prstGeom prst="line">
                  <a:avLst/>
                </a:prstGeom>
                <a:noFill/>
                <a:ln w="12700">
                  <a:solidFill>
                    <a:schemeClr val="tx1"/>
                  </a:solidFill>
                  <a:round/>
                  <a:headEnd/>
                  <a:tailEnd/>
                </a:ln>
              </p:spPr>
              <p:txBody>
                <a:bodyPr/>
                <a:lstStyle/>
                <a:p>
                  <a:endParaRPr lang="zh-CN" altLang="en-US"/>
                </a:p>
              </p:txBody>
            </p:sp>
          </p:grpSp>
          <p:sp>
            <p:nvSpPr>
              <p:cNvPr id="32352" name="Oval 34"/>
              <p:cNvSpPr>
                <a:spLocks noChangeArrowheads="1"/>
              </p:cNvSpPr>
              <p:nvPr/>
            </p:nvSpPr>
            <p:spPr bwMode="auto">
              <a:xfrm>
                <a:off x="1662" y="1833"/>
                <a:ext cx="25" cy="28"/>
              </a:xfrm>
              <a:prstGeom prst="ellipse">
                <a:avLst/>
              </a:prstGeom>
              <a:solidFill>
                <a:srgbClr val="FFFF00"/>
              </a:solidFill>
              <a:ln w="12700">
                <a:solidFill>
                  <a:schemeClr val="tx1"/>
                </a:solidFill>
                <a:round/>
                <a:headEnd/>
                <a:tailEnd/>
              </a:ln>
            </p:spPr>
            <p:txBody>
              <a:bodyPr/>
              <a:lstStyle/>
              <a:p>
                <a:endParaRPr lang="zh-CN" altLang="en-US"/>
              </a:p>
            </p:txBody>
          </p:sp>
        </p:grpSp>
        <p:grpSp>
          <p:nvGrpSpPr>
            <p:cNvPr id="32337" name="Group 35"/>
            <p:cNvGrpSpPr>
              <a:grpSpLocks/>
            </p:cNvGrpSpPr>
            <p:nvPr/>
          </p:nvGrpSpPr>
          <p:grpSpPr bwMode="auto">
            <a:xfrm>
              <a:off x="328" y="2832"/>
              <a:ext cx="560" cy="768"/>
              <a:chOff x="1697" y="1685"/>
              <a:chExt cx="364" cy="349"/>
            </a:xfrm>
          </p:grpSpPr>
          <p:grpSp>
            <p:nvGrpSpPr>
              <p:cNvPr id="32338" name="Group 36"/>
              <p:cNvGrpSpPr>
                <a:grpSpLocks/>
              </p:cNvGrpSpPr>
              <p:nvPr/>
            </p:nvGrpSpPr>
            <p:grpSpPr bwMode="auto">
              <a:xfrm>
                <a:off x="1884" y="1685"/>
                <a:ext cx="177" cy="349"/>
                <a:chOff x="1884" y="1685"/>
                <a:chExt cx="177" cy="349"/>
              </a:xfrm>
            </p:grpSpPr>
            <p:sp>
              <p:nvSpPr>
                <p:cNvPr id="32347" name="Arc 37"/>
                <p:cNvSpPr>
                  <a:spLocks/>
                </p:cNvSpPr>
                <p:nvPr/>
              </p:nvSpPr>
              <p:spPr bwMode="auto">
                <a:xfrm>
                  <a:off x="1952" y="1685"/>
                  <a:ext cx="109" cy="349"/>
                </a:xfrm>
                <a:custGeom>
                  <a:avLst/>
                  <a:gdLst>
                    <a:gd name="T0" fmla="*/ 22 w 21600"/>
                    <a:gd name="T1" fmla="*/ 0 h 41996"/>
                    <a:gd name="T2" fmla="*/ 29 w 21600"/>
                    <a:gd name="T3" fmla="*/ 349 h 41996"/>
                    <a:gd name="T4" fmla="*/ 0 w 21600"/>
                    <a:gd name="T5" fmla="*/ 176 h 41996"/>
                    <a:gd name="T6" fmla="*/ 0 60000 65536"/>
                    <a:gd name="T7" fmla="*/ 0 60000 65536"/>
                    <a:gd name="T8" fmla="*/ 0 60000 65536"/>
                    <a:gd name="T9" fmla="*/ 0 w 21600"/>
                    <a:gd name="T10" fmla="*/ 0 h 41996"/>
                    <a:gd name="T11" fmla="*/ 21600 w 21600"/>
                    <a:gd name="T12" fmla="*/ 41996 h 41996"/>
                  </a:gdLst>
                  <a:ahLst/>
                  <a:cxnLst>
                    <a:cxn ang="T6">
                      <a:pos x="T0" y="T1"/>
                    </a:cxn>
                    <a:cxn ang="T7">
                      <a:pos x="T2" y="T3"/>
                    </a:cxn>
                    <a:cxn ang="T8">
                      <a:pos x="T4" y="T5"/>
                    </a:cxn>
                  </a:cxnLst>
                  <a:rect l="T9" t="T10" r="T11" b="T12"/>
                  <a:pathLst>
                    <a:path w="21600" h="41996" fill="none" extrusionOk="0">
                      <a:moveTo>
                        <a:pt x="4308" y="-1"/>
                      </a:moveTo>
                      <a:cubicBezTo>
                        <a:pt x="14370" y="2048"/>
                        <a:pt x="21600" y="10897"/>
                        <a:pt x="21600" y="21166"/>
                      </a:cubicBezTo>
                      <a:cubicBezTo>
                        <a:pt x="21600" y="30893"/>
                        <a:pt x="15097" y="39421"/>
                        <a:pt x="5716" y="41995"/>
                      </a:cubicBezTo>
                    </a:path>
                    <a:path w="21600" h="41996" stroke="0" extrusionOk="0">
                      <a:moveTo>
                        <a:pt x="4308" y="-1"/>
                      </a:moveTo>
                      <a:cubicBezTo>
                        <a:pt x="14370" y="2048"/>
                        <a:pt x="21600" y="10897"/>
                        <a:pt x="21600" y="21166"/>
                      </a:cubicBezTo>
                      <a:cubicBezTo>
                        <a:pt x="21600" y="30893"/>
                        <a:pt x="15097" y="39421"/>
                        <a:pt x="5716" y="41995"/>
                      </a:cubicBezTo>
                      <a:lnTo>
                        <a:pt x="0" y="21166"/>
                      </a:lnTo>
                      <a:close/>
                    </a:path>
                  </a:pathLst>
                </a:custGeom>
                <a:noFill/>
                <a:ln w="12700">
                  <a:solidFill>
                    <a:srgbClr val="FF0000"/>
                  </a:solidFill>
                  <a:round/>
                  <a:headEnd/>
                  <a:tailEnd/>
                </a:ln>
              </p:spPr>
              <p:txBody>
                <a:bodyPr/>
                <a:lstStyle/>
                <a:p>
                  <a:endParaRPr lang="zh-CN" altLang="en-US"/>
                </a:p>
              </p:txBody>
            </p:sp>
            <p:sp>
              <p:nvSpPr>
                <p:cNvPr id="32348" name="Arc 38"/>
                <p:cNvSpPr>
                  <a:spLocks/>
                </p:cNvSpPr>
                <p:nvPr/>
              </p:nvSpPr>
              <p:spPr bwMode="auto">
                <a:xfrm>
                  <a:off x="1921" y="1708"/>
                  <a:ext cx="94" cy="300"/>
                </a:xfrm>
                <a:custGeom>
                  <a:avLst/>
                  <a:gdLst>
                    <a:gd name="T0" fmla="*/ 19 w 21600"/>
                    <a:gd name="T1" fmla="*/ 0 h 41987"/>
                    <a:gd name="T2" fmla="*/ 25 w 21600"/>
                    <a:gd name="T3" fmla="*/ 300 h 41987"/>
                    <a:gd name="T4" fmla="*/ 0 w 21600"/>
                    <a:gd name="T5" fmla="*/ 151 h 41987"/>
                    <a:gd name="T6" fmla="*/ 0 60000 65536"/>
                    <a:gd name="T7" fmla="*/ 0 60000 65536"/>
                    <a:gd name="T8" fmla="*/ 0 60000 65536"/>
                    <a:gd name="T9" fmla="*/ 0 w 21600"/>
                    <a:gd name="T10" fmla="*/ 0 h 41987"/>
                    <a:gd name="T11" fmla="*/ 21600 w 21600"/>
                    <a:gd name="T12" fmla="*/ 41987 h 41987"/>
                  </a:gdLst>
                  <a:ahLst/>
                  <a:cxnLst>
                    <a:cxn ang="T6">
                      <a:pos x="T0" y="T1"/>
                    </a:cxn>
                    <a:cxn ang="T7">
                      <a:pos x="T2" y="T3"/>
                    </a:cxn>
                    <a:cxn ang="T8">
                      <a:pos x="T4" y="T5"/>
                    </a:cxn>
                  </a:cxnLst>
                  <a:rect l="T9" t="T10" r="T11" b="T12"/>
                  <a:pathLst>
                    <a:path w="21600" h="41987" fill="none" extrusionOk="0">
                      <a:moveTo>
                        <a:pt x="4319" y="0"/>
                      </a:moveTo>
                      <a:cubicBezTo>
                        <a:pt x="14376" y="2053"/>
                        <a:pt x="21600" y="10899"/>
                        <a:pt x="21600" y="21164"/>
                      </a:cubicBezTo>
                      <a:cubicBezTo>
                        <a:pt x="21600" y="30881"/>
                        <a:pt x="15110" y="39403"/>
                        <a:pt x="5741" y="41986"/>
                      </a:cubicBezTo>
                    </a:path>
                    <a:path w="21600" h="41987" stroke="0" extrusionOk="0">
                      <a:moveTo>
                        <a:pt x="4319" y="0"/>
                      </a:moveTo>
                      <a:cubicBezTo>
                        <a:pt x="14376" y="2053"/>
                        <a:pt x="21600" y="10899"/>
                        <a:pt x="21600" y="21164"/>
                      </a:cubicBezTo>
                      <a:cubicBezTo>
                        <a:pt x="21600" y="30881"/>
                        <a:pt x="15110" y="39403"/>
                        <a:pt x="5741" y="41986"/>
                      </a:cubicBezTo>
                      <a:lnTo>
                        <a:pt x="0" y="21164"/>
                      </a:lnTo>
                      <a:close/>
                    </a:path>
                  </a:pathLst>
                </a:custGeom>
                <a:noFill/>
                <a:ln w="12700">
                  <a:solidFill>
                    <a:srgbClr val="FF0000"/>
                  </a:solidFill>
                  <a:round/>
                  <a:headEnd/>
                  <a:tailEnd/>
                </a:ln>
              </p:spPr>
              <p:txBody>
                <a:bodyPr/>
                <a:lstStyle/>
                <a:p>
                  <a:endParaRPr lang="zh-CN" altLang="en-US"/>
                </a:p>
              </p:txBody>
            </p:sp>
            <p:sp>
              <p:nvSpPr>
                <p:cNvPr id="32349" name="Arc 39"/>
                <p:cNvSpPr>
                  <a:spLocks/>
                </p:cNvSpPr>
                <p:nvPr/>
              </p:nvSpPr>
              <p:spPr bwMode="auto">
                <a:xfrm>
                  <a:off x="1884" y="1733"/>
                  <a:ext cx="88" cy="253"/>
                </a:xfrm>
                <a:custGeom>
                  <a:avLst/>
                  <a:gdLst>
                    <a:gd name="T0" fmla="*/ 17 w 21600"/>
                    <a:gd name="T1" fmla="*/ 0 h 42045"/>
                    <a:gd name="T2" fmla="*/ 23 w 21600"/>
                    <a:gd name="T3" fmla="*/ 253 h 42045"/>
                    <a:gd name="T4" fmla="*/ 0 w 21600"/>
                    <a:gd name="T5" fmla="*/ 128 h 42045"/>
                    <a:gd name="T6" fmla="*/ 0 60000 65536"/>
                    <a:gd name="T7" fmla="*/ 0 60000 65536"/>
                    <a:gd name="T8" fmla="*/ 0 60000 65536"/>
                    <a:gd name="T9" fmla="*/ 0 w 21600"/>
                    <a:gd name="T10" fmla="*/ 0 h 42045"/>
                    <a:gd name="T11" fmla="*/ 21600 w 21600"/>
                    <a:gd name="T12" fmla="*/ 42045 h 42045"/>
                  </a:gdLst>
                  <a:ahLst/>
                  <a:cxnLst>
                    <a:cxn ang="T6">
                      <a:pos x="T0" y="T1"/>
                    </a:cxn>
                    <a:cxn ang="T7">
                      <a:pos x="T2" y="T3"/>
                    </a:cxn>
                    <a:cxn ang="T8">
                      <a:pos x="T4" y="T5"/>
                    </a:cxn>
                  </a:cxnLst>
                  <a:rect l="T9" t="T10" r="T11" b="T12"/>
                  <a:pathLst>
                    <a:path w="21600" h="42045" fill="none" extrusionOk="0">
                      <a:moveTo>
                        <a:pt x="4149" y="0"/>
                      </a:moveTo>
                      <a:cubicBezTo>
                        <a:pt x="14286" y="1984"/>
                        <a:pt x="21600" y="10868"/>
                        <a:pt x="21600" y="21198"/>
                      </a:cubicBezTo>
                      <a:cubicBezTo>
                        <a:pt x="21600" y="30949"/>
                        <a:pt x="15065" y="39492"/>
                        <a:pt x="5653" y="42044"/>
                      </a:cubicBezTo>
                    </a:path>
                    <a:path w="21600" h="42045" stroke="0" extrusionOk="0">
                      <a:moveTo>
                        <a:pt x="4149" y="0"/>
                      </a:moveTo>
                      <a:cubicBezTo>
                        <a:pt x="14286" y="1984"/>
                        <a:pt x="21600" y="10868"/>
                        <a:pt x="21600" y="21198"/>
                      </a:cubicBezTo>
                      <a:cubicBezTo>
                        <a:pt x="21600" y="30949"/>
                        <a:pt x="15065" y="39492"/>
                        <a:pt x="5653" y="42044"/>
                      </a:cubicBezTo>
                      <a:lnTo>
                        <a:pt x="0" y="21198"/>
                      </a:lnTo>
                      <a:close/>
                    </a:path>
                  </a:pathLst>
                </a:custGeom>
                <a:noFill/>
                <a:ln w="12700">
                  <a:solidFill>
                    <a:srgbClr val="FF0000"/>
                  </a:solidFill>
                  <a:round/>
                  <a:headEnd/>
                  <a:tailEnd/>
                </a:ln>
              </p:spPr>
              <p:txBody>
                <a:bodyPr/>
                <a:lstStyle/>
                <a:p>
                  <a:endParaRPr lang="zh-CN" altLang="en-US"/>
                </a:p>
              </p:txBody>
            </p:sp>
          </p:grpSp>
          <p:grpSp>
            <p:nvGrpSpPr>
              <p:cNvPr id="32339" name="Group 40"/>
              <p:cNvGrpSpPr>
                <a:grpSpLocks/>
              </p:cNvGrpSpPr>
              <p:nvPr/>
            </p:nvGrpSpPr>
            <p:grpSpPr bwMode="auto">
              <a:xfrm>
                <a:off x="1782" y="1750"/>
                <a:ext cx="150" cy="232"/>
                <a:chOff x="1782" y="1750"/>
                <a:chExt cx="150" cy="232"/>
              </a:xfrm>
            </p:grpSpPr>
            <p:sp>
              <p:nvSpPr>
                <p:cNvPr id="32344" name="Arc 41"/>
                <p:cNvSpPr>
                  <a:spLocks/>
                </p:cNvSpPr>
                <p:nvPr/>
              </p:nvSpPr>
              <p:spPr bwMode="auto">
                <a:xfrm>
                  <a:off x="1840" y="1750"/>
                  <a:ext cx="92" cy="232"/>
                </a:xfrm>
                <a:custGeom>
                  <a:avLst/>
                  <a:gdLst>
                    <a:gd name="T0" fmla="*/ 18 w 21600"/>
                    <a:gd name="T1" fmla="*/ 0 h 42051"/>
                    <a:gd name="T2" fmla="*/ 24 w 21600"/>
                    <a:gd name="T3" fmla="*/ 232 h 42051"/>
                    <a:gd name="T4" fmla="*/ 0 w 21600"/>
                    <a:gd name="T5" fmla="*/ 117 h 42051"/>
                    <a:gd name="T6" fmla="*/ 0 60000 65536"/>
                    <a:gd name="T7" fmla="*/ 0 60000 65536"/>
                    <a:gd name="T8" fmla="*/ 0 60000 65536"/>
                    <a:gd name="T9" fmla="*/ 0 w 21600"/>
                    <a:gd name="T10" fmla="*/ 0 h 42051"/>
                    <a:gd name="T11" fmla="*/ 21600 w 21600"/>
                    <a:gd name="T12" fmla="*/ 42051 h 42051"/>
                  </a:gdLst>
                  <a:ahLst/>
                  <a:cxnLst>
                    <a:cxn ang="T6">
                      <a:pos x="T0" y="T1"/>
                    </a:cxn>
                    <a:cxn ang="T7">
                      <a:pos x="T2" y="T3"/>
                    </a:cxn>
                    <a:cxn ang="T8">
                      <a:pos x="T4" y="T5"/>
                    </a:cxn>
                  </a:cxnLst>
                  <a:rect l="T9" t="T10" r="T11" b="T12"/>
                  <a:pathLst>
                    <a:path w="21600" h="42051" fill="none" extrusionOk="0">
                      <a:moveTo>
                        <a:pt x="4215" y="0"/>
                      </a:moveTo>
                      <a:cubicBezTo>
                        <a:pt x="14321" y="2011"/>
                        <a:pt x="21600" y="10880"/>
                        <a:pt x="21600" y="21185"/>
                      </a:cubicBezTo>
                      <a:cubicBezTo>
                        <a:pt x="21600" y="30963"/>
                        <a:pt x="15030" y="39522"/>
                        <a:pt x="5583" y="42050"/>
                      </a:cubicBezTo>
                    </a:path>
                    <a:path w="21600" h="42051" stroke="0" extrusionOk="0">
                      <a:moveTo>
                        <a:pt x="4215" y="0"/>
                      </a:moveTo>
                      <a:cubicBezTo>
                        <a:pt x="14321" y="2011"/>
                        <a:pt x="21600" y="10880"/>
                        <a:pt x="21600" y="21185"/>
                      </a:cubicBezTo>
                      <a:cubicBezTo>
                        <a:pt x="21600" y="30963"/>
                        <a:pt x="15030" y="39522"/>
                        <a:pt x="5583" y="42050"/>
                      </a:cubicBezTo>
                      <a:lnTo>
                        <a:pt x="0" y="21185"/>
                      </a:lnTo>
                      <a:close/>
                    </a:path>
                  </a:pathLst>
                </a:custGeom>
                <a:noFill/>
                <a:ln w="12700">
                  <a:solidFill>
                    <a:srgbClr val="FF0000"/>
                  </a:solidFill>
                  <a:round/>
                  <a:headEnd/>
                  <a:tailEnd/>
                </a:ln>
              </p:spPr>
              <p:txBody>
                <a:bodyPr/>
                <a:lstStyle/>
                <a:p>
                  <a:endParaRPr lang="zh-CN" altLang="en-US"/>
                </a:p>
              </p:txBody>
            </p:sp>
            <p:sp>
              <p:nvSpPr>
                <p:cNvPr id="32345" name="Arc 42"/>
                <p:cNvSpPr>
                  <a:spLocks/>
                </p:cNvSpPr>
                <p:nvPr/>
              </p:nvSpPr>
              <p:spPr bwMode="auto">
                <a:xfrm>
                  <a:off x="1814" y="1766"/>
                  <a:ext cx="79" cy="199"/>
                </a:xfrm>
                <a:custGeom>
                  <a:avLst/>
                  <a:gdLst>
                    <a:gd name="T0" fmla="*/ 15 w 21600"/>
                    <a:gd name="T1" fmla="*/ 0 h 42128"/>
                    <a:gd name="T2" fmla="*/ 20 w 21600"/>
                    <a:gd name="T3" fmla="*/ 199 h 42128"/>
                    <a:gd name="T4" fmla="*/ 0 w 21600"/>
                    <a:gd name="T5" fmla="*/ 100 h 42128"/>
                    <a:gd name="T6" fmla="*/ 0 60000 65536"/>
                    <a:gd name="T7" fmla="*/ 0 60000 65536"/>
                    <a:gd name="T8" fmla="*/ 0 60000 65536"/>
                    <a:gd name="T9" fmla="*/ 0 w 21600"/>
                    <a:gd name="T10" fmla="*/ 0 h 42128"/>
                    <a:gd name="T11" fmla="*/ 21600 w 21600"/>
                    <a:gd name="T12" fmla="*/ 42128 h 42128"/>
                  </a:gdLst>
                  <a:ahLst/>
                  <a:cxnLst>
                    <a:cxn ang="T6">
                      <a:pos x="T0" y="T1"/>
                    </a:cxn>
                    <a:cxn ang="T7">
                      <a:pos x="T2" y="T3"/>
                    </a:cxn>
                    <a:cxn ang="T8">
                      <a:pos x="T4" y="T5"/>
                    </a:cxn>
                  </a:cxnLst>
                  <a:rect l="T9" t="T10" r="T11" b="T12"/>
                  <a:pathLst>
                    <a:path w="21600" h="42128" fill="none" extrusionOk="0">
                      <a:moveTo>
                        <a:pt x="4067" y="0"/>
                      </a:moveTo>
                      <a:cubicBezTo>
                        <a:pt x="14243" y="1951"/>
                        <a:pt x="21600" y="10853"/>
                        <a:pt x="21600" y="21214"/>
                      </a:cubicBezTo>
                      <a:cubicBezTo>
                        <a:pt x="21600" y="31063"/>
                        <a:pt x="14937" y="39665"/>
                        <a:pt x="5400" y="42127"/>
                      </a:cubicBezTo>
                    </a:path>
                    <a:path w="21600" h="42128" stroke="0" extrusionOk="0">
                      <a:moveTo>
                        <a:pt x="4067" y="0"/>
                      </a:moveTo>
                      <a:cubicBezTo>
                        <a:pt x="14243" y="1951"/>
                        <a:pt x="21600" y="10853"/>
                        <a:pt x="21600" y="21214"/>
                      </a:cubicBezTo>
                      <a:cubicBezTo>
                        <a:pt x="21600" y="31063"/>
                        <a:pt x="14937" y="39665"/>
                        <a:pt x="5400" y="42127"/>
                      </a:cubicBezTo>
                      <a:lnTo>
                        <a:pt x="0" y="21214"/>
                      </a:lnTo>
                      <a:close/>
                    </a:path>
                  </a:pathLst>
                </a:custGeom>
                <a:noFill/>
                <a:ln w="12700">
                  <a:solidFill>
                    <a:srgbClr val="FF0000"/>
                  </a:solidFill>
                  <a:round/>
                  <a:headEnd/>
                  <a:tailEnd/>
                </a:ln>
              </p:spPr>
              <p:txBody>
                <a:bodyPr/>
                <a:lstStyle/>
                <a:p>
                  <a:endParaRPr lang="zh-CN" altLang="en-US"/>
                </a:p>
              </p:txBody>
            </p:sp>
            <p:sp>
              <p:nvSpPr>
                <p:cNvPr id="32346" name="Arc 43"/>
                <p:cNvSpPr>
                  <a:spLocks/>
                </p:cNvSpPr>
                <p:nvPr/>
              </p:nvSpPr>
              <p:spPr bwMode="auto">
                <a:xfrm>
                  <a:off x="1782" y="1783"/>
                  <a:ext cx="74" cy="168"/>
                </a:xfrm>
                <a:custGeom>
                  <a:avLst/>
                  <a:gdLst>
                    <a:gd name="T0" fmla="*/ 15 w 21600"/>
                    <a:gd name="T1" fmla="*/ 0 h 41974"/>
                    <a:gd name="T2" fmla="*/ 20 w 21600"/>
                    <a:gd name="T3" fmla="*/ 168 h 41974"/>
                    <a:gd name="T4" fmla="*/ 0 w 21600"/>
                    <a:gd name="T5" fmla="*/ 85 h 41974"/>
                    <a:gd name="T6" fmla="*/ 0 60000 65536"/>
                    <a:gd name="T7" fmla="*/ 0 60000 65536"/>
                    <a:gd name="T8" fmla="*/ 0 60000 65536"/>
                    <a:gd name="T9" fmla="*/ 0 w 21600"/>
                    <a:gd name="T10" fmla="*/ 0 h 41974"/>
                    <a:gd name="T11" fmla="*/ 21600 w 21600"/>
                    <a:gd name="T12" fmla="*/ 41974 h 41974"/>
                  </a:gdLst>
                  <a:ahLst/>
                  <a:cxnLst>
                    <a:cxn ang="T6">
                      <a:pos x="T0" y="T1"/>
                    </a:cxn>
                    <a:cxn ang="T7">
                      <a:pos x="T2" y="T3"/>
                    </a:cxn>
                    <a:cxn ang="T8">
                      <a:pos x="T4" y="T5"/>
                    </a:cxn>
                  </a:cxnLst>
                  <a:rect l="T9" t="T10" r="T11" b="T12"/>
                  <a:pathLst>
                    <a:path w="21600" h="41974" fill="none" extrusionOk="0">
                      <a:moveTo>
                        <a:pt x="4314" y="0"/>
                      </a:moveTo>
                      <a:cubicBezTo>
                        <a:pt x="14374" y="2051"/>
                        <a:pt x="21600" y="10898"/>
                        <a:pt x="21600" y="21165"/>
                      </a:cubicBezTo>
                      <a:cubicBezTo>
                        <a:pt x="21600" y="30864"/>
                        <a:pt x="15135" y="39373"/>
                        <a:pt x="5791" y="41974"/>
                      </a:cubicBezTo>
                    </a:path>
                    <a:path w="21600" h="41974" stroke="0" extrusionOk="0">
                      <a:moveTo>
                        <a:pt x="4314" y="0"/>
                      </a:moveTo>
                      <a:cubicBezTo>
                        <a:pt x="14374" y="2051"/>
                        <a:pt x="21600" y="10898"/>
                        <a:pt x="21600" y="21165"/>
                      </a:cubicBezTo>
                      <a:cubicBezTo>
                        <a:pt x="21600" y="30864"/>
                        <a:pt x="15135" y="39373"/>
                        <a:pt x="5791" y="41974"/>
                      </a:cubicBezTo>
                      <a:lnTo>
                        <a:pt x="0" y="21165"/>
                      </a:lnTo>
                      <a:close/>
                    </a:path>
                  </a:pathLst>
                </a:custGeom>
                <a:noFill/>
                <a:ln w="12700">
                  <a:solidFill>
                    <a:srgbClr val="FF0000"/>
                  </a:solidFill>
                  <a:round/>
                  <a:headEnd/>
                  <a:tailEnd/>
                </a:ln>
              </p:spPr>
              <p:txBody>
                <a:bodyPr/>
                <a:lstStyle/>
                <a:p>
                  <a:endParaRPr lang="zh-CN" altLang="en-US"/>
                </a:p>
              </p:txBody>
            </p:sp>
          </p:grpSp>
          <p:sp>
            <p:nvSpPr>
              <p:cNvPr id="32340" name="Arc 44"/>
              <p:cNvSpPr>
                <a:spLocks/>
              </p:cNvSpPr>
              <p:nvPr/>
            </p:nvSpPr>
            <p:spPr bwMode="auto">
              <a:xfrm>
                <a:off x="1757" y="1797"/>
                <a:ext cx="67" cy="147"/>
              </a:xfrm>
              <a:custGeom>
                <a:avLst/>
                <a:gdLst>
                  <a:gd name="T0" fmla="*/ 12 w 21600"/>
                  <a:gd name="T1" fmla="*/ 0 h 42217"/>
                  <a:gd name="T2" fmla="*/ 16 w 21600"/>
                  <a:gd name="T3" fmla="*/ 147 h 42217"/>
                  <a:gd name="T4" fmla="*/ 0 w 21600"/>
                  <a:gd name="T5" fmla="*/ 74 h 42217"/>
                  <a:gd name="T6" fmla="*/ 0 60000 65536"/>
                  <a:gd name="T7" fmla="*/ 0 60000 65536"/>
                  <a:gd name="T8" fmla="*/ 0 60000 65536"/>
                  <a:gd name="T9" fmla="*/ 0 w 21600"/>
                  <a:gd name="T10" fmla="*/ 0 h 42217"/>
                  <a:gd name="T11" fmla="*/ 21600 w 21600"/>
                  <a:gd name="T12" fmla="*/ 42217 h 42217"/>
                </a:gdLst>
                <a:ahLst/>
                <a:cxnLst>
                  <a:cxn ang="T6">
                    <a:pos x="T0" y="T1"/>
                  </a:cxn>
                  <a:cxn ang="T7">
                    <a:pos x="T2" y="T3"/>
                  </a:cxn>
                  <a:cxn ang="T8">
                    <a:pos x="T4" y="T5"/>
                  </a:cxn>
                </a:cxnLst>
                <a:rect l="T9" t="T10" r="T11" b="T12"/>
                <a:pathLst>
                  <a:path w="21600" h="42217" fill="none" extrusionOk="0">
                    <a:moveTo>
                      <a:pt x="3885" y="0"/>
                    </a:moveTo>
                    <a:cubicBezTo>
                      <a:pt x="14146" y="1876"/>
                      <a:pt x="21600" y="10817"/>
                      <a:pt x="21600" y="21248"/>
                    </a:cubicBezTo>
                    <a:cubicBezTo>
                      <a:pt x="21600" y="31180"/>
                      <a:pt x="14825" y="39833"/>
                      <a:pt x="5182" y="42216"/>
                    </a:cubicBezTo>
                  </a:path>
                  <a:path w="21600" h="42217" stroke="0" extrusionOk="0">
                    <a:moveTo>
                      <a:pt x="3885" y="0"/>
                    </a:moveTo>
                    <a:cubicBezTo>
                      <a:pt x="14146" y="1876"/>
                      <a:pt x="21600" y="10817"/>
                      <a:pt x="21600" y="21248"/>
                    </a:cubicBezTo>
                    <a:cubicBezTo>
                      <a:pt x="21600" y="31180"/>
                      <a:pt x="14825" y="39833"/>
                      <a:pt x="5182" y="42216"/>
                    </a:cubicBezTo>
                    <a:lnTo>
                      <a:pt x="0" y="21248"/>
                    </a:lnTo>
                    <a:close/>
                  </a:path>
                </a:pathLst>
              </a:custGeom>
              <a:noFill/>
              <a:ln w="12700">
                <a:solidFill>
                  <a:srgbClr val="FF0000"/>
                </a:solidFill>
                <a:round/>
                <a:headEnd/>
                <a:tailEnd/>
              </a:ln>
            </p:spPr>
            <p:txBody>
              <a:bodyPr/>
              <a:lstStyle/>
              <a:p>
                <a:endParaRPr lang="zh-CN" altLang="en-US"/>
              </a:p>
            </p:txBody>
          </p:sp>
          <p:sp>
            <p:nvSpPr>
              <p:cNvPr id="32341" name="Arc 45"/>
              <p:cNvSpPr>
                <a:spLocks/>
              </p:cNvSpPr>
              <p:nvPr/>
            </p:nvSpPr>
            <p:spPr bwMode="auto">
              <a:xfrm>
                <a:off x="1729" y="1808"/>
                <a:ext cx="58" cy="126"/>
              </a:xfrm>
              <a:custGeom>
                <a:avLst/>
                <a:gdLst>
                  <a:gd name="T0" fmla="*/ 11 w 21600"/>
                  <a:gd name="T1" fmla="*/ 0 h 42160"/>
                  <a:gd name="T2" fmla="*/ 14 w 21600"/>
                  <a:gd name="T3" fmla="*/ 126 h 42160"/>
                  <a:gd name="T4" fmla="*/ 0 w 21600"/>
                  <a:gd name="T5" fmla="*/ 63 h 42160"/>
                  <a:gd name="T6" fmla="*/ 0 60000 65536"/>
                  <a:gd name="T7" fmla="*/ 0 60000 65536"/>
                  <a:gd name="T8" fmla="*/ 0 60000 65536"/>
                  <a:gd name="T9" fmla="*/ 0 w 21600"/>
                  <a:gd name="T10" fmla="*/ 0 h 42160"/>
                  <a:gd name="T11" fmla="*/ 21600 w 21600"/>
                  <a:gd name="T12" fmla="*/ 42160 h 42160"/>
                </a:gdLst>
                <a:ahLst/>
                <a:cxnLst>
                  <a:cxn ang="T6">
                    <a:pos x="T0" y="T1"/>
                  </a:cxn>
                  <a:cxn ang="T7">
                    <a:pos x="T2" y="T3"/>
                  </a:cxn>
                  <a:cxn ang="T8">
                    <a:pos x="T4" y="T5"/>
                  </a:cxn>
                </a:cxnLst>
                <a:rect l="T9" t="T10" r="T11" b="T12"/>
                <a:pathLst>
                  <a:path w="21600" h="42160" fill="none" extrusionOk="0">
                    <a:moveTo>
                      <a:pt x="4028" y="-1"/>
                    </a:moveTo>
                    <a:cubicBezTo>
                      <a:pt x="14222" y="1934"/>
                      <a:pt x="21600" y="10844"/>
                      <a:pt x="21600" y="21221"/>
                    </a:cubicBezTo>
                    <a:cubicBezTo>
                      <a:pt x="21600" y="31107"/>
                      <a:pt x="14887" y="39732"/>
                      <a:pt x="5303" y="42159"/>
                    </a:cubicBezTo>
                  </a:path>
                  <a:path w="21600" h="42160" stroke="0" extrusionOk="0">
                    <a:moveTo>
                      <a:pt x="4028" y="-1"/>
                    </a:moveTo>
                    <a:cubicBezTo>
                      <a:pt x="14222" y="1934"/>
                      <a:pt x="21600" y="10844"/>
                      <a:pt x="21600" y="21221"/>
                    </a:cubicBezTo>
                    <a:cubicBezTo>
                      <a:pt x="21600" y="31107"/>
                      <a:pt x="14887" y="39732"/>
                      <a:pt x="5303" y="42159"/>
                    </a:cubicBezTo>
                    <a:lnTo>
                      <a:pt x="0" y="21221"/>
                    </a:lnTo>
                    <a:close/>
                  </a:path>
                </a:pathLst>
              </a:custGeom>
              <a:noFill/>
              <a:ln w="12700">
                <a:solidFill>
                  <a:srgbClr val="FF0000"/>
                </a:solidFill>
                <a:round/>
                <a:headEnd/>
                <a:tailEnd/>
              </a:ln>
            </p:spPr>
            <p:txBody>
              <a:bodyPr/>
              <a:lstStyle/>
              <a:p>
                <a:endParaRPr lang="zh-CN" altLang="en-US"/>
              </a:p>
            </p:txBody>
          </p:sp>
          <p:sp>
            <p:nvSpPr>
              <p:cNvPr id="32342" name="Arc 46"/>
              <p:cNvSpPr>
                <a:spLocks/>
              </p:cNvSpPr>
              <p:nvPr/>
            </p:nvSpPr>
            <p:spPr bwMode="auto">
              <a:xfrm>
                <a:off x="1706" y="1824"/>
                <a:ext cx="50" cy="98"/>
              </a:xfrm>
              <a:custGeom>
                <a:avLst/>
                <a:gdLst>
                  <a:gd name="T0" fmla="*/ 10 w 21600"/>
                  <a:gd name="T1" fmla="*/ 0 h 42030"/>
                  <a:gd name="T2" fmla="*/ 13 w 21600"/>
                  <a:gd name="T3" fmla="*/ 98 h 42030"/>
                  <a:gd name="T4" fmla="*/ 0 w 21600"/>
                  <a:gd name="T5" fmla="*/ 49 h 42030"/>
                  <a:gd name="T6" fmla="*/ 0 60000 65536"/>
                  <a:gd name="T7" fmla="*/ 0 60000 65536"/>
                  <a:gd name="T8" fmla="*/ 0 60000 65536"/>
                  <a:gd name="T9" fmla="*/ 0 w 21600"/>
                  <a:gd name="T10" fmla="*/ 0 h 42030"/>
                  <a:gd name="T11" fmla="*/ 21600 w 21600"/>
                  <a:gd name="T12" fmla="*/ 42030 h 42030"/>
                </a:gdLst>
                <a:ahLst/>
                <a:cxnLst>
                  <a:cxn ang="T6">
                    <a:pos x="T0" y="T1"/>
                  </a:cxn>
                  <a:cxn ang="T7">
                    <a:pos x="T2" y="T3"/>
                  </a:cxn>
                  <a:cxn ang="T8">
                    <a:pos x="T4" y="T5"/>
                  </a:cxn>
                </a:cxnLst>
                <a:rect l="T9" t="T10" r="T11" b="T12"/>
                <a:pathLst>
                  <a:path w="21600" h="42030" fill="none" extrusionOk="0">
                    <a:moveTo>
                      <a:pt x="4237" y="-1"/>
                    </a:moveTo>
                    <a:cubicBezTo>
                      <a:pt x="14332" y="2019"/>
                      <a:pt x="21600" y="10884"/>
                      <a:pt x="21600" y="21180"/>
                    </a:cubicBezTo>
                    <a:cubicBezTo>
                      <a:pt x="21600" y="30936"/>
                      <a:pt x="15060" y="39481"/>
                      <a:pt x="5642" y="42029"/>
                    </a:cubicBezTo>
                  </a:path>
                  <a:path w="21600" h="42030" stroke="0" extrusionOk="0">
                    <a:moveTo>
                      <a:pt x="4237" y="-1"/>
                    </a:moveTo>
                    <a:cubicBezTo>
                      <a:pt x="14332" y="2019"/>
                      <a:pt x="21600" y="10884"/>
                      <a:pt x="21600" y="21180"/>
                    </a:cubicBezTo>
                    <a:cubicBezTo>
                      <a:pt x="21600" y="30936"/>
                      <a:pt x="15060" y="39481"/>
                      <a:pt x="5642" y="42029"/>
                    </a:cubicBezTo>
                    <a:lnTo>
                      <a:pt x="0" y="21180"/>
                    </a:lnTo>
                    <a:close/>
                  </a:path>
                </a:pathLst>
              </a:custGeom>
              <a:noFill/>
              <a:ln w="12700">
                <a:solidFill>
                  <a:srgbClr val="FF0000"/>
                </a:solidFill>
                <a:round/>
                <a:headEnd/>
                <a:tailEnd/>
              </a:ln>
            </p:spPr>
            <p:txBody>
              <a:bodyPr/>
              <a:lstStyle/>
              <a:p>
                <a:endParaRPr lang="zh-CN" altLang="en-US"/>
              </a:p>
            </p:txBody>
          </p:sp>
          <p:sp>
            <p:nvSpPr>
              <p:cNvPr id="32343" name="Arc 47"/>
              <p:cNvSpPr>
                <a:spLocks/>
              </p:cNvSpPr>
              <p:nvPr/>
            </p:nvSpPr>
            <p:spPr bwMode="auto">
              <a:xfrm>
                <a:off x="1697" y="1839"/>
                <a:ext cx="30" cy="74"/>
              </a:xfrm>
              <a:custGeom>
                <a:avLst/>
                <a:gdLst>
                  <a:gd name="T0" fmla="*/ 5 w 21600"/>
                  <a:gd name="T1" fmla="*/ 0 h 42282"/>
                  <a:gd name="T2" fmla="*/ 7 w 21600"/>
                  <a:gd name="T3" fmla="*/ 74 h 42282"/>
                  <a:gd name="T4" fmla="*/ 0 w 21600"/>
                  <a:gd name="T5" fmla="*/ 37 h 42282"/>
                  <a:gd name="T6" fmla="*/ 0 60000 65536"/>
                  <a:gd name="T7" fmla="*/ 0 60000 65536"/>
                  <a:gd name="T8" fmla="*/ 0 60000 65536"/>
                  <a:gd name="T9" fmla="*/ 0 w 21600"/>
                  <a:gd name="T10" fmla="*/ 0 h 42282"/>
                  <a:gd name="T11" fmla="*/ 21600 w 21600"/>
                  <a:gd name="T12" fmla="*/ 42282 h 42282"/>
                </a:gdLst>
                <a:ahLst/>
                <a:cxnLst>
                  <a:cxn ang="T6">
                    <a:pos x="T0" y="T1"/>
                  </a:cxn>
                  <a:cxn ang="T7">
                    <a:pos x="T2" y="T3"/>
                  </a:cxn>
                  <a:cxn ang="T8">
                    <a:pos x="T4" y="T5"/>
                  </a:cxn>
                </a:cxnLst>
                <a:rect l="T9" t="T10" r="T11" b="T12"/>
                <a:pathLst>
                  <a:path w="21600" h="42282" fill="none" extrusionOk="0">
                    <a:moveTo>
                      <a:pt x="3610" y="-1"/>
                    </a:moveTo>
                    <a:cubicBezTo>
                      <a:pt x="13998" y="1760"/>
                      <a:pt x="21600" y="10759"/>
                      <a:pt x="21600" y="21296"/>
                    </a:cubicBezTo>
                    <a:cubicBezTo>
                      <a:pt x="21600" y="31255"/>
                      <a:pt x="14790" y="39923"/>
                      <a:pt x="5113" y="42281"/>
                    </a:cubicBezTo>
                  </a:path>
                  <a:path w="21600" h="42282" stroke="0" extrusionOk="0">
                    <a:moveTo>
                      <a:pt x="3610" y="-1"/>
                    </a:moveTo>
                    <a:cubicBezTo>
                      <a:pt x="13998" y="1760"/>
                      <a:pt x="21600" y="10759"/>
                      <a:pt x="21600" y="21296"/>
                    </a:cubicBezTo>
                    <a:cubicBezTo>
                      <a:pt x="21600" y="31255"/>
                      <a:pt x="14790" y="39923"/>
                      <a:pt x="5113" y="42281"/>
                    </a:cubicBezTo>
                    <a:lnTo>
                      <a:pt x="0" y="21296"/>
                    </a:lnTo>
                    <a:close/>
                  </a:path>
                </a:pathLst>
              </a:custGeom>
              <a:noFill/>
              <a:ln w="12700">
                <a:solidFill>
                  <a:srgbClr val="FF0000"/>
                </a:solidFill>
                <a:round/>
                <a:headEnd/>
                <a:tailEnd/>
              </a:ln>
            </p:spPr>
            <p:txBody>
              <a:bodyPr/>
              <a:lstStyle/>
              <a:p>
                <a:endParaRPr lang="zh-CN" altLang="en-US"/>
              </a:p>
            </p:txBody>
          </p:sp>
        </p:grpSp>
      </p:grpSp>
      <p:grpSp>
        <p:nvGrpSpPr>
          <p:cNvPr id="31755" name="Group 48"/>
          <p:cNvGrpSpPr>
            <a:grpSpLocks/>
          </p:cNvGrpSpPr>
          <p:nvPr/>
        </p:nvGrpSpPr>
        <p:grpSpPr bwMode="auto">
          <a:xfrm>
            <a:off x="6786563" y="1312863"/>
            <a:ext cx="609600" cy="1143000"/>
            <a:chOff x="1008" y="1536"/>
            <a:chExt cx="192" cy="432"/>
          </a:xfrm>
        </p:grpSpPr>
        <p:sp>
          <p:nvSpPr>
            <p:cNvPr id="32278" name="Rectangle 49"/>
            <p:cNvSpPr>
              <a:spLocks noChangeArrowheads="1"/>
            </p:cNvSpPr>
            <p:nvPr/>
          </p:nvSpPr>
          <p:spPr bwMode="auto">
            <a:xfrm>
              <a:off x="1040" y="1789"/>
              <a:ext cx="16" cy="157"/>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sp>
          <p:nvSpPr>
            <p:cNvPr id="32279" name="Rectangle 50"/>
            <p:cNvSpPr>
              <a:spLocks noChangeArrowheads="1"/>
            </p:cNvSpPr>
            <p:nvPr/>
          </p:nvSpPr>
          <p:spPr bwMode="auto">
            <a:xfrm>
              <a:off x="1073" y="1789"/>
              <a:ext cx="16" cy="157"/>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sp>
          <p:nvSpPr>
            <p:cNvPr id="32280" name="Freeform 51"/>
            <p:cNvSpPr>
              <a:spLocks/>
            </p:cNvSpPr>
            <p:nvPr/>
          </p:nvSpPr>
          <p:spPr bwMode="auto">
            <a:xfrm>
              <a:off x="1012" y="1899"/>
              <a:ext cx="188" cy="69"/>
            </a:xfrm>
            <a:custGeom>
              <a:avLst/>
              <a:gdLst>
                <a:gd name="T0" fmla="*/ 372 w 373"/>
                <a:gd name="T1" fmla="*/ 0 h 113"/>
                <a:gd name="T2" fmla="*/ 247 w 373"/>
                <a:gd name="T3" fmla="*/ 103 h 113"/>
                <a:gd name="T4" fmla="*/ 243 w 373"/>
                <a:gd name="T5" fmla="*/ 107 h 113"/>
                <a:gd name="T6" fmla="*/ 238 w 373"/>
                <a:gd name="T7" fmla="*/ 111 h 113"/>
                <a:gd name="T8" fmla="*/ 229 w 373"/>
                <a:gd name="T9" fmla="*/ 112 h 113"/>
                <a:gd name="T10" fmla="*/ 215 w 373"/>
                <a:gd name="T11" fmla="*/ 111 h 113"/>
                <a:gd name="T12" fmla="*/ 0 w 373"/>
                <a:gd name="T13" fmla="*/ 89 h 113"/>
                <a:gd name="T14" fmla="*/ 3 w 373"/>
                <a:gd name="T15" fmla="*/ 72 h 113"/>
                <a:gd name="T16" fmla="*/ 372 w 373"/>
                <a:gd name="T17" fmla="*/ 0 h 1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73"/>
                <a:gd name="T28" fmla="*/ 0 h 113"/>
                <a:gd name="T29" fmla="*/ 373 w 373"/>
                <a:gd name="T30" fmla="*/ 113 h 1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73" h="113">
                  <a:moveTo>
                    <a:pt x="372" y="0"/>
                  </a:moveTo>
                  <a:lnTo>
                    <a:pt x="247" y="103"/>
                  </a:lnTo>
                  <a:lnTo>
                    <a:pt x="243" y="107"/>
                  </a:lnTo>
                  <a:lnTo>
                    <a:pt x="238" y="111"/>
                  </a:lnTo>
                  <a:lnTo>
                    <a:pt x="229" y="112"/>
                  </a:lnTo>
                  <a:lnTo>
                    <a:pt x="215" y="111"/>
                  </a:lnTo>
                  <a:lnTo>
                    <a:pt x="0" y="89"/>
                  </a:lnTo>
                  <a:lnTo>
                    <a:pt x="3" y="72"/>
                  </a:lnTo>
                  <a:lnTo>
                    <a:pt x="372" y="0"/>
                  </a:lnTo>
                </a:path>
              </a:pathLst>
            </a:custGeom>
            <a:solidFill>
              <a:srgbClr val="606060"/>
            </a:solidFill>
            <a:ln w="12700" cap="rnd">
              <a:solidFill>
                <a:srgbClr val="606060"/>
              </a:solidFill>
              <a:round/>
              <a:headEnd/>
              <a:tailEnd/>
            </a:ln>
          </p:spPr>
          <p:txBody>
            <a:bodyPr/>
            <a:lstStyle/>
            <a:p>
              <a:endParaRPr lang="zh-CN" altLang="en-US"/>
            </a:p>
          </p:txBody>
        </p:sp>
        <p:sp>
          <p:nvSpPr>
            <p:cNvPr id="32281" name="Freeform 52"/>
            <p:cNvSpPr>
              <a:spLocks/>
            </p:cNvSpPr>
            <p:nvPr/>
          </p:nvSpPr>
          <p:spPr bwMode="auto">
            <a:xfrm>
              <a:off x="1011" y="1539"/>
              <a:ext cx="188" cy="427"/>
            </a:xfrm>
            <a:custGeom>
              <a:avLst/>
              <a:gdLst>
                <a:gd name="T0" fmla="*/ 373 w 374"/>
                <a:gd name="T1" fmla="*/ 1 h 694"/>
                <a:gd name="T2" fmla="*/ 373 w 374"/>
                <a:gd name="T3" fmla="*/ 581 h 694"/>
                <a:gd name="T4" fmla="*/ 248 w 374"/>
                <a:gd name="T5" fmla="*/ 685 h 694"/>
                <a:gd name="T6" fmla="*/ 244 w 374"/>
                <a:gd name="T7" fmla="*/ 688 h 694"/>
                <a:gd name="T8" fmla="*/ 239 w 374"/>
                <a:gd name="T9" fmla="*/ 691 h 694"/>
                <a:gd name="T10" fmla="*/ 231 w 374"/>
                <a:gd name="T11" fmla="*/ 693 h 694"/>
                <a:gd name="T12" fmla="*/ 218 w 374"/>
                <a:gd name="T13" fmla="*/ 692 h 694"/>
                <a:gd name="T14" fmla="*/ 13 w 374"/>
                <a:gd name="T15" fmla="*/ 672 h 694"/>
                <a:gd name="T16" fmla="*/ 7 w 374"/>
                <a:gd name="T17" fmla="*/ 671 h 694"/>
                <a:gd name="T18" fmla="*/ 2 w 374"/>
                <a:gd name="T19" fmla="*/ 667 h 694"/>
                <a:gd name="T20" fmla="*/ 1 w 374"/>
                <a:gd name="T21" fmla="*/ 663 h 694"/>
                <a:gd name="T22" fmla="*/ 0 w 374"/>
                <a:gd name="T23" fmla="*/ 654 h 694"/>
                <a:gd name="T24" fmla="*/ 1 w 374"/>
                <a:gd name="T25" fmla="*/ 25 h 694"/>
                <a:gd name="T26" fmla="*/ 226 w 374"/>
                <a:gd name="T27" fmla="*/ 0 h 694"/>
                <a:gd name="T28" fmla="*/ 373 w 374"/>
                <a:gd name="T29" fmla="*/ 1 h 69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74"/>
                <a:gd name="T46" fmla="*/ 0 h 694"/>
                <a:gd name="T47" fmla="*/ 374 w 374"/>
                <a:gd name="T48" fmla="*/ 694 h 69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74" h="694">
                  <a:moveTo>
                    <a:pt x="373" y="1"/>
                  </a:moveTo>
                  <a:lnTo>
                    <a:pt x="373" y="581"/>
                  </a:lnTo>
                  <a:lnTo>
                    <a:pt x="248" y="685"/>
                  </a:lnTo>
                  <a:lnTo>
                    <a:pt x="244" y="688"/>
                  </a:lnTo>
                  <a:lnTo>
                    <a:pt x="239" y="691"/>
                  </a:lnTo>
                  <a:lnTo>
                    <a:pt x="231" y="693"/>
                  </a:lnTo>
                  <a:lnTo>
                    <a:pt x="218" y="692"/>
                  </a:lnTo>
                  <a:lnTo>
                    <a:pt x="13" y="672"/>
                  </a:lnTo>
                  <a:lnTo>
                    <a:pt x="7" y="671"/>
                  </a:lnTo>
                  <a:lnTo>
                    <a:pt x="2" y="667"/>
                  </a:lnTo>
                  <a:lnTo>
                    <a:pt x="1" y="663"/>
                  </a:lnTo>
                  <a:lnTo>
                    <a:pt x="0" y="654"/>
                  </a:lnTo>
                  <a:lnTo>
                    <a:pt x="1" y="25"/>
                  </a:lnTo>
                  <a:lnTo>
                    <a:pt x="226" y="0"/>
                  </a:lnTo>
                  <a:lnTo>
                    <a:pt x="373" y="1"/>
                  </a:lnTo>
                </a:path>
              </a:pathLst>
            </a:custGeom>
            <a:solidFill>
              <a:srgbClr val="B2B2B2"/>
            </a:solidFill>
            <a:ln w="12700" cap="rnd">
              <a:solidFill>
                <a:srgbClr val="EAEC5E"/>
              </a:solidFill>
              <a:round/>
              <a:headEnd/>
              <a:tailEnd/>
            </a:ln>
          </p:spPr>
          <p:txBody>
            <a:bodyPr/>
            <a:lstStyle/>
            <a:p>
              <a:endParaRPr lang="zh-CN" altLang="en-US"/>
            </a:p>
          </p:txBody>
        </p:sp>
        <p:sp>
          <p:nvSpPr>
            <p:cNvPr id="32282" name="Freeform 53"/>
            <p:cNvSpPr>
              <a:spLocks/>
            </p:cNvSpPr>
            <p:nvPr/>
          </p:nvSpPr>
          <p:spPr bwMode="auto">
            <a:xfrm>
              <a:off x="1011" y="1536"/>
              <a:ext cx="182" cy="22"/>
            </a:xfrm>
            <a:custGeom>
              <a:avLst/>
              <a:gdLst>
                <a:gd name="T0" fmla="*/ 2 w 362"/>
                <a:gd name="T1" fmla="*/ 23 h 36"/>
                <a:gd name="T2" fmla="*/ 206 w 362"/>
                <a:gd name="T3" fmla="*/ 0 h 36"/>
                <a:gd name="T4" fmla="*/ 361 w 362"/>
                <a:gd name="T5" fmla="*/ 4 h 36"/>
                <a:gd name="T6" fmla="*/ 219 w 362"/>
                <a:gd name="T7" fmla="*/ 35 h 36"/>
                <a:gd name="T8" fmla="*/ 0 w 362"/>
                <a:gd name="T9" fmla="*/ 28 h 36"/>
                <a:gd name="T10" fmla="*/ 0 w 362"/>
                <a:gd name="T11" fmla="*/ 26 h 36"/>
                <a:gd name="T12" fmla="*/ 0 w 362"/>
                <a:gd name="T13" fmla="*/ 24 h 36"/>
                <a:gd name="T14" fmla="*/ 2 w 362"/>
                <a:gd name="T15" fmla="*/ 23 h 36"/>
                <a:gd name="T16" fmla="*/ 0 60000 65536"/>
                <a:gd name="T17" fmla="*/ 0 60000 65536"/>
                <a:gd name="T18" fmla="*/ 0 60000 65536"/>
                <a:gd name="T19" fmla="*/ 0 60000 65536"/>
                <a:gd name="T20" fmla="*/ 0 60000 65536"/>
                <a:gd name="T21" fmla="*/ 0 60000 65536"/>
                <a:gd name="T22" fmla="*/ 0 60000 65536"/>
                <a:gd name="T23" fmla="*/ 0 60000 65536"/>
                <a:gd name="T24" fmla="*/ 0 w 362"/>
                <a:gd name="T25" fmla="*/ 0 h 36"/>
                <a:gd name="T26" fmla="*/ 362 w 362"/>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2" h="36">
                  <a:moveTo>
                    <a:pt x="2" y="23"/>
                  </a:moveTo>
                  <a:lnTo>
                    <a:pt x="206" y="0"/>
                  </a:lnTo>
                  <a:lnTo>
                    <a:pt x="361" y="4"/>
                  </a:lnTo>
                  <a:lnTo>
                    <a:pt x="219" y="35"/>
                  </a:lnTo>
                  <a:lnTo>
                    <a:pt x="0" y="28"/>
                  </a:lnTo>
                  <a:lnTo>
                    <a:pt x="0" y="26"/>
                  </a:lnTo>
                  <a:lnTo>
                    <a:pt x="0" y="24"/>
                  </a:lnTo>
                  <a:lnTo>
                    <a:pt x="2" y="23"/>
                  </a:lnTo>
                </a:path>
              </a:pathLst>
            </a:custGeom>
            <a:solidFill>
              <a:srgbClr val="B2B2B2"/>
            </a:solidFill>
            <a:ln w="12700" cap="rnd">
              <a:noFill/>
              <a:round/>
              <a:headEnd/>
              <a:tailEnd/>
            </a:ln>
          </p:spPr>
          <p:txBody>
            <a:bodyPr/>
            <a:lstStyle/>
            <a:p>
              <a:endParaRPr lang="zh-CN" altLang="en-US"/>
            </a:p>
          </p:txBody>
        </p:sp>
        <p:sp>
          <p:nvSpPr>
            <p:cNvPr id="32283" name="Freeform 54"/>
            <p:cNvSpPr>
              <a:spLocks/>
            </p:cNvSpPr>
            <p:nvPr/>
          </p:nvSpPr>
          <p:spPr bwMode="auto">
            <a:xfrm>
              <a:off x="1008" y="1553"/>
              <a:ext cx="116" cy="392"/>
            </a:xfrm>
            <a:custGeom>
              <a:avLst/>
              <a:gdLst>
                <a:gd name="T0" fmla="*/ 5 w 231"/>
                <a:gd name="T1" fmla="*/ 616 h 639"/>
                <a:gd name="T2" fmla="*/ 8 w 231"/>
                <a:gd name="T3" fmla="*/ 624 h 639"/>
                <a:gd name="T4" fmla="*/ 14 w 231"/>
                <a:gd name="T5" fmla="*/ 625 h 639"/>
                <a:gd name="T6" fmla="*/ 20 w 231"/>
                <a:gd name="T7" fmla="*/ 625 h 639"/>
                <a:gd name="T8" fmla="*/ 26 w 231"/>
                <a:gd name="T9" fmla="*/ 625 h 639"/>
                <a:gd name="T10" fmla="*/ 230 w 231"/>
                <a:gd name="T11" fmla="*/ 638 h 639"/>
                <a:gd name="T12" fmla="*/ 230 w 231"/>
                <a:gd name="T13" fmla="*/ 25 h 639"/>
                <a:gd name="T14" fmla="*/ 228 w 231"/>
                <a:gd name="T15" fmla="*/ 18 h 639"/>
                <a:gd name="T16" fmla="*/ 224 w 231"/>
                <a:gd name="T17" fmla="*/ 14 h 639"/>
                <a:gd name="T18" fmla="*/ 219 w 231"/>
                <a:gd name="T19" fmla="*/ 12 h 639"/>
                <a:gd name="T20" fmla="*/ 212 w 231"/>
                <a:gd name="T21" fmla="*/ 12 h 639"/>
                <a:gd name="T22" fmla="*/ 205 w 231"/>
                <a:gd name="T23" fmla="*/ 12 h 639"/>
                <a:gd name="T24" fmla="*/ 47 w 231"/>
                <a:gd name="T25" fmla="*/ 2 h 639"/>
                <a:gd name="T26" fmla="*/ 26 w 231"/>
                <a:gd name="T27" fmla="*/ 0 h 639"/>
                <a:gd name="T28" fmla="*/ 19 w 231"/>
                <a:gd name="T29" fmla="*/ 0 h 639"/>
                <a:gd name="T30" fmla="*/ 14 w 231"/>
                <a:gd name="T31" fmla="*/ 1 h 639"/>
                <a:gd name="T32" fmla="*/ 6 w 231"/>
                <a:gd name="T33" fmla="*/ 4 h 639"/>
                <a:gd name="T34" fmla="*/ 4 w 231"/>
                <a:gd name="T35" fmla="*/ 6 h 639"/>
                <a:gd name="T36" fmla="*/ 1 w 231"/>
                <a:gd name="T37" fmla="*/ 14 h 639"/>
                <a:gd name="T38" fmla="*/ 0 w 231"/>
                <a:gd name="T39" fmla="*/ 25 h 639"/>
                <a:gd name="T40" fmla="*/ 0 w 231"/>
                <a:gd name="T41" fmla="*/ 351 h 639"/>
                <a:gd name="T42" fmla="*/ 0 w 231"/>
                <a:gd name="T43" fmla="*/ 355 h 639"/>
                <a:gd name="T44" fmla="*/ 3 w 231"/>
                <a:gd name="T45" fmla="*/ 356 h 639"/>
                <a:gd name="T46" fmla="*/ 5 w 231"/>
                <a:gd name="T47" fmla="*/ 355 h 639"/>
                <a:gd name="T48" fmla="*/ 5 w 231"/>
                <a:gd name="T49" fmla="*/ 616 h 63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31"/>
                <a:gd name="T76" fmla="*/ 0 h 639"/>
                <a:gd name="T77" fmla="*/ 231 w 231"/>
                <a:gd name="T78" fmla="*/ 639 h 63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31" h="639">
                  <a:moveTo>
                    <a:pt x="5" y="616"/>
                  </a:moveTo>
                  <a:lnTo>
                    <a:pt x="8" y="624"/>
                  </a:lnTo>
                  <a:lnTo>
                    <a:pt x="14" y="625"/>
                  </a:lnTo>
                  <a:lnTo>
                    <a:pt x="20" y="625"/>
                  </a:lnTo>
                  <a:lnTo>
                    <a:pt x="26" y="625"/>
                  </a:lnTo>
                  <a:lnTo>
                    <a:pt x="230" y="638"/>
                  </a:lnTo>
                  <a:lnTo>
                    <a:pt x="230" y="25"/>
                  </a:lnTo>
                  <a:lnTo>
                    <a:pt x="228" y="18"/>
                  </a:lnTo>
                  <a:lnTo>
                    <a:pt x="224" y="14"/>
                  </a:lnTo>
                  <a:lnTo>
                    <a:pt x="219" y="12"/>
                  </a:lnTo>
                  <a:lnTo>
                    <a:pt x="212" y="12"/>
                  </a:lnTo>
                  <a:lnTo>
                    <a:pt x="205" y="12"/>
                  </a:lnTo>
                  <a:lnTo>
                    <a:pt x="47" y="2"/>
                  </a:lnTo>
                  <a:lnTo>
                    <a:pt x="26" y="0"/>
                  </a:lnTo>
                  <a:lnTo>
                    <a:pt x="19" y="0"/>
                  </a:lnTo>
                  <a:lnTo>
                    <a:pt x="14" y="1"/>
                  </a:lnTo>
                  <a:lnTo>
                    <a:pt x="6" y="4"/>
                  </a:lnTo>
                  <a:lnTo>
                    <a:pt x="4" y="6"/>
                  </a:lnTo>
                  <a:lnTo>
                    <a:pt x="1" y="14"/>
                  </a:lnTo>
                  <a:lnTo>
                    <a:pt x="0" y="25"/>
                  </a:lnTo>
                  <a:lnTo>
                    <a:pt x="0" y="351"/>
                  </a:lnTo>
                  <a:lnTo>
                    <a:pt x="0" y="355"/>
                  </a:lnTo>
                  <a:lnTo>
                    <a:pt x="3" y="356"/>
                  </a:lnTo>
                  <a:lnTo>
                    <a:pt x="5" y="355"/>
                  </a:lnTo>
                  <a:lnTo>
                    <a:pt x="5" y="616"/>
                  </a:lnTo>
                </a:path>
              </a:pathLst>
            </a:custGeom>
            <a:solidFill>
              <a:schemeClr val="tx1"/>
            </a:solidFill>
            <a:ln w="12700" cap="rnd">
              <a:noFill/>
              <a:round/>
              <a:headEnd/>
              <a:tailEnd/>
            </a:ln>
          </p:spPr>
          <p:txBody>
            <a:bodyPr/>
            <a:lstStyle/>
            <a:p>
              <a:endParaRPr lang="zh-CN" altLang="en-US"/>
            </a:p>
          </p:txBody>
        </p:sp>
        <p:sp>
          <p:nvSpPr>
            <p:cNvPr id="32284" name="Line 55"/>
            <p:cNvSpPr>
              <a:spLocks noChangeShapeType="1"/>
            </p:cNvSpPr>
            <p:nvPr/>
          </p:nvSpPr>
          <p:spPr bwMode="auto">
            <a:xfrm>
              <a:off x="1137" y="1562"/>
              <a:ext cx="0" cy="383"/>
            </a:xfrm>
            <a:prstGeom prst="line">
              <a:avLst/>
            </a:prstGeom>
            <a:noFill/>
            <a:ln w="12700">
              <a:solidFill>
                <a:schemeClr val="bg2"/>
              </a:solidFill>
              <a:round/>
              <a:headEnd/>
              <a:tailEnd/>
            </a:ln>
          </p:spPr>
          <p:txBody>
            <a:bodyPr wrap="none" anchor="ctr"/>
            <a:lstStyle/>
            <a:p>
              <a:endParaRPr lang="zh-CN" altLang="en-US"/>
            </a:p>
          </p:txBody>
        </p:sp>
        <p:sp>
          <p:nvSpPr>
            <p:cNvPr id="32285" name="Freeform 56"/>
            <p:cNvSpPr>
              <a:spLocks/>
            </p:cNvSpPr>
            <p:nvPr/>
          </p:nvSpPr>
          <p:spPr bwMode="auto">
            <a:xfrm>
              <a:off x="1126" y="1558"/>
              <a:ext cx="6" cy="388"/>
            </a:xfrm>
            <a:custGeom>
              <a:avLst/>
              <a:gdLst>
                <a:gd name="T0" fmla="*/ 1 w 13"/>
                <a:gd name="T1" fmla="*/ 631 h 632"/>
                <a:gd name="T2" fmla="*/ 12 w 13"/>
                <a:gd name="T3" fmla="*/ 621 h 632"/>
                <a:gd name="T4" fmla="*/ 12 w 13"/>
                <a:gd name="T5" fmla="*/ 0 h 632"/>
                <a:gd name="T6" fmla="*/ 0 w 13"/>
                <a:gd name="T7" fmla="*/ 6 h 632"/>
                <a:gd name="T8" fmla="*/ 1 w 13"/>
                <a:gd name="T9" fmla="*/ 631 h 632"/>
                <a:gd name="T10" fmla="*/ 0 60000 65536"/>
                <a:gd name="T11" fmla="*/ 0 60000 65536"/>
                <a:gd name="T12" fmla="*/ 0 60000 65536"/>
                <a:gd name="T13" fmla="*/ 0 60000 65536"/>
                <a:gd name="T14" fmla="*/ 0 60000 65536"/>
                <a:gd name="T15" fmla="*/ 0 w 13"/>
                <a:gd name="T16" fmla="*/ 0 h 632"/>
                <a:gd name="T17" fmla="*/ 13 w 13"/>
                <a:gd name="T18" fmla="*/ 632 h 632"/>
              </a:gdLst>
              <a:ahLst/>
              <a:cxnLst>
                <a:cxn ang="T10">
                  <a:pos x="T0" y="T1"/>
                </a:cxn>
                <a:cxn ang="T11">
                  <a:pos x="T2" y="T3"/>
                </a:cxn>
                <a:cxn ang="T12">
                  <a:pos x="T4" y="T5"/>
                </a:cxn>
                <a:cxn ang="T13">
                  <a:pos x="T6" y="T7"/>
                </a:cxn>
                <a:cxn ang="T14">
                  <a:pos x="T8" y="T9"/>
                </a:cxn>
              </a:cxnLst>
              <a:rect l="T15" t="T16" r="T17" b="T18"/>
              <a:pathLst>
                <a:path w="13" h="632">
                  <a:moveTo>
                    <a:pt x="1" y="631"/>
                  </a:moveTo>
                  <a:lnTo>
                    <a:pt x="12" y="621"/>
                  </a:lnTo>
                  <a:lnTo>
                    <a:pt x="12" y="0"/>
                  </a:lnTo>
                  <a:lnTo>
                    <a:pt x="0" y="6"/>
                  </a:lnTo>
                  <a:lnTo>
                    <a:pt x="1" y="631"/>
                  </a:lnTo>
                </a:path>
              </a:pathLst>
            </a:custGeom>
            <a:solidFill>
              <a:schemeClr val="tx1"/>
            </a:solidFill>
            <a:ln w="12700" cap="rnd">
              <a:noFill/>
              <a:round/>
              <a:headEnd/>
              <a:tailEnd/>
            </a:ln>
          </p:spPr>
          <p:txBody>
            <a:bodyPr/>
            <a:lstStyle/>
            <a:p>
              <a:endParaRPr lang="zh-CN" altLang="en-US"/>
            </a:p>
          </p:txBody>
        </p:sp>
        <p:sp>
          <p:nvSpPr>
            <p:cNvPr id="32286" name="Line 57"/>
            <p:cNvSpPr>
              <a:spLocks noChangeShapeType="1"/>
            </p:cNvSpPr>
            <p:nvPr/>
          </p:nvSpPr>
          <p:spPr bwMode="auto">
            <a:xfrm>
              <a:off x="1011" y="1771"/>
              <a:ext cx="114" cy="5"/>
            </a:xfrm>
            <a:prstGeom prst="line">
              <a:avLst/>
            </a:prstGeom>
            <a:noFill/>
            <a:ln w="12700">
              <a:solidFill>
                <a:srgbClr val="606060"/>
              </a:solidFill>
              <a:round/>
              <a:headEnd/>
              <a:tailEnd/>
            </a:ln>
          </p:spPr>
          <p:txBody>
            <a:bodyPr wrap="none" anchor="ctr"/>
            <a:lstStyle/>
            <a:p>
              <a:endParaRPr lang="zh-CN" altLang="en-US"/>
            </a:p>
          </p:txBody>
        </p:sp>
        <p:grpSp>
          <p:nvGrpSpPr>
            <p:cNvPr id="32287" name="Group 58"/>
            <p:cNvGrpSpPr>
              <a:grpSpLocks/>
            </p:cNvGrpSpPr>
            <p:nvPr/>
          </p:nvGrpSpPr>
          <p:grpSpPr bwMode="auto">
            <a:xfrm>
              <a:off x="1019" y="1778"/>
              <a:ext cx="106" cy="176"/>
              <a:chOff x="2120" y="2914"/>
              <a:chExt cx="211" cy="286"/>
            </a:xfrm>
          </p:grpSpPr>
          <p:sp>
            <p:nvSpPr>
              <p:cNvPr id="32310" name="Line 59"/>
              <p:cNvSpPr>
                <a:spLocks noChangeShapeType="1"/>
              </p:cNvSpPr>
              <p:nvPr/>
            </p:nvSpPr>
            <p:spPr bwMode="auto">
              <a:xfrm>
                <a:off x="2120" y="3179"/>
                <a:ext cx="211" cy="13"/>
              </a:xfrm>
              <a:prstGeom prst="line">
                <a:avLst/>
              </a:prstGeom>
              <a:noFill/>
              <a:ln w="12700">
                <a:solidFill>
                  <a:srgbClr val="B2B2B2"/>
                </a:solidFill>
                <a:round/>
                <a:headEnd/>
                <a:tailEnd/>
              </a:ln>
            </p:spPr>
            <p:txBody>
              <a:bodyPr wrap="none" anchor="ctr"/>
              <a:lstStyle/>
              <a:p>
                <a:endParaRPr lang="zh-CN" altLang="en-US"/>
              </a:p>
            </p:txBody>
          </p:sp>
          <p:sp>
            <p:nvSpPr>
              <p:cNvPr id="32311" name="Line 60"/>
              <p:cNvSpPr>
                <a:spLocks noChangeShapeType="1"/>
              </p:cNvSpPr>
              <p:nvPr/>
            </p:nvSpPr>
            <p:spPr bwMode="auto">
              <a:xfrm flipV="1">
                <a:off x="2310" y="2922"/>
                <a:ext cx="0" cy="278"/>
              </a:xfrm>
              <a:prstGeom prst="line">
                <a:avLst/>
              </a:prstGeom>
              <a:noFill/>
              <a:ln w="12700">
                <a:solidFill>
                  <a:srgbClr val="B2B2B2"/>
                </a:solidFill>
                <a:round/>
                <a:headEnd/>
                <a:tailEnd/>
              </a:ln>
            </p:spPr>
            <p:txBody>
              <a:bodyPr wrap="none" anchor="ctr"/>
              <a:lstStyle/>
              <a:p>
                <a:endParaRPr lang="zh-CN" altLang="en-US"/>
              </a:p>
            </p:txBody>
          </p:sp>
          <p:sp>
            <p:nvSpPr>
              <p:cNvPr id="32312" name="Line 61"/>
              <p:cNvSpPr>
                <a:spLocks noChangeShapeType="1"/>
              </p:cNvSpPr>
              <p:nvPr/>
            </p:nvSpPr>
            <p:spPr bwMode="auto">
              <a:xfrm>
                <a:off x="2121" y="2914"/>
                <a:ext cx="0" cy="262"/>
              </a:xfrm>
              <a:prstGeom prst="line">
                <a:avLst/>
              </a:prstGeom>
              <a:noFill/>
              <a:ln w="12700">
                <a:solidFill>
                  <a:srgbClr val="B2B2B2"/>
                </a:solidFill>
                <a:round/>
                <a:headEnd/>
                <a:tailEnd/>
              </a:ln>
            </p:spPr>
            <p:txBody>
              <a:bodyPr wrap="none" anchor="ctr"/>
              <a:lstStyle/>
              <a:p>
                <a:endParaRPr lang="zh-CN" altLang="en-US"/>
              </a:p>
            </p:txBody>
          </p:sp>
          <p:sp>
            <p:nvSpPr>
              <p:cNvPr id="32313" name="Line 62"/>
              <p:cNvSpPr>
                <a:spLocks noChangeShapeType="1"/>
              </p:cNvSpPr>
              <p:nvPr/>
            </p:nvSpPr>
            <p:spPr bwMode="auto">
              <a:xfrm>
                <a:off x="2129" y="2914"/>
                <a:ext cx="0" cy="262"/>
              </a:xfrm>
              <a:prstGeom prst="line">
                <a:avLst/>
              </a:prstGeom>
              <a:noFill/>
              <a:ln w="12700">
                <a:solidFill>
                  <a:srgbClr val="B2B2B2"/>
                </a:solidFill>
                <a:round/>
                <a:headEnd/>
                <a:tailEnd/>
              </a:ln>
            </p:spPr>
            <p:txBody>
              <a:bodyPr wrap="none" anchor="ctr"/>
              <a:lstStyle/>
              <a:p>
                <a:endParaRPr lang="zh-CN" altLang="en-US"/>
              </a:p>
            </p:txBody>
          </p:sp>
          <p:sp>
            <p:nvSpPr>
              <p:cNvPr id="32314" name="Line 63"/>
              <p:cNvSpPr>
                <a:spLocks noChangeShapeType="1"/>
              </p:cNvSpPr>
              <p:nvPr/>
            </p:nvSpPr>
            <p:spPr bwMode="auto">
              <a:xfrm>
                <a:off x="2136" y="2915"/>
                <a:ext cx="0" cy="262"/>
              </a:xfrm>
              <a:prstGeom prst="line">
                <a:avLst/>
              </a:prstGeom>
              <a:noFill/>
              <a:ln w="12700">
                <a:solidFill>
                  <a:srgbClr val="B2B2B2"/>
                </a:solidFill>
                <a:round/>
                <a:headEnd/>
                <a:tailEnd/>
              </a:ln>
            </p:spPr>
            <p:txBody>
              <a:bodyPr wrap="none" anchor="ctr"/>
              <a:lstStyle/>
              <a:p>
                <a:endParaRPr lang="zh-CN" altLang="en-US"/>
              </a:p>
            </p:txBody>
          </p:sp>
          <p:sp>
            <p:nvSpPr>
              <p:cNvPr id="32315" name="Line 64"/>
              <p:cNvSpPr>
                <a:spLocks noChangeShapeType="1"/>
              </p:cNvSpPr>
              <p:nvPr/>
            </p:nvSpPr>
            <p:spPr bwMode="auto">
              <a:xfrm>
                <a:off x="2144" y="2915"/>
                <a:ext cx="0" cy="262"/>
              </a:xfrm>
              <a:prstGeom prst="line">
                <a:avLst/>
              </a:prstGeom>
              <a:noFill/>
              <a:ln w="12700">
                <a:solidFill>
                  <a:srgbClr val="B2B2B2"/>
                </a:solidFill>
                <a:round/>
                <a:headEnd/>
                <a:tailEnd/>
              </a:ln>
            </p:spPr>
            <p:txBody>
              <a:bodyPr wrap="none" anchor="ctr"/>
              <a:lstStyle/>
              <a:p>
                <a:endParaRPr lang="zh-CN" altLang="en-US"/>
              </a:p>
            </p:txBody>
          </p:sp>
          <p:sp>
            <p:nvSpPr>
              <p:cNvPr id="32316" name="Line 65"/>
              <p:cNvSpPr>
                <a:spLocks noChangeShapeType="1"/>
              </p:cNvSpPr>
              <p:nvPr/>
            </p:nvSpPr>
            <p:spPr bwMode="auto">
              <a:xfrm>
                <a:off x="2152" y="2916"/>
                <a:ext cx="0" cy="261"/>
              </a:xfrm>
              <a:prstGeom prst="line">
                <a:avLst/>
              </a:prstGeom>
              <a:noFill/>
              <a:ln w="12700">
                <a:solidFill>
                  <a:srgbClr val="B2B2B2"/>
                </a:solidFill>
                <a:round/>
                <a:headEnd/>
                <a:tailEnd/>
              </a:ln>
            </p:spPr>
            <p:txBody>
              <a:bodyPr wrap="none" anchor="ctr"/>
              <a:lstStyle/>
              <a:p>
                <a:endParaRPr lang="zh-CN" altLang="en-US"/>
              </a:p>
            </p:txBody>
          </p:sp>
          <p:sp>
            <p:nvSpPr>
              <p:cNvPr id="32317" name="Line 66"/>
              <p:cNvSpPr>
                <a:spLocks noChangeShapeType="1"/>
              </p:cNvSpPr>
              <p:nvPr/>
            </p:nvSpPr>
            <p:spPr bwMode="auto">
              <a:xfrm>
                <a:off x="2182" y="2918"/>
                <a:ext cx="0" cy="261"/>
              </a:xfrm>
              <a:prstGeom prst="line">
                <a:avLst/>
              </a:prstGeom>
              <a:noFill/>
              <a:ln w="12700">
                <a:solidFill>
                  <a:srgbClr val="B2B2B2"/>
                </a:solidFill>
                <a:round/>
                <a:headEnd/>
                <a:tailEnd/>
              </a:ln>
            </p:spPr>
            <p:txBody>
              <a:bodyPr wrap="none" anchor="ctr"/>
              <a:lstStyle/>
              <a:p>
                <a:endParaRPr lang="zh-CN" altLang="en-US"/>
              </a:p>
            </p:txBody>
          </p:sp>
          <p:sp>
            <p:nvSpPr>
              <p:cNvPr id="32318" name="Line 67"/>
              <p:cNvSpPr>
                <a:spLocks noChangeShapeType="1"/>
              </p:cNvSpPr>
              <p:nvPr/>
            </p:nvSpPr>
            <p:spPr bwMode="auto">
              <a:xfrm>
                <a:off x="2159" y="2917"/>
                <a:ext cx="0" cy="261"/>
              </a:xfrm>
              <a:prstGeom prst="line">
                <a:avLst/>
              </a:prstGeom>
              <a:noFill/>
              <a:ln w="12700">
                <a:solidFill>
                  <a:srgbClr val="B2B2B2"/>
                </a:solidFill>
                <a:round/>
                <a:headEnd/>
                <a:tailEnd/>
              </a:ln>
            </p:spPr>
            <p:txBody>
              <a:bodyPr wrap="none" anchor="ctr"/>
              <a:lstStyle/>
              <a:p>
                <a:endParaRPr lang="zh-CN" altLang="en-US"/>
              </a:p>
            </p:txBody>
          </p:sp>
          <p:sp>
            <p:nvSpPr>
              <p:cNvPr id="32319" name="Line 68"/>
              <p:cNvSpPr>
                <a:spLocks noChangeShapeType="1"/>
              </p:cNvSpPr>
              <p:nvPr/>
            </p:nvSpPr>
            <p:spPr bwMode="auto">
              <a:xfrm>
                <a:off x="2167" y="2917"/>
                <a:ext cx="0" cy="261"/>
              </a:xfrm>
              <a:prstGeom prst="line">
                <a:avLst/>
              </a:prstGeom>
              <a:noFill/>
              <a:ln w="12700">
                <a:solidFill>
                  <a:srgbClr val="B2B2B2"/>
                </a:solidFill>
                <a:round/>
                <a:headEnd/>
                <a:tailEnd/>
              </a:ln>
            </p:spPr>
            <p:txBody>
              <a:bodyPr wrap="none" anchor="ctr"/>
              <a:lstStyle/>
              <a:p>
                <a:endParaRPr lang="zh-CN" altLang="en-US"/>
              </a:p>
            </p:txBody>
          </p:sp>
          <p:sp>
            <p:nvSpPr>
              <p:cNvPr id="32320" name="Line 69"/>
              <p:cNvSpPr>
                <a:spLocks noChangeShapeType="1"/>
              </p:cNvSpPr>
              <p:nvPr/>
            </p:nvSpPr>
            <p:spPr bwMode="auto">
              <a:xfrm>
                <a:off x="2174" y="2918"/>
                <a:ext cx="0" cy="261"/>
              </a:xfrm>
              <a:prstGeom prst="line">
                <a:avLst/>
              </a:prstGeom>
              <a:noFill/>
              <a:ln w="12700">
                <a:solidFill>
                  <a:srgbClr val="B2B2B2"/>
                </a:solidFill>
                <a:round/>
                <a:headEnd/>
                <a:tailEnd/>
              </a:ln>
            </p:spPr>
            <p:txBody>
              <a:bodyPr wrap="none" anchor="ctr"/>
              <a:lstStyle/>
              <a:p>
                <a:endParaRPr lang="zh-CN" altLang="en-US"/>
              </a:p>
            </p:txBody>
          </p:sp>
          <p:sp>
            <p:nvSpPr>
              <p:cNvPr id="32321" name="Line 70"/>
              <p:cNvSpPr>
                <a:spLocks noChangeShapeType="1"/>
              </p:cNvSpPr>
              <p:nvPr/>
            </p:nvSpPr>
            <p:spPr bwMode="auto">
              <a:xfrm>
                <a:off x="2189" y="2920"/>
                <a:ext cx="0" cy="261"/>
              </a:xfrm>
              <a:prstGeom prst="line">
                <a:avLst/>
              </a:prstGeom>
              <a:noFill/>
              <a:ln w="12700">
                <a:solidFill>
                  <a:srgbClr val="B2B2B2"/>
                </a:solidFill>
                <a:round/>
                <a:headEnd/>
                <a:tailEnd/>
              </a:ln>
            </p:spPr>
            <p:txBody>
              <a:bodyPr wrap="none" anchor="ctr"/>
              <a:lstStyle/>
              <a:p>
                <a:endParaRPr lang="zh-CN" altLang="en-US"/>
              </a:p>
            </p:txBody>
          </p:sp>
          <p:sp>
            <p:nvSpPr>
              <p:cNvPr id="32322" name="Line 71"/>
              <p:cNvSpPr>
                <a:spLocks noChangeShapeType="1"/>
              </p:cNvSpPr>
              <p:nvPr/>
            </p:nvSpPr>
            <p:spPr bwMode="auto">
              <a:xfrm>
                <a:off x="2197" y="2920"/>
                <a:ext cx="0" cy="261"/>
              </a:xfrm>
              <a:prstGeom prst="line">
                <a:avLst/>
              </a:prstGeom>
              <a:noFill/>
              <a:ln w="12700">
                <a:solidFill>
                  <a:srgbClr val="B2B2B2"/>
                </a:solidFill>
                <a:round/>
                <a:headEnd/>
                <a:tailEnd/>
              </a:ln>
            </p:spPr>
            <p:txBody>
              <a:bodyPr wrap="none" anchor="ctr"/>
              <a:lstStyle/>
              <a:p>
                <a:endParaRPr lang="zh-CN" altLang="en-US"/>
              </a:p>
            </p:txBody>
          </p:sp>
          <p:sp>
            <p:nvSpPr>
              <p:cNvPr id="32323" name="Line 72"/>
              <p:cNvSpPr>
                <a:spLocks noChangeShapeType="1"/>
              </p:cNvSpPr>
              <p:nvPr/>
            </p:nvSpPr>
            <p:spPr bwMode="auto">
              <a:xfrm>
                <a:off x="2205" y="2921"/>
                <a:ext cx="0" cy="261"/>
              </a:xfrm>
              <a:prstGeom prst="line">
                <a:avLst/>
              </a:prstGeom>
              <a:noFill/>
              <a:ln w="12700">
                <a:solidFill>
                  <a:srgbClr val="B2B2B2"/>
                </a:solidFill>
                <a:round/>
                <a:headEnd/>
                <a:tailEnd/>
              </a:ln>
            </p:spPr>
            <p:txBody>
              <a:bodyPr wrap="none" anchor="ctr"/>
              <a:lstStyle/>
              <a:p>
                <a:endParaRPr lang="zh-CN" altLang="en-US"/>
              </a:p>
            </p:txBody>
          </p:sp>
          <p:sp>
            <p:nvSpPr>
              <p:cNvPr id="32324" name="Line 73"/>
              <p:cNvSpPr>
                <a:spLocks noChangeShapeType="1"/>
              </p:cNvSpPr>
              <p:nvPr/>
            </p:nvSpPr>
            <p:spPr bwMode="auto">
              <a:xfrm>
                <a:off x="2213" y="2922"/>
                <a:ext cx="0" cy="261"/>
              </a:xfrm>
              <a:prstGeom prst="line">
                <a:avLst/>
              </a:prstGeom>
              <a:noFill/>
              <a:ln w="12700">
                <a:solidFill>
                  <a:srgbClr val="B2B2B2"/>
                </a:solidFill>
                <a:round/>
                <a:headEnd/>
                <a:tailEnd/>
              </a:ln>
            </p:spPr>
            <p:txBody>
              <a:bodyPr wrap="none" anchor="ctr"/>
              <a:lstStyle/>
              <a:p>
                <a:endParaRPr lang="zh-CN" altLang="en-US"/>
              </a:p>
            </p:txBody>
          </p:sp>
          <p:sp>
            <p:nvSpPr>
              <p:cNvPr id="32325" name="Line 74"/>
              <p:cNvSpPr>
                <a:spLocks noChangeShapeType="1"/>
              </p:cNvSpPr>
              <p:nvPr/>
            </p:nvSpPr>
            <p:spPr bwMode="auto">
              <a:xfrm>
                <a:off x="2221" y="2922"/>
                <a:ext cx="0" cy="261"/>
              </a:xfrm>
              <a:prstGeom prst="line">
                <a:avLst/>
              </a:prstGeom>
              <a:noFill/>
              <a:ln w="12700">
                <a:solidFill>
                  <a:srgbClr val="B2B2B2"/>
                </a:solidFill>
                <a:round/>
                <a:headEnd/>
                <a:tailEnd/>
              </a:ln>
            </p:spPr>
            <p:txBody>
              <a:bodyPr wrap="none" anchor="ctr"/>
              <a:lstStyle/>
              <a:p>
                <a:endParaRPr lang="zh-CN" altLang="en-US"/>
              </a:p>
            </p:txBody>
          </p:sp>
          <p:sp>
            <p:nvSpPr>
              <p:cNvPr id="32326" name="Line 75"/>
              <p:cNvSpPr>
                <a:spLocks noChangeShapeType="1"/>
              </p:cNvSpPr>
              <p:nvPr/>
            </p:nvSpPr>
            <p:spPr bwMode="auto">
              <a:xfrm>
                <a:off x="2231" y="2923"/>
                <a:ext cx="0" cy="262"/>
              </a:xfrm>
              <a:prstGeom prst="line">
                <a:avLst/>
              </a:prstGeom>
              <a:noFill/>
              <a:ln w="12700">
                <a:solidFill>
                  <a:srgbClr val="B2B2B2"/>
                </a:solidFill>
                <a:round/>
                <a:headEnd/>
                <a:tailEnd/>
              </a:ln>
            </p:spPr>
            <p:txBody>
              <a:bodyPr wrap="none" anchor="ctr"/>
              <a:lstStyle/>
              <a:p>
                <a:endParaRPr lang="zh-CN" altLang="en-US"/>
              </a:p>
            </p:txBody>
          </p:sp>
          <p:sp>
            <p:nvSpPr>
              <p:cNvPr id="32327" name="Line 76"/>
              <p:cNvSpPr>
                <a:spLocks noChangeShapeType="1"/>
              </p:cNvSpPr>
              <p:nvPr/>
            </p:nvSpPr>
            <p:spPr bwMode="auto">
              <a:xfrm>
                <a:off x="2238" y="2923"/>
                <a:ext cx="0" cy="262"/>
              </a:xfrm>
              <a:prstGeom prst="line">
                <a:avLst/>
              </a:prstGeom>
              <a:noFill/>
              <a:ln w="12700">
                <a:solidFill>
                  <a:srgbClr val="B2B2B2"/>
                </a:solidFill>
                <a:round/>
                <a:headEnd/>
                <a:tailEnd/>
              </a:ln>
            </p:spPr>
            <p:txBody>
              <a:bodyPr wrap="none" anchor="ctr"/>
              <a:lstStyle/>
              <a:p>
                <a:endParaRPr lang="zh-CN" altLang="en-US"/>
              </a:p>
            </p:txBody>
          </p:sp>
          <p:sp>
            <p:nvSpPr>
              <p:cNvPr id="32328" name="Line 77"/>
              <p:cNvSpPr>
                <a:spLocks noChangeShapeType="1"/>
              </p:cNvSpPr>
              <p:nvPr/>
            </p:nvSpPr>
            <p:spPr bwMode="auto">
              <a:xfrm>
                <a:off x="2246" y="2925"/>
                <a:ext cx="0" cy="261"/>
              </a:xfrm>
              <a:prstGeom prst="line">
                <a:avLst/>
              </a:prstGeom>
              <a:noFill/>
              <a:ln w="12700">
                <a:solidFill>
                  <a:srgbClr val="B2B2B2"/>
                </a:solidFill>
                <a:round/>
                <a:headEnd/>
                <a:tailEnd/>
              </a:ln>
            </p:spPr>
            <p:txBody>
              <a:bodyPr wrap="none" anchor="ctr"/>
              <a:lstStyle/>
              <a:p>
                <a:endParaRPr lang="zh-CN" altLang="en-US"/>
              </a:p>
            </p:txBody>
          </p:sp>
          <p:sp>
            <p:nvSpPr>
              <p:cNvPr id="32329" name="Line 78"/>
              <p:cNvSpPr>
                <a:spLocks noChangeShapeType="1"/>
              </p:cNvSpPr>
              <p:nvPr/>
            </p:nvSpPr>
            <p:spPr bwMode="auto">
              <a:xfrm flipV="1">
                <a:off x="2253" y="2915"/>
                <a:ext cx="0" cy="279"/>
              </a:xfrm>
              <a:prstGeom prst="line">
                <a:avLst/>
              </a:prstGeom>
              <a:noFill/>
              <a:ln w="12700">
                <a:solidFill>
                  <a:srgbClr val="B2B2B2"/>
                </a:solidFill>
                <a:round/>
                <a:headEnd/>
                <a:tailEnd/>
              </a:ln>
            </p:spPr>
            <p:txBody>
              <a:bodyPr wrap="none" anchor="ctr"/>
              <a:lstStyle/>
              <a:p>
                <a:endParaRPr lang="zh-CN" altLang="en-US"/>
              </a:p>
            </p:txBody>
          </p:sp>
          <p:sp>
            <p:nvSpPr>
              <p:cNvPr id="32330" name="Line 79"/>
              <p:cNvSpPr>
                <a:spLocks noChangeShapeType="1"/>
              </p:cNvSpPr>
              <p:nvPr/>
            </p:nvSpPr>
            <p:spPr bwMode="auto">
              <a:xfrm>
                <a:off x="2262" y="2926"/>
                <a:ext cx="0" cy="261"/>
              </a:xfrm>
              <a:prstGeom prst="line">
                <a:avLst/>
              </a:prstGeom>
              <a:noFill/>
              <a:ln w="12700">
                <a:solidFill>
                  <a:srgbClr val="B2B2B2"/>
                </a:solidFill>
                <a:round/>
                <a:headEnd/>
                <a:tailEnd/>
              </a:ln>
            </p:spPr>
            <p:txBody>
              <a:bodyPr wrap="none" anchor="ctr"/>
              <a:lstStyle/>
              <a:p>
                <a:endParaRPr lang="zh-CN" altLang="en-US"/>
              </a:p>
            </p:txBody>
          </p:sp>
          <p:sp>
            <p:nvSpPr>
              <p:cNvPr id="32331" name="Line 80"/>
              <p:cNvSpPr>
                <a:spLocks noChangeShapeType="1"/>
              </p:cNvSpPr>
              <p:nvPr/>
            </p:nvSpPr>
            <p:spPr bwMode="auto">
              <a:xfrm>
                <a:off x="2270" y="2927"/>
                <a:ext cx="0" cy="260"/>
              </a:xfrm>
              <a:prstGeom prst="line">
                <a:avLst/>
              </a:prstGeom>
              <a:noFill/>
              <a:ln w="12700">
                <a:solidFill>
                  <a:srgbClr val="B2B2B2"/>
                </a:solidFill>
                <a:round/>
                <a:headEnd/>
                <a:tailEnd/>
              </a:ln>
            </p:spPr>
            <p:txBody>
              <a:bodyPr wrap="none" anchor="ctr"/>
              <a:lstStyle/>
              <a:p>
                <a:endParaRPr lang="zh-CN" altLang="en-US"/>
              </a:p>
            </p:txBody>
          </p:sp>
          <p:sp>
            <p:nvSpPr>
              <p:cNvPr id="32332" name="Line 81"/>
              <p:cNvSpPr>
                <a:spLocks noChangeShapeType="1"/>
              </p:cNvSpPr>
              <p:nvPr/>
            </p:nvSpPr>
            <p:spPr bwMode="auto">
              <a:xfrm>
                <a:off x="2277" y="2928"/>
                <a:ext cx="0" cy="261"/>
              </a:xfrm>
              <a:prstGeom prst="line">
                <a:avLst/>
              </a:prstGeom>
              <a:noFill/>
              <a:ln w="12700">
                <a:solidFill>
                  <a:srgbClr val="B2B2B2"/>
                </a:solidFill>
                <a:round/>
                <a:headEnd/>
                <a:tailEnd/>
              </a:ln>
            </p:spPr>
            <p:txBody>
              <a:bodyPr wrap="none" anchor="ctr"/>
              <a:lstStyle/>
              <a:p>
                <a:endParaRPr lang="zh-CN" altLang="en-US"/>
              </a:p>
            </p:txBody>
          </p:sp>
          <p:sp>
            <p:nvSpPr>
              <p:cNvPr id="32333" name="Line 82"/>
              <p:cNvSpPr>
                <a:spLocks noChangeShapeType="1"/>
              </p:cNvSpPr>
              <p:nvPr/>
            </p:nvSpPr>
            <p:spPr bwMode="auto">
              <a:xfrm>
                <a:off x="2285" y="2928"/>
                <a:ext cx="0" cy="261"/>
              </a:xfrm>
              <a:prstGeom prst="line">
                <a:avLst/>
              </a:prstGeom>
              <a:noFill/>
              <a:ln w="12700">
                <a:solidFill>
                  <a:srgbClr val="B2B2B2"/>
                </a:solidFill>
                <a:round/>
                <a:headEnd/>
                <a:tailEnd/>
              </a:ln>
            </p:spPr>
            <p:txBody>
              <a:bodyPr wrap="none" anchor="ctr"/>
              <a:lstStyle/>
              <a:p>
                <a:endParaRPr lang="zh-CN" altLang="en-US"/>
              </a:p>
            </p:txBody>
          </p:sp>
          <p:sp>
            <p:nvSpPr>
              <p:cNvPr id="32334" name="Line 83"/>
              <p:cNvSpPr>
                <a:spLocks noChangeShapeType="1"/>
              </p:cNvSpPr>
              <p:nvPr/>
            </p:nvSpPr>
            <p:spPr bwMode="auto">
              <a:xfrm flipV="1">
                <a:off x="2292" y="2919"/>
                <a:ext cx="0" cy="279"/>
              </a:xfrm>
              <a:prstGeom prst="line">
                <a:avLst/>
              </a:prstGeom>
              <a:noFill/>
              <a:ln w="12700">
                <a:solidFill>
                  <a:srgbClr val="B2B2B2"/>
                </a:solidFill>
                <a:round/>
                <a:headEnd/>
                <a:tailEnd/>
              </a:ln>
            </p:spPr>
            <p:txBody>
              <a:bodyPr wrap="none" anchor="ctr"/>
              <a:lstStyle/>
              <a:p>
                <a:endParaRPr lang="zh-CN" altLang="en-US"/>
              </a:p>
            </p:txBody>
          </p:sp>
          <p:sp>
            <p:nvSpPr>
              <p:cNvPr id="32335" name="Line 84"/>
              <p:cNvSpPr>
                <a:spLocks noChangeShapeType="1"/>
              </p:cNvSpPr>
              <p:nvPr/>
            </p:nvSpPr>
            <p:spPr bwMode="auto">
              <a:xfrm>
                <a:off x="2301" y="2930"/>
                <a:ext cx="0" cy="261"/>
              </a:xfrm>
              <a:prstGeom prst="line">
                <a:avLst/>
              </a:prstGeom>
              <a:noFill/>
              <a:ln w="12700">
                <a:solidFill>
                  <a:srgbClr val="B2B2B2"/>
                </a:solidFill>
                <a:round/>
                <a:headEnd/>
                <a:tailEnd/>
              </a:ln>
            </p:spPr>
            <p:txBody>
              <a:bodyPr wrap="none" anchor="ctr"/>
              <a:lstStyle/>
              <a:p>
                <a:endParaRPr lang="zh-CN" altLang="en-US"/>
              </a:p>
            </p:txBody>
          </p:sp>
        </p:grpSp>
        <p:sp>
          <p:nvSpPr>
            <p:cNvPr id="32288" name="Line 85"/>
            <p:cNvSpPr>
              <a:spLocks noChangeShapeType="1"/>
            </p:cNvSpPr>
            <p:nvPr/>
          </p:nvSpPr>
          <p:spPr bwMode="auto">
            <a:xfrm>
              <a:off x="1010" y="1593"/>
              <a:ext cx="115" cy="3"/>
            </a:xfrm>
            <a:prstGeom prst="line">
              <a:avLst/>
            </a:prstGeom>
            <a:noFill/>
            <a:ln w="12700">
              <a:solidFill>
                <a:srgbClr val="606060"/>
              </a:solidFill>
              <a:round/>
              <a:headEnd/>
              <a:tailEnd/>
            </a:ln>
          </p:spPr>
          <p:txBody>
            <a:bodyPr wrap="none" anchor="ctr"/>
            <a:lstStyle/>
            <a:p>
              <a:endParaRPr lang="zh-CN" altLang="en-US"/>
            </a:p>
          </p:txBody>
        </p:sp>
        <p:sp>
          <p:nvSpPr>
            <p:cNvPr id="32289" name="Line 86"/>
            <p:cNvSpPr>
              <a:spLocks noChangeShapeType="1"/>
            </p:cNvSpPr>
            <p:nvPr/>
          </p:nvSpPr>
          <p:spPr bwMode="auto">
            <a:xfrm>
              <a:off x="1011" y="1777"/>
              <a:ext cx="114" cy="5"/>
            </a:xfrm>
            <a:prstGeom prst="line">
              <a:avLst/>
            </a:prstGeom>
            <a:noFill/>
            <a:ln w="12700">
              <a:solidFill>
                <a:schemeClr val="bg2"/>
              </a:solidFill>
              <a:round/>
              <a:headEnd/>
              <a:tailEnd/>
            </a:ln>
          </p:spPr>
          <p:txBody>
            <a:bodyPr wrap="none" anchor="ctr"/>
            <a:lstStyle/>
            <a:p>
              <a:endParaRPr lang="zh-CN" altLang="en-US"/>
            </a:p>
          </p:txBody>
        </p:sp>
        <p:grpSp>
          <p:nvGrpSpPr>
            <p:cNvPr id="32290" name="Group 87"/>
            <p:cNvGrpSpPr>
              <a:grpSpLocks/>
            </p:cNvGrpSpPr>
            <p:nvPr/>
          </p:nvGrpSpPr>
          <p:grpSpPr bwMode="auto">
            <a:xfrm>
              <a:off x="1021" y="1569"/>
              <a:ext cx="96" cy="22"/>
              <a:chOff x="2124" y="2573"/>
              <a:chExt cx="191" cy="37"/>
            </a:xfrm>
          </p:grpSpPr>
          <p:sp>
            <p:nvSpPr>
              <p:cNvPr id="32306" name="Oval 88"/>
              <p:cNvSpPr>
                <a:spLocks noChangeArrowheads="1"/>
              </p:cNvSpPr>
              <p:nvPr/>
            </p:nvSpPr>
            <p:spPr bwMode="auto">
              <a:xfrm>
                <a:off x="2124" y="2573"/>
                <a:ext cx="8" cy="9"/>
              </a:xfrm>
              <a:prstGeom prst="ellipse">
                <a:avLst/>
              </a:prstGeom>
              <a:solidFill>
                <a:schemeClr val="tx1"/>
              </a:solidFill>
              <a:ln w="12700">
                <a:solidFill>
                  <a:schemeClr val="bg2"/>
                </a:solidFill>
                <a:round/>
                <a:headEnd/>
                <a:tailEnd/>
              </a:ln>
            </p:spPr>
            <p:txBody>
              <a:bodyPr wrap="none" anchor="ctr"/>
              <a:lstStyle/>
              <a:p>
                <a:endParaRPr lang="zh-CN" altLang="en-US"/>
              </a:p>
            </p:txBody>
          </p:sp>
          <p:sp>
            <p:nvSpPr>
              <p:cNvPr id="32307" name="Oval 89"/>
              <p:cNvSpPr>
                <a:spLocks noChangeArrowheads="1"/>
              </p:cNvSpPr>
              <p:nvPr/>
            </p:nvSpPr>
            <p:spPr bwMode="auto">
              <a:xfrm>
                <a:off x="2169" y="2575"/>
                <a:ext cx="9" cy="10"/>
              </a:xfrm>
              <a:prstGeom prst="ellipse">
                <a:avLst/>
              </a:prstGeom>
              <a:solidFill>
                <a:schemeClr val="tx1"/>
              </a:solidFill>
              <a:ln w="12700">
                <a:solidFill>
                  <a:schemeClr val="bg2"/>
                </a:solidFill>
                <a:round/>
                <a:headEnd/>
                <a:tailEnd/>
              </a:ln>
            </p:spPr>
            <p:txBody>
              <a:bodyPr wrap="none" anchor="ctr"/>
              <a:lstStyle/>
              <a:p>
                <a:endParaRPr lang="zh-CN" altLang="en-US"/>
              </a:p>
            </p:txBody>
          </p:sp>
          <p:sp>
            <p:nvSpPr>
              <p:cNvPr id="32308" name="Oval 90"/>
              <p:cNvSpPr>
                <a:spLocks noChangeArrowheads="1"/>
              </p:cNvSpPr>
              <p:nvPr/>
            </p:nvSpPr>
            <p:spPr bwMode="auto">
              <a:xfrm>
                <a:off x="2213" y="2578"/>
                <a:ext cx="9" cy="9"/>
              </a:xfrm>
              <a:prstGeom prst="ellipse">
                <a:avLst/>
              </a:prstGeom>
              <a:solidFill>
                <a:schemeClr val="tx1"/>
              </a:solidFill>
              <a:ln w="12700">
                <a:solidFill>
                  <a:schemeClr val="bg2"/>
                </a:solidFill>
                <a:round/>
                <a:headEnd/>
                <a:tailEnd/>
              </a:ln>
            </p:spPr>
            <p:txBody>
              <a:bodyPr wrap="none" anchor="ctr"/>
              <a:lstStyle/>
              <a:p>
                <a:endParaRPr lang="zh-CN" altLang="en-US"/>
              </a:p>
            </p:txBody>
          </p:sp>
          <p:sp>
            <p:nvSpPr>
              <p:cNvPr id="32309" name="Freeform 91"/>
              <p:cNvSpPr>
                <a:spLocks/>
              </p:cNvSpPr>
              <p:nvPr/>
            </p:nvSpPr>
            <p:spPr bwMode="auto">
              <a:xfrm>
                <a:off x="2292" y="2577"/>
                <a:ext cx="23" cy="33"/>
              </a:xfrm>
              <a:custGeom>
                <a:avLst/>
                <a:gdLst>
                  <a:gd name="T0" fmla="*/ 0 w 23"/>
                  <a:gd name="T1" fmla="*/ 0 h 33"/>
                  <a:gd name="T2" fmla="*/ 22 w 23"/>
                  <a:gd name="T3" fmla="*/ 1 h 33"/>
                  <a:gd name="T4" fmla="*/ 22 w 23"/>
                  <a:gd name="T5" fmla="*/ 32 h 33"/>
                  <a:gd name="T6" fmla="*/ 0 w 23"/>
                  <a:gd name="T7" fmla="*/ 30 h 33"/>
                  <a:gd name="T8" fmla="*/ 0 w 23"/>
                  <a:gd name="T9" fmla="*/ 0 h 33"/>
                  <a:gd name="T10" fmla="*/ 0 60000 65536"/>
                  <a:gd name="T11" fmla="*/ 0 60000 65536"/>
                  <a:gd name="T12" fmla="*/ 0 60000 65536"/>
                  <a:gd name="T13" fmla="*/ 0 60000 65536"/>
                  <a:gd name="T14" fmla="*/ 0 60000 65536"/>
                  <a:gd name="T15" fmla="*/ 0 w 23"/>
                  <a:gd name="T16" fmla="*/ 0 h 33"/>
                  <a:gd name="T17" fmla="*/ 23 w 23"/>
                  <a:gd name="T18" fmla="*/ 33 h 33"/>
                </a:gdLst>
                <a:ahLst/>
                <a:cxnLst>
                  <a:cxn ang="T10">
                    <a:pos x="T0" y="T1"/>
                  </a:cxn>
                  <a:cxn ang="T11">
                    <a:pos x="T2" y="T3"/>
                  </a:cxn>
                  <a:cxn ang="T12">
                    <a:pos x="T4" y="T5"/>
                  </a:cxn>
                  <a:cxn ang="T13">
                    <a:pos x="T6" y="T7"/>
                  </a:cxn>
                  <a:cxn ang="T14">
                    <a:pos x="T8" y="T9"/>
                  </a:cxn>
                </a:cxnLst>
                <a:rect l="T15" t="T16" r="T17" b="T18"/>
                <a:pathLst>
                  <a:path w="23" h="33">
                    <a:moveTo>
                      <a:pt x="0" y="0"/>
                    </a:moveTo>
                    <a:lnTo>
                      <a:pt x="22" y="1"/>
                    </a:lnTo>
                    <a:lnTo>
                      <a:pt x="22" y="32"/>
                    </a:lnTo>
                    <a:lnTo>
                      <a:pt x="0" y="30"/>
                    </a:lnTo>
                    <a:lnTo>
                      <a:pt x="0" y="0"/>
                    </a:lnTo>
                  </a:path>
                </a:pathLst>
              </a:custGeom>
              <a:solidFill>
                <a:schemeClr val="tx1"/>
              </a:solidFill>
              <a:ln w="12700" cap="rnd">
                <a:solidFill>
                  <a:schemeClr val="bg2"/>
                </a:solidFill>
                <a:round/>
                <a:headEnd/>
                <a:tailEnd/>
              </a:ln>
            </p:spPr>
            <p:txBody>
              <a:bodyPr/>
              <a:lstStyle/>
              <a:p>
                <a:endParaRPr lang="zh-CN" altLang="en-US"/>
              </a:p>
            </p:txBody>
          </p:sp>
        </p:grpSp>
        <p:sp>
          <p:nvSpPr>
            <p:cNvPr id="32291" name="Line 92"/>
            <p:cNvSpPr>
              <a:spLocks noChangeShapeType="1"/>
            </p:cNvSpPr>
            <p:nvPr/>
          </p:nvSpPr>
          <p:spPr bwMode="auto">
            <a:xfrm>
              <a:off x="1011" y="1619"/>
              <a:ext cx="116" cy="4"/>
            </a:xfrm>
            <a:prstGeom prst="line">
              <a:avLst/>
            </a:prstGeom>
            <a:noFill/>
            <a:ln w="12700">
              <a:solidFill>
                <a:srgbClr val="606060"/>
              </a:solidFill>
              <a:round/>
              <a:headEnd/>
              <a:tailEnd/>
            </a:ln>
          </p:spPr>
          <p:txBody>
            <a:bodyPr wrap="none" anchor="ctr"/>
            <a:lstStyle/>
            <a:p>
              <a:endParaRPr lang="zh-CN" altLang="en-US"/>
            </a:p>
          </p:txBody>
        </p:sp>
        <p:sp>
          <p:nvSpPr>
            <p:cNvPr id="32292" name="Line 93"/>
            <p:cNvSpPr>
              <a:spLocks noChangeShapeType="1"/>
            </p:cNvSpPr>
            <p:nvPr/>
          </p:nvSpPr>
          <p:spPr bwMode="auto">
            <a:xfrm>
              <a:off x="1011" y="1645"/>
              <a:ext cx="114" cy="3"/>
            </a:xfrm>
            <a:prstGeom prst="line">
              <a:avLst/>
            </a:prstGeom>
            <a:noFill/>
            <a:ln w="12700">
              <a:solidFill>
                <a:srgbClr val="606060"/>
              </a:solidFill>
              <a:round/>
              <a:headEnd/>
              <a:tailEnd/>
            </a:ln>
          </p:spPr>
          <p:txBody>
            <a:bodyPr wrap="none" anchor="ctr"/>
            <a:lstStyle/>
            <a:p>
              <a:endParaRPr lang="zh-CN" altLang="en-US"/>
            </a:p>
          </p:txBody>
        </p:sp>
        <p:sp>
          <p:nvSpPr>
            <p:cNvPr id="32293" name="Line 94"/>
            <p:cNvSpPr>
              <a:spLocks noChangeShapeType="1"/>
            </p:cNvSpPr>
            <p:nvPr/>
          </p:nvSpPr>
          <p:spPr bwMode="auto">
            <a:xfrm>
              <a:off x="1011" y="1695"/>
              <a:ext cx="114" cy="4"/>
            </a:xfrm>
            <a:prstGeom prst="line">
              <a:avLst/>
            </a:prstGeom>
            <a:noFill/>
            <a:ln w="12700">
              <a:solidFill>
                <a:srgbClr val="606060"/>
              </a:solidFill>
              <a:round/>
              <a:headEnd/>
              <a:tailEnd/>
            </a:ln>
          </p:spPr>
          <p:txBody>
            <a:bodyPr wrap="none" anchor="ctr"/>
            <a:lstStyle/>
            <a:p>
              <a:endParaRPr lang="zh-CN" altLang="en-US"/>
            </a:p>
          </p:txBody>
        </p:sp>
        <p:sp>
          <p:nvSpPr>
            <p:cNvPr id="32294" name="Line 95"/>
            <p:cNvSpPr>
              <a:spLocks noChangeShapeType="1"/>
            </p:cNvSpPr>
            <p:nvPr/>
          </p:nvSpPr>
          <p:spPr bwMode="auto">
            <a:xfrm>
              <a:off x="1010" y="1720"/>
              <a:ext cx="116" cy="5"/>
            </a:xfrm>
            <a:prstGeom prst="line">
              <a:avLst/>
            </a:prstGeom>
            <a:noFill/>
            <a:ln w="12700">
              <a:solidFill>
                <a:srgbClr val="606060"/>
              </a:solidFill>
              <a:round/>
              <a:headEnd/>
              <a:tailEnd/>
            </a:ln>
          </p:spPr>
          <p:txBody>
            <a:bodyPr wrap="none" anchor="ctr"/>
            <a:lstStyle/>
            <a:p>
              <a:endParaRPr lang="zh-CN" altLang="en-US"/>
            </a:p>
          </p:txBody>
        </p:sp>
        <p:sp>
          <p:nvSpPr>
            <p:cNvPr id="32295" name="Line 96"/>
            <p:cNvSpPr>
              <a:spLocks noChangeShapeType="1"/>
            </p:cNvSpPr>
            <p:nvPr/>
          </p:nvSpPr>
          <p:spPr bwMode="auto">
            <a:xfrm>
              <a:off x="1011" y="1669"/>
              <a:ext cx="115" cy="4"/>
            </a:xfrm>
            <a:prstGeom prst="line">
              <a:avLst/>
            </a:prstGeom>
            <a:noFill/>
            <a:ln w="12700">
              <a:solidFill>
                <a:srgbClr val="606060"/>
              </a:solidFill>
              <a:round/>
              <a:headEnd/>
              <a:tailEnd/>
            </a:ln>
          </p:spPr>
          <p:txBody>
            <a:bodyPr wrap="none" anchor="ctr"/>
            <a:lstStyle/>
            <a:p>
              <a:endParaRPr lang="zh-CN" altLang="en-US"/>
            </a:p>
          </p:txBody>
        </p:sp>
        <p:sp>
          <p:nvSpPr>
            <p:cNvPr id="32296" name="Freeform 97"/>
            <p:cNvSpPr>
              <a:spLocks/>
            </p:cNvSpPr>
            <p:nvPr/>
          </p:nvSpPr>
          <p:spPr bwMode="auto">
            <a:xfrm>
              <a:off x="1018" y="1618"/>
              <a:ext cx="98" cy="34"/>
            </a:xfrm>
            <a:custGeom>
              <a:avLst/>
              <a:gdLst>
                <a:gd name="T0" fmla="*/ 0 w 195"/>
                <a:gd name="T1" fmla="*/ 0 h 55"/>
                <a:gd name="T2" fmla="*/ 0 w 195"/>
                <a:gd name="T3" fmla="*/ 42 h 55"/>
                <a:gd name="T4" fmla="*/ 194 w 195"/>
                <a:gd name="T5" fmla="*/ 54 h 55"/>
                <a:gd name="T6" fmla="*/ 194 w 195"/>
                <a:gd name="T7" fmla="*/ 12 h 55"/>
                <a:gd name="T8" fmla="*/ 0 w 195"/>
                <a:gd name="T9" fmla="*/ 0 h 55"/>
                <a:gd name="T10" fmla="*/ 0 60000 65536"/>
                <a:gd name="T11" fmla="*/ 0 60000 65536"/>
                <a:gd name="T12" fmla="*/ 0 60000 65536"/>
                <a:gd name="T13" fmla="*/ 0 60000 65536"/>
                <a:gd name="T14" fmla="*/ 0 60000 65536"/>
                <a:gd name="T15" fmla="*/ 0 w 195"/>
                <a:gd name="T16" fmla="*/ 0 h 55"/>
                <a:gd name="T17" fmla="*/ 195 w 195"/>
                <a:gd name="T18" fmla="*/ 55 h 55"/>
              </a:gdLst>
              <a:ahLst/>
              <a:cxnLst>
                <a:cxn ang="T10">
                  <a:pos x="T0" y="T1"/>
                </a:cxn>
                <a:cxn ang="T11">
                  <a:pos x="T2" y="T3"/>
                </a:cxn>
                <a:cxn ang="T12">
                  <a:pos x="T4" y="T5"/>
                </a:cxn>
                <a:cxn ang="T13">
                  <a:pos x="T6" y="T7"/>
                </a:cxn>
                <a:cxn ang="T14">
                  <a:pos x="T8" y="T9"/>
                </a:cxn>
              </a:cxnLst>
              <a:rect l="T15" t="T16" r="T17" b="T18"/>
              <a:pathLst>
                <a:path w="195" h="55">
                  <a:moveTo>
                    <a:pt x="0" y="0"/>
                  </a:moveTo>
                  <a:lnTo>
                    <a:pt x="0" y="42"/>
                  </a:lnTo>
                  <a:lnTo>
                    <a:pt x="194" y="54"/>
                  </a:lnTo>
                  <a:lnTo>
                    <a:pt x="194" y="12"/>
                  </a:lnTo>
                  <a:lnTo>
                    <a:pt x="0" y="0"/>
                  </a:lnTo>
                </a:path>
              </a:pathLst>
            </a:custGeom>
            <a:solidFill>
              <a:schemeClr val="tx1"/>
            </a:solidFill>
            <a:ln w="12700" cap="rnd">
              <a:solidFill>
                <a:srgbClr val="404040"/>
              </a:solidFill>
              <a:round/>
              <a:headEnd/>
              <a:tailEnd/>
            </a:ln>
          </p:spPr>
          <p:txBody>
            <a:bodyPr/>
            <a:lstStyle/>
            <a:p>
              <a:endParaRPr lang="zh-CN" altLang="en-US"/>
            </a:p>
          </p:txBody>
        </p:sp>
        <p:sp>
          <p:nvSpPr>
            <p:cNvPr id="32297" name="Freeform 98"/>
            <p:cNvSpPr>
              <a:spLocks/>
            </p:cNvSpPr>
            <p:nvPr/>
          </p:nvSpPr>
          <p:spPr bwMode="auto">
            <a:xfrm>
              <a:off x="1018" y="1643"/>
              <a:ext cx="98" cy="34"/>
            </a:xfrm>
            <a:custGeom>
              <a:avLst/>
              <a:gdLst>
                <a:gd name="T0" fmla="*/ 0 w 195"/>
                <a:gd name="T1" fmla="*/ 0 h 55"/>
                <a:gd name="T2" fmla="*/ 0 w 195"/>
                <a:gd name="T3" fmla="*/ 42 h 55"/>
                <a:gd name="T4" fmla="*/ 194 w 195"/>
                <a:gd name="T5" fmla="*/ 54 h 55"/>
                <a:gd name="T6" fmla="*/ 194 w 195"/>
                <a:gd name="T7" fmla="*/ 12 h 55"/>
                <a:gd name="T8" fmla="*/ 0 w 195"/>
                <a:gd name="T9" fmla="*/ 0 h 55"/>
                <a:gd name="T10" fmla="*/ 0 60000 65536"/>
                <a:gd name="T11" fmla="*/ 0 60000 65536"/>
                <a:gd name="T12" fmla="*/ 0 60000 65536"/>
                <a:gd name="T13" fmla="*/ 0 60000 65536"/>
                <a:gd name="T14" fmla="*/ 0 60000 65536"/>
                <a:gd name="T15" fmla="*/ 0 w 195"/>
                <a:gd name="T16" fmla="*/ 0 h 55"/>
                <a:gd name="T17" fmla="*/ 195 w 195"/>
                <a:gd name="T18" fmla="*/ 55 h 55"/>
              </a:gdLst>
              <a:ahLst/>
              <a:cxnLst>
                <a:cxn ang="T10">
                  <a:pos x="T0" y="T1"/>
                </a:cxn>
                <a:cxn ang="T11">
                  <a:pos x="T2" y="T3"/>
                </a:cxn>
                <a:cxn ang="T12">
                  <a:pos x="T4" y="T5"/>
                </a:cxn>
                <a:cxn ang="T13">
                  <a:pos x="T6" y="T7"/>
                </a:cxn>
                <a:cxn ang="T14">
                  <a:pos x="T8" y="T9"/>
                </a:cxn>
              </a:cxnLst>
              <a:rect l="T15" t="T16" r="T17" b="T18"/>
              <a:pathLst>
                <a:path w="195" h="55">
                  <a:moveTo>
                    <a:pt x="0" y="0"/>
                  </a:moveTo>
                  <a:lnTo>
                    <a:pt x="0" y="42"/>
                  </a:lnTo>
                  <a:lnTo>
                    <a:pt x="194" y="54"/>
                  </a:lnTo>
                  <a:lnTo>
                    <a:pt x="194" y="12"/>
                  </a:lnTo>
                  <a:lnTo>
                    <a:pt x="0" y="0"/>
                  </a:lnTo>
                </a:path>
              </a:pathLst>
            </a:custGeom>
            <a:solidFill>
              <a:schemeClr val="tx1"/>
            </a:solidFill>
            <a:ln w="12700" cap="rnd">
              <a:solidFill>
                <a:srgbClr val="404040"/>
              </a:solidFill>
              <a:round/>
              <a:headEnd/>
              <a:tailEnd/>
            </a:ln>
          </p:spPr>
          <p:txBody>
            <a:bodyPr/>
            <a:lstStyle/>
            <a:p>
              <a:endParaRPr lang="zh-CN" altLang="en-US"/>
            </a:p>
          </p:txBody>
        </p:sp>
        <p:sp>
          <p:nvSpPr>
            <p:cNvPr id="32298" name="Freeform 99"/>
            <p:cNvSpPr>
              <a:spLocks/>
            </p:cNvSpPr>
            <p:nvPr/>
          </p:nvSpPr>
          <p:spPr bwMode="auto">
            <a:xfrm>
              <a:off x="1018" y="1668"/>
              <a:ext cx="98" cy="33"/>
            </a:xfrm>
            <a:custGeom>
              <a:avLst/>
              <a:gdLst>
                <a:gd name="T0" fmla="*/ 0 w 195"/>
                <a:gd name="T1" fmla="*/ 0 h 55"/>
                <a:gd name="T2" fmla="*/ 0 w 195"/>
                <a:gd name="T3" fmla="*/ 42 h 55"/>
                <a:gd name="T4" fmla="*/ 194 w 195"/>
                <a:gd name="T5" fmla="*/ 54 h 55"/>
                <a:gd name="T6" fmla="*/ 194 w 195"/>
                <a:gd name="T7" fmla="*/ 12 h 55"/>
                <a:gd name="T8" fmla="*/ 0 w 195"/>
                <a:gd name="T9" fmla="*/ 0 h 55"/>
                <a:gd name="T10" fmla="*/ 0 60000 65536"/>
                <a:gd name="T11" fmla="*/ 0 60000 65536"/>
                <a:gd name="T12" fmla="*/ 0 60000 65536"/>
                <a:gd name="T13" fmla="*/ 0 60000 65536"/>
                <a:gd name="T14" fmla="*/ 0 60000 65536"/>
                <a:gd name="T15" fmla="*/ 0 w 195"/>
                <a:gd name="T16" fmla="*/ 0 h 55"/>
                <a:gd name="T17" fmla="*/ 195 w 195"/>
                <a:gd name="T18" fmla="*/ 55 h 55"/>
              </a:gdLst>
              <a:ahLst/>
              <a:cxnLst>
                <a:cxn ang="T10">
                  <a:pos x="T0" y="T1"/>
                </a:cxn>
                <a:cxn ang="T11">
                  <a:pos x="T2" y="T3"/>
                </a:cxn>
                <a:cxn ang="T12">
                  <a:pos x="T4" y="T5"/>
                </a:cxn>
                <a:cxn ang="T13">
                  <a:pos x="T6" y="T7"/>
                </a:cxn>
                <a:cxn ang="T14">
                  <a:pos x="T8" y="T9"/>
                </a:cxn>
              </a:cxnLst>
              <a:rect l="T15" t="T16" r="T17" b="T18"/>
              <a:pathLst>
                <a:path w="195" h="55">
                  <a:moveTo>
                    <a:pt x="0" y="0"/>
                  </a:moveTo>
                  <a:lnTo>
                    <a:pt x="0" y="42"/>
                  </a:lnTo>
                  <a:lnTo>
                    <a:pt x="194" y="54"/>
                  </a:lnTo>
                  <a:lnTo>
                    <a:pt x="194" y="12"/>
                  </a:lnTo>
                  <a:lnTo>
                    <a:pt x="0" y="0"/>
                  </a:lnTo>
                </a:path>
              </a:pathLst>
            </a:custGeom>
            <a:solidFill>
              <a:schemeClr val="tx1"/>
            </a:solidFill>
            <a:ln w="12700" cap="rnd">
              <a:solidFill>
                <a:srgbClr val="404040"/>
              </a:solidFill>
              <a:round/>
              <a:headEnd/>
              <a:tailEnd/>
            </a:ln>
          </p:spPr>
          <p:txBody>
            <a:bodyPr/>
            <a:lstStyle/>
            <a:p>
              <a:endParaRPr lang="zh-CN" altLang="en-US"/>
            </a:p>
          </p:txBody>
        </p:sp>
        <p:sp>
          <p:nvSpPr>
            <p:cNvPr id="32299" name="Freeform 100"/>
            <p:cNvSpPr>
              <a:spLocks/>
            </p:cNvSpPr>
            <p:nvPr/>
          </p:nvSpPr>
          <p:spPr bwMode="auto">
            <a:xfrm>
              <a:off x="1018" y="1692"/>
              <a:ext cx="99" cy="36"/>
            </a:xfrm>
            <a:custGeom>
              <a:avLst/>
              <a:gdLst>
                <a:gd name="T0" fmla="*/ 0 w 196"/>
                <a:gd name="T1" fmla="*/ 0 h 58"/>
                <a:gd name="T2" fmla="*/ 0 w 196"/>
                <a:gd name="T3" fmla="*/ 42 h 58"/>
                <a:gd name="T4" fmla="*/ 195 w 196"/>
                <a:gd name="T5" fmla="*/ 57 h 58"/>
                <a:gd name="T6" fmla="*/ 195 w 196"/>
                <a:gd name="T7" fmla="*/ 13 h 58"/>
                <a:gd name="T8" fmla="*/ 0 w 196"/>
                <a:gd name="T9" fmla="*/ 0 h 58"/>
                <a:gd name="T10" fmla="*/ 0 60000 65536"/>
                <a:gd name="T11" fmla="*/ 0 60000 65536"/>
                <a:gd name="T12" fmla="*/ 0 60000 65536"/>
                <a:gd name="T13" fmla="*/ 0 60000 65536"/>
                <a:gd name="T14" fmla="*/ 0 60000 65536"/>
                <a:gd name="T15" fmla="*/ 0 w 196"/>
                <a:gd name="T16" fmla="*/ 0 h 58"/>
                <a:gd name="T17" fmla="*/ 196 w 196"/>
                <a:gd name="T18" fmla="*/ 58 h 58"/>
              </a:gdLst>
              <a:ahLst/>
              <a:cxnLst>
                <a:cxn ang="T10">
                  <a:pos x="T0" y="T1"/>
                </a:cxn>
                <a:cxn ang="T11">
                  <a:pos x="T2" y="T3"/>
                </a:cxn>
                <a:cxn ang="T12">
                  <a:pos x="T4" y="T5"/>
                </a:cxn>
                <a:cxn ang="T13">
                  <a:pos x="T6" y="T7"/>
                </a:cxn>
                <a:cxn ang="T14">
                  <a:pos x="T8" y="T9"/>
                </a:cxn>
              </a:cxnLst>
              <a:rect l="T15" t="T16" r="T17" b="T18"/>
              <a:pathLst>
                <a:path w="196" h="58">
                  <a:moveTo>
                    <a:pt x="0" y="0"/>
                  </a:moveTo>
                  <a:lnTo>
                    <a:pt x="0" y="42"/>
                  </a:lnTo>
                  <a:lnTo>
                    <a:pt x="195" y="57"/>
                  </a:lnTo>
                  <a:lnTo>
                    <a:pt x="195" y="13"/>
                  </a:lnTo>
                  <a:lnTo>
                    <a:pt x="0" y="0"/>
                  </a:lnTo>
                </a:path>
              </a:pathLst>
            </a:custGeom>
            <a:solidFill>
              <a:schemeClr val="tx1"/>
            </a:solidFill>
            <a:ln w="12700" cap="rnd">
              <a:solidFill>
                <a:srgbClr val="404040"/>
              </a:solidFill>
              <a:round/>
              <a:headEnd/>
              <a:tailEnd/>
            </a:ln>
          </p:spPr>
          <p:txBody>
            <a:bodyPr/>
            <a:lstStyle/>
            <a:p>
              <a:endParaRPr lang="zh-CN" altLang="en-US"/>
            </a:p>
          </p:txBody>
        </p:sp>
        <p:sp>
          <p:nvSpPr>
            <p:cNvPr id="32300" name="Oval 101"/>
            <p:cNvSpPr>
              <a:spLocks noChangeArrowheads="1"/>
            </p:cNvSpPr>
            <p:nvPr/>
          </p:nvSpPr>
          <p:spPr bwMode="auto">
            <a:xfrm flipH="1" flipV="1">
              <a:off x="1084" y="1624"/>
              <a:ext cx="6" cy="6"/>
            </a:xfrm>
            <a:prstGeom prst="ellipse">
              <a:avLst/>
            </a:prstGeom>
            <a:solidFill>
              <a:schemeClr val="tx1"/>
            </a:solidFill>
            <a:ln w="12700">
              <a:solidFill>
                <a:schemeClr val="bg2"/>
              </a:solidFill>
              <a:round/>
              <a:headEnd/>
              <a:tailEnd/>
            </a:ln>
          </p:spPr>
          <p:txBody>
            <a:bodyPr wrap="none" anchor="ctr"/>
            <a:lstStyle/>
            <a:p>
              <a:endParaRPr lang="zh-CN" altLang="en-US"/>
            </a:p>
          </p:txBody>
        </p:sp>
        <p:sp>
          <p:nvSpPr>
            <p:cNvPr id="32301" name="Freeform 102"/>
            <p:cNvSpPr>
              <a:spLocks/>
            </p:cNvSpPr>
            <p:nvPr/>
          </p:nvSpPr>
          <p:spPr bwMode="auto">
            <a:xfrm>
              <a:off x="1036" y="1648"/>
              <a:ext cx="61" cy="16"/>
            </a:xfrm>
            <a:custGeom>
              <a:avLst/>
              <a:gdLst>
                <a:gd name="T0" fmla="*/ 0 w 120"/>
                <a:gd name="T1" fmla="*/ 24 h 25"/>
                <a:gd name="T2" fmla="*/ 0 w 120"/>
                <a:gd name="T3" fmla="*/ 0 h 25"/>
                <a:gd name="T4" fmla="*/ 119 w 120"/>
                <a:gd name="T5" fmla="*/ 8 h 25"/>
                <a:gd name="T6" fmla="*/ 0 60000 65536"/>
                <a:gd name="T7" fmla="*/ 0 60000 65536"/>
                <a:gd name="T8" fmla="*/ 0 60000 65536"/>
                <a:gd name="T9" fmla="*/ 0 w 120"/>
                <a:gd name="T10" fmla="*/ 0 h 25"/>
                <a:gd name="T11" fmla="*/ 120 w 120"/>
                <a:gd name="T12" fmla="*/ 25 h 25"/>
              </a:gdLst>
              <a:ahLst/>
              <a:cxnLst>
                <a:cxn ang="T6">
                  <a:pos x="T0" y="T1"/>
                </a:cxn>
                <a:cxn ang="T7">
                  <a:pos x="T2" y="T3"/>
                </a:cxn>
                <a:cxn ang="T8">
                  <a:pos x="T4" y="T5"/>
                </a:cxn>
              </a:cxnLst>
              <a:rect l="T9" t="T10" r="T11" b="T12"/>
              <a:pathLst>
                <a:path w="120" h="25">
                  <a:moveTo>
                    <a:pt x="0" y="24"/>
                  </a:moveTo>
                  <a:lnTo>
                    <a:pt x="0" y="0"/>
                  </a:lnTo>
                  <a:lnTo>
                    <a:pt x="119" y="8"/>
                  </a:lnTo>
                </a:path>
              </a:pathLst>
            </a:custGeom>
            <a:solidFill>
              <a:schemeClr val="tx1"/>
            </a:solidFill>
            <a:ln w="12700" cap="rnd">
              <a:solidFill>
                <a:schemeClr val="bg2"/>
              </a:solidFill>
              <a:round/>
              <a:headEnd/>
              <a:tailEnd/>
            </a:ln>
          </p:spPr>
          <p:txBody>
            <a:bodyPr/>
            <a:lstStyle/>
            <a:p>
              <a:endParaRPr lang="zh-CN" altLang="en-US"/>
            </a:p>
          </p:txBody>
        </p:sp>
        <p:sp>
          <p:nvSpPr>
            <p:cNvPr id="32302" name="Freeform 103"/>
            <p:cNvSpPr>
              <a:spLocks/>
            </p:cNvSpPr>
            <p:nvPr/>
          </p:nvSpPr>
          <p:spPr bwMode="auto">
            <a:xfrm>
              <a:off x="1038" y="1655"/>
              <a:ext cx="57" cy="9"/>
            </a:xfrm>
            <a:custGeom>
              <a:avLst/>
              <a:gdLst>
                <a:gd name="T0" fmla="*/ 0 w 112"/>
                <a:gd name="T1" fmla="*/ 0 h 14"/>
                <a:gd name="T2" fmla="*/ 0 w 112"/>
                <a:gd name="T3" fmla="*/ 5 h 14"/>
                <a:gd name="T4" fmla="*/ 111 w 112"/>
                <a:gd name="T5" fmla="*/ 13 h 14"/>
                <a:gd name="T6" fmla="*/ 111 w 112"/>
                <a:gd name="T7" fmla="*/ 8 h 14"/>
                <a:gd name="T8" fmla="*/ 0 w 112"/>
                <a:gd name="T9" fmla="*/ 0 h 14"/>
                <a:gd name="T10" fmla="*/ 0 60000 65536"/>
                <a:gd name="T11" fmla="*/ 0 60000 65536"/>
                <a:gd name="T12" fmla="*/ 0 60000 65536"/>
                <a:gd name="T13" fmla="*/ 0 60000 65536"/>
                <a:gd name="T14" fmla="*/ 0 60000 65536"/>
                <a:gd name="T15" fmla="*/ 0 w 112"/>
                <a:gd name="T16" fmla="*/ 0 h 14"/>
                <a:gd name="T17" fmla="*/ 112 w 112"/>
                <a:gd name="T18" fmla="*/ 14 h 14"/>
              </a:gdLst>
              <a:ahLst/>
              <a:cxnLst>
                <a:cxn ang="T10">
                  <a:pos x="T0" y="T1"/>
                </a:cxn>
                <a:cxn ang="T11">
                  <a:pos x="T2" y="T3"/>
                </a:cxn>
                <a:cxn ang="T12">
                  <a:pos x="T4" y="T5"/>
                </a:cxn>
                <a:cxn ang="T13">
                  <a:pos x="T6" y="T7"/>
                </a:cxn>
                <a:cxn ang="T14">
                  <a:pos x="T8" y="T9"/>
                </a:cxn>
              </a:cxnLst>
              <a:rect l="T15" t="T16" r="T17" b="T18"/>
              <a:pathLst>
                <a:path w="112" h="14">
                  <a:moveTo>
                    <a:pt x="0" y="0"/>
                  </a:moveTo>
                  <a:lnTo>
                    <a:pt x="0" y="5"/>
                  </a:lnTo>
                  <a:lnTo>
                    <a:pt x="111" y="13"/>
                  </a:lnTo>
                  <a:lnTo>
                    <a:pt x="111" y="8"/>
                  </a:lnTo>
                  <a:lnTo>
                    <a:pt x="0" y="0"/>
                  </a:lnTo>
                </a:path>
              </a:pathLst>
            </a:custGeom>
            <a:solidFill>
              <a:schemeClr val="tx1"/>
            </a:solidFill>
            <a:ln w="12700" cap="rnd">
              <a:solidFill>
                <a:srgbClr val="A0A0A0"/>
              </a:solidFill>
              <a:round/>
              <a:headEnd/>
              <a:tailEnd/>
            </a:ln>
          </p:spPr>
          <p:txBody>
            <a:bodyPr/>
            <a:lstStyle/>
            <a:p>
              <a:endParaRPr lang="zh-CN" altLang="en-US"/>
            </a:p>
          </p:txBody>
        </p:sp>
        <p:sp>
          <p:nvSpPr>
            <p:cNvPr id="32303" name="Freeform 104"/>
            <p:cNvSpPr>
              <a:spLocks/>
            </p:cNvSpPr>
            <p:nvPr/>
          </p:nvSpPr>
          <p:spPr bwMode="auto">
            <a:xfrm>
              <a:off x="1076" y="1664"/>
              <a:ext cx="14" cy="1"/>
            </a:xfrm>
            <a:custGeom>
              <a:avLst/>
              <a:gdLst>
                <a:gd name="T0" fmla="*/ 0 w 28"/>
                <a:gd name="T1" fmla="*/ 0 h 1"/>
                <a:gd name="T2" fmla="*/ 27 w 28"/>
                <a:gd name="T3" fmla="*/ 0 h 1"/>
                <a:gd name="T4" fmla="*/ 27 w 28"/>
                <a:gd name="T5" fmla="*/ 0 h 1"/>
                <a:gd name="T6" fmla="*/ 0 w 28"/>
                <a:gd name="T7" fmla="*/ 0 h 1"/>
                <a:gd name="T8" fmla="*/ 0 w 28"/>
                <a:gd name="T9" fmla="*/ 0 h 1"/>
                <a:gd name="T10" fmla="*/ 0 60000 65536"/>
                <a:gd name="T11" fmla="*/ 0 60000 65536"/>
                <a:gd name="T12" fmla="*/ 0 60000 65536"/>
                <a:gd name="T13" fmla="*/ 0 60000 65536"/>
                <a:gd name="T14" fmla="*/ 0 60000 65536"/>
                <a:gd name="T15" fmla="*/ 0 w 28"/>
                <a:gd name="T16" fmla="*/ 0 h 1"/>
                <a:gd name="T17" fmla="*/ 28 w 28"/>
                <a:gd name="T18" fmla="*/ 1 h 1"/>
              </a:gdLst>
              <a:ahLst/>
              <a:cxnLst>
                <a:cxn ang="T10">
                  <a:pos x="T0" y="T1"/>
                </a:cxn>
                <a:cxn ang="T11">
                  <a:pos x="T2" y="T3"/>
                </a:cxn>
                <a:cxn ang="T12">
                  <a:pos x="T4" y="T5"/>
                </a:cxn>
                <a:cxn ang="T13">
                  <a:pos x="T6" y="T7"/>
                </a:cxn>
                <a:cxn ang="T14">
                  <a:pos x="T8" y="T9"/>
                </a:cxn>
              </a:cxnLst>
              <a:rect l="T15" t="T16" r="T17" b="T18"/>
              <a:pathLst>
                <a:path w="28" h="1">
                  <a:moveTo>
                    <a:pt x="0" y="0"/>
                  </a:moveTo>
                  <a:lnTo>
                    <a:pt x="27" y="0"/>
                  </a:lnTo>
                  <a:lnTo>
                    <a:pt x="0" y="0"/>
                  </a:lnTo>
                </a:path>
              </a:pathLst>
            </a:custGeom>
            <a:solidFill>
              <a:schemeClr val="tx1"/>
            </a:solidFill>
            <a:ln w="12700" cap="rnd">
              <a:noFill/>
              <a:round/>
              <a:headEnd/>
              <a:tailEnd/>
            </a:ln>
          </p:spPr>
          <p:txBody>
            <a:bodyPr/>
            <a:lstStyle/>
            <a:p>
              <a:endParaRPr lang="zh-CN" altLang="en-US"/>
            </a:p>
          </p:txBody>
        </p:sp>
        <p:sp>
          <p:nvSpPr>
            <p:cNvPr id="32304" name="Freeform 105"/>
            <p:cNvSpPr>
              <a:spLocks/>
            </p:cNvSpPr>
            <p:nvPr/>
          </p:nvSpPr>
          <p:spPr bwMode="auto">
            <a:xfrm>
              <a:off x="1042" y="1625"/>
              <a:ext cx="38" cy="14"/>
            </a:xfrm>
            <a:custGeom>
              <a:avLst/>
              <a:gdLst>
                <a:gd name="T0" fmla="*/ 0 w 76"/>
                <a:gd name="T1" fmla="*/ 1 h 23"/>
                <a:gd name="T2" fmla="*/ 0 w 76"/>
                <a:gd name="T3" fmla="*/ 18 h 23"/>
                <a:gd name="T4" fmla="*/ 74 w 76"/>
                <a:gd name="T5" fmla="*/ 22 h 23"/>
                <a:gd name="T6" fmla="*/ 75 w 76"/>
                <a:gd name="T7" fmla="*/ 1 h 23"/>
                <a:gd name="T8" fmla="*/ 41 w 76"/>
                <a:gd name="T9" fmla="*/ 0 h 23"/>
                <a:gd name="T10" fmla="*/ 37 w 76"/>
                <a:gd name="T11" fmla="*/ 3 h 23"/>
                <a:gd name="T12" fmla="*/ 0 w 76"/>
                <a:gd name="T13" fmla="*/ 1 h 23"/>
                <a:gd name="T14" fmla="*/ 0 60000 65536"/>
                <a:gd name="T15" fmla="*/ 0 60000 65536"/>
                <a:gd name="T16" fmla="*/ 0 60000 65536"/>
                <a:gd name="T17" fmla="*/ 0 60000 65536"/>
                <a:gd name="T18" fmla="*/ 0 60000 65536"/>
                <a:gd name="T19" fmla="*/ 0 60000 65536"/>
                <a:gd name="T20" fmla="*/ 0 60000 65536"/>
                <a:gd name="T21" fmla="*/ 0 w 76"/>
                <a:gd name="T22" fmla="*/ 0 h 23"/>
                <a:gd name="T23" fmla="*/ 76 w 76"/>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6" h="23">
                  <a:moveTo>
                    <a:pt x="0" y="1"/>
                  </a:moveTo>
                  <a:lnTo>
                    <a:pt x="0" y="18"/>
                  </a:lnTo>
                  <a:lnTo>
                    <a:pt x="74" y="22"/>
                  </a:lnTo>
                  <a:lnTo>
                    <a:pt x="75" y="1"/>
                  </a:lnTo>
                  <a:lnTo>
                    <a:pt x="41" y="0"/>
                  </a:lnTo>
                  <a:lnTo>
                    <a:pt x="37" y="3"/>
                  </a:lnTo>
                  <a:lnTo>
                    <a:pt x="0" y="1"/>
                  </a:lnTo>
                </a:path>
              </a:pathLst>
            </a:custGeom>
            <a:solidFill>
              <a:schemeClr val="tx1"/>
            </a:solidFill>
            <a:ln w="12700" cap="rnd">
              <a:noFill/>
              <a:round/>
              <a:headEnd/>
              <a:tailEnd/>
            </a:ln>
          </p:spPr>
          <p:txBody>
            <a:bodyPr/>
            <a:lstStyle/>
            <a:p>
              <a:endParaRPr lang="zh-CN" altLang="en-US"/>
            </a:p>
          </p:txBody>
        </p:sp>
        <p:sp>
          <p:nvSpPr>
            <p:cNvPr id="32305" name="Freeform 106"/>
            <p:cNvSpPr>
              <a:spLocks/>
            </p:cNvSpPr>
            <p:nvPr/>
          </p:nvSpPr>
          <p:spPr bwMode="auto">
            <a:xfrm>
              <a:off x="1027" y="1629"/>
              <a:ext cx="73" cy="5"/>
            </a:xfrm>
            <a:custGeom>
              <a:avLst/>
              <a:gdLst>
                <a:gd name="T0" fmla="*/ 5 w 145"/>
                <a:gd name="T1" fmla="*/ 0 h 7"/>
                <a:gd name="T2" fmla="*/ 2 w 145"/>
                <a:gd name="T3" fmla="*/ 0 h 7"/>
                <a:gd name="T4" fmla="*/ 0 w 145"/>
                <a:gd name="T5" fmla="*/ 0 h 7"/>
                <a:gd name="T6" fmla="*/ 0 w 145"/>
                <a:gd name="T7" fmla="*/ 1 h 7"/>
                <a:gd name="T8" fmla="*/ 0 w 145"/>
                <a:gd name="T9" fmla="*/ 2 h 7"/>
                <a:gd name="T10" fmla="*/ 2 w 145"/>
                <a:gd name="T11" fmla="*/ 2 h 7"/>
                <a:gd name="T12" fmla="*/ 5 w 145"/>
                <a:gd name="T13" fmla="*/ 2 h 7"/>
                <a:gd name="T14" fmla="*/ 141 w 145"/>
                <a:gd name="T15" fmla="*/ 6 h 7"/>
                <a:gd name="T16" fmla="*/ 144 w 145"/>
                <a:gd name="T17" fmla="*/ 6 h 7"/>
                <a:gd name="T18" fmla="*/ 144 w 145"/>
                <a:gd name="T19" fmla="*/ 4 h 7"/>
                <a:gd name="T20" fmla="*/ 142 w 145"/>
                <a:gd name="T21" fmla="*/ 4 h 7"/>
                <a:gd name="T22" fmla="*/ 137 w 145"/>
                <a:gd name="T23" fmla="*/ 4 h 7"/>
                <a:gd name="T24" fmla="*/ 5 w 145"/>
                <a:gd name="T25" fmla="*/ 0 h 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5"/>
                <a:gd name="T40" fmla="*/ 0 h 7"/>
                <a:gd name="T41" fmla="*/ 145 w 145"/>
                <a:gd name="T42" fmla="*/ 7 h 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5" h="7">
                  <a:moveTo>
                    <a:pt x="5" y="0"/>
                  </a:moveTo>
                  <a:lnTo>
                    <a:pt x="2" y="0"/>
                  </a:lnTo>
                  <a:lnTo>
                    <a:pt x="0" y="0"/>
                  </a:lnTo>
                  <a:lnTo>
                    <a:pt x="0" y="1"/>
                  </a:lnTo>
                  <a:lnTo>
                    <a:pt x="0" y="2"/>
                  </a:lnTo>
                  <a:lnTo>
                    <a:pt x="2" y="2"/>
                  </a:lnTo>
                  <a:lnTo>
                    <a:pt x="5" y="2"/>
                  </a:lnTo>
                  <a:lnTo>
                    <a:pt x="141" y="6"/>
                  </a:lnTo>
                  <a:lnTo>
                    <a:pt x="144" y="6"/>
                  </a:lnTo>
                  <a:lnTo>
                    <a:pt x="144" y="4"/>
                  </a:lnTo>
                  <a:lnTo>
                    <a:pt x="142" y="4"/>
                  </a:lnTo>
                  <a:lnTo>
                    <a:pt x="137" y="4"/>
                  </a:lnTo>
                  <a:lnTo>
                    <a:pt x="5" y="0"/>
                  </a:lnTo>
                </a:path>
              </a:pathLst>
            </a:custGeom>
            <a:solidFill>
              <a:schemeClr val="tx1"/>
            </a:solidFill>
            <a:ln w="12700" cap="rnd">
              <a:noFill/>
              <a:round/>
              <a:headEnd/>
              <a:tailEnd/>
            </a:ln>
          </p:spPr>
          <p:txBody>
            <a:bodyPr/>
            <a:lstStyle/>
            <a:p>
              <a:endParaRPr lang="zh-CN" altLang="en-US"/>
            </a:p>
          </p:txBody>
        </p:sp>
      </p:grpSp>
      <p:grpSp>
        <p:nvGrpSpPr>
          <p:cNvPr id="31756" name="Group 107"/>
          <p:cNvGrpSpPr>
            <a:grpSpLocks/>
          </p:cNvGrpSpPr>
          <p:nvPr/>
        </p:nvGrpSpPr>
        <p:grpSpPr bwMode="auto">
          <a:xfrm>
            <a:off x="4119563" y="2532063"/>
            <a:ext cx="838200" cy="838200"/>
            <a:chOff x="1345" y="2354"/>
            <a:chExt cx="336" cy="350"/>
          </a:xfrm>
        </p:grpSpPr>
        <p:sp>
          <p:nvSpPr>
            <p:cNvPr id="31896" name="Rectangle 108"/>
            <p:cNvSpPr>
              <a:spLocks noChangeArrowheads="1"/>
            </p:cNvSpPr>
            <p:nvPr/>
          </p:nvSpPr>
          <p:spPr bwMode="auto">
            <a:xfrm>
              <a:off x="1430" y="2690"/>
              <a:ext cx="9" cy="14"/>
            </a:xfrm>
            <a:prstGeom prst="rect">
              <a:avLst/>
            </a:prstGeom>
            <a:solidFill>
              <a:srgbClr val="404040"/>
            </a:solidFill>
            <a:ln w="9525">
              <a:noFill/>
              <a:miter lim="800000"/>
              <a:headEnd/>
              <a:tailEnd/>
            </a:ln>
          </p:spPr>
          <p:txBody>
            <a:bodyPr/>
            <a:lstStyle/>
            <a:p>
              <a:endParaRPr lang="zh-CN" altLang="en-US"/>
            </a:p>
          </p:txBody>
        </p:sp>
        <p:sp>
          <p:nvSpPr>
            <p:cNvPr id="31897" name="Rectangle 109"/>
            <p:cNvSpPr>
              <a:spLocks noChangeArrowheads="1"/>
            </p:cNvSpPr>
            <p:nvPr/>
          </p:nvSpPr>
          <p:spPr bwMode="auto">
            <a:xfrm>
              <a:off x="1651" y="2655"/>
              <a:ext cx="9" cy="14"/>
            </a:xfrm>
            <a:prstGeom prst="rect">
              <a:avLst/>
            </a:prstGeom>
            <a:solidFill>
              <a:srgbClr val="404040"/>
            </a:solidFill>
            <a:ln w="9525">
              <a:noFill/>
              <a:miter lim="800000"/>
              <a:headEnd/>
              <a:tailEnd/>
            </a:ln>
          </p:spPr>
          <p:txBody>
            <a:bodyPr/>
            <a:lstStyle/>
            <a:p>
              <a:endParaRPr lang="zh-CN" altLang="en-US"/>
            </a:p>
          </p:txBody>
        </p:sp>
        <p:sp>
          <p:nvSpPr>
            <p:cNvPr id="31898" name="Freeform 110"/>
            <p:cNvSpPr>
              <a:spLocks/>
            </p:cNvSpPr>
            <p:nvPr/>
          </p:nvSpPr>
          <p:spPr bwMode="auto">
            <a:xfrm>
              <a:off x="1345" y="2361"/>
              <a:ext cx="55" cy="330"/>
            </a:xfrm>
            <a:custGeom>
              <a:avLst/>
              <a:gdLst>
                <a:gd name="T0" fmla="*/ 0 w 440"/>
                <a:gd name="T1" fmla="*/ 0 h 2634"/>
                <a:gd name="T2" fmla="*/ 440 w 440"/>
                <a:gd name="T3" fmla="*/ 4 h 2634"/>
                <a:gd name="T4" fmla="*/ 440 w 440"/>
                <a:gd name="T5" fmla="*/ 2634 h 2634"/>
                <a:gd name="T6" fmla="*/ 0 w 440"/>
                <a:gd name="T7" fmla="*/ 2372 h 2634"/>
                <a:gd name="T8" fmla="*/ 0 w 440"/>
                <a:gd name="T9" fmla="*/ 0 h 2634"/>
                <a:gd name="T10" fmla="*/ 0 60000 65536"/>
                <a:gd name="T11" fmla="*/ 0 60000 65536"/>
                <a:gd name="T12" fmla="*/ 0 60000 65536"/>
                <a:gd name="T13" fmla="*/ 0 60000 65536"/>
                <a:gd name="T14" fmla="*/ 0 60000 65536"/>
                <a:gd name="T15" fmla="*/ 0 w 440"/>
                <a:gd name="T16" fmla="*/ 0 h 2634"/>
                <a:gd name="T17" fmla="*/ 440 w 440"/>
                <a:gd name="T18" fmla="*/ 2634 h 2634"/>
              </a:gdLst>
              <a:ahLst/>
              <a:cxnLst>
                <a:cxn ang="T10">
                  <a:pos x="T0" y="T1"/>
                </a:cxn>
                <a:cxn ang="T11">
                  <a:pos x="T2" y="T3"/>
                </a:cxn>
                <a:cxn ang="T12">
                  <a:pos x="T4" y="T5"/>
                </a:cxn>
                <a:cxn ang="T13">
                  <a:pos x="T6" y="T7"/>
                </a:cxn>
                <a:cxn ang="T14">
                  <a:pos x="T8" y="T9"/>
                </a:cxn>
              </a:cxnLst>
              <a:rect l="T15" t="T16" r="T17" b="T18"/>
              <a:pathLst>
                <a:path w="440" h="2634">
                  <a:moveTo>
                    <a:pt x="0" y="0"/>
                  </a:moveTo>
                  <a:lnTo>
                    <a:pt x="440" y="4"/>
                  </a:lnTo>
                  <a:lnTo>
                    <a:pt x="440" y="2634"/>
                  </a:lnTo>
                  <a:lnTo>
                    <a:pt x="0" y="2372"/>
                  </a:lnTo>
                  <a:lnTo>
                    <a:pt x="0" y="0"/>
                  </a:lnTo>
                  <a:close/>
                </a:path>
              </a:pathLst>
            </a:custGeom>
            <a:solidFill>
              <a:srgbClr val="A0A0A0"/>
            </a:solidFill>
            <a:ln w="1588">
              <a:solidFill>
                <a:srgbClr val="808080"/>
              </a:solidFill>
              <a:round/>
              <a:headEnd/>
              <a:tailEnd/>
            </a:ln>
          </p:spPr>
          <p:txBody>
            <a:bodyPr/>
            <a:lstStyle/>
            <a:p>
              <a:endParaRPr lang="zh-CN" altLang="en-US"/>
            </a:p>
          </p:txBody>
        </p:sp>
        <p:sp>
          <p:nvSpPr>
            <p:cNvPr id="31899" name="Freeform 111"/>
            <p:cNvSpPr>
              <a:spLocks/>
            </p:cNvSpPr>
            <p:nvPr/>
          </p:nvSpPr>
          <p:spPr bwMode="auto">
            <a:xfrm>
              <a:off x="1419" y="2354"/>
              <a:ext cx="249" cy="28"/>
            </a:xfrm>
            <a:custGeom>
              <a:avLst/>
              <a:gdLst>
                <a:gd name="T0" fmla="*/ 0 w 1993"/>
                <a:gd name="T1" fmla="*/ 51 h 230"/>
                <a:gd name="T2" fmla="*/ 0 w 1993"/>
                <a:gd name="T3" fmla="*/ 230 h 230"/>
                <a:gd name="T4" fmla="*/ 1990 w 1993"/>
                <a:gd name="T5" fmla="*/ 159 h 230"/>
                <a:gd name="T6" fmla="*/ 1993 w 1993"/>
                <a:gd name="T7" fmla="*/ 0 h 230"/>
                <a:gd name="T8" fmla="*/ 0 w 1993"/>
                <a:gd name="T9" fmla="*/ 51 h 230"/>
                <a:gd name="T10" fmla="*/ 0 60000 65536"/>
                <a:gd name="T11" fmla="*/ 0 60000 65536"/>
                <a:gd name="T12" fmla="*/ 0 60000 65536"/>
                <a:gd name="T13" fmla="*/ 0 60000 65536"/>
                <a:gd name="T14" fmla="*/ 0 60000 65536"/>
                <a:gd name="T15" fmla="*/ 0 w 1993"/>
                <a:gd name="T16" fmla="*/ 0 h 230"/>
                <a:gd name="T17" fmla="*/ 1993 w 1993"/>
                <a:gd name="T18" fmla="*/ 230 h 230"/>
              </a:gdLst>
              <a:ahLst/>
              <a:cxnLst>
                <a:cxn ang="T10">
                  <a:pos x="T0" y="T1"/>
                </a:cxn>
                <a:cxn ang="T11">
                  <a:pos x="T2" y="T3"/>
                </a:cxn>
                <a:cxn ang="T12">
                  <a:pos x="T4" y="T5"/>
                </a:cxn>
                <a:cxn ang="T13">
                  <a:pos x="T6" y="T7"/>
                </a:cxn>
                <a:cxn ang="T14">
                  <a:pos x="T8" y="T9"/>
                </a:cxn>
              </a:cxnLst>
              <a:rect l="T15" t="T16" r="T17" b="T18"/>
              <a:pathLst>
                <a:path w="1993" h="230">
                  <a:moveTo>
                    <a:pt x="0" y="51"/>
                  </a:moveTo>
                  <a:lnTo>
                    <a:pt x="0" y="230"/>
                  </a:lnTo>
                  <a:lnTo>
                    <a:pt x="1990" y="159"/>
                  </a:lnTo>
                  <a:lnTo>
                    <a:pt x="1993" y="0"/>
                  </a:lnTo>
                  <a:lnTo>
                    <a:pt x="0" y="51"/>
                  </a:lnTo>
                  <a:close/>
                </a:path>
              </a:pathLst>
            </a:custGeom>
            <a:solidFill>
              <a:srgbClr val="C0C0C0"/>
            </a:solidFill>
            <a:ln w="1588">
              <a:solidFill>
                <a:srgbClr val="808080"/>
              </a:solidFill>
              <a:round/>
              <a:headEnd/>
              <a:tailEnd/>
            </a:ln>
          </p:spPr>
          <p:txBody>
            <a:bodyPr/>
            <a:lstStyle/>
            <a:p>
              <a:endParaRPr lang="zh-CN" altLang="en-US"/>
            </a:p>
          </p:txBody>
        </p:sp>
        <p:sp>
          <p:nvSpPr>
            <p:cNvPr id="31900" name="Freeform 112"/>
            <p:cNvSpPr>
              <a:spLocks/>
            </p:cNvSpPr>
            <p:nvPr/>
          </p:nvSpPr>
          <p:spPr bwMode="auto">
            <a:xfrm>
              <a:off x="1418" y="2374"/>
              <a:ext cx="249" cy="277"/>
            </a:xfrm>
            <a:custGeom>
              <a:avLst/>
              <a:gdLst>
                <a:gd name="T0" fmla="*/ 0 w 1992"/>
                <a:gd name="T1" fmla="*/ 2222 h 2222"/>
                <a:gd name="T2" fmla="*/ 1992 w 1992"/>
                <a:gd name="T3" fmla="*/ 1928 h 2222"/>
                <a:gd name="T4" fmla="*/ 1992 w 1992"/>
                <a:gd name="T5" fmla="*/ 0 h 2222"/>
                <a:gd name="T6" fmla="*/ 0 w 1992"/>
                <a:gd name="T7" fmla="*/ 71 h 2222"/>
                <a:gd name="T8" fmla="*/ 0 w 1992"/>
                <a:gd name="T9" fmla="*/ 2222 h 2222"/>
                <a:gd name="T10" fmla="*/ 0 60000 65536"/>
                <a:gd name="T11" fmla="*/ 0 60000 65536"/>
                <a:gd name="T12" fmla="*/ 0 60000 65536"/>
                <a:gd name="T13" fmla="*/ 0 60000 65536"/>
                <a:gd name="T14" fmla="*/ 0 60000 65536"/>
                <a:gd name="T15" fmla="*/ 0 w 1992"/>
                <a:gd name="T16" fmla="*/ 0 h 2222"/>
                <a:gd name="T17" fmla="*/ 1992 w 1992"/>
                <a:gd name="T18" fmla="*/ 2222 h 2222"/>
              </a:gdLst>
              <a:ahLst/>
              <a:cxnLst>
                <a:cxn ang="T10">
                  <a:pos x="T0" y="T1"/>
                </a:cxn>
                <a:cxn ang="T11">
                  <a:pos x="T2" y="T3"/>
                </a:cxn>
                <a:cxn ang="T12">
                  <a:pos x="T4" y="T5"/>
                </a:cxn>
                <a:cxn ang="T13">
                  <a:pos x="T6" y="T7"/>
                </a:cxn>
                <a:cxn ang="T14">
                  <a:pos x="T8" y="T9"/>
                </a:cxn>
              </a:cxnLst>
              <a:rect l="T15" t="T16" r="T17" b="T18"/>
              <a:pathLst>
                <a:path w="1992" h="2222">
                  <a:moveTo>
                    <a:pt x="0" y="2222"/>
                  </a:moveTo>
                  <a:lnTo>
                    <a:pt x="1992" y="1928"/>
                  </a:lnTo>
                  <a:lnTo>
                    <a:pt x="1992" y="0"/>
                  </a:lnTo>
                  <a:lnTo>
                    <a:pt x="0" y="71"/>
                  </a:lnTo>
                  <a:lnTo>
                    <a:pt x="0" y="2222"/>
                  </a:lnTo>
                  <a:close/>
                </a:path>
              </a:pathLst>
            </a:custGeom>
            <a:solidFill>
              <a:srgbClr val="E0E0E0"/>
            </a:solidFill>
            <a:ln w="1588">
              <a:solidFill>
                <a:srgbClr val="808080"/>
              </a:solidFill>
              <a:round/>
              <a:headEnd/>
              <a:tailEnd/>
            </a:ln>
          </p:spPr>
          <p:txBody>
            <a:bodyPr/>
            <a:lstStyle/>
            <a:p>
              <a:endParaRPr lang="zh-CN" altLang="en-US"/>
            </a:p>
          </p:txBody>
        </p:sp>
        <p:sp>
          <p:nvSpPr>
            <p:cNvPr id="31901" name="Freeform 113"/>
            <p:cNvSpPr>
              <a:spLocks/>
            </p:cNvSpPr>
            <p:nvPr/>
          </p:nvSpPr>
          <p:spPr bwMode="auto">
            <a:xfrm>
              <a:off x="1422" y="2397"/>
              <a:ext cx="9" cy="228"/>
            </a:xfrm>
            <a:custGeom>
              <a:avLst/>
              <a:gdLst>
                <a:gd name="T0" fmla="*/ 75 w 76"/>
                <a:gd name="T1" fmla="*/ 0 h 1823"/>
                <a:gd name="T2" fmla="*/ 0 w 76"/>
                <a:gd name="T3" fmla="*/ 6 h 1823"/>
                <a:gd name="T4" fmla="*/ 0 w 76"/>
                <a:gd name="T5" fmla="*/ 1823 h 1823"/>
                <a:gd name="T6" fmla="*/ 76 w 76"/>
                <a:gd name="T7" fmla="*/ 1810 h 1823"/>
                <a:gd name="T8" fmla="*/ 75 w 76"/>
                <a:gd name="T9" fmla="*/ 0 h 1823"/>
                <a:gd name="T10" fmla="*/ 0 60000 65536"/>
                <a:gd name="T11" fmla="*/ 0 60000 65536"/>
                <a:gd name="T12" fmla="*/ 0 60000 65536"/>
                <a:gd name="T13" fmla="*/ 0 60000 65536"/>
                <a:gd name="T14" fmla="*/ 0 60000 65536"/>
                <a:gd name="T15" fmla="*/ 0 w 76"/>
                <a:gd name="T16" fmla="*/ 0 h 1823"/>
                <a:gd name="T17" fmla="*/ 76 w 76"/>
                <a:gd name="T18" fmla="*/ 1823 h 1823"/>
              </a:gdLst>
              <a:ahLst/>
              <a:cxnLst>
                <a:cxn ang="T10">
                  <a:pos x="T0" y="T1"/>
                </a:cxn>
                <a:cxn ang="T11">
                  <a:pos x="T2" y="T3"/>
                </a:cxn>
                <a:cxn ang="T12">
                  <a:pos x="T4" y="T5"/>
                </a:cxn>
                <a:cxn ang="T13">
                  <a:pos x="T6" y="T7"/>
                </a:cxn>
                <a:cxn ang="T14">
                  <a:pos x="T8" y="T9"/>
                </a:cxn>
              </a:cxnLst>
              <a:rect l="T15" t="T16" r="T17" b="T18"/>
              <a:pathLst>
                <a:path w="76" h="1823">
                  <a:moveTo>
                    <a:pt x="75" y="0"/>
                  </a:moveTo>
                  <a:lnTo>
                    <a:pt x="0" y="6"/>
                  </a:lnTo>
                  <a:lnTo>
                    <a:pt x="0" y="1823"/>
                  </a:lnTo>
                  <a:lnTo>
                    <a:pt x="76" y="1810"/>
                  </a:lnTo>
                  <a:lnTo>
                    <a:pt x="75" y="0"/>
                  </a:lnTo>
                  <a:close/>
                </a:path>
              </a:pathLst>
            </a:custGeom>
            <a:solidFill>
              <a:srgbClr val="C0C0C0"/>
            </a:solidFill>
            <a:ln w="1588">
              <a:solidFill>
                <a:srgbClr val="808080"/>
              </a:solidFill>
              <a:round/>
              <a:headEnd/>
              <a:tailEnd/>
            </a:ln>
          </p:spPr>
          <p:txBody>
            <a:bodyPr/>
            <a:lstStyle/>
            <a:p>
              <a:endParaRPr lang="zh-CN" altLang="en-US"/>
            </a:p>
          </p:txBody>
        </p:sp>
        <p:sp>
          <p:nvSpPr>
            <p:cNvPr id="31902" name="Freeform 114"/>
            <p:cNvSpPr>
              <a:spLocks/>
            </p:cNvSpPr>
            <p:nvPr/>
          </p:nvSpPr>
          <p:spPr bwMode="auto">
            <a:xfrm>
              <a:off x="1442" y="2396"/>
              <a:ext cx="10" cy="226"/>
            </a:xfrm>
            <a:custGeom>
              <a:avLst/>
              <a:gdLst>
                <a:gd name="T0" fmla="*/ 81 w 81"/>
                <a:gd name="T1" fmla="*/ 0 h 1809"/>
                <a:gd name="T2" fmla="*/ 0 w 81"/>
                <a:gd name="T3" fmla="*/ 3 h 1809"/>
                <a:gd name="T4" fmla="*/ 0 w 81"/>
                <a:gd name="T5" fmla="*/ 1809 h 1809"/>
                <a:gd name="T6" fmla="*/ 79 w 81"/>
                <a:gd name="T7" fmla="*/ 1793 h 1809"/>
                <a:gd name="T8" fmla="*/ 81 w 81"/>
                <a:gd name="T9" fmla="*/ 0 h 1809"/>
                <a:gd name="T10" fmla="*/ 0 60000 65536"/>
                <a:gd name="T11" fmla="*/ 0 60000 65536"/>
                <a:gd name="T12" fmla="*/ 0 60000 65536"/>
                <a:gd name="T13" fmla="*/ 0 60000 65536"/>
                <a:gd name="T14" fmla="*/ 0 60000 65536"/>
                <a:gd name="T15" fmla="*/ 0 w 81"/>
                <a:gd name="T16" fmla="*/ 0 h 1809"/>
                <a:gd name="T17" fmla="*/ 81 w 81"/>
                <a:gd name="T18" fmla="*/ 1809 h 1809"/>
              </a:gdLst>
              <a:ahLst/>
              <a:cxnLst>
                <a:cxn ang="T10">
                  <a:pos x="T0" y="T1"/>
                </a:cxn>
                <a:cxn ang="T11">
                  <a:pos x="T2" y="T3"/>
                </a:cxn>
                <a:cxn ang="T12">
                  <a:pos x="T4" y="T5"/>
                </a:cxn>
                <a:cxn ang="T13">
                  <a:pos x="T6" y="T7"/>
                </a:cxn>
                <a:cxn ang="T14">
                  <a:pos x="T8" y="T9"/>
                </a:cxn>
              </a:cxnLst>
              <a:rect l="T15" t="T16" r="T17" b="T18"/>
              <a:pathLst>
                <a:path w="81" h="1809">
                  <a:moveTo>
                    <a:pt x="81" y="0"/>
                  </a:moveTo>
                  <a:lnTo>
                    <a:pt x="0" y="3"/>
                  </a:lnTo>
                  <a:lnTo>
                    <a:pt x="0" y="1809"/>
                  </a:lnTo>
                  <a:lnTo>
                    <a:pt x="79" y="1793"/>
                  </a:lnTo>
                  <a:lnTo>
                    <a:pt x="81" y="0"/>
                  </a:lnTo>
                  <a:close/>
                </a:path>
              </a:pathLst>
            </a:custGeom>
            <a:solidFill>
              <a:srgbClr val="C0C0C0"/>
            </a:solidFill>
            <a:ln w="1588">
              <a:solidFill>
                <a:srgbClr val="808080"/>
              </a:solidFill>
              <a:round/>
              <a:headEnd/>
              <a:tailEnd/>
            </a:ln>
          </p:spPr>
          <p:txBody>
            <a:bodyPr/>
            <a:lstStyle/>
            <a:p>
              <a:endParaRPr lang="zh-CN" altLang="en-US"/>
            </a:p>
          </p:txBody>
        </p:sp>
        <p:sp>
          <p:nvSpPr>
            <p:cNvPr id="31903" name="Freeform 115"/>
            <p:cNvSpPr>
              <a:spLocks/>
            </p:cNvSpPr>
            <p:nvPr/>
          </p:nvSpPr>
          <p:spPr bwMode="auto">
            <a:xfrm>
              <a:off x="1462" y="2395"/>
              <a:ext cx="9" cy="224"/>
            </a:xfrm>
            <a:custGeom>
              <a:avLst/>
              <a:gdLst>
                <a:gd name="T0" fmla="*/ 75 w 76"/>
                <a:gd name="T1" fmla="*/ 0 h 1793"/>
                <a:gd name="T2" fmla="*/ 0 w 76"/>
                <a:gd name="T3" fmla="*/ 6 h 1793"/>
                <a:gd name="T4" fmla="*/ 0 w 76"/>
                <a:gd name="T5" fmla="*/ 1793 h 1793"/>
                <a:gd name="T6" fmla="*/ 76 w 76"/>
                <a:gd name="T7" fmla="*/ 1781 h 1793"/>
                <a:gd name="T8" fmla="*/ 75 w 76"/>
                <a:gd name="T9" fmla="*/ 0 h 1793"/>
                <a:gd name="T10" fmla="*/ 0 60000 65536"/>
                <a:gd name="T11" fmla="*/ 0 60000 65536"/>
                <a:gd name="T12" fmla="*/ 0 60000 65536"/>
                <a:gd name="T13" fmla="*/ 0 60000 65536"/>
                <a:gd name="T14" fmla="*/ 0 60000 65536"/>
                <a:gd name="T15" fmla="*/ 0 w 76"/>
                <a:gd name="T16" fmla="*/ 0 h 1793"/>
                <a:gd name="T17" fmla="*/ 76 w 76"/>
                <a:gd name="T18" fmla="*/ 1793 h 1793"/>
              </a:gdLst>
              <a:ahLst/>
              <a:cxnLst>
                <a:cxn ang="T10">
                  <a:pos x="T0" y="T1"/>
                </a:cxn>
                <a:cxn ang="T11">
                  <a:pos x="T2" y="T3"/>
                </a:cxn>
                <a:cxn ang="T12">
                  <a:pos x="T4" y="T5"/>
                </a:cxn>
                <a:cxn ang="T13">
                  <a:pos x="T6" y="T7"/>
                </a:cxn>
                <a:cxn ang="T14">
                  <a:pos x="T8" y="T9"/>
                </a:cxn>
              </a:cxnLst>
              <a:rect l="T15" t="T16" r="T17" b="T18"/>
              <a:pathLst>
                <a:path w="76" h="1793">
                  <a:moveTo>
                    <a:pt x="75" y="0"/>
                  </a:moveTo>
                  <a:lnTo>
                    <a:pt x="0" y="6"/>
                  </a:lnTo>
                  <a:lnTo>
                    <a:pt x="0" y="1793"/>
                  </a:lnTo>
                  <a:lnTo>
                    <a:pt x="76" y="1781"/>
                  </a:lnTo>
                  <a:lnTo>
                    <a:pt x="75" y="0"/>
                  </a:lnTo>
                  <a:close/>
                </a:path>
              </a:pathLst>
            </a:custGeom>
            <a:solidFill>
              <a:srgbClr val="C0C0C0"/>
            </a:solidFill>
            <a:ln w="1588">
              <a:solidFill>
                <a:srgbClr val="808080"/>
              </a:solidFill>
              <a:round/>
              <a:headEnd/>
              <a:tailEnd/>
            </a:ln>
          </p:spPr>
          <p:txBody>
            <a:bodyPr/>
            <a:lstStyle/>
            <a:p>
              <a:endParaRPr lang="zh-CN" altLang="en-US"/>
            </a:p>
          </p:txBody>
        </p:sp>
        <p:sp>
          <p:nvSpPr>
            <p:cNvPr id="31904" name="Freeform 116"/>
            <p:cNvSpPr>
              <a:spLocks/>
            </p:cNvSpPr>
            <p:nvPr/>
          </p:nvSpPr>
          <p:spPr bwMode="auto">
            <a:xfrm>
              <a:off x="1480" y="2394"/>
              <a:ext cx="10" cy="222"/>
            </a:xfrm>
            <a:custGeom>
              <a:avLst/>
              <a:gdLst>
                <a:gd name="T0" fmla="*/ 80 w 80"/>
                <a:gd name="T1" fmla="*/ 0 h 1777"/>
                <a:gd name="T2" fmla="*/ 0 w 80"/>
                <a:gd name="T3" fmla="*/ 6 h 1777"/>
                <a:gd name="T4" fmla="*/ 0 w 80"/>
                <a:gd name="T5" fmla="*/ 1777 h 1777"/>
                <a:gd name="T6" fmla="*/ 79 w 80"/>
                <a:gd name="T7" fmla="*/ 1762 h 1777"/>
                <a:gd name="T8" fmla="*/ 80 w 80"/>
                <a:gd name="T9" fmla="*/ 0 h 1777"/>
                <a:gd name="T10" fmla="*/ 0 60000 65536"/>
                <a:gd name="T11" fmla="*/ 0 60000 65536"/>
                <a:gd name="T12" fmla="*/ 0 60000 65536"/>
                <a:gd name="T13" fmla="*/ 0 60000 65536"/>
                <a:gd name="T14" fmla="*/ 0 60000 65536"/>
                <a:gd name="T15" fmla="*/ 0 w 80"/>
                <a:gd name="T16" fmla="*/ 0 h 1777"/>
                <a:gd name="T17" fmla="*/ 80 w 80"/>
                <a:gd name="T18" fmla="*/ 1777 h 1777"/>
              </a:gdLst>
              <a:ahLst/>
              <a:cxnLst>
                <a:cxn ang="T10">
                  <a:pos x="T0" y="T1"/>
                </a:cxn>
                <a:cxn ang="T11">
                  <a:pos x="T2" y="T3"/>
                </a:cxn>
                <a:cxn ang="T12">
                  <a:pos x="T4" y="T5"/>
                </a:cxn>
                <a:cxn ang="T13">
                  <a:pos x="T6" y="T7"/>
                </a:cxn>
                <a:cxn ang="T14">
                  <a:pos x="T8" y="T9"/>
                </a:cxn>
              </a:cxnLst>
              <a:rect l="T15" t="T16" r="T17" b="T18"/>
              <a:pathLst>
                <a:path w="80" h="1777">
                  <a:moveTo>
                    <a:pt x="80" y="0"/>
                  </a:moveTo>
                  <a:lnTo>
                    <a:pt x="0" y="6"/>
                  </a:lnTo>
                  <a:lnTo>
                    <a:pt x="0" y="1777"/>
                  </a:lnTo>
                  <a:lnTo>
                    <a:pt x="79" y="1762"/>
                  </a:lnTo>
                  <a:lnTo>
                    <a:pt x="80" y="0"/>
                  </a:lnTo>
                  <a:close/>
                </a:path>
              </a:pathLst>
            </a:custGeom>
            <a:solidFill>
              <a:srgbClr val="C0C0C0"/>
            </a:solidFill>
            <a:ln w="1588">
              <a:solidFill>
                <a:srgbClr val="808080"/>
              </a:solidFill>
              <a:round/>
              <a:headEnd/>
              <a:tailEnd/>
            </a:ln>
          </p:spPr>
          <p:txBody>
            <a:bodyPr/>
            <a:lstStyle/>
            <a:p>
              <a:endParaRPr lang="zh-CN" altLang="en-US"/>
            </a:p>
          </p:txBody>
        </p:sp>
        <p:sp>
          <p:nvSpPr>
            <p:cNvPr id="31905" name="Freeform 117"/>
            <p:cNvSpPr>
              <a:spLocks/>
            </p:cNvSpPr>
            <p:nvPr/>
          </p:nvSpPr>
          <p:spPr bwMode="auto">
            <a:xfrm>
              <a:off x="1500" y="2393"/>
              <a:ext cx="9" cy="221"/>
            </a:xfrm>
            <a:custGeom>
              <a:avLst/>
              <a:gdLst>
                <a:gd name="T0" fmla="*/ 74 w 76"/>
                <a:gd name="T1" fmla="*/ 0 h 1764"/>
                <a:gd name="T2" fmla="*/ 0 w 76"/>
                <a:gd name="T3" fmla="*/ 6 h 1764"/>
                <a:gd name="T4" fmla="*/ 0 w 76"/>
                <a:gd name="T5" fmla="*/ 1764 h 1764"/>
                <a:gd name="T6" fmla="*/ 76 w 76"/>
                <a:gd name="T7" fmla="*/ 1748 h 1764"/>
                <a:gd name="T8" fmla="*/ 74 w 76"/>
                <a:gd name="T9" fmla="*/ 0 h 1764"/>
                <a:gd name="T10" fmla="*/ 0 60000 65536"/>
                <a:gd name="T11" fmla="*/ 0 60000 65536"/>
                <a:gd name="T12" fmla="*/ 0 60000 65536"/>
                <a:gd name="T13" fmla="*/ 0 60000 65536"/>
                <a:gd name="T14" fmla="*/ 0 60000 65536"/>
                <a:gd name="T15" fmla="*/ 0 w 76"/>
                <a:gd name="T16" fmla="*/ 0 h 1764"/>
                <a:gd name="T17" fmla="*/ 76 w 76"/>
                <a:gd name="T18" fmla="*/ 1764 h 1764"/>
              </a:gdLst>
              <a:ahLst/>
              <a:cxnLst>
                <a:cxn ang="T10">
                  <a:pos x="T0" y="T1"/>
                </a:cxn>
                <a:cxn ang="T11">
                  <a:pos x="T2" y="T3"/>
                </a:cxn>
                <a:cxn ang="T12">
                  <a:pos x="T4" y="T5"/>
                </a:cxn>
                <a:cxn ang="T13">
                  <a:pos x="T6" y="T7"/>
                </a:cxn>
                <a:cxn ang="T14">
                  <a:pos x="T8" y="T9"/>
                </a:cxn>
              </a:cxnLst>
              <a:rect l="T15" t="T16" r="T17" b="T18"/>
              <a:pathLst>
                <a:path w="76" h="1764">
                  <a:moveTo>
                    <a:pt x="74" y="0"/>
                  </a:moveTo>
                  <a:lnTo>
                    <a:pt x="0" y="6"/>
                  </a:lnTo>
                  <a:lnTo>
                    <a:pt x="0" y="1764"/>
                  </a:lnTo>
                  <a:lnTo>
                    <a:pt x="76" y="1748"/>
                  </a:lnTo>
                  <a:lnTo>
                    <a:pt x="74" y="0"/>
                  </a:lnTo>
                  <a:close/>
                </a:path>
              </a:pathLst>
            </a:custGeom>
            <a:solidFill>
              <a:srgbClr val="C0C0C0"/>
            </a:solidFill>
            <a:ln w="1588">
              <a:solidFill>
                <a:srgbClr val="808080"/>
              </a:solidFill>
              <a:round/>
              <a:headEnd/>
              <a:tailEnd/>
            </a:ln>
          </p:spPr>
          <p:txBody>
            <a:bodyPr/>
            <a:lstStyle/>
            <a:p>
              <a:endParaRPr lang="zh-CN" altLang="en-US"/>
            </a:p>
          </p:txBody>
        </p:sp>
        <p:sp>
          <p:nvSpPr>
            <p:cNvPr id="31906" name="Freeform 118"/>
            <p:cNvSpPr>
              <a:spLocks/>
            </p:cNvSpPr>
            <p:nvPr/>
          </p:nvSpPr>
          <p:spPr bwMode="auto">
            <a:xfrm>
              <a:off x="1518" y="2392"/>
              <a:ext cx="10" cy="219"/>
            </a:xfrm>
            <a:custGeom>
              <a:avLst/>
              <a:gdLst>
                <a:gd name="T0" fmla="*/ 79 w 79"/>
                <a:gd name="T1" fmla="*/ 0 h 1752"/>
                <a:gd name="T2" fmla="*/ 0 w 79"/>
                <a:gd name="T3" fmla="*/ 9 h 1752"/>
                <a:gd name="T4" fmla="*/ 0 w 79"/>
                <a:gd name="T5" fmla="*/ 1752 h 1752"/>
                <a:gd name="T6" fmla="*/ 78 w 79"/>
                <a:gd name="T7" fmla="*/ 1736 h 1752"/>
                <a:gd name="T8" fmla="*/ 79 w 79"/>
                <a:gd name="T9" fmla="*/ 0 h 1752"/>
                <a:gd name="T10" fmla="*/ 0 60000 65536"/>
                <a:gd name="T11" fmla="*/ 0 60000 65536"/>
                <a:gd name="T12" fmla="*/ 0 60000 65536"/>
                <a:gd name="T13" fmla="*/ 0 60000 65536"/>
                <a:gd name="T14" fmla="*/ 0 60000 65536"/>
                <a:gd name="T15" fmla="*/ 0 w 79"/>
                <a:gd name="T16" fmla="*/ 0 h 1752"/>
                <a:gd name="T17" fmla="*/ 79 w 79"/>
                <a:gd name="T18" fmla="*/ 1752 h 1752"/>
              </a:gdLst>
              <a:ahLst/>
              <a:cxnLst>
                <a:cxn ang="T10">
                  <a:pos x="T0" y="T1"/>
                </a:cxn>
                <a:cxn ang="T11">
                  <a:pos x="T2" y="T3"/>
                </a:cxn>
                <a:cxn ang="T12">
                  <a:pos x="T4" y="T5"/>
                </a:cxn>
                <a:cxn ang="T13">
                  <a:pos x="T6" y="T7"/>
                </a:cxn>
                <a:cxn ang="T14">
                  <a:pos x="T8" y="T9"/>
                </a:cxn>
              </a:cxnLst>
              <a:rect l="T15" t="T16" r="T17" b="T18"/>
              <a:pathLst>
                <a:path w="79" h="1752">
                  <a:moveTo>
                    <a:pt x="79" y="0"/>
                  </a:moveTo>
                  <a:lnTo>
                    <a:pt x="0" y="9"/>
                  </a:lnTo>
                  <a:lnTo>
                    <a:pt x="0" y="1752"/>
                  </a:lnTo>
                  <a:lnTo>
                    <a:pt x="78" y="1736"/>
                  </a:lnTo>
                  <a:lnTo>
                    <a:pt x="79" y="0"/>
                  </a:lnTo>
                  <a:close/>
                </a:path>
              </a:pathLst>
            </a:custGeom>
            <a:solidFill>
              <a:srgbClr val="C0C0C0"/>
            </a:solidFill>
            <a:ln w="1588">
              <a:solidFill>
                <a:srgbClr val="808080"/>
              </a:solidFill>
              <a:round/>
              <a:headEnd/>
              <a:tailEnd/>
            </a:ln>
          </p:spPr>
          <p:txBody>
            <a:bodyPr/>
            <a:lstStyle/>
            <a:p>
              <a:endParaRPr lang="zh-CN" altLang="en-US"/>
            </a:p>
          </p:txBody>
        </p:sp>
        <p:sp>
          <p:nvSpPr>
            <p:cNvPr id="31907" name="Freeform 119"/>
            <p:cNvSpPr>
              <a:spLocks/>
            </p:cNvSpPr>
            <p:nvPr/>
          </p:nvSpPr>
          <p:spPr bwMode="auto">
            <a:xfrm>
              <a:off x="1537" y="2391"/>
              <a:ext cx="10" cy="217"/>
            </a:xfrm>
            <a:custGeom>
              <a:avLst/>
              <a:gdLst>
                <a:gd name="T0" fmla="*/ 81 w 81"/>
                <a:gd name="T1" fmla="*/ 0 h 1736"/>
                <a:gd name="T2" fmla="*/ 0 w 81"/>
                <a:gd name="T3" fmla="*/ 9 h 1736"/>
                <a:gd name="T4" fmla="*/ 0 w 81"/>
                <a:gd name="T5" fmla="*/ 1736 h 1736"/>
                <a:gd name="T6" fmla="*/ 79 w 81"/>
                <a:gd name="T7" fmla="*/ 1721 h 1736"/>
                <a:gd name="T8" fmla="*/ 81 w 81"/>
                <a:gd name="T9" fmla="*/ 0 h 1736"/>
                <a:gd name="T10" fmla="*/ 0 60000 65536"/>
                <a:gd name="T11" fmla="*/ 0 60000 65536"/>
                <a:gd name="T12" fmla="*/ 0 60000 65536"/>
                <a:gd name="T13" fmla="*/ 0 60000 65536"/>
                <a:gd name="T14" fmla="*/ 0 60000 65536"/>
                <a:gd name="T15" fmla="*/ 0 w 81"/>
                <a:gd name="T16" fmla="*/ 0 h 1736"/>
                <a:gd name="T17" fmla="*/ 81 w 81"/>
                <a:gd name="T18" fmla="*/ 1736 h 1736"/>
              </a:gdLst>
              <a:ahLst/>
              <a:cxnLst>
                <a:cxn ang="T10">
                  <a:pos x="T0" y="T1"/>
                </a:cxn>
                <a:cxn ang="T11">
                  <a:pos x="T2" y="T3"/>
                </a:cxn>
                <a:cxn ang="T12">
                  <a:pos x="T4" y="T5"/>
                </a:cxn>
                <a:cxn ang="T13">
                  <a:pos x="T6" y="T7"/>
                </a:cxn>
                <a:cxn ang="T14">
                  <a:pos x="T8" y="T9"/>
                </a:cxn>
              </a:cxnLst>
              <a:rect l="T15" t="T16" r="T17" b="T18"/>
              <a:pathLst>
                <a:path w="81" h="1736">
                  <a:moveTo>
                    <a:pt x="81" y="0"/>
                  </a:moveTo>
                  <a:lnTo>
                    <a:pt x="0" y="9"/>
                  </a:lnTo>
                  <a:lnTo>
                    <a:pt x="0" y="1736"/>
                  </a:lnTo>
                  <a:lnTo>
                    <a:pt x="79" y="1721"/>
                  </a:lnTo>
                  <a:lnTo>
                    <a:pt x="81" y="0"/>
                  </a:lnTo>
                  <a:close/>
                </a:path>
              </a:pathLst>
            </a:custGeom>
            <a:solidFill>
              <a:srgbClr val="C0C0C0"/>
            </a:solidFill>
            <a:ln w="1588">
              <a:solidFill>
                <a:srgbClr val="808080"/>
              </a:solidFill>
              <a:round/>
              <a:headEnd/>
              <a:tailEnd/>
            </a:ln>
          </p:spPr>
          <p:txBody>
            <a:bodyPr/>
            <a:lstStyle/>
            <a:p>
              <a:endParaRPr lang="zh-CN" altLang="en-US"/>
            </a:p>
          </p:txBody>
        </p:sp>
        <p:sp>
          <p:nvSpPr>
            <p:cNvPr id="31908" name="Freeform 120"/>
            <p:cNvSpPr>
              <a:spLocks/>
            </p:cNvSpPr>
            <p:nvPr/>
          </p:nvSpPr>
          <p:spPr bwMode="auto">
            <a:xfrm>
              <a:off x="1554" y="2391"/>
              <a:ext cx="9" cy="214"/>
            </a:xfrm>
            <a:custGeom>
              <a:avLst/>
              <a:gdLst>
                <a:gd name="T0" fmla="*/ 76 w 77"/>
                <a:gd name="T1" fmla="*/ 0 h 1714"/>
                <a:gd name="T2" fmla="*/ 0 w 77"/>
                <a:gd name="T3" fmla="*/ 7 h 1714"/>
                <a:gd name="T4" fmla="*/ 0 w 77"/>
                <a:gd name="T5" fmla="*/ 1714 h 1714"/>
                <a:gd name="T6" fmla="*/ 77 w 77"/>
                <a:gd name="T7" fmla="*/ 1702 h 1714"/>
                <a:gd name="T8" fmla="*/ 76 w 77"/>
                <a:gd name="T9" fmla="*/ 0 h 1714"/>
                <a:gd name="T10" fmla="*/ 0 60000 65536"/>
                <a:gd name="T11" fmla="*/ 0 60000 65536"/>
                <a:gd name="T12" fmla="*/ 0 60000 65536"/>
                <a:gd name="T13" fmla="*/ 0 60000 65536"/>
                <a:gd name="T14" fmla="*/ 0 60000 65536"/>
                <a:gd name="T15" fmla="*/ 0 w 77"/>
                <a:gd name="T16" fmla="*/ 0 h 1714"/>
                <a:gd name="T17" fmla="*/ 77 w 77"/>
                <a:gd name="T18" fmla="*/ 1714 h 1714"/>
              </a:gdLst>
              <a:ahLst/>
              <a:cxnLst>
                <a:cxn ang="T10">
                  <a:pos x="T0" y="T1"/>
                </a:cxn>
                <a:cxn ang="T11">
                  <a:pos x="T2" y="T3"/>
                </a:cxn>
                <a:cxn ang="T12">
                  <a:pos x="T4" y="T5"/>
                </a:cxn>
                <a:cxn ang="T13">
                  <a:pos x="T6" y="T7"/>
                </a:cxn>
                <a:cxn ang="T14">
                  <a:pos x="T8" y="T9"/>
                </a:cxn>
              </a:cxnLst>
              <a:rect l="T15" t="T16" r="T17" b="T18"/>
              <a:pathLst>
                <a:path w="77" h="1714">
                  <a:moveTo>
                    <a:pt x="76" y="0"/>
                  </a:moveTo>
                  <a:lnTo>
                    <a:pt x="0" y="7"/>
                  </a:lnTo>
                  <a:lnTo>
                    <a:pt x="0" y="1714"/>
                  </a:lnTo>
                  <a:lnTo>
                    <a:pt x="77" y="1702"/>
                  </a:lnTo>
                  <a:lnTo>
                    <a:pt x="76" y="0"/>
                  </a:lnTo>
                  <a:close/>
                </a:path>
              </a:pathLst>
            </a:custGeom>
            <a:solidFill>
              <a:srgbClr val="C0C0C0"/>
            </a:solidFill>
            <a:ln w="1588">
              <a:solidFill>
                <a:srgbClr val="808080"/>
              </a:solidFill>
              <a:round/>
              <a:headEnd/>
              <a:tailEnd/>
            </a:ln>
          </p:spPr>
          <p:txBody>
            <a:bodyPr/>
            <a:lstStyle/>
            <a:p>
              <a:endParaRPr lang="zh-CN" altLang="en-US"/>
            </a:p>
          </p:txBody>
        </p:sp>
        <p:sp>
          <p:nvSpPr>
            <p:cNvPr id="31909" name="Freeform 121"/>
            <p:cNvSpPr>
              <a:spLocks/>
            </p:cNvSpPr>
            <p:nvPr/>
          </p:nvSpPr>
          <p:spPr bwMode="auto">
            <a:xfrm>
              <a:off x="1570" y="2390"/>
              <a:ext cx="10" cy="213"/>
            </a:xfrm>
            <a:custGeom>
              <a:avLst/>
              <a:gdLst>
                <a:gd name="T0" fmla="*/ 80 w 80"/>
                <a:gd name="T1" fmla="*/ 0 h 1703"/>
                <a:gd name="T2" fmla="*/ 0 w 80"/>
                <a:gd name="T3" fmla="*/ 4 h 1703"/>
                <a:gd name="T4" fmla="*/ 0 w 80"/>
                <a:gd name="T5" fmla="*/ 1703 h 1703"/>
                <a:gd name="T6" fmla="*/ 79 w 80"/>
                <a:gd name="T7" fmla="*/ 1688 h 1703"/>
                <a:gd name="T8" fmla="*/ 80 w 80"/>
                <a:gd name="T9" fmla="*/ 0 h 1703"/>
                <a:gd name="T10" fmla="*/ 0 60000 65536"/>
                <a:gd name="T11" fmla="*/ 0 60000 65536"/>
                <a:gd name="T12" fmla="*/ 0 60000 65536"/>
                <a:gd name="T13" fmla="*/ 0 60000 65536"/>
                <a:gd name="T14" fmla="*/ 0 60000 65536"/>
                <a:gd name="T15" fmla="*/ 0 w 80"/>
                <a:gd name="T16" fmla="*/ 0 h 1703"/>
                <a:gd name="T17" fmla="*/ 80 w 80"/>
                <a:gd name="T18" fmla="*/ 1703 h 1703"/>
              </a:gdLst>
              <a:ahLst/>
              <a:cxnLst>
                <a:cxn ang="T10">
                  <a:pos x="T0" y="T1"/>
                </a:cxn>
                <a:cxn ang="T11">
                  <a:pos x="T2" y="T3"/>
                </a:cxn>
                <a:cxn ang="T12">
                  <a:pos x="T4" y="T5"/>
                </a:cxn>
                <a:cxn ang="T13">
                  <a:pos x="T6" y="T7"/>
                </a:cxn>
                <a:cxn ang="T14">
                  <a:pos x="T8" y="T9"/>
                </a:cxn>
              </a:cxnLst>
              <a:rect l="T15" t="T16" r="T17" b="T18"/>
              <a:pathLst>
                <a:path w="80" h="1703">
                  <a:moveTo>
                    <a:pt x="80" y="0"/>
                  </a:moveTo>
                  <a:lnTo>
                    <a:pt x="0" y="4"/>
                  </a:lnTo>
                  <a:lnTo>
                    <a:pt x="0" y="1703"/>
                  </a:lnTo>
                  <a:lnTo>
                    <a:pt x="79" y="1688"/>
                  </a:lnTo>
                  <a:lnTo>
                    <a:pt x="80" y="0"/>
                  </a:lnTo>
                  <a:close/>
                </a:path>
              </a:pathLst>
            </a:custGeom>
            <a:solidFill>
              <a:srgbClr val="C0C0C0"/>
            </a:solidFill>
            <a:ln w="1588">
              <a:solidFill>
                <a:srgbClr val="808080"/>
              </a:solidFill>
              <a:round/>
              <a:headEnd/>
              <a:tailEnd/>
            </a:ln>
          </p:spPr>
          <p:txBody>
            <a:bodyPr/>
            <a:lstStyle/>
            <a:p>
              <a:endParaRPr lang="zh-CN" altLang="en-US"/>
            </a:p>
          </p:txBody>
        </p:sp>
        <p:sp>
          <p:nvSpPr>
            <p:cNvPr id="31910" name="Freeform 122"/>
            <p:cNvSpPr>
              <a:spLocks/>
            </p:cNvSpPr>
            <p:nvPr/>
          </p:nvSpPr>
          <p:spPr bwMode="auto">
            <a:xfrm>
              <a:off x="1598" y="2389"/>
              <a:ext cx="10" cy="209"/>
            </a:xfrm>
            <a:custGeom>
              <a:avLst/>
              <a:gdLst>
                <a:gd name="T0" fmla="*/ 75 w 75"/>
                <a:gd name="T1" fmla="*/ 0 h 1675"/>
                <a:gd name="T2" fmla="*/ 0 w 75"/>
                <a:gd name="T3" fmla="*/ 6 h 1675"/>
                <a:gd name="T4" fmla="*/ 0 w 75"/>
                <a:gd name="T5" fmla="*/ 1675 h 1675"/>
                <a:gd name="T6" fmla="*/ 74 w 75"/>
                <a:gd name="T7" fmla="*/ 1660 h 1675"/>
                <a:gd name="T8" fmla="*/ 75 w 75"/>
                <a:gd name="T9" fmla="*/ 0 h 1675"/>
                <a:gd name="T10" fmla="*/ 0 60000 65536"/>
                <a:gd name="T11" fmla="*/ 0 60000 65536"/>
                <a:gd name="T12" fmla="*/ 0 60000 65536"/>
                <a:gd name="T13" fmla="*/ 0 60000 65536"/>
                <a:gd name="T14" fmla="*/ 0 60000 65536"/>
                <a:gd name="T15" fmla="*/ 0 w 75"/>
                <a:gd name="T16" fmla="*/ 0 h 1675"/>
                <a:gd name="T17" fmla="*/ 75 w 75"/>
                <a:gd name="T18" fmla="*/ 1675 h 1675"/>
              </a:gdLst>
              <a:ahLst/>
              <a:cxnLst>
                <a:cxn ang="T10">
                  <a:pos x="T0" y="T1"/>
                </a:cxn>
                <a:cxn ang="T11">
                  <a:pos x="T2" y="T3"/>
                </a:cxn>
                <a:cxn ang="T12">
                  <a:pos x="T4" y="T5"/>
                </a:cxn>
                <a:cxn ang="T13">
                  <a:pos x="T6" y="T7"/>
                </a:cxn>
                <a:cxn ang="T14">
                  <a:pos x="T8" y="T9"/>
                </a:cxn>
              </a:cxnLst>
              <a:rect l="T15" t="T16" r="T17" b="T18"/>
              <a:pathLst>
                <a:path w="75" h="1675">
                  <a:moveTo>
                    <a:pt x="75" y="0"/>
                  </a:moveTo>
                  <a:lnTo>
                    <a:pt x="0" y="6"/>
                  </a:lnTo>
                  <a:lnTo>
                    <a:pt x="0" y="1675"/>
                  </a:lnTo>
                  <a:lnTo>
                    <a:pt x="74" y="1660"/>
                  </a:lnTo>
                  <a:lnTo>
                    <a:pt x="75" y="0"/>
                  </a:lnTo>
                  <a:close/>
                </a:path>
              </a:pathLst>
            </a:custGeom>
            <a:solidFill>
              <a:srgbClr val="C0C0C0"/>
            </a:solidFill>
            <a:ln w="1588">
              <a:solidFill>
                <a:srgbClr val="808080"/>
              </a:solidFill>
              <a:round/>
              <a:headEnd/>
              <a:tailEnd/>
            </a:ln>
          </p:spPr>
          <p:txBody>
            <a:bodyPr/>
            <a:lstStyle/>
            <a:p>
              <a:endParaRPr lang="zh-CN" altLang="en-US"/>
            </a:p>
          </p:txBody>
        </p:sp>
        <p:sp>
          <p:nvSpPr>
            <p:cNvPr id="31911" name="Freeform 123"/>
            <p:cNvSpPr>
              <a:spLocks/>
            </p:cNvSpPr>
            <p:nvPr/>
          </p:nvSpPr>
          <p:spPr bwMode="auto">
            <a:xfrm>
              <a:off x="1619" y="2388"/>
              <a:ext cx="9" cy="208"/>
            </a:xfrm>
            <a:custGeom>
              <a:avLst/>
              <a:gdLst>
                <a:gd name="T0" fmla="*/ 76 w 77"/>
                <a:gd name="T1" fmla="*/ 0 h 1663"/>
                <a:gd name="T2" fmla="*/ 1 w 77"/>
                <a:gd name="T3" fmla="*/ 7 h 1663"/>
                <a:gd name="T4" fmla="*/ 0 w 77"/>
                <a:gd name="T5" fmla="*/ 1663 h 1663"/>
                <a:gd name="T6" fmla="*/ 77 w 77"/>
                <a:gd name="T7" fmla="*/ 1648 h 1663"/>
                <a:gd name="T8" fmla="*/ 76 w 77"/>
                <a:gd name="T9" fmla="*/ 0 h 1663"/>
                <a:gd name="T10" fmla="*/ 0 60000 65536"/>
                <a:gd name="T11" fmla="*/ 0 60000 65536"/>
                <a:gd name="T12" fmla="*/ 0 60000 65536"/>
                <a:gd name="T13" fmla="*/ 0 60000 65536"/>
                <a:gd name="T14" fmla="*/ 0 60000 65536"/>
                <a:gd name="T15" fmla="*/ 0 w 77"/>
                <a:gd name="T16" fmla="*/ 0 h 1663"/>
                <a:gd name="T17" fmla="*/ 77 w 77"/>
                <a:gd name="T18" fmla="*/ 1663 h 1663"/>
              </a:gdLst>
              <a:ahLst/>
              <a:cxnLst>
                <a:cxn ang="T10">
                  <a:pos x="T0" y="T1"/>
                </a:cxn>
                <a:cxn ang="T11">
                  <a:pos x="T2" y="T3"/>
                </a:cxn>
                <a:cxn ang="T12">
                  <a:pos x="T4" y="T5"/>
                </a:cxn>
                <a:cxn ang="T13">
                  <a:pos x="T6" y="T7"/>
                </a:cxn>
                <a:cxn ang="T14">
                  <a:pos x="T8" y="T9"/>
                </a:cxn>
              </a:cxnLst>
              <a:rect l="T15" t="T16" r="T17" b="T18"/>
              <a:pathLst>
                <a:path w="77" h="1663">
                  <a:moveTo>
                    <a:pt x="76" y="0"/>
                  </a:moveTo>
                  <a:lnTo>
                    <a:pt x="1" y="7"/>
                  </a:lnTo>
                  <a:lnTo>
                    <a:pt x="0" y="1663"/>
                  </a:lnTo>
                  <a:lnTo>
                    <a:pt x="77" y="1648"/>
                  </a:lnTo>
                  <a:lnTo>
                    <a:pt x="76" y="0"/>
                  </a:lnTo>
                  <a:close/>
                </a:path>
              </a:pathLst>
            </a:custGeom>
            <a:solidFill>
              <a:srgbClr val="C0C0C0"/>
            </a:solidFill>
            <a:ln w="1588">
              <a:solidFill>
                <a:srgbClr val="808080"/>
              </a:solidFill>
              <a:round/>
              <a:headEnd/>
              <a:tailEnd/>
            </a:ln>
          </p:spPr>
          <p:txBody>
            <a:bodyPr/>
            <a:lstStyle/>
            <a:p>
              <a:endParaRPr lang="zh-CN" altLang="en-US"/>
            </a:p>
          </p:txBody>
        </p:sp>
        <p:sp>
          <p:nvSpPr>
            <p:cNvPr id="31912" name="Freeform 124"/>
            <p:cNvSpPr>
              <a:spLocks/>
            </p:cNvSpPr>
            <p:nvPr/>
          </p:nvSpPr>
          <p:spPr bwMode="auto">
            <a:xfrm>
              <a:off x="1400" y="2360"/>
              <a:ext cx="18" cy="344"/>
            </a:xfrm>
            <a:custGeom>
              <a:avLst/>
              <a:gdLst>
                <a:gd name="T0" fmla="*/ 146 w 146"/>
                <a:gd name="T1" fmla="*/ 0 h 2748"/>
                <a:gd name="T2" fmla="*/ 0 w 146"/>
                <a:gd name="T3" fmla="*/ 3 h 2748"/>
                <a:gd name="T4" fmla="*/ 2 w 146"/>
                <a:gd name="T5" fmla="*/ 2748 h 2748"/>
                <a:gd name="T6" fmla="*/ 145 w 146"/>
                <a:gd name="T7" fmla="*/ 2724 h 2748"/>
                <a:gd name="T8" fmla="*/ 146 w 146"/>
                <a:gd name="T9" fmla="*/ 0 h 2748"/>
                <a:gd name="T10" fmla="*/ 0 60000 65536"/>
                <a:gd name="T11" fmla="*/ 0 60000 65536"/>
                <a:gd name="T12" fmla="*/ 0 60000 65536"/>
                <a:gd name="T13" fmla="*/ 0 60000 65536"/>
                <a:gd name="T14" fmla="*/ 0 60000 65536"/>
                <a:gd name="T15" fmla="*/ 0 w 146"/>
                <a:gd name="T16" fmla="*/ 0 h 2748"/>
                <a:gd name="T17" fmla="*/ 146 w 146"/>
                <a:gd name="T18" fmla="*/ 2748 h 2748"/>
              </a:gdLst>
              <a:ahLst/>
              <a:cxnLst>
                <a:cxn ang="T10">
                  <a:pos x="T0" y="T1"/>
                </a:cxn>
                <a:cxn ang="T11">
                  <a:pos x="T2" y="T3"/>
                </a:cxn>
                <a:cxn ang="T12">
                  <a:pos x="T4" y="T5"/>
                </a:cxn>
                <a:cxn ang="T13">
                  <a:pos x="T6" y="T7"/>
                </a:cxn>
                <a:cxn ang="T14">
                  <a:pos x="T8" y="T9"/>
                </a:cxn>
              </a:cxnLst>
              <a:rect l="T15" t="T16" r="T17" b="T18"/>
              <a:pathLst>
                <a:path w="146" h="2748">
                  <a:moveTo>
                    <a:pt x="146" y="0"/>
                  </a:moveTo>
                  <a:lnTo>
                    <a:pt x="0" y="3"/>
                  </a:lnTo>
                  <a:lnTo>
                    <a:pt x="2" y="2748"/>
                  </a:lnTo>
                  <a:lnTo>
                    <a:pt x="145" y="2724"/>
                  </a:lnTo>
                  <a:lnTo>
                    <a:pt x="146" y="0"/>
                  </a:lnTo>
                  <a:close/>
                </a:path>
              </a:pathLst>
            </a:custGeom>
            <a:solidFill>
              <a:srgbClr val="C0C0C0"/>
            </a:solidFill>
            <a:ln w="1588">
              <a:solidFill>
                <a:srgbClr val="808080"/>
              </a:solidFill>
              <a:round/>
              <a:headEnd/>
              <a:tailEnd/>
            </a:ln>
          </p:spPr>
          <p:txBody>
            <a:bodyPr/>
            <a:lstStyle/>
            <a:p>
              <a:endParaRPr lang="zh-CN" altLang="en-US"/>
            </a:p>
          </p:txBody>
        </p:sp>
        <p:sp>
          <p:nvSpPr>
            <p:cNvPr id="31913" name="Freeform 125"/>
            <p:cNvSpPr>
              <a:spLocks/>
            </p:cNvSpPr>
            <p:nvPr/>
          </p:nvSpPr>
          <p:spPr bwMode="auto">
            <a:xfrm>
              <a:off x="1418" y="2614"/>
              <a:ext cx="250" cy="86"/>
            </a:xfrm>
            <a:custGeom>
              <a:avLst/>
              <a:gdLst>
                <a:gd name="T0" fmla="*/ 0 w 1996"/>
                <a:gd name="T1" fmla="*/ 690 h 690"/>
                <a:gd name="T2" fmla="*/ 1996 w 1996"/>
                <a:gd name="T3" fmla="*/ 383 h 690"/>
                <a:gd name="T4" fmla="*/ 1996 w 1996"/>
                <a:gd name="T5" fmla="*/ 0 h 690"/>
                <a:gd name="T6" fmla="*/ 0 w 1996"/>
                <a:gd name="T7" fmla="*/ 298 h 690"/>
                <a:gd name="T8" fmla="*/ 0 w 1996"/>
                <a:gd name="T9" fmla="*/ 690 h 690"/>
                <a:gd name="T10" fmla="*/ 0 60000 65536"/>
                <a:gd name="T11" fmla="*/ 0 60000 65536"/>
                <a:gd name="T12" fmla="*/ 0 60000 65536"/>
                <a:gd name="T13" fmla="*/ 0 60000 65536"/>
                <a:gd name="T14" fmla="*/ 0 60000 65536"/>
                <a:gd name="T15" fmla="*/ 0 w 1996"/>
                <a:gd name="T16" fmla="*/ 0 h 690"/>
                <a:gd name="T17" fmla="*/ 1996 w 1996"/>
                <a:gd name="T18" fmla="*/ 690 h 690"/>
              </a:gdLst>
              <a:ahLst/>
              <a:cxnLst>
                <a:cxn ang="T10">
                  <a:pos x="T0" y="T1"/>
                </a:cxn>
                <a:cxn ang="T11">
                  <a:pos x="T2" y="T3"/>
                </a:cxn>
                <a:cxn ang="T12">
                  <a:pos x="T4" y="T5"/>
                </a:cxn>
                <a:cxn ang="T13">
                  <a:pos x="T6" y="T7"/>
                </a:cxn>
                <a:cxn ang="T14">
                  <a:pos x="T8" y="T9"/>
                </a:cxn>
              </a:cxnLst>
              <a:rect l="T15" t="T16" r="T17" b="T18"/>
              <a:pathLst>
                <a:path w="1996" h="690">
                  <a:moveTo>
                    <a:pt x="0" y="690"/>
                  </a:moveTo>
                  <a:lnTo>
                    <a:pt x="1996" y="383"/>
                  </a:lnTo>
                  <a:lnTo>
                    <a:pt x="1996" y="0"/>
                  </a:lnTo>
                  <a:lnTo>
                    <a:pt x="0" y="298"/>
                  </a:lnTo>
                  <a:lnTo>
                    <a:pt x="0" y="690"/>
                  </a:lnTo>
                  <a:close/>
                </a:path>
              </a:pathLst>
            </a:custGeom>
            <a:solidFill>
              <a:srgbClr val="C0C0C0"/>
            </a:solidFill>
            <a:ln w="1588">
              <a:solidFill>
                <a:srgbClr val="808080"/>
              </a:solidFill>
              <a:round/>
              <a:headEnd/>
              <a:tailEnd/>
            </a:ln>
          </p:spPr>
          <p:txBody>
            <a:bodyPr/>
            <a:lstStyle/>
            <a:p>
              <a:endParaRPr lang="zh-CN" altLang="en-US"/>
            </a:p>
          </p:txBody>
        </p:sp>
        <p:sp>
          <p:nvSpPr>
            <p:cNvPr id="31914" name="Line 126"/>
            <p:cNvSpPr>
              <a:spLocks noChangeShapeType="1"/>
            </p:cNvSpPr>
            <p:nvPr/>
          </p:nvSpPr>
          <p:spPr bwMode="auto">
            <a:xfrm>
              <a:off x="1436" y="2382"/>
              <a:ext cx="1" cy="266"/>
            </a:xfrm>
            <a:prstGeom prst="line">
              <a:avLst/>
            </a:prstGeom>
            <a:noFill/>
            <a:ln w="1588">
              <a:solidFill>
                <a:srgbClr val="808080"/>
              </a:solidFill>
              <a:round/>
              <a:headEnd/>
              <a:tailEnd/>
            </a:ln>
          </p:spPr>
          <p:txBody>
            <a:bodyPr/>
            <a:lstStyle/>
            <a:p>
              <a:endParaRPr lang="zh-CN" altLang="en-US"/>
            </a:p>
          </p:txBody>
        </p:sp>
        <p:sp>
          <p:nvSpPr>
            <p:cNvPr id="31915" name="Line 127"/>
            <p:cNvSpPr>
              <a:spLocks noChangeShapeType="1"/>
            </p:cNvSpPr>
            <p:nvPr/>
          </p:nvSpPr>
          <p:spPr bwMode="auto">
            <a:xfrm>
              <a:off x="1457" y="2381"/>
              <a:ext cx="1" cy="265"/>
            </a:xfrm>
            <a:prstGeom prst="line">
              <a:avLst/>
            </a:prstGeom>
            <a:noFill/>
            <a:ln w="1588">
              <a:solidFill>
                <a:srgbClr val="808080"/>
              </a:solidFill>
              <a:round/>
              <a:headEnd/>
              <a:tailEnd/>
            </a:ln>
          </p:spPr>
          <p:txBody>
            <a:bodyPr/>
            <a:lstStyle/>
            <a:p>
              <a:endParaRPr lang="zh-CN" altLang="en-US"/>
            </a:p>
          </p:txBody>
        </p:sp>
        <p:sp>
          <p:nvSpPr>
            <p:cNvPr id="31916" name="Line 128"/>
            <p:cNvSpPr>
              <a:spLocks noChangeShapeType="1"/>
            </p:cNvSpPr>
            <p:nvPr/>
          </p:nvSpPr>
          <p:spPr bwMode="auto">
            <a:xfrm>
              <a:off x="1475" y="2381"/>
              <a:ext cx="1" cy="262"/>
            </a:xfrm>
            <a:prstGeom prst="line">
              <a:avLst/>
            </a:prstGeom>
            <a:noFill/>
            <a:ln w="1588">
              <a:solidFill>
                <a:srgbClr val="808080"/>
              </a:solidFill>
              <a:round/>
              <a:headEnd/>
              <a:tailEnd/>
            </a:ln>
          </p:spPr>
          <p:txBody>
            <a:bodyPr/>
            <a:lstStyle/>
            <a:p>
              <a:endParaRPr lang="zh-CN" altLang="en-US"/>
            </a:p>
          </p:txBody>
        </p:sp>
        <p:sp>
          <p:nvSpPr>
            <p:cNvPr id="31917" name="Line 129"/>
            <p:cNvSpPr>
              <a:spLocks noChangeShapeType="1"/>
            </p:cNvSpPr>
            <p:nvPr/>
          </p:nvSpPr>
          <p:spPr bwMode="auto">
            <a:xfrm>
              <a:off x="1495" y="2380"/>
              <a:ext cx="1" cy="260"/>
            </a:xfrm>
            <a:prstGeom prst="line">
              <a:avLst/>
            </a:prstGeom>
            <a:noFill/>
            <a:ln w="1588">
              <a:solidFill>
                <a:srgbClr val="808080"/>
              </a:solidFill>
              <a:round/>
              <a:headEnd/>
              <a:tailEnd/>
            </a:ln>
          </p:spPr>
          <p:txBody>
            <a:bodyPr/>
            <a:lstStyle/>
            <a:p>
              <a:endParaRPr lang="zh-CN" altLang="en-US"/>
            </a:p>
          </p:txBody>
        </p:sp>
        <p:sp>
          <p:nvSpPr>
            <p:cNvPr id="31918" name="Line 130"/>
            <p:cNvSpPr>
              <a:spLocks noChangeShapeType="1"/>
            </p:cNvSpPr>
            <p:nvPr/>
          </p:nvSpPr>
          <p:spPr bwMode="auto">
            <a:xfrm>
              <a:off x="1514" y="2379"/>
              <a:ext cx="1" cy="258"/>
            </a:xfrm>
            <a:prstGeom prst="line">
              <a:avLst/>
            </a:prstGeom>
            <a:noFill/>
            <a:ln w="1588">
              <a:solidFill>
                <a:srgbClr val="808080"/>
              </a:solidFill>
              <a:round/>
              <a:headEnd/>
              <a:tailEnd/>
            </a:ln>
          </p:spPr>
          <p:txBody>
            <a:bodyPr/>
            <a:lstStyle/>
            <a:p>
              <a:endParaRPr lang="zh-CN" altLang="en-US"/>
            </a:p>
          </p:txBody>
        </p:sp>
        <p:sp>
          <p:nvSpPr>
            <p:cNvPr id="31919" name="Freeform 131"/>
            <p:cNvSpPr>
              <a:spLocks/>
            </p:cNvSpPr>
            <p:nvPr/>
          </p:nvSpPr>
          <p:spPr bwMode="auto">
            <a:xfrm>
              <a:off x="1531" y="2379"/>
              <a:ext cx="1" cy="254"/>
            </a:xfrm>
            <a:custGeom>
              <a:avLst/>
              <a:gdLst>
                <a:gd name="T0" fmla="*/ 3 w 3"/>
                <a:gd name="T1" fmla="*/ 0 h 2037"/>
                <a:gd name="T2" fmla="*/ 3 w 3"/>
                <a:gd name="T3" fmla="*/ 2018 h 2037"/>
                <a:gd name="T4" fmla="*/ 0 w 3"/>
                <a:gd name="T5" fmla="*/ 2037 h 2037"/>
                <a:gd name="T6" fmla="*/ 0 60000 65536"/>
                <a:gd name="T7" fmla="*/ 0 60000 65536"/>
                <a:gd name="T8" fmla="*/ 0 60000 65536"/>
                <a:gd name="T9" fmla="*/ 0 w 3"/>
                <a:gd name="T10" fmla="*/ 0 h 2037"/>
                <a:gd name="T11" fmla="*/ 3 w 3"/>
                <a:gd name="T12" fmla="*/ 2037 h 2037"/>
              </a:gdLst>
              <a:ahLst/>
              <a:cxnLst>
                <a:cxn ang="T6">
                  <a:pos x="T0" y="T1"/>
                </a:cxn>
                <a:cxn ang="T7">
                  <a:pos x="T2" y="T3"/>
                </a:cxn>
                <a:cxn ang="T8">
                  <a:pos x="T4" y="T5"/>
                </a:cxn>
              </a:cxnLst>
              <a:rect l="T9" t="T10" r="T11" b="T12"/>
              <a:pathLst>
                <a:path w="3" h="2037">
                  <a:moveTo>
                    <a:pt x="3" y="0"/>
                  </a:moveTo>
                  <a:lnTo>
                    <a:pt x="3" y="2018"/>
                  </a:lnTo>
                  <a:lnTo>
                    <a:pt x="0" y="2037"/>
                  </a:lnTo>
                </a:path>
              </a:pathLst>
            </a:custGeom>
            <a:noFill/>
            <a:ln w="1588">
              <a:solidFill>
                <a:srgbClr val="808080"/>
              </a:solidFill>
              <a:round/>
              <a:headEnd/>
              <a:tailEnd/>
            </a:ln>
          </p:spPr>
          <p:txBody>
            <a:bodyPr/>
            <a:lstStyle/>
            <a:p>
              <a:endParaRPr lang="zh-CN" altLang="en-US"/>
            </a:p>
          </p:txBody>
        </p:sp>
        <p:sp>
          <p:nvSpPr>
            <p:cNvPr id="31920" name="Line 132"/>
            <p:cNvSpPr>
              <a:spLocks noChangeShapeType="1"/>
            </p:cNvSpPr>
            <p:nvPr/>
          </p:nvSpPr>
          <p:spPr bwMode="auto">
            <a:xfrm>
              <a:off x="1550" y="2379"/>
              <a:ext cx="1" cy="254"/>
            </a:xfrm>
            <a:prstGeom prst="line">
              <a:avLst/>
            </a:prstGeom>
            <a:noFill/>
            <a:ln w="1588">
              <a:solidFill>
                <a:srgbClr val="808080"/>
              </a:solidFill>
              <a:round/>
              <a:headEnd/>
              <a:tailEnd/>
            </a:ln>
          </p:spPr>
          <p:txBody>
            <a:bodyPr/>
            <a:lstStyle/>
            <a:p>
              <a:endParaRPr lang="zh-CN" altLang="en-US"/>
            </a:p>
          </p:txBody>
        </p:sp>
        <p:sp>
          <p:nvSpPr>
            <p:cNvPr id="31921" name="Line 133"/>
            <p:cNvSpPr>
              <a:spLocks noChangeShapeType="1"/>
            </p:cNvSpPr>
            <p:nvPr/>
          </p:nvSpPr>
          <p:spPr bwMode="auto">
            <a:xfrm>
              <a:off x="1567" y="2377"/>
              <a:ext cx="1" cy="253"/>
            </a:xfrm>
            <a:prstGeom prst="line">
              <a:avLst/>
            </a:prstGeom>
            <a:noFill/>
            <a:ln w="1588">
              <a:solidFill>
                <a:srgbClr val="808080"/>
              </a:solidFill>
              <a:round/>
              <a:headEnd/>
              <a:tailEnd/>
            </a:ln>
          </p:spPr>
          <p:txBody>
            <a:bodyPr/>
            <a:lstStyle/>
            <a:p>
              <a:endParaRPr lang="zh-CN" altLang="en-US"/>
            </a:p>
          </p:txBody>
        </p:sp>
        <p:sp>
          <p:nvSpPr>
            <p:cNvPr id="31922" name="Line 134"/>
            <p:cNvSpPr>
              <a:spLocks noChangeShapeType="1"/>
            </p:cNvSpPr>
            <p:nvPr/>
          </p:nvSpPr>
          <p:spPr bwMode="auto">
            <a:xfrm flipH="1">
              <a:off x="1583" y="2377"/>
              <a:ext cx="1" cy="250"/>
            </a:xfrm>
            <a:prstGeom prst="line">
              <a:avLst/>
            </a:prstGeom>
            <a:noFill/>
            <a:ln w="1588">
              <a:solidFill>
                <a:srgbClr val="808080"/>
              </a:solidFill>
              <a:round/>
              <a:headEnd/>
              <a:tailEnd/>
            </a:ln>
          </p:spPr>
          <p:txBody>
            <a:bodyPr/>
            <a:lstStyle/>
            <a:p>
              <a:endParaRPr lang="zh-CN" altLang="en-US"/>
            </a:p>
          </p:txBody>
        </p:sp>
        <p:sp>
          <p:nvSpPr>
            <p:cNvPr id="31923" name="Freeform 135"/>
            <p:cNvSpPr>
              <a:spLocks/>
            </p:cNvSpPr>
            <p:nvPr/>
          </p:nvSpPr>
          <p:spPr bwMode="auto">
            <a:xfrm>
              <a:off x="1586" y="2390"/>
              <a:ext cx="10" cy="229"/>
            </a:xfrm>
            <a:custGeom>
              <a:avLst/>
              <a:gdLst>
                <a:gd name="T0" fmla="*/ 1 w 81"/>
                <a:gd name="T1" fmla="*/ 4 h 1829"/>
                <a:gd name="T2" fmla="*/ 81 w 81"/>
                <a:gd name="T3" fmla="*/ 0 h 1829"/>
                <a:gd name="T4" fmla="*/ 80 w 81"/>
                <a:gd name="T5" fmla="*/ 1815 h 1829"/>
                <a:gd name="T6" fmla="*/ 0 w 81"/>
                <a:gd name="T7" fmla="*/ 1829 h 1829"/>
                <a:gd name="T8" fmla="*/ 1 w 81"/>
                <a:gd name="T9" fmla="*/ 4 h 1829"/>
                <a:gd name="T10" fmla="*/ 0 60000 65536"/>
                <a:gd name="T11" fmla="*/ 0 60000 65536"/>
                <a:gd name="T12" fmla="*/ 0 60000 65536"/>
                <a:gd name="T13" fmla="*/ 0 60000 65536"/>
                <a:gd name="T14" fmla="*/ 0 60000 65536"/>
                <a:gd name="T15" fmla="*/ 0 w 81"/>
                <a:gd name="T16" fmla="*/ 0 h 1829"/>
                <a:gd name="T17" fmla="*/ 81 w 81"/>
                <a:gd name="T18" fmla="*/ 1829 h 1829"/>
              </a:gdLst>
              <a:ahLst/>
              <a:cxnLst>
                <a:cxn ang="T10">
                  <a:pos x="T0" y="T1"/>
                </a:cxn>
                <a:cxn ang="T11">
                  <a:pos x="T2" y="T3"/>
                </a:cxn>
                <a:cxn ang="T12">
                  <a:pos x="T4" y="T5"/>
                </a:cxn>
                <a:cxn ang="T13">
                  <a:pos x="T6" y="T7"/>
                </a:cxn>
                <a:cxn ang="T14">
                  <a:pos x="T8" y="T9"/>
                </a:cxn>
              </a:cxnLst>
              <a:rect l="T15" t="T16" r="T17" b="T18"/>
              <a:pathLst>
                <a:path w="81" h="1829">
                  <a:moveTo>
                    <a:pt x="1" y="4"/>
                  </a:moveTo>
                  <a:lnTo>
                    <a:pt x="81" y="0"/>
                  </a:lnTo>
                  <a:lnTo>
                    <a:pt x="80" y="1815"/>
                  </a:lnTo>
                  <a:lnTo>
                    <a:pt x="0" y="1829"/>
                  </a:lnTo>
                  <a:lnTo>
                    <a:pt x="1" y="4"/>
                  </a:lnTo>
                  <a:close/>
                </a:path>
              </a:pathLst>
            </a:custGeom>
            <a:solidFill>
              <a:srgbClr val="404040"/>
            </a:solidFill>
            <a:ln w="1588">
              <a:solidFill>
                <a:srgbClr val="808080"/>
              </a:solidFill>
              <a:round/>
              <a:headEnd/>
              <a:tailEnd/>
            </a:ln>
          </p:spPr>
          <p:txBody>
            <a:bodyPr/>
            <a:lstStyle/>
            <a:p>
              <a:endParaRPr lang="zh-CN" altLang="en-US"/>
            </a:p>
          </p:txBody>
        </p:sp>
        <p:sp>
          <p:nvSpPr>
            <p:cNvPr id="31924" name="Line 136"/>
            <p:cNvSpPr>
              <a:spLocks noChangeShapeType="1"/>
            </p:cNvSpPr>
            <p:nvPr/>
          </p:nvSpPr>
          <p:spPr bwMode="auto">
            <a:xfrm flipH="1">
              <a:off x="1612" y="2376"/>
              <a:ext cx="1" cy="246"/>
            </a:xfrm>
            <a:prstGeom prst="line">
              <a:avLst/>
            </a:prstGeom>
            <a:noFill/>
            <a:ln w="1588">
              <a:solidFill>
                <a:srgbClr val="808080"/>
              </a:solidFill>
              <a:round/>
              <a:headEnd/>
              <a:tailEnd/>
            </a:ln>
          </p:spPr>
          <p:txBody>
            <a:bodyPr/>
            <a:lstStyle/>
            <a:p>
              <a:endParaRPr lang="zh-CN" altLang="en-US"/>
            </a:p>
          </p:txBody>
        </p:sp>
        <p:sp>
          <p:nvSpPr>
            <p:cNvPr id="31925" name="Line 137"/>
            <p:cNvSpPr>
              <a:spLocks noChangeShapeType="1"/>
            </p:cNvSpPr>
            <p:nvPr/>
          </p:nvSpPr>
          <p:spPr bwMode="auto">
            <a:xfrm>
              <a:off x="1634" y="2375"/>
              <a:ext cx="1" cy="244"/>
            </a:xfrm>
            <a:prstGeom prst="line">
              <a:avLst/>
            </a:prstGeom>
            <a:noFill/>
            <a:ln w="1588">
              <a:solidFill>
                <a:srgbClr val="808080"/>
              </a:solidFill>
              <a:round/>
              <a:headEnd/>
              <a:tailEnd/>
            </a:ln>
          </p:spPr>
          <p:txBody>
            <a:bodyPr/>
            <a:lstStyle/>
            <a:p>
              <a:endParaRPr lang="zh-CN" altLang="en-US"/>
            </a:p>
          </p:txBody>
        </p:sp>
        <p:sp>
          <p:nvSpPr>
            <p:cNvPr id="31926" name="Freeform 138"/>
            <p:cNvSpPr>
              <a:spLocks/>
            </p:cNvSpPr>
            <p:nvPr/>
          </p:nvSpPr>
          <p:spPr bwMode="auto">
            <a:xfrm>
              <a:off x="1641" y="2571"/>
              <a:ext cx="17" cy="16"/>
            </a:xfrm>
            <a:custGeom>
              <a:avLst/>
              <a:gdLst>
                <a:gd name="T0" fmla="*/ 134 w 134"/>
                <a:gd name="T1" fmla="*/ 0 h 128"/>
                <a:gd name="T2" fmla="*/ 0 w 134"/>
                <a:gd name="T3" fmla="*/ 6 h 128"/>
                <a:gd name="T4" fmla="*/ 1 w 134"/>
                <a:gd name="T5" fmla="*/ 128 h 128"/>
                <a:gd name="T6" fmla="*/ 134 w 134"/>
                <a:gd name="T7" fmla="*/ 118 h 128"/>
                <a:gd name="T8" fmla="*/ 134 w 134"/>
                <a:gd name="T9" fmla="*/ 0 h 128"/>
                <a:gd name="T10" fmla="*/ 0 60000 65536"/>
                <a:gd name="T11" fmla="*/ 0 60000 65536"/>
                <a:gd name="T12" fmla="*/ 0 60000 65536"/>
                <a:gd name="T13" fmla="*/ 0 60000 65536"/>
                <a:gd name="T14" fmla="*/ 0 60000 65536"/>
                <a:gd name="T15" fmla="*/ 0 w 134"/>
                <a:gd name="T16" fmla="*/ 0 h 128"/>
                <a:gd name="T17" fmla="*/ 134 w 134"/>
                <a:gd name="T18" fmla="*/ 128 h 128"/>
              </a:gdLst>
              <a:ahLst/>
              <a:cxnLst>
                <a:cxn ang="T10">
                  <a:pos x="T0" y="T1"/>
                </a:cxn>
                <a:cxn ang="T11">
                  <a:pos x="T2" y="T3"/>
                </a:cxn>
                <a:cxn ang="T12">
                  <a:pos x="T4" y="T5"/>
                </a:cxn>
                <a:cxn ang="T13">
                  <a:pos x="T6" y="T7"/>
                </a:cxn>
                <a:cxn ang="T14">
                  <a:pos x="T8" y="T9"/>
                </a:cxn>
              </a:cxnLst>
              <a:rect l="T15" t="T16" r="T17" b="T18"/>
              <a:pathLst>
                <a:path w="134" h="128">
                  <a:moveTo>
                    <a:pt x="134" y="0"/>
                  </a:moveTo>
                  <a:lnTo>
                    <a:pt x="0" y="6"/>
                  </a:lnTo>
                  <a:lnTo>
                    <a:pt x="1" y="128"/>
                  </a:lnTo>
                  <a:lnTo>
                    <a:pt x="134" y="118"/>
                  </a:lnTo>
                  <a:lnTo>
                    <a:pt x="134" y="0"/>
                  </a:lnTo>
                  <a:close/>
                </a:path>
              </a:pathLst>
            </a:custGeom>
            <a:solidFill>
              <a:srgbClr val="404040"/>
            </a:solidFill>
            <a:ln w="1588">
              <a:solidFill>
                <a:srgbClr val="808080"/>
              </a:solidFill>
              <a:round/>
              <a:headEnd/>
              <a:tailEnd/>
            </a:ln>
          </p:spPr>
          <p:txBody>
            <a:bodyPr/>
            <a:lstStyle/>
            <a:p>
              <a:endParaRPr lang="zh-CN" altLang="en-US"/>
            </a:p>
          </p:txBody>
        </p:sp>
        <p:sp>
          <p:nvSpPr>
            <p:cNvPr id="31927" name="Oval 139"/>
            <p:cNvSpPr>
              <a:spLocks noChangeArrowheads="1"/>
            </p:cNvSpPr>
            <p:nvPr/>
          </p:nvSpPr>
          <p:spPr bwMode="auto">
            <a:xfrm>
              <a:off x="1644" y="2489"/>
              <a:ext cx="15" cy="17"/>
            </a:xfrm>
            <a:prstGeom prst="ellipse">
              <a:avLst/>
            </a:prstGeom>
            <a:solidFill>
              <a:srgbClr val="404040"/>
            </a:solidFill>
            <a:ln w="1588">
              <a:solidFill>
                <a:srgbClr val="808080"/>
              </a:solidFill>
              <a:round/>
              <a:headEnd/>
              <a:tailEnd/>
            </a:ln>
          </p:spPr>
          <p:txBody>
            <a:bodyPr/>
            <a:lstStyle/>
            <a:p>
              <a:endParaRPr lang="zh-CN" altLang="en-US"/>
            </a:p>
          </p:txBody>
        </p:sp>
        <p:sp>
          <p:nvSpPr>
            <p:cNvPr id="31928" name="Freeform 140"/>
            <p:cNvSpPr>
              <a:spLocks/>
            </p:cNvSpPr>
            <p:nvPr/>
          </p:nvSpPr>
          <p:spPr bwMode="auto">
            <a:xfrm>
              <a:off x="1668" y="2354"/>
              <a:ext cx="13" cy="308"/>
            </a:xfrm>
            <a:custGeom>
              <a:avLst/>
              <a:gdLst>
                <a:gd name="T0" fmla="*/ 109 w 109"/>
                <a:gd name="T1" fmla="*/ 0 h 2468"/>
                <a:gd name="T2" fmla="*/ 0 w 109"/>
                <a:gd name="T3" fmla="*/ 0 h 2468"/>
                <a:gd name="T4" fmla="*/ 0 w 109"/>
                <a:gd name="T5" fmla="*/ 2468 h 2468"/>
                <a:gd name="T6" fmla="*/ 109 w 109"/>
                <a:gd name="T7" fmla="*/ 2443 h 2468"/>
                <a:gd name="T8" fmla="*/ 109 w 109"/>
                <a:gd name="T9" fmla="*/ 0 h 2468"/>
                <a:gd name="T10" fmla="*/ 0 60000 65536"/>
                <a:gd name="T11" fmla="*/ 0 60000 65536"/>
                <a:gd name="T12" fmla="*/ 0 60000 65536"/>
                <a:gd name="T13" fmla="*/ 0 60000 65536"/>
                <a:gd name="T14" fmla="*/ 0 60000 65536"/>
                <a:gd name="T15" fmla="*/ 0 w 109"/>
                <a:gd name="T16" fmla="*/ 0 h 2468"/>
                <a:gd name="T17" fmla="*/ 109 w 109"/>
                <a:gd name="T18" fmla="*/ 2468 h 2468"/>
              </a:gdLst>
              <a:ahLst/>
              <a:cxnLst>
                <a:cxn ang="T10">
                  <a:pos x="T0" y="T1"/>
                </a:cxn>
                <a:cxn ang="T11">
                  <a:pos x="T2" y="T3"/>
                </a:cxn>
                <a:cxn ang="T12">
                  <a:pos x="T4" y="T5"/>
                </a:cxn>
                <a:cxn ang="T13">
                  <a:pos x="T6" y="T7"/>
                </a:cxn>
                <a:cxn ang="T14">
                  <a:pos x="T8" y="T9"/>
                </a:cxn>
              </a:cxnLst>
              <a:rect l="T15" t="T16" r="T17" b="T18"/>
              <a:pathLst>
                <a:path w="109" h="2468">
                  <a:moveTo>
                    <a:pt x="109" y="0"/>
                  </a:moveTo>
                  <a:lnTo>
                    <a:pt x="0" y="0"/>
                  </a:lnTo>
                  <a:lnTo>
                    <a:pt x="0" y="2468"/>
                  </a:lnTo>
                  <a:lnTo>
                    <a:pt x="109" y="2443"/>
                  </a:lnTo>
                  <a:lnTo>
                    <a:pt x="109" y="0"/>
                  </a:lnTo>
                  <a:close/>
                </a:path>
              </a:pathLst>
            </a:custGeom>
            <a:solidFill>
              <a:srgbClr val="C0C0C0"/>
            </a:solidFill>
            <a:ln w="1588">
              <a:solidFill>
                <a:srgbClr val="808080"/>
              </a:solidFill>
              <a:round/>
              <a:headEnd/>
              <a:tailEnd/>
            </a:ln>
          </p:spPr>
          <p:txBody>
            <a:bodyPr/>
            <a:lstStyle/>
            <a:p>
              <a:endParaRPr lang="zh-CN" altLang="en-US"/>
            </a:p>
          </p:txBody>
        </p:sp>
        <p:sp>
          <p:nvSpPr>
            <p:cNvPr id="31929" name="Freeform 141"/>
            <p:cNvSpPr>
              <a:spLocks/>
            </p:cNvSpPr>
            <p:nvPr/>
          </p:nvSpPr>
          <p:spPr bwMode="auto">
            <a:xfrm>
              <a:off x="1642" y="2598"/>
              <a:ext cx="24" cy="5"/>
            </a:xfrm>
            <a:custGeom>
              <a:avLst/>
              <a:gdLst>
                <a:gd name="T0" fmla="*/ 0 w 194"/>
                <a:gd name="T1" fmla="*/ 13 h 45"/>
                <a:gd name="T2" fmla="*/ 51 w 194"/>
                <a:gd name="T3" fmla="*/ 45 h 45"/>
                <a:gd name="T4" fmla="*/ 194 w 194"/>
                <a:gd name="T5" fmla="*/ 26 h 45"/>
                <a:gd name="T6" fmla="*/ 136 w 194"/>
                <a:gd name="T7" fmla="*/ 0 h 45"/>
                <a:gd name="T8" fmla="*/ 0 60000 65536"/>
                <a:gd name="T9" fmla="*/ 0 60000 65536"/>
                <a:gd name="T10" fmla="*/ 0 60000 65536"/>
                <a:gd name="T11" fmla="*/ 0 60000 65536"/>
                <a:gd name="T12" fmla="*/ 0 w 194"/>
                <a:gd name="T13" fmla="*/ 0 h 45"/>
                <a:gd name="T14" fmla="*/ 194 w 194"/>
                <a:gd name="T15" fmla="*/ 45 h 45"/>
              </a:gdLst>
              <a:ahLst/>
              <a:cxnLst>
                <a:cxn ang="T8">
                  <a:pos x="T0" y="T1"/>
                </a:cxn>
                <a:cxn ang="T9">
                  <a:pos x="T2" y="T3"/>
                </a:cxn>
                <a:cxn ang="T10">
                  <a:pos x="T4" y="T5"/>
                </a:cxn>
                <a:cxn ang="T11">
                  <a:pos x="T6" y="T7"/>
                </a:cxn>
              </a:cxnLst>
              <a:rect l="T12" t="T13" r="T14" b="T15"/>
              <a:pathLst>
                <a:path w="194" h="45">
                  <a:moveTo>
                    <a:pt x="0" y="13"/>
                  </a:moveTo>
                  <a:lnTo>
                    <a:pt x="51" y="45"/>
                  </a:lnTo>
                  <a:lnTo>
                    <a:pt x="194" y="26"/>
                  </a:lnTo>
                  <a:lnTo>
                    <a:pt x="136" y="0"/>
                  </a:lnTo>
                </a:path>
              </a:pathLst>
            </a:custGeom>
            <a:noFill/>
            <a:ln w="3175">
              <a:solidFill>
                <a:srgbClr val="808080"/>
              </a:solidFill>
              <a:round/>
              <a:headEnd/>
              <a:tailEnd/>
            </a:ln>
          </p:spPr>
          <p:txBody>
            <a:bodyPr/>
            <a:lstStyle/>
            <a:p>
              <a:endParaRPr lang="zh-CN" altLang="en-US"/>
            </a:p>
          </p:txBody>
        </p:sp>
        <p:sp>
          <p:nvSpPr>
            <p:cNvPr id="31930" name="Freeform 142"/>
            <p:cNvSpPr>
              <a:spLocks/>
            </p:cNvSpPr>
            <p:nvPr/>
          </p:nvSpPr>
          <p:spPr bwMode="auto">
            <a:xfrm>
              <a:off x="1640" y="2477"/>
              <a:ext cx="22" cy="9"/>
            </a:xfrm>
            <a:custGeom>
              <a:avLst/>
              <a:gdLst>
                <a:gd name="T0" fmla="*/ 0 w 174"/>
                <a:gd name="T1" fmla="*/ 3 h 74"/>
                <a:gd name="T2" fmla="*/ 174 w 174"/>
                <a:gd name="T3" fmla="*/ 0 h 74"/>
                <a:gd name="T4" fmla="*/ 173 w 174"/>
                <a:gd name="T5" fmla="*/ 71 h 74"/>
                <a:gd name="T6" fmla="*/ 0 w 174"/>
                <a:gd name="T7" fmla="*/ 74 h 74"/>
                <a:gd name="T8" fmla="*/ 0 w 174"/>
                <a:gd name="T9" fmla="*/ 3 h 74"/>
                <a:gd name="T10" fmla="*/ 0 60000 65536"/>
                <a:gd name="T11" fmla="*/ 0 60000 65536"/>
                <a:gd name="T12" fmla="*/ 0 60000 65536"/>
                <a:gd name="T13" fmla="*/ 0 60000 65536"/>
                <a:gd name="T14" fmla="*/ 0 60000 65536"/>
                <a:gd name="T15" fmla="*/ 0 w 174"/>
                <a:gd name="T16" fmla="*/ 0 h 74"/>
                <a:gd name="T17" fmla="*/ 174 w 174"/>
                <a:gd name="T18" fmla="*/ 74 h 74"/>
              </a:gdLst>
              <a:ahLst/>
              <a:cxnLst>
                <a:cxn ang="T10">
                  <a:pos x="T0" y="T1"/>
                </a:cxn>
                <a:cxn ang="T11">
                  <a:pos x="T2" y="T3"/>
                </a:cxn>
                <a:cxn ang="T12">
                  <a:pos x="T4" y="T5"/>
                </a:cxn>
                <a:cxn ang="T13">
                  <a:pos x="T6" y="T7"/>
                </a:cxn>
                <a:cxn ang="T14">
                  <a:pos x="T8" y="T9"/>
                </a:cxn>
              </a:cxnLst>
              <a:rect l="T15" t="T16" r="T17" b="T18"/>
              <a:pathLst>
                <a:path w="174" h="74">
                  <a:moveTo>
                    <a:pt x="0" y="3"/>
                  </a:moveTo>
                  <a:lnTo>
                    <a:pt x="174" y="0"/>
                  </a:lnTo>
                  <a:lnTo>
                    <a:pt x="173" y="71"/>
                  </a:lnTo>
                  <a:lnTo>
                    <a:pt x="0" y="74"/>
                  </a:lnTo>
                  <a:lnTo>
                    <a:pt x="0" y="3"/>
                  </a:lnTo>
                </a:path>
              </a:pathLst>
            </a:custGeom>
            <a:noFill/>
            <a:ln w="1588">
              <a:solidFill>
                <a:srgbClr val="808080"/>
              </a:solidFill>
              <a:round/>
              <a:headEnd/>
              <a:tailEnd/>
            </a:ln>
          </p:spPr>
          <p:txBody>
            <a:bodyPr/>
            <a:lstStyle/>
            <a:p>
              <a:endParaRPr lang="zh-CN" altLang="en-US"/>
            </a:p>
          </p:txBody>
        </p:sp>
        <p:sp>
          <p:nvSpPr>
            <p:cNvPr id="31931" name="Freeform 143"/>
            <p:cNvSpPr>
              <a:spLocks/>
            </p:cNvSpPr>
            <p:nvPr/>
          </p:nvSpPr>
          <p:spPr bwMode="auto">
            <a:xfrm>
              <a:off x="1444" y="2487"/>
              <a:ext cx="6" cy="120"/>
            </a:xfrm>
            <a:custGeom>
              <a:avLst/>
              <a:gdLst>
                <a:gd name="T0" fmla="*/ 51 w 52"/>
                <a:gd name="T1" fmla="*/ 0 h 962"/>
                <a:gd name="T2" fmla="*/ 0 w 52"/>
                <a:gd name="T3" fmla="*/ 0 h 962"/>
                <a:gd name="T4" fmla="*/ 1 w 52"/>
                <a:gd name="T5" fmla="*/ 962 h 962"/>
                <a:gd name="T6" fmla="*/ 52 w 52"/>
                <a:gd name="T7" fmla="*/ 959 h 962"/>
                <a:gd name="T8" fmla="*/ 51 w 52"/>
                <a:gd name="T9" fmla="*/ 0 h 962"/>
                <a:gd name="T10" fmla="*/ 0 60000 65536"/>
                <a:gd name="T11" fmla="*/ 0 60000 65536"/>
                <a:gd name="T12" fmla="*/ 0 60000 65536"/>
                <a:gd name="T13" fmla="*/ 0 60000 65536"/>
                <a:gd name="T14" fmla="*/ 0 60000 65536"/>
                <a:gd name="T15" fmla="*/ 0 w 52"/>
                <a:gd name="T16" fmla="*/ 0 h 962"/>
                <a:gd name="T17" fmla="*/ 52 w 52"/>
                <a:gd name="T18" fmla="*/ 962 h 962"/>
              </a:gdLst>
              <a:ahLst/>
              <a:cxnLst>
                <a:cxn ang="T10">
                  <a:pos x="T0" y="T1"/>
                </a:cxn>
                <a:cxn ang="T11">
                  <a:pos x="T2" y="T3"/>
                </a:cxn>
                <a:cxn ang="T12">
                  <a:pos x="T4" y="T5"/>
                </a:cxn>
                <a:cxn ang="T13">
                  <a:pos x="T6" y="T7"/>
                </a:cxn>
                <a:cxn ang="T14">
                  <a:pos x="T8" y="T9"/>
                </a:cxn>
              </a:cxnLst>
              <a:rect l="T15" t="T16" r="T17" b="T18"/>
              <a:pathLst>
                <a:path w="52" h="962">
                  <a:moveTo>
                    <a:pt x="51" y="0"/>
                  </a:moveTo>
                  <a:lnTo>
                    <a:pt x="0" y="0"/>
                  </a:lnTo>
                  <a:lnTo>
                    <a:pt x="1" y="962"/>
                  </a:lnTo>
                  <a:lnTo>
                    <a:pt x="52" y="959"/>
                  </a:lnTo>
                  <a:lnTo>
                    <a:pt x="51" y="0"/>
                  </a:lnTo>
                  <a:close/>
                </a:path>
              </a:pathLst>
            </a:custGeom>
            <a:solidFill>
              <a:srgbClr val="404040"/>
            </a:solidFill>
            <a:ln w="1588">
              <a:solidFill>
                <a:srgbClr val="808080"/>
              </a:solidFill>
              <a:round/>
              <a:headEnd/>
              <a:tailEnd/>
            </a:ln>
          </p:spPr>
          <p:txBody>
            <a:bodyPr/>
            <a:lstStyle/>
            <a:p>
              <a:endParaRPr lang="zh-CN" altLang="en-US"/>
            </a:p>
          </p:txBody>
        </p:sp>
        <p:sp>
          <p:nvSpPr>
            <p:cNvPr id="31932" name="Freeform 144"/>
            <p:cNvSpPr>
              <a:spLocks/>
            </p:cNvSpPr>
            <p:nvPr/>
          </p:nvSpPr>
          <p:spPr bwMode="auto">
            <a:xfrm>
              <a:off x="1463" y="2485"/>
              <a:ext cx="7" cy="120"/>
            </a:xfrm>
            <a:custGeom>
              <a:avLst/>
              <a:gdLst>
                <a:gd name="T0" fmla="*/ 50 w 51"/>
                <a:gd name="T1" fmla="*/ 0 h 958"/>
                <a:gd name="T2" fmla="*/ 0 w 51"/>
                <a:gd name="T3" fmla="*/ 0 h 958"/>
                <a:gd name="T4" fmla="*/ 1 w 51"/>
                <a:gd name="T5" fmla="*/ 958 h 958"/>
                <a:gd name="T6" fmla="*/ 51 w 51"/>
                <a:gd name="T7" fmla="*/ 948 h 958"/>
                <a:gd name="T8" fmla="*/ 50 w 51"/>
                <a:gd name="T9" fmla="*/ 0 h 958"/>
                <a:gd name="T10" fmla="*/ 0 60000 65536"/>
                <a:gd name="T11" fmla="*/ 0 60000 65536"/>
                <a:gd name="T12" fmla="*/ 0 60000 65536"/>
                <a:gd name="T13" fmla="*/ 0 60000 65536"/>
                <a:gd name="T14" fmla="*/ 0 60000 65536"/>
                <a:gd name="T15" fmla="*/ 0 w 51"/>
                <a:gd name="T16" fmla="*/ 0 h 958"/>
                <a:gd name="T17" fmla="*/ 51 w 51"/>
                <a:gd name="T18" fmla="*/ 958 h 958"/>
              </a:gdLst>
              <a:ahLst/>
              <a:cxnLst>
                <a:cxn ang="T10">
                  <a:pos x="T0" y="T1"/>
                </a:cxn>
                <a:cxn ang="T11">
                  <a:pos x="T2" y="T3"/>
                </a:cxn>
                <a:cxn ang="T12">
                  <a:pos x="T4" y="T5"/>
                </a:cxn>
                <a:cxn ang="T13">
                  <a:pos x="T6" y="T7"/>
                </a:cxn>
                <a:cxn ang="T14">
                  <a:pos x="T8" y="T9"/>
                </a:cxn>
              </a:cxnLst>
              <a:rect l="T15" t="T16" r="T17" b="T18"/>
              <a:pathLst>
                <a:path w="51" h="958">
                  <a:moveTo>
                    <a:pt x="50" y="0"/>
                  </a:moveTo>
                  <a:lnTo>
                    <a:pt x="0" y="0"/>
                  </a:lnTo>
                  <a:lnTo>
                    <a:pt x="1" y="958"/>
                  </a:lnTo>
                  <a:lnTo>
                    <a:pt x="51" y="948"/>
                  </a:lnTo>
                  <a:lnTo>
                    <a:pt x="50" y="0"/>
                  </a:lnTo>
                  <a:close/>
                </a:path>
              </a:pathLst>
            </a:custGeom>
            <a:solidFill>
              <a:srgbClr val="404040"/>
            </a:solidFill>
            <a:ln w="1588">
              <a:solidFill>
                <a:srgbClr val="808080"/>
              </a:solidFill>
              <a:round/>
              <a:headEnd/>
              <a:tailEnd/>
            </a:ln>
          </p:spPr>
          <p:txBody>
            <a:bodyPr/>
            <a:lstStyle/>
            <a:p>
              <a:endParaRPr lang="zh-CN" altLang="en-US"/>
            </a:p>
          </p:txBody>
        </p:sp>
        <p:sp>
          <p:nvSpPr>
            <p:cNvPr id="31933" name="Freeform 145"/>
            <p:cNvSpPr>
              <a:spLocks/>
            </p:cNvSpPr>
            <p:nvPr/>
          </p:nvSpPr>
          <p:spPr bwMode="auto">
            <a:xfrm>
              <a:off x="1482" y="2483"/>
              <a:ext cx="6" cy="119"/>
            </a:xfrm>
            <a:custGeom>
              <a:avLst/>
              <a:gdLst>
                <a:gd name="T0" fmla="*/ 50 w 52"/>
                <a:gd name="T1" fmla="*/ 0 h 947"/>
                <a:gd name="T2" fmla="*/ 0 w 52"/>
                <a:gd name="T3" fmla="*/ 0 h 947"/>
                <a:gd name="T4" fmla="*/ 1 w 52"/>
                <a:gd name="T5" fmla="*/ 947 h 947"/>
                <a:gd name="T6" fmla="*/ 52 w 52"/>
                <a:gd name="T7" fmla="*/ 940 h 947"/>
                <a:gd name="T8" fmla="*/ 50 w 52"/>
                <a:gd name="T9" fmla="*/ 0 h 947"/>
                <a:gd name="T10" fmla="*/ 0 60000 65536"/>
                <a:gd name="T11" fmla="*/ 0 60000 65536"/>
                <a:gd name="T12" fmla="*/ 0 60000 65536"/>
                <a:gd name="T13" fmla="*/ 0 60000 65536"/>
                <a:gd name="T14" fmla="*/ 0 60000 65536"/>
                <a:gd name="T15" fmla="*/ 0 w 52"/>
                <a:gd name="T16" fmla="*/ 0 h 947"/>
                <a:gd name="T17" fmla="*/ 52 w 52"/>
                <a:gd name="T18" fmla="*/ 947 h 947"/>
              </a:gdLst>
              <a:ahLst/>
              <a:cxnLst>
                <a:cxn ang="T10">
                  <a:pos x="T0" y="T1"/>
                </a:cxn>
                <a:cxn ang="T11">
                  <a:pos x="T2" y="T3"/>
                </a:cxn>
                <a:cxn ang="T12">
                  <a:pos x="T4" y="T5"/>
                </a:cxn>
                <a:cxn ang="T13">
                  <a:pos x="T6" y="T7"/>
                </a:cxn>
                <a:cxn ang="T14">
                  <a:pos x="T8" y="T9"/>
                </a:cxn>
              </a:cxnLst>
              <a:rect l="T15" t="T16" r="T17" b="T18"/>
              <a:pathLst>
                <a:path w="52" h="947">
                  <a:moveTo>
                    <a:pt x="50" y="0"/>
                  </a:moveTo>
                  <a:lnTo>
                    <a:pt x="0" y="0"/>
                  </a:lnTo>
                  <a:lnTo>
                    <a:pt x="1" y="947"/>
                  </a:lnTo>
                  <a:lnTo>
                    <a:pt x="52" y="940"/>
                  </a:lnTo>
                  <a:lnTo>
                    <a:pt x="50" y="0"/>
                  </a:lnTo>
                  <a:close/>
                </a:path>
              </a:pathLst>
            </a:custGeom>
            <a:solidFill>
              <a:srgbClr val="404040"/>
            </a:solidFill>
            <a:ln w="1588">
              <a:solidFill>
                <a:srgbClr val="808080"/>
              </a:solidFill>
              <a:round/>
              <a:headEnd/>
              <a:tailEnd/>
            </a:ln>
          </p:spPr>
          <p:txBody>
            <a:bodyPr/>
            <a:lstStyle/>
            <a:p>
              <a:endParaRPr lang="zh-CN" altLang="en-US"/>
            </a:p>
          </p:txBody>
        </p:sp>
        <p:sp>
          <p:nvSpPr>
            <p:cNvPr id="31934" name="Freeform 146"/>
            <p:cNvSpPr>
              <a:spLocks/>
            </p:cNvSpPr>
            <p:nvPr/>
          </p:nvSpPr>
          <p:spPr bwMode="auto">
            <a:xfrm>
              <a:off x="1501" y="2482"/>
              <a:ext cx="7" cy="117"/>
            </a:xfrm>
            <a:custGeom>
              <a:avLst/>
              <a:gdLst>
                <a:gd name="T0" fmla="*/ 51 w 51"/>
                <a:gd name="T1" fmla="*/ 0 h 937"/>
                <a:gd name="T2" fmla="*/ 0 w 51"/>
                <a:gd name="T3" fmla="*/ 0 h 937"/>
                <a:gd name="T4" fmla="*/ 1 w 51"/>
                <a:gd name="T5" fmla="*/ 937 h 937"/>
                <a:gd name="T6" fmla="*/ 51 w 51"/>
                <a:gd name="T7" fmla="*/ 931 h 937"/>
                <a:gd name="T8" fmla="*/ 51 w 51"/>
                <a:gd name="T9" fmla="*/ 0 h 937"/>
                <a:gd name="T10" fmla="*/ 0 60000 65536"/>
                <a:gd name="T11" fmla="*/ 0 60000 65536"/>
                <a:gd name="T12" fmla="*/ 0 60000 65536"/>
                <a:gd name="T13" fmla="*/ 0 60000 65536"/>
                <a:gd name="T14" fmla="*/ 0 60000 65536"/>
                <a:gd name="T15" fmla="*/ 0 w 51"/>
                <a:gd name="T16" fmla="*/ 0 h 937"/>
                <a:gd name="T17" fmla="*/ 51 w 51"/>
                <a:gd name="T18" fmla="*/ 937 h 937"/>
              </a:gdLst>
              <a:ahLst/>
              <a:cxnLst>
                <a:cxn ang="T10">
                  <a:pos x="T0" y="T1"/>
                </a:cxn>
                <a:cxn ang="T11">
                  <a:pos x="T2" y="T3"/>
                </a:cxn>
                <a:cxn ang="T12">
                  <a:pos x="T4" y="T5"/>
                </a:cxn>
                <a:cxn ang="T13">
                  <a:pos x="T6" y="T7"/>
                </a:cxn>
                <a:cxn ang="T14">
                  <a:pos x="T8" y="T9"/>
                </a:cxn>
              </a:cxnLst>
              <a:rect l="T15" t="T16" r="T17" b="T18"/>
              <a:pathLst>
                <a:path w="51" h="937">
                  <a:moveTo>
                    <a:pt x="51" y="0"/>
                  </a:moveTo>
                  <a:lnTo>
                    <a:pt x="0" y="0"/>
                  </a:lnTo>
                  <a:lnTo>
                    <a:pt x="1" y="937"/>
                  </a:lnTo>
                  <a:lnTo>
                    <a:pt x="51" y="931"/>
                  </a:lnTo>
                  <a:lnTo>
                    <a:pt x="51" y="0"/>
                  </a:lnTo>
                  <a:close/>
                </a:path>
              </a:pathLst>
            </a:custGeom>
            <a:solidFill>
              <a:srgbClr val="404040"/>
            </a:solidFill>
            <a:ln w="1588">
              <a:solidFill>
                <a:srgbClr val="808080"/>
              </a:solidFill>
              <a:round/>
              <a:headEnd/>
              <a:tailEnd/>
            </a:ln>
          </p:spPr>
          <p:txBody>
            <a:bodyPr/>
            <a:lstStyle/>
            <a:p>
              <a:endParaRPr lang="zh-CN" altLang="en-US"/>
            </a:p>
          </p:txBody>
        </p:sp>
        <p:sp>
          <p:nvSpPr>
            <p:cNvPr id="31935" name="Freeform 147"/>
            <p:cNvSpPr>
              <a:spLocks/>
            </p:cNvSpPr>
            <p:nvPr/>
          </p:nvSpPr>
          <p:spPr bwMode="auto">
            <a:xfrm>
              <a:off x="1520" y="2480"/>
              <a:ext cx="6" cy="117"/>
            </a:xfrm>
            <a:custGeom>
              <a:avLst/>
              <a:gdLst>
                <a:gd name="T0" fmla="*/ 51 w 52"/>
                <a:gd name="T1" fmla="*/ 0 h 937"/>
                <a:gd name="T2" fmla="*/ 0 w 52"/>
                <a:gd name="T3" fmla="*/ 0 h 937"/>
                <a:gd name="T4" fmla="*/ 1 w 52"/>
                <a:gd name="T5" fmla="*/ 937 h 937"/>
                <a:gd name="T6" fmla="*/ 52 w 52"/>
                <a:gd name="T7" fmla="*/ 931 h 937"/>
                <a:gd name="T8" fmla="*/ 51 w 52"/>
                <a:gd name="T9" fmla="*/ 0 h 937"/>
                <a:gd name="T10" fmla="*/ 0 60000 65536"/>
                <a:gd name="T11" fmla="*/ 0 60000 65536"/>
                <a:gd name="T12" fmla="*/ 0 60000 65536"/>
                <a:gd name="T13" fmla="*/ 0 60000 65536"/>
                <a:gd name="T14" fmla="*/ 0 60000 65536"/>
                <a:gd name="T15" fmla="*/ 0 w 52"/>
                <a:gd name="T16" fmla="*/ 0 h 937"/>
                <a:gd name="T17" fmla="*/ 52 w 52"/>
                <a:gd name="T18" fmla="*/ 937 h 937"/>
              </a:gdLst>
              <a:ahLst/>
              <a:cxnLst>
                <a:cxn ang="T10">
                  <a:pos x="T0" y="T1"/>
                </a:cxn>
                <a:cxn ang="T11">
                  <a:pos x="T2" y="T3"/>
                </a:cxn>
                <a:cxn ang="T12">
                  <a:pos x="T4" y="T5"/>
                </a:cxn>
                <a:cxn ang="T13">
                  <a:pos x="T6" y="T7"/>
                </a:cxn>
                <a:cxn ang="T14">
                  <a:pos x="T8" y="T9"/>
                </a:cxn>
              </a:cxnLst>
              <a:rect l="T15" t="T16" r="T17" b="T18"/>
              <a:pathLst>
                <a:path w="52" h="937">
                  <a:moveTo>
                    <a:pt x="51" y="0"/>
                  </a:moveTo>
                  <a:lnTo>
                    <a:pt x="0" y="0"/>
                  </a:lnTo>
                  <a:lnTo>
                    <a:pt x="1" y="937"/>
                  </a:lnTo>
                  <a:lnTo>
                    <a:pt x="52" y="931"/>
                  </a:lnTo>
                  <a:lnTo>
                    <a:pt x="51" y="0"/>
                  </a:lnTo>
                  <a:close/>
                </a:path>
              </a:pathLst>
            </a:custGeom>
            <a:solidFill>
              <a:srgbClr val="404040"/>
            </a:solidFill>
            <a:ln w="1588">
              <a:solidFill>
                <a:srgbClr val="808080"/>
              </a:solidFill>
              <a:round/>
              <a:headEnd/>
              <a:tailEnd/>
            </a:ln>
          </p:spPr>
          <p:txBody>
            <a:bodyPr/>
            <a:lstStyle/>
            <a:p>
              <a:endParaRPr lang="zh-CN" altLang="en-US"/>
            </a:p>
          </p:txBody>
        </p:sp>
        <p:sp>
          <p:nvSpPr>
            <p:cNvPr id="31936" name="Freeform 148"/>
            <p:cNvSpPr>
              <a:spLocks/>
            </p:cNvSpPr>
            <p:nvPr/>
          </p:nvSpPr>
          <p:spPr bwMode="auto">
            <a:xfrm>
              <a:off x="1538" y="2479"/>
              <a:ext cx="6" cy="116"/>
            </a:xfrm>
            <a:custGeom>
              <a:avLst/>
              <a:gdLst>
                <a:gd name="T0" fmla="*/ 51 w 52"/>
                <a:gd name="T1" fmla="*/ 0 h 934"/>
                <a:gd name="T2" fmla="*/ 0 w 52"/>
                <a:gd name="T3" fmla="*/ 0 h 934"/>
                <a:gd name="T4" fmla="*/ 1 w 52"/>
                <a:gd name="T5" fmla="*/ 934 h 934"/>
                <a:gd name="T6" fmla="*/ 52 w 52"/>
                <a:gd name="T7" fmla="*/ 924 h 934"/>
                <a:gd name="T8" fmla="*/ 51 w 52"/>
                <a:gd name="T9" fmla="*/ 0 h 934"/>
                <a:gd name="T10" fmla="*/ 0 60000 65536"/>
                <a:gd name="T11" fmla="*/ 0 60000 65536"/>
                <a:gd name="T12" fmla="*/ 0 60000 65536"/>
                <a:gd name="T13" fmla="*/ 0 60000 65536"/>
                <a:gd name="T14" fmla="*/ 0 60000 65536"/>
                <a:gd name="T15" fmla="*/ 0 w 52"/>
                <a:gd name="T16" fmla="*/ 0 h 934"/>
                <a:gd name="T17" fmla="*/ 52 w 52"/>
                <a:gd name="T18" fmla="*/ 934 h 934"/>
              </a:gdLst>
              <a:ahLst/>
              <a:cxnLst>
                <a:cxn ang="T10">
                  <a:pos x="T0" y="T1"/>
                </a:cxn>
                <a:cxn ang="T11">
                  <a:pos x="T2" y="T3"/>
                </a:cxn>
                <a:cxn ang="T12">
                  <a:pos x="T4" y="T5"/>
                </a:cxn>
                <a:cxn ang="T13">
                  <a:pos x="T6" y="T7"/>
                </a:cxn>
                <a:cxn ang="T14">
                  <a:pos x="T8" y="T9"/>
                </a:cxn>
              </a:cxnLst>
              <a:rect l="T15" t="T16" r="T17" b="T18"/>
              <a:pathLst>
                <a:path w="52" h="934">
                  <a:moveTo>
                    <a:pt x="51" y="0"/>
                  </a:moveTo>
                  <a:lnTo>
                    <a:pt x="0" y="0"/>
                  </a:lnTo>
                  <a:lnTo>
                    <a:pt x="1" y="934"/>
                  </a:lnTo>
                  <a:lnTo>
                    <a:pt x="52" y="924"/>
                  </a:lnTo>
                  <a:lnTo>
                    <a:pt x="51" y="0"/>
                  </a:lnTo>
                  <a:close/>
                </a:path>
              </a:pathLst>
            </a:custGeom>
            <a:solidFill>
              <a:srgbClr val="404040"/>
            </a:solidFill>
            <a:ln w="1588">
              <a:solidFill>
                <a:srgbClr val="808080"/>
              </a:solidFill>
              <a:round/>
              <a:headEnd/>
              <a:tailEnd/>
            </a:ln>
          </p:spPr>
          <p:txBody>
            <a:bodyPr/>
            <a:lstStyle/>
            <a:p>
              <a:endParaRPr lang="zh-CN" altLang="en-US"/>
            </a:p>
          </p:txBody>
        </p:sp>
        <p:sp>
          <p:nvSpPr>
            <p:cNvPr id="31937" name="Freeform 149"/>
            <p:cNvSpPr>
              <a:spLocks/>
            </p:cNvSpPr>
            <p:nvPr/>
          </p:nvSpPr>
          <p:spPr bwMode="auto">
            <a:xfrm>
              <a:off x="1555" y="2476"/>
              <a:ext cx="7" cy="117"/>
            </a:xfrm>
            <a:custGeom>
              <a:avLst/>
              <a:gdLst>
                <a:gd name="T0" fmla="*/ 51 w 52"/>
                <a:gd name="T1" fmla="*/ 0 h 935"/>
                <a:gd name="T2" fmla="*/ 0 w 52"/>
                <a:gd name="T3" fmla="*/ 3 h 935"/>
                <a:gd name="T4" fmla="*/ 1 w 52"/>
                <a:gd name="T5" fmla="*/ 935 h 935"/>
                <a:gd name="T6" fmla="*/ 52 w 52"/>
                <a:gd name="T7" fmla="*/ 928 h 935"/>
                <a:gd name="T8" fmla="*/ 51 w 52"/>
                <a:gd name="T9" fmla="*/ 0 h 935"/>
                <a:gd name="T10" fmla="*/ 0 60000 65536"/>
                <a:gd name="T11" fmla="*/ 0 60000 65536"/>
                <a:gd name="T12" fmla="*/ 0 60000 65536"/>
                <a:gd name="T13" fmla="*/ 0 60000 65536"/>
                <a:gd name="T14" fmla="*/ 0 60000 65536"/>
                <a:gd name="T15" fmla="*/ 0 w 52"/>
                <a:gd name="T16" fmla="*/ 0 h 935"/>
                <a:gd name="T17" fmla="*/ 52 w 52"/>
                <a:gd name="T18" fmla="*/ 935 h 935"/>
              </a:gdLst>
              <a:ahLst/>
              <a:cxnLst>
                <a:cxn ang="T10">
                  <a:pos x="T0" y="T1"/>
                </a:cxn>
                <a:cxn ang="T11">
                  <a:pos x="T2" y="T3"/>
                </a:cxn>
                <a:cxn ang="T12">
                  <a:pos x="T4" y="T5"/>
                </a:cxn>
                <a:cxn ang="T13">
                  <a:pos x="T6" y="T7"/>
                </a:cxn>
                <a:cxn ang="T14">
                  <a:pos x="T8" y="T9"/>
                </a:cxn>
              </a:cxnLst>
              <a:rect l="T15" t="T16" r="T17" b="T18"/>
              <a:pathLst>
                <a:path w="52" h="935">
                  <a:moveTo>
                    <a:pt x="51" y="0"/>
                  </a:moveTo>
                  <a:lnTo>
                    <a:pt x="0" y="3"/>
                  </a:lnTo>
                  <a:lnTo>
                    <a:pt x="1" y="935"/>
                  </a:lnTo>
                  <a:lnTo>
                    <a:pt x="52" y="928"/>
                  </a:lnTo>
                  <a:lnTo>
                    <a:pt x="51" y="0"/>
                  </a:lnTo>
                  <a:close/>
                </a:path>
              </a:pathLst>
            </a:custGeom>
            <a:solidFill>
              <a:srgbClr val="404040"/>
            </a:solidFill>
            <a:ln w="1588">
              <a:solidFill>
                <a:srgbClr val="808080"/>
              </a:solidFill>
              <a:round/>
              <a:headEnd/>
              <a:tailEnd/>
            </a:ln>
          </p:spPr>
          <p:txBody>
            <a:bodyPr/>
            <a:lstStyle/>
            <a:p>
              <a:endParaRPr lang="zh-CN" altLang="en-US"/>
            </a:p>
          </p:txBody>
        </p:sp>
        <p:sp>
          <p:nvSpPr>
            <p:cNvPr id="31938" name="Freeform 150"/>
            <p:cNvSpPr>
              <a:spLocks/>
            </p:cNvSpPr>
            <p:nvPr/>
          </p:nvSpPr>
          <p:spPr bwMode="auto">
            <a:xfrm>
              <a:off x="1571" y="2475"/>
              <a:ext cx="7" cy="116"/>
            </a:xfrm>
            <a:custGeom>
              <a:avLst/>
              <a:gdLst>
                <a:gd name="T0" fmla="*/ 51 w 52"/>
                <a:gd name="T1" fmla="*/ 0 h 922"/>
                <a:gd name="T2" fmla="*/ 0 w 52"/>
                <a:gd name="T3" fmla="*/ 0 h 922"/>
                <a:gd name="T4" fmla="*/ 1 w 52"/>
                <a:gd name="T5" fmla="*/ 922 h 922"/>
                <a:gd name="T6" fmla="*/ 52 w 52"/>
                <a:gd name="T7" fmla="*/ 915 h 922"/>
                <a:gd name="T8" fmla="*/ 51 w 52"/>
                <a:gd name="T9" fmla="*/ 0 h 922"/>
                <a:gd name="T10" fmla="*/ 0 60000 65536"/>
                <a:gd name="T11" fmla="*/ 0 60000 65536"/>
                <a:gd name="T12" fmla="*/ 0 60000 65536"/>
                <a:gd name="T13" fmla="*/ 0 60000 65536"/>
                <a:gd name="T14" fmla="*/ 0 60000 65536"/>
                <a:gd name="T15" fmla="*/ 0 w 52"/>
                <a:gd name="T16" fmla="*/ 0 h 922"/>
                <a:gd name="T17" fmla="*/ 52 w 52"/>
                <a:gd name="T18" fmla="*/ 922 h 922"/>
              </a:gdLst>
              <a:ahLst/>
              <a:cxnLst>
                <a:cxn ang="T10">
                  <a:pos x="T0" y="T1"/>
                </a:cxn>
                <a:cxn ang="T11">
                  <a:pos x="T2" y="T3"/>
                </a:cxn>
                <a:cxn ang="T12">
                  <a:pos x="T4" y="T5"/>
                </a:cxn>
                <a:cxn ang="T13">
                  <a:pos x="T6" y="T7"/>
                </a:cxn>
                <a:cxn ang="T14">
                  <a:pos x="T8" y="T9"/>
                </a:cxn>
              </a:cxnLst>
              <a:rect l="T15" t="T16" r="T17" b="T18"/>
              <a:pathLst>
                <a:path w="52" h="922">
                  <a:moveTo>
                    <a:pt x="51" y="0"/>
                  </a:moveTo>
                  <a:lnTo>
                    <a:pt x="0" y="0"/>
                  </a:lnTo>
                  <a:lnTo>
                    <a:pt x="1" y="922"/>
                  </a:lnTo>
                  <a:lnTo>
                    <a:pt x="52" y="915"/>
                  </a:lnTo>
                  <a:lnTo>
                    <a:pt x="51" y="0"/>
                  </a:lnTo>
                  <a:close/>
                </a:path>
              </a:pathLst>
            </a:custGeom>
            <a:solidFill>
              <a:srgbClr val="404040"/>
            </a:solidFill>
            <a:ln w="1588">
              <a:solidFill>
                <a:srgbClr val="808080"/>
              </a:solidFill>
              <a:round/>
              <a:headEnd/>
              <a:tailEnd/>
            </a:ln>
          </p:spPr>
          <p:txBody>
            <a:bodyPr/>
            <a:lstStyle/>
            <a:p>
              <a:endParaRPr lang="zh-CN" altLang="en-US"/>
            </a:p>
          </p:txBody>
        </p:sp>
        <p:sp>
          <p:nvSpPr>
            <p:cNvPr id="31939" name="Freeform 151"/>
            <p:cNvSpPr>
              <a:spLocks/>
            </p:cNvSpPr>
            <p:nvPr/>
          </p:nvSpPr>
          <p:spPr bwMode="auto">
            <a:xfrm>
              <a:off x="1600" y="2473"/>
              <a:ext cx="6" cy="114"/>
            </a:xfrm>
            <a:custGeom>
              <a:avLst/>
              <a:gdLst>
                <a:gd name="T0" fmla="*/ 52 w 52"/>
                <a:gd name="T1" fmla="*/ 0 h 914"/>
                <a:gd name="T2" fmla="*/ 1 w 52"/>
                <a:gd name="T3" fmla="*/ 0 h 914"/>
                <a:gd name="T4" fmla="*/ 0 w 52"/>
                <a:gd name="T5" fmla="*/ 914 h 914"/>
                <a:gd name="T6" fmla="*/ 51 w 52"/>
                <a:gd name="T7" fmla="*/ 904 h 914"/>
                <a:gd name="T8" fmla="*/ 52 w 52"/>
                <a:gd name="T9" fmla="*/ 0 h 914"/>
                <a:gd name="T10" fmla="*/ 0 60000 65536"/>
                <a:gd name="T11" fmla="*/ 0 60000 65536"/>
                <a:gd name="T12" fmla="*/ 0 60000 65536"/>
                <a:gd name="T13" fmla="*/ 0 60000 65536"/>
                <a:gd name="T14" fmla="*/ 0 60000 65536"/>
                <a:gd name="T15" fmla="*/ 0 w 52"/>
                <a:gd name="T16" fmla="*/ 0 h 914"/>
                <a:gd name="T17" fmla="*/ 52 w 52"/>
                <a:gd name="T18" fmla="*/ 914 h 914"/>
              </a:gdLst>
              <a:ahLst/>
              <a:cxnLst>
                <a:cxn ang="T10">
                  <a:pos x="T0" y="T1"/>
                </a:cxn>
                <a:cxn ang="T11">
                  <a:pos x="T2" y="T3"/>
                </a:cxn>
                <a:cxn ang="T12">
                  <a:pos x="T4" y="T5"/>
                </a:cxn>
                <a:cxn ang="T13">
                  <a:pos x="T6" y="T7"/>
                </a:cxn>
                <a:cxn ang="T14">
                  <a:pos x="T8" y="T9"/>
                </a:cxn>
              </a:cxnLst>
              <a:rect l="T15" t="T16" r="T17" b="T18"/>
              <a:pathLst>
                <a:path w="52" h="914">
                  <a:moveTo>
                    <a:pt x="52" y="0"/>
                  </a:moveTo>
                  <a:lnTo>
                    <a:pt x="1" y="0"/>
                  </a:lnTo>
                  <a:lnTo>
                    <a:pt x="0" y="914"/>
                  </a:lnTo>
                  <a:lnTo>
                    <a:pt x="51" y="904"/>
                  </a:lnTo>
                  <a:lnTo>
                    <a:pt x="52" y="0"/>
                  </a:lnTo>
                  <a:close/>
                </a:path>
              </a:pathLst>
            </a:custGeom>
            <a:solidFill>
              <a:srgbClr val="404040"/>
            </a:solidFill>
            <a:ln w="1588">
              <a:solidFill>
                <a:srgbClr val="808080"/>
              </a:solidFill>
              <a:round/>
              <a:headEnd/>
              <a:tailEnd/>
            </a:ln>
          </p:spPr>
          <p:txBody>
            <a:bodyPr/>
            <a:lstStyle/>
            <a:p>
              <a:endParaRPr lang="zh-CN" altLang="en-US"/>
            </a:p>
          </p:txBody>
        </p:sp>
        <p:sp>
          <p:nvSpPr>
            <p:cNvPr id="31940" name="Freeform 152"/>
            <p:cNvSpPr>
              <a:spLocks/>
            </p:cNvSpPr>
            <p:nvPr/>
          </p:nvSpPr>
          <p:spPr bwMode="auto">
            <a:xfrm>
              <a:off x="1620" y="2471"/>
              <a:ext cx="6" cy="114"/>
            </a:xfrm>
            <a:custGeom>
              <a:avLst/>
              <a:gdLst>
                <a:gd name="T0" fmla="*/ 52 w 52"/>
                <a:gd name="T1" fmla="*/ 0 h 907"/>
                <a:gd name="T2" fmla="*/ 1 w 52"/>
                <a:gd name="T3" fmla="*/ 0 h 907"/>
                <a:gd name="T4" fmla="*/ 0 w 52"/>
                <a:gd name="T5" fmla="*/ 907 h 907"/>
                <a:gd name="T6" fmla="*/ 50 w 52"/>
                <a:gd name="T7" fmla="*/ 899 h 907"/>
                <a:gd name="T8" fmla="*/ 52 w 52"/>
                <a:gd name="T9" fmla="*/ 0 h 907"/>
                <a:gd name="T10" fmla="*/ 0 60000 65536"/>
                <a:gd name="T11" fmla="*/ 0 60000 65536"/>
                <a:gd name="T12" fmla="*/ 0 60000 65536"/>
                <a:gd name="T13" fmla="*/ 0 60000 65536"/>
                <a:gd name="T14" fmla="*/ 0 60000 65536"/>
                <a:gd name="T15" fmla="*/ 0 w 52"/>
                <a:gd name="T16" fmla="*/ 0 h 907"/>
                <a:gd name="T17" fmla="*/ 52 w 52"/>
                <a:gd name="T18" fmla="*/ 907 h 907"/>
              </a:gdLst>
              <a:ahLst/>
              <a:cxnLst>
                <a:cxn ang="T10">
                  <a:pos x="T0" y="T1"/>
                </a:cxn>
                <a:cxn ang="T11">
                  <a:pos x="T2" y="T3"/>
                </a:cxn>
                <a:cxn ang="T12">
                  <a:pos x="T4" y="T5"/>
                </a:cxn>
                <a:cxn ang="T13">
                  <a:pos x="T6" y="T7"/>
                </a:cxn>
                <a:cxn ang="T14">
                  <a:pos x="T8" y="T9"/>
                </a:cxn>
              </a:cxnLst>
              <a:rect l="T15" t="T16" r="T17" b="T18"/>
              <a:pathLst>
                <a:path w="52" h="907">
                  <a:moveTo>
                    <a:pt x="52" y="0"/>
                  </a:moveTo>
                  <a:lnTo>
                    <a:pt x="1" y="0"/>
                  </a:lnTo>
                  <a:lnTo>
                    <a:pt x="0" y="907"/>
                  </a:lnTo>
                  <a:lnTo>
                    <a:pt x="50" y="899"/>
                  </a:lnTo>
                  <a:lnTo>
                    <a:pt x="52" y="0"/>
                  </a:lnTo>
                  <a:close/>
                </a:path>
              </a:pathLst>
            </a:custGeom>
            <a:solidFill>
              <a:srgbClr val="404040"/>
            </a:solidFill>
            <a:ln w="1588">
              <a:solidFill>
                <a:srgbClr val="808080"/>
              </a:solidFill>
              <a:round/>
              <a:headEnd/>
              <a:tailEnd/>
            </a:ln>
          </p:spPr>
          <p:txBody>
            <a:bodyPr/>
            <a:lstStyle/>
            <a:p>
              <a:endParaRPr lang="zh-CN" altLang="en-US"/>
            </a:p>
          </p:txBody>
        </p:sp>
        <p:sp>
          <p:nvSpPr>
            <p:cNvPr id="31941" name="Freeform 153"/>
            <p:cNvSpPr>
              <a:spLocks/>
            </p:cNvSpPr>
            <p:nvPr/>
          </p:nvSpPr>
          <p:spPr bwMode="auto">
            <a:xfrm>
              <a:off x="1656" y="2627"/>
              <a:ext cx="9" cy="22"/>
            </a:xfrm>
            <a:custGeom>
              <a:avLst/>
              <a:gdLst>
                <a:gd name="T0" fmla="*/ 3 w 73"/>
                <a:gd name="T1" fmla="*/ 0 h 172"/>
                <a:gd name="T2" fmla="*/ 72 w 73"/>
                <a:gd name="T3" fmla="*/ 23 h 172"/>
                <a:gd name="T4" fmla="*/ 73 w 73"/>
                <a:gd name="T5" fmla="*/ 172 h 172"/>
                <a:gd name="T6" fmla="*/ 0 w 73"/>
                <a:gd name="T7" fmla="*/ 147 h 172"/>
                <a:gd name="T8" fmla="*/ 0 60000 65536"/>
                <a:gd name="T9" fmla="*/ 0 60000 65536"/>
                <a:gd name="T10" fmla="*/ 0 60000 65536"/>
                <a:gd name="T11" fmla="*/ 0 60000 65536"/>
                <a:gd name="T12" fmla="*/ 0 w 73"/>
                <a:gd name="T13" fmla="*/ 0 h 172"/>
                <a:gd name="T14" fmla="*/ 73 w 73"/>
                <a:gd name="T15" fmla="*/ 172 h 172"/>
              </a:gdLst>
              <a:ahLst/>
              <a:cxnLst>
                <a:cxn ang="T8">
                  <a:pos x="T0" y="T1"/>
                </a:cxn>
                <a:cxn ang="T9">
                  <a:pos x="T2" y="T3"/>
                </a:cxn>
                <a:cxn ang="T10">
                  <a:pos x="T4" y="T5"/>
                </a:cxn>
                <a:cxn ang="T11">
                  <a:pos x="T6" y="T7"/>
                </a:cxn>
              </a:cxnLst>
              <a:rect l="T12" t="T13" r="T14" b="T15"/>
              <a:pathLst>
                <a:path w="73" h="172">
                  <a:moveTo>
                    <a:pt x="3" y="0"/>
                  </a:moveTo>
                  <a:lnTo>
                    <a:pt x="72" y="23"/>
                  </a:lnTo>
                  <a:lnTo>
                    <a:pt x="73" y="172"/>
                  </a:lnTo>
                  <a:lnTo>
                    <a:pt x="0" y="147"/>
                  </a:lnTo>
                </a:path>
              </a:pathLst>
            </a:custGeom>
            <a:noFill/>
            <a:ln w="3175">
              <a:solidFill>
                <a:srgbClr val="808080"/>
              </a:solidFill>
              <a:round/>
              <a:headEnd/>
              <a:tailEnd/>
            </a:ln>
          </p:spPr>
          <p:txBody>
            <a:bodyPr/>
            <a:lstStyle/>
            <a:p>
              <a:endParaRPr lang="zh-CN" altLang="en-US"/>
            </a:p>
          </p:txBody>
        </p:sp>
        <p:grpSp>
          <p:nvGrpSpPr>
            <p:cNvPr id="31942" name="Group 154"/>
            <p:cNvGrpSpPr>
              <a:grpSpLocks/>
            </p:cNvGrpSpPr>
            <p:nvPr/>
          </p:nvGrpSpPr>
          <p:grpSpPr bwMode="auto">
            <a:xfrm>
              <a:off x="1405" y="2370"/>
              <a:ext cx="7" cy="322"/>
              <a:chOff x="1405" y="2370"/>
              <a:chExt cx="7" cy="322"/>
            </a:xfrm>
          </p:grpSpPr>
          <p:sp>
            <p:nvSpPr>
              <p:cNvPr id="32270" name="Oval 155"/>
              <p:cNvSpPr>
                <a:spLocks noChangeArrowheads="1"/>
              </p:cNvSpPr>
              <p:nvPr/>
            </p:nvSpPr>
            <p:spPr bwMode="auto">
              <a:xfrm>
                <a:off x="1405" y="2612"/>
                <a:ext cx="7" cy="7"/>
              </a:xfrm>
              <a:prstGeom prst="ellipse">
                <a:avLst/>
              </a:prstGeom>
              <a:solidFill>
                <a:srgbClr val="A0A0A0"/>
              </a:solidFill>
              <a:ln w="1588">
                <a:solidFill>
                  <a:srgbClr val="808080"/>
                </a:solidFill>
                <a:round/>
                <a:headEnd/>
                <a:tailEnd/>
              </a:ln>
            </p:spPr>
            <p:txBody>
              <a:bodyPr/>
              <a:lstStyle/>
              <a:p>
                <a:endParaRPr lang="zh-CN" altLang="en-US"/>
              </a:p>
            </p:txBody>
          </p:sp>
          <p:sp>
            <p:nvSpPr>
              <p:cNvPr id="32271" name="Oval 156"/>
              <p:cNvSpPr>
                <a:spLocks noChangeArrowheads="1"/>
              </p:cNvSpPr>
              <p:nvPr/>
            </p:nvSpPr>
            <p:spPr bwMode="auto">
              <a:xfrm>
                <a:off x="1405" y="2658"/>
                <a:ext cx="7" cy="7"/>
              </a:xfrm>
              <a:prstGeom prst="ellipse">
                <a:avLst/>
              </a:prstGeom>
              <a:solidFill>
                <a:srgbClr val="A0A0A0"/>
              </a:solidFill>
              <a:ln w="1588">
                <a:solidFill>
                  <a:srgbClr val="808080"/>
                </a:solidFill>
                <a:round/>
                <a:headEnd/>
                <a:tailEnd/>
              </a:ln>
            </p:spPr>
            <p:txBody>
              <a:bodyPr/>
              <a:lstStyle/>
              <a:p>
                <a:endParaRPr lang="zh-CN" altLang="en-US"/>
              </a:p>
            </p:txBody>
          </p:sp>
          <p:sp>
            <p:nvSpPr>
              <p:cNvPr id="32272" name="Oval 157"/>
              <p:cNvSpPr>
                <a:spLocks noChangeArrowheads="1"/>
              </p:cNvSpPr>
              <p:nvPr/>
            </p:nvSpPr>
            <p:spPr bwMode="auto">
              <a:xfrm>
                <a:off x="1405" y="2672"/>
                <a:ext cx="7" cy="7"/>
              </a:xfrm>
              <a:prstGeom prst="ellipse">
                <a:avLst/>
              </a:prstGeom>
              <a:solidFill>
                <a:srgbClr val="A0A0A0"/>
              </a:solidFill>
              <a:ln w="1588">
                <a:solidFill>
                  <a:srgbClr val="808080"/>
                </a:solidFill>
                <a:round/>
                <a:headEnd/>
                <a:tailEnd/>
              </a:ln>
            </p:spPr>
            <p:txBody>
              <a:bodyPr/>
              <a:lstStyle/>
              <a:p>
                <a:endParaRPr lang="zh-CN" altLang="en-US"/>
              </a:p>
            </p:txBody>
          </p:sp>
          <p:sp>
            <p:nvSpPr>
              <p:cNvPr id="32273" name="Oval 158"/>
              <p:cNvSpPr>
                <a:spLocks noChangeArrowheads="1"/>
              </p:cNvSpPr>
              <p:nvPr/>
            </p:nvSpPr>
            <p:spPr bwMode="auto">
              <a:xfrm>
                <a:off x="1405" y="2685"/>
                <a:ext cx="7" cy="7"/>
              </a:xfrm>
              <a:prstGeom prst="ellipse">
                <a:avLst/>
              </a:prstGeom>
              <a:solidFill>
                <a:srgbClr val="A0A0A0"/>
              </a:solidFill>
              <a:ln w="1588">
                <a:solidFill>
                  <a:srgbClr val="808080"/>
                </a:solidFill>
                <a:round/>
                <a:headEnd/>
                <a:tailEnd/>
              </a:ln>
            </p:spPr>
            <p:txBody>
              <a:bodyPr/>
              <a:lstStyle/>
              <a:p>
                <a:endParaRPr lang="zh-CN" altLang="en-US"/>
              </a:p>
            </p:txBody>
          </p:sp>
          <p:sp>
            <p:nvSpPr>
              <p:cNvPr id="32274" name="Oval 159"/>
              <p:cNvSpPr>
                <a:spLocks noChangeArrowheads="1"/>
              </p:cNvSpPr>
              <p:nvPr/>
            </p:nvSpPr>
            <p:spPr bwMode="auto">
              <a:xfrm>
                <a:off x="1405" y="2441"/>
                <a:ext cx="7" cy="7"/>
              </a:xfrm>
              <a:prstGeom prst="ellipse">
                <a:avLst/>
              </a:prstGeom>
              <a:solidFill>
                <a:srgbClr val="A0A0A0"/>
              </a:solidFill>
              <a:ln w="1588">
                <a:solidFill>
                  <a:srgbClr val="808080"/>
                </a:solidFill>
                <a:round/>
                <a:headEnd/>
                <a:tailEnd/>
              </a:ln>
            </p:spPr>
            <p:txBody>
              <a:bodyPr/>
              <a:lstStyle/>
              <a:p>
                <a:endParaRPr lang="zh-CN" altLang="en-US"/>
              </a:p>
            </p:txBody>
          </p:sp>
          <p:sp>
            <p:nvSpPr>
              <p:cNvPr id="32275" name="Oval 160"/>
              <p:cNvSpPr>
                <a:spLocks noChangeArrowheads="1"/>
              </p:cNvSpPr>
              <p:nvPr/>
            </p:nvSpPr>
            <p:spPr bwMode="auto">
              <a:xfrm>
                <a:off x="1405" y="2401"/>
                <a:ext cx="7" cy="7"/>
              </a:xfrm>
              <a:prstGeom prst="ellipse">
                <a:avLst/>
              </a:prstGeom>
              <a:solidFill>
                <a:srgbClr val="A0A0A0"/>
              </a:solidFill>
              <a:ln w="1588">
                <a:solidFill>
                  <a:srgbClr val="808080"/>
                </a:solidFill>
                <a:round/>
                <a:headEnd/>
                <a:tailEnd/>
              </a:ln>
            </p:spPr>
            <p:txBody>
              <a:bodyPr/>
              <a:lstStyle/>
              <a:p>
                <a:endParaRPr lang="zh-CN" altLang="en-US"/>
              </a:p>
            </p:txBody>
          </p:sp>
          <p:sp>
            <p:nvSpPr>
              <p:cNvPr id="32276" name="Oval 161"/>
              <p:cNvSpPr>
                <a:spLocks noChangeArrowheads="1"/>
              </p:cNvSpPr>
              <p:nvPr/>
            </p:nvSpPr>
            <p:spPr bwMode="auto">
              <a:xfrm>
                <a:off x="1405" y="2386"/>
                <a:ext cx="7" cy="7"/>
              </a:xfrm>
              <a:prstGeom prst="ellipse">
                <a:avLst/>
              </a:prstGeom>
              <a:solidFill>
                <a:srgbClr val="A0A0A0"/>
              </a:solidFill>
              <a:ln w="1588">
                <a:solidFill>
                  <a:srgbClr val="808080"/>
                </a:solidFill>
                <a:round/>
                <a:headEnd/>
                <a:tailEnd/>
              </a:ln>
            </p:spPr>
            <p:txBody>
              <a:bodyPr/>
              <a:lstStyle/>
              <a:p>
                <a:endParaRPr lang="zh-CN" altLang="en-US"/>
              </a:p>
            </p:txBody>
          </p:sp>
          <p:sp>
            <p:nvSpPr>
              <p:cNvPr id="32277" name="Oval 162"/>
              <p:cNvSpPr>
                <a:spLocks noChangeArrowheads="1"/>
              </p:cNvSpPr>
              <p:nvPr/>
            </p:nvSpPr>
            <p:spPr bwMode="auto">
              <a:xfrm>
                <a:off x="1405" y="2370"/>
                <a:ext cx="7" cy="7"/>
              </a:xfrm>
              <a:prstGeom prst="ellipse">
                <a:avLst/>
              </a:prstGeom>
              <a:solidFill>
                <a:srgbClr val="A0A0A0"/>
              </a:solidFill>
              <a:ln w="1588">
                <a:solidFill>
                  <a:srgbClr val="808080"/>
                </a:solidFill>
                <a:round/>
                <a:headEnd/>
                <a:tailEnd/>
              </a:ln>
            </p:spPr>
            <p:txBody>
              <a:bodyPr/>
              <a:lstStyle/>
              <a:p>
                <a:endParaRPr lang="zh-CN" altLang="en-US"/>
              </a:p>
            </p:txBody>
          </p:sp>
        </p:grpSp>
        <p:grpSp>
          <p:nvGrpSpPr>
            <p:cNvPr id="31943" name="Group 163"/>
            <p:cNvGrpSpPr>
              <a:grpSpLocks/>
            </p:cNvGrpSpPr>
            <p:nvPr/>
          </p:nvGrpSpPr>
          <p:grpSpPr bwMode="auto">
            <a:xfrm>
              <a:off x="1672" y="2359"/>
              <a:ext cx="6" cy="294"/>
              <a:chOff x="1672" y="2359"/>
              <a:chExt cx="6" cy="294"/>
            </a:xfrm>
          </p:grpSpPr>
          <p:sp>
            <p:nvSpPr>
              <p:cNvPr id="32262" name="Oval 164"/>
              <p:cNvSpPr>
                <a:spLocks noChangeArrowheads="1"/>
              </p:cNvSpPr>
              <p:nvPr/>
            </p:nvSpPr>
            <p:spPr bwMode="auto">
              <a:xfrm>
                <a:off x="1672" y="2579"/>
                <a:ext cx="6" cy="7"/>
              </a:xfrm>
              <a:prstGeom prst="ellipse">
                <a:avLst/>
              </a:prstGeom>
              <a:solidFill>
                <a:srgbClr val="A0A0A0"/>
              </a:solidFill>
              <a:ln w="1588">
                <a:solidFill>
                  <a:srgbClr val="808080"/>
                </a:solidFill>
                <a:round/>
                <a:headEnd/>
                <a:tailEnd/>
              </a:ln>
            </p:spPr>
            <p:txBody>
              <a:bodyPr/>
              <a:lstStyle/>
              <a:p>
                <a:endParaRPr lang="zh-CN" altLang="en-US"/>
              </a:p>
            </p:txBody>
          </p:sp>
          <p:sp>
            <p:nvSpPr>
              <p:cNvPr id="32263" name="Oval 165"/>
              <p:cNvSpPr>
                <a:spLocks noChangeArrowheads="1"/>
              </p:cNvSpPr>
              <p:nvPr/>
            </p:nvSpPr>
            <p:spPr bwMode="auto">
              <a:xfrm>
                <a:off x="1672" y="2622"/>
                <a:ext cx="6" cy="6"/>
              </a:xfrm>
              <a:prstGeom prst="ellipse">
                <a:avLst/>
              </a:prstGeom>
              <a:solidFill>
                <a:srgbClr val="A0A0A0"/>
              </a:solidFill>
              <a:ln w="1588">
                <a:solidFill>
                  <a:srgbClr val="808080"/>
                </a:solidFill>
                <a:round/>
                <a:headEnd/>
                <a:tailEnd/>
              </a:ln>
            </p:spPr>
            <p:txBody>
              <a:bodyPr/>
              <a:lstStyle/>
              <a:p>
                <a:endParaRPr lang="zh-CN" altLang="en-US"/>
              </a:p>
            </p:txBody>
          </p:sp>
          <p:sp>
            <p:nvSpPr>
              <p:cNvPr id="32264" name="Oval 166"/>
              <p:cNvSpPr>
                <a:spLocks noChangeArrowheads="1"/>
              </p:cNvSpPr>
              <p:nvPr/>
            </p:nvSpPr>
            <p:spPr bwMode="auto">
              <a:xfrm>
                <a:off x="1672" y="2634"/>
                <a:ext cx="6" cy="7"/>
              </a:xfrm>
              <a:prstGeom prst="ellipse">
                <a:avLst/>
              </a:prstGeom>
              <a:solidFill>
                <a:srgbClr val="A0A0A0"/>
              </a:solidFill>
              <a:ln w="1588">
                <a:solidFill>
                  <a:srgbClr val="808080"/>
                </a:solidFill>
                <a:round/>
                <a:headEnd/>
                <a:tailEnd/>
              </a:ln>
            </p:spPr>
            <p:txBody>
              <a:bodyPr/>
              <a:lstStyle/>
              <a:p>
                <a:endParaRPr lang="zh-CN" altLang="en-US"/>
              </a:p>
            </p:txBody>
          </p:sp>
          <p:sp>
            <p:nvSpPr>
              <p:cNvPr id="32265" name="Oval 167"/>
              <p:cNvSpPr>
                <a:spLocks noChangeArrowheads="1"/>
              </p:cNvSpPr>
              <p:nvPr/>
            </p:nvSpPr>
            <p:spPr bwMode="auto">
              <a:xfrm>
                <a:off x="1672" y="2646"/>
                <a:ext cx="6" cy="7"/>
              </a:xfrm>
              <a:prstGeom prst="ellipse">
                <a:avLst/>
              </a:prstGeom>
              <a:solidFill>
                <a:srgbClr val="A0A0A0"/>
              </a:solidFill>
              <a:ln w="1588">
                <a:solidFill>
                  <a:srgbClr val="808080"/>
                </a:solidFill>
                <a:round/>
                <a:headEnd/>
                <a:tailEnd/>
              </a:ln>
            </p:spPr>
            <p:txBody>
              <a:bodyPr/>
              <a:lstStyle/>
              <a:p>
                <a:endParaRPr lang="zh-CN" altLang="en-US"/>
              </a:p>
            </p:txBody>
          </p:sp>
          <p:sp>
            <p:nvSpPr>
              <p:cNvPr id="32266" name="Oval 168"/>
              <p:cNvSpPr>
                <a:spLocks noChangeArrowheads="1"/>
              </p:cNvSpPr>
              <p:nvPr/>
            </p:nvSpPr>
            <p:spPr bwMode="auto">
              <a:xfrm>
                <a:off x="1672" y="2423"/>
                <a:ext cx="6" cy="7"/>
              </a:xfrm>
              <a:prstGeom prst="ellipse">
                <a:avLst/>
              </a:prstGeom>
              <a:solidFill>
                <a:srgbClr val="A0A0A0"/>
              </a:solidFill>
              <a:ln w="1588">
                <a:solidFill>
                  <a:srgbClr val="808080"/>
                </a:solidFill>
                <a:round/>
                <a:headEnd/>
                <a:tailEnd/>
              </a:ln>
            </p:spPr>
            <p:txBody>
              <a:bodyPr/>
              <a:lstStyle/>
              <a:p>
                <a:endParaRPr lang="zh-CN" altLang="en-US"/>
              </a:p>
            </p:txBody>
          </p:sp>
          <p:sp>
            <p:nvSpPr>
              <p:cNvPr id="32267" name="Oval 169"/>
              <p:cNvSpPr>
                <a:spLocks noChangeArrowheads="1"/>
              </p:cNvSpPr>
              <p:nvPr/>
            </p:nvSpPr>
            <p:spPr bwMode="auto">
              <a:xfrm>
                <a:off x="1672" y="2387"/>
                <a:ext cx="6" cy="6"/>
              </a:xfrm>
              <a:prstGeom prst="ellipse">
                <a:avLst/>
              </a:prstGeom>
              <a:solidFill>
                <a:srgbClr val="A0A0A0"/>
              </a:solidFill>
              <a:ln w="1588">
                <a:solidFill>
                  <a:srgbClr val="808080"/>
                </a:solidFill>
                <a:round/>
                <a:headEnd/>
                <a:tailEnd/>
              </a:ln>
            </p:spPr>
            <p:txBody>
              <a:bodyPr/>
              <a:lstStyle/>
              <a:p>
                <a:endParaRPr lang="zh-CN" altLang="en-US"/>
              </a:p>
            </p:txBody>
          </p:sp>
          <p:sp>
            <p:nvSpPr>
              <p:cNvPr id="32268" name="Oval 170"/>
              <p:cNvSpPr>
                <a:spLocks noChangeArrowheads="1"/>
              </p:cNvSpPr>
              <p:nvPr/>
            </p:nvSpPr>
            <p:spPr bwMode="auto">
              <a:xfrm>
                <a:off x="1672" y="2373"/>
                <a:ext cx="6" cy="7"/>
              </a:xfrm>
              <a:prstGeom prst="ellipse">
                <a:avLst/>
              </a:prstGeom>
              <a:solidFill>
                <a:srgbClr val="A0A0A0"/>
              </a:solidFill>
              <a:ln w="1588">
                <a:solidFill>
                  <a:srgbClr val="808080"/>
                </a:solidFill>
                <a:round/>
                <a:headEnd/>
                <a:tailEnd/>
              </a:ln>
            </p:spPr>
            <p:txBody>
              <a:bodyPr/>
              <a:lstStyle/>
              <a:p>
                <a:endParaRPr lang="zh-CN" altLang="en-US"/>
              </a:p>
            </p:txBody>
          </p:sp>
          <p:sp>
            <p:nvSpPr>
              <p:cNvPr id="32269" name="Oval 171"/>
              <p:cNvSpPr>
                <a:spLocks noChangeArrowheads="1"/>
              </p:cNvSpPr>
              <p:nvPr/>
            </p:nvSpPr>
            <p:spPr bwMode="auto">
              <a:xfrm>
                <a:off x="1672" y="2359"/>
                <a:ext cx="6" cy="6"/>
              </a:xfrm>
              <a:prstGeom prst="ellipse">
                <a:avLst/>
              </a:prstGeom>
              <a:solidFill>
                <a:srgbClr val="A0A0A0"/>
              </a:solidFill>
              <a:ln w="1588">
                <a:solidFill>
                  <a:srgbClr val="808080"/>
                </a:solidFill>
                <a:round/>
                <a:headEnd/>
                <a:tailEnd/>
              </a:ln>
            </p:spPr>
            <p:txBody>
              <a:bodyPr/>
              <a:lstStyle/>
              <a:p>
                <a:endParaRPr lang="zh-CN" altLang="en-US"/>
              </a:p>
            </p:txBody>
          </p:sp>
        </p:grpSp>
        <p:grpSp>
          <p:nvGrpSpPr>
            <p:cNvPr id="31944" name="Group 172"/>
            <p:cNvGrpSpPr>
              <a:grpSpLocks/>
            </p:cNvGrpSpPr>
            <p:nvPr/>
          </p:nvGrpSpPr>
          <p:grpSpPr bwMode="auto">
            <a:xfrm>
              <a:off x="1422" y="2428"/>
              <a:ext cx="12" cy="36"/>
              <a:chOff x="1422" y="2428"/>
              <a:chExt cx="12" cy="36"/>
            </a:xfrm>
          </p:grpSpPr>
          <p:sp>
            <p:nvSpPr>
              <p:cNvPr id="32260" name="Freeform 173"/>
              <p:cNvSpPr>
                <a:spLocks/>
              </p:cNvSpPr>
              <p:nvPr/>
            </p:nvSpPr>
            <p:spPr bwMode="auto">
              <a:xfrm>
                <a:off x="1422" y="2437"/>
                <a:ext cx="9" cy="27"/>
              </a:xfrm>
              <a:custGeom>
                <a:avLst/>
                <a:gdLst>
                  <a:gd name="T0" fmla="*/ 70 w 70"/>
                  <a:gd name="T1" fmla="*/ 0 h 214"/>
                  <a:gd name="T2" fmla="*/ 0 w 70"/>
                  <a:gd name="T3" fmla="*/ 0 h 214"/>
                  <a:gd name="T4" fmla="*/ 0 w 70"/>
                  <a:gd name="T5" fmla="*/ 211 h 214"/>
                  <a:gd name="T6" fmla="*/ 70 w 70"/>
                  <a:gd name="T7" fmla="*/ 214 h 214"/>
                  <a:gd name="T8" fmla="*/ 70 w 70"/>
                  <a:gd name="T9" fmla="*/ 0 h 214"/>
                  <a:gd name="T10" fmla="*/ 0 60000 65536"/>
                  <a:gd name="T11" fmla="*/ 0 60000 65536"/>
                  <a:gd name="T12" fmla="*/ 0 60000 65536"/>
                  <a:gd name="T13" fmla="*/ 0 60000 65536"/>
                  <a:gd name="T14" fmla="*/ 0 60000 65536"/>
                  <a:gd name="T15" fmla="*/ 0 w 70"/>
                  <a:gd name="T16" fmla="*/ 0 h 214"/>
                  <a:gd name="T17" fmla="*/ 70 w 70"/>
                  <a:gd name="T18" fmla="*/ 214 h 214"/>
                </a:gdLst>
                <a:ahLst/>
                <a:cxnLst>
                  <a:cxn ang="T10">
                    <a:pos x="T0" y="T1"/>
                  </a:cxn>
                  <a:cxn ang="T11">
                    <a:pos x="T2" y="T3"/>
                  </a:cxn>
                  <a:cxn ang="T12">
                    <a:pos x="T4" y="T5"/>
                  </a:cxn>
                  <a:cxn ang="T13">
                    <a:pos x="T6" y="T7"/>
                  </a:cxn>
                  <a:cxn ang="T14">
                    <a:pos x="T8" y="T9"/>
                  </a:cxn>
                </a:cxnLst>
                <a:rect l="T15" t="T16" r="T17" b="T18"/>
                <a:pathLst>
                  <a:path w="70" h="214">
                    <a:moveTo>
                      <a:pt x="70" y="0"/>
                    </a:moveTo>
                    <a:lnTo>
                      <a:pt x="0" y="0"/>
                    </a:lnTo>
                    <a:lnTo>
                      <a:pt x="0" y="211"/>
                    </a:lnTo>
                    <a:lnTo>
                      <a:pt x="70" y="214"/>
                    </a:lnTo>
                    <a:lnTo>
                      <a:pt x="70" y="0"/>
                    </a:lnTo>
                    <a:close/>
                  </a:path>
                </a:pathLst>
              </a:custGeom>
              <a:solidFill>
                <a:srgbClr val="606060"/>
              </a:solidFill>
              <a:ln w="1588">
                <a:solidFill>
                  <a:srgbClr val="808080"/>
                </a:solidFill>
                <a:round/>
                <a:headEnd/>
                <a:tailEnd/>
              </a:ln>
            </p:spPr>
            <p:txBody>
              <a:bodyPr/>
              <a:lstStyle/>
              <a:p>
                <a:endParaRPr lang="zh-CN" altLang="en-US"/>
              </a:p>
            </p:txBody>
          </p:sp>
          <p:sp>
            <p:nvSpPr>
              <p:cNvPr id="32261" name="Freeform 174"/>
              <p:cNvSpPr>
                <a:spLocks/>
              </p:cNvSpPr>
              <p:nvPr/>
            </p:nvSpPr>
            <p:spPr bwMode="auto">
              <a:xfrm>
                <a:off x="1423" y="2428"/>
                <a:ext cx="11" cy="36"/>
              </a:xfrm>
              <a:custGeom>
                <a:avLst/>
                <a:gdLst>
                  <a:gd name="T0" fmla="*/ 13 w 86"/>
                  <a:gd name="T1" fmla="*/ 0 h 291"/>
                  <a:gd name="T2" fmla="*/ 16 w 86"/>
                  <a:gd name="T3" fmla="*/ 55 h 291"/>
                  <a:gd name="T4" fmla="*/ 0 w 86"/>
                  <a:gd name="T5" fmla="*/ 58 h 291"/>
                  <a:gd name="T6" fmla="*/ 0 w 86"/>
                  <a:gd name="T7" fmla="*/ 281 h 291"/>
                  <a:gd name="T8" fmla="*/ 25 w 86"/>
                  <a:gd name="T9" fmla="*/ 291 h 291"/>
                  <a:gd name="T10" fmla="*/ 25 w 86"/>
                  <a:gd name="T11" fmla="*/ 77 h 291"/>
                  <a:gd name="T12" fmla="*/ 63 w 86"/>
                  <a:gd name="T13" fmla="*/ 77 h 291"/>
                  <a:gd name="T14" fmla="*/ 63 w 86"/>
                  <a:gd name="T15" fmla="*/ 284 h 291"/>
                  <a:gd name="T16" fmla="*/ 86 w 86"/>
                  <a:gd name="T17" fmla="*/ 288 h 291"/>
                  <a:gd name="T18" fmla="*/ 86 w 86"/>
                  <a:gd name="T19" fmla="*/ 58 h 291"/>
                  <a:gd name="T20" fmla="*/ 63 w 86"/>
                  <a:gd name="T21" fmla="*/ 48 h 291"/>
                  <a:gd name="T22" fmla="*/ 67 w 86"/>
                  <a:gd name="T23" fmla="*/ 0 h 291"/>
                  <a:gd name="T24" fmla="*/ 13 w 86"/>
                  <a:gd name="T25" fmla="*/ 0 h 29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291"/>
                  <a:gd name="T41" fmla="*/ 86 w 86"/>
                  <a:gd name="T42" fmla="*/ 291 h 29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291">
                    <a:moveTo>
                      <a:pt x="13" y="0"/>
                    </a:moveTo>
                    <a:lnTo>
                      <a:pt x="16" y="55"/>
                    </a:lnTo>
                    <a:lnTo>
                      <a:pt x="0" y="58"/>
                    </a:lnTo>
                    <a:lnTo>
                      <a:pt x="0" y="281"/>
                    </a:lnTo>
                    <a:lnTo>
                      <a:pt x="25" y="291"/>
                    </a:lnTo>
                    <a:lnTo>
                      <a:pt x="25" y="77"/>
                    </a:lnTo>
                    <a:lnTo>
                      <a:pt x="63" y="77"/>
                    </a:lnTo>
                    <a:lnTo>
                      <a:pt x="63" y="284"/>
                    </a:lnTo>
                    <a:lnTo>
                      <a:pt x="86" y="288"/>
                    </a:lnTo>
                    <a:lnTo>
                      <a:pt x="86" y="58"/>
                    </a:lnTo>
                    <a:lnTo>
                      <a:pt x="63" y="48"/>
                    </a:lnTo>
                    <a:lnTo>
                      <a:pt x="67" y="0"/>
                    </a:lnTo>
                    <a:lnTo>
                      <a:pt x="13" y="0"/>
                    </a:lnTo>
                    <a:close/>
                  </a:path>
                </a:pathLst>
              </a:custGeom>
              <a:solidFill>
                <a:srgbClr val="E0E0E0"/>
              </a:solidFill>
              <a:ln w="1588">
                <a:solidFill>
                  <a:srgbClr val="808080"/>
                </a:solidFill>
                <a:round/>
                <a:headEnd/>
                <a:tailEnd/>
              </a:ln>
            </p:spPr>
            <p:txBody>
              <a:bodyPr/>
              <a:lstStyle/>
              <a:p>
                <a:endParaRPr lang="zh-CN" altLang="en-US"/>
              </a:p>
            </p:txBody>
          </p:sp>
        </p:grpSp>
        <p:grpSp>
          <p:nvGrpSpPr>
            <p:cNvPr id="31945" name="Group 175"/>
            <p:cNvGrpSpPr>
              <a:grpSpLocks/>
            </p:cNvGrpSpPr>
            <p:nvPr/>
          </p:nvGrpSpPr>
          <p:grpSpPr bwMode="auto">
            <a:xfrm>
              <a:off x="1443" y="2399"/>
              <a:ext cx="7" cy="82"/>
              <a:chOff x="1443" y="2399"/>
              <a:chExt cx="7" cy="82"/>
            </a:xfrm>
          </p:grpSpPr>
          <p:sp>
            <p:nvSpPr>
              <p:cNvPr id="32246" name="Rectangle 176"/>
              <p:cNvSpPr>
                <a:spLocks noChangeArrowheads="1"/>
              </p:cNvSpPr>
              <p:nvPr/>
            </p:nvSpPr>
            <p:spPr bwMode="auto">
              <a:xfrm>
                <a:off x="1445" y="2399"/>
                <a:ext cx="4" cy="82"/>
              </a:xfrm>
              <a:prstGeom prst="rect">
                <a:avLst/>
              </a:prstGeom>
              <a:solidFill>
                <a:srgbClr val="808080"/>
              </a:solidFill>
              <a:ln w="9525">
                <a:noFill/>
                <a:miter lim="800000"/>
                <a:headEnd/>
                <a:tailEnd/>
              </a:ln>
            </p:spPr>
            <p:txBody>
              <a:bodyPr/>
              <a:lstStyle/>
              <a:p>
                <a:endParaRPr lang="zh-CN" altLang="en-US"/>
              </a:p>
            </p:txBody>
          </p:sp>
          <p:sp>
            <p:nvSpPr>
              <p:cNvPr id="32247" name="Rectangle 177"/>
              <p:cNvSpPr>
                <a:spLocks noChangeArrowheads="1"/>
              </p:cNvSpPr>
              <p:nvPr/>
            </p:nvSpPr>
            <p:spPr bwMode="auto">
              <a:xfrm>
                <a:off x="1444" y="2401"/>
                <a:ext cx="6" cy="4"/>
              </a:xfrm>
              <a:prstGeom prst="rect">
                <a:avLst/>
              </a:prstGeom>
              <a:solidFill>
                <a:srgbClr val="C0C0C0"/>
              </a:solidFill>
              <a:ln w="9525">
                <a:noFill/>
                <a:miter lim="800000"/>
                <a:headEnd/>
                <a:tailEnd/>
              </a:ln>
            </p:spPr>
            <p:txBody>
              <a:bodyPr/>
              <a:lstStyle/>
              <a:p>
                <a:endParaRPr lang="zh-CN" altLang="en-US"/>
              </a:p>
            </p:txBody>
          </p:sp>
          <p:sp>
            <p:nvSpPr>
              <p:cNvPr id="32248" name="Rectangle 178"/>
              <p:cNvSpPr>
                <a:spLocks noChangeArrowheads="1"/>
              </p:cNvSpPr>
              <p:nvPr/>
            </p:nvSpPr>
            <p:spPr bwMode="auto">
              <a:xfrm>
                <a:off x="1443" y="2407"/>
                <a:ext cx="7" cy="4"/>
              </a:xfrm>
              <a:prstGeom prst="rect">
                <a:avLst/>
              </a:prstGeom>
              <a:solidFill>
                <a:srgbClr val="C0C0C0"/>
              </a:solidFill>
              <a:ln w="9525">
                <a:noFill/>
                <a:miter lim="800000"/>
                <a:headEnd/>
                <a:tailEnd/>
              </a:ln>
            </p:spPr>
            <p:txBody>
              <a:bodyPr/>
              <a:lstStyle/>
              <a:p>
                <a:endParaRPr lang="zh-CN" altLang="en-US"/>
              </a:p>
            </p:txBody>
          </p:sp>
          <p:sp>
            <p:nvSpPr>
              <p:cNvPr id="32249" name="Rectangle 179"/>
              <p:cNvSpPr>
                <a:spLocks noChangeArrowheads="1"/>
              </p:cNvSpPr>
              <p:nvPr/>
            </p:nvSpPr>
            <p:spPr bwMode="auto">
              <a:xfrm>
                <a:off x="1444" y="2414"/>
                <a:ext cx="6" cy="4"/>
              </a:xfrm>
              <a:prstGeom prst="rect">
                <a:avLst/>
              </a:prstGeom>
              <a:solidFill>
                <a:srgbClr val="C0C0C0"/>
              </a:solidFill>
              <a:ln w="9525">
                <a:noFill/>
                <a:miter lim="800000"/>
                <a:headEnd/>
                <a:tailEnd/>
              </a:ln>
            </p:spPr>
            <p:txBody>
              <a:bodyPr/>
              <a:lstStyle/>
              <a:p>
                <a:endParaRPr lang="zh-CN" altLang="en-US"/>
              </a:p>
            </p:txBody>
          </p:sp>
          <p:sp>
            <p:nvSpPr>
              <p:cNvPr id="32250" name="Rectangle 180"/>
              <p:cNvSpPr>
                <a:spLocks noChangeArrowheads="1"/>
              </p:cNvSpPr>
              <p:nvPr/>
            </p:nvSpPr>
            <p:spPr bwMode="auto">
              <a:xfrm>
                <a:off x="1444" y="2420"/>
                <a:ext cx="6" cy="4"/>
              </a:xfrm>
              <a:prstGeom prst="rect">
                <a:avLst/>
              </a:prstGeom>
              <a:solidFill>
                <a:srgbClr val="C0C0C0"/>
              </a:solidFill>
              <a:ln w="9525">
                <a:noFill/>
                <a:miter lim="800000"/>
                <a:headEnd/>
                <a:tailEnd/>
              </a:ln>
            </p:spPr>
            <p:txBody>
              <a:bodyPr/>
              <a:lstStyle/>
              <a:p>
                <a:endParaRPr lang="zh-CN" altLang="en-US"/>
              </a:p>
            </p:txBody>
          </p:sp>
          <p:sp>
            <p:nvSpPr>
              <p:cNvPr id="32251" name="Rectangle 181"/>
              <p:cNvSpPr>
                <a:spLocks noChangeArrowheads="1"/>
              </p:cNvSpPr>
              <p:nvPr/>
            </p:nvSpPr>
            <p:spPr bwMode="auto">
              <a:xfrm>
                <a:off x="1444" y="2426"/>
                <a:ext cx="6" cy="4"/>
              </a:xfrm>
              <a:prstGeom prst="rect">
                <a:avLst/>
              </a:prstGeom>
              <a:solidFill>
                <a:srgbClr val="C0C0C0"/>
              </a:solidFill>
              <a:ln w="9525">
                <a:noFill/>
                <a:miter lim="800000"/>
                <a:headEnd/>
                <a:tailEnd/>
              </a:ln>
            </p:spPr>
            <p:txBody>
              <a:bodyPr/>
              <a:lstStyle/>
              <a:p>
                <a:endParaRPr lang="zh-CN" altLang="en-US"/>
              </a:p>
            </p:txBody>
          </p:sp>
          <p:sp>
            <p:nvSpPr>
              <p:cNvPr id="32252" name="Rectangle 182"/>
              <p:cNvSpPr>
                <a:spLocks noChangeArrowheads="1"/>
              </p:cNvSpPr>
              <p:nvPr/>
            </p:nvSpPr>
            <p:spPr bwMode="auto">
              <a:xfrm>
                <a:off x="1443" y="2432"/>
                <a:ext cx="7" cy="4"/>
              </a:xfrm>
              <a:prstGeom prst="rect">
                <a:avLst/>
              </a:prstGeom>
              <a:solidFill>
                <a:srgbClr val="C0C0C0"/>
              </a:solidFill>
              <a:ln w="9525">
                <a:noFill/>
                <a:miter lim="800000"/>
                <a:headEnd/>
                <a:tailEnd/>
              </a:ln>
            </p:spPr>
            <p:txBody>
              <a:bodyPr/>
              <a:lstStyle/>
              <a:p>
                <a:endParaRPr lang="zh-CN" altLang="en-US"/>
              </a:p>
            </p:txBody>
          </p:sp>
          <p:sp>
            <p:nvSpPr>
              <p:cNvPr id="32253" name="Rectangle 183"/>
              <p:cNvSpPr>
                <a:spLocks noChangeArrowheads="1"/>
              </p:cNvSpPr>
              <p:nvPr/>
            </p:nvSpPr>
            <p:spPr bwMode="auto">
              <a:xfrm>
                <a:off x="1444" y="2439"/>
                <a:ext cx="6" cy="3"/>
              </a:xfrm>
              <a:prstGeom prst="rect">
                <a:avLst/>
              </a:prstGeom>
              <a:solidFill>
                <a:srgbClr val="C0C0C0"/>
              </a:solidFill>
              <a:ln w="9525">
                <a:noFill/>
                <a:miter lim="800000"/>
                <a:headEnd/>
                <a:tailEnd/>
              </a:ln>
            </p:spPr>
            <p:txBody>
              <a:bodyPr/>
              <a:lstStyle/>
              <a:p>
                <a:endParaRPr lang="zh-CN" altLang="en-US"/>
              </a:p>
            </p:txBody>
          </p:sp>
          <p:sp>
            <p:nvSpPr>
              <p:cNvPr id="32254" name="Rectangle 184"/>
              <p:cNvSpPr>
                <a:spLocks noChangeArrowheads="1"/>
              </p:cNvSpPr>
              <p:nvPr/>
            </p:nvSpPr>
            <p:spPr bwMode="auto">
              <a:xfrm>
                <a:off x="1444" y="2445"/>
                <a:ext cx="6" cy="4"/>
              </a:xfrm>
              <a:prstGeom prst="rect">
                <a:avLst/>
              </a:prstGeom>
              <a:solidFill>
                <a:srgbClr val="C0C0C0"/>
              </a:solidFill>
              <a:ln w="9525">
                <a:noFill/>
                <a:miter lim="800000"/>
                <a:headEnd/>
                <a:tailEnd/>
              </a:ln>
            </p:spPr>
            <p:txBody>
              <a:bodyPr/>
              <a:lstStyle/>
              <a:p>
                <a:endParaRPr lang="zh-CN" altLang="en-US"/>
              </a:p>
            </p:txBody>
          </p:sp>
          <p:sp>
            <p:nvSpPr>
              <p:cNvPr id="32255" name="Rectangle 185"/>
              <p:cNvSpPr>
                <a:spLocks noChangeArrowheads="1"/>
              </p:cNvSpPr>
              <p:nvPr/>
            </p:nvSpPr>
            <p:spPr bwMode="auto">
              <a:xfrm>
                <a:off x="1444" y="2451"/>
                <a:ext cx="6" cy="4"/>
              </a:xfrm>
              <a:prstGeom prst="rect">
                <a:avLst/>
              </a:prstGeom>
              <a:solidFill>
                <a:srgbClr val="C0C0C0"/>
              </a:solidFill>
              <a:ln w="9525">
                <a:noFill/>
                <a:miter lim="800000"/>
                <a:headEnd/>
                <a:tailEnd/>
              </a:ln>
            </p:spPr>
            <p:txBody>
              <a:bodyPr/>
              <a:lstStyle/>
              <a:p>
                <a:endParaRPr lang="zh-CN" altLang="en-US"/>
              </a:p>
            </p:txBody>
          </p:sp>
          <p:sp>
            <p:nvSpPr>
              <p:cNvPr id="32256" name="Rectangle 186"/>
              <p:cNvSpPr>
                <a:spLocks noChangeArrowheads="1"/>
              </p:cNvSpPr>
              <p:nvPr/>
            </p:nvSpPr>
            <p:spPr bwMode="auto">
              <a:xfrm>
                <a:off x="1444" y="2457"/>
                <a:ext cx="6" cy="4"/>
              </a:xfrm>
              <a:prstGeom prst="rect">
                <a:avLst/>
              </a:prstGeom>
              <a:solidFill>
                <a:srgbClr val="C0C0C0"/>
              </a:solidFill>
              <a:ln w="9525">
                <a:noFill/>
                <a:miter lim="800000"/>
                <a:headEnd/>
                <a:tailEnd/>
              </a:ln>
            </p:spPr>
            <p:txBody>
              <a:bodyPr/>
              <a:lstStyle/>
              <a:p>
                <a:endParaRPr lang="zh-CN" altLang="en-US"/>
              </a:p>
            </p:txBody>
          </p:sp>
          <p:sp>
            <p:nvSpPr>
              <p:cNvPr id="32257" name="Rectangle 187"/>
              <p:cNvSpPr>
                <a:spLocks noChangeArrowheads="1"/>
              </p:cNvSpPr>
              <p:nvPr/>
            </p:nvSpPr>
            <p:spPr bwMode="auto">
              <a:xfrm>
                <a:off x="1443" y="2463"/>
                <a:ext cx="7" cy="4"/>
              </a:xfrm>
              <a:prstGeom prst="rect">
                <a:avLst/>
              </a:prstGeom>
              <a:solidFill>
                <a:srgbClr val="C0C0C0"/>
              </a:solidFill>
              <a:ln w="9525">
                <a:noFill/>
                <a:miter lim="800000"/>
                <a:headEnd/>
                <a:tailEnd/>
              </a:ln>
            </p:spPr>
            <p:txBody>
              <a:bodyPr/>
              <a:lstStyle/>
              <a:p>
                <a:endParaRPr lang="zh-CN" altLang="en-US"/>
              </a:p>
            </p:txBody>
          </p:sp>
          <p:sp>
            <p:nvSpPr>
              <p:cNvPr id="32258" name="Rectangle 188"/>
              <p:cNvSpPr>
                <a:spLocks noChangeArrowheads="1"/>
              </p:cNvSpPr>
              <p:nvPr/>
            </p:nvSpPr>
            <p:spPr bwMode="auto">
              <a:xfrm>
                <a:off x="1443" y="2469"/>
                <a:ext cx="7" cy="4"/>
              </a:xfrm>
              <a:prstGeom prst="rect">
                <a:avLst/>
              </a:prstGeom>
              <a:solidFill>
                <a:srgbClr val="C0C0C0"/>
              </a:solidFill>
              <a:ln w="9525">
                <a:noFill/>
                <a:miter lim="800000"/>
                <a:headEnd/>
                <a:tailEnd/>
              </a:ln>
            </p:spPr>
            <p:txBody>
              <a:bodyPr/>
              <a:lstStyle/>
              <a:p>
                <a:endParaRPr lang="zh-CN" altLang="en-US"/>
              </a:p>
            </p:txBody>
          </p:sp>
          <p:sp>
            <p:nvSpPr>
              <p:cNvPr id="32259" name="Rectangle 189"/>
              <p:cNvSpPr>
                <a:spLocks noChangeArrowheads="1"/>
              </p:cNvSpPr>
              <p:nvPr/>
            </p:nvSpPr>
            <p:spPr bwMode="auto">
              <a:xfrm>
                <a:off x="1443" y="2475"/>
                <a:ext cx="7" cy="4"/>
              </a:xfrm>
              <a:prstGeom prst="rect">
                <a:avLst/>
              </a:prstGeom>
              <a:solidFill>
                <a:srgbClr val="C0C0C0"/>
              </a:solidFill>
              <a:ln w="9525">
                <a:noFill/>
                <a:miter lim="800000"/>
                <a:headEnd/>
                <a:tailEnd/>
              </a:ln>
            </p:spPr>
            <p:txBody>
              <a:bodyPr/>
              <a:lstStyle/>
              <a:p>
                <a:endParaRPr lang="zh-CN" altLang="en-US"/>
              </a:p>
            </p:txBody>
          </p:sp>
        </p:grpSp>
        <p:grpSp>
          <p:nvGrpSpPr>
            <p:cNvPr id="31946" name="Group 190"/>
            <p:cNvGrpSpPr>
              <a:grpSpLocks/>
            </p:cNvGrpSpPr>
            <p:nvPr/>
          </p:nvGrpSpPr>
          <p:grpSpPr bwMode="auto">
            <a:xfrm>
              <a:off x="1463" y="2399"/>
              <a:ext cx="7" cy="81"/>
              <a:chOff x="1463" y="2399"/>
              <a:chExt cx="7" cy="81"/>
            </a:xfrm>
          </p:grpSpPr>
          <p:sp>
            <p:nvSpPr>
              <p:cNvPr id="32232" name="Rectangle 191"/>
              <p:cNvSpPr>
                <a:spLocks noChangeArrowheads="1"/>
              </p:cNvSpPr>
              <p:nvPr/>
            </p:nvSpPr>
            <p:spPr bwMode="auto">
              <a:xfrm>
                <a:off x="1465" y="2399"/>
                <a:ext cx="4" cy="81"/>
              </a:xfrm>
              <a:prstGeom prst="rect">
                <a:avLst/>
              </a:prstGeom>
              <a:solidFill>
                <a:srgbClr val="808080"/>
              </a:solidFill>
              <a:ln w="9525">
                <a:noFill/>
                <a:miter lim="800000"/>
                <a:headEnd/>
                <a:tailEnd/>
              </a:ln>
            </p:spPr>
            <p:txBody>
              <a:bodyPr/>
              <a:lstStyle/>
              <a:p>
                <a:endParaRPr lang="zh-CN" altLang="en-US"/>
              </a:p>
            </p:txBody>
          </p:sp>
          <p:sp>
            <p:nvSpPr>
              <p:cNvPr id="32233" name="Rectangle 192"/>
              <p:cNvSpPr>
                <a:spLocks noChangeArrowheads="1"/>
              </p:cNvSpPr>
              <p:nvPr/>
            </p:nvSpPr>
            <p:spPr bwMode="auto">
              <a:xfrm>
                <a:off x="1464" y="2401"/>
                <a:ext cx="6" cy="3"/>
              </a:xfrm>
              <a:prstGeom prst="rect">
                <a:avLst/>
              </a:prstGeom>
              <a:solidFill>
                <a:srgbClr val="C0C0C0"/>
              </a:solidFill>
              <a:ln w="9525">
                <a:noFill/>
                <a:miter lim="800000"/>
                <a:headEnd/>
                <a:tailEnd/>
              </a:ln>
            </p:spPr>
            <p:txBody>
              <a:bodyPr/>
              <a:lstStyle/>
              <a:p>
                <a:endParaRPr lang="zh-CN" altLang="en-US"/>
              </a:p>
            </p:txBody>
          </p:sp>
          <p:sp>
            <p:nvSpPr>
              <p:cNvPr id="32234" name="Rectangle 193"/>
              <p:cNvSpPr>
                <a:spLocks noChangeArrowheads="1"/>
              </p:cNvSpPr>
              <p:nvPr/>
            </p:nvSpPr>
            <p:spPr bwMode="auto">
              <a:xfrm>
                <a:off x="1463" y="2407"/>
                <a:ext cx="7" cy="3"/>
              </a:xfrm>
              <a:prstGeom prst="rect">
                <a:avLst/>
              </a:prstGeom>
              <a:solidFill>
                <a:srgbClr val="C0C0C0"/>
              </a:solidFill>
              <a:ln w="9525">
                <a:noFill/>
                <a:miter lim="800000"/>
                <a:headEnd/>
                <a:tailEnd/>
              </a:ln>
            </p:spPr>
            <p:txBody>
              <a:bodyPr/>
              <a:lstStyle/>
              <a:p>
                <a:endParaRPr lang="zh-CN" altLang="en-US"/>
              </a:p>
            </p:txBody>
          </p:sp>
          <p:sp>
            <p:nvSpPr>
              <p:cNvPr id="32235" name="Rectangle 194"/>
              <p:cNvSpPr>
                <a:spLocks noChangeArrowheads="1"/>
              </p:cNvSpPr>
              <p:nvPr/>
            </p:nvSpPr>
            <p:spPr bwMode="auto">
              <a:xfrm>
                <a:off x="1464" y="2413"/>
                <a:ext cx="6" cy="4"/>
              </a:xfrm>
              <a:prstGeom prst="rect">
                <a:avLst/>
              </a:prstGeom>
              <a:solidFill>
                <a:srgbClr val="C0C0C0"/>
              </a:solidFill>
              <a:ln w="9525">
                <a:noFill/>
                <a:miter lim="800000"/>
                <a:headEnd/>
                <a:tailEnd/>
              </a:ln>
            </p:spPr>
            <p:txBody>
              <a:bodyPr/>
              <a:lstStyle/>
              <a:p>
                <a:endParaRPr lang="zh-CN" altLang="en-US"/>
              </a:p>
            </p:txBody>
          </p:sp>
          <p:sp>
            <p:nvSpPr>
              <p:cNvPr id="32236" name="Rectangle 195"/>
              <p:cNvSpPr>
                <a:spLocks noChangeArrowheads="1"/>
              </p:cNvSpPr>
              <p:nvPr/>
            </p:nvSpPr>
            <p:spPr bwMode="auto">
              <a:xfrm>
                <a:off x="1464" y="2419"/>
                <a:ext cx="6" cy="4"/>
              </a:xfrm>
              <a:prstGeom prst="rect">
                <a:avLst/>
              </a:prstGeom>
              <a:solidFill>
                <a:srgbClr val="C0C0C0"/>
              </a:solidFill>
              <a:ln w="9525">
                <a:noFill/>
                <a:miter lim="800000"/>
                <a:headEnd/>
                <a:tailEnd/>
              </a:ln>
            </p:spPr>
            <p:txBody>
              <a:bodyPr/>
              <a:lstStyle/>
              <a:p>
                <a:endParaRPr lang="zh-CN" altLang="en-US"/>
              </a:p>
            </p:txBody>
          </p:sp>
          <p:sp>
            <p:nvSpPr>
              <p:cNvPr id="32237" name="Rectangle 196"/>
              <p:cNvSpPr>
                <a:spLocks noChangeArrowheads="1"/>
              </p:cNvSpPr>
              <p:nvPr/>
            </p:nvSpPr>
            <p:spPr bwMode="auto">
              <a:xfrm>
                <a:off x="1464" y="2425"/>
                <a:ext cx="6" cy="4"/>
              </a:xfrm>
              <a:prstGeom prst="rect">
                <a:avLst/>
              </a:prstGeom>
              <a:solidFill>
                <a:srgbClr val="C0C0C0"/>
              </a:solidFill>
              <a:ln w="9525">
                <a:noFill/>
                <a:miter lim="800000"/>
                <a:headEnd/>
                <a:tailEnd/>
              </a:ln>
            </p:spPr>
            <p:txBody>
              <a:bodyPr/>
              <a:lstStyle/>
              <a:p>
                <a:endParaRPr lang="zh-CN" altLang="en-US"/>
              </a:p>
            </p:txBody>
          </p:sp>
          <p:sp>
            <p:nvSpPr>
              <p:cNvPr id="32238" name="Rectangle 197"/>
              <p:cNvSpPr>
                <a:spLocks noChangeArrowheads="1"/>
              </p:cNvSpPr>
              <p:nvPr/>
            </p:nvSpPr>
            <p:spPr bwMode="auto">
              <a:xfrm>
                <a:off x="1463" y="2431"/>
                <a:ext cx="7" cy="4"/>
              </a:xfrm>
              <a:prstGeom prst="rect">
                <a:avLst/>
              </a:prstGeom>
              <a:solidFill>
                <a:srgbClr val="C0C0C0"/>
              </a:solidFill>
              <a:ln w="9525">
                <a:noFill/>
                <a:miter lim="800000"/>
                <a:headEnd/>
                <a:tailEnd/>
              </a:ln>
            </p:spPr>
            <p:txBody>
              <a:bodyPr/>
              <a:lstStyle/>
              <a:p>
                <a:endParaRPr lang="zh-CN" altLang="en-US"/>
              </a:p>
            </p:txBody>
          </p:sp>
          <p:sp>
            <p:nvSpPr>
              <p:cNvPr id="32239" name="Rectangle 198"/>
              <p:cNvSpPr>
                <a:spLocks noChangeArrowheads="1"/>
              </p:cNvSpPr>
              <p:nvPr/>
            </p:nvSpPr>
            <p:spPr bwMode="auto">
              <a:xfrm>
                <a:off x="1464" y="2438"/>
                <a:ext cx="6" cy="3"/>
              </a:xfrm>
              <a:prstGeom prst="rect">
                <a:avLst/>
              </a:prstGeom>
              <a:solidFill>
                <a:srgbClr val="C0C0C0"/>
              </a:solidFill>
              <a:ln w="9525">
                <a:noFill/>
                <a:miter lim="800000"/>
                <a:headEnd/>
                <a:tailEnd/>
              </a:ln>
            </p:spPr>
            <p:txBody>
              <a:bodyPr/>
              <a:lstStyle/>
              <a:p>
                <a:endParaRPr lang="zh-CN" altLang="en-US"/>
              </a:p>
            </p:txBody>
          </p:sp>
          <p:sp>
            <p:nvSpPr>
              <p:cNvPr id="32240" name="Rectangle 199"/>
              <p:cNvSpPr>
                <a:spLocks noChangeArrowheads="1"/>
              </p:cNvSpPr>
              <p:nvPr/>
            </p:nvSpPr>
            <p:spPr bwMode="auto">
              <a:xfrm>
                <a:off x="1464" y="2444"/>
                <a:ext cx="6" cy="4"/>
              </a:xfrm>
              <a:prstGeom prst="rect">
                <a:avLst/>
              </a:prstGeom>
              <a:solidFill>
                <a:srgbClr val="C0C0C0"/>
              </a:solidFill>
              <a:ln w="9525">
                <a:noFill/>
                <a:miter lim="800000"/>
                <a:headEnd/>
                <a:tailEnd/>
              </a:ln>
            </p:spPr>
            <p:txBody>
              <a:bodyPr/>
              <a:lstStyle/>
              <a:p>
                <a:endParaRPr lang="zh-CN" altLang="en-US"/>
              </a:p>
            </p:txBody>
          </p:sp>
          <p:sp>
            <p:nvSpPr>
              <p:cNvPr id="32241" name="Rectangle 200"/>
              <p:cNvSpPr>
                <a:spLocks noChangeArrowheads="1"/>
              </p:cNvSpPr>
              <p:nvPr/>
            </p:nvSpPr>
            <p:spPr bwMode="auto">
              <a:xfrm>
                <a:off x="1464" y="2450"/>
                <a:ext cx="6" cy="4"/>
              </a:xfrm>
              <a:prstGeom prst="rect">
                <a:avLst/>
              </a:prstGeom>
              <a:solidFill>
                <a:srgbClr val="C0C0C0"/>
              </a:solidFill>
              <a:ln w="9525">
                <a:noFill/>
                <a:miter lim="800000"/>
                <a:headEnd/>
                <a:tailEnd/>
              </a:ln>
            </p:spPr>
            <p:txBody>
              <a:bodyPr/>
              <a:lstStyle/>
              <a:p>
                <a:endParaRPr lang="zh-CN" altLang="en-US"/>
              </a:p>
            </p:txBody>
          </p:sp>
          <p:sp>
            <p:nvSpPr>
              <p:cNvPr id="32242" name="Rectangle 201"/>
              <p:cNvSpPr>
                <a:spLocks noChangeArrowheads="1"/>
              </p:cNvSpPr>
              <p:nvPr/>
            </p:nvSpPr>
            <p:spPr bwMode="auto">
              <a:xfrm>
                <a:off x="1464" y="2456"/>
                <a:ext cx="6" cy="4"/>
              </a:xfrm>
              <a:prstGeom prst="rect">
                <a:avLst/>
              </a:prstGeom>
              <a:solidFill>
                <a:srgbClr val="C0C0C0"/>
              </a:solidFill>
              <a:ln w="9525">
                <a:noFill/>
                <a:miter lim="800000"/>
                <a:headEnd/>
                <a:tailEnd/>
              </a:ln>
            </p:spPr>
            <p:txBody>
              <a:bodyPr/>
              <a:lstStyle/>
              <a:p>
                <a:endParaRPr lang="zh-CN" altLang="en-US"/>
              </a:p>
            </p:txBody>
          </p:sp>
          <p:sp>
            <p:nvSpPr>
              <p:cNvPr id="32243" name="Rectangle 202"/>
              <p:cNvSpPr>
                <a:spLocks noChangeArrowheads="1"/>
              </p:cNvSpPr>
              <p:nvPr/>
            </p:nvSpPr>
            <p:spPr bwMode="auto">
              <a:xfrm>
                <a:off x="1463" y="2462"/>
                <a:ext cx="7" cy="4"/>
              </a:xfrm>
              <a:prstGeom prst="rect">
                <a:avLst/>
              </a:prstGeom>
              <a:solidFill>
                <a:srgbClr val="C0C0C0"/>
              </a:solidFill>
              <a:ln w="9525">
                <a:noFill/>
                <a:miter lim="800000"/>
                <a:headEnd/>
                <a:tailEnd/>
              </a:ln>
            </p:spPr>
            <p:txBody>
              <a:bodyPr/>
              <a:lstStyle/>
              <a:p>
                <a:endParaRPr lang="zh-CN" altLang="en-US"/>
              </a:p>
            </p:txBody>
          </p:sp>
          <p:sp>
            <p:nvSpPr>
              <p:cNvPr id="32244" name="Rectangle 203"/>
              <p:cNvSpPr>
                <a:spLocks noChangeArrowheads="1"/>
              </p:cNvSpPr>
              <p:nvPr/>
            </p:nvSpPr>
            <p:spPr bwMode="auto">
              <a:xfrm>
                <a:off x="1463" y="2468"/>
                <a:ext cx="7" cy="4"/>
              </a:xfrm>
              <a:prstGeom prst="rect">
                <a:avLst/>
              </a:prstGeom>
              <a:solidFill>
                <a:srgbClr val="C0C0C0"/>
              </a:solidFill>
              <a:ln w="9525">
                <a:noFill/>
                <a:miter lim="800000"/>
                <a:headEnd/>
                <a:tailEnd/>
              </a:ln>
            </p:spPr>
            <p:txBody>
              <a:bodyPr/>
              <a:lstStyle/>
              <a:p>
                <a:endParaRPr lang="zh-CN" altLang="en-US"/>
              </a:p>
            </p:txBody>
          </p:sp>
          <p:sp>
            <p:nvSpPr>
              <p:cNvPr id="32245" name="Rectangle 204"/>
              <p:cNvSpPr>
                <a:spLocks noChangeArrowheads="1"/>
              </p:cNvSpPr>
              <p:nvPr/>
            </p:nvSpPr>
            <p:spPr bwMode="auto">
              <a:xfrm>
                <a:off x="1463" y="2474"/>
                <a:ext cx="7" cy="4"/>
              </a:xfrm>
              <a:prstGeom prst="rect">
                <a:avLst/>
              </a:prstGeom>
              <a:solidFill>
                <a:srgbClr val="C0C0C0"/>
              </a:solidFill>
              <a:ln w="9525">
                <a:noFill/>
                <a:miter lim="800000"/>
                <a:headEnd/>
                <a:tailEnd/>
              </a:ln>
            </p:spPr>
            <p:txBody>
              <a:bodyPr/>
              <a:lstStyle/>
              <a:p>
                <a:endParaRPr lang="zh-CN" altLang="en-US"/>
              </a:p>
            </p:txBody>
          </p:sp>
        </p:grpSp>
        <p:grpSp>
          <p:nvGrpSpPr>
            <p:cNvPr id="31947" name="Group 205"/>
            <p:cNvGrpSpPr>
              <a:grpSpLocks/>
            </p:cNvGrpSpPr>
            <p:nvPr/>
          </p:nvGrpSpPr>
          <p:grpSpPr bwMode="auto">
            <a:xfrm>
              <a:off x="1482" y="2397"/>
              <a:ext cx="7" cy="82"/>
              <a:chOff x="1482" y="2397"/>
              <a:chExt cx="7" cy="82"/>
            </a:xfrm>
          </p:grpSpPr>
          <p:sp>
            <p:nvSpPr>
              <p:cNvPr id="32218" name="Rectangle 206"/>
              <p:cNvSpPr>
                <a:spLocks noChangeArrowheads="1"/>
              </p:cNvSpPr>
              <p:nvPr/>
            </p:nvSpPr>
            <p:spPr bwMode="auto">
              <a:xfrm>
                <a:off x="1483" y="2397"/>
                <a:ext cx="5" cy="82"/>
              </a:xfrm>
              <a:prstGeom prst="rect">
                <a:avLst/>
              </a:prstGeom>
              <a:solidFill>
                <a:srgbClr val="808080"/>
              </a:solidFill>
              <a:ln w="9525">
                <a:noFill/>
                <a:miter lim="800000"/>
                <a:headEnd/>
                <a:tailEnd/>
              </a:ln>
            </p:spPr>
            <p:txBody>
              <a:bodyPr/>
              <a:lstStyle/>
              <a:p>
                <a:endParaRPr lang="zh-CN" altLang="en-US"/>
              </a:p>
            </p:txBody>
          </p:sp>
          <p:sp>
            <p:nvSpPr>
              <p:cNvPr id="32219" name="Rectangle 207"/>
              <p:cNvSpPr>
                <a:spLocks noChangeArrowheads="1"/>
              </p:cNvSpPr>
              <p:nvPr/>
            </p:nvSpPr>
            <p:spPr bwMode="auto">
              <a:xfrm>
                <a:off x="1482" y="2399"/>
                <a:ext cx="7" cy="4"/>
              </a:xfrm>
              <a:prstGeom prst="rect">
                <a:avLst/>
              </a:prstGeom>
              <a:solidFill>
                <a:srgbClr val="C0C0C0"/>
              </a:solidFill>
              <a:ln w="9525">
                <a:noFill/>
                <a:miter lim="800000"/>
                <a:headEnd/>
                <a:tailEnd/>
              </a:ln>
            </p:spPr>
            <p:txBody>
              <a:bodyPr/>
              <a:lstStyle/>
              <a:p>
                <a:endParaRPr lang="zh-CN" altLang="en-US"/>
              </a:p>
            </p:txBody>
          </p:sp>
          <p:sp>
            <p:nvSpPr>
              <p:cNvPr id="32220" name="Rectangle 208"/>
              <p:cNvSpPr>
                <a:spLocks noChangeArrowheads="1"/>
              </p:cNvSpPr>
              <p:nvPr/>
            </p:nvSpPr>
            <p:spPr bwMode="auto">
              <a:xfrm>
                <a:off x="1482" y="2405"/>
                <a:ext cx="6" cy="4"/>
              </a:xfrm>
              <a:prstGeom prst="rect">
                <a:avLst/>
              </a:prstGeom>
              <a:solidFill>
                <a:srgbClr val="C0C0C0"/>
              </a:solidFill>
              <a:ln w="9525">
                <a:noFill/>
                <a:miter lim="800000"/>
                <a:headEnd/>
                <a:tailEnd/>
              </a:ln>
            </p:spPr>
            <p:txBody>
              <a:bodyPr/>
              <a:lstStyle/>
              <a:p>
                <a:endParaRPr lang="zh-CN" altLang="en-US"/>
              </a:p>
            </p:txBody>
          </p:sp>
          <p:sp>
            <p:nvSpPr>
              <p:cNvPr id="32221" name="Rectangle 209"/>
              <p:cNvSpPr>
                <a:spLocks noChangeArrowheads="1"/>
              </p:cNvSpPr>
              <p:nvPr/>
            </p:nvSpPr>
            <p:spPr bwMode="auto">
              <a:xfrm>
                <a:off x="1482" y="2411"/>
                <a:ext cx="7" cy="4"/>
              </a:xfrm>
              <a:prstGeom prst="rect">
                <a:avLst/>
              </a:prstGeom>
              <a:solidFill>
                <a:srgbClr val="C0C0C0"/>
              </a:solidFill>
              <a:ln w="9525">
                <a:noFill/>
                <a:miter lim="800000"/>
                <a:headEnd/>
                <a:tailEnd/>
              </a:ln>
            </p:spPr>
            <p:txBody>
              <a:bodyPr/>
              <a:lstStyle/>
              <a:p>
                <a:endParaRPr lang="zh-CN" altLang="en-US"/>
              </a:p>
            </p:txBody>
          </p:sp>
          <p:sp>
            <p:nvSpPr>
              <p:cNvPr id="32222" name="Rectangle 210"/>
              <p:cNvSpPr>
                <a:spLocks noChangeArrowheads="1"/>
              </p:cNvSpPr>
              <p:nvPr/>
            </p:nvSpPr>
            <p:spPr bwMode="auto">
              <a:xfrm>
                <a:off x="1482" y="2417"/>
                <a:ext cx="7" cy="4"/>
              </a:xfrm>
              <a:prstGeom prst="rect">
                <a:avLst/>
              </a:prstGeom>
              <a:solidFill>
                <a:srgbClr val="C0C0C0"/>
              </a:solidFill>
              <a:ln w="9525">
                <a:noFill/>
                <a:miter lim="800000"/>
                <a:headEnd/>
                <a:tailEnd/>
              </a:ln>
            </p:spPr>
            <p:txBody>
              <a:bodyPr/>
              <a:lstStyle/>
              <a:p>
                <a:endParaRPr lang="zh-CN" altLang="en-US"/>
              </a:p>
            </p:txBody>
          </p:sp>
          <p:sp>
            <p:nvSpPr>
              <p:cNvPr id="32223" name="Rectangle 211"/>
              <p:cNvSpPr>
                <a:spLocks noChangeArrowheads="1"/>
              </p:cNvSpPr>
              <p:nvPr/>
            </p:nvSpPr>
            <p:spPr bwMode="auto">
              <a:xfrm>
                <a:off x="1482" y="2423"/>
                <a:ext cx="7" cy="4"/>
              </a:xfrm>
              <a:prstGeom prst="rect">
                <a:avLst/>
              </a:prstGeom>
              <a:solidFill>
                <a:srgbClr val="C0C0C0"/>
              </a:solidFill>
              <a:ln w="9525">
                <a:noFill/>
                <a:miter lim="800000"/>
                <a:headEnd/>
                <a:tailEnd/>
              </a:ln>
            </p:spPr>
            <p:txBody>
              <a:bodyPr/>
              <a:lstStyle/>
              <a:p>
                <a:endParaRPr lang="zh-CN" altLang="en-US"/>
              </a:p>
            </p:txBody>
          </p:sp>
          <p:sp>
            <p:nvSpPr>
              <p:cNvPr id="32224" name="Rectangle 212"/>
              <p:cNvSpPr>
                <a:spLocks noChangeArrowheads="1"/>
              </p:cNvSpPr>
              <p:nvPr/>
            </p:nvSpPr>
            <p:spPr bwMode="auto">
              <a:xfrm>
                <a:off x="1482" y="2430"/>
                <a:ext cx="6" cy="3"/>
              </a:xfrm>
              <a:prstGeom prst="rect">
                <a:avLst/>
              </a:prstGeom>
              <a:solidFill>
                <a:srgbClr val="C0C0C0"/>
              </a:solidFill>
              <a:ln w="9525">
                <a:noFill/>
                <a:miter lim="800000"/>
                <a:headEnd/>
                <a:tailEnd/>
              </a:ln>
            </p:spPr>
            <p:txBody>
              <a:bodyPr/>
              <a:lstStyle/>
              <a:p>
                <a:endParaRPr lang="zh-CN" altLang="en-US"/>
              </a:p>
            </p:txBody>
          </p:sp>
          <p:sp>
            <p:nvSpPr>
              <p:cNvPr id="32225" name="Rectangle 213"/>
              <p:cNvSpPr>
                <a:spLocks noChangeArrowheads="1"/>
              </p:cNvSpPr>
              <p:nvPr/>
            </p:nvSpPr>
            <p:spPr bwMode="auto">
              <a:xfrm>
                <a:off x="1482" y="2436"/>
                <a:ext cx="7" cy="4"/>
              </a:xfrm>
              <a:prstGeom prst="rect">
                <a:avLst/>
              </a:prstGeom>
              <a:solidFill>
                <a:srgbClr val="C0C0C0"/>
              </a:solidFill>
              <a:ln w="9525">
                <a:noFill/>
                <a:miter lim="800000"/>
                <a:headEnd/>
                <a:tailEnd/>
              </a:ln>
            </p:spPr>
            <p:txBody>
              <a:bodyPr/>
              <a:lstStyle/>
              <a:p>
                <a:endParaRPr lang="zh-CN" altLang="en-US"/>
              </a:p>
            </p:txBody>
          </p:sp>
          <p:sp>
            <p:nvSpPr>
              <p:cNvPr id="32226" name="Rectangle 214"/>
              <p:cNvSpPr>
                <a:spLocks noChangeArrowheads="1"/>
              </p:cNvSpPr>
              <p:nvPr/>
            </p:nvSpPr>
            <p:spPr bwMode="auto">
              <a:xfrm>
                <a:off x="1482" y="2443"/>
                <a:ext cx="7" cy="3"/>
              </a:xfrm>
              <a:prstGeom prst="rect">
                <a:avLst/>
              </a:prstGeom>
              <a:solidFill>
                <a:srgbClr val="C0C0C0"/>
              </a:solidFill>
              <a:ln w="9525">
                <a:noFill/>
                <a:miter lim="800000"/>
                <a:headEnd/>
                <a:tailEnd/>
              </a:ln>
            </p:spPr>
            <p:txBody>
              <a:bodyPr/>
              <a:lstStyle/>
              <a:p>
                <a:endParaRPr lang="zh-CN" altLang="en-US"/>
              </a:p>
            </p:txBody>
          </p:sp>
          <p:sp>
            <p:nvSpPr>
              <p:cNvPr id="32227" name="Rectangle 215"/>
              <p:cNvSpPr>
                <a:spLocks noChangeArrowheads="1"/>
              </p:cNvSpPr>
              <p:nvPr/>
            </p:nvSpPr>
            <p:spPr bwMode="auto">
              <a:xfrm>
                <a:off x="1482" y="2449"/>
                <a:ext cx="7" cy="3"/>
              </a:xfrm>
              <a:prstGeom prst="rect">
                <a:avLst/>
              </a:prstGeom>
              <a:solidFill>
                <a:srgbClr val="C0C0C0"/>
              </a:solidFill>
              <a:ln w="9525">
                <a:noFill/>
                <a:miter lim="800000"/>
                <a:headEnd/>
                <a:tailEnd/>
              </a:ln>
            </p:spPr>
            <p:txBody>
              <a:bodyPr/>
              <a:lstStyle/>
              <a:p>
                <a:endParaRPr lang="zh-CN" altLang="en-US"/>
              </a:p>
            </p:txBody>
          </p:sp>
          <p:sp>
            <p:nvSpPr>
              <p:cNvPr id="32228" name="Rectangle 216"/>
              <p:cNvSpPr>
                <a:spLocks noChangeArrowheads="1"/>
              </p:cNvSpPr>
              <p:nvPr/>
            </p:nvSpPr>
            <p:spPr bwMode="auto">
              <a:xfrm>
                <a:off x="1482" y="2454"/>
                <a:ext cx="7" cy="4"/>
              </a:xfrm>
              <a:prstGeom prst="rect">
                <a:avLst/>
              </a:prstGeom>
              <a:solidFill>
                <a:srgbClr val="C0C0C0"/>
              </a:solidFill>
              <a:ln w="9525">
                <a:noFill/>
                <a:miter lim="800000"/>
                <a:headEnd/>
                <a:tailEnd/>
              </a:ln>
            </p:spPr>
            <p:txBody>
              <a:bodyPr/>
              <a:lstStyle/>
              <a:p>
                <a:endParaRPr lang="zh-CN" altLang="en-US"/>
              </a:p>
            </p:txBody>
          </p:sp>
          <p:sp>
            <p:nvSpPr>
              <p:cNvPr id="32229" name="Rectangle 217"/>
              <p:cNvSpPr>
                <a:spLocks noChangeArrowheads="1"/>
              </p:cNvSpPr>
              <p:nvPr/>
            </p:nvSpPr>
            <p:spPr bwMode="auto">
              <a:xfrm>
                <a:off x="1482" y="2460"/>
                <a:ext cx="6" cy="4"/>
              </a:xfrm>
              <a:prstGeom prst="rect">
                <a:avLst/>
              </a:prstGeom>
              <a:solidFill>
                <a:srgbClr val="C0C0C0"/>
              </a:solidFill>
              <a:ln w="9525">
                <a:noFill/>
                <a:miter lim="800000"/>
                <a:headEnd/>
                <a:tailEnd/>
              </a:ln>
            </p:spPr>
            <p:txBody>
              <a:bodyPr/>
              <a:lstStyle/>
              <a:p>
                <a:endParaRPr lang="zh-CN" altLang="en-US"/>
              </a:p>
            </p:txBody>
          </p:sp>
          <p:sp>
            <p:nvSpPr>
              <p:cNvPr id="32230" name="Rectangle 218"/>
              <p:cNvSpPr>
                <a:spLocks noChangeArrowheads="1"/>
              </p:cNvSpPr>
              <p:nvPr/>
            </p:nvSpPr>
            <p:spPr bwMode="auto">
              <a:xfrm>
                <a:off x="1482" y="2466"/>
                <a:ext cx="6" cy="4"/>
              </a:xfrm>
              <a:prstGeom prst="rect">
                <a:avLst/>
              </a:prstGeom>
              <a:solidFill>
                <a:srgbClr val="C0C0C0"/>
              </a:solidFill>
              <a:ln w="9525">
                <a:noFill/>
                <a:miter lim="800000"/>
                <a:headEnd/>
                <a:tailEnd/>
              </a:ln>
            </p:spPr>
            <p:txBody>
              <a:bodyPr/>
              <a:lstStyle/>
              <a:p>
                <a:endParaRPr lang="zh-CN" altLang="en-US"/>
              </a:p>
            </p:txBody>
          </p:sp>
          <p:sp>
            <p:nvSpPr>
              <p:cNvPr id="32231" name="Rectangle 219"/>
              <p:cNvSpPr>
                <a:spLocks noChangeArrowheads="1"/>
              </p:cNvSpPr>
              <p:nvPr/>
            </p:nvSpPr>
            <p:spPr bwMode="auto">
              <a:xfrm>
                <a:off x="1482" y="2473"/>
                <a:ext cx="6" cy="3"/>
              </a:xfrm>
              <a:prstGeom prst="rect">
                <a:avLst/>
              </a:prstGeom>
              <a:solidFill>
                <a:srgbClr val="C0C0C0"/>
              </a:solidFill>
              <a:ln w="9525">
                <a:noFill/>
                <a:miter lim="800000"/>
                <a:headEnd/>
                <a:tailEnd/>
              </a:ln>
            </p:spPr>
            <p:txBody>
              <a:bodyPr/>
              <a:lstStyle/>
              <a:p>
                <a:endParaRPr lang="zh-CN" altLang="en-US"/>
              </a:p>
            </p:txBody>
          </p:sp>
        </p:grpSp>
        <p:grpSp>
          <p:nvGrpSpPr>
            <p:cNvPr id="31948" name="Group 220"/>
            <p:cNvGrpSpPr>
              <a:grpSpLocks/>
            </p:cNvGrpSpPr>
            <p:nvPr/>
          </p:nvGrpSpPr>
          <p:grpSpPr bwMode="auto">
            <a:xfrm>
              <a:off x="1501" y="2396"/>
              <a:ext cx="7" cy="82"/>
              <a:chOff x="1501" y="2396"/>
              <a:chExt cx="7" cy="82"/>
            </a:xfrm>
          </p:grpSpPr>
          <p:sp>
            <p:nvSpPr>
              <p:cNvPr id="32204" name="Rectangle 221"/>
              <p:cNvSpPr>
                <a:spLocks noChangeArrowheads="1"/>
              </p:cNvSpPr>
              <p:nvPr/>
            </p:nvSpPr>
            <p:spPr bwMode="auto">
              <a:xfrm>
                <a:off x="1502" y="2396"/>
                <a:ext cx="5" cy="82"/>
              </a:xfrm>
              <a:prstGeom prst="rect">
                <a:avLst/>
              </a:prstGeom>
              <a:solidFill>
                <a:srgbClr val="808080"/>
              </a:solidFill>
              <a:ln w="9525">
                <a:noFill/>
                <a:miter lim="800000"/>
                <a:headEnd/>
                <a:tailEnd/>
              </a:ln>
            </p:spPr>
            <p:txBody>
              <a:bodyPr/>
              <a:lstStyle/>
              <a:p>
                <a:endParaRPr lang="zh-CN" altLang="en-US"/>
              </a:p>
            </p:txBody>
          </p:sp>
          <p:sp>
            <p:nvSpPr>
              <p:cNvPr id="32205" name="Rectangle 222"/>
              <p:cNvSpPr>
                <a:spLocks noChangeArrowheads="1"/>
              </p:cNvSpPr>
              <p:nvPr/>
            </p:nvSpPr>
            <p:spPr bwMode="auto">
              <a:xfrm>
                <a:off x="1501" y="2398"/>
                <a:ext cx="7" cy="4"/>
              </a:xfrm>
              <a:prstGeom prst="rect">
                <a:avLst/>
              </a:prstGeom>
              <a:solidFill>
                <a:srgbClr val="C0C0C0"/>
              </a:solidFill>
              <a:ln w="9525">
                <a:noFill/>
                <a:miter lim="800000"/>
                <a:headEnd/>
                <a:tailEnd/>
              </a:ln>
            </p:spPr>
            <p:txBody>
              <a:bodyPr/>
              <a:lstStyle/>
              <a:p>
                <a:endParaRPr lang="zh-CN" altLang="en-US"/>
              </a:p>
            </p:txBody>
          </p:sp>
          <p:sp>
            <p:nvSpPr>
              <p:cNvPr id="32206" name="Rectangle 223"/>
              <p:cNvSpPr>
                <a:spLocks noChangeArrowheads="1"/>
              </p:cNvSpPr>
              <p:nvPr/>
            </p:nvSpPr>
            <p:spPr bwMode="auto">
              <a:xfrm>
                <a:off x="1501" y="2404"/>
                <a:ext cx="6" cy="4"/>
              </a:xfrm>
              <a:prstGeom prst="rect">
                <a:avLst/>
              </a:prstGeom>
              <a:solidFill>
                <a:srgbClr val="C0C0C0"/>
              </a:solidFill>
              <a:ln w="9525">
                <a:noFill/>
                <a:miter lim="800000"/>
                <a:headEnd/>
                <a:tailEnd/>
              </a:ln>
            </p:spPr>
            <p:txBody>
              <a:bodyPr/>
              <a:lstStyle/>
              <a:p>
                <a:endParaRPr lang="zh-CN" altLang="en-US"/>
              </a:p>
            </p:txBody>
          </p:sp>
          <p:sp>
            <p:nvSpPr>
              <p:cNvPr id="32207" name="Rectangle 224"/>
              <p:cNvSpPr>
                <a:spLocks noChangeArrowheads="1"/>
              </p:cNvSpPr>
              <p:nvPr/>
            </p:nvSpPr>
            <p:spPr bwMode="auto">
              <a:xfrm>
                <a:off x="1501" y="2411"/>
                <a:ext cx="7" cy="3"/>
              </a:xfrm>
              <a:prstGeom prst="rect">
                <a:avLst/>
              </a:prstGeom>
              <a:solidFill>
                <a:srgbClr val="C0C0C0"/>
              </a:solidFill>
              <a:ln w="9525">
                <a:noFill/>
                <a:miter lim="800000"/>
                <a:headEnd/>
                <a:tailEnd/>
              </a:ln>
            </p:spPr>
            <p:txBody>
              <a:bodyPr/>
              <a:lstStyle/>
              <a:p>
                <a:endParaRPr lang="zh-CN" altLang="en-US"/>
              </a:p>
            </p:txBody>
          </p:sp>
          <p:sp>
            <p:nvSpPr>
              <p:cNvPr id="32208" name="Rectangle 225"/>
              <p:cNvSpPr>
                <a:spLocks noChangeArrowheads="1"/>
              </p:cNvSpPr>
              <p:nvPr/>
            </p:nvSpPr>
            <p:spPr bwMode="auto">
              <a:xfrm>
                <a:off x="1501" y="2417"/>
                <a:ext cx="7" cy="3"/>
              </a:xfrm>
              <a:prstGeom prst="rect">
                <a:avLst/>
              </a:prstGeom>
              <a:solidFill>
                <a:srgbClr val="C0C0C0"/>
              </a:solidFill>
              <a:ln w="9525">
                <a:noFill/>
                <a:miter lim="800000"/>
                <a:headEnd/>
                <a:tailEnd/>
              </a:ln>
            </p:spPr>
            <p:txBody>
              <a:bodyPr/>
              <a:lstStyle/>
              <a:p>
                <a:endParaRPr lang="zh-CN" altLang="en-US"/>
              </a:p>
            </p:txBody>
          </p:sp>
          <p:sp>
            <p:nvSpPr>
              <p:cNvPr id="32209" name="Rectangle 226"/>
              <p:cNvSpPr>
                <a:spLocks noChangeArrowheads="1"/>
              </p:cNvSpPr>
              <p:nvPr/>
            </p:nvSpPr>
            <p:spPr bwMode="auto">
              <a:xfrm>
                <a:off x="1501" y="2423"/>
                <a:ext cx="7" cy="3"/>
              </a:xfrm>
              <a:prstGeom prst="rect">
                <a:avLst/>
              </a:prstGeom>
              <a:solidFill>
                <a:srgbClr val="C0C0C0"/>
              </a:solidFill>
              <a:ln w="9525">
                <a:noFill/>
                <a:miter lim="800000"/>
                <a:headEnd/>
                <a:tailEnd/>
              </a:ln>
            </p:spPr>
            <p:txBody>
              <a:bodyPr/>
              <a:lstStyle/>
              <a:p>
                <a:endParaRPr lang="zh-CN" altLang="en-US"/>
              </a:p>
            </p:txBody>
          </p:sp>
          <p:sp>
            <p:nvSpPr>
              <p:cNvPr id="32210" name="Rectangle 227"/>
              <p:cNvSpPr>
                <a:spLocks noChangeArrowheads="1"/>
              </p:cNvSpPr>
              <p:nvPr/>
            </p:nvSpPr>
            <p:spPr bwMode="auto">
              <a:xfrm>
                <a:off x="1501" y="2429"/>
                <a:ext cx="6" cy="4"/>
              </a:xfrm>
              <a:prstGeom prst="rect">
                <a:avLst/>
              </a:prstGeom>
              <a:solidFill>
                <a:srgbClr val="C0C0C0"/>
              </a:solidFill>
              <a:ln w="9525">
                <a:noFill/>
                <a:miter lim="800000"/>
                <a:headEnd/>
                <a:tailEnd/>
              </a:ln>
            </p:spPr>
            <p:txBody>
              <a:bodyPr/>
              <a:lstStyle/>
              <a:p>
                <a:endParaRPr lang="zh-CN" altLang="en-US"/>
              </a:p>
            </p:txBody>
          </p:sp>
          <p:sp>
            <p:nvSpPr>
              <p:cNvPr id="32211" name="Rectangle 228"/>
              <p:cNvSpPr>
                <a:spLocks noChangeArrowheads="1"/>
              </p:cNvSpPr>
              <p:nvPr/>
            </p:nvSpPr>
            <p:spPr bwMode="auto">
              <a:xfrm>
                <a:off x="1501" y="2435"/>
                <a:ext cx="7" cy="4"/>
              </a:xfrm>
              <a:prstGeom prst="rect">
                <a:avLst/>
              </a:prstGeom>
              <a:solidFill>
                <a:srgbClr val="C0C0C0"/>
              </a:solidFill>
              <a:ln w="9525">
                <a:noFill/>
                <a:miter lim="800000"/>
                <a:headEnd/>
                <a:tailEnd/>
              </a:ln>
            </p:spPr>
            <p:txBody>
              <a:bodyPr/>
              <a:lstStyle/>
              <a:p>
                <a:endParaRPr lang="zh-CN" altLang="en-US"/>
              </a:p>
            </p:txBody>
          </p:sp>
          <p:sp>
            <p:nvSpPr>
              <p:cNvPr id="32212" name="Rectangle 229"/>
              <p:cNvSpPr>
                <a:spLocks noChangeArrowheads="1"/>
              </p:cNvSpPr>
              <p:nvPr/>
            </p:nvSpPr>
            <p:spPr bwMode="auto">
              <a:xfrm>
                <a:off x="1501" y="2442"/>
                <a:ext cx="7" cy="3"/>
              </a:xfrm>
              <a:prstGeom prst="rect">
                <a:avLst/>
              </a:prstGeom>
              <a:solidFill>
                <a:srgbClr val="C0C0C0"/>
              </a:solidFill>
              <a:ln w="9525">
                <a:noFill/>
                <a:miter lim="800000"/>
                <a:headEnd/>
                <a:tailEnd/>
              </a:ln>
            </p:spPr>
            <p:txBody>
              <a:bodyPr/>
              <a:lstStyle/>
              <a:p>
                <a:endParaRPr lang="zh-CN" altLang="en-US"/>
              </a:p>
            </p:txBody>
          </p:sp>
          <p:sp>
            <p:nvSpPr>
              <p:cNvPr id="32213" name="Rectangle 230"/>
              <p:cNvSpPr>
                <a:spLocks noChangeArrowheads="1"/>
              </p:cNvSpPr>
              <p:nvPr/>
            </p:nvSpPr>
            <p:spPr bwMode="auto">
              <a:xfrm>
                <a:off x="1501" y="2448"/>
                <a:ext cx="7" cy="4"/>
              </a:xfrm>
              <a:prstGeom prst="rect">
                <a:avLst/>
              </a:prstGeom>
              <a:solidFill>
                <a:srgbClr val="C0C0C0"/>
              </a:solidFill>
              <a:ln w="9525">
                <a:noFill/>
                <a:miter lim="800000"/>
                <a:headEnd/>
                <a:tailEnd/>
              </a:ln>
            </p:spPr>
            <p:txBody>
              <a:bodyPr/>
              <a:lstStyle/>
              <a:p>
                <a:endParaRPr lang="zh-CN" altLang="en-US"/>
              </a:p>
            </p:txBody>
          </p:sp>
          <p:sp>
            <p:nvSpPr>
              <p:cNvPr id="32214" name="Rectangle 231"/>
              <p:cNvSpPr>
                <a:spLocks noChangeArrowheads="1"/>
              </p:cNvSpPr>
              <p:nvPr/>
            </p:nvSpPr>
            <p:spPr bwMode="auto">
              <a:xfrm>
                <a:off x="1501" y="2454"/>
                <a:ext cx="7" cy="3"/>
              </a:xfrm>
              <a:prstGeom prst="rect">
                <a:avLst/>
              </a:prstGeom>
              <a:solidFill>
                <a:srgbClr val="C0C0C0"/>
              </a:solidFill>
              <a:ln w="9525">
                <a:noFill/>
                <a:miter lim="800000"/>
                <a:headEnd/>
                <a:tailEnd/>
              </a:ln>
            </p:spPr>
            <p:txBody>
              <a:bodyPr/>
              <a:lstStyle/>
              <a:p>
                <a:endParaRPr lang="zh-CN" altLang="en-US"/>
              </a:p>
            </p:txBody>
          </p:sp>
          <p:sp>
            <p:nvSpPr>
              <p:cNvPr id="32215" name="Rectangle 232"/>
              <p:cNvSpPr>
                <a:spLocks noChangeArrowheads="1"/>
              </p:cNvSpPr>
              <p:nvPr/>
            </p:nvSpPr>
            <p:spPr bwMode="auto">
              <a:xfrm>
                <a:off x="1501" y="2460"/>
                <a:ext cx="6" cy="3"/>
              </a:xfrm>
              <a:prstGeom prst="rect">
                <a:avLst/>
              </a:prstGeom>
              <a:solidFill>
                <a:srgbClr val="C0C0C0"/>
              </a:solidFill>
              <a:ln w="9525">
                <a:noFill/>
                <a:miter lim="800000"/>
                <a:headEnd/>
                <a:tailEnd/>
              </a:ln>
            </p:spPr>
            <p:txBody>
              <a:bodyPr/>
              <a:lstStyle/>
              <a:p>
                <a:endParaRPr lang="zh-CN" altLang="en-US"/>
              </a:p>
            </p:txBody>
          </p:sp>
          <p:sp>
            <p:nvSpPr>
              <p:cNvPr id="32216" name="Rectangle 233"/>
              <p:cNvSpPr>
                <a:spLocks noChangeArrowheads="1"/>
              </p:cNvSpPr>
              <p:nvPr/>
            </p:nvSpPr>
            <p:spPr bwMode="auto">
              <a:xfrm>
                <a:off x="1501" y="2466"/>
                <a:ext cx="6" cy="3"/>
              </a:xfrm>
              <a:prstGeom prst="rect">
                <a:avLst/>
              </a:prstGeom>
              <a:solidFill>
                <a:srgbClr val="C0C0C0"/>
              </a:solidFill>
              <a:ln w="9525">
                <a:noFill/>
                <a:miter lim="800000"/>
                <a:headEnd/>
                <a:tailEnd/>
              </a:ln>
            </p:spPr>
            <p:txBody>
              <a:bodyPr/>
              <a:lstStyle/>
              <a:p>
                <a:endParaRPr lang="zh-CN" altLang="en-US"/>
              </a:p>
            </p:txBody>
          </p:sp>
          <p:sp>
            <p:nvSpPr>
              <p:cNvPr id="32217" name="Rectangle 234"/>
              <p:cNvSpPr>
                <a:spLocks noChangeArrowheads="1"/>
              </p:cNvSpPr>
              <p:nvPr/>
            </p:nvSpPr>
            <p:spPr bwMode="auto">
              <a:xfrm>
                <a:off x="1501" y="2472"/>
                <a:ext cx="6" cy="3"/>
              </a:xfrm>
              <a:prstGeom prst="rect">
                <a:avLst/>
              </a:prstGeom>
              <a:solidFill>
                <a:srgbClr val="C0C0C0"/>
              </a:solidFill>
              <a:ln w="9525">
                <a:noFill/>
                <a:miter lim="800000"/>
                <a:headEnd/>
                <a:tailEnd/>
              </a:ln>
            </p:spPr>
            <p:txBody>
              <a:bodyPr/>
              <a:lstStyle/>
              <a:p>
                <a:endParaRPr lang="zh-CN" altLang="en-US"/>
              </a:p>
            </p:txBody>
          </p:sp>
        </p:grpSp>
        <p:grpSp>
          <p:nvGrpSpPr>
            <p:cNvPr id="31949" name="Group 235"/>
            <p:cNvGrpSpPr>
              <a:grpSpLocks/>
            </p:cNvGrpSpPr>
            <p:nvPr/>
          </p:nvGrpSpPr>
          <p:grpSpPr bwMode="auto">
            <a:xfrm>
              <a:off x="1519" y="2396"/>
              <a:ext cx="7" cy="81"/>
              <a:chOff x="1519" y="2396"/>
              <a:chExt cx="7" cy="81"/>
            </a:xfrm>
          </p:grpSpPr>
          <p:sp>
            <p:nvSpPr>
              <p:cNvPr id="32190" name="Rectangle 236"/>
              <p:cNvSpPr>
                <a:spLocks noChangeArrowheads="1"/>
              </p:cNvSpPr>
              <p:nvPr/>
            </p:nvSpPr>
            <p:spPr bwMode="auto">
              <a:xfrm>
                <a:off x="1521" y="2396"/>
                <a:ext cx="4" cy="81"/>
              </a:xfrm>
              <a:prstGeom prst="rect">
                <a:avLst/>
              </a:prstGeom>
              <a:solidFill>
                <a:srgbClr val="808080"/>
              </a:solidFill>
              <a:ln w="9525">
                <a:noFill/>
                <a:miter lim="800000"/>
                <a:headEnd/>
                <a:tailEnd/>
              </a:ln>
            </p:spPr>
            <p:txBody>
              <a:bodyPr/>
              <a:lstStyle/>
              <a:p>
                <a:endParaRPr lang="zh-CN" altLang="en-US"/>
              </a:p>
            </p:txBody>
          </p:sp>
          <p:sp>
            <p:nvSpPr>
              <p:cNvPr id="32191" name="Rectangle 237"/>
              <p:cNvSpPr>
                <a:spLocks noChangeArrowheads="1"/>
              </p:cNvSpPr>
              <p:nvPr/>
            </p:nvSpPr>
            <p:spPr bwMode="auto">
              <a:xfrm>
                <a:off x="1520" y="2398"/>
                <a:ext cx="6" cy="4"/>
              </a:xfrm>
              <a:prstGeom prst="rect">
                <a:avLst/>
              </a:prstGeom>
              <a:solidFill>
                <a:srgbClr val="C0C0C0"/>
              </a:solidFill>
              <a:ln w="9525">
                <a:noFill/>
                <a:miter lim="800000"/>
                <a:headEnd/>
                <a:tailEnd/>
              </a:ln>
            </p:spPr>
            <p:txBody>
              <a:bodyPr/>
              <a:lstStyle/>
              <a:p>
                <a:endParaRPr lang="zh-CN" altLang="en-US"/>
              </a:p>
            </p:txBody>
          </p:sp>
          <p:sp>
            <p:nvSpPr>
              <p:cNvPr id="32192" name="Rectangle 238"/>
              <p:cNvSpPr>
                <a:spLocks noChangeArrowheads="1"/>
              </p:cNvSpPr>
              <p:nvPr/>
            </p:nvSpPr>
            <p:spPr bwMode="auto">
              <a:xfrm>
                <a:off x="1519" y="2404"/>
                <a:ext cx="7" cy="4"/>
              </a:xfrm>
              <a:prstGeom prst="rect">
                <a:avLst/>
              </a:prstGeom>
              <a:solidFill>
                <a:srgbClr val="C0C0C0"/>
              </a:solidFill>
              <a:ln w="9525">
                <a:noFill/>
                <a:miter lim="800000"/>
                <a:headEnd/>
                <a:tailEnd/>
              </a:ln>
            </p:spPr>
            <p:txBody>
              <a:bodyPr/>
              <a:lstStyle/>
              <a:p>
                <a:endParaRPr lang="zh-CN" altLang="en-US"/>
              </a:p>
            </p:txBody>
          </p:sp>
          <p:sp>
            <p:nvSpPr>
              <p:cNvPr id="32193" name="Rectangle 239"/>
              <p:cNvSpPr>
                <a:spLocks noChangeArrowheads="1"/>
              </p:cNvSpPr>
              <p:nvPr/>
            </p:nvSpPr>
            <p:spPr bwMode="auto">
              <a:xfrm>
                <a:off x="1520" y="2410"/>
                <a:ext cx="6" cy="4"/>
              </a:xfrm>
              <a:prstGeom prst="rect">
                <a:avLst/>
              </a:prstGeom>
              <a:solidFill>
                <a:srgbClr val="C0C0C0"/>
              </a:solidFill>
              <a:ln w="9525">
                <a:noFill/>
                <a:miter lim="800000"/>
                <a:headEnd/>
                <a:tailEnd/>
              </a:ln>
            </p:spPr>
            <p:txBody>
              <a:bodyPr/>
              <a:lstStyle/>
              <a:p>
                <a:endParaRPr lang="zh-CN" altLang="en-US"/>
              </a:p>
            </p:txBody>
          </p:sp>
          <p:sp>
            <p:nvSpPr>
              <p:cNvPr id="32194" name="Rectangle 240"/>
              <p:cNvSpPr>
                <a:spLocks noChangeArrowheads="1"/>
              </p:cNvSpPr>
              <p:nvPr/>
            </p:nvSpPr>
            <p:spPr bwMode="auto">
              <a:xfrm>
                <a:off x="1520" y="2416"/>
                <a:ext cx="6" cy="4"/>
              </a:xfrm>
              <a:prstGeom prst="rect">
                <a:avLst/>
              </a:prstGeom>
              <a:solidFill>
                <a:srgbClr val="C0C0C0"/>
              </a:solidFill>
              <a:ln w="9525">
                <a:noFill/>
                <a:miter lim="800000"/>
                <a:headEnd/>
                <a:tailEnd/>
              </a:ln>
            </p:spPr>
            <p:txBody>
              <a:bodyPr/>
              <a:lstStyle/>
              <a:p>
                <a:endParaRPr lang="zh-CN" altLang="en-US"/>
              </a:p>
            </p:txBody>
          </p:sp>
          <p:sp>
            <p:nvSpPr>
              <p:cNvPr id="32195" name="Rectangle 241"/>
              <p:cNvSpPr>
                <a:spLocks noChangeArrowheads="1"/>
              </p:cNvSpPr>
              <p:nvPr/>
            </p:nvSpPr>
            <p:spPr bwMode="auto">
              <a:xfrm>
                <a:off x="1520" y="2422"/>
                <a:ext cx="6" cy="4"/>
              </a:xfrm>
              <a:prstGeom prst="rect">
                <a:avLst/>
              </a:prstGeom>
              <a:solidFill>
                <a:srgbClr val="C0C0C0"/>
              </a:solidFill>
              <a:ln w="9525">
                <a:noFill/>
                <a:miter lim="800000"/>
                <a:headEnd/>
                <a:tailEnd/>
              </a:ln>
            </p:spPr>
            <p:txBody>
              <a:bodyPr/>
              <a:lstStyle/>
              <a:p>
                <a:endParaRPr lang="zh-CN" altLang="en-US"/>
              </a:p>
            </p:txBody>
          </p:sp>
          <p:sp>
            <p:nvSpPr>
              <p:cNvPr id="32196" name="Rectangle 242"/>
              <p:cNvSpPr>
                <a:spLocks noChangeArrowheads="1"/>
              </p:cNvSpPr>
              <p:nvPr/>
            </p:nvSpPr>
            <p:spPr bwMode="auto">
              <a:xfrm>
                <a:off x="1519" y="2429"/>
                <a:ext cx="7" cy="3"/>
              </a:xfrm>
              <a:prstGeom prst="rect">
                <a:avLst/>
              </a:prstGeom>
              <a:solidFill>
                <a:srgbClr val="C0C0C0"/>
              </a:solidFill>
              <a:ln w="9525">
                <a:noFill/>
                <a:miter lim="800000"/>
                <a:headEnd/>
                <a:tailEnd/>
              </a:ln>
            </p:spPr>
            <p:txBody>
              <a:bodyPr/>
              <a:lstStyle/>
              <a:p>
                <a:endParaRPr lang="zh-CN" altLang="en-US"/>
              </a:p>
            </p:txBody>
          </p:sp>
          <p:sp>
            <p:nvSpPr>
              <p:cNvPr id="32197" name="Rectangle 243"/>
              <p:cNvSpPr>
                <a:spLocks noChangeArrowheads="1"/>
              </p:cNvSpPr>
              <p:nvPr/>
            </p:nvSpPr>
            <p:spPr bwMode="auto">
              <a:xfrm>
                <a:off x="1520" y="2435"/>
                <a:ext cx="6" cy="4"/>
              </a:xfrm>
              <a:prstGeom prst="rect">
                <a:avLst/>
              </a:prstGeom>
              <a:solidFill>
                <a:srgbClr val="C0C0C0"/>
              </a:solidFill>
              <a:ln w="9525">
                <a:noFill/>
                <a:miter lim="800000"/>
                <a:headEnd/>
                <a:tailEnd/>
              </a:ln>
            </p:spPr>
            <p:txBody>
              <a:bodyPr/>
              <a:lstStyle/>
              <a:p>
                <a:endParaRPr lang="zh-CN" altLang="en-US"/>
              </a:p>
            </p:txBody>
          </p:sp>
          <p:sp>
            <p:nvSpPr>
              <p:cNvPr id="32198" name="Rectangle 244"/>
              <p:cNvSpPr>
                <a:spLocks noChangeArrowheads="1"/>
              </p:cNvSpPr>
              <p:nvPr/>
            </p:nvSpPr>
            <p:spPr bwMode="auto">
              <a:xfrm>
                <a:off x="1520" y="2441"/>
                <a:ext cx="6" cy="4"/>
              </a:xfrm>
              <a:prstGeom prst="rect">
                <a:avLst/>
              </a:prstGeom>
              <a:solidFill>
                <a:srgbClr val="C0C0C0"/>
              </a:solidFill>
              <a:ln w="9525">
                <a:noFill/>
                <a:miter lim="800000"/>
                <a:headEnd/>
                <a:tailEnd/>
              </a:ln>
            </p:spPr>
            <p:txBody>
              <a:bodyPr/>
              <a:lstStyle/>
              <a:p>
                <a:endParaRPr lang="zh-CN" altLang="en-US"/>
              </a:p>
            </p:txBody>
          </p:sp>
          <p:sp>
            <p:nvSpPr>
              <p:cNvPr id="32199" name="Rectangle 245"/>
              <p:cNvSpPr>
                <a:spLocks noChangeArrowheads="1"/>
              </p:cNvSpPr>
              <p:nvPr/>
            </p:nvSpPr>
            <p:spPr bwMode="auto">
              <a:xfrm>
                <a:off x="1520" y="2447"/>
                <a:ext cx="6" cy="4"/>
              </a:xfrm>
              <a:prstGeom prst="rect">
                <a:avLst/>
              </a:prstGeom>
              <a:solidFill>
                <a:srgbClr val="C0C0C0"/>
              </a:solidFill>
              <a:ln w="9525">
                <a:noFill/>
                <a:miter lim="800000"/>
                <a:headEnd/>
                <a:tailEnd/>
              </a:ln>
            </p:spPr>
            <p:txBody>
              <a:bodyPr/>
              <a:lstStyle/>
              <a:p>
                <a:endParaRPr lang="zh-CN" altLang="en-US"/>
              </a:p>
            </p:txBody>
          </p:sp>
          <p:sp>
            <p:nvSpPr>
              <p:cNvPr id="32200" name="Rectangle 246"/>
              <p:cNvSpPr>
                <a:spLocks noChangeArrowheads="1"/>
              </p:cNvSpPr>
              <p:nvPr/>
            </p:nvSpPr>
            <p:spPr bwMode="auto">
              <a:xfrm>
                <a:off x="1520" y="2453"/>
                <a:ext cx="6" cy="4"/>
              </a:xfrm>
              <a:prstGeom prst="rect">
                <a:avLst/>
              </a:prstGeom>
              <a:solidFill>
                <a:srgbClr val="C0C0C0"/>
              </a:solidFill>
              <a:ln w="9525">
                <a:noFill/>
                <a:miter lim="800000"/>
                <a:headEnd/>
                <a:tailEnd/>
              </a:ln>
            </p:spPr>
            <p:txBody>
              <a:bodyPr/>
              <a:lstStyle/>
              <a:p>
                <a:endParaRPr lang="zh-CN" altLang="en-US"/>
              </a:p>
            </p:txBody>
          </p:sp>
          <p:sp>
            <p:nvSpPr>
              <p:cNvPr id="32201" name="Rectangle 247"/>
              <p:cNvSpPr>
                <a:spLocks noChangeArrowheads="1"/>
              </p:cNvSpPr>
              <p:nvPr/>
            </p:nvSpPr>
            <p:spPr bwMode="auto">
              <a:xfrm>
                <a:off x="1519" y="2459"/>
                <a:ext cx="7" cy="4"/>
              </a:xfrm>
              <a:prstGeom prst="rect">
                <a:avLst/>
              </a:prstGeom>
              <a:solidFill>
                <a:srgbClr val="C0C0C0"/>
              </a:solidFill>
              <a:ln w="9525">
                <a:noFill/>
                <a:miter lim="800000"/>
                <a:headEnd/>
                <a:tailEnd/>
              </a:ln>
            </p:spPr>
            <p:txBody>
              <a:bodyPr/>
              <a:lstStyle/>
              <a:p>
                <a:endParaRPr lang="zh-CN" altLang="en-US"/>
              </a:p>
            </p:txBody>
          </p:sp>
          <p:sp>
            <p:nvSpPr>
              <p:cNvPr id="32202" name="Rectangle 248"/>
              <p:cNvSpPr>
                <a:spLocks noChangeArrowheads="1"/>
              </p:cNvSpPr>
              <p:nvPr/>
            </p:nvSpPr>
            <p:spPr bwMode="auto">
              <a:xfrm>
                <a:off x="1519" y="2465"/>
                <a:ext cx="7" cy="4"/>
              </a:xfrm>
              <a:prstGeom prst="rect">
                <a:avLst/>
              </a:prstGeom>
              <a:solidFill>
                <a:srgbClr val="C0C0C0"/>
              </a:solidFill>
              <a:ln w="9525">
                <a:noFill/>
                <a:miter lim="800000"/>
                <a:headEnd/>
                <a:tailEnd/>
              </a:ln>
            </p:spPr>
            <p:txBody>
              <a:bodyPr/>
              <a:lstStyle/>
              <a:p>
                <a:endParaRPr lang="zh-CN" altLang="en-US"/>
              </a:p>
            </p:txBody>
          </p:sp>
          <p:sp>
            <p:nvSpPr>
              <p:cNvPr id="32203" name="Rectangle 249"/>
              <p:cNvSpPr>
                <a:spLocks noChangeArrowheads="1"/>
              </p:cNvSpPr>
              <p:nvPr/>
            </p:nvSpPr>
            <p:spPr bwMode="auto">
              <a:xfrm>
                <a:off x="1519" y="2471"/>
                <a:ext cx="7" cy="4"/>
              </a:xfrm>
              <a:prstGeom prst="rect">
                <a:avLst/>
              </a:prstGeom>
              <a:solidFill>
                <a:srgbClr val="C0C0C0"/>
              </a:solidFill>
              <a:ln w="9525">
                <a:noFill/>
                <a:miter lim="800000"/>
                <a:headEnd/>
                <a:tailEnd/>
              </a:ln>
            </p:spPr>
            <p:txBody>
              <a:bodyPr/>
              <a:lstStyle/>
              <a:p>
                <a:endParaRPr lang="zh-CN" altLang="en-US"/>
              </a:p>
            </p:txBody>
          </p:sp>
        </p:grpSp>
        <p:grpSp>
          <p:nvGrpSpPr>
            <p:cNvPr id="31950" name="Group 250"/>
            <p:cNvGrpSpPr>
              <a:grpSpLocks/>
            </p:cNvGrpSpPr>
            <p:nvPr/>
          </p:nvGrpSpPr>
          <p:grpSpPr bwMode="auto">
            <a:xfrm>
              <a:off x="1538" y="2395"/>
              <a:ext cx="7" cy="81"/>
              <a:chOff x="1538" y="2395"/>
              <a:chExt cx="7" cy="81"/>
            </a:xfrm>
          </p:grpSpPr>
          <p:sp>
            <p:nvSpPr>
              <p:cNvPr id="32176" name="Rectangle 251"/>
              <p:cNvSpPr>
                <a:spLocks noChangeArrowheads="1"/>
              </p:cNvSpPr>
              <p:nvPr/>
            </p:nvSpPr>
            <p:spPr bwMode="auto">
              <a:xfrm>
                <a:off x="1540" y="2395"/>
                <a:ext cx="4" cy="81"/>
              </a:xfrm>
              <a:prstGeom prst="rect">
                <a:avLst/>
              </a:prstGeom>
              <a:solidFill>
                <a:srgbClr val="808080"/>
              </a:solidFill>
              <a:ln w="9525">
                <a:noFill/>
                <a:miter lim="800000"/>
                <a:headEnd/>
                <a:tailEnd/>
              </a:ln>
            </p:spPr>
            <p:txBody>
              <a:bodyPr/>
              <a:lstStyle/>
              <a:p>
                <a:endParaRPr lang="zh-CN" altLang="en-US"/>
              </a:p>
            </p:txBody>
          </p:sp>
          <p:sp>
            <p:nvSpPr>
              <p:cNvPr id="32177" name="Rectangle 252"/>
              <p:cNvSpPr>
                <a:spLocks noChangeArrowheads="1"/>
              </p:cNvSpPr>
              <p:nvPr/>
            </p:nvSpPr>
            <p:spPr bwMode="auto">
              <a:xfrm>
                <a:off x="1538" y="2397"/>
                <a:ext cx="7" cy="3"/>
              </a:xfrm>
              <a:prstGeom prst="rect">
                <a:avLst/>
              </a:prstGeom>
              <a:solidFill>
                <a:srgbClr val="C0C0C0"/>
              </a:solidFill>
              <a:ln w="9525">
                <a:noFill/>
                <a:miter lim="800000"/>
                <a:headEnd/>
                <a:tailEnd/>
              </a:ln>
            </p:spPr>
            <p:txBody>
              <a:bodyPr/>
              <a:lstStyle/>
              <a:p>
                <a:endParaRPr lang="zh-CN" altLang="en-US"/>
              </a:p>
            </p:txBody>
          </p:sp>
          <p:sp>
            <p:nvSpPr>
              <p:cNvPr id="32178" name="Rectangle 253"/>
              <p:cNvSpPr>
                <a:spLocks noChangeArrowheads="1"/>
              </p:cNvSpPr>
              <p:nvPr/>
            </p:nvSpPr>
            <p:spPr bwMode="auto">
              <a:xfrm>
                <a:off x="1538" y="2403"/>
                <a:ext cx="6" cy="3"/>
              </a:xfrm>
              <a:prstGeom prst="rect">
                <a:avLst/>
              </a:prstGeom>
              <a:solidFill>
                <a:srgbClr val="C0C0C0"/>
              </a:solidFill>
              <a:ln w="9525">
                <a:noFill/>
                <a:miter lim="800000"/>
                <a:headEnd/>
                <a:tailEnd/>
              </a:ln>
            </p:spPr>
            <p:txBody>
              <a:bodyPr/>
              <a:lstStyle/>
              <a:p>
                <a:endParaRPr lang="zh-CN" altLang="en-US"/>
              </a:p>
            </p:txBody>
          </p:sp>
          <p:sp>
            <p:nvSpPr>
              <p:cNvPr id="32179" name="Rectangle 254"/>
              <p:cNvSpPr>
                <a:spLocks noChangeArrowheads="1"/>
              </p:cNvSpPr>
              <p:nvPr/>
            </p:nvSpPr>
            <p:spPr bwMode="auto">
              <a:xfrm>
                <a:off x="1538" y="2409"/>
                <a:ext cx="7" cy="4"/>
              </a:xfrm>
              <a:prstGeom prst="rect">
                <a:avLst/>
              </a:prstGeom>
              <a:solidFill>
                <a:srgbClr val="C0C0C0"/>
              </a:solidFill>
              <a:ln w="9525">
                <a:noFill/>
                <a:miter lim="800000"/>
                <a:headEnd/>
                <a:tailEnd/>
              </a:ln>
            </p:spPr>
            <p:txBody>
              <a:bodyPr/>
              <a:lstStyle/>
              <a:p>
                <a:endParaRPr lang="zh-CN" altLang="en-US"/>
              </a:p>
            </p:txBody>
          </p:sp>
          <p:sp>
            <p:nvSpPr>
              <p:cNvPr id="32180" name="Rectangle 255"/>
              <p:cNvSpPr>
                <a:spLocks noChangeArrowheads="1"/>
              </p:cNvSpPr>
              <p:nvPr/>
            </p:nvSpPr>
            <p:spPr bwMode="auto">
              <a:xfrm>
                <a:off x="1538" y="2415"/>
                <a:ext cx="7" cy="4"/>
              </a:xfrm>
              <a:prstGeom prst="rect">
                <a:avLst/>
              </a:prstGeom>
              <a:solidFill>
                <a:srgbClr val="C0C0C0"/>
              </a:solidFill>
              <a:ln w="9525">
                <a:noFill/>
                <a:miter lim="800000"/>
                <a:headEnd/>
                <a:tailEnd/>
              </a:ln>
            </p:spPr>
            <p:txBody>
              <a:bodyPr/>
              <a:lstStyle/>
              <a:p>
                <a:endParaRPr lang="zh-CN" altLang="en-US"/>
              </a:p>
            </p:txBody>
          </p:sp>
          <p:sp>
            <p:nvSpPr>
              <p:cNvPr id="32181" name="Rectangle 256"/>
              <p:cNvSpPr>
                <a:spLocks noChangeArrowheads="1"/>
              </p:cNvSpPr>
              <p:nvPr/>
            </p:nvSpPr>
            <p:spPr bwMode="auto">
              <a:xfrm>
                <a:off x="1538" y="2421"/>
                <a:ext cx="7" cy="4"/>
              </a:xfrm>
              <a:prstGeom prst="rect">
                <a:avLst/>
              </a:prstGeom>
              <a:solidFill>
                <a:srgbClr val="C0C0C0"/>
              </a:solidFill>
              <a:ln w="9525">
                <a:noFill/>
                <a:miter lim="800000"/>
                <a:headEnd/>
                <a:tailEnd/>
              </a:ln>
            </p:spPr>
            <p:txBody>
              <a:bodyPr/>
              <a:lstStyle/>
              <a:p>
                <a:endParaRPr lang="zh-CN" altLang="en-US"/>
              </a:p>
            </p:txBody>
          </p:sp>
          <p:sp>
            <p:nvSpPr>
              <p:cNvPr id="32182" name="Rectangle 257"/>
              <p:cNvSpPr>
                <a:spLocks noChangeArrowheads="1"/>
              </p:cNvSpPr>
              <p:nvPr/>
            </p:nvSpPr>
            <p:spPr bwMode="auto">
              <a:xfrm>
                <a:off x="1538" y="2427"/>
                <a:ext cx="6" cy="4"/>
              </a:xfrm>
              <a:prstGeom prst="rect">
                <a:avLst/>
              </a:prstGeom>
              <a:solidFill>
                <a:srgbClr val="C0C0C0"/>
              </a:solidFill>
              <a:ln w="9525">
                <a:noFill/>
                <a:miter lim="800000"/>
                <a:headEnd/>
                <a:tailEnd/>
              </a:ln>
            </p:spPr>
            <p:txBody>
              <a:bodyPr/>
              <a:lstStyle/>
              <a:p>
                <a:endParaRPr lang="zh-CN" altLang="en-US"/>
              </a:p>
            </p:txBody>
          </p:sp>
          <p:sp>
            <p:nvSpPr>
              <p:cNvPr id="32183" name="Rectangle 258"/>
              <p:cNvSpPr>
                <a:spLocks noChangeArrowheads="1"/>
              </p:cNvSpPr>
              <p:nvPr/>
            </p:nvSpPr>
            <p:spPr bwMode="auto">
              <a:xfrm>
                <a:off x="1538" y="2434"/>
                <a:ext cx="7" cy="3"/>
              </a:xfrm>
              <a:prstGeom prst="rect">
                <a:avLst/>
              </a:prstGeom>
              <a:solidFill>
                <a:srgbClr val="C0C0C0"/>
              </a:solidFill>
              <a:ln w="9525">
                <a:noFill/>
                <a:miter lim="800000"/>
                <a:headEnd/>
                <a:tailEnd/>
              </a:ln>
            </p:spPr>
            <p:txBody>
              <a:bodyPr/>
              <a:lstStyle/>
              <a:p>
                <a:endParaRPr lang="zh-CN" altLang="en-US"/>
              </a:p>
            </p:txBody>
          </p:sp>
          <p:sp>
            <p:nvSpPr>
              <p:cNvPr id="32184" name="Rectangle 259"/>
              <p:cNvSpPr>
                <a:spLocks noChangeArrowheads="1"/>
              </p:cNvSpPr>
              <p:nvPr/>
            </p:nvSpPr>
            <p:spPr bwMode="auto">
              <a:xfrm>
                <a:off x="1538" y="2440"/>
                <a:ext cx="7" cy="4"/>
              </a:xfrm>
              <a:prstGeom prst="rect">
                <a:avLst/>
              </a:prstGeom>
              <a:solidFill>
                <a:srgbClr val="C0C0C0"/>
              </a:solidFill>
              <a:ln w="9525">
                <a:noFill/>
                <a:miter lim="800000"/>
                <a:headEnd/>
                <a:tailEnd/>
              </a:ln>
            </p:spPr>
            <p:txBody>
              <a:bodyPr/>
              <a:lstStyle/>
              <a:p>
                <a:endParaRPr lang="zh-CN" altLang="en-US"/>
              </a:p>
            </p:txBody>
          </p:sp>
          <p:sp>
            <p:nvSpPr>
              <p:cNvPr id="32185" name="Rectangle 260"/>
              <p:cNvSpPr>
                <a:spLocks noChangeArrowheads="1"/>
              </p:cNvSpPr>
              <p:nvPr/>
            </p:nvSpPr>
            <p:spPr bwMode="auto">
              <a:xfrm>
                <a:off x="1538" y="2446"/>
                <a:ext cx="7" cy="4"/>
              </a:xfrm>
              <a:prstGeom prst="rect">
                <a:avLst/>
              </a:prstGeom>
              <a:solidFill>
                <a:srgbClr val="C0C0C0"/>
              </a:solidFill>
              <a:ln w="9525">
                <a:noFill/>
                <a:miter lim="800000"/>
                <a:headEnd/>
                <a:tailEnd/>
              </a:ln>
            </p:spPr>
            <p:txBody>
              <a:bodyPr/>
              <a:lstStyle/>
              <a:p>
                <a:endParaRPr lang="zh-CN" altLang="en-US"/>
              </a:p>
            </p:txBody>
          </p:sp>
          <p:sp>
            <p:nvSpPr>
              <p:cNvPr id="32186" name="Rectangle 261"/>
              <p:cNvSpPr>
                <a:spLocks noChangeArrowheads="1"/>
              </p:cNvSpPr>
              <p:nvPr/>
            </p:nvSpPr>
            <p:spPr bwMode="auto">
              <a:xfrm>
                <a:off x="1538" y="2452"/>
                <a:ext cx="7" cy="4"/>
              </a:xfrm>
              <a:prstGeom prst="rect">
                <a:avLst/>
              </a:prstGeom>
              <a:solidFill>
                <a:srgbClr val="C0C0C0"/>
              </a:solidFill>
              <a:ln w="9525">
                <a:noFill/>
                <a:miter lim="800000"/>
                <a:headEnd/>
                <a:tailEnd/>
              </a:ln>
            </p:spPr>
            <p:txBody>
              <a:bodyPr/>
              <a:lstStyle/>
              <a:p>
                <a:endParaRPr lang="zh-CN" altLang="en-US"/>
              </a:p>
            </p:txBody>
          </p:sp>
          <p:sp>
            <p:nvSpPr>
              <p:cNvPr id="32187" name="Rectangle 262"/>
              <p:cNvSpPr>
                <a:spLocks noChangeArrowheads="1"/>
              </p:cNvSpPr>
              <p:nvPr/>
            </p:nvSpPr>
            <p:spPr bwMode="auto">
              <a:xfrm>
                <a:off x="1538" y="2458"/>
                <a:ext cx="6" cy="4"/>
              </a:xfrm>
              <a:prstGeom prst="rect">
                <a:avLst/>
              </a:prstGeom>
              <a:solidFill>
                <a:srgbClr val="C0C0C0"/>
              </a:solidFill>
              <a:ln w="9525">
                <a:noFill/>
                <a:miter lim="800000"/>
                <a:headEnd/>
                <a:tailEnd/>
              </a:ln>
            </p:spPr>
            <p:txBody>
              <a:bodyPr/>
              <a:lstStyle/>
              <a:p>
                <a:endParaRPr lang="zh-CN" altLang="en-US"/>
              </a:p>
            </p:txBody>
          </p:sp>
          <p:sp>
            <p:nvSpPr>
              <p:cNvPr id="32188" name="Rectangle 263"/>
              <p:cNvSpPr>
                <a:spLocks noChangeArrowheads="1"/>
              </p:cNvSpPr>
              <p:nvPr/>
            </p:nvSpPr>
            <p:spPr bwMode="auto">
              <a:xfrm>
                <a:off x="1538" y="2464"/>
                <a:ext cx="6" cy="4"/>
              </a:xfrm>
              <a:prstGeom prst="rect">
                <a:avLst/>
              </a:prstGeom>
              <a:solidFill>
                <a:srgbClr val="C0C0C0"/>
              </a:solidFill>
              <a:ln w="9525">
                <a:noFill/>
                <a:miter lim="800000"/>
                <a:headEnd/>
                <a:tailEnd/>
              </a:ln>
            </p:spPr>
            <p:txBody>
              <a:bodyPr/>
              <a:lstStyle/>
              <a:p>
                <a:endParaRPr lang="zh-CN" altLang="en-US"/>
              </a:p>
            </p:txBody>
          </p:sp>
          <p:sp>
            <p:nvSpPr>
              <p:cNvPr id="32189" name="Rectangle 264"/>
              <p:cNvSpPr>
                <a:spLocks noChangeArrowheads="1"/>
              </p:cNvSpPr>
              <p:nvPr/>
            </p:nvSpPr>
            <p:spPr bwMode="auto">
              <a:xfrm>
                <a:off x="1538" y="2470"/>
                <a:ext cx="6" cy="3"/>
              </a:xfrm>
              <a:prstGeom prst="rect">
                <a:avLst/>
              </a:prstGeom>
              <a:solidFill>
                <a:srgbClr val="C0C0C0"/>
              </a:solidFill>
              <a:ln w="9525">
                <a:noFill/>
                <a:miter lim="800000"/>
                <a:headEnd/>
                <a:tailEnd/>
              </a:ln>
            </p:spPr>
            <p:txBody>
              <a:bodyPr/>
              <a:lstStyle/>
              <a:p>
                <a:endParaRPr lang="zh-CN" altLang="en-US"/>
              </a:p>
            </p:txBody>
          </p:sp>
        </p:grpSp>
        <p:grpSp>
          <p:nvGrpSpPr>
            <p:cNvPr id="31951" name="Group 265"/>
            <p:cNvGrpSpPr>
              <a:grpSpLocks/>
            </p:cNvGrpSpPr>
            <p:nvPr/>
          </p:nvGrpSpPr>
          <p:grpSpPr bwMode="auto">
            <a:xfrm>
              <a:off x="1555" y="2393"/>
              <a:ext cx="6" cy="80"/>
              <a:chOff x="1555" y="2393"/>
              <a:chExt cx="6" cy="80"/>
            </a:xfrm>
          </p:grpSpPr>
          <p:sp>
            <p:nvSpPr>
              <p:cNvPr id="32162" name="Rectangle 266"/>
              <p:cNvSpPr>
                <a:spLocks noChangeArrowheads="1"/>
              </p:cNvSpPr>
              <p:nvPr/>
            </p:nvSpPr>
            <p:spPr bwMode="auto">
              <a:xfrm>
                <a:off x="1557" y="2393"/>
                <a:ext cx="3" cy="80"/>
              </a:xfrm>
              <a:prstGeom prst="rect">
                <a:avLst/>
              </a:prstGeom>
              <a:solidFill>
                <a:srgbClr val="808080"/>
              </a:solidFill>
              <a:ln w="9525">
                <a:noFill/>
                <a:miter lim="800000"/>
                <a:headEnd/>
                <a:tailEnd/>
              </a:ln>
            </p:spPr>
            <p:txBody>
              <a:bodyPr/>
              <a:lstStyle/>
              <a:p>
                <a:endParaRPr lang="zh-CN" altLang="en-US"/>
              </a:p>
            </p:txBody>
          </p:sp>
          <p:sp>
            <p:nvSpPr>
              <p:cNvPr id="32163" name="Rectangle 267"/>
              <p:cNvSpPr>
                <a:spLocks noChangeArrowheads="1"/>
              </p:cNvSpPr>
              <p:nvPr/>
            </p:nvSpPr>
            <p:spPr bwMode="auto">
              <a:xfrm>
                <a:off x="1556" y="2395"/>
                <a:ext cx="5" cy="4"/>
              </a:xfrm>
              <a:prstGeom prst="rect">
                <a:avLst/>
              </a:prstGeom>
              <a:solidFill>
                <a:srgbClr val="C0C0C0"/>
              </a:solidFill>
              <a:ln w="9525">
                <a:noFill/>
                <a:miter lim="800000"/>
                <a:headEnd/>
                <a:tailEnd/>
              </a:ln>
            </p:spPr>
            <p:txBody>
              <a:bodyPr/>
              <a:lstStyle/>
              <a:p>
                <a:endParaRPr lang="zh-CN" altLang="en-US"/>
              </a:p>
            </p:txBody>
          </p:sp>
          <p:sp>
            <p:nvSpPr>
              <p:cNvPr id="32164" name="Rectangle 268"/>
              <p:cNvSpPr>
                <a:spLocks noChangeArrowheads="1"/>
              </p:cNvSpPr>
              <p:nvPr/>
            </p:nvSpPr>
            <p:spPr bwMode="auto">
              <a:xfrm>
                <a:off x="1555" y="2401"/>
                <a:ext cx="6" cy="4"/>
              </a:xfrm>
              <a:prstGeom prst="rect">
                <a:avLst/>
              </a:prstGeom>
              <a:solidFill>
                <a:srgbClr val="C0C0C0"/>
              </a:solidFill>
              <a:ln w="9525">
                <a:noFill/>
                <a:miter lim="800000"/>
                <a:headEnd/>
                <a:tailEnd/>
              </a:ln>
            </p:spPr>
            <p:txBody>
              <a:bodyPr/>
              <a:lstStyle/>
              <a:p>
                <a:endParaRPr lang="zh-CN" altLang="en-US"/>
              </a:p>
            </p:txBody>
          </p:sp>
          <p:sp>
            <p:nvSpPr>
              <p:cNvPr id="32165" name="Rectangle 269"/>
              <p:cNvSpPr>
                <a:spLocks noChangeArrowheads="1"/>
              </p:cNvSpPr>
              <p:nvPr/>
            </p:nvSpPr>
            <p:spPr bwMode="auto">
              <a:xfrm>
                <a:off x="1556" y="2408"/>
                <a:ext cx="5" cy="3"/>
              </a:xfrm>
              <a:prstGeom prst="rect">
                <a:avLst/>
              </a:prstGeom>
              <a:solidFill>
                <a:srgbClr val="C0C0C0"/>
              </a:solidFill>
              <a:ln w="9525">
                <a:noFill/>
                <a:miter lim="800000"/>
                <a:headEnd/>
                <a:tailEnd/>
              </a:ln>
            </p:spPr>
            <p:txBody>
              <a:bodyPr/>
              <a:lstStyle/>
              <a:p>
                <a:endParaRPr lang="zh-CN" altLang="en-US"/>
              </a:p>
            </p:txBody>
          </p:sp>
          <p:sp>
            <p:nvSpPr>
              <p:cNvPr id="32166" name="Rectangle 270"/>
              <p:cNvSpPr>
                <a:spLocks noChangeArrowheads="1"/>
              </p:cNvSpPr>
              <p:nvPr/>
            </p:nvSpPr>
            <p:spPr bwMode="auto">
              <a:xfrm>
                <a:off x="1556" y="2413"/>
                <a:ext cx="5" cy="4"/>
              </a:xfrm>
              <a:prstGeom prst="rect">
                <a:avLst/>
              </a:prstGeom>
              <a:solidFill>
                <a:srgbClr val="C0C0C0"/>
              </a:solidFill>
              <a:ln w="9525">
                <a:noFill/>
                <a:miter lim="800000"/>
                <a:headEnd/>
                <a:tailEnd/>
              </a:ln>
            </p:spPr>
            <p:txBody>
              <a:bodyPr/>
              <a:lstStyle/>
              <a:p>
                <a:endParaRPr lang="zh-CN" altLang="en-US"/>
              </a:p>
            </p:txBody>
          </p:sp>
          <p:sp>
            <p:nvSpPr>
              <p:cNvPr id="32167" name="Rectangle 271"/>
              <p:cNvSpPr>
                <a:spLocks noChangeArrowheads="1"/>
              </p:cNvSpPr>
              <p:nvPr/>
            </p:nvSpPr>
            <p:spPr bwMode="auto">
              <a:xfrm>
                <a:off x="1556" y="2419"/>
                <a:ext cx="5" cy="4"/>
              </a:xfrm>
              <a:prstGeom prst="rect">
                <a:avLst/>
              </a:prstGeom>
              <a:solidFill>
                <a:srgbClr val="C0C0C0"/>
              </a:solidFill>
              <a:ln w="9525">
                <a:noFill/>
                <a:miter lim="800000"/>
                <a:headEnd/>
                <a:tailEnd/>
              </a:ln>
            </p:spPr>
            <p:txBody>
              <a:bodyPr/>
              <a:lstStyle/>
              <a:p>
                <a:endParaRPr lang="zh-CN" altLang="en-US"/>
              </a:p>
            </p:txBody>
          </p:sp>
          <p:sp>
            <p:nvSpPr>
              <p:cNvPr id="32168" name="Rectangle 272"/>
              <p:cNvSpPr>
                <a:spLocks noChangeArrowheads="1"/>
              </p:cNvSpPr>
              <p:nvPr/>
            </p:nvSpPr>
            <p:spPr bwMode="auto">
              <a:xfrm>
                <a:off x="1555" y="2425"/>
                <a:ext cx="6" cy="4"/>
              </a:xfrm>
              <a:prstGeom prst="rect">
                <a:avLst/>
              </a:prstGeom>
              <a:solidFill>
                <a:srgbClr val="C0C0C0"/>
              </a:solidFill>
              <a:ln w="9525">
                <a:noFill/>
                <a:miter lim="800000"/>
                <a:headEnd/>
                <a:tailEnd/>
              </a:ln>
            </p:spPr>
            <p:txBody>
              <a:bodyPr/>
              <a:lstStyle/>
              <a:p>
                <a:endParaRPr lang="zh-CN" altLang="en-US"/>
              </a:p>
            </p:txBody>
          </p:sp>
          <p:sp>
            <p:nvSpPr>
              <p:cNvPr id="32169" name="Rectangle 273"/>
              <p:cNvSpPr>
                <a:spLocks noChangeArrowheads="1"/>
              </p:cNvSpPr>
              <p:nvPr/>
            </p:nvSpPr>
            <p:spPr bwMode="auto">
              <a:xfrm>
                <a:off x="1556" y="2432"/>
                <a:ext cx="5" cy="4"/>
              </a:xfrm>
              <a:prstGeom prst="rect">
                <a:avLst/>
              </a:prstGeom>
              <a:solidFill>
                <a:srgbClr val="C0C0C0"/>
              </a:solidFill>
              <a:ln w="9525">
                <a:noFill/>
                <a:miter lim="800000"/>
                <a:headEnd/>
                <a:tailEnd/>
              </a:ln>
            </p:spPr>
            <p:txBody>
              <a:bodyPr/>
              <a:lstStyle/>
              <a:p>
                <a:endParaRPr lang="zh-CN" altLang="en-US"/>
              </a:p>
            </p:txBody>
          </p:sp>
          <p:sp>
            <p:nvSpPr>
              <p:cNvPr id="32170" name="Rectangle 274"/>
              <p:cNvSpPr>
                <a:spLocks noChangeArrowheads="1"/>
              </p:cNvSpPr>
              <p:nvPr/>
            </p:nvSpPr>
            <p:spPr bwMode="auto">
              <a:xfrm>
                <a:off x="1556" y="2438"/>
                <a:ext cx="5" cy="4"/>
              </a:xfrm>
              <a:prstGeom prst="rect">
                <a:avLst/>
              </a:prstGeom>
              <a:solidFill>
                <a:srgbClr val="C0C0C0"/>
              </a:solidFill>
              <a:ln w="9525">
                <a:noFill/>
                <a:miter lim="800000"/>
                <a:headEnd/>
                <a:tailEnd/>
              </a:ln>
            </p:spPr>
            <p:txBody>
              <a:bodyPr/>
              <a:lstStyle/>
              <a:p>
                <a:endParaRPr lang="zh-CN" altLang="en-US"/>
              </a:p>
            </p:txBody>
          </p:sp>
          <p:sp>
            <p:nvSpPr>
              <p:cNvPr id="32171" name="Rectangle 275"/>
              <p:cNvSpPr>
                <a:spLocks noChangeArrowheads="1"/>
              </p:cNvSpPr>
              <p:nvPr/>
            </p:nvSpPr>
            <p:spPr bwMode="auto">
              <a:xfrm>
                <a:off x="1556" y="2444"/>
                <a:ext cx="5" cy="4"/>
              </a:xfrm>
              <a:prstGeom prst="rect">
                <a:avLst/>
              </a:prstGeom>
              <a:solidFill>
                <a:srgbClr val="C0C0C0"/>
              </a:solidFill>
              <a:ln w="9525">
                <a:noFill/>
                <a:miter lim="800000"/>
                <a:headEnd/>
                <a:tailEnd/>
              </a:ln>
            </p:spPr>
            <p:txBody>
              <a:bodyPr/>
              <a:lstStyle/>
              <a:p>
                <a:endParaRPr lang="zh-CN" altLang="en-US"/>
              </a:p>
            </p:txBody>
          </p:sp>
          <p:sp>
            <p:nvSpPr>
              <p:cNvPr id="32172" name="Rectangle 276"/>
              <p:cNvSpPr>
                <a:spLocks noChangeArrowheads="1"/>
              </p:cNvSpPr>
              <p:nvPr/>
            </p:nvSpPr>
            <p:spPr bwMode="auto">
              <a:xfrm>
                <a:off x="1556" y="2450"/>
                <a:ext cx="5" cy="3"/>
              </a:xfrm>
              <a:prstGeom prst="rect">
                <a:avLst/>
              </a:prstGeom>
              <a:solidFill>
                <a:srgbClr val="C0C0C0"/>
              </a:solidFill>
              <a:ln w="9525">
                <a:noFill/>
                <a:miter lim="800000"/>
                <a:headEnd/>
                <a:tailEnd/>
              </a:ln>
            </p:spPr>
            <p:txBody>
              <a:bodyPr/>
              <a:lstStyle/>
              <a:p>
                <a:endParaRPr lang="zh-CN" altLang="en-US"/>
              </a:p>
            </p:txBody>
          </p:sp>
          <p:sp>
            <p:nvSpPr>
              <p:cNvPr id="32173" name="Rectangle 277"/>
              <p:cNvSpPr>
                <a:spLocks noChangeArrowheads="1"/>
              </p:cNvSpPr>
              <p:nvPr/>
            </p:nvSpPr>
            <p:spPr bwMode="auto">
              <a:xfrm>
                <a:off x="1555" y="2456"/>
                <a:ext cx="6" cy="3"/>
              </a:xfrm>
              <a:prstGeom prst="rect">
                <a:avLst/>
              </a:prstGeom>
              <a:solidFill>
                <a:srgbClr val="C0C0C0"/>
              </a:solidFill>
              <a:ln w="9525">
                <a:noFill/>
                <a:miter lim="800000"/>
                <a:headEnd/>
                <a:tailEnd/>
              </a:ln>
            </p:spPr>
            <p:txBody>
              <a:bodyPr/>
              <a:lstStyle/>
              <a:p>
                <a:endParaRPr lang="zh-CN" altLang="en-US"/>
              </a:p>
            </p:txBody>
          </p:sp>
          <p:sp>
            <p:nvSpPr>
              <p:cNvPr id="32174" name="Rectangle 278"/>
              <p:cNvSpPr>
                <a:spLocks noChangeArrowheads="1"/>
              </p:cNvSpPr>
              <p:nvPr/>
            </p:nvSpPr>
            <p:spPr bwMode="auto">
              <a:xfrm>
                <a:off x="1555" y="2462"/>
                <a:ext cx="6" cy="3"/>
              </a:xfrm>
              <a:prstGeom prst="rect">
                <a:avLst/>
              </a:prstGeom>
              <a:solidFill>
                <a:srgbClr val="C0C0C0"/>
              </a:solidFill>
              <a:ln w="9525">
                <a:noFill/>
                <a:miter lim="800000"/>
                <a:headEnd/>
                <a:tailEnd/>
              </a:ln>
            </p:spPr>
            <p:txBody>
              <a:bodyPr/>
              <a:lstStyle/>
              <a:p>
                <a:endParaRPr lang="zh-CN" altLang="en-US"/>
              </a:p>
            </p:txBody>
          </p:sp>
          <p:sp>
            <p:nvSpPr>
              <p:cNvPr id="32175" name="Rectangle 279"/>
              <p:cNvSpPr>
                <a:spLocks noChangeArrowheads="1"/>
              </p:cNvSpPr>
              <p:nvPr/>
            </p:nvSpPr>
            <p:spPr bwMode="auto">
              <a:xfrm>
                <a:off x="1555" y="2467"/>
                <a:ext cx="6" cy="4"/>
              </a:xfrm>
              <a:prstGeom prst="rect">
                <a:avLst/>
              </a:prstGeom>
              <a:solidFill>
                <a:srgbClr val="C0C0C0"/>
              </a:solidFill>
              <a:ln w="9525">
                <a:noFill/>
                <a:miter lim="800000"/>
                <a:headEnd/>
                <a:tailEnd/>
              </a:ln>
            </p:spPr>
            <p:txBody>
              <a:bodyPr/>
              <a:lstStyle/>
              <a:p>
                <a:endParaRPr lang="zh-CN" altLang="en-US"/>
              </a:p>
            </p:txBody>
          </p:sp>
        </p:grpSp>
        <p:grpSp>
          <p:nvGrpSpPr>
            <p:cNvPr id="31952" name="Group 280"/>
            <p:cNvGrpSpPr>
              <a:grpSpLocks/>
            </p:cNvGrpSpPr>
            <p:nvPr/>
          </p:nvGrpSpPr>
          <p:grpSpPr bwMode="auto">
            <a:xfrm>
              <a:off x="1572" y="2393"/>
              <a:ext cx="5" cy="79"/>
              <a:chOff x="1572" y="2393"/>
              <a:chExt cx="5" cy="79"/>
            </a:xfrm>
          </p:grpSpPr>
          <p:sp>
            <p:nvSpPr>
              <p:cNvPr id="32148" name="Rectangle 281"/>
              <p:cNvSpPr>
                <a:spLocks noChangeArrowheads="1"/>
              </p:cNvSpPr>
              <p:nvPr/>
            </p:nvSpPr>
            <p:spPr bwMode="auto">
              <a:xfrm>
                <a:off x="1573" y="2393"/>
                <a:ext cx="4" cy="79"/>
              </a:xfrm>
              <a:prstGeom prst="rect">
                <a:avLst/>
              </a:prstGeom>
              <a:solidFill>
                <a:srgbClr val="808080"/>
              </a:solidFill>
              <a:ln w="9525">
                <a:noFill/>
                <a:miter lim="800000"/>
                <a:headEnd/>
                <a:tailEnd/>
              </a:ln>
            </p:spPr>
            <p:txBody>
              <a:bodyPr/>
              <a:lstStyle/>
              <a:p>
                <a:endParaRPr lang="zh-CN" altLang="en-US"/>
              </a:p>
            </p:txBody>
          </p:sp>
          <p:sp>
            <p:nvSpPr>
              <p:cNvPr id="32149" name="Rectangle 282"/>
              <p:cNvSpPr>
                <a:spLocks noChangeArrowheads="1"/>
              </p:cNvSpPr>
              <p:nvPr/>
            </p:nvSpPr>
            <p:spPr bwMode="auto">
              <a:xfrm>
                <a:off x="1572" y="2395"/>
                <a:ext cx="5" cy="4"/>
              </a:xfrm>
              <a:prstGeom prst="rect">
                <a:avLst/>
              </a:prstGeom>
              <a:solidFill>
                <a:srgbClr val="C0C0C0"/>
              </a:solidFill>
              <a:ln w="9525">
                <a:noFill/>
                <a:miter lim="800000"/>
                <a:headEnd/>
                <a:tailEnd/>
              </a:ln>
            </p:spPr>
            <p:txBody>
              <a:bodyPr/>
              <a:lstStyle/>
              <a:p>
                <a:endParaRPr lang="zh-CN" altLang="en-US"/>
              </a:p>
            </p:txBody>
          </p:sp>
          <p:sp>
            <p:nvSpPr>
              <p:cNvPr id="32150" name="Rectangle 283"/>
              <p:cNvSpPr>
                <a:spLocks noChangeArrowheads="1"/>
              </p:cNvSpPr>
              <p:nvPr/>
            </p:nvSpPr>
            <p:spPr bwMode="auto">
              <a:xfrm>
                <a:off x="1572" y="2401"/>
                <a:ext cx="5" cy="4"/>
              </a:xfrm>
              <a:prstGeom prst="rect">
                <a:avLst/>
              </a:prstGeom>
              <a:solidFill>
                <a:srgbClr val="C0C0C0"/>
              </a:solidFill>
              <a:ln w="9525">
                <a:noFill/>
                <a:miter lim="800000"/>
                <a:headEnd/>
                <a:tailEnd/>
              </a:ln>
            </p:spPr>
            <p:txBody>
              <a:bodyPr/>
              <a:lstStyle/>
              <a:p>
                <a:endParaRPr lang="zh-CN" altLang="en-US"/>
              </a:p>
            </p:txBody>
          </p:sp>
          <p:sp>
            <p:nvSpPr>
              <p:cNvPr id="32151" name="Rectangle 284"/>
              <p:cNvSpPr>
                <a:spLocks noChangeArrowheads="1"/>
              </p:cNvSpPr>
              <p:nvPr/>
            </p:nvSpPr>
            <p:spPr bwMode="auto">
              <a:xfrm>
                <a:off x="1572" y="2407"/>
                <a:ext cx="5" cy="4"/>
              </a:xfrm>
              <a:prstGeom prst="rect">
                <a:avLst/>
              </a:prstGeom>
              <a:solidFill>
                <a:srgbClr val="C0C0C0"/>
              </a:solidFill>
              <a:ln w="9525">
                <a:noFill/>
                <a:miter lim="800000"/>
                <a:headEnd/>
                <a:tailEnd/>
              </a:ln>
            </p:spPr>
            <p:txBody>
              <a:bodyPr/>
              <a:lstStyle/>
              <a:p>
                <a:endParaRPr lang="zh-CN" altLang="en-US"/>
              </a:p>
            </p:txBody>
          </p:sp>
          <p:sp>
            <p:nvSpPr>
              <p:cNvPr id="32152" name="Rectangle 285"/>
              <p:cNvSpPr>
                <a:spLocks noChangeArrowheads="1"/>
              </p:cNvSpPr>
              <p:nvPr/>
            </p:nvSpPr>
            <p:spPr bwMode="auto">
              <a:xfrm>
                <a:off x="1572" y="2413"/>
                <a:ext cx="5" cy="4"/>
              </a:xfrm>
              <a:prstGeom prst="rect">
                <a:avLst/>
              </a:prstGeom>
              <a:solidFill>
                <a:srgbClr val="C0C0C0"/>
              </a:solidFill>
              <a:ln w="9525">
                <a:noFill/>
                <a:miter lim="800000"/>
                <a:headEnd/>
                <a:tailEnd/>
              </a:ln>
            </p:spPr>
            <p:txBody>
              <a:bodyPr/>
              <a:lstStyle/>
              <a:p>
                <a:endParaRPr lang="zh-CN" altLang="en-US"/>
              </a:p>
            </p:txBody>
          </p:sp>
          <p:sp>
            <p:nvSpPr>
              <p:cNvPr id="32153" name="Rectangle 286"/>
              <p:cNvSpPr>
                <a:spLocks noChangeArrowheads="1"/>
              </p:cNvSpPr>
              <p:nvPr/>
            </p:nvSpPr>
            <p:spPr bwMode="auto">
              <a:xfrm>
                <a:off x="1572" y="2419"/>
                <a:ext cx="5" cy="3"/>
              </a:xfrm>
              <a:prstGeom prst="rect">
                <a:avLst/>
              </a:prstGeom>
              <a:solidFill>
                <a:srgbClr val="C0C0C0"/>
              </a:solidFill>
              <a:ln w="9525">
                <a:noFill/>
                <a:miter lim="800000"/>
                <a:headEnd/>
                <a:tailEnd/>
              </a:ln>
            </p:spPr>
            <p:txBody>
              <a:bodyPr/>
              <a:lstStyle/>
              <a:p>
                <a:endParaRPr lang="zh-CN" altLang="en-US"/>
              </a:p>
            </p:txBody>
          </p:sp>
          <p:sp>
            <p:nvSpPr>
              <p:cNvPr id="32154" name="Rectangle 287"/>
              <p:cNvSpPr>
                <a:spLocks noChangeArrowheads="1"/>
              </p:cNvSpPr>
              <p:nvPr/>
            </p:nvSpPr>
            <p:spPr bwMode="auto">
              <a:xfrm>
                <a:off x="1572" y="2425"/>
                <a:ext cx="5" cy="3"/>
              </a:xfrm>
              <a:prstGeom prst="rect">
                <a:avLst/>
              </a:prstGeom>
              <a:solidFill>
                <a:srgbClr val="C0C0C0"/>
              </a:solidFill>
              <a:ln w="9525">
                <a:noFill/>
                <a:miter lim="800000"/>
                <a:headEnd/>
                <a:tailEnd/>
              </a:ln>
            </p:spPr>
            <p:txBody>
              <a:bodyPr/>
              <a:lstStyle/>
              <a:p>
                <a:endParaRPr lang="zh-CN" altLang="en-US"/>
              </a:p>
            </p:txBody>
          </p:sp>
          <p:sp>
            <p:nvSpPr>
              <p:cNvPr id="32155" name="Rectangle 288"/>
              <p:cNvSpPr>
                <a:spLocks noChangeArrowheads="1"/>
              </p:cNvSpPr>
              <p:nvPr/>
            </p:nvSpPr>
            <p:spPr bwMode="auto">
              <a:xfrm>
                <a:off x="1572" y="2431"/>
                <a:ext cx="5" cy="4"/>
              </a:xfrm>
              <a:prstGeom prst="rect">
                <a:avLst/>
              </a:prstGeom>
              <a:solidFill>
                <a:srgbClr val="C0C0C0"/>
              </a:solidFill>
              <a:ln w="9525">
                <a:noFill/>
                <a:miter lim="800000"/>
                <a:headEnd/>
                <a:tailEnd/>
              </a:ln>
            </p:spPr>
            <p:txBody>
              <a:bodyPr/>
              <a:lstStyle/>
              <a:p>
                <a:endParaRPr lang="zh-CN" altLang="en-US"/>
              </a:p>
            </p:txBody>
          </p:sp>
          <p:sp>
            <p:nvSpPr>
              <p:cNvPr id="32156" name="Rectangle 289"/>
              <p:cNvSpPr>
                <a:spLocks noChangeArrowheads="1"/>
              </p:cNvSpPr>
              <p:nvPr/>
            </p:nvSpPr>
            <p:spPr bwMode="auto">
              <a:xfrm>
                <a:off x="1572" y="2437"/>
                <a:ext cx="5" cy="4"/>
              </a:xfrm>
              <a:prstGeom prst="rect">
                <a:avLst/>
              </a:prstGeom>
              <a:solidFill>
                <a:srgbClr val="C0C0C0"/>
              </a:solidFill>
              <a:ln w="9525">
                <a:noFill/>
                <a:miter lim="800000"/>
                <a:headEnd/>
                <a:tailEnd/>
              </a:ln>
            </p:spPr>
            <p:txBody>
              <a:bodyPr/>
              <a:lstStyle/>
              <a:p>
                <a:endParaRPr lang="zh-CN" altLang="en-US"/>
              </a:p>
            </p:txBody>
          </p:sp>
          <p:sp>
            <p:nvSpPr>
              <p:cNvPr id="32157" name="Rectangle 290"/>
              <p:cNvSpPr>
                <a:spLocks noChangeArrowheads="1"/>
              </p:cNvSpPr>
              <p:nvPr/>
            </p:nvSpPr>
            <p:spPr bwMode="auto">
              <a:xfrm>
                <a:off x="1572" y="2443"/>
                <a:ext cx="5" cy="3"/>
              </a:xfrm>
              <a:prstGeom prst="rect">
                <a:avLst/>
              </a:prstGeom>
              <a:solidFill>
                <a:srgbClr val="C0C0C0"/>
              </a:solidFill>
              <a:ln w="9525">
                <a:noFill/>
                <a:miter lim="800000"/>
                <a:headEnd/>
                <a:tailEnd/>
              </a:ln>
            </p:spPr>
            <p:txBody>
              <a:bodyPr/>
              <a:lstStyle/>
              <a:p>
                <a:endParaRPr lang="zh-CN" altLang="en-US"/>
              </a:p>
            </p:txBody>
          </p:sp>
          <p:sp>
            <p:nvSpPr>
              <p:cNvPr id="32158" name="Rectangle 291"/>
              <p:cNvSpPr>
                <a:spLocks noChangeArrowheads="1"/>
              </p:cNvSpPr>
              <p:nvPr/>
            </p:nvSpPr>
            <p:spPr bwMode="auto">
              <a:xfrm>
                <a:off x="1572" y="2449"/>
                <a:ext cx="5" cy="3"/>
              </a:xfrm>
              <a:prstGeom prst="rect">
                <a:avLst/>
              </a:prstGeom>
              <a:solidFill>
                <a:srgbClr val="C0C0C0"/>
              </a:solidFill>
              <a:ln w="9525">
                <a:noFill/>
                <a:miter lim="800000"/>
                <a:headEnd/>
                <a:tailEnd/>
              </a:ln>
            </p:spPr>
            <p:txBody>
              <a:bodyPr/>
              <a:lstStyle/>
              <a:p>
                <a:endParaRPr lang="zh-CN" altLang="en-US"/>
              </a:p>
            </p:txBody>
          </p:sp>
          <p:sp>
            <p:nvSpPr>
              <p:cNvPr id="32159" name="Rectangle 292"/>
              <p:cNvSpPr>
                <a:spLocks noChangeArrowheads="1"/>
              </p:cNvSpPr>
              <p:nvPr/>
            </p:nvSpPr>
            <p:spPr bwMode="auto">
              <a:xfrm>
                <a:off x="1572" y="2454"/>
                <a:ext cx="5" cy="4"/>
              </a:xfrm>
              <a:prstGeom prst="rect">
                <a:avLst/>
              </a:prstGeom>
              <a:solidFill>
                <a:srgbClr val="C0C0C0"/>
              </a:solidFill>
              <a:ln w="9525">
                <a:noFill/>
                <a:miter lim="800000"/>
                <a:headEnd/>
                <a:tailEnd/>
              </a:ln>
            </p:spPr>
            <p:txBody>
              <a:bodyPr/>
              <a:lstStyle/>
              <a:p>
                <a:endParaRPr lang="zh-CN" altLang="en-US"/>
              </a:p>
            </p:txBody>
          </p:sp>
          <p:sp>
            <p:nvSpPr>
              <p:cNvPr id="32160" name="Rectangle 293"/>
              <p:cNvSpPr>
                <a:spLocks noChangeArrowheads="1"/>
              </p:cNvSpPr>
              <p:nvPr/>
            </p:nvSpPr>
            <p:spPr bwMode="auto">
              <a:xfrm>
                <a:off x="1572" y="2460"/>
                <a:ext cx="5" cy="4"/>
              </a:xfrm>
              <a:prstGeom prst="rect">
                <a:avLst/>
              </a:prstGeom>
              <a:solidFill>
                <a:srgbClr val="C0C0C0"/>
              </a:solidFill>
              <a:ln w="9525">
                <a:noFill/>
                <a:miter lim="800000"/>
                <a:headEnd/>
                <a:tailEnd/>
              </a:ln>
            </p:spPr>
            <p:txBody>
              <a:bodyPr/>
              <a:lstStyle/>
              <a:p>
                <a:endParaRPr lang="zh-CN" altLang="en-US"/>
              </a:p>
            </p:txBody>
          </p:sp>
          <p:sp>
            <p:nvSpPr>
              <p:cNvPr id="32161" name="Rectangle 294"/>
              <p:cNvSpPr>
                <a:spLocks noChangeArrowheads="1"/>
              </p:cNvSpPr>
              <p:nvPr/>
            </p:nvSpPr>
            <p:spPr bwMode="auto">
              <a:xfrm>
                <a:off x="1572" y="2466"/>
                <a:ext cx="5" cy="4"/>
              </a:xfrm>
              <a:prstGeom prst="rect">
                <a:avLst/>
              </a:prstGeom>
              <a:solidFill>
                <a:srgbClr val="C0C0C0"/>
              </a:solidFill>
              <a:ln w="9525">
                <a:noFill/>
                <a:miter lim="800000"/>
                <a:headEnd/>
                <a:tailEnd/>
              </a:ln>
            </p:spPr>
            <p:txBody>
              <a:bodyPr/>
              <a:lstStyle/>
              <a:p>
                <a:endParaRPr lang="zh-CN" altLang="en-US"/>
              </a:p>
            </p:txBody>
          </p:sp>
        </p:grpSp>
        <p:grpSp>
          <p:nvGrpSpPr>
            <p:cNvPr id="31953" name="Group 295"/>
            <p:cNvGrpSpPr>
              <a:grpSpLocks/>
            </p:cNvGrpSpPr>
            <p:nvPr/>
          </p:nvGrpSpPr>
          <p:grpSpPr bwMode="auto">
            <a:xfrm>
              <a:off x="1600" y="2393"/>
              <a:ext cx="6" cy="78"/>
              <a:chOff x="1600" y="2393"/>
              <a:chExt cx="6" cy="78"/>
            </a:xfrm>
          </p:grpSpPr>
          <p:sp>
            <p:nvSpPr>
              <p:cNvPr id="32134" name="Rectangle 296"/>
              <p:cNvSpPr>
                <a:spLocks noChangeArrowheads="1"/>
              </p:cNvSpPr>
              <p:nvPr/>
            </p:nvSpPr>
            <p:spPr bwMode="auto">
              <a:xfrm>
                <a:off x="1602" y="2393"/>
                <a:ext cx="3" cy="78"/>
              </a:xfrm>
              <a:prstGeom prst="rect">
                <a:avLst/>
              </a:prstGeom>
              <a:solidFill>
                <a:srgbClr val="808080"/>
              </a:solidFill>
              <a:ln w="9525">
                <a:noFill/>
                <a:miter lim="800000"/>
                <a:headEnd/>
                <a:tailEnd/>
              </a:ln>
            </p:spPr>
            <p:txBody>
              <a:bodyPr/>
              <a:lstStyle/>
              <a:p>
                <a:endParaRPr lang="zh-CN" altLang="en-US"/>
              </a:p>
            </p:txBody>
          </p:sp>
          <p:sp>
            <p:nvSpPr>
              <p:cNvPr id="32135" name="Rectangle 297"/>
              <p:cNvSpPr>
                <a:spLocks noChangeArrowheads="1"/>
              </p:cNvSpPr>
              <p:nvPr/>
            </p:nvSpPr>
            <p:spPr bwMode="auto">
              <a:xfrm>
                <a:off x="1601" y="2395"/>
                <a:ext cx="5" cy="3"/>
              </a:xfrm>
              <a:prstGeom prst="rect">
                <a:avLst/>
              </a:prstGeom>
              <a:solidFill>
                <a:srgbClr val="C0C0C0"/>
              </a:solidFill>
              <a:ln w="9525">
                <a:noFill/>
                <a:miter lim="800000"/>
                <a:headEnd/>
                <a:tailEnd/>
              </a:ln>
            </p:spPr>
            <p:txBody>
              <a:bodyPr/>
              <a:lstStyle/>
              <a:p>
                <a:endParaRPr lang="zh-CN" altLang="en-US"/>
              </a:p>
            </p:txBody>
          </p:sp>
          <p:sp>
            <p:nvSpPr>
              <p:cNvPr id="32136" name="Rectangle 298"/>
              <p:cNvSpPr>
                <a:spLocks noChangeArrowheads="1"/>
              </p:cNvSpPr>
              <p:nvPr/>
            </p:nvSpPr>
            <p:spPr bwMode="auto">
              <a:xfrm>
                <a:off x="1600" y="2400"/>
                <a:ext cx="6" cy="4"/>
              </a:xfrm>
              <a:prstGeom prst="rect">
                <a:avLst/>
              </a:prstGeom>
              <a:solidFill>
                <a:srgbClr val="C0C0C0"/>
              </a:solidFill>
              <a:ln w="9525">
                <a:noFill/>
                <a:miter lim="800000"/>
                <a:headEnd/>
                <a:tailEnd/>
              </a:ln>
            </p:spPr>
            <p:txBody>
              <a:bodyPr/>
              <a:lstStyle/>
              <a:p>
                <a:endParaRPr lang="zh-CN" altLang="en-US"/>
              </a:p>
            </p:txBody>
          </p:sp>
          <p:sp>
            <p:nvSpPr>
              <p:cNvPr id="32137" name="Rectangle 299"/>
              <p:cNvSpPr>
                <a:spLocks noChangeArrowheads="1"/>
              </p:cNvSpPr>
              <p:nvPr/>
            </p:nvSpPr>
            <p:spPr bwMode="auto">
              <a:xfrm>
                <a:off x="1601" y="2406"/>
                <a:ext cx="5" cy="4"/>
              </a:xfrm>
              <a:prstGeom prst="rect">
                <a:avLst/>
              </a:prstGeom>
              <a:solidFill>
                <a:srgbClr val="C0C0C0"/>
              </a:solidFill>
              <a:ln w="9525">
                <a:noFill/>
                <a:miter lim="800000"/>
                <a:headEnd/>
                <a:tailEnd/>
              </a:ln>
            </p:spPr>
            <p:txBody>
              <a:bodyPr/>
              <a:lstStyle/>
              <a:p>
                <a:endParaRPr lang="zh-CN" altLang="en-US"/>
              </a:p>
            </p:txBody>
          </p:sp>
          <p:sp>
            <p:nvSpPr>
              <p:cNvPr id="32138" name="Rectangle 300"/>
              <p:cNvSpPr>
                <a:spLocks noChangeArrowheads="1"/>
              </p:cNvSpPr>
              <p:nvPr/>
            </p:nvSpPr>
            <p:spPr bwMode="auto">
              <a:xfrm>
                <a:off x="1601" y="2412"/>
                <a:ext cx="5" cy="4"/>
              </a:xfrm>
              <a:prstGeom prst="rect">
                <a:avLst/>
              </a:prstGeom>
              <a:solidFill>
                <a:srgbClr val="C0C0C0"/>
              </a:solidFill>
              <a:ln w="9525">
                <a:noFill/>
                <a:miter lim="800000"/>
                <a:headEnd/>
                <a:tailEnd/>
              </a:ln>
            </p:spPr>
            <p:txBody>
              <a:bodyPr/>
              <a:lstStyle/>
              <a:p>
                <a:endParaRPr lang="zh-CN" altLang="en-US"/>
              </a:p>
            </p:txBody>
          </p:sp>
          <p:sp>
            <p:nvSpPr>
              <p:cNvPr id="32139" name="Rectangle 301"/>
              <p:cNvSpPr>
                <a:spLocks noChangeArrowheads="1"/>
              </p:cNvSpPr>
              <p:nvPr/>
            </p:nvSpPr>
            <p:spPr bwMode="auto">
              <a:xfrm>
                <a:off x="1601" y="2418"/>
                <a:ext cx="5" cy="4"/>
              </a:xfrm>
              <a:prstGeom prst="rect">
                <a:avLst/>
              </a:prstGeom>
              <a:solidFill>
                <a:srgbClr val="C0C0C0"/>
              </a:solidFill>
              <a:ln w="9525">
                <a:noFill/>
                <a:miter lim="800000"/>
                <a:headEnd/>
                <a:tailEnd/>
              </a:ln>
            </p:spPr>
            <p:txBody>
              <a:bodyPr/>
              <a:lstStyle/>
              <a:p>
                <a:endParaRPr lang="zh-CN" altLang="en-US"/>
              </a:p>
            </p:txBody>
          </p:sp>
          <p:sp>
            <p:nvSpPr>
              <p:cNvPr id="32140" name="Rectangle 302"/>
              <p:cNvSpPr>
                <a:spLocks noChangeArrowheads="1"/>
              </p:cNvSpPr>
              <p:nvPr/>
            </p:nvSpPr>
            <p:spPr bwMode="auto">
              <a:xfrm>
                <a:off x="1600" y="2424"/>
                <a:ext cx="6" cy="4"/>
              </a:xfrm>
              <a:prstGeom prst="rect">
                <a:avLst/>
              </a:prstGeom>
              <a:solidFill>
                <a:srgbClr val="C0C0C0"/>
              </a:solidFill>
              <a:ln w="9525">
                <a:noFill/>
                <a:miter lim="800000"/>
                <a:headEnd/>
                <a:tailEnd/>
              </a:ln>
            </p:spPr>
            <p:txBody>
              <a:bodyPr/>
              <a:lstStyle/>
              <a:p>
                <a:endParaRPr lang="zh-CN" altLang="en-US"/>
              </a:p>
            </p:txBody>
          </p:sp>
          <p:sp>
            <p:nvSpPr>
              <p:cNvPr id="32141" name="Rectangle 303"/>
              <p:cNvSpPr>
                <a:spLocks noChangeArrowheads="1"/>
              </p:cNvSpPr>
              <p:nvPr/>
            </p:nvSpPr>
            <p:spPr bwMode="auto">
              <a:xfrm>
                <a:off x="1601" y="2430"/>
                <a:ext cx="5" cy="4"/>
              </a:xfrm>
              <a:prstGeom prst="rect">
                <a:avLst/>
              </a:prstGeom>
              <a:solidFill>
                <a:srgbClr val="C0C0C0"/>
              </a:solidFill>
              <a:ln w="9525">
                <a:noFill/>
                <a:miter lim="800000"/>
                <a:headEnd/>
                <a:tailEnd/>
              </a:ln>
            </p:spPr>
            <p:txBody>
              <a:bodyPr/>
              <a:lstStyle/>
              <a:p>
                <a:endParaRPr lang="zh-CN" altLang="en-US"/>
              </a:p>
            </p:txBody>
          </p:sp>
          <p:sp>
            <p:nvSpPr>
              <p:cNvPr id="32142" name="Rectangle 304"/>
              <p:cNvSpPr>
                <a:spLocks noChangeArrowheads="1"/>
              </p:cNvSpPr>
              <p:nvPr/>
            </p:nvSpPr>
            <p:spPr bwMode="auto">
              <a:xfrm>
                <a:off x="1601" y="2436"/>
                <a:ext cx="5" cy="4"/>
              </a:xfrm>
              <a:prstGeom prst="rect">
                <a:avLst/>
              </a:prstGeom>
              <a:solidFill>
                <a:srgbClr val="C0C0C0"/>
              </a:solidFill>
              <a:ln w="9525">
                <a:noFill/>
                <a:miter lim="800000"/>
                <a:headEnd/>
                <a:tailEnd/>
              </a:ln>
            </p:spPr>
            <p:txBody>
              <a:bodyPr/>
              <a:lstStyle/>
              <a:p>
                <a:endParaRPr lang="zh-CN" altLang="en-US"/>
              </a:p>
            </p:txBody>
          </p:sp>
          <p:sp>
            <p:nvSpPr>
              <p:cNvPr id="32143" name="Rectangle 305"/>
              <p:cNvSpPr>
                <a:spLocks noChangeArrowheads="1"/>
              </p:cNvSpPr>
              <p:nvPr/>
            </p:nvSpPr>
            <p:spPr bwMode="auto">
              <a:xfrm>
                <a:off x="1601" y="2442"/>
                <a:ext cx="5" cy="4"/>
              </a:xfrm>
              <a:prstGeom prst="rect">
                <a:avLst/>
              </a:prstGeom>
              <a:solidFill>
                <a:srgbClr val="C0C0C0"/>
              </a:solidFill>
              <a:ln w="9525">
                <a:noFill/>
                <a:miter lim="800000"/>
                <a:headEnd/>
                <a:tailEnd/>
              </a:ln>
            </p:spPr>
            <p:txBody>
              <a:bodyPr/>
              <a:lstStyle/>
              <a:p>
                <a:endParaRPr lang="zh-CN" altLang="en-US"/>
              </a:p>
            </p:txBody>
          </p:sp>
          <p:sp>
            <p:nvSpPr>
              <p:cNvPr id="32144" name="Rectangle 306"/>
              <p:cNvSpPr>
                <a:spLocks noChangeArrowheads="1"/>
              </p:cNvSpPr>
              <p:nvPr/>
            </p:nvSpPr>
            <p:spPr bwMode="auto">
              <a:xfrm>
                <a:off x="1601" y="2448"/>
                <a:ext cx="5" cy="4"/>
              </a:xfrm>
              <a:prstGeom prst="rect">
                <a:avLst/>
              </a:prstGeom>
              <a:solidFill>
                <a:srgbClr val="C0C0C0"/>
              </a:solidFill>
              <a:ln w="9525">
                <a:noFill/>
                <a:miter lim="800000"/>
                <a:headEnd/>
                <a:tailEnd/>
              </a:ln>
            </p:spPr>
            <p:txBody>
              <a:bodyPr/>
              <a:lstStyle/>
              <a:p>
                <a:endParaRPr lang="zh-CN" altLang="en-US"/>
              </a:p>
            </p:txBody>
          </p:sp>
          <p:sp>
            <p:nvSpPr>
              <p:cNvPr id="32145" name="Rectangle 307"/>
              <p:cNvSpPr>
                <a:spLocks noChangeArrowheads="1"/>
              </p:cNvSpPr>
              <p:nvPr/>
            </p:nvSpPr>
            <p:spPr bwMode="auto">
              <a:xfrm>
                <a:off x="1600" y="2454"/>
                <a:ext cx="6" cy="3"/>
              </a:xfrm>
              <a:prstGeom prst="rect">
                <a:avLst/>
              </a:prstGeom>
              <a:solidFill>
                <a:srgbClr val="C0C0C0"/>
              </a:solidFill>
              <a:ln w="9525">
                <a:noFill/>
                <a:miter lim="800000"/>
                <a:headEnd/>
                <a:tailEnd/>
              </a:ln>
            </p:spPr>
            <p:txBody>
              <a:bodyPr/>
              <a:lstStyle/>
              <a:p>
                <a:endParaRPr lang="zh-CN" altLang="en-US"/>
              </a:p>
            </p:txBody>
          </p:sp>
          <p:sp>
            <p:nvSpPr>
              <p:cNvPr id="32146" name="Rectangle 308"/>
              <p:cNvSpPr>
                <a:spLocks noChangeArrowheads="1"/>
              </p:cNvSpPr>
              <p:nvPr/>
            </p:nvSpPr>
            <p:spPr bwMode="auto">
              <a:xfrm>
                <a:off x="1600" y="2460"/>
                <a:ext cx="6" cy="3"/>
              </a:xfrm>
              <a:prstGeom prst="rect">
                <a:avLst/>
              </a:prstGeom>
              <a:solidFill>
                <a:srgbClr val="C0C0C0"/>
              </a:solidFill>
              <a:ln w="9525">
                <a:noFill/>
                <a:miter lim="800000"/>
                <a:headEnd/>
                <a:tailEnd/>
              </a:ln>
            </p:spPr>
            <p:txBody>
              <a:bodyPr/>
              <a:lstStyle/>
              <a:p>
                <a:endParaRPr lang="zh-CN" altLang="en-US"/>
              </a:p>
            </p:txBody>
          </p:sp>
          <p:sp>
            <p:nvSpPr>
              <p:cNvPr id="32147" name="Rectangle 309"/>
              <p:cNvSpPr>
                <a:spLocks noChangeArrowheads="1"/>
              </p:cNvSpPr>
              <p:nvPr/>
            </p:nvSpPr>
            <p:spPr bwMode="auto">
              <a:xfrm>
                <a:off x="1600" y="2465"/>
                <a:ext cx="6" cy="4"/>
              </a:xfrm>
              <a:prstGeom prst="rect">
                <a:avLst/>
              </a:prstGeom>
              <a:solidFill>
                <a:srgbClr val="C0C0C0"/>
              </a:solidFill>
              <a:ln w="9525">
                <a:noFill/>
                <a:miter lim="800000"/>
                <a:headEnd/>
                <a:tailEnd/>
              </a:ln>
            </p:spPr>
            <p:txBody>
              <a:bodyPr/>
              <a:lstStyle/>
              <a:p>
                <a:endParaRPr lang="zh-CN" altLang="en-US"/>
              </a:p>
            </p:txBody>
          </p:sp>
        </p:grpSp>
        <p:grpSp>
          <p:nvGrpSpPr>
            <p:cNvPr id="31954" name="Group 310"/>
            <p:cNvGrpSpPr>
              <a:grpSpLocks/>
            </p:cNvGrpSpPr>
            <p:nvPr/>
          </p:nvGrpSpPr>
          <p:grpSpPr bwMode="auto">
            <a:xfrm>
              <a:off x="1642" y="2510"/>
              <a:ext cx="19" cy="21"/>
              <a:chOff x="1642" y="2510"/>
              <a:chExt cx="19" cy="21"/>
            </a:xfrm>
          </p:grpSpPr>
          <p:sp>
            <p:nvSpPr>
              <p:cNvPr id="32130" name="Freeform 311"/>
              <p:cNvSpPr>
                <a:spLocks/>
              </p:cNvSpPr>
              <p:nvPr/>
            </p:nvSpPr>
            <p:spPr bwMode="auto">
              <a:xfrm>
                <a:off x="1642" y="2510"/>
                <a:ext cx="19" cy="21"/>
              </a:xfrm>
              <a:custGeom>
                <a:avLst/>
                <a:gdLst>
                  <a:gd name="T0" fmla="*/ 147 w 147"/>
                  <a:gd name="T1" fmla="*/ 0 h 163"/>
                  <a:gd name="T2" fmla="*/ 0 w 147"/>
                  <a:gd name="T3" fmla="*/ 10 h 163"/>
                  <a:gd name="T4" fmla="*/ 0 w 147"/>
                  <a:gd name="T5" fmla="*/ 163 h 163"/>
                  <a:gd name="T6" fmla="*/ 147 w 147"/>
                  <a:gd name="T7" fmla="*/ 153 h 163"/>
                  <a:gd name="T8" fmla="*/ 147 w 147"/>
                  <a:gd name="T9" fmla="*/ 0 h 163"/>
                  <a:gd name="T10" fmla="*/ 0 60000 65536"/>
                  <a:gd name="T11" fmla="*/ 0 60000 65536"/>
                  <a:gd name="T12" fmla="*/ 0 60000 65536"/>
                  <a:gd name="T13" fmla="*/ 0 60000 65536"/>
                  <a:gd name="T14" fmla="*/ 0 60000 65536"/>
                  <a:gd name="T15" fmla="*/ 0 w 147"/>
                  <a:gd name="T16" fmla="*/ 0 h 163"/>
                  <a:gd name="T17" fmla="*/ 147 w 147"/>
                  <a:gd name="T18" fmla="*/ 163 h 163"/>
                </a:gdLst>
                <a:ahLst/>
                <a:cxnLst>
                  <a:cxn ang="T10">
                    <a:pos x="T0" y="T1"/>
                  </a:cxn>
                  <a:cxn ang="T11">
                    <a:pos x="T2" y="T3"/>
                  </a:cxn>
                  <a:cxn ang="T12">
                    <a:pos x="T4" y="T5"/>
                  </a:cxn>
                  <a:cxn ang="T13">
                    <a:pos x="T6" y="T7"/>
                  </a:cxn>
                  <a:cxn ang="T14">
                    <a:pos x="T8" y="T9"/>
                  </a:cxn>
                </a:cxnLst>
                <a:rect l="T15" t="T16" r="T17" b="T18"/>
                <a:pathLst>
                  <a:path w="147" h="163">
                    <a:moveTo>
                      <a:pt x="147" y="0"/>
                    </a:moveTo>
                    <a:lnTo>
                      <a:pt x="0" y="10"/>
                    </a:lnTo>
                    <a:lnTo>
                      <a:pt x="0" y="163"/>
                    </a:lnTo>
                    <a:lnTo>
                      <a:pt x="147" y="153"/>
                    </a:lnTo>
                    <a:lnTo>
                      <a:pt x="147" y="0"/>
                    </a:lnTo>
                    <a:close/>
                  </a:path>
                </a:pathLst>
              </a:custGeom>
              <a:solidFill>
                <a:srgbClr val="404040"/>
              </a:solidFill>
              <a:ln w="1588">
                <a:solidFill>
                  <a:srgbClr val="808080"/>
                </a:solidFill>
                <a:round/>
                <a:headEnd/>
                <a:tailEnd/>
              </a:ln>
            </p:spPr>
            <p:txBody>
              <a:bodyPr/>
              <a:lstStyle/>
              <a:p>
                <a:endParaRPr lang="zh-CN" altLang="en-US"/>
              </a:p>
            </p:txBody>
          </p:sp>
          <p:sp>
            <p:nvSpPr>
              <p:cNvPr id="32131" name="Freeform 312"/>
              <p:cNvSpPr>
                <a:spLocks/>
              </p:cNvSpPr>
              <p:nvPr/>
            </p:nvSpPr>
            <p:spPr bwMode="auto">
              <a:xfrm>
                <a:off x="1646" y="2513"/>
                <a:ext cx="12" cy="15"/>
              </a:xfrm>
              <a:custGeom>
                <a:avLst/>
                <a:gdLst>
                  <a:gd name="T0" fmla="*/ 95 w 95"/>
                  <a:gd name="T1" fmla="*/ 0 h 123"/>
                  <a:gd name="T2" fmla="*/ 0 w 95"/>
                  <a:gd name="T3" fmla="*/ 7 h 123"/>
                  <a:gd name="T4" fmla="*/ 0 w 95"/>
                  <a:gd name="T5" fmla="*/ 123 h 123"/>
                  <a:gd name="T6" fmla="*/ 95 w 95"/>
                  <a:gd name="T7" fmla="*/ 115 h 123"/>
                  <a:gd name="T8" fmla="*/ 95 w 95"/>
                  <a:gd name="T9" fmla="*/ 0 h 123"/>
                  <a:gd name="T10" fmla="*/ 0 60000 65536"/>
                  <a:gd name="T11" fmla="*/ 0 60000 65536"/>
                  <a:gd name="T12" fmla="*/ 0 60000 65536"/>
                  <a:gd name="T13" fmla="*/ 0 60000 65536"/>
                  <a:gd name="T14" fmla="*/ 0 60000 65536"/>
                  <a:gd name="T15" fmla="*/ 0 w 95"/>
                  <a:gd name="T16" fmla="*/ 0 h 123"/>
                  <a:gd name="T17" fmla="*/ 95 w 95"/>
                  <a:gd name="T18" fmla="*/ 123 h 123"/>
                </a:gdLst>
                <a:ahLst/>
                <a:cxnLst>
                  <a:cxn ang="T10">
                    <a:pos x="T0" y="T1"/>
                  </a:cxn>
                  <a:cxn ang="T11">
                    <a:pos x="T2" y="T3"/>
                  </a:cxn>
                  <a:cxn ang="T12">
                    <a:pos x="T4" y="T5"/>
                  </a:cxn>
                  <a:cxn ang="T13">
                    <a:pos x="T6" y="T7"/>
                  </a:cxn>
                  <a:cxn ang="T14">
                    <a:pos x="T8" y="T9"/>
                  </a:cxn>
                </a:cxnLst>
                <a:rect l="T15" t="T16" r="T17" b="T18"/>
                <a:pathLst>
                  <a:path w="95" h="123">
                    <a:moveTo>
                      <a:pt x="95" y="0"/>
                    </a:moveTo>
                    <a:lnTo>
                      <a:pt x="0" y="7"/>
                    </a:lnTo>
                    <a:lnTo>
                      <a:pt x="0" y="123"/>
                    </a:lnTo>
                    <a:lnTo>
                      <a:pt x="95" y="115"/>
                    </a:lnTo>
                    <a:lnTo>
                      <a:pt x="95" y="0"/>
                    </a:lnTo>
                    <a:close/>
                  </a:path>
                </a:pathLst>
              </a:custGeom>
              <a:solidFill>
                <a:srgbClr val="800000"/>
              </a:solidFill>
              <a:ln w="9525">
                <a:noFill/>
                <a:round/>
                <a:headEnd/>
                <a:tailEnd/>
              </a:ln>
            </p:spPr>
            <p:txBody>
              <a:bodyPr/>
              <a:lstStyle/>
              <a:p>
                <a:endParaRPr lang="zh-CN" altLang="en-US"/>
              </a:p>
            </p:txBody>
          </p:sp>
          <p:sp>
            <p:nvSpPr>
              <p:cNvPr id="32132" name="Rectangle 313"/>
              <p:cNvSpPr>
                <a:spLocks noChangeArrowheads="1"/>
              </p:cNvSpPr>
              <p:nvPr/>
            </p:nvSpPr>
            <p:spPr bwMode="auto">
              <a:xfrm>
                <a:off x="1650" y="2515"/>
                <a:ext cx="4" cy="5"/>
              </a:xfrm>
              <a:prstGeom prst="rect">
                <a:avLst/>
              </a:prstGeom>
              <a:solidFill>
                <a:srgbClr val="404040"/>
              </a:solidFill>
              <a:ln w="9525">
                <a:noFill/>
                <a:miter lim="800000"/>
                <a:headEnd/>
                <a:tailEnd/>
              </a:ln>
            </p:spPr>
            <p:txBody>
              <a:bodyPr/>
              <a:lstStyle/>
              <a:p>
                <a:endParaRPr lang="zh-CN" altLang="en-US"/>
              </a:p>
            </p:txBody>
          </p:sp>
          <p:sp>
            <p:nvSpPr>
              <p:cNvPr id="32133" name="Rectangle 314"/>
              <p:cNvSpPr>
                <a:spLocks noChangeArrowheads="1"/>
              </p:cNvSpPr>
              <p:nvPr/>
            </p:nvSpPr>
            <p:spPr bwMode="auto">
              <a:xfrm>
                <a:off x="1651" y="2522"/>
                <a:ext cx="3" cy="4"/>
              </a:xfrm>
              <a:prstGeom prst="rect">
                <a:avLst/>
              </a:prstGeom>
              <a:solidFill>
                <a:srgbClr val="404040"/>
              </a:solidFill>
              <a:ln w="9525">
                <a:noFill/>
                <a:miter lim="800000"/>
                <a:headEnd/>
                <a:tailEnd/>
              </a:ln>
            </p:spPr>
            <p:txBody>
              <a:bodyPr/>
              <a:lstStyle/>
              <a:p>
                <a:endParaRPr lang="zh-CN" altLang="en-US"/>
              </a:p>
            </p:txBody>
          </p:sp>
        </p:grpSp>
        <p:grpSp>
          <p:nvGrpSpPr>
            <p:cNvPr id="31955" name="Group 315"/>
            <p:cNvGrpSpPr>
              <a:grpSpLocks/>
            </p:cNvGrpSpPr>
            <p:nvPr/>
          </p:nvGrpSpPr>
          <p:grpSpPr bwMode="auto">
            <a:xfrm>
              <a:off x="1425" y="2600"/>
              <a:ext cx="202" cy="47"/>
              <a:chOff x="1425" y="2600"/>
              <a:chExt cx="202" cy="47"/>
            </a:xfrm>
          </p:grpSpPr>
          <p:sp>
            <p:nvSpPr>
              <p:cNvPr id="32119" name="Freeform 316"/>
              <p:cNvSpPr>
                <a:spLocks/>
              </p:cNvSpPr>
              <p:nvPr/>
            </p:nvSpPr>
            <p:spPr bwMode="auto">
              <a:xfrm>
                <a:off x="1622" y="2600"/>
                <a:ext cx="5" cy="18"/>
              </a:xfrm>
              <a:custGeom>
                <a:avLst/>
                <a:gdLst>
                  <a:gd name="T0" fmla="*/ 38 w 38"/>
                  <a:gd name="T1" fmla="*/ 0 h 141"/>
                  <a:gd name="T2" fmla="*/ 0 w 38"/>
                  <a:gd name="T3" fmla="*/ 3 h 141"/>
                  <a:gd name="T4" fmla="*/ 0 w 38"/>
                  <a:gd name="T5" fmla="*/ 141 h 141"/>
                  <a:gd name="T6" fmla="*/ 38 w 38"/>
                  <a:gd name="T7" fmla="*/ 131 h 141"/>
                  <a:gd name="T8" fmla="*/ 38 w 38"/>
                  <a:gd name="T9" fmla="*/ 0 h 141"/>
                  <a:gd name="T10" fmla="*/ 0 60000 65536"/>
                  <a:gd name="T11" fmla="*/ 0 60000 65536"/>
                  <a:gd name="T12" fmla="*/ 0 60000 65536"/>
                  <a:gd name="T13" fmla="*/ 0 60000 65536"/>
                  <a:gd name="T14" fmla="*/ 0 60000 65536"/>
                  <a:gd name="T15" fmla="*/ 0 w 38"/>
                  <a:gd name="T16" fmla="*/ 0 h 141"/>
                  <a:gd name="T17" fmla="*/ 38 w 38"/>
                  <a:gd name="T18" fmla="*/ 141 h 141"/>
                </a:gdLst>
                <a:ahLst/>
                <a:cxnLst>
                  <a:cxn ang="T10">
                    <a:pos x="T0" y="T1"/>
                  </a:cxn>
                  <a:cxn ang="T11">
                    <a:pos x="T2" y="T3"/>
                  </a:cxn>
                  <a:cxn ang="T12">
                    <a:pos x="T4" y="T5"/>
                  </a:cxn>
                  <a:cxn ang="T13">
                    <a:pos x="T6" y="T7"/>
                  </a:cxn>
                  <a:cxn ang="T14">
                    <a:pos x="T8" y="T9"/>
                  </a:cxn>
                </a:cxnLst>
                <a:rect l="T15" t="T16" r="T17" b="T18"/>
                <a:pathLst>
                  <a:path w="38" h="141">
                    <a:moveTo>
                      <a:pt x="38" y="0"/>
                    </a:moveTo>
                    <a:lnTo>
                      <a:pt x="0" y="3"/>
                    </a:lnTo>
                    <a:lnTo>
                      <a:pt x="0" y="141"/>
                    </a:lnTo>
                    <a:lnTo>
                      <a:pt x="38" y="131"/>
                    </a:lnTo>
                    <a:lnTo>
                      <a:pt x="38" y="0"/>
                    </a:lnTo>
                    <a:close/>
                  </a:path>
                </a:pathLst>
              </a:custGeom>
              <a:solidFill>
                <a:srgbClr val="E0E0E0"/>
              </a:solidFill>
              <a:ln w="1588">
                <a:solidFill>
                  <a:srgbClr val="808080"/>
                </a:solidFill>
                <a:round/>
                <a:headEnd/>
                <a:tailEnd/>
              </a:ln>
            </p:spPr>
            <p:txBody>
              <a:bodyPr/>
              <a:lstStyle/>
              <a:p>
                <a:endParaRPr lang="zh-CN" altLang="en-US"/>
              </a:p>
            </p:txBody>
          </p:sp>
          <p:sp>
            <p:nvSpPr>
              <p:cNvPr id="32120" name="Freeform 317"/>
              <p:cNvSpPr>
                <a:spLocks/>
              </p:cNvSpPr>
              <p:nvPr/>
            </p:nvSpPr>
            <p:spPr bwMode="auto">
              <a:xfrm>
                <a:off x="1601" y="2603"/>
                <a:ext cx="5" cy="17"/>
              </a:xfrm>
              <a:custGeom>
                <a:avLst/>
                <a:gdLst>
                  <a:gd name="T0" fmla="*/ 38 w 38"/>
                  <a:gd name="T1" fmla="*/ 0 h 140"/>
                  <a:gd name="T2" fmla="*/ 0 w 38"/>
                  <a:gd name="T3" fmla="*/ 3 h 140"/>
                  <a:gd name="T4" fmla="*/ 0 w 38"/>
                  <a:gd name="T5" fmla="*/ 140 h 140"/>
                  <a:gd name="T6" fmla="*/ 38 w 38"/>
                  <a:gd name="T7" fmla="*/ 130 h 140"/>
                  <a:gd name="T8" fmla="*/ 38 w 38"/>
                  <a:gd name="T9" fmla="*/ 0 h 140"/>
                  <a:gd name="T10" fmla="*/ 0 60000 65536"/>
                  <a:gd name="T11" fmla="*/ 0 60000 65536"/>
                  <a:gd name="T12" fmla="*/ 0 60000 65536"/>
                  <a:gd name="T13" fmla="*/ 0 60000 65536"/>
                  <a:gd name="T14" fmla="*/ 0 60000 65536"/>
                  <a:gd name="T15" fmla="*/ 0 w 38"/>
                  <a:gd name="T16" fmla="*/ 0 h 140"/>
                  <a:gd name="T17" fmla="*/ 38 w 38"/>
                  <a:gd name="T18" fmla="*/ 140 h 140"/>
                </a:gdLst>
                <a:ahLst/>
                <a:cxnLst>
                  <a:cxn ang="T10">
                    <a:pos x="T0" y="T1"/>
                  </a:cxn>
                  <a:cxn ang="T11">
                    <a:pos x="T2" y="T3"/>
                  </a:cxn>
                  <a:cxn ang="T12">
                    <a:pos x="T4" y="T5"/>
                  </a:cxn>
                  <a:cxn ang="T13">
                    <a:pos x="T6" y="T7"/>
                  </a:cxn>
                  <a:cxn ang="T14">
                    <a:pos x="T8" y="T9"/>
                  </a:cxn>
                </a:cxnLst>
                <a:rect l="T15" t="T16" r="T17" b="T18"/>
                <a:pathLst>
                  <a:path w="38" h="140">
                    <a:moveTo>
                      <a:pt x="38" y="0"/>
                    </a:moveTo>
                    <a:lnTo>
                      <a:pt x="0" y="3"/>
                    </a:lnTo>
                    <a:lnTo>
                      <a:pt x="0" y="140"/>
                    </a:lnTo>
                    <a:lnTo>
                      <a:pt x="38" y="130"/>
                    </a:lnTo>
                    <a:lnTo>
                      <a:pt x="38" y="0"/>
                    </a:lnTo>
                    <a:close/>
                  </a:path>
                </a:pathLst>
              </a:custGeom>
              <a:solidFill>
                <a:srgbClr val="E0E0E0"/>
              </a:solidFill>
              <a:ln w="1588">
                <a:solidFill>
                  <a:srgbClr val="808080"/>
                </a:solidFill>
                <a:round/>
                <a:headEnd/>
                <a:tailEnd/>
              </a:ln>
            </p:spPr>
            <p:txBody>
              <a:bodyPr/>
              <a:lstStyle/>
              <a:p>
                <a:endParaRPr lang="zh-CN" altLang="en-US"/>
              </a:p>
            </p:txBody>
          </p:sp>
          <p:sp>
            <p:nvSpPr>
              <p:cNvPr id="32121" name="Freeform 318"/>
              <p:cNvSpPr>
                <a:spLocks/>
              </p:cNvSpPr>
              <p:nvPr/>
            </p:nvSpPr>
            <p:spPr bwMode="auto">
              <a:xfrm>
                <a:off x="1573" y="2607"/>
                <a:ext cx="4" cy="18"/>
              </a:xfrm>
              <a:custGeom>
                <a:avLst/>
                <a:gdLst>
                  <a:gd name="T0" fmla="*/ 37 w 37"/>
                  <a:gd name="T1" fmla="*/ 0 h 141"/>
                  <a:gd name="T2" fmla="*/ 0 w 37"/>
                  <a:gd name="T3" fmla="*/ 4 h 141"/>
                  <a:gd name="T4" fmla="*/ 0 w 37"/>
                  <a:gd name="T5" fmla="*/ 141 h 141"/>
                  <a:gd name="T6" fmla="*/ 37 w 37"/>
                  <a:gd name="T7" fmla="*/ 132 h 141"/>
                  <a:gd name="T8" fmla="*/ 37 w 37"/>
                  <a:gd name="T9" fmla="*/ 0 h 141"/>
                  <a:gd name="T10" fmla="*/ 0 60000 65536"/>
                  <a:gd name="T11" fmla="*/ 0 60000 65536"/>
                  <a:gd name="T12" fmla="*/ 0 60000 65536"/>
                  <a:gd name="T13" fmla="*/ 0 60000 65536"/>
                  <a:gd name="T14" fmla="*/ 0 60000 65536"/>
                  <a:gd name="T15" fmla="*/ 0 w 37"/>
                  <a:gd name="T16" fmla="*/ 0 h 141"/>
                  <a:gd name="T17" fmla="*/ 37 w 37"/>
                  <a:gd name="T18" fmla="*/ 141 h 141"/>
                </a:gdLst>
                <a:ahLst/>
                <a:cxnLst>
                  <a:cxn ang="T10">
                    <a:pos x="T0" y="T1"/>
                  </a:cxn>
                  <a:cxn ang="T11">
                    <a:pos x="T2" y="T3"/>
                  </a:cxn>
                  <a:cxn ang="T12">
                    <a:pos x="T4" y="T5"/>
                  </a:cxn>
                  <a:cxn ang="T13">
                    <a:pos x="T6" y="T7"/>
                  </a:cxn>
                  <a:cxn ang="T14">
                    <a:pos x="T8" y="T9"/>
                  </a:cxn>
                </a:cxnLst>
                <a:rect l="T15" t="T16" r="T17" b="T18"/>
                <a:pathLst>
                  <a:path w="37" h="141">
                    <a:moveTo>
                      <a:pt x="37" y="0"/>
                    </a:moveTo>
                    <a:lnTo>
                      <a:pt x="0" y="4"/>
                    </a:lnTo>
                    <a:lnTo>
                      <a:pt x="0" y="141"/>
                    </a:lnTo>
                    <a:lnTo>
                      <a:pt x="37" y="132"/>
                    </a:lnTo>
                    <a:lnTo>
                      <a:pt x="37" y="0"/>
                    </a:lnTo>
                    <a:close/>
                  </a:path>
                </a:pathLst>
              </a:custGeom>
              <a:solidFill>
                <a:srgbClr val="E0E0E0"/>
              </a:solidFill>
              <a:ln w="1588">
                <a:solidFill>
                  <a:srgbClr val="808080"/>
                </a:solidFill>
                <a:round/>
                <a:headEnd/>
                <a:tailEnd/>
              </a:ln>
            </p:spPr>
            <p:txBody>
              <a:bodyPr/>
              <a:lstStyle/>
              <a:p>
                <a:endParaRPr lang="zh-CN" altLang="en-US"/>
              </a:p>
            </p:txBody>
          </p:sp>
          <p:sp>
            <p:nvSpPr>
              <p:cNvPr id="32122" name="Freeform 319"/>
              <p:cNvSpPr>
                <a:spLocks/>
              </p:cNvSpPr>
              <p:nvPr/>
            </p:nvSpPr>
            <p:spPr bwMode="auto">
              <a:xfrm>
                <a:off x="1556" y="2609"/>
                <a:ext cx="5" cy="18"/>
              </a:xfrm>
              <a:custGeom>
                <a:avLst/>
                <a:gdLst>
                  <a:gd name="T0" fmla="*/ 38 w 38"/>
                  <a:gd name="T1" fmla="*/ 0 h 139"/>
                  <a:gd name="T2" fmla="*/ 0 w 38"/>
                  <a:gd name="T3" fmla="*/ 3 h 139"/>
                  <a:gd name="T4" fmla="*/ 0 w 38"/>
                  <a:gd name="T5" fmla="*/ 139 h 139"/>
                  <a:gd name="T6" fmla="*/ 38 w 38"/>
                  <a:gd name="T7" fmla="*/ 130 h 139"/>
                  <a:gd name="T8" fmla="*/ 38 w 38"/>
                  <a:gd name="T9" fmla="*/ 0 h 139"/>
                  <a:gd name="T10" fmla="*/ 0 60000 65536"/>
                  <a:gd name="T11" fmla="*/ 0 60000 65536"/>
                  <a:gd name="T12" fmla="*/ 0 60000 65536"/>
                  <a:gd name="T13" fmla="*/ 0 60000 65536"/>
                  <a:gd name="T14" fmla="*/ 0 60000 65536"/>
                  <a:gd name="T15" fmla="*/ 0 w 38"/>
                  <a:gd name="T16" fmla="*/ 0 h 139"/>
                  <a:gd name="T17" fmla="*/ 38 w 38"/>
                  <a:gd name="T18" fmla="*/ 139 h 139"/>
                </a:gdLst>
                <a:ahLst/>
                <a:cxnLst>
                  <a:cxn ang="T10">
                    <a:pos x="T0" y="T1"/>
                  </a:cxn>
                  <a:cxn ang="T11">
                    <a:pos x="T2" y="T3"/>
                  </a:cxn>
                  <a:cxn ang="T12">
                    <a:pos x="T4" y="T5"/>
                  </a:cxn>
                  <a:cxn ang="T13">
                    <a:pos x="T6" y="T7"/>
                  </a:cxn>
                  <a:cxn ang="T14">
                    <a:pos x="T8" y="T9"/>
                  </a:cxn>
                </a:cxnLst>
                <a:rect l="T15" t="T16" r="T17" b="T18"/>
                <a:pathLst>
                  <a:path w="38" h="139">
                    <a:moveTo>
                      <a:pt x="38" y="0"/>
                    </a:moveTo>
                    <a:lnTo>
                      <a:pt x="0" y="3"/>
                    </a:lnTo>
                    <a:lnTo>
                      <a:pt x="0" y="139"/>
                    </a:lnTo>
                    <a:lnTo>
                      <a:pt x="38" y="130"/>
                    </a:lnTo>
                    <a:lnTo>
                      <a:pt x="38" y="0"/>
                    </a:lnTo>
                    <a:close/>
                  </a:path>
                </a:pathLst>
              </a:custGeom>
              <a:solidFill>
                <a:srgbClr val="E0E0E0"/>
              </a:solidFill>
              <a:ln w="1588">
                <a:solidFill>
                  <a:srgbClr val="808080"/>
                </a:solidFill>
                <a:round/>
                <a:headEnd/>
                <a:tailEnd/>
              </a:ln>
            </p:spPr>
            <p:txBody>
              <a:bodyPr/>
              <a:lstStyle/>
              <a:p>
                <a:endParaRPr lang="zh-CN" altLang="en-US"/>
              </a:p>
            </p:txBody>
          </p:sp>
          <p:sp>
            <p:nvSpPr>
              <p:cNvPr id="32123" name="Freeform 320"/>
              <p:cNvSpPr>
                <a:spLocks/>
              </p:cNvSpPr>
              <p:nvPr/>
            </p:nvSpPr>
            <p:spPr bwMode="auto">
              <a:xfrm>
                <a:off x="1539" y="2612"/>
                <a:ext cx="4" cy="18"/>
              </a:xfrm>
              <a:custGeom>
                <a:avLst/>
                <a:gdLst>
                  <a:gd name="T0" fmla="*/ 38 w 38"/>
                  <a:gd name="T1" fmla="*/ 0 h 141"/>
                  <a:gd name="T2" fmla="*/ 0 w 38"/>
                  <a:gd name="T3" fmla="*/ 3 h 141"/>
                  <a:gd name="T4" fmla="*/ 0 w 38"/>
                  <a:gd name="T5" fmla="*/ 141 h 141"/>
                  <a:gd name="T6" fmla="*/ 38 w 38"/>
                  <a:gd name="T7" fmla="*/ 131 h 141"/>
                  <a:gd name="T8" fmla="*/ 38 w 38"/>
                  <a:gd name="T9" fmla="*/ 0 h 141"/>
                  <a:gd name="T10" fmla="*/ 0 60000 65536"/>
                  <a:gd name="T11" fmla="*/ 0 60000 65536"/>
                  <a:gd name="T12" fmla="*/ 0 60000 65536"/>
                  <a:gd name="T13" fmla="*/ 0 60000 65536"/>
                  <a:gd name="T14" fmla="*/ 0 60000 65536"/>
                  <a:gd name="T15" fmla="*/ 0 w 38"/>
                  <a:gd name="T16" fmla="*/ 0 h 141"/>
                  <a:gd name="T17" fmla="*/ 38 w 38"/>
                  <a:gd name="T18" fmla="*/ 141 h 141"/>
                </a:gdLst>
                <a:ahLst/>
                <a:cxnLst>
                  <a:cxn ang="T10">
                    <a:pos x="T0" y="T1"/>
                  </a:cxn>
                  <a:cxn ang="T11">
                    <a:pos x="T2" y="T3"/>
                  </a:cxn>
                  <a:cxn ang="T12">
                    <a:pos x="T4" y="T5"/>
                  </a:cxn>
                  <a:cxn ang="T13">
                    <a:pos x="T6" y="T7"/>
                  </a:cxn>
                  <a:cxn ang="T14">
                    <a:pos x="T8" y="T9"/>
                  </a:cxn>
                </a:cxnLst>
                <a:rect l="T15" t="T16" r="T17" b="T18"/>
                <a:pathLst>
                  <a:path w="38" h="141">
                    <a:moveTo>
                      <a:pt x="38" y="0"/>
                    </a:moveTo>
                    <a:lnTo>
                      <a:pt x="0" y="3"/>
                    </a:lnTo>
                    <a:lnTo>
                      <a:pt x="0" y="141"/>
                    </a:lnTo>
                    <a:lnTo>
                      <a:pt x="38" y="131"/>
                    </a:lnTo>
                    <a:lnTo>
                      <a:pt x="38" y="0"/>
                    </a:lnTo>
                    <a:close/>
                  </a:path>
                </a:pathLst>
              </a:custGeom>
              <a:solidFill>
                <a:srgbClr val="E0E0E0"/>
              </a:solidFill>
              <a:ln w="1588">
                <a:solidFill>
                  <a:srgbClr val="808080"/>
                </a:solidFill>
                <a:round/>
                <a:headEnd/>
                <a:tailEnd/>
              </a:ln>
            </p:spPr>
            <p:txBody>
              <a:bodyPr/>
              <a:lstStyle/>
              <a:p>
                <a:endParaRPr lang="zh-CN" altLang="en-US"/>
              </a:p>
            </p:txBody>
          </p:sp>
          <p:sp>
            <p:nvSpPr>
              <p:cNvPr id="32124" name="Freeform 321"/>
              <p:cNvSpPr>
                <a:spLocks/>
              </p:cNvSpPr>
              <p:nvPr/>
            </p:nvSpPr>
            <p:spPr bwMode="auto">
              <a:xfrm>
                <a:off x="1521" y="2616"/>
                <a:ext cx="4" cy="17"/>
              </a:xfrm>
              <a:custGeom>
                <a:avLst/>
                <a:gdLst>
                  <a:gd name="T0" fmla="*/ 38 w 38"/>
                  <a:gd name="T1" fmla="*/ 0 h 139"/>
                  <a:gd name="T2" fmla="*/ 0 w 38"/>
                  <a:gd name="T3" fmla="*/ 3 h 139"/>
                  <a:gd name="T4" fmla="*/ 0 w 38"/>
                  <a:gd name="T5" fmla="*/ 139 h 139"/>
                  <a:gd name="T6" fmla="*/ 38 w 38"/>
                  <a:gd name="T7" fmla="*/ 131 h 139"/>
                  <a:gd name="T8" fmla="*/ 38 w 38"/>
                  <a:gd name="T9" fmla="*/ 0 h 139"/>
                  <a:gd name="T10" fmla="*/ 0 60000 65536"/>
                  <a:gd name="T11" fmla="*/ 0 60000 65536"/>
                  <a:gd name="T12" fmla="*/ 0 60000 65536"/>
                  <a:gd name="T13" fmla="*/ 0 60000 65536"/>
                  <a:gd name="T14" fmla="*/ 0 60000 65536"/>
                  <a:gd name="T15" fmla="*/ 0 w 38"/>
                  <a:gd name="T16" fmla="*/ 0 h 139"/>
                  <a:gd name="T17" fmla="*/ 38 w 38"/>
                  <a:gd name="T18" fmla="*/ 139 h 139"/>
                </a:gdLst>
                <a:ahLst/>
                <a:cxnLst>
                  <a:cxn ang="T10">
                    <a:pos x="T0" y="T1"/>
                  </a:cxn>
                  <a:cxn ang="T11">
                    <a:pos x="T2" y="T3"/>
                  </a:cxn>
                  <a:cxn ang="T12">
                    <a:pos x="T4" y="T5"/>
                  </a:cxn>
                  <a:cxn ang="T13">
                    <a:pos x="T6" y="T7"/>
                  </a:cxn>
                  <a:cxn ang="T14">
                    <a:pos x="T8" y="T9"/>
                  </a:cxn>
                </a:cxnLst>
                <a:rect l="T15" t="T16" r="T17" b="T18"/>
                <a:pathLst>
                  <a:path w="38" h="139">
                    <a:moveTo>
                      <a:pt x="38" y="0"/>
                    </a:moveTo>
                    <a:lnTo>
                      <a:pt x="0" y="3"/>
                    </a:lnTo>
                    <a:lnTo>
                      <a:pt x="0" y="139"/>
                    </a:lnTo>
                    <a:lnTo>
                      <a:pt x="38" y="131"/>
                    </a:lnTo>
                    <a:lnTo>
                      <a:pt x="38" y="0"/>
                    </a:lnTo>
                    <a:close/>
                  </a:path>
                </a:pathLst>
              </a:custGeom>
              <a:solidFill>
                <a:srgbClr val="E0E0E0"/>
              </a:solidFill>
              <a:ln w="1588">
                <a:solidFill>
                  <a:srgbClr val="808080"/>
                </a:solidFill>
                <a:round/>
                <a:headEnd/>
                <a:tailEnd/>
              </a:ln>
            </p:spPr>
            <p:txBody>
              <a:bodyPr/>
              <a:lstStyle/>
              <a:p>
                <a:endParaRPr lang="zh-CN" altLang="en-US"/>
              </a:p>
            </p:txBody>
          </p:sp>
          <p:sp>
            <p:nvSpPr>
              <p:cNvPr id="32125" name="Freeform 322"/>
              <p:cNvSpPr>
                <a:spLocks/>
              </p:cNvSpPr>
              <p:nvPr/>
            </p:nvSpPr>
            <p:spPr bwMode="auto">
              <a:xfrm>
                <a:off x="1503" y="2618"/>
                <a:ext cx="5" cy="18"/>
              </a:xfrm>
              <a:custGeom>
                <a:avLst/>
                <a:gdLst>
                  <a:gd name="T0" fmla="*/ 39 w 39"/>
                  <a:gd name="T1" fmla="*/ 0 h 141"/>
                  <a:gd name="T2" fmla="*/ 0 w 39"/>
                  <a:gd name="T3" fmla="*/ 3 h 141"/>
                  <a:gd name="T4" fmla="*/ 0 w 39"/>
                  <a:gd name="T5" fmla="*/ 141 h 141"/>
                  <a:gd name="T6" fmla="*/ 39 w 39"/>
                  <a:gd name="T7" fmla="*/ 131 h 141"/>
                  <a:gd name="T8" fmla="*/ 39 w 39"/>
                  <a:gd name="T9" fmla="*/ 0 h 141"/>
                  <a:gd name="T10" fmla="*/ 0 60000 65536"/>
                  <a:gd name="T11" fmla="*/ 0 60000 65536"/>
                  <a:gd name="T12" fmla="*/ 0 60000 65536"/>
                  <a:gd name="T13" fmla="*/ 0 60000 65536"/>
                  <a:gd name="T14" fmla="*/ 0 60000 65536"/>
                  <a:gd name="T15" fmla="*/ 0 w 39"/>
                  <a:gd name="T16" fmla="*/ 0 h 141"/>
                  <a:gd name="T17" fmla="*/ 39 w 39"/>
                  <a:gd name="T18" fmla="*/ 141 h 141"/>
                </a:gdLst>
                <a:ahLst/>
                <a:cxnLst>
                  <a:cxn ang="T10">
                    <a:pos x="T0" y="T1"/>
                  </a:cxn>
                  <a:cxn ang="T11">
                    <a:pos x="T2" y="T3"/>
                  </a:cxn>
                  <a:cxn ang="T12">
                    <a:pos x="T4" y="T5"/>
                  </a:cxn>
                  <a:cxn ang="T13">
                    <a:pos x="T6" y="T7"/>
                  </a:cxn>
                  <a:cxn ang="T14">
                    <a:pos x="T8" y="T9"/>
                  </a:cxn>
                </a:cxnLst>
                <a:rect l="T15" t="T16" r="T17" b="T18"/>
                <a:pathLst>
                  <a:path w="39" h="141">
                    <a:moveTo>
                      <a:pt x="39" y="0"/>
                    </a:moveTo>
                    <a:lnTo>
                      <a:pt x="0" y="3"/>
                    </a:lnTo>
                    <a:lnTo>
                      <a:pt x="0" y="141"/>
                    </a:lnTo>
                    <a:lnTo>
                      <a:pt x="39" y="131"/>
                    </a:lnTo>
                    <a:lnTo>
                      <a:pt x="39" y="0"/>
                    </a:lnTo>
                    <a:close/>
                  </a:path>
                </a:pathLst>
              </a:custGeom>
              <a:solidFill>
                <a:srgbClr val="E0E0E0"/>
              </a:solidFill>
              <a:ln w="1588">
                <a:solidFill>
                  <a:srgbClr val="808080"/>
                </a:solidFill>
                <a:round/>
                <a:headEnd/>
                <a:tailEnd/>
              </a:ln>
            </p:spPr>
            <p:txBody>
              <a:bodyPr/>
              <a:lstStyle/>
              <a:p>
                <a:endParaRPr lang="zh-CN" altLang="en-US"/>
              </a:p>
            </p:txBody>
          </p:sp>
          <p:sp>
            <p:nvSpPr>
              <p:cNvPr id="32126" name="Freeform 323"/>
              <p:cNvSpPr>
                <a:spLocks/>
              </p:cNvSpPr>
              <p:nvPr/>
            </p:nvSpPr>
            <p:spPr bwMode="auto">
              <a:xfrm>
                <a:off x="1483" y="2621"/>
                <a:ext cx="5" cy="17"/>
              </a:xfrm>
              <a:custGeom>
                <a:avLst/>
                <a:gdLst>
                  <a:gd name="T0" fmla="*/ 38 w 38"/>
                  <a:gd name="T1" fmla="*/ 0 h 141"/>
                  <a:gd name="T2" fmla="*/ 0 w 38"/>
                  <a:gd name="T3" fmla="*/ 3 h 141"/>
                  <a:gd name="T4" fmla="*/ 0 w 38"/>
                  <a:gd name="T5" fmla="*/ 141 h 141"/>
                  <a:gd name="T6" fmla="*/ 38 w 38"/>
                  <a:gd name="T7" fmla="*/ 131 h 141"/>
                  <a:gd name="T8" fmla="*/ 38 w 38"/>
                  <a:gd name="T9" fmla="*/ 0 h 141"/>
                  <a:gd name="T10" fmla="*/ 0 60000 65536"/>
                  <a:gd name="T11" fmla="*/ 0 60000 65536"/>
                  <a:gd name="T12" fmla="*/ 0 60000 65536"/>
                  <a:gd name="T13" fmla="*/ 0 60000 65536"/>
                  <a:gd name="T14" fmla="*/ 0 60000 65536"/>
                  <a:gd name="T15" fmla="*/ 0 w 38"/>
                  <a:gd name="T16" fmla="*/ 0 h 141"/>
                  <a:gd name="T17" fmla="*/ 38 w 38"/>
                  <a:gd name="T18" fmla="*/ 141 h 141"/>
                </a:gdLst>
                <a:ahLst/>
                <a:cxnLst>
                  <a:cxn ang="T10">
                    <a:pos x="T0" y="T1"/>
                  </a:cxn>
                  <a:cxn ang="T11">
                    <a:pos x="T2" y="T3"/>
                  </a:cxn>
                  <a:cxn ang="T12">
                    <a:pos x="T4" y="T5"/>
                  </a:cxn>
                  <a:cxn ang="T13">
                    <a:pos x="T6" y="T7"/>
                  </a:cxn>
                  <a:cxn ang="T14">
                    <a:pos x="T8" y="T9"/>
                  </a:cxn>
                </a:cxnLst>
                <a:rect l="T15" t="T16" r="T17" b="T18"/>
                <a:pathLst>
                  <a:path w="38" h="141">
                    <a:moveTo>
                      <a:pt x="38" y="0"/>
                    </a:moveTo>
                    <a:lnTo>
                      <a:pt x="0" y="3"/>
                    </a:lnTo>
                    <a:lnTo>
                      <a:pt x="0" y="141"/>
                    </a:lnTo>
                    <a:lnTo>
                      <a:pt x="38" y="131"/>
                    </a:lnTo>
                    <a:lnTo>
                      <a:pt x="38" y="0"/>
                    </a:lnTo>
                    <a:close/>
                  </a:path>
                </a:pathLst>
              </a:custGeom>
              <a:solidFill>
                <a:srgbClr val="E0E0E0"/>
              </a:solidFill>
              <a:ln w="1588">
                <a:solidFill>
                  <a:srgbClr val="808080"/>
                </a:solidFill>
                <a:round/>
                <a:headEnd/>
                <a:tailEnd/>
              </a:ln>
            </p:spPr>
            <p:txBody>
              <a:bodyPr/>
              <a:lstStyle/>
              <a:p>
                <a:endParaRPr lang="zh-CN" altLang="en-US"/>
              </a:p>
            </p:txBody>
          </p:sp>
          <p:sp>
            <p:nvSpPr>
              <p:cNvPr id="32127" name="Freeform 324"/>
              <p:cNvSpPr>
                <a:spLocks/>
              </p:cNvSpPr>
              <p:nvPr/>
            </p:nvSpPr>
            <p:spPr bwMode="auto">
              <a:xfrm>
                <a:off x="1464" y="2624"/>
                <a:ext cx="5" cy="17"/>
              </a:xfrm>
              <a:custGeom>
                <a:avLst/>
                <a:gdLst>
                  <a:gd name="T0" fmla="*/ 39 w 39"/>
                  <a:gd name="T1" fmla="*/ 0 h 140"/>
                  <a:gd name="T2" fmla="*/ 0 w 39"/>
                  <a:gd name="T3" fmla="*/ 3 h 140"/>
                  <a:gd name="T4" fmla="*/ 0 w 39"/>
                  <a:gd name="T5" fmla="*/ 140 h 140"/>
                  <a:gd name="T6" fmla="*/ 39 w 39"/>
                  <a:gd name="T7" fmla="*/ 130 h 140"/>
                  <a:gd name="T8" fmla="*/ 39 w 39"/>
                  <a:gd name="T9" fmla="*/ 0 h 140"/>
                  <a:gd name="T10" fmla="*/ 0 60000 65536"/>
                  <a:gd name="T11" fmla="*/ 0 60000 65536"/>
                  <a:gd name="T12" fmla="*/ 0 60000 65536"/>
                  <a:gd name="T13" fmla="*/ 0 60000 65536"/>
                  <a:gd name="T14" fmla="*/ 0 60000 65536"/>
                  <a:gd name="T15" fmla="*/ 0 w 39"/>
                  <a:gd name="T16" fmla="*/ 0 h 140"/>
                  <a:gd name="T17" fmla="*/ 39 w 39"/>
                  <a:gd name="T18" fmla="*/ 140 h 140"/>
                </a:gdLst>
                <a:ahLst/>
                <a:cxnLst>
                  <a:cxn ang="T10">
                    <a:pos x="T0" y="T1"/>
                  </a:cxn>
                  <a:cxn ang="T11">
                    <a:pos x="T2" y="T3"/>
                  </a:cxn>
                  <a:cxn ang="T12">
                    <a:pos x="T4" y="T5"/>
                  </a:cxn>
                  <a:cxn ang="T13">
                    <a:pos x="T6" y="T7"/>
                  </a:cxn>
                  <a:cxn ang="T14">
                    <a:pos x="T8" y="T9"/>
                  </a:cxn>
                </a:cxnLst>
                <a:rect l="T15" t="T16" r="T17" b="T18"/>
                <a:pathLst>
                  <a:path w="39" h="140">
                    <a:moveTo>
                      <a:pt x="39" y="0"/>
                    </a:moveTo>
                    <a:lnTo>
                      <a:pt x="0" y="3"/>
                    </a:lnTo>
                    <a:lnTo>
                      <a:pt x="0" y="140"/>
                    </a:lnTo>
                    <a:lnTo>
                      <a:pt x="39" y="130"/>
                    </a:lnTo>
                    <a:lnTo>
                      <a:pt x="39" y="0"/>
                    </a:lnTo>
                    <a:close/>
                  </a:path>
                </a:pathLst>
              </a:custGeom>
              <a:solidFill>
                <a:srgbClr val="E0E0E0"/>
              </a:solidFill>
              <a:ln w="1588">
                <a:solidFill>
                  <a:srgbClr val="808080"/>
                </a:solidFill>
                <a:round/>
                <a:headEnd/>
                <a:tailEnd/>
              </a:ln>
            </p:spPr>
            <p:txBody>
              <a:bodyPr/>
              <a:lstStyle/>
              <a:p>
                <a:endParaRPr lang="zh-CN" altLang="en-US"/>
              </a:p>
            </p:txBody>
          </p:sp>
          <p:sp>
            <p:nvSpPr>
              <p:cNvPr id="32128" name="Freeform 325"/>
              <p:cNvSpPr>
                <a:spLocks/>
              </p:cNvSpPr>
              <p:nvPr/>
            </p:nvSpPr>
            <p:spPr bwMode="auto">
              <a:xfrm>
                <a:off x="1445" y="2626"/>
                <a:ext cx="5" cy="18"/>
              </a:xfrm>
              <a:custGeom>
                <a:avLst/>
                <a:gdLst>
                  <a:gd name="T0" fmla="*/ 38 w 38"/>
                  <a:gd name="T1" fmla="*/ 0 h 141"/>
                  <a:gd name="T2" fmla="*/ 0 w 38"/>
                  <a:gd name="T3" fmla="*/ 3 h 141"/>
                  <a:gd name="T4" fmla="*/ 0 w 38"/>
                  <a:gd name="T5" fmla="*/ 141 h 141"/>
                  <a:gd name="T6" fmla="*/ 38 w 38"/>
                  <a:gd name="T7" fmla="*/ 131 h 141"/>
                  <a:gd name="T8" fmla="*/ 38 w 38"/>
                  <a:gd name="T9" fmla="*/ 0 h 141"/>
                  <a:gd name="T10" fmla="*/ 0 60000 65536"/>
                  <a:gd name="T11" fmla="*/ 0 60000 65536"/>
                  <a:gd name="T12" fmla="*/ 0 60000 65536"/>
                  <a:gd name="T13" fmla="*/ 0 60000 65536"/>
                  <a:gd name="T14" fmla="*/ 0 60000 65536"/>
                  <a:gd name="T15" fmla="*/ 0 w 38"/>
                  <a:gd name="T16" fmla="*/ 0 h 141"/>
                  <a:gd name="T17" fmla="*/ 38 w 38"/>
                  <a:gd name="T18" fmla="*/ 141 h 141"/>
                </a:gdLst>
                <a:ahLst/>
                <a:cxnLst>
                  <a:cxn ang="T10">
                    <a:pos x="T0" y="T1"/>
                  </a:cxn>
                  <a:cxn ang="T11">
                    <a:pos x="T2" y="T3"/>
                  </a:cxn>
                  <a:cxn ang="T12">
                    <a:pos x="T4" y="T5"/>
                  </a:cxn>
                  <a:cxn ang="T13">
                    <a:pos x="T6" y="T7"/>
                  </a:cxn>
                  <a:cxn ang="T14">
                    <a:pos x="T8" y="T9"/>
                  </a:cxn>
                </a:cxnLst>
                <a:rect l="T15" t="T16" r="T17" b="T18"/>
                <a:pathLst>
                  <a:path w="38" h="141">
                    <a:moveTo>
                      <a:pt x="38" y="0"/>
                    </a:moveTo>
                    <a:lnTo>
                      <a:pt x="0" y="3"/>
                    </a:lnTo>
                    <a:lnTo>
                      <a:pt x="0" y="141"/>
                    </a:lnTo>
                    <a:lnTo>
                      <a:pt x="38" y="131"/>
                    </a:lnTo>
                    <a:lnTo>
                      <a:pt x="38" y="0"/>
                    </a:lnTo>
                    <a:close/>
                  </a:path>
                </a:pathLst>
              </a:custGeom>
              <a:solidFill>
                <a:srgbClr val="E0E0E0"/>
              </a:solidFill>
              <a:ln w="1588">
                <a:solidFill>
                  <a:srgbClr val="808080"/>
                </a:solidFill>
                <a:round/>
                <a:headEnd/>
                <a:tailEnd/>
              </a:ln>
            </p:spPr>
            <p:txBody>
              <a:bodyPr/>
              <a:lstStyle/>
              <a:p>
                <a:endParaRPr lang="zh-CN" altLang="en-US"/>
              </a:p>
            </p:txBody>
          </p:sp>
          <p:sp>
            <p:nvSpPr>
              <p:cNvPr id="32129" name="Freeform 326"/>
              <p:cNvSpPr>
                <a:spLocks/>
              </p:cNvSpPr>
              <p:nvPr/>
            </p:nvSpPr>
            <p:spPr bwMode="auto">
              <a:xfrm>
                <a:off x="1425" y="2630"/>
                <a:ext cx="5" cy="17"/>
              </a:xfrm>
              <a:custGeom>
                <a:avLst/>
                <a:gdLst>
                  <a:gd name="T0" fmla="*/ 39 w 39"/>
                  <a:gd name="T1" fmla="*/ 0 h 139"/>
                  <a:gd name="T2" fmla="*/ 0 w 39"/>
                  <a:gd name="T3" fmla="*/ 3 h 139"/>
                  <a:gd name="T4" fmla="*/ 0 w 39"/>
                  <a:gd name="T5" fmla="*/ 139 h 139"/>
                  <a:gd name="T6" fmla="*/ 39 w 39"/>
                  <a:gd name="T7" fmla="*/ 130 h 139"/>
                  <a:gd name="T8" fmla="*/ 39 w 39"/>
                  <a:gd name="T9" fmla="*/ 0 h 139"/>
                  <a:gd name="T10" fmla="*/ 0 60000 65536"/>
                  <a:gd name="T11" fmla="*/ 0 60000 65536"/>
                  <a:gd name="T12" fmla="*/ 0 60000 65536"/>
                  <a:gd name="T13" fmla="*/ 0 60000 65536"/>
                  <a:gd name="T14" fmla="*/ 0 60000 65536"/>
                  <a:gd name="T15" fmla="*/ 0 w 39"/>
                  <a:gd name="T16" fmla="*/ 0 h 139"/>
                  <a:gd name="T17" fmla="*/ 39 w 39"/>
                  <a:gd name="T18" fmla="*/ 139 h 139"/>
                </a:gdLst>
                <a:ahLst/>
                <a:cxnLst>
                  <a:cxn ang="T10">
                    <a:pos x="T0" y="T1"/>
                  </a:cxn>
                  <a:cxn ang="T11">
                    <a:pos x="T2" y="T3"/>
                  </a:cxn>
                  <a:cxn ang="T12">
                    <a:pos x="T4" y="T5"/>
                  </a:cxn>
                  <a:cxn ang="T13">
                    <a:pos x="T6" y="T7"/>
                  </a:cxn>
                  <a:cxn ang="T14">
                    <a:pos x="T8" y="T9"/>
                  </a:cxn>
                </a:cxnLst>
                <a:rect l="T15" t="T16" r="T17" b="T18"/>
                <a:pathLst>
                  <a:path w="39" h="139">
                    <a:moveTo>
                      <a:pt x="39" y="0"/>
                    </a:moveTo>
                    <a:lnTo>
                      <a:pt x="0" y="3"/>
                    </a:lnTo>
                    <a:lnTo>
                      <a:pt x="0" y="139"/>
                    </a:lnTo>
                    <a:lnTo>
                      <a:pt x="39" y="130"/>
                    </a:lnTo>
                    <a:lnTo>
                      <a:pt x="39" y="0"/>
                    </a:lnTo>
                    <a:close/>
                  </a:path>
                </a:pathLst>
              </a:custGeom>
              <a:solidFill>
                <a:srgbClr val="E0E0E0"/>
              </a:solidFill>
              <a:ln w="1588">
                <a:solidFill>
                  <a:srgbClr val="808080"/>
                </a:solidFill>
                <a:round/>
                <a:headEnd/>
                <a:tailEnd/>
              </a:ln>
            </p:spPr>
            <p:txBody>
              <a:bodyPr/>
              <a:lstStyle/>
              <a:p>
                <a:endParaRPr lang="zh-CN" altLang="en-US"/>
              </a:p>
            </p:txBody>
          </p:sp>
        </p:grpSp>
        <p:grpSp>
          <p:nvGrpSpPr>
            <p:cNvPr id="31956" name="Group 327"/>
            <p:cNvGrpSpPr>
              <a:grpSpLocks/>
            </p:cNvGrpSpPr>
            <p:nvPr/>
          </p:nvGrpSpPr>
          <p:grpSpPr bwMode="auto">
            <a:xfrm>
              <a:off x="1428" y="2620"/>
              <a:ext cx="226" cy="72"/>
              <a:chOff x="1428" y="2620"/>
              <a:chExt cx="226" cy="72"/>
            </a:xfrm>
          </p:grpSpPr>
          <p:sp>
            <p:nvSpPr>
              <p:cNvPr id="32089" name="Freeform 328"/>
              <p:cNvSpPr>
                <a:spLocks/>
              </p:cNvSpPr>
              <p:nvPr/>
            </p:nvSpPr>
            <p:spPr bwMode="auto">
              <a:xfrm>
                <a:off x="1431" y="2629"/>
                <a:ext cx="222" cy="53"/>
              </a:xfrm>
              <a:custGeom>
                <a:avLst/>
                <a:gdLst>
                  <a:gd name="T0" fmla="*/ 0 w 1772"/>
                  <a:gd name="T1" fmla="*/ 260 h 425"/>
                  <a:gd name="T2" fmla="*/ 0 w 1772"/>
                  <a:gd name="T3" fmla="*/ 425 h 425"/>
                  <a:gd name="T4" fmla="*/ 1772 w 1772"/>
                  <a:gd name="T5" fmla="*/ 139 h 425"/>
                  <a:gd name="T6" fmla="*/ 1772 w 1772"/>
                  <a:gd name="T7" fmla="*/ 0 h 425"/>
                  <a:gd name="T8" fmla="*/ 0 w 1772"/>
                  <a:gd name="T9" fmla="*/ 260 h 425"/>
                  <a:gd name="T10" fmla="*/ 0 60000 65536"/>
                  <a:gd name="T11" fmla="*/ 0 60000 65536"/>
                  <a:gd name="T12" fmla="*/ 0 60000 65536"/>
                  <a:gd name="T13" fmla="*/ 0 60000 65536"/>
                  <a:gd name="T14" fmla="*/ 0 60000 65536"/>
                  <a:gd name="T15" fmla="*/ 0 w 1772"/>
                  <a:gd name="T16" fmla="*/ 0 h 425"/>
                  <a:gd name="T17" fmla="*/ 1772 w 1772"/>
                  <a:gd name="T18" fmla="*/ 425 h 425"/>
                </a:gdLst>
                <a:ahLst/>
                <a:cxnLst>
                  <a:cxn ang="T10">
                    <a:pos x="T0" y="T1"/>
                  </a:cxn>
                  <a:cxn ang="T11">
                    <a:pos x="T2" y="T3"/>
                  </a:cxn>
                  <a:cxn ang="T12">
                    <a:pos x="T4" y="T5"/>
                  </a:cxn>
                  <a:cxn ang="T13">
                    <a:pos x="T6" y="T7"/>
                  </a:cxn>
                  <a:cxn ang="T14">
                    <a:pos x="T8" y="T9"/>
                  </a:cxn>
                </a:cxnLst>
                <a:rect l="T15" t="T16" r="T17" b="T18"/>
                <a:pathLst>
                  <a:path w="1772" h="425">
                    <a:moveTo>
                      <a:pt x="0" y="260"/>
                    </a:moveTo>
                    <a:lnTo>
                      <a:pt x="0" y="425"/>
                    </a:lnTo>
                    <a:lnTo>
                      <a:pt x="1772" y="139"/>
                    </a:lnTo>
                    <a:lnTo>
                      <a:pt x="1772" y="0"/>
                    </a:lnTo>
                    <a:lnTo>
                      <a:pt x="0" y="260"/>
                    </a:lnTo>
                    <a:close/>
                  </a:path>
                </a:pathLst>
              </a:custGeom>
              <a:solidFill>
                <a:srgbClr val="404040"/>
              </a:solidFill>
              <a:ln w="9525">
                <a:noFill/>
                <a:round/>
                <a:headEnd/>
                <a:tailEnd/>
              </a:ln>
            </p:spPr>
            <p:txBody>
              <a:bodyPr/>
              <a:lstStyle/>
              <a:p>
                <a:endParaRPr lang="zh-CN" altLang="en-US"/>
              </a:p>
            </p:txBody>
          </p:sp>
          <p:sp>
            <p:nvSpPr>
              <p:cNvPr id="32090" name="Rectangle 329"/>
              <p:cNvSpPr>
                <a:spLocks noChangeArrowheads="1"/>
              </p:cNvSpPr>
              <p:nvPr/>
            </p:nvSpPr>
            <p:spPr bwMode="auto">
              <a:xfrm>
                <a:off x="1439" y="2652"/>
                <a:ext cx="3" cy="38"/>
              </a:xfrm>
              <a:prstGeom prst="rect">
                <a:avLst/>
              </a:prstGeom>
              <a:solidFill>
                <a:srgbClr val="C0C0C0"/>
              </a:solidFill>
              <a:ln w="9525">
                <a:noFill/>
                <a:miter lim="800000"/>
                <a:headEnd/>
                <a:tailEnd/>
              </a:ln>
            </p:spPr>
            <p:txBody>
              <a:bodyPr/>
              <a:lstStyle/>
              <a:p>
                <a:endParaRPr lang="zh-CN" altLang="en-US"/>
              </a:p>
            </p:txBody>
          </p:sp>
          <p:sp>
            <p:nvSpPr>
              <p:cNvPr id="32091" name="Rectangle 330"/>
              <p:cNvSpPr>
                <a:spLocks noChangeArrowheads="1"/>
              </p:cNvSpPr>
              <p:nvPr/>
            </p:nvSpPr>
            <p:spPr bwMode="auto">
              <a:xfrm>
                <a:off x="1447" y="2652"/>
                <a:ext cx="2" cy="38"/>
              </a:xfrm>
              <a:prstGeom prst="rect">
                <a:avLst/>
              </a:prstGeom>
              <a:solidFill>
                <a:srgbClr val="C0C0C0"/>
              </a:solidFill>
              <a:ln w="9525">
                <a:noFill/>
                <a:miter lim="800000"/>
                <a:headEnd/>
                <a:tailEnd/>
              </a:ln>
            </p:spPr>
            <p:txBody>
              <a:bodyPr/>
              <a:lstStyle/>
              <a:p>
                <a:endParaRPr lang="zh-CN" altLang="en-US"/>
              </a:p>
            </p:txBody>
          </p:sp>
          <p:sp>
            <p:nvSpPr>
              <p:cNvPr id="32092" name="Rectangle 331"/>
              <p:cNvSpPr>
                <a:spLocks noChangeArrowheads="1"/>
              </p:cNvSpPr>
              <p:nvPr/>
            </p:nvSpPr>
            <p:spPr bwMode="auto">
              <a:xfrm>
                <a:off x="1454" y="2651"/>
                <a:ext cx="3" cy="37"/>
              </a:xfrm>
              <a:prstGeom prst="rect">
                <a:avLst/>
              </a:prstGeom>
              <a:solidFill>
                <a:srgbClr val="C0C0C0"/>
              </a:solidFill>
              <a:ln w="9525">
                <a:noFill/>
                <a:miter lim="800000"/>
                <a:headEnd/>
                <a:tailEnd/>
              </a:ln>
            </p:spPr>
            <p:txBody>
              <a:bodyPr/>
              <a:lstStyle/>
              <a:p>
                <a:endParaRPr lang="zh-CN" altLang="en-US"/>
              </a:p>
            </p:txBody>
          </p:sp>
          <p:sp>
            <p:nvSpPr>
              <p:cNvPr id="32093" name="Rectangle 332"/>
              <p:cNvSpPr>
                <a:spLocks noChangeArrowheads="1"/>
              </p:cNvSpPr>
              <p:nvPr/>
            </p:nvSpPr>
            <p:spPr bwMode="auto">
              <a:xfrm>
                <a:off x="1463" y="2649"/>
                <a:ext cx="2" cy="37"/>
              </a:xfrm>
              <a:prstGeom prst="rect">
                <a:avLst/>
              </a:prstGeom>
              <a:solidFill>
                <a:srgbClr val="C0C0C0"/>
              </a:solidFill>
              <a:ln w="9525">
                <a:noFill/>
                <a:miter lim="800000"/>
                <a:headEnd/>
                <a:tailEnd/>
              </a:ln>
            </p:spPr>
            <p:txBody>
              <a:bodyPr/>
              <a:lstStyle/>
              <a:p>
                <a:endParaRPr lang="zh-CN" altLang="en-US"/>
              </a:p>
            </p:txBody>
          </p:sp>
          <p:sp>
            <p:nvSpPr>
              <p:cNvPr id="32094" name="Rectangle 333"/>
              <p:cNvSpPr>
                <a:spLocks noChangeArrowheads="1"/>
              </p:cNvSpPr>
              <p:nvPr/>
            </p:nvSpPr>
            <p:spPr bwMode="auto">
              <a:xfrm>
                <a:off x="1471" y="2650"/>
                <a:ext cx="2" cy="37"/>
              </a:xfrm>
              <a:prstGeom prst="rect">
                <a:avLst/>
              </a:prstGeom>
              <a:solidFill>
                <a:srgbClr val="C0C0C0"/>
              </a:solidFill>
              <a:ln w="9525">
                <a:noFill/>
                <a:miter lim="800000"/>
                <a:headEnd/>
                <a:tailEnd/>
              </a:ln>
            </p:spPr>
            <p:txBody>
              <a:bodyPr/>
              <a:lstStyle/>
              <a:p>
                <a:endParaRPr lang="zh-CN" altLang="en-US"/>
              </a:p>
            </p:txBody>
          </p:sp>
          <p:sp>
            <p:nvSpPr>
              <p:cNvPr id="32095" name="Rectangle 334"/>
              <p:cNvSpPr>
                <a:spLocks noChangeArrowheads="1"/>
              </p:cNvSpPr>
              <p:nvPr/>
            </p:nvSpPr>
            <p:spPr bwMode="auto">
              <a:xfrm>
                <a:off x="1480" y="2647"/>
                <a:ext cx="3" cy="37"/>
              </a:xfrm>
              <a:prstGeom prst="rect">
                <a:avLst/>
              </a:prstGeom>
              <a:solidFill>
                <a:srgbClr val="C0C0C0"/>
              </a:solidFill>
              <a:ln w="9525">
                <a:noFill/>
                <a:miter lim="800000"/>
                <a:headEnd/>
                <a:tailEnd/>
              </a:ln>
            </p:spPr>
            <p:txBody>
              <a:bodyPr/>
              <a:lstStyle/>
              <a:p>
                <a:endParaRPr lang="zh-CN" altLang="en-US"/>
              </a:p>
            </p:txBody>
          </p:sp>
          <p:sp>
            <p:nvSpPr>
              <p:cNvPr id="32096" name="Rectangle 335"/>
              <p:cNvSpPr>
                <a:spLocks noChangeArrowheads="1"/>
              </p:cNvSpPr>
              <p:nvPr/>
            </p:nvSpPr>
            <p:spPr bwMode="auto">
              <a:xfrm>
                <a:off x="1488" y="2645"/>
                <a:ext cx="3" cy="38"/>
              </a:xfrm>
              <a:prstGeom prst="rect">
                <a:avLst/>
              </a:prstGeom>
              <a:solidFill>
                <a:srgbClr val="C0C0C0"/>
              </a:solidFill>
              <a:ln w="9525">
                <a:noFill/>
                <a:miter lim="800000"/>
                <a:headEnd/>
                <a:tailEnd/>
              </a:ln>
            </p:spPr>
            <p:txBody>
              <a:bodyPr/>
              <a:lstStyle/>
              <a:p>
                <a:endParaRPr lang="zh-CN" altLang="en-US"/>
              </a:p>
            </p:txBody>
          </p:sp>
          <p:sp>
            <p:nvSpPr>
              <p:cNvPr id="32097" name="Rectangle 336"/>
              <p:cNvSpPr>
                <a:spLocks noChangeArrowheads="1"/>
              </p:cNvSpPr>
              <p:nvPr/>
            </p:nvSpPr>
            <p:spPr bwMode="auto">
              <a:xfrm>
                <a:off x="1496" y="2644"/>
                <a:ext cx="3" cy="37"/>
              </a:xfrm>
              <a:prstGeom prst="rect">
                <a:avLst/>
              </a:prstGeom>
              <a:solidFill>
                <a:srgbClr val="C0C0C0"/>
              </a:solidFill>
              <a:ln w="9525">
                <a:noFill/>
                <a:miter lim="800000"/>
                <a:headEnd/>
                <a:tailEnd/>
              </a:ln>
            </p:spPr>
            <p:txBody>
              <a:bodyPr/>
              <a:lstStyle/>
              <a:p>
                <a:endParaRPr lang="zh-CN" altLang="en-US"/>
              </a:p>
            </p:txBody>
          </p:sp>
          <p:sp>
            <p:nvSpPr>
              <p:cNvPr id="32098" name="Rectangle 337"/>
              <p:cNvSpPr>
                <a:spLocks noChangeArrowheads="1"/>
              </p:cNvSpPr>
              <p:nvPr/>
            </p:nvSpPr>
            <p:spPr bwMode="auto">
              <a:xfrm>
                <a:off x="1505" y="2643"/>
                <a:ext cx="3" cy="38"/>
              </a:xfrm>
              <a:prstGeom prst="rect">
                <a:avLst/>
              </a:prstGeom>
              <a:solidFill>
                <a:srgbClr val="C0C0C0"/>
              </a:solidFill>
              <a:ln w="9525">
                <a:noFill/>
                <a:miter lim="800000"/>
                <a:headEnd/>
                <a:tailEnd/>
              </a:ln>
            </p:spPr>
            <p:txBody>
              <a:bodyPr/>
              <a:lstStyle/>
              <a:p>
                <a:endParaRPr lang="zh-CN" altLang="en-US"/>
              </a:p>
            </p:txBody>
          </p:sp>
          <p:sp>
            <p:nvSpPr>
              <p:cNvPr id="32099" name="Rectangle 338"/>
              <p:cNvSpPr>
                <a:spLocks noChangeArrowheads="1"/>
              </p:cNvSpPr>
              <p:nvPr/>
            </p:nvSpPr>
            <p:spPr bwMode="auto">
              <a:xfrm>
                <a:off x="1512" y="2639"/>
                <a:ext cx="3" cy="38"/>
              </a:xfrm>
              <a:prstGeom prst="rect">
                <a:avLst/>
              </a:prstGeom>
              <a:solidFill>
                <a:srgbClr val="C0C0C0"/>
              </a:solidFill>
              <a:ln w="9525">
                <a:noFill/>
                <a:miter lim="800000"/>
                <a:headEnd/>
                <a:tailEnd/>
              </a:ln>
            </p:spPr>
            <p:txBody>
              <a:bodyPr/>
              <a:lstStyle/>
              <a:p>
                <a:endParaRPr lang="zh-CN" altLang="en-US"/>
              </a:p>
            </p:txBody>
          </p:sp>
          <p:sp>
            <p:nvSpPr>
              <p:cNvPr id="32100" name="Rectangle 339"/>
              <p:cNvSpPr>
                <a:spLocks noChangeArrowheads="1"/>
              </p:cNvSpPr>
              <p:nvPr/>
            </p:nvSpPr>
            <p:spPr bwMode="auto">
              <a:xfrm>
                <a:off x="1521" y="2641"/>
                <a:ext cx="3" cy="38"/>
              </a:xfrm>
              <a:prstGeom prst="rect">
                <a:avLst/>
              </a:prstGeom>
              <a:solidFill>
                <a:srgbClr val="C0C0C0"/>
              </a:solidFill>
              <a:ln w="9525">
                <a:noFill/>
                <a:miter lim="800000"/>
                <a:headEnd/>
                <a:tailEnd/>
              </a:ln>
            </p:spPr>
            <p:txBody>
              <a:bodyPr/>
              <a:lstStyle/>
              <a:p>
                <a:endParaRPr lang="zh-CN" altLang="en-US"/>
              </a:p>
            </p:txBody>
          </p:sp>
          <p:sp>
            <p:nvSpPr>
              <p:cNvPr id="32101" name="Rectangle 340"/>
              <p:cNvSpPr>
                <a:spLocks noChangeArrowheads="1"/>
              </p:cNvSpPr>
              <p:nvPr/>
            </p:nvSpPr>
            <p:spPr bwMode="auto">
              <a:xfrm>
                <a:off x="1529" y="2639"/>
                <a:ext cx="2" cy="38"/>
              </a:xfrm>
              <a:prstGeom prst="rect">
                <a:avLst/>
              </a:prstGeom>
              <a:solidFill>
                <a:srgbClr val="C0C0C0"/>
              </a:solidFill>
              <a:ln w="9525">
                <a:noFill/>
                <a:miter lim="800000"/>
                <a:headEnd/>
                <a:tailEnd/>
              </a:ln>
            </p:spPr>
            <p:txBody>
              <a:bodyPr/>
              <a:lstStyle/>
              <a:p>
                <a:endParaRPr lang="zh-CN" altLang="en-US"/>
              </a:p>
            </p:txBody>
          </p:sp>
          <p:sp>
            <p:nvSpPr>
              <p:cNvPr id="32102" name="Rectangle 341"/>
              <p:cNvSpPr>
                <a:spLocks noChangeArrowheads="1"/>
              </p:cNvSpPr>
              <p:nvPr/>
            </p:nvSpPr>
            <p:spPr bwMode="auto">
              <a:xfrm>
                <a:off x="1536" y="2639"/>
                <a:ext cx="3" cy="37"/>
              </a:xfrm>
              <a:prstGeom prst="rect">
                <a:avLst/>
              </a:prstGeom>
              <a:solidFill>
                <a:srgbClr val="C0C0C0"/>
              </a:solidFill>
              <a:ln w="9525">
                <a:noFill/>
                <a:miter lim="800000"/>
                <a:headEnd/>
                <a:tailEnd/>
              </a:ln>
            </p:spPr>
            <p:txBody>
              <a:bodyPr/>
              <a:lstStyle/>
              <a:p>
                <a:endParaRPr lang="zh-CN" altLang="en-US"/>
              </a:p>
            </p:txBody>
          </p:sp>
          <p:sp>
            <p:nvSpPr>
              <p:cNvPr id="32103" name="Rectangle 342"/>
              <p:cNvSpPr>
                <a:spLocks noChangeArrowheads="1"/>
              </p:cNvSpPr>
              <p:nvPr/>
            </p:nvSpPr>
            <p:spPr bwMode="auto">
              <a:xfrm>
                <a:off x="1545" y="2637"/>
                <a:ext cx="3" cy="38"/>
              </a:xfrm>
              <a:prstGeom prst="rect">
                <a:avLst/>
              </a:prstGeom>
              <a:solidFill>
                <a:srgbClr val="C0C0C0"/>
              </a:solidFill>
              <a:ln w="9525">
                <a:noFill/>
                <a:miter lim="800000"/>
                <a:headEnd/>
                <a:tailEnd/>
              </a:ln>
            </p:spPr>
            <p:txBody>
              <a:bodyPr/>
              <a:lstStyle/>
              <a:p>
                <a:endParaRPr lang="zh-CN" altLang="en-US"/>
              </a:p>
            </p:txBody>
          </p:sp>
          <p:sp>
            <p:nvSpPr>
              <p:cNvPr id="32104" name="Rectangle 343"/>
              <p:cNvSpPr>
                <a:spLocks noChangeArrowheads="1"/>
              </p:cNvSpPr>
              <p:nvPr/>
            </p:nvSpPr>
            <p:spPr bwMode="auto">
              <a:xfrm>
                <a:off x="1553" y="2638"/>
                <a:ext cx="3" cy="37"/>
              </a:xfrm>
              <a:prstGeom prst="rect">
                <a:avLst/>
              </a:prstGeom>
              <a:solidFill>
                <a:srgbClr val="C0C0C0"/>
              </a:solidFill>
              <a:ln w="9525">
                <a:noFill/>
                <a:miter lim="800000"/>
                <a:headEnd/>
                <a:tailEnd/>
              </a:ln>
            </p:spPr>
            <p:txBody>
              <a:bodyPr/>
              <a:lstStyle/>
              <a:p>
                <a:endParaRPr lang="zh-CN" altLang="en-US"/>
              </a:p>
            </p:txBody>
          </p:sp>
          <p:sp>
            <p:nvSpPr>
              <p:cNvPr id="32105" name="Rectangle 344"/>
              <p:cNvSpPr>
                <a:spLocks noChangeArrowheads="1"/>
              </p:cNvSpPr>
              <p:nvPr/>
            </p:nvSpPr>
            <p:spPr bwMode="auto">
              <a:xfrm>
                <a:off x="1561" y="2634"/>
                <a:ext cx="3" cy="38"/>
              </a:xfrm>
              <a:prstGeom prst="rect">
                <a:avLst/>
              </a:prstGeom>
              <a:solidFill>
                <a:srgbClr val="C0C0C0"/>
              </a:solidFill>
              <a:ln w="9525">
                <a:noFill/>
                <a:miter lim="800000"/>
                <a:headEnd/>
                <a:tailEnd/>
              </a:ln>
            </p:spPr>
            <p:txBody>
              <a:bodyPr/>
              <a:lstStyle/>
              <a:p>
                <a:endParaRPr lang="zh-CN" altLang="en-US"/>
              </a:p>
            </p:txBody>
          </p:sp>
          <p:sp>
            <p:nvSpPr>
              <p:cNvPr id="32106" name="Rectangle 345"/>
              <p:cNvSpPr>
                <a:spLocks noChangeArrowheads="1"/>
              </p:cNvSpPr>
              <p:nvPr/>
            </p:nvSpPr>
            <p:spPr bwMode="auto">
              <a:xfrm>
                <a:off x="1569" y="2634"/>
                <a:ext cx="3" cy="38"/>
              </a:xfrm>
              <a:prstGeom prst="rect">
                <a:avLst/>
              </a:prstGeom>
              <a:solidFill>
                <a:srgbClr val="C0C0C0"/>
              </a:solidFill>
              <a:ln w="9525">
                <a:noFill/>
                <a:miter lim="800000"/>
                <a:headEnd/>
                <a:tailEnd/>
              </a:ln>
            </p:spPr>
            <p:txBody>
              <a:bodyPr/>
              <a:lstStyle/>
              <a:p>
                <a:endParaRPr lang="zh-CN" altLang="en-US"/>
              </a:p>
            </p:txBody>
          </p:sp>
          <p:sp>
            <p:nvSpPr>
              <p:cNvPr id="32107" name="Rectangle 346"/>
              <p:cNvSpPr>
                <a:spLocks noChangeArrowheads="1"/>
              </p:cNvSpPr>
              <p:nvPr/>
            </p:nvSpPr>
            <p:spPr bwMode="auto">
              <a:xfrm>
                <a:off x="1577" y="2632"/>
                <a:ext cx="3" cy="38"/>
              </a:xfrm>
              <a:prstGeom prst="rect">
                <a:avLst/>
              </a:prstGeom>
              <a:solidFill>
                <a:srgbClr val="C0C0C0"/>
              </a:solidFill>
              <a:ln w="9525">
                <a:noFill/>
                <a:miter lim="800000"/>
                <a:headEnd/>
                <a:tailEnd/>
              </a:ln>
            </p:spPr>
            <p:txBody>
              <a:bodyPr/>
              <a:lstStyle/>
              <a:p>
                <a:endParaRPr lang="zh-CN" altLang="en-US"/>
              </a:p>
            </p:txBody>
          </p:sp>
          <p:sp>
            <p:nvSpPr>
              <p:cNvPr id="32108" name="Rectangle 347"/>
              <p:cNvSpPr>
                <a:spLocks noChangeArrowheads="1"/>
              </p:cNvSpPr>
              <p:nvPr/>
            </p:nvSpPr>
            <p:spPr bwMode="auto">
              <a:xfrm>
                <a:off x="1585" y="2632"/>
                <a:ext cx="3" cy="38"/>
              </a:xfrm>
              <a:prstGeom prst="rect">
                <a:avLst/>
              </a:prstGeom>
              <a:solidFill>
                <a:srgbClr val="C0C0C0"/>
              </a:solidFill>
              <a:ln w="9525">
                <a:noFill/>
                <a:miter lim="800000"/>
                <a:headEnd/>
                <a:tailEnd/>
              </a:ln>
            </p:spPr>
            <p:txBody>
              <a:bodyPr/>
              <a:lstStyle/>
              <a:p>
                <a:endParaRPr lang="zh-CN" altLang="en-US"/>
              </a:p>
            </p:txBody>
          </p:sp>
          <p:sp>
            <p:nvSpPr>
              <p:cNvPr id="32109" name="Rectangle 348"/>
              <p:cNvSpPr>
                <a:spLocks noChangeArrowheads="1"/>
              </p:cNvSpPr>
              <p:nvPr/>
            </p:nvSpPr>
            <p:spPr bwMode="auto">
              <a:xfrm>
                <a:off x="1592" y="2631"/>
                <a:ext cx="3" cy="38"/>
              </a:xfrm>
              <a:prstGeom prst="rect">
                <a:avLst/>
              </a:prstGeom>
              <a:solidFill>
                <a:srgbClr val="C0C0C0"/>
              </a:solidFill>
              <a:ln w="9525">
                <a:noFill/>
                <a:miter lim="800000"/>
                <a:headEnd/>
                <a:tailEnd/>
              </a:ln>
            </p:spPr>
            <p:txBody>
              <a:bodyPr/>
              <a:lstStyle/>
              <a:p>
                <a:endParaRPr lang="zh-CN" altLang="en-US"/>
              </a:p>
            </p:txBody>
          </p:sp>
          <p:sp>
            <p:nvSpPr>
              <p:cNvPr id="32110" name="Rectangle 349"/>
              <p:cNvSpPr>
                <a:spLocks noChangeArrowheads="1"/>
              </p:cNvSpPr>
              <p:nvPr/>
            </p:nvSpPr>
            <p:spPr bwMode="auto">
              <a:xfrm>
                <a:off x="1600" y="2628"/>
                <a:ext cx="3" cy="38"/>
              </a:xfrm>
              <a:prstGeom prst="rect">
                <a:avLst/>
              </a:prstGeom>
              <a:solidFill>
                <a:srgbClr val="C0C0C0"/>
              </a:solidFill>
              <a:ln w="9525">
                <a:noFill/>
                <a:miter lim="800000"/>
                <a:headEnd/>
                <a:tailEnd/>
              </a:ln>
            </p:spPr>
            <p:txBody>
              <a:bodyPr/>
              <a:lstStyle/>
              <a:p>
                <a:endParaRPr lang="zh-CN" altLang="en-US"/>
              </a:p>
            </p:txBody>
          </p:sp>
          <p:sp>
            <p:nvSpPr>
              <p:cNvPr id="32111" name="Rectangle 350"/>
              <p:cNvSpPr>
                <a:spLocks noChangeArrowheads="1"/>
              </p:cNvSpPr>
              <p:nvPr/>
            </p:nvSpPr>
            <p:spPr bwMode="auto">
              <a:xfrm>
                <a:off x="1608" y="2628"/>
                <a:ext cx="3" cy="38"/>
              </a:xfrm>
              <a:prstGeom prst="rect">
                <a:avLst/>
              </a:prstGeom>
              <a:solidFill>
                <a:srgbClr val="C0C0C0"/>
              </a:solidFill>
              <a:ln w="9525">
                <a:noFill/>
                <a:miter lim="800000"/>
                <a:headEnd/>
                <a:tailEnd/>
              </a:ln>
            </p:spPr>
            <p:txBody>
              <a:bodyPr/>
              <a:lstStyle/>
              <a:p>
                <a:endParaRPr lang="zh-CN" altLang="en-US"/>
              </a:p>
            </p:txBody>
          </p:sp>
          <p:sp>
            <p:nvSpPr>
              <p:cNvPr id="32112" name="Rectangle 351"/>
              <p:cNvSpPr>
                <a:spLocks noChangeArrowheads="1"/>
              </p:cNvSpPr>
              <p:nvPr/>
            </p:nvSpPr>
            <p:spPr bwMode="auto">
              <a:xfrm>
                <a:off x="1616" y="2629"/>
                <a:ext cx="3" cy="38"/>
              </a:xfrm>
              <a:prstGeom prst="rect">
                <a:avLst/>
              </a:prstGeom>
              <a:solidFill>
                <a:srgbClr val="C0C0C0"/>
              </a:solidFill>
              <a:ln w="9525">
                <a:noFill/>
                <a:miter lim="800000"/>
                <a:headEnd/>
                <a:tailEnd/>
              </a:ln>
            </p:spPr>
            <p:txBody>
              <a:bodyPr/>
              <a:lstStyle/>
              <a:p>
                <a:endParaRPr lang="zh-CN" altLang="en-US"/>
              </a:p>
            </p:txBody>
          </p:sp>
          <p:sp>
            <p:nvSpPr>
              <p:cNvPr id="32113" name="Rectangle 352"/>
              <p:cNvSpPr>
                <a:spLocks noChangeArrowheads="1"/>
              </p:cNvSpPr>
              <p:nvPr/>
            </p:nvSpPr>
            <p:spPr bwMode="auto">
              <a:xfrm>
                <a:off x="1623" y="2626"/>
                <a:ext cx="3" cy="38"/>
              </a:xfrm>
              <a:prstGeom prst="rect">
                <a:avLst/>
              </a:prstGeom>
              <a:solidFill>
                <a:srgbClr val="C0C0C0"/>
              </a:solidFill>
              <a:ln w="9525">
                <a:noFill/>
                <a:miter lim="800000"/>
                <a:headEnd/>
                <a:tailEnd/>
              </a:ln>
            </p:spPr>
            <p:txBody>
              <a:bodyPr/>
              <a:lstStyle/>
              <a:p>
                <a:endParaRPr lang="zh-CN" altLang="en-US"/>
              </a:p>
            </p:txBody>
          </p:sp>
          <p:sp>
            <p:nvSpPr>
              <p:cNvPr id="32114" name="Rectangle 353"/>
              <p:cNvSpPr>
                <a:spLocks noChangeArrowheads="1"/>
              </p:cNvSpPr>
              <p:nvPr/>
            </p:nvSpPr>
            <p:spPr bwMode="auto">
              <a:xfrm>
                <a:off x="1630" y="2625"/>
                <a:ext cx="3" cy="38"/>
              </a:xfrm>
              <a:prstGeom prst="rect">
                <a:avLst/>
              </a:prstGeom>
              <a:solidFill>
                <a:srgbClr val="C0C0C0"/>
              </a:solidFill>
              <a:ln w="9525">
                <a:noFill/>
                <a:miter lim="800000"/>
                <a:headEnd/>
                <a:tailEnd/>
              </a:ln>
            </p:spPr>
            <p:txBody>
              <a:bodyPr/>
              <a:lstStyle/>
              <a:p>
                <a:endParaRPr lang="zh-CN" altLang="en-US"/>
              </a:p>
            </p:txBody>
          </p:sp>
          <p:sp>
            <p:nvSpPr>
              <p:cNvPr id="32115" name="Rectangle 354"/>
              <p:cNvSpPr>
                <a:spLocks noChangeArrowheads="1"/>
              </p:cNvSpPr>
              <p:nvPr/>
            </p:nvSpPr>
            <p:spPr bwMode="auto">
              <a:xfrm>
                <a:off x="1638" y="2621"/>
                <a:ext cx="2" cy="37"/>
              </a:xfrm>
              <a:prstGeom prst="rect">
                <a:avLst/>
              </a:prstGeom>
              <a:solidFill>
                <a:srgbClr val="C0C0C0"/>
              </a:solidFill>
              <a:ln w="9525">
                <a:noFill/>
                <a:miter lim="800000"/>
                <a:headEnd/>
                <a:tailEnd/>
              </a:ln>
            </p:spPr>
            <p:txBody>
              <a:bodyPr/>
              <a:lstStyle/>
              <a:p>
                <a:endParaRPr lang="zh-CN" altLang="en-US"/>
              </a:p>
            </p:txBody>
          </p:sp>
          <p:sp>
            <p:nvSpPr>
              <p:cNvPr id="32116" name="Rectangle 355"/>
              <p:cNvSpPr>
                <a:spLocks noChangeArrowheads="1"/>
              </p:cNvSpPr>
              <p:nvPr/>
            </p:nvSpPr>
            <p:spPr bwMode="auto">
              <a:xfrm>
                <a:off x="1644" y="2622"/>
                <a:ext cx="3" cy="38"/>
              </a:xfrm>
              <a:prstGeom prst="rect">
                <a:avLst/>
              </a:prstGeom>
              <a:solidFill>
                <a:srgbClr val="C0C0C0"/>
              </a:solidFill>
              <a:ln w="9525">
                <a:noFill/>
                <a:miter lim="800000"/>
                <a:headEnd/>
                <a:tailEnd/>
              </a:ln>
            </p:spPr>
            <p:txBody>
              <a:bodyPr/>
              <a:lstStyle/>
              <a:p>
                <a:endParaRPr lang="zh-CN" altLang="en-US"/>
              </a:p>
            </p:txBody>
          </p:sp>
          <p:sp>
            <p:nvSpPr>
              <p:cNvPr id="32117" name="Rectangle 356"/>
              <p:cNvSpPr>
                <a:spLocks noChangeArrowheads="1"/>
              </p:cNvSpPr>
              <p:nvPr/>
            </p:nvSpPr>
            <p:spPr bwMode="auto">
              <a:xfrm>
                <a:off x="1651" y="2620"/>
                <a:ext cx="3" cy="38"/>
              </a:xfrm>
              <a:prstGeom prst="rect">
                <a:avLst/>
              </a:prstGeom>
              <a:solidFill>
                <a:srgbClr val="C0C0C0"/>
              </a:solidFill>
              <a:ln w="9525">
                <a:noFill/>
                <a:miter lim="800000"/>
                <a:headEnd/>
                <a:tailEnd/>
              </a:ln>
            </p:spPr>
            <p:txBody>
              <a:bodyPr/>
              <a:lstStyle/>
              <a:p>
                <a:endParaRPr lang="zh-CN" altLang="en-US"/>
              </a:p>
            </p:txBody>
          </p:sp>
          <p:sp>
            <p:nvSpPr>
              <p:cNvPr id="32118" name="Rectangle 357"/>
              <p:cNvSpPr>
                <a:spLocks noChangeArrowheads="1"/>
              </p:cNvSpPr>
              <p:nvPr/>
            </p:nvSpPr>
            <p:spPr bwMode="auto">
              <a:xfrm>
                <a:off x="1428" y="2655"/>
                <a:ext cx="7" cy="37"/>
              </a:xfrm>
              <a:prstGeom prst="rect">
                <a:avLst/>
              </a:prstGeom>
              <a:solidFill>
                <a:srgbClr val="C0C0C0"/>
              </a:solidFill>
              <a:ln w="9525">
                <a:noFill/>
                <a:miter lim="800000"/>
                <a:headEnd/>
                <a:tailEnd/>
              </a:ln>
            </p:spPr>
            <p:txBody>
              <a:bodyPr/>
              <a:lstStyle/>
              <a:p>
                <a:endParaRPr lang="zh-CN" altLang="en-US"/>
              </a:p>
            </p:txBody>
          </p:sp>
        </p:grpSp>
        <p:sp>
          <p:nvSpPr>
            <p:cNvPr id="31957" name="Freeform 358"/>
            <p:cNvSpPr>
              <a:spLocks/>
            </p:cNvSpPr>
            <p:nvPr/>
          </p:nvSpPr>
          <p:spPr bwMode="auto">
            <a:xfrm>
              <a:off x="1430" y="2661"/>
              <a:ext cx="9" cy="23"/>
            </a:xfrm>
            <a:custGeom>
              <a:avLst/>
              <a:gdLst>
                <a:gd name="T0" fmla="*/ 10 w 69"/>
                <a:gd name="T1" fmla="*/ 0 h 187"/>
                <a:gd name="T2" fmla="*/ 69 w 69"/>
                <a:gd name="T3" fmla="*/ 26 h 187"/>
                <a:gd name="T4" fmla="*/ 69 w 69"/>
                <a:gd name="T5" fmla="*/ 187 h 187"/>
                <a:gd name="T6" fmla="*/ 0 w 69"/>
                <a:gd name="T7" fmla="*/ 158 h 187"/>
                <a:gd name="T8" fmla="*/ 0 60000 65536"/>
                <a:gd name="T9" fmla="*/ 0 60000 65536"/>
                <a:gd name="T10" fmla="*/ 0 60000 65536"/>
                <a:gd name="T11" fmla="*/ 0 60000 65536"/>
                <a:gd name="T12" fmla="*/ 0 w 69"/>
                <a:gd name="T13" fmla="*/ 0 h 187"/>
                <a:gd name="T14" fmla="*/ 69 w 69"/>
                <a:gd name="T15" fmla="*/ 187 h 187"/>
              </a:gdLst>
              <a:ahLst/>
              <a:cxnLst>
                <a:cxn ang="T8">
                  <a:pos x="T0" y="T1"/>
                </a:cxn>
                <a:cxn ang="T9">
                  <a:pos x="T2" y="T3"/>
                </a:cxn>
                <a:cxn ang="T10">
                  <a:pos x="T4" y="T5"/>
                </a:cxn>
                <a:cxn ang="T11">
                  <a:pos x="T6" y="T7"/>
                </a:cxn>
              </a:cxnLst>
              <a:rect l="T12" t="T13" r="T14" b="T15"/>
              <a:pathLst>
                <a:path w="69" h="187">
                  <a:moveTo>
                    <a:pt x="10" y="0"/>
                  </a:moveTo>
                  <a:lnTo>
                    <a:pt x="69" y="26"/>
                  </a:lnTo>
                  <a:lnTo>
                    <a:pt x="69" y="187"/>
                  </a:lnTo>
                  <a:lnTo>
                    <a:pt x="0" y="158"/>
                  </a:lnTo>
                </a:path>
              </a:pathLst>
            </a:custGeom>
            <a:noFill/>
            <a:ln w="3175">
              <a:solidFill>
                <a:srgbClr val="808080"/>
              </a:solidFill>
              <a:round/>
              <a:headEnd/>
              <a:tailEnd/>
            </a:ln>
          </p:spPr>
          <p:txBody>
            <a:bodyPr/>
            <a:lstStyle/>
            <a:p>
              <a:endParaRPr lang="zh-CN" altLang="en-US"/>
            </a:p>
          </p:txBody>
        </p:sp>
        <p:grpSp>
          <p:nvGrpSpPr>
            <p:cNvPr id="31958" name="Group 359"/>
            <p:cNvGrpSpPr>
              <a:grpSpLocks/>
            </p:cNvGrpSpPr>
            <p:nvPr/>
          </p:nvGrpSpPr>
          <p:grpSpPr bwMode="auto">
            <a:xfrm>
              <a:off x="1421" y="2389"/>
              <a:ext cx="8" cy="7"/>
              <a:chOff x="1421" y="2389"/>
              <a:chExt cx="8" cy="7"/>
            </a:xfrm>
          </p:grpSpPr>
          <p:sp>
            <p:nvSpPr>
              <p:cNvPr id="32085" name="Oval 360"/>
              <p:cNvSpPr>
                <a:spLocks noChangeArrowheads="1"/>
              </p:cNvSpPr>
              <p:nvPr/>
            </p:nvSpPr>
            <p:spPr bwMode="auto">
              <a:xfrm>
                <a:off x="1421" y="2389"/>
                <a:ext cx="4" cy="6"/>
              </a:xfrm>
              <a:prstGeom prst="ellipse">
                <a:avLst/>
              </a:prstGeom>
              <a:solidFill>
                <a:srgbClr val="E0E0E0"/>
              </a:solidFill>
              <a:ln w="1588">
                <a:solidFill>
                  <a:srgbClr val="808080"/>
                </a:solidFill>
                <a:round/>
                <a:headEnd/>
                <a:tailEnd/>
              </a:ln>
            </p:spPr>
            <p:txBody>
              <a:bodyPr/>
              <a:lstStyle/>
              <a:p>
                <a:endParaRPr lang="zh-CN" altLang="en-US"/>
              </a:p>
            </p:txBody>
          </p:sp>
          <p:sp>
            <p:nvSpPr>
              <p:cNvPr id="32086" name="Rectangle 361"/>
              <p:cNvSpPr>
                <a:spLocks noChangeArrowheads="1"/>
              </p:cNvSpPr>
              <p:nvPr/>
            </p:nvSpPr>
            <p:spPr bwMode="auto">
              <a:xfrm>
                <a:off x="1423" y="2389"/>
                <a:ext cx="4" cy="7"/>
              </a:xfrm>
              <a:prstGeom prst="rect">
                <a:avLst/>
              </a:prstGeom>
              <a:solidFill>
                <a:srgbClr val="E0E0E0"/>
              </a:solidFill>
              <a:ln w="1588">
                <a:solidFill>
                  <a:srgbClr val="808080"/>
                </a:solidFill>
                <a:miter lim="800000"/>
                <a:headEnd/>
                <a:tailEnd/>
              </a:ln>
            </p:spPr>
            <p:txBody>
              <a:bodyPr/>
              <a:lstStyle/>
              <a:p>
                <a:endParaRPr lang="zh-CN" altLang="en-US"/>
              </a:p>
            </p:txBody>
          </p:sp>
          <p:sp>
            <p:nvSpPr>
              <p:cNvPr id="32087" name="Oval 362"/>
              <p:cNvSpPr>
                <a:spLocks noChangeArrowheads="1"/>
              </p:cNvSpPr>
              <p:nvPr/>
            </p:nvSpPr>
            <p:spPr bwMode="auto">
              <a:xfrm>
                <a:off x="1425" y="2389"/>
                <a:ext cx="4" cy="7"/>
              </a:xfrm>
              <a:prstGeom prst="ellipse">
                <a:avLst/>
              </a:prstGeom>
              <a:solidFill>
                <a:srgbClr val="A0A0A0"/>
              </a:solidFill>
              <a:ln w="1588">
                <a:solidFill>
                  <a:srgbClr val="808080"/>
                </a:solidFill>
                <a:round/>
                <a:headEnd/>
                <a:tailEnd/>
              </a:ln>
            </p:spPr>
            <p:txBody>
              <a:bodyPr/>
              <a:lstStyle/>
              <a:p>
                <a:endParaRPr lang="zh-CN" altLang="en-US"/>
              </a:p>
            </p:txBody>
          </p:sp>
          <p:sp>
            <p:nvSpPr>
              <p:cNvPr id="32088" name="Oval 363"/>
              <p:cNvSpPr>
                <a:spLocks noChangeArrowheads="1"/>
              </p:cNvSpPr>
              <p:nvPr/>
            </p:nvSpPr>
            <p:spPr bwMode="auto">
              <a:xfrm>
                <a:off x="1422" y="2390"/>
                <a:ext cx="2" cy="5"/>
              </a:xfrm>
              <a:prstGeom prst="ellipse">
                <a:avLst/>
              </a:prstGeom>
              <a:solidFill>
                <a:srgbClr val="E0E0E0"/>
              </a:solidFill>
              <a:ln w="9525">
                <a:noFill/>
                <a:round/>
                <a:headEnd/>
                <a:tailEnd/>
              </a:ln>
            </p:spPr>
            <p:txBody>
              <a:bodyPr/>
              <a:lstStyle/>
              <a:p>
                <a:endParaRPr lang="zh-CN" altLang="en-US"/>
              </a:p>
            </p:txBody>
          </p:sp>
        </p:grpSp>
        <p:grpSp>
          <p:nvGrpSpPr>
            <p:cNvPr id="31959" name="Group 364"/>
            <p:cNvGrpSpPr>
              <a:grpSpLocks/>
            </p:cNvGrpSpPr>
            <p:nvPr/>
          </p:nvGrpSpPr>
          <p:grpSpPr bwMode="auto">
            <a:xfrm>
              <a:off x="1441" y="2388"/>
              <a:ext cx="8" cy="7"/>
              <a:chOff x="1441" y="2388"/>
              <a:chExt cx="8" cy="7"/>
            </a:xfrm>
          </p:grpSpPr>
          <p:sp>
            <p:nvSpPr>
              <p:cNvPr id="32081" name="Oval 365"/>
              <p:cNvSpPr>
                <a:spLocks noChangeArrowheads="1"/>
              </p:cNvSpPr>
              <p:nvPr/>
            </p:nvSpPr>
            <p:spPr bwMode="auto">
              <a:xfrm>
                <a:off x="1441" y="2388"/>
                <a:ext cx="4" cy="7"/>
              </a:xfrm>
              <a:prstGeom prst="ellipse">
                <a:avLst/>
              </a:prstGeom>
              <a:solidFill>
                <a:srgbClr val="E0E0E0"/>
              </a:solidFill>
              <a:ln w="1588">
                <a:solidFill>
                  <a:srgbClr val="808080"/>
                </a:solidFill>
                <a:round/>
                <a:headEnd/>
                <a:tailEnd/>
              </a:ln>
            </p:spPr>
            <p:txBody>
              <a:bodyPr/>
              <a:lstStyle/>
              <a:p>
                <a:endParaRPr lang="zh-CN" altLang="en-US"/>
              </a:p>
            </p:txBody>
          </p:sp>
          <p:sp>
            <p:nvSpPr>
              <p:cNvPr id="32082" name="Rectangle 366"/>
              <p:cNvSpPr>
                <a:spLocks noChangeArrowheads="1"/>
              </p:cNvSpPr>
              <p:nvPr/>
            </p:nvSpPr>
            <p:spPr bwMode="auto">
              <a:xfrm>
                <a:off x="1443" y="2388"/>
                <a:ext cx="4" cy="7"/>
              </a:xfrm>
              <a:prstGeom prst="rect">
                <a:avLst/>
              </a:prstGeom>
              <a:solidFill>
                <a:srgbClr val="E0E0E0"/>
              </a:solidFill>
              <a:ln w="1588">
                <a:solidFill>
                  <a:srgbClr val="808080"/>
                </a:solidFill>
                <a:miter lim="800000"/>
                <a:headEnd/>
                <a:tailEnd/>
              </a:ln>
            </p:spPr>
            <p:txBody>
              <a:bodyPr/>
              <a:lstStyle/>
              <a:p>
                <a:endParaRPr lang="zh-CN" altLang="en-US"/>
              </a:p>
            </p:txBody>
          </p:sp>
          <p:sp>
            <p:nvSpPr>
              <p:cNvPr id="32083" name="Oval 367"/>
              <p:cNvSpPr>
                <a:spLocks noChangeArrowheads="1"/>
              </p:cNvSpPr>
              <p:nvPr/>
            </p:nvSpPr>
            <p:spPr bwMode="auto">
              <a:xfrm>
                <a:off x="1445" y="2388"/>
                <a:ext cx="4" cy="7"/>
              </a:xfrm>
              <a:prstGeom prst="ellipse">
                <a:avLst/>
              </a:prstGeom>
              <a:solidFill>
                <a:srgbClr val="A0A0A0"/>
              </a:solidFill>
              <a:ln w="1588">
                <a:solidFill>
                  <a:srgbClr val="808080"/>
                </a:solidFill>
                <a:round/>
                <a:headEnd/>
                <a:tailEnd/>
              </a:ln>
            </p:spPr>
            <p:txBody>
              <a:bodyPr/>
              <a:lstStyle/>
              <a:p>
                <a:endParaRPr lang="zh-CN" altLang="en-US"/>
              </a:p>
            </p:txBody>
          </p:sp>
          <p:sp>
            <p:nvSpPr>
              <p:cNvPr id="32084" name="Oval 368"/>
              <p:cNvSpPr>
                <a:spLocks noChangeArrowheads="1"/>
              </p:cNvSpPr>
              <p:nvPr/>
            </p:nvSpPr>
            <p:spPr bwMode="auto">
              <a:xfrm>
                <a:off x="1442" y="2389"/>
                <a:ext cx="3" cy="5"/>
              </a:xfrm>
              <a:prstGeom prst="ellipse">
                <a:avLst/>
              </a:prstGeom>
              <a:solidFill>
                <a:srgbClr val="E0E0E0"/>
              </a:solidFill>
              <a:ln w="9525">
                <a:noFill/>
                <a:round/>
                <a:headEnd/>
                <a:tailEnd/>
              </a:ln>
            </p:spPr>
            <p:txBody>
              <a:bodyPr/>
              <a:lstStyle/>
              <a:p>
                <a:endParaRPr lang="zh-CN" altLang="en-US"/>
              </a:p>
            </p:txBody>
          </p:sp>
        </p:grpSp>
        <p:grpSp>
          <p:nvGrpSpPr>
            <p:cNvPr id="31960" name="Group 369"/>
            <p:cNvGrpSpPr>
              <a:grpSpLocks/>
            </p:cNvGrpSpPr>
            <p:nvPr/>
          </p:nvGrpSpPr>
          <p:grpSpPr bwMode="auto">
            <a:xfrm>
              <a:off x="1461" y="2388"/>
              <a:ext cx="8" cy="6"/>
              <a:chOff x="1461" y="2388"/>
              <a:chExt cx="8" cy="6"/>
            </a:xfrm>
          </p:grpSpPr>
          <p:sp>
            <p:nvSpPr>
              <p:cNvPr id="32077" name="Oval 370"/>
              <p:cNvSpPr>
                <a:spLocks noChangeArrowheads="1"/>
              </p:cNvSpPr>
              <p:nvPr/>
            </p:nvSpPr>
            <p:spPr bwMode="auto">
              <a:xfrm>
                <a:off x="1461" y="2388"/>
                <a:ext cx="4" cy="6"/>
              </a:xfrm>
              <a:prstGeom prst="ellipse">
                <a:avLst/>
              </a:prstGeom>
              <a:solidFill>
                <a:srgbClr val="E0E0E0"/>
              </a:solidFill>
              <a:ln w="1588">
                <a:solidFill>
                  <a:srgbClr val="808080"/>
                </a:solidFill>
                <a:round/>
                <a:headEnd/>
                <a:tailEnd/>
              </a:ln>
            </p:spPr>
            <p:txBody>
              <a:bodyPr/>
              <a:lstStyle/>
              <a:p>
                <a:endParaRPr lang="zh-CN" altLang="en-US"/>
              </a:p>
            </p:txBody>
          </p:sp>
          <p:sp>
            <p:nvSpPr>
              <p:cNvPr id="32078" name="Rectangle 371"/>
              <p:cNvSpPr>
                <a:spLocks noChangeArrowheads="1"/>
              </p:cNvSpPr>
              <p:nvPr/>
            </p:nvSpPr>
            <p:spPr bwMode="auto">
              <a:xfrm>
                <a:off x="1463" y="2388"/>
                <a:ext cx="4" cy="6"/>
              </a:xfrm>
              <a:prstGeom prst="rect">
                <a:avLst/>
              </a:prstGeom>
              <a:solidFill>
                <a:srgbClr val="E0E0E0"/>
              </a:solidFill>
              <a:ln w="1588">
                <a:solidFill>
                  <a:srgbClr val="808080"/>
                </a:solidFill>
                <a:miter lim="800000"/>
                <a:headEnd/>
                <a:tailEnd/>
              </a:ln>
            </p:spPr>
            <p:txBody>
              <a:bodyPr/>
              <a:lstStyle/>
              <a:p>
                <a:endParaRPr lang="zh-CN" altLang="en-US"/>
              </a:p>
            </p:txBody>
          </p:sp>
          <p:sp>
            <p:nvSpPr>
              <p:cNvPr id="32079" name="Oval 372"/>
              <p:cNvSpPr>
                <a:spLocks noChangeArrowheads="1"/>
              </p:cNvSpPr>
              <p:nvPr/>
            </p:nvSpPr>
            <p:spPr bwMode="auto">
              <a:xfrm>
                <a:off x="1465" y="2388"/>
                <a:ext cx="4" cy="6"/>
              </a:xfrm>
              <a:prstGeom prst="ellipse">
                <a:avLst/>
              </a:prstGeom>
              <a:solidFill>
                <a:srgbClr val="A0A0A0"/>
              </a:solidFill>
              <a:ln w="1588">
                <a:solidFill>
                  <a:srgbClr val="808080"/>
                </a:solidFill>
                <a:round/>
                <a:headEnd/>
                <a:tailEnd/>
              </a:ln>
            </p:spPr>
            <p:txBody>
              <a:bodyPr/>
              <a:lstStyle/>
              <a:p>
                <a:endParaRPr lang="zh-CN" altLang="en-US"/>
              </a:p>
            </p:txBody>
          </p:sp>
          <p:sp>
            <p:nvSpPr>
              <p:cNvPr id="32080" name="Oval 373"/>
              <p:cNvSpPr>
                <a:spLocks noChangeArrowheads="1"/>
              </p:cNvSpPr>
              <p:nvPr/>
            </p:nvSpPr>
            <p:spPr bwMode="auto">
              <a:xfrm>
                <a:off x="1462" y="2388"/>
                <a:ext cx="3" cy="6"/>
              </a:xfrm>
              <a:prstGeom prst="ellipse">
                <a:avLst/>
              </a:prstGeom>
              <a:solidFill>
                <a:srgbClr val="E0E0E0"/>
              </a:solidFill>
              <a:ln w="9525">
                <a:noFill/>
                <a:round/>
                <a:headEnd/>
                <a:tailEnd/>
              </a:ln>
            </p:spPr>
            <p:txBody>
              <a:bodyPr/>
              <a:lstStyle/>
              <a:p>
                <a:endParaRPr lang="zh-CN" altLang="en-US"/>
              </a:p>
            </p:txBody>
          </p:sp>
        </p:grpSp>
        <p:grpSp>
          <p:nvGrpSpPr>
            <p:cNvPr id="31961" name="Group 374"/>
            <p:cNvGrpSpPr>
              <a:grpSpLocks/>
            </p:cNvGrpSpPr>
            <p:nvPr/>
          </p:nvGrpSpPr>
          <p:grpSpPr bwMode="auto">
            <a:xfrm>
              <a:off x="1480" y="2387"/>
              <a:ext cx="8" cy="6"/>
              <a:chOff x="1480" y="2387"/>
              <a:chExt cx="8" cy="6"/>
            </a:xfrm>
          </p:grpSpPr>
          <p:sp>
            <p:nvSpPr>
              <p:cNvPr id="32073" name="Oval 375"/>
              <p:cNvSpPr>
                <a:spLocks noChangeArrowheads="1"/>
              </p:cNvSpPr>
              <p:nvPr/>
            </p:nvSpPr>
            <p:spPr bwMode="auto">
              <a:xfrm>
                <a:off x="1480" y="2387"/>
                <a:ext cx="4" cy="6"/>
              </a:xfrm>
              <a:prstGeom prst="ellipse">
                <a:avLst/>
              </a:prstGeom>
              <a:solidFill>
                <a:srgbClr val="E0E0E0"/>
              </a:solidFill>
              <a:ln w="1588">
                <a:solidFill>
                  <a:srgbClr val="808080"/>
                </a:solidFill>
                <a:round/>
                <a:headEnd/>
                <a:tailEnd/>
              </a:ln>
            </p:spPr>
            <p:txBody>
              <a:bodyPr/>
              <a:lstStyle/>
              <a:p>
                <a:endParaRPr lang="zh-CN" altLang="en-US"/>
              </a:p>
            </p:txBody>
          </p:sp>
          <p:sp>
            <p:nvSpPr>
              <p:cNvPr id="32074" name="Rectangle 376"/>
              <p:cNvSpPr>
                <a:spLocks noChangeArrowheads="1"/>
              </p:cNvSpPr>
              <p:nvPr/>
            </p:nvSpPr>
            <p:spPr bwMode="auto">
              <a:xfrm>
                <a:off x="1482" y="2387"/>
                <a:ext cx="4" cy="6"/>
              </a:xfrm>
              <a:prstGeom prst="rect">
                <a:avLst/>
              </a:prstGeom>
              <a:solidFill>
                <a:srgbClr val="E0E0E0"/>
              </a:solidFill>
              <a:ln w="1588">
                <a:solidFill>
                  <a:srgbClr val="808080"/>
                </a:solidFill>
                <a:miter lim="800000"/>
                <a:headEnd/>
                <a:tailEnd/>
              </a:ln>
            </p:spPr>
            <p:txBody>
              <a:bodyPr/>
              <a:lstStyle/>
              <a:p>
                <a:endParaRPr lang="zh-CN" altLang="en-US"/>
              </a:p>
            </p:txBody>
          </p:sp>
          <p:sp>
            <p:nvSpPr>
              <p:cNvPr id="32075" name="Oval 377"/>
              <p:cNvSpPr>
                <a:spLocks noChangeArrowheads="1"/>
              </p:cNvSpPr>
              <p:nvPr/>
            </p:nvSpPr>
            <p:spPr bwMode="auto">
              <a:xfrm>
                <a:off x="1484" y="2387"/>
                <a:ext cx="4" cy="6"/>
              </a:xfrm>
              <a:prstGeom prst="ellipse">
                <a:avLst/>
              </a:prstGeom>
              <a:solidFill>
                <a:srgbClr val="A0A0A0"/>
              </a:solidFill>
              <a:ln w="1588">
                <a:solidFill>
                  <a:srgbClr val="808080"/>
                </a:solidFill>
                <a:round/>
                <a:headEnd/>
                <a:tailEnd/>
              </a:ln>
            </p:spPr>
            <p:txBody>
              <a:bodyPr/>
              <a:lstStyle/>
              <a:p>
                <a:endParaRPr lang="zh-CN" altLang="en-US"/>
              </a:p>
            </p:txBody>
          </p:sp>
          <p:sp>
            <p:nvSpPr>
              <p:cNvPr id="32076" name="Oval 378"/>
              <p:cNvSpPr>
                <a:spLocks noChangeArrowheads="1"/>
              </p:cNvSpPr>
              <p:nvPr/>
            </p:nvSpPr>
            <p:spPr bwMode="auto">
              <a:xfrm>
                <a:off x="1481" y="2387"/>
                <a:ext cx="3" cy="6"/>
              </a:xfrm>
              <a:prstGeom prst="ellipse">
                <a:avLst/>
              </a:prstGeom>
              <a:solidFill>
                <a:srgbClr val="E0E0E0"/>
              </a:solidFill>
              <a:ln w="9525">
                <a:noFill/>
                <a:round/>
                <a:headEnd/>
                <a:tailEnd/>
              </a:ln>
            </p:spPr>
            <p:txBody>
              <a:bodyPr/>
              <a:lstStyle/>
              <a:p>
                <a:endParaRPr lang="zh-CN" altLang="en-US"/>
              </a:p>
            </p:txBody>
          </p:sp>
        </p:grpSp>
        <p:grpSp>
          <p:nvGrpSpPr>
            <p:cNvPr id="31962" name="Group 379"/>
            <p:cNvGrpSpPr>
              <a:grpSpLocks/>
            </p:cNvGrpSpPr>
            <p:nvPr/>
          </p:nvGrpSpPr>
          <p:grpSpPr bwMode="auto">
            <a:xfrm>
              <a:off x="1499" y="2385"/>
              <a:ext cx="8" cy="7"/>
              <a:chOff x="1499" y="2385"/>
              <a:chExt cx="8" cy="7"/>
            </a:xfrm>
          </p:grpSpPr>
          <p:sp>
            <p:nvSpPr>
              <p:cNvPr id="32069" name="Oval 380"/>
              <p:cNvSpPr>
                <a:spLocks noChangeArrowheads="1"/>
              </p:cNvSpPr>
              <p:nvPr/>
            </p:nvSpPr>
            <p:spPr bwMode="auto">
              <a:xfrm>
                <a:off x="1499" y="2385"/>
                <a:ext cx="4" cy="7"/>
              </a:xfrm>
              <a:prstGeom prst="ellipse">
                <a:avLst/>
              </a:prstGeom>
              <a:solidFill>
                <a:srgbClr val="E0E0E0"/>
              </a:solidFill>
              <a:ln w="1588">
                <a:solidFill>
                  <a:srgbClr val="808080"/>
                </a:solidFill>
                <a:round/>
                <a:headEnd/>
                <a:tailEnd/>
              </a:ln>
            </p:spPr>
            <p:txBody>
              <a:bodyPr/>
              <a:lstStyle/>
              <a:p>
                <a:endParaRPr lang="zh-CN" altLang="en-US"/>
              </a:p>
            </p:txBody>
          </p:sp>
          <p:sp>
            <p:nvSpPr>
              <p:cNvPr id="32070" name="Rectangle 381"/>
              <p:cNvSpPr>
                <a:spLocks noChangeArrowheads="1"/>
              </p:cNvSpPr>
              <p:nvPr/>
            </p:nvSpPr>
            <p:spPr bwMode="auto">
              <a:xfrm>
                <a:off x="1501" y="2385"/>
                <a:ext cx="4" cy="7"/>
              </a:xfrm>
              <a:prstGeom prst="rect">
                <a:avLst/>
              </a:prstGeom>
              <a:solidFill>
                <a:srgbClr val="E0E0E0"/>
              </a:solidFill>
              <a:ln w="1588">
                <a:solidFill>
                  <a:srgbClr val="808080"/>
                </a:solidFill>
                <a:miter lim="800000"/>
                <a:headEnd/>
                <a:tailEnd/>
              </a:ln>
            </p:spPr>
            <p:txBody>
              <a:bodyPr/>
              <a:lstStyle/>
              <a:p>
                <a:endParaRPr lang="zh-CN" altLang="en-US"/>
              </a:p>
            </p:txBody>
          </p:sp>
          <p:sp>
            <p:nvSpPr>
              <p:cNvPr id="32071" name="Oval 382"/>
              <p:cNvSpPr>
                <a:spLocks noChangeArrowheads="1"/>
              </p:cNvSpPr>
              <p:nvPr/>
            </p:nvSpPr>
            <p:spPr bwMode="auto">
              <a:xfrm>
                <a:off x="1503" y="2385"/>
                <a:ext cx="4" cy="7"/>
              </a:xfrm>
              <a:prstGeom prst="ellipse">
                <a:avLst/>
              </a:prstGeom>
              <a:solidFill>
                <a:srgbClr val="A0A0A0"/>
              </a:solidFill>
              <a:ln w="1588">
                <a:solidFill>
                  <a:srgbClr val="808080"/>
                </a:solidFill>
                <a:round/>
                <a:headEnd/>
                <a:tailEnd/>
              </a:ln>
            </p:spPr>
            <p:txBody>
              <a:bodyPr/>
              <a:lstStyle/>
              <a:p>
                <a:endParaRPr lang="zh-CN" altLang="en-US"/>
              </a:p>
            </p:txBody>
          </p:sp>
          <p:sp>
            <p:nvSpPr>
              <p:cNvPr id="32072" name="Oval 383"/>
              <p:cNvSpPr>
                <a:spLocks noChangeArrowheads="1"/>
              </p:cNvSpPr>
              <p:nvPr/>
            </p:nvSpPr>
            <p:spPr bwMode="auto">
              <a:xfrm>
                <a:off x="1500" y="2386"/>
                <a:ext cx="3" cy="5"/>
              </a:xfrm>
              <a:prstGeom prst="ellipse">
                <a:avLst/>
              </a:prstGeom>
              <a:solidFill>
                <a:srgbClr val="E0E0E0"/>
              </a:solidFill>
              <a:ln w="9525">
                <a:noFill/>
                <a:round/>
                <a:headEnd/>
                <a:tailEnd/>
              </a:ln>
            </p:spPr>
            <p:txBody>
              <a:bodyPr/>
              <a:lstStyle/>
              <a:p>
                <a:endParaRPr lang="zh-CN" altLang="en-US"/>
              </a:p>
            </p:txBody>
          </p:sp>
        </p:grpSp>
        <p:grpSp>
          <p:nvGrpSpPr>
            <p:cNvPr id="31963" name="Group 384"/>
            <p:cNvGrpSpPr>
              <a:grpSpLocks/>
            </p:cNvGrpSpPr>
            <p:nvPr/>
          </p:nvGrpSpPr>
          <p:grpSpPr bwMode="auto">
            <a:xfrm>
              <a:off x="1518" y="2385"/>
              <a:ext cx="7" cy="6"/>
              <a:chOff x="1518" y="2385"/>
              <a:chExt cx="7" cy="6"/>
            </a:xfrm>
          </p:grpSpPr>
          <p:sp>
            <p:nvSpPr>
              <p:cNvPr id="32065" name="Oval 385"/>
              <p:cNvSpPr>
                <a:spLocks noChangeArrowheads="1"/>
              </p:cNvSpPr>
              <p:nvPr/>
            </p:nvSpPr>
            <p:spPr bwMode="auto">
              <a:xfrm>
                <a:off x="1518" y="2385"/>
                <a:ext cx="3" cy="6"/>
              </a:xfrm>
              <a:prstGeom prst="ellipse">
                <a:avLst/>
              </a:prstGeom>
              <a:solidFill>
                <a:srgbClr val="E0E0E0"/>
              </a:solidFill>
              <a:ln w="1588">
                <a:solidFill>
                  <a:srgbClr val="808080"/>
                </a:solidFill>
                <a:round/>
                <a:headEnd/>
                <a:tailEnd/>
              </a:ln>
            </p:spPr>
            <p:txBody>
              <a:bodyPr/>
              <a:lstStyle/>
              <a:p>
                <a:endParaRPr lang="zh-CN" altLang="en-US"/>
              </a:p>
            </p:txBody>
          </p:sp>
          <p:sp>
            <p:nvSpPr>
              <p:cNvPr id="32066" name="Rectangle 386"/>
              <p:cNvSpPr>
                <a:spLocks noChangeArrowheads="1"/>
              </p:cNvSpPr>
              <p:nvPr/>
            </p:nvSpPr>
            <p:spPr bwMode="auto">
              <a:xfrm>
                <a:off x="1519" y="2385"/>
                <a:ext cx="5" cy="6"/>
              </a:xfrm>
              <a:prstGeom prst="rect">
                <a:avLst/>
              </a:prstGeom>
              <a:solidFill>
                <a:srgbClr val="E0E0E0"/>
              </a:solidFill>
              <a:ln w="1588">
                <a:solidFill>
                  <a:srgbClr val="808080"/>
                </a:solidFill>
                <a:miter lim="800000"/>
                <a:headEnd/>
                <a:tailEnd/>
              </a:ln>
            </p:spPr>
            <p:txBody>
              <a:bodyPr/>
              <a:lstStyle/>
              <a:p>
                <a:endParaRPr lang="zh-CN" altLang="en-US"/>
              </a:p>
            </p:txBody>
          </p:sp>
          <p:sp>
            <p:nvSpPr>
              <p:cNvPr id="32067" name="Oval 387"/>
              <p:cNvSpPr>
                <a:spLocks noChangeArrowheads="1"/>
              </p:cNvSpPr>
              <p:nvPr/>
            </p:nvSpPr>
            <p:spPr bwMode="auto">
              <a:xfrm>
                <a:off x="1521" y="2385"/>
                <a:ext cx="4" cy="6"/>
              </a:xfrm>
              <a:prstGeom prst="ellipse">
                <a:avLst/>
              </a:prstGeom>
              <a:solidFill>
                <a:srgbClr val="A0A0A0"/>
              </a:solidFill>
              <a:ln w="1588">
                <a:solidFill>
                  <a:srgbClr val="808080"/>
                </a:solidFill>
                <a:round/>
                <a:headEnd/>
                <a:tailEnd/>
              </a:ln>
            </p:spPr>
            <p:txBody>
              <a:bodyPr/>
              <a:lstStyle/>
              <a:p>
                <a:endParaRPr lang="zh-CN" altLang="en-US"/>
              </a:p>
            </p:txBody>
          </p:sp>
          <p:sp>
            <p:nvSpPr>
              <p:cNvPr id="32068" name="Oval 388"/>
              <p:cNvSpPr>
                <a:spLocks noChangeArrowheads="1"/>
              </p:cNvSpPr>
              <p:nvPr/>
            </p:nvSpPr>
            <p:spPr bwMode="auto">
              <a:xfrm>
                <a:off x="1519" y="2385"/>
                <a:ext cx="2" cy="6"/>
              </a:xfrm>
              <a:prstGeom prst="ellipse">
                <a:avLst/>
              </a:prstGeom>
              <a:solidFill>
                <a:srgbClr val="E0E0E0"/>
              </a:solidFill>
              <a:ln w="9525">
                <a:noFill/>
                <a:round/>
                <a:headEnd/>
                <a:tailEnd/>
              </a:ln>
            </p:spPr>
            <p:txBody>
              <a:bodyPr/>
              <a:lstStyle/>
              <a:p>
                <a:endParaRPr lang="zh-CN" altLang="en-US"/>
              </a:p>
            </p:txBody>
          </p:sp>
        </p:grpSp>
        <p:grpSp>
          <p:nvGrpSpPr>
            <p:cNvPr id="31964" name="Group 389"/>
            <p:cNvGrpSpPr>
              <a:grpSpLocks/>
            </p:cNvGrpSpPr>
            <p:nvPr/>
          </p:nvGrpSpPr>
          <p:grpSpPr bwMode="auto">
            <a:xfrm>
              <a:off x="1536" y="2384"/>
              <a:ext cx="8" cy="6"/>
              <a:chOff x="1536" y="2384"/>
              <a:chExt cx="8" cy="6"/>
            </a:xfrm>
          </p:grpSpPr>
          <p:sp>
            <p:nvSpPr>
              <p:cNvPr id="32061" name="Oval 390"/>
              <p:cNvSpPr>
                <a:spLocks noChangeArrowheads="1"/>
              </p:cNvSpPr>
              <p:nvPr/>
            </p:nvSpPr>
            <p:spPr bwMode="auto">
              <a:xfrm>
                <a:off x="1536" y="2384"/>
                <a:ext cx="4" cy="6"/>
              </a:xfrm>
              <a:prstGeom prst="ellipse">
                <a:avLst/>
              </a:prstGeom>
              <a:solidFill>
                <a:srgbClr val="E0E0E0"/>
              </a:solidFill>
              <a:ln w="1588">
                <a:solidFill>
                  <a:srgbClr val="808080"/>
                </a:solidFill>
                <a:round/>
                <a:headEnd/>
                <a:tailEnd/>
              </a:ln>
            </p:spPr>
            <p:txBody>
              <a:bodyPr/>
              <a:lstStyle/>
              <a:p>
                <a:endParaRPr lang="zh-CN" altLang="en-US"/>
              </a:p>
            </p:txBody>
          </p:sp>
          <p:sp>
            <p:nvSpPr>
              <p:cNvPr id="32062" name="Rectangle 391"/>
              <p:cNvSpPr>
                <a:spLocks noChangeArrowheads="1"/>
              </p:cNvSpPr>
              <p:nvPr/>
            </p:nvSpPr>
            <p:spPr bwMode="auto">
              <a:xfrm>
                <a:off x="1538" y="2384"/>
                <a:ext cx="4" cy="6"/>
              </a:xfrm>
              <a:prstGeom prst="rect">
                <a:avLst/>
              </a:prstGeom>
              <a:solidFill>
                <a:srgbClr val="E0E0E0"/>
              </a:solidFill>
              <a:ln w="1588">
                <a:solidFill>
                  <a:srgbClr val="808080"/>
                </a:solidFill>
                <a:miter lim="800000"/>
                <a:headEnd/>
                <a:tailEnd/>
              </a:ln>
            </p:spPr>
            <p:txBody>
              <a:bodyPr/>
              <a:lstStyle/>
              <a:p>
                <a:endParaRPr lang="zh-CN" altLang="en-US"/>
              </a:p>
            </p:txBody>
          </p:sp>
          <p:sp>
            <p:nvSpPr>
              <p:cNvPr id="32063" name="Oval 392"/>
              <p:cNvSpPr>
                <a:spLocks noChangeArrowheads="1"/>
              </p:cNvSpPr>
              <p:nvPr/>
            </p:nvSpPr>
            <p:spPr bwMode="auto">
              <a:xfrm>
                <a:off x="1540" y="2384"/>
                <a:ext cx="4" cy="6"/>
              </a:xfrm>
              <a:prstGeom prst="ellipse">
                <a:avLst/>
              </a:prstGeom>
              <a:solidFill>
                <a:srgbClr val="A0A0A0"/>
              </a:solidFill>
              <a:ln w="1588">
                <a:solidFill>
                  <a:srgbClr val="808080"/>
                </a:solidFill>
                <a:round/>
                <a:headEnd/>
                <a:tailEnd/>
              </a:ln>
            </p:spPr>
            <p:txBody>
              <a:bodyPr/>
              <a:lstStyle/>
              <a:p>
                <a:endParaRPr lang="zh-CN" altLang="en-US"/>
              </a:p>
            </p:txBody>
          </p:sp>
          <p:sp>
            <p:nvSpPr>
              <p:cNvPr id="32064" name="Oval 393"/>
              <p:cNvSpPr>
                <a:spLocks noChangeArrowheads="1"/>
              </p:cNvSpPr>
              <p:nvPr/>
            </p:nvSpPr>
            <p:spPr bwMode="auto">
              <a:xfrm>
                <a:off x="1537" y="2384"/>
                <a:ext cx="3" cy="6"/>
              </a:xfrm>
              <a:prstGeom prst="ellipse">
                <a:avLst/>
              </a:prstGeom>
              <a:solidFill>
                <a:srgbClr val="E0E0E0"/>
              </a:solidFill>
              <a:ln w="9525">
                <a:noFill/>
                <a:round/>
                <a:headEnd/>
                <a:tailEnd/>
              </a:ln>
            </p:spPr>
            <p:txBody>
              <a:bodyPr/>
              <a:lstStyle/>
              <a:p>
                <a:endParaRPr lang="zh-CN" altLang="en-US"/>
              </a:p>
            </p:txBody>
          </p:sp>
        </p:grpSp>
        <p:grpSp>
          <p:nvGrpSpPr>
            <p:cNvPr id="31965" name="Group 394"/>
            <p:cNvGrpSpPr>
              <a:grpSpLocks/>
            </p:cNvGrpSpPr>
            <p:nvPr/>
          </p:nvGrpSpPr>
          <p:grpSpPr bwMode="auto">
            <a:xfrm>
              <a:off x="1553" y="2383"/>
              <a:ext cx="8" cy="7"/>
              <a:chOff x="1553" y="2383"/>
              <a:chExt cx="8" cy="7"/>
            </a:xfrm>
          </p:grpSpPr>
          <p:sp>
            <p:nvSpPr>
              <p:cNvPr id="32057" name="Oval 395"/>
              <p:cNvSpPr>
                <a:spLocks noChangeArrowheads="1"/>
              </p:cNvSpPr>
              <p:nvPr/>
            </p:nvSpPr>
            <p:spPr bwMode="auto">
              <a:xfrm>
                <a:off x="1553" y="2383"/>
                <a:ext cx="4" cy="7"/>
              </a:xfrm>
              <a:prstGeom prst="ellipse">
                <a:avLst/>
              </a:prstGeom>
              <a:solidFill>
                <a:srgbClr val="E0E0E0"/>
              </a:solidFill>
              <a:ln w="1588">
                <a:solidFill>
                  <a:srgbClr val="808080"/>
                </a:solidFill>
                <a:round/>
                <a:headEnd/>
                <a:tailEnd/>
              </a:ln>
            </p:spPr>
            <p:txBody>
              <a:bodyPr/>
              <a:lstStyle/>
              <a:p>
                <a:endParaRPr lang="zh-CN" altLang="en-US"/>
              </a:p>
            </p:txBody>
          </p:sp>
          <p:sp>
            <p:nvSpPr>
              <p:cNvPr id="32058" name="Rectangle 396"/>
              <p:cNvSpPr>
                <a:spLocks noChangeArrowheads="1"/>
              </p:cNvSpPr>
              <p:nvPr/>
            </p:nvSpPr>
            <p:spPr bwMode="auto">
              <a:xfrm>
                <a:off x="1554" y="2383"/>
                <a:ext cx="5" cy="7"/>
              </a:xfrm>
              <a:prstGeom prst="rect">
                <a:avLst/>
              </a:prstGeom>
              <a:solidFill>
                <a:srgbClr val="E0E0E0"/>
              </a:solidFill>
              <a:ln w="1588">
                <a:solidFill>
                  <a:srgbClr val="808080"/>
                </a:solidFill>
                <a:miter lim="800000"/>
                <a:headEnd/>
                <a:tailEnd/>
              </a:ln>
            </p:spPr>
            <p:txBody>
              <a:bodyPr/>
              <a:lstStyle/>
              <a:p>
                <a:endParaRPr lang="zh-CN" altLang="en-US"/>
              </a:p>
            </p:txBody>
          </p:sp>
          <p:sp>
            <p:nvSpPr>
              <p:cNvPr id="32059" name="Oval 397"/>
              <p:cNvSpPr>
                <a:spLocks noChangeArrowheads="1"/>
              </p:cNvSpPr>
              <p:nvPr/>
            </p:nvSpPr>
            <p:spPr bwMode="auto">
              <a:xfrm>
                <a:off x="1557" y="2383"/>
                <a:ext cx="4" cy="7"/>
              </a:xfrm>
              <a:prstGeom prst="ellipse">
                <a:avLst/>
              </a:prstGeom>
              <a:solidFill>
                <a:srgbClr val="A0A0A0"/>
              </a:solidFill>
              <a:ln w="1588">
                <a:solidFill>
                  <a:srgbClr val="808080"/>
                </a:solidFill>
                <a:round/>
                <a:headEnd/>
                <a:tailEnd/>
              </a:ln>
            </p:spPr>
            <p:txBody>
              <a:bodyPr/>
              <a:lstStyle/>
              <a:p>
                <a:endParaRPr lang="zh-CN" altLang="en-US"/>
              </a:p>
            </p:txBody>
          </p:sp>
          <p:sp>
            <p:nvSpPr>
              <p:cNvPr id="32060" name="Oval 398"/>
              <p:cNvSpPr>
                <a:spLocks noChangeArrowheads="1"/>
              </p:cNvSpPr>
              <p:nvPr/>
            </p:nvSpPr>
            <p:spPr bwMode="auto">
              <a:xfrm>
                <a:off x="1554" y="2384"/>
                <a:ext cx="2" cy="5"/>
              </a:xfrm>
              <a:prstGeom prst="ellipse">
                <a:avLst/>
              </a:prstGeom>
              <a:solidFill>
                <a:srgbClr val="E0E0E0"/>
              </a:solidFill>
              <a:ln w="9525">
                <a:noFill/>
                <a:round/>
                <a:headEnd/>
                <a:tailEnd/>
              </a:ln>
            </p:spPr>
            <p:txBody>
              <a:bodyPr/>
              <a:lstStyle/>
              <a:p>
                <a:endParaRPr lang="zh-CN" altLang="en-US"/>
              </a:p>
            </p:txBody>
          </p:sp>
        </p:grpSp>
        <p:grpSp>
          <p:nvGrpSpPr>
            <p:cNvPr id="31966" name="Group 399"/>
            <p:cNvGrpSpPr>
              <a:grpSpLocks/>
            </p:cNvGrpSpPr>
            <p:nvPr/>
          </p:nvGrpSpPr>
          <p:grpSpPr bwMode="auto">
            <a:xfrm>
              <a:off x="1569" y="2382"/>
              <a:ext cx="8" cy="7"/>
              <a:chOff x="1569" y="2382"/>
              <a:chExt cx="8" cy="7"/>
            </a:xfrm>
          </p:grpSpPr>
          <p:sp>
            <p:nvSpPr>
              <p:cNvPr id="32053" name="Oval 400"/>
              <p:cNvSpPr>
                <a:spLocks noChangeArrowheads="1"/>
              </p:cNvSpPr>
              <p:nvPr/>
            </p:nvSpPr>
            <p:spPr bwMode="auto">
              <a:xfrm>
                <a:off x="1569" y="2382"/>
                <a:ext cx="4" cy="7"/>
              </a:xfrm>
              <a:prstGeom prst="ellipse">
                <a:avLst/>
              </a:prstGeom>
              <a:solidFill>
                <a:srgbClr val="E0E0E0"/>
              </a:solidFill>
              <a:ln w="1588">
                <a:solidFill>
                  <a:srgbClr val="808080"/>
                </a:solidFill>
                <a:round/>
                <a:headEnd/>
                <a:tailEnd/>
              </a:ln>
            </p:spPr>
            <p:txBody>
              <a:bodyPr/>
              <a:lstStyle/>
              <a:p>
                <a:endParaRPr lang="zh-CN" altLang="en-US"/>
              </a:p>
            </p:txBody>
          </p:sp>
          <p:sp>
            <p:nvSpPr>
              <p:cNvPr id="32054" name="Rectangle 401"/>
              <p:cNvSpPr>
                <a:spLocks noChangeArrowheads="1"/>
              </p:cNvSpPr>
              <p:nvPr/>
            </p:nvSpPr>
            <p:spPr bwMode="auto">
              <a:xfrm>
                <a:off x="1571" y="2382"/>
                <a:ext cx="5" cy="7"/>
              </a:xfrm>
              <a:prstGeom prst="rect">
                <a:avLst/>
              </a:prstGeom>
              <a:solidFill>
                <a:srgbClr val="E0E0E0"/>
              </a:solidFill>
              <a:ln w="1588">
                <a:solidFill>
                  <a:srgbClr val="808080"/>
                </a:solidFill>
                <a:miter lim="800000"/>
                <a:headEnd/>
                <a:tailEnd/>
              </a:ln>
            </p:spPr>
            <p:txBody>
              <a:bodyPr/>
              <a:lstStyle/>
              <a:p>
                <a:endParaRPr lang="zh-CN" altLang="en-US"/>
              </a:p>
            </p:txBody>
          </p:sp>
          <p:sp>
            <p:nvSpPr>
              <p:cNvPr id="32055" name="Oval 402"/>
              <p:cNvSpPr>
                <a:spLocks noChangeArrowheads="1"/>
              </p:cNvSpPr>
              <p:nvPr/>
            </p:nvSpPr>
            <p:spPr bwMode="auto">
              <a:xfrm>
                <a:off x="1573" y="2382"/>
                <a:ext cx="4" cy="7"/>
              </a:xfrm>
              <a:prstGeom prst="ellipse">
                <a:avLst/>
              </a:prstGeom>
              <a:solidFill>
                <a:srgbClr val="A0A0A0"/>
              </a:solidFill>
              <a:ln w="1588">
                <a:solidFill>
                  <a:srgbClr val="808080"/>
                </a:solidFill>
                <a:round/>
                <a:headEnd/>
                <a:tailEnd/>
              </a:ln>
            </p:spPr>
            <p:txBody>
              <a:bodyPr/>
              <a:lstStyle/>
              <a:p>
                <a:endParaRPr lang="zh-CN" altLang="en-US"/>
              </a:p>
            </p:txBody>
          </p:sp>
          <p:sp>
            <p:nvSpPr>
              <p:cNvPr id="32056" name="Oval 403"/>
              <p:cNvSpPr>
                <a:spLocks noChangeArrowheads="1"/>
              </p:cNvSpPr>
              <p:nvPr/>
            </p:nvSpPr>
            <p:spPr bwMode="auto">
              <a:xfrm>
                <a:off x="1570" y="2383"/>
                <a:ext cx="3" cy="5"/>
              </a:xfrm>
              <a:prstGeom prst="ellipse">
                <a:avLst/>
              </a:prstGeom>
              <a:solidFill>
                <a:srgbClr val="E0E0E0"/>
              </a:solidFill>
              <a:ln w="9525">
                <a:noFill/>
                <a:round/>
                <a:headEnd/>
                <a:tailEnd/>
              </a:ln>
            </p:spPr>
            <p:txBody>
              <a:bodyPr/>
              <a:lstStyle/>
              <a:p>
                <a:endParaRPr lang="zh-CN" altLang="en-US"/>
              </a:p>
            </p:txBody>
          </p:sp>
        </p:grpSp>
        <p:grpSp>
          <p:nvGrpSpPr>
            <p:cNvPr id="31967" name="Group 404"/>
            <p:cNvGrpSpPr>
              <a:grpSpLocks/>
            </p:cNvGrpSpPr>
            <p:nvPr/>
          </p:nvGrpSpPr>
          <p:grpSpPr bwMode="auto">
            <a:xfrm>
              <a:off x="1598" y="2381"/>
              <a:ext cx="8" cy="7"/>
              <a:chOff x="1598" y="2381"/>
              <a:chExt cx="8" cy="7"/>
            </a:xfrm>
          </p:grpSpPr>
          <p:sp>
            <p:nvSpPr>
              <p:cNvPr id="32049" name="Oval 405"/>
              <p:cNvSpPr>
                <a:spLocks noChangeArrowheads="1"/>
              </p:cNvSpPr>
              <p:nvPr/>
            </p:nvSpPr>
            <p:spPr bwMode="auto">
              <a:xfrm>
                <a:off x="1598" y="2381"/>
                <a:ext cx="4" cy="6"/>
              </a:xfrm>
              <a:prstGeom prst="ellipse">
                <a:avLst/>
              </a:prstGeom>
              <a:solidFill>
                <a:srgbClr val="E0E0E0"/>
              </a:solidFill>
              <a:ln w="1588">
                <a:solidFill>
                  <a:srgbClr val="808080"/>
                </a:solidFill>
                <a:round/>
                <a:headEnd/>
                <a:tailEnd/>
              </a:ln>
            </p:spPr>
            <p:txBody>
              <a:bodyPr/>
              <a:lstStyle/>
              <a:p>
                <a:endParaRPr lang="zh-CN" altLang="en-US"/>
              </a:p>
            </p:txBody>
          </p:sp>
          <p:sp>
            <p:nvSpPr>
              <p:cNvPr id="32050" name="Rectangle 406"/>
              <p:cNvSpPr>
                <a:spLocks noChangeArrowheads="1"/>
              </p:cNvSpPr>
              <p:nvPr/>
            </p:nvSpPr>
            <p:spPr bwMode="auto">
              <a:xfrm>
                <a:off x="1600" y="2381"/>
                <a:ext cx="5" cy="7"/>
              </a:xfrm>
              <a:prstGeom prst="rect">
                <a:avLst/>
              </a:prstGeom>
              <a:solidFill>
                <a:srgbClr val="E0E0E0"/>
              </a:solidFill>
              <a:ln w="1588">
                <a:solidFill>
                  <a:srgbClr val="808080"/>
                </a:solidFill>
                <a:miter lim="800000"/>
                <a:headEnd/>
                <a:tailEnd/>
              </a:ln>
            </p:spPr>
            <p:txBody>
              <a:bodyPr/>
              <a:lstStyle/>
              <a:p>
                <a:endParaRPr lang="zh-CN" altLang="en-US"/>
              </a:p>
            </p:txBody>
          </p:sp>
          <p:sp>
            <p:nvSpPr>
              <p:cNvPr id="32051" name="Oval 407"/>
              <p:cNvSpPr>
                <a:spLocks noChangeArrowheads="1"/>
              </p:cNvSpPr>
              <p:nvPr/>
            </p:nvSpPr>
            <p:spPr bwMode="auto">
              <a:xfrm>
                <a:off x="1602" y="2381"/>
                <a:ext cx="4" cy="7"/>
              </a:xfrm>
              <a:prstGeom prst="ellipse">
                <a:avLst/>
              </a:prstGeom>
              <a:solidFill>
                <a:srgbClr val="A0A0A0"/>
              </a:solidFill>
              <a:ln w="1588">
                <a:solidFill>
                  <a:srgbClr val="808080"/>
                </a:solidFill>
                <a:round/>
                <a:headEnd/>
                <a:tailEnd/>
              </a:ln>
            </p:spPr>
            <p:txBody>
              <a:bodyPr/>
              <a:lstStyle/>
              <a:p>
                <a:endParaRPr lang="zh-CN" altLang="en-US"/>
              </a:p>
            </p:txBody>
          </p:sp>
          <p:sp>
            <p:nvSpPr>
              <p:cNvPr id="32052" name="Oval 408"/>
              <p:cNvSpPr>
                <a:spLocks noChangeArrowheads="1"/>
              </p:cNvSpPr>
              <p:nvPr/>
            </p:nvSpPr>
            <p:spPr bwMode="auto">
              <a:xfrm>
                <a:off x="1599" y="2382"/>
                <a:ext cx="3" cy="5"/>
              </a:xfrm>
              <a:prstGeom prst="ellipse">
                <a:avLst/>
              </a:prstGeom>
              <a:solidFill>
                <a:srgbClr val="E0E0E0"/>
              </a:solidFill>
              <a:ln w="9525">
                <a:noFill/>
                <a:round/>
                <a:headEnd/>
                <a:tailEnd/>
              </a:ln>
            </p:spPr>
            <p:txBody>
              <a:bodyPr/>
              <a:lstStyle/>
              <a:p>
                <a:endParaRPr lang="zh-CN" altLang="en-US"/>
              </a:p>
            </p:txBody>
          </p:sp>
        </p:grpSp>
        <p:grpSp>
          <p:nvGrpSpPr>
            <p:cNvPr id="31968" name="Group 409"/>
            <p:cNvGrpSpPr>
              <a:grpSpLocks/>
            </p:cNvGrpSpPr>
            <p:nvPr/>
          </p:nvGrpSpPr>
          <p:grpSpPr bwMode="auto">
            <a:xfrm>
              <a:off x="1618" y="2380"/>
              <a:ext cx="8" cy="6"/>
              <a:chOff x="1618" y="2380"/>
              <a:chExt cx="8" cy="6"/>
            </a:xfrm>
          </p:grpSpPr>
          <p:sp>
            <p:nvSpPr>
              <p:cNvPr id="32045" name="Oval 410"/>
              <p:cNvSpPr>
                <a:spLocks noChangeArrowheads="1"/>
              </p:cNvSpPr>
              <p:nvPr/>
            </p:nvSpPr>
            <p:spPr bwMode="auto">
              <a:xfrm>
                <a:off x="1618" y="2380"/>
                <a:ext cx="4" cy="6"/>
              </a:xfrm>
              <a:prstGeom prst="ellipse">
                <a:avLst/>
              </a:prstGeom>
              <a:solidFill>
                <a:srgbClr val="E0E0E0"/>
              </a:solidFill>
              <a:ln w="1588">
                <a:solidFill>
                  <a:srgbClr val="808080"/>
                </a:solidFill>
                <a:round/>
                <a:headEnd/>
                <a:tailEnd/>
              </a:ln>
            </p:spPr>
            <p:txBody>
              <a:bodyPr/>
              <a:lstStyle/>
              <a:p>
                <a:endParaRPr lang="zh-CN" altLang="en-US"/>
              </a:p>
            </p:txBody>
          </p:sp>
          <p:sp>
            <p:nvSpPr>
              <p:cNvPr id="32046" name="Rectangle 411"/>
              <p:cNvSpPr>
                <a:spLocks noChangeArrowheads="1"/>
              </p:cNvSpPr>
              <p:nvPr/>
            </p:nvSpPr>
            <p:spPr bwMode="auto">
              <a:xfrm>
                <a:off x="1620" y="2380"/>
                <a:ext cx="4" cy="6"/>
              </a:xfrm>
              <a:prstGeom prst="rect">
                <a:avLst/>
              </a:prstGeom>
              <a:solidFill>
                <a:srgbClr val="E0E0E0"/>
              </a:solidFill>
              <a:ln w="1588">
                <a:solidFill>
                  <a:srgbClr val="808080"/>
                </a:solidFill>
                <a:miter lim="800000"/>
                <a:headEnd/>
                <a:tailEnd/>
              </a:ln>
            </p:spPr>
            <p:txBody>
              <a:bodyPr/>
              <a:lstStyle/>
              <a:p>
                <a:endParaRPr lang="zh-CN" altLang="en-US"/>
              </a:p>
            </p:txBody>
          </p:sp>
          <p:sp>
            <p:nvSpPr>
              <p:cNvPr id="32047" name="Oval 412"/>
              <p:cNvSpPr>
                <a:spLocks noChangeArrowheads="1"/>
              </p:cNvSpPr>
              <p:nvPr/>
            </p:nvSpPr>
            <p:spPr bwMode="auto">
              <a:xfrm>
                <a:off x="1622" y="2380"/>
                <a:ext cx="4" cy="6"/>
              </a:xfrm>
              <a:prstGeom prst="ellipse">
                <a:avLst/>
              </a:prstGeom>
              <a:solidFill>
                <a:srgbClr val="A0A0A0"/>
              </a:solidFill>
              <a:ln w="1588">
                <a:solidFill>
                  <a:srgbClr val="808080"/>
                </a:solidFill>
                <a:round/>
                <a:headEnd/>
                <a:tailEnd/>
              </a:ln>
            </p:spPr>
            <p:txBody>
              <a:bodyPr/>
              <a:lstStyle/>
              <a:p>
                <a:endParaRPr lang="zh-CN" altLang="en-US"/>
              </a:p>
            </p:txBody>
          </p:sp>
          <p:sp>
            <p:nvSpPr>
              <p:cNvPr id="32048" name="Oval 413"/>
              <p:cNvSpPr>
                <a:spLocks noChangeArrowheads="1"/>
              </p:cNvSpPr>
              <p:nvPr/>
            </p:nvSpPr>
            <p:spPr bwMode="auto">
              <a:xfrm>
                <a:off x="1619" y="2380"/>
                <a:ext cx="3" cy="6"/>
              </a:xfrm>
              <a:prstGeom prst="ellipse">
                <a:avLst/>
              </a:prstGeom>
              <a:solidFill>
                <a:srgbClr val="E0E0E0"/>
              </a:solidFill>
              <a:ln w="9525">
                <a:noFill/>
                <a:round/>
                <a:headEnd/>
                <a:tailEnd/>
              </a:ln>
            </p:spPr>
            <p:txBody>
              <a:bodyPr/>
              <a:lstStyle/>
              <a:p>
                <a:endParaRPr lang="zh-CN" altLang="en-US"/>
              </a:p>
            </p:txBody>
          </p:sp>
        </p:grpSp>
        <p:grpSp>
          <p:nvGrpSpPr>
            <p:cNvPr id="31969" name="Group 414"/>
            <p:cNvGrpSpPr>
              <a:grpSpLocks/>
            </p:cNvGrpSpPr>
            <p:nvPr/>
          </p:nvGrpSpPr>
          <p:grpSpPr bwMode="auto">
            <a:xfrm>
              <a:off x="1637" y="2380"/>
              <a:ext cx="8" cy="6"/>
              <a:chOff x="1637" y="2380"/>
              <a:chExt cx="8" cy="6"/>
            </a:xfrm>
          </p:grpSpPr>
          <p:sp>
            <p:nvSpPr>
              <p:cNvPr id="32041" name="Oval 415"/>
              <p:cNvSpPr>
                <a:spLocks noChangeArrowheads="1"/>
              </p:cNvSpPr>
              <p:nvPr/>
            </p:nvSpPr>
            <p:spPr bwMode="auto">
              <a:xfrm>
                <a:off x="1637" y="2380"/>
                <a:ext cx="4" cy="6"/>
              </a:xfrm>
              <a:prstGeom prst="ellipse">
                <a:avLst/>
              </a:prstGeom>
              <a:solidFill>
                <a:srgbClr val="E0E0E0"/>
              </a:solidFill>
              <a:ln w="1588">
                <a:solidFill>
                  <a:srgbClr val="808080"/>
                </a:solidFill>
                <a:round/>
                <a:headEnd/>
                <a:tailEnd/>
              </a:ln>
            </p:spPr>
            <p:txBody>
              <a:bodyPr/>
              <a:lstStyle/>
              <a:p>
                <a:endParaRPr lang="zh-CN" altLang="en-US"/>
              </a:p>
            </p:txBody>
          </p:sp>
          <p:sp>
            <p:nvSpPr>
              <p:cNvPr id="32042" name="Rectangle 416"/>
              <p:cNvSpPr>
                <a:spLocks noChangeArrowheads="1"/>
              </p:cNvSpPr>
              <p:nvPr/>
            </p:nvSpPr>
            <p:spPr bwMode="auto">
              <a:xfrm>
                <a:off x="1639" y="2380"/>
                <a:ext cx="4" cy="6"/>
              </a:xfrm>
              <a:prstGeom prst="rect">
                <a:avLst/>
              </a:prstGeom>
              <a:solidFill>
                <a:srgbClr val="E0E0E0"/>
              </a:solidFill>
              <a:ln w="1588">
                <a:solidFill>
                  <a:srgbClr val="808080"/>
                </a:solidFill>
                <a:miter lim="800000"/>
                <a:headEnd/>
                <a:tailEnd/>
              </a:ln>
            </p:spPr>
            <p:txBody>
              <a:bodyPr/>
              <a:lstStyle/>
              <a:p>
                <a:endParaRPr lang="zh-CN" altLang="en-US"/>
              </a:p>
            </p:txBody>
          </p:sp>
          <p:sp>
            <p:nvSpPr>
              <p:cNvPr id="32043" name="Oval 417"/>
              <p:cNvSpPr>
                <a:spLocks noChangeArrowheads="1"/>
              </p:cNvSpPr>
              <p:nvPr/>
            </p:nvSpPr>
            <p:spPr bwMode="auto">
              <a:xfrm>
                <a:off x="1641" y="2380"/>
                <a:ext cx="4" cy="6"/>
              </a:xfrm>
              <a:prstGeom prst="ellipse">
                <a:avLst/>
              </a:prstGeom>
              <a:solidFill>
                <a:srgbClr val="A0A0A0"/>
              </a:solidFill>
              <a:ln w="1588">
                <a:solidFill>
                  <a:srgbClr val="808080"/>
                </a:solidFill>
                <a:round/>
                <a:headEnd/>
                <a:tailEnd/>
              </a:ln>
            </p:spPr>
            <p:txBody>
              <a:bodyPr/>
              <a:lstStyle/>
              <a:p>
                <a:endParaRPr lang="zh-CN" altLang="en-US"/>
              </a:p>
            </p:txBody>
          </p:sp>
          <p:sp>
            <p:nvSpPr>
              <p:cNvPr id="32044" name="Oval 418"/>
              <p:cNvSpPr>
                <a:spLocks noChangeArrowheads="1"/>
              </p:cNvSpPr>
              <p:nvPr/>
            </p:nvSpPr>
            <p:spPr bwMode="auto">
              <a:xfrm>
                <a:off x="1638" y="2380"/>
                <a:ext cx="2" cy="6"/>
              </a:xfrm>
              <a:prstGeom prst="ellipse">
                <a:avLst/>
              </a:prstGeom>
              <a:solidFill>
                <a:srgbClr val="E0E0E0"/>
              </a:solidFill>
              <a:ln w="9525">
                <a:noFill/>
                <a:round/>
                <a:headEnd/>
                <a:tailEnd/>
              </a:ln>
            </p:spPr>
            <p:txBody>
              <a:bodyPr/>
              <a:lstStyle/>
              <a:p>
                <a:endParaRPr lang="zh-CN" altLang="en-US"/>
              </a:p>
            </p:txBody>
          </p:sp>
        </p:grpSp>
        <p:grpSp>
          <p:nvGrpSpPr>
            <p:cNvPr id="31970" name="Group 419"/>
            <p:cNvGrpSpPr>
              <a:grpSpLocks/>
            </p:cNvGrpSpPr>
            <p:nvPr/>
          </p:nvGrpSpPr>
          <p:grpSpPr bwMode="auto">
            <a:xfrm>
              <a:off x="1656" y="2379"/>
              <a:ext cx="8" cy="6"/>
              <a:chOff x="1656" y="2379"/>
              <a:chExt cx="8" cy="6"/>
            </a:xfrm>
          </p:grpSpPr>
          <p:sp>
            <p:nvSpPr>
              <p:cNvPr id="32037" name="Oval 420"/>
              <p:cNvSpPr>
                <a:spLocks noChangeArrowheads="1"/>
              </p:cNvSpPr>
              <p:nvPr/>
            </p:nvSpPr>
            <p:spPr bwMode="auto">
              <a:xfrm>
                <a:off x="1656" y="2379"/>
                <a:ext cx="4" cy="6"/>
              </a:xfrm>
              <a:prstGeom prst="ellipse">
                <a:avLst/>
              </a:prstGeom>
              <a:solidFill>
                <a:srgbClr val="E0E0E0"/>
              </a:solidFill>
              <a:ln w="1588">
                <a:solidFill>
                  <a:srgbClr val="808080"/>
                </a:solidFill>
                <a:round/>
                <a:headEnd/>
                <a:tailEnd/>
              </a:ln>
            </p:spPr>
            <p:txBody>
              <a:bodyPr/>
              <a:lstStyle/>
              <a:p>
                <a:endParaRPr lang="zh-CN" altLang="en-US"/>
              </a:p>
            </p:txBody>
          </p:sp>
          <p:sp>
            <p:nvSpPr>
              <p:cNvPr id="32038" name="Rectangle 421"/>
              <p:cNvSpPr>
                <a:spLocks noChangeArrowheads="1"/>
              </p:cNvSpPr>
              <p:nvPr/>
            </p:nvSpPr>
            <p:spPr bwMode="auto">
              <a:xfrm>
                <a:off x="1658" y="2379"/>
                <a:ext cx="4" cy="6"/>
              </a:xfrm>
              <a:prstGeom prst="rect">
                <a:avLst/>
              </a:prstGeom>
              <a:solidFill>
                <a:srgbClr val="E0E0E0"/>
              </a:solidFill>
              <a:ln w="1588">
                <a:solidFill>
                  <a:srgbClr val="808080"/>
                </a:solidFill>
                <a:miter lim="800000"/>
                <a:headEnd/>
                <a:tailEnd/>
              </a:ln>
            </p:spPr>
            <p:txBody>
              <a:bodyPr/>
              <a:lstStyle/>
              <a:p>
                <a:endParaRPr lang="zh-CN" altLang="en-US"/>
              </a:p>
            </p:txBody>
          </p:sp>
          <p:sp>
            <p:nvSpPr>
              <p:cNvPr id="32039" name="Oval 422"/>
              <p:cNvSpPr>
                <a:spLocks noChangeArrowheads="1"/>
              </p:cNvSpPr>
              <p:nvPr/>
            </p:nvSpPr>
            <p:spPr bwMode="auto">
              <a:xfrm>
                <a:off x="1660" y="2379"/>
                <a:ext cx="4" cy="6"/>
              </a:xfrm>
              <a:prstGeom prst="ellipse">
                <a:avLst/>
              </a:prstGeom>
              <a:solidFill>
                <a:srgbClr val="A0A0A0"/>
              </a:solidFill>
              <a:ln w="1588">
                <a:solidFill>
                  <a:srgbClr val="808080"/>
                </a:solidFill>
                <a:round/>
                <a:headEnd/>
                <a:tailEnd/>
              </a:ln>
            </p:spPr>
            <p:txBody>
              <a:bodyPr/>
              <a:lstStyle/>
              <a:p>
                <a:endParaRPr lang="zh-CN" altLang="en-US"/>
              </a:p>
            </p:txBody>
          </p:sp>
          <p:sp>
            <p:nvSpPr>
              <p:cNvPr id="32040" name="Oval 423"/>
              <p:cNvSpPr>
                <a:spLocks noChangeArrowheads="1"/>
              </p:cNvSpPr>
              <p:nvPr/>
            </p:nvSpPr>
            <p:spPr bwMode="auto">
              <a:xfrm>
                <a:off x="1657" y="2380"/>
                <a:ext cx="3" cy="5"/>
              </a:xfrm>
              <a:prstGeom prst="ellipse">
                <a:avLst/>
              </a:prstGeom>
              <a:solidFill>
                <a:srgbClr val="E0E0E0"/>
              </a:solidFill>
              <a:ln w="9525">
                <a:noFill/>
                <a:round/>
                <a:headEnd/>
                <a:tailEnd/>
              </a:ln>
            </p:spPr>
            <p:txBody>
              <a:bodyPr/>
              <a:lstStyle/>
              <a:p>
                <a:endParaRPr lang="zh-CN" altLang="en-US"/>
              </a:p>
            </p:txBody>
          </p:sp>
        </p:grpSp>
        <p:sp>
          <p:nvSpPr>
            <p:cNvPr id="31971" name="Freeform 424"/>
            <p:cNvSpPr>
              <a:spLocks/>
            </p:cNvSpPr>
            <p:nvPr/>
          </p:nvSpPr>
          <p:spPr bwMode="auto">
            <a:xfrm>
              <a:off x="1586" y="2377"/>
              <a:ext cx="10" cy="13"/>
            </a:xfrm>
            <a:custGeom>
              <a:avLst/>
              <a:gdLst>
                <a:gd name="T0" fmla="*/ 0 w 77"/>
                <a:gd name="T1" fmla="*/ 110 h 110"/>
                <a:gd name="T2" fmla="*/ 0 w 77"/>
                <a:gd name="T3" fmla="*/ 0 h 110"/>
                <a:gd name="T4" fmla="*/ 77 w 77"/>
                <a:gd name="T5" fmla="*/ 0 h 110"/>
                <a:gd name="T6" fmla="*/ 77 w 77"/>
                <a:gd name="T7" fmla="*/ 103 h 110"/>
                <a:gd name="T8" fmla="*/ 0 w 77"/>
                <a:gd name="T9" fmla="*/ 110 h 110"/>
                <a:gd name="T10" fmla="*/ 0 60000 65536"/>
                <a:gd name="T11" fmla="*/ 0 60000 65536"/>
                <a:gd name="T12" fmla="*/ 0 60000 65536"/>
                <a:gd name="T13" fmla="*/ 0 60000 65536"/>
                <a:gd name="T14" fmla="*/ 0 60000 65536"/>
                <a:gd name="T15" fmla="*/ 0 w 77"/>
                <a:gd name="T16" fmla="*/ 0 h 110"/>
                <a:gd name="T17" fmla="*/ 77 w 77"/>
                <a:gd name="T18" fmla="*/ 110 h 110"/>
              </a:gdLst>
              <a:ahLst/>
              <a:cxnLst>
                <a:cxn ang="T10">
                  <a:pos x="T0" y="T1"/>
                </a:cxn>
                <a:cxn ang="T11">
                  <a:pos x="T2" y="T3"/>
                </a:cxn>
                <a:cxn ang="T12">
                  <a:pos x="T4" y="T5"/>
                </a:cxn>
                <a:cxn ang="T13">
                  <a:pos x="T6" y="T7"/>
                </a:cxn>
                <a:cxn ang="T14">
                  <a:pos x="T8" y="T9"/>
                </a:cxn>
              </a:cxnLst>
              <a:rect l="T15" t="T16" r="T17" b="T18"/>
              <a:pathLst>
                <a:path w="77" h="110">
                  <a:moveTo>
                    <a:pt x="0" y="110"/>
                  </a:moveTo>
                  <a:lnTo>
                    <a:pt x="0" y="0"/>
                  </a:lnTo>
                  <a:lnTo>
                    <a:pt x="77" y="0"/>
                  </a:lnTo>
                  <a:lnTo>
                    <a:pt x="77" y="103"/>
                  </a:lnTo>
                  <a:lnTo>
                    <a:pt x="0" y="110"/>
                  </a:lnTo>
                  <a:close/>
                </a:path>
              </a:pathLst>
            </a:custGeom>
            <a:solidFill>
              <a:srgbClr val="C0C0C0"/>
            </a:solidFill>
            <a:ln w="1588">
              <a:solidFill>
                <a:srgbClr val="808080"/>
              </a:solidFill>
              <a:round/>
              <a:headEnd/>
              <a:tailEnd/>
            </a:ln>
          </p:spPr>
          <p:txBody>
            <a:bodyPr/>
            <a:lstStyle/>
            <a:p>
              <a:endParaRPr lang="zh-CN" altLang="en-US"/>
            </a:p>
          </p:txBody>
        </p:sp>
        <p:grpSp>
          <p:nvGrpSpPr>
            <p:cNvPr id="31972" name="Group 425"/>
            <p:cNvGrpSpPr>
              <a:grpSpLocks/>
            </p:cNvGrpSpPr>
            <p:nvPr/>
          </p:nvGrpSpPr>
          <p:grpSpPr bwMode="auto">
            <a:xfrm>
              <a:off x="1420" y="2642"/>
              <a:ext cx="8" cy="7"/>
              <a:chOff x="1420" y="2642"/>
              <a:chExt cx="8" cy="7"/>
            </a:xfrm>
          </p:grpSpPr>
          <p:sp>
            <p:nvSpPr>
              <p:cNvPr id="32033" name="Oval 426"/>
              <p:cNvSpPr>
                <a:spLocks noChangeArrowheads="1"/>
              </p:cNvSpPr>
              <p:nvPr/>
            </p:nvSpPr>
            <p:spPr bwMode="auto">
              <a:xfrm>
                <a:off x="1420" y="2642"/>
                <a:ext cx="4" cy="7"/>
              </a:xfrm>
              <a:prstGeom prst="ellipse">
                <a:avLst/>
              </a:prstGeom>
              <a:solidFill>
                <a:srgbClr val="E0E0E0"/>
              </a:solidFill>
              <a:ln w="1588">
                <a:solidFill>
                  <a:srgbClr val="808080"/>
                </a:solidFill>
                <a:round/>
                <a:headEnd/>
                <a:tailEnd/>
              </a:ln>
            </p:spPr>
            <p:txBody>
              <a:bodyPr/>
              <a:lstStyle/>
              <a:p>
                <a:endParaRPr lang="zh-CN" altLang="en-US"/>
              </a:p>
            </p:txBody>
          </p:sp>
          <p:sp>
            <p:nvSpPr>
              <p:cNvPr id="32034" name="Rectangle 427"/>
              <p:cNvSpPr>
                <a:spLocks noChangeArrowheads="1"/>
              </p:cNvSpPr>
              <p:nvPr/>
            </p:nvSpPr>
            <p:spPr bwMode="auto">
              <a:xfrm>
                <a:off x="1422" y="2642"/>
                <a:ext cx="4" cy="7"/>
              </a:xfrm>
              <a:prstGeom prst="rect">
                <a:avLst/>
              </a:prstGeom>
              <a:solidFill>
                <a:srgbClr val="E0E0E0"/>
              </a:solidFill>
              <a:ln w="1588">
                <a:solidFill>
                  <a:srgbClr val="808080"/>
                </a:solidFill>
                <a:miter lim="800000"/>
                <a:headEnd/>
                <a:tailEnd/>
              </a:ln>
            </p:spPr>
            <p:txBody>
              <a:bodyPr/>
              <a:lstStyle/>
              <a:p>
                <a:endParaRPr lang="zh-CN" altLang="en-US"/>
              </a:p>
            </p:txBody>
          </p:sp>
          <p:sp>
            <p:nvSpPr>
              <p:cNvPr id="32035" name="Oval 428"/>
              <p:cNvSpPr>
                <a:spLocks noChangeArrowheads="1"/>
              </p:cNvSpPr>
              <p:nvPr/>
            </p:nvSpPr>
            <p:spPr bwMode="auto">
              <a:xfrm>
                <a:off x="1424" y="2642"/>
                <a:ext cx="4" cy="7"/>
              </a:xfrm>
              <a:prstGeom prst="ellipse">
                <a:avLst/>
              </a:prstGeom>
              <a:solidFill>
                <a:srgbClr val="A0A0A0"/>
              </a:solidFill>
              <a:ln w="1588">
                <a:solidFill>
                  <a:srgbClr val="808080"/>
                </a:solidFill>
                <a:round/>
                <a:headEnd/>
                <a:tailEnd/>
              </a:ln>
            </p:spPr>
            <p:txBody>
              <a:bodyPr/>
              <a:lstStyle/>
              <a:p>
                <a:endParaRPr lang="zh-CN" altLang="en-US"/>
              </a:p>
            </p:txBody>
          </p:sp>
          <p:sp>
            <p:nvSpPr>
              <p:cNvPr id="32036" name="Oval 429"/>
              <p:cNvSpPr>
                <a:spLocks noChangeArrowheads="1"/>
              </p:cNvSpPr>
              <p:nvPr/>
            </p:nvSpPr>
            <p:spPr bwMode="auto">
              <a:xfrm>
                <a:off x="1421" y="2643"/>
                <a:ext cx="2" cy="5"/>
              </a:xfrm>
              <a:prstGeom prst="ellipse">
                <a:avLst/>
              </a:prstGeom>
              <a:solidFill>
                <a:srgbClr val="E0E0E0"/>
              </a:solidFill>
              <a:ln w="9525">
                <a:noFill/>
                <a:round/>
                <a:headEnd/>
                <a:tailEnd/>
              </a:ln>
            </p:spPr>
            <p:txBody>
              <a:bodyPr/>
              <a:lstStyle/>
              <a:p>
                <a:endParaRPr lang="zh-CN" altLang="en-US"/>
              </a:p>
            </p:txBody>
          </p:sp>
        </p:grpSp>
        <p:grpSp>
          <p:nvGrpSpPr>
            <p:cNvPr id="31973" name="Group 430"/>
            <p:cNvGrpSpPr>
              <a:grpSpLocks/>
            </p:cNvGrpSpPr>
            <p:nvPr/>
          </p:nvGrpSpPr>
          <p:grpSpPr bwMode="auto">
            <a:xfrm>
              <a:off x="1438" y="2639"/>
              <a:ext cx="8" cy="7"/>
              <a:chOff x="1438" y="2639"/>
              <a:chExt cx="8" cy="7"/>
            </a:xfrm>
          </p:grpSpPr>
          <p:sp>
            <p:nvSpPr>
              <p:cNvPr id="32029" name="Oval 431"/>
              <p:cNvSpPr>
                <a:spLocks noChangeArrowheads="1"/>
              </p:cNvSpPr>
              <p:nvPr/>
            </p:nvSpPr>
            <p:spPr bwMode="auto">
              <a:xfrm>
                <a:off x="1438" y="2639"/>
                <a:ext cx="4" cy="7"/>
              </a:xfrm>
              <a:prstGeom prst="ellipse">
                <a:avLst/>
              </a:prstGeom>
              <a:solidFill>
                <a:srgbClr val="E0E0E0"/>
              </a:solidFill>
              <a:ln w="1588">
                <a:solidFill>
                  <a:srgbClr val="808080"/>
                </a:solidFill>
                <a:round/>
                <a:headEnd/>
                <a:tailEnd/>
              </a:ln>
            </p:spPr>
            <p:txBody>
              <a:bodyPr/>
              <a:lstStyle/>
              <a:p>
                <a:endParaRPr lang="zh-CN" altLang="en-US"/>
              </a:p>
            </p:txBody>
          </p:sp>
          <p:sp>
            <p:nvSpPr>
              <p:cNvPr id="32030" name="Rectangle 432"/>
              <p:cNvSpPr>
                <a:spLocks noChangeArrowheads="1"/>
              </p:cNvSpPr>
              <p:nvPr/>
            </p:nvSpPr>
            <p:spPr bwMode="auto">
              <a:xfrm>
                <a:off x="1439" y="2639"/>
                <a:ext cx="5" cy="7"/>
              </a:xfrm>
              <a:prstGeom prst="rect">
                <a:avLst/>
              </a:prstGeom>
              <a:solidFill>
                <a:srgbClr val="E0E0E0"/>
              </a:solidFill>
              <a:ln w="1588">
                <a:solidFill>
                  <a:srgbClr val="808080"/>
                </a:solidFill>
                <a:miter lim="800000"/>
                <a:headEnd/>
                <a:tailEnd/>
              </a:ln>
            </p:spPr>
            <p:txBody>
              <a:bodyPr/>
              <a:lstStyle/>
              <a:p>
                <a:endParaRPr lang="zh-CN" altLang="en-US"/>
              </a:p>
            </p:txBody>
          </p:sp>
          <p:sp>
            <p:nvSpPr>
              <p:cNvPr id="32031" name="Oval 433"/>
              <p:cNvSpPr>
                <a:spLocks noChangeArrowheads="1"/>
              </p:cNvSpPr>
              <p:nvPr/>
            </p:nvSpPr>
            <p:spPr bwMode="auto">
              <a:xfrm>
                <a:off x="1441" y="2639"/>
                <a:ext cx="5" cy="7"/>
              </a:xfrm>
              <a:prstGeom prst="ellipse">
                <a:avLst/>
              </a:prstGeom>
              <a:solidFill>
                <a:srgbClr val="A0A0A0"/>
              </a:solidFill>
              <a:ln w="1588">
                <a:solidFill>
                  <a:srgbClr val="808080"/>
                </a:solidFill>
                <a:round/>
                <a:headEnd/>
                <a:tailEnd/>
              </a:ln>
            </p:spPr>
            <p:txBody>
              <a:bodyPr/>
              <a:lstStyle/>
              <a:p>
                <a:endParaRPr lang="zh-CN" altLang="en-US"/>
              </a:p>
            </p:txBody>
          </p:sp>
          <p:sp>
            <p:nvSpPr>
              <p:cNvPr id="32032" name="Oval 434"/>
              <p:cNvSpPr>
                <a:spLocks noChangeArrowheads="1"/>
              </p:cNvSpPr>
              <p:nvPr/>
            </p:nvSpPr>
            <p:spPr bwMode="auto">
              <a:xfrm>
                <a:off x="1439" y="2640"/>
                <a:ext cx="2" cy="6"/>
              </a:xfrm>
              <a:prstGeom prst="ellipse">
                <a:avLst/>
              </a:prstGeom>
              <a:solidFill>
                <a:srgbClr val="E0E0E0"/>
              </a:solidFill>
              <a:ln w="9525">
                <a:noFill/>
                <a:round/>
                <a:headEnd/>
                <a:tailEnd/>
              </a:ln>
            </p:spPr>
            <p:txBody>
              <a:bodyPr/>
              <a:lstStyle/>
              <a:p>
                <a:endParaRPr lang="zh-CN" altLang="en-US"/>
              </a:p>
            </p:txBody>
          </p:sp>
        </p:grpSp>
        <p:grpSp>
          <p:nvGrpSpPr>
            <p:cNvPr id="31974" name="Group 435"/>
            <p:cNvGrpSpPr>
              <a:grpSpLocks/>
            </p:cNvGrpSpPr>
            <p:nvPr/>
          </p:nvGrpSpPr>
          <p:grpSpPr bwMode="auto">
            <a:xfrm>
              <a:off x="1459" y="2637"/>
              <a:ext cx="8" cy="6"/>
              <a:chOff x="1459" y="2637"/>
              <a:chExt cx="8" cy="6"/>
            </a:xfrm>
          </p:grpSpPr>
          <p:sp>
            <p:nvSpPr>
              <p:cNvPr id="32025" name="Oval 436"/>
              <p:cNvSpPr>
                <a:spLocks noChangeArrowheads="1"/>
              </p:cNvSpPr>
              <p:nvPr/>
            </p:nvSpPr>
            <p:spPr bwMode="auto">
              <a:xfrm>
                <a:off x="1459" y="2637"/>
                <a:ext cx="4" cy="6"/>
              </a:xfrm>
              <a:prstGeom prst="ellipse">
                <a:avLst/>
              </a:prstGeom>
              <a:solidFill>
                <a:srgbClr val="E0E0E0"/>
              </a:solidFill>
              <a:ln w="1588">
                <a:solidFill>
                  <a:srgbClr val="808080"/>
                </a:solidFill>
                <a:round/>
                <a:headEnd/>
                <a:tailEnd/>
              </a:ln>
            </p:spPr>
            <p:txBody>
              <a:bodyPr/>
              <a:lstStyle/>
              <a:p>
                <a:endParaRPr lang="zh-CN" altLang="en-US"/>
              </a:p>
            </p:txBody>
          </p:sp>
          <p:sp>
            <p:nvSpPr>
              <p:cNvPr id="32026" name="Rectangle 437"/>
              <p:cNvSpPr>
                <a:spLocks noChangeArrowheads="1"/>
              </p:cNvSpPr>
              <p:nvPr/>
            </p:nvSpPr>
            <p:spPr bwMode="auto">
              <a:xfrm>
                <a:off x="1460" y="2637"/>
                <a:ext cx="5" cy="6"/>
              </a:xfrm>
              <a:prstGeom prst="rect">
                <a:avLst/>
              </a:prstGeom>
              <a:solidFill>
                <a:srgbClr val="E0E0E0"/>
              </a:solidFill>
              <a:ln w="1588">
                <a:solidFill>
                  <a:srgbClr val="808080"/>
                </a:solidFill>
                <a:miter lim="800000"/>
                <a:headEnd/>
                <a:tailEnd/>
              </a:ln>
            </p:spPr>
            <p:txBody>
              <a:bodyPr/>
              <a:lstStyle/>
              <a:p>
                <a:endParaRPr lang="zh-CN" altLang="en-US"/>
              </a:p>
            </p:txBody>
          </p:sp>
          <p:sp>
            <p:nvSpPr>
              <p:cNvPr id="32027" name="Oval 438"/>
              <p:cNvSpPr>
                <a:spLocks noChangeArrowheads="1"/>
              </p:cNvSpPr>
              <p:nvPr/>
            </p:nvSpPr>
            <p:spPr bwMode="auto">
              <a:xfrm>
                <a:off x="1463" y="2637"/>
                <a:ext cx="4" cy="6"/>
              </a:xfrm>
              <a:prstGeom prst="ellipse">
                <a:avLst/>
              </a:prstGeom>
              <a:solidFill>
                <a:srgbClr val="A0A0A0"/>
              </a:solidFill>
              <a:ln w="1588">
                <a:solidFill>
                  <a:srgbClr val="808080"/>
                </a:solidFill>
                <a:round/>
                <a:headEnd/>
                <a:tailEnd/>
              </a:ln>
            </p:spPr>
            <p:txBody>
              <a:bodyPr/>
              <a:lstStyle/>
              <a:p>
                <a:endParaRPr lang="zh-CN" altLang="en-US"/>
              </a:p>
            </p:txBody>
          </p:sp>
          <p:sp>
            <p:nvSpPr>
              <p:cNvPr id="32028" name="Oval 439"/>
              <p:cNvSpPr>
                <a:spLocks noChangeArrowheads="1"/>
              </p:cNvSpPr>
              <p:nvPr/>
            </p:nvSpPr>
            <p:spPr bwMode="auto">
              <a:xfrm>
                <a:off x="1460" y="2637"/>
                <a:ext cx="2" cy="6"/>
              </a:xfrm>
              <a:prstGeom prst="ellipse">
                <a:avLst/>
              </a:prstGeom>
              <a:solidFill>
                <a:srgbClr val="E0E0E0"/>
              </a:solidFill>
              <a:ln w="9525">
                <a:noFill/>
                <a:round/>
                <a:headEnd/>
                <a:tailEnd/>
              </a:ln>
            </p:spPr>
            <p:txBody>
              <a:bodyPr/>
              <a:lstStyle/>
              <a:p>
                <a:endParaRPr lang="zh-CN" altLang="en-US"/>
              </a:p>
            </p:txBody>
          </p:sp>
        </p:grpSp>
        <p:grpSp>
          <p:nvGrpSpPr>
            <p:cNvPr id="31975" name="Group 440"/>
            <p:cNvGrpSpPr>
              <a:grpSpLocks/>
            </p:cNvGrpSpPr>
            <p:nvPr/>
          </p:nvGrpSpPr>
          <p:grpSpPr bwMode="auto">
            <a:xfrm>
              <a:off x="1477" y="2634"/>
              <a:ext cx="8" cy="6"/>
              <a:chOff x="1477" y="2634"/>
              <a:chExt cx="8" cy="6"/>
            </a:xfrm>
          </p:grpSpPr>
          <p:sp>
            <p:nvSpPr>
              <p:cNvPr id="32021" name="Oval 441"/>
              <p:cNvSpPr>
                <a:spLocks noChangeArrowheads="1"/>
              </p:cNvSpPr>
              <p:nvPr/>
            </p:nvSpPr>
            <p:spPr bwMode="auto">
              <a:xfrm>
                <a:off x="1477" y="2634"/>
                <a:ext cx="4" cy="6"/>
              </a:xfrm>
              <a:prstGeom prst="ellipse">
                <a:avLst/>
              </a:prstGeom>
              <a:solidFill>
                <a:srgbClr val="E0E0E0"/>
              </a:solidFill>
              <a:ln w="1588">
                <a:solidFill>
                  <a:srgbClr val="808080"/>
                </a:solidFill>
                <a:round/>
                <a:headEnd/>
                <a:tailEnd/>
              </a:ln>
            </p:spPr>
            <p:txBody>
              <a:bodyPr/>
              <a:lstStyle/>
              <a:p>
                <a:endParaRPr lang="zh-CN" altLang="en-US"/>
              </a:p>
            </p:txBody>
          </p:sp>
          <p:sp>
            <p:nvSpPr>
              <p:cNvPr id="32022" name="Rectangle 442"/>
              <p:cNvSpPr>
                <a:spLocks noChangeArrowheads="1"/>
              </p:cNvSpPr>
              <p:nvPr/>
            </p:nvSpPr>
            <p:spPr bwMode="auto">
              <a:xfrm>
                <a:off x="1479" y="2634"/>
                <a:ext cx="4" cy="6"/>
              </a:xfrm>
              <a:prstGeom prst="rect">
                <a:avLst/>
              </a:prstGeom>
              <a:solidFill>
                <a:srgbClr val="E0E0E0"/>
              </a:solidFill>
              <a:ln w="1588">
                <a:solidFill>
                  <a:srgbClr val="808080"/>
                </a:solidFill>
                <a:miter lim="800000"/>
                <a:headEnd/>
                <a:tailEnd/>
              </a:ln>
            </p:spPr>
            <p:txBody>
              <a:bodyPr/>
              <a:lstStyle/>
              <a:p>
                <a:endParaRPr lang="zh-CN" altLang="en-US"/>
              </a:p>
            </p:txBody>
          </p:sp>
          <p:sp>
            <p:nvSpPr>
              <p:cNvPr id="32023" name="Oval 443"/>
              <p:cNvSpPr>
                <a:spLocks noChangeArrowheads="1"/>
              </p:cNvSpPr>
              <p:nvPr/>
            </p:nvSpPr>
            <p:spPr bwMode="auto">
              <a:xfrm>
                <a:off x="1481" y="2634"/>
                <a:ext cx="4" cy="6"/>
              </a:xfrm>
              <a:prstGeom prst="ellipse">
                <a:avLst/>
              </a:prstGeom>
              <a:solidFill>
                <a:srgbClr val="A0A0A0"/>
              </a:solidFill>
              <a:ln w="1588">
                <a:solidFill>
                  <a:srgbClr val="808080"/>
                </a:solidFill>
                <a:round/>
                <a:headEnd/>
                <a:tailEnd/>
              </a:ln>
            </p:spPr>
            <p:txBody>
              <a:bodyPr/>
              <a:lstStyle/>
              <a:p>
                <a:endParaRPr lang="zh-CN" altLang="en-US"/>
              </a:p>
            </p:txBody>
          </p:sp>
          <p:sp>
            <p:nvSpPr>
              <p:cNvPr id="32024" name="Oval 444"/>
              <p:cNvSpPr>
                <a:spLocks noChangeArrowheads="1"/>
              </p:cNvSpPr>
              <p:nvPr/>
            </p:nvSpPr>
            <p:spPr bwMode="auto">
              <a:xfrm>
                <a:off x="1478" y="2635"/>
                <a:ext cx="2" cy="5"/>
              </a:xfrm>
              <a:prstGeom prst="ellipse">
                <a:avLst/>
              </a:prstGeom>
              <a:solidFill>
                <a:srgbClr val="E0E0E0"/>
              </a:solidFill>
              <a:ln w="9525">
                <a:noFill/>
                <a:round/>
                <a:headEnd/>
                <a:tailEnd/>
              </a:ln>
            </p:spPr>
            <p:txBody>
              <a:bodyPr/>
              <a:lstStyle/>
              <a:p>
                <a:endParaRPr lang="zh-CN" altLang="en-US"/>
              </a:p>
            </p:txBody>
          </p:sp>
        </p:grpSp>
        <p:grpSp>
          <p:nvGrpSpPr>
            <p:cNvPr id="31976" name="Group 445"/>
            <p:cNvGrpSpPr>
              <a:grpSpLocks/>
            </p:cNvGrpSpPr>
            <p:nvPr/>
          </p:nvGrpSpPr>
          <p:grpSpPr bwMode="auto">
            <a:xfrm>
              <a:off x="1496" y="2632"/>
              <a:ext cx="8" cy="6"/>
              <a:chOff x="1496" y="2632"/>
              <a:chExt cx="8" cy="6"/>
            </a:xfrm>
          </p:grpSpPr>
          <p:sp>
            <p:nvSpPr>
              <p:cNvPr id="32017" name="Oval 446"/>
              <p:cNvSpPr>
                <a:spLocks noChangeArrowheads="1"/>
              </p:cNvSpPr>
              <p:nvPr/>
            </p:nvSpPr>
            <p:spPr bwMode="auto">
              <a:xfrm>
                <a:off x="1496" y="2632"/>
                <a:ext cx="4" cy="6"/>
              </a:xfrm>
              <a:prstGeom prst="ellipse">
                <a:avLst/>
              </a:prstGeom>
              <a:solidFill>
                <a:srgbClr val="E0E0E0"/>
              </a:solidFill>
              <a:ln w="1588">
                <a:solidFill>
                  <a:srgbClr val="808080"/>
                </a:solidFill>
                <a:round/>
                <a:headEnd/>
                <a:tailEnd/>
              </a:ln>
            </p:spPr>
            <p:txBody>
              <a:bodyPr/>
              <a:lstStyle/>
              <a:p>
                <a:endParaRPr lang="zh-CN" altLang="en-US"/>
              </a:p>
            </p:txBody>
          </p:sp>
          <p:sp>
            <p:nvSpPr>
              <p:cNvPr id="32018" name="Rectangle 447"/>
              <p:cNvSpPr>
                <a:spLocks noChangeArrowheads="1"/>
              </p:cNvSpPr>
              <p:nvPr/>
            </p:nvSpPr>
            <p:spPr bwMode="auto">
              <a:xfrm>
                <a:off x="1498" y="2632"/>
                <a:ext cx="4" cy="6"/>
              </a:xfrm>
              <a:prstGeom prst="rect">
                <a:avLst/>
              </a:prstGeom>
              <a:solidFill>
                <a:srgbClr val="E0E0E0"/>
              </a:solidFill>
              <a:ln w="1588">
                <a:solidFill>
                  <a:srgbClr val="808080"/>
                </a:solidFill>
                <a:miter lim="800000"/>
                <a:headEnd/>
                <a:tailEnd/>
              </a:ln>
            </p:spPr>
            <p:txBody>
              <a:bodyPr/>
              <a:lstStyle/>
              <a:p>
                <a:endParaRPr lang="zh-CN" altLang="en-US"/>
              </a:p>
            </p:txBody>
          </p:sp>
          <p:sp>
            <p:nvSpPr>
              <p:cNvPr id="32019" name="Oval 448"/>
              <p:cNvSpPr>
                <a:spLocks noChangeArrowheads="1"/>
              </p:cNvSpPr>
              <p:nvPr/>
            </p:nvSpPr>
            <p:spPr bwMode="auto">
              <a:xfrm>
                <a:off x="1500" y="2632"/>
                <a:ext cx="4" cy="6"/>
              </a:xfrm>
              <a:prstGeom prst="ellipse">
                <a:avLst/>
              </a:prstGeom>
              <a:solidFill>
                <a:srgbClr val="A0A0A0"/>
              </a:solidFill>
              <a:ln w="1588">
                <a:solidFill>
                  <a:srgbClr val="808080"/>
                </a:solidFill>
                <a:round/>
                <a:headEnd/>
                <a:tailEnd/>
              </a:ln>
            </p:spPr>
            <p:txBody>
              <a:bodyPr/>
              <a:lstStyle/>
              <a:p>
                <a:endParaRPr lang="zh-CN" altLang="en-US"/>
              </a:p>
            </p:txBody>
          </p:sp>
          <p:sp>
            <p:nvSpPr>
              <p:cNvPr id="32020" name="Oval 449"/>
              <p:cNvSpPr>
                <a:spLocks noChangeArrowheads="1"/>
              </p:cNvSpPr>
              <p:nvPr/>
            </p:nvSpPr>
            <p:spPr bwMode="auto">
              <a:xfrm>
                <a:off x="1497" y="2632"/>
                <a:ext cx="2" cy="6"/>
              </a:xfrm>
              <a:prstGeom prst="ellipse">
                <a:avLst/>
              </a:prstGeom>
              <a:solidFill>
                <a:srgbClr val="E0E0E0"/>
              </a:solidFill>
              <a:ln w="9525">
                <a:noFill/>
                <a:round/>
                <a:headEnd/>
                <a:tailEnd/>
              </a:ln>
            </p:spPr>
            <p:txBody>
              <a:bodyPr/>
              <a:lstStyle/>
              <a:p>
                <a:endParaRPr lang="zh-CN" altLang="en-US"/>
              </a:p>
            </p:txBody>
          </p:sp>
        </p:grpSp>
        <p:grpSp>
          <p:nvGrpSpPr>
            <p:cNvPr id="31977" name="Group 450"/>
            <p:cNvGrpSpPr>
              <a:grpSpLocks/>
            </p:cNvGrpSpPr>
            <p:nvPr/>
          </p:nvGrpSpPr>
          <p:grpSpPr bwMode="auto">
            <a:xfrm>
              <a:off x="1515" y="2629"/>
              <a:ext cx="8" cy="6"/>
              <a:chOff x="1515" y="2629"/>
              <a:chExt cx="8" cy="6"/>
            </a:xfrm>
          </p:grpSpPr>
          <p:sp>
            <p:nvSpPr>
              <p:cNvPr id="32013" name="Oval 451"/>
              <p:cNvSpPr>
                <a:spLocks noChangeArrowheads="1"/>
              </p:cNvSpPr>
              <p:nvPr/>
            </p:nvSpPr>
            <p:spPr bwMode="auto">
              <a:xfrm>
                <a:off x="1515" y="2629"/>
                <a:ext cx="4" cy="6"/>
              </a:xfrm>
              <a:prstGeom prst="ellipse">
                <a:avLst/>
              </a:prstGeom>
              <a:solidFill>
                <a:srgbClr val="E0E0E0"/>
              </a:solidFill>
              <a:ln w="1588">
                <a:solidFill>
                  <a:srgbClr val="808080"/>
                </a:solidFill>
                <a:round/>
                <a:headEnd/>
                <a:tailEnd/>
              </a:ln>
            </p:spPr>
            <p:txBody>
              <a:bodyPr/>
              <a:lstStyle/>
              <a:p>
                <a:endParaRPr lang="zh-CN" altLang="en-US"/>
              </a:p>
            </p:txBody>
          </p:sp>
          <p:sp>
            <p:nvSpPr>
              <p:cNvPr id="32014" name="Rectangle 452"/>
              <p:cNvSpPr>
                <a:spLocks noChangeArrowheads="1"/>
              </p:cNvSpPr>
              <p:nvPr/>
            </p:nvSpPr>
            <p:spPr bwMode="auto">
              <a:xfrm>
                <a:off x="1517" y="2629"/>
                <a:ext cx="4" cy="6"/>
              </a:xfrm>
              <a:prstGeom prst="rect">
                <a:avLst/>
              </a:prstGeom>
              <a:solidFill>
                <a:srgbClr val="E0E0E0"/>
              </a:solidFill>
              <a:ln w="1588">
                <a:solidFill>
                  <a:srgbClr val="808080"/>
                </a:solidFill>
                <a:miter lim="800000"/>
                <a:headEnd/>
                <a:tailEnd/>
              </a:ln>
            </p:spPr>
            <p:txBody>
              <a:bodyPr/>
              <a:lstStyle/>
              <a:p>
                <a:endParaRPr lang="zh-CN" altLang="en-US"/>
              </a:p>
            </p:txBody>
          </p:sp>
          <p:sp>
            <p:nvSpPr>
              <p:cNvPr id="32015" name="Oval 453"/>
              <p:cNvSpPr>
                <a:spLocks noChangeArrowheads="1"/>
              </p:cNvSpPr>
              <p:nvPr/>
            </p:nvSpPr>
            <p:spPr bwMode="auto">
              <a:xfrm>
                <a:off x="1519" y="2629"/>
                <a:ext cx="4" cy="6"/>
              </a:xfrm>
              <a:prstGeom prst="ellipse">
                <a:avLst/>
              </a:prstGeom>
              <a:solidFill>
                <a:srgbClr val="A0A0A0"/>
              </a:solidFill>
              <a:ln w="1588">
                <a:solidFill>
                  <a:srgbClr val="808080"/>
                </a:solidFill>
                <a:round/>
                <a:headEnd/>
                <a:tailEnd/>
              </a:ln>
            </p:spPr>
            <p:txBody>
              <a:bodyPr/>
              <a:lstStyle/>
              <a:p>
                <a:endParaRPr lang="zh-CN" altLang="en-US"/>
              </a:p>
            </p:txBody>
          </p:sp>
          <p:sp>
            <p:nvSpPr>
              <p:cNvPr id="32016" name="Oval 454"/>
              <p:cNvSpPr>
                <a:spLocks noChangeArrowheads="1"/>
              </p:cNvSpPr>
              <p:nvPr/>
            </p:nvSpPr>
            <p:spPr bwMode="auto">
              <a:xfrm>
                <a:off x="1516" y="2629"/>
                <a:ext cx="3" cy="6"/>
              </a:xfrm>
              <a:prstGeom prst="ellipse">
                <a:avLst/>
              </a:prstGeom>
              <a:solidFill>
                <a:srgbClr val="E0E0E0"/>
              </a:solidFill>
              <a:ln w="9525">
                <a:noFill/>
                <a:round/>
                <a:headEnd/>
                <a:tailEnd/>
              </a:ln>
            </p:spPr>
            <p:txBody>
              <a:bodyPr/>
              <a:lstStyle/>
              <a:p>
                <a:endParaRPr lang="zh-CN" altLang="en-US"/>
              </a:p>
            </p:txBody>
          </p:sp>
        </p:grpSp>
        <p:grpSp>
          <p:nvGrpSpPr>
            <p:cNvPr id="31978" name="Group 455"/>
            <p:cNvGrpSpPr>
              <a:grpSpLocks/>
            </p:cNvGrpSpPr>
            <p:nvPr/>
          </p:nvGrpSpPr>
          <p:grpSpPr bwMode="auto">
            <a:xfrm>
              <a:off x="1534" y="2626"/>
              <a:ext cx="7" cy="6"/>
              <a:chOff x="1534" y="2626"/>
              <a:chExt cx="7" cy="6"/>
            </a:xfrm>
          </p:grpSpPr>
          <p:sp>
            <p:nvSpPr>
              <p:cNvPr id="32009" name="Oval 456"/>
              <p:cNvSpPr>
                <a:spLocks noChangeArrowheads="1"/>
              </p:cNvSpPr>
              <p:nvPr/>
            </p:nvSpPr>
            <p:spPr bwMode="auto">
              <a:xfrm>
                <a:off x="1534" y="2626"/>
                <a:ext cx="4" cy="6"/>
              </a:xfrm>
              <a:prstGeom prst="ellipse">
                <a:avLst/>
              </a:prstGeom>
              <a:solidFill>
                <a:srgbClr val="E0E0E0"/>
              </a:solidFill>
              <a:ln w="1588">
                <a:solidFill>
                  <a:srgbClr val="808080"/>
                </a:solidFill>
                <a:round/>
                <a:headEnd/>
                <a:tailEnd/>
              </a:ln>
            </p:spPr>
            <p:txBody>
              <a:bodyPr/>
              <a:lstStyle/>
              <a:p>
                <a:endParaRPr lang="zh-CN" altLang="en-US"/>
              </a:p>
            </p:txBody>
          </p:sp>
          <p:sp>
            <p:nvSpPr>
              <p:cNvPr id="32010" name="Rectangle 457"/>
              <p:cNvSpPr>
                <a:spLocks noChangeArrowheads="1"/>
              </p:cNvSpPr>
              <p:nvPr/>
            </p:nvSpPr>
            <p:spPr bwMode="auto">
              <a:xfrm>
                <a:off x="1535" y="2626"/>
                <a:ext cx="5" cy="6"/>
              </a:xfrm>
              <a:prstGeom prst="rect">
                <a:avLst/>
              </a:prstGeom>
              <a:solidFill>
                <a:srgbClr val="E0E0E0"/>
              </a:solidFill>
              <a:ln w="1588">
                <a:solidFill>
                  <a:srgbClr val="808080"/>
                </a:solidFill>
                <a:miter lim="800000"/>
                <a:headEnd/>
                <a:tailEnd/>
              </a:ln>
            </p:spPr>
            <p:txBody>
              <a:bodyPr/>
              <a:lstStyle/>
              <a:p>
                <a:endParaRPr lang="zh-CN" altLang="en-US"/>
              </a:p>
            </p:txBody>
          </p:sp>
          <p:sp>
            <p:nvSpPr>
              <p:cNvPr id="32011" name="Oval 458"/>
              <p:cNvSpPr>
                <a:spLocks noChangeArrowheads="1"/>
              </p:cNvSpPr>
              <p:nvPr/>
            </p:nvSpPr>
            <p:spPr bwMode="auto">
              <a:xfrm>
                <a:off x="1537" y="2626"/>
                <a:ext cx="4" cy="6"/>
              </a:xfrm>
              <a:prstGeom prst="ellipse">
                <a:avLst/>
              </a:prstGeom>
              <a:solidFill>
                <a:srgbClr val="A0A0A0"/>
              </a:solidFill>
              <a:ln w="1588">
                <a:solidFill>
                  <a:srgbClr val="808080"/>
                </a:solidFill>
                <a:round/>
                <a:headEnd/>
                <a:tailEnd/>
              </a:ln>
            </p:spPr>
            <p:txBody>
              <a:bodyPr/>
              <a:lstStyle/>
              <a:p>
                <a:endParaRPr lang="zh-CN" altLang="en-US"/>
              </a:p>
            </p:txBody>
          </p:sp>
          <p:sp>
            <p:nvSpPr>
              <p:cNvPr id="32012" name="Oval 459"/>
              <p:cNvSpPr>
                <a:spLocks noChangeArrowheads="1"/>
              </p:cNvSpPr>
              <p:nvPr/>
            </p:nvSpPr>
            <p:spPr bwMode="auto">
              <a:xfrm>
                <a:off x="1535" y="2627"/>
                <a:ext cx="2" cy="5"/>
              </a:xfrm>
              <a:prstGeom prst="ellipse">
                <a:avLst/>
              </a:prstGeom>
              <a:solidFill>
                <a:srgbClr val="E0E0E0"/>
              </a:solidFill>
              <a:ln w="9525">
                <a:noFill/>
                <a:round/>
                <a:headEnd/>
                <a:tailEnd/>
              </a:ln>
            </p:spPr>
            <p:txBody>
              <a:bodyPr/>
              <a:lstStyle/>
              <a:p>
                <a:endParaRPr lang="zh-CN" altLang="en-US"/>
              </a:p>
            </p:txBody>
          </p:sp>
        </p:grpSp>
        <p:grpSp>
          <p:nvGrpSpPr>
            <p:cNvPr id="31979" name="Group 460"/>
            <p:cNvGrpSpPr>
              <a:grpSpLocks/>
            </p:cNvGrpSpPr>
            <p:nvPr/>
          </p:nvGrpSpPr>
          <p:grpSpPr bwMode="auto">
            <a:xfrm>
              <a:off x="1551" y="2623"/>
              <a:ext cx="8" cy="7"/>
              <a:chOff x="1551" y="2623"/>
              <a:chExt cx="8" cy="7"/>
            </a:xfrm>
          </p:grpSpPr>
          <p:sp>
            <p:nvSpPr>
              <p:cNvPr id="32005" name="Oval 461"/>
              <p:cNvSpPr>
                <a:spLocks noChangeArrowheads="1"/>
              </p:cNvSpPr>
              <p:nvPr/>
            </p:nvSpPr>
            <p:spPr bwMode="auto">
              <a:xfrm>
                <a:off x="1551" y="2623"/>
                <a:ext cx="4" cy="7"/>
              </a:xfrm>
              <a:prstGeom prst="ellipse">
                <a:avLst/>
              </a:prstGeom>
              <a:solidFill>
                <a:srgbClr val="E0E0E0"/>
              </a:solidFill>
              <a:ln w="1588">
                <a:solidFill>
                  <a:srgbClr val="808080"/>
                </a:solidFill>
                <a:round/>
                <a:headEnd/>
                <a:tailEnd/>
              </a:ln>
            </p:spPr>
            <p:txBody>
              <a:bodyPr/>
              <a:lstStyle/>
              <a:p>
                <a:endParaRPr lang="zh-CN" altLang="en-US"/>
              </a:p>
            </p:txBody>
          </p:sp>
          <p:sp>
            <p:nvSpPr>
              <p:cNvPr id="32006" name="Rectangle 462"/>
              <p:cNvSpPr>
                <a:spLocks noChangeArrowheads="1"/>
              </p:cNvSpPr>
              <p:nvPr/>
            </p:nvSpPr>
            <p:spPr bwMode="auto">
              <a:xfrm>
                <a:off x="1553" y="2623"/>
                <a:ext cx="4" cy="7"/>
              </a:xfrm>
              <a:prstGeom prst="rect">
                <a:avLst/>
              </a:prstGeom>
              <a:solidFill>
                <a:srgbClr val="E0E0E0"/>
              </a:solidFill>
              <a:ln w="1588">
                <a:solidFill>
                  <a:srgbClr val="808080"/>
                </a:solidFill>
                <a:miter lim="800000"/>
                <a:headEnd/>
                <a:tailEnd/>
              </a:ln>
            </p:spPr>
            <p:txBody>
              <a:bodyPr/>
              <a:lstStyle/>
              <a:p>
                <a:endParaRPr lang="zh-CN" altLang="en-US"/>
              </a:p>
            </p:txBody>
          </p:sp>
          <p:sp>
            <p:nvSpPr>
              <p:cNvPr id="32007" name="Oval 463"/>
              <p:cNvSpPr>
                <a:spLocks noChangeArrowheads="1"/>
              </p:cNvSpPr>
              <p:nvPr/>
            </p:nvSpPr>
            <p:spPr bwMode="auto">
              <a:xfrm>
                <a:off x="1555" y="2623"/>
                <a:ext cx="4" cy="7"/>
              </a:xfrm>
              <a:prstGeom prst="ellipse">
                <a:avLst/>
              </a:prstGeom>
              <a:solidFill>
                <a:srgbClr val="A0A0A0"/>
              </a:solidFill>
              <a:ln w="1588">
                <a:solidFill>
                  <a:srgbClr val="808080"/>
                </a:solidFill>
                <a:round/>
                <a:headEnd/>
                <a:tailEnd/>
              </a:ln>
            </p:spPr>
            <p:txBody>
              <a:bodyPr/>
              <a:lstStyle/>
              <a:p>
                <a:endParaRPr lang="zh-CN" altLang="en-US"/>
              </a:p>
            </p:txBody>
          </p:sp>
          <p:sp>
            <p:nvSpPr>
              <p:cNvPr id="32008" name="Oval 464"/>
              <p:cNvSpPr>
                <a:spLocks noChangeArrowheads="1"/>
              </p:cNvSpPr>
              <p:nvPr/>
            </p:nvSpPr>
            <p:spPr bwMode="auto">
              <a:xfrm>
                <a:off x="1552" y="2624"/>
                <a:ext cx="3" cy="5"/>
              </a:xfrm>
              <a:prstGeom prst="ellipse">
                <a:avLst/>
              </a:prstGeom>
              <a:solidFill>
                <a:srgbClr val="E0E0E0"/>
              </a:solidFill>
              <a:ln w="9525">
                <a:noFill/>
                <a:round/>
                <a:headEnd/>
                <a:tailEnd/>
              </a:ln>
            </p:spPr>
            <p:txBody>
              <a:bodyPr/>
              <a:lstStyle/>
              <a:p>
                <a:endParaRPr lang="zh-CN" altLang="en-US"/>
              </a:p>
            </p:txBody>
          </p:sp>
        </p:grpSp>
        <p:grpSp>
          <p:nvGrpSpPr>
            <p:cNvPr id="31980" name="Group 465"/>
            <p:cNvGrpSpPr>
              <a:grpSpLocks/>
            </p:cNvGrpSpPr>
            <p:nvPr/>
          </p:nvGrpSpPr>
          <p:grpSpPr bwMode="auto">
            <a:xfrm>
              <a:off x="1569" y="2620"/>
              <a:ext cx="7" cy="7"/>
              <a:chOff x="1569" y="2620"/>
              <a:chExt cx="7" cy="7"/>
            </a:xfrm>
          </p:grpSpPr>
          <p:sp>
            <p:nvSpPr>
              <p:cNvPr id="32001" name="Oval 466"/>
              <p:cNvSpPr>
                <a:spLocks noChangeArrowheads="1"/>
              </p:cNvSpPr>
              <p:nvPr/>
            </p:nvSpPr>
            <p:spPr bwMode="auto">
              <a:xfrm>
                <a:off x="1569" y="2620"/>
                <a:ext cx="4" cy="7"/>
              </a:xfrm>
              <a:prstGeom prst="ellipse">
                <a:avLst/>
              </a:prstGeom>
              <a:solidFill>
                <a:srgbClr val="E0E0E0"/>
              </a:solidFill>
              <a:ln w="1588">
                <a:solidFill>
                  <a:srgbClr val="808080"/>
                </a:solidFill>
                <a:round/>
                <a:headEnd/>
                <a:tailEnd/>
              </a:ln>
            </p:spPr>
            <p:txBody>
              <a:bodyPr/>
              <a:lstStyle/>
              <a:p>
                <a:endParaRPr lang="zh-CN" altLang="en-US"/>
              </a:p>
            </p:txBody>
          </p:sp>
          <p:sp>
            <p:nvSpPr>
              <p:cNvPr id="32002" name="Rectangle 467"/>
              <p:cNvSpPr>
                <a:spLocks noChangeArrowheads="1"/>
              </p:cNvSpPr>
              <p:nvPr/>
            </p:nvSpPr>
            <p:spPr bwMode="auto">
              <a:xfrm>
                <a:off x="1570" y="2620"/>
                <a:ext cx="5" cy="7"/>
              </a:xfrm>
              <a:prstGeom prst="rect">
                <a:avLst/>
              </a:prstGeom>
              <a:solidFill>
                <a:srgbClr val="E0E0E0"/>
              </a:solidFill>
              <a:ln w="1588">
                <a:solidFill>
                  <a:srgbClr val="808080"/>
                </a:solidFill>
                <a:miter lim="800000"/>
                <a:headEnd/>
                <a:tailEnd/>
              </a:ln>
            </p:spPr>
            <p:txBody>
              <a:bodyPr/>
              <a:lstStyle/>
              <a:p>
                <a:endParaRPr lang="zh-CN" altLang="en-US"/>
              </a:p>
            </p:txBody>
          </p:sp>
          <p:sp>
            <p:nvSpPr>
              <p:cNvPr id="32003" name="Oval 468"/>
              <p:cNvSpPr>
                <a:spLocks noChangeArrowheads="1"/>
              </p:cNvSpPr>
              <p:nvPr/>
            </p:nvSpPr>
            <p:spPr bwMode="auto">
              <a:xfrm>
                <a:off x="1572" y="2620"/>
                <a:ext cx="4" cy="7"/>
              </a:xfrm>
              <a:prstGeom prst="ellipse">
                <a:avLst/>
              </a:prstGeom>
              <a:solidFill>
                <a:srgbClr val="A0A0A0"/>
              </a:solidFill>
              <a:ln w="1588">
                <a:solidFill>
                  <a:srgbClr val="808080"/>
                </a:solidFill>
                <a:round/>
                <a:headEnd/>
                <a:tailEnd/>
              </a:ln>
            </p:spPr>
            <p:txBody>
              <a:bodyPr/>
              <a:lstStyle/>
              <a:p>
                <a:endParaRPr lang="zh-CN" altLang="en-US"/>
              </a:p>
            </p:txBody>
          </p:sp>
          <p:sp>
            <p:nvSpPr>
              <p:cNvPr id="32004" name="Oval 469"/>
              <p:cNvSpPr>
                <a:spLocks noChangeArrowheads="1"/>
              </p:cNvSpPr>
              <p:nvPr/>
            </p:nvSpPr>
            <p:spPr bwMode="auto">
              <a:xfrm>
                <a:off x="1570" y="2621"/>
                <a:ext cx="2" cy="5"/>
              </a:xfrm>
              <a:prstGeom prst="ellipse">
                <a:avLst/>
              </a:prstGeom>
              <a:solidFill>
                <a:srgbClr val="E0E0E0"/>
              </a:solidFill>
              <a:ln w="9525">
                <a:noFill/>
                <a:round/>
                <a:headEnd/>
                <a:tailEnd/>
              </a:ln>
            </p:spPr>
            <p:txBody>
              <a:bodyPr/>
              <a:lstStyle/>
              <a:p>
                <a:endParaRPr lang="zh-CN" altLang="en-US"/>
              </a:p>
            </p:txBody>
          </p:sp>
        </p:grpSp>
        <p:grpSp>
          <p:nvGrpSpPr>
            <p:cNvPr id="31981" name="Group 470"/>
            <p:cNvGrpSpPr>
              <a:grpSpLocks/>
            </p:cNvGrpSpPr>
            <p:nvPr/>
          </p:nvGrpSpPr>
          <p:grpSpPr bwMode="auto">
            <a:xfrm>
              <a:off x="1598" y="2617"/>
              <a:ext cx="7" cy="6"/>
              <a:chOff x="1598" y="2617"/>
              <a:chExt cx="7" cy="6"/>
            </a:xfrm>
          </p:grpSpPr>
          <p:sp>
            <p:nvSpPr>
              <p:cNvPr id="31997" name="Oval 471"/>
              <p:cNvSpPr>
                <a:spLocks noChangeArrowheads="1"/>
              </p:cNvSpPr>
              <p:nvPr/>
            </p:nvSpPr>
            <p:spPr bwMode="auto">
              <a:xfrm>
                <a:off x="1598" y="2617"/>
                <a:ext cx="4" cy="6"/>
              </a:xfrm>
              <a:prstGeom prst="ellipse">
                <a:avLst/>
              </a:prstGeom>
              <a:solidFill>
                <a:srgbClr val="E0E0E0"/>
              </a:solidFill>
              <a:ln w="1588">
                <a:solidFill>
                  <a:srgbClr val="808080"/>
                </a:solidFill>
                <a:round/>
                <a:headEnd/>
                <a:tailEnd/>
              </a:ln>
            </p:spPr>
            <p:txBody>
              <a:bodyPr/>
              <a:lstStyle/>
              <a:p>
                <a:endParaRPr lang="zh-CN" altLang="en-US"/>
              </a:p>
            </p:txBody>
          </p:sp>
          <p:sp>
            <p:nvSpPr>
              <p:cNvPr id="31998" name="Rectangle 472"/>
              <p:cNvSpPr>
                <a:spLocks noChangeArrowheads="1"/>
              </p:cNvSpPr>
              <p:nvPr/>
            </p:nvSpPr>
            <p:spPr bwMode="auto">
              <a:xfrm>
                <a:off x="1599" y="2617"/>
                <a:ext cx="5" cy="6"/>
              </a:xfrm>
              <a:prstGeom prst="rect">
                <a:avLst/>
              </a:prstGeom>
              <a:solidFill>
                <a:srgbClr val="E0E0E0"/>
              </a:solidFill>
              <a:ln w="1588">
                <a:solidFill>
                  <a:srgbClr val="808080"/>
                </a:solidFill>
                <a:miter lim="800000"/>
                <a:headEnd/>
                <a:tailEnd/>
              </a:ln>
            </p:spPr>
            <p:txBody>
              <a:bodyPr/>
              <a:lstStyle/>
              <a:p>
                <a:endParaRPr lang="zh-CN" altLang="en-US"/>
              </a:p>
            </p:txBody>
          </p:sp>
          <p:sp>
            <p:nvSpPr>
              <p:cNvPr id="31999" name="Oval 473"/>
              <p:cNvSpPr>
                <a:spLocks noChangeArrowheads="1"/>
              </p:cNvSpPr>
              <p:nvPr/>
            </p:nvSpPr>
            <p:spPr bwMode="auto">
              <a:xfrm>
                <a:off x="1601" y="2617"/>
                <a:ext cx="4" cy="6"/>
              </a:xfrm>
              <a:prstGeom prst="ellipse">
                <a:avLst/>
              </a:prstGeom>
              <a:solidFill>
                <a:srgbClr val="A0A0A0"/>
              </a:solidFill>
              <a:ln w="1588">
                <a:solidFill>
                  <a:srgbClr val="808080"/>
                </a:solidFill>
                <a:round/>
                <a:headEnd/>
                <a:tailEnd/>
              </a:ln>
            </p:spPr>
            <p:txBody>
              <a:bodyPr/>
              <a:lstStyle/>
              <a:p>
                <a:endParaRPr lang="zh-CN" altLang="en-US"/>
              </a:p>
            </p:txBody>
          </p:sp>
          <p:sp>
            <p:nvSpPr>
              <p:cNvPr id="32000" name="Oval 474"/>
              <p:cNvSpPr>
                <a:spLocks noChangeArrowheads="1"/>
              </p:cNvSpPr>
              <p:nvPr/>
            </p:nvSpPr>
            <p:spPr bwMode="auto">
              <a:xfrm>
                <a:off x="1599" y="2617"/>
                <a:ext cx="2" cy="6"/>
              </a:xfrm>
              <a:prstGeom prst="ellipse">
                <a:avLst/>
              </a:prstGeom>
              <a:solidFill>
                <a:srgbClr val="E0E0E0"/>
              </a:solidFill>
              <a:ln w="9525">
                <a:noFill/>
                <a:round/>
                <a:headEnd/>
                <a:tailEnd/>
              </a:ln>
            </p:spPr>
            <p:txBody>
              <a:bodyPr/>
              <a:lstStyle/>
              <a:p>
                <a:endParaRPr lang="zh-CN" altLang="en-US"/>
              </a:p>
            </p:txBody>
          </p:sp>
        </p:grpSp>
        <p:grpSp>
          <p:nvGrpSpPr>
            <p:cNvPr id="31982" name="Group 475"/>
            <p:cNvGrpSpPr>
              <a:grpSpLocks/>
            </p:cNvGrpSpPr>
            <p:nvPr/>
          </p:nvGrpSpPr>
          <p:grpSpPr bwMode="auto">
            <a:xfrm>
              <a:off x="1613" y="2614"/>
              <a:ext cx="8" cy="6"/>
              <a:chOff x="1613" y="2614"/>
              <a:chExt cx="8" cy="6"/>
            </a:xfrm>
          </p:grpSpPr>
          <p:sp>
            <p:nvSpPr>
              <p:cNvPr id="31993" name="Oval 476"/>
              <p:cNvSpPr>
                <a:spLocks noChangeArrowheads="1"/>
              </p:cNvSpPr>
              <p:nvPr/>
            </p:nvSpPr>
            <p:spPr bwMode="auto">
              <a:xfrm>
                <a:off x="1613" y="2614"/>
                <a:ext cx="4" cy="6"/>
              </a:xfrm>
              <a:prstGeom prst="ellipse">
                <a:avLst/>
              </a:prstGeom>
              <a:solidFill>
                <a:srgbClr val="E0E0E0"/>
              </a:solidFill>
              <a:ln w="1588">
                <a:solidFill>
                  <a:srgbClr val="808080"/>
                </a:solidFill>
                <a:round/>
                <a:headEnd/>
                <a:tailEnd/>
              </a:ln>
            </p:spPr>
            <p:txBody>
              <a:bodyPr/>
              <a:lstStyle/>
              <a:p>
                <a:endParaRPr lang="zh-CN" altLang="en-US"/>
              </a:p>
            </p:txBody>
          </p:sp>
          <p:sp>
            <p:nvSpPr>
              <p:cNvPr id="31994" name="Rectangle 477"/>
              <p:cNvSpPr>
                <a:spLocks noChangeArrowheads="1"/>
              </p:cNvSpPr>
              <p:nvPr/>
            </p:nvSpPr>
            <p:spPr bwMode="auto">
              <a:xfrm>
                <a:off x="1615" y="2614"/>
                <a:ext cx="5" cy="6"/>
              </a:xfrm>
              <a:prstGeom prst="rect">
                <a:avLst/>
              </a:prstGeom>
              <a:solidFill>
                <a:srgbClr val="E0E0E0"/>
              </a:solidFill>
              <a:ln w="1588">
                <a:solidFill>
                  <a:srgbClr val="808080"/>
                </a:solidFill>
                <a:miter lim="800000"/>
                <a:headEnd/>
                <a:tailEnd/>
              </a:ln>
            </p:spPr>
            <p:txBody>
              <a:bodyPr/>
              <a:lstStyle/>
              <a:p>
                <a:endParaRPr lang="zh-CN" altLang="en-US"/>
              </a:p>
            </p:txBody>
          </p:sp>
          <p:sp>
            <p:nvSpPr>
              <p:cNvPr id="31995" name="Oval 478"/>
              <p:cNvSpPr>
                <a:spLocks noChangeArrowheads="1"/>
              </p:cNvSpPr>
              <p:nvPr/>
            </p:nvSpPr>
            <p:spPr bwMode="auto">
              <a:xfrm>
                <a:off x="1617" y="2614"/>
                <a:ext cx="4" cy="6"/>
              </a:xfrm>
              <a:prstGeom prst="ellipse">
                <a:avLst/>
              </a:prstGeom>
              <a:solidFill>
                <a:srgbClr val="A0A0A0"/>
              </a:solidFill>
              <a:ln w="1588">
                <a:solidFill>
                  <a:srgbClr val="808080"/>
                </a:solidFill>
                <a:round/>
                <a:headEnd/>
                <a:tailEnd/>
              </a:ln>
            </p:spPr>
            <p:txBody>
              <a:bodyPr/>
              <a:lstStyle/>
              <a:p>
                <a:endParaRPr lang="zh-CN" altLang="en-US"/>
              </a:p>
            </p:txBody>
          </p:sp>
          <p:sp>
            <p:nvSpPr>
              <p:cNvPr id="31996" name="Oval 479"/>
              <p:cNvSpPr>
                <a:spLocks noChangeArrowheads="1"/>
              </p:cNvSpPr>
              <p:nvPr/>
            </p:nvSpPr>
            <p:spPr bwMode="auto">
              <a:xfrm>
                <a:off x="1614" y="2614"/>
                <a:ext cx="3" cy="5"/>
              </a:xfrm>
              <a:prstGeom prst="ellipse">
                <a:avLst/>
              </a:prstGeom>
              <a:solidFill>
                <a:srgbClr val="E0E0E0"/>
              </a:solidFill>
              <a:ln w="9525">
                <a:noFill/>
                <a:round/>
                <a:headEnd/>
                <a:tailEnd/>
              </a:ln>
            </p:spPr>
            <p:txBody>
              <a:bodyPr/>
              <a:lstStyle/>
              <a:p>
                <a:endParaRPr lang="zh-CN" altLang="en-US"/>
              </a:p>
            </p:txBody>
          </p:sp>
        </p:grpSp>
        <p:grpSp>
          <p:nvGrpSpPr>
            <p:cNvPr id="31983" name="Group 480"/>
            <p:cNvGrpSpPr>
              <a:grpSpLocks/>
            </p:cNvGrpSpPr>
            <p:nvPr/>
          </p:nvGrpSpPr>
          <p:grpSpPr bwMode="auto">
            <a:xfrm>
              <a:off x="1636" y="2610"/>
              <a:ext cx="8" cy="7"/>
              <a:chOff x="1636" y="2610"/>
              <a:chExt cx="8" cy="7"/>
            </a:xfrm>
          </p:grpSpPr>
          <p:sp>
            <p:nvSpPr>
              <p:cNvPr id="31989" name="Oval 481"/>
              <p:cNvSpPr>
                <a:spLocks noChangeArrowheads="1"/>
              </p:cNvSpPr>
              <p:nvPr/>
            </p:nvSpPr>
            <p:spPr bwMode="auto">
              <a:xfrm>
                <a:off x="1636" y="2610"/>
                <a:ext cx="4" cy="6"/>
              </a:xfrm>
              <a:prstGeom prst="ellipse">
                <a:avLst/>
              </a:prstGeom>
              <a:solidFill>
                <a:srgbClr val="E0E0E0"/>
              </a:solidFill>
              <a:ln w="1588">
                <a:solidFill>
                  <a:srgbClr val="808080"/>
                </a:solidFill>
                <a:round/>
                <a:headEnd/>
                <a:tailEnd/>
              </a:ln>
            </p:spPr>
            <p:txBody>
              <a:bodyPr/>
              <a:lstStyle/>
              <a:p>
                <a:endParaRPr lang="zh-CN" altLang="en-US"/>
              </a:p>
            </p:txBody>
          </p:sp>
          <p:sp>
            <p:nvSpPr>
              <p:cNvPr id="31990" name="Rectangle 482"/>
              <p:cNvSpPr>
                <a:spLocks noChangeArrowheads="1"/>
              </p:cNvSpPr>
              <p:nvPr/>
            </p:nvSpPr>
            <p:spPr bwMode="auto">
              <a:xfrm>
                <a:off x="1638" y="2610"/>
                <a:ext cx="5" cy="7"/>
              </a:xfrm>
              <a:prstGeom prst="rect">
                <a:avLst/>
              </a:prstGeom>
              <a:solidFill>
                <a:srgbClr val="E0E0E0"/>
              </a:solidFill>
              <a:ln w="1588">
                <a:solidFill>
                  <a:srgbClr val="808080"/>
                </a:solidFill>
                <a:miter lim="800000"/>
                <a:headEnd/>
                <a:tailEnd/>
              </a:ln>
            </p:spPr>
            <p:txBody>
              <a:bodyPr/>
              <a:lstStyle/>
              <a:p>
                <a:endParaRPr lang="zh-CN" altLang="en-US"/>
              </a:p>
            </p:txBody>
          </p:sp>
          <p:sp>
            <p:nvSpPr>
              <p:cNvPr id="31991" name="Oval 483"/>
              <p:cNvSpPr>
                <a:spLocks noChangeArrowheads="1"/>
              </p:cNvSpPr>
              <p:nvPr/>
            </p:nvSpPr>
            <p:spPr bwMode="auto">
              <a:xfrm>
                <a:off x="1640" y="2610"/>
                <a:ext cx="4" cy="7"/>
              </a:xfrm>
              <a:prstGeom prst="ellipse">
                <a:avLst/>
              </a:prstGeom>
              <a:solidFill>
                <a:srgbClr val="A0A0A0"/>
              </a:solidFill>
              <a:ln w="1588">
                <a:solidFill>
                  <a:srgbClr val="808080"/>
                </a:solidFill>
                <a:round/>
                <a:headEnd/>
                <a:tailEnd/>
              </a:ln>
            </p:spPr>
            <p:txBody>
              <a:bodyPr/>
              <a:lstStyle/>
              <a:p>
                <a:endParaRPr lang="zh-CN" altLang="en-US"/>
              </a:p>
            </p:txBody>
          </p:sp>
          <p:sp>
            <p:nvSpPr>
              <p:cNvPr id="31992" name="Oval 484"/>
              <p:cNvSpPr>
                <a:spLocks noChangeArrowheads="1"/>
              </p:cNvSpPr>
              <p:nvPr/>
            </p:nvSpPr>
            <p:spPr bwMode="auto">
              <a:xfrm>
                <a:off x="1637" y="2611"/>
                <a:ext cx="3" cy="5"/>
              </a:xfrm>
              <a:prstGeom prst="ellipse">
                <a:avLst/>
              </a:prstGeom>
              <a:solidFill>
                <a:srgbClr val="E0E0E0"/>
              </a:solidFill>
              <a:ln w="9525">
                <a:noFill/>
                <a:round/>
                <a:headEnd/>
                <a:tailEnd/>
              </a:ln>
            </p:spPr>
            <p:txBody>
              <a:bodyPr/>
              <a:lstStyle/>
              <a:p>
                <a:endParaRPr lang="zh-CN" altLang="en-US"/>
              </a:p>
            </p:txBody>
          </p:sp>
        </p:grpSp>
        <p:grpSp>
          <p:nvGrpSpPr>
            <p:cNvPr id="31984" name="Group 485"/>
            <p:cNvGrpSpPr>
              <a:grpSpLocks/>
            </p:cNvGrpSpPr>
            <p:nvPr/>
          </p:nvGrpSpPr>
          <p:grpSpPr bwMode="auto">
            <a:xfrm>
              <a:off x="1657" y="2607"/>
              <a:ext cx="7" cy="7"/>
              <a:chOff x="1657" y="2607"/>
              <a:chExt cx="7" cy="7"/>
            </a:xfrm>
          </p:grpSpPr>
          <p:sp>
            <p:nvSpPr>
              <p:cNvPr id="31985" name="Oval 486"/>
              <p:cNvSpPr>
                <a:spLocks noChangeArrowheads="1"/>
              </p:cNvSpPr>
              <p:nvPr/>
            </p:nvSpPr>
            <p:spPr bwMode="auto">
              <a:xfrm>
                <a:off x="1657" y="2607"/>
                <a:ext cx="4" cy="7"/>
              </a:xfrm>
              <a:prstGeom prst="ellipse">
                <a:avLst/>
              </a:prstGeom>
              <a:solidFill>
                <a:srgbClr val="E0E0E0"/>
              </a:solidFill>
              <a:ln w="1588">
                <a:solidFill>
                  <a:srgbClr val="808080"/>
                </a:solidFill>
                <a:round/>
                <a:headEnd/>
                <a:tailEnd/>
              </a:ln>
            </p:spPr>
            <p:txBody>
              <a:bodyPr/>
              <a:lstStyle/>
              <a:p>
                <a:endParaRPr lang="zh-CN" altLang="en-US"/>
              </a:p>
            </p:txBody>
          </p:sp>
          <p:sp>
            <p:nvSpPr>
              <p:cNvPr id="31986" name="Rectangle 487"/>
              <p:cNvSpPr>
                <a:spLocks noChangeArrowheads="1"/>
              </p:cNvSpPr>
              <p:nvPr/>
            </p:nvSpPr>
            <p:spPr bwMode="auto">
              <a:xfrm>
                <a:off x="1658" y="2607"/>
                <a:ext cx="5" cy="7"/>
              </a:xfrm>
              <a:prstGeom prst="rect">
                <a:avLst/>
              </a:prstGeom>
              <a:solidFill>
                <a:srgbClr val="E0E0E0"/>
              </a:solidFill>
              <a:ln w="1588">
                <a:solidFill>
                  <a:srgbClr val="808080"/>
                </a:solidFill>
                <a:miter lim="800000"/>
                <a:headEnd/>
                <a:tailEnd/>
              </a:ln>
            </p:spPr>
            <p:txBody>
              <a:bodyPr/>
              <a:lstStyle/>
              <a:p>
                <a:endParaRPr lang="zh-CN" altLang="en-US"/>
              </a:p>
            </p:txBody>
          </p:sp>
          <p:sp>
            <p:nvSpPr>
              <p:cNvPr id="31987" name="Oval 488"/>
              <p:cNvSpPr>
                <a:spLocks noChangeArrowheads="1"/>
              </p:cNvSpPr>
              <p:nvPr/>
            </p:nvSpPr>
            <p:spPr bwMode="auto">
              <a:xfrm>
                <a:off x="1660" y="2607"/>
                <a:ext cx="4" cy="7"/>
              </a:xfrm>
              <a:prstGeom prst="ellipse">
                <a:avLst/>
              </a:prstGeom>
              <a:solidFill>
                <a:srgbClr val="A0A0A0"/>
              </a:solidFill>
              <a:ln w="1588">
                <a:solidFill>
                  <a:srgbClr val="808080"/>
                </a:solidFill>
                <a:round/>
                <a:headEnd/>
                <a:tailEnd/>
              </a:ln>
            </p:spPr>
            <p:txBody>
              <a:bodyPr/>
              <a:lstStyle/>
              <a:p>
                <a:endParaRPr lang="zh-CN" altLang="en-US"/>
              </a:p>
            </p:txBody>
          </p:sp>
          <p:sp>
            <p:nvSpPr>
              <p:cNvPr id="31988" name="Oval 489"/>
              <p:cNvSpPr>
                <a:spLocks noChangeArrowheads="1"/>
              </p:cNvSpPr>
              <p:nvPr/>
            </p:nvSpPr>
            <p:spPr bwMode="auto">
              <a:xfrm>
                <a:off x="1658" y="2608"/>
                <a:ext cx="2" cy="5"/>
              </a:xfrm>
              <a:prstGeom prst="ellipse">
                <a:avLst/>
              </a:prstGeom>
              <a:solidFill>
                <a:srgbClr val="E0E0E0"/>
              </a:solidFill>
              <a:ln w="9525">
                <a:noFill/>
                <a:round/>
                <a:headEnd/>
                <a:tailEnd/>
              </a:ln>
            </p:spPr>
            <p:txBody>
              <a:bodyPr/>
              <a:lstStyle/>
              <a:p>
                <a:endParaRPr lang="zh-CN" altLang="en-US"/>
              </a:p>
            </p:txBody>
          </p:sp>
        </p:grpSp>
      </p:grpSp>
      <p:grpSp>
        <p:nvGrpSpPr>
          <p:cNvPr id="31757" name="Group 490"/>
          <p:cNvGrpSpPr>
            <a:grpSpLocks/>
          </p:cNvGrpSpPr>
          <p:nvPr/>
        </p:nvGrpSpPr>
        <p:grpSpPr bwMode="auto">
          <a:xfrm>
            <a:off x="1604963" y="1389063"/>
            <a:ext cx="522287" cy="1066800"/>
            <a:chOff x="4800" y="1680"/>
            <a:chExt cx="329" cy="672"/>
          </a:xfrm>
        </p:grpSpPr>
        <p:sp>
          <p:nvSpPr>
            <p:cNvPr id="31779" name="Freeform 491"/>
            <p:cNvSpPr>
              <a:spLocks/>
            </p:cNvSpPr>
            <p:nvPr/>
          </p:nvSpPr>
          <p:spPr bwMode="auto">
            <a:xfrm>
              <a:off x="4838" y="2177"/>
              <a:ext cx="10" cy="5"/>
            </a:xfrm>
            <a:custGeom>
              <a:avLst/>
              <a:gdLst>
                <a:gd name="T0" fmla="*/ 0 w 209"/>
                <a:gd name="T1" fmla="*/ 67 h 83"/>
                <a:gd name="T2" fmla="*/ 201 w 209"/>
                <a:gd name="T3" fmla="*/ 0 h 83"/>
                <a:gd name="T4" fmla="*/ 209 w 209"/>
                <a:gd name="T5" fmla="*/ 17 h 83"/>
                <a:gd name="T6" fmla="*/ 8 w 209"/>
                <a:gd name="T7" fmla="*/ 83 h 83"/>
                <a:gd name="T8" fmla="*/ 0 w 209"/>
                <a:gd name="T9" fmla="*/ 67 h 83"/>
                <a:gd name="T10" fmla="*/ 0 60000 65536"/>
                <a:gd name="T11" fmla="*/ 0 60000 65536"/>
                <a:gd name="T12" fmla="*/ 0 60000 65536"/>
                <a:gd name="T13" fmla="*/ 0 60000 65536"/>
                <a:gd name="T14" fmla="*/ 0 60000 65536"/>
                <a:gd name="T15" fmla="*/ 0 w 209"/>
                <a:gd name="T16" fmla="*/ 0 h 83"/>
                <a:gd name="T17" fmla="*/ 209 w 209"/>
                <a:gd name="T18" fmla="*/ 83 h 83"/>
              </a:gdLst>
              <a:ahLst/>
              <a:cxnLst>
                <a:cxn ang="T10">
                  <a:pos x="T0" y="T1"/>
                </a:cxn>
                <a:cxn ang="T11">
                  <a:pos x="T2" y="T3"/>
                </a:cxn>
                <a:cxn ang="T12">
                  <a:pos x="T4" y="T5"/>
                </a:cxn>
                <a:cxn ang="T13">
                  <a:pos x="T6" y="T7"/>
                </a:cxn>
                <a:cxn ang="T14">
                  <a:pos x="T8" y="T9"/>
                </a:cxn>
              </a:cxnLst>
              <a:rect l="T15" t="T16" r="T17" b="T18"/>
              <a:pathLst>
                <a:path w="209" h="83">
                  <a:moveTo>
                    <a:pt x="0" y="67"/>
                  </a:moveTo>
                  <a:lnTo>
                    <a:pt x="201" y="0"/>
                  </a:lnTo>
                  <a:lnTo>
                    <a:pt x="209" y="17"/>
                  </a:lnTo>
                  <a:lnTo>
                    <a:pt x="8" y="83"/>
                  </a:lnTo>
                  <a:lnTo>
                    <a:pt x="0" y="67"/>
                  </a:lnTo>
                  <a:close/>
                </a:path>
              </a:pathLst>
            </a:custGeom>
            <a:solidFill>
              <a:srgbClr val="6B6859"/>
            </a:solidFill>
            <a:ln w="9525">
              <a:noFill/>
              <a:round/>
              <a:headEnd/>
              <a:tailEnd/>
            </a:ln>
          </p:spPr>
          <p:txBody>
            <a:bodyPr/>
            <a:lstStyle/>
            <a:p>
              <a:endParaRPr lang="zh-CN" altLang="en-US"/>
            </a:p>
          </p:txBody>
        </p:sp>
        <p:sp>
          <p:nvSpPr>
            <p:cNvPr id="31780" name="Freeform 492"/>
            <p:cNvSpPr>
              <a:spLocks/>
            </p:cNvSpPr>
            <p:nvPr/>
          </p:nvSpPr>
          <p:spPr bwMode="auto">
            <a:xfrm>
              <a:off x="4903" y="2345"/>
              <a:ext cx="4" cy="7"/>
            </a:xfrm>
            <a:custGeom>
              <a:avLst/>
              <a:gdLst>
                <a:gd name="T0" fmla="*/ 46 w 83"/>
                <a:gd name="T1" fmla="*/ 0 h 106"/>
                <a:gd name="T2" fmla="*/ 81 w 83"/>
                <a:gd name="T3" fmla="*/ 76 h 106"/>
                <a:gd name="T4" fmla="*/ 83 w 83"/>
                <a:gd name="T5" fmla="*/ 85 h 106"/>
                <a:gd name="T6" fmla="*/ 81 w 83"/>
                <a:gd name="T7" fmla="*/ 94 h 106"/>
                <a:gd name="T8" fmla="*/ 76 w 83"/>
                <a:gd name="T9" fmla="*/ 100 h 106"/>
                <a:gd name="T10" fmla="*/ 67 w 83"/>
                <a:gd name="T11" fmla="*/ 104 h 106"/>
                <a:gd name="T12" fmla="*/ 58 w 83"/>
                <a:gd name="T13" fmla="*/ 106 h 106"/>
                <a:gd name="T14" fmla="*/ 50 w 83"/>
                <a:gd name="T15" fmla="*/ 104 h 106"/>
                <a:gd name="T16" fmla="*/ 42 w 83"/>
                <a:gd name="T17" fmla="*/ 100 h 106"/>
                <a:gd name="T18" fmla="*/ 35 w 83"/>
                <a:gd name="T19" fmla="*/ 91 h 106"/>
                <a:gd name="T20" fmla="*/ 0 w 83"/>
                <a:gd name="T21" fmla="*/ 15 h 106"/>
                <a:gd name="T22" fmla="*/ 46 w 83"/>
                <a:gd name="T23" fmla="*/ 0 h 10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3"/>
                <a:gd name="T37" fmla="*/ 0 h 106"/>
                <a:gd name="T38" fmla="*/ 83 w 83"/>
                <a:gd name="T39" fmla="*/ 106 h 10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3" h="106">
                  <a:moveTo>
                    <a:pt x="46" y="0"/>
                  </a:moveTo>
                  <a:lnTo>
                    <a:pt x="81" y="76"/>
                  </a:lnTo>
                  <a:lnTo>
                    <a:pt x="83" y="85"/>
                  </a:lnTo>
                  <a:lnTo>
                    <a:pt x="81" y="94"/>
                  </a:lnTo>
                  <a:lnTo>
                    <a:pt x="76" y="100"/>
                  </a:lnTo>
                  <a:lnTo>
                    <a:pt x="67" y="104"/>
                  </a:lnTo>
                  <a:lnTo>
                    <a:pt x="58" y="106"/>
                  </a:lnTo>
                  <a:lnTo>
                    <a:pt x="50" y="104"/>
                  </a:lnTo>
                  <a:lnTo>
                    <a:pt x="42" y="100"/>
                  </a:lnTo>
                  <a:lnTo>
                    <a:pt x="35" y="91"/>
                  </a:lnTo>
                  <a:lnTo>
                    <a:pt x="0" y="15"/>
                  </a:lnTo>
                  <a:lnTo>
                    <a:pt x="46" y="0"/>
                  </a:lnTo>
                  <a:close/>
                </a:path>
              </a:pathLst>
            </a:custGeom>
            <a:solidFill>
              <a:srgbClr val="6B6859"/>
            </a:solidFill>
            <a:ln w="9525">
              <a:noFill/>
              <a:round/>
              <a:headEnd/>
              <a:tailEnd/>
            </a:ln>
          </p:spPr>
          <p:txBody>
            <a:bodyPr/>
            <a:lstStyle/>
            <a:p>
              <a:endParaRPr lang="zh-CN" altLang="en-US"/>
            </a:p>
          </p:txBody>
        </p:sp>
        <p:sp>
          <p:nvSpPr>
            <p:cNvPr id="31781" name="Freeform 493"/>
            <p:cNvSpPr>
              <a:spLocks/>
            </p:cNvSpPr>
            <p:nvPr/>
          </p:nvSpPr>
          <p:spPr bwMode="auto">
            <a:xfrm>
              <a:off x="4892" y="2327"/>
              <a:ext cx="15" cy="19"/>
            </a:xfrm>
            <a:custGeom>
              <a:avLst/>
              <a:gdLst>
                <a:gd name="T0" fmla="*/ 249 w 297"/>
                <a:gd name="T1" fmla="*/ 313 h 315"/>
                <a:gd name="T2" fmla="*/ 264 w 297"/>
                <a:gd name="T3" fmla="*/ 303 h 315"/>
                <a:gd name="T4" fmla="*/ 278 w 297"/>
                <a:gd name="T5" fmla="*/ 283 h 315"/>
                <a:gd name="T6" fmla="*/ 288 w 297"/>
                <a:gd name="T7" fmla="*/ 253 h 315"/>
                <a:gd name="T8" fmla="*/ 295 w 297"/>
                <a:gd name="T9" fmla="*/ 215 h 315"/>
                <a:gd name="T10" fmla="*/ 297 w 297"/>
                <a:gd name="T11" fmla="*/ 171 h 315"/>
                <a:gd name="T12" fmla="*/ 291 w 297"/>
                <a:gd name="T13" fmla="*/ 119 h 315"/>
                <a:gd name="T14" fmla="*/ 277 w 297"/>
                <a:gd name="T15" fmla="*/ 61 h 315"/>
                <a:gd name="T16" fmla="*/ 253 w 297"/>
                <a:gd name="T17" fmla="*/ 0 h 315"/>
                <a:gd name="T18" fmla="*/ 238 w 297"/>
                <a:gd name="T19" fmla="*/ 5 h 315"/>
                <a:gd name="T20" fmla="*/ 221 w 297"/>
                <a:gd name="T21" fmla="*/ 10 h 315"/>
                <a:gd name="T22" fmla="*/ 206 w 297"/>
                <a:gd name="T23" fmla="*/ 17 h 315"/>
                <a:gd name="T24" fmla="*/ 190 w 297"/>
                <a:gd name="T25" fmla="*/ 22 h 315"/>
                <a:gd name="T26" fmla="*/ 174 w 297"/>
                <a:gd name="T27" fmla="*/ 28 h 315"/>
                <a:gd name="T28" fmla="*/ 158 w 297"/>
                <a:gd name="T29" fmla="*/ 33 h 315"/>
                <a:gd name="T30" fmla="*/ 142 w 297"/>
                <a:gd name="T31" fmla="*/ 39 h 315"/>
                <a:gd name="T32" fmla="*/ 126 w 297"/>
                <a:gd name="T33" fmla="*/ 45 h 315"/>
                <a:gd name="T34" fmla="*/ 111 w 297"/>
                <a:gd name="T35" fmla="*/ 51 h 315"/>
                <a:gd name="T36" fmla="*/ 95 w 297"/>
                <a:gd name="T37" fmla="*/ 57 h 315"/>
                <a:gd name="T38" fmla="*/ 79 w 297"/>
                <a:gd name="T39" fmla="*/ 62 h 315"/>
                <a:gd name="T40" fmla="*/ 64 w 297"/>
                <a:gd name="T41" fmla="*/ 69 h 315"/>
                <a:gd name="T42" fmla="*/ 47 w 297"/>
                <a:gd name="T43" fmla="*/ 74 h 315"/>
                <a:gd name="T44" fmla="*/ 32 w 297"/>
                <a:gd name="T45" fmla="*/ 80 h 315"/>
                <a:gd name="T46" fmla="*/ 15 w 297"/>
                <a:gd name="T47" fmla="*/ 85 h 315"/>
                <a:gd name="T48" fmla="*/ 0 w 297"/>
                <a:gd name="T49" fmla="*/ 91 h 315"/>
                <a:gd name="T50" fmla="*/ 15 w 297"/>
                <a:gd name="T51" fmla="*/ 121 h 315"/>
                <a:gd name="T52" fmla="*/ 31 w 297"/>
                <a:gd name="T53" fmla="*/ 150 h 315"/>
                <a:gd name="T54" fmla="*/ 48 w 297"/>
                <a:gd name="T55" fmla="*/ 175 h 315"/>
                <a:gd name="T56" fmla="*/ 66 w 297"/>
                <a:gd name="T57" fmla="*/ 199 h 315"/>
                <a:gd name="T58" fmla="*/ 83 w 297"/>
                <a:gd name="T59" fmla="*/ 220 h 315"/>
                <a:gd name="T60" fmla="*/ 102 w 297"/>
                <a:gd name="T61" fmla="*/ 239 h 315"/>
                <a:gd name="T62" fmla="*/ 120 w 297"/>
                <a:gd name="T63" fmla="*/ 256 h 315"/>
                <a:gd name="T64" fmla="*/ 138 w 297"/>
                <a:gd name="T65" fmla="*/ 271 h 315"/>
                <a:gd name="T66" fmla="*/ 155 w 297"/>
                <a:gd name="T67" fmla="*/ 283 h 315"/>
                <a:gd name="T68" fmla="*/ 173 w 297"/>
                <a:gd name="T69" fmla="*/ 294 h 315"/>
                <a:gd name="T70" fmla="*/ 188 w 297"/>
                <a:gd name="T71" fmla="*/ 302 h 315"/>
                <a:gd name="T72" fmla="*/ 204 w 297"/>
                <a:gd name="T73" fmla="*/ 308 h 315"/>
                <a:gd name="T74" fmla="*/ 217 w 297"/>
                <a:gd name="T75" fmla="*/ 312 h 315"/>
                <a:gd name="T76" fmla="*/ 230 w 297"/>
                <a:gd name="T77" fmla="*/ 314 h 315"/>
                <a:gd name="T78" fmla="*/ 241 w 297"/>
                <a:gd name="T79" fmla="*/ 315 h 315"/>
                <a:gd name="T80" fmla="*/ 249 w 297"/>
                <a:gd name="T81" fmla="*/ 313 h 31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97"/>
                <a:gd name="T124" fmla="*/ 0 h 315"/>
                <a:gd name="T125" fmla="*/ 297 w 297"/>
                <a:gd name="T126" fmla="*/ 315 h 31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97" h="315">
                  <a:moveTo>
                    <a:pt x="249" y="313"/>
                  </a:moveTo>
                  <a:lnTo>
                    <a:pt x="264" y="303"/>
                  </a:lnTo>
                  <a:lnTo>
                    <a:pt x="278" y="283"/>
                  </a:lnTo>
                  <a:lnTo>
                    <a:pt x="288" y="253"/>
                  </a:lnTo>
                  <a:lnTo>
                    <a:pt x="295" y="215"/>
                  </a:lnTo>
                  <a:lnTo>
                    <a:pt x="297" y="171"/>
                  </a:lnTo>
                  <a:lnTo>
                    <a:pt x="291" y="119"/>
                  </a:lnTo>
                  <a:lnTo>
                    <a:pt x="277" y="61"/>
                  </a:lnTo>
                  <a:lnTo>
                    <a:pt x="253" y="0"/>
                  </a:lnTo>
                  <a:lnTo>
                    <a:pt x="238" y="5"/>
                  </a:lnTo>
                  <a:lnTo>
                    <a:pt x="221" y="10"/>
                  </a:lnTo>
                  <a:lnTo>
                    <a:pt x="206" y="17"/>
                  </a:lnTo>
                  <a:lnTo>
                    <a:pt x="190" y="22"/>
                  </a:lnTo>
                  <a:lnTo>
                    <a:pt x="174" y="28"/>
                  </a:lnTo>
                  <a:lnTo>
                    <a:pt x="158" y="33"/>
                  </a:lnTo>
                  <a:lnTo>
                    <a:pt x="142" y="39"/>
                  </a:lnTo>
                  <a:lnTo>
                    <a:pt x="126" y="45"/>
                  </a:lnTo>
                  <a:lnTo>
                    <a:pt x="111" y="51"/>
                  </a:lnTo>
                  <a:lnTo>
                    <a:pt x="95" y="57"/>
                  </a:lnTo>
                  <a:lnTo>
                    <a:pt x="79" y="62"/>
                  </a:lnTo>
                  <a:lnTo>
                    <a:pt x="64" y="69"/>
                  </a:lnTo>
                  <a:lnTo>
                    <a:pt x="47" y="74"/>
                  </a:lnTo>
                  <a:lnTo>
                    <a:pt x="32" y="80"/>
                  </a:lnTo>
                  <a:lnTo>
                    <a:pt x="15" y="85"/>
                  </a:lnTo>
                  <a:lnTo>
                    <a:pt x="0" y="91"/>
                  </a:lnTo>
                  <a:lnTo>
                    <a:pt x="15" y="121"/>
                  </a:lnTo>
                  <a:lnTo>
                    <a:pt x="31" y="150"/>
                  </a:lnTo>
                  <a:lnTo>
                    <a:pt x="48" y="175"/>
                  </a:lnTo>
                  <a:lnTo>
                    <a:pt x="66" y="199"/>
                  </a:lnTo>
                  <a:lnTo>
                    <a:pt x="83" y="220"/>
                  </a:lnTo>
                  <a:lnTo>
                    <a:pt x="102" y="239"/>
                  </a:lnTo>
                  <a:lnTo>
                    <a:pt x="120" y="256"/>
                  </a:lnTo>
                  <a:lnTo>
                    <a:pt x="138" y="271"/>
                  </a:lnTo>
                  <a:lnTo>
                    <a:pt x="155" y="283"/>
                  </a:lnTo>
                  <a:lnTo>
                    <a:pt x="173" y="294"/>
                  </a:lnTo>
                  <a:lnTo>
                    <a:pt x="188" y="302"/>
                  </a:lnTo>
                  <a:lnTo>
                    <a:pt x="204" y="308"/>
                  </a:lnTo>
                  <a:lnTo>
                    <a:pt x="217" y="312"/>
                  </a:lnTo>
                  <a:lnTo>
                    <a:pt x="230" y="314"/>
                  </a:lnTo>
                  <a:lnTo>
                    <a:pt x="241" y="315"/>
                  </a:lnTo>
                  <a:lnTo>
                    <a:pt x="249" y="313"/>
                  </a:lnTo>
                  <a:close/>
                </a:path>
              </a:pathLst>
            </a:custGeom>
            <a:solidFill>
              <a:srgbClr val="6B6859"/>
            </a:solidFill>
            <a:ln w="9525">
              <a:noFill/>
              <a:round/>
              <a:headEnd/>
              <a:tailEnd/>
            </a:ln>
          </p:spPr>
          <p:txBody>
            <a:bodyPr/>
            <a:lstStyle/>
            <a:p>
              <a:endParaRPr lang="zh-CN" altLang="en-US"/>
            </a:p>
          </p:txBody>
        </p:sp>
        <p:sp>
          <p:nvSpPr>
            <p:cNvPr id="31782" name="Freeform 494"/>
            <p:cNvSpPr>
              <a:spLocks/>
            </p:cNvSpPr>
            <p:nvPr/>
          </p:nvSpPr>
          <p:spPr bwMode="auto">
            <a:xfrm>
              <a:off x="4838" y="2178"/>
              <a:ext cx="67" cy="154"/>
            </a:xfrm>
            <a:custGeom>
              <a:avLst/>
              <a:gdLst>
                <a:gd name="T0" fmla="*/ 200 w 1327"/>
                <a:gd name="T1" fmla="*/ 0 h 2475"/>
                <a:gd name="T2" fmla="*/ 0 w 1327"/>
                <a:gd name="T3" fmla="*/ 65 h 2475"/>
                <a:gd name="T4" fmla="*/ 1075 w 1327"/>
                <a:gd name="T5" fmla="*/ 2475 h 2475"/>
                <a:gd name="T6" fmla="*/ 1327 w 1327"/>
                <a:gd name="T7" fmla="*/ 2391 h 2475"/>
                <a:gd name="T8" fmla="*/ 200 w 1327"/>
                <a:gd name="T9" fmla="*/ 0 h 2475"/>
                <a:gd name="T10" fmla="*/ 0 60000 65536"/>
                <a:gd name="T11" fmla="*/ 0 60000 65536"/>
                <a:gd name="T12" fmla="*/ 0 60000 65536"/>
                <a:gd name="T13" fmla="*/ 0 60000 65536"/>
                <a:gd name="T14" fmla="*/ 0 60000 65536"/>
                <a:gd name="T15" fmla="*/ 0 w 1327"/>
                <a:gd name="T16" fmla="*/ 0 h 2475"/>
                <a:gd name="T17" fmla="*/ 1327 w 1327"/>
                <a:gd name="T18" fmla="*/ 2475 h 2475"/>
              </a:gdLst>
              <a:ahLst/>
              <a:cxnLst>
                <a:cxn ang="T10">
                  <a:pos x="T0" y="T1"/>
                </a:cxn>
                <a:cxn ang="T11">
                  <a:pos x="T2" y="T3"/>
                </a:cxn>
                <a:cxn ang="T12">
                  <a:pos x="T4" y="T5"/>
                </a:cxn>
                <a:cxn ang="T13">
                  <a:pos x="T6" y="T7"/>
                </a:cxn>
                <a:cxn ang="T14">
                  <a:pos x="T8" y="T9"/>
                </a:cxn>
              </a:cxnLst>
              <a:rect l="T15" t="T16" r="T17" b="T18"/>
              <a:pathLst>
                <a:path w="1327" h="2475">
                  <a:moveTo>
                    <a:pt x="200" y="0"/>
                  </a:moveTo>
                  <a:lnTo>
                    <a:pt x="0" y="65"/>
                  </a:lnTo>
                  <a:lnTo>
                    <a:pt x="1075" y="2475"/>
                  </a:lnTo>
                  <a:lnTo>
                    <a:pt x="1327" y="2391"/>
                  </a:lnTo>
                  <a:lnTo>
                    <a:pt x="200" y="0"/>
                  </a:lnTo>
                  <a:close/>
                </a:path>
              </a:pathLst>
            </a:custGeom>
            <a:solidFill>
              <a:srgbClr val="6B6859"/>
            </a:solidFill>
            <a:ln w="9525">
              <a:noFill/>
              <a:round/>
              <a:headEnd/>
              <a:tailEnd/>
            </a:ln>
          </p:spPr>
          <p:txBody>
            <a:bodyPr/>
            <a:lstStyle/>
            <a:p>
              <a:endParaRPr lang="zh-CN" altLang="en-US"/>
            </a:p>
          </p:txBody>
        </p:sp>
        <p:sp>
          <p:nvSpPr>
            <p:cNvPr id="31783" name="Freeform 495"/>
            <p:cNvSpPr>
              <a:spLocks/>
            </p:cNvSpPr>
            <p:nvPr/>
          </p:nvSpPr>
          <p:spPr bwMode="auto">
            <a:xfrm>
              <a:off x="4836" y="2170"/>
              <a:ext cx="12" cy="11"/>
            </a:xfrm>
            <a:custGeom>
              <a:avLst/>
              <a:gdLst>
                <a:gd name="T0" fmla="*/ 237 w 237"/>
                <a:gd name="T1" fmla="*/ 109 h 176"/>
                <a:gd name="T2" fmla="*/ 36 w 237"/>
                <a:gd name="T3" fmla="*/ 176 h 176"/>
                <a:gd name="T4" fmla="*/ 0 w 237"/>
                <a:gd name="T5" fmla="*/ 96 h 176"/>
                <a:gd name="T6" fmla="*/ 72 w 237"/>
                <a:gd name="T7" fmla="*/ 0 h 176"/>
                <a:gd name="T8" fmla="*/ 201 w 237"/>
                <a:gd name="T9" fmla="*/ 29 h 176"/>
                <a:gd name="T10" fmla="*/ 237 w 237"/>
                <a:gd name="T11" fmla="*/ 109 h 176"/>
                <a:gd name="T12" fmla="*/ 0 60000 65536"/>
                <a:gd name="T13" fmla="*/ 0 60000 65536"/>
                <a:gd name="T14" fmla="*/ 0 60000 65536"/>
                <a:gd name="T15" fmla="*/ 0 60000 65536"/>
                <a:gd name="T16" fmla="*/ 0 60000 65536"/>
                <a:gd name="T17" fmla="*/ 0 60000 65536"/>
                <a:gd name="T18" fmla="*/ 0 w 237"/>
                <a:gd name="T19" fmla="*/ 0 h 176"/>
                <a:gd name="T20" fmla="*/ 237 w 237"/>
                <a:gd name="T21" fmla="*/ 176 h 176"/>
              </a:gdLst>
              <a:ahLst/>
              <a:cxnLst>
                <a:cxn ang="T12">
                  <a:pos x="T0" y="T1"/>
                </a:cxn>
                <a:cxn ang="T13">
                  <a:pos x="T2" y="T3"/>
                </a:cxn>
                <a:cxn ang="T14">
                  <a:pos x="T4" y="T5"/>
                </a:cxn>
                <a:cxn ang="T15">
                  <a:pos x="T6" y="T7"/>
                </a:cxn>
                <a:cxn ang="T16">
                  <a:pos x="T8" y="T9"/>
                </a:cxn>
                <a:cxn ang="T17">
                  <a:pos x="T10" y="T11"/>
                </a:cxn>
              </a:cxnLst>
              <a:rect l="T18" t="T19" r="T20" b="T21"/>
              <a:pathLst>
                <a:path w="237" h="176">
                  <a:moveTo>
                    <a:pt x="237" y="109"/>
                  </a:moveTo>
                  <a:lnTo>
                    <a:pt x="36" y="176"/>
                  </a:lnTo>
                  <a:lnTo>
                    <a:pt x="0" y="96"/>
                  </a:lnTo>
                  <a:lnTo>
                    <a:pt x="72" y="0"/>
                  </a:lnTo>
                  <a:lnTo>
                    <a:pt x="201" y="29"/>
                  </a:lnTo>
                  <a:lnTo>
                    <a:pt x="237" y="109"/>
                  </a:lnTo>
                  <a:close/>
                </a:path>
              </a:pathLst>
            </a:custGeom>
            <a:solidFill>
              <a:srgbClr val="6B6859"/>
            </a:solidFill>
            <a:ln w="9525">
              <a:noFill/>
              <a:round/>
              <a:headEnd/>
              <a:tailEnd/>
            </a:ln>
          </p:spPr>
          <p:txBody>
            <a:bodyPr/>
            <a:lstStyle/>
            <a:p>
              <a:endParaRPr lang="zh-CN" altLang="en-US"/>
            </a:p>
          </p:txBody>
        </p:sp>
        <p:sp>
          <p:nvSpPr>
            <p:cNvPr id="31784" name="Freeform 496"/>
            <p:cNvSpPr>
              <a:spLocks/>
            </p:cNvSpPr>
            <p:nvPr/>
          </p:nvSpPr>
          <p:spPr bwMode="auto">
            <a:xfrm>
              <a:off x="4848" y="1960"/>
              <a:ext cx="231" cy="224"/>
            </a:xfrm>
            <a:custGeom>
              <a:avLst/>
              <a:gdLst>
                <a:gd name="T0" fmla="*/ 0 w 4618"/>
                <a:gd name="T1" fmla="*/ 1605 h 3596"/>
                <a:gd name="T2" fmla="*/ 3689 w 4618"/>
                <a:gd name="T3" fmla="*/ 0 h 3596"/>
                <a:gd name="T4" fmla="*/ 4618 w 4618"/>
                <a:gd name="T5" fmla="*/ 1973 h 3596"/>
                <a:gd name="T6" fmla="*/ 883 w 4618"/>
                <a:gd name="T7" fmla="*/ 3596 h 3596"/>
                <a:gd name="T8" fmla="*/ 0 w 4618"/>
                <a:gd name="T9" fmla="*/ 1605 h 3596"/>
                <a:gd name="T10" fmla="*/ 0 60000 65536"/>
                <a:gd name="T11" fmla="*/ 0 60000 65536"/>
                <a:gd name="T12" fmla="*/ 0 60000 65536"/>
                <a:gd name="T13" fmla="*/ 0 60000 65536"/>
                <a:gd name="T14" fmla="*/ 0 60000 65536"/>
                <a:gd name="T15" fmla="*/ 0 w 4618"/>
                <a:gd name="T16" fmla="*/ 0 h 3596"/>
                <a:gd name="T17" fmla="*/ 4618 w 4618"/>
                <a:gd name="T18" fmla="*/ 3596 h 3596"/>
              </a:gdLst>
              <a:ahLst/>
              <a:cxnLst>
                <a:cxn ang="T10">
                  <a:pos x="T0" y="T1"/>
                </a:cxn>
                <a:cxn ang="T11">
                  <a:pos x="T2" y="T3"/>
                </a:cxn>
                <a:cxn ang="T12">
                  <a:pos x="T4" y="T5"/>
                </a:cxn>
                <a:cxn ang="T13">
                  <a:pos x="T6" y="T7"/>
                </a:cxn>
                <a:cxn ang="T14">
                  <a:pos x="T8" y="T9"/>
                </a:cxn>
              </a:cxnLst>
              <a:rect l="T15" t="T16" r="T17" b="T18"/>
              <a:pathLst>
                <a:path w="4618" h="3596">
                  <a:moveTo>
                    <a:pt x="0" y="1605"/>
                  </a:moveTo>
                  <a:lnTo>
                    <a:pt x="3689" y="0"/>
                  </a:lnTo>
                  <a:lnTo>
                    <a:pt x="4618" y="1973"/>
                  </a:lnTo>
                  <a:lnTo>
                    <a:pt x="883" y="3596"/>
                  </a:lnTo>
                  <a:lnTo>
                    <a:pt x="0" y="1605"/>
                  </a:lnTo>
                  <a:close/>
                </a:path>
              </a:pathLst>
            </a:custGeom>
            <a:solidFill>
              <a:srgbClr val="6B6859"/>
            </a:solidFill>
            <a:ln w="9525">
              <a:noFill/>
              <a:round/>
              <a:headEnd/>
              <a:tailEnd/>
            </a:ln>
          </p:spPr>
          <p:txBody>
            <a:bodyPr/>
            <a:lstStyle/>
            <a:p>
              <a:endParaRPr lang="zh-CN" altLang="en-US"/>
            </a:p>
          </p:txBody>
        </p:sp>
        <p:sp>
          <p:nvSpPr>
            <p:cNvPr id="31785" name="Freeform 497"/>
            <p:cNvSpPr>
              <a:spLocks/>
            </p:cNvSpPr>
            <p:nvPr/>
          </p:nvSpPr>
          <p:spPr bwMode="auto">
            <a:xfrm>
              <a:off x="4828" y="1895"/>
              <a:ext cx="301" cy="437"/>
            </a:xfrm>
            <a:custGeom>
              <a:avLst/>
              <a:gdLst>
                <a:gd name="T0" fmla="*/ 2522 w 6019"/>
                <a:gd name="T1" fmla="*/ 6969 h 6978"/>
                <a:gd name="T2" fmla="*/ 5955 w 6019"/>
                <a:gd name="T3" fmla="*/ 5365 h 6978"/>
                <a:gd name="T4" fmla="*/ 5974 w 6019"/>
                <a:gd name="T5" fmla="*/ 5354 h 6978"/>
                <a:gd name="T6" fmla="*/ 5989 w 6019"/>
                <a:gd name="T7" fmla="*/ 5339 h 6978"/>
                <a:gd name="T8" fmla="*/ 6003 w 6019"/>
                <a:gd name="T9" fmla="*/ 5321 h 6978"/>
                <a:gd name="T10" fmla="*/ 6012 w 6019"/>
                <a:gd name="T11" fmla="*/ 5302 h 6978"/>
                <a:gd name="T12" fmla="*/ 6017 w 6019"/>
                <a:gd name="T13" fmla="*/ 5281 h 6978"/>
                <a:gd name="T14" fmla="*/ 6019 w 6019"/>
                <a:gd name="T15" fmla="*/ 5259 h 6978"/>
                <a:gd name="T16" fmla="*/ 6017 w 6019"/>
                <a:gd name="T17" fmla="*/ 5237 h 6978"/>
                <a:gd name="T18" fmla="*/ 6010 w 6019"/>
                <a:gd name="T19" fmla="*/ 5216 h 6978"/>
                <a:gd name="T20" fmla="*/ 3539 w 6019"/>
                <a:gd name="T21" fmla="*/ 63 h 6978"/>
                <a:gd name="T22" fmla="*/ 3528 w 6019"/>
                <a:gd name="T23" fmla="*/ 46 h 6978"/>
                <a:gd name="T24" fmla="*/ 3513 w 6019"/>
                <a:gd name="T25" fmla="*/ 30 h 6978"/>
                <a:gd name="T26" fmla="*/ 3496 w 6019"/>
                <a:gd name="T27" fmla="*/ 17 h 6978"/>
                <a:gd name="T28" fmla="*/ 3476 w 6019"/>
                <a:gd name="T29" fmla="*/ 8 h 6978"/>
                <a:gd name="T30" fmla="*/ 3456 w 6019"/>
                <a:gd name="T31" fmla="*/ 2 h 6978"/>
                <a:gd name="T32" fmla="*/ 3434 w 6019"/>
                <a:gd name="T33" fmla="*/ 0 h 6978"/>
                <a:gd name="T34" fmla="*/ 3412 w 6019"/>
                <a:gd name="T35" fmla="*/ 2 h 6978"/>
                <a:gd name="T36" fmla="*/ 3392 w 6019"/>
                <a:gd name="T37" fmla="*/ 8 h 6978"/>
                <a:gd name="T38" fmla="*/ 64 w 6019"/>
                <a:gd name="T39" fmla="*/ 1468 h 6978"/>
                <a:gd name="T40" fmla="*/ 45 w 6019"/>
                <a:gd name="T41" fmla="*/ 1478 h 6978"/>
                <a:gd name="T42" fmla="*/ 30 w 6019"/>
                <a:gd name="T43" fmla="*/ 1493 h 6978"/>
                <a:gd name="T44" fmla="*/ 16 w 6019"/>
                <a:gd name="T45" fmla="*/ 1511 h 6978"/>
                <a:gd name="T46" fmla="*/ 7 w 6019"/>
                <a:gd name="T47" fmla="*/ 1530 h 6978"/>
                <a:gd name="T48" fmla="*/ 2 w 6019"/>
                <a:gd name="T49" fmla="*/ 1552 h 6978"/>
                <a:gd name="T50" fmla="*/ 0 w 6019"/>
                <a:gd name="T51" fmla="*/ 1574 h 6978"/>
                <a:gd name="T52" fmla="*/ 3 w 6019"/>
                <a:gd name="T53" fmla="*/ 1595 h 6978"/>
                <a:gd name="T54" fmla="*/ 9 w 6019"/>
                <a:gd name="T55" fmla="*/ 1616 h 6978"/>
                <a:gd name="T56" fmla="*/ 2374 w 6019"/>
                <a:gd name="T57" fmla="*/ 6912 h 6978"/>
                <a:gd name="T58" fmla="*/ 2386 w 6019"/>
                <a:gd name="T59" fmla="*/ 6931 h 6978"/>
                <a:gd name="T60" fmla="*/ 2400 w 6019"/>
                <a:gd name="T61" fmla="*/ 6947 h 6978"/>
                <a:gd name="T62" fmla="*/ 2418 w 6019"/>
                <a:gd name="T63" fmla="*/ 6960 h 6978"/>
                <a:gd name="T64" fmla="*/ 2437 w 6019"/>
                <a:gd name="T65" fmla="*/ 6970 h 6978"/>
                <a:gd name="T66" fmla="*/ 2458 w 6019"/>
                <a:gd name="T67" fmla="*/ 6976 h 6978"/>
                <a:gd name="T68" fmla="*/ 2480 w 6019"/>
                <a:gd name="T69" fmla="*/ 6978 h 6978"/>
                <a:gd name="T70" fmla="*/ 2501 w 6019"/>
                <a:gd name="T71" fmla="*/ 6976 h 6978"/>
                <a:gd name="T72" fmla="*/ 2522 w 6019"/>
                <a:gd name="T73" fmla="*/ 6969 h 69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019"/>
                <a:gd name="T112" fmla="*/ 0 h 6978"/>
                <a:gd name="T113" fmla="*/ 6019 w 6019"/>
                <a:gd name="T114" fmla="*/ 6978 h 69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019" h="6978">
                  <a:moveTo>
                    <a:pt x="2522" y="6969"/>
                  </a:moveTo>
                  <a:lnTo>
                    <a:pt x="5955" y="5365"/>
                  </a:lnTo>
                  <a:lnTo>
                    <a:pt x="5974" y="5354"/>
                  </a:lnTo>
                  <a:lnTo>
                    <a:pt x="5989" y="5339"/>
                  </a:lnTo>
                  <a:lnTo>
                    <a:pt x="6003" y="5321"/>
                  </a:lnTo>
                  <a:lnTo>
                    <a:pt x="6012" y="5302"/>
                  </a:lnTo>
                  <a:lnTo>
                    <a:pt x="6017" y="5281"/>
                  </a:lnTo>
                  <a:lnTo>
                    <a:pt x="6019" y="5259"/>
                  </a:lnTo>
                  <a:lnTo>
                    <a:pt x="6017" y="5237"/>
                  </a:lnTo>
                  <a:lnTo>
                    <a:pt x="6010" y="5216"/>
                  </a:lnTo>
                  <a:lnTo>
                    <a:pt x="3539" y="63"/>
                  </a:lnTo>
                  <a:lnTo>
                    <a:pt x="3528" y="46"/>
                  </a:lnTo>
                  <a:lnTo>
                    <a:pt x="3513" y="30"/>
                  </a:lnTo>
                  <a:lnTo>
                    <a:pt x="3496" y="17"/>
                  </a:lnTo>
                  <a:lnTo>
                    <a:pt x="3476" y="8"/>
                  </a:lnTo>
                  <a:lnTo>
                    <a:pt x="3456" y="2"/>
                  </a:lnTo>
                  <a:lnTo>
                    <a:pt x="3434" y="0"/>
                  </a:lnTo>
                  <a:lnTo>
                    <a:pt x="3412" y="2"/>
                  </a:lnTo>
                  <a:lnTo>
                    <a:pt x="3392" y="8"/>
                  </a:lnTo>
                  <a:lnTo>
                    <a:pt x="64" y="1468"/>
                  </a:lnTo>
                  <a:lnTo>
                    <a:pt x="45" y="1478"/>
                  </a:lnTo>
                  <a:lnTo>
                    <a:pt x="30" y="1493"/>
                  </a:lnTo>
                  <a:lnTo>
                    <a:pt x="16" y="1511"/>
                  </a:lnTo>
                  <a:lnTo>
                    <a:pt x="7" y="1530"/>
                  </a:lnTo>
                  <a:lnTo>
                    <a:pt x="2" y="1552"/>
                  </a:lnTo>
                  <a:lnTo>
                    <a:pt x="0" y="1574"/>
                  </a:lnTo>
                  <a:lnTo>
                    <a:pt x="3" y="1595"/>
                  </a:lnTo>
                  <a:lnTo>
                    <a:pt x="9" y="1616"/>
                  </a:lnTo>
                  <a:lnTo>
                    <a:pt x="2374" y="6912"/>
                  </a:lnTo>
                  <a:lnTo>
                    <a:pt x="2386" y="6931"/>
                  </a:lnTo>
                  <a:lnTo>
                    <a:pt x="2400" y="6947"/>
                  </a:lnTo>
                  <a:lnTo>
                    <a:pt x="2418" y="6960"/>
                  </a:lnTo>
                  <a:lnTo>
                    <a:pt x="2437" y="6970"/>
                  </a:lnTo>
                  <a:lnTo>
                    <a:pt x="2458" y="6976"/>
                  </a:lnTo>
                  <a:lnTo>
                    <a:pt x="2480" y="6978"/>
                  </a:lnTo>
                  <a:lnTo>
                    <a:pt x="2501" y="6976"/>
                  </a:lnTo>
                  <a:lnTo>
                    <a:pt x="2522" y="6969"/>
                  </a:lnTo>
                  <a:close/>
                </a:path>
              </a:pathLst>
            </a:custGeom>
            <a:solidFill>
              <a:srgbClr val="6B6859"/>
            </a:solidFill>
            <a:ln w="9525">
              <a:noFill/>
              <a:round/>
              <a:headEnd/>
              <a:tailEnd/>
            </a:ln>
          </p:spPr>
          <p:txBody>
            <a:bodyPr/>
            <a:lstStyle/>
            <a:p>
              <a:endParaRPr lang="zh-CN" altLang="en-US"/>
            </a:p>
          </p:txBody>
        </p:sp>
        <p:sp>
          <p:nvSpPr>
            <p:cNvPr id="31786" name="Freeform 498"/>
            <p:cNvSpPr>
              <a:spLocks/>
            </p:cNvSpPr>
            <p:nvPr/>
          </p:nvSpPr>
          <p:spPr bwMode="auto">
            <a:xfrm>
              <a:off x="5032" y="1952"/>
              <a:ext cx="57" cy="134"/>
            </a:xfrm>
            <a:custGeom>
              <a:avLst/>
              <a:gdLst>
                <a:gd name="T0" fmla="*/ 927 w 1145"/>
                <a:gd name="T1" fmla="*/ 2101 h 2153"/>
                <a:gd name="T2" fmla="*/ 0 w 1145"/>
                <a:gd name="T3" fmla="*/ 130 h 2153"/>
                <a:gd name="T4" fmla="*/ 33 w 1145"/>
                <a:gd name="T5" fmla="*/ 0 h 2153"/>
                <a:gd name="T6" fmla="*/ 70 w 1145"/>
                <a:gd name="T7" fmla="*/ 14 h 2153"/>
                <a:gd name="T8" fmla="*/ 108 w 1145"/>
                <a:gd name="T9" fmla="*/ 29 h 2153"/>
                <a:gd name="T10" fmla="*/ 145 w 1145"/>
                <a:gd name="T11" fmla="*/ 43 h 2153"/>
                <a:gd name="T12" fmla="*/ 182 w 1145"/>
                <a:gd name="T13" fmla="*/ 60 h 2153"/>
                <a:gd name="T14" fmla="*/ 219 w 1145"/>
                <a:gd name="T15" fmla="*/ 78 h 2153"/>
                <a:gd name="T16" fmla="*/ 255 w 1145"/>
                <a:gd name="T17" fmla="*/ 95 h 2153"/>
                <a:gd name="T18" fmla="*/ 291 w 1145"/>
                <a:gd name="T19" fmla="*/ 115 h 2153"/>
                <a:gd name="T20" fmla="*/ 327 w 1145"/>
                <a:gd name="T21" fmla="*/ 135 h 2153"/>
                <a:gd name="T22" fmla="*/ 362 w 1145"/>
                <a:gd name="T23" fmla="*/ 157 h 2153"/>
                <a:gd name="T24" fmla="*/ 397 w 1145"/>
                <a:gd name="T25" fmla="*/ 179 h 2153"/>
                <a:gd name="T26" fmla="*/ 432 w 1145"/>
                <a:gd name="T27" fmla="*/ 201 h 2153"/>
                <a:gd name="T28" fmla="*/ 466 w 1145"/>
                <a:gd name="T29" fmla="*/ 225 h 2153"/>
                <a:gd name="T30" fmla="*/ 500 w 1145"/>
                <a:gd name="T31" fmla="*/ 249 h 2153"/>
                <a:gd name="T32" fmla="*/ 533 w 1145"/>
                <a:gd name="T33" fmla="*/ 275 h 2153"/>
                <a:gd name="T34" fmla="*/ 566 w 1145"/>
                <a:gd name="T35" fmla="*/ 301 h 2153"/>
                <a:gd name="T36" fmla="*/ 598 w 1145"/>
                <a:gd name="T37" fmla="*/ 328 h 2153"/>
                <a:gd name="T38" fmla="*/ 630 w 1145"/>
                <a:gd name="T39" fmla="*/ 357 h 2153"/>
                <a:gd name="T40" fmla="*/ 661 w 1145"/>
                <a:gd name="T41" fmla="*/ 385 h 2153"/>
                <a:gd name="T42" fmla="*/ 691 w 1145"/>
                <a:gd name="T43" fmla="*/ 414 h 2153"/>
                <a:gd name="T44" fmla="*/ 721 w 1145"/>
                <a:gd name="T45" fmla="*/ 444 h 2153"/>
                <a:gd name="T46" fmla="*/ 750 w 1145"/>
                <a:gd name="T47" fmla="*/ 475 h 2153"/>
                <a:gd name="T48" fmla="*/ 777 w 1145"/>
                <a:gd name="T49" fmla="*/ 507 h 2153"/>
                <a:gd name="T50" fmla="*/ 804 w 1145"/>
                <a:gd name="T51" fmla="*/ 539 h 2153"/>
                <a:gd name="T52" fmla="*/ 831 w 1145"/>
                <a:gd name="T53" fmla="*/ 571 h 2153"/>
                <a:gd name="T54" fmla="*/ 856 w 1145"/>
                <a:gd name="T55" fmla="*/ 604 h 2153"/>
                <a:gd name="T56" fmla="*/ 881 w 1145"/>
                <a:gd name="T57" fmla="*/ 639 h 2153"/>
                <a:gd name="T58" fmla="*/ 904 w 1145"/>
                <a:gd name="T59" fmla="*/ 673 h 2153"/>
                <a:gd name="T60" fmla="*/ 927 w 1145"/>
                <a:gd name="T61" fmla="*/ 709 h 2153"/>
                <a:gd name="T62" fmla="*/ 949 w 1145"/>
                <a:gd name="T63" fmla="*/ 745 h 2153"/>
                <a:gd name="T64" fmla="*/ 969 w 1145"/>
                <a:gd name="T65" fmla="*/ 781 h 2153"/>
                <a:gd name="T66" fmla="*/ 989 w 1145"/>
                <a:gd name="T67" fmla="*/ 818 h 2153"/>
                <a:gd name="T68" fmla="*/ 1007 w 1145"/>
                <a:gd name="T69" fmla="*/ 855 h 2153"/>
                <a:gd name="T70" fmla="*/ 1037 w 1145"/>
                <a:gd name="T71" fmla="*/ 926 h 2153"/>
                <a:gd name="T72" fmla="*/ 1064 w 1145"/>
                <a:gd name="T73" fmla="*/ 1002 h 2153"/>
                <a:gd name="T74" fmla="*/ 1087 w 1145"/>
                <a:gd name="T75" fmla="*/ 1082 h 2153"/>
                <a:gd name="T76" fmla="*/ 1106 w 1145"/>
                <a:gd name="T77" fmla="*/ 1166 h 2153"/>
                <a:gd name="T78" fmla="*/ 1122 w 1145"/>
                <a:gd name="T79" fmla="*/ 1251 h 2153"/>
                <a:gd name="T80" fmla="*/ 1133 w 1145"/>
                <a:gd name="T81" fmla="*/ 1339 h 2153"/>
                <a:gd name="T82" fmla="*/ 1141 w 1145"/>
                <a:gd name="T83" fmla="*/ 1428 h 2153"/>
                <a:gd name="T84" fmla="*/ 1145 w 1145"/>
                <a:gd name="T85" fmla="*/ 1518 h 2153"/>
                <a:gd name="T86" fmla="*/ 1145 w 1145"/>
                <a:gd name="T87" fmla="*/ 1606 h 2153"/>
                <a:gd name="T88" fmla="*/ 1142 w 1145"/>
                <a:gd name="T89" fmla="*/ 1695 h 2153"/>
                <a:gd name="T90" fmla="*/ 1134 w 1145"/>
                <a:gd name="T91" fmla="*/ 1780 h 2153"/>
                <a:gd name="T92" fmla="*/ 1123 w 1145"/>
                <a:gd name="T93" fmla="*/ 1863 h 2153"/>
                <a:gd name="T94" fmla="*/ 1107 w 1145"/>
                <a:gd name="T95" fmla="*/ 1942 h 2153"/>
                <a:gd name="T96" fmla="*/ 1088 w 1145"/>
                <a:gd name="T97" fmla="*/ 2018 h 2153"/>
                <a:gd name="T98" fmla="*/ 1064 w 1145"/>
                <a:gd name="T99" fmla="*/ 2089 h 2153"/>
                <a:gd name="T100" fmla="*/ 1036 w 1145"/>
                <a:gd name="T101" fmla="*/ 2153 h 2153"/>
                <a:gd name="T102" fmla="*/ 927 w 1145"/>
                <a:gd name="T103" fmla="*/ 2101 h 215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45"/>
                <a:gd name="T157" fmla="*/ 0 h 2153"/>
                <a:gd name="T158" fmla="*/ 1145 w 1145"/>
                <a:gd name="T159" fmla="*/ 2153 h 215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45" h="2153">
                  <a:moveTo>
                    <a:pt x="927" y="2101"/>
                  </a:moveTo>
                  <a:lnTo>
                    <a:pt x="0" y="130"/>
                  </a:lnTo>
                  <a:lnTo>
                    <a:pt x="33" y="0"/>
                  </a:lnTo>
                  <a:lnTo>
                    <a:pt x="70" y="14"/>
                  </a:lnTo>
                  <a:lnTo>
                    <a:pt x="108" y="29"/>
                  </a:lnTo>
                  <a:lnTo>
                    <a:pt x="145" y="43"/>
                  </a:lnTo>
                  <a:lnTo>
                    <a:pt x="182" y="60"/>
                  </a:lnTo>
                  <a:lnTo>
                    <a:pt x="219" y="78"/>
                  </a:lnTo>
                  <a:lnTo>
                    <a:pt x="255" y="95"/>
                  </a:lnTo>
                  <a:lnTo>
                    <a:pt x="291" y="115"/>
                  </a:lnTo>
                  <a:lnTo>
                    <a:pt x="327" y="135"/>
                  </a:lnTo>
                  <a:lnTo>
                    <a:pt x="362" y="157"/>
                  </a:lnTo>
                  <a:lnTo>
                    <a:pt x="397" y="179"/>
                  </a:lnTo>
                  <a:lnTo>
                    <a:pt x="432" y="201"/>
                  </a:lnTo>
                  <a:lnTo>
                    <a:pt x="466" y="225"/>
                  </a:lnTo>
                  <a:lnTo>
                    <a:pt x="500" y="249"/>
                  </a:lnTo>
                  <a:lnTo>
                    <a:pt x="533" y="275"/>
                  </a:lnTo>
                  <a:lnTo>
                    <a:pt x="566" y="301"/>
                  </a:lnTo>
                  <a:lnTo>
                    <a:pt x="598" y="328"/>
                  </a:lnTo>
                  <a:lnTo>
                    <a:pt x="630" y="357"/>
                  </a:lnTo>
                  <a:lnTo>
                    <a:pt x="661" y="385"/>
                  </a:lnTo>
                  <a:lnTo>
                    <a:pt x="691" y="414"/>
                  </a:lnTo>
                  <a:lnTo>
                    <a:pt x="721" y="444"/>
                  </a:lnTo>
                  <a:lnTo>
                    <a:pt x="750" y="475"/>
                  </a:lnTo>
                  <a:lnTo>
                    <a:pt x="777" y="507"/>
                  </a:lnTo>
                  <a:lnTo>
                    <a:pt x="804" y="539"/>
                  </a:lnTo>
                  <a:lnTo>
                    <a:pt x="831" y="571"/>
                  </a:lnTo>
                  <a:lnTo>
                    <a:pt x="856" y="604"/>
                  </a:lnTo>
                  <a:lnTo>
                    <a:pt x="881" y="639"/>
                  </a:lnTo>
                  <a:lnTo>
                    <a:pt x="904" y="673"/>
                  </a:lnTo>
                  <a:lnTo>
                    <a:pt x="927" y="709"/>
                  </a:lnTo>
                  <a:lnTo>
                    <a:pt x="949" y="745"/>
                  </a:lnTo>
                  <a:lnTo>
                    <a:pt x="969" y="781"/>
                  </a:lnTo>
                  <a:lnTo>
                    <a:pt x="989" y="818"/>
                  </a:lnTo>
                  <a:lnTo>
                    <a:pt x="1007" y="855"/>
                  </a:lnTo>
                  <a:lnTo>
                    <a:pt x="1037" y="926"/>
                  </a:lnTo>
                  <a:lnTo>
                    <a:pt x="1064" y="1002"/>
                  </a:lnTo>
                  <a:lnTo>
                    <a:pt x="1087" y="1082"/>
                  </a:lnTo>
                  <a:lnTo>
                    <a:pt x="1106" y="1166"/>
                  </a:lnTo>
                  <a:lnTo>
                    <a:pt x="1122" y="1251"/>
                  </a:lnTo>
                  <a:lnTo>
                    <a:pt x="1133" y="1339"/>
                  </a:lnTo>
                  <a:lnTo>
                    <a:pt x="1141" y="1428"/>
                  </a:lnTo>
                  <a:lnTo>
                    <a:pt x="1145" y="1518"/>
                  </a:lnTo>
                  <a:lnTo>
                    <a:pt x="1145" y="1606"/>
                  </a:lnTo>
                  <a:lnTo>
                    <a:pt x="1142" y="1695"/>
                  </a:lnTo>
                  <a:lnTo>
                    <a:pt x="1134" y="1780"/>
                  </a:lnTo>
                  <a:lnTo>
                    <a:pt x="1123" y="1863"/>
                  </a:lnTo>
                  <a:lnTo>
                    <a:pt x="1107" y="1942"/>
                  </a:lnTo>
                  <a:lnTo>
                    <a:pt x="1088" y="2018"/>
                  </a:lnTo>
                  <a:lnTo>
                    <a:pt x="1064" y="2089"/>
                  </a:lnTo>
                  <a:lnTo>
                    <a:pt x="1036" y="2153"/>
                  </a:lnTo>
                  <a:lnTo>
                    <a:pt x="927" y="2101"/>
                  </a:lnTo>
                  <a:close/>
                </a:path>
              </a:pathLst>
            </a:custGeom>
            <a:solidFill>
              <a:srgbClr val="6B6859"/>
            </a:solidFill>
            <a:ln w="9525">
              <a:noFill/>
              <a:round/>
              <a:headEnd/>
              <a:tailEnd/>
            </a:ln>
          </p:spPr>
          <p:txBody>
            <a:bodyPr/>
            <a:lstStyle/>
            <a:p>
              <a:endParaRPr lang="zh-CN" altLang="en-US"/>
            </a:p>
          </p:txBody>
        </p:sp>
        <p:sp>
          <p:nvSpPr>
            <p:cNvPr id="31787" name="Freeform 499"/>
            <p:cNvSpPr>
              <a:spLocks/>
            </p:cNvSpPr>
            <p:nvPr/>
          </p:nvSpPr>
          <p:spPr bwMode="auto">
            <a:xfrm>
              <a:off x="4820" y="1936"/>
              <a:ext cx="231" cy="225"/>
            </a:xfrm>
            <a:custGeom>
              <a:avLst/>
              <a:gdLst>
                <a:gd name="T0" fmla="*/ 0 w 4617"/>
                <a:gd name="T1" fmla="*/ 1605 h 3596"/>
                <a:gd name="T2" fmla="*/ 3689 w 4617"/>
                <a:gd name="T3" fmla="*/ 0 h 3596"/>
                <a:gd name="T4" fmla="*/ 4617 w 4617"/>
                <a:gd name="T5" fmla="*/ 1973 h 3596"/>
                <a:gd name="T6" fmla="*/ 882 w 4617"/>
                <a:gd name="T7" fmla="*/ 3596 h 3596"/>
                <a:gd name="T8" fmla="*/ 0 w 4617"/>
                <a:gd name="T9" fmla="*/ 1605 h 3596"/>
                <a:gd name="T10" fmla="*/ 0 60000 65536"/>
                <a:gd name="T11" fmla="*/ 0 60000 65536"/>
                <a:gd name="T12" fmla="*/ 0 60000 65536"/>
                <a:gd name="T13" fmla="*/ 0 60000 65536"/>
                <a:gd name="T14" fmla="*/ 0 60000 65536"/>
                <a:gd name="T15" fmla="*/ 0 w 4617"/>
                <a:gd name="T16" fmla="*/ 0 h 3596"/>
                <a:gd name="T17" fmla="*/ 4617 w 4617"/>
                <a:gd name="T18" fmla="*/ 3596 h 3596"/>
              </a:gdLst>
              <a:ahLst/>
              <a:cxnLst>
                <a:cxn ang="T10">
                  <a:pos x="T0" y="T1"/>
                </a:cxn>
                <a:cxn ang="T11">
                  <a:pos x="T2" y="T3"/>
                </a:cxn>
                <a:cxn ang="T12">
                  <a:pos x="T4" y="T5"/>
                </a:cxn>
                <a:cxn ang="T13">
                  <a:pos x="T6" y="T7"/>
                </a:cxn>
                <a:cxn ang="T14">
                  <a:pos x="T8" y="T9"/>
                </a:cxn>
              </a:cxnLst>
              <a:rect l="T15" t="T16" r="T17" b="T18"/>
              <a:pathLst>
                <a:path w="4617" h="3596">
                  <a:moveTo>
                    <a:pt x="0" y="1605"/>
                  </a:moveTo>
                  <a:lnTo>
                    <a:pt x="3689" y="0"/>
                  </a:lnTo>
                  <a:lnTo>
                    <a:pt x="4617" y="1973"/>
                  </a:lnTo>
                  <a:lnTo>
                    <a:pt x="882" y="3596"/>
                  </a:lnTo>
                  <a:lnTo>
                    <a:pt x="0" y="1605"/>
                  </a:lnTo>
                  <a:close/>
                </a:path>
              </a:pathLst>
            </a:custGeom>
            <a:solidFill>
              <a:srgbClr val="545959"/>
            </a:solidFill>
            <a:ln w="9525">
              <a:noFill/>
              <a:round/>
              <a:headEnd/>
              <a:tailEnd/>
            </a:ln>
          </p:spPr>
          <p:txBody>
            <a:bodyPr/>
            <a:lstStyle/>
            <a:p>
              <a:endParaRPr lang="zh-CN" altLang="en-US"/>
            </a:p>
          </p:txBody>
        </p:sp>
        <p:sp>
          <p:nvSpPr>
            <p:cNvPr id="31788" name="Freeform 500"/>
            <p:cNvSpPr>
              <a:spLocks/>
            </p:cNvSpPr>
            <p:nvPr/>
          </p:nvSpPr>
          <p:spPr bwMode="auto">
            <a:xfrm>
              <a:off x="4800" y="1872"/>
              <a:ext cx="301" cy="436"/>
            </a:xfrm>
            <a:custGeom>
              <a:avLst/>
              <a:gdLst>
                <a:gd name="T0" fmla="*/ 2523 w 6019"/>
                <a:gd name="T1" fmla="*/ 6969 h 6978"/>
                <a:gd name="T2" fmla="*/ 5955 w 6019"/>
                <a:gd name="T3" fmla="*/ 5365 h 6978"/>
                <a:gd name="T4" fmla="*/ 5974 w 6019"/>
                <a:gd name="T5" fmla="*/ 5354 h 6978"/>
                <a:gd name="T6" fmla="*/ 5989 w 6019"/>
                <a:gd name="T7" fmla="*/ 5339 h 6978"/>
                <a:gd name="T8" fmla="*/ 6003 w 6019"/>
                <a:gd name="T9" fmla="*/ 5322 h 6978"/>
                <a:gd name="T10" fmla="*/ 6012 w 6019"/>
                <a:gd name="T11" fmla="*/ 5302 h 6978"/>
                <a:gd name="T12" fmla="*/ 6017 w 6019"/>
                <a:gd name="T13" fmla="*/ 5281 h 6978"/>
                <a:gd name="T14" fmla="*/ 6019 w 6019"/>
                <a:gd name="T15" fmla="*/ 5259 h 6978"/>
                <a:gd name="T16" fmla="*/ 6017 w 6019"/>
                <a:gd name="T17" fmla="*/ 5237 h 6978"/>
                <a:gd name="T18" fmla="*/ 6010 w 6019"/>
                <a:gd name="T19" fmla="*/ 5216 h 6978"/>
                <a:gd name="T20" fmla="*/ 3539 w 6019"/>
                <a:gd name="T21" fmla="*/ 64 h 6978"/>
                <a:gd name="T22" fmla="*/ 3528 w 6019"/>
                <a:gd name="T23" fmla="*/ 46 h 6978"/>
                <a:gd name="T24" fmla="*/ 3514 w 6019"/>
                <a:gd name="T25" fmla="*/ 30 h 6978"/>
                <a:gd name="T26" fmla="*/ 3496 w 6019"/>
                <a:gd name="T27" fmla="*/ 18 h 6978"/>
                <a:gd name="T28" fmla="*/ 3477 w 6019"/>
                <a:gd name="T29" fmla="*/ 8 h 6978"/>
                <a:gd name="T30" fmla="*/ 3456 w 6019"/>
                <a:gd name="T31" fmla="*/ 2 h 6978"/>
                <a:gd name="T32" fmla="*/ 3434 w 6019"/>
                <a:gd name="T33" fmla="*/ 0 h 6978"/>
                <a:gd name="T34" fmla="*/ 3413 w 6019"/>
                <a:gd name="T35" fmla="*/ 2 h 6978"/>
                <a:gd name="T36" fmla="*/ 3392 w 6019"/>
                <a:gd name="T37" fmla="*/ 8 h 6978"/>
                <a:gd name="T38" fmla="*/ 64 w 6019"/>
                <a:gd name="T39" fmla="*/ 1468 h 6978"/>
                <a:gd name="T40" fmla="*/ 45 w 6019"/>
                <a:gd name="T41" fmla="*/ 1479 h 6978"/>
                <a:gd name="T42" fmla="*/ 30 w 6019"/>
                <a:gd name="T43" fmla="*/ 1493 h 6978"/>
                <a:gd name="T44" fmla="*/ 16 w 6019"/>
                <a:gd name="T45" fmla="*/ 1511 h 6978"/>
                <a:gd name="T46" fmla="*/ 7 w 6019"/>
                <a:gd name="T47" fmla="*/ 1531 h 6978"/>
                <a:gd name="T48" fmla="*/ 2 w 6019"/>
                <a:gd name="T49" fmla="*/ 1552 h 6978"/>
                <a:gd name="T50" fmla="*/ 0 w 6019"/>
                <a:gd name="T51" fmla="*/ 1574 h 6978"/>
                <a:gd name="T52" fmla="*/ 3 w 6019"/>
                <a:gd name="T53" fmla="*/ 1595 h 6978"/>
                <a:gd name="T54" fmla="*/ 9 w 6019"/>
                <a:gd name="T55" fmla="*/ 1616 h 6978"/>
                <a:gd name="T56" fmla="*/ 2376 w 6019"/>
                <a:gd name="T57" fmla="*/ 6913 h 6978"/>
                <a:gd name="T58" fmla="*/ 2387 w 6019"/>
                <a:gd name="T59" fmla="*/ 6931 h 6978"/>
                <a:gd name="T60" fmla="*/ 2402 w 6019"/>
                <a:gd name="T61" fmla="*/ 6947 h 6978"/>
                <a:gd name="T62" fmla="*/ 2419 w 6019"/>
                <a:gd name="T63" fmla="*/ 6961 h 6978"/>
                <a:gd name="T64" fmla="*/ 2439 w 6019"/>
                <a:gd name="T65" fmla="*/ 6970 h 6978"/>
                <a:gd name="T66" fmla="*/ 2459 w 6019"/>
                <a:gd name="T67" fmla="*/ 6976 h 6978"/>
                <a:gd name="T68" fmla="*/ 2481 w 6019"/>
                <a:gd name="T69" fmla="*/ 6978 h 6978"/>
                <a:gd name="T70" fmla="*/ 2503 w 6019"/>
                <a:gd name="T71" fmla="*/ 6976 h 6978"/>
                <a:gd name="T72" fmla="*/ 2523 w 6019"/>
                <a:gd name="T73" fmla="*/ 6969 h 69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019"/>
                <a:gd name="T112" fmla="*/ 0 h 6978"/>
                <a:gd name="T113" fmla="*/ 6019 w 6019"/>
                <a:gd name="T114" fmla="*/ 6978 h 69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019" h="6978">
                  <a:moveTo>
                    <a:pt x="2523" y="6969"/>
                  </a:moveTo>
                  <a:lnTo>
                    <a:pt x="5955" y="5365"/>
                  </a:lnTo>
                  <a:lnTo>
                    <a:pt x="5974" y="5354"/>
                  </a:lnTo>
                  <a:lnTo>
                    <a:pt x="5989" y="5339"/>
                  </a:lnTo>
                  <a:lnTo>
                    <a:pt x="6003" y="5322"/>
                  </a:lnTo>
                  <a:lnTo>
                    <a:pt x="6012" y="5302"/>
                  </a:lnTo>
                  <a:lnTo>
                    <a:pt x="6017" y="5281"/>
                  </a:lnTo>
                  <a:lnTo>
                    <a:pt x="6019" y="5259"/>
                  </a:lnTo>
                  <a:lnTo>
                    <a:pt x="6017" y="5237"/>
                  </a:lnTo>
                  <a:lnTo>
                    <a:pt x="6010" y="5216"/>
                  </a:lnTo>
                  <a:lnTo>
                    <a:pt x="3539" y="64"/>
                  </a:lnTo>
                  <a:lnTo>
                    <a:pt x="3528" y="46"/>
                  </a:lnTo>
                  <a:lnTo>
                    <a:pt x="3514" y="30"/>
                  </a:lnTo>
                  <a:lnTo>
                    <a:pt x="3496" y="18"/>
                  </a:lnTo>
                  <a:lnTo>
                    <a:pt x="3477" y="8"/>
                  </a:lnTo>
                  <a:lnTo>
                    <a:pt x="3456" y="2"/>
                  </a:lnTo>
                  <a:lnTo>
                    <a:pt x="3434" y="0"/>
                  </a:lnTo>
                  <a:lnTo>
                    <a:pt x="3413" y="2"/>
                  </a:lnTo>
                  <a:lnTo>
                    <a:pt x="3392" y="8"/>
                  </a:lnTo>
                  <a:lnTo>
                    <a:pt x="64" y="1468"/>
                  </a:lnTo>
                  <a:lnTo>
                    <a:pt x="45" y="1479"/>
                  </a:lnTo>
                  <a:lnTo>
                    <a:pt x="30" y="1493"/>
                  </a:lnTo>
                  <a:lnTo>
                    <a:pt x="16" y="1511"/>
                  </a:lnTo>
                  <a:lnTo>
                    <a:pt x="7" y="1531"/>
                  </a:lnTo>
                  <a:lnTo>
                    <a:pt x="2" y="1552"/>
                  </a:lnTo>
                  <a:lnTo>
                    <a:pt x="0" y="1574"/>
                  </a:lnTo>
                  <a:lnTo>
                    <a:pt x="3" y="1595"/>
                  </a:lnTo>
                  <a:lnTo>
                    <a:pt x="9" y="1616"/>
                  </a:lnTo>
                  <a:lnTo>
                    <a:pt x="2376" y="6913"/>
                  </a:lnTo>
                  <a:lnTo>
                    <a:pt x="2387" y="6931"/>
                  </a:lnTo>
                  <a:lnTo>
                    <a:pt x="2402" y="6947"/>
                  </a:lnTo>
                  <a:lnTo>
                    <a:pt x="2419" y="6961"/>
                  </a:lnTo>
                  <a:lnTo>
                    <a:pt x="2439" y="6970"/>
                  </a:lnTo>
                  <a:lnTo>
                    <a:pt x="2459" y="6976"/>
                  </a:lnTo>
                  <a:lnTo>
                    <a:pt x="2481" y="6978"/>
                  </a:lnTo>
                  <a:lnTo>
                    <a:pt x="2503" y="6976"/>
                  </a:lnTo>
                  <a:lnTo>
                    <a:pt x="2523" y="6969"/>
                  </a:lnTo>
                  <a:close/>
                </a:path>
              </a:pathLst>
            </a:custGeom>
            <a:solidFill>
              <a:srgbClr val="BAC2C2"/>
            </a:solidFill>
            <a:ln w="9525">
              <a:noFill/>
              <a:round/>
              <a:headEnd/>
              <a:tailEnd/>
            </a:ln>
          </p:spPr>
          <p:txBody>
            <a:bodyPr/>
            <a:lstStyle/>
            <a:p>
              <a:endParaRPr lang="zh-CN" altLang="en-US"/>
            </a:p>
          </p:txBody>
        </p:sp>
        <p:sp>
          <p:nvSpPr>
            <p:cNvPr id="31789" name="Freeform 501"/>
            <p:cNvSpPr>
              <a:spLocks/>
            </p:cNvSpPr>
            <p:nvPr/>
          </p:nvSpPr>
          <p:spPr bwMode="auto">
            <a:xfrm>
              <a:off x="4800" y="1872"/>
              <a:ext cx="180" cy="109"/>
            </a:xfrm>
            <a:custGeom>
              <a:avLst/>
              <a:gdLst>
                <a:gd name="T0" fmla="*/ 3599 w 3599"/>
                <a:gd name="T1" fmla="*/ 181 h 1751"/>
                <a:gd name="T2" fmla="*/ 3538 w 3599"/>
                <a:gd name="T3" fmla="*/ 64 h 1751"/>
                <a:gd name="T4" fmla="*/ 3527 w 3599"/>
                <a:gd name="T5" fmla="*/ 46 h 1751"/>
                <a:gd name="T6" fmla="*/ 3513 w 3599"/>
                <a:gd name="T7" fmla="*/ 30 h 1751"/>
                <a:gd name="T8" fmla="*/ 3495 w 3599"/>
                <a:gd name="T9" fmla="*/ 18 h 1751"/>
                <a:gd name="T10" fmla="*/ 3476 w 3599"/>
                <a:gd name="T11" fmla="*/ 8 h 1751"/>
                <a:gd name="T12" fmla="*/ 3454 w 3599"/>
                <a:gd name="T13" fmla="*/ 2 h 1751"/>
                <a:gd name="T14" fmla="*/ 3432 w 3599"/>
                <a:gd name="T15" fmla="*/ 0 h 1751"/>
                <a:gd name="T16" fmla="*/ 3412 w 3599"/>
                <a:gd name="T17" fmla="*/ 2 h 1751"/>
                <a:gd name="T18" fmla="*/ 3391 w 3599"/>
                <a:gd name="T19" fmla="*/ 8 h 1751"/>
                <a:gd name="T20" fmla="*/ 63 w 3599"/>
                <a:gd name="T21" fmla="*/ 1468 h 1751"/>
                <a:gd name="T22" fmla="*/ 44 w 3599"/>
                <a:gd name="T23" fmla="*/ 1479 h 1751"/>
                <a:gd name="T24" fmla="*/ 29 w 3599"/>
                <a:gd name="T25" fmla="*/ 1493 h 1751"/>
                <a:gd name="T26" fmla="*/ 17 w 3599"/>
                <a:gd name="T27" fmla="*/ 1511 h 1751"/>
                <a:gd name="T28" fmla="*/ 7 w 3599"/>
                <a:gd name="T29" fmla="*/ 1531 h 1751"/>
                <a:gd name="T30" fmla="*/ 2 w 3599"/>
                <a:gd name="T31" fmla="*/ 1552 h 1751"/>
                <a:gd name="T32" fmla="*/ 0 w 3599"/>
                <a:gd name="T33" fmla="*/ 1574 h 1751"/>
                <a:gd name="T34" fmla="*/ 2 w 3599"/>
                <a:gd name="T35" fmla="*/ 1595 h 1751"/>
                <a:gd name="T36" fmla="*/ 8 w 3599"/>
                <a:gd name="T37" fmla="*/ 1616 h 1751"/>
                <a:gd name="T38" fmla="*/ 69 w 3599"/>
                <a:gd name="T39" fmla="*/ 1751 h 1751"/>
                <a:gd name="T40" fmla="*/ 3599 w 3599"/>
                <a:gd name="T41" fmla="*/ 181 h 175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99"/>
                <a:gd name="T64" fmla="*/ 0 h 1751"/>
                <a:gd name="T65" fmla="*/ 3599 w 3599"/>
                <a:gd name="T66" fmla="*/ 1751 h 175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99" h="1751">
                  <a:moveTo>
                    <a:pt x="3599" y="181"/>
                  </a:moveTo>
                  <a:lnTo>
                    <a:pt x="3538" y="64"/>
                  </a:lnTo>
                  <a:lnTo>
                    <a:pt x="3527" y="46"/>
                  </a:lnTo>
                  <a:lnTo>
                    <a:pt x="3513" y="30"/>
                  </a:lnTo>
                  <a:lnTo>
                    <a:pt x="3495" y="18"/>
                  </a:lnTo>
                  <a:lnTo>
                    <a:pt x="3476" y="8"/>
                  </a:lnTo>
                  <a:lnTo>
                    <a:pt x="3454" y="2"/>
                  </a:lnTo>
                  <a:lnTo>
                    <a:pt x="3432" y="0"/>
                  </a:lnTo>
                  <a:lnTo>
                    <a:pt x="3412" y="2"/>
                  </a:lnTo>
                  <a:lnTo>
                    <a:pt x="3391" y="8"/>
                  </a:lnTo>
                  <a:lnTo>
                    <a:pt x="63" y="1468"/>
                  </a:lnTo>
                  <a:lnTo>
                    <a:pt x="44" y="1479"/>
                  </a:lnTo>
                  <a:lnTo>
                    <a:pt x="29" y="1493"/>
                  </a:lnTo>
                  <a:lnTo>
                    <a:pt x="17" y="1511"/>
                  </a:lnTo>
                  <a:lnTo>
                    <a:pt x="7" y="1531"/>
                  </a:lnTo>
                  <a:lnTo>
                    <a:pt x="2" y="1552"/>
                  </a:lnTo>
                  <a:lnTo>
                    <a:pt x="0" y="1574"/>
                  </a:lnTo>
                  <a:lnTo>
                    <a:pt x="2" y="1595"/>
                  </a:lnTo>
                  <a:lnTo>
                    <a:pt x="8" y="1616"/>
                  </a:lnTo>
                  <a:lnTo>
                    <a:pt x="69" y="1751"/>
                  </a:lnTo>
                  <a:lnTo>
                    <a:pt x="3599" y="181"/>
                  </a:lnTo>
                  <a:close/>
                </a:path>
              </a:pathLst>
            </a:custGeom>
            <a:solidFill>
              <a:srgbClr val="BAC2C2"/>
            </a:solidFill>
            <a:ln w="9525">
              <a:noFill/>
              <a:round/>
              <a:headEnd/>
              <a:tailEnd/>
            </a:ln>
          </p:spPr>
          <p:txBody>
            <a:bodyPr/>
            <a:lstStyle/>
            <a:p>
              <a:endParaRPr lang="zh-CN" altLang="en-US"/>
            </a:p>
          </p:txBody>
        </p:sp>
        <p:sp>
          <p:nvSpPr>
            <p:cNvPr id="31790" name="Freeform 502"/>
            <p:cNvSpPr>
              <a:spLocks/>
            </p:cNvSpPr>
            <p:nvPr/>
          </p:nvSpPr>
          <p:spPr bwMode="auto">
            <a:xfrm>
              <a:off x="4800" y="1872"/>
              <a:ext cx="179" cy="108"/>
            </a:xfrm>
            <a:custGeom>
              <a:avLst/>
              <a:gdLst>
                <a:gd name="T0" fmla="*/ 3582 w 3587"/>
                <a:gd name="T1" fmla="*/ 151 h 1726"/>
                <a:gd name="T2" fmla="*/ 3575 w 3587"/>
                <a:gd name="T3" fmla="*/ 135 h 1726"/>
                <a:gd name="T4" fmla="*/ 3566 w 3587"/>
                <a:gd name="T5" fmla="*/ 119 h 1726"/>
                <a:gd name="T6" fmla="*/ 3551 w 3587"/>
                <a:gd name="T7" fmla="*/ 89 h 1726"/>
                <a:gd name="T8" fmla="*/ 3527 w 3587"/>
                <a:gd name="T9" fmla="*/ 46 h 1726"/>
                <a:gd name="T10" fmla="*/ 3495 w 3587"/>
                <a:gd name="T11" fmla="*/ 18 h 1726"/>
                <a:gd name="T12" fmla="*/ 3454 w 3587"/>
                <a:gd name="T13" fmla="*/ 2 h 1726"/>
                <a:gd name="T14" fmla="*/ 3412 w 3587"/>
                <a:gd name="T15" fmla="*/ 2 h 1726"/>
                <a:gd name="T16" fmla="*/ 3291 w 3587"/>
                <a:gd name="T17" fmla="*/ 52 h 1726"/>
                <a:gd name="T18" fmla="*/ 3115 w 3587"/>
                <a:gd name="T19" fmla="*/ 129 h 1726"/>
                <a:gd name="T20" fmla="*/ 2962 w 3587"/>
                <a:gd name="T21" fmla="*/ 196 h 1726"/>
                <a:gd name="T22" fmla="*/ 2829 w 3587"/>
                <a:gd name="T23" fmla="*/ 255 h 1726"/>
                <a:gd name="T24" fmla="*/ 2709 w 3587"/>
                <a:gd name="T25" fmla="*/ 308 h 1726"/>
                <a:gd name="T26" fmla="*/ 2592 w 3587"/>
                <a:gd name="T27" fmla="*/ 359 h 1726"/>
                <a:gd name="T28" fmla="*/ 2476 w 3587"/>
                <a:gd name="T29" fmla="*/ 410 h 1726"/>
                <a:gd name="T30" fmla="*/ 2351 w 3587"/>
                <a:gd name="T31" fmla="*/ 465 h 1726"/>
                <a:gd name="T32" fmla="*/ 2212 w 3587"/>
                <a:gd name="T33" fmla="*/ 526 h 1726"/>
                <a:gd name="T34" fmla="*/ 2052 w 3587"/>
                <a:gd name="T35" fmla="*/ 596 h 1726"/>
                <a:gd name="T36" fmla="*/ 1866 w 3587"/>
                <a:gd name="T37" fmla="*/ 678 h 1726"/>
                <a:gd name="T38" fmla="*/ 1645 w 3587"/>
                <a:gd name="T39" fmla="*/ 775 h 1726"/>
                <a:gd name="T40" fmla="*/ 1384 w 3587"/>
                <a:gd name="T41" fmla="*/ 888 h 1726"/>
                <a:gd name="T42" fmla="*/ 1077 w 3587"/>
                <a:gd name="T43" fmla="*/ 1024 h 1726"/>
                <a:gd name="T44" fmla="*/ 717 w 3587"/>
                <a:gd name="T45" fmla="*/ 1181 h 1726"/>
                <a:gd name="T46" fmla="*/ 297 w 3587"/>
                <a:gd name="T47" fmla="*/ 1365 h 1726"/>
                <a:gd name="T48" fmla="*/ 44 w 3587"/>
                <a:gd name="T49" fmla="*/ 1479 h 1726"/>
                <a:gd name="T50" fmla="*/ 17 w 3587"/>
                <a:gd name="T51" fmla="*/ 1511 h 1726"/>
                <a:gd name="T52" fmla="*/ 2 w 3587"/>
                <a:gd name="T53" fmla="*/ 1552 h 1726"/>
                <a:gd name="T54" fmla="*/ 2 w 3587"/>
                <a:gd name="T55" fmla="*/ 1595 h 1726"/>
                <a:gd name="T56" fmla="*/ 14 w 3587"/>
                <a:gd name="T57" fmla="*/ 1627 h 1726"/>
                <a:gd name="T58" fmla="*/ 22 w 3587"/>
                <a:gd name="T59" fmla="*/ 1644 h 1726"/>
                <a:gd name="T60" fmla="*/ 31 w 3587"/>
                <a:gd name="T61" fmla="*/ 1664 h 1726"/>
                <a:gd name="T62" fmla="*/ 46 w 3587"/>
                <a:gd name="T63" fmla="*/ 1698 h 1726"/>
                <a:gd name="T64" fmla="*/ 164 w 3587"/>
                <a:gd name="T65" fmla="*/ 1679 h 1726"/>
                <a:gd name="T66" fmla="*/ 352 w 3587"/>
                <a:gd name="T67" fmla="*/ 1596 h 1726"/>
                <a:gd name="T68" fmla="*/ 513 w 3587"/>
                <a:gd name="T69" fmla="*/ 1524 h 1726"/>
                <a:gd name="T70" fmla="*/ 655 w 3587"/>
                <a:gd name="T71" fmla="*/ 1462 h 1726"/>
                <a:gd name="T72" fmla="*/ 784 w 3587"/>
                <a:gd name="T73" fmla="*/ 1405 h 1726"/>
                <a:gd name="T74" fmla="*/ 907 w 3587"/>
                <a:gd name="T75" fmla="*/ 1350 h 1726"/>
                <a:gd name="T76" fmla="*/ 1032 w 3587"/>
                <a:gd name="T77" fmla="*/ 1295 h 1726"/>
                <a:gd name="T78" fmla="*/ 1165 w 3587"/>
                <a:gd name="T79" fmla="*/ 1236 h 1726"/>
                <a:gd name="T80" fmla="*/ 1312 w 3587"/>
                <a:gd name="T81" fmla="*/ 1171 h 1726"/>
                <a:gd name="T82" fmla="*/ 1481 w 3587"/>
                <a:gd name="T83" fmla="*/ 1096 h 1726"/>
                <a:gd name="T84" fmla="*/ 1679 w 3587"/>
                <a:gd name="T85" fmla="*/ 1008 h 1726"/>
                <a:gd name="T86" fmla="*/ 1912 w 3587"/>
                <a:gd name="T87" fmla="*/ 905 h 1726"/>
                <a:gd name="T88" fmla="*/ 2188 w 3587"/>
                <a:gd name="T89" fmla="*/ 782 h 1726"/>
                <a:gd name="T90" fmla="*/ 2514 w 3587"/>
                <a:gd name="T91" fmla="*/ 638 h 1726"/>
                <a:gd name="T92" fmla="*/ 2894 w 3587"/>
                <a:gd name="T93" fmla="*/ 469 h 1726"/>
                <a:gd name="T94" fmla="*/ 3338 w 3587"/>
                <a:gd name="T95" fmla="*/ 272 h 172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587"/>
                <a:gd name="T145" fmla="*/ 0 h 1726"/>
                <a:gd name="T146" fmla="*/ 3587 w 3587"/>
                <a:gd name="T147" fmla="*/ 1726 h 172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587" h="1726">
                  <a:moveTo>
                    <a:pt x="3587" y="161"/>
                  </a:moveTo>
                  <a:lnTo>
                    <a:pt x="3582" y="151"/>
                  </a:lnTo>
                  <a:lnTo>
                    <a:pt x="3578" y="143"/>
                  </a:lnTo>
                  <a:lnTo>
                    <a:pt x="3575" y="135"/>
                  </a:lnTo>
                  <a:lnTo>
                    <a:pt x="3570" y="128"/>
                  </a:lnTo>
                  <a:lnTo>
                    <a:pt x="3566" y="119"/>
                  </a:lnTo>
                  <a:lnTo>
                    <a:pt x="3560" y="106"/>
                  </a:lnTo>
                  <a:lnTo>
                    <a:pt x="3551" y="89"/>
                  </a:lnTo>
                  <a:lnTo>
                    <a:pt x="3538" y="64"/>
                  </a:lnTo>
                  <a:lnTo>
                    <a:pt x="3527" y="46"/>
                  </a:lnTo>
                  <a:lnTo>
                    <a:pt x="3513" y="30"/>
                  </a:lnTo>
                  <a:lnTo>
                    <a:pt x="3495" y="18"/>
                  </a:lnTo>
                  <a:lnTo>
                    <a:pt x="3476" y="8"/>
                  </a:lnTo>
                  <a:lnTo>
                    <a:pt x="3454" y="2"/>
                  </a:lnTo>
                  <a:lnTo>
                    <a:pt x="3432" y="0"/>
                  </a:lnTo>
                  <a:lnTo>
                    <a:pt x="3412" y="2"/>
                  </a:lnTo>
                  <a:lnTo>
                    <a:pt x="3391" y="8"/>
                  </a:lnTo>
                  <a:lnTo>
                    <a:pt x="3291" y="52"/>
                  </a:lnTo>
                  <a:lnTo>
                    <a:pt x="3199" y="93"/>
                  </a:lnTo>
                  <a:lnTo>
                    <a:pt x="3115" y="129"/>
                  </a:lnTo>
                  <a:lnTo>
                    <a:pt x="3035" y="165"/>
                  </a:lnTo>
                  <a:lnTo>
                    <a:pt x="2962" y="196"/>
                  </a:lnTo>
                  <a:lnTo>
                    <a:pt x="2894" y="226"/>
                  </a:lnTo>
                  <a:lnTo>
                    <a:pt x="2829" y="255"/>
                  </a:lnTo>
                  <a:lnTo>
                    <a:pt x="2768" y="282"/>
                  </a:lnTo>
                  <a:lnTo>
                    <a:pt x="2709" y="308"/>
                  </a:lnTo>
                  <a:lnTo>
                    <a:pt x="2650" y="333"/>
                  </a:lnTo>
                  <a:lnTo>
                    <a:pt x="2592" y="359"/>
                  </a:lnTo>
                  <a:lnTo>
                    <a:pt x="2535" y="384"/>
                  </a:lnTo>
                  <a:lnTo>
                    <a:pt x="2476" y="410"/>
                  </a:lnTo>
                  <a:lnTo>
                    <a:pt x="2414" y="437"/>
                  </a:lnTo>
                  <a:lnTo>
                    <a:pt x="2351" y="465"/>
                  </a:lnTo>
                  <a:lnTo>
                    <a:pt x="2283" y="495"/>
                  </a:lnTo>
                  <a:lnTo>
                    <a:pt x="2212" y="526"/>
                  </a:lnTo>
                  <a:lnTo>
                    <a:pt x="2135" y="560"/>
                  </a:lnTo>
                  <a:lnTo>
                    <a:pt x="2052" y="596"/>
                  </a:lnTo>
                  <a:lnTo>
                    <a:pt x="1962" y="635"/>
                  </a:lnTo>
                  <a:lnTo>
                    <a:pt x="1866" y="678"/>
                  </a:lnTo>
                  <a:lnTo>
                    <a:pt x="1759" y="724"/>
                  </a:lnTo>
                  <a:lnTo>
                    <a:pt x="1645" y="775"/>
                  </a:lnTo>
                  <a:lnTo>
                    <a:pt x="1520" y="829"/>
                  </a:lnTo>
                  <a:lnTo>
                    <a:pt x="1384" y="888"/>
                  </a:lnTo>
                  <a:lnTo>
                    <a:pt x="1237" y="954"/>
                  </a:lnTo>
                  <a:lnTo>
                    <a:pt x="1077" y="1024"/>
                  </a:lnTo>
                  <a:lnTo>
                    <a:pt x="904" y="1100"/>
                  </a:lnTo>
                  <a:lnTo>
                    <a:pt x="717" y="1181"/>
                  </a:lnTo>
                  <a:lnTo>
                    <a:pt x="515" y="1270"/>
                  </a:lnTo>
                  <a:lnTo>
                    <a:pt x="297" y="1365"/>
                  </a:lnTo>
                  <a:lnTo>
                    <a:pt x="63" y="1468"/>
                  </a:lnTo>
                  <a:lnTo>
                    <a:pt x="44" y="1479"/>
                  </a:lnTo>
                  <a:lnTo>
                    <a:pt x="29" y="1493"/>
                  </a:lnTo>
                  <a:lnTo>
                    <a:pt x="17" y="1511"/>
                  </a:lnTo>
                  <a:lnTo>
                    <a:pt x="7" y="1531"/>
                  </a:lnTo>
                  <a:lnTo>
                    <a:pt x="2" y="1552"/>
                  </a:lnTo>
                  <a:lnTo>
                    <a:pt x="0" y="1574"/>
                  </a:lnTo>
                  <a:lnTo>
                    <a:pt x="2" y="1595"/>
                  </a:lnTo>
                  <a:lnTo>
                    <a:pt x="8" y="1616"/>
                  </a:lnTo>
                  <a:lnTo>
                    <a:pt x="14" y="1627"/>
                  </a:lnTo>
                  <a:lnTo>
                    <a:pt x="19" y="1637"/>
                  </a:lnTo>
                  <a:lnTo>
                    <a:pt x="22" y="1644"/>
                  </a:lnTo>
                  <a:lnTo>
                    <a:pt x="26" y="1652"/>
                  </a:lnTo>
                  <a:lnTo>
                    <a:pt x="31" y="1664"/>
                  </a:lnTo>
                  <a:lnTo>
                    <a:pt x="37" y="1678"/>
                  </a:lnTo>
                  <a:lnTo>
                    <a:pt x="46" y="1698"/>
                  </a:lnTo>
                  <a:lnTo>
                    <a:pt x="58" y="1726"/>
                  </a:lnTo>
                  <a:lnTo>
                    <a:pt x="164" y="1679"/>
                  </a:lnTo>
                  <a:lnTo>
                    <a:pt x="262" y="1636"/>
                  </a:lnTo>
                  <a:lnTo>
                    <a:pt x="352" y="1596"/>
                  </a:lnTo>
                  <a:lnTo>
                    <a:pt x="435" y="1560"/>
                  </a:lnTo>
                  <a:lnTo>
                    <a:pt x="513" y="1524"/>
                  </a:lnTo>
                  <a:lnTo>
                    <a:pt x="585" y="1492"/>
                  </a:lnTo>
                  <a:lnTo>
                    <a:pt x="655" y="1462"/>
                  </a:lnTo>
                  <a:lnTo>
                    <a:pt x="720" y="1433"/>
                  </a:lnTo>
                  <a:lnTo>
                    <a:pt x="784" y="1405"/>
                  </a:lnTo>
                  <a:lnTo>
                    <a:pt x="846" y="1378"/>
                  </a:lnTo>
                  <a:lnTo>
                    <a:pt x="907" y="1350"/>
                  </a:lnTo>
                  <a:lnTo>
                    <a:pt x="969" y="1323"/>
                  </a:lnTo>
                  <a:lnTo>
                    <a:pt x="1032" y="1295"/>
                  </a:lnTo>
                  <a:lnTo>
                    <a:pt x="1097" y="1266"/>
                  </a:lnTo>
                  <a:lnTo>
                    <a:pt x="1165" y="1236"/>
                  </a:lnTo>
                  <a:lnTo>
                    <a:pt x="1236" y="1205"/>
                  </a:lnTo>
                  <a:lnTo>
                    <a:pt x="1312" y="1171"/>
                  </a:lnTo>
                  <a:lnTo>
                    <a:pt x="1394" y="1135"/>
                  </a:lnTo>
                  <a:lnTo>
                    <a:pt x="1481" y="1096"/>
                  </a:lnTo>
                  <a:lnTo>
                    <a:pt x="1576" y="1054"/>
                  </a:lnTo>
                  <a:lnTo>
                    <a:pt x="1679" y="1008"/>
                  </a:lnTo>
                  <a:lnTo>
                    <a:pt x="1790" y="959"/>
                  </a:lnTo>
                  <a:lnTo>
                    <a:pt x="1912" y="905"/>
                  </a:lnTo>
                  <a:lnTo>
                    <a:pt x="2045" y="847"/>
                  </a:lnTo>
                  <a:lnTo>
                    <a:pt x="2188" y="782"/>
                  </a:lnTo>
                  <a:lnTo>
                    <a:pt x="2344" y="713"/>
                  </a:lnTo>
                  <a:lnTo>
                    <a:pt x="2514" y="638"/>
                  </a:lnTo>
                  <a:lnTo>
                    <a:pt x="2696" y="557"/>
                  </a:lnTo>
                  <a:lnTo>
                    <a:pt x="2894" y="469"/>
                  </a:lnTo>
                  <a:lnTo>
                    <a:pt x="3108" y="374"/>
                  </a:lnTo>
                  <a:lnTo>
                    <a:pt x="3338" y="272"/>
                  </a:lnTo>
                  <a:lnTo>
                    <a:pt x="3587" y="161"/>
                  </a:lnTo>
                  <a:close/>
                </a:path>
              </a:pathLst>
            </a:custGeom>
            <a:solidFill>
              <a:srgbClr val="BFC7C7"/>
            </a:solidFill>
            <a:ln w="9525">
              <a:noFill/>
              <a:round/>
              <a:headEnd/>
              <a:tailEnd/>
            </a:ln>
          </p:spPr>
          <p:txBody>
            <a:bodyPr/>
            <a:lstStyle/>
            <a:p>
              <a:endParaRPr lang="zh-CN" altLang="en-US"/>
            </a:p>
          </p:txBody>
        </p:sp>
        <p:sp>
          <p:nvSpPr>
            <p:cNvPr id="31791" name="Freeform 503"/>
            <p:cNvSpPr>
              <a:spLocks/>
            </p:cNvSpPr>
            <p:nvPr/>
          </p:nvSpPr>
          <p:spPr bwMode="auto">
            <a:xfrm>
              <a:off x="4800" y="1872"/>
              <a:ext cx="179" cy="106"/>
            </a:xfrm>
            <a:custGeom>
              <a:avLst/>
              <a:gdLst>
                <a:gd name="T0" fmla="*/ 3571 w 3576"/>
                <a:gd name="T1" fmla="*/ 133 h 1702"/>
                <a:gd name="T2" fmla="*/ 3566 w 3576"/>
                <a:gd name="T3" fmla="*/ 122 h 1702"/>
                <a:gd name="T4" fmla="*/ 3560 w 3576"/>
                <a:gd name="T5" fmla="*/ 108 h 1702"/>
                <a:gd name="T6" fmla="*/ 3548 w 3576"/>
                <a:gd name="T7" fmla="*/ 83 h 1702"/>
                <a:gd name="T8" fmla="*/ 3527 w 3576"/>
                <a:gd name="T9" fmla="*/ 46 h 1702"/>
                <a:gd name="T10" fmla="*/ 3495 w 3576"/>
                <a:gd name="T11" fmla="*/ 18 h 1702"/>
                <a:gd name="T12" fmla="*/ 3454 w 3576"/>
                <a:gd name="T13" fmla="*/ 2 h 1702"/>
                <a:gd name="T14" fmla="*/ 3412 w 3576"/>
                <a:gd name="T15" fmla="*/ 2 h 1702"/>
                <a:gd name="T16" fmla="*/ 3291 w 3576"/>
                <a:gd name="T17" fmla="*/ 52 h 1702"/>
                <a:gd name="T18" fmla="*/ 3115 w 3576"/>
                <a:gd name="T19" fmla="*/ 129 h 1702"/>
                <a:gd name="T20" fmla="*/ 2962 w 3576"/>
                <a:gd name="T21" fmla="*/ 196 h 1702"/>
                <a:gd name="T22" fmla="*/ 2829 w 3576"/>
                <a:gd name="T23" fmla="*/ 255 h 1702"/>
                <a:gd name="T24" fmla="*/ 2709 w 3576"/>
                <a:gd name="T25" fmla="*/ 308 h 1702"/>
                <a:gd name="T26" fmla="*/ 2592 w 3576"/>
                <a:gd name="T27" fmla="*/ 359 h 1702"/>
                <a:gd name="T28" fmla="*/ 2476 w 3576"/>
                <a:gd name="T29" fmla="*/ 410 h 1702"/>
                <a:gd name="T30" fmla="*/ 2351 w 3576"/>
                <a:gd name="T31" fmla="*/ 465 h 1702"/>
                <a:gd name="T32" fmla="*/ 2212 w 3576"/>
                <a:gd name="T33" fmla="*/ 526 h 1702"/>
                <a:gd name="T34" fmla="*/ 2052 w 3576"/>
                <a:gd name="T35" fmla="*/ 596 h 1702"/>
                <a:gd name="T36" fmla="*/ 1866 w 3576"/>
                <a:gd name="T37" fmla="*/ 678 h 1702"/>
                <a:gd name="T38" fmla="*/ 1645 w 3576"/>
                <a:gd name="T39" fmla="*/ 775 h 1702"/>
                <a:gd name="T40" fmla="*/ 1384 w 3576"/>
                <a:gd name="T41" fmla="*/ 888 h 1702"/>
                <a:gd name="T42" fmla="*/ 1077 w 3576"/>
                <a:gd name="T43" fmla="*/ 1024 h 1702"/>
                <a:gd name="T44" fmla="*/ 717 w 3576"/>
                <a:gd name="T45" fmla="*/ 1181 h 1702"/>
                <a:gd name="T46" fmla="*/ 297 w 3576"/>
                <a:gd name="T47" fmla="*/ 1365 h 1702"/>
                <a:gd name="T48" fmla="*/ 44 w 3576"/>
                <a:gd name="T49" fmla="*/ 1479 h 1702"/>
                <a:gd name="T50" fmla="*/ 17 w 3576"/>
                <a:gd name="T51" fmla="*/ 1511 h 1702"/>
                <a:gd name="T52" fmla="*/ 2 w 3576"/>
                <a:gd name="T53" fmla="*/ 1552 h 1702"/>
                <a:gd name="T54" fmla="*/ 2 w 3576"/>
                <a:gd name="T55" fmla="*/ 1595 h 1702"/>
                <a:gd name="T56" fmla="*/ 13 w 3576"/>
                <a:gd name="T57" fmla="*/ 1625 h 1702"/>
                <a:gd name="T58" fmla="*/ 20 w 3576"/>
                <a:gd name="T59" fmla="*/ 1638 h 1702"/>
                <a:gd name="T60" fmla="*/ 26 w 3576"/>
                <a:gd name="T61" fmla="*/ 1653 h 1702"/>
                <a:gd name="T62" fmla="*/ 37 w 3576"/>
                <a:gd name="T63" fmla="*/ 1681 h 1702"/>
                <a:gd name="T64" fmla="*/ 153 w 3576"/>
                <a:gd name="T65" fmla="*/ 1656 h 1702"/>
                <a:gd name="T66" fmla="*/ 340 w 3576"/>
                <a:gd name="T67" fmla="*/ 1572 h 1702"/>
                <a:gd name="T68" fmla="*/ 502 w 3576"/>
                <a:gd name="T69" fmla="*/ 1501 h 1702"/>
                <a:gd name="T70" fmla="*/ 643 w 3576"/>
                <a:gd name="T71" fmla="*/ 1439 h 1702"/>
                <a:gd name="T72" fmla="*/ 773 w 3576"/>
                <a:gd name="T73" fmla="*/ 1382 h 1702"/>
                <a:gd name="T74" fmla="*/ 896 w 3576"/>
                <a:gd name="T75" fmla="*/ 1328 h 1702"/>
                <a:gd name="T76" fmla="*/ 1020 w 3576"/>
                <a:gd name="T77" fmla="*/ 1272 h 1702"/>
                <a:gd name="T78" fmla="*/ 1153 w 3576"/>
                <a:gd name="T79" fmla="*/ 1214 h 1702"/>
                <a:gd name="T80" fmla="*/ 1301 w 3576"/>
                <a:gd name="T81" fmla="*/ 1148 h 1702"/>
                <a:gd name="T82" fmla="*/ 1470 w 3576"/>
                <a:gd name="T83" fmla="*/ 1073 h 1702"/>
                <a:gd name="T84" fmla="*/ 1668 w 3576"/>
                <a:gd name="T85" fmla="*/ 986 h 1702"/>
                <a:gd name="T86" fmla="*/ 1901 w 3576"/>
                <a:gd name="T87" fmla="*/ 883 h 1702"/>
                <a:gd name="T88" fmla="*/ 2177 w 3576"/>
                <a:gd name="T89" fmla="*/ 761 h 1702"/>
                <a:gd name="T90" fmla="*/ 2503 w 3576"/>
                <a:gd name="T91" fmla="*/ 617 h 1702"/>
                <a:gd name="T92" fmla="*/ 2883 w 3576"/>
                <a:gd name="T93" fmla="*/ 448 h 1702"/>
                <a:gd name="T94" fmla="*/ 3327 w 3576"/>
                <a:gd name="T95" fmla="*/ 251 h 17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576"/>
                <a:gd name="T145" fmla="*/ 0 h 1702"/>
                <a:gd name="T146" fmla="*/ 3576 w 3576"/>
                <a:gd name="T147" fmla="*/ 1702 h 170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576" h="1702">
                  <a:moveTo>
                    <a:pt x="3576" y="142"/>
                  </a:moveTo>
                  <a:lnTo>
                    <a:pt x="3571" y="133"/>
                  </a:lnTo>
                  <a:lnTo>
                    <a:pt x="3568" y="127"/>
                  </a:lnTo>
                  <a:lnTo>
                    <a:pt x="3566" y="122"/>
                  </a:lnTo>
                  <a:lnTo>
                    <a:pt x="3563" y="116"/>
                  </a:lnTo>
                  <a:lnTo>
                    <a:pt x="3560" y="108"/>
                  </a:lnTo>
                  <a:lnTo>
                    <a:pt x="3555" y="98"/>
                  </a:lnTo>
                  <a:lnTo>
                    <a:pt x="3548" y="83"/>
                  </a:lnTo>
                  <a:lnTo>
                    <a:pt x="3538" y="64"/>
                  </a:lnTo>
                  <a:lnTo>
                    <a:pt x="3527" y="46"/>
                  </a:lnTo>
                  <a:lnTo>
                    <a:pt x="3513" y="30"/>
                  </a:lnTo>
                  <a:lnTo>
                    <a:pt x="3495" y="18"/>
                  </a:lnTo>
                  <a:lnTo>
                    <a:pt x="3476" y="8"/>
                  </a:lnTo>
                  <a:lnTo>
                    <a:pt x="3454" y="2"/>
                  </a:lnTo>
                  <a:lnTo>
                    <a:pt x="3432" y="0"/>
                  </a:lnTo>
                  <a:lnTo>
                    <a:pt x="3412" y="2"/>
                  </a:lnTo>
                  <a:lnTo>
                    <a:pt x="3391" y="8"/>
                  </a:lnTo>
                  <a:lnTo>
                    <a:pt x="3291" y="52"/>
                  </a:lnTo>
                  <a:lnTo>
                    <a:pt x="3199" y="93"/>
                  </a:lnTo>
                  <a:lnTo>
                    <a:pt x="3115" y="129"/>
                  </a:lnTo>
                  <a:lnTo>
                    <a:pt x="3035" y="165"/>
                  </a:lnTo>
                  <a:lnTo>
                    <a:pt x="2962" y="196"/>
                  </a:lnTo>
                  <a:lnTo>
                    <a:pt x="2894" y="226"/>
                  </a:lnTo>
                  <a:lnTo>
                    <a:pt x="2829" y="255"/>
                  </a:lnTo>
                  <a:lnTo>
                    <a:pt x="2768" y="282"/>
                  </a:lnTo>
                  <a:lnTo>
                    <a:pt x="2709" y="308"/>
                  </a:lnTo>
                  <a:lnTo>
                    <a:pt x="2650" y="333"/>
                  </a:lnTo>
                  <a:lnTo>
                    <a:pt x="2592" y="359"/>
                  </a:lnTo>
                  <a:lnTo>
                    <a:pt x="2535" y="384"/>
                  </a:lnTo>
                  <a:lnTo>
                    <a:pt x="2476" y="410"/>
                  </a:lnTo>
                  <a:lnTo>
                    <a:pt x="2414" y="437"/>
                  </a:lnTo>
                  <a:lnTo>
                    <a:pt x="2351" y="465"/>
                  </a:lnTo>
                  <a:lnTo>
                    <a:pt x="2283" y="495"/>
                  </a:lnTo>
                  <a:lnTo>
                    <a:pt x="2212" y="526"/>
                  </a:lnTo>
                  <a:lnTo>
                    <a:pt x="2135" y="560"/>
                  </a:lnTo>
                  <a:lnTo>
                    <a:pt x="2052" y="596"/>
                  </a:lnTo>
                  <a:lnTo>
                    <a:pt x="1962" y="635"/>
                  </a:lnTo>
                  <a:lnTo>
                    <a:pt x="1866" y="678"/>
                  </a:lnTo>
                  <a:lnTo>
                    <a:pt x="1759" y="724"/>
                  </a:lnTo>
                  <a:lnTo>
                    <a:pt x="1645" y="775"/>
                  </a:lnTo>
                  <a:lnTo>
                    <a:pt x="1520" y="829"/>
                  </a:lnTo>
                  <a:lnTo>
                    <a:pt x="1384" y="888"/>
                  </a:lnTo>
                  <a:lnTo>
                    <a:pt x="1237" y="954"/>
                  </a:lnTo>
                  <a:lnTo>
                    <a:pt x="1077" y="1024"/>
                  </a:lnTo>
                  <a:lnTo>
                    <a:pt x="904" y="1100"/>
                  </a:lnTo>
                  <a:lnTo>
                    <a:pt x="717" y="1181"/>
                  </a:lnTo>
                  <a:lnTo>
                    <a:pt x="515" y="1270"/>
                  </a:lnTo>
                  <a:lnTo>
                    <a:pt x="297" y="1365"/>
                  </a:lnTo>
                  <a:lnTo>
                    <a:pt x="63" y="1468"/>
                  </a:lnTo>
                  <a:lnTo>
                    <a:pt x="44" y="1479"/>
                  </a:lnTo>
                  <a:lnTo>
                    <a:pt x="29" y="1493"/>
                  </a:lnTo>
                  <a:lnTo>
                    <a:pt x="17" y="1511"/>
                  </a:lnTo>
                  <a:lnTo>
                    <a:pt x="7" y="1531"/>
                  </a:lnTo>
                  <a:lnTo>
                    <a:pt x="2" y="1552"/>
                  </a:lnTo>
                  <a:lnTo>
                    <a:pt x="0" y="1574"/>
                  </a:lnTo>
                  <a:lnTo>
                    <a:pt x="2" y="1595"/>
                  </a:lnTo>
                  <a:lnTo>
                    <a:pt x="8" y="1616"/>
                  </a:lnTo>
                  <a:lnTo>
                    <a:pt x="13" y="1625"/>
                  </a:lnTo>
                  <a:lnTo>
                    <a:pt x="17" y="1632"/>
                  </a:lnTo>
                  <a:lnTo>
                    <a:pt x="20" y="1638"/>
                  </a:lnTo>
                  <a:lnTo>
                    <a:pt x="23" y="1645"/>
                  </a:lnTo>
                  <a:lnTo>
                    <a:pt x="26" y="1653"/>
                  </a:lnTo>
                  <a:lnTo>
                    <a:pt x="31" y="1665"/>
                  </a:lnTo>
                  <a:lnTo>
                    <a:pt x="37" y="1681"/>
                  </a:lnTo>
                  <a:lnTo>
                    <a:pt x="46" y="1702"/>
                  </a:lnTo>
                  <a:lnTo>
                    <a:pt x="153" y="1656"/>
                  </a:lnTo>
                  <a:lnTo>
                    <a:pt x="250" y="1613"/>
                  </a:lnTo>
                  <a:lnTo>
                    <a:pt x="340" y="1572"/>
                  </a:lnTo>
                  <a:lnTo>
                    <a:pt x="424" y="1536"/>
                  </a:lnTo>
                  <a:lnTo>
                    <a:pt x="502" y="1501"/>
                  </a:lnTo>
                  <a:lnTo>
                    <a:pt x="574" y="1469"/>
                  </a:lnTo>
                  <a:lnTo>
                    <a:pt x="643" y="1439"/>
                  </a:lnTo>
                  <a:lnTo>
                    <a:pt x="709" y="1410"/>
                  </a:lnTo>
                  <a:lnTo>
                    <a:pt x="773" y="1382"/>
                  </a:lnTo>
                  <a:lnTo>
                    <a:pt x="835" y="1355"/>
                  </a:lnTo>
                  <a:lnTo>
                    <a:pt x="896" y="1328"/>
                  </a:lnTo>
                  <a:lnTo>
                    <a:pt x="958" y="1299"/>
                  </a:lnTo>
                  <a:lnTo>
                    <a:pt x="1020" y="1272"/>
                  </a:lnTo>
                  <a:lnTo>
                    <a:pt x="1085" y="1243"/>
                  </a:lnTo>
                  <a:lnTo>
                    <a:pt x="1153" y="1214"/>
                  </a:lnTo>
                  <a:lnTo>
                    <a:pt x="1225" y="1182"/>
                  </a:lnTo>
                  <a:lnTo>
                    <a:pt x="1301" y="1148"/>
                  </a:lnTo>
                  <a:lnTo>
                    <a:pt x="1382" y="1112"/>
                  </a:lnTo>
                  <a:lnTo>
                    <a:pt x="1470" y="1073"/>
                  </a:lnTo>
                  <a:lnTo>
                    <a:pt x="1565" y="1032"/>
                  </a:lnTo>
                  <a:lnTo>
                    <a:pt x="1668" y="986"/>
                  </a:lnTo>
                  <a:lnTo>
                    <a:pt x="1779" y="937"/>
                  </a:lnTo>
                  <a:lnTo>
                    <a:pt x="1901" y="883"/>
                  </a:lnTo>
                  <a:lnTo>
                    <a:pt x="2034" y="825"/>
                  </a:lnTo>
                  <a:lnTo>
                    <a:pt x="2177" y="761"/>
                  </a:lnTo>
                  <a:lnTo>
                    <a:pt x="2333" y="691"/>
                  </a:lnTo>
                  <a:lnTo>
                    <a:pt x="2503" y="617"/>
                  </a:lnTo>
                  <a:lnTo>
                    <a:pt x="2685" y="536"/>
                  </a:lnTo>
                  <a:lnTo>
                    <a:pt x="2883" y="448"/>
                  </a:lnTo>
                  <a:lnTo>
                    <a:pt x="3096" y="353"/>
                  </a:lnTo>
                  <a:lnTo>
                    <a:pt x="3327" y="251"/>
                  </a:lnTo>
                  <a:lnTo>
                    <a:pt x="3576" y="142"/>
                  </a:lnTo>
                  <a:close/>
                </a:path>
              </a:pathLst>
            </a:custGeom>
            <a:solidFill>
              <a:srgbClr val="C9D1D1"/>
            </a:solidFill>
            <a:ln w="9525">
              <a:noFill/>
              <a:round/>
              <a:headEnd/>
              <a:tailEnd/>
            </a:ln>
          </p:spPr>
          <p:txBody>
            <a:bodyPr/>
            <a:lstStyle/>
            <a:p>
              <a:endParaRPr lang="zh-CN" altLang="en-US"/>
            </a:p>
          </p:txBody>
        </p:sp>
        <p:sp>
          <p:nvSpPr>
            <p:cNvPr id="31792" name="Freeform 504"/>
            <p:cNvSpPr>
              <a:spLocks/>
            </p:cNvSpPr>
            <p:nvPr/>
          </p:nvSpPr>
          <p:spPr bwMode="auto">
            <a:xfrm>
              <a:off x="4800" y="1872"/>
              <a:ext cx="178" cy="105"/>
            </a:xfrm>
            <a:custGeom>
              <a:avLst/>
              <a:gdLst>
                <a:gd name="T0" fmla="*/ 3559 w 3563"/>
                <a:gd name="T1" fmla="*/ 110 h 1677"/>
                <a:gd name="T2" fmla="*/ 3550 w 3563"/>
                <a:gd name="T3" fmla="*/ 90 h 1677"/>
                <a:gd name="T4" fmla="*/ 3527 w 3563"/>
                <a:gd name="T5" fmla="*/ 46 h 1677"/>
                <a:gd name="T6" fmla="*/ 3495 w 3563"/>
                <a:gd name="T7" fmla="*/ 18 h 1677"/>
                <a:gd name="T8" fmla="*/ 3454 w 3563"/>
                <a:gd name="T9" fmla="*/ 2 h 1677"/>
                <a:gd name="T10" fmla="*/ 3412 w 3563"/>
                <a:gd name="T11" fmla="*/ 2 h 1677"/>
                <a:gd name="T12" fmla="*/ 3291 w 3563"/>
                <a:gd name="T13" fmla="*/ 52 h 1677"/>
                <a:gd name="T14" fmla="*/ 3115 w 3563"/>
                <a:gd name="T15" fmla="*/ 129 h 1677"/>
                <a:gd name="T16" fmla="*/ 2962 w 3563"/>
                <a:gd name="T17" fmla="*/ 196 h 1677"/>
                <a:gd name="T18" fmla="*/ 2829 w 3563"/>
                <a:gd name="T19" fmla="*/ 255 h 1677"/>
                <a:gd name="T20" fmla="*/ 2709 w 3563"/>
                <a:gd name="T21" fmla="*/ 308 h 1677"/>
                <a:gd name="T22" fmla="*/ 2592 w 3563"/>
                <a:gd name="T23" fmla="*/ 359 h 1677"/>
                <a:gd name="T24" fmla="*/ 2476 w 3563"/>
                <a:gd name="T25" fmla="*/ 410 h 1677"/>
                <a:gd name="T26" fmla="*/ 2351 w 3563"/>
                <a:gd name="T27" fmla="*/ 465 h 1677"/>
                <a:gd name="T28" fmla="*/ 2212 w 3563"/>
                <a:gd name="T29" fmla="*/ 526 h 1677"/>
                <a:gd name="T30" fmla="*/ 2052 w 3563"/>
                <a:gd name="T31" fmla="*/ 596 h 1677"/>
                <a:gd name="T32" fmla="*/ 1866 w 3563"/>
                <a:gd name="T33" fmla="*/ 678 h 1677"/>
                <a:gd name="T34" fmla="*/ 1645 w 3563"/>
                <a:gd name="T35" fmla="*/ 775 h 1677"/>
                <a:gd name="T36" fmla="*/ 1384 w 3563"/>
                <a:gd name="T37" fmla="*/ 888 h 1677"/>
                <a:gd name="T38" fmla="*/ 1077 w 3563"/>
                <a:gd name="T39" fmla="*/ 1024 h 1677"/>
                <a:gd name="T40" fmla="*/ 717 w 3563"/>
                <a:gd name="T41" fmla="*/ 1181 h 1677"/>
                <a:gd name="T42" fmla="*/ 297 w 3563"/>
                <a:gd name="T43" fmla="*/ 1365 h 1677"/>
                <a:gd name="T44" fmla="*/ 44 w 3563"/>
                <a:gd name="T45" fmla="*/ 1479 h 1677"/>
                <a:gd name="T46" fmla="*/ 17 w 3563"/>
                <a:gd name="T47" fmla="*/ 1511 h 1677"/>
                <a:gd name="T48" fmla="*/ 2 w 3563"/>
                <a:gd name="T49" fmla="*/ 1552 h 1677"/>
                <a:gd name="T50" fmla="*/ 2 w 3563"/>
                <a:gd name="T51" fmla="*/ 1595 h 1677"/>
                <a:gd name="T52" fmla="*/ 14 w 3563"/>
                <a:gd name="T53" fmla="*/ 1627 h 1677"/>
                <a:gd name="T54" fmla="*/ 25 w 3563"/>
                <a:gd name="T55" fmla="*/ 1650 h 1677"/>
                <a:gd name="T56" fmla="*/ 142 w 3563"/>
                <a:gd name="T57" fmla="*/ 1631 h 1677"/>
                <a:gd name="T58" fmla="*/ 330 w 3563"/>
                <a:gd name="T59" fmla="*/ 1548 h 1677"/>
                <a:gd name="T60" fmla="*/ 491 w 3563"/>
                <a:gd name="T61" fmla="*/ 1477 h 1677"/>
                <a:gd name="T62" fmla="*/ 633 w 3563"/>
                <a:gd name="T63" fmla="*/ 1415 h 1677"/>
                <a:gd name="T64" fmla="*/ 762 w 3563"/>
                <a:gd name="T65" fmla="*/ 1358 h 1677"/>
                <a:gd name="T66" fmla="*/ 884 w 3563"/>
                <a:gd name="T67" fmla="*/ 1304 h 1677"/>
                <a:gd name="T68" fmla="*/ 1009 w 3563"/>
                <a:gd name="T69" fmla="*/ 1248 h 1677"/>
                <a:gd name="T70" fmla="*/ 1142 w 3563"/>
                <a:gd name="T71" fmla="*/ 1190 h 1677"/>
                <a:gd name="T72" fmla="*/ 1289 w 3563"/>
                <a:gd name="T73" fmla="*/ 1126 h 1677"/>
                <a:gd name="T74" fmla="*/ 1458 w 3563"/>
                <a:gd name="T75" fmla="*/ 1051 h 1677"/>
                <a:gd name="T76" fmla="*/ 1656 w 3563"/>
                <a:gd name="T77" fmla="*/ 963 h 1677"/>
                <a:gd name="T78" fmla="*/ 1889 w 3563"/>
                <a:gd name="T79" fmla="*/ 861 h 1677"/>
                <a:gd name="T80" fmla="*/ 2166 w 3563"/>
                <a:gd name="T81" fmla="*/ 739 h 1677"/>
                <a:gd name="T82" fmla="*/ 2490 w 3563"/>
                <a:gd name="T83" fmla="*/ 596 h 1677"/>
                <a:gd name="T84" fmla="*/ 2871 w 3563"/>
                <a:gd name="T85" fmla="*/ 427 h 1677"/>
                <a:gd name="T86" fmla="*/ 3315 w 3563"/>
                <a:gd name="T87" fmla="*/ 231 h 16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563"/>
                <a:gd name="T133" fmla="*/ 0 h 1677"/>
                <a:gd name="T134" fmla="*/ 3563 w 3563"/>
                <a:gd name="T135" fmla="*/ 1677 h 167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563" h="1677">
                  <a:moveTo>
                    <a:pt x="3563" y="122"/>
                  </a:moveTo>
                  <a:lnTo>
                    <a:pt x="3559" y="110"/>
                  </a:lnTo>
                  <a:lnTo>
                    <a:pt x="3555" y="102"/>
                  </a:lnTo>
                  <a:lnTo>
                    <a:pt x="3550" y="90"/>
                  </a:lnTo>
                  <a:lnTo>
                    <a:pt x="3538" y="64"/>
                  </a:lnTo>
                  <a:lnTo>
                    <a:pt x="3527" y="46"/>
                  </a:lnTo>
                  <a:lnTo>
                    <a:pt x="3513" y="30"/>
                  </a:lnTo>
                  <a:lnTo>
                    <a:pt x="3495" y="18"/>
                  </a:lnTo>
                  <a:lnTo>
                    <a:pt x="3476" y="8"/>
                  </a:lnTo>
                  <a:lnTo>
                    <a:pt x="3454" y="2"/>
                  </a:lnTo>
                  <a:lnTo>
                    <a:pt x="3432" y="0"/>
                  </a:lnTo>
                  <a:lnTo>
                    <a:pt x="3412" y="2"/>
                  </a:lnTo>
                  <a:lnTo>
                    <a:pt x="3391" y="8"/>
                  </a:lnTo>
                  <a:lnTo>
                    <a:pt x="3291" y="52"/>
                  </a:lnTo>
                  <a:lnTo>
                    <a:pt x="3199" y="93"/>
                  </a:lnTo>
                  <a:lnTo>
                    <a:pt x="3115" y="129"/>
                  </a:lnTo>
                  <a:lnTo>
                    <a:pt x="3035" y="165"/>
                  </a:lnTo>
                  <a:lnTo>
                    <a:pt x="2962" y="196"/>
                  </a:lnTo>
                  <a:lnTo>
                    <a:pt x="2894" y="226"/>
                  </a:lnTo>
                  <a:lnTo>
                    <a:pt x="2829" y="255"/>
                  </a:lnTo>
                  <a:lnTo>
                    <a:pt x="2768" y="282"/>
                  </a:lnTo>
                  <a:lnTo>
                    <a:pt x="2709" y="308"/>
                  </a:lnTo>
                  <a:lnTo>
                    <a:pt x="2650" y="333"/>
                  </a:lnTo>
                  <a:lnTo>
                    <a:pt x="2592" y="359"/>
                  </a:lnTo>
                  <a:lnTo>
                    <a:pt x="2535" y="384"/>
                  </a:lnTo>
                  <a:lnTo>
                    <a:pt x="2476" y="410"/>
                  </a:lnTo>
                  <a:lnTo>
                    <a:pt x="2414" y="437"/>
                  </a:lnTo>
                  <a:lnTo>
                    <a:pt x="2351" y="465"/>
                  </a:lnTo>
                  <a:lnTo>
                    <a:pt x="2283" y="495"/>
                  </a:lnTo>
                  <a:lnTo>
                    <a:pt x="2212" y="526"/>
                  </a:lnTo>
                  <a:lnTo>
                    <a:pt x="2135" y="560"/>
                  </a:lnTo>
                  <a:lnTo>
                    <a:pt x="2052" y="596"/>
                  </a:lnTo>
                  <a:lnTo>
                    <a:pt x="1962" y="635"/>
                  </a:lnTo>
                  <a:lnTo>
                    <a:pt x="1866" y="678"/>
                  </a:lnTo>
                  <a:lnTo>
                    <a:pt x="1759" y="724"/>
                  </a:lnTo>
                  <a:lnTo>
                    <a:pt x="1645" y="775"/>
                  </a:lnTo>
                  <a:lnTo>
                    <a:pt x="1520" y="829"/>
                  </a:lnTo>
                  <a:lnTo>
                    <a:pt x="1384" y="888"/>
                  </a:lnTo>
                  <a:lnTo>
                    <a:pt x="1237" y="954"/>
                  </a:lnTo>
                  <a:lnTo>
                    <a:pt x="1077" y="1024"/>
                  </a:lnTo>
                  <a:lnTo>
                    <a:pt x="904" y="1100"/>
                  </a:lnTo>
                  <a:lnTo>
                    <a:pt x="717" y="1181"/>
                  </a:lnTo>
                  <a:lnTo>
                    <a:pt x="515" y="1270"/>
                  </a:lnTo>
                  <a:lnTo>
                    <a:pt x="297" y="1365"/>
                  </a:lnTo>
                  <a:lnTo>
                    <a:pt x="63" y="1468"/>
                  </a:lnTo>
                  <a:lnTo>
                    <a:pt x="44" y="1479"/>
                  </a:lnTo>
                  <a:lnTo>
                    <a:pt x="29" y="1493"/>
                  </a:lnTo>
                  <a:lnTo>
                    <a:pt x="17" y="1511"/>
                  </a:lnTo>
                  <a:lnTo>
                    <a:pt x="7" y="1531"/>
                  </a:lnTo>
                  <a:lnTo>
                    <a:pt x="2" y="1552"/>
                  </a:lnTo>
                  <a:lnTo>
                    <a:pt x="0" y="1574"/>
                  </a:lnTo>
                  <a:lnTo>
                    <a:pt x="2" y="1595"/>
                  </a:lnTo>
                  <a:lnTo>
                    <a:pt x="8" y="1616"/>
                  </a:lnTo>
                  <a:lnTo>
                    <a:pt x="14" y="1627"/>
                  </a:lnTo>
                  <a:lnTo>
                    <a:pt x="19" y="1637"/>
                  </a:lnTo>
                  <a:lnTo>
                    <a:pt x="25" y="1650"/>
                  </a:lnTo>
                  <a:lnTo>
                    <a:pt x="36" y="1677"/>
                  </a:lnTo>
                  <a:lnTo>
                    <a:pt x="142" y="1631"/>
                  </a:lnTo>
                  <a:lnTo>
                    <a:pt x="239" y="1588"/>
                  </a:lnTo>
                  <a:lnTo>
                    <a:pt x="330" y="1548"/>
                  </a:lnTo>
                  <a:lnTo>
                    <a:pt x="413" y="1511"/>
                  </a:lnTo>
                  <a:lnTo>
                    <a:pt x="491" y="1477"/>
                  </a:lnTo>
                  <a:lnTo>
                    <a:pt x="564" y="1445"/>
                  </a:lnTo>
                  <a:lnTo>
                    <a:pt x="633" y="1415"/>
                  </a:lnTo>
                  <a:lnTo>
                    <a:pt x="698" y="1386"/>
                  </a:lnTo>
                  <a:lnTo>
                    <a:pt x="762" y="1358"/>
                  </a:lnTo>
                  <a:lnTo>
                    <a:pt x="824" y="1331"/>
                  </a:lnTo>
                  <a:lnTo>
                    <a:pt x="884" y="1304"/>
                  </a:lnTo>
                  <a:lnTo>
                    <a:pt x="946" y="1277"/>
                  </a:lnTo>
                  <a:lnTo>
                    <a:pt x="1009" y="1248"/>
                  </a:lnTo>
                  <a:lnTo>
                    <a:pt x="1074" y="1220"/>
                  </a:lnTo>
                  <a:lnTo>
                    <a:pt x="1142" y="1190"/>
                  </a:lnTo>
                  <a:lnTo>
                    <a:pt x="1213" y="1159"/>
                  </a:lnTo>
                  <a:lnTo>
                    <a:pt x="1289" y="1126"/>
                  </a:lnTo>
                  <a:lnTo>
                    <a:pt x="1371" y="1089"/>
                  </a:lnTo>
                  <a:lnTo>
                    <a:pt x="1458" y="1051"/>
                  </a:lnTo>
                  <a:lnTo>
                    <a:pt x="1553" y="1009"/>
                  </a:lnTo>
                  <a:lnTo>
                    <a:pt x="1656" y="963"/>
                  </a:lnTo>
                  <a:lnTo>
                    <a:pt x="1768" y="914"/>
                  </a:lnTo>
                  <a:lnTo>
                    <a:pt x="1889" y="861"/>
                  </a:lnTo>
                  <a:lnTo>
                    <a:pt x="2021" y="803"/>
                  </a:lnTo>
                  <a:lnTo>
                    <a:pt x="2166" y="739"/>
                  </a:lnTo>
                  <a:lnTo>
                    <a:pt x="2321" y="671"/>
                  </a:lnTo>
                  <a:lnTo>
                    <a:pt x="2490" y="596"/>
                  </a:lnTo>
                  <a:lnTo>
                    <a:pt x="2674" y="514"/>
                  </a:lnTo>
                  <a:lnTo>
                    <a:pt x="2871" y="427"/>
                  </a:lnTo>
                  <a:lnTo>
                    <a:pt x="3085" y="333"/>
                  </a:lnTo>
                  <a:lnTo>
                    <a:pt x="3315" y="231"/>
                  </a:lnTo>
                  <a:lnTo>
                    <a:pt x="3563" y="122"/>
                  </a:lnTo>
                  <a:close/>
                </a:path>
              </a:pathLst>
            </a:custGeom>
            <a:solidFill>
              <a:srgbClr val="D1D9D9"/>
            </a:solidFill>
            <a:ln w="9525">
              <a:noFill/>
              <a:round/>
              <a:headEnd/>
              <a:tailEnd/>
            </a:ln>
          </p:spPr>
          <p:txBody>
            <a:bodyPr/>
            <a:lstStyle/>
            <a:p>
              <a:endParaRPr lang="zh-CN" altLang="en-US"/>
            </a:p>
          </p:txBody>
        </p:sp>
        <p:sp>
          <p:nvSpPr>
            <p:cNvPr id="31793" name="Freeform 505"/>
            <p:cNvSpPr>
              <a:spLocks/>
            </p:cNvSpPr>
            <p:nvPr/>
          </p:nvSpPr>
          <p:spPr bwMode="auto">
            <a:xfrm>
              <a:off x="4800" y="1872"/>
              <a:ext cx="178" cy="103"/>
            </a:xfrm>
            <a:custGeom>
              <a:avLst/>
              <a:gdLst>
                <a:gd name="T0" fmla="*/ 3550 w 3552"/>
                <a:gd name="T1" fmla="*/ 95 h 1653"/>
                <a:gd name="T2" fmla="*/ 3545 w 3552"/>
                <a:gd name="T3" fmla="*/ 80 h 1653"/>
                <a:gd name="T4" fmla="*/ 3527 w 3552"/>
                <a:gd name="T5" fmla="*/ 46 h 1653"/>
                <a:gd name="T6" fmla="*/ 3495 w 3552"/>
                <a:gd name="T7" fmla="*/ 18 h 1653"/>
                <a:gd name="T8" fmla="*/ 3454 w 3552"/>
                <a:gd name="T9" fmla="*/ 2 h 1653"/>
                <a:gd name="T10" fmla="*/ 3412 w 3552"/>
                <a:gd name="T11" fmla="*/ 2 h 1653"/>
                <a:gd name="T12" fmla="*/ 3291 w 3552"/>
                <a:gd name="T13" fmla="*/ 52 h 1653"/>
                <a:gd name="T14" fmla="*/ 3115 w 3552"/>
                <a:gd name="T15" fmla="*/ 129 h 1653"/>
                <a:gd name="T16" fmla="*/ 2962 w 3552"/>
                <a:gd name="T17" fmla="*/ 196 h 1653"/>
                <a:gd name="T18" fmla="*/ 2829 w 3552"/>
                <a:gd name="T19" fmla="*/ 255 h 1653"/>
                <a:gd name="T20" fmla="*/ 2709 w 3552"/>
                <a:gd name="T21" fmla="*/ 308 h 1653"/>
                <a:gd name="T22" fmla="*/ 2592 w 3552"/>
                <a:gd name="T23" fmla="*/ 359 h 1653"/>
                <a:gd name="T24" fmla="*/ 2476 w 3552"/>
                <a:gd name="T25" fmla="*/ 410 h 1653"/>
                <a:gd name="T26" fmla="*/ 2351 w 3552"/>
                <a:gd name="T27" fmla="*/ 465 h 1653"/>
                <a:gd name="T28" fmla="*/ 2212 w 3552"/>
                <a:gd name="T29" fmla="*/ 526 h 1653"/>
                <a:gd name="T30" fmla="*/ 2052 w 3552"/>
                <a:gd name="T31" fmla="*/ 596 h 1653"/>
                <a:gd name="T32" fmla="*/ 1866 w 3552"/>
                <a:gd name="T33" fmla="*/ 678 h 1653"/>
                <a:gd name="T34" fmla="*/ 1645 w 3552"/>
                <a:gd name="T35" fmla="*/ 775 h 1653"/>
                <a:gd name="T36" fmla="*/ 1384 w 3552"/>
                <a:gd name="T37" fmla="*/ 888 h 1653"/>
                <a:gd name="T38" fmla="*/ 1077 w 3552"/>
                <a:gd name="T39" fmla="*/ 1024 h 1653"/>
                <a:gd name="T40" fmla="*/ 717 w 3552"/>
                <a:gd name="T41" fmla="*/ 1181 h 1653"/>
                <a:gd name="T42" fmla="*/ 297 w 3552"/>
                <a:gd name="T43" fmla="*/ 1365 h 1653"/>
                <a:gd name="T44" fmla="*/ 44 w 3552"/>
                <a:gd name="T45" fmla="*/ 1479 h 1653"/>
                <a:gd name="T46" fmla="*/ 17 w 3552"/>
                <a:gd name="T47" fmla="*/ 1511 h 1653"/>
                <a:gd name="T48" fmla="*/ 2 w 3552"/>
                <a:gd name="T49" fmla="*/ 1552 h 1653"/>
                <a:gd name="T50" fmla="*/ 2 w 3552"/>
                <a:gd name="T51" fmla="*/ 1595 h 1653"/>
                <a:gd name="T52" fmla="*/ 12 w 3552"/>
                <a:gd name="T53" fmla="*/ 1623 h 1653"/>
                <a:gd name="T54" fmla="*/ 19 w 3552"/>
                <a:gd name="T55" fmla="*/ 1637 h 1653"/>
                <a:gd name="T56" fmla="*/ 131 w 3552"/>
                <a:gd name="T57" fmla="*/ 1607 h 1653"/>
                <a:gd name="T58" fmla="*/ 319 w 3552"/>
                <a:gd name="T59" fmla="*/ 1524 h 1653"/>
                <a:gd name="T60" fmla="*/ 479 w 3552"/>
                <a:gd name="T61" fmla="*/ 1454 h 1653"/>
                <a:gd name="T62" fmla="*/ 622 w 3552"/>
                <a:gd name="T63" fmla="*/ 1391 h 1653"/>
                <a:gd name="T64" fmla="*/ 750 w 3552"/>
                <a:gd name="T65" fmla="*/ 1335 h 1653"/>
                <a:gd name="T66" fmla="*/ 873 w 3552"/>
                <a:gd name="T67" fmla="*/ 1281 h 1653"/>
                <a:gd name="T68" fmla="*/ 998 w 3552"/>
                <a:gd name="T69" fmla="*/ 1226 h 1653"/>
                <a:gd name="T70" fmla="*/ 1131 w 3552"/>
                <a:gd name="T71" fmla="*/ 1167 h 1653"/>
                <a:gd name="T72" fmla="*/ 1278 w 3552"/>
                <a:gd name="T73" fmla="*/ 1103 h 1653"/>
                <a:gd name="T74" fmla="*/ 1447 w 3552"/>
                <a:gd name="T75" fmla="*/ 1029 h 1653"/>
                <a:gd name="T76" fmla="*/ 1645 w 3552"/>
                <a:gd name="T77" fmla="*/ 941 h 1653"/>
                <a:gd name="T78" fmla="*/ 1878 w 3552"/>
                <a:gd name="T79" fmla="*/ 839 h 1653"/>
                <a:gd name="T80" fmla="*/ 2154 w 3552"/>
                <a:gd name="T81" fmla="*/ 717 h 1653"/>
                <a:gd name="T82" fmla="*/ 2479 w 3552"/>
                <a:gd name="T83" fmla="*/ 575 h 1653"/>
                <a:gd name="T84" fmla="*/ 2859 w 3552"/>
                <a:gd name="T85" fmla="*/ 407 h 1653"/>
                <a:gd name="T86" fmla="*/ 3303 w 3552"/>
                <a:gd name="T87" fmla="*/ 211 h 165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552"/>
                <a:gd name="T133" fmla="*/ 0 h 1653"/>
                <a:gd name="T134" fmla="*/ 3552 w 3552"/>
                <a:gd name="T135" fmla="*/ 1653 h 165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552" h="1653">
                  <a:moveTo>
                    <a:pt x="3552" y="102"/>
                  </a:moveTo>
                  <a:lnTo>
                    <a:pt x="3550" y="95"/>
                  </a:lnTo>
                  <a:lnTo>
                    <a:pt x="3548" y="90"/>
                  </a:lnTo>
                  <a:lnTo>
                    <a:pt x="3545" y="80"/>
                  </a:lnTo>
                  <a:lnTo>
                    <a:pt x="3538" y="64"/>
                  </a:lnTo>
                  <a:lnTo>
                    <a:pt x="3527" y="46"/>
                  </a:lnTo>
                  <a:lnTo>
                    <a:pt x="3513" y="30"/>
                  </a:lnTo>
                  <a:lnTo>
                    <a:pt x="3495" y="18"/>
                  </a:lnTo>
                  <a:lnTo>
                    <a:pt x="3476" y="8"/>
                  </a:lnTo>
                  <a:lnTo>
                    <a:pt x="3454" y="2"/>
                  </a:lnTo>
                  <a:lnTo>
                    <a:pt x="3432" y="0"/>
                  </a:lnTo>
                  <a:lnTo>
                    <a:pt x="3412" y="2"/>
                  </a:lnTo>
                  <a:lnTo>
                    <a:pt x="3391" y="8"/>
                  </a:lnTo>
                  <a:lnTo>
                    <a:pt x="3291" y="52"/>
                  </a:lnTo>
                  <a:lnTo>
                    <a:pt x="3199" y="93"/>
                  </a:lnTo>
                  <a:lnTo>
                    <a:pt x="3115" y="129"/>
                  </a:lnTo>
                  <a:lnTo>
                    <a:pt x="3035" y="165"/>
                  </a:lnTo>
                  <a:lnTo>
                    <a:pt x="2962" y="196"/>
                  </a:lnTo>
                  <a:lnTo>
                    <a:pt x="2894" y="226"/>
                  </a:lnTo>
                  <a:lnTo>
                    <a:pt x="2829" y="255"/>
                  </a:lnTo>
                  <a:lnTo>
                    <a:pt x="2768" y="282"/>
                  </a:lnTo>
                  <a:lnTo>
                    <a:pt x="2709" y="308"/>
                  </a:lnTo>
                  <a:lnTo>
                    <a:pt x="2650" y="333"/>
                  </a:lnTo>
                  <a:lnTo>
                    <a:pt x="2592" y="359"/>
                  </a:lnTo>
                  <a:lnTo>
                    <a:pt x="2535" y="384"/>
                  </a:lnTo>
                  <a:lnTo>
                    <a:pt x="2476" y="410"/>
                  </a:lnTo>
                  <a:lnTo>
                    <a:pt x="2414" y="437"/>
                  </a:lnTo>
                  <a:lnTo>
                    <a:pt x="2351" y="465"/>
                  </a:lnTo>
                  <a:lnTo>
                    <a:pt x="2283" y="495"/>
                  </a:lnTo>
                  <a:lnTo>
                    <a:pt x="2212" y="526"/>
                  </a:lnTo>
                  <a:lnTo>
                    <a:pt x="2135" y="560"/>
                  </a:lnTo>
                  <a:lnTo>
                    <a:pt x="2052" y="596"/>
                  </a:lnTo>
                  <a:lnTo>
                    <a:pt x="1962" y="635"/>
                  </a:lnTo>
                  <a:lnTo>
                    <a:pt x="1866" y="678"/>
                  </a:lnTo>
                  <a:lnTo>
                    <a:pt x="1759" y="724"/>
                  </a:lnTo>
                  <a:lnTo>
                    <a:pt x="1645" y="775"/>
                  </a:lnTo>
                  <a:lnTo>
                    <a:pt x="1520" y="829"/>
                  </a:lnTo>
                  <a:lnTo>
                    <a:pt x="1384" y="888"/>
                  </a:lnTo>
                  <a:lnTo>
                    <a:pt x="1237" y="954"/>
                  </a:lnTo>
                  <a:lnTo>
                    <a:pt x="1077" y="1024"/>
                  </a:lnTo>
                  <a:lnTo>
                    <a:pt x="904" y="1100"/>
                  </a:lnTo>
                  <a:lnTo>
                    <a:pt x="717" y="1181"/>
                  </a:lnTo>
                  <a:lnTo>
                    <a:pt x="515" y="1270"/>
                  </a:lnTo>
                  <a:lnTo>
                    <a:pt x="297" y="1365"/>
                  </a:lnTo>
                  <a:lnTo>
                    <a:pt x="63" y="1468"/>
                  </a:lnTo>
                  <a:lnTo>
                    <a:pt x="44" y="1479"/>
                  </a:lnTo>
                  <a:lnTo>
                    <a:pt x="29" y="1493"/>
                  </a:lnTo>
                  <a:lnTo>
                    <a:pt x="17" y="1511"/>
                  </a:lnTo>
                  <a:lnTo>
                    <a:pt x="7" y="1531"/>
                  </a:lnTo>
                  <a:lnTo>
                    <a:pt x="2" y="1552"/>
                  </a:lnTo>
                  <a:lnTo>
                    <a:pt x="0" y="1574"/>
                  </a:lnTo>
                  <a:lnTo>
                    <a:pt x="2" y="1595"/>
                  </a:lnTo>
                  <a:lnTo>
                    <a:pt x="8" y="1616"/>
                  </a:lnTo>
                  <a:lnTo>
                    <a:pt x="12" y="1623"/>
                  </a:lnTo>
                  <a:lnTo>
                    <a:pt x="15" y="1628"/>
                  </a:lnTo>
                  <a:lnTo>
                    <a:pt x="19" y="1637"/>
                  </a:lnTo>
                  <a:lnTo>
                    <a:pt x="25" y="1653"/>
                  </a:lnTo>
                  <a:lnTo>
                    <a:pt x="131" y="1607"/>
                  </a:lnTo>
                  <a:lnTo>
                    <a:pt x="228" y="1564"/>
                  </a:lnTo>
                  <a:lnTo>
                    <a:pt x="319" y="1524"/>
                  </a:lnTo>
                  <a:lnTo>
                    <a:pt x="402" y="1488"/>
                  </a:lnTo>
                  <a:lnTo>
                    <a:pt x="479" y="1454"/>
                  </a:lnTo>
                  <a:lnTo>
                    <a:pt x="552" y="1421"/>
                  </a:lnTo>
                  <a:lnTo>
                    <a:pt x="622" y="1391"/>
                  </a:lnTo>
                  <a:lnTo>
                    <a:pt x="686" y="1362"/>
                  </a:lnTo>
                  <a:lnTo>
                    <a:pt x="750" y="1335"/>
                  </a:lnTo>
                  <a:lnTo>
                    <a:pt x="812" y="1308"/>
                  </a:lnTo>
                  <a:lnTo>
                    <a:pt x="873" y="1281"/>
                  </a:lnTo>
                  <a:lnTo>
                    <a:pt x="935" y="1254"/>
                  </a:lnTo>
                  <a:lnTo>
                    <a:pt x="998" y="1226"/>
                  </a:lnTo>
                  <a:lnTo>
                    <a:pt x="1063" y="1197"/>
                  </a:lnTo>
                  <a:lnTo>
                    <a:pt x="1131" y="1167"/>
                  </a:lnTo>
                  <a:lnTo>
                    <a:pt x="1202" y="1136"/>
                  </a:lnTo>
                  <a:lnTo>
                    <a:pt x="1278" y="1103"/>
                  </a:lnTo>
                  <a:lnTo>
                    <a:pt x="1360" y="1067"/>
                  </a:lnTo>
                  <a:lnTo>
                    <a:pt x="1447" y="1029"/>
                  </a:lnTo>
                  <a:lnTo>
                    <a:pt x="1542" y="987"/>
                  </a:lnTo>
                  <a:lnTo>
                    <a:pt x="1645" y="941"/>
                  </a:lnTo>
                  <a:lnTo>
                    <a:pt x="1756" y="892"/>
                  </a:lnTo>
                  <a:lnTo>
                    <a:pt x="1878" y="839"/>
                  </a:lnTo>
                  <a:lnTo>
                    <a:pt x="2010" y="781"/>
                  </a:lnTo>
                  <a:lnTo>
                    <a:pt x="2154" y="717"/>
                  </a:lnTo>
                  <a:lnTo>
                    <a:pt x="2310" y="649"/>
                  </a:lnTo>
                  <a:lnTo>
                    <a:pt x="2479" y="575"/>
                  </a:lnTo>
                  <a:lnTo>
                    <a:pt x="2662" y="494"/>
                  </a:lnTo>
                  <a:lnTo>
                    <a:pt x="2859" y="407"/>
                  </a:lnTo>
                  <a:lnTo>
                    <a:pt x="3074" y="312"/>
                  </a:lnTo>
                  <a:lnTo>
                    <a:pt x="3303" y="211"/>
                  </a:lnTo>
                  <a:lnTo>
                    <a:pt x="3552" y="102"/>
                  </a:lnTo>
                  <a:close/>
                </a:path>
              </a:pathLst>
            </a:custGeom>
            <a:solidFill>
              <a:srgbClr val="D6DEDE"/>
            </a:solidFill>
            <a:ln w="9525">
              <a:noFill/>
              <a:round/>
              <a:headEnd/>
              <a:tailEnd/>
            </a:ln>
          </p:spPr>
          <p:txBody>
            <a:bodyPr/>
            <a:lstStyle/>
            <a:p>
              <a:endParaRPr lang="zh-CN" altLang="en-US"/>
            </a:p>
          </p:txBody>
        </p:sp>
        <p:sp>
          <p:nvSpPr>
            <p:cNvPr id="31794" name="Freeform 506"/>
            <p:cNvSpPr>
              <a:spLocks/>
            </p:cNvSpPr>
            <p:nvPr/>
          </p:nvSpPr>
          <p:spPr bwMode="auto">
            <a:xfrm>
              <a:off x="4800" y="1872"/>
              <a:ext cx="177" cy="102"/>
            </a:xfrm>
            <a:custGeom>
              <a:avLst/>
              <a:gdLst>
                <a:gd name="T0" fmla="*/ 3539 w 3539"/>
                <a:gd name="T1" fmla="*/ 82 h 1628"/>
                <a:gd name="T2" fmla="*/ 3538 w 3539"/>
                <a:gd name="T3" fmla="*/ 64 h 1628"/>
                <a:gd name="T4" fmla="*/ 3527 w 3539"/>
                <a:gd name="T5" fmla="*/ 46 h 1628"/>
                <a:gd name="T6" fmla="*/ 3513 w 3539"/>
                <a:gd name="T7" fmla="*/ 30 h 1628"/>
                <a:gd name="T8" fmla="*/ 3495 w 3539"/>
                <a:gd name="T9" fmla="*/ 18 h 1628"/>
                <a:gd name="T10" fmla="*/ 3476 w 3539"/>
                <a:gd name="T11" fmla="*/ 8 h 1628"/>
                <a:gd name="T12" fmla="*/ 3454 w 3539"/>
                <a:gd name="T13" fmla="*/ 2 h 1628"/>
                <a:gd name="T14" fmla="*/ 3432 w 3539"/>
                <a:gd name="T15" fmla="*/ 0 h 1628"/>
                <a:gd name="T16" fmla="*/ 3412 w 3539"/>
                <a:gd name="T17" fmla="*/ 2 h 1628"/>
                <a:gd name="T18" fmla="*/ 3391 w 3539"/>
                <a:gd name="T19" fmla="*/ 8 h 1628"/>
                <a:gd name="T20" fmla="*/ 63 w 3539"/>
                <a:gd name="T21" fmla="*/ 1468 h 1628"/>
                <a:gd name="T22" fmla="*/ 44 w 3539"/>
                <a:gd name="T23" fmla="*/ 1479 h 1628"/>
                <a:gd name="T24" fmla="*/ 29 w 3539"/>
                <a:gd name="T25" fmla="*/ 1493 h 1628"/>
                <a:gd name="T26" fmla="*/ 17 w 3539"/>
                <a:gd name="T27" fmla="*/ 1511 h 1628"/>
                <a:gd name="T28" fmla="*/ 7 w 3539"/>
                <a:gd name="T29" fmla="*/ 1531 h 1628"/>
                <a:gd name="T30" fmla="*/ 2 w 3539"/>
                <a:gd name="T31" fmla="*/ 1552 h 1628"/>
                <a:gd name="T32" fmla="*/ 0 w 3539"/>
                <a:gd name="T33" fmla="*/ 1574 h 1628"/>
                <a:gd name="T34" fmla="*/ 2 w 3539"/>
                <a:gd name="T35" fmla="*/ 1595 h 1628"/>
                <a:gd name="T36" fmla="*/ 8 w 3539"/>
                <a:gd name="T37" fmla="*/ 1616 h 1628"/>
                <a:gd name="T38" fmla="*/ 13 w 3539"/>
                <a:gd name="T39" fmla="*/ 1628 h 1628"/>
                <a:gd name="T40" fmla="*/ 3539 w 3539"/>
                <a:gd name="T41" fmla="*/ 82 h 16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39"/>
                <a:gd name="T64" fmla="*/ 0 h 1628"/>
                <a:gd name="T65" fmla="*/ 3539 w 3539"/>
                <a:gd name="T66" fmla="*/ 1628 h 16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39" h="1628">
                  <a:moveTo>
                    <a:pt x="3539" y="82"/>
                  </a:moveTo>
                  <a:lnTo>
                    <a:pt x="3538" y="64"/>
                  </a:lnTo>
                  <a:lnTo>
                    <a:pt x="3527" y="46"/>
                  </a:lnTo>
                  <a:lnTo>
                    <a:pt x="3513" y="30"/>
                  </a:lnTo>
                  <a:lnTo>
                    <a:pt x="3495" y="18"/>
                  </a:lnTo>
                  <a:lnTo>
                    <a:pt x="3476" y="8"/>
                  </a:lnTo>
                  <a:lnTo>
                    <a:pt x="3454" y="2"/>
                  </a:lnTo>
                  <a:lnTo>
                    <a:pt x="3432" y="0"/>
                  </a:lnTo>
                  <a:lnTo>
                    <a:pt x="3412" y="2"/>
                  </a:lnTo>
                  <a:lnTo>
                    <a:pt x="3391" y="8"/>
                  </a:lnTo>
                  <a:lnTo>
                    <a:pt x="63" y="1468"/>
                  </a:lnTo>
                  <a:lnTo>
                    <a:pt x="44" y="1479"/>
                  </a:lnTo>
                  <a:lnTo>
                    <a:pt x="29" y="1493"/>
                  </a:lnTo>
                  <a:lnTo>
                    <a:pt x="17" y="1511"/>
                  </a:lnTo>
                  <a:lnTo>
                    <a:pt x="7" y="1531"/>
                  </a:lnTo>
                  <a:lnTo>
                    <a:pt x="2" y="1552"/>
                  </a:lnTo>
                  <a:lnTo>
                    <a:pt x="0" y="1574"/>
                  </a:lnTo>
                  <a:lnTo>
                    <a:pt x="2" y="1595"/>
                  </a:lnTo>
                  <a:lnTo>
                    <a:pt x="8" y="1616"/>
                  </a:lnTo>
                  <a:lnTo>
                    <a:pt x="13" y="1628"/>
                  </a:lnTo>
                  <a:lnTo>
                    <a:pt x="3539" y="82"/>
                  </a:lnTo>
                  <a:close/>
                </a:path>
              </a:pathLst>
            </a:custGeom>
            <a:solidFill>
              <a:srgbClr val="E0E8E8"/>
            </a:solidFill>
            <a:ln w="9525">
              <a:noFill/>
              <a:round/>
              <a:headEnd/>
              <a:tailEnd/>
            </a:ln>
          </p:spPr>
          <p:txBody>
            <a:bodyPr/>
            <a:lstStyle/>
            <a:p>
              <a:endParaRPr lang="zh-CN" altLang="en-US"/>
            </a:p>
          </p:txBody>
        </p:sp>
        <p:sp>
          <p:nvSpPr>
            <p:cNvPr id="31795" name="Freeform 507"/>
            <p:cNvSpPr>
              <a:spLocks/>
            </p:cNvSpPr>
            <p:nvPr/>
          </p:nvSpPr>
          <p:spPr bwMode="auto">
            <a:xfrm>
              <a:off x="4993" y="1917"/>
              <a:ext cx="1" cy="2"/>
            </a:xfrm>
            <a:custGeom>
              <a:avLst/>
              <a:gdLst>
                <a:gd name="T0" fmla="*/ 0 w 29"/>
                <a:gd name="T1" fmla="*/ 2 h 40"/>
                <a:gd name="T2" fmla="*/ 9 w 29"/>
                <a:gd name="T3" fmla="*/ 0 h 40"/>
                <a:gd name="T4" fmla="*/ 16 w 29"/>
                <a:gd name="T5" fmla="*/ 2 h 40"/>
                <a:gd name="T6" fmla="*/ 22 w 29"/>
                <a:gd name="T7" fmla="*/ 7 h 40"/>
                <a:gd name="T8" fmla="*/ 27 w 29"/>
                <a:gd name="T9" fmla="*/ 13 h 40"/>
                <a:gd name="T10" fmla="*/ 29 w 29"/>
                <a:gd name="T11" fmla="*/ 21 h 40"/>
                <a:gd name="T12" fmla="*/ 28 w 29"/>
                <a:gd name="T13" fmla="*/ 29 h 40"/>
                <a:gd name="T14" fmla="*/ 23 w 29"/>
                <a:gd name="T15" fmla="*/ 35 h 40"/>
                <a:gd name="T16" fmla="*/ 16 w 29"/>
                <a:gd name="T17" fmla="*/ 40 h 40"/>
                <a:gd name="T18" fmla="*/ 0 w 29"/>
                <a:gd name="T19" fmla="*/ 2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40"/>
                <a:gd name="T32" fmla="*/ 29 w 29"/>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40">
                  <a:moveTo>
                    <a:pt x="0" y="2"/>
                  </a:moveTo>
                  <a:lnTo>
                    <a:pt x="9" y="0"/>
                  </a:lnTo>
                  <a:lnTo>
                    <a:pt x="16" y="2"/>
                  </a:lnTo>
                  <a:lnTo>
                    <a:pt x="22" y="7"/>
                  </a:lnTo>
                  <a:lnTo>
                    <a:pt x="27" y="13"/>
                  </a:lnTo>
                  <a:lnTo>
                    <a:pt x="29" y="21"/>
                  </a:lnTo>
                  <a:lnTo>
                    <a:pt x="28" y="29"/>
                  </a:lnTo>
                  <a:lnTo>
                    <a:pt x="23" y="35"/>
                  </a:lnTo>
                  <a:lnTo>
                    <a:pt x="16" y="40"/>
                  </a:lnTo>
                  <a:lnTo>
                    <a:pt x="0" y="2"/>
                  </a:lnTo>
                  <a:close/>
                </a:path>
              </a:pathLst>
            </a:custGeom>
            <a:solidFill>
              <a:srgbClr val="7A8282"/>
            </a:solidFill>
            <a:ln w="9525">
              <a:noFill/>
              <a:round/>
              <a:headEnd/>
              <a:tailEnd/>
            </a:ln>
          </p:spPr>
          <p:txBody>
            <a:bodyPr/>
            <a:lstStyle/>
            <a:p>
              <a:endParaRPr lang="zh-CN" altLang="en-US"/>
            </a:p>
          </p:txBody>
        </p:sp>
        <p:sp>
          <p:nvSpPr>
            <p:cNvPr id="31796" name="Freeform 508"/>
            <p:cNvSpPr>
              <a:spLocks/>
            </p:cNvSpPr>
            <p:nvPr/>
          </p:nvSpPr>
          <p:spPr bwMode="auto">
            <a:xfrm>
              <a:off x="4815" y="1917"/>
              <a:ext cx="178" cy="100"/>
            </a:xfrm>
            <a:custGeom>
              <a:avLst/>
              <a:gdLst>
                <a:gd name="T0" fmla="*/ 8 w 3566"/>
                <a:gd name="T1" fmla="*/ 1576 h 1595"/>
                <a:gd name="T2" fmla="*/ 0 w 3566"/>
                <a:gd name="T3" fmla="*/ 1557 h 1595"/>
                <a:gd name="T4" fmla="*/ 3550 w 3566"/>
                <a:gd name="T5" fmla="*/ 0 h 1595"/>
                <a:gd name="T6" fmla="*/ 3566 w 3566"/>
                <a:gd name="T7" fmla="*/ 38 h 1595"/>
                <a:gd name="T8" fmla="*/ 16 w 3566"/>
                <a:gd name="T9" fmla="*/ 1595 h 1595"/>
                <a:gd name="T10" fmla="*/ 8 w 3566"/>
                <a:gd name="T11" fmla="*/ 1576 h 1595"/>
                <a:gd name="T12" fmla="*/ 0 60000 65536"/>
                <a:gd name="T13" fmla="*/ 0 60000 65536"/>
                <a:gd name="T14" fmla="*/ 0 60000 65536"/>
                <a:gd name="T15" fmla="*/ 0 60000 65536"/>
                <a:gd name="T16" fmla="*/ 0 60000 65536"/>
                <a:gd name="T17" fmla="*/ 0 60000 65536"/>
                <a:gd name="T18" fmla="*/ 0 w 3566"/>
                <a:gd name="T19" fmla="*/ 0 h 1595"/>
                <a:gd name="T20" fmla="*/ 3566 w 3566"/>
                <a:gd name="T21" fmla="*/ 1595 h 1595"/>
              </a:gdLst>
              <a:ahLst/>
              <a:cxnLst>
                <a:cxn ang="T12">
                  <a:pos x="T0" y="T1"/>
                </a:cxn>
                <a:cxn ang="T13">
                  <a:pos x="T2" y="T3"/>
                </a:cxn>
                <a:cxn ang="T14">
                  <a:pos x="T4" y="T5"/>
                </a:cxn>
                <a:cxn ang="T15">
                  <a:pos x="T6" y="T7"/>
                </a:cxn>
                <a:cxn ang="T16">
                  <a:pos x="T8" y="T9"/>
                </a:cxn>
                <a:cxn ang="T17">
                  <a:pos x="T10" y="T11"/>
                </a:cxn>
              </a:cxnLst>
              <a:rect l="T18" t="T19" r="T20" b="T21"/>
              <a:pathLst>
                <a:path w="3566" h="1595">
                  <a:moveTo>
                    <a:pt x="8" y="1576"/>
                  </a:moveTo>
                  <a:lnTo>
                    <a:pt x="0" y="1557"/>
                  </a:lnTo>
                  <a:lnTo>
                    <a:pt x="3550" y="0"/>
                  </a:lnTo>
                  <a:lnTo>
                    <a:pt x="3566" y="38"/>
                  </a:lnTo>
                  <a:lnTo>
                    <a:pt x="16" y="1595"/>
                  </a:lnTo>
                  <a:lnTo>
                    <a:pt x="8" y="1576"/>
                  </a:lnTo>
                  <a:close/>
                </a:path>
              </a:pathLst>
            </a:custGeom>
            <a:solidFill>
              <a:srgbClr val="7A8282"/>
            </a:solidFill>
            <a:ln w="9525">
              <a:noFill/>
              <a:round/>
              <a:headEnd/>
              <a:tailEnd/>
            </a:ln>
          </p:spPr>
          <p:txBody>
            <a:bodyPr/>
            <a:lstStyle/>
            <a:p>
              <a:endParaRPr lang="zh-CN" altLang="en-US"/>
            </a:p>
          </p:txBody>
        </p:sp>
        <p:sp>
          <p:nvSpPr>
            <p:cNvPr id="31797" name="Freeform 509"/>
            <p:cNvSpPr>
              <a:spLocks/>
            </p:cNvSpPr>
            <p:nvPr/>
          </p:nvSpPr>
          <p:spPr bwMode="auto">
            <a:xfrm>
              <a:off x="4814" y="2014"/>
              <a:ext cx="2" cy="3"/>
            </a:xfrm>
            <a:custGeom>
              <a:avLst/>
              <a:gdLst>
                <a:gd name="T0" fmla="*/ 28 w 28"/>
                <a:gd name="T1" fmla="*/ 38 h 40"/>
                <a:gd name="T2" fmla="*/ 19 w 28"/>
                <a:gd name="T3" fmla="*/ 40 h 40"/>
                <a:gd name="T4" fmla="*/ 12 w 28"/>
                <a:gd name="T5" fmla="*/ 38 h 40"/>
                <a:gd name="T6" fmla="*/ 6 w 28"/>
                <a:gd name="T7" fmla="*/ 33 h 40"/>
                <a:gd name="T8" fmla="*/ 2 w 28"/>
                <a:gd name="T9" fmla="*/ 26 h 40"/>
                <a:gd name="T10" fmla="*/ 0 w 28"/>
                <a:gd name="T11" fmla="*/ 19 h 40"/>
                <a:gd name="T12" fmla="*/ 1 w 28"/>
                <a:gd name="T13" fmla="*/ 12 h 40"/>
                <a:gd name="T14" fmla="*/ 5 w 28"/>
                <a:gd name="T15" fmla="*/ 5 h 40"/>
                <a:gd name="T16" fmla="*/ 12 w 28"/>
                <a:gd name="T17" fmla="*/ 0 h 40"/>
                <a:gd name="T18" fmla="*/ 28 w 28"/>
                <a:gd name="T19" fmla="*/ 38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40"/>
                <a:gd name="T32" fmla="*/ 28 w 28"/>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40">
                  <a:moveTo>
                    <a:pt x="28" y="38"/>
                  </a:moveTo>
                  <a:lnTo>
                    <a:pt x="19" y="40"/>
                  </a:lnTo>
                  <a:lnTo>
                    <a:pt x="12" y="38"/>
                  </a:lnTo>
                  <a:lnTo>
                    <a:pt x="6" y="33"/>
                  </a:lnTo>
                  <a:lnTo>
                    <a:pt x="2" y="26"/>
                  </a:lnTo>
                  <a:lnTo>
                    <a:pt x="0" y="19"/>
                  </a:lnTo>
                  <a:lnTo>
                    <a:pt x="1" y="12"/>
                  </a:lnTo>
                  <a:lnTo>
                    <a:pt x="5" y="5"/>
                  </a:lnTo>
                  <a:lnTo>
                    <a:pt x="12" y="0"/>
                  </a:lnTo>
                  <a:lnTo>
                    <a:pt x="28" y="38"/>
                  </a:lnTo>
                  <a:close/>
                </a:path>
              </a:pathLst>
            </a:custGeom>
            <a:solidFill>
              <a:srgbClr val="7A8282"/>
            </a:solidFill>
            <a:ln w="9525">
              <a:noFill/>
              <a:round/>
              <a:headEnd/>
              <a:tailEnd/>
            </a:ln>
          </p:spPr>
          <p:txBody>
            <a:bodyPr/>
            <a:lstStyle/>
            <a:p>
              <a:endParaRPr lang="zh-CN" altLang="en-US"/>
            </a:p>
          </p:txBody>
        </p:sp>
        <p:sp>
          <p:nvSpPr>
            <p:cNvPr id="31798" name="Freeform 510"/>
            <p:cNvSpPr>
              <a:spLocks/>
            </p:cNvSpPr>
            <p:nvPr/>
          </p:nvSpPr>
          <p:spPr bwMode="auto">
            <a:xfrm>
              <a:off x="4997" y="1929"/>
              <a:ext cx="2" cy="2"/>
            </a:xfrm>
            <a:custGeom>
              <a:avLst/>
              <a:gdLst>
                <a:gd name="T0" fmla="*/ 0 w 29"/>
                <a:gd name="T1" fmla="*/ 2 h 39"/>
                <a:gd name="T2" fmla="*/ 10 w 29"/>
                <a:gd name="T3" fmla="*/ 0 h 39"/>
                <a:gd name="T4" fmla="*/ 17 w 29"/>
                <a:gd name="T5" fmla="*/ 2 h 39"/>
                <a:gd name="T6" fmla="*/ 23 w 29"/>
                <a:gd name="T7" fmla="*/ 6 h 39"/>
                <a:gd name="T8" fmla="*/ 27 w 29"/>
                <a:gd name="T9" fmla="*/ 12 h 39"/>
                <a:gd name="T10" fmla="*/ 29 w 29"/>
                <a:gd name="T11" fmla="*/ 21 h 39"/>
                <a:gd name="T12" fmla="*/ 28 w 29"/>
                <a:gd name="T13" fmla="*/ 28 h 39"/>
                <a:gd name="T14" fmla="*/ 24 w 29"/>
                <a:gd name="T15" fmla="*/ 34 h 39"/>
                <a:gd name="T16" fmla="*/ 17 w 29"/>
                <a:gd name="T17" fmla="*/ 39 h 39"/>
                <a:gd name="T18" fmla="*/ 0 w 29"/>
                <a:gd name="T19" fmla="*/ 2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39"/>
                <a:gd name="T32" fmla="*/ 29 w 29"/>
                <a:gd name="T33" fmla="*/ 39 h 3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39">
                  <a:moveTo>
                    <a:pt x="0" y="2"/>
                  </a:moveTo>
                  <a:lnTo>
                    <a:pt x="10" y="0"/>
                  </a:lnTo>
                  <a:lnTo>
                    <a:pt x="17" y="2"/>
                  </a:lnTo>
                  <a:lnTo>
                    <a:pt x="23" y="6"/>
                  </a:lnTo>
                  <a:lnTo>
                    <a:pt x="27" y="12"/>
                  </a:lnTo>
                  <a:lnTo>
                    <a:pt x="29" y="21"/>
                  </a:lnTo>
                  <a:lnTo>
                    <a:pt x="28" y="28"/>
                  </a:lnTo>
                  <a:lnTo>
                    <a:pt x="24" y="34"/>
                  </a:lnTo>
                  <a:lnTo>
                    <a:pt x="17" y="39"/>
                  </a:lnTo>
                  <a:lnTo>
                    <a:pt x="0" y="2"/>
                  </a:lnTo>
                  <a:close/>
                </a:path>
              </a:pathLst>
            </a:custGeom>
            <a:solidFill>
              <a:srgbClr val="EDF5F5"/>
            </a:solidFill>
            <a:ln w="9525">
              <a:noFill/>
              <a:round/>
              <a:headEnd/>
              <a:tailEnd/>
            </a:ln>
          </p:spPr>
          <p:txBody>
            <a:bodyPr/>
            <a:lstStyle/>
            <a:p>
              <a:endParaRPr lang="zh-CN" altLang="en-US"/>
            </a:p>
          </p:txBody>
        </p:sp>
        <p:sp>
          <p:nvSpPr>
            <p:cNvPr id="31799" name="Freeform 511"/>
            <p:cNvSpPr>
              <a:spLocks/>
            </p:cNvSpPr>
            <p:nvPr/>
          </p:nvSpPr>
          <p:spPr bwMode="auto">
            <a:xfrm>
              <a:off x="4819" y="1929"/>
              <a:ext cx="179" cy="100"/>
            </a:xfrm>
            <a:custGeom>
              <a:avLst/>
              <a:gdLst>
                <a:gd name="T0" fmla="*/ 8 w 3584"/>
                <a:gd name="T1" fmla="*/ 1594 h 1613"/>
                <a:gd name="T2" fmla="*/ 0 w 3584"/>
                <a:gd name="T3" fmla="*/ 1575 h 1613"/>
                <a:gd name="T4" fmla="*/ 3567 w 3584"/>
                <a:gd name="T5" fmla="*/ 0 h 1613"/>
                <a:gd name="T6" fmla="*/ 3584 w 3584"/>
                <a:gd name="T7" fmla="*/ 37 h 1613"/>
                <a:gd name="T8" fmla="*/ 17 w 3584"/>
                <a:gd name="T9" fmla="*/ 1613 h 1613"/>
                <a:gd name="T10" fmla="*/ 8 w 3584"/>
                <a:gd name="T11" fmla="*/ 1594 h 1613"/>
                <a:gd name="T12" fmla="*/ 0 60000 65536"/>
                <a:gd name="T13" fmla="*/ 0 60000 65536"/>
                <a:gd name="T14" fmla="*/ 0 60000 65536"/>
                <a:gd name="T15" fmla="*/ 0 60000 65536"/>
                <a:gd name="T16" fmla="*/ 0 60000 65536"/>
                <a:gd name="T17" fmla="*/ 0 60000 65536"/>
                <a:gd name="T18" fmla="*/ 0 w 3584"/>
                <a:gd name="T19" fmla="*/ 0 h 1613"/>
                <a:gd name="T20" fmla="*/ 3584 w 3584"/>
                <a:gd name="T21" fmla="*/ 1613 h 1613"/>
              </a:gdLst>
              <a:ahLst/>
              <a:cxnLst>
                <a:cxn ang="T12">
                  <a:pos x="T0" y="T1"/>
                </a:cxn>
                <a:cxn ang="T13">
                  <a:pos x="T2" y="T3"/>
                </a:cxn>
                <a:cxn ang="T14">
                  <a:pos x="T4" y="T5"/>
                </a:cxn>
                <a:cxn ang="T15">
                  <a:pos x="T6" y="T7"/>
                </a:cxn>
                <a:cxn ang="T16">
                  <a:pos x="T8" y="T9"/>
                </a:cxn>
                <a:cxn ang="T17">
                  <a:pos x="T10" y="T11"/>
                </a:cxn>
              </a:cxnLst>
              <a:rect l="T18" t="T19" r="T20" b="T21"/>
              <a:pathLst>
                <a:path w="3584" h="1613">
                  <a:moveTo>
                    <a:pt x="8" y="1594"/>
                  </a:moveTo>
                  <a:lnTo>
                    <a:pt x="0" y="1575"/>
                  </a:lnTo>
                  <a:lnTo>
                    <a:pt x="3567" y="0"/>
                  </a:lnTo>
                  <a:lnTo>
                    <a:pt x="3584" y="37"/>
                  </a:lnTo>
                  <a:lnTo>
                    <a:pt x="17" y="1613"/>
                  </a:lnTo>
                  <a:lnTo>
                    <a:pt x="8" y="1594"/>
                  </a:lnTo>
                  <a:close/>
                </a:path>
              </a:pathLst>
            </a:custGeom>
            <a:solidFill>
              <a:srgbClr val="EDF5F5"/>
            </a:solidFill>
            <a:ln w="9525">
              <a:noFill/>
              <a:round/>
              <a:headEnd/>
              <a:tailEnd/>
            </a:ln>
          </p:spPr>
          <p:txBody>
            <a:bodyPr/>
            <a:lstStyle/>
            <a:p>
              <a:endParaRPr lang="zh-CN" altLang="en-US"/>
            </a:p>
          </p:txBody>
        </p:sp>
        <p:sp>
          <p:nvSpPr>
            <p:cNvPr id="31800" name="Freeform 512"/>
            <p:cNvSpPr>
              <a:spLocks/>
            </p:cNvSpPr>
            <p:nvPr/>
          </p:nvSpPr>
          <p:spPr bwMode="auto">
            <a:xfrm>
              <a:off x="4818" y="2027"/>
              <a:ext cx="2" cy="3"/>
            </a:xfrm>
            <a:custGeom>
              <a:avLst/>
              <a:gdLst>
                <a:gd name="T0" fmla="*/ 29 w 29"/>
                <a:gd name="T1" fmla="*/ 38 h 40"/>
                <a:gd name="T2" fmla="*/ 19 w 29"/>
                <a:gd name="T3" fmla="*/ 40 h 40"/>
                <a:gd name="T4" fmla="*/ 12 w 29"/>
                <a:gd name="T5" fmla="*/ 38 h 40"/>
                <a:gd name="T6" fmla="*/ 6 w 29"/>
                <a:gd name="T7" fmla="*/ 34 h 40"/>
                <a:gd name="T8" fmla="*/ 2 w 29"/>
                <a:gd name="T9" fmla="*/ 26 h 40"/>
                <a:gd name="T10" fmla="*/ 0 w 29"/>
                <a:gd name="T11" fmla="*/ 19 h 40"/>
                <a:gd name="T12" fmla="*/ 1 w 29"/>
                <a:gd name="T13" fmla="*/ 12 h 40"/>
                <a:gd name="T14" fmla="*/ 5 w 29"/>
                <a:gd name="T15" fmla="*/ 5 h 40"/>
                <a:gd name="T16" fmla="*/ 12 w 29"/>
                <a:gd name="T17" fmla="*/ 0 h 40"/>
                <a:gd name="T18" fmla="*/ 29 w 29"/>
                <a:gd name="T19" fmla="*/ 38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40"/>
                <a:gd name="T32" fmla="*/ 29 w 29"/>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40">
                  <a:moveTo>
                    <a:pt x="29" y="38"/>
                  </a:moveTo>
                  <a:lnTo>
                    <a:pt x="19" y="40"/>
                  </a:lnTo>
                  <a:lnTo>
                    <a:pt x="12" y="38"/>
                  </a:lnTo>
                  <a:lnTo>
                    <a:pt x="6" y="34"/>
                  </a:lnTo>
                  <a:lnTo>
                    <a:pt x="2" y="26"/>
                  </a:lnTo>
                  <a:lnTo>
                    <a:pt x="0" y="19"/>
                  </a:lnTo>
                  <a:lnTo>
                    <a:pt x="1" y="12"/>
                  </a:lnTo>
                  <a:lnTo>
                    <a:pt x="5" y="5"/>
                  </a:lnTo>
                  <a:lnTo>
                    <a:pt x="12" y="0"/>
                  </a:lnTo>
                  <a:lnTo>
                    <a:pt x="29" y="38"/>
                  </a:lnTo>
                  <a:close/>
                </a:path>
              </a:pathLst>
            </a:custGeom>
            <a:solidFill>
              <a:srgbClr val="EDF5F5"/>
            </a:solidFill>
            <a:ln w="9525">
              <a:noFill/>
              <a:round/>
              <a:headEnd/>
              <a:tailEnd/>
            </a:ln>
          </p:spPr>
          <p:txBody>
            <a:bodyPr/>
            <a:lstStyle/>
            <a:p>
              <a:endParaRPr lang="zh-CN" altLang="en-US"/>
            </a:p>
          </p:txBody>
        </p:sp>
        <p:sp>
          <p:nvSpPr>
            <p:cNvPr id="31801" name="Freeform 513"/>
            <p:cNvSpPr>
              <a:spLocks/>
            </p:cNvSpPr>
            <p:nvPr/>
          </p:nvSpPr>
          <p:spPr bwMode="auto">
            <a:xfrm>
              <a:off x="4808" y="2033"/>
              <a:ext cx="56" cy="136"/>
            </a:xfrm>
            <a:custGeom>
              <a:avLst/>
              <a:gdLst>
                <a:gd name="T0" fmla="*/ 232 w 1114"/>
                <a:gd name="T1" fmla="*/ 55 h 2174"/>
                <a:gd name="T2" fmla="*/ 1114 w 1114"/>
                <a:gd name="T3" fmla="*/ 2046 h 2174"/>
                <a:gd name="T4" fmla="*/ 1078 w 1114"/>
                <a:gd name="T5" fmla="*/ 2174 h 2174"/>
                <a:gd name="T6" fmla="*/ 1041 w 1114"/>
                <a:gd name="T7" fmla="*/ 2159 h 2174"/>
                <a:gd name="T8" fmla="*/ 1004 w 1114"/>
                <a:gd name="T9" fmla="*/ 2145 h 2174"/>
                <a:gd name="T10" fmla="*/ 968 w 1114"/>
                <a:gd name="T11" fmla="*/ 2128 h 2174"/>
                <a:gd name="T12" fmla="*/ 931 w 1114"/>
                <a:gd name="T13" fmla="*/ 2111 h 2174"/>
                <a:gd name="T14" fmla="*/ 895 w 1114"/>
                <a:gd name="T15" fmla="*/ 2093 h 2174"/>
                <a:gd name="T16" fmla="*/ 859 w 1114"/>
                <a:gd name="T17" fmla="*/ 2074 h 2174"/>
                <a:gd name="T18" fmla="*/ 823 w 1114"/>
                <a:gd name="T19" fmla="*/ 2053 h 2174"/>
                <a:gd name="T20" fmla="*/ 787 w 1114"/>
                <a:gd name="T21" fmla="*/ 2032 h 2174"/>
                <a:gd name="T22" fmla="*/ 752 w 1114"/>
                <a:gd name="T23" fmla="*/ 2010 h 2174"/>
                <a:gd name="T24" fmla="*/ 718 w 1114"/>
                <a:gd name="T25" fmla="*/ 1987 h 2174"/>
                <a:gd name="T26" fmla="*/ 683 w 1114"/>
                <a:gd name="T27" fmla="*/ 1964 h 2174"/>
                <a:gd name="T28" fmla="*/ 650 w 1114"/>
                <a:gd name="T29" fmla="*/ 1940 h 2174"/>
                <a:gd name="T30" fmla="*/ 616 w 1114"/>
                <a:gd name="T31" fmla="*/ 1915 h 2174"/>
                <a:gd name="T32" fmla="*/ 584 w 1114"/>
                <a:gd name="T33" fmla="*/ 1888 h 2174"/>
                <a:gd name="T34" fmla="*/ 552 w 1114"/>
                <a:gd name="T35" fmla="*/ 1860 h 2174"/>
                <a:gd name="T36" fmla="*/ 521 w 1114"/>
                <a:gd name="T37" fmla="*/ 1833 h 2174"/>
                <a:gd name="T38" fmla="*/ 490 w 1114"/>
                <a:gd name="T39" fmla="*/ 1804 h 2174"/>
                <a:gd name="T40" fmla="*/ 460 w 1114"/>
                <a:gd name="T41" fmla="*/ 1775 h 2174"/>
                <a:gd name="T42" fmla="*/ 430 w 1114"/>
                <a:gd name="T43" fmla="*/ 1745 h 2174"/>
                <a:gd name="T44" fmla="*/ 401 w 1114"/>
                <a:gd name="T45" fmla="*/ 1715 h 2174"/>
                <a:gd name="T46" fmla="*/ 373 w 1114"/>
                <a:gd name="T47" fmla="*/ 1683 h 2174"/>
                <a:gd name="T48" fmla="*/ 345 w 1114"/>
                <a:gd name="T49" fmla="*/ 1651 h 2174"/>
                <a:gd name="T50" fmla="*/ 320 w 1114"/>
                <a:gd name="T51" fmla="*/ 1618 h 2174"/>
                <a:gd name="T52" fmla="*/ 294 w 1114"/>
                <a:gd name="T53" fmla="*/ 1585 h 2174"/>
                <a:gd name="T54" fmla="*/ 269 w 1114"/>
                <a:gd name="T55" fmla="*/ 1551 h 2174"/>
                <a:gd name="T56" fmla="*/ 245 w 1114"/>
                <a:gd name="T57" fmla="*/ 1517 h 2174"/>
                <a:gd name="T58" fmla="*/ 223 w 1114"/>
                <a:gd name="T59" fmla="*/ 1481 h 2174"/>
                <a:gd name="T60" fmla="*/ 201 w 1114"/>
                <a:gd name="T61" fmla="*/ 1445 h 2174"/>
                <a:gd name="T62" fmla="*/ 179 w 1114"/>
                <a:gd name="T63" fmla="*/ 1410 h 2174"/>
                <a:gd name="T64" fmla="*/ 160 w 1114"/>
                <a:gd name="T65" fmla="*/ 1372 h 2174"/>
                <a:gd name="T66" fmla="*/ 141 w 1114"/>
                <a:gd name="T67" fmla="*/ 1335 h 2174"/>
                <a:gd name="T68" fmla="*/ 124 w 1114"/>
                <a:gd name="T69" fmla="*/ 1297 h 2174"/>
                <a:gd name="T70" fmla="*/ 95 w 1114"/>
                <a:gd name="T71" fmla="*/ 1225 h 2174"/>
                <a:gd name="T72" fmla="*/ 70 w 1114"/>
                <a:gd name="T73" fmla="*/ 1149 h 2174"/>
                <a:gd name="T74" fmla="*/ 49 w 1114"/>
                <a:gd name="T75" fmla="*/ 1069 h 2174"/>
                <a:gd name="T76" fmla="*/ 32 w 1114"/>
                <a:gd name="T77" fmla="*/ 985 h 2174"/>
                <a:gd name="T78" fmla="*/ 19 w 1114"/>
                <a:gd name="T79" fmla="*/ 898 h 2174"/>
                <a:gd name="T80" fmla="*/ 8 w 1114"/>
                <a:gd name="T81" fmla="*/ 812 h 2174"/>
                <a:gd name="T82" fmla="*/ 2 w 1114"/>
                <a:gd name="T83" fmla="*/ 722 h 2174"/>
                <a:gd name="T84" fmla="*/ 0 w 1114"/>
                <a:gd name="T85" fmla="*/ 633 h 2174"/>
                <a:gd name="T86" fmla="*/ 2 w 1114"/>
                <a:gd name="T87" fmla="*/ 544 h 2174"/>
                <a:gd name="T88" fmla="*/ 8 w 1114"/>
                <a:gd name="T89" fmla="*/ 457 h 2174"/>
                <a:gd name="T90" fmla="*/ 18 w 1114"/>
                <a:gd name="T91" fmla="*/ 370 h 2174"/>
                <a:gd name="T92" fmla="*/ 31 w 1114"/>
                <a:gd name="T93" fmla="*/ 288 h 2174"/>
                <a:gd name="T94" fmla="*/ 48 w 1114"/>
                <a:gd name="T95" fmla="*/ 209 h 2174"/>
                <a:gd name="T96" fmla="*/ 69 w 1114"/>
                <a:gd name="T97" fmla="*/ 134 h 2174"/>
                <a:gd name="T98" fmla="*/ 95 w 1114"/>
                <a:gd name="T99" fmla="*/ 64 h 2174"/>
                <a:gd name="T100" fmla="*/ 124 w 1114"/>
                <a:gd name="T101" fmla="*/ 0 h 2174"/>
                <a:gd name="T102" fmla="*/ 232 w 1114"/>
                <a:gd name="T103" fmla="*/ 55 h 217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14"/>
                <a:gd name="T157" fmla="*/ 0 h 2174"/>
                <a:gd name="T158" fmla="*/ 1114 w 1114"/>
                <a:gd name="T159" fmla="*/ 2174 h 217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14" h="2174">
                  <a:moveTo>
                    <a:pt x="232" y="55"/>
                  </a:moveTo>
                  <a:lnTo>
                    <a:pt x="1114" y="2046"/>
                  </a:lnTo>
                  <a:lnTo>
                    <a:pt x="1078" y="2174"/>
                  </a:lnTo>
                  <a:lnTo>
                    <a:pt x="1041" y="2159"/>
                  </a:lnTo>
                  <a:lnTo>
                    <a:pt x="1004" y="2145"/>
                  </a:lnTo>
                  <a:lnTo>
                    <a:pt x="968" y="2128"/>
                  </a:lnTo>
                  <a:lnTo>
                    <a:pt x="931" y="2111"/>
                  </a:lnTo>
                  <a:lnTo>
                    <a:pt x="895" y="2093"/>
                  </a:lnTo>
                  <a:lnTo>
                    <a:pt x="859" y="2074"/>
                  </a:lnTo>
                  <a:lnTo>
                    <a:pt x="823" y="2053"/>
                  </a:lnTo>
                  <a:lnTo>
                    <a:pt x="787" y="2032"/>
                  </a:lnTo>
                  <a:lnTo>
                    <a:pt x="752" y="2010"/>
                  </a:lnTo>
                  <a:lnTo>
                    <a:pt x="718" y="1987"/>
                  </a:lnTo>
                  <a:lnTo>
                    <a:pt x="683" y="1964"/>
                  </a:lnTo>
                  <a:lnTo>
                    <a:pt x="650" y="1940"/>
                  </a:lnTo>
                  <a:lnTo>
                    <a:pt x="616" y="1915"/>
                  </a:lnTo>
                  <a:lnTo>
                    <a:pt x="584" y="1888"/>
                  </a:lnTo>
                  <a:lnTo>
                    <a:pt x="552" y="1860"/>
                  </a:lnTo>
                  <a:lnTo>
                    <a:pt x="521" y="1833"/>
                  </a:lnTo>
                  <a:lnTo>
                    <a:pt x="490" y="1804"/>
                  </a:lnTo>
                  <a:lnTo>
                    <a:pt x="460" y="1775"/>
                  </a:lnTo>
                  <a:lnTo>
                    <a:pt x="430" y="1745"/>
                  </a:lnTo>
                  <a:lnTo>
                    <a:pt x="401" y="1715"/>
                  </a:lnTo>
                  <a:lnTo>
                    <a:pt x="373" y="1683"/>
                  </a:lnTo>
                  <a:lnTo>
                    <a:pt x="345" y="1651"/>
                  </a:lnTo>
                  <a:lnTo>
                    <a:pt x="320" y="1618"/>
                  </a:lnTo>
                  <a:lnTo>
                    <a:pt x="294" y="1585"/>
                  </a:lnTo>
                  <a:lnTo>
                    <a:pt x="269" y="1551"/>
                  </a:lnTo>
                  <a:lnTo>
                    <a:pt x="245" y="1517"/>
                  </a:lnTo>
                  <a:lnTo>
                    <a:pt x="223" y="1481"/>
                  </a:lnTo>
                  <a:lnTo>
                    <a:pt x="201" y="1445"/>
                  </a:lnTo>
                  <a:lnTo>
                    <a:pt x="179" y="1410"/>
                  </a:lnTo>
                  <a:lnTo>
                    <a:pt x="160" y="1372"/>
                  </a:lnTo>
                  <a:lnTo>
                    <a:pt x="141" y="1335"/>
                  </a:lnTo>
                  <a:lnTo>
                    <a:pt x="124" y="1297"/>
                  </a:lnTo>
                  <a:lnTo>
                    <a:pt x="95" y="1225"/>
                  </a:lnTo>
                  <a:lnTo>
                    <a:pt x="70" y="1149"/>
                  </a:lnTo>
                  <a:lnTo>
                    <a:pt x="49" y="1069"/>
                  </a:lnTo>
                  <a:lnTo>
                    <a:pt x="32" y="985"/>
                  </a:lnTo>
                  <a:lnTo>
                    <a:pt x="19" y="898"/>
                  </a:lnTo>
                  <a:lnTo>
                    <a:pt x="8" y="812"/>
                  </a:lnTo>
                  <a:lnTo>
                    <a:pt x="2" y="722"/>
                  </a:lnTo>
                  <a:lnTo>
                    <a:pt x="0" y="633"/>
                  </a:lnTo>
                  <a:lnTo>
                    <a:pt x="2" y="544"/>
                  </a:lnTo>
                  <a:lnTo>
                    <a:pt x="8" y="457"/>
                  </a:lnTo>
                  <a:lnTo>
                    <a:pt x="18" y="370"/>
                  </a:lnTo>
                  <a:lnTo>
                    <a:pt x="31" y="288"/>
                  </a:lnTo>
                  <a:lnTo>
                    <a:pt x="48" y="209"/>
                  </a:lnTo>
                  <a:lnTo>
                    <a:pt x="69" y="134"/>
                  </a:lnTo>
                  <a:lnTo>
                    <a:pt x="95" y="64"/>
                  </a:lnTo>
                  <a:lnTo>
                    <a:pt x="124" y="0"/>
                  </a:lnTo>
                  <a:lnTo>
                    <a:pt x="232" y="55"/>
                  </a:lnTo>
                  <a:close/>
                </a:path>
              </a:pathLst>
            </a:custGeom>
            <a:solidFill>
              <a:srgbClr val="EDF5F5"/>
            </a:solidFill>
            <a:ln w="9525">
              <a:noFill/>
              <a:round/>
              <a:headEnd/>
              <a:tailEnd/>
            </a:ln>
          </p:spPr>
          <p:txBody>
            <a:bodyPr/>
            <a:lstStyle/>
            <a:p>
              <a:endParaRPr lang="zh-CN" altLang="en-US"/>
            </a:p>
          </p:txBody>
        </p:sp>
        <p:sp>
          <p:nvSpPr>
            <p:cNvPr id="31802" name="Freeform 514"/>
            <p:cNvSpPr>
              <a:spLocks/>
            </p:cNvSpPr>
            <p:nvPr/>
          </p:nvSpPr>
          <p:spPr bwMode="auto">
            <a:xfrm>
              <a:off x="4808" y="2033"/>
              <a:ext cx="56" cy="136"/>
            </a:xfrm>
            <a:custGeom>
              <a:avLst/>
              <a:gdLst>
                <a:gd name="T0" fmla="*/ 232 w 1114"/>
                <a:gd name="T1" fmla="*/ 55 h 2174"/>
                <a:gd name="T2" fmla="*/ 1114 w 1114"/>
                <a:gd name="T3" fmla="*/ 2046 h 2174"/>
                <a:gd name="T4" fmla="*/ 1078 w 1114"/>
                <a:gd name="T5" fmla="*/ 2174 h 2174"/>
                <a:gd name="T6" fmla="*/ 1041 w 1114"/>
                <a:gd name="T7" fmla="*/ 2160 h 2174"/>
                <a:gd name="T8" fmla="*/ 1004 w 1114"/>
                <a:gd name="T9" fmla="*/ 2145 h 2174"/>
                <a:gd name="T10" fmla="*/ 968 w 1114"/>
                <a:gd name="T11" fmla="*/ 2128 h 2174"/>
                <a:gd name="T12" fmla="*/ 931 w 1114"/>
                <a:gd name="T13" fmla="*/ 2112 h 2174"/>
                <a:gd name="T14" fmla="*/ 894 w 1114"/>
                <a:gd name="T15" fmla="*/ 2093 h 2174"/>
                <a:gd name="T16" fmla="*/ 858 w 1114"/>
                <a:gd name="T17" fmla="*/ 2074 h 2174"/>
                <a:gd name="T18" fmla="*/ 822 w 1114"/>
                <a:gd name="T19" fmla="*/ 2053 h 2174"/>
                <a:gd name="T20" fmla="*/ 787 w 1114"/>
                <a:gd name="T21" fmla="*/ 2033 h 2174"/>
                <a:gd name="T22" fmla="*/ 752 w 1114"/>
                <a:gd name="T23" fmla="*/ 2011 h 2174"/>
                <a:gd name="T24" fmla="*/ 718 w 1114"/>
                <a:gd name="T25" fmla="*/ 1988 h 2174"/>
                <a:gd name="T26" fmla="*/ 683 w 1114"/>
                <a:gd name="T27" fmla="*/ 1964 h 2174"/>
                <a:gd name="T28" fmla="*/ 650 w 1114"/>
                <a:gd name="T29" fmla="*/ 1940 h 2174"/>
                <a:gd name="T30" fmla="*/ 616 w 1114"/>
                <a:gd name="T31" fmla="*/ 1915 h 2174"/>
                <a:gd name="T32" fmla="*/ 584 w 1114"/>
                <a:gd name="T33" fmla="*/ 1888 h 2174"/>
                <a:gd name="T34" fmla="*/ 552 w 1114"/>
                <a:gd name="T35" fmla="*/ 1861 h 2174"/>
                <a:gd name="T36" fmla="*/ 520 w 1114"/>
                <a:gd name="T37" fmla="*/ 1834 h 2174"/>
                <a:gd name="T38" fmla="*/ 489 w 1114"/>
                <a:gd name="T39" fmla="*/ 1805 h 2174"/>
                <a:gd name="T40" fmla="*/ 459 w 1114"/>
                <a:gd name="T41" fmla="*/ 1775 h 2174"/>
                <a:gd name="T42" fmla="*/ 430 w 1114"/>
                <a:gd name="T43" fmla="*/ 1745 h 2174"/>
                <a:gd name="T44" fmla="*/ 401 w 1114"/>
                <a:gd name="T45" fmla="*/ 1715 h 2174"/>
                <a:gd name="T46" fmla="*/ 373 w 1114"/>
                <a:gd name="T47" fmla="*/ 1684 h 2174"/>
                <a:gd name="T48" fmla="*/ 345 w 1114"/>
                <a:gd name="T49" fmla="*/ 1651 h 2174"/>
                <a:gd name="T50" fmla="*/ 319 w 1114"/>
                <a:gd name="T51" fmla="*/ 1618 h 2174"/>
                <a:gd name="T52" fmla="*/ 294 w 1114"/>
                <a:gd name="T53" fmla="*/ 1585 h 2174"/>
                <a:gd name="T54" fmla="*/ 269 w 1114"/>
                <a:gd name="T55" fmla="*/ 1551 h 2174"/>
                <a:gd name="T56" fmla="*/ 245 w 1114"/>
                <a:gd name="T57" fmla="*/ 1517 h 2174"/>
                <a:gd name="T58" fmla="*/ 222 w 1114"/>
                <a:gd name="T59" fmla="*/ 1482 h 2174"/>
                <a:gd name="T60" fmla="*/ 201 w 1114"/>
                <a:gd name="T61" fmla="*/ 1445 h 2174"/>
                <a:gd name="T62" fmla="*/ 179 w 1114"/>
                <a:gd name="T63" fmla="*/ 1410 h 2174"/>
                <a:gd name="T64" fmla="*/ 160 w 1114"/>
                <a:gd name="T65" fmla="*/ 1372 h 2174"/>
                <a:gd name="T66" fmla="*/ 141 w 1114"/>
                <a:gd name="T67" fmla="*/ 1335 h 2174"/>
                <a:gd name="T68" fmla="*/ 123 w 1114"/>
                <a:gd name="T69" fmla="*/ 1297 h 2174"/>
                <a:gd name="T70" fmla="*/ 95 w 1114"/>
                <a:gd name="T71" fmla="*/ 1226 h 2174"/>
                <a:gd name="T72" fmla="*/ 70 w 1114"/>
                <a:gd name="T73" fmla="*/ 1150 h 2174"/>
                <a:gd name="T74" fmla="*/ 49 w 1114"/>
                <a:gd name="T75" fmla="*/ 1069 h 2174"/>
                <a:gd name="T76" fmla="*/ 32 w 1114"/>
                <a:gd name="T77" fmla="*/ 985 h 2174"/>
                <a:gd name="T78" fmla="*/ 18 w 1114"/>
                <a:gd name="T79" fmla="*/ 899 h 2174"/>
                <a:gd name="T80" fmla="*/ 8 w 1114"/>
                <a:gd name="T81" fmla="*/ 812 h 2174"/>
                <a:gd name="T82" fmla="*/ 2 w 1114"/>
                <a:gd name="T83" fmla="*/ 723 h 2174"/>
                <a:gd name="T84" fmla="*/ 0 w 1114"/>
                <a:gd name="T85" fmla="*/ 633 h 2174"/>
                <a:gd name="T86" fmla="*/ 2 w 1114"/>
                <a:gd name="T87" fmla="*/ 545 h 2174"/>
                <a:gd name="T88" fmla="*/ 8 w 1114"/>
                <a:gd name="T89" fmla="*/ 457 h 2174"/>
                <a:gd name="T90" fmla="*/ 17 w 1114"/>
                <a:gd name="T91" fmla="*/ 371 h 2174"/>
                <a:gd name="T92" fmla="*/ 31 w 1114"/>
                <a:gd name="T93" fmla="*/ 289 h 2174"/>
                <a:gd name="T94" fmla="*/ 48 w 1114"/>
                <a:gd name="T95" fmla="*/ 209 h 2174"/>
                <a:gd name="T96" fmla="*/ 69 w 1114"/>
                <a:gd name="T97" fmla="*/ 134 h 2174"/>
                <a:gd name="T98" fmla="*/ 95 w 1114"/>
                <a:gd name="T99" fmla="*/ 65 h 2174"/>
                <a:gd name="T100" fmla="*/ 123 w 1114"/>
                <a:gd name="T101" fmla="*/ 0 h 2174"/>
                <a:gd name="T102" fmla="*/ 232 w 1114"/>
                <a:gd name="T103" fmla="*/ 55 h 217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14"/>
                <a:gd name="T157" fmla="*/ 0 h 2174"/>
                <a:gd name="T158" fmla="*/ 1114 w 1114"/>
                <a:gd name="T159" fmla="*/ 2174 h 217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14" h="2174">
                  <a:moveTo>
                    <a:pt x="232" y="55"/>
                  </a:moveTo>
                  <a:lnTo>
                    <a:pt x="1114" y="2046"/>
                  </a:lnTo>
                  <a:lnTo>
                    <a:pt x="1078" y="2174"/>
                  </a:lnTo>
                  <a:lnTo>
                    <a:pt x="1041" y="2160"/>
                  </a:lnTo>
                  <a:lnTo>
                    <a:pt x="1004" y="2145"/>
                  </a:lnTo>
                  <a:lnTo>
                    <a:pt x="968" y="2128"/>
                  </a:lnTo>
                  <a:lnTo>
                    <a:pt x="931" y="2112"/>
                  </a:lnTo>
                  <a:lnTo>
                    <a:pt x="894" y="2093"/>
                  </a:lnTo>
                  <a:lnTo>
                    <a:pt x="858" y="2074"/>
                  </a:lnTo>
                  <a:lnTo>
                    <a:pt x="822" y="2053"/>
                  </a:lnTo>
                  <a:lnTo>
                    <a:pt x="787" y="2033"/>
                  </a:lnTo>
                  <a:lnTo>
                    <a:pt x="752" y="2011"/>
                  </a:lnTo>
                  <a:lnTo>
                    <a:pt x="718" y="1988"/>
                  </a:lnTo>
                  <a:lnTo>
                    <a:pt x="683" y="1964"/>
                  </a:lnTo>
                  <a:lnTo>
                    <a:pt x="650" y="1940"/>
                  </a:lnTo>
                  <a:lnTo>
                    <a:pt x="616" y="1915"/>
                  </a:lnTo>
                  <a:lnTo>
                    <a:pt x="584" y="1888"/>
                  </a:lnTo>
                  <a:lnTo>
                    <a:pt x="552" y="1861"/>
                  </a:lnTo>
                  <a:lnTo>
                    <a:pt x="520" y="1834"/>
                  </a:lnTo>
                  <a:lnTo>
                    <a:pt x="489" y="1805"/>
                  </a:lnTo>
                  <a:lnTo>
                    <a:pt x="459" y="1775"/>
                  </a:lnTo>
                  <a:lnTo>
                    <a:pt x="430" y="1745"/>
                  </a:lnTo>
                  <a:lnTo>
                    <a:pt x="401" y="1715"/>
                  </a:lnTo>
                  <a:lnTo>
                    <a:pt x="373" y="1684"/>
                  </a:lnTo>
                  <a:lnTo>
                    <a:pt x="345" y="1651"/>
                  </a:lnTo>
                  <a:lnTo>
                    <a:pt x="319" y="1618"/>
                  </a:lnTo>
                  <a:lnTo>
                    <a:pt x="294" y="1585"/>
                  </a:lnTo>
                  <a:lnTo>
                    <a:pt x="269" y="1551"/>
                  </a:lnTo>
                  <a:lnTo>
                    <a:pt x="245" y="1517"/>
                  </a:lnTo>
                  <a:lnTo>
                    <a:pt x="222" y="1482"/>
                  </a:lnTo>
                  <a:lnTo>
                    <a:pt x="201" y="1445"/>
                  </a:lnTo>
                  <a:lnTo>
                    <a:pt x="179" y="1410"/>
                  </a:lnTo>
                  <a:lnTo>
                    <a:pt x="160" y="1372"/>
                  </a:lnTo>
                  <a:lnTo>
                    <a:pt x="141" y="1335"/>
                  </a:lnTo>
                  <a:lnTo>
                    <a:pt x="123" y="1297"/>
                  </a:lnTo>
                  <a:lnTo>
                    <a:pt x="95" y="1226"/>
                  </a:lnTo>
                  <a:lnTo>
                    <a:pt x="70" y="1150"/>
                  </a:lnTo>
                  <a:lnTo>
                    <a:pt x="49" y="1069"/>
                  </a:lnTo>
                  <a:lnTo>
                    <a:pt x="32" y="985"/>
                  </a:lnTo>
                  <a:lnTo>
                    <a:pt x="18" y="899"/>
                  </a:lnTo>
                  <a:lnTo>
                    <a:pt x="8" y="812"/>
                  </a:lnTo>
                  <a:lnTo>
                    <a:pt x="2" y="723"/>
                  </a:lnTo>
                  <a:lnTo>
                    <a:pt x="0" y="633"/>
                  </a:lnTo>
                  <a:lnTo>
                    <a:pt x="2" y="545"/>
                  </a:lnTo>
                  <a:lnTo>
                    <a:pt x="8" y="457"/>
                  </a:lnTo>
                  <a:lnTo>
                    <a:pt x="17" y="371"/>
                  </a:lnTo>
                  <a:lnTo>
                    <a:pt x="31" y="289"/>
                  </a:lnTo>
                  <a:lnTo>
                    <a:pt x="48" y="209"/>
                  </a:lnTo>
                  <a:lnTo>
                    <a:pt x="69" y="134"/>
                  </a:lnTo>
                  <a:lnTo>
                    <a:pt x="95" y="65"/>
                  </a:lnTo>
                  <a:lnTo>
                    <a:pt x="123" y="0"/>
                  </a:lnTo>
                  <a:lnTo>
                    <a:pt x="232" y="55"/>
                  </a:lnTo>
                  <a:close/>
                </a:path>
              </a:pathLst>
            </a:custGeom>
            <a:solidFill>
              <a:srgbClr val="BAC2C2"/>
            </a:solidFill>
            <a:ln w="9525">
              <a:noFill/>
              <a:round/>
              <a:headEnd/>
              <a:tailEnd/>
            </a:ln>
          </p:spPr>
          <p:txBody>
            <a:bodyPr/>
            <a:lstStyle/>
            <a:p>
              <a:endParaRPr lang="zh-CN" altLang="en-US"/>
            </a:p>
          </p:txBody>
        </p:sp>
        <p:sp>
          <p:nvSpPr>
            <p:cNvPr id="31803" name="Freeform 515"/>
            <p:cNvSpPr>
              <a:spLocks/>
            </p:cNvSpPr>
            <p:nvPr/>
          </p:nvSpPr>
          <p:spPr bwMode="auto">
            <a:xfrm>
              <a:off x="5005" y="1928"/>
              <a:ext cx="57" cy="134"/>
            </a:xfrm>
            <a:custGeom>
              <a:avLst/>
              <a:gdLst>
                <a:gd name="T0" fmla="*/ 927 w 1145"/>
                <a:gd name="T1" fmla="*/ 2100 h 2153"/>
                <a:gd name="T2" fmla="*/ 0 w 1145"/>
                <a:gd name="T3" fmla="*/ 129 h 2153"/>
                <a:gd name="T4" fmla="*/ 33 w 1145"/>
                <a:gd name="T5" fmla="*/ 0 h 2153"/>
                <a:gd name="T6" fmla="*/ 70 w 1145"/>
                <a:gd name="T7" fmla="*/ 14 h 2153"/>
                <a:gd name="T8" fmla="*/ 107 w 1145"/>
                <a:gd name="T9" fmla="*/ 28 h 2153"/>
                <a:gd name="T10" fmla="*/ 144 w 1145"/>
                <a:gd name="T11" fmla="*/ 43 h 2153"/>
                <a:gd name="T12" fmla="*/ 181 w 1145"/>
                <a:gd name="T13" fmla="*/ 60 h 2153"/>
                <a:gd name="T14" fmla="*/ 218 w 1145"/>
                <a:gd name="T15" fmla="*/ 77 h 2153"/>
                <a:gd name="T16" fmla="*/ 255 w 1145"/>
                <a:gd name="T17" fmla="*/ 95 h 2153"/>
                <a:gd name="T18" fmla="*/ 291 w 1145"/>
                <a:gd name="T19" fmla="*/ 115 h 2153"/>
                <a:gd name="T20" fmla="*/ 327 w 1145"/>
                <a:gd name="T21" fmla="*/ 135 h 2153"/>
                <a:gd name="T22" fmla="*/ 362 w 1145"/>
                <a:gd name="T23" fmla="*/ 156 h 2153"/>
                <a:gd name="T24" fmla="*/ 397 w 1145"/>
                <a:gd name="T25" fmla="*/ 178 h 2153"/>
                <a:gd name="T26" fmla="*/ 432 w 1145"/>
                <a:gd name="T27" fmla="*/ 201 h 2153"/>
                <a:gd name="T28" fmla="*/ 466 w 1145"/>
                <a:gd name="T29" fmla="*/ 225 h 2153"/>
                <a:gd name="T30" fmla="*/ 500 w 1145"/>
                <a:gd name="T31" fmla="*/ 249 h 2153"/>
                <a:gd name="T32" fmla="*/ 533 w 1145"/>
                <a:gd name="T33" fmla="*/ 275 h 2153"/>
                <a:gd name="T34" fmla="*/ 566 w 1145"/>
                <a:gd name="T35" fmla="*/ 301 h 2153"/>
                <a:gd name="T36" fmla="*/ 598 w 1145"/>
                <a:gd name="T37" fmla="*/ 328 h 2153"/>
                <a:gd name="T38" fmla="*/ 630 w 1145"/>
                <a:gd name="T39" fmla="*/ 356 h 2153"/>
                <a:gd name="T40" fmla="*/ 661 w 1145"/>
                <a:gd name="T41" fmla="*/ 384 h 2153"/>
                <a:gd name="T42" fmla="*/ 691 w 1145"/>
                <a:gd name="T43" fmla="*/ 414 h 2153"/>
                <a:gd name="T44" fmla="*/ 720 w 1145"/>
                <a:gd name="T45" fmla="*/ 444 h 2153"/>
                <a:gd name="T46" fmla="*/ 749 w 1145"/>
                <a:gd name="T47" fmla="*/ 475 h 2153"/>
                <a:gd name="T48" fmla="*/ 777 w 1145"/>
                <a:gd name="T49" fmla="*/ 506 h 2153"/>
                <a:gd name="T50" fmla="*/ 804 w 1145"/>
                <a:gd name="T51" fmla="*/ 539 h 2153"/>
                <a:gd name="T52" fmla="*/ 831 w 1145"/>
                <a:gd name="T53" fmla="*/ 571 h 2153"/>
                <a:gd name="T54" fmla="*/ 855 w 1145"/>
                <a:gd name="T55" fmla="*/ 604 h 2153"/>
                <a:gd name="T56" fmla="*/ 880 w 1145"/>
                <a:gd name="T57" fmla="*/ 639 h 2153"/>
                <a:gd name="T58" fmla="*/ 904 w 1145"/>
                <a:gd name="T59" fmla="*/ 673 h 2153"/>
                <a:gd name="T60" fmla="*/ 927 w 1145"/>
                <a:gd name="T61" fmla="*/ 708 h 2153"/>
                <a:gd name="T62" fmla="*/ 948 w 1145"/>
                <a:gd name="T63" fmla="*/ 745 h 2153"/>
                <a:gd name="T64" fmla="*/ 969 w 1145"/>
                <a:gd name="T65" fmla="*/ 781 h 2153"/>
                <a:gd name="T66" fmla="*/ 988 w 1145"/>
                <a:gd name="T67" fmla="*/ 818 h 2153"/>
                <a:gd name="T68" fmla="*/ 1007 w 1145"/>
                <a:gd name="T69" fmla="*/ 855 h 2153"/>
                <a:gd name="T70" fmla="*/ 1037 w 1145"/>
                <a:gd name="T71" fmla="*/ 926 h 2153"/>
                <a:gd name="T72" fmla="*/ 1064 w 1145"/>
                <a:gd name="T73" fmla="*/ 1002 h 2153"/>
                <a:gd name="T74" fmla="*/ 1086 w 1145"/>
                <a:gd name="T75" fmla="*/ 1082 h 2153"/>
                <a:gd name="T76" fmla="*/ 1106 w 1145"/>
                <a:gd name="T77" fmla="*/ 1165 h 2153"/>
                <a:gd name="T78" fmla="*/ 1121 w 1145"/>
                <a:gd name="T79" fmla="*/ 1251 h 2153"/>
                <a:gd name="T80" fmla="*/ 1133 w 1145"/>
                <a:gd name="T81" fmla="*/ 1339 h 2153"/>
                <a:gd name="T82" fmla="*/ 1141 w 1145"/>
                <a:gd name="T83" fmla="*/ 1428 h 2153"/>
                <a:gd name="T84" fmla="*/ 1145 w 1145"/>
                <a:gd name="T85" fmla="*/ 1517 h 2153"/>
                <a:gd name="T86" fmla="*/ 1145 w 1145"/>
                <a:gd name="T87" fmla="*/ 1606 h 2153"/>
                <a:gd name="T88" fmla="*/ 1142 w 1145"/>
                <a:gd name="T89" fmla="*/ 1694 h 2153"/>
                <a:gd name="T90" fmla="*/ 1134 w 1145"/>
                <a:gd name="T91" fmla="*/ 1780 h 2153"/>
                <a:gd name="T92" fmla="*/ 1122 w 1145"/>
                <a:gd name="T93" fmla="*/ 1863 h 2153"/>
                <a:gd name="T94" fmla="*/ 1107 w 1145"/>
                <a:gd name="T95" fmla="*/ 1942 h 2153"/>
                <a:gd name="T96" fmla="*/ 1087 w 1145"/>
                <a:gd name="T97" fmla="*/ 2018 h 2153"/>
                <a:gd name="T98" fmla="*/ 1064 w 1145"/>
                <a:gd name="T99" fmla="*/ 2089 h 2153"/>
                <a:gd name="T100" fmla="*/ 1036 w 1145"/>
                <a:gd name="T101" fmla="*/ 2153 h 2153"/>
                <a:gd name="T102" fmla="*/ 927 w 1145"/>
                <a:gd name="T103" fmla="*/ 2100 h 215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45"/>
                <a:gd name="T157" fmla="*/ 0 h 2153"/>
                <a:gd name="T158" fmla="*/ 1145 w 1145"/>
                <a:gd name="T159" fmla="*/ 2153 h 215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45" h="2153">
                  <a:moveTo>
                    <a:pt x="927" y="2100"/>
                  </a:moveTo>
                  <a:lnTo>
                    <a:pt x="0" y="129"/>
                  </a:lnTo>
                  <a:lnTo>
                    <a:pt x="33" y="0"/>
                  </a:lnTo>
                  <a:lnTo>
                    <a:pt x="70" y="14"/>
                  </a:lnTo>
                  <a:lnTo>
                    <a:pt x="107" y="28"/>
                  </a:lnTo>
                  <a:lnTo>
                    <a:pt x="144" y="43"/>
                  </a:lnTo>
                  <a:lnTo>
                    <a:pt x="181" y="60"/>
                  </a:lnTo>
                  <a:lnTo>
                    <a:pt x="218" y="77"/>
                  </a:lnTo>
                  <a:lnTo>
                    <a:pt x="255" y="95"/>
                  </a:lnTo>
                  <a:lnTo>
                    <a:pt x="291" y="115"/>
                  </a:lnTo>
                  <a:lnTo>
                    <a:pt x="327" y="135"/>
                  </a:lnTo>
                  <a:lnTo>
                    <a:pt x="362" y="156"/>
                  </a:lnTo>
                  <a:lnTo>
                    <a:pt x="397" y="178"/>
                  </a:lnTo>
                  <a:lnTo>
                    <a:pt x="432" y="201"/>
                  </a:lnTo>
                  <a:lnTo>
                    <a:pt x="466" y="225"/>
                  </a:lnTo>
                  <a:lnTo>
                    <a:pt x="500" y="249"/>
                  </a:lnTo>
                  <a:lnTo>
                    <a:pt x="533" y="275"/>
                  </a:lnTo>
                  <a:lnTo>
                    <a:pt x="566" y="301"/>
                  </a:lnTo>
                  <a:lnTo>
                    <a:pt x="598" y="328"/>
                  </a:lnTo>
                  <a:lnTo>
                    <a:pt x="630" y="356"/>
                  </a:lnTo>
                  <a:lnTo>
                    <a:pt x="661" y="384"/>
                  </a:lnTo>
                  <a:lnTo>
                    <a:pt x="691" y="414"/>
                  </a:lnTo>
                  <a:lnTo>
                    <a:pt x="720" y="444"/>
                  </a:lnTo>
                  <a:lnTo>
                    <a:pt x="749" y="475"/>
                  </a:lnTo>
                  <a:lnTo>
                    <a:pt x="777" y="506"/>
                  </a:lnTo>
                  <a:lnTo>
                    <a:pt x="804" y="539"/>
                  </a:lnTo>
                  <a:lnTo>
                    <a:pt x="831" y="571"/>
                  </a:lnTo>
                  <a:lnTo>
                    <a:pt x="855" y="604"/>
                  </a:lnTo>
                  <a:lnTo>
                    <a:pt x="880" y="639"/>
                  </a:lnTo>
                  <a:lnTo>
                    <a:pt x="904" y="673"/>
                  </a:lnTo>
                  <a:lnTo>
                    <a:pt x="927" y="708"/>
                  </a:lnTo>
                  <a:lnTo>
                    <a:pt x="948" y="745"/>
                  </a:lnTo>
                  <a:lnTo>
                    <a:pt x="969" y="781"/>
                  </a:lnTo>
                  <a:lnTo>
                    <a:pt x="988" y="818"/>
                  </a:lnTo>
                  <a:lnTo>
                    <a:pt x="1007" y="855"/>
                  </a:lnTo>
                  <a:lnTo>
                    <a:pt x="1037" y="926"/>
                  </a:lnTo>
                  <a:lnTo>
                    <a:pt x="1064" y="1002"/>
                  </a:lnTo>
                  <a:lnTo>
                    <a:pt x="1086" y="1082"/>
                  </a:lnTo>
                  <a:lnTo>
                    <a:pt x="1106" y="1165"/>
                  </a:lnTo>
                  <a:lnTo>
                    <a:pt x="1121" y="1251"/>
                  </a:lnTo>
                  <a:lnTo>
                    <a:pt x="1133" y="1339"/>
                  </a:lnTo>
                  <a:lnTo>
                    <a:pt x="1141" y="1428"/>
                  </a:lnTo>
                  <a:lnTo>
                    <a:pt x="1145" y="1517"/>
                  </a:lnTo>
                  <a:lnTo>
                    <a:pt x="1145" y="1606"/>
                  </a:lnTo>
                  <a:lnTo>
                    <a:pt x="1142" y="1694"/>
                  </a:lnTo>
                  <a:lnTo>
                    <a:pt x="1134" y="1780"/>
                  </a:lnTo>
                  <a:lnTo>
                    <a:pt x="1122" y="1863"/>
                  </a:lnTo>
                  <a:lnTo>
                    <a:pt x="1107" y="1942"/>
                  </a:lnTo>
                  <a:lnTo>
                    <a:pt x="1087" y="2018"/>
                  </a:lnTo>
                  <a:lnTo>
                    <a:pt x="1064" y="2089"/>
                  </a:lnTo>
                  <a:lnTo>
                    <a:pt x="1036" y="2153"/>
                  </a:lnTo>
                  <a:lnTo>
                    <a:pt x="927" y="2100"/>
                  </a:lnTo>
                  <a:close/>
                </a:path>
              </a:pathLst>
            </a:custGeom>
            <a:solidFill>
              <a:srgbClr val="EDF5F5"/>
            </a:solidFill>
            <a:ln w="9525">
              <a:noFill/>
              <a:round/>
              <a:headEnd/>
              <a:tailEnd/>
            </a:ln>
          </p:spPr>
          <p:txBody>
            <a:bodyPr/>
            <a:lstStyle/>
            <a:p>
              <a:endParaRPr lang="zh-CN" altLang="en-US"/>
            </a:p>
          </p:txBody>
        </p:sp>
        <p:sp>
          <p:nvSpPr>
            <p:cNvPr id="31804" name="Freeform 516"/>
            <p:cNvSpPr>
              <a:spLocks/>
            </p:cNvSpPr>
            <p:nvPr/>
          </p:nvSpPr>
          <p:spPr bwMode="auto">
            <a:xfrm>
              <a:off x="5004" y="1928"/>
              <a:ext cx="58" cy="135"/>
            </a:xfrm>
            <a:custGeom>
              <a:avLst/>
              <a:gdLst>
                <a:gd name="T0" fmla="*/ 926 w 1145"/>
                <a:gd name="T1" fmla="*/ 2100 h 2153"/>
                <a:gd name="T2" fmla="*/ 0 w 1145"/>
                <a:gd name="T3" fmla="*/ 129 h 2153"/>
                <a:gd name="T4" fmla="*/ 33 w 1145"/>
                <a:gd name="T5" fmla="*/ 0 h 2153"/>
                <a:gd name="T6" fmla="*/ 70 w 1145"/>
                <a:gd name="T7" fmla="*/ 13 h 2153"/>
                <a:gd name="T8" fmla="*/ 107 w 1145"/>
                <a:gd name="T9" fmla="*/ 28 h 2153"/>
                <a:gd name="T10" fmla="*/ 144 w 1145"/>
                <a:gd name="T11" fmla="*/ 42 h 2153"/>
                <a:gd name="T12" fmla="*/ 181 w 1145"/>
                <a:gd name="T13" fmla="*/ 59 h 2153"/>
                <a:gd name="T14" fmla="*/ 218 w 1145"/>
                <a:gd name="T15" fmla="*/ 77 h 2153"/>
                <a:gd name="T16" fmla="*/ 254 w 1145"/>
                <a:gd name="T17" fmla="*/ 94 h 2153"/>
                <a:gd name="T18" fmla="*/ 290 w 1145"/>
                <a:gd name="T19" fmla="*/ 114 h 2153"/>
                <a:gd name="T20" fmla="*/ 326 w 1145"/>
                <a:gd name="T21" fmla="*/ 134 h 2153"/>
                <a:gd name="T22" fmla="*/ 362 w 1145"/>
                <a:gd name="T23" fmla="*/ 156 h 2153"/>
                <a:gd name="T24" fmla="*/ 397 w 1145"/>
                <a:gd name="T25" fmla="*/ 178 h 2153"/>
                <a:gd name="T26" fmla="*/ 432 w 1145"/>
                <a:gd name="T27" fmla="*/ 200 h 2153"/>
                <a:gd name="T28" fmla="*/ 466 w 1145"/>
                <a:gd name="T29" fmla="*/ 224 h 2153"/>
                <a:gd name="T30" fmla="*/ 500 w 1145"/>
                <a:gd name="T31" fmla="*/ 248 h 2153"/>
                <a:gd name="T32" fmla="*/ 533 w 1145"/>
                <a:gd name="T33" fmla="*/ 274 h 2153"/>
                <a:gd name="T34" fmla="*/ 566 w 1145"/>
                <a:gd name="T35" fmla="*/ 300 h 2153"/>
                <a:gd name="T36" fmla="*/ 598 w 1145"/>
                <a:gd name="T37" fmla="*/ 328 h 2153"/>
                <a:gd name="T38" fmla="*/ 629 w 1145"/>
                <a:gd name="T39" fmla="*/ 356 h 2153"/>
                <a:gd name="T40" fmla="*/ 660 w 1145"/>
                <a:gd name="T41" fmla="*/ 384 h 2153"/>
                <a:gd name="T42" fmla="*/ 690 w 1145"/>
                <a:gd name="T43" fmla="*/ 413 h 2153"/>
                <a:gd name="T44" fmla="*/ 720 w 1145"/>
                <a:gd name="T45" fmla="*/ 443 h 2153"/>
                <a:gd name="T46" fmla="*/ 749 w 1145"/>
                <a:gd name="T47" fmla="*/ 474 h 2153"/>
                <a:gd name="T48" fmla="*/ 777 w 1145"/>
                <a:gd name="T49" fmla="*/ 506 h 2153"/>
                <a:gd name="T50" fmla="*/ 804 w 1145"/>
                <a:gd name="T51" fmla="*/ 538 h 2153"/>
                <a:gd name="T52" fmla="*/ 830 w 1145"/>
                <a:gd name="T53" fmla="*/ 570 h 2153"/>
                <a:gd name="T54" fmla="*/ 855 w 1145"/>
                <a:gd name="T55" fmla="*/ 603 h 2153"/>
                <a:gd name="T56" fmla="*/ 880 w 1145"/>
                <a:gd name="T57" fmla="*/ 638 h 2153"/>
                <a:gd name="T58" fmla="*/ 904 w 1145"/>
                <a:gd name="T59" fmla="*/ 672 h 2153"/>
                <a:gd name="T60" fmla="*/ 926 w 1145"/>
                <a:gd name="T61" fmla="*/ 708 h 2153"/>
                <a:gd name="T62" fmla="*/ 948 w 1145"/>
                <a:gd name="T63" fmla="*/ 744 h 2153"/>
                <a:gd name="T64" fmla="*/ 969 w 1145"/>
                <a:gd name="T65" fmla="*/ 780 h 2153"/>
                <a:gd name="T66" fmla="*/ 988 w 1145"/>
                <a:gd name="T67" fmla="*/ 817 h 2153"/>
                <a:gd name="T68" fmla="*/ 1007 w 1145"/>
                <a:gd name="T69" fmla="*/ 854 h 2153"/>
                <a:gd name="T70" fmla="*/ 1037 w 1145"/>
                <a:gd name="T71" fmla="*/ 925 h 2153"/>
                <a:gd name="T72" fmla="*/ 1063 w 1145"/>
                <a:gd name="T73" fmla="*/ 1001 h 2153"/>
                <a:gd name="T74" fmla="*/ 1086 w 1145"/>
                <a:gd name="T75" fmla="*/ 1081 h 2153"/>
                <a:gd name="T76" fmla="*/ 1106 w 1145"/>
                <a:gd name="T77" fmla="*/ 1165 h 2153"/>
                <a:gd name="T78" fmla="*/ 1121 w 1145"/>
                <a:gd name="T79" fmla="*/ 1250 h 2153"/>
                <a:gd name="T80" fmla="*/ 1132 w 1145"/>
                <a:gd name="T81" fmla="*/ 1339 h 2153"/>
                <a:gd name="T82" fmla="*/ 1141 w 1145"/>
                <a:gd name="T83" fmla="*/ 1427 h 2153"/>
                <a:gd name="T84" fmla="*/ 1145 w 1145"/>
                <a:gd name="T85" fmla="*/ 1517 h 2153"/>
                <a:gd name="T86" fmla="*/ 1145 w 1145"/>
                <a:gd name="T87" fmla="*/ 1605 h 2153"/>
                <a:gd name="T88" fmla="*/ 1142 w 1145"/>
                <a:gd name="T89" fmla="*/ 1694 h 2153"/>
                <a:gd name="T90" fmla="*/ 1134 w 1145"/>
                <a:gd name="T91" fmla="*/ 1779 h 2153"/>
                <a:gd name="T92" fmla="*/ 1122 w 1145"/>
                <a:gd name="T93" fmla="*/ 1862 h 2153"/>
                <a:gd name="T94" fmla="*/ 1107 w 1145"/>
                <a:gd name="T95" fmla="*/ 1941 h 2153"/>
                <a:gd name="T96" fmla="*/ 1087 w 1145"/>
                <a:gd name="T97" fmla="*/ 2017 h 2153"/>
                <a:gd name="T98" fmla="*/ 1063 w 1145"/>
                <a:gd name="T99" fmla="*/ 2088 h 2153"/>
                <a:gd name="T100" fmla="*/ 1036 w 1145"/>
                <a:gd name="T101" fmla="*/ 2153 h 2153"/>
                <a:gd name="T102" fmla="*/ 926 w 1145"/>
                <a:gd name="T103" fmla="*/ 2100 h 215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45"/>
                <a:gd name="T157" fmla="*/ 0 h 2153"/>
                <a:gd name="T158" fmla="*/ 1145 w 1145"/>
                <a:gd name="T159" fmla="*/ 2153 h 215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45" h="2153">
                  <a:moveTo>
                    <a:pt x="926" y="2100"/>
                  </a:moveTo>
                  <a:lnTo>
                    <a:pt x="0" y="129"/>
                  </a:lnTo>
                  <a:lnTo>
                    <a:pt x="33" y="0"/>
                  </a:lnTo>
                  <a:lnTo>
                    <a:pt x="70" y="13"/>
                  </a:lnTo>
                  <a:lnTo>
                    <a:pt x="107" y="28"/>
                  </a:lnTo>
                  <a:lnTo>
                    <a:pt x="144" y="42"/>
                  </a:lnTo>
                  <a:lnTo>
                    <a:pt x="181" y="59"/>
                  </a:lnTo>
                  <a:lnTo>
                    <a:pt x="218" y="77"/>
                  </a:lnTo>
                  <a:lnTo>
                    <a:pt x="254" y="94"/>
                  </a:lnTo>
                  <a:lnTo>
                    <a:pt x="290" y="114"/>
                  </a:lnTo>
                  <a:lnTo>
                    <a:pt x="326" y="134"/>
                  </a:lnTo>
                  <a:lnTo>
                    <a:pt x="362" y="156"/>
                  </a:lnTo>
                  <a:lnTo>
                    <a:pt x="397" y="178"/>
                  </a:lnTo>
                  <a:lnTo>
                    <a:pt x="432" y="200"/>
                  </a:lnTo>
                  <a:lnTo>
                    <a:pt x="466" y="224"/>
                  </a:lnTo>
                  <a:lnTo>
                    <a:pt x="500" y="248"/>
                  </a:lnTo>
                  <a:lnTo>
                    <a:pt x="533" y="274"/>
                  </a:lnTo>
                  <a:lnTo>
                    <a:pt x="566" y="300"/>
                  </a:lnTo>
                  <a:lnTo>
                    <a:pt x="598" y="328"/>
                  </a:lnTo>
                  <a:lnTo>
                    <a:pt x="629" y="356"/>
                  </a:lnTo>
                  <a:lnTo>
                    <a:pt x="660" y="384"/>
                  </a:lnTo>
                  <a:lnTo>
                    <a:pt x="690" y="413"/>
                  </a:lnTo>
                  <a:lnTo>
                    <a:pt x="720" y="443"/>
                  </a:lnTo>
                  <a:lnTo>
                    <a:pt x="749" y="474"/>
                  </a:lnTo>
                  <a:lnTo>
                    <a:pt x="777" y="506"/>
                  </a:lnTo>
                  <a:lnTo>
                    <a:pt x="804" y="538"/>
                  </a:lnTo>
                  <a:lnTo>
                    <a:pt x="830" y="570"/>
                  </a:lnTo>
                  <a:lnTo>
                    <a:pt x="855" y="603"/>
                  </a:lnTo>
                  <a:lnTo>
                    <a:pt x="880" y="638"/>
                  </a:lnTo>
                  <a:lnTo>
                    <a:pt x="904" y="672"/>
                  </a:lnTo>
                  <a:lnTo>
                    <a:pt x="926" y="708"/>
                  </a:lnTo>
                  <a:lnTo>
                    <a:pt x="948" y="744"/>
                  </a:lnTo>
                  <a:lnTo>
                    <a:pt x="969" y="780"/>
                  </a:lnTo>
                  <a:lnTo>
                    <a:pt x="988" y="817"/>
                  </a:lnTo>
                  <a:lnTo>
                    <a:pt x="1007" y="854"/>
                  </a:lnTo>
                  <a:lnTo>
                    <a:pt x="1037" y="925"/>
                  </a:lnTo>
                  <a:lnTo>
                    <a:pt x="1063" y="1001"/>
                  </a:lnTo>
                  <a:lnTo>
                    <a:pt x="1086" y="1081"/>
                  </a:lnTo>
                  <a:lnTo>
                    <a:pt x="1106" y="1165"/>
                  </a:lnTo>
                  <a:lnTo>
                    <a:pt x="1121" y="1250"/>
                  </a:lnTo>
                  <a:lnTo>
                    <a:pt x="1132" y="1339"/>
                  </a:lnTo>
                  <a:lnTo>
                    <a:pt x="1141" y="1427"/>
                  </a:lnTo>
                  <a:lnTo>
                    <a:pt x="1145" y="1517"/>
                  </a:lnTo>
                  <a:lnTo>
                    <a:pt x="1145" y="1605"/>
                  </a:lnTo>
                  <a:lnTo>
                    <a:pt x="1142" y="1694"/>
                  </a:lnTo>
                  <a:lnTo>
                    <a:pt x="1134" y="1779"/>
                  </a:lnTo>
                  <a:lnTo>
                    <a:pt x="1122" y="1862"/>
                  </a:lnTo>
                  <a:lnTo>
                    <a:pt x="1107" y="1941"/>
                  </a:lnTo>
                  <a:lnTo>
                    <a:pt x="1087" y="2017"/>
                  </a:lnTo>
                  <a:lnTo>
                    <a:pt x="1063" y="2088"/>
                  </a:lnTo>
                  <a:lnTo>
                    <a:pt x="1036" y="2153"/>
                  </a:lnTo>
                  <a:lnTo>
                    <a:pt x="926" y="2100"/>
                  </a:lnTo>
                  <a:close/>
                </a:path>
              </a:pathLst>
            </a:custGeom>
            <a:solidFill>
              <a:srgbClr val="BAC2C2"/>
            </a:solidFill>
            <a:ln w="9525">
              <a:noFill/>
              <a:round/>
              <a:headEnd/>
              <a:tailEnd/>
            </a:ln>
          </p:spPr>
          <p:txBody>
            <a:bodyPr/>
            <a:lstStyle/>
            <a:p>
              <a:endParaRPr lang="zh-CN" altLang="en-US"/>
            </a:p>
          </p:txBody>
        </p:sp>
        <p:sp>
          <p:nvSpPr>
            <p:cNvPr id="31805" name="Freeform 517"/>
            <p:cNvSpPr>
              <a:spLocks/>
            </p:cNvSpPr>
            <p:nvPr/>
          </p:nvSpPr>
          <p:spPr bwMode="auto">
            <a:xfrm>
              <a:off x="4873" y="2005"/>
              <a:ext cx="183" cy="254"/>
            </a:xfrm>
            <a:custGeom>
              <a:avLst/>
              <a:gdLst>
                <a:gd name="T0" fmla="*/ 1419 w 3659"/>
                <a:gd name="T1" fmla="*/ 4062 h 4062"/>
                <a:gd name="T2" fmla="*/ 3659 w 3659"/>
                <a:gd name="T3" fmla="*/ 2986 h 4062"/>
                <a:gd name="T4" fmla="*/ 2241 w 3659"/>
                <a:gd name="T5" fmla="*/ 0 h 4062"/>
                <a:gd name="T6" fmla="*/ 0 w 3659"/>
                <a:gd name="T7" fmla="*/ 977 h 4062"/>
                <a:gd name="T8" fmla="*/ 1419 w 3659"/>
                <a:gd name="T9" fmla="*/ 4062 h 4062"/>
                <a:gd name="T10" fmla="*/ 0 60000 65536"/>
                <a:gd name="T11" fmla="*/ 0 60000 65536"/>
                <a:gd name="T12" fmla="*/ 0 60000 65536"/>
                <a:gd name="T13" fmla="*/ 0 60000 65536"/>
                <a:gd name="T14" fmla="*/ 0 60000 65536"/>
                <a:gd name="T15" fmla="*/ 0 w 3659"/>
                <a:gd name="T16" fmla="*/ 0 h 4062"/>
                <a:gd name="T17" fmla="*/ 3659 w 3659"/>
                <a:gd name="T18" fmla="*/ 4062 h 4062"/>
              </a:gdLst>
              <a:ahLst/>
              <a:cxnLst>
                <a:cxn ang="T10">
                  <a:pos x="T0" y="T1"/>
                </a:cxn>
                <a:cxn ang="T11">
                  <a:pos x="T2" y="T3"/>
                </a:cxn>
                <a:cxn ang="T12">
                  <a:pos x="T4" y="T5"/>
                </a:cxn>
                <a:cxn ang="T13">
                  <a:pos x="T6" y="T7"/>
                </a:cxn>
                <a:cxn ang="T14">
                  <a:pos x="T8" y="T9"/>
                </a:cxn>
              </a:cxnLst>
              <a:rect l="T15" t="T16" r="T17" b="T18"/>
              <a:pathLst>
                <a:path w="3659" h="4062">
                  <a:moveTo>
                    <a:pt x="1419" y="4062"/>
                  </a:moveTo>
                  <a:lnTo>
                    <a:pt x="3659" y="2986"/>
                  </a:lnTo>
                  <a:lnTo>
                    <a:pt x="2241" y="0"/>
                  </a:lnTo>
                  <a:lnTo>
                    <a:pt x="0" y="977"/>
                  </a:lnTo>
                  <a:lnTo>
                    <a:pt x="1419" y="4062"/>
                  </a:lnTo>
                  <a:close/>
                </a:path>
              </a:pathLst>
            </a:custGeom>
            <a:solidFill>
              <a:srgbClr val="EDF5F5"/>
            </a:solidFill>
            <a:ln w="9525">
              <a:noFill/>
              <a:round/>
              <a:headEnd/>
              <a:tailEnd/>
            </a:ln>
          </p:spPr>
          <p:txBody>
            <a:bodyPr/>
            <a:lstStyle/>
            <a:p>
              <a:endParaRPr lang="zh-CN" altLang="en-US"/>
            </a:p>
          </p:txBody>
        </p:sp>
        <p:sp>
          <p:nvSpPr>
            <p:cNvPr id="31806" name="Freeform 518"/>
            <p:cNvSpPr>
              <a:spLocks/>
            </p:cNvSpPr>
            <p:nvPr/>
          </p:nvSpPr>
          <p:spPr bwMode="auto">
            <a:xfrm>
              <a:off x="4873" y="2002"/>
              <a:ext cx="183" cy="253"/>
            </a:xfrm>
            <a:custGeom>
              <a:avLst/>
              <a:gdLst>
                <a:gd name="T0" fmla="*/ 1418 w 3659"/>
                <a:gd name="T1" fmla="*/ 4062 h 4062"/>
                <a:gd name="T2" fmla="*/ 3659 w 3659"/>
                <a:gd name="T3" fmla="*/ 2986 h 4062"/>
                <a:gd name="T4" fmla="*/ 2240 w 3659"/>
                <a:gd name="T5" fmla="*/ 0 h 4062"/>
                <a:gd name="T6" fmla="*/ 0 w 3659"/>
                <a:gd name="T7" fmla="*/ 977 h 4062"/>
                <a:gd name="T8" fmla="*/ 1418 w 3659"/>
                <a:gd name="T9" fmla="*/ 4062 h 4062"/>
                <a:gd name="T10" fmla="*/ 0 60000 65536"/>
                <a:gd name="T11" fmla="*/ 0 60000 65536"/>
                <a:gd name="T12" fmla="*/ 0 60000 65536"/>
                <a:gd name="T13" fmla="*/ 0 60000 65536"/>
                <a:gd name="T14" fmla="*/ 0 60000 65536"/>
                <a:gd name="T15" fmla="*/ 0 w 3659"/>
                <a:gd name="T16" fmla="*/ 0 h 4062"/>
                <a:gd name="T17" fmla="*/ 3659 w 3659"/>
                <a:gd name="T18" fmla="*/ 4062 h 4062"/>
              </a:gdLst>
              <a:ahLst/>
              <a:cxnLst>
                <a:cxn ang="T10">
                  <a:pos x="T0" y="T1"/>
                </a:cxn>
                <a:cxn ang="T11">
                  <a:pos x="T2" y="T3"/>
                </a:cxn>
                <a:cxn ang="T12">
                  <a:pos x="T4" y="T5"/>
                </a:cxn>
                <a:cxn ang="T13">
                  <a:pos x="T6" y="T7"/>
                </a:cxn>
                <a:cxn ang="T14">
                  <a:pos x="T8" y="T9"/>
                </a:cxn>
              </a:cxnLst>
              <a:rect l="T15" t="T16" r="T17" b="T18"/>
              <a:pathLst>
                <a:path w="3659" h="4062">
                  <a:moveTo>
                    <a:pt x="1418" y="4062"/>
                  </a:moveTo>
                  <a:lnTo>
                    <a:pt x="3659" y="2986"/>
                  </a:lnTo>
                  <a:lnTo>
                    <a:pt x="2240" y="0"/>
                  </a:lnTo>
                  <a:lnTo>
                    <a:pt x="0" y="977"/>
                  </a:lnTo>
                  <a:lnTo>
                    <a:pt x="1418" y="4062"/>
                  </a:lnTo>
                  <a:close/>
                </a:path>
              </a:pathLst>
            </a:custGeom>
            <a:solidFill>
              <a:srgbClr val="111919"/>
            </a:solidFill>
            <a:ln w="9525">
              <a:noFill/>
              <a:round/>
              <a:headEnd/>
              <a:tailEnd/>
            </a:ln>
          </p:spPr>
          <p:txBody>
            <a:bodyPr/>
            <a:lstStyle/>
            <a:p>
              <a:endParaRPr lang="zh-CN" altLang="en-US"/>
            </a:p>
          </p:txBody>
        </p:sp>
        <p:sp>
          <p:nvSpPr>
            <p:cNvPr id="31807" name="Freeform 519"/>
            <p:cNvSpPr>
              <a:spLocks/>
            </p:cNvSpPr>
            <p:nvPr/>
          </p:nvSpPr>
          <p:spPr bwMode="auto">
            <a:xfrm>
              <a:off x="4880" y="2008"/>
              <a:ext cx="174" cy="241"/>
            </a:xfrm>
            <a:custGeom>
              <a:avLst/>
              <a:gdLst>
                <a:gd name="T0" fmla="*/ 1349 w 3481"/>
                <a:gd name="T1" fmla="*/ 3865 h 3865"/>
                <a:gd name="T2" fmla="*/ 3481 w 3481"/>
                <a:gd name="T3" fmla="*/ 2843 h 3865"/>
                <a:gd name="T4" fmla="*/ 2132 w 3481"/>
                <a:gd name="T5" fmla="*/ 0 h 3865"/>
                <a:gd name="T6" fmla="*/ 0 w 3481"/>
                <a:gd name="T7" fmla="*/ 930 h 3865"/>
                <a:gd name="T8" fmla="*/ 1349 w 3481"/>
                <a:gd name="T9" fmla="*/ 3865 h 3865"/>
                <a:gd name="T10" fmla="*/ 0 60000 65536"/>
                <a:gd name="T11" fmla="*/ 0 60000 65536"/>
                <a:gd name="T12" fmla="*/ 0 60000 65536"/>
                <a:gd name="T13" fmla="*/ 0 60000 65536"/>
                <a:gd name="T14" fmla="*/ 0 60000 65536"/>
                <a:gd name="T15" fmla="*/ 0 w 3481"/>
                <a:gd name="T16" fmla="*/ 0 h 3865"/>
                <a:gd name="T17" fmla="*/ 3481 w 3481"/>
                <a:gd name="T18" fmla="*/ 3865 h 3865"/>
              </a:gdLst>
              <a:ahLst/>
              <a:cxnLst>
                <a:cxn ang="T10">
                  <a:pos x="T0" y="T1"/>
                </a:cxn>
                <a:cxn ang="T11">
                  <a:pos x="T2" y="T3"/>
                </a:cxn>
                <a:cxn ang="T12">
                  <a:pos x="T4" y="T5"/>
                </a:cxn>
                <a:cxn ang="T13">
                  <a:pos x="T6" y="T7"/>
                </a:cxn>
                <a:cxn ang="T14">
                  <a:pos x="T8" y="T9"/>
                </a:cxn>
              </a:cxnLst>
              <a:rect l="T15" t="T16" r="T17" b="T18"/>
              <a:pathLst>
                <a:path w="3481" h="3865">
                  <a:moveTo>
                    <a:pt x="1349" y="3865"/>
                  </a:moveTo>
                  <a:lnTo>
                    <a:pt x="3481" y="2843"/>
                  </a:lnTo>
                  <a:lnTo>
                    <a:pt x="2132" y="0"/>
                  </a:lnTo>
                  <a:lnTo>
                    <a:pt x="0" y="930"/>
                  </a:lnTo>
                  <a:lnTo>
                    <a:pt x="1349" y="3865"/>
                  </a:lnTo>
                  <a:close/>
                </a:path>
              </a:pathLst>
            </a:custGeom>
            <a:solidFill>
              <a:srgbClr val="1A781C"/>
            </a:solidFill>
            <a:ln w="9525">
              <a:noFill/>
              <a:round/>
              <a:headEnd/>
              <a:tailEnd/>
            </a:ln>
          </p:spPr>
          <p:txBody>
            <a:bodyPr/>
            <a:lstStyle/>
            <a:p>
              <a:endParaRPr lang="zh-CN" altLang="en-US"/>
            </a:p>
          </p:txBody>
        </p:sp>
        <p:sp>
          <p:nvSpPr>
            <p:cNvPr id="31808" name="Freeform 520"/>
            <p:cNvSpPr>
              <a:spLocks/>
            </p:cNvSpPr>
            <p:nvPr/>
          </p:nvSpPr>
          <p:spPr bwMode="auto">
            <a:xfrm>
              <a:off x="4888" y="1967"/>
              <a:ext cx="21" cy="21"/>
            </a:xfrm>
            <a:custGeom>
              <a:avLst/>
              <a:gdLst>
                <a:gd name="T0" fmla="*/ 435 w 435"/>
                <a:gd name="T1" fmla="*/ 184 h 339"/>
                <a:gd name="T2" fmla="*/ 80 w 435"/>
                <a:gd name="T3" fmla="*/ 339 h 339"/>
                <a:gd name="T4" fmla="*/ 0 w 435"/>
                <a:gd name="T5" fmla="*/ 155 h 339"/>
                <a:gd name="T6" fmla="*/ 356 w 435"/>
                <a:gd name="T7" fmla="*/ 0 h 339"/>
                <a:gd name="T8" fmla="*/ 435 w 435"/>
                <a:gd name="T9" fmla="*/ 184 h 339"/>
                <a:gd name="T10" fmla="*/ 0 60000 65536"/>
                <a:gd name="T11" fmla="*/ 0 60000 65536"/>
                <a:gd name="T12" fmla="*/ 0 60000 65536"/>
                <a:gd name="T13" fmla="*/ 0 60000 65536"/>
                <a:gd name="T14" fmla="*/ 0 60000 65536"/>
                <a:gd name="T15" fmla="*/ 0 w 435"/>
                <a:gd name="T16" fmla="*/ 0 h 339"/>
                <a:gd name="T17" fmla="*/ 435 w 435"/>
                <a:gd name="T18" fmla="*/ 339 h 339"/>
              </a:gdLst>
              <a:ahLst/>
              <a:cxnLst>
                <a:cxn ang="T10">
                  <a:pos x="T0" y="T1"/>
                </a:cxn>
                <a:cxn ang="T11">
                  <a:pos x="T2" y="T3"/>
                </a:cxn>
                <a:cxn ang="T12">
                  <a:pos x="T4" y="T5"/>
                </a:cxn>
                <a:cxn ang="T13">
                  <a:pos x="T6" y="T7"/>
                </a:cxn>
                <a:cxn ang="T14">
                  <a:pos x="T8" y="T9"/>
                </a:cxn>
              </a:cxnLst>
              <a:rect l="T15" t="T16" r="T17" b="T18"/>
              <a:pathLst>
                <a:path w="435" h="339">
                  <a:moveTo>
                    <a:pt x="435" y="184"/>
                  </a:moveTo>
                  <a:lnTo>
                    <a:pt x="80" y="339"/>
                  </a:lnTo>
                  <a:lnTo>
                    <a:pt x="0" y="155"/>
                  </a:lnTo>
                  <a:lnTo>
                    <a:pt x="356" y="0"/>
                  </a:lnTo>
                  <a:lnTo>
                    <a:pt x="435" y="184"/>
                  </a:lnTo>
                  <a:close/>
                </a:path>
              </a:pathLst>
            </a:custGeom>
            <a:solidFill>
              <a:srgbClr val="000000"/>
            </a:solidFill>
            <a:ln w="9525">
              <a:noFill/>
              <a:round/>
              <a:headEnd/>
              <a:tailEnd/>
            </a:ln>
          </p:spPr>
          <p:txBody>
            <a:bodyPr/>
            <a:lstStyle/>
            <a:p>
              <a:endParaRPr lang="zh-CN" altLang="en-US"/>
            </a:p>
          </p:txBody>
        </p:sp>
        <p:sp>
          <p:nvSpPr>
            <p:cNvPr id="31809" name="Freeform 521"/>
            <p:cNvSpPr>
              <a:spLocks/>
            </p:cNvSpPr>
            <p:nvPr/>
          </p:nvSpPr>
          <p:spPr bwMode="auto">
            <a:xfrm>
              <a:off x="4891" y="1970"/>
              <a:ext cx="17" cy="16"/>
            </a:xfrm>
            <a:custGeom>
              <a:avLst/>
              <a:gdLst>
                <a:gd name="T0" fmla="*/ 351 w 351"/>
                <a:gd name="T1" fmla="*/ 125 h 254"/>
                <a:gd name="T2" fmla="*/ 54 w 351"/>
                <a:gd name="T3" fmla="*/ 254 h 254"/>
                <a:gd name="T4" fmla="*/ 0 w 351"/>
                <a:gd name="T5" fmla="*/ 130 h 254"/>
                <a:gd name="T6" fmla="*/ 297 w 351"/>
                <a:gd name="T7" fmla="*/ 0 h 254"/>
                <a:gd name="T8" fmla="*/ 351 w 351"/>
                <a:gd name="T9" fmla="*/ 125 h 254"/>
                <a:gd name="T10" fmla="*/ 0 60000 65536"/>
                <a:gd name="T11" fmla="*/ 0 60000 65536"/>
                <a:gd name="T12" fmla="*/ 0 60000 65536"/>
                <a:gd name="T13" fmla="*/ 0 60000 65536"/>
                <a:gd name="T14" fmla="*/ 0 60000 65536"/>
                <a:gd name="T15" fmla="*/ 0 w 351"/>
                <a:gd name="T16" fmla="*/ 0 h 254"/>
                <a:gd name="T17" fmla="*/ 351 w 351"/>
                <a:gd name="T18" fmla="*/ 254 h 254"/>
              </a:gdLst>
              <a:ahLst/>
              <a:cxnLst>
                <a:cxn ang="T10">
                  <a:pos x="T0" y="T1"/>
                </a:cxn>
                <a:cxn ang="T11">
                  <a:pos x="T2" y="T3"/>
                </a:cxn>
                <a:cxn ang="T12">
                  <a:pos x="T4" y="T5"/>
                </a:cxn>
                <a:cxn ang="T13">
                  <a:pos x="T6" y="T7"/>
                </a:cxn>
                <a:cxn ang="T14">
                  <a:pos x="T8" y="T9"/>
                </a:cxn>
              </a:cxnLst>
              <a:rect l="T15" t="T16" r="T17" b="T18"/>
              <a:pathLst>
                <a:path w="351" h="254">
                  <a:moveTo>
                    <a:pt x="351" y="125"/>
                  </a:moveTo>
                  <a:lnTo>
                    <a:pt x="54" y="254"/>
                  </a:lnTo>
                  <a:lnTo>
                    <a:pt x="0" y="130"/>
                  </a:lnTo>
                  <a:lnTo>
                    <a:pt x="297" y="0"/>
                  </a:lnTo>
                  <a:lnTo>
                    <a:pt x="351" y="125"/>
                  </a:lnTo>
                  <a:close/>
                </a:path>
              </a:pathLst>
            </a:custGeom>
            <a:solidFill>
              <a:srgbClr val="BAC2C2"/>
            </a:solidFill>
            <a:ln w="9525">
              <a:noFill/>
              <a:round/>
              <a:headEnd/>
              <a:tailEnd/>
            </a:ln>
          </p:spPr>
          <p:txBody>
            <a:bodyPr/>
            <a:lstStyle/>
            <a:p>
              <a:endParaRPr lang="zh-CN" altLang="en-US"/>
            </a:p>
          </p:txBody>
        </p:sp>
        <p:sp>
          <p:nvSpPr>
            <p:cNvPr id="31810" name="Freeform 522"/>
            <p:cNvSpPr>
              <a:spLocks/>
            </p:cNvSpPr>
            <p:nvPr/>
          </p:nvSpPr>
          <p:spPr bwMode="auto">
            <a:xfrm>
              <a:off x="4896" y="1968"/>
              <a:ext cx="12" cy="14"/>
            </a:xfrm>
            <a:custGeom>
              <a:avLst/>
              <a:gdLst>
                <a:gd name="T0" fmla="*/ 4 w 240"/>
                <a:gd name="T1" fmla="*/ 72 h 231"/>
                <a:gd name="T2" fmla="*/ 168 w 240"/>
                <a:gd name="T3" fmla="*/ 0 h 231"/>
                <a:gd name="T4" fmla="*/ 172 w 240"/>
                <a:gd name="T5" fmla="*/ 0 h 231"/>
                <a:gd name="T6" fmla="*/ 177 w 240"/>
                <a:gd name="T7" fmla="*/ 2 h 231"/>
                <a:gd name="T8" fmla="*/ 182 w 240"/>
                <a:gd name="T9" fmla="*/ 6 h 231"/>
                <a:gd name="T10" fmla="*/ 185 w 240"/>
                <a:gd name="T11" fmla="*/ 12 h 231"/>
                <a:gd name="T12" fmla="*/ 238 w 240"/>
                <a:gd name="T13" fmla="*/ 139 h 231"/>
                <a:gd name="T14" fmla="*/ 240 w 240"/>
                <a:gd name="T15" fmla="*/ 145 h 231"/>
                <a:gd name="T16" fmla="*/ 240 w 240"/>
                <a:gd name="T17" fmla="*/ 152 h 231"/>
                <a:gd name="T18" fmla="*/ 239 w 240"/>
                <a:gd name="T19" fmla="*/ 157 h 231"/>
                <a:gd name="T20" fmla="*/ 236 w 240"/>
                <a:gd name="T21" fmla="*/ 160 h 231"/>
                <a:gd name="T22" fmla="*/ 74 w 240"/>
                <a:gd name="T23" fmla="*/ 231 h 231"/>
                <a:gd name="T24" fmla="*/ 69 w 240"/>
                <a:gd name="T25" fmla="*/ 231 h 231"/>
                <a:gd name="T26" fmla="*/ 64 w 240"/>
                <a:gd name="T27" fmla="*/ 229 h 231"/>
                <a:gd name="T28" fmla="*/ 60 w 240"/>
                <a:gd name="T29" fmla="*/ 225 h 231"/>
                <a:gd name="T30" fmla="*/ 56 w 240"/>
                <a:gd name="T31" fmla="*/ 218 h 231"/>
                <a:gd name="T32" fmla="*/ 2 w 240"/>
                <a:gd name="T33" fmla="*/ 92 h 231"/>
                <a:gd name="T34" fmla="*/ 0 w 240"/>
                <a:gd name="T35" fmla="*/ 85 h 231"/>
                <a:gd name="T36" fmla="*/ 0 w 240"/>
                <a:gd name="T37" fmla="*/ 79 h 231"/>
                <a:gd name="T38" fmla="*/ 1 w 240"/>
                <a:gd name="T39" fmla="*/ 75 h 231"/>
                <a:gd name="T40" fmla="*/ 4 w 240"/>
                <a:gd name="T41" fmla="*/ 72 h 2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0"/>
                <a:gd name="T64" fmla="*/ 0 h 231"/>
                <a:gd name="T65" fmla="*/ 240 w 240"/>
                <a:gd name="T66" fmla="*/ 231 h 2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0" h="231">
                  <a:moveTo>
                    <a:pt x="4" y="72"/>
                  </a:moveTo>
                  <a:lnTo>
                    <a:pt x="168" y="0"/>
                  </a:lnTo>
                  <a:lnTo>
                    <a:pt x="172" y="0"/>
                  </a:lnTo>
                  <a:lnTo>
                    <a:pt x="177" y="2"/>
                  </a:lnTo>
                  <a:lnTo>
                    <a:pt x="182" y="6"/>
                  </a:lnTo>
                  <a:lnTo>
                    <a:pt x="185" y="12"/>
                  </a:lnTo>
                  <a:lnTo>
                    <a:pt x="238" y="139"/>
                  </a:lnTo>
                  <a:lnTo>
                    <a:pt x="240" y="145"/>
                  </a:lnTo>
                  <a:lnTo>
                    <a:pt x="240" y="152"/>
                  </a:lnTo>
                  <a:lnTo>
                    <a:pt x="239" y="157"/>
                  </a:lnTo>
                  <a:lnTo>
                    <a:pt x="236" y="160"/>
                  </a:lnTo>
                  <a:lnTo>
                    <a:pt x="74" y="231"/>
                  </a:lnTo>
                  <a:lnTo>
                    <a:pt x="69" y="231"/>
                  </a:lnTo>
                  <a:lnTo>
                    <a:pt x="64" y="229"/>
                  </a:lnTo>
                  <a:lnTo>
                    <a:pt x="60" y="225"/>
                  </a:lnTo>
                  <a:lnTo>
                    <a:pt x="56" y="218"/>
                  </a:lnTo>
                  <a:lnTo>
                    <a:pt x="2" y="92"/>
                  </a:lnTo>
                  <a:lnTo>
                    <a:pt x="0" y="85"/>
                  </a:lnTo>
                  <a:lnTo>
                    <a:pt x="0" y="79"/>
                  </a:lnTo>
                  <a:lnTo>
                    <a:pt x="1" y="75"/>
                  </a:lnTo>
                  <a:lnTo>
                    <a:pt x="4" y="72"/>
                  </a:lnTo>
                  <a:close/>
                </a:path>
              </a:pathLst>
            </a:custGeom>
            <a:solidFill>
              <a:srgbClr val="E0E8E8"/>
            </a:solidFill>
            <a:ln w="9525">
              <a:noFill/>
              <a:round/>
              <a:headEnd/>
              <a:tailEnd/>
            </a:ln>
          </p:spPr>
          <p:txBody>
            <a:bodyPr/>
            <a:lstStyle/>
            <a:p>
              <a:endParaRPr lang="zh-CN" altLang="en-US"/>
            </a:p>
          </p:txBody>
        </p:sp>
        <p:sp>
          <p:nvSpPr>
            <p:cNvPr id="31811" name="Freeform 523"/>
            <p:cNvSpPr>
              <a:spLocks/>
            </p:cNvSpPr>
            <p:nvPr/>
          </p:nvSpPr>
          <p:spPr bwMode="auto">
            <a:xfrm>
              <a:off x="4897" y="1969"/>
              <a:ext cx="10" cy="12"/>
            </a:xfrm>
            <a:custGeom>
              <a:avLst/>
              <a:gdLst>
                <a:gd name="T0" fmla="*/ 4 w 206"/>
                <a:gd name="T1" fmla="*/ 62 h 197"/>
                <a:gd name="T2" fmla="*/ 143 w 206"/>
                <a:gd name="T3" fmla="*/ 0 h 197"/>
                <a:gd name="T4" fmla="*/ 147 w 206"/>
                <a:gd name="T5" fmla="*/ 0 h 197"/>
                <a:gd name="T6" fmla="*/ 151 w 206"/>
                <a:gd name="T7" fmla="*/ 2 h 197"/>
                <a:gd name="T8" fmla="*/ 154 w 206"/>
                <a:gd name="T9" fmla="*/ 6 h 197"/>
                <a:gd name="T10" fmla="*/ 158 w 206"/>
                <a:gd name="T11" fmla="*/ 11 h 197"/>
                <a:gd name="T12" fmla="*/ 204 w 206"/>
                <a:gd name="T13" fmla="*/ 119 h 197"/>
                <a:gd name="T14" fmla="*/ 206 w 206"/>
                <a:gd name="T15" fmla="*/ 124 h 197"/>
                <a:gd name="T16" fmla="*/ 206 w 206"/>
                <a:gd name="T17" fmla="*/ 129 h 197"/>
                <a:gd name="T18" fmla="*/ 204 w 206"/>
                <a:gd name="T19" fmla="*/ 134 h 197"/>
                <a:gd name="T20" fmla="*/ 202 w 206"/>
                <a:gd name="T21" fmla="*/ 137 h 197"/>
                <a:gd name="T22" fmla="*/ 63 w 206"/>
                <a:gd name="T23" fmla="*/ 197 h 197"/>
                <a:gd name="T24" fmla="*/ 59 w 206"/>
                <a:gd name="T25" fmla="*/ 197 h 197"/>
                <a:gd name="T26" fmla="*/ 54 w 206"/>
                <a:gd name="T27" fmla="*/ 196 h 197"/>
                <a:gd name="T28" fmla="*/ 51 w 206"/>
                <a:gd name="T29" fmla="*/ 192 h 197"/>
                <a:gd name="T30" fmla="*/ 48 w 206"/>
                <a:gd name="T31" fmla="*/ 187 h 197"/>
                <a:gd name="T32" fmla="*/ 2 w 206"/>
                <a:gd name="T33" fmla="*/ 80 h 197"/>
                <a:gd name="T34" fmla="*/ 0 w 206"/>
                <a:gd name="T35" fmla="*/ 73 h 197"/>
                <a:gd name="T36" fmla="*/ 0 w 206"/>
                <a:gd name="T37" fmla="*/ 68 h 197"/>
                <a:gd name="T38" fmla="*/ 2 w 206"/>
                <a:gd name="T39" fmla="*/ 64 h 197"/>
                <a:gd name="T40" fmla="*/ 4 w 206"/>
                <a:gd name="T41" fmla="*/ 62 h 19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06"/>
                <a:gd name="T64" fmla="*/ 0 h 197"/>
                <a:gd name="T65" fmla="*/ 206 w 206"/>
                <a:gd name="T66" fmla="*/ 197 h 19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06" h="197">
                  <a:moveTo>
                    <a:pt x="4" y="62"/>
                  </a:moveTo>
                  <a:lnTo>
                    <a:pt x="143" y="0"/>
                  </a:lnTo>
                  <a:lnTo>
                    <a:pt x="147" y="0"/>
                  </a:lnTo>
                  <a:lnTo>
                    <a:pt x="151" y="2"/>
                  </a:lnTo>
                  <a:lnTo>
                    <a:pt x="154" y="6"/>
                  </a:lnTo>
                  <a:lnTo>
                    <a:pt x="158" y="11"/>
                  </a:lnTo>
                  <a:lnTo>
                    <a:pt x="204" y="119"/>
                  </a:lnTo>
                  <a:lnTo>
                    <a:pt x="206" y="124"/>
                  </a:lnTo>
                  <a:lnTo>
                    <a:pt x="206" y="129"/>
                  </a:lnTo>
                  <a:lnTo>
                    <a:pt x="204" y="134"/>
                  </a:lnTo>
                  <a:lnTo>
                    <a:pt x="202" y="137"/>
                  </a:lnTo>
                  <a:lnTo>
                    <a:pt x="63" y="197"/>
                  </a:lnTo>
                  <a:lnTo>
                    <a:pt x="59" y="197"/>
                  </a:lnTo>
                  <a:lnTo>
                    <a:pt x="54" y="196"/>
                  </a:lnTo>
                  <a:lnTo>
                    <a:pt x="51" y="192"/>
                  </a:lnTo>
                  <a:lnTo>
                    <a:pt x="48" y="187"/>
                  </a:lnTo>
                  <a:lnTo>
                    <a:pt x="2" y="80"/>
                  </a:lnTo>
                  <a:lnTo>
                    <a:pt x="0" y="73"/>
                  </a:lnTo>
                  <a:lnTo>
                    <a:pt x="0" y="68"/>
                  </a:lnTo>
                  <a:lnTo>
                    <a:pt x="2" y="64"/>
                  </a:lnTo>
                  <a:lnTo>
                    <a:pt x="4" y="62"/>
                  </a:lnTo>
                  <a:close/>
                </a:path>
              </a:pathLst>
            </a:custGeom>
            <a:solidFill>
              <a:srgbClr val="919999"/>
            </a:solidFill>
            <a:ln w="9525">
              <a:noFill/>
              <a:round/>
              <a:headEnd/>
              <a:tailEnd/>
            </a:ln>
          </p:spPr>
          <p:txBody>
            <a:bodyPr/>
            <a:lstStyle/>
            <a:p>
              <a:endParaRPr lang="zh-CN" altLang="en-US"/>
            </a:p>
          </p:txBody>
        </p:sp>
        <p:sp>
          <p:nvSpPr>
            <p:cNvPr id="31812" name="Freeform 524"/>
            <p:cNvSpPr>
              <a:spLocks/>
            </p:cNvSpPr>
            <p:nvPr/>
          </p:nvSpPr>
          <p:spPr bwMode="auto">
            <a:xfrm>
              <a:off x="4900" y="1971"/>
              <a:ext cx="6" cy="9"/>
            </a:xfrm>
            <a:custGeom>
              <a:avLst/>
              <a:gdLst>
                <a:gd name="T0" fmla="*/ 88 w 119"/>
                <a:gd name="T1" fmla="*/ 7 h 152"/>
                <a:gd name="T2" fmla="*/ 117 w 119"/>
                <a:gd name="T3" fmla="*/ 76 h 152"/>
                <a:gd name="T4" fmla="*/ 119 w 119"/>
                <a:gd name="T5" fmla="*/ 85 h 152"/>
                <a:gd name="T6" fmla="*/ 119 w 119"/>
                <a:gd name="T7" fmla="*/ 94 h 152"/>
                <a:gd name="T8" fmla="*/ 117 w 119"/>
                <a:gd name="T9" fmla="*/ 102 h 152"/>
                <a:gd name="T10" fmla="*/ 113 w 119"/>
                <a:gd name="T11" fmla="*/ 107 h 152"/>
                <a:gd name="T12" fmla="*/ 14 w 119"/>
                <a:gd name="T13" fmla="*/ 150 h 152"/>
                <a:gd name="T14" fmla="*/ 6 w 119"/>
                <a:gd name="T15" fmla="*/ 152 h 152"/>
                <a:gd name="T16" fmla="*/ 2 w 119"/>
                <a:gd name="T17" fmla="*/ 148 h 152"/>
                <a:gd name="T18" fmla="*/ 0 w 119"/>
                <a:gd name="T19" fmla="*/ 139 h 152"/>
                <a:gd name="T20" fmla="*/ 1 w 119"/>
                <a:gd name="T21" fmla="*/ 125 h 152"/>
                <a:gd name="T22" fmla="*/ 4 w 119"/>
                <a:gd name="T23" fmla="*/ 111 h 152"/>
                <a:gd name="T24" fmla="*/ 9 w 119"/>
                <a:gd name="T25" fmla="*/ 94 h 152"/>
                <a:gd name="T26" fmla="*/ 14 w 119"/>
                <a:gd name="T27" fmla="*/ 76 h 152"/>
                <a:gd name="T28" fmla="*/ 21 w 119"/>
                <a:gd name="T29" fmla="*/ 61 h 152"/>
                <a:gd name="T30" fmla="*/ 29 w 119"/>
                <a:gd name="T31" fmla="*/ 46 h 152"/>
                <a:gd name="T32" fmla="*/ 38 w 119"/>
                <a:gd name="T33" fmla="*/ 33 h 152"/>
                <a:gd name="T34" fmla="*/ 48 w 119"/>
                <a:gd name="T35" fmla="*/ 21 h 152"/>
                <a:gd name="T36" fmla="*/ 59 w 119"/>
                <a:gd name="T37" fmla="*/ 12 h 152"/>
                <a:gd name="T38" fmla="*/ 68 w 119"/>
                <a:gd name="T39" fmla="*/ 5 h 152"/>
                <a:gd name="T40" fmla="*/ 76 w 119"/>
                <a:gd name="T41" fmla="*/ 0 h 152"/>
                <a:gd name="T42" fmla="*/ 83 w 119"/>
                <a:gd name="T43" fmla="*/ 1 h 152"/>
                <a:gd name="T44" fmla="*/ 88 w 119"/>
                <a:gd name="T45" fmla="*/ 7 h 15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9"/>
                <a:gd name="T70" fmla="*/ 0 h 152"/>
                <a:gd name="T71" fmla="*/ 119 w 119"/>
                <a:gd name="T72" fmla="*/ 152 h 15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9" h="152">
                  <a:moveTo>
                    <a:pt x="88" y="7"/>
                  </a:moveTo>
                  <a:lnTo>
                    <a:pt x="117" y="76"/>
                  </a:lnTo>
                  <a:lnTo>
                    <a:pt x="119" y="85"/>
                  </a:lnTo>
                  <a:lnTo>
                    <a:pt x="119" y="94"/>
                  </a:lnTo>
                  <a:lnTo>
                    <a:pt x="117" y="102"/>
                  </a:lnTo>
                  <a:lnTo>
                    <a:pt x="113" y="107"/>
                  </a:lnTo>
                  <a:lnTo>
                    <a:pt x="14" y="150"/>
                  </a:lnTo>
                  <a:lnTo>
                    <a:pt x="6" y="152"/>
                  </a:lnTo>
                  <a:lnTo>
                    <a:pt x="2" y="148"/>
                  </a:lnTo>
                  <a:lnTo>
                    <a:pt x="0" y="139"/>
                  </a:lnTo>
                  <a:lnTo>
                    <a:pt x="1" y="125"/>
                  </a:lnTo>
                  <a:lnTo>
                    <a:pt x="4" y="111"/>
                  </a:lnTo>
                  <a:lnTo>
                    <a:pt x="9" y="94"/>
                  </a:lnTo>
                  <a:lnTo>
                    <a:pt x="14" y="76"/>
                  </a:lnTo>
                  <a:lnTo>
                    <a:pt x="21" y="61"/>
                  </a:lnTo>
                  <a:lnTo>
                    <a:pt x="29" y="46"/>
                  </a:lnTo>
                  <a:lnTo>
                    <a:pt x="38" y="33"/>
                  </a:lnTo>
                  <a:lnTo>
                    <a:pt x="48" y="21"/>
                  </a:lnTo>
                  <a:lnTo>
                    <a:pt x="59" y="12"/>
                  </a:lnTo>
                  <a:lnTo>
                    <a:pt x="68" y="5"/>
                  </a:lnTo>
                  <a:lnTo>
                    <a:pt x="76" y="0"/>
                  </a:lnTo>
                  <a:lnTo>
                    <a:pt x="83" y="1"/>
                  </a:lnTo>
                  <a:lnTo>
                    <a:pt x="88" y="7"/>
                  </a:lnTo>
                  <a:close/>
                </a:path>
              </a:pathLst>
            </a:custGeom>
            <a:solidFill>
              <a:srgbClr val="D1D9D9"/>
            </a:solidFill>
            <a:ln w="9525">
              <a:noFill/>
              <a:round/>
              <a:headEnd/>
              <a:tailEnd/>
            </a:ln>
          </p:spPr>
          <p:txBody>
            <a:bodyPr/>
            <a:lstStyle/>
            <a:p>
              <a:endParaRPr lang="zh-CN" altLang="en-US"/>
            </a:p>
          </p:txBody>
        </p:sp>
        <p:sp>
          <p:nvSpPr>
            <p:cNvPr id="31813" name="Freeform 525"/>
            <p:cNvSpPr>
              <a:spLocks/>
            </p:cNvSpPr>
            <p:nvPr/>
          </p:nvSpPr>
          <p:spPr bwMode="auto">
            <a:xfrm>
              <a:off x="4915" y="1955"/>
              <a:ext cx="14" cy="18"/>
            </a:xfrm>
            <a:custGeom>
              <a:avLst/>
              <a:gdLst>
                <a:gd name="T0" fmla="*/ 291 w 291"/>
                <a:gd name="T1" fmla="*/ 184 h 277"/>
                <a:gd name="T2" fmla="*/ 80 w 291"/>
                <a:gd name="T3" fmla="*/ 277 h 277"/>
                <a:gd name="T4" fmla="*/ 0 w 291"/>
                <a:gd name="T5" fmla="*/ 93 h 277"/>
                <a:gd name="T6" fmla="*/ 213 w 291"/>
                <a:gd name="T7" fmla="*/ 0 h 277"/>
                <a:gd name="T8" fmla="*/ 291 w 291"/>
                <a:gd name="T9" fmla="*/ 184 h 277"/>
                <a:gd name="T10" fmla="*/ 0 60000 65536"/>
                <a:gd name="T11" fmla="*/ 0 60000 65536"/>
                <a:gd name="T12" fmla="*/ 0 60000 65536"/>
                <a:gd name="T13" fmla="*/ 0 60000 65536"/>
                <a:gd name="T14" fmla="*/ 0 60000 65536"/>
                <a:gd name="T15" fmla="*/ 0 w 291"/>
                <a:gd name="T16" fmla="*/ 0 h 277"/>
                <a:gd name="T17" fmla="*/ 291 w 291"/>
                <a:gd name="T18" fmla="*/ 277 h 277"/>
              </a:gdLst>
              <a:ahLst/>
              <a:cxnLst>
                <a:cxn ang="T10">
                  <a:pos x="T0" y="T1"/>
                </a:cxn>
                <a:cxn ang="T11">
                  <a:pos x="T2" y="T3"/>
                </a:cxn>
                <a:cxn ang="T12">
                  <a:pos x="T4" y="T5"/>
                </a:cxn>
                <a:cxn ang="T13">
                  <a:pos x="T6" y="T7"/>
                </a:cxn>
                <a:cxn ang="T14">
                  <a:pos x="T8" y="T9"/>
                </a:cxn>
              </a:cxnLst>
              <a:rect l="T15" t="T16" r="T17" b="T18"/>
              <a:pathLst>
                <a:path w="291" h="277">
                  <a:moveTo>
                    <a:pt x="291" y="184"/>
                  </a:moveTo>
                  <a:lnTo>
                    <a:pt x="80" y="277"/>
                  </a:lnTo>
                  <a:lnTo>
                    <a:pt x="0" y="93"/>
                  </a:lnTo>
                  <a:lnTo>
                    <a:pt x="213" y="0"/>
                  </a:lnTo>
                  <a:lnTo>
                    <a:pt x="291" y="184"/>
                  </a:lnTo>
                  <a:close/>
                </a:path>
              </a:pathLst>
            </a:custGeom>
            <a:solidFill>
              <a:srgbClr val="000000"/>
            </a:solidFill>
            <a:ln w="9525">
              <a:noFill/>
              <a:round/>
              <a:headEnd/>
              <a:tailEnd/>
            </a:ln>
          </p:spPr>
          <p:txBody>
            <a:bodyPr/>
            <a:lstStyle/>
            <a:p>
              <a:endParaRPr lang="zh-CN" altLang="en-US"/>
            </a:p>
          </p:txBody>
        </p:sp>
        <p:sp>
          <p:nvSpPr>
            <p:cNvPr id="31814" name="Freeform 526"/>
            <p:cNvSpPr>
              <a:spLocks/>
            </p:cNvSpPr>
            <p:nvPr/>
          </p:nvSpPr>
          <p:spPr bwMode="auto">
            <a:xfrm>
              <a:off x="4917" y="1959"/>
              <a:ext cx="12" cy="13"/>
            </a:xfrm>
            <a:custGeom>
              <a:avLst/>
              <a:gdLst>
                <a:gd name="T0" fmla="*/ 230 w 230"/>
                <a:gd name="T1" fmla="*/ 124 h 201"/>
                <a:gd name="T2" fmla="*/ 53 w 230"/>
                <a:gd name="T3" fmla="*/ 201 h 201"/>
                <a:gd name="T4" fmla="*/ 0 w 230"/>
                <a:gd name="T5" fmla="*/ 77 h 201"/>
                <a:gd name="T6" fmla="*/ 177 w 230"/>
                <a:gd name="T7" fmla="*/ 0 h 201"/>
                <a:gd name="T8" fmla="*/ 230 w 230"/>
                <a:gd name="T9" fmla="*/ 124 h 201"/>
                <a:gd name="T10" fmla="*/ 0 60000 65536"/>
                <a:gd name="T11" fmla="*/ 0 60000 65536"/>
                <a:gd name="T12" fmla="*/ 0 60000 65536"/>
                <a:gd name="T13" fmla="*/ 0 60000 65536"/>
                <a:gd name="T14" fmla="*/ 0 60000 65536"/>
                <a:gd name="T15" fmla="*/ 0 w 230"/>
                <a:gd name="T16" fmla="*/ 0 h 201"/>
                <a:gd name="T17" fmla="*/ 230 w 230"/>
                <a:gd name="T18" fmla="*/ 201 h 201"/>
              </a:gdLst>
              <a:ahLst/>
              <a:cxnLst>
                <a:cxn ang="T10">
                  <a:pos x="T0" y="T1"/>
                </a:cxn>
                <a:cxn ang="T11">
                  <a:pos x="T2" y="T3"/>
                </a:cxn>
                <a:cxn ang="T12">
                  <a:pos x="T4" y="T5"/>
                </a:cxn>
                <a:cxn ang="T13">
                  <a:pos x="T6" y="T7"/>
                </a:cxn>
                <a:cxn ang="T14">
                  <a:pos x="T8" y="T9"/>
                </a:cxn>
              </a:cxnLst>
              <a:rect l="T15" t="T16" r="T17" b="T18"/>
              <a:pathLst>
                <a:path w="230" h="201">
                  <a:moveTo>
                    <a:pt x="230" y="124"/>
                  </a:moveTo>
                  <a:lnTo>
                    <a:pt x="53" y="201"/>
                  </a:lnTo>
                  <a:lnTo>
                    <a:pt x="0" y="77"/>
                  </a:lnTo>
                  <a:lnTo>
                    <a:pt x="177" y="0"/>
                  </a:lnTo>
                  <a:lnTo>
                    <a:pt x="230" y="124"/>
                  </a:lnTo>
                  <a:close/>
                </a:path>
              </a:pathLst>
            </a:custGeom>
            <a:solidFill>
              <a:srgbClr val="BAC2C2"/>
            </a:solidFill>
            <a:ln w="9525">
              <a:noFill/>
              <a:round/>
              <a:headEnd/>
              <a:tailEnd/>
            </a:ln>
          </p:spPr>
          <p:txBody>
            <a:bodyPr/>
            <a:lstStyle/>
            <a:p>
              <a:endParaRPr lang="zh-CN" altLang="en-US"/>
            </a:p>
          </p:txBody>
        </p:sp>
        <p:sp>
          <p:nvSpPr>
            <p:cNvPr id="31815" name="Freeform 527"/>
            <p:cNvSpPr>
              <a:spLocks/>
            </p:cNvSpPr>
            <p:nvPr/>
          </p:nvSpPr>
          <p:spPr bwMode="auto">
            <a:xfrm>
              <a:off x="4916" y="1957"/>
              <a:ext cx="12" cy="14"/>
            </a:xfrm>
            <a:custGeom>
              <a:avLst/>
              <a:gdLst>
                <a:gd name="T0" fmla="*/ 4 w 240"/>
                <a:gd name="T1" fmla="*/ 72 h 231"/>
                <a:gd name="T2" fmla="*/ 168 w 240"/>
                <a:gd name="T3" fmla="*/ 0 h 231"/>
                <a:gd name="T4" fmla="*/ 172 w 240"/>
                <a:gd name="T5" fmla="*/ 0 h 231"/>
                <a:gd name="T6" fmla="*/ 177 w 240"/>
                <a:gd name="T7" fmla="*/ 2 h 231"/>
                <a:gd name="T8" fmla="*/ 182 w 240"/>
                <a:gd name="T9" fmla="*/ 6 h 231"/>
                <a:gd name="T10" fmla="*/ 185 w 240"/>
                <a:gd name="T11" fmla="*/ 12 h 231"/>
                <a:gd name="T12" fmla="*/ 238 w 240"/>
                <a:gd name="T13" fmla="*/ 139 h 231"/>
                <a:gd name="T14" fmla="*/ 240 w 240"/>
                <a:gd name="T15" fmla="*/ 146 h 231"/>
                <a:gd name="T16" fmla="*/ 240 w 240"/>
                <a:gd name="T17" fmla="*/ 152 h 231"/>
                <a:gd name="T18" fmla="*/ 239 w 240"/>
                <a:gd name="T19" fmla="*/ 157 h 231"/>
                <a:gd name="T20" fmla="*/ 236 w 240"/>
                <a:gd name="T21" fmla="*/ 160 h 231"/>
                <a:gd name="T22" fmla="*/ 73 w 240"/>
                <a:gd name="T23" fmla="*/ 231 h 231"/>
                <a:gd name="T24" fmla="*/ 69 w 240"/>
                <a:gd name="T25" fmla="*/ 231 h 231"/>
                <a:gd name="T26" fmla="*/ 64 w 240"/>
                <a:gd name="T27" fmla="*/ 229 h 231"/>
                <a:gd name="T28" fmla="*/ 60 w 240"/>
                <a:gd name="T29" fmla="*/ 225 h 231"/>
                <a:gd name="T30" fmla="*/ 56 w 240"/>
                <a:gd name="T31" fmla="*/ 218 h 231"/>
                <a:gd name="T32" fmla="*/ 2 w 240"/>
                <a:gd name="T33" fmla="*/ 92 h 231"/>
                <a:gd name="T34" fmla="*/ 0 w 240"/>
                <a:gd name="T35" fmla="*/ 85 h 231"/>
                <a:gd name="T36" fmla="*/ 0 w 240"/>
                <a:gd name="T37" fmla="*/ 79 h 231"/>
                <a:gd name="T38" fmla="*/ 1 w 240"/>
                <a:gd name="T39" fmla="*/ 75 h 231"/>
                <a:gd name="T40" fmla="*/ 4 w 240"/>
                <a:gd name="T41" fmla="*/ 72 h 2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0"/>
                <a:gd name="T64" fmla="*/ 0 h 231"/>
                <a:gd name="T65" fmla="*/ 240 w 240"/>
                <a:gd name="T66" fmla="*/ 231 h 2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0" h="231">
                  <a:moveTo>
                    <a:pt x="4" y="72"/>
                  </a:moveTo>
                  <a:lnTo>
                    <a:pt x="168" y="0"/>
                  </a:lnTo>
                  <a:lnTo>
                    <a:pt x="172" y="0"/>
                  </a:lnTo>
                  <a:lnTo>
                    <a:pt x="177" y="2"/>
                  </a:lnTo>
                  <a:lnTo>
                    <a:pt x="182" y="6"/>
                  </a:lnTo>
                  <a:lnTo>
                    <a:pt x="185" y="12"/>
                  </a:lnTo>
                  <a:lnTo>
                    <a:pt x="238" y="139"/>
                  </a:lnTo>
                  <a:lnTo>
                    <a:pt x="240" y="146"/>
                  </a:lnTo>
                  <a:lnTo>
                    <a:pt x="240" y="152"/>
                  </a:lnTo>
                  <a:lnTo>
                    <a:pt x="239" y="157"/>
                  </a:lnTo>
                  <a:lnTo>
                    <a:pt x="236" y="160"/>
                  </a:lnTo>
                  <a:lnTo>
                    <a:pt x="73" y="231"/>
                  </a:lnTo>
                  <a:lnTo>
                    <a:pt x="69" y="231"/>
                  </a:lnTo>
                  <a:lnTo>
                    <a:pt x="64" y="229"/>
                  </a:lnTo>
                  <a:lnTo>
                    <a:pt x="60" y="225"/>
                  </a:lnTo>
                  <a:lnTo>
                    <a:pt x="56" y="218"/>
                  </a:lnTo>
                  <a:lnTo>
                    <a:pt x="2" y="92"/>
                  </a:lnTo>
                  <a:lnTo>
                    <a:pt x="0" y="85"/>
                  </a:lnTo>
                  <a:lnTo>
                    <a:pt x="0" y="79"/>
                  </a:lnTo>
                  <a:lnTo>
                    <a:pt x="1" y="75"/>
                  </a:lnTo>
                  <a:lnTo>
                    <a:pt x="4" y="72"/>
                  </a:lnTo>
                  <a:close/>
                </a:path>
              </a:pathLst>
            </a:custGeom>
            <a:solidFill>
              <a:srgbClr val="E0E8E8"/>
            </a:solidFill>
            <a:ln w="9525">
              <a:noFill/>
              <a:round/>
              <a:headEnd/>
              <a:tailEnd/>
            </a:ln>
          </p:spPr>
          <p:txBody>
            <a:bodyPr/>
            <a:lstStyle/>
            <a:p>
              <a:endParaRPr lang="zh-CN" altLang="en-US"/>
            </a:p>
          </p:txBody>
        </p:sp>
        <p:sp>
          <p:nvSpPr>
            <p:cNvPr id="31816" name="Freeform 528"/>
            <p:cNvSpPr>
              <a:spLocks/>
            </p:cNvSpPr>
            <p:nvPr/>
          </p:nvSpPr>
          <p:spPr bwMode="auto">
            <a:xfrm>
              <a:off x="4917" y="1958"/>
              <a:ext cx="10" cy="12"/>
            </a:xfrm>
            <a:custGeom>
              <a:avLst/>
              <a:gdLst>
                <a:gd name="T0" fmla="*/ 4 w 206"/>
                <a:gd name="T1" fmla="*/ 62 h 197"/>
                <a:gd name="T2" fmla="*/ 143 w 206"/>
                <a:gd name="T3" fmla="*/ 0 h 197"/>
                <a:gd name="T4" fmla="*/ 147 w 206"/>
                <a:gd name="T5" fmla="*/ 0 h 197"/>
                <a:gd name="T6" fmla="*/ 151 w 206"/>
                <a:gd name="T7" fmla="*/ 3 h 197"/>
                <a:gd name="T8" fmla="*/ 154 w 206"/>
                <a:gd name="T9" fmla="*/ 6 h 197"/>
                <a:gd name="T10" fmla="*/ 157 w 206"/>
                <a:gd name="T11" fmla="*/ 11 h 197"/>
                <a:gd name="T12" fmla="*/ 204 w 206"/>
                <a:gd name="T13" fmla="*/ 119 h 197"/>
                <a:gd name="T14" fmla="*/ 206 w 206"/>
                <a:gd name="T15" fmla="*/ 124 h 197"/>
                <a:gd name="T16" fmla="*/ 206 w 206"/>
                <a:gd name="T17" fmla="*/ 130 h 197"/>
                <a:gd name="T18" fmla="*/ 204 w 206"/>
                <a:gd name="T19" fmla="*/ 134 h 197"/>
                <a:gd name="T20" fmla="*/ 202 w 206"/>
                <a:gd name="T21" fmla="*/ 137 h 197"/>
                <a:gd name="T22" fmla="*/ 63 w 206"/>
                <a:gd name="T23" fmla="*/ 197 h 197"/>
                <a:gd name="T24" fmla="*/ 59 w 206"/>
                <a:gd name="T25" fmla="*/ 197 h 197"/>
                <a:gd name="T26" fmla="*/ 54 w 206"/>
                <a:gd name="T27" fmla="*/ 196 h 197"/>
                <a:gd name="T28" fmla="*/ 51 w 206"/>
                <a:gd name="T29" fmla="*/ 192 h 197"/>
                <a:gd name="T30" fmla="*/ 48 w 206"/>
                <a:gd name="T31" fmla="*/ 187 h 197"/>
                <a:gd name="T32" fmla="*/ 2 w 206"/>
                <a:gd name="T33" fmla="*/ 80 h 197"/>
                <a:gd name="T34" fmla="*/ 0 w 206"/>
                <a:gd name="T35" fmla="*/ 73 h 197"/>
                <a:gd name="T36" fmla="*/ 0 w 206"/>
                <a:gd name="T37" fmla="*/ 68 h 197"/>
                <a:gd name="T38" fmla="*/ 2 w 206"/>
                <a:gd name="T39" fmla="*/ 64 h 197"/>
                <a:gd name="T40" fmla="*/ 4 w 206"/>
                <a:gd name="T41" fmla="*/ 62 h 19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06"/>
                <a:gd name="T64" fmla="*/ 0 h 197"/>
                <a:gd name="T65" fmla="*/ 206 w 206"/>
                <a:gd name="T66" fmla="*/ 197 h 19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06" h="197">
                  <a:moveTo>
                    <a:pt x="4" y="62"/>
                  </a:moveTo>
                  <a:lnTo>
                    <a:pt x="143" y="0"/>
                  </a:lnTo>
                  <a:lnTo>
                    <a:pt x="147" y="0"/>
                  </a:lnTo>
                  <a:lnTo>
                    <a:pt x="151" y="3"/>
                  </a:lnTo>
                  <a:lnTo>
                    <a:pt x="154" y="6"/>
                  </a:lnTo>
                  <a:lnTo>
                    <a:pt x="157" y="11"/>
                  </a:lnTo>
                  <a:lnTo>
                    <a:pt x="204" y="119"/>
                  </a:lnTo>
                  <a:lnTo>
                    <a:pt x="206" y="124"/>
                  </a:lnTo>
                  <a:lnTo>
                    <a:pt x="206" y="130"/>
                  </a:lnTo>
                  <a:lnTo>
                    <a:pt x="204" y="134"/>
                  </a:lnTo>
                  <a:lnTo>
                    <a:pt x="202" y="137"/>
                  </a:lnTo>
                  <a:lnTo>
                    <a:pt x="63" y="197"/>
                  </a:lnTo>
                  <a:lnTo>
                    <a:pt x="59" y="197"/>
                  </a:lnTo>
                  <a:lnTo>
                    <a:pt x="54" y="196"/>
                  </a:lnTo>
                  <a:lnTo>
                    <a:pt x="51" y="192"/>
                  </a:lnTo>
                  <a:lnTo>
                    <a:pt x="48" y="187"/>
                  </a:lnTo>
                  <a:lnTo>
                    <a:pt x="2" y="80"/>
                  </a:lnTo>
                  <a:lnTo>
                    <a:pt x="0" y="73"/>
                  </a:lnTo>
                  <a:lnTo>
                    <a:pt x="0" y="68"/>
                  </a:lnTo>
                  <a:lnTo>
                    <a:pt x="2" y="64"/>
                  </a:lnTo>
                  <a:lnTo>
                    <a:pt x="4" y="62"/>
                  </a:lnTo>
                  <a:close/>
                </a:path>
              </a:pathLst>
            </a:custGeom>
            <a:solidFill>
              <a:srgbClr val="919999"/>
            </a:solidFill>
            <a:ln w="9525">
              <a:noFill/>
              <a:round/>
              <a:headEnd/>
              <a:tailEnd/>
            </a:ln>
          </p:spPr>
          <p:txBody>
            <a:bodyPr/>
            <a:lstStyle/>
            <a:p>
              <a:endParaRPr lang="zh-CN" altLang="en-US"/>
            </a:p>
          </p:txBody>
        </p:sp>
        <p:sp>
          <p:nvSpPr>
            <p:cNvPr id="31817" name="Freeform 529"/>
            <p:cNvSpPr>
              <a:spLocks/>
            </p:cNvSpPr>
            <p:nvPr/>
          </p:nvSpPr>
          <p:spPr bwMode="auto">
            <a:xfrm>
              <a:off x="4920" y="1960"/>
              <a:ext cx="6" cy="9"/>
            </a:xfrm>
            <a:custGeom>
              <a:avLst/>
              <a:gdLst>
                <a:gd name="T0" fmla="*/ 88 w 120"/>
                <a:gd name="T1" fmla="*/ 7 h 152"/>
                <a:gd name="T2" fmla="*/ 117 w 120"/>
                <a:gd name="T3" fmla="*/ 77 h 152"/>
                <a:gd name="T4" fmla="*/ 119 w 120"/>
                <a:gd name="T5" fmla="*/ 86 h 152"/>
                <a:gd name="T6" fmla="*/ 120 w 120"/>
                <a:gd name="T7" fmla="*/ 94 h 152"/>
                <a:gd name="T8" fmla="*/ 118 w 120"/>
                <a:gd name="T9" fmla="*/ 102 h 152"/>
                <a:gd name="T10" fmla="*/ 113 w 120"/>
                <a:gd name="T11" fmla="*/ 108 h 152"/>
                <a:gd name="T12" fmla="*/ 14 w 120"/>
                <a:gd name="T13" fmla="*/ 150 h 152"/>
                <a:gd name="T14" fmla="*/ 6 w 120"/>
                <a:gd name="T15" fmla="*/ 152 h 152"/>
                <a:gd name="T16" fmla="*/ 2 w 120"/>
                <a:gd name="T17" fmla="*/ 148 h 152"/>
                <a:gd name="T18" fmla="*/ 0 w 120"/>
                <a:gd name="T19" fmla="*/ 139 h 152"/>
                <a:gd name="T20" fmla="*/ 1 w 120"/>
                <a:gd name="T21" fmla="*/ 126 h 152"/>
                <a:gd name="T22" fmla="*/ 4 w 120"/>
                <a:gd name="T23" fmla="*/ 111 h 152"/>
                <a:gd name="T24" fmla="*/ 9 w 120"/>
                <a:gd name="T25" fmla="*/ 94 h 152"/>
                <a:gd name="T26" fmla="*/ 14 w 120"/>
                <a:gd name="T27" fmla="*/ 77 h 152"/>
                <a:gd name="T28" fmla="*/ 21 w 120"/>
                <a:gd name="T29" fmla="*/ 61 h 152"/>
                <a:gd name="T30" fmla="*/ 30 w 120"/>
                <a:gd name="T31" fmla="*/ 46 h 152"/>
                <a:gd name="T32" fmla="*/ 38 w 120"/>
                <a:gd name="T33" fmla="*/ 33 h 152"/>
                <a:gd name="T34" fmla="*/ 48 w 120"/>
                <a:gd name="T35" fmla="*/ 21 h 152"/>
                <a:gd name="T36" fmla="*/ 59 w 120"/>
                <a:gd name="T37" fmla="*/ 12 h 152"/>
                <a:gd name="T38" fmla="*/ 68 w 120"/>
                <a:gd name="T39" fmla="*/ 5 h 152"/>
                <a:gd name="T40" fmla="*/ 77 w 120"/>
                <a:gd name="T41" fmla="*/ 0 h 152"/>
                <a:gd name="T42" fmla="*/ 83 w 120"/>
                <a:gd name="T43" fmla="*/ 1 h 152"/>
                <a:gd name="T44" fmla="*/ 88 w 120"/>
                <a:gd name="T45" fmla="*/ 7 h 15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0"/>
                <a:gd name="T70" fmla="*/ 0 h 152"/>
                <a:gd name="T71" fmla="*/ 120 w 120"/>
                <a:gd name="T72" fmla="*/ 152 h 15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0" h="152">
                  <a:moveTo>
                    <a:pt x="88" y="7"/>
                  </a:moveTo>
                  <a:lnTo>
                    <a:pt x="117" y="77"/>
                  </a:lnTo>
                  <a:lnTo>
                    <a:pt x="119" y="86"/>
                  </a:lnTo>
                  <a:lnTo>
                    <a:pt x="120" y="94"/>
                  </a:lnTo>
                  <a:lnTo>
                    <a:pt x="118" y="102"/>
                  </a:lnTo>
                  <a:lnTo>
                    <a:pt x="113" y="108"/>
                  </a:lnTo>
                  <a:lnTo>
                    <a:pt x="14" y="150"/>
                  </a:lnTo>
                  <a:lnTo>
                    <a:pt x="6" y="152"/>
                  </a:lnTo>
                  <a:lnTo>
                    <a:pt x="2" y="148"/>
                  </a:lnTo>
                  <a:lnTo>
                    <a:pt x="0" y="139"/>
                  </a:lnTo>
                  <a:lnTo>
                    <a:pt x="1" y="126"/>
                  </a:lnTo>
                  <a:lnTo>
                    <a:pt x="4" y="111"/>
                  </a:lnTo>
                  <a:lnTo>
                    <a:pt x="9" y="94"/>
                  </a:lnTo>
                  <a:lnTo>
                    <a:pt x="14" y="77"/>
                  </a:lnTo>
                  <a:lnTo>
                    <a:pt x="21" y="61"/>
                  </a:lnTo>
                  <a:lnTo>
                    <a:pt x="30" y="46"/>
                  </a:lnTo>
                  <a:lnTo>
                    <a:pt x="38" y="33"/>
                  </a:lnTo>
                  <a:lnTo>
                    <a:pt x="48" y="21"/>
                  </a:lnTo>
                  <a:lnTo>
                    <a:pt x="59" y="12"/>
                  </a:lnTo>
                  <a:lnTo>
                    <a:pt x="68" y="5"/>
                  </a:lnTo>
                  <a:lnTo>
                    <a:pt x="77" y="0"/>
                  </a:lnTo>
                  <a:lnTo>
                    <a:pt x="83" y="1"/>
                  </a:lnTo>
                  <a:lnTo>
                    <a:pt x="88" y="7"/>
                  </a:lnTo>
                  <a:close/>
                </a:path>
              </a:pathLst>
            </a:custGeom>
            <a:solidFill>
              <a:srgbClr val="D1D9D9"/>
            </a:solidFill>
            <a:ln w="9525">
              <a:noFill/>
              <a:round/>
              <a:headEnd/>
              <a:tailEnd/>
            </a:ln>
          </p:spPr>
          <p:txBody>
            <a:bodyPr/>
            <a:lstStyle/>
            <a:p>
              <a:endParaRPr lang="zh-CN" altLang="en-US"/>
            </a:p>
          </p:txBody>
        </p:sp>
        <p:sp>
          <p:nvSpPr>
            <p:cNvPr id="31818" name="Freeform 530"/>
            <p:cNvSpPr>
              <a:spLocks/>
            </p:cNvSpPr>
            <p:nvPr/>
          </p:nvSpPr>
          <p:spPr bwMode="auto">
            <a:xfrm>
              <a:off x="4942" y="1948"/>
              <a:ext cx="5" cy="6"/>
            </a:xfrm>
            <a:custGeom>
              <a:avLst/>
              <a:gdLst>
                <a:gd name="T0" fmla="*/ 50 w 101"/>
                <a:gd name="T1" fmla="*/ 102 h 102"/>
                <a:gd name="T2" fmla="*/ 40 w 101"/>
                <a:gd name="T3" fmla="*/ 101 h 102"/>
                <a:gd name="T4" fmla="*/ 31 w 101"/>
                <a:gd name="T5" fmla="*/ 98 h 102"/>
                <a:gd name="T6" fmla="*/ 22 w 101"/>
                <a:gd name="T7" fmla="*/ 94 h 102"/>
                <a:gd name="T8" fmla="*/ 14 w 101"/>
                <a:gd name="T9" fmla="*/ 88 h 102"/>
                <a:gd name="T10" fmla="*/ 8 w 101"/>
                <a:gd name="T11" fmla="*/ 79 h 102"/>
                <a:gd name="T12" fmla="*/ 4 w 101"/>
                <a:gd name="T13" fmla="*/ 71 h 102"/>
                <a:gd name="T14" fmla="*/ 1 w 101"/>
                <a:gd name="T15" fmla="*/ 62 h 102"/>
                <a:gd name="T16" fmla="*/ 0 w 101"/>
                <a:gd name="T17" fmla="*/ 51 h 102"/>
                <a:gd name="T18" fmla="*/ 1 w 101"/>
                <a:gd name="T19" fmla="*/ 41 h 102"/>
                <a:gd name="T20" fmla="*/ 4 w 101"/>
                <a:gd name="T21" fmla="*/ 31 h 102"/>
                <a:gd name="T22" fmla="*/ 8 w 101"/>
                <a:gd name="T23" fmla="*/ 23 h 102"/>
                <a:gd name="T24" fmla="*/ 14 w 101"/>
                <a:gd name="T25" fmla="*/ 15 h 102"/>
                <a:gd name="T26" fmla="*/ 22 w 101"/>
                <a:gd name="T27" fmla="*/ 8 h 102"/>
                <a:gd name="T28" fmla="*/ 31 w 101"/>
                <a:gd name="T29" fmla="*/ 4 h 102"/>
                <a:gd name="T30" fmla="*/ 40 w 101"/>
                <a:gd name="T31" fmla="*/ 1 h 102"/>
                <a:gd name="T32" fmla="*/ 50 w 101"/>
                <a:gd name="T33" fmla="*/ 0 h 102"/>
                <a:gd name="T34" fmla="*/ 60 w 101"/>
                <a:gd name="T35" fmla="*/ 1 h 102"/>
                <a:gd name="T36" fmla="*/ 70 w 101"/>
                <a:gd name="T37" fmla="*/ 4 h 102"/>
                <a:gd name="T38" fmla="*/ 78 w 101"/>
                <a:gd name="T39" fmla="*/ 8 h 102"/>
                <a:gd name="T40" fmla="*/ 86 w 101"/>
                <a:gd name="T41" fmla="*/ 15 h 102"/>
                <a:gd name="T42" fmla="*/ 92 w 101"/>
                <a:gd name="T43" fmla="*/ 23 h 102"/>
                <a:gd name="T44" fmla="*/ 97 w 101"/>
                <a:gd name="T45" fmla="*/ 31 h 102"/>
                <a:gd name="T46" fmla="*/ 100 w 101"/>
                <a:gd name="T47" fmla="*/ 41 h 102"/>
                <a:gd name="T48" fmla="*/ 101 w 101"/>
                <a:gd name="T49" fmla="*/ 51 h 102"/>
                <a:gd name="T50" fmla="*/ 100 w 101"/>
                <a:gd name="T51" fmla="*/ 62 h 102"/>
                <a:gd name="T52" fmla="*/ 97 w 101"/>
                <a:gd name="T53" fmla="*/ 71 h 102"/>
                <a:gd name="T54" fmla="*/ 92 w 101"/>
                <a:gd name="T55" fmla="*/ 79 h 102"/>
                <a:gd name="T56" fmla="*/ 86 w 101"/>
                <a:gd name="T57" fmla="*/ 88 h 102"/>
                <a:gd name="T58" fmla="*/ 78 w 101"/>
                <a:gd name="T59" fmla="*/ 94 h 102"/>
                <a:gd name="T60" fmla="*/ 70 w 101"/>
                <a:gd name="T61" fmla="*/ 98 h 102"/>
                <a:gd name="T62" fmla="*/ 60 w 101"/>
                <a:gd name="T63" fmla="*/ 101 h 102"/>
                <a:gd name="T64" fmla="*/ 50 w 101"/>
                <a:gd name="T65" fmla="*/ 102 h 1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1"/>
                <a:gd name="T100" fmla="*/ 0 h 102"/>
                <a:gd name="T101" fmla="*/ 101 w 101"/>
                <a:gd name="T102" fmla="*/ 102 h 1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1" h="102">
                  <a:moveTo>
                    <a:pt x="50" y="102"/>
                  </a:moveTo>
                  <a:lnTo>
                    <a:pt x="40" y="101"/>
                  </a:lnTo>
                  <a:lnTo>
                    <a:pt x="31" y="98"/>
                  </a:lnTo>
                  <a:lnTo>
                    <a:pt x="22" y="94"/>
                  </a:lnTo>
                  <a:lnTo>
                    <a:pt x="14" y="88"/>
                  </a:lnTo>
                  <a:lnTo>
                    <a:pt x="8" y="79"/>
                  </a:lnTo>
                  <a:lnTo>
                    <a:pt x="4" y="71"/>
                  </a:lnTo>
                  <a:lnTo>
                    <a:pt x="1" y="62"/>
                  </a:lnTo>
                  <a:lnTo>
                    <a:pt x="0" y="51"/>
                  </a:lnTo>
                  <a:lnTo>
                    <a:pt x="1" y="41"/>
                  </a:lnTo>
                  <a:lnTo>
                    <a:pt x="4" y="31"/>
                  </a:lnTo>
                  <a:lnTo>
                    <a:pt x="8" y="23"/>
                  </a:lnTo>
                  <a:lnTo>
                    <a:pt x="14" y="15"/>
                  </a:lnTo>
                  <a:lnTo>
                    <a:pt x="22" y="8"/>
                  </a:lnTo>
                  <a:lnTo>
                    <a:pt x="31" y="4"/>
                  </a:lnTo>
                  <a:lnTo>
                    <a:pt x="40" y="1"/>
                  </a:lnTo>
                  <a:lnTo>
                    <a:pt x="50" y="0"/>
                  </a:lnTo>
                  <a:lnTo>
                    <a:pt x="60" y="1"/>
                  </a:lnTo>
                  <a:lnTo>
                    <a:pt x="70" y="4"/>
                  </a:lnTo>
                  <a:lnTo>
                    <a:pt x="78" y="8"/>
                  </a:lnTo>
                  <a:lnTo>
                    <a:pt x="86" y="15"/>
                  </a:lnTo>
                  <a:lnTo>
                    <a:pt x="92" y="23"/>
                  </a:lnTo>
                  <a:lnTo>
                    <a:pt x="97" y="31"/>
                  </a:lnTo>
                  <a:lnTo>
                    <a:pt x="100" y="41"/>
                  </a:lnTo>
                  <a:lnTo>
                    <a:pt x="101" y="51"/>
                  </a:lnTo>
                  <a:lnTo>
                    <a:pt x="100" y="62"/>
                  </a:lnTo>
                  <a:lnTo>
                    <a:pt x="97" y="71"/>
                  </a:lnTo>
                  <a:lnTo>
                    <a:pt x="92" y="79"/>
                  </a:lnTo>
                  <a:lnTo>
                    <a:pt x="86" y="88"/>
                  </a:lnTo>
                  <a:lnTo>
                    <a:pt x="78" y="94"/>
                  </a:lnTo>
                  <a:lnTo>
                    <a:pt x="70" y="98"/>
                  </a:lnTo>
                  <a:lnTo>
                    <a:pt x="60" y="101"/>
                  </a:lnTo>
                  <a:lnTo>
                    <a:pt x="50" y="102"/>
                  </a:lnTo>
                  <a:close/>
                </a:path>
              </a:pathLst>
            </a:custGeom>
            <a:solidFill>
              <a:srgbClr val="616666"/>
            </a:solidFill>
            <a:ln w="9525">
              <a:noFill/>
              <a:round/>
              <a:headEnd/>
              <a:tailEnd/>
            </a:ln>
          </p:spPr>
          <p:txBody>
            <a:bodyPr/>
            <a:lstStyle/>
            <a:p>
              <a:endParaRPr lang="zh-CN" altLang="en-US"/>
            </a:p>
          </p:txBody>
        </p:sp>
        <p:sp>
          <p:nvSpPr>
            <p:cNvPr id="31819" name="Freeform 531"/>
            <p:cNvSpPr>
              <a:spLocks/>
            </p:cNvSpPr>
            <p:nvPr/>
          </p:nvSpPr>
          <p:spPr bwMode="auto">
            <a:xfrm>
              <a:off x="4866" y="1991"/>
              <a:ext cx="5" cy="6"/>
            </a:xfrm>
            <a:custGeom>
              <a:avLst/>
              <a:gdLst>
                <a:gd name="T0" fmla="*/ 51 w 101"/>
                <a:gd name="T1" fmla="*/ 102 h 102"/>
                <a:gd name="T2" fmla="*/ 40 w 101"/>
                <a:gd name="T3" fmla="*/ 101 h 102"/>
                <a:gd name="T4" fmla="*/ 31 w 101"/>
                <a:gd name="T5" fmla="*/ 98 h 102"/>
                <a:gd name="T6" fmla="*/ 23 w 101"/>
                <a:gd name="T7" fmla="*/ 94 h 102"/>
                <a:gd name="T8" fmla="*/ 15 w 101"/>
                <a:gd name="T9" fmla="*/ 88 h 102"/>
                <a:gd name="T10" fmla="*/ 8 w 101"/>
                <a:gd name="T11" fmla="*/ 79 h 102"/>
                <a:gd name="T12" fmla="*/ 4 w 101"/>
                <a:gd name="T13" fmla="*/ 71 h 102"/>
                <a:gd name="T14" fmla="*/ 1 w 101"/>
                <a:gd name="T15" fmla="*/ 62 h 102"/>
                <a:gd name="T16" fmla="*/ 0 w 101"/>
                <a:gd name="T17" fmla="*/ 51 h 102"/>
                <a:gd name="T18" fmla="*/ 1 w 101"/>
                <a:gd name="T19" fmla="*/ 41 h 102"/>
                <a:gd name="T20" fmla="*/ 4 w 101"/>
                <a:gd name="T21" fmla="*/ 31 h 102"/>
                <a:gd name="T22" fmla="*/ 8 w 101"/>
                <a:gd name="T23" fmla="*/ 23 h 102"/>
                <a:gd name="T24" fmla="*/ 15 w 101"/>
                <a:gd name="T25" fmla="*/ 15 h 102"/>
                <a:gd name="T26" fmla="*/ 23 w 101"/>
                <a:gd name="T27" fmla="*/ 8 h 102"/>
                <a:gd name="T28" fmla="*/ 31 w 101"/>
                <a:gd name="T29" fmla="*/ 4 h 102"/>
                <a:gd name="T30" fmla="*/ 40 w 101"/>
                <a:gd name="T31" fmla="*/ 1 h 102"/>
                <a:gd name="T32" fmla="*/ 51 w 101"/>
                <a:gd name="T33" fmla="*/ 0 h 102"/>
                <a:gd name="T34" fmla="*/ 61 w 101"/>
                <a:gd name="T35" fmla="*/ 1 h 102"/>
                <a:gd name="T36" fmla="*/ 70 w 101"/>
                <a:gd name="T37" fmla="*/ 4 h 102"/>
                <a:gd name="T38" fmla="*/ 79 w 101"/>
                <a:gd name="T39" fmla="*/ 8 h 102"/>
                <a:gd name="T40" fmla="*/ 87 w 101"/>
                <a:gd name="T41" fmla="*/ 15 h 102"/>
                <a:gd name="T42" fmla="*/ 93 w 101"/>
                <a:gd name="T43" fmla="*/ 23 h 102"/>
                <a:gd name="T44" fmla="*/ 97 w 101"/>
                <a:gd name="T45" fmla="*/ 31 h 102"/>
                <a:gd name="T46" fmla="*/ 100 w 101"/>
                <a:gd name="T47" fmla="*/ 41 h 102"/>
                <a:gd name="T48" fmla="*/ 101 w 101"/>
                <a:gd name="T49" fmla="*/ 51 h 102"/>
                <a:gd name="T50" fmla="*/ 100 w 101"/>
                <a:gd name="T51" fmla="*/ 62 h 102"/>
                <a:gd name="T52" fmla="*/ 97 w 101"/>
                <a:gd name="T53" fmla="*/ 71 h 102"/>
                <a:gd name="T54" fmla="*/ 93 w 101"/>
                <a:gd name="T55" fmla="*/ 79 h 102"/>
                <a:gd name="T56" fmla="*/ 87 w 101"/>
                <a:gd name="T57" fmla="*/ 88 h 102"/>
                <a:gd name="T58" fmla="*/ 79 w 101"/>
                <a:gd name="T59" fmla="*/ 94 h 102"/>
                <a:gd name="T60" fmla="*/ 70 w 101"/>
                <a:gd name="T61" fmla="*/ 98 h 102"/>
                <a:gd name="T62" fmla="*/ 61 w 101"/>
                <a:gd name="T63" fmla="*/ 101 h 102"/>
                <a:gd name="T64" fmla="*/ 51 w 101"/>
                <a:gd name="T65" fmla="*/ 102 h 1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1"/>
                <a:gd name="T100" fmla="*/ 0 h 102"/>
                <a:gd name="T101" fmla="*/ 101 w 101"/>
                <a:gd name="T102" fmla="*/ 102 h 1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1" h="102">
                  <a:moveTo>
                    <a:pt x="51" y="102"/>
                  </a:moveTo>
                  <a:lnTo>
                    <a:pt x="40" y="101"/>
                  </a:lnTo>
                  <a:lnTo>
                    <a:pt x="31" y="98"/>
                  </a:lnTo>
                  <a:lnTo>
                    <a:pt x="23" y="94"/>
                  </a:lnTo>
                  <a:lnTo>
                    <a:pt x="15" y="88"/>
                  </a:lnTo>
                  <a:lnTo>
                    <a:pt x="8" y="79"/>
                  </a:lnTo>
                  <a:lnTo>
                    <a:pt x="4" y="71"/>
                  </a:lnTo>
                  <a:lnTo>
                    <a:pt x="1" y="62"/>
                  </a:lnTo>
                  <a:lnTo>
                    <a:pt x="0" y="51"/>
                  </a:lnTo>
                  <a:lnTo>
                    <a:pt x="1" y="41"/>
                  </a:lnTo>
                  <a:lnTo>
                    <a:pt x="4" y="31"/>
                  </a:lnTo>
                  <a:lnTo>
                    <a:pt x="8" y="23"/>
                  </a:lnTo>
                  <a:lnTo>
                    <a:pt x="15" y="15"/>
                  </a:lnTo>
                  <a:lnTo>
                    <a:pt x="23" y="8"/>
                  </a:lnTo>
                  <a:lnTo>
                    <a:pt x="31" y="4"/>
                  </a:lnTo>
                  <a:lnTo>
                    <a:pt x="40" y="1"/>
                  </a:lnTo>
                  <a:lnTo>
                    <a:pt x="51" y="0"/>
                  </a:lnTo>
                  <a:lnTo>
                    <a:pt x="61" y="1"/>
                  </a:lnTo>
                  <a:lnTo>
                    <a:pt x="70" y="4"/>
                  </a:lnTo>
                  <a:lnTo>
                    <a:pt x="79" y="8"/>
                  </a:lnTo>
                  <a:lnTo>
                    <a:pt x="87" y="15"/>
                  </a:lnTo>
                  <a:lnTo>
                    <a:pt x="93" y="23"/>
                  </a:lnTo>
                  <a:lnTo>
                    <a:pt x="97" y="31"/>
                  </a:lnTo>
                  <a:lnTo>
                    <a:pt x="100" y="41"/>
                  </a:lnTo>
                  <a:lnTo>
                    <a:pt x="101" y="51"/>
                  </a:lnTo>
                  <a:lnTo>
                    <a:pt x="100" y="62"/>
                  </a:lnTo>
                  <a:lnTo>
                    <a:pt x="97" y="71"/>
                  </a:lnTo>
                  <a:lnTo>
                    <a:pt x="93" y="79"/>
                  </a:lnTo>
                  <a:lnTo>
                    <a:pt x="87" y="88"/>
                  </a:lnTo>
                  <a:lnTo>
                    <a:pt x="79" y="94"/>
                  </a:lnTo>
                  <a:lnTo>
                    <a:pt x="70" y="98"/>
                  </a:lnTo>
                  <a:lnTo>
                    <a:pt x="61" y="101"/>
                  </a:lnTo>
                  <a:lnTo>
                    <a:pt x="51" y="102"/>
                  </a:lnTo>
                  <a:close/>
                </a:path>
              </a:pathLst>
            </a:custGeom>
            <a:solidFill>
              <a:srgbClr val="616666"/>
            </a:solidFill>
            <a:ln w="9525">
              <a:noFill/>
              <a:round/>
              <a:headEnd/>
              <a:tailEnd/>
            </a:ln>
          </p:spPr>
          <p:txBody>
            <a:bodyPr/>
            <a:lstStyle/>
            <a:p>
              <a:endParaRPr lang="zh-CN" altLang="en-US"/>
            </a:p>
          </p:txBody>
        </p:sp>
        <p:sp>
          <p:nvSpPr>
            <p:cNvPr id="31820" name="Freeform 532"/>
            <p:cNvSpPr>
              <a:spLocks/>
            </p:cNvSpPr>
            <p:nvPr/>
          </p:nvSpPr>
          <p:spPr bwMode="auto">
            <a:xfrm>
              <a:off x="4944" y="1950"/>
              <a:ext cx="3" cy="4"/>
            </a:xfrm>
            <a:custGeom>
              <a:avLst/>
              <a:gdLst>
                <a:gd name="T0" fmla="*/ 28 w 55"/>
                <a:gd name="T1" fmla="*/ 57 h 57"/>
                <a:gd name="T2" fmla="*/ 16 w 55"/>
                <a:gd name="T3" fmla="*/ 55 h 57"/>
                <a:gd name="T4" fmla="*/ 8 w 55"/>
                <a:gd name="T5" fmla="*/ 48 h 57"/>
                <a:gd name="T6" fmla="*/ 2 w 55"/>
                <a:gd name="T7" fmla="*/ 40 h 57"/>
                <a:gd name="T8" fmla="*/ 0 w 55"/>
                <a:gd name="T9" fmla="*/ 29 h 57"/>
                <a:gd name="T10" fmla="*/ 2 w 55"/>
                <a:gd name="T11" fmla="*/ 17 h 57"/>
                <a:gd name="T12" fmla="*/ 8 w 55"/>
                <a:gd name="T13" fmla="*/ 9 h 57"/>
                <a:gd name="T14" fmla="*/ 16 w 55"/>
                <a:gd name="T15" fmla="*/ 2 h 57"/>
                <a:gd name="T16" fmla="*/ 28 w 55"/>
                <a:gd name="T17" fmla="*/ 0 h 57"/>
                <a:gd name="T18" fmla="*/ 39 w 55"/>
                <a:gd name="T19" fmla="*/ 2 h 57"/>
                <a:gd name="T20" fmla="*/ 47 w 55"/>
                <a:gd name="T21" fmla="*/ 9 h 57"/>
                <a:gd name="T22" fmla="*/ 53 w 55"/>
                <a:gd name="T23" fmla="*/ 17 h 57"/>
                <a:gd name="T24" fmla="*/ 55 w 55"/>
                <a:gd name="T25" fmla="*/ 29 h 57"/>
                <a:gd name="T26" fmla="*/ 53 w 55"/>
                <a:gd name="T27" fmla="*/ 40 h 57"/>
                <a:gd name="T28" fmla="*/ 47 w 55"/>
                <a:gd name="T29" fmla="*/ 48 h 57"/>
                <a:gd name="T30" fmla="*/ 39 w 55"/>
                <a:gd name="T31" fmla="*/ 55 h 57"/>
                <a:gd name="T32" fmla="*/ 28 w 55"/>
                <a:gd name="T33" fmla="*/ 57 h 5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5"/>
                <a:gd name="T52" fmla="*/ 0 h 57"/>
                <a:gd name="T53" fmla="*/ 55 w 55"/>
                <a:gd name="T54" fmla="*/ 57 h 5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5" h="57">
                  <a:moveTo>
                    <a:pt x="28" y="57"/>
                  </a:moveTo>
                  <a:lnTo>
                    <a:pt x="16" y="55"/>
                  </a:lnTo>
                  <a:lnTo>
                    <a:pt x="8" y="48"/>
                  </a:lnTo>
                  <a:lnTo>
                    <a:pt x="2" y="40"/>
                  </a:lnTo>
                  <a:lnTo>
                    <a:pt x="0" y="29"/>
                  </a:lnTo>
                  <a:lnTo>
                    <a:pt x="2" y="17"/>
                  </a:lnTo>
                  <a:lnTo>
                    <a:pt x="8" y="9"/>
                  </a:lnTo>
                  <a:lnTo>
                    <a:pt x="16" y="2"/>
                  </a:lnTo>
                  <a:lnTo>
                    <a:pt x="28" y="0"/>
                  </a:lnTo>
                  <a:lnTo>
                    <a:pt x="39" y="2"/>
                  </a:lnTo>
                  <a:lnTo>
                    <a:pt x="47" y="9"/>
                  </a:lnTo>
                  <a:lnTo>
                    <a:pt x="53" y="17"/>
                  </a:lnTo>
                  <a:lnTo>
                    <a:pt x="55" y="29"/>
                  </a:lnTo>
                  <a:lnTo>
                    <a:pt x="53" y="40"/>
                  </a:lnTo>
                  <a:lnTo>
                    <a:pt x="47" y="48"/>
                  </a:lnTo>
                  <a:lnTo>
                    <a:pt x="39" y="55"/>
                  </a:lnTo>
                  <a:lnTo>
                    <a:pt x="28" y="57"/>
                  </a:lnTo>
                  <a:close/>
                </a:path>
              </a:pathLst>
            </a:custGeom>
            <a:solidFill>
              <a:srgbClr val="D1D9D9"/>
            </a:solidFill>
            <a:ln w="9525">
              <a:noFill/>
              <a:round/>
              <a:headEnd/>
              <a:tailEnd/>
            </a:ln>
          </p:spPr>
          <p:txBody>
            <a:bodyPr/>
            <a:lstStyle/>
            <a:p>
              <a:endParaRPr lang="zh-CN" altLang="en-US"/>
            </a:p>
          </p:txBody>
        </p:sp>
        <p:sp>
          <p:nvSpPr>
            <p:cNvPr id="31821" name="Freeform 533"/>
            <p:cNvSpPr>
              <a:spLocks/>
            </p:cNvSpPr>
            <p:nvPr/>
          </p:nvSpPr>
          <p:spPr bwMode="auto">
            <a:xfrm>
              <a:off x="4868" y="1993"/>
              <a:ext cx="3" cy="3"/>
            </a:xfrm>
            <a:custGeom>
              <a:avLst/>
              <a:gdLst>
                <a:gd name="T0" fmla="*/ 28 w 56"/>
                <a:gd name="T1" fmla="*/ 57 h 57"/>
                <a:gd name="T2" fmla="*/ 17 w 56"/>
                <a:gd name="T3" fmla="*/ 55 h 57"/>
                <a:gd name="T4" fmla="*/ 9 w 56"/>
                <a:gd name="T5" fmla="*/ 48 h 57"/>
                <a:gd name="T6" fmla="*/ 2 w 56"/>
                <a:gd name="T7" fmla="*/ 40 h 57"/>
                <a:gd name="T8" fmla="*/ 0 w 56"/>
                <a:gd name="T9" fmla="*/ 29 h 57"/>
                <a:gd name="T10" fmla="*/ 2 w 56"/>
                <a:gd name="T11" fmla="*/ 17 h 57"/>
                <a:gd name="T12" fmla="*/ 9 w 56"/>
                <a:gd name="T13" fmla="*/ 9 h 57"/>
                <a:gd name="T14" fmla="*/ 17 w 56"/>
                <a:gd name="T15" fmla="*/ 2 h 57"/>
                <a:gd name="T16" fmla="*/ 28 w 56"/>
                <a:gd name="T17" fmla="*/ 0 h 57"/>
                <a:gd name="T18" fmla="*/ 40 w 56"/>
                <a:gd name="T19" fmla="*/ 2 h 57"/>
                <a:gd name="T20" fmla="*/ 48 w 56"/>
                <a:gd name="T21" fmla="*/ 9 h 57"/>
                <a:gd name="T22" fmla="*/ 54 w 56"/>
                <a:gd name="T23" fmla="*/ 17 h 57"/>
                <a:gd name="T24" fmla="*/ 56 w 56"/>
                <a:gd name="T25" fmla="*/ 29 h 57"/>
                <a:gd name="T26" fmla="*/ 54 w 56"/>
                <a:gd name="T27" fmla="*/ 40 h 57"/>
                <a:gd name="T28" fmla="*/ 48 w 56"/>
                <a:gd name="T29" fmla="*/ 48 h 57"/>
                <a:gd name="T30" fmla="*/ 40 w 56"/>
                <a:gd name="T31" fmla="*/ 55 h 57"/>
                <a:gd name="T32" fmla="*/ 28 w 56"/>
                <a:gd name="T33" fmla="*/ 57 h 5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6"/>
                <a:gd name="T52" fmla="*/ 0 h 57"/>
                <a:gd name="T53" fmla="*/ 56 w 56"/>
                <a:gd name="T54" fmla="*/ 57 h 5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6" h="57">
                  <a:moveTo>
                    <a:pt x="28" y="57"/>
                  </a:moveTo>
                  <a:lnTo>
                    <a:pt x="17" y="55"/>
                  </a:lnTo>
                  <a:lnTo>
                    <a:pt x="9" y="48"/>
                  </a:lnTo>
                  <a:lnTo>
                    <a:pt x="2" y="40"/>
                  </a:lnTo>
                  <a:lnTo>
                    <a:pt x="0" y="29"/>
                  </a:lnTo>
                  <a:lnTo>
                    <a:pt x="2" y="17"/>
                  </a:lnTo>
                  <a:lnTo>
                    <a:pt x="9" y="9"/>
                  </a:lnTo>
                  <a:lnTo>
                    <a:pt x="17" y="2"/>
                  </a:lnTo>
                  <a:lnTo>
                    <a:pt x="28" y="0"/>
                  </a:lnTo>
                  <a:lnTo>
                    <a:pt x="40" y="2"/>
                  </a:lnTo>
                  <a:lnTo>
                    <a:pt x="48" y="9"/>
                  </a:lnTo>
                  <a:lnTo>
                    <a:pt x="54" y="17"/>
                  </a:lnTo>
                  <a:lnTo>
                    <a:pt x="56" y="29"/>
                  </a:lnTo>
                  <a:lnTo>
                    <a:pt x="54" y="40"/>
                  </a:lnTo>
                  <a:lnTo>
                    <a:pt x="48" y="48"/>
                  </a:lnTo>
                  <a:lnTo>
                    <a:pt x="40" y="55"/>
                  </a:lnTo>
                  <a:lnTo>
                    <a:pt x="28" y="57"/>
                  </a:lnTo>
                  <a:close/>
                </a:path>
              </a:pathLst>
            </a:custGeom>
            <a:solidFill>
              <a:srgbClr val="D1D9D9"/>
            </a:solidFill>
            <a:ln w="9525">
              <a:noFill/>
              <a:round/>
              <a:headEnd/>
              <a:tailEnd/>
            </a:ln>
          </p:spPr>
          <p:txBody>
            <a:bodyPr/>
            <a:lstStyle/>
            <a:p>
              <a:endParaRPr lang="zh-CN" altLang="en-US"/>
            </a:p>
          </p:txBody>
        </p:sp>
        <p:sp>
          <p:nvSpPr>
            <p:cNvPr id="31822" name="Freeform 534"/>
            <p:cNvSpPr>
              <a:spLocks/>
            </p:cNvSpPr>
            <p:nvPr/>
          </p:nvSpPr>
          <p:spPr bwMode="auto">
            <a:xfrm>
              <a:off x="4881" y="1930"/>
              <a:ext cx="32" cy="32"/>
            </a:xfrm>
            <a:custGeom>
              <a:avLst/>
              <a:gdLst>
                <a:gd name="T0" fmla="*/ 504 w 631"/>
                <a:gd name="T1" fmla="*/ 0 h 515"/>
                <a:gd name="T2" fmla="*/ 0 w 631"/>
                <a:gd name="T3" fmla="*/ 218 h 515"/>
                <a:gd name="T4" fmla="*/ 127 w 631"/>
                <a:gd name="T5" fmla="*/ 515 h 515"/>
                <a:gd name="T6" fmla="*/ 631 w 631"/>
                <a:gd name="T7" fmla="*/ 297 h 515"/>
                <a:gd name="T8" fmla="*/ 504 w 631"/>
                <a:gd name="T9" fmla="*/ 0 h 515"/>
                <a:gd name="T10" fmla="*/ 0 60000 65536"/>
                <a:gd name="T11" fmla="*/ 0 60000 65536"/>
                <a:gd name="T12" fmla="*/ 0 60000 65536"/>
                <a:gd name="T13" fmla="*/ 0 60000 65536"/>
                <a:gd name="T14" fmla="*/ 0 60000 65536"/>
                <a:gd name="T15" fmla="*/ 0 w 631"/>
                <a:gd name="T16" fmla="*/ 0 h 515"/>
                <a:gd name="T17" fmla="*/ 631 w 631"/>
                <a:gd name="T18" fmla="*/ 515 h 515"/>
              </a:gdLst>
              <a:ahLst/>
              <a:cxnLst>
                <a:cxn ang="T10">
                  <a:pos x="T0" y="T1"/>
                </a:cxn>
                <a:cxn ang="T11">
                  <a:pos x="T2" y="T3"/>
                </a:cxn>
                <a:cxn ang="T12">
                  <a:pos x="T4" y="T5"/>
                </a:cxn>
                <a:cxn ang="T13">
                  <a:pos x="T6" y="T7"/>
                </a:cxn>
                <a:cxn ang="T14">
                  <a:pos x="T8" y="T9"/>
                </a:cxn>
              </a:cxnLst>
              <a:rect l="T15" t="T16" r="T17" b="T18"/>
              <a:pathLst>
                <a:path w="631" h="515">
                  <a:moveTo>
                    <a:pt x="504" y="0"/>
                  </a:moveTo>
                  <a:lnTo>
                    <a:pt x="0" y="218"/>
                  </a:lnTo>
                  <a:lnTo>
                    <a:pt x="127" y="515"/>
                  </a:lnTo>
                  <a:lnTo>
                    <a:pt x="631" y="297"/>
                  </a:lnTo>
                  <a:lnTo>
                    <a:pt x="504" y="0"/>
                  </a:lnTo>
                  <a:close/>
                </a:path>
              </a:pathLst>
            </a:custGeom>
            <a:solidFill>
              <a:srgbClr val="111919"/>
            </a:solidFill>
            <a:ln w="9525">
              <a:noFill/>
              <a:round/>
              <a:headEnd/>
              <a:tailEnd/>
            </a:ln>
          </p:spPr>
          <p:txBody>
            <a:bodyPr/>
            <a:lstStyle/>
            <a:p>
              <a:endParaRPr lang="zh-CN" altLang="en-US"/>
            </a:p>
          </p:txBody>
        </p:sp>
        <p:sp>
          <p:nvSpPr>
            <p:cNvPr id="31823" name="Freeform 535"/>
            <p:cNvSpPr>
              <a:spLocks/>
            </p:cNvSpPr>
            <p:nvPr/>
          </p:nvSpPr>
          <p:spPr bwMode="auto">
            <a:xfrm>
              <a:off x="4882" y="1931"/>
              <a:ext cx="30" cy="30"/>
            </a:xfrm>
            <a:custGeom>
              <a:avLst/>
              <a:gdLst>
                <a:gd name="T0" fmla="*/ 479 w 595"/>
                <a:gd name="T1" fmla="*/ 0 h 477"/>
                <a:gd name="T2" fmla="*/ 0 w 595"/>
                <a:gd name="T3" fmla="*/ 208 h 477"/>
                <a:gd name="T4" fmla="*/ 115 w 595"/>
                <a:gd name="T5" fmla="*/ 477 h 477"/>
                <a:gd name="T6" fmla="*/ 595 w 595"/>
                <a:gd name="T7" fmla="*/ 269 h 477"/>
                <a:gd name="T8" fmla="*/ 479 w 595"/>
                <a:gd name="T9" fmla="*/ 0 h 477"/>
                <a:gd name="T10" fmla="*/ 0 60000 65536"/>
                <a:gd name="T11" fmla="*/ 0 60000 65536"/>
                <a:gd name="T12" fmla="*/ 0 60000 65536"/>
                <a:gd name="T13" fmla="*/ 0 60000 65536"/>
                <a:gd name="T14" fmla="*/ 0 60000 65536"/>
                <a:gd name="T15" fmla="*/ 0 w 595"/>
                <a:gd name="T16" fmla="*/ 0 h 477"/>
                <a:gd name="T17" fmla="*/ 595 w 595"/>
                <a:gd name="T18" fmla="*/ 477 h 477"/>
              </a:gdLst>
              <a:ahLst/>
              <a:cxnLst>
                <a:cxn ang="T10">
                  <a:pos x="T0" y="T1"/>
                </a:cxn>
                <a:cxn ang="T11">
                  <a:pos x="T2" y="T3"/>
                </a:cxn>
                <a:cxn ang="T12">
                  <a:pos x="T4" y="T5"/>
                </a:cxn>
                <a:cxn ang="T13">
                  <a:pos x="T6" y="T7"/>
                </a:cxn>
                <a:cxn ang="T14">
                  <a:pos x="T8" y="T9"/>
                </a:cxn>
              </a:cxnLst>
              <a:rect l="T15" t="T16" r="T17" b="T18"/>
              <a:pathLst>
                <a:path w="595" h="477">
                  <a:moveTo>
                    <a:pt x="479" y="0"/>
                  </a:moveTo>
                  <a:lnTo>
                    <a:pt x="0" y="208"/>
                  </a:lnTo>
                  <a:lnTo>
                    <a:pt x="115" y="477"/>
                  </a:lnTo>
                  <a:lnTo>
                    <a:pt x="595" y="269"/>
                  </a:lnTo>
                  <a:lnTo>
                    <a:pt x="479" y="0"/>
                  </a:lnTo>
                  <a:close/>
                </a:path>
              </a:pathLst>
            </a:custGeom>
            <a:solidFill>
              <a:srgbClr val="EDF5F5"/>
            </a:solidFill>
            <a:ln w="9525">
              <a:noFill/>
              <a:round/>
              <a:headEnd/>
              <a:tailEnd/>
            </a:ln>
          </p:spPr>
          <p:txBody>
            <a:bodyPr/>
            <a:lstStyle/>
            <a:p>
              <a:endParaRPr lang="zh-CN" altLang="en-US"/>
            </a:p>
          </p:txBody>
        </p:sp>
        <p:sp>
          <p:nvSpPr>
            <p:cNvPr id="31824" name="Freeform 536"/>
            <p:cNvSpPr>
              <a:spLocks/>
            </p:cNvSpPr>
            <p:nvPr/>
          </p:nvSpPr>
          <p:spPr bwMode="auto">
            <a:xfrm>
              <a:off x="4883" y="1932"/>
              <a:ext cx="29" cy="29"/>
            </a:xfrm>
            <a:custGeom>
              <a:avLst/>
              <a:gdLst>
                <a:gd name="T0" fmla="*/ 478 w 589"/>
                <a:gd name="T1" fmla="*/ 0 h 465"/>
                <a:gd name="T2" fmla="*/ 0 w 589"/>
                <a:gd name="T3" fmla="*/ 208 h 465"/>
                <a:gd name="T4" fmla="*/ 109 w 589"/>
                <a:gd name="T5" fmla="*/ 465 h 465"/>
                <a:gd name="T6" fmla="*/ 589 w 589"/>
                <a:gd name="T7" fmla="*/ 257 h 465"/>
                <a:gd name="T8" fmla="*/ 478 w 589"/>
                <a:gd name="T9" fmla="*/ 0 h 465"/>
                <a:gd name="T10" fmla="*/ 0 60000 65536"/>
                <a:gd name="T11" fmla="*/ 0 60000 65536"/>
                <a:gd name="T12" fmla="*/ 0 60000 65536"/>
                <a:gd name="T13" fmla="*/ 0 60000 65536"/>
                <a:gd name="T14" fmla="*/ 0 60000 65536"/>
                <a:gd name="T15" fmla="*/ 0 w 589"/>
                <a:gd name="T16" fmla="*/ 0 h 465"/>
                <a:gd name="T17" fmla="*/ 589 w 589"/>
                <a:gd name="T18" fmla="*/ 465 h 465"/>
              </a:gdLst>
              <a:ahLst/>
              <a:cxnLst>
                <a:cxn ang="T10">
                  <a:pos x="T0" y="T1"/>
                </a:cxn>
                <a:cxn ang="T11">
                  <a:pos x="T2" y="T3"/>
                </a:cxn>
                <a:cxn ang="T12">
                  <a:pos x="T4" y="T5"/>
                </a:cxn>
                <a:cxn ang="T13">
                  <a:pos x="T6" y="T7"/>
                </a:cxn>
                <a:cxn ang="T14">
                  <a:pos x="T8" y="T9"/>
                </a:cxn>
              </a:cxnLst>
              <a:rect l="T15" t="T16" r="T17" b="T18"/>
              <a:pathLst>
                <a:path w="589" h="465">
                  <a:moveTo>
                    <a:pt x="478" y="0"/>
                  </a:moveTo>
                  <a:lnTo>
                    <a:pt x="0" y="208"/>
                  </a:lnTo>
                  <a:lnTo>
                    <a:pt x="109" y="465"/>
                  </a:lnTo>
                  <a:lnTo>
                    <a:pt x="589" y="257"/>
                  </a:lnTo>
                  <a:lnTo>
                    <a:pt x="478" y="0"/>
                  </a:lnTo>
                  <a:close/>
                </a:path>
              </a:pathLst>
            </a:custGeom>
            <a:solidFill>
              <a:srgbClr val="878F8F"/>
            </a:solidFill>
            <a:ln w="9525">
              <a:noFill/>
              <a:round/>
              <a:headEnd/>
              <a:tailEnd/>
            </a:ln>
          </p:spPr>
          <p:txBody>
            <a:bodyPr/>
            <a:lstStyle/>
            <a:p>
              <a:endParaRPr lang="zh-CN" altLang="en-US"/>
            </a:p>
          </p:txBody>
        </p:sp>
        <p:sp>
          <p:nvSpPr>
            <p:cNvPr id="31825" name="Freeform 537"/>
            <p:cNvSpPr>
              <a:spLocks/>
            </p:cNvSpPr>
            <p:nvPr/>
          </p:nvSpPr>
          <p:spPr bwMode="auto">
            <a:xfrm>
              <a:off x="4896" y="1937"/>
              <a:ext cx="12" cy="14"/>
            </a:xfrm>
            <a:custGeom>
              <a:avLst/>
              <a:gdLst>
                <a:gd name="T0" fmla="*/ 160 w 229"/>
                <a:gd name="T1" fmla="*/ 221 h 231"/>
                <a:gd name="T2" fmla="*/ 138 w 229"/>
                <a:gd name="T3" fmla="*/ 228 h 231"/>
                <a:gd name="T4" fmla="*/ 116 w 229"/>
                <a:gd name="T5" fmla="*/ 231 h 231"/>
                <a:gd name="T6" fmla="*/ 94 w 229"/>
                <a:gd name="T7" fmla="*/ 229 h 231"/>
                <a:gd name="T8" fmla="*/ 74 w 229"/>
                <a:gd name="T9" fmla="*/ 223 h 231"/>
                <a:gd name="T10" fmla="*/ 54 w 229"/>
                <a:gd name="T11" fmla="*/ 212 h 231"/>
                <a:gd name="T12" fmla="*/ 36 w 229"/>
                <a:gd name="T13" fmla="*/ 199 h 231"/>
                <a:gd name="T14" fmla="*/ 22 w 229"/>
                <a:gd name="T15" fmla="*/ 182 h 231"/>
                <a:gd name="T16" fmla="*/ 11 w 229"/>
                <a:gd name="T17" fmla="*/ 161 h 231"/>
                <a:gd name="T18" fmla="*/ 3 w 229"/>
                <a:gd name="T19" fmla="*/ 139 h 231"/>
                <a:gd name="T20" fmla="*/ 0 w 229"/>
                <a:gd name="T21" fmla="*/ 117 h 231"/>
                <a:gd name="T22" fmla="*/ 2 w 229"/>
                <a:gd name="T23" fmla="*/ 95 h 231"/>
                <a:gd name="T24" fmla="*/ 9 w 229"/>
                <a:gd name="T25" fmla="*/ 73 h 231"/>
                <a:gd name="T26" fmla="*/ 19 w 229"/>
                <a:gd name="T27" fmla="*/ 54 h 231"/>
                <a:gd name="T28" fmla="*/ 32 w 229"/>
                <a:gd name="T29" fmla="*/ 36 h 231"/>
                <a:gd name="T30" fmla="*/ 49 w 229"/>
                <a:gd name="T31" fmla="*/ 22 h 231"/>
                <a:gd name="T32" fmla="*/ 69 w 229"/>
                <a:gd name="T33" fmla="*/ 10 h 231"/>
                <a:gd name="T34" fmla="*/ 91 w 229"/>
                <a:gd name="T35" fmla="*/ 3 h 231"/>
                <a:gd name="T36" fmla="*/ 114 w 229"/>
                <a:gd name="T37" fmla="*/ 0 h 231"/>
                <a:gd name="T38" fmla="*/ 135 w 229"/>
                <a:gd name="T39" fmla="*/ 2 h 231"/>
                <a:gd name="T40" fmla="*/ 157 w 229"/>
                <a:gd name="T41" fmla="*/ 8 h 231"/>
                <a:gd name="T42" fmla="*/ 176 w 229"/>
                <a:gd name="T43" fmla="*/ 19 h 231"/>
                <a:gd name="T44" fmla="*/ 193 w 229"/>
                <a:gd name="T45" fmla="*/ 32 h 231"/>
                <a:gd name="T46" fmla="*/ 208 w 229"/>
                <a:gd name="T47" fmla="*/ 49 h 231"/>
                <a:gd name="T48" fmla="*/ 219 w 229"/>
                <a:gd name="T49" fmla="*/ 70 h 231"/>
                <a:gd name="T50" fmla="*/ 226 w 229"/>
                <a:gd name="T51" fmla="*/ 92 h 231"/>
                <a:gd name="T52" fmla="*/ 229 w 229"/>
                <a:gd name="T53" fmla="*/ 114 h 231"/>
                <a:gd name="T54" fmla="*/ 227 w 229"/>
                <a:gd name="T55" fmla="*/ 136 h 231"/>
                <a:gd name="T56" fmla="*/ 221 w 229"/>
                <a:gd name="T57" fmla="*/ 157 h 231"/>
                <a:gd name="T58" fmla="*/ 211 w 229"/>
                <a:gd name="T59" fmla="*/ 177 h 231"/>
                <a:gd name="T60" fmla="*/ 197 w 229"/>
                <a:gd name="T61" fmla="*/ 195 h 231"/>
                <a:gd name="T62" fmla="*/ 181 w 229"/>
                <a:gd name="T63" fmla="*/ 209 h 231"/>
                <a:gd name="T64" fmla="*/ 160 w 229"/>
                <a:gd name="T65" fmla="*/ 221 h 2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9"/>
                <a:gd name="T100" fmla="*/ 0 h 231"/>
                <a:gd name="T101" fmla="*/ 229 w 229"/>
                <a:gd name="T102" fmla="*/ 231 h 2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9" h="231">
                  <a:moveTo>
                    <a:pt x="160" y="221"/>
                  </a:moveTo>
                  <a:lnTo>
                    <a:pt x="138" y="228"/>
                  </a:lnTo>
                  <a:lnTo>
                    <a:pt x="116" y="231"/>
                  </a:lnTo>
                  <a:lnTo>
                    <a:pt x="94" y="229"/>
                  </a:lnTo>
                  <a:lnTo>
                    <a:pt x="74" y="223"/>
                  </a:lnTo>
                  <a:lnTo>
                    <a:pt x="54" y="212"/>
                  </a:lnTo>
                  <a:lnTo>
                    <a:pt x="36" y="199"/>
                  </a:lnTo>
                  <a:lnTo>
                    <a:pt x="22" y="182"/>
                  </a:lnTo>
                  <a:lnTo>
                    <a:pt x="11" y="161"/>
                  </a:lnTo>
                  <a:lnTo>
                    <a:pt x="3" y="139"/>
                  </a:lnTo>
                  <a:lnTo>
                    <a:pt x="0" y="117"/>
                  </a:lnTo>
                  <a:lnTo>
                    <a:pt x="2" y="95"/>
                  </a:lnTo>
                  <a:lnTo>
                    <a:pt x="9" y="73"/>
                  </a:lnTo>
                  <a:lnTo>
                    <a:pt x="19" y="54"/>
                  </a:lnTo>
                  <a:lnTo>
                    <a:pt x="32" y="36"/>
                  </a:lnTo>
                  <a:lnTo>
                    <a:pt x="49" y="22"/>
                  </a:lnTo>
                  <a:lnTo>
                    <a:pt x="69" y="10"/>
                  </a:lnTo>
                  <a:lnTo>
                    <a:pt x="91" y="3"/>
                  </a:lnTo>
                  <a:lnTo>
                    <a:pt x="114" y="0"/>
                  </a:lnTo>
                  <a:lnTo>
                    <a:pt x="135" y="2"/>
                  </a:lnTo>
                  <a:lnTo>
                    <a:pt x="157" y="8"/>
                  </a:lnTo>
                  <a:lnTo>
                    <a:pt x="176" y="19"/>
                  </a:lnTo>
                  <a:lnTo>
                    <a:pt x="193" y="32"/>
                  </a:lnTo>
                  <a:lnTo>
                    <a:pt x="208" y="49"/>
                  </a:lnTo>
                  <a:lnTo>
                    <a:pt x="219" y="70"/>
                  </a:lnTo>
                  <a:lnTo>
                    <a:pt x="226" y="92"/>
                  </a:lnTo>
                  <a:lnTo>
                    <a:pt x="229" y="114"/>
                  </a:lnTo>
                  <a:lnTo>
                    <a:pt x="227" y="136"/>
                  </a:lnTo>
                  <a:lnTo>
                    <a:pt x="221" y="157"/>
                  </a:lnTo>
                  <a:lnTo>
                    <a:pt x="211" y="177"/>
                  </a:lnTo>
                  <a:lnTo>
                    <a:pt x="197" y="195"/>
                  </a:lnTo>
                  <a:lnTo>
                    <a:pt x="181" y="209"/>
                  </a:lnTo>
                  <a:lnTo>
                    <a:pt x="160" y="221"/>
                  </a:lnTo>
                  <a:close/>
                </a:path>
              </a:pathLst>
            </a:custGeom>
            <a:solidFill>
              <a:srgbClr val="E33338"/>
            </a:solidFill>
            <a:ln w="9525">
              <a:noFill/>
              <a:round/>
              <a:headEnd/>
              <a:tailEnd/>
            </a:ln>
          </p:spPr>
          <p:txBody>
            <a:bodyPr/>
            <a:lstStyle/>
            <a:p>
              <a:endParaRPr lang="zh-CN" altLang="en-US"/>
            </a:p>
          </p:txBody>
        </p:sp>
        <p:sp>
          <p:nvSpPr>
            <p:cNvPr id="31826" name="Freeform 538"/>
            <p:cNvSpPr>
              <a:spLocks/>
            </p:cNvSpPr>
            <p:nvPr/>
          </p:nvSpPr>
          <p:spPr bwMode="auto">
            <a:xfrm>
              <a:off x="4897" y="1937"/>
              <a:ext cx="10" cy="13"/>
            </a:xfrm>
            <a:custGeom>
              <a:avLst/>
              <a:gdLst>
                <a:gd name="T0" fmla="*/ 147 w 210"/>
                <a:gd name="T1" fmla="*/ 203 h 211"/>
                <a:gd name="T2" fmla="*/ 126 w 210"/>
                <a:gd name="T3" fmla="*/ 209 h 211"/>
                <a:gd name="T4" fmla="*/ 106 w 210"/>
                <a:gd name="T5" fmla="*/ 211 h 211"/>
                <a:gd name="T6" fmla="*/ 85 w 210"/>
                <a:gd name="T7" fmla="*/ 209 h 211"/>
                <a:gd name="T8" fmla="*/ 67 w 210"/>
                <a:gd name="T9" fmla="*/ 203 h 211"/>
                <a:gd name="T10" fmla="*/ 48 w 210"/>
                <a:gd name="T11" fmla="*/ 194 h 211"/>
                <a:gd name="T12" fmla="*/ 32 w 210"/>
                <a:gd name="T13" fmla="*/ 181 h 211"/>
                <a:gd name="T14" fmla="*/ 18 w 210"/>
                <a:gd name="T15" fmla="*/ 166 h 211"/>
                <a:gd name="T16" fmla="*/ 8 w 210"/>
                <a:gd name="T17" fmla="*/ 147 h 211"/>
                <a:gd name="T18" fmla="*/ 2 w 210"/>
                <a:gd name="T19" fmla="*/ 127 h 211"/>
                <a:gd name="T20" fmla="*/ 0 w 210"/>
                <a:gd name="T21" fmla="*/ 106 h 211"/>
                <a:gd name="T22" fmla="*/ 2 w 210"/>
                <a:gd name="T23" fmla="*/ 85 h 211"/>
                <a:gd name="T24" fmla="*/ 8 w 210"/>
                <a:gd name="T25" fmla="*/ 67 h 211"/>
                <a:gd name="T26" fmla="*/ 17 w 210"/>
                <a:gd name="T27" fmla="*/ 48 h 211"/>
                <a:gd name="T28" fmla="*/ 30 w 210"/>
                <a:gd name="T29" fmla="*/ 32 h 211"/>
                <a:gd name="T30" fmla="*/ 45 w 210"/>
                <a:gd name="T31" fmla="*/ 19 h 211"/>
                <a:gd name="T32" fmla="*/ 64 w 210"/>
                <a:gd name="T33" fmla="*/ 8 h 211"/>
                <a:gd name="T34" fmla="*/ 84 w 210"/>
                <a:gd name="T35" fmla="*/ 2 h 211"/>
                <a:gd name="T36" fmla="*/ 105 w 210"/>
                <a:gd name="T37" fmla="*/ 0 h 211"/>
                <a:gd name="T38" fmla="*/ 124 w 210"/>
                <a:gd name="T39" fmla="*/ 2 h 211"/>
                <a:gd name="T40" fmla="*/ 144 w 210"/>
                <a:gd name="T41" fmla="*/ 7 h 211"/>
                <a:gd name="T42" fmla="*/ 163 w 210"/>
                <a:gd name="T43" fmla="*/ 17 h 211"/>
                <a:gd name="T44" fmla="*/ 178 w 210"/>
                <a:gd name="T45" fmla="*/ 29 h 211"/>
                <a:gd name="T46" fmla="*/ 191 w 210"/>
                <a:gd name="T47" fmla="*/ 45 h 211"/>
                <a:gd name="T48" fmla="*/ 202 w 210"/>
                <a:gd name="T49" fmla="*/ 63 h 211"/>
                <a:gd name="T50" fmla="*/ 208 w 210"/>
                <a:gd name="T51" fmla="*/ 83 h 211"/>
                <a:gd name="T52" fmla="*/ 210 w 210"/>
                <a:gd name="T53" fmla="*/ 104 h 211"/>
                <a:gd name="T54" fmla="*/ 208 w 210"/>
                <a:gd name="T55" fmla="*/ 125 h 211"/>
                <a:gd name="T56" fmla="*/ 203 w 210"/>
                <a:gd name="T57" fmla="*/ 145 h 211"/>
                <a:gd name="T58" fmla="*/ 193 w 210"/>
                <a:gd name="T59" fmla="*/ 162 h 211"/>
                <a:gd name="T60" fmla="*/ 181 w 210"/>
                <a:gd name="T61" fmla="*/ 179 h 211"/>
                <a:gd name="T62" fmla="*/ 166 w 210"/>
                <a:gd name="T63" fmla="*/ 193 h 211"/>
                <a:gd name="T64" fmla="*/ 147 w 210"/>
                <a:gd name="T65" fmla="*/ 203 h 2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0"/>
                <a:gd name="T100" fmla="*/ 0 h 211"/>
                <a:gd name="T101" fmla="*/ 210 w 210"/>
                <a:gd name="T102" fmla="*/ 211 h 2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0" h="211">
                  <a:moveTo>
                    <a:pt x="147" y="203"/>
                  </a:moveTo>
                  <a:lnTo>
                    <a:pt x="126" y="209"/>
                  </a:lnTo>
                  <a:lnTo>
                    <a:pt x="106" y="211"/>
                  </a:lnTo>
                  <a:lnTo>
                    <a:pt x="85" y="209"/>
                  </a:lnTo>
                  <a:lnTo>
                    <a:pt x="67" y="203"/>
                  </a:lnTo>
                  <a:lnTo>
                    <a:pt x="48" y="194"/>
                  </a:lnTo>
                  <a:lnTo>
                    <a:pt x="32" y="181"/>
                  </a:lnTo>
                  <a:lnTo>
                    <a:pt x="18" y="166"/>
                  </a:lnTo>
                  <a:lnTo>
                    <a:pt x="8" y="147"/>
                  </a:lnTo>
                  <a:lnTo>
                    <a:pt x="2" y="127"/>
                  </a:lnTo>
                  <a:lnTo>
                    <a:pt x="0" y="106"/>
                  </a:lnTo>
                  <a:lnTo>
                    <a:pt x="2" y="85"/>
                  </a:lnTo>
                  <a:lnTo>
                    <a:pt x="8" y="67"/>
                  </a:lnTo>
                  <a:lnTo>
                    <a:pt x="17" y="48"/>
                  </a:lnTo>
                  <a:lnTo>
                    <a:pt x="30" y="32"/>
                  </a:lnTo>
                  <a:lnTo>
                    <a:pt x="45" y="19"/>
                  </a:lnTo>
                  <a:lnTo>
                    <a:pt x="64" y="8"/>
                  </a:lnTo>
                  <a:lnTo>
                    <a:pt x="84" y="2"/>
                  </a:lnTo>
                  <a:lnTo>
                    <a:pt x="105" y="0"/>
                  </a:lnTo>
                  <a:lnTo>
                    <a:pt x="124" y="2"/>
                  </a:lnTo>
                  <a:lnTo>
                    <a:pt x="144" y="7"/>
                  </a:lnTo>
                  <a:lnTo>
                    <a:pt x="163" y="17"/>
                  </a:lnTo>
                  <a:lnTo>
                    <a:pt x="178" y="29"/>
                  </a:lnTo>
                  <a:lnTo>
                    <a:pt x="191" y="45"/>
                  </a:lnTo>
                  <a:lnTo>
                    <a:pt x="202" y="63"/>
                  </a:lnTo>
                  <a:lnTo>
                    <a:pt x="208" y="83"/>
                  </a:lnTo>
                  <a:lnTo>
                    <a:pt x="210" y="104"/>
                  </a:lnTo>
                  <a:lnTo>
                    <a:pt x="208" y="125"/>
                  </a:lnTo>
                  <a:lnTo>
                    <a:pt x="203" y="145"/>
                  </a:lnTo>
                  <a:lnTo>
                    <a:pt x="193" y="162"/>
                  </a:lnTo>
                  <a:lnTo>
                    <a:pt x="181" y="179"/>
                  </a:lnTo>
                  <a:lnTo>
                    <a:pt x="166" y="193"/>
                  </a:lnTo>
                  <a:lnTo>
                    <a:pt x="147" y="203"/>
                  </a:lnTo>
                  <a:close/>
                </a:path>
              </a:pathLst>
            </a:custGeom>
            <a:solidFill>
              <a:srgbClr val="EB5F61"/>
            </a:solidFill>
            <a:ln w="9525">
              <a:noFill/>
              <a:round/>
              <a:headEnd/>
              <a:tailEnd/>
            </a:ln>
          </p:spPr>
          <p:txBody>
            <a:bodyPr/>
            <a:lstStyle/>
            <a:p>
              <a:endParaRPr lang="zh-CN" altLang="en-US"/>
            </a:p>
          </p:txBody>
        </p:sp>
        <p:sp>
          <p:nvSpPr>
            <p:cNvPr id="31827" name="Freeform 539"/>
            <p:cNvSpPr>
              <a:spLocks/>
            </p:cNvSpPr>
            <p:nvPr/>
          </p:nvSpPr>
          <p:spPr bwMode="auto">
            <a:xfrm>
              <a:off x="4897" y="1937"/>
              <a:ext cx="10" cy="12"/>
            </a:xfrm>
            <a:custGeom>
              <a:avLst/>
              <a:gdLst>
                <a:gd name="T0" fmla="*/ 133 w 191"/>
                <a:gd name="T1" fmla="*/ 185 h 192"/>
                <a:gd name="T2" fmla="*/ 114 w 191"/>
                <a:gd name="T3" fmla="*/ 191 h 192"/>
                <a:gd name="T4" fmla="*/ 96 w 191"/>
                <a:gd name="T5" fmla="*/ 192 h 192"/>
                <a:gd name="T6" fmla="*/ 77 w 191"/>
                <a:gd name="T7" fmla="*/ 190 h 192"/>
                <a:gd name="T8" fmla="*/ 60 w 191"/>
                <a:gd name="T9" fmla="*/ 185 h 192"/>
                <a:gd name="T10" fmla="*/ 44 w 191"/>
                <a:gd name="T11" fmla="*/ 176 h 192"/>
                <a:gd name="T12" fmla="*/ 30 w 191"/>
                <a:gd name="T13" fmla="*/ 165 h 192"/>
                <a:gd name="T14" fmla="*/ 18 w 191"/>
                <a:gd name="T15" fmla="*/ 150 h 192"/>
                <a:gd name="T16" fmla="*/ 8 w 191"/>
                <a:gd name="T17" fmla="*/ 133 h 192"/>
                <a:gd name="T18" fmla="*/ 2 w 191"/>
                <a:gd name="T19" fmla="*/ 115 h 192"/>
                <a:gd name="T20" fmla="*/ 0 w 191"/>
                <a:gd name="T21" fmla="*/ 96 h 192"/>
                <a:gd name="T22" fmla="*/ 2 w 191"/>
                <a:gd name="T23" fmla="*/ 78 h 192"/>
                <a:gd name="T24" fmla="*/ 7 w 191"/>
                <a:gd name="T25" fmla="*/ 61 h 192"/>
                <a:gd name="T26" fmla="*/ 15 w 191"/>
                <a:gd name="T27" fmla="*/ 44 h 192"/>
                <a:gd name="T28" fmla="*/ 27 w 191"/>
                <a:gd name="T29" fmla="*/ 29 h 192"/>
                <a:gd name="T30" fmla="*/ 41 w 191"/>
                <a:gd name="T31" fmla="*/ 17 h 192"/>
                <a:gd name="T32" fmla="*/ 58 w 191"/>
                <a:gd name="T33" fmla="*/ 8 h 192"/>
                <a:gd name="T34" fmla="*/ 76 w 191"/>
                <a:gd name="T35" fmla="*/ 1 h 192"/>
                <a:gd name="T36" fmla="*/ 96 w 191"/>
                <a:gd name="T37" fmla="*/ 0 h 192"/>
                <a:gd name="T38" fmla="*/ 113 w 191"/>
                <a:gd name="T39" fmla="*/ 1 h 192"/>
                <a:gd name="T40" fmla="*/ 132 w 191"/>
                <a:gd name="T41" fmla="*/ 6 h 192"/>
                <a:gd name="T42" fmla="*/ 147 w 191"/>
                <a:gd name="T43" fmla="*/ 15 h 192"/>
                <a:gd name="T44" fmla="*/ 162 w 191"/>
                <a:gd name="T45" fmla="*/ 26 h 192"/>
                <a:gd name="T46" fmla="*/ 174 w 191"/>
                <a:gd name="T47" fmla="*/ 41 h 192"/>
                <a:gd name="T48" fmla="*/ 183 w 191"/>
                <a:gd name="T49" fmla="*/ 57 h 192"/>
                <a:gd name="T50" fmla="*/ 189 w 191"/>
                <a:gd name="T51" fmla="*/ 76 h 192"/>
                <a:gd name="T52" fmla="*/ 191 w 191"/>
                <a:gd name="T53" fmla="*/ 95 h 192"/>
                <a:gd name="T54" fmla="*/ 190 w 191"/>
                <a:gd name="T55" fmla="*/ 113 h 192"/>
                <a:gd name="T56" fmla="*/ 185 w 191"/>
                <a:gd name="T57" fmla="*/ 130 h 192"/>
                <a:gd name="T58" fmla="*/ 176 w 191"/>
                <a:gd name="T59" fmla="*/ 147 h 192"/>
                <a:gd name="T60" fmla="*/ 165 w 191"/>
                <a:gd name="T61" fmla="*/ 163 h 192"/>
                <a:gd name="T62" fmla="*/ 151 w 191"/>
                <a:gd name="T63" fmla="*/ 175 h 192"/>
                <a:gd name="T64" fmla="*/ 133 w 191"/>
                <a:gd name="T65" fmla="*/ 185 h 19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91"/>
                <a:gd name="T100" fmla="*/ 0 h 192"/>
                <a:gd name="T101" fmla="*/ 191 w 191"/>
                <a:gd name="T102" fmla="*/ 192 h 19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91" h="192">
                  <a:moveTo>
                    <a:pt x="133" y="185"/>
                  </a:moveTo>
                  <a:lnTo>
                    <a:pt x="114" y="191"/>
                  </a:lnTo>
                  <a:lnTo>
                    <a:pt x="96" y="192"/>
                  </a:lnTo>
                  <a:lnTo>
                    <a:pt x="77" y="190"/>
                  </a:lnTo>
                  <a:lnTo>
                    <a:pt x="60" y="185"/>
                  </a:lnTo>
                  <a:lnTo>
                    <a:pt x="44" y="176"/>
                  </a:lnTo>
                  <a:lnTo>
                    <a:pt x="30" y="165"/>
                  </a:lnTo>
                  <a:lnTo>
                    <a:pt x="18" y="150"/>
                  </a:lnTo>
                  <a:lnTo>
                    <a:pt x="8" y="133"/>
                  </a:lnTo>
                  <a:lnTo>
                    <a:pt x="2" y="115"/>
                  </a:lnTo>
                  <a:lnTo>
                    <a:pt x="0" y="96"/>
                  </a:lnTo>
                  <a:lnTo>
                    <a:pt x="2" y="78"/>
                  </a:lnTo>
                  <a:lnTo>
                    <a:pt x="7" y="61"/>
                  </a:lnTo>
                  <a:lnTo>
                    <a:pt x="15" y="44"/>
                  </a:lnTo>
                  <a:lnTo>
                    <a:pt x="27" y="29"/>
                  </a:lnTo>
                  <a:lnTo>
                    <a:pt x="41" y="17"/>
                  </a:lnTo>
                  <a:lnTo>
                    <a:pt x="58" y="8"/>
                  </a:lnTo>
                  <a:lnTo>
                    <a:pt x="76" y="1"/>
                  </a:lnTo>
                  <a:lnTo>
                    <a:pt x="96" y="0"/>
                  </a:lnTo>
                  <a:lnTo>
                    <a:pt x="113" y="1"/>
                  </a:lnTo>
                  <a:lnTo>
                    <a:pt x="132" y="6"/>
                  </a:lnTo>
                  <a:lnTo>
                    <a:pt x="147" y="15"/>
                  </a:lnTo>
                  <a:lnTo>
                    <a:pt x="162" y="26"/>
                  </a:lnTo>
                  <a:lnTo>
                    <a:pt x="174" y="41"/>
                  </a:lnTo>
                  <a:lnTo>
                    <a:pt x="183" y="57"/>
                  </a:lnTo>
                  <a:lnTo>
                    <a:pt x="189" y="76"/>
                  </a:lnTo>
                  <a:lnTo>
                    <a:pt x="191" y="95"/>
                  </a:lnTo>
                  <a:lnTo>
                    <a:pt x="190" y="113"/>
                  </a:lnTo>
                  <a:lnTo>
                    <a:pt x="185" y="130"/>
                  </a:lnTo>
                  <a:lnTo>
                    <a:pt x="176" y="147"/>
                  </a:lnTo>
                  <a:lnTo>
                    <a:pt x="165" y="163"/>
                  </a:lnTo>
                  <a:lnTo>
                    <a:pt x="151" y="175"/>
                  </a:lnTo>
                  <a:lnTo>
                    <a:pt x="133" y="185"/>
                  </a:lnTo>
                  <a:close/>
                </a:path>
              </a:pathLst>
            </a:custGeom>
            <a:solidFill>
              <a:srgbClr val="F0878A"/>
            </a:solidFill>
            <a:ln w="9525">
              <a:noFill/>
              <a:round/>
              <a:headEnd/>
              <a:tailEnd/>
            </a:ln>
          </p:spPr>
          <p:txBody>
            <a:bodyPr/>
            <a:lstStyle/>
            <a:p>
              <a:endParaRPr lang="zh-CN" altLang="en-US"/>
            </a:p>
          </p:txBody>
        </p:sp>
        <p:sp>
          <p:nvSpPr>
            <p:cNvPr id="31828" name="Freeform 540"/>
            <p:cNvSpPr>
              <a:spLocks/>
            </p:cNvSpPr>
            <p:nvPr/>
          </p:nvSpPr>
          <p:spPr bwMode="auto">
            <a:xfrm>
              <a:off x="4898" y="1937"/>
              <a:ext cx="9" cy="11"/>
            </a:xfrm>
            <a:custGeom>
              <a:avLst/>
              <a:gdLst>
                <a:gd name="T0" fmla="*/ 122 w 173"/>
                <a:gd name="T1" fmla="*/ 168 h 175"/>
                <a:gd name="T2" fmla="*/ 105 w 173"/>
                <a:gd name="T3" fmla="*/ 173 h 175"/>
                <a:gd name="T4" fmla="*/ 88 w 173"/>
                <a:gd name="T5" fmla="*/ 175 h 175"/>
                <a:gd name="T6" fmla="*/ 71 w 173"/>
                <a:gd name="T7" fmla="*/ 174 h 175"/>
                <a:gd name="T8" fmla="*/ 55 w 173"/>
                <a:gd name="T9" fmla="*/ 169 h 175"/>
                <a:gd name="T10" fmla="*/ 41 w 173"/>
                <a:gd name="T11" fmla="*/ 161 h 175"/>
                <a:gd name="T12" fmla="*/ 27 w 173"/>
                <a:gd name="T13" fmla="*/ 150 h 175"/>
                <a:gd name="T14" fmla="*/ 16 w 173"/>
                <a:gd name="T15" fmla="*/ 138 h 175"/>
                <a:gd name="T16" fmla="*/ 8 w 173"/>
                <a:gd name="T17" fmla="*/ 122 h 175"/>
                <a:gd name="T18" fmla="*/ 2 w 173"/>
                <a:gd name="T19" fmla="*/ 105 h 175"/>
                <a:gd name="T20" fmla="*/ 0 w 173"/>
                <a:gd name="T21" fmla="*/ 89 h 175"/>
                <a:gd name="T22" fmla="*/ 2 w 173"/>
                <a:gd name="T23" fmla="*/ 71 h 175"/>
                <a:gd name="T24" fmla="*/ 8 w 173"/>
                <a:gd name="T25" fmla="*/ 55 h 175"/>
                <a:gd name="T26" fmla="*/ 15 w 173"/>
                <a:gd name="T27" fmla="*/ 41 h 175"/>
                <a:gd name="T28" fmla="*/ 25 w 173"/>
                <a:gd name="T29" fmla="*/ 27 h 175"/>
                <a:gd name="T30" fmla="*/ 37 w 173"/>
                <a:gd name="T31" fmla="*/ 16 h 175"/>
                <a:gd name="T32" fmla="*/ 53 w 173"/>
                <a:gd name="T33" fmla="*/ 8 h 175"/>
                <a:gd name="T34" fmla="*/ 69 w 173"/>
                <a:gd name="T35" fmla="*/ 2 h 175"/>
                <a:gd name="T36" fmla="*/ 86 w 173"/>
                <a:gd name="T37" fmla="*/ 0 h 175"/>
                <a:gd name="T38" fmla="*/ 103 w 173"/>
                <a:gd name="T39" fmla="*/ 2 h 175"/>
                <a:gd name="T40" fmla="*/ 119 w 173"/>
                <a:gd name="T41" fmla="*/ 7 h 175"/>
                <a:gd name="T42" fmla="*/ 133 w 173"/>
                <a:gd name="T43" fmla="*/ 15 h 175"/>
                <a:gd name="T44" fmla="*/ 147 w 173"/>
                <a:gd name="T45" fmla="*/ 24 h 175"/>
                <a:gd name="T46" fmla="*/ 158 w 173"/>
                <a:gd name="T47" fmla="*/ 38 h 175"/>
                <a:gd name="T48" fmla="*/ 166 w 173"/>
                <a:gd name="T49" fmla="*/ 52 h 175"/>
                <a:gd name="T50" fmla="*/ 171 w 173"/>
                <a:gd name="T51" fmla="*/ 69 h 175"/>
                <a:gd name="T52" fmla="*/ 173 w 173"/>
                <a:gd name="T53" fmla="*/ 87 h 175"/>
                <a:gd name="T54" fmla="*/ 171 w 173"/>
                <a:gd name="T55" fmla="*/ 103 h 175"/>
                <a:gd name="T56" fmla="*/ 167 w 173"/>
                <a:gd name="T57" fmla="*/ 119 h 175"/>
                <a:gd name="T58" fmla="*/ 160 w 173"/>
                <a:gd name="T59" fmla="*/ 135 h 175"/>
                <a:gd name="T60" fmla="*/ 150 w 173"/>
                <a:gd name="T61" fmla="*/ 148 h 175"/>
                <a:gd name="T62" fmla="*/ 137 w 173"/>
                <a:gd name="T63" fmla="*/ 160 h 175"/>
                <a:gd name="T64" fmla="*/ 122 w 173"/>
                <a:gd name="T65" fmla="*/ 168 h 17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73"/>
                <a:gd name="T100" fmla="*/ 0 h 175"/>
                <a:gd name="T101" fmla="*/ 173 w 173"/>
                <a:gd name="T102" fmla="*/ 175 h 17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73" h="175">
                  <a:moveTo>
                    <a:pt x="122" y="168"/>
                  </a:moveTo>
                  <a:lnTo>
                    <a:pt x="105" y="173"/>
                  </a:lnTo>
                  <a:lnTo>
                    <a:pt x="88" y="175"/>
                  </a:lnTo>
                  <a:lnTo>
                    <a:pt x="71" y="174"/>
                  </a:lnTo>
                  <a:lnTo>
                    <a:pt x="55" y="169"/>
                  </a:lnTo>
                  <a:lnTo>
                    <a:pt x="41" y="161"/>
                  </a:lnTo>
                  <a:lnTo>
                    <a:pt x="27" y="150"/>
                  </a:lnTo>
                  <a:lnTo>
                    <a:pt x="16" y="138"/>
                  </a:lnTo>
                  <a:lnTo>
                    <a:pt x="8" y="122"/>
                  </a:lnTo>
                  <a:lnTo>
                    <a:pt x="2" y="105"/>
                  </a:lnTo>
                  <a:lnTo>
                    <a:pt x="0" y="89"/>
                  </a:lnTo>
                  <a:lnTo>
                    <a:pt x="2" y="71"/>
                  </a:lnTo>
                  <a:lnTo>
                    <a:pt x="8" y="55"/>
                  </a:lnTo>
                  <a:lnTo>
                    <a:pt x="15" y="41"/>
                  </a:lnTo>
                  <a:lnTo>
                    <a:pt x="25" y="27"/>
                  </a:lnTo>
                  <a:lnTo>
                    <a:pt x="37" y="16"/>
                  </a:lnTo>
                  <a:lnTo>
                    <a:pt x="53" y="8"/>
                  </a:lnTo>
                  <a:lnTo>
                    <a:pt x="69" y="2"/>
                  </a:lnTo>
                  <a:lnTo>
                    <a:pt x="86" y="0"/>
                  </a:lnTo>
                  <a:lnTo>
                    <a:pt x="103" y="2"/>
                  </a:lnTo>
                  <a:lnTo>
                    <a:pt x="119" y="7"/>
                  </a:lnTo>
                  <a:lnTo>
                    <a:pt x="133" y="15"/>
                  </a:lnTo>
                  <a:lnTo>
                    <a:pt x="147" y="24"/>
                  </a:lnTo>
                  <a:lnTo>
                    <a:pt x="158" y="38"/>
                  </a:lnTo>
                  <a:lnTo>
                    <a:pt x="166" y="52"/>
                  </a:lnTo>
                  <a:lnTo>
                    <a:pt x="171" y="69"/>
                  </a:lnTo>
                  <a:lnTo>
                    <a:pt x="173" y="87"/>
                  </a:lnTo>
                  <a:lnTo>
                    <a:pt x="171" y="103"/>
                  </a:lnTo>
                  <a:lnTo>
                    <a:pt x="167" y="119"/>
                  </a:lnTo>
                  <a:lnTo>
                    <a:pt x="160" y="135"/>
                  </a:lnTo>
                  <a:lnTo>
                    <a:pt x="150" y="148"/>
                  </a:lnTo>
                  <a:lnTo>
                    <a:pt x="137" y="160"/>
                  </a:lnTo>
                  <a:lnTo>
                    <a:pt x="122" y="168"/>
                  </a:lnTo>
                  <a:close/>
                </a:path>
              </a:pathLst>
            </a:custGeom>
            <a:solidFill>
              <a:srgbClr val="F5AEB0"/>
            </a:solidFill>
            <a:ln w="9525">
              <a:noFill/>
              <a:round/>
              <a:headEnd/>
              <a:tailEnd/>
            </a:ln>
          </p:spPr>
          <p:txBody>
            <a:bodyPr/>
            <a:lstStyle/>
            <a:p>
              <a:endParaRPr lang="zh-CN" altLang="en-US"/>
            </a:p>
          </p:txBody>
        </p:sp>
        <p:sp>
          <p:nvSpPr>
            <p:cNvPr id="31829" name="Freeform 541"/>
            <p:cNvSpPr>
              <a:spLocks/>
            </p:cNvSpPr>
            <p:nvPr/>
          </p:nvSpPr>
          <p:spPr bwMode="auto">
            <a:xfrm>
              <a:off x="4898" y="1938"/>
              <a:ext cx="8" cy="9"/>
            </a:xfrm>
            <a:custGeom>
              <a:avLst/>
              <a:gdLst>
                <a:gd name="T0" fmla="*/ 107 w 153"/>
                <a:gd name="T1" fmla="*/ 147 h 154"/>
                <a:gd name="T2" fmla="*/ 92 w 153"/>
                <a:gd name="T3" fmla="*/ 153 h 154"/>
                <a:gd name="T4" fmla="*/ 77 w 153"/>
                <a:gd name="T5" fmla="*/ 154 h 154"/>
                <a:gd name="T6" fmla="*/ 63 w 153"/>
                <a:gd name="T7" fmla="*/ 153 h 154"/>
                <a:gd name="T8" fmla="*/ 48 w 153"/>
                <a:gd name="T9" fmla="*/ 148 h 154"/>
                <a:gd name="T10" fmla="*/ 35 w 153"/>
                <a:gd name="T11" fmla="*/ 141 h 154"/>
                <a:gd name="T12" fmla="*/ 23 w 153"/>
                <a:gd name="T13" fmla="*/ 132 h 154"/>
                <a:gd name="T14" fmla="*/ 13 w 153"/>
                <a:gd name="T15" fmla="*/ 120 h 154"/>
                <a:gd name="T16" fmla="*/ 6 w 153"/>
                <a:gd name="T17" fmla="*/ 107 h 154"/>
                <a:gd name="T18" fmla="*/ 2 w 153"/>
                <a:gd name="T19" fmla="*/ 92 h 154"/>
                <a:gd name="T20" fmla="*/ 0 w 153"/>
                <a:gd name="T21" fmla="*/ 77 h 154"/>
                <a:gd name="T22" fmla="*/ 1 w 153"/>
                <a:gd name="T23" fmla="*/ 62 h 154"/>
                <a:gd name="T24" fmla="*/ 5 w 153"/>
                <a:gd name="T25" fmla="*/ 48 h 154"/>
                <a:gd name="T26" fmla="*/ 12 w 153"/>
                <a:gd name="T27" fmla="*/ 35 h 154"/>
                <a:gd name="T28" fmla="*/ 21 w 153"/>
                <a:gd name="T29" fmla="*/ 23 h 154"/>
                <a:gd name="T30" fmla="*/ 33 w 153"/>
                <a:gd name="T31" fmla="*/ 13 h 154"/>
                <a:gd name="T32" fmla="*/ 46 w 153"/>
                <a:gd name="T33" fmla="*/ 6 h 154"/>
                <a:gd name="T34" fmla="*/ 60 w 153"/>
                <a:gd name="T35" fmla="*/ 1 h 154"/>
                <a:gd name="T36" fmla="*/ 76 w 153"/>
                <a:gd name="T37" fmla="*/ 0 h 154"/>
                <a:gd name="T38" fmla="*/ 90 w 153"/>
                <a:gd name="T39" fmla="*/ 1 h 154"/>
                <a:gd name="T40" fmla="*/ 105 w 153"/>
                <a:gd name="T41" fmla="*/ 5 h 154"/>
                <a:gd name="T42" fmla="*/ 118 w 153"/>
                <a:gd name="T43" fmla="*/ 11 h 154"/>
                <a:gd name="T44" fmla="*/ 130 w 153"/>
                <a:gd name="T45" fmla="*/ 20 h 154"/>
                <a:gd name="T46" fmla="*/ 140 w 153"/>
                <a:gd name="T47" fmla="*/ 32 h 154"/>
                <a:gd name="T48" fmla="*/ 147 w 153"/>
                <a:gd name="T49" fmla="*/ 45 h 154"/>
                <a:gd name="T50" fmla="*/ 151 w 153"/>
                <a:gd name="T51" fmla="*/ 60 h 154"/>
                <a:gd name="T52" fmla="*/ 153 w 153"/>
                <a:gd name="T53" fmla="*/ 76 h 154"/>
                <a:gd name="T54" fmla="*/ 152 w 153"/>
                <a:gd name="T55" fmla="*/ 90 h 154"/>
                <a:gd name="T56" fmla="*/ 148 w 153"/>
                <a:gd name="T57" fmla="*/ 105 h 154"/>
                <a:gd name="T58" fmla="*/ 141 w 153"/>
                <a:gd name="T59" fmla="*/ 118 h 154"/>
                <a:gd name="T60" fmla="*/ 132 w 153"/>
                <a:gd name="T61" fmla="*/ 130 h 154"/>
                <a:gd name="T62" fmla="*/ 120 w 153"/>
                <a:gd name="T63" fmla="*/ 140 h 154"/>
                <a:gd name="T64" fmla="*/ 107 w 153"/>
                <a:gd name="T65" fmla="*/ 147 h 15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3"/>
                <a:gd name="T100" fmla="*/ 0 h 154"/>
                <a:gd name="T101" fmla="*/ 153 w 153"/>
                <a:gd name="T102" fmla="*/ 154 h 15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3" h="154">
                  <a:moveTo>
                    <a:pt x="107" y="147"/>
                  </a:moveTo>
                  <a:lnTo>
                    <a:pt x="92" y="153"/>
                  </a:lnTo>
                  <a:lnTo>
                    <a:pt x="77" y="154"/>
                  </a:lnTo>
                  <a:lnTo>
                    <a:pt x="63" y="153"/>
                  </a:lnTo>
                  <a:lnTo>
                    <a:pt x="48" y="148"/>
                  </a:lnTo>
                  <a:lnTo>
                    <a:pt x="35" y="141"/>
                  </a:lnTo>
                  <a:lnTo>
                    <a:pt x="23" y="132"/>
                  </a:lnTo>
                  <a:lnTo>
                    <a:pt x="13" y="120"/>
                  </a:lnTo>
                  <a:lnTo>
                    <a:pt x="6" y="107"/>
                  </a:lnTo>
                  <a:lnTo>
                    <a:pt x="2" y="92"/>
                  </a:lnTo>
                  <a:lnTo>
                    <a:pt x="0" y="77"/>
                  </a:lnTo>
                  <a:lnTo>
                    <a:pt x="1" y="62"/>
                  </a:lnTo>
                  <a:lnTo>
                    <a:pt x="5" y="48"/>
                  </a:lnTo>
                  <a:lnTo>
                    <a:pt x="12" y="35"/>
                  </a:lnTo>
                  <a:lnTo>
                    <a:pt x="21" y="23"/>
                  </a:lnTo>
                  <a:lnTo>
                    <a:pt x="33" y="13"/>
                  </a:lnTo>
                  <a:lnTo>
                    <a:pt x="46" y="6"/>
                  </a:lnTo>
                  <a:lnTo>
                    <a:pt x="60" y="1"/>
                  </a:lnTo>
                  <a:lnTo>
                    <a:pt x="76" y="0"/>
                  </a:lnTo>
                  <a:lnTo>
                    <a:pt x="90" y="1"/>
                  </a:lnTo>
                  <a:lnTo>
                    <a:pt x="105" y="5"/>
                  </a:lnTo>
                  <a:lnTo>
                    <a:pt x="118" y="11"/>
                  </a:lnTo>
                  <a:lnTo>
                    <a:pt x="130" y="20"/>
                  </a:lnTo>
                  <a:lnTo>
                    <a:pt x="140" y="32"/>
                  </a:lnTo>
                  <a:lnTo>
                    <a:pt x="147" y="45"/>
                  </a:lnTo>
                  <a:lnTo>
                    <a:pt x="151" y="60"/>
                  </a:lnTo>
                  <a:lnTo>
                    <a:pt x="153" y="76"/>
                  </a:lnTo>
                  <a:lnTo>
                    <a:pt x="152" y="90"/>
                  </a:lnTo>
                  <a:lnTo>
                    <a:pt x="148" y="105"/>
                  </a:lnTo>
                  <a:lnTo>
                    <a:pt x="141" y="118"/>
                  </a:lnTo>
                  <a:lnTo>
                    <a:pt x="132" y="130"/>
                  </a:lnTo>
                  <a:lnTo>
                    <a:pt x="120" y="140"/>
                  </a:lnTo>
                  <a:lnTo>
                    <a:pt x="107" y="147"/>
                  </a:lnTo>
                  <a:close/>
                </a:path>
              </a:pathLst>
            </a:custGeom>
            <a:solidFill>
              <a:srgbClr val="FAD6D9"/>
            </a:solidFill>
            <a:ln w="9525">
              <a:noFill/>
              <a:round/>
              <a:headEnd/>
              <a:tailEnd/>
            </a:ln>
          </p:spPr>
          <p:txBody>
            <a:bodyPr/>
            <a:lstStyle/>
            <a:p>
              <a:endParaRPr lang="zh-CN" altLang="en-US"/>
            </a:p>
          </p:txBody>
        </p:sp>
        <p:sp>
          <p:nvSpPr>
            <p:cNvPr id="31830" name="Freeform 542"/>
            <p:cNvSpPr>
              <a:spLocks/>
            </p:cNvSpPr>
            <p:nvPr/>
          </p:nvSpPr>
          <p:spPr bwMode="auto">
            <a:xfrm>
              <a:off x="4899" y="1938"/>
              <a:ext cx="7" cy="8"/>
            </a:xfrm>
            <a:custGeom>
              <a:avLst/>
              <a:gdLst>
                <a:gd name="T0" fmla="*/ 95 w 136"/>
                <a:gd name="T1" fmla="*/ 132 h 137"/>
                <a:gd name="T2" fmla="*/ 81 w 136"/>
                <a:gd name="T3" fmla="*/ 136 h 137"/>
                <a:gd name="T4" fmla="*/ 69 w 136"/>
                <a:gd name="T5" fmla="*/ 137 h 137"/>
                <a:gd name="T6" fmla="*/ 56 w 136"/>
                <a:gd name="T7" fmla="*/ 136 h 137"/>
                <a:gd name="T8" fmla="*/ 43 w 136"/>
                <a:gd name="T9" fmla="*/ 132 h 137"/>
                <a:gd name="T10" fmla="*/ 31 w 136"/>
                <a:gd name="T11" fmla="*/ 126 h 137"/>
                <a:gd name="T12" fmla="*/ 21 w 136"/>
                <a:gd name="T13" fmla="*/ 117 h 137"/>
                <a:gd name="T14" fmla="*/ 12 w 136"/>
                <a:gd name="T15" fmla="*/ 108 h 137"/>
                <a:gd name="T16" fmla="*/ 5 w 136"/>
                <a:gd name="T17" fmla="*/ 95 h 137"/>
                <a:gd name="T18" fmla="*/ 1 w 136"/>
                <a:gd name="T19" fmla="*/ 82 h 137"/>
                <a:gd name="T20" fmla="*/ 0 w 136"/>
                <a:gd name="T21" fmla="*/ 69 h 137"/>
                <a:gd name="T22" fmla="*/ 1 w 136"/>
                <a:gd name="T23" fmla="*/ 56 h 137"/>
                <a:gd name="T24" fmla="*/ 5 w 136"/>
                <a:gd name="T25" fmla="*/ 43 h 137"/>
                <a:gd name="T26" fmla="*/ 11 w 136"/>
                <a:gd name="T27" fmla="*/ 31 h 137"/>
                <a:gd name="T28" fmla="*/ 20 w 136"/>
                <a:gd name="T29" fmla="*/ 20 h 137"/>
                <a:gd name="T30" fmla="*/ 29 w 136"/>
                <a:gd name="T31" fmla="*/ 12 h 137"/>
                <a:gd name="T32" fmla="*/ 41 w 136"/>
                <a:gd name="T33" fmla="*/ 5 h 137"/>
                <a:gd name="T34" fmla="*/ 55 w 136"/>
                <a:gd name="T35" fmla="*/ 1 h 137"/>
                <a:gd name="T36" fmla="*/ 67 w 136"/>
                <a:gd name="T37" fmla="*/ 0 h 137"/>
                <a:gd name="T38" fmla="*/ 80 w 136"/>
                <a:gd name="T39" fmla="*/ 1 h 137"/>
                <a:gd name="T40" fmla="*/ 93 w 136"/>
                <a:gd name="T41" fmla="*/ 5 h 137"/>
                <a:gd name="T42" fmla="*/ 105 w 136"/>
                <a:gd name="T43" fmla="*/ 11 h 137"/>
                <a:gd name="T44" fmla="*/ 115 w 136"/>
                <a:gd name="T45" fmla="*/ 19 h 137"/>
                <a:gd name="T46" fmla="*/ 124 w 136"/>
                <a:gd name="T47" fmla="*/ 29 h 137"/>
                <a:gd name="T48" fmla="*/ 131 w 136"/>
                <a:gd name="T49" fmla="*/ 41 h 137"/>
                <a:gd name="T50" fmla="*/ 135 w 136"/>
                <a:gd name="T51" fmla="*/ 55 h 137"/>
                <a:gd name="T52" fmla="*/ 136 w 136"/>
                <a:gd name="T53" fmla="*/ 67 h 137"/>
                <a:gd name="T54" fmla="*/ 135 w 136"/>
                <a:gd name="T55" fmla="*/ 81 h 137"/>
                <a:gd name="T56" fmla="*/ 131 w 136"/>
                <a:gd name="T57" fmla="*/ 93 h 137"/>
                <a:gd name="T58" fmla="*/ 125 w 136"/>
                <a:gd name="T59" fmla="*/ 106 h 137"/>
                <a:gd name="T60" fmla="*/ 116 w 136"/>
                <a:gd name="T61" fmla="*/ 116 h 137"/>
                <a:gd name="T62" fmla="*/ 107 w 136"/>
                <a:gd name="T63" fmla="*/ 125 h 137"/>
                <a:gd name="T64" fmla="*/ 95 w 136"/>
                <a:gd name="T65" fmla="*/ 132 h 1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6"/>
                <a:gd name="T100" fmla="*/ 0 h 137"/>
                <a:gd name="T101" fmla="*/ 136 w 136"/>
                <a:gd name="T102" fmla="*/ 137 h 1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6" h="137">
                  <a:moveTo>
                    <a:pt x="95" y="132"/>
                  </a:moveTo>
                  <a:lnTo>
                    <a:pt x="81" y="136"/>
                  </a:lnTo>
                  <a:lnTo>
                    <a:pt x="69" y="137"/>
                  </a:lnTo>
                  <a:lnTo>
                    <a:pt x="56" y="136"/>
                  </a:lnTo>
                  <a:lnTo>
                    <a:pt x="43" y="132"/>
                  </a:lnTo>
                  <a:lnTo>
                    <a:pt x="31" y="126"/>
                  </a:lnTo>
                  <a:lnTo>
                    <a:pt x="21" y="117"/>
                  </a:lnTo>
                  <a:lnTo>
                    <a:pt x="12" y="108"/>
                  </a:lnTo>
                  <a:lnTo>
                    <a:pt x="5" y="95"/>
                  </a:lnTo>
                  <a:lnTo>
                    <a:pt x="1" y="82"/>
                  </a:lnTo>
                  <a:lnTo>
                    <a:pt x="0" y="69"/>
                  </a:lnTo>
                  <a:lnTo>
                    <a:pt x="1" y="56"/>
                  </a:lnTo>
                  <a:lnTo>
                    <a:pt x="5" y="43"/>
                  </a:lnTo>
                  <a:lnTo>
                    <a:pt x="11" y="31"/>
                  </a:lnTo>
                  <a:lnTo>
                    <a:pt x="20" y="20"/>
                  </a:lnTo>
                  <a:lnTo>
                    <a:pt x="29" y="12"/>
                  </a:lnTo>
                  <a:lnTo>
                    <a:pt x="41" y="5"/>
                  </a:lnTo>
                  <a:lnTo>
                    <a:pt x="55" y="1"/>
                  </a:lnTo>
                  <a:lnTo>
                    <a:pt x="67" y="0"/>
                  </a:lnTo>
                  <a:lnTo>
                    <a:pt x="80" y="1"/>
                  </a:lnTo>
                  <a:lnTo>
                    <a:pt x="93" y="5"/>
                  </a:lnTo>
                  <a:lnTo>
                    <a:pt x="105" y="11"/>
                  </a:lnTo>
                  <a:lnTo>
                    <a:pt x="115" y="19"/>
                  </a:lnTo>
                  <a:lnTo>
                    <a:pt x="124" y="29"/>
                  </a:lnTo>
                  <a:lnTo>
                    <a:pt x="131" y="41"/>
                  </a:lnTo>
                  <a:lnTo>
                    <a:pt x="135" y="55"/>
                  </a:lnTo>
                  <a:lnTo>
                    <a:pt x="136" y="67"/>
                  </a:lnTo>
                  <a:lnTo>
                    <a:pt x="135" y="81"/>
                  </a:lnTo>
                  <a:lnTo>
                    <a:pt x="131" y="93"/>
                  </a:lnTo>
                  <a:lnTo>
                    <a:pt x="125" y="106"/>
                  </a:lnTo>
                  <a:lnTo>
                    <a:pt x="116" y="116"/>
                  </a:lnTo>
                  <a:lnTo>
                    <a:pt x="107" y="125"/>
                  </a:lnTo>
                  <a:lnTo>
                    <a:pt x="95" y="132"/>
                  </a:lnTo>
                  <a:close/>
                </a:path>
              </a:pathLst>
            </a:custGeom>
            <a:solidFill>
              <a:srgbClr val="FFFFFF"/>
            </a:solidFill>
            <a:ln w="9525">
              <a:noFill/>
              <a:round/>
              <a:headEnd/>
              <a:tailEnd/>
            </a:ln>
          </p:spPr>
          <p:txBody>
            <a:bodyPr/>
            <a:lstStyle/>
            <a:p>
              <a:endParaRPr lang="zh-CN" altLang="en-US"/>
            </a:p>
          </p:txBody>
        </p:sp>
        <p:sp>
          <p:nvSpPr>
            <p:cNvPr id="31831" name="Freeform 543"/>
            <p:cNvSpPr>
              <a:spLocks/>
            </p:cNvSpPr>
            <p:nvPr/>
          </p:nvSpPr>
          <p:spPr bwMode="auto">
            <a:xfrm>
              <a:off x="4890" y="1949"/>
              <a:ext cx="1" cy="2"/>
            </a:xfrm>
            <a:custGeom>
              <a:avLst/>
              <a:gdLst>
                <a:gd name="T0" fmla="*/ 11 w 21"/>
                <a:gd name="T1" fmla="*/ 0 h 32"/>
                <a:gd name="T2" fmla="*/ 5 w 21"/>
                <a:gd name="T3" fmla="*/ 3 h 32"/>
                <a:gd name="T4" fmla="*/ 1 w 21"/>
                <a:gd name="T5" fmla="*/ 8 h 32"/>
                <a:gd name="T6" fmla="*/ 0 w 21"/>
                <a:gd name="T7" fmla="*/ 14 h 32"/>
                <a:gd name="T8" fmla="*/ 1 w 21"/>
                <a:gd name="T9" fmla="*/ 19 h 32"/>
                <a:gd name="T10" fmla="*/ 4 w 21"/>
                <a:gd name="T11" fmla="*/ 26 h 32"/>
                <a:gd name="T12" fmla="*/ 8 w 21"/>
                <a:gd name="T13" fmla="*/ 30 h 32"/>
                <a:gd name="T14" fmla="*/ 14 w 21"/>
                <a:gd name="T15" fmla="*/ 32 h 32"/>
                <a:gd name="T16" fmla="*/ 21 w 21"/>
                <a:gd name="T17" fmla="*/ 31 h 32"/>
                <a:gd name="T18" fmla="*/ 11 w 21"/>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32"/>
                <a:gd name="T32" fmla="*/ 21 w 21"/>
                <a:gd name="T33" fmla="*/ 32 h 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32">
                  <a:moveTo>
                    <a:pt x="11" y="0"/>
                  </a:moveTo>
                  <a:lnTo>
                    <a:pt x="5" y="3"/>
                  </a:lnTo>
                  <a:lnTo>
                    <a:pt x="1" y="8"/>
                  </a:lnTo>
                  <a:lnTo>
                    <a:pt x="0" y="14"/>
                  </a:lnTo>
                  <a:lnTo>
                    <a:pt x="1" y="19"/>
                  </a:lnTo>
                  <a:lnTo>
                    <a:pt x="4" y="26"/>
                  </a:lnTo>
                  <a:lnTo>
                    <a:pt x="8" y="30"/>
                  </a:lnTo>
                  <a:lnTo>
                    <a:pt x="14" y="32"/>
                  </a:lnTo>
                  <a:lnTo>
                    <a:pt x="21" y="31"/>
                  </a:lnTo>
                  <a:lnTo>
                    <a:pt x="11" y="0"/>
                  </a:lnTo>
                  <a:close/>
                </a:path>
              </a:pathLst>
            </a:custGeom>
            <a:solidFill>
              <a:srgbClr val="CCFFFF"/>
            </a:solidFill>
            <a:ln w="9525">
              <a:noFill/>
              <a:round/>
              <a:headEnd/>
              <a:tailEnd/>
            </a:ln>
          </p:spPr>
          <p:txBody>
            <a:bodyPr/>
            <a:lstStyle/>
            <a:p>
              <a:endParaRPr lang="zh-CN" altLang="en-US"/>
            </a:p>
          </p:txBody>
        </p:sp>
        <p:sp>
          <p:nvSpPr>
            <p:cNvPr id="31832" name="Freeform 544"/>
            <p:cNvSpPr>
              <a:spLocks/>
            </p:cNvSpPr>
            <p:nvPr/>
          </p:nvSpPr>
          <p:spPr bwMode="auto">
            <a:xfrm>
              <a:off x="4891" y="1945"/>
              <a:ext cx="3" cy="6"/>
            </a:xfrm>
            <a:custGeom>
              <a:avLst/>
              <a:gdLst>
                <a:gd name="T0" fmla="*/ 40 w 75"/>
                <a:gd name="T1" fmla="*/ 13 h 97"/>
                <a:gd name="T2" fmla="*/ 40 w 75"/>
                <a:gd name="T3" fmla="*/ 13 h 97"/>
                <a:gd name="T4" fmla="*/ 42 w 75"/>
                <a:gd name="T5" fmla="*/ 22 h 97"/>
                <a:gd name="T6" fmla="*/ 42 w 75"/>
                <a:gd name="T7" fmla="*/ 28 h 97"/>
                <a:gd name="T8" fmla="*/ 39 w 75"/>
                <a:gd name="T9" fmla="*/ 37 h 97"/>
                <a:gd name="T10" fmla="*/ 36 w 75"/>
                <a:gd name="T11" fmla="*/ 43 h 97"/>
                <a:gd name="T12" fmla="*/ 30 w 75"/>
                <a:gd name="T13" fmla="*/ 49 h 97"/>
                <a:gd name="T14" fmla="*/ 21 w 75"/>
                <a:gd name="T15" fmla="*/ 56 h 97"/>
                <a:gd name="T16" fmla="*/ 11 w 75"/>
                <a:gd name="T17" fmla="*/ 60 h 97"/>
                <a:gd name="T18" fmla="*/ 0 w 75"/>
                <a:gd name="T19" fmla="*/ 66 h 97"/>
                <a:gd name="T20" fmla="*/ 10 w 75"/>
                <a:gd name="T21" fmla="*/ 97 h 97"/>
                <a:gd name="T22" fmla="*/ 26 w 75"/>
                <a:gd name="T23" fmla="*/ 92 h 97"/>
                <a:gd name="T24" fmla="*/ 39 w 75"/>
                <a:gd name="T25" fmla="*/ 83 h 97"/>
                <a:gd name="T26" fmla="*/ 51 w 75"/>
                <a:gd name="T27" fmla="*/ 74 h 97"/>
                <a:gd name="T28" fmla="*/ 63 w 75"/>
                <a:gd name="T29" fmla="*/ 64 h 97"/>
                <a:gd name="T30" fmla="*/ 70 w 75"/>
                <a:gd name="T31" fmla="*/ 49 h 97"/>
                <a:gd name="T32" fmla="*/ 75 w 75"/>
                <a:gd name="T33" fmla="*/ 34 h 97"/>
                <a:gd name="T34" fmla="*/ 75 w 75"/>
                <a:gd name="T35" fmla="*/ 18 h 97"/>
                <a:gd name="T36" fmla="*/ 71 w 75"/>
                <a:gd name="T37" fmla="*/ 0 h 97"/>
                <a:gd name="T38" fmla="*/ 71 w 75"/>
                <a:gd name="T39" fmla="*/ 0 h 97"/>
                <a:gd name="T40" fmla="*/ 40 w 75"/>
                <a:gd name="T41" fmla="*/ 13 h 9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5"/>
                <a:gd name="T64" fmla="*/ 0 h 97"/>
                <a:gd name="T65" fmla="*/ 75 w 75"/>
                <a:gd name="T66" fmla="*/ 97 h 9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5" h="97">
                  <a:moveTo>
                    <a:pt x="40" y="13"/>
                  </a:moveTo>
                  <a:lnTo>
                    <a:pt x="40" y="13"/>
                  </a:lnTo>
                  <a:lnTo>
                    <a:pt x="42" y="22"/>
                  </a:lnTo>
                  <a:lnTo>
                    <a:pt x="42" y="28"/>
                  </a:lnTo>
                  <a:lnTo>
                    <a:pt x="39" y="37"/>
                  </a:lnTo>
                  <a:lnTo>
                    <a:pt x="36" y="43"/>
                  </a:lnTo>
                  <a:lnTo>
                    <a:pt x="30" y="49"/>
                  </a:lnTo>
                  <a:lnTo>
                    <a:pt x="21" y="56"/>
                  </a:lnTo>
                  <a:lnTo>
                    <a:pt x="11" y="60"/>
                  </a:lnTo>
                  <a:lnTo>
                    <a:pt x="0" y="66"/>
                  </a:lnTo>
                  <a:lnTo>
                    <a:pt x="10" y="97"/>
                  </a:lnTo>
                  <a:lnTo>
                    <a:pt x="26" y="92"/>
                  </a:lnTo>
                  <a:lnTo>
                    <a:pt x="39" y="83"/>
                  </a:lnTo>
                  <a:lnTo>
                    <a:pt x="51" y="74"/>
                  </a:lnTo>
                  <a:lnTo>
                    <a:pt x="63" y="64"/>
                  </a:lnTo>
                  <a:lnTo>
                    <a:pt x="70" y="49"/>
                  </a:lnTo>
                  <a:lnTo>
                    <a:pt x="75" y="34"/>
                  </a:lnTo>
                  <a:lnTo>
                    <a:pt x="75" y="18"/>
                  </a:lnTo>
                  <a:lnTo>
                    <a:pt x="71" y="0"/>
                  </a:lnTo>
                  <a:lnTo>
                    <a:pt x="40" y="13"/>
                  </a:lnTo>
                  <a:close/>
                </a:path>
              </a:pathLst>
            </a:custGeom>
            <a:solidFill>
              <a:srgbClr val="CCFFFF"/>
            </a:solidFill>
            <a:ln w="9525">
              <a:noFill/>
              <a:round/>
              <a:headEnd/>
              <a:tailEnd/>
            </a:ln>
          </p:spPr>
          <p:txBody>
            <a:bodyPr/>
            <a:lstStyle/>
            <a:p>
              <a:endParaRPr lang="zh-CN" altLang="en-US"/>
            </a:p>
          </p:txBody>
        </p:sp>
        <p:sp>
          <p:nvSpPr>
            <p:cNvPr id="31833" name="Freeform 545"/>
            <p:cNvSpPr>
              <a:spLocks/>
            </p:cNvSpPr>
            <p:nvPr/>
          </p:nvSpPr>
          <p:spPr bwMode="auto">
            <a:xfrm>
              <a:off x="4889" y="1942"/>
              <a:ext cx="5" cy="4"/>
            </a:xfrm>
            <a:custGeom>
              <a:avLst/>
              <a:gdLst>
                <a:gd name="T0" fmla="*/ 21 w 109"/>
                <a:gd name="T1" fmla="*/ 42 h 49"/>
                <a:gd name="T2" fmla="*/ 21 w 109"/>
                <a:gd name="T3" fmla="*/ 42 h 49"/>
                <a:gd name="T4" fmla="*/ 28 w 109"/>
                <a:gd name="T5" fmla="*/ 38 h 49"/>
                <a:gd name="T6" fmla="*/ 37 w 109"/>
                <a:gd name="T7" fmla="*/ 34 h 49"/>
                <a:gd name="T8" fmla="*/ 46 w 109"/>
                <a:gd name="T9" fmla="*/ 33 h 49"/>
                <a:gd name="T10" fmla="*/ 55 w 109"/>
                <a:gd name="T11" fmla="*/ 33 h 49"/>
                <a:gd name="T12" fmla="*/ 63 w 109"/>
                <a:gd name="T13" fmla="*/ 35 h 49"/>
                <a:gd name="T14" fmla="*/ 70 w 109"/>
                <a:gd name="T15" fmla="*/ 38 h 49"/>
                <a:gd name="T16" fmla="*/ 75 w 109"/>
                <a:gd name="T17" fmla="*/ 42 h 49"/>
                <a:gd name="T18" fmla="*/ 78 w 109"/>
                <a:gd name="T19" fmla="*/ 49 h 49"/>
                <a:gd name="T20" fmla="*/ 109 w 109"/>
                <a:gd name="T21" fmla="*/ 36 h 49"/>
                <a:gd name="T22" fmla="*/ 100 w 109"/>
                <a:gd name="T23" fmla="*/ 22 h 49"/>
                <a:gd name="T24" fmla="*/ 89 w 109"/>
                <a:gd name="T25" fmla="*/ 11 h 49"/>
                <a:gd name="T26" fmla="*/ 75 w 109"/>
                <a:gd name="T27" fmla="*/ 4 h 49"/>
                <a:gd name="T28" fmla="*/ 59 w 109"/>
                <a:gd name="T29" fmla="*/ 0 h 49"/>
                <a:gd name="T30" fmla="*/ 42 w 109"/>
                <a:gd name="T31" fmla="*/ 0 h 49"/>
                <a:gd name="T32" fmla="*/ 27 w 109"/>
                <a:gd name="T33" fmla="*/ 3 h 49"/>
                <a:gd name="T34" fmla="*/ 13 w 109"/>
                <a:gd name="T35" fmla="*/ 9 h 49"/>
                <a:gd name="T36" fmla="*/ 0 w 109"/>
                <a:gd name="T37" fmla="*/ 17 h 49"/>
                <a:gd name="T38" fmla="*/ 0 w 109"/>
                <a:gd name="T39" fmla="*/ 17 h 49"/>
                <a:gd name="T40" fmla="*/ 21 w 109"/>
                <a:gd name="T41" fmla="*/ 42 h 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9"/>
                <a:gd name="T64" fmla="*/ 0 h 49"/>
                <a:gd name="T65" fmla="*/ 109 w 109"/>
                <a:gd name="T66" fmla="*/ 49 h 4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9" h="49">
                  <a:moveTo>
                    <a:pt x="21" y="42"/>
                  </a:moveTo>
                  <a:lnTo>
                    <a:pt x="21" y="42"/>
                  </a:lnTo>
                  <a:lnTo>
                    <a:pt x="28" y="38"/>
                  </a:lnTo>
                  <a:lnTo>
                    <a:pt x="37" y="34"/>
                  </a:lnTo>
                  <a:lnTo>
                    <a:pt x="46" y="33"/>
                  </a:lnTo>
                  <a:lnTo>
                    <a:pt x="55" y="33"/>
                  </a:lnTo>
                  <a:lnTo>
                    <a:pt x="63" y="35"/>
                  </a:lnTo>
                  <a:lnTo>
                    <a:pt x="70" y="38"/>
                  </a:lnTo>
                  <a:lnTo>
                    <a:pt x="75" y="42"/>
                  </a:lnTo>
                  <a:lnTo>
                    <a:pt x="78" y="49"/>
                  </a:lnTo>
                  <a:lnTo>
                    <a:pt x="109" y="36"/>
                  </a:lnTo>
                  <a:lnTo>
                    <a:pt x="100" y="22"/>
                  </a:lnTo>
                  <a:lnTo>
                    <a:pt x="89" y="11"/>
                  </a:lnTo>
                  <a:lnTo>
                    <a:pt x="75" y="4"/>
                  </a:lnTo>
                  <a:lnTo>
                    <a:pt x="59" y="0"/>
                  </a:lnTo>
                  <a:lnTo>
                    <a:pt x="42" y="0"/>
                  </a:lnTo>
                  <a:lnTo>
                    <a:pt x="27" y="3"/>
                  </a:lnTo>
                  <a:lnTo>
                    <a:pt x="13" y="9"/>
                  </a:lnTo>
                  <a:lnTo>
                    <a:pt x="0" y="17"/>
                  </a:lnTo>
                  <a:lnTo>
                    <a:pt x="21" y="42"/>
                  </a:lnTo>
                  <a:close/>
                </a:path>
              </a:pathLst>
            </a:custGeom>
            <a:solidFill>
              <a:srgbClr val="CCFFFF"/>
            </a:solidFill>
            <a:ln w="9525">
              <a:noFill/>
              <a:round/>
              <a:headEnd/>
              <a:tailEnd/>
            </a:ln>
          </p:spPr>
          <p:txBody>
            <a:bodyPr/>
            <a:lstStyle/>
            <a:p>
              <a:endParaRPr lang="zh-CN" altLang="en-US"/>
            </a:p>
          </p:txBody>
        </p:sp>
        <p:sp>
          <p:nvSpPr>
            <p:cNvPr id="31834" name="Freeform 546"/>
            <p:cNvSpPr>
              <a:spLocks/>
            </p:cNvSpPr>
            <p:nvPr/>
          </p:nvSpPr>
          <p:spPr bwMode="auto">
            <a:xfrm>
              <a:off x="4886" y="1944"/>
              <a:ext cx="4" cy="8"/>
            </a:xfrm>
            <a:custGeom>
              <a:avLst/>
              <a:gdLst>
                <a:gd name="T0" fmla="*/ 38 w 71"/>
                <a:gd name="T1" fmla="*/ 112 h 128"/>
                <a:gd name="T2" fmla="*/ 38 w 71"/>
                <a:gd name="T3" fmla="*/ 112 h 128"/>
                <a:gd name="T4" fmla="*/ 34 w 71"/>
                <a:gd name="T5" fmla="*/ 103 h 128"/>
                <a:gd name="T6" fmla="*/ 33 w 71"/>
                <a:gd name="T7" fmla="*/ 94 h 128"/>
                <a:gd name="T8" fmla="*/ 35 w 71"/>
                <a:gd name="T9" fmla="*/ 83 h 128"/>
                <a:gd name="T10" fmla="*/ 40 w 71"/>
                <a:gd name="T11" fmla="*/ 69 h 128"/>
                <a:gd name="T12" fmla="*/ 46 w 71"/>
                <a:gd name="T13" fmla="*/ 58 h 128"/>
                <a:gd name="T14" fmla="*/ 53 w 71"/>
                <a:gd name="T15" fmla="*/ 44 h 128"/>
                <a:gd name="T16" fmla="*/ 61 w 71"/>
                <a:gd name="T17" fmla="*/ 35 h 128"/>
                <a:gd name="T18" fmla="*/ 71 w 71"/>
                <a:gd name="T19" fmla="*/ 25 h 128"/>
                <a:gd name="T20" fmla="*/ 50 w 71"/>
                <a:gd name="T21" fmla="*/ 0 h 128"/>
                <a:gd name="T22" fmla="*/ 39 w 71"/>
                <a:gd name="T23" fmla="*/ 12 h 128"/>
                <a:gd name="T24" fmla="*/ 26 w 71"/>
                <a:gd name="T25" fmla="*/ 25 h 128"/>
                <a:gd name="T26" fmla="*/ 17 w 71"/>
                <a:gd name="T27" fmla="*/ 41 h 128"/>
                <a:gd name="T28" fmla="*/ 9 w 71"/>
                <a:gd name="T29" fmla="*/ 57 h 128"/>
                <a:gd name="T30" fmla="*/ 2 w 71"/>
                <a:gd name="T31" fmla="*/ 74 h 128"/>
                <a:gd name="T32" fmla="*/ 0 w 71"/>
                <a:gd name="T33" fmla="*/ 92 h 128"/>
                <a:gd name="T34" fmla="*/ 1 w 71"/>
                <a:gd name="T35" fmla="*/ 112 h 128"/>
                <a:gd name="T36" fmla="*/ 9 w 71"/>
                <a:gd name="T37" fmla="*/ 128 h 128"/>
                <a:gd name="T38" fmla="*/ 9 w 71"/>
                <a:gd name="T39" fmla="*/ 128 h 128"/>
                <a:gd name="T40" fmla="*/ 38 w 71"/>
                <a:gd name="T41" fmla="*/ 112 h 1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1"/>
                <a:gd name="T64" fmla="*/ 0 h 128"/>
                <a:gd name="T65" fmla="*/ 71 w 71"/>
                <a:gd name="T66" fmla="*/ 128 h 1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1" h="128">
                  <a:moveTo>
                    <a:pt x="38" y="112"/>
                  </a:moveTo>
                  <a:lnTo>
                    <a:pt x="38" y="112"/>
                  </a:lnTo>
                  <a:lnTo>
                    <a:pt x="34" y="103"/>
                  </a:lnTo>
                  <a:lnTo>
                    <a:pt x="33" y="94"/>
                  </a:lnTo>
                  <a:lnTo>
                    <a:pt x="35" y="83"/>
                  </a:lnTo>
                  <a:lnTo>
                    <a:pt x="40" y="69"/>
                  </a:lnTo>
                  <a:lnTo>
                    <a:pt x="46" y="58"/>
                  </a:lnTo>
                  <a:lnTo>
                    <a:pt x="53" y="44"/>
                  </a:lnTo>
                  <a:lnTo>
                    <a:pt x="61" y="35"/>
                  </a:lnTo>
                  <a:lnTo>
                    <a:pt x="71" y="25"/>
                  </a:lnTo>
                  <a:lnTo>
                    <a:pt x="50" y="0"/>
                  </a:lnTo>
                  <a:lnTo>
                    <a:pt x="39" y="12"/>
                  </a:lnTo>
                  <a:lnTo>
                    <a:pt x="26" y="25"/>
                  </a:lnTo>
                  <a:lnTo>
                    <a:pt x="17" y="41"/>
                  </a:lnTo>
                  <a:lnTo>
                    <a:pt x="9" y="57"/>
                  </a:lnTo>
                  <a:lnTo>
                    <a:pt x="2" y="74"/>
                  </a:lnTo>
                  <a:lnTo>
                    <a:pt x="0" y="92"/>
                  </a:lnTo>
                  <a:lnTo>
                    <a:pt x="1" y="112"/>
                  </a:lnTo>
                  <a:lnTo>
                    <a:pt x="9" y="128"/>
                  </a:lnTo>
                  <a:lnTo>
                    <a:pt x="38" y="112"/>
                  </a:lnTo>
                  <a:close/>
                </a:path>
              </a:pathLst>
            </a:custGeom>
            <a:solidFill>
              <a:srgbClr val="CCFFFF"/>
            </a:solidFill>
            <a:ln w="9525">
              <a:noFill/>
              <a:round/>
              <a:headEnd/>
              <a:tailEnd/>
            </a:ln>
          </p:spPr>
          <p:txBody>
            <a:bodyPr/>
            <a:lstStyle/>
            <a:p>
              <a:endParaRPr lang="zh-CN" altLang="en-US"/>
            </a:p>
          </p:txBody>
        </p:sp>
        <p:sp>
          <p:nvSpPr>
            <p:cNvPr id="31835" name="Freeform 547"/>
            <p:cNvSpPr>
              <a:spLocks/>
            </p:cNvSpPr>
            <p:nvPr/>
          </p:nvSpPr>
          <p:spPr bwMode="auto">
            <a:xfrm>
              <a:off x="4887" y="1951"/>
              <a:ext cx="6" cy="4"/>
            </a:xfrm>
            <a:custGeom>
              <a:avLst/>
              <a:gdLst>
                <a:gd name="T0" fmla="*/ 108 w 118"/>
                <a:gd name="T1" fmla="*/ 39 h 75"/>
                <a:gd name="T2" fmla="*/ 108 w 118"/>
                <a:gd name="T3" fmla="*/ 39 h 75"/>
                <a:gd name="T4" fmla="*/ 97 w 118"/>
                <a:gd name="T5" fmla="*/ 41 h 75"/>
                <a:gd name="T6" fmla="*/ 84 w 118"/>
                <a:gd name="T7" fmla="*/ 41 h 75"/>
                <a:gd name="T8" fmla="*/ 73 w 118"/>
                <a:gd name="T9" fmla="*/ 40 h 75"/>
                <a:gd name="T10" fmla="*/ 63 w 118"/>
                <a:gd name="T11" fmla="*/ 35 h 75"/>
                <a:gd name="T12" fmla="*/ 52 w 118"/>
                <a:gd name="T13" fmla="*/ 29 h 75"/>
                <a:gd name="T14" fmla="*/ 43 w 118"/>
                <a:gd name="T15" fmla="*/ 22 h 75"/>
                <a:gd name="T16" fmla="*/ 36 w 118"/>
                <a:gd name="T17" fmla="*/ 12 h 75"/>
                <a:gd name="T18" fmla="*/ 29 w 118"/>
                <a:gd name="T19" fmla="*/ 0 h 75"/>
                <a:gd name="T20" fmla="*/ 0 w 118"/>
                <a:gd name="T21" fmla="*/ 16 h 75"/>
                <a:gd name="T22" fmla="*/ 9 w 118"/>
                <a:gd name="T23" fmla="*/ 31 h 75"/>
                <a:gd name="T24" fmla="*/ 20 w 118"/>
                <a:gd name="T25" fmla="*/ 45 h 75"/>
                <a:gd name="T26" fmla="*/ 34 w 118"/>
                <a:gd name="T27" fmla="*/ 56 h 75"/>
                <a:gd name="T28" fmla="*/ 48 w 118"/>
                <a:gd name="T29" fmla="*/ 64 h 75"/>
                <a:gd name="T30" fmla="*/ 65 w 118"/>
                <a:gd name="T31" fmla="*/ 72 h 75"/>
                <a:gd name="T32" fmla="*/ 82 w 118"/>
                <a:gd name="T33" fmla="*/ 75 h 75"/>
                <a:gd name="T34" fmla="*/ 99 w 118"/>
                <a:gd name="T35" fmla="*/ 75 h 75"/>
                <a:gd name="T36" fmla="*/ 118 w 118"/>
                <a:gd name="T37" fmla="*/ 71 h 75"/>
                <a:gd name="T38" fmla="*/ 118 w 118"/>
                <a:gd name="T39" fmla="*/ 71 h 75"/>
                <a:gd name="T40" fmla="*/ 108 w 118"/>
                <a:gd name="T41" fmla="*/ 39 h 7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8"/>
                <a:gd name="T64" fmla="*/ 0 h 75"/>
                <a:gd name="T65" fmla="*/ 118 w 118"/>
                <a:gd name="T66" fmla="*/ 75 h 7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8" h="75">
                  <a:moveTo>
                    <a:pt x="108" y="39"/>
                  </a:moveTo>
                  <a:lnTo>
                    <a:pt x="108" y="39"/>
                  </a:lnTo>
                  <a:lnTo>
                    <a:pt x="97" y="41"/>
                  </a:lnTo>
                  <a:lnTo>
                    <a:pt x="84" y="41"/>
                  </a:lnTo>
                  <a:lnTo>
                    <a:pt x="73" y="40"/>
                  </a:lnTo>
                  <a:lnTo>
                    <a:pt x="63" y="35"/>
                  </a:lnTo>
                  <a:lnTo>
                    <a:pt x="52" y="29"/>
                  </a:lnTo>
                  <a:lnTo>
                    <a:pt x="43" y="22"/>
                  </a:lnTo>
                  <a:lnTo>
                    <a:pt x="36" y="12"/>
                  </a:lnTo>
                  <a:lnTo>
                    <a:pt x="29" y="0"/>
                  </a:lnTo>
                  <a:lnTo>
                    <a:pt x="0" y="16"/>
                  </a:lnTo>
                  <a:lnTo>
                    <a:pt x="9" y="31"/>
                  </a:lnTo>
                  <a:lnTo>
                    <a:pt x="20" y="45"/>
                  </a:lnTo>
                  <a:lnTo>
                    <a:pt x="34" y="56"/>
                  </a:lnTo>
                  <a:lnTo>
                    <a:pt x="48" y="64"/>
                  </a:lnTo>
                  <a:lnTo>
                    <a:pt x="65" y="72"/>
                  </a:lnTo>
                  <a:lnTo>
                    <a:pt x="82" y="75"/>
                  </a:lnTo>
                  <a:lnTo>
                    <a:pt x="99" y="75"/>
                  </a:lnTo>
                  <a:lnTo>
                    <a:pt x="118" y="71"/>
                  </a:lnTo>
                  <a:lnTo>
                    <a:pt x="108" y="39"/>
                  </a:lnTo>
                  <a:close/>
                </a:path>
              </a:pathLst>
            </a:custGeom>
            <a:solidFill>
              <a:srgbClr val="CCFFFF"/>
            </a:solidFill>
            <a:ln w="9525">
              <a:noFill/>
              <a:round/>
              <a:headEnd/>
              <a:tailEnd/>
            </a:ln>
          </p:spPr>
          <p:txBody>
            <a:bodyPr/>
            <a:lstStyle/>
            <a:p>
              <a:endParaRPr lang="zh-CN" altLang="en-US"/>
            </a:p>
          </p:txBody>
        </p:sp>
        <p:sp>
          <p:nvSpPr>
            <p:cNvPr id="31836" name="Freeform 548"/>
            <p:cNvSpPr>
              <a:spLocks/>
            </p:cNvSpPr>
            <p:nvPr/>
          </p:nvSpPr>
          <p:spPr bwMode="auto">
            <a:xfrm>
              <a:off x="4892" y="1950"/>
              <a:ext cx="4" cy="5"/>
            </a:xfrm>
            <a:custGeom>
              <a:avLst/>
              <a:gdLst>
                <a:gd name="T0" fmla="*/ 47 w 80"/>
                <a:gd name="T1" fmla="*/ 0 h 88"/>
                <a:gd name="T2" fmla="*/ 46 w 80"/>
                <a:gd name="T3" fmla="*/ 8 h 88"/>
                <a:gd name="T4" fmla="*/ 44 w 80"/>
                <a:gd name="T5" fmla="*/ 16 h 88"/>
                <a:gd name="T6" fmla="*/ 40 w 80"/>
                <a:gd name="T7" fmla="*/ 24 h 88"/>
                <a:gd name="T8" fmla="*/ 35 w 80"/>
                <a:gd name="T9" fmla="*/ 32 h 88"/>
                <a:gd name="T10" fmla="*/ 29 w 80"/>
                <a:gd name="T11" fmla="*/ 39 h 88"/>
                <a:gd name="T12" fmla="*/ 22 w 80"/>
                <a:gd name="T13" fmla="*/ 46 h 88"/>
                <a:gd name="T14" fmla="*/ 11 w 80"/>
                <a:gd name="T15" fmla="*/ 52 h 88"/>
                <a:gd name="T16" fmla="*/ 0 w 80"/>
                <a:gd name="T17" fmla="*/ 56 h 88"/>
                <a:gd name="T18" fmla="*/ 10 w 80"/>
                <a:gd name="T19" fmla="*/ 88 h 88"/>
                <a:gd name="T20" fmla="*/ 26 w 80"/>
                <a:gd name="T21" fmla="*/ 81 h 88"/>
                <a:gd name="T22" fmla="*/ 40 w 80"/>
                <a:gd name="T23" fmla="*/ 73 h 88"/>
                <a:gd name="T24" fmla="*/ 51 w 80"/>
                <a:gd name="T25" fmla="*/ 64 h 88"/>
                <a:gd name="T26" fmla="*/ 62 w 80"/>
                <a:gd name="T27" fmla="*/ 53 h 88"/>
                <a:gd name="T28" fmla="*/ 69 w 80"/>
                <a:gd name="T29" fmla="*/ 41 h 88"/>
                <a:gd name="T30" fmla="*/ 75 w 80"/>
                <a:gd name="T31" fmla="*/ 28 h 88"/>
                <a:gd name="T32" fmla="*/ 79 w 80"/>
                <a:gd name="T33" fmla="*/ 15 h 88"/>
                <a:gd name="T34" fmla="*/ 80 w 80"/>
                <a:gd name="T35" fmla="*/ 2 h 88"/>
                <a:gd name="T36" fmla="*/ 47 w 80"/>
                <a:gd name="T37" fmla="*/ 0 h 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0"/>
                <a:gd name="T58" fmla="*/ 0 h 88"/>
                <a:gd name="T59" fmla="*/ 80 w 80"/>
                <a:gd name="T60" fmla="*/ 88 h 8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0" h="88">
                  <a:moveTo>
                    <a:pt x="47" y="0"/>
                  </a:moveTo>
                  <a:lnTo>
                    <a:pt x="46" y="8"/>
                  </a:lnTo>
                  <a:lnTo>
                    <a:pt x="44" y="16"/>
                  </a:lnTo>
                  <a:lnTo>
                    <a:pt x="40" y="24"/>
                  </a:lnTo>
                  <a:lnTo>
                    <a:pt x="35" y="32"/>
                  </a:lnTo>
                  <a:lnTo>
                    <a:pt x="29" y="39"/>
                  </a:lnTo>
                  <a:lnTo>
                    <a:pt x="22" y="46"/>
                  </a:lnTo>
                  <a:lnTo>
                    <a:pt x="11" y="52"/>
                  </a:lnTo>
                  <a:lnTo>
                    <a:pt x="0" y="56"/>
                  </a:lnTo>
                  <a:lnTo>
                    <a:pt x="10" y="88"/>
                  </a:lnTo>
                  <a:lnTo>
                    <a:pt x="26" y="81"/>
                  </a:lnTo>
                  <a:lnTo>
                    <a:pt x="40" y="73"/>
                  </a:lnTo>
                  <a:lnTo>
                    <a:pt x="51" y="64"/>
                  </a:lnTo>
                  <a:lnTo>
                    <a:pt x="62" y="53"/>
                  </a:lnTo>
                  <a:lnTo>
                    <a:pt x="69" y="41"/>
                  </a:lnTo>
                  <a:lnTo>
                    <a:pt x="75" y="28"/>
                  </a:lnTo>
                  <a:lnTo>
                    <a:pt x="79" y="15"/>
                  </a:lnTo>
                  <a:lnTo>
                    <a:pt x="80" y="2"/>
                  </a:lnTo>
                  <a:lnTo>
                    <a:pt x="47" y="0"/>
                  </a:lnTo>
                  <a:close/>
                </a:path>
              </a:pathLst>
            </a:custGeom>
            <a:solidFill>
              <a:srgbClr val="CCFFFF"/>
            </a:solidFill>
            <a:ln w="9525">
              <a:noFill/>
              <a:round/>
              <a:headEnd/>
              <a:tailEnd/>
            </a:ln>
          </p:spPr>
          <p:txBody>
            <a:bodyPr/>
            <a:lstStyle/>
            <a:p>
              <a:endParaRPr lang="zh-CN" altLang="en-US"/>
            </a:p>
          </p:txBody>
        </p:sp>
        <p:sp>
          <p:nvSpPr>
            <p:cNvPr id="31837" name="Freeform 549"/>
            <p:cNvSpPr>
              <a:spLocks/>
            </p:cNvSpPr>
            <p:nvPr/>
          </p:nvSpPr>
          <p:spPr bwMode="auto">
            <a:xfrm>
              <a:off x="4892" y="1953"/>
              <a:ext cx="1" cy="1"/>
            </a:xfrm>
            <a:custGeom>
              <a:avLst/>
              <a:gdLst>
                <a:gd name="T0" fmla="*/ 33 w 33"/>
                <a:gd name="T1" fmla="*/ 18 h 18"/>
                <a:gd name="T2" fmla="*/ 32 w 33"/>
                <a:gd name="T3" fmla="*/ 11 h 18"/>
                <a:gd name="T4" fmla="*/ 28 w 33"/>
                <a:gd name="T5" fmla="*/ 5 h 18"/>
                <a:gd name="T6" fmla="*/ 23 w 33"/>
                <a:gd name="T7" fmla="*/ 2 h 18"/>
                <a:gd name="T8" fmla="*/ 17 w 33"/>
                <a:gd name="T9" fmla="*/ 0 h 18"/>
                <a:gd name="T10" fmla="*/ 11 w 33"/>
                <a:gd name="T11" fmla="*/ 1 h 18"/>
                <a:gd name="T12" fmla="*/ 6 w 33"/>
                <a:gd name="T13" fmla="*/ 3 h 18"/>
                <a:gd name="T14" fmla="*/ 2 w 33"/>
                <a:gd name="T15" fmla="*/ 9 h 18"/>
                <a:gd name="T16" fmla="*/ 0 w 33"/>
                <a:gd name="T17" fmla="*/ 16 h 18"/>
                <a:gd name="T18" fmla="*/ 33 w 33"/>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
                <a:gd name="T31" fmla="*/ 0 h 18"/>
                <a:gd name="T32" fmla="*/ 33 w 33"/>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 h="18">
                  <a:moveTo>
                    <a:pt x="33" y="18"/>
                  </a:moveTo>
                  <a:lnTo>
                    <a:pt x="32" y="11"/>
                  </a:lnTo>
                  <a:lnTo>
                    <a:pt x="28" y="5"/>
                  </a:lnTo>
                  <a:lnTo>
                    <a:pt x="23" y="2"/>
                  </a:lnTo>
                  <a:lnTo>
                    <a:pt x="17" y="0"/>
                  </a:lnTo>
                  <a:lnTo>
                    <a:pt x="11" y="1"/>
                  </a:lnTo>
                  <a:lnTo>
                    <a:pt x="6" y="3"/>
                  </a:lnTo>
                  <a:lnTo>
                    <a:pt x="2" y="9"/>
                  </a:lnTo>
                  <a:lnTo>
                    <a:pt x="0" y="16"/>
                  </a:lnTo>
                  <a:lnTo>
                    <a:pt x="33" y="18"/>
                  </a:lnTo>
                  <a:close/>
                </a:path>
              </a:pathLst>
            </a:custGeom>
            <a:solidFill>
              <a:srgbClr val="CCFFFF"/>
            </a:solidFill>
            <a:ln w="9525">
              <a:noFill/>
              <a:round/>
              <a:headEnd/>
              <a:tailEnd/>
            </a:ln>
          </p:spPr>
          <p:txBody>
            <a:bodyPr/>
            <a:lstStyle/>
            <a:p>
              <a:endParaRPr lang="zh-CN" altLang="en-US"/>
            </a:p>
          </p:txBody>
        </p:sp>
        <p:sp>
          <p:nvSpPr>
            <p:cNvPr id="31838" name="Freeform 550"/>
            <p:cNvSpPr>
              <a:spLocks/>
            </p:cNvSpPr>
            <p:nvPr/>
          </p:nvSpPr>
          <p:spPr bwMode="auto">
            <a:xfrm>
              <a:off x="4891" y="1949"/>
              <a:ext cx="1" cy="2"/>
            </a:xfrm>
            <a:custGeom>
              <a:avLst/>
              <a:gdLst>
                <a:gd name="T0" fmla="*/ 12 w 22"/>
                <a:gd name="T1" fmla="*/ 0 h 32"/>
                <a:gd name="T2" fmla="*/ 5 w 22"/>
                <a:gd name="T3" fmla="*/ 3 h 32"/>
                <a:gd name="T4" fmla="*/ 1 w 22"/>
                <a:gd name="T5" fmla="*/ 8 h 32"/>
                <a:gd name="T6" fmla="*/ 0 w 22"/>
                <a:gd name="T7" fmla="*/ 15 h 32"/>
                <a:gd name="T8" fmla="*/ 1 w 22"/>
                <a:gd name="T9" fmla="*/ 20 h 32"/>
                <a:gd name="T10" fmla="*/ 4 w 22"/>
                <a:gd name="T11" fmla="*/ 26 h 32"/>
                <a:gd name="T12" fmla="*/ 8 w 22"/>
                <a:gd name="T13" fmla="*/ 30 h 32"/>
                <a:gd name="T14" fmla="*/ 15 w 22"/>
                <a:gd name="T15" fmla="*/ 32 h 32"/>
                <a:gd name="T16" fmla="*/ 22 w 22"/>
                <a:gd name="T17" fmla="*/ 31 h 32"/>
                <a:gd name="T18" fmla="*/ 12 w 22"/>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32"/>
                <a:gd name="T32" fmla="*/ 22 w 22"/>
                <a:gd name="T33" fmla="*/ 32 h 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32">
                  <a:moveTo>
                    <a:pt x="12" y="0"/>
                  </a:moveTo>
                  <a:lnTo>
                    <a:pt x="5" y="3"/>
                  </a:lnTo>
                  <a:lnTo>
                    <a:pt x="1" y="8"/>
                  </a:lnTo>
                  <a:lnTo>
                    <a:pt x="0" y="15"/>
                  </a:lnTo>
                  <a:lnTo>
                    <a:pt x="1" y="20"/>
                  </a:lnTo>
                  <a:lnTo>
                    <a:pt x="4" y="26"/>
                  </a:lnTo>
                  <a:lnTo>
                    <a:pt x="8" y="30"/>
                  </a:lnTo>
                  <a:lnTo>
                    <a:pt x="15" y="32"/>
                  </a:lnTo>
                  <a:lnTo>
                    <a:pt x="22" y="31"/>
                  </a:lnTo>
                  <a:lnTo>
                    <a:pt x="12" y="0"/>
                  </a:lnTo>
                  <a:close/>
                </a:path>
              </a:pathLst>
            </a:custGeom>
            <a:solidFill>
              <a:srgbClr val="00CCFF"/>
            </a:solidFill>
            <a:ln w="9525">
              <a:noFill/>
              <a:round/>
              <a:headEnd/>
              <a:tailEnd/>
            </a:ln>
          </p:spPr>
          <p:txBody>
            <a:bodyPr/>
            <a:lstStyle/>
            <a:p>
              <a:endParaRPr lang="zh-CN" altLang="en-US"/>
            </a:p>
          </p:txBody>
        </p:sp>
        <p:sp>
          <p:nvSpPr>
            <p:cNvPr id="31839" name="Freeform 551"/>
            <p:cNvSpPr>
              <a:spLocks/>
            </p:cNvSpPr>
            <p:nvPr/>
          </p:nvSpPr>
          <p:spPr bwMode="auto">
            <a:xfrm>
              <a:off x="4892" y="1945"/>
              <a:ext cx="3" cy="6"/>
            </a:xfrm>
            <a:custGeom>
              <a:avLst/>
              <a:gdLst>
                <a:gd name="T0" fmla="*/ 40 w 75"/>
                <a:gd name="T1" fmla="*/ 13 h 98"/>
                <a:gd name="T2" fmla="*/ 40 w 75"/>
                <a:gd name="T3" fmla="*/ 12 h 98"/>
                <a:gd name="T4" fmla="*/ 42 w 75"/>
                <a:gd name="T5" fmla="*/ 22 h 98"/>
                <a:gd name="T6" fmla="*/ 42 w 75"/>
                <a:gd name="T7" fmla="*/ 30 h 98"/>
                <a:gd name="T8" fmla="*/ 39 w 75"/>
                <a:gd name="T9" fmla="*/ 37 h 98"/>
                <a:gd name="T10" fmla="*/ 36 w 75"/>
                <a:gd name="T11" fmla="*/ 43 h 98"/>
                <a:gd name="T12" fmla="*/ 28 w 75"/>
                <a:gd name="T13" fmla="*/ 50 h 98"/>
                <a:gd name="T14" fmla="*/ 20 w 75"/>
                <a:gd name="T15" fmla="*/ 58 h 98"/>
                <a:gd name="T16" fmla="*/ 11 w 75"/>
                <a:gd name="T17" fmla="*/ 62 h 98"/>
                <a:gd name="T18" fmla="*/ 0 w 75"/>
                <a:gd name="T19" fmla="*/ 67 h 98"/>
                <a:gd name="T20" fmla="*/ 10 w 75"/>
                <a:gd name="T21" fmla="*/ 98 h 98"/>
                <a:gd name="T22" fmla="*/ 25 w 75"/>
                <a:gd name="T23" fmla="*/ 93 h 98"/>
                <a:gd name="T24" fmla="*/ 39 w 75"/>
                <a:gd name="T25" fmla="*/ 85 h 98"/>
                <a:gd name="T26" fmla="*/ 51 w 75"/>
                <a:gd name="T27" fmla="*/ 75 h 98"/>
                <a:gd name="T28" fmla="*/ 62 w 75"/>
                <a:gd name="T29" fmla="*/ 64 h 98"/>
                <a:gd name="T30" fmla="*/ 70 w 75"/>
                <a:gd name="T31" fmla="*/ 51 h 98"/>
                <a:gd name="T32" fmla="*/ 75 w 75"/>
                <a:gd name="T33" fmla="*/ 36 h 98"/>
                <a:gd name="T34" fmla="*/ 75 w 75"/>
                <a:gd name="T35" fmla="*/ 18 h 98"/>
                <a:gd name="T36" fmla="*/ 71 w 75"/>
                <a:gd name="T37" fmla="*/ 1 h 98"/>
                <a:gd name="T38" fmla="*/ 71 w 75"/>
                <a:gd name="T39" fmla="*/ 0 h 98"/>
                <a:gd name="T40" fmla="*/ 40 w 75"/>
                <a:gd name="T41" fmla="*/ 13 h 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5"/>
                <a:gd name="T64" fmla="*/ 0 h 98"/>
                <a:gd name="T65" fmla="*/ 75 w 75"/>
                <a:gd name="T66" fmla="*/ 98 h 9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5" h="98">
                  <a:moveTo>
                    <a:pt x="40" y="13"/>
                  </a:moveTo>
                  <a:lnTo>
                    <a:pt x="40" y="12"/>
                  </a:lnTo>
                  <a:lnTo>
                    <a:pt x="42" y="22"/>
                  </a:lnTo>
                  <a:lnTo>
                    <a:pt x="42" y="30"/>
                  </a:lnTo>
                  <a:lnTo>
                    <a:pt x="39" y="37"/>
                  </a:lnTo>
                  <a:lnTo>
                    <a:pt x="36" y="43"/>
                  </a:lnTo>
                  <a:lnTo>
                    <a:pt x="28" y="50"/>
                  </a:lnTo>
                  <a:lnTo>
                    <a:pt x="20" y="58"/>
                  </a:lnTo>
                  <a:lnTo>
                    <a:pt x="11" y="62"/>
                  </a:lnTo>
                  <a:lnTo>
                    <a:pt x="0" y="67"/>
                  </a:lnTo>
                  <a:lnTo>
                    <a:pt x="10" y="98"/>
                  </a:lnTo>
                  <a:lnTo>
                    <a:pt x="25" y="93"/>
                  </a:lnTo>
                  <a:lnTo>
                    <a:pt x="39" y="85"/>
                  </a:lnTo>
                  <a:lnTo>
                    <a:pt x="51" y="75"/>
                  </a:lnTo>
                  <a:lnTo>
                    <a:pt x="62" y="64"/>
                  </a:lnTo>
                  <a:lnTo>
                    <a:pt x="70" y="51"/>
                  </a:lnTo>
                  <a:lnTo>
                    <a:pt x="75" y="36"/>
                  </a:lnTo>
                  <a:lnTo>
                    <a:pt x="75" y="18"/>
                  </a:lnTo>
                  <a:lnTo>
                    <a:pt x="71" y="1"/>
                  </a:lnTo>
                  <a:lnTo>
                    <a:pt x="71" y="0"/>
                  </a:lnTo>
                  <a:lnTo>
                    <a:pt x="40" y="13"/>
                  </a:lnTo>
                  <a:close/>
                </a:path>
              </a:pathLst>
            </a:custGeom>
            <a:solidFill>
              <a:srgbClr val="00CCFF"/>
            </a:solidFill>
            <a:ln w="9525">
              <a:noFill/>
              <a:round/>
              <a:headEnd/>
              <a:tailEnd/>
            </a:ln>
          </p:spPr>
          <p:txBody>
            <a:bodyPr/>
            <a:lstStyle/>
            <a:p>
              <a:endParaRPr lang="zh-CN" altLang="en-US"/>
            </a:p>
          </p:txBody>
        </p:sp>
        <p:sp>
          <p:nvSpPr>
            <p:cNvPr id="31840" name="Freeform 552"/>
            <p:cNvSpPr>
              <a:spLocks/>
            </p:cNvSpPr>
            <p:nvPr/>
          </p:nvSpPr>
          <p:spPr bwMode="auto">
            <a:xfrm>
              <a:off x="4890" y="1943"/>
              <a:ext cx="5" cy="3"/>
            </a:xfrm>
            <a:custGeom>
              <a:avLst/>
              <a:gdLst>
                <a:gd name="T0" fmla="*/ 21 w 110"/>
                <a:gd name="T1" fmla="*/ 44 h 49"/>
                <a:gd name="T2" fmla="*/ 21 w 110"/>
                <a:gd name="T3" fmla="*/ 43 h 49"/>
                <a:gd name="T4" fmla="*/ 28 w 110"/>
                <a:gd name="T5" fmla="*/ 38 h 49"/>
                <a:gd name="T6" fmla="*/ 37 w 110"/>
                <a:gd name="T7" fmla="*/ 34 h 49"/>
                <a:gd name="T8" fmla="*/ 47 w 110"/>
                <a:gd name="T9" fmla="*/ 33 h 49"/>
                <a:gd name="T10" fmla="*/ 55 w 110"/>
                <a:gd name="T11" fmla="*/ 33 h 49"/>
                <a:gd name="T12" fmla="*/ 62 w 110"/>
                <a:gd name="T13" fmla="*/ 35 h 49"/>
                <a:gd name="T14" fmla="*/ 70 w 110"/>
                <a:gd name="T15" fmla="*/ 38 h 49"/>
                <a:gd name="T16" fmla="*/ 76 w 110"/>
                <a:gd name="T17" fmla="*/ 43 h 49"/>
                <a:gd name="T18" fmla="*/ 79 w 110"/>
                <a:gd name="T19" fmla="*/ 49 h 49"/>
                <a:gd name="T20" fmla="*/ 110 w 110"/>
                <a:gd name="T21" fmla="*/ 36 h 49"/>
                <a:gd name="T22" fmla="*/ 100 w 110"/>
                <a:gd name="T23" fmla="*/ 22 h 49"/>
                <a:gd name="T24" fmla="*/ 89 w 110"/>
                <a:gd name="T25" fmla="*/ 11 h 49"/>
                <a:gd name="T26" fmla="*/ 75 w 110"/>
                <a:gd name="T27" fmla="*/ 4 h 49"/>
                <a:gd name="T28" fmla="*/ 59 w 110"/>
                <a:gd name="T29" fmla="*/ 0 h 49"/>
                <a:gd name="T30" fmla="*/ 43 w 110"/>
                <a:gd name="T31" fmla="*/ 0 h 49"/>
                <a:gd name="T32" fmla="*/ 27 w 110"/>
                <a:gd name="T33" fmla="*/ 3 h 49"/>
                <a:gd name="T34" fmla="*/ 14 w 110"/>
                <a:gd name="T35" fmla="*/ 9 h 49"/>
                <a:gd name="T36" fmla="*/ 0 w 110"/>
                <a:gd name="T37" fmla="*/ 18 h 49"/>
                <a:gd name="T38" fmla="*/ 0 w 110"/>
                <a:gd name="T39" fmla="*/ 17 h 49"/>
                <a:gd name="T40" fmla="*/ 21 w 110"/>
                <a:gd name="T41" fmla="*/ 44 h 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0"/>
                <a:gd name="T64" fmla="*/ 0 h 49"/>
                <a:gd name="T65" fmla="*/ 110 w 110"/>
                <a:gd name="T66" fmla="*/ 49 h 4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0" h="49">
                  <a:moveTo>
                    <a:pt x="21" y="44"/>
                  </a:moveTo>
                  <a:lnTo>
                    <a:pt x="21" y="43"/>
                  </a:lnTo>
                  <a:lnTo>
                    <a:pt x="28" y="38"/>
                  </a:lnTo>
                  <a:lnTo>
                    <a:pt x="37" y="34"/>
                  </a:lnTo>
                  <a:lnTo>
                    <a:pt x="47" y="33"/>
                  </a:lnTo>
                  <a:lnTo>
                    <a:pt x="55" y="33"/>
                  </a:lnTo>
                  <a:lnTo>
                    <a:pt x="62" y="35"/>
                  </a:lnTo>
                  <a:lnTo>
                    <a:pt x="70" y="38"/>
                  </a:lnTo>
                  <a:lnTo>
                    <a:pt x="76" y="43"/>
                  </a:lnTo>
                  <a:lnTo>
                    <a:pt x="79" y="49"/>
                  </a:lnTo>
                  <a:lnTo>
                    <a:pt x="110" y="36"/>
                  </a:lnTo>
                  <a:lnTo>
                    <a:pt x="100" y="22"/>
                  </a:lnTo>
                  <a:lnTo>
                    <a:pt x="89" y="11"/>
                  </a:lnTo>
                  <a:lnTo>
                    <a:pt x="75" y="4"/>
                  </a:lnTo>
                  <a:lnTo>
                    <a:pt x="59" y="0"/>
                  </a:lnTo>
                  <a:lnTo>
                    <a:pt x="43" y="0"/>
                  </a:lnTo>
                  <a:lnTo>
                    <a:pt x="27" y="3"/>
                  </a:lnTo>
                  <a:lnTo>
                    <a:pt x="14" y="9"/>
                  </a:lnTo>
                  <a:lnTo>
                    <a:pt x="0" y="18"/>
                  </a:lnTo>
                  <a:lnTo>
                    <a:pt x="0" y="17"/>
                  </a:lnTo>
                  <a:lnTo>
                    <a:pt x="21" y="44"/>
                  </a:lnTo>
                  <a:close/>
                </a:path>
              </a:pathLst>
            </a:custGeom>
            <a:solidFill>
              <a:srgbClr val="00CCFF"/>
            </a:solidFill>
            <a:ln w="9525">
              <a:noFill/>
              <a:round/>
              <a:headEnd/>
              <a:tailEnd/>
            </a:ln>
          </p:spPr>
          <p:txBody>
            <a:bodyPr/>
            <a:lstStyle/>
            <a:p>
              <a:endParaRPr lang="zh-CN" altLang="en-US"/>
            </a:p>
          </p:txBody>
        </p:sp>
        <p:sp>
          <p:nvSpPr>
            <p:cNvPr id="31841" name="Freeform 553"/>
            <p:cNvSpPr>
              <a:spLocks/>
            </p:cNvSpPr>
            <p:nvPr/>
          </p:nvSpPr>
          <p:spPr bwMode="auto">
            <a:xfrm>
              <a:off x="4887" y="1944"/>
              <a:ext cx="4" cy="8"/>
            </a:xfrm>
            <a:custGeom>
              <a:avLst/>
              <a:gdLst>
                <a:gd name="T0" fmla="*/ 36 w 70"/>
                <a:gd name="T1" fmla="*/ 112 h 129"/>
                <a:gd name="T2" fmla="*/ 36 w 70"/>
                <a:gd name="T3" fmla="*/ 112 h 129"/>
                <a:gd name="T4" fmla="*/ 34 w 70"/>
                <a:gd name="T5" fmla="*/ 105 h 129"/>
                <a:gd name="T6" fmla="*/ 33 w 70"/>
                <a:gd name="T7" fmla="*/ 94 h 129"/>
                <a:gd name="T8" fmla="*/ 35 w 70"/>
                <a:gd name="T9" fmla="*/ 82 h 129"/>
                <a:gd name="T10" fmla="*/ 38 w 70"/>
                <a:gd name="T11" fmla="*/ 70 h 129"/>
                <a:gd name="T12" fmla="*/ 44 w 70"/>
                <a:gd name="T13" fmla="*/ 58 h 129"/>
                <a:gd name="T14" fmla="*/ 52 w 70"/>
                <a:gd name="T15" fmla="*/ 45 h 129"/>
                <a:gd name="T16" fmla="*/ 61 w 70"/>
                <a:gd name="T17" fmla="*/ 35 h 129"/>
                <a:gd name="T18" fmla="*/ 70 w 70"/>
                <a:gd name="T19" fmla="*/ 27 h 129"/>
                <a:gd name="T20" fmla="*/ 49 w 70"/>
                <a:gd name="T21" fmla="*/ 0 h 129"/>
                <a:gd name="T22" fmla="*/ 36 w 70"/>
                <a:gd name="T23" fmla="*/ 12 h 129"/>
                <a:gd name="T24" fmla="*/ 26 w 70"/>
                <a:gd name="T25" fmla="*/ 27 h 129"/>
                <a:gd name="T26" fmla="*/ 15 w 70"/>
                <a:gd name="T27" fmla="*/ 41 h 129"/>
                <a:gd name="T28" fmla="*/ 7 w 70"/>
                <a:gd name="T29" fmla="*/ 58 h 129"/>
                <a:gd name="T30" fmla="*/ 2 w 70"/>
                <a:gd name="T31" fmla="*/ 76 h 129"/>
                <a:gd name="T32" fmla="*/ 0 w 70"/>
                <a:gd name="T33" fmla="*/ 92 h 129"/>
                <a:gd name="T34" fmla="*/ 1 w 70"/>
                <a:gd name="T35" fmla="*/ 111 h 129"/>
                <a:gd name="T36" fmla="*/ 7 w 70"/>
                <a:gd name="T37" fmla="*/ 129 h 129"/>
                <a:gd name="T38" fmla="*/ 7 w 70"/>
                <a:gd name="T39" fmla="*/ 129 h 129"/>
                <a:gd name="T40" fmla="*/ 36 w 70"/>
                <a:gd name="T41" fmla="*/ 112 h 1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0"/>
                <a:gd name="T64" fmla="*/ 0 h 129"/>
                <a:gd name="T65" fmla="*/ 70 w 70"/>
                <a:gd name="T66" fmla="*/ 129 h 1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0" h="129">
                  <a:moveTo>
                    <a:pt x="36" y="112"/>
                  </a:moveTo>
                  <a:lnTo>
                    <a:pt x="36" y="112"/>
                  </a:lnTo>
                  <a:lnTo>
                    <a:pt x="34" y="105"/>
                  </a:lnTo>
                  <a:lnTo>
                    <a:pt x="33" y="94"/>
                  </a:lnTo>
                  <a:lnTo>
                    <a:pt x="35" y="82"/>
                  </a:lnTo>
                  <a:lnTo>
                    <a:pt x="38" y="70"/>
                  </a:lnTo>
                  <a:lnTo>
                    <a:pt x="44" y="58"/>
                  </a:lnTo>
                  <a:lnTo>
                    <a:pt x="52" y="45"/>
                  </a:lnTo>
                  <a:lnTo>
                    <a:pt x="61" y="35"/>
                  </a:lnTo>
                  <a:lnTo>
                    <a:pt x="70" y="27"/>
                  </a:lnTo>
                  <a:lnTo>
                    <a:pt x="49" y="0"/>
                  </a:lnTo>
                  <a:lnTo>
                    <a:pt x="36" y="12"/>
                  </a:lnTo>
                  <a:lnTo>
                    <a:pt x="26" y="27"/>
                  </a:lnTo>
                  <a:lnTo>
                    <a:pt x="15" y="41"/>
                  </a:lnTo>
                  <a:lnTo>
                    <a:pt x="7" y="58"/>
                  </a:lnTo>
                  <a:lnTo>
                    <a:pt x="2" y="76"/>
                  </a:lnTo>
                  <a:lnTo>
                    <a:pt x="0" y="92"/>
                  </a:lnTo>
                  <a:lnTo>
                    <a:pt x="1" y="111"/>
                  </a:lnTo>
                  <a:lnTo>
                    <a:pt x="7" y="129"/>
                  </a:lnTo>
                  <a:lnTo>
                    <a:pt x="36" y="112"/>
                  </a:lnTo>
                  <a:close/>
                </a:path>
              </a:pathLst>
            </a:custGeom>
            <a:solidFill>
              <a:srgbClr val="00CCFF"/>
            </a:solidFill>
            <a:ln w="9525">
              <a:noFill/>
              <a:round/>
              <a:headEnd/>
              <a:tailEnd/>
            </a:ln>
          </p:spPr>
          <p:txBody>
            <a:bodyPr/>
            <a:lstStyle/>
            <a:p>
              <a:endParaRPr lang="zh-CN" altLang="en-US"/>
            </a:p>
          </p:txBody>
        </p:sp>
        <p:sp>
          <p:nvSpPr>
            <p:cNvPr id="31842" name="Freeform 554"/>
            <p:cNvSpPr>
              <a:spLocks/>
            </p:cNvSpPr>
            <p:nvPr/>
          </p:nvSpPr>
          <p:spPr bwMode="auto">
            <a:xfrm>
              <a:off x="4888" y="1951"/>
              <a:ext cx="5" cy="5"/>
            </a:xfrm>
            <a:custGeom>
              <a:avLst/>
              <a:gdLst>
                <a:gd name="T0" fmla="*/ 108 w 119"/>
                <a:gd name="T1" fmla="*/ 41 h 76"/>
                <a:gd name="T2" fmla="*/ 108 w 119"/>
                <a:gd name="T3" fmla="*/ 41 h 76"/>
                <a:gd name="T4" fmla="*/ 97 w 119"/>
                <a:gd name="T5" fmla="*/ 43 h 76"/>
                <a:gd name="T6" fmla="*/ 86 w 119"/>
                <a:gd name="T7" fmla="*/ 43 h 76"/>
                <a:gd name="T8" fmla="*/ 75 w 119"/>
                <a:gd name="T9" fmla="*/ 41 h 76"/>
                <a:gd name="T10" fmla="*/ 64 w 119"/>
                <a:gd name="T11" fmla="*/ 37 h 76"/>
                <a:gd name="T12" fmla="*/ 55 w 119"/>
                <a:gd name="T13" fmla="*/ 29 h 76"/>
                <a:gd name="T14" fmla="*/ 44 w 119"/>
                <a:gd name="T15" fmla="*/ 22 h 76"/>
                <a:gd name="T16" fmla="*/ 36 w 119"/>
                <a:gd name="T17" fmla="*/ 13 h 76"/>
                <a:gd name="T18" fmla="*/ 29 w 119"/>
                <a:gd name="T19" fmla="*/ 0 h 76"/>
                <a:gd name="T20" fmla="*/ 0 w 119"/>
                <a:gd name="T21" fmla="*/ 17 h 76"/>
                <a:gd name="T22" fmla="*/ 9 w 119"/>
                <a:gd name="T23" fmla="*/ 31 h 76"/>
                <a:gd name="T24" fmla="*/ 22 w 119"/>
                <a:gd name="T25" fmla="*/ 45 h 76"/>
                <a:gd name="T26" fmla="*/ 34 w 119"/>
                <a:gd name="T27" fmla="*/ 56 h 76"/>
                <a:gd name="T28" fmla="*/ 50 w 119"/>
                <a:gd name="T29" fmla="*/ 66 h 76"/>
                <a:gd name="T30" fmla="*/ 65 w 119"/>
                <a:gd name="T31" fmla="*/ 72 h 76"/>
                <a:gd name="T32" fmla="*/ 82 w 119"/>
                <a:gd name="T33" fmla="*/ 76 h 76"/>
                <a:gd name="T34" fmla="*/ 99 w 119"/>
                <a:gd name="T35" fmla="*/ 76 h 76"/>
                <a:gd name="T36" fmla="*/ 119 w 119"/>
                <a:gd name="T37" fmla="*/ 72 h 76"/>
                <a:gd name="T38" fmla="*/ 119 w 119"/>
                <a:gd name="T39" fmla="*/ 72 h 76"/>
                <a:gd name="T40" fmla="*/ 108 w 119"/>
                <a:gd name="T41" fmla="*/ 41 h 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9"/>
                <a:gd name="T64" fmla="*/ 0 h 76"/>
                <a:gd name="T65" fmla="*/ 119 w 119"/>
                <a:gd name="T66" fmla="*/ 76 h 7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9" h="76">
                  <a:moveTo>
                    <a:pt x="108" y="41"/>
                  </a:moveTo>
                  <a:lnTo>
                    <a:pt x="108" y="41"/>
                  </a:lnTo>
                  <a:lnTo>
                    <a:pt x="97" y="43"/>
                  </a:lnTo>
                  <a:lnTo>
                    <a:pt x="86" y="43"/>
                  </a:lnTo>
                  <a:lnTo>
                    <a:pt x="75" y="41"/>
                  </a:lnTo>
                  <a:lnTo>
                    <a:pt x="64" y="37"/>
                  </a:lnTo>
                  <a:lnTo>
                    <a:pt x="55" y="29"/>
                  </a:lnTo>
                  <a:lnTo>
                    <a:pt x="44" y="22"/>
                  </a:lnTo>
                  <a:lnTo>
                    <a:pt x="36" y="13"/>
                  </a:lnTo>
                  <a:lnTo>
                    <a:pt x="29" y="0"/>
                  </a:lnTo>
                  <a:lnTo>
                    <a:pt x="0" y="17"/>
                  </a:lnTo>
                  <a:lnTo>
                    <a:pt x="9" y="31"/>
                  </a:lnTo>
                  <a:lnTo>
                    <a:pt x="22" y="45"/>
                  </a:lnTo>
                  <a:lnTo>
                    <a:pt x="34" y="56"/>
                  </a:lnTo>
                  <a:lnTo>
                    <a:pt x="50" y="66"/>
                  </a:lnTo>
                  <a:lnTo>
                    <a:pt x="65" y="72"/>
                  </a:lnTo>
                  <a:lnTo>
                    <a:pt x="82" y="76"/>
                  </a:lnTo>
                  <a:lnTo>
                    <a:pt x="99" y="76"/>
                  </a:lnTo>
                  <a:lnTo>
                    <a:pt x="119" y="72"/>
                  </a:lnTo>
                  <a:lnTo>
                    <a:pt x="108" y="41"/>
                  </a:lnTo>
                  <a:close/>
                </a:path>
              </a:pathLst>
            </a:custGeom>
            <a:solidFill>
              <a:srgbClr val="00CCFF"/>
            </a:solidFill>
            <a:ln w="9525">
              <a:noFill/>
              <a:round/>
              <a:headEnd/>
              <a:tailEnd/>
            </a:ln>
          </p:spPr>
          <p:txBody>
            <a:bodyPr/>
            <a:lstStyle/>
            <a:p>
              <a:endParaRPr lang="zh-CN" altLang="en-US"/>
            </a:p>
          </p:txBody>
        </p:sp>
        <p:sp>
          <p:nvSpPr>
            <p:cNvPr id="31843" name="Freeform 555"/>
            <p:cNvSpPr>
              <a:spLocks/>
            </p:cNvSpPr>
            <p:nvPr/>
          </p:nvSpPr>
          <p:spPr bwMode="auto">
            <a:xfrm>
              <a:off x="4893" y="1950"/>
              <a:ext cx="4" cy="6"/>
            </a:xfrm>
            <a:custGeom>
              <a:avLst/>
              <a:gdLst>
                <a:gd name="T0" fmla="*/ 49 w 82"/>
                <a:gd name="T1" fmla="*/ 0 h 89"/>
                <a:gd name="T2" fmla="*/ 48 w 82"/>
                <a:gd name="T3" fmla="*/ 9 h 89"/>
                <a:gd name="T4" fmla="*/ 45 w 82"/>
                <a:gd name="T5" fmla="*/ 18 h 89"/>
                <a:gd name="T6" fmla="*/ 42 w 82"/>
                <a:gd name="T7" fmla="*/ 26 h 89"/>
                <a:gd name="T8" fmla="*/ 36 w 82"/>
                <a:gd name="T9" fmla="*/ 34 h 89"/>
                <a:gd name="T10" fmla="*/ 31 w 82"/>
                <a:gd name="T11" fmla="*/ 40 h 89"/>
                <a:gd name="T12" fmla="*/ 22 w 82"/>
                <a:gd name="T13" fmla="*/ 47 h 89"/>
                <a:gd name="T14" fmla="*/ 13 w 82"/>
                <a:gd name="T15" fmla="*/ 54 h 89"/>
                <a:gd name="T16" fmla="*/ 0 w 82"/>
                <a:gd name="T17" fmla="*/ 58 h 89"/>
                <a:gd name="T18" fmla="*/ 11 w 82"/>
                <a:gd name="T19" fmla="*/ 89 h 89"/>
                <a:gd name="T20" fmla="*/ 27 w 82"/>
                <a:gd name="T21" fmla="*/ 83 h 89"/>
                <a:gd name="T22" fmla="*/ 41 w 82"/>
                <a:gd name="T23" fmla="*/ 74 h 89"/>
                <a:gd name="T24" fmla="*/ 52 w 82"/>
                <a:gd name="T25" fmla="*/ 65 h 89"/>
                <a:gd name="T26" fmla="*/ 63 w 82"/>
                <a:gd name="T27" fmla="*/ 55 h 89"/>
                <a:gd name="T28" fmla="*/ 70 w 82"/>
                <a:gd name="T29" fmla="*/ 41 h 89"/>
                <a:gd name="T30" fmla="*/ 76 w 82"/>
                <a:gd name="T31" fmla="*/ 29 h 89"/>
                <a:gd name="T32" fmla="*/ 79 w 82"/>
                <a:gd name="T33" fmla="*/ 17 h 89"/>
                <a:gd name="T34" fmla="*/ 82 w 82"/>
                <a:gd name="T35" fmla="*/ 5 h 89"/>
                <a:gd name="T36" fmla="*/ 49 w 82"/>
                <a:gd name="T37" fmla="*/ 0 h 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2"/>
                <a:gd name="T58" fmla="*/ 0 h 89"/>
                <a:gd name="T59" fmla="*/ 82 w 82"/>
                <a:gd name="T60" fmla="*/ 89 h 8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2" h="89">
                  <a:moveTo>
                    <a:pt x="49" y="0"/>
                  </a:moveTo>
                  <a:lnTo>
                    <a:pt x="48" y="9"/>
                  </a:lnTo>
                  <a:lnTo>
                    <a:pt x="45" y="18"/>
                  </a:lnTo>
                  <a:lnTo>
                    <a:pt x="42" y="26"/>
                  </a:lnTo>
                  <a:lnTo>
                    <a:pt x="36" y="34"/>
                  </a:lnTo>
                  <a:lnTo>
                    <a:pt x="31" y="40"/>
                  </a:lnTo>
                  <a:lnTo>
                    <a:pt x="22" y="47"/>
                  </a:lnTo>
                  <a:lnTo>
                    <a:pt x="13" y="54"/>
                  </a:lnTo>
                  <a:lnTo>
                    <a:pt x="0" y="58"/>
                  </a:lnTo>
                  <a:lnTo>
                    <a:pt x="11" y="89"/>
                  </a:lnTo>
                  <a:lnTo>
                    <a:pt x="27" y="83"/>
                  </a:lnTo>
                  <a:lnTo>
                    <a:pt x="41" y="74"/>
                  </a:lnTo>
                  <a:lnTo>
                    <a:pt x="52" y="65"/>
                  </a:lnTo>
                  <a:lnTo>
                    <a:pt x="63" y="55"/>
                  </a:lnTo>
                  <a:lnTo>
                    <a:pt x="70" y="41"/>
                  </a:lnTo>
                  <a:lnTo>
                    <a:pt x="76" y="29"/>
                  </a:lnTo>
                  <a:lnTo>
                    <a:pt x="79" y="17"/>
                  </a:lnTo>
                  <a:lnTo>
                    <a:pt x="82" y="5"/>
                  </a:lnTo>
                  <a:lnTo>
                    <a:pt x="49" y="0"/>
                  </a:lnTo>
                  <a:close/>
                </a:path>
              </a:pathLst>
            </a:custGeom>
            <a:solidFill>
              <a:srgbClr val="00CCFF"/>
            </a:solidFill>
            <a:ln w="9525">
              <a:noFill/>
              <a:round/>
              <a:headEnd/>
              <a:tailEnd/>
            </a:ln>
          </p:spPr>
          <p:txBody>
            <a:bodyPr/>
            <a:lstStyle/>
            <a:p>
              <a:endParaRPr lang="zh-CN" altLang="en-US"/>
            </a:p>
          </p:txBody>
        </p:sp>
        <p:sp>
          <p:nvSpPr>
            <p:cNvPr id="31844" name="Freeform 556"/>
            <p:cNvSpPr>
              <a:spLocks/>
            </p:cNvSpPr>
            <p:nvPr/>
          </p:nvSpPr>
          <p:spPr bwMode="auto">
            <a:xfrm>
              <a:off x="4892" y="1954"/>
              <a:ext cx="2" cy="1"/>
            </a:xfrm>
            <a:custGeom>
              <a:avLst/>
              <a:gdLst>
                <a:gd name="T0" fmla="*/ 33 w 33"/>
                <a:gd name="T1" fmla="*/ 18 h 18"/>
                <a:gd name="T2" fmla="*/ 32 w 33"/>
                <a:gd name="T3" fmla="*/ 11 h 18"/>
                <a:gd name="T4" fmla="*/ 29 w 33"/>
                <a:gd name="T5" fmla="*/ 6 h 18"/>
                <a:gd name="T6" fmla="*/ 24 w 33"/>
                <a:gd name="T7" fmla="*/ 2 h 18"/>
                <a:gd name="T8" fmla="*/ 19 w 33"/>
                <a:gd name="T9" fmla="*/ 0 h 18"/>
                <a:gd name="T10" fmla="*/ 12 w 33"/>
                <a:gd name="T11" fmla="*/ 0 h 18"/>
                <a:gd name="T12" fmla="*/ 6 w 33"/>
                <a:gd name="T13" fmla="*/ 3 h 18"/>
                <a:gd name="T14" fmla="*/ 2 w 33"/>
                <a:gd name="T15" fmla="*/ 7 h 18"/>
                <a:gd name="T16" fmla="*/ 0 w 33"/>
                <a:gd name="T17" fmla="*/ 14 h 18"/>
                <a:gd name="T18" fmla="*/ 33 w 33"/>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
                <a:gd name="T31" fmla="*/ 0 h 18"/>
                <a:gd name="T32" fmla="*/ 33 w 33"/>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 h="18">
                  <a:moveTo>
                    <a:pt x="33" y="18"/>
                  </a:moveTo>
                  <a:lnTo>
                    <a:pt x="32" y="11"/>
                  </a:lnTo>
                  <a:lnTo>
                    <a:pt x="29" y="6"/>
                  </a:lnTo>
                  <a:lnTo>
                    <a:pt x="24" y="2"/>
                  </a:lnTo>
                  <a:lnTo>
                    <a:pt x="19" y="0"/>
                  </a:lnTo>
                  <a:lnTo>
                    <a:pt x="12" y="0"/>
                  </a:lnTo>
                  <a:lnTo>
                    <a:pt x="6" y="3"/>
                  </a:lnTo>
                  <a:lnTo>
                    <a:pt x="2" y="7"/>
                  </a:lnTo>
                  <a:lnTo>
                    <a:pt x="0" y="14"/>
                  </a:lnTo>
                  <a:lnTo>
                    <a:pt x="33" y="18"/>
                  </a:lnTo>
                  <a:close/>
                </a:path>
              </a:pathLst>
            </a:custGeom>
            <a:solidFill>
              <a:srgbClr val="00CCFF"/>
            </a:solidFill>
            <a:ln w="9525">
              <a:noFill/>
              <a:round/>
              <a:headEnd/>
              <a:tailEnd/>
            </a:ln>
          </p:spPr>
          <p:txBody>
            <a:bodyPr/>
            <a:lstStyle/>
            <a:p>
              <a:endParaRPr lang="zh-CN" altLang="en-US"/>
            </a:p>
          </p:txBody>
        </p:sp>
        <p:sp>
          <p:nvSpPr>
            <p:cNvPr id="31845" name="Freeform 557"/>
            <p:cNvSpPr>
              <a:spLocks/>
            </p:cNvSpPr>
            <p:nvPr/>
          </p:nvSpPr>
          <p:spPr bwMode="auto">
            <a:xfrm>
              <a:off x="4843" y="2112"/>
              <a:ext cx="1" cy="2"/>
            </a:xfrm>
            <a:custGeom>
              <a:avLst/>
              <a:gdLst>
                <a:gd name="T0" fmla="*/ 0 w 22"/>
                <a:gd name="T1" fmla="*/ 25 h 27"/>
                <a:gd name="T2" fmla="*/ 7 w 22"/>
                <a:gd name="T3" fmla="*/ 27 h 27"/>
                <a:gd name="T4" fmla="*/ 12 w 22"/>
                <a:gd name="T5" fmla="*/ 26 h 27"/>
                <a:gd name="T6" fmla="*/ 17 w 22"/>
                <a:gd name="T7" fmla="*/ 24 h 27"/>
                <a:gd name="T8" fmla="*/ 20 w 22"/>
                <a:gd name="T9" fmla="*/ 20 h 27"/>
                <a:gd name="T10" fmla="*/ 22 w 22"/>
                <a:gd name="T11" fmla="*/ 15 h 27"/>
                <a:gd name="T12" fmla="*/ 22 w 22"/>
                <a:gd name="T13" fmla="*/ 9 h 27"/>
                <a:gd name="T14" fmla="*/ 20 w 22"/>
                <a:gd name="T15" fmla="*/ 4 h 27"/>
                <a:gd name="T16" fmla="*/ 15 w 22"/>
                <a:gd name="T17" fmla="*/ 0 h 27"/>
                <a:gd name="T18" fmla="*/ 0 w 22"/>
                <a:gd name="T19" fmla="*/ 25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7"/>
                <a:gd name="T32" fmla="*/ 22 w 22"/>
                <a:gd name="T33" fmla="*/ 27 h 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7">
                  <a:moveTo>
                    <a:pt x="0" y="25"/>
                  </a:moveTo>
                  <a:lnTo>
                    <a:pt x="7" y="27"/>
                  </a:lnTo>
                  <a:lnTo>
                    <a:pt x="12" y="26"/>
                  </a:lnTo>
                  <a:lnTo>
                    <a:pt x="17" y="24"/>
                  </a:lnTo>
                  <a:lnTo>
                    <a:pt x="20" y="20"/>
                  </a:lnTo>
                  <a:lnTo>
                    <a:pt x="22" y="15"/>
                  </a:lnTo>
                  <a:lnTo>
                    <a:pt x="22" y="9"/>
                  </a:lnTo>
                  <a:lnTo>
                    <a:pt x="20" y="4"/>
                  </a:lnTo>
                  <a:lnTo>
                    <a:pt x="15" y="0"/>
                  </a:lnTo>
                  <a:lnTo>
                    <a:pt x="0" y="25"/>
                  </a:lnTo>
                  <a:close/>
                </a:path>
              </a:pathLst>
            </a:custGeom>
            <a:solidFill>
              <a:srgbClr val="000000"/>
            </a:solidFill>
            <a:ln w="9525">
              <a:noFill/>
              <a:round/>
              <a:headEnd/>
              <a:tailEnd/>
            </a:ln>
          </p:spPr>
          <p:txBody>
            <a:bodyPr/>
            <a:lstStyle/>
            <a:p>
              <a:endParaRPr lang="zh-CN" altLang="en-US"/>
            </a:p>
          </p:txBody>
        </p:sp>
        <p:sp>
          <p:nvSpPr>
            <p:cNvPr id="31846" name="Freeform 558"/>
            <p:cNvSpPr>
              <a:spLocks/>
            </p:cNvSpPr>
            <p:nvPr/>
          </p:nvSpPr>
          <p:spPr bwMode="auto">
            <a:xfrm>
              <a:off x="4832" y="2091"/>
              <a:ext cx="11" cy="22"/>
            </a:xfrm>
            <a:custGeom>
              <a:avLst/>
              <a:gdLst>
                <a:gd name="T0" fmla="*/ 0 w 221"/>
                <a:gd name="T1" fmla="*/ 0 h 360"/>
                <a:gd name="T2" fmla="*/ 0 w 221"/>
                <a:gd name="T3" fmla="*/ 0 h 360"/>
                <a:gd name="T4" fmla="*/ 1 w 221"/>
                <a:gd name="T5" fmla="*/ 28 h 360"/>
                <a:gd name="T6" fmla="*/ 3 w 221"/>
                <a:gd name="T7" fmla="*/ 55 h 360"/>
                <a:gd name="T8" fmla="*/ 8 w 221"/>
                <a:gd name="T9" fmla="*/ 82 h 360"/>
                <a:gd name="T10" fmla="*/ 16 w 221"/>
                <a:gd name="T11" fmla="*/ 108 h 360"/>
                <a:gd name="T12" fmla="*/ 23 w 221"/>
                <a:gd name="T13" fmla="*/ 133 h 360"/>
                <a:gd name="T14" fmla="*/ 32 w 221"/>
                <a:gd name="T15" fmla="*/ 159 h 360"/>
                <a:gd name="T16" fmla="*/ 43 w 221"/>
                <a:gd name="T17" fmla="*/ 184 h 360"/>
                <a:gd name="T18" fmla="*/ 56 w 221"/>
                <a:gd name="T19" fmla="*/ 208 h 360"/>
                <a:gd name="T20" fmla="*/ 69 w 221"/>
                <a:gd name="T21" fmla="*/ 231 h 360"/>
                <a:gd name="T22" fmla="*/ 86 w 221"/>
                <a:gd name="T23" fmla="*/ 254 h 360"/>
                <a:gd name="T24" fmla="*/ 103 w 221"/>
                <a:gd name="T25" fmla="*/ 274 h 360"/>
                <a:gd name="T26" fmla="*/ 121 w 221"/>
                <a:gd name="T27" fmla="*/ 293 h 360"/>
                <a:gd name="T28" fmla="*/ 140 w 221"/>
                <a:gd name="T29" fmla="*/ 312 h 360"/>
                <a:gd name="T30" fmla="*/ 161 w 221"/>
                <a:gd name="T31" fmla="*/ 330 h 360"/>
                <a:gd name="T32" fmla="*/ 183 w 221"/>
                <a:gd name="T33" fmla="*/ 346 h 360"/>
                <a:gd name="T34" fmla="*/ 206 w 221"/>
                <a:gd name="T35" fmla="*/ 360 h 360"/>
                <a:gd name="T36" fmla="*/ 221 w 221"/>
                <a:gd name="T37" fmla="*/ 335 h 360"/>
                <a:gd name="T38" fmla="*/ 199 w 221"/>
                <a:gd name="T39" fmla="*/ 321 h 360"/>
                <a:gd name="T40" fmla="*/ 180 w 221"/>
                <a:gd name="T41" fmla="*/ 307 h 360"/>
                <a:gd name="T42" fmla="*/ 159 w 221"/>
                <a:gd name="T43" fmla="*/ 291 h 360"/>
                <a:gd name="T44" fmla="*/ 141 w 221"/>
                <a:gd name="T45" fmla="*/ 272 h 360"/>
                <a:gd name="T46" fmla="*/ 124 w 221"/>
                <a:gd name="T47" fmla="*/ 255 h 360"/>
                <a:gd name="T48" fmla="*/ 108 w 221"/>
                <a:gd name="T49" fmla="*/ 235 h 360"/>
                <a:gd name="T50" fmla="*/ 94 w 221"/>
                <a:gd name="T51" fmla="*/ 214 h 360"/>
                <a:gd name="T52" fmla="*/ 81 w 221"/>
                <a:gd name="T53" fmla="*/ 193 h 360"/>
                <a:gd name="T54" fmla="*/ 69 w 221"/>
                <a:gd name="T55" fmla="*/ 171 h 360"/>
                <a:gd name="T56" fmla="*/ 59 w 221"/>
                <a:gd name="T57" fmla="*/ 149 h 360"/>
                <a:gd name="T58" fmla="*/ 50 w 221"/>
                <a:gd name="T59" fmla="*/ 125 h 360"/>
                <a:gd name="T60" fmla="*/ 43 w 221"/>
                <a:gd name="T61" fmla="*/ 100 h 360"/>
                <a:gd name="T62" fmla="*/ 37 w 221"/>
                <a:gd name="T63" fmla="*/ 76 h 360"/>
                <a:gd name="T64" fmla="*/ 32 w 221"/>
                <a:gd name="T65" fmla="*/ 51 h 360"/>
                <a:gd name="T66" fmla="*/ 30 w 221"/>
                <a:gd name="T67" fmla="*/ 26 h 360"/>
                <a:gd name="T68" fmla="*/ 29 w 221"/>
                <a:gd name="T69" fmla="*/ 0 h 360"/>
                <a:gd name="T70" fmla="*/ 29 w 221"/>
                <a:gd name="T71" fmla="*/ 0 h 360"/>
                <a:gd name="T72" fmla="*/ 0 w 221"/>
                <a:gd name="T73" fmla="*/ 0 h 3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21"/>
                <a:gd name="T112" fmla="*/ 0 h 360"/>
                <a:gd name="T113" fmla="*/ 221 w 221"/>
                <a:gd name="T114" fmla="*/ 360 h 36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21" h="360">
                  <a:moveTo>
                    <a:pt x="0" y="0"/>
                  </a:moveTo>
                  <a:lnTo>
                    <a:pt x="0" y="0"/>
                  </a:lnTo>
                  <a:lnTo>
                    <a:pt x="1" y="28"/>
                  </a:lnTo>
                  <a:lnTo>
                    <a:pt x="3" y="55"/>
                  </a:lnTo>
                  <a:lnTo>
                    <a:pt x="8" y="82"/>
                  </a:lnTo>
                  <a:lnTo>
                    <a:pt x="16" y="108"/>
                  </a:lnTo>
                  <a:lnTo>
                    <a:pt x="23" y="133"/>
                  </a:lnTo>
                  <a:lnTo>
                    <a:pt x="32" y="159"/>
                  </a:lnTo>
                  <a:lnTo>
                    <a:pt x="43" y="184"/>
                  </a:lnTo>
                  <a:lnTo>
                    <a:pt x="56" y="208"/>
                  </a:lnTo>
                  <a:lnTo>
                    <a:pt x="69" y="231"/>
                  </a:lnTo>
                  <a:lnTo>
                    <a:pt x="86" y="254"/>
                  </a:lnTo>
                  <a:lnTo>
                    <a:pt x="103" y="274"/>
                  </a:lnTo>
                  <a:lnTo>
                    <a:pt x="121" y="293"/>
                  </a:lnTo>
                  <a:lnTo>
                    <a:pt x="140" y="312"/>
                  </a:lnTo>
                  <a:lnTo>
                    <a:pt x="161" y="330"/>
                  </a:lnTo>
                  <a:lnTo>
                    <a:pt x="183" y="346"/>
                  </a:lnTo>
                  <a:lnTo>
                    <a:pt x="206" y="360"/>
                  </a:lnTo>
                  <a:lnTo>
                    <a:pt x="221" y="335"/>
                  </a:lnTo>
                  <a:lnTo>
                    <a:pt x="199" y="321"/>
                  </a:lnTo>
                  <a:lnTo>
                    <a:pt x="180" y="307"/>
                  </a:lnTo>
                  <a:lnTo>
                    <a:pt x="159" y="291"/>
                  </a:lnTo>
                  <a:lnTo>
                    <a:pt x="141" y="272"/>
                  </a:lnTo>
                  <a:lnTo>
                    <a:pt x="124" y="255"/>
                  </a:lnTo>
                  <a:lnTo>
                    <a:pt x="108" y="235"/>
                  </a:lnTo>
                  <a:lnTo>
                    <a:pt x="94" y="214"/>
                  </a:lnTo>
                  <a:lnTo>
                    <a:pt x="81" y="193"/>
                  </a:lnTo>
                  <a:lnTo>
                    <a:pt x="69" y="171"/>
                  </a:lnTo>
                  <a:lnTo>
                    <a:pt x="59" y="149"/>
                  </a:lnTo>
                  <a:lnTo>
                    <a:pt x="50" y="125"/>
                  </a:lnTo>
                  <a:lnTo>
                    <a:pt x="43" y="100"/>
                  </a:lnTo>
                  <a:lnTo>
                    <a:pt x="37" y="76"/>
                  </a:lnTo>
                  <a:lnTo>
                    <a:pt x="32" y="51"/>
                  </a:lnTo>
                  <a:lnTo>
                    <a:pt x="30" y="26"/>
                  </a:lnTo>
                  <a:lnTo>
                    <a:pt x="29" y="0"/>
                  </a:lnTo>
                  <a:lnTo>
                    <a:pt x="0" y="0"/>
                  </a:lnTo>
                  <a:close/>
                </a:path>
              </a:pathLst>
            </a:custGeom>
            <a:solidFill>
              <a:srgbClr val="000000"/>
            </a:solidFill>
            <a:ln w="9525">
              <a:noFill/>
              <a:round/>
              <a:headEnd/>
              <a:tailEnd/>
            </a:ln>
          </p:spPr>
          <p:txBody>
            <a:bodyPr/>
            <a:lstStyle/>
            <a:p>
              <a:endParaRPr lang="zh-CN" altLang="en-US"/>
            </a:p>
          </p:txBody>
        </p:sp>
        <p:sp>
          <p:nvSpPr>
            <p:cNvPr id="31847" name="Freeform 559"/>
            <p:cNvSpPr>
              <a:spLocks/>
            </p:cNvSpPr>
            <p:nvPr/>
          </p:nvSpPr>
          <p:spPr bwMode="auto">
            <a:xfrm>
              <a:off x="4832" y="2085"/>
              <a:ext cx="2" cy="6"/>
            </a:xfrm>
            <a:custGeom>
              <a:avLst/>
              <a:gdLst>
                <a:gd name="T0" fmla="*/ 10 w 38"/>
                <a:gd name="T1" fmla="*/ 0 h 92"/>
                <a:gd name="T2" fmla="*/ 7 w 38"/>
                <a:gd name="T3" fmla="*/ 10 h 92"/>
                <a:gd name="T4" fmla="*/ 5 w 38"/>
                <a:gd name="T5" fmla="*/ 23 h 92"/>
                <a:gd name="T6" fmla="*/ 4 w 38"/>
                <a:gd name="T7" fmla="*/ 33 h 92"/>
                <a:gd name="T8" fmla="*/ 2 w 38"/>
                <a:gd name="T9" fmla="*/ 45 h 92"/>
                <a:gd name="T10" fmla="*/ 1 w 38"/>
                <a:gd name="T11" fmla="*/ 57 h 92"/>
                <a:gd name="T12" fmla="*/ 1 w 38"/>
                <a:gd name="T13" fmla="*/ 69 h 92"/>
                <a:gd name="T14" fmla="*/ 0 w 38"/>
                <a:gd name="T15" fmla="*/ 79 h 92"/>
                <a:gd name="T16" fmla="*/ 0 w 38"/>
                <a:gd name="T17" fmla="*/ 92 h 92"/>
                <a:gd name="T18" fmla="*/ 29 w 38"/>
                <a:gd name="T19" fmla="*/ 92 h 92"/>
                <a:gd name="T20" fmla="*/ 29 w 38"/>
                <a:gd name="T21" fmla="*/ 81 h 92"/>
                <a:gd name="T22" fmla="*/ 30 w 38"/>
                <a:gd name="T23" fmla="*/ 71 h 92"/>
                <a:gd name="T24" fmla="*/ 30 w 38"/>
                <a:gd name="T25" fmla="*/ 59 h 92"/>
                <a:gd name="T26" fmla="*/ 31 w 38"/>
                <a:gd name="T27" fmla="*/ 49 h 92"/>
                <a:gd name="T28" fmla="*/ 33 w 38"/>
                <a:gd name="T29" fmla="*/ 38 h 92"/>
                <a:gd name="T30" fmla="*/ 34 w 38"/>
                <a:gd name="T31" fmla="*/ 27 h 92"/>
                <a:gd name="T32" fmla="*/ 36 w 38"/>
                <a:gd name="T33" fmla="*/ 17 h 92"/>
                <a:gd name="T34" fmla="*/ 38 w 38"/>
                <a:gd name="T35" fmla="*/ 6 h 92"/>
                <a:gd name="T36" fmla="*/ 10 w 38"/>
                <a:gd name="T37" fmla="*/ 0 h 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8"/>
                <a:gd name="T58" fmla="*/ 0 h 92"/>
                <a:gd name="T59" fmla="*/ 38 w 38"/>
                <a:gd name="T60" fmla="*/ 92 h 9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8" h="92">
                  <a:moveTo>
                    <a:pt x="10" y="0"/>
                  </a:moveTo>
                  <a:lnTo>
                    <a:pt x="7" y="10"/>
                  </a:lnTo>
                  <a:lnTo>
                    <a:pt x="5" y="23"/>
                  </a:lnTo>
                  <a:lnTo>
                    <a:pt x="4" y="33"/>
                  </a:lnTo>
                  <a:lnTo>
                    <a:pt x="2" y="45"/>
                  </a:lnTo>
                  <a:lnTo>
                    <a:pt x="1" y="57"/>
                  </a:lnTo>
                  <a:lnTo>
                    <a:pt x="1" y="69"/>
                  </a:lnTo>
                  <a:lnTo>
                    <a:pt x="0" y="79"/>
                  </a:lnTo>
                  <a:lnTo>
                    <a:pt x="0" y="92"/>
                  </a:lnTo>
                  <a:lnTo>
                    <a:pt x="29" y="92"/>
                  </a:lnTo>
                  <a:lnTo>
                    <a:pt x="29" y="81"/>
                  </a:lnTo>
                  <a:lnTo>
                    <a:pt x="30" y="71"/>
                  </a:lnTo>
                  <a:lnTo>
                    <a:pt x="30" y="59"/>
                  </a:lnTo>
                  <a:lnTo>
                    <a:pt x="31" y="49"/>
                  </a:lnTo>
                  <a:lnTo>
                    <a:pt x="33" y="38"/>
                  </a:lnTo>
                  <a:lnTo>
                    <a:pt x="34" y="27"/>
                  </a:lnTo>
                  <a:lnTo>
                    <a:pt x="36" y="17"/>
                  </a:lnTo>
                  <a:lnTo>
                    <a:pt x="38" y="6"/>
                  </a:lnTo>
                  <a:lnTo>
                    <a:pt x="10" y="0"/>
                  </a:lnTo>
                  <a:close/>
                </a:path>
              </a:pathLst>
            </a:custGeom>
            <a:solidFill>
              <a:srgbClr val="000000"/>
            </a:solidFill>
            <a:ln w="9525">
              <a:noFill/>
              <a:round/>
              <a:headEnd/>
              <a:tailEnd/>
            </a:ln>
          </p:spPr>
          <p:txBody>
            <a:bodyPr/>
            <a:lstStyle/>
            <a:p>
              <a:endParaRPr lang="zh-CN" altLang="en-US"/>
            </a:p>
          </p:txBody>
        </p:sp>
        <p:sp>
          <p:nvSpPr>
            <p:cNvPr id="31848" name="Freeform 560"/>
            <p:cNvSpPr>
              <a:spLocks/>
            </p:cNvSpPr>
            <p:nvPr/>
          </p:nvSpPr>
          <p:spPr bwMode="auto">
            <a:xfrm>
              <a:off x="4832" y="2090"/>
              <a:ext cx="2" cy="1"/>
            </a:xfrm>
            <a:custGeom>
              <a:avLst/>
              <a:gdLst>
                <a:gd name="T0" fmla="*/ 29 w 29"/>
                <a:gd name="T1" fmla="*/ 18 h 18"/>
                <a:gd name="T2" fmla="*/ 29 w 29"/>
                <a:gd name="T3" fmla="*/ 12 h 18"/>
                <a:gd name="T4" fmla="*/ 27 w 29"/>
                <a:gd name="T5" fmla="*/ 6 h 18"/>
                <a:gd name="T6" fmla="*/ 23 w 29"/>
                <a:gd name="T7" fmla="*/ 2 h 18"/>
                <a:gd name="T8" fmla="*/ 18 w 29"/>
                <a:gd name="T9" fmla="*/ 0 h 18"/>
                <a:gd name="T10" fmla="*/ 13 w 29"/>
                <a:gd name="T11" fmla="*/ 0 h 18"/>
                <a:gd name="T12" fmla="*/ 7 w 29"/>
                <a:gd name="T13" fmla="*/ 2 h 18"/>
                <a:gd name="T14" fmla="*/ 3 w 29"/>
                <a:gd name="T15" fmla="*/ 5 h 18"/>
                <a:gd name="T16" fmla="*/ 0 w 29"/>
                <a:gd name="T17" fmla="*/ 12 h 18"/>
                <a:gd name="T18" fmla="*/ 29 w 29"/>
                <a:gd name="T19" fmla="*/ 1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18"/>
                <a:gd name="T32" fmla="*/ 29 w 29"/>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18">
                  <a:moveTo>
                    <a:pt x="29" y="18"/>
                  </a:moveTo>
                  <a:lnTo>
                    <a:pt x="29" y="12"/>
                  </a:lnTo>
                  <a:lnTo>
                    <a:pt x="27" y="6"/>
                  </a:lnTo>
                  <a:lnTo>
                    <a:pt x="23" y="2"/>
                  </a:lnTo>
                  <a:lnTo>
                    <a:pt x="18" y="0"/>
                  </a:lnTo>
                  <a:lnTo>
                    <a:pt x="13" y="0"/>
                  </a:lnTo>
                  <a:lnTo>
                    <a:pt x="7" y="2"/>
                  </a:lnTo>
                  <a:lnTo>
                    <a:pt x="3" y="5"/>
                  </a:lnTo>
                  <a:lnTo>
                    <a:pt x="0" y="12"/>
                  </a:lnTo>
                  <a:lnTo>
                    <a:pt x="29" y="18"/>
                  </a:lnTo>
                  <a:close/>
                </a:path>
              </a:pathLst>
            </a:custGeom>
            <a:solidFill>
              <a:srgbClr val="000000"/>
            </a:solidFill>
            <a:ln w="9525">
              <a:noFill/>
              <a:round/>
              <a:headEnd/>
              <a:tailEnd/>
            </a:ln>
          </p:spPr>
          <p:txBody>
            <a:bodyPr/>
            <a:lstStyle/>
            <a:p>
              <a:endParaRPr lang="zh-CN" altLang="en-US"/>
            </a:p>
          </p:txBody>
        </p:sp>
        <p:sp>
          <p:nvSpPr>
            <p:cNvPr id="31849" name="Freeform 561"/>
            <p:cNvSpPr>
              <a:spLocks/>
            </p:cNvSpPr>
            <p:nvPr/>
          </p:nvSpPr>
          <p:spPr bwMode="auto">
            <a:xfrm>
              <a:off x="4841" y="2104"/>
              <a:ext cx="1" cy="2"/>
            </a:xfrm>
            <a:custGeom>
              <a:avLst/>
              <a:gdLst>
                <a:gd name="T0" fmla="*/ 0 w 21"/>
                <a:gd name="T1" fmla="*/ 25 h 27"/>
                <a:gd name="T2" fmla="*/ 6 w 21"/>
                <a:gd name="T3" fmla="*/ 27 h 27"/>
                <a:gd name="T4" fmla="*/ 11 w 21"/>
                <a:gd name="T5" fmla="*/ 26 h 27"/>
                <a:gd name="T6" fmla="*/ 16 w 21"/>
                <a:gd name="T7" fmla="*/ 24 h 27"/>
                <a:gd name="T8" fmla="*/ 19 w 21"/>
                <a:gd name="T9" fmla="*/ 20 h 27"/>
                <a:gd name="T10" fmla="*/ 21 w 21"/>
                <a:gd name="T11" fmla="*/ 15 h 27"/>
                <a:gd name="T12" fmla="*/ 21 w 21"/>
                <a:gd name="T13" fmla="*/ 10 h 27"/>
                <a:gd name="T14" fmla="*/ 19 w 21"/>
                <a:gd name="T15" fmla="*/ 4 h 27"/>
                <a:gd name="T16" fmla="*/ 14 w 21"/>
                <a:gd name="T17" fmla="*/ 0 h 27"/>
                <a:gd name="T18" fmla="*/ 0 w 21"/>
                <a:gd name="T19" fmla="*/ 25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27"/>
                <a:gd name="T32" fmla="*/ 21 w 21"/>
                <a:gd name="T33" fmla="*/ 27 h 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27">
                  <a:moveTo>
                    <a:pt x="0" y="25"/>
                  </a:moveTo>
                  <a:lnTo>
                    <a:pt x="6" y="27"/>
                  </a:lnTo>
                  <a:lnTo>
                    <a:pt x="11" y="26"/>
                  </a:lnTo>
                  <a:lnTo>
                    <a:pt x="16" y="24"/>
                  </a:lnTo>
                  <a:lnTo>
                    <a:pt x="19" y="20"/>
                  </a:lnTo>
                  <a:lnTo>
                    <a:pt x="21" y="15"/>
                  </a:lnTo>
                  <a:lnTo>
                    <a:pt x="21" y="10"/>
                  </a:lnTo>
                  <a:lnTo>
                    <a:pt x="19" y="4"/>
                  </a:lnTo>
                  <a:lnTo>
                    <a:pt x="14" y="0"/>
                  </a:lnTo>
                  <a:lnTo>
                    <a:pt x="0" y="25"/>
                  </a:lnTo>
                  <a:close/>
                </a:path>
              </a:pathLst>
            </a:custGeom>
            <a:solidFill>
              <a:srgbClr val="000000"/>
            </a:solidFill>
            <a:ln w="9525">
              <a:noFill/>
              <a:round/>
              <a:headEnd/>
              <a:tailEnd/>
            </a:ln>
          </p:spPr>
          <p:txBody>
            <a:bodyPr/>
            <a:lstStyle/>
            <a:p>
              <a:endParaRPr lang="zh-CN" altLang="en-US"/>
            </a:p>
          </p:txBody>
        </p:sp>
        <p:sp>
          <p:nvSpPr>
            <p:cNvPr id="31850" name="Freeform 562"/>
            <p:cNvSpPr>
              <a:spLocks/>
            </p:cNvSpPr>
            <p:nvPr/>
          </p:nvSpPr>
          <p:spPr bwMode="auto">
            <a:xfrm>
              <a:off x="4836" y="2095"/>
              <a:ext cx="6" cy="11"/>
            </a:xfrm>
            <a:custGeom>
              <a:avLst/>
              <a:gdLst>
                <a:gd name="T0" fmla="*/ 0 w 116"/>
                <a:gd name="T1" fmla="*/ 0 h 179"/>
                <a:gd name="T2" fmla="*/ 0 w 116"/>
                <a:gd name="T3" fmla="*/ 0 h 179"/>
                <a:gd name="T4" fmla="*/ 0 w 116"/>
                <a:gd name="T5" fmla="*/ 14 h 179"/>
                <a:gd name="T6" fmla="*/ 2 w 116"/>
                <a:gd name="T7" fmla="*/ 27 h 179"/>
                <a:gd name="T8" fmla="*/ 4 w 116"/>
                <a:gd name="T9" fmla="*/ 40 h 179"/>
                <a:gd name="T10" fmla="*/ 7 w 116"/>
                <a:gd name="T11" fmla="*/ 53 h 179"/>
                <a:gd name="T12" fmla="*/ 11 w 116"/>
                <a:gd name="T13" fmla="*/ 68 h 179"/>
                <a:gd name="T14" fmla="*/ 15 w 116"/>
                <a:gd name="T15" fmla="*/ 79 h 179"/>
                <a:gd name="T16" fmla="*/ 21 w 116"/>
                <a:gd name="T17" fmla="*/ 92 h 179"/>
                <a:gd name="T18" fmla="*/ 27 w 116"/>
                <a:gd name="T19" fmla="*/ 103 h 179"/>
                <a:gd name="T20" fmla="*/ 34 w 116"/>
                <a:gd name="T21" fmla="*/ 115 h 179"/>
                <a:gd name="T22" fmla="*/ 42 w 116"/>
                <a:gd name="T23" fmla="*/ 125 h 179"/>
                <a:gd name="T24" fmla="*/ 50 w 116"/>
                <a:gd name="T25" fmla="*/ 136 h 179"/>
                <a:gd name="T26" fmla="*/ 59 w 116"/>
                <a:gd name="T27" fmla="*/ 146 h 179"/>
                <a:gd name="T28" fmla="*/ 69 w 116"/>
                <a:gd name="T29" fmla="*/ 155 h 179"/>
                <a:gd name="T30" fmla="*/ 80 w 116"/>
                <a:gd name="T31" fmla="*/ 164 h 179"/>
                <a:gd name="T32" fmla="*/ 90 w 116"/>
                <a:gd name="T33" fmla="*/ 171 h 179"/>
                <a:gd name="T34" fmla="*/ 102 w 116"/>
                <a:gd name="T35" fmla="*/ 179 h 179"/>
                <a:gd name="T36" fmla="*/ 116 w 116"/>
                <a:gd name="T37" fmla="*/ 154 h 179"/>
                <a:gd name="T38" fmla="*/ 107 w 116"/>
                <a:gd name="T39" fmla="*/ 148 h 179"/>
                <a:gd name="T40" fmla="*/ 96 w 116"/>
                <a:gd name="T41" fmla="*/ 141 h 179"/>
                <a:gd name="T42" fmla="*/ 87 w 116"/>
                <a:gd name="T43" fmla="*/ 134 h 179"/>
                <a:gd name="T44" fmla="*/ 80 w 116"/>
                <a:gd name="T45" fmla="*/ 125 h 179"/>
                <a:gd name="T46" fmla="*/ 71 w 116"/>
                <a:gd name="T47" fmla="*/ 118 h 179"/>
                <a:gd name="T48" fmla="*/ 64 w 116"/>
                <a:gd name="T49" fmla="*/ 108 h 179"/>
                <a:gd name="T50" fmla="*/ 58 w 116"/>
                <a:gd name="T51" fmla="*/ 100 h 179"/>
                <a:gd name="T52" fmla="*/ 52 w 116"/>
                <a:gd name="T53" fmla="*/ 89 h 179"/>
                <a:gd name="T54" fmla="*/ 46 w 116"/>
                <a:gd name="T55" fmla="*/ 79 h 179"/>
                <a:gd name="T56" fmla="*/ 42 w 116"/>
                <a:gd name="T57" fmla="*/ 69 h 179"/>
                <a:gd name="T58" fmla="*/ 38 w 116"/>
                <a:gd name="T59" fmla="*/ 57 h 179"/>
                <a:gd name="T60" fmla="*/ 34 w 116"/>
                <a:gd name="T61" fmla="*/ 47 h 179"/>
                <a:gd name="T62" fmla="*/ 33 w 116"/>
                <a:gd name="T63" fmla="*/ 35 h 179"/>
                <a:gd name="T64" fmla="*/ 30 w 116"/>
                <a:gd name="T65" fmla="*/ 23 h 179"/>
                <a:gd name="T66" fmla="*/ 28 w 116"/>
                <a:gd name="T67" fmla="*/ 12 h 179"/>
                <a:gd name="T68" fmla="*/ 28 w 116"/>
                <a:gd name="T69" fmla="*/ 0 h 179"/>
                <a:gd name="T70" fmla="*/ 28 w 116"/>
                <a:gd name="T71" fmla="*/ 0 h 179"/>
                <a:gd name="T72" fmla="*/ 0 w 116"/>
                <a:gd name="T73" fmla="*/ 0 h 17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6"/>
                <a:gd name="T112" fmla="*/ 0 h 179"/>
                <a:gd name="T113" fmla="*/ 116 w 116"/>
                <a:gd name="T114" fmla="*/ 179 h 17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6" h="179">
                  <a:moveTo>
                    <a:pt x="0" y="0"/>
                  </a:moveTo>
                  <a:lnTo>
                    <a:pt x="0" y="0"/>
                  </a:lnTo>
                  <a:lnTo>
                    <a:pt x="0" y="14"/>
                  </a:lnTo>
                  <a:lnTo>
                    <a:pt x="2" y="27"/>
                  </a:lnTo>
                  <a:lnTo>
                    <a:pt x="4" y="40"/>
                  </a:lnTo>
                  <a:lnTo>
                    <a:pt x="7" y="53"/>
                  </a:lnTo>
                  <a:lnTo>
                    <a:pt x="11" y="68"/>
                  </a:lnTo>
                  <a:lnTo>
                    <a:pt x="15" y="79"/>
                  </a:lnTo>
                  <a:lnTo>
                    <a:pt x="21" y="92"/>
                  </a:lnTo>
                  <a:lnTo>
                    <a:pt x="27" y="103"/>
                  </a:lnTo>
                  <a:lnTo>
                    <a:pt x="34" y="115"/>
                  </a:lnTo>
                  <a:lnTo>
                    <a:pt x="42" y="125"/>
                  </a:lnTo>
                  <a:lnTo>
                    <a:pt x="50" y="136"/>
                  </a:lnTo>
                  <a:lnTo>
                    <a:pt x="59" y="146"/>
                  </a:lnTo>
                  <a:lnTo>
                    <a:pt x="69" y="155"/>
                  </a:lnTo>
                  <a:lnTo>
                    <a:pt x="80" y="164"/>
                  </a:lnTo>
                  <a:lnTo>
                    <a:pt x="90" y="171"/>
                  </a:lnTo>
                  <a:lnTo>
                    <a:pt x="102" y="179"/>
                  </a:lnTo>
                  <a:lnTo>
                    <a:pt x="116" y="154"/>
                  </a:lnTo>
                  <a:lnTo>
                    <a:pt x="107" y="148"/>
                  </a:lnTo>
                  <a:lnTo>
                    <a:pt x="96" y="141"/>
                  </a:lnTo>
                  <a:lnTo>
                    <a:pt x="87" y="134"/>
                  </a:lnTo>
                  <a:lnTo>
                    <a:pt x="80" y="125"/>
                  </a:lnTo>
                  <a:lnTo>
                    <a:pt x="71" y="118"/>
                  </a:lnTo>
                  <a:lnTo>
                    <a:pt x="64" y="108"/>
                  </a:lnTo>
                  <a:lnTo>
                    <a:pt x="58" y="100"/>
                  </a:lnTo>
                  <a:lnTo>
                    <a:pt x="52" y="89"/>
                  </a:lnTo>
                  <a:lnTo>
                    <a:pt x="46" y="79"/>
                  </a:lnTo>
                  <a:lnTo>
                    <a:pt x="42" y="69"/>
                  </a:lnTo>
                  <a:lnTo>
                    <a:pt x="38" y="57"/>
                  </a:lnTo>
                  <a:lnTo>
                    <a:pt x="34" y="47"/>
                  </a:lnTo>
                  <a:lnTo>
                    <a:pt x="33" y="35"/>
                  </a:lnTo>
                  <a:lnTo>
                    <a:pt x="30" y="23"/>
                  </a:lnTo>
                  <a:lnTo>
                    <a:pt x="28" y="12"/>
                  </a:lnTo>
                  <a:lnTo>
                    <a:pt x="28" y="0"/>
                  </a:lnTo>
                  <a:lnTo>
                    <a:pt x="0" y="0"/>
                  </a:lnTo>
                  <a:close/>
                </a:path>
              </a:pathLst>
            </a:custGeom>
            <a:solidFill>
              <a:srgbClr val="000000"/>
            </a:solidFill>
            <a:ln w="9525">
              <a:noFill/>
              <a:round/>
              <a:headEnd/>
              <a:tailEnd/>
            </a:ln>
          </p:spPr>
          <p:txBody>
            <a:bodyPr/>
            <a:lstStyle/>
            <a:p>
              <a:endParaRPr lang="zh-CN" altLang="en-US"/>
            </a:p>
          </p:txBody>
        </p:sp>
        <p:sp>
          <p:nvSpPr>
            <p:cNvPr id="31851" name="Freeform 563"/>
            <p:cNvSpPr>
              <a:spLocks/>
            </p:cNvSpPr>
            <p:nvPr/>
          </p:nvSpPr>
          <p:spPr bwMode="auto">
            <a:xfrm>
              <a:off x="4836" y="2092"/>
              <a:ext cx="2" cy="3"/>
            </a:xfrm>
            <a:custGeom>
              <a:avLst/>
              <a:gdLst>
                <a:gd name="T0" fmla="*/ 4 w 33"/>
                <a:gd name="T1" fmla="*/ 0 h 46"/>
                <a:gd name="T2" fmla="*/ 3 w 33"/>
                <a:gd name="T3" fmla="*/ 5 h 46"/>
                <a:gd name="T4" fmla="*/ 2 w 33"/>
                <a:gd name="T5" fmla="*/ 11 h 46"/>
                <a:gd name="T6" fmla="*/ 1 w 33"/>
                <a:gd name="T7" fmla="*/ 18 h 46"/>
                <a:gd name="T8" fmla="*/ 1 w 33"/>
                <a:gd name="T9" fmla="*/ 23 h 46"/>
                <a:gd name="T10" fmla="*/ 0 w 33"/>
                <a:gd name="T11" fmla="*/ 29 h 46"/>
                <a:gd name="T12" fmla="*/ 0 w 33"/>
                <a:gd name="T13" fmla="*/ 36 h 46"/>
                <a:gd name="T14" fmla="*/ 0 w 33"/>
                <a:gd name="T15" fmla="*/ 41 h 46"/>
                <a:gd name="T16" fmla="*/ 0 w 33"/>
                <a:gd name="T17" fmla="*/ 46 h 46"/>
                <a:gd name="T18" fmla="*/ 28 w 33"/>
                <a:gd name="T19" fmla="*/ 46 h 46"/>
                <a:gd name="T20" fmla="*/ 28 w 33"/>
                <a:gd name="T21" fmla="*/ 41 h 46"/>
                <a:gd name="T22" fmla="*/ 28 w 33"/>
                <a:gd name="T23" fmla="*/ 36 h 46"/>
                <a:gd name="T24" fmla="*/ 28 w 33"/>
                <a:gd name="T25" fmla="*/ 32 h 46"/>
                <a:gd name="T26" fmla="*/ 29 w 33"/>
                <a:gd name="T27" fmla="*/ 25 h 46"/>
                <a:gd name="T28" fmla="*/ 29 w 33"/>
                <a:gd name="T29" fmla="*/ 20 h 46"/>
                <a:gd name="T30" fmla="*/ 30 w 33"/>
                <a:gd name="T31" fmla="*/ 17 h 46"/>
                <a:gd name="T32" fmla="*/ 31 w 33"/>
                <a:gd name="T33" fmla="*/ 12 h 46"/>
                <a:gd name="T34" fmla="*/ 33 w 33"/>
                <a:gd name="T35" fmla="*/ 7 h 46"/>
                <a:gd name="T36" fmla="*/ 4 w 33"/>
                <a:gd name="T37" fmla="*/ 0 h 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3"/>
                <a:gd name="T58" fmla="*/ 0 h 46"/>
                <a:gd name="T59" fmla="*/ 33 w 33"/>
                <a:gd name="T60" fmla="*/ 46 h 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3" h="46">
                  <a:moveTo>
                    <a:pt x="4" y="0"/>
                  </a:moveTo>
                  <a:lnTo>
                    <a:pt x="3" y="5"/>
                  </a:lnTo>
                  <a:lnTo>
                    <a:pt x="2" y="11"/>
                  </a:lnTo>
                  <a:lnTo>
                    <a:pt x="1" y="18"/>
                  </a:lnTo>
                  <a:lnTo>
                    <a:pt x="1" y="23"/>
                  </a:lnTo>
                  <a:lnTo>
                    <a:pt x="0" y="29"/>
                  </a:lnTo>
                  <a:lnTo>
                    <a:pt x="0" y="36"/>
                  </a:lnTo>
                  <a:lnTo>
                    <a:pt x="0" y="41"/>
                  </a:lnTo>
                  <a:lnTo>
                    <a:pt x="0" y="46"/>
                  </a:lnTo>
                  <a:lnTo>
                    <a:pt x="28" y="46"/>
                  </a:lnTo>
                  <a:lnTo>
                    <a:pt x="28" y="41"/>
                  </a:lnTo>
                  <a:lnTo>
                    <a:pt x="28" y="36"/>
                  </a:lnTo>
                  <a:lnTo>
                    <a:pt x="28" y="32"/>
                  </a:lnTo>
                  <a:lnTo>
                    <a:pt x="29" y="25"/>
                  </a:lnTo>
                  <a:lnTo>
                    <a:pt x="29" y="20"/>
                  </a:lnTo>
                  <a:lnTo>
                    <a:pt x="30" y="17"/>
                  </a:lnTo>
                  <a:lnTo>
                    <a:pt x="31" y="12"/>
                  </a:lnTo>
                  <a:lnTo>
                    <a:pt x="33" y="7"/>
                  </a:lnTo>
                  <a:lnTo>
                    <a:pt x="4" y="0"/>
                  </a:lnTo>
                  <a:close/>
                </a:path>
              </a:pathLst>
            </a:custGeom>
            <a:solidFill>
              <a:srgbClr val="000000"/>
            </a:solidFill>
            <a:ln w="9525">
              <a:noFill/>
              <a:round/>
              <a:headEnd/>
              <a:tailEnd/>
            </a:ln>
          </p:spPr>
          <p:txBody>
            <a:bodyPr/>
            <a:lstStyle/>
            <a:p>
              <a:endParaRPr lang="zh-CN" altLang="en-US"/>
            </a:p>
          </p:txBody>
        </p:sp>
        <p:sp>
          <p:nvSpPr>
            <p:cNvPr id="31852" name="Freeform 564"/>
            <p:cNvSpPr>
              <a:spLocks/>
            </p:cNvSpPr>
            <p:nvPr/>
          </p:nvSpPr>
          <p:spPr bwMode="auto">
            <a:xfrm>
              <a:off x="4836" y="2094"/>
              <a:ext cx="2" cy="1"/>
            </a:xfrm>
            <a:custGeom>
              <a:avLst/>
              <a:gdLst>
                <a:gd name="T0" fmla="*/ 28 w 28"/>
                <a:gd name="T1" fmla="*/ 17 h 17"/>
                <a:gd name="T2" fmla="*/ 28 w 28"/>
                <a:gd name="T3" fmla="*/ 11 h 17"/>
                <a:gd name="T4" fmla="*/ 26 w 28"/>
                <a:gd name="T5" fmla="*/ 6 h 17"/>
                <a:gd name="T6" fmla="*/ 22 w 28"/>
                <a:gd name="T7" fmla="*/ 2 h 17"/>
                <a:gd name="T8" fmla="*/ 17 w 28"/>
                <a:gd name="T9" fmla="*/ 0 h 17"/>
                <a:gd name="T10" fmla="*/ 12 w 28"/>
                <a:gd name="T11" fmla="*/ 0 h 17"/>
                <a:gd name="T12" fmla="*/ 7 w 28"/>
                <a:gd name="T13" fmla="*/ 2 h 17"/>
                <a:gd name="T14" fmla="*/ 3 w 28"/>
                <a:gd name="T15" fmla="*/ 5 h 17"/>
                <a:gd name="T16" fmla="*/ 0 w 28"/>
                <a:gd name="T17" fmla="*/ 11 h 17"/>
                <a:gd name="T18" fmla="*/ 28 w 28"/>
                <a:gd name="T19" fmla="*/ 17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17"/>
                <a:gd name="T32" fmla="*/ 28 w 28"/>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17">
                  <a:moveTo>
                    <a:pt x="28" y="17"/>
                  </a:moveTo>
                  <a:lnTo>
                    <a:pt x="28" y="11"/>
                  </a:lnTo>
                  <a:lnTo>
                    <a:pt x="26" y="6"/>
                  </a:lnTo>
                  <a:lnTo>
                    <a:pt x="22" y="2"/>
                  </a:lnTo>
                  <a:lnTo>
                    <a:pt x="17" y="0"/>
                  </a:lnTo>
                  <a:lnTo>
                    <a:pt x="12" y="0"/>
                  </a:lnTo>
                  <a:lnTo>
                    <a:pt x="7" y="2"/>
                  </a:lnTo>
                  <a:lnTo>
                    <a:pt x="3" y="5"/>
                  </a:lnTo>
                  <a:lnTo>
                    <a:pt x="0" y="11"/>
                  </a:lnTo>
                  <a:lnTo>
                    <a:pt x="28" y="17"/>
                  </a:lnTo>
                  <a:close/>
                </a:path>
              </a:pathLst>
            </a:custGeom>
            <a:solidFill>
              <a:srgbClr val="000000"/>
            </a:solidFill>
            <a:ln w="9525">
              <a:noFill/>
              <a:round/>
              <a:headEnd/>
              <a:tailEnd/>
            </a:ln>
          </p:spPr>
          <p:txBody>
            <a:bodyPr/>
            <a:lstStyle/>
            <a:p>
              <a:endParaRPr lang="zh-CN" altLang="en-US"/>
            </a:p>
          </p:txBody>
        </p:sp>
        <p:sp>
          <p:nvSpPr>
            <p:cNvPr id="31853" name="Freeform 565"/>
            <p:cNvSpPr>
              <a:spLocks/>
            </p:cNvSpPr>
            <p:nvPr/>
          </p:nvSpPr>
          <p:spPr bwMode="auto">
            <a:xfrm>
              <a:off x="5025" y="1982"/>
              <a:ext cx="1" cy="1"/>
            </a:xfrm>
            <a:custGeom>
              <a:avLst/>
              <a:gdLst>
                <a:gd name="T0" fmla="*/ 16 w 16"/>
                <a:gd name="T1" fmla="*/ 1 h 19"/>
                <a:gd name="T2" fmla="*/ 7 w 16"/>
                <a:gd name="T3" fmla="*/ 0 h 19"/>
                <a:gd name="T4" fmla="*/ 1 w 16"/>
                <a:gd name="T5" fmla="*/ 5 h 19"/>
                <a:gd name="T6" fmla="*/ 0 w 16"/>
                <a:gd name="T7" fmla="*/ 13 h 19"/>
                <a:gd name="T8" fmla="*/ 5 w 16"/>
                <a:gd name="T9" fmla="*/ 19 h 19"/>
                <a:gd name="T10" fmla="*/ 16 w 16"/>
                <a:gd name="T11" fmla="*/ 1 h 19"/>
                <a:gd name="T12" fmla="*/ 0 60000 65536"/>
                <a:gd name="T13" fmla="*/ 0 60000 65536"/>
                <a:gd name="T14" fmla="*/ 0 60000 65536"/>
                <a:gd name="T15" fmla="*/ 0 60000 65536"/>
                <a:gd name="T16" fmla="*/ 0 60000 65536"/>
                <a:gd name="T17" fmla="*/ 0 60000 65536"/>
                <a:gd name="T18" fmla="*/ 0 w 16"/>
                <a:gd name="T19" fmla="*/ 0 h 19"/>
                <a:gd name="T20" fmla="*/ 16 w 16"/>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16" h="19">
                  <a:moveTo>
                    <a:pt x="16" y="1"/>
                  </a:moveTo>
                  <a:lnTo>
                    <a:pt x="7" y="0"/>
                  </a:lnTo>
                  <a:lnTo>
                    <a:pt x="1" y="5"/>
                  </a:lnTo>
                  <a:lnTo>
                    <a:pt x="0" y="13"/>
                  </a:lnTo>
                  <a:lnTo>
                    <a:pt x="5" y="19"/>
                  </a:lnTo>
                  <a:lnTo>
                    <a:pt x="16" y="1"/>
                  </a:lnTo>
                  <a:close/>
                </a:path>
              </a:pathLst>
            </a:custGeom>
            <a:solidFill>
              <a:srgbClr val="000000"/>
            </a:solidFill>
            <a:ln w="9525">
              <a:noFill/>
              <a:round/>
              <a:headEnd/>
              <a:tailEnd/>
            </a:ln>
          </p:spPr>
          <p:txBody>
            <a:bodyPr/>
            <a:lstStyle/>
            <a:p>
              <a:endParaRPr lang="zh-CN" altLang="en-US"/>
            </a:p>
          </p:txBody>
        </p:sp>
        <p:sp>
          <p:nvSpPr>
            <p:cNvPr id="31854" name="Freeform 566"/>
            <p:cNvSpPr>
              <a:spLocks/>
            </p:cNvSpPr>
            <p:nvPr/>
          </p:nvSpPr>
          <p:spPr bwMode="auto">
            <a:xfrm>
              <a:off x="5025" y="1982"/>
              <a:ext cx="9" cy="17"/>
            </a:xfrm>
            <a:custGeom>
              <a:avLst/>
              <a:gdLst>
                <a:gd name="T0" fmla="*/ 166 w 166"/>
                <a:gd name="T1" fmla="*/ 270 h 270"/>
                <a:gd name="T2" fmla="*/ 166 w 166"/>
                <a:gd name="T3" fmla="*/ 270 h 270"/>
                <a:gd name="T4" fmla="*/ 164 w 166"/>
                <a:gd name="T5" fmla="*/ 250 h 270"/>
                <a:gd name="T6" fmla="*/ 162 w 166"/>
                <a:gd name="T7" fmla="*/ 230 h 270"/>
                <a:gd name="T8" fmla="*/ 159 w 166"/>
                <a:gd name="T9" fmla="*/ 209 h 270"/>
                <a:gd name="T10" fmla="*/ 155 w 166"/>
                <a:gd name="T11" fmla="*/ 188 h 270"/>
                <a:gd name="T12" fmla="*/ 149 w 166"/>
                <a:gd name="T13" fmla="*/ 168 h 270"/>
                <a:gd name="T14" fmla="*/ 141 w 166"/>
                <a:gd name="T15" fmla="*/ 151 h 270"/>
                <a:gd name="T16" fmla="*/ 132 w 166"/>
                <a:gd name="T17" fmla="*/ 133 h 270"/>
                <a:gd name="T18" fmla="*/ 124 w 166"/>
                <a:gd name="T19" fmla="*/ 114 h 270"/>
                <a:gd name="T20" fmla="*/ 114 w 166"/>
                <a:gd name="T21" fmla="*/ 96 h 270"/>
                <a:gd name="T22" fmla="*/ 101 w 166"/>
                <a:gd name="T23" fmla="*/ 81 h 270"/>
                <a:gd name="T24" fmla="*/ 89 w 166"/>
                <a:gd name="T25" fmla="*/ 64 h 270"/>
                <a:gd name="T26" fmla="*/ 74 w 166"/>
                <a:gd name="T27" fmla="*/ 50 h 270"/>
                <a:gd name="T28" fmla="*/ 60 w 166"/>
                <a:gd name="T29" fmla="*/ 35 h 270"/>
                <a:gd name="T30" fmla="*/ 44 w 166"/>
                <a:gd name="T31" fmla="*/ 23 h 270"/>
                <a:gd name="T32" fmla="*/ 28 w 166"/>
                <a:gd name="T33" fmla="*/ 10 h 270"/>
                <a:gd name="T34" fmla="*/ 11 w 166"/>
                <a:gd name="T35" fmla="*/ 0 h 270"/>
                <a:gd name="T36" fmla="*/ 0 w 166"/>
                <a:gd name="T37" fmla="*/ 18 h 270"/>
                <a:gd name="T38" fmla="*/ 16 w 166"/>
                <a:gd name="T39" fmla="*/ 29 h 270"/>
                <a:gd name="T40" fmla="*/ 31 w 166"/>
                <a:gd name="T41" fmla="*/ 39 h 270"/>
                <a:gd name="T42" fmla="*/ 46 w 166"/>
                <a:gd name="T43" fmla="*/ 52 h 270"/>
                <a:gd name="T44" fmla="*/ 60 w 166"/>
                <a:gd name="T45" fmla="*/ 64 h 270"/>
                <a:gd name="T46" fmla="*/ 72 w 166"/>
                <a:gd name="T47" fmla="*/ 79 h 270"/>
                <a:gd name="T48" fmla="*/ 85 w 166"/>
                <a:gd name="T49" fmla="*/ 93 h 270"/>
                <a:gd name="T50" fmla="*/ 95 w 166"/>
                <a:gd name="T51" fmla="*/ 109 h 270"/>
                <a:gd name="T52" fmla="*/ 105 w 166"/>
                <a:gd name="T53" fmla="*/ 125 h 270"/>
                <a:gd name="T54" fmla="*/ 114 w 166"/>
                <a:gd name="T55" fmla="*/ 141 h 270"/>
                <a:gd name="T56" fmla="*/ 121 w 166"/>
                <a:gd name="T57" fmla="*/ 159 h 270"/>
                <a:gd name="T58" fmla="*/ 128 w 166"/>
                <a:gd name="T59" fmla="*/ 177 h 270"/>
                <a:gd name="T60" fmla="*/ 134 w 166"/>
                <a:gd name="T61" fmla="*/ 194 h 270"/>
                <a:gd name="T62" fmla="*/ 138 w 166"/>
                <a:gd name="T63" fmla="*/ 213 h 270"/>
                <a:gd name="T64" fmla="*/ 141 w 166"/>
                <a:gd name="T65" fmla="*/ 232 h 270"/>
                <a:gd name="T66" fmla="*/ 144 w 166"/>
                <a:gd name="T67" fmla="*/ 252 h 270"/>
                <a:gd name="T68" fmla="*/ 144 w 166"/>
                <a:gd name="T69" fmla="*/ 270 h 270"/>
                <a:gd name="T70" fmla="*/ 144 w 166"/>
                <a:gd name="T71" fmla="*/ 270 h 270"/>
                <a:gd name="T72" fmla="*/ 166 w 166"/>
                <a:gd name="T73" fmla="*/ 270 h 27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66"/>
                <a:gd name="T112" fmla="*/ 0 h 270"/>
                <a:gd name="T113" fmla="*/ 166 w 166"/>
                <a:gd name="T114" fmla="*/ 270 h 27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66" h="270">
                  <a:moveTo>
                    <a:pt x="166" y="270"/>
                  </a:moveTo>
                  <a:lnTo>
                    <a:pt x="166" y="270"/>
                  </a:lnTo>
                  <a:lnTo>
                    <a:pt x="164" y="250"/>
                  </a:lnTo>
                  <a:lnTo>
                    <a:pt x="162" y="230"/>
                  </a:lnTo>
                  <a:lnTo>
                    <a:pt x="159" y="209"/>
                  </a:lnTo>
                  <a:lnTo>
                    <a:pt x="155" y="188"/>
                  </a:lnTo>
                  <a:lnTo>
                    <a:pt x="149" y="168"/>
                  </a:lnTo>
                  <a:lnTo>
                    <a:pt x="141" y="151"/>
                  </a:lnTo>
                  <a:lnTo>
                    <a:pt x="132" y="133"/>
                  </a:lnTo>
                  <a:lnTo>
                    <a:pt x="124" y="114"/>
                  </a:lnTo>
                  <a:lnTo>
                    <a:pt x="114" y="96"/>
                  </a:lnTo>
                  <a:lnTo>
                    <a:pt x="101" y="81"/>
                  </a:lnTo>
                  <a:lnTo>
                    <a:pt x="89" y="64"/>
                  </a:lnTo>
                  <a:lnTo>
                    <a:pt x="74" y="50"/>
                  </a:lnTo>
                  <a:lnTo>
                    <a:pt x="60" y="35"/>
                  </a:lnTo>
                  <a:lnTo>
                    <a:pt x="44" y="23"/>
                  </a:lnTo>
                  <a:lnTo>
                    <a:pt x="28" y="10"/>
                  </a:lnTo>
                  <a:lnTo>
                    <a:pt x="11" y="0"/>
                  </a:lnTo>
                  <a:lnTo>
                    <a:pt x="0" y="18"/>
                  </a:lnTo>
                  <a:lnTo>
                    <a:pt x="16" y="29"/>
                  </a:lnTo>
                  <a:lnTo>
                    <a:pt x="31" y="39"/>
                  </a:lnTo>
                  <a:lnTo>
                    <a:pt x="46" y="52"/>
                  </a:lnTo>
                  <a:lnTo>
                    <a:pt x="60" y="64"/>
                  </a:lnTo>
                  <a:lnTo>
                    <a:pt x="72" y="79"/>
                  </a:lnTo>
                  <a:lnTo>
                    <a:pt x="85" y="93"/>
                  </a:lnTo>
                  <a:lnTo>
                    <a:pt x="95" y="109"/>
                  </a:lnTo>
                  <a:lnTo>
                    <a:pt x="105" y="125"/>
                  </a:lnTo>
                  <a:lnTo>
                    <a:pt x="114" y="141"/>
                  </a:lnTo>
                  <a:lnTo>
                    <a:pt x="121" y="159"/>
                  </a:lnTo>
                  <a:lnTo>
                    <a:pt x="128" y="177"/>
                  </a:lnTo>
                  <a:lnTo>
                    <a:pt x="134" y="194"/>
                  </a:lnTo>
                  <a:lnTo>
                    <a:pt x="138" y="213"/>
                  </a:lnTo>
                  <a:lnTo>
                    <a:pt x="141" y="232"/>
                  </a:lnTo>
                  <a:lnTo>
                    <a:pt x="144" y="252"/>
                  </a:lnTo>
                  <a:lnTo>
                    <a:pt x="144" y="270"/>
                  </a:lnTo>
                  <a:lnTo>
                    <a:pt x="166" y="270"/>
                  </a:lnTo>
                  <a:close/>
                </a:path>
              </a:pathLst>
            </a:custGeom>
            <a:solidFill>
              <a:srgbClr val="000000"/>
            </a:solidFill>
            <a:ln w="9525">
              <a:noFill/>
              <a:round/>
              <a:headEnd/>
              <a:tailEnd/>
            </a:ln>
          </p:spPr>
          <p:txBody>
            <a:bodyPr/>
            <a:lstStyle/>
            <a:p>
              <a:endParaRPr lang="zh-CN" altLang="en-US"/>
            </a:p>
          </p:txBody>
        </p:sp>
        <p:sp>
          <p:nvSpPr>
            <p:cNvPr id="31855" name="Freeform 567"/>
            <p:cNvSpPr>
              <a:spLocks/>
            </p:cNvSpPr>
            <p:nvPr/>
          </p:nvSpPr>
          <p:spPr bwMode="auto">
            <a:xfrm>
              <a:off x="5032" y="1999"/>
              <a:ext cx="2" cy="4"/>
            </a:xfrm>
            <a:custGeom>
              <a:avLst/>
              <a:gdLst>
                <a:gd name="T0" fmla="*/ 21 w 29"/>
                <a:gd name="T1" fmla="*/ 68 h 68"/>
                <a:gd name="T2" fmla="*/ 22 w 29"/>
                <a:gd name="T3" fmla="*/ 60 h 68"/>
                <a:gd name="T4" fmla="*/ 24 w 29"/>
                <a:gd name="T5" fmla="*/ 52 h 68"/>
                <a:gd name="T6" fmla="*/ 25 w 29"/>
                <a:gd name="T7" fmla="*/ 43 h 68"/>
                <a:gd name="T8" fmla="*/ 26 w 29"/>
                <a:gd name="T9" fmla="*/ 35 h 68"/>
                <a:gd name="T10" fmla="*/ 28 w 29"/>
                <a:gd name="T11" fmla="*/ 25 h 68"/>
                <a:gd name="T12" fmla="*/ 28 w 29"/>
                <a:gd name="T13" fmla="*/ 17 h 68"/>
                <a:gd name="T14" fmla="*/ 29 w 29"/>
                <a:gd name="T15" fmla="*/ 9 h 68"/>
                <a:gd name="T16" fmla="*/ 29 w 29"/>
                <a:gd name="T17" fmla="*/ 0 h 68"/>
                <a:gd name="T18" fmla="*/ 7 w 29"/>
                <a:gd name="T19" fmla="*/ 0 h 68"/>
                <a:gd name="T20" fmla="*/ 7 w 29"/>
                <a:gd name="T21" fmla="*/ 9 h 68"/>
                <a:gd name="T22" fmla="*/ 5 w 29"/>
                <a:gd name="T23" fmla="*/ 17 h 68"/>
                <a:gd name="T24" fmla="*/ 5 w 29"/>
                <a:gd name="T25" fmla="*/ 25 h 68"/>
                <a:gd name="T26" fmla="*/ 5 w 29"/>
                <a:gd name="T27" fmla="*/ 33 h 68"/>
                <a:gd name="T28" fmla="*/ 4 w 29"/>
                <a:gd name="T29" fmla="*/ 41 h 68"/>
                <a:gd name="T30" fmla="*/ 3 w 29"/>
                <a:gd name="T31" fmla="*/ 48 h 68"/>
                <a:gd name="T32" fmla="*/ 1 w 29"/>
                <a:gd name="T33" fmla="*/ 56 h 68"/>
                <a:gd name="T34" fmla="*/ 0 w 29"/>
                <a:gd name="T35" fmla="*/ 64 h 68"/>
                <a:gd name="T36" fmla="*/ 21 w 29"/>
                <a:gd name="T37" fmla="*/ 68 h 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
                <a:gd name="T58" fmla="*/ 0 h 68"/>
                <a:gd name="T59" fmla="*/ 29 w 29"/>
                <a:gd name="T60" fmla="*/ 68 h 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 h="68">
                  <a:moveTo>
                    <a:pt x="21" y="68"/>
                  </a:moveTo>
                  <a:lnTo>
                    <a:pt x="22" y="60"/>
                  </a:lnTo>
                  <a:lnTo>
                    <a:pt x="24" y="52"/>
                  </a:lnTo>
                  <a:lnTo>
                    <a:pt x="25" y="43"/>
                  </a:lnTo>
                  <a:lnTo>
                    <a:pt x="26" y="35"/>
                  </a:lnTo>
                  <a:lnTo>
                    <a:pt x="28" y="25"/>
                  </a:lnTo>
                  <a:lnTo>
                    <a:pt x="28" y="17"/>
                  </a:lnTo>
                  <a:lnTo>
                    <a:pt x="29" y="9"/>
                  </a:lnTo>
                  <a:lnTo>
                    <a:pt x="29" y="0"/>
                  </a:lnTo>
                  <a:lnTo>
                    <a:pt x="7" y="0"/>
                  </a:lnTo>
                  <a:lnTo>
                    <a:pt x="7" y="9"/>
                  </a:lnTo>
                  <a:lnTo>
                    <a:pt x="5" y="17"/>
                  </a:lnTo>
                  <a:lnTo>
                    <a:pt x="5" y="25"/>
                  </a:lnTo>
                  <a:lnTo>
                    <a:pt x="5" y="33"/>
                  </a:lnTo>
                  <a:lnTo>
                    <a:pt x="4" y="41"/>
                  </a:lnTo>
                  <a:lnTo>
                    <a:pt x="3" y="48"/>
                  </a:lnTo>
                  <a:lnTo>
                    <a:pt x="1" y="56"/>
                  </a:lnTo>
                  <a:lnTo>
                    <a:pt x="0" y="64"/>
                  </a:lnTo>
                  <a:lnTo>
                    <a:pt x="21" y="68"/>
                  </a:lnTo>
                  <a:close/>
                </a:path>
              </a:pathLst>
            </a:custGeom>
            <a:solidFill>
              <a:srgbClr val="000000"/>
            </a:solidFill>
            <a:ln w="9525">
              <a:noFill/>
              <a:round/>
              <a:headEnd/>
              <a:tailEnd/>
            </a:ln>
          </p:spPr>
          <p:txBody>
            <a:bodyPr/>
            <a:lstStyle/>
            <a:p>
              <a:endParaRPr lang="zh-CN" altLang="en-US"/>
            </a:p>
          </p:txBody>
        </p:sp>
        <p:sp>
          <p:nvSpPr>
            <p:cNvPr id="31856" name="Freeform 568"/>
            <p:cNvSpPr>
              <a:spLocks/>
            </p:cNvSpPr>
            <p:nvPr/>
          </p:nvSpPr>
          <p:spPr bwMode="auto">
            <a:xfrm>
              <a:off x="5033" y="1999"/>
              <a:ext cx="1" cy="1"/>
            </a:xfrm>
            <a:custGeom>
              <a:avLst/>
              <a:gdLst>
                <a:gd name="T0" fmla="*/ 0 w 20"/>
                <a:gd name="T1" fmla="*/ 0 h 13"/>
                <a:gd name="T2" fmla="*/ 2 w 20"/>
                <a:gd name="T3" fmla="*/ 9 h 13"/>
                <a:gd name="T4" fmla="*/ 9 w 20"/>
                <a:gd name="T5" fmla="*/ 13 h 13"/>
                <a:gd name="T6" fmla="*/ 16 w 20"/>
                <a:gd name="T7" fmla="*/ 12 h 13"/>
                <a:gd name="T8" fmla="*/ 20 w 20"/>
                <a:gd name="T9" fmla="*/ 4 h 13"/>
                <a:gd name="T10" fmla="*/ 0 w 20"/>
                <a:gd name="T11" fmla="*/ 0 h 13"/>
                <a:gd name="T12" fmla="*/ 0 60000 65536"/>
                <a:gd name="T13" fmla="*/ 0 60000 65536"/>
                <a:gd name="T14" fmla="*/ 0 60000 65536"/>
                <a:gd name="T15" fmla="*/ 0 60000 65536"/>
                <a:gd name="T16" fmla="*/ 0 60000 65536"/>
                <a:gd name="T17" fmla="*/ 0 60000 65536"/>
                <a:gd name="T18" fmla="*/ 0 w 20"/>
                <a:gd name="T19" fmla="*/ 0 h 13"/>
                <a:gd name="T20" fmla="*/ 20 w 20"/>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20" h="13">
                  <a:moveTo>
                    <a:pt x="0" y="0"/>
                  </a:moveTo>
                  <a:lnTo>
                    <a:pt x="2" y="9"/>
                  </a:lnTo>
                  <a:lnTo>
                    <a:pt x="9" y="13"/>
                  </a:lnTo>
                  <a:lnTo>
                    <a:pt x="16" y="12"/>
                  </a:lnTo>
                  <a:lnTo>
                    <a:pt x="20" y="4"/>
                  </a:lnTo>
                  <a:lnTo>
                    <a:pt x="0" y="0"/>
                  </a:lnTo>
                  <a:close/>
                </a:path>
              </a:pathLst>
            </a:custGeom>
            <a:solidFill>
              <a:srgbClr val="000000"/>
            </a:solidFill>
            <a:ln w="9525">
              <a:noFill/>
              <a:round/>
              <a:headEnd/>
              <a:tailEnd/>
            </a:ln>
          </p:spPr>
          <p:txBody>
            <a:bodyPr/>
            <a:lstStyle/>
            <a:p>
              <a:endParaRPr lang="zh-CN" altLang="en-US"/>
            </a:p>
          </p:txBody>
        </p:sp>
        <p:sp>
          <p:nvSpPr>
            <p:cNvPr id="31857" name="Freeform 569"/>
            <p:cNvSpPr>
              <a:spLocks/>
            </p:cNvSpPr>
            <p:nvPr/>
          </p:nvSpPr>
          <p:spPr bwMode="auto">
            <a:xfrm>
              <a:off x="5026" y="1988"/>
              <a:ext cx="1" cy="1"/>
            </a:xfrm>
            <a:custGeom>
              <a:avLst/>
              <a:gdLst>
                <a:gd name="T0" fmla="*/ 15 w 15"/>
                <a:gd name="T1" fmla="*/ 1 h 20"/>
                <a:gd name="T2" fmla="*/ 7 w 15"/>
                <a:gd name="T3" fmla="*/ 0 h 20"/>
                <a:gd name="T4" fmla="*/ 1 w 15"/>
                <a:gd name="T5" fmla="*/ 5 h 20"/>
                <a:gd name="T6" fmla="*/ 0 w 15"/>
                <a:gd name="T7" fmla="*/ 14 h 20"/>
                <a:gd name="T8" fmla="*/ 5 w 15"/>
                <a:gd name="T9" fmla="*/ 20 h 20"/>
                <a:gd name="T10" fmla="*/ 15 w 15"/>
                <a:gd name="T11" fmla="*/ 1 h 20"/>
                <a:gd name="T12" fmla="*/ 0 60000 65536"/>
                <a:gd name="T13" fmla="*/ 0 60000 65536"/>
                <a:gd name="T14" fmla="*/ 0 60000 65536"/>
                <a:gd name="T15" fmla="*/ 0 60000 65536"/>
                <a:gd name="T16" fmla="*/ 0 60000 65536"/>
                <a:gd name="T17" fmla="*/ 0 60000 65536"/>
                <a:gd name="T18" fmla="*/ 0 w 15"/>
                <a:gd name="T19" fmla="*/ 0 h 20"/>
                <a:gd name="T20" fmla="*/ 15 w 15"/>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5" h="20">
                  <a:moveTo>
                    <a:pt x="15" y="1"/>
                  </a:moveTo>
                  <a:lnTo>
                    <a:pt x="7" y="0"/>
                  </a:lnTo>
                  <a:lnTo>
                    <a:pt x="1" y="5"/>
                  </a:lnTo>
                  <a:lnTo>
                    <a:pt x="0" y="14"/>
                  </a:lnTo>
                  <a:lnTo>
                    <a:pt x="5" y="20"/>
                  </a:lnTo>
                  <a:lnTo>
                    <a:pt x="15" y="1"/>
                  </a:lnTo>
                  <a:close/>
                </a:path>
              </a:pathLst>
            </a:custGeom>
            <a:solidFill>
              <a:srgbClr val="000000"/>
            </a:solidFill>
            <a:ln w="9525">
              <a:noFill/>
              <a:round/>
              <a:headEnd/>
              <a:tailEnd/>
            </a:ln>
          </p:spPr>
          <p:txBody>
            <a:bodyPr/>
            <a:lstStyle/>
            <a:p>
              <a:endParaRPr lang="zh-CN" altLang="en-US"/>
            </a:p>
          </p:txBody>
        </p:sp>
        <p:sp>
          <p:nvSpPr>
            <p:cNvPr id="31858" name="Freeform 570"/>
            <p:cNvSpPr>
              <a:spLocks/>
            </p:cNvSpPr>
            <p:nvPr/>
          </p:nvSpPr>
          <p:spPr bwMode="auto">
            <a:xfrm>
              <a:off x="5026" y="1988"/>
              <a:ext cx="5" cy="8"/>
            </a:xfrm>
            <a:custGeom>
              <a:avLst/>
              <a:gdLst>
                <a:gd name="T0" fmla="*/ 86 w 86"/>
                <a:gd name="T1" fmla="*/ 135 h 135"/>
                <a:gd name="T2" fmla="*/ 86 w 86"/>
                <a:gd name="T3" fmla="*/ 135 h 135"/>
                <a:gd name="T4" fmla="*/ 85 w 86"/>
                <a:gd name="T5" fmla="*/ 115 h 135"/>
                <a:gd name="T6" fmla="*/ 81 w 86"/>
                <a:gd name="T7" fmla="*/ 94 h 135"/>
                <a:gd name="T8" fmla="*/ 76 w 86"/>
                <a:gd name="T9" fmla="*/ 75 h 135"/>
                <a:gd name="T10" fmla="*/ 67 w 86"/>
                <a:gd name="T11" fmla="*/ 57 h 135"/>
                <a:gd name="T12" fmla="*/ 56 w 86"/>
                <a:gd name="T13" fmla="*/ 41 h 135"/>
                <a:gd name="T14" fmla="*/ 42 w 86"/>
                <a:gd name="T15" fmla="*/ 25 h 135"/>
                <a:gd name="T16" fmla="*/ 27 w 86"/>
                <a:gd name="T17" fmla="*/ 12 h 135"/>
                <a:gd name="T18" fmla="*/ 10 w 86"/>
                <a:gd name="T19" fmla="*/ 0 h 135"/>
                <a:gd name="T20" fmla="*/ 0 w 86"/>
                <a:gd name="T21" fmla="*/ 19 h 135"/>
                <a:gd name="T22" fmla="*/ 14 w 86"/>
                <a:gd name="T23" fmla="*/ 28 h 135"/>
                <a:gd name="T24" fmla="*/ 28 w 86"/>
                <a:gd name="T25" fmla="*/ 40 h 135"/>
                <a:gd name="T26" fmla="*/ 39 w 86"/>
                <a:gd name="T27" fmla="*/ 53 h 135"/>
                <a:gd name="T28" fmla="*/ 48 w 86"/>
                <a:gd name="T29" fmla="*/ 68 h 135"/>
                <a:gd name="T30" fmla="*/ 56 w 86"/>
                <a:gd name="T31" fmla="*/ 83 h 135"/>
                <a:gd name="T32" fmla="*/ 61 w 86"/>
                <a:gd name="T33" fmla="*/ 100 h 135"/>
                <a:gd name="T34" fmla="*/ 65 w 86"/>
                <a:gd name="T35" fmla="*/ 117 h 135"/>
                <a:gd name="T36" fmla="*/ 66 w 86"/>
                <a:gd name="T37" fmla="*/ 135 h 135"/>
                <a:gd name="T38" fmla="*/ 66 w 86"/>
                <a:gd name="T39" fmla="*/ 135 h 135"/>
                <a:gd name="T40" fmla="*/ 86 w 86"/>
                <a:gd name="T41" fmla="*/ 135 h 1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6"/>
                <a:gd name="T64" fmla="*/ 0 h 135"/>
                <a:gd name="T65" fmla="*/ 86 w 86"/>
                <a:gd name="T66" fmla="*/ 135 h 1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6" h="135">
                  <a:moveTo>
                    <a:pt x="86" y="135"/>
                  </a:moveTo>
                  <a:lnTo>
                    <a:pt x="86" y="135"/>
                  </a:lnTo>
                  <a:lnTo>
                    <a:pt x="85" y="115"/>
                  </a:lnTo>
                  <a:lnTo>
                    <a:pt x="81" y="94"/>
                  </a:lnTo>
                  <a:lnTo>
                    <a:pt x="76" y="75"/>
                  </a:lnTo>
                  <a:lnTo>
                    <a:pt x="67" y="57"/>
                  </a:lnTo>
                  <a:lnTo>
                    <a:pt x="56" y="41"/>
                  </a:lnTo>
                  <a:lnTo>
                    <a:pt x="42" y="25"/>
                  </a:lnTo>
                  <a:lnTo>
                    <a:pt x="27" y="12"/>
                  </a:lnTo>
                  <a:lnTo>
                    <a:pt x="10" y="0"/>
                  </a:lnTo>
                  <a:lnTo>
                    <a:pt x="0" y="19"/>
                  </a:lnTo>
                  <a:lnTo>
                    <a:pt x="14" y="28"/>
                  </a:lnTo>
                  <a:lnTo>
                    <a:pt x="28" y="40"/>
                  </a:lnTo>
                  <a:lnTo>
                    <a:pt x="39" y="53"/>
                  </a:lnTo>
                  <a:lnTo>
                    <a:pt x="48" y="68"/>
                  </a:lnTo>
                  <a:lnTo>
                    <a:pt x="56" y="83"/>
                  </a:lnTo>
                  <a:lnTo>
                    <a:pt x="61" y="100"/>
                  </a:lnTo>
                  <a:lnTo>
                    <a:pt x="65" y="117"/>
                  </a:lnTo>
                  <a:lnTo>
                    <a:pt x="66" y="135"/>
                  </a:lnTo>
                  <a:lnTo>
                    <a:pt x="86" y="135"/>
                  </a:lnTo>
                  <a:close/>
                </a:path>
              </a:pathLst>
            </a:custGeom>
            <a:solidFill>
              <a:srgbClr val="000000"/>
            </a:solidFill>
            <a:ln w="9525">
              <a:noFill/>
              <a:round/>
              <a:headEnd/>
              <a:tailEnd/>
            </a:ln>
          </p:spPr>
          <p:txBody>
            <a:bodyPr/>
            <a:lstStyle/>
            <a:p>
              <a:endParaRPr lang="zh-CN" altLang="en-US"/>
            </a:p>
          </p:txBody>
        </p:sp>
        <p:sp>
          <p:nvSpPr>
            <p:cNvPr id="31859" name="Freeform 571"/>
            <p:cNvSpPr>
              <a:spLocks/>
            </p:cNvSpPr>
            <p:nvPr/>
          </p:nvSpPr>
          <p:spPr bwMode="auto">
            <a:xfrm>
              <a:off x="5030" y="1996"/>
              <a:ext cx="1" cy="2"/>
            </a:xfrm>
            <a:custGeom>
              <a:avLst/>
              <a:gdLst>
                <a:gd name="T0" fmla="*/ 20 w 23"/>
                <a:gd name="T1" fmla="*/ 34 h 34"/>
                <a:gd name="T2" fmla="*/ 21 w 23"/>
                <a:gd name="T3" fmla="*/ 29 h 34"/>
                <a:gd name="T4" fmla="*/ 21 w 23"/>
                <a:gd name="T5" fmla="*/ 25 h 34"/>
                <a:gd name="T6" fmla="*/ 22 w 23"/>
                <a:gd name="T7" fmla="*/ 20 h 34"/>
                <a:gd name="T8" fmla="*/ 22 w 23"/>
                <a:gd name="T9" fmla="*/ 17 h 34"/>
                <a:gd name="T10" fmla="*/ 23 w 23"/>
                <a:gd name="T11" fmla="*/ 14 h 34"/>
                <a:gd name="T12" fmla="*/ 23 w 23"/>
                <a:gd name="T13" fmla="*/ 8 h 34"/>
                <a:gd name="T14" fmla="*/ 23 w 23"/>
                <a:gd name="T15" fmla="*/ 4 h 34"/>
                <a:gd name="T16" fmla="*/ 23 w 23"/>
                <a:gd name="T17" fmla="*/ 0 h 34"/>
                <a:gd name="T18" fmla="*/ 3 w 23"/>
                <a:gd name="T19" fmla="*/ 0 h 34"/>
                <a:gd name="T20" fmla="*/ 3 w 23"/>
                <a:gd name="T21" fmla="*/ 4 h 34"/>
                <a:gd name="T22" fmla="*/ 3 w 23"/>
                <a:gd name="T23" fmla="*/ 8 h 34"/>
                <a:gd name="T24" fmla="*/ 3 w 23"/>
                <a:gd name="T25" fmla="*/ 10 h 34"/>
                <a:gd name="T26" fmla="*/ 2 w 23"/>
                <a:gd name="T27" fmla="*/ 13 h 34"/>
                <a:gd name="T28" fmla="*/ 2 w 23"/>
                <a:gd name="T29" fmla="*/ 18 h 34"/>
                <a:gd name="T30" fmla="*/ 1 w 23"/>
                <a:gd name="T31" fmla="*/ 22 h 34"/>
                <a:gd name="T32" fmla="*/ 1 w 23"/>
                <a:gd name="T33" fmla="*/ 27 h 34"/>
                <a:gd name="T34" fmla="*/ 0 w 23"/>
                <a:gd name="T35" fmla="*/ 30 h 34"/>
                <a:gd name="T36" fmla="*/ 20 w 23"/>
                <a:gd name="T37" fmla="*/ 34 h 3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3"/>
                <a:gd name="T58" fmla="*/ 0 h 34"/>
                <a:gd name="T59" fmla="*/ 23 w 23"/>
                <a:gd name="T60" fmla="*/ 34 h 3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3" h="34">
                  <a:moveTo>
                    <a:pt x="20" y="34"/>
                  </a:moveTo>
                  <a:lnTo>
                    <a:pt x="21" y="29"/>
                  </a:lnTo>
                  <a:lnTo>
                    <a:pt x="21" y="25"/>
                  </a:lnTo>
                  <a:lnTo>
                    <a:pt x="22" y="20"/>
                  </a:lnTo>
                  <a:lnTo>
                    <a:pt x="22" y="17"/>
                  </a:lnTo>
                  <a:lnTo>
                    <a:pt x="23" y="14"/>
                  </a:lnTo>
                  <a:lnTo>
                    <a:pt x="23" y="8"/>
                  </a:lnTo>
                  <a:lnTo>
                    <a:pt x="23" y="4"/>
                  </a:lnTo>
                  <a:lnTo>
                    <a:pt x="23" y="0"/>
                  </a:lnTo>
                  <a:lnTo>
                    <a:pt x="3" y="0"/>
                  </a:lnTo>
                  <a:lnTo>
                    <a:pt x="3" y="4"/>
                  </a:lnTo>
                  <a:lnTo>
                    <a:pt x="3" y="8"/>
                  </a:lnTo>
                  <a:lnTo>
                    <a:pt x="3" y="10"/>
                  </a:lnTo>
                  <a:lnTo>
                    <a:pt x="2" y="13"/>
                  </a:lnTo>
                  <a:lnTo>
                    <a:pt x="2" y="18"/>
                  </a:lnTo>
                  <a:lnTo>
                    <a:pt x="1" y="22"/>
                  </a:lnTo>
                  <a:lnTo>
                    <a:pt x="1" y="27"/>
                  </a:lnTo>
                  <a:lnTo>
                    <a:pt x="0" y="30"/>
                  </a:lnTo>
                  <a:lnTo>
                    <a:pt x="20" y="34"/>
                  </a:lnTo>
                  <a:close/>
                </a:path>
              </a:pathLst>
            </a:custGeom>
            <a:solidFill>
              <a:srgbClr val="000000"/>
            </a:solidFill>
            <a:ln w="9525">
              <a:noFill/>
              <a:round/>
              <a:headEnd/>
              <a:tailEnd/>
            </a:ln>
          </p:spPr>
          <p:txBody>
            <a:bodyPr/>
            <a:lstStyle/>
            <a:p>
              <a:endParaRPr lang="zh-CN" altLang="en-US"/>
            </a:p>
          </p:txBody>
        </p:sp>
        <p:sp>
          <p:nvSpPr>
            <p:cNvPr id="31860" name="Freeform 572"/>
            <p:cNvSpPr>
              <a:spLocks/>
            </p:cNvSpPr>
            <p:nvPr/>
          </p:nvSpPr>
          <p:spPr bwMode="auto">
            <a:xfrm>
              <a:off x="5030" y="1996"/>
              <a:ext cx="1" cy="1"/>
            </a:xfrm>
            <a:custGeom>
              <a:avLst/>
              <a:gdLst>
                <a:gd name="T0" fmla="*/ 0 w 20"/>
                <a:gd name="T1" fmla="*/ 0 h 13"/>
                <a:gd name="T2" fmla="*/ 2 w 20"/>
                <a:gd name="T3" fmla="*/ 9 h 13"/>
                <a:gd name="T4" fmla="*/ 9 w 20"/>
                <a:gd name="T5" fmla="*/ 13 h 13"/>
                <a:gd name="T6" fmla="*/ 16 w 20"/>
                <a:gd name="T7" fmla="*/ 12 h 13"/>
                <a:gd name="T8" fmla="*/ 20 w 20"/>
                <a:gd name="T9" fmla="*/ 5 h 13"/>
                <a:gd name="T10" fmla="*/ 0 w 20"/>
                <a:gd name="T11" fmla="*/ 0 h 13"/>
                <a:gd name="T12" fmla="*/ 0 60000 65536"/>
                <a:gd name="T13" fmla="*/ 0 60000 65536"/>
                <a:gd name="T14" fmla="*/ 0 60000 65536"/>
                <a:gd name="T15" fmla="*/ 0 60000 65536"/>
                <a:gd name="T16" fmla="*/ 0 60000 65536"/>
                <a:gd name="T17" fmla="*/ 0 60000 65536"/>
                <a:gd name="T18" fmla="*/ 0 w 20"/>
                <a:gd name="T19" fmla="*/ 0 h 13"/>
                <a:gd name="T20" fmla="*/ 20 w 20"/>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20" h="13">
                  <a:moveTo>
                    <a:pt x="0" y="0"/>
                  </a:moveTo>
                  <a:lnTo>
                    <a:pt x="2" y="9"/>
                  </a:lnTo>
                  <a:lnTo>
                    <a:pt x="9" y="13"/>
                  </a:lnTo>
                  <a:lnTo>
                    <a:pt x="16" y="12"/>
                  </a:lnTo>
                  <a:lnTo>
                    <a:pt x="20" y="5"/>
                  </a:lnTo>
                  <a:lnTo>
                    <a:pt x="0" y="0"/>
                  </a:lnTo>
                  <a:close/>
                </a:path>
              </a:pathLst>
            </a:custGeom>
            <a:solidFill>
              <a:srgbClr val="000000"/>
            </a:solidFill>
            <a:ln w="9525">
              <a:noFill/>
              <a:round/>
              <a:headEnd/>
              <a:tailEnd/>
            </a:ln>
          </p:spPr>
          <p:txBody>
            <a:bodyPr/>
            <a:lstStyle/>
            <a:p>
              <a:endParaRPr lang="zh-CN" altLang="en-US"/>
            </a:p>
          </p:txBody>
        </p:sp>
        <p:sp>
          <p:nvSpPr>
            <p:cNvPr id="31861" name="Freeform 573"/>
            <p:cNvSpPr>
              <a:spLocks/>
            </p:cNvSpPr>
            <p:nvPr/>
          </p:nvSpPr>
          <p:spPr bwMode="auto">
            <a:xfrm>
              <a:off x="4831" y="2178"/>
              <a:ext cx="59" cy="153"/>
            </a:xfrm>
            <a:custGeom>
              <a:avLst/>
              <a:gdLst>
                <a:gd name="T0" fmla="*/ 168 w 1181"/>
                <a:gd name="T1" fmla="*/ 0 h 2450"/>
                <a:gd name="T2" fmla="*/ 0 w 1181"/>
                <a:gd name="T3" fmla="*/ 72 h 2450"/>
                <a:gd name="T4" fmla="*/ 968 w 1181"/>
                <a:gd name="T5" fmla="*/ 2450 h 2450"/>
                <a:gd name="T6" fmla="*/ 1181 w 1181"/>
                <a:gd name="T7" fmla="*/ 2359 h 2450"/>
                <a:gd name="T8" fmla="*/ 168 w 1181"/>
                <a:gd name="T9" fmla="*/ 0 h 2450"/>
                <a:gd name="T10" fmla="*/ 0 60000 65536"/>
                <a:gd name="T11" fmla="*/ 0 60000 65536"/>
                <a:gd name="T12" fmla="*/ 0 60000 65536"/>
                <a:gd name="T13" fmla="*/ 0 60000 65536"/>
                <a:gd name="T14" fmla="*/ 0 60000 65536"/>
                <a:gd name="T15" fmla="*/ 0 w 1181"/>
                <a:gd name="T16" fmla="*/ 0 h 2450"/>
                <a:gd name="T17" fmla="*/ 1181 w 1181"/>
                <a:gd name="T18" fmla="*/ 2450 h 2450"/>
              </a:gdLst>
              <a:ahLst/>
              <a:cxnLst>
                <a:cxn ang="T10">
                  <a:pos x="T0" y="T1"/>
                </a:cxn>
                <a:cxn ang="T11">
                  <a:pos x="T2" y="T3"/>
                </a:cxn>
                <a:cxn ang="T12">
                  <a:pos x="T4" y="T5"/>
                </a:cxn>
                <a:cxn ang="T13">
                  <a:pos x="T6" y="T7"/>
                </a:cxn>
                <a:cxn ang="T14">
                  <a:pos x="T8" y="T9"/>
                </a:cxn>
              </a:cxnLst>
              <a:rect l="T15" t="T16" r="T17" b="T18"/>
              <a:pathLst>
                <a:path w="1181" h="2450">
                  <a:moveTo>
                    <a:pt x="168" y="0"/>
                  </a:moveTo>
                  <a:lnTo>
                    <a:pt x="0" y="72"/>
                  </a:lnTo>
                  <a:lnTo>
                    <a:pt x="968" y="2450"/>
                  </a:lnTo>
                  <a:lnTo>
                    <a:pt x="1181" y="2359"/>
                  </a:lnTo>
                  <a:lnTo>
                    <a:pt x="168" y="0"/>
                  </a:lnTo>
                  <a:close/>
                </a:path>
              </a:pathLst>
            </a:custGeom>
            <a:solidFill>
              <a:srgbClr val="545959"/>
            </a:solidFill>
            <a:ln w="9525">
              <a:noFill/>
              <a:round/>
              <a:headEnd/>
              <a:tailEnd/>
            </a:ln>
          </p:spPr>
          <p:txBody>
            <a:bodyPr/>
            <a:lstStyle/>
            <a:p>
              <a:endParaRPr lang="zh-CN" altLang="en-US"/>
            </a:p>
          </p:txBody>
        </p:sp>
        <p:sp>
          <p:nvSpPr>
            <p:cNvPr id="31862" name="Freeform 574"/>
            <p:cNvSpPr>
              <a:spLocks/>
            </p:cNvSpPr>
            <p:nvPr/>
          </p:nvSpPr>
          <p:spPr bwMode="auto">
            <a:xfrm>
              <a:off x="4831" y="2179"/>
              <a:ext cx="58" cy="152"/>
            </a:xfrm>
            <a:custGeom>
              <a:avLst/>
              <a:gdLst>
                <a:gd name="T0" fmla="*/ 127 w 1151"/>
                <a:gd name="T1" fmla="*/ 7 h 2437"/>
                <a:gd name="T2" fmla="*/ 105 w 1151"/>
                <a:gd name="T3" fmla="*/ 15 h 2437"/>
                <a:gd name="T4" fmla="*/ 81 w 1151"/>
                <a:gd name="T5" fmla="*/ 24 h 2437"/>
                <a:gd name="T6" fmla="*/ 36 w 1151"/>
                <a:gd name="T7" fmla="*/ 44 h 2437"/>
                <a:gd name="T8" fmla="*/ 29 w 1151"/>
                <a:gd name="T9" fmla="*/ 131 h 2437"/>
                <a:gd name="T10" fmla="*/ 81 w 1151"/>
                <a:gd name="T11" fmla="*/ 257 h 2437"/>
                <a:gd name="T12" fmla="*/ 125 w 1151"/>
                <a:gd name="T13" fmla="*/ 366 h 2437"/>
                <a:gd name="T14" fmla="*/ 165 w 1151"/>
                <a:gd name="T15" fmla="*/ 462 h 2437"/>
                <a:gd name="T16" fmla="*/ 200 w 1151"/>
                <a:gd name="T17" fmla="*/ 548 h 2437"/>
                <a:gd name="T18" fmla="*/ 234 w 1151"/>
                <a:gd name="T19" fmla="*/ 630 h 2437"/>
                <a:gd name="T20" fmla="*/ 268 w 1151"/>
                <a:gd name="T21" fmla="*/ 715 h 2437"/>
                <a:gd name="T22" fmla="*/ 305 w 1151"/>
                <a:gd name="T23" fmla="*/ 803 h 2437"/>
                <a:gd name="T24" fmla="*/ 345 w 1151"/>
                <a:gd name="T25" fmla="*/ 902 h 2437"/>
                <a:gd name="T26" fmla="*/ 391 w 1151"/>
                <a:gd name="T27" fmla="*/ 1017 h 2437"/>
                <a:gd name="T28" fmla="*/ 446 w 1151"/>
                <a:gd name="T29" fmla="*/ 1150 h 2437"/>
                <a:gd name="T30" fmla="*/ 510 w 1151"/>
                <a:gd name="T31" fmla="*/ 1307 h 2437"/>
                <a:gd name="T32" fmla="*/ 586 w 1151"/>
                <a:gd name="T33" fmla="*/ 1493 h 2437"/>
                <a:gd name="T34" fmla="*/ 676 w 1151"/>
                <a:gd name="T35" fmla="*/ 1712 h 2437"/>
                <a:gd name="T36" fmla="*/ 781 w 1151"/>
                <a:gd name="T37" fmla="*/ 1969 h 2437"/>
                <a:gd name="T38" fmla="*/ 904 w 1151"/>
                <a:gd name="T39" fmla="*/ 2269 h 2437"/>
                <a:gd name="T40" fmla="*/ 982 w 1151"/>
                <a:gd name="T41" fmla="*/ 2433 h 2437"/>
                <a:gd name="T42" fmla="*/ 998 w 1151"/>
                <a:gd name="T43" fmla="*/ 2425 h 2437"/>
                <a:gd name="T44" fmla="*/ 1013 w 1151"/>
                <a:gd name="T45" fmla="*/ 2419 h 2437"/>
                <a:gd name="T46" fmla="*/ 1025 w 1151"/>
                <a:gd name="T47" fmla="*/ 2413 h 2437"/>
                <a:gd name="T48" fmla="*/ 1041 w 1151"/>
                <a:gd name="T49" fmla="*/ 2407 h 2437"/>
                <a:gd name="T50" fmla="*/ 1060 w 1151"/>
                <a:gd name="T51" fmla="*/ 2398 h 2437"/>
                <a:gd name="T52" fmla="*/ 1088 w 1151"/>
                <a:gd name="T53" fmla="*/ 2387 h 2437"/>
                <a:gd name="T54" fmla="*/ 1127 w 1151"/>
                <a:gd name="T55" fmla="*/ 2370 h 2437"/>
                <a:gd name="T56" fmla="*/ 1121 w 1151"/>
                <a:gd name="T57" fmla="*/ 2290 h 2437"/>
                <a:gd name="T58" fmla="*/ 1067 w 1151"/>
                <a:gd name="T59" fmla="*/ 2164 h 2437"/>
                <a:gd name="T60" fmla="*/ 1021 w 1151"/>
                <a:gd name="T61" fmla="*/ 2057 h 2437"/>
                <a:gd name="T62" fmla="*/ 980 w 1151"/>
                <a:gd name="T63" fmla="*/ 1961 h 2437"/>
                <a:gd name="T64" fmla="*/ 944 w 1151"/>
                <a:gd name="T65" fmla="*/ 1874 h 2437"/>
                <a:gd name="T66" fmla="*/ 908 w 1151"/>
                <a:gd name="T67" fmla="*/ 1792 h 2437"/>
                <a:gd name="T68" fmla="*/ 873 w 1151"/>
                <a:gd name="T69" fmla="*/ 1709 h 2437"/>
                <a:gd name="T70" fmla="*/ 835 w 1151"/>
                <a:gd name="T71" fmla="*/ 1620 h 2437"/>
                <a:gd name="T72" fmla="*/ 792 w 1151"/>
                <a:gd name="T73" fmla="*/ 1523 h 2437"/>
                <a:gd name="T74" fmla="*/ 745 w 1151"/>
                <a:gd name="T75" fmla="*/ 1409 h 2437"/>
                <a:gd name="T76" fmla="*/ 688 w 1151"/>
                <a:gd name="T77" fmla="*/ 1277 h 2437"/>
                <a:gd name="T78" fmla="*/ 621 w 1151"/>
                <a:gd name="T79" fmla="*/ 1121 h 2437"/>
                <a:gd name="T80" fmla="*/ 542 w 1151"/>
                <a:gd name="T81" fmla="*/ 936 h 2437"/>
                <a:gd name="T82" fmla="*/ 449 w 1151"/>
                <a:gd name="T83" fmla="*/ 719 h 2437"/>
                <a:gd name="T84" fmla="*/ 340 w 1151"/>
                <a:gd name="T85" fmla="*/ 464 h 2437"/>
                <a:gd name="T86" fmla="*/ 212 w 1151"/>
                <a:gd name="T87" fmla="*/ 166 h 243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51"/>
                <a:gd name="T133" fmla="*/ 0 h 2437"/>
                <a:gd name="T134" fmla="*/ 1151 w 1151"/>
                <a:gd name="T135" fmla="*/ 2437 h 243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51" h="2437">
                  <a:moveTo>
                    <a:pt x="141" y="0"/>
                  </a:moveTo>
                  <a:lnTo>
                    <a:pt x="127" y="7"/>
                  </a:lnTo>
                  <a:lnTo>
                    <a:pt x="115" y="11"/>
                  </a:lnTo>
                  <a:lnTo>
                    <a:pt x="105" y="15"/>
                  </a:lnTo>
                  <a:lnTo>
                    <a:pt x="95" y="19"/>
                  </a:lnTo>
                  <a:lnTo>
                    <a:pt x="81" y="24"/>
                  </a:lnTo>
                  <a:lnTo>
                    <a:pt x="62" y="33"/>
                  </a:lnTo>
                  <a:lnTo>
                    <a:pt x="36" y="44"/>
                  </a:lnTo>
                  <a:lnTo>
                    <a:pt x="0" y="61"/>
                  </a:lnTo>
                  <a:lnTo>
                    <a:pt x="29" y="131"/>
                  </a:lnTo>
                  <a:lnTo>
                    <a:pt x="55" y="197"/>
                  </a:lnTo>
                  <a:lnTo>
                    <a:pt x="81" y="257"/>
                  </a:lnTo>
                  <a:lnTo>
                    <a:pt x="104" y="314"/>
                  </a:lnTo>
                  <a:lnTo>
                    <a:pt x="125" y="366"/>
                  </a:lnTo>
                  <a:lnTo>
                    <a:pt x="145" y="415"/>
                  </a:lnTo>
                  <a:lnTo>
                    <a:pt x="165" y="462"/>
                  </a:lnTo>
                  <a:lnTo>
                    <a:pt x="182" y="505"/>
                  </a:lnTo>
                  <a:lnTo>
                    <a:pt x="200" y="548"/>
                  </a:lnTo>
                  <a:lnTo>
                    <a:pt x="217" y="590"/>
                  </a:lnTo>
                  <a:lnTo>
                    <a:pt x="234" y="630"/>
                  </a:lnTo>
                  <a:lnTo>
                    <a:pt x="251" y="672"/>
                  </a:lnTo>
                  <a:lnTo>
                    <a:pt x="268" y="715"/>
                  </a:lnTo>
                  <a:lnTo>
                    <a:pt x="286" y="757"/>
                  </a:lnTo>
                  <a:lnTo>
                    <a:pt x="305" y="803"/>
                  </a:lnTo>
                  <a:lnTo>
                    <a:pt x="324" y="851"/>
                  </a:lnTo>
                  <a:lnTo>
                    <a:pt x="345" y="902"/>
                  </a:lnTo>
                  <a:lnTo>
                    <a:pt x="368" y="957"/>
                  </a:lnTo>
                  <a:lnTo>
                    <a:pt x="391" y="1017"/>
                  </a:lnTo>
                  <a:lnTo>
                    <a:pt x="418" y="1080"/>
                  </a:lnTo>
                  <a:lnTo>
                    <a:pt x="446" y="1150"/>
                  </a:lnTo>
                  <a:lnTo>
                    <a:pt x="477" y="1225"/>
                  </a:lnTo>
                  <a:lnTo>
                    <a:pt x="510" y="1307"/>
                  </a:lnTo>
                  <a:lnTo>
                    <a:pt x="547" y="1396"/>
                  </a:lnTo>
                  <a:lnTo>
                    <a:pt x="586" y="1493"/>
                  </a:lnTo>
                  <a:lnTo>
                    <a:pt x="629" y="1599"/>
                  </a:lnTo>
                  <a:lnTo>
                    <a:pt x="676" y="1712"/>
                  </a:lnTo>
                  <a:lnTo>
                    <a:pt x="726" y="1836"/>
                  </a:lnTo>
                  <a:lnTo>
                    <a:pt x="781" y="1969"/>
                  </a:lnTo>
                  <a:lnTo>
                    <a:pt x="840" y="2114"/>
                  </a:lnTo>
                  <a:lnTo>
                    <a:pt x="904" y="2269"/>
                  </a:lnTo>
                  <a:lnTo>
                    <a:pt x="972" y="2437"/>
                  </a:lnTo>
                  <a:lnTo>
                    <a:pt x="982" y="2433"/>
                  </a:lnTo>
                  <a:lnTo>
                    <a:pt x="991" y="2428"/>
                  </a:lnTo>
                  <a:lnTo>
                    <a:pt x="998" y="2425"/>
                  </a:lnTo>
                  <a:lnTo>
                    <a:pt x="1006" y="2422"/>
                  </a:lnTo>
                  <a:lnTo>
                    <a:pt x="1013" y="2419"/>
                  </a:lnTo>
                  <a:lnTo>
                    <a:pt x="1019" y="2416"/>
                  </a:lnTo>
                  <a:lnTo>
                    <a:pt x="1025" y="2413"/>
                  </a:lnTo>
                  <a:lnTo>
                    <a:pt x="1032" y="2410"/>
                  </a:lnTo>
                  <a:lnTo>
                    <a:pt x="1041" y="2407"/>
                  </a:lnTo>
                  <a:lnTo>
                    <a:pt x="1050" y="2402"/>
                  </a:lnTo>
                  <a:lnTo>
                    <a:pt x="1060" y="2398"/>
                  </a:lnTo>
                  <a:lnTo>
                    <a:pt x="1074" y="2393"/>
                  </a:lnTo>
                  <a:lnTo>
                    <a:pt x="1088" y="2387"/>
                  </a:lnTo>
                  <a:lnTo>
                    <a:pt x="1106" y="2379"/>
                  </a:lnTo>
                  <a:lnTo>
                    <a:pt x="1127" y="2370"/>
                  </a:lnTo>
                  <a:lnTo>
                    <a:pt x="1151" y="2361"/>
                  </a:lnTo>
                  <a:lnTo>
                    <a:pt x="1121" y="2290"/>
                  </a:lnTo>
                  <a:lnTo>
                    <a:pt x="1092" y="2224"/>
                  </a:lnTo>
                  <a:lnTo>
                    <a:pt x="1067" y="2164"/>
                  </a:lnTo>
                  <a:lnTo>
                    <a:pt x="1043" y="2109"/>
                  </a:lnTo>
                  <a:lnTo>
                    <a:pt x="1021" y="2057"/>
                  </a:lnTo>
                  <a:lnTo>
                    <a:pt x="1001" y="2008"/>
                  </a:lnTo>
                  <a:lnTo>
                    <a:pt x="980" y="1961"/>
                  </a:lnTo>
                  <a:lnTo>
                    <a:pt x="961" y="1917"/>
                  </a:lnTo>
                  <a:lnTo>
                    <a:pt x="944" y="1874"/>
                  </a:lnTo>
                  <a:lnTo>
                    <a:pt x="925" y="1834"/>
                  </a:lnTo>
                  <a:lnTo>
                    <a:pt x="908" y="1792"/>
                  </a:lnTo>
                  <a:lnTo>
                    <a:pt x="890" y="1752"/>
                  </a:lnTo>
                  <a:lnTo>
                    <a:pt x="873" y="1709"/>
                  </a:lnTo>
                  <a:lnTo>
                    <a:pt x="854" y="1666"/>
                  </a:lnTo>
                  <a:lnTo>
                    <a:pt x="835" y="1620"/>
                  </a:lnTo>
                  <a:lnTo>
                    <a:pt x="815" y="1573"/>
                  </a:lnTo>
                  <a:lnTo>
                    <a:pt x="792" y="1523"/>
                  </a:lnTo>
                  <a:lnTo>
                    <a:pt x="770" y="1467"/>
                  </a:lnTo>
                  <a:lnTo>
                    <a:pt x="745" y="1409"/>
                  </a:lnTo>
                  <a:lnTo>
                    <a:pt x="717" y="1346"/>
                  </a:lnTo>
                  <a:lnTo>
                    <a:pt x="688" y="1277"/>
                  </a:lnTo>
                  <a:lnTo>
                    <a:pt x="656" y="1202"/>
                  </a:lnTo>
                  <a:lnTo>
                    <a:pt x="621" y="1121"/>
                  </a:lnTo>
                  <a:lnTo>
                    <a:pt x="583" y="1032"/>
                  </a:lnTo>
                  <a:lnTo>
                    <a:pt x="542" y="936"/>
                  </a:lnTo>
                  <a:lnTo>
                    <a:pt x="498" y="832"/>
                  </a:lnTo>
                  <a:lnTo>
                    <a:pt x="449" y="719"/>
                  </a:lnTo>
                  <a:lnTo>
                    <a:pt x="397" y="596"/>
                  </a:lnTo>
                  <a:lnTo>
                    <a:pt x="340" y="464"/>
                  </a:lnTo>
                  <a:lnTo>
                    <a:pt x="278" y="321"/>
                  </a:lnTo>
                  <a:lnTo>
                    <a:pt x="212" y="166"/>
                  </a:lnTo>
                  <a:lnTo>
                    <a:pt x="141" y="0"/>
                  </a:lnTo>
                  <a:close/>
                </a:path>
              </a:pathLst>
            </a:custGeom>
            <a:solidFill>
              <a:srgbClr val="707575"/>
            </a:solidFill>
            <a:ln w="9525">
              <a:noFill/>
              <a:round/>
              <a:headEnd/>
              <a:tailEnd/>
            </a:ln>
          </p:spPr>
          <p:txBody>
            <a:bodyPr/>
            <a:lstStyle/>
            <a:p>
              <a:endParaRPr lang="zh-CN" altLang="en-US"/>
            </a:p>
          </p:txBody>
        </p:sp>
        <p:sp>
          <p:nvSpPr>
            <p:cNvPr id="31863" name="Freeform 575"/>
            <p:cNvSpPr>
              <a:spLocks/>
            </p:cNvSpPr>
            <p:nvPr/>
          </p:nvSpPr>
          <p:spPr bwMode="auto">
            <a:xfrm>
              <a:off x="4832" y="2179"/>
              <a:ext cx="56" cy="152"/>
            </a:xfrm>
            <a:custGeom>
              <a:avLst/>
              <a:gdLst>
                <a:gd name="T0" fmla="*/ 101 w 1120"/>
                <a:gd name="T1" fmla="*/ 4 h 2424"/>
                <a:gd name="T2" fmla="*/ 84 w 1120"/>
                <a:gd name="T3" fmla="*/ 11 h 2424"/>
                <a:gd name="T4" fmla="*/ 65 w 1120"/>
                <a:gd name="T5" fmla="*/ 18 h 2424"/>
                <a:gd name="T6" fmla="*/ 29 w 1120"/>
                <a:gd name="T7" fmla="*/ 35 h 2424"/>
                <a:gd name="T8" fmla="*/ 29 w 1120"/>
                <a:gd name="T9" fmla="*/ 118 h 2424"/>
                <a:gd name="T10" fmla="*/ 81 w 1120"/>
                <a:gd name="T11" fmla="*/ 244 h 2424"/>
                <a:gd name="T12" fmla="*/ 126 w 1120"/>
                <a:gd name="T13" fmla="*/ 353 h 2424"/>
                <a:gd name="T14" fmla="*/ 165 w 1120"/>
                <a:gd name="T15" fmla="*/ 448 h 2424"/>
                <a:gd name="T16" fmla="*/ 201 w 1120"/>
                <a:gd name="T17" fmla="*/ 535 h 2424"/>
                <a:gd name="T18" fmla="*/ 235 w 1120"/>
                <a:gd name="T19" fmla="*/ 617 h 2424"/>
                <a:gd name="T20" fmla="*/ 269 w 1120"/>
                <a:gd name="T21" fmla="*/ 701 h 2424"/>
                <a:gd name="T22" fmla="*/ 305 w 1120"/>
                <a:gd name="T23" fmla="*/ 790 h 2424"/>
                <a:gd name="T24" fmla="*/ 346 w 1120"/>
                <a:gd name="T25" fmla="*/ 889 h 2424"/>
                <a:gd name="T26" fmla="*/ 393 w 1120"/>
                <a:gd name="T27" fmla="*/ 1003 h 2424"/>
                <a:gd name="T28" fmla="*/ 447 w 1120"/>
                <a:gd name="T29" fmla="*/ 1137 h 2424"/>
                <a:gd name="T30" fmla="*/ 512 w 1120"/>
                <a:gd name="T31" fmla="*/ 1294 h 2424"/>
                <a:gd name="T32" fmla="*/ 588 w 1120"/>
                <a:gd name="T33" fmla="*/ 1480 h 2424"/>
                <a:gd name="T34" fmla="*/ 678 w 1120"/>
                <a:gd name="T35" fmla="*/ 1699 h 2424"/>
                <a:gd name="T36" fmla="*/ 784 w 1120"/>
                <a:gd name="T37" fmla="*/ 1956 h 2424"/>
                <a:gd name="T38" fmla="*/ 907 w 1120"/>
                <a:gd name="T39" fmla="*/ 2256 h 2424"/>
                <a:gd name="T40" fmla="*/ 991 w 1120"/>
                <a:gd name="T41" fmla="*/ 2416 h 2424"/>
                <a:gd name="T42" fmla="*/ 1013 w 1120"/>
                <a:gd name="T43" fmla="*/ 2406 h 2424"/>
                <a:gd name="T44" fmla="*/ 1039 w 1120"/>
                <a:gd name="T45" fmla="*/ 2395 h 2424"/>
                <a:gd name="T46" fmla="*/ 1084 w 1120"/>
                <a:gd name="T47" fmla="*/ 2377 h 2424"/>
                <a:gd name="T48" fmla="*/ 1090 w 1120"/>
                <a:gd name="T49" fmla="*/ 2291 h 2424"/>
                <a:gd name="T50" fmla="*/ 1037 w 1120"/>
                <a:gd name="T51" fmla="*/ 2165 h 2424"/>
                <a:gd name="T52" fmla="*/ 990 w 1120"/>
                <a:gd name="T53" fmla="*/ 2057 h 2424"/>
                <a:gd name="T54" fmla="*/ 950 w 1120"/>
                <a:gd name="T55" fmla="*/ 1962 h 2424"/>
                <a:gd name="T56" fmla="*/ 914 w 1120"/>
                <a:gd name="T57" fmla="*/ 1876 h 2424"/>
                <a:gd name="T58" fmla="*/ 878 w 1120"/>
                <a:gd name="T59" fmla="*/ 1794 h 2424"/>
                <a:gd name="T60" fmla="*/ 843 w 1120"/>
                <a:gd name="T61" fmla="*/ 1710 h 2424"/>
                <a:gd name="T62" fmla="*/ 805 w 1120"/>
                <a:gd name="T63" fmla="*/ 1622 h 2424"/>
                <a:gd name="T64" fmla="*/ 764 w 1120"/>
                <a:gd name="T65" fmla="*/ 1523 h 2424"/>
                <a:gd name="T66" fmla="*/ 715 w 1120"/>
                <a:gd name="T67" fmla="*/ 1409 h 2424"/>
                <a:gd name="T68" fmla="*/ 659 w 1120"/>
                <a:gd name="T69" fmla="*/ 1277 h 2424"/>
                <a:gd name="T70" fmla="*/ 592 w 1120"/>
                <a:gd name="T71" fmla="*/ 1121 h 2424"/>
                <a:gd name="T72" fmla="*/ 513 w 1120"/>
                <a:gd name="T73" fmla="*/ 936 h 2424"/>
                <a:gd name="T74" fmla="*/ 420 w 1120"/>
                <a:gd name="T75" fmla="*/ 718 h 2424"/>
                <a:gd name="T76" fmla="*/ 311 w 1120"/>
                <a:gd name="T77" fmla="*/ 463 h 2424"/>
                <a:gd name="T78" fmla="*/ 184 w 1120"/>
                <a:gd name="T79" fmla="*/ 165 h 242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120"/>
                <a:gd name="T121" fmla="*/ 0 h 2424"/>
                <a:gd name="T122" fmla="*/ 1120 w 1120"/>
                <a:gd name="T123" fmla="*/ 2424 h 242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120" h="2424">
                  <a:moveTo>
                    <a:pt x="113" y="0"/>
                  </a:moveTo>
                  <a:lnTo>
                    <a:pt x="101" y="4"/>
                  </a:lnTo>
                  <a:lnTo>
                    <a:pt x="93" y="8"/>
                  </a:lnTo>
                  <a:lnTo>
                    <a:pt x="84" y="11"/>
                  </a:lnTo>
                  <a:lnTo>
                    <a:pt x="76" y="14"/>
                  </a:lnTo>
                  <a:lnTo>
                    <a:pt x="65" y="18"/>
                  </a:lnTo>
                  <a:lnTo>
                    <a:pt x="49" y="26"/>
                  </a:lnTo>
                  <a:lnTo>
                    <a:pt x="29" y="35"/>
                  </a:lnTo>
                  <a:lnTo>
                    <a:pt x="0" y="48"/>
                  </a:lnTo>
                  <a:lnTo>
                    <a:pt x="29" y="118"/>
                  </a:lnTo>
                  <a:lnTo>
                    <a:pt x="57" y="184"/>
                  </a:lnTo>
                  <a:lnTo>
                    <a:pt x="81" y="244"/>
                  </a:lnTo>
                  <a:lnTo>
                    <a:pt x="104" y="301"/>
                  </a:lnTo>
                  <a:lnTo>
                    <a:pt x="126" y="353"/>
                  </a:lnTo>
                  <a:lnTo>
                    <a:pt x="146" y="402"/>
                  </a:lnTo>
                  <a:lnTo>
                    <a:pt x="165" y="448"/>
                  </a:lnTo>
                  <a:lnTo>
                    <a:pt x="183" y="492"/>
                  </a:lnTo>
                  <a:lnTo>
                    <a:pt x="201" y="535"/>
                  </a:lnTo>
                  <a:lnTo>
                    <a:pt x="217" y="576"/>
                  </a:lnTo>
                  <a:lnTo>
                    <a:pt x="235" y="617"/>
                  </a:lnTo>
                  <a:lnTo>
                    <a:pt x="251" y="659"/>
                  </a:lnTo>
                  <a:lnTo>
                    <a:pt x="269" y="701"/>
                  </a:lnTo>
                  <a:lnTo>
                    <a:pt x="286" y="744"/>
                  </a:lnTo>
                  <a:lnTo>
                    <a:pt x="305" y="790"/>
                  </a:lnTo>
                  <a:lnTo>
                    <a:pt x="326" y="838"/>
                  </a:lnTo>
                  <a:lnTo>
                    <a:pt x="346" y="889"/>
                  </a:lnTo>
                  <a:lnTo>
                    <a:pt x="369" y="944"/>
                  </a:lnTo>
                  <a:lnTo>
                    <a:pt x="393" y="1003"/>
                  </a:lnTo>
                  <a:lnTo>
                    <a:pt x="419" y="1067"/>
                  </a:lnTo>
                  <a:lnTo>
                    <a:pt x="447" y="1137"/>
                  </a:lnTo>
                  <a:lnTo>
                    <a:pt x="478" y="1212"/>
                  </a:lnTo>
                  <a:lnTo>
                    <a:pt x="512" y="1294"/>
                  </a:lnTo>
                  <a:lnTo>
                    <a:pt x="549" y="1382"/>
                  </a:lnTo>
                  <a:lnTo>
                    <a:pt x="588" y="1480"/>
                  </a:lnTo>
                  <a:lnTo>
                    <a:pt x="632" y="1585"/>
                  </a:lnTo>
                  <a:lnTo>
                    <a:pt x="678" y="1699"/>
                  </a:lnTo>
                  <a:lnTo>
                    <a:pt x="730" y="1823"/>
                  </a:lnTo>
                  <a:lnTo>
                    <a:pt x="784" y="1956"/>
                  </a:lnTo>
                  <a:lnTo>
                    <a:pt x="843" y="2101"/>
                  </a:lnTo>
                  <a:lnTo>
                    <a:pt x="907" y="2256"/>
                  </a:lnTo>
                  <a:lnTo>
                    <a:pt x="976" y="2424"/>
                  </a:lnTo>
                  <a:lnTo>
                    <a:pt x="991" y="2416"/>
                  </a:lnTo>
                  <a:lnTo>
                    <a:pt x="1004" y="2411"/>
                  </a:lnTo>
                  <a:lnTo>
                    <a:pt x="1013" y="2406"/>
                  </a:lnTo>
                  <a:lnTo>
                    <a:pt x="1024" y="2402"/>
                  </a:lnTo>
                  <a:lnTo>
                    <a:pt x="1039" y="2395"/>
                  </a:lnTo>
                  <a:lnTo>
                    <a:pt x="1057" y="2387"/>
                  </a:lnTo>
                  <a:lnTo>
                    <a:pt x="1084" y="2377"/>
                  </a:lnTo>
                  <a:lnTo>
                    <a:pt x="1120" y="2362"/>
                  </a:lnTo>
                  <a:lnTo>
                    <a:pt x="1090" y="2291"/>
                  </a:lnTo>
                  <a:lnTo>
                    <a:pt x="1063" y="2226"/>
                  </a:lnTo>
                  <a:lnTo>
                    <a:pt x="1037" y="2165"/>
                  </a:lnTo>
                  <a:lnTo>
                    <a:pt x="1013" y="2109"/>
                  </a:lnTo>
                  <a:lnTo>
                    <a:pt x="990" y="2057"/>
                  </a:lnTo>
                  <a:lnTo>
                    <a:pt x="970" y="2009"/>
                  </a:lnTo>
                  <a:lnTo>
                    <a:pt x="950" y="1962"/>
                  </a:lnTo>
                  <a:lnTo>
                    <a:pt x="932" y="1919"/>
                  </a:lnTo>
                  <a:lnTo>
                    <a:pt x="914" y="1876"/>
                  </a:lnTo>
                  <a:lnTo>
                    <a:pt x="896" y="1834"/>
                  </a:lnTo>
                  <a:lnTo>
                    <a:pt x="878" y="1794"/>
                  </a:lnTo>
                  <a:lnTo>
                    <a:pt x="861" y="1752"/>
                  </a:lnTo>
                  <a:lnTo>
                    <a:pt x="843" y="1710"/>
                  </a:lnTo>
                  <a:lnTo>
                    <a:pt x="824" y="1667"/>
                  </a:lnTo>
                  <a:lnTo>
                    <a:pt x="805" y="1622"/>
                  </a:lnTo>
                  <a:lnTo>
                    <a:pt x="785" y="1574"/>
                  </a:lnTo>
                  <a:lnTo>
                    <a:pt x="764" y="1523"/>
                  </a:lnTo>
                  <a:lnTo>
                    <a:pt x="740" y="1469"/>
                  </a:lnTo>
                  <a:lnTo>
                    <a:pt x="715" y="1409"/>
                  </a:lnTo>
                  <a:lnTo>
                    <a:pt x="687" y="1346"/>
                  </a:lnTo>
                  <a:lnTo>
                    <a:pt x="659" y="1277"/>
                  </a:lnTo>
                  <a:lnTo>
                    <a:pt x="627" y="1202"/>
                  </a:lnTo>
                  <a:lnTo>
                    <a:pt x="592" y="1121"/>
                  </a:lnTo>
                  <a:lnTo>
                    <a:pt x="554" y="1033"/>
                  </a:lnTo>
                  <a:lnTo>
                    <a:pt x="513" y="936"/>
                  </a:lnTo>
                  <a:lnTo>
                    <a:pt x="469" y="832"/>
                  </a:lnTo>
                  <a:lnTo>
                    <a:pt x="420" y="718"/>
                  </a:lnTo>
                  <a:lnTo>
                    <a:pt x="368" y="596"/>
                  </a:lnTo>
                  <a:lnTo>
                    <a:pt x="311" y="463"/>
                  </a:lnTo>
                  <a:lnTo>
                    <a:pt x="250" y="320"/>
                  </a:lnTo>
                  <a:lnTo>
                    <a:pt x="184" y="165"/>
                  </a:lnTo>
                  <a:lnTo>
                    <a:pt x="113" y="0"/>
                  </a:lnTo>
                  <a:close/>
                </a:path>
              </a:pathLst>
            </a:custGeom>
            <a:solidFill>
              <a:srgbClr val="8C9494"/>
            </a:solidFill>
            <a:ln w="9525">
              <a:noFill/>
              <a:round/>
              <a:headEnd/>
              <a:tailEnd/>
            </a:ln>
          </p:spPr>
          <p:txBody>
            <a:bodyPr/>
            <a:lstStyle/>
            <a:p>
              <a:endParaRPr lang="zh-CN" altLang="en-US"/>
            </a:p>
          </p:txBody>
        </p:sp>
        <p:sp>
          <p:nvSpPr>
            <p:cNvPr id="31864" name="Freeform 576"/>
            <p:cNvSpPr>
              <a:spLocks/>
            </p:cNvSpPr>
            <p:nvPr/>
          </p:nvSpPr>
          <p:spPr bwMode="auto">
            <a:xfrm>
              <a:off x="4832" y="2180"/>
              <a:ext cx="54" cy="151"/>
            </a:xfrm>
            <a:custGeom>
              <a:avLst/>
              <a:gdLst>
                <a:gd name="T0" fmla="*/ 77 w 1088"/>
                <a:gd name="T1" fmla="*/ 3 h 2410"/>
                <a:gd name="T2" fmla="*/ 65 w 1088"/>
                <a:gd name="T3" fmla="*/ 8 h 2410"/>
                <a:gd name="T4" fmla="*/ 50 w 1088"/>
                <a:gd name="T5" fmla="*/ 15 h 2410"/>
                <a:gd name="T6" fmla="*/ 22 w 1088"/>
                <a:gd name="T7" fmla="*/ 27 h 2410"/>
                <a:gd name="T8" fmla="*/ 30 w 1088"/>
                <a:gd name="T9" fmla="*/ 107 h 2410"/>
                <a:gd name="T10" fmla="*/ 81 w 1088"/>
                <a:gd name="T11" fmla="*/ 233 h 2410"/>
                <a:gd name="T12" fmla="*/ 127 w 1088"/>
                <a:gd name="T13" fmla="*/ 342 h 2410"/>
                <a:gd name="T14" fmla="*/ 166 w 1088"/>
                <a:gd name="T15" fmla="*/ 437 h 2410"/>
                <a:gd name="T16" fmla="*/ 201 w 1088"/>
                <a:gd name="T17" fmla="*/ 524 h 2410"/>
                <a:gd name="T18" fmla="*/ 236 w 1088"/>
                <a:gd name="T19" fmla="*/ 606 h 2410"/>
                <a:gd name="T20" fmla="*/ 270 w 1088"/>
                <a:gd name="T21" fmla="*/ 689 h 2410"/>
                <a:gd name="T22" fmla="*/ 307 w 1088"/>
                <a:gd name="T23" fmla="*/ 779 h 2410"/>
                <a:gd name="T24" fmla="*/ 348 w 1088"/>
                <a:gd name="T25" fmla="*/ 878 h 2410"/>
                <a:gd name="T26" fmla="*/ 395 w 1088"/>
                <a:gd name="T27" fmla="*/ 991 h 2410"/>
                <a:gd name="T28" fmla="*/ 449 w 1088"/>
                <a:gd name="T29" fmla="*/ 1125 h 2410"/>
                <a:gd name="T30" fmla="*/ 514 w 1088"/>
                <a:gd name="T31" fmla="*/ 1282 h 2410"/>
                <a:gd name="T32" fmla="*/ 591 w 1088"/>
                <a:gd name="T33" fmla="*/ 1468 h 2410"/>
                <a:gd name="T34" fmla="*/ 681 w 1088"/>
                <a:gd name="T35" fmla="*/ 1687 h 2410"/>
                <a:gd name="T36" fmla="*/ 787 w 1088"/>
                <a:gd name="T37" fmla="*/ 1944 h 2410"/>
                <a:gd name="T38" fmla="*/ 910 w 1088"/>
                <a:gd name="T39" fmla="*/ 2243 h 2410"/>
                <a:gd name="T40" fmla="*/ 992 w 1088"/>
                <a:gd name="T41" fmla="*/ 2405 h 2410"/>
                <a:gd name="T42" fmla="*/ 1008 w 1088"/>
                <a:gd name="T43" fmla="*/ 2397 h 2410"/>
                <a:gd name="T44" fmla="*/ 1027 w 1088"/>
                <a:gd name="T45" fmla="*/ 2390 h 2410"/>
                <a:gd name="T46" fmla="*/ 1061 w 1088"/>
                <a:gd name="T47" fmla="*/ 2375 h 2410"/>
                <a:gd name="T48" fmla="*/ 1059 w 1088"/>
                <a:gd name="T49" fmla="*/ 2294 h 2410"/>
                <a:gd name="T50" fmla="*/ 1005 w 1088"/>
                <a:gd name="T51" fmla="*/ 2168 h 2410"/>
                <a:gd name="T52" fmla="*/ 960 w 1088"/>
                <a:gd name="T53" fmla="*/ 2060 h 2410"/>
                <a:gd name="T54" fmla="*/ 919 w 1088"/>
                <a:gd name="T55" fmla="*/ 1965 h 2410"/>
                <a:gd name="T56" fmla="*/ 883 w 1088"/>
                <a:gd name="T57" fmla="*/ 1878 h 2410"/>
                <a:gd name="T58" fmla="*/ 848 w 1088"/>
                <a:gd name="T59" fmla="*/ 1795 h 2410"/>
                <a:gd name="T60" fmla="*/ 813 w 1088"/>
                <a:gd name="T61" fmla="*/ 1712 h 2410"/>
                <a:gd name="T62" fmla="*/ 775 w 1088"/>
                <a:gd name="T63" fmla="*/ 1623 h 2410"/>
                <a:gd name="T64" fmla="*/ 734 w 1088"/>
                <a:gd name="T65" fmla="*/ 1524 h 2410"/>
                <a:gd name="T66" fmla="*/ 685 w 1088"/>
                <a:gd name="T67" fmla="*/ 1411 h 2410"/>
                <a:gd name="T68" fmla="*/ 630 w 1088"/>
                <a:gd name="T69" fmla="*/ 1279 h 2410"/>
                <a:gd name="T70" fmla="*/ 563 w 1088"/>
                <a:gd name="T71" fmla="*/ 1121 h 2410"/>
                <a:gd name="T72" fmla="*/ 484 w 1088"/>
                <a:gd name="T73" fmla="*/ 937 h 2410"/>
                <a:gd name="T74" fmla="*/ 392 w 1088"/>
                <a:gd name="T75" fmla="*/ 720 h 2410"/>
                <a:gd name="T76" fmla="*/ 283 w 1088"/>
                <a:gd name="T77" fmla="*/ 463 h 2410"/>
                <a:gd name="T78" fmla="*/ 157 w 1088"/>
                <a:gd name="T79" fmla="*/ 167 h 241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88"/>
                <a:gd name="T121" fmla="*/ 0 h 2410"/>
                <a:gd name="T122" fmla="*/ 1088 w 1088"/>
                <a:gd name="T123" fmla="*/ 2410 h 241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88" h="2410">
                  <a:moveTo>
                    <a:pt x="87" y="0"/>
                  </a:moveTo>
                  <a:lnTo>
                    <a:pt x="77" y="3"/>
                  </a:lnTo>
                  <a:lnTo>
                    <a:pt x="71" y="6"/>
                  </a:lnTo>
                  <a:lnTo>
                    <a:pt x="65" y="8"/>
                  </a:lnTo>
                  <a:lnTo>
                    <a:pt x="59" y="10"/>
                  </a:lnTo>
                  <a:lnTo>
                    <a:pt x="50" y="15"/>
                  </a:lnTo>
                  <a:lnTo>
                    <a:pt x="38" y="20"/>
                  </a:lnTo>
                  <a:lnTo>
                    <a:pt x="22" y="27"/>
                  </a:lnTo>
                  <a:lnTo>
                    <a:pt x="0" y="36"/>
                  </a:lnTo>
                  <a:lnTo>
                    <a:pt x="30" y="107"/>
                  </a:lnTo>
                  <a:lnTo>
                    <a:pt x="57" y="173"/>
                  </a:lnTo>
                  <a:lnTo>
                    <a:pt x="81" y="233"/>
                  </a:lnTo>
                  <a:lnTo>
                    <a:pt x="105" y="289"/>
                  </a:lnTo>
                  <a:lnTo>
                    <a:pt x="127" y="342"/>
                  </a:lnTo>
                  <a:lnTo>
                    <a:pt x="146" y="390"/>
                  </a:lnTo>
                  <a:lnTo>
                    <a:pt x="166" y="437"/>
                  </a:lnTo>
                  <a:lnTo>
                    <a:pt x="184" y="481"/>
                  </a:lnTo>
                  <a:lnTo>
                    <a:pt x="201" y="524"/>
                  </a:lnTo>
                  <a:lnTo>
                    <a:pt x="219" y="565"/>
                  </a:lnTo>
                  <a:lnTo>
                    <a:pt x="236" y="606"/>
                  </a:lnTo>
                  <a:lnTo>
                    <a:pt x="253" y="648"/>
                  </a:lnTo>
                  <a:lnTo>
                    <a:pt x="270" y="689"/>
                  </a:lnTo>
                  <a:lnTo>
                    <a:pt x="289" y="733"/>
                  </a:lnTo>
                  <a:lnTo>
                    <a:pt x="307" y="779"/>
                  </a:lnTo>
                  <a:lnTo>
                    <a:pt x="327" y="827"/>
                  </a:lnTo>
                  <a:lnTo>
                    <a:pt x="348" y="878"/>
                  </a:lnTo>
                  <a:lnTo>
                    <a:pt x="371" y="933"/>
                  </a:lnTo>
                  <a:lnTo>
                    <a:pt x="395" y="991"/>
                  </a:lnTo>
                  <a:lnTo>
                    <a:pt x="422" y="1056"/>
                  </a:lnTo>
                  <a:lnTo>
                    <a:pt x="449" y="1125"/>
                  </a:lnTo>
                  <a:lnTo>
                    <a:pt x="480" y="1201"/>
                  </a:lnTo>
                  <a:lnTo>
                    <a:pt x="514" y="1282"/>
                  </a:lnTo>
                  <a:lnTo>
                    <a:pt x="551" y="1371"/>
                  </a:lnTo>
                  <a:lnTo>
                    <a:pt x="591" y="1468"/>
                  </a:lnTo>
                  <a:lnTo>
                    <a:pt x="634" y="1573"/>
                  </a:lnTo>
                  <a:lnTo>
                    <a:pt x="681" y="1687"/>
                  </a:lnTo>
                  <a:lnTo>
                    <a:pt x="732" y="1811"/>
                  </a:lnTo>
                  <a:lnTo>
                    <a:pt x="787" y="1944"/>
                  </a:lnTo>
                  <a:lnTo>
                    <a:pt x="846" y="2088"/>
                  </a:lnTo>
                  <a:lnTo>
                    <a:pt x="910" y="2243"/>
                  </a:lnTo>
                  <a:lnTo>
                    <a:pt x="979" y="2410"/>
                  </a:lnTo>
                  <a:lnTo>
                    <a:pt x="992" y="2405"/>
                  </a:lnTo>
                  <a:lnTo>
                    <a:pt x="1000" y="2401"/>
                  </a:lnTo>
                  <a:lnTo>
                    <a:pt x="1008" y="2397"/>
                  </a:lnTo>
                  <a:lnTo>
                    <a:pt x="1016" y="2394"/>
                  </a:lnTo>
                  <a:lnTo>
                    <a:pt x="1027" y="2390"/>
                  </a:lnTo>
                  <a:lnTo>
                    <a:pt x="1041" y="2383"/>
                  </a:lnTo>
                  <a:lnTo>
                    <a:pt x="1061" y="2375"/>
                  </a:lnTo>
                  <a:lnTo>
                    <a:pt x="1088" y="2365"/>
                  </a:lnTo>
                  <a:lnTo>
                    <a:pt x="1059" y="2294"/>
                  </a:lnTo>
                  <a:lnTo>
                    <a:pt x="1031" y="2228"/>
                  </a:lnTo>
                  <a:lnTo>
                    <a:pt x="1005" y="2168"/>
                  </a:lnTo>
                  <a:lnTo>
                    <a:pt x="982" y="2112"/>
                  </a:lnTo>
                  <a:lnTo>
                    <a:pt x="960" y="2060"/>
                  </a:lnTo>
                  <a:lnTo>
                    <a:pt x="939" y="2011"/>
                  </a:lnTo>
                  <a:lnTo>
                    <a:pt x="919" y="1965"/>
                  </a:lnTo>
                  <a:lnTo>
                    <a:pt x="901" y="1920"/>
                  </a:lnTo>
                  <a:lnTo>
                    <a:pt x="883" y="1878"/>
                  </a:lnTo>
                  <a:lnTo>
                    <a:pt x="866" y="1837"/>
                  </a:lnTo>
                  <a:lnTo>
                    <a:pt x="848" y="1795"/>
                  </a:lnTo>
                  <a:lnTo>
                    <a:pt x="831" y="1753"/>
                  </a:lnTo>
                  <a:lnTo>
                    <a:pt x="813" y="1712"/>
                  </a:lnTo>
                  <a:lnTo>
                    <a:pt x="795" y="1668"/>
                  </a:lnTo>
                  <a:lnTo>
                    <a:pt x="775" y="1623"/>
                  </a:lnTo>
                  <a:lnTo>
                    <a:pt x="756" y="1575"/>
                  </a:lnTo>
                  <a:lnTo>
                    <a:pt x="734" y="1524"/>
                  </a:lnTo>
                  <a:lnTo>
                    <a:pt x="710" y="1469"/>
                  </a:lnTo>
                  <a:lnTo>
                    <a:pt x="685" y="1411"/>
                  </a:lnTo>
                  <a:lnTo>
                    <a:pt x="659" y="1347"/>
                  </a:lnTo>
                  <a:lnTo>
                    <a:pt x="630" y="1279"/>
                  </a:lnTo>
                  <a:lnTo>
                    <a:pt x="598" y="1204"/>
                  </a:lnTo>
                  <a:lnTo>
                    <a:pt x="563" y="1121"/>
                  </a:lnTo>
                  <a:lnTo>
                    <a:pt x="526" y="1033"/>
                  </a:lnTo>
                  <a:lnTo>
                    <a:pt x="484" y="937"/>
                  </a:lnTo>
                  <a:lnTo>
                    <a:pt x="440" y="833"/>
                  </a:lnTo>
                  <a:lnTo>
                    <a:pt x="392" y="720"/>
                  </a:lnTo>
                  <a:lnTo>
                    <a:pt x="340" y="597"/>
                  </a:lnTo>
                  <a:lnTo>
                    <a:pt x="283" y="463"/>
                  </a:lnTo>
                  <a:lnTo>
                    <a:pt x="223" y="321"/>
                  </a:lnTo>
                  <a:lnTo>
                    <a:pt x="157" y="167"/>
                  </a:lnTo>
                  <a:lnTo>
                    <a:pt x="87" y="0"/>
                  </a:lnTo>
                  <a:close/>
                </a:path>
              </a:pathLst>
            </a:custGeom>
            <a:solidFill>
              <a:srgbClr val="A8B0B0"/>
            </a:solidFill>
            <a:ln w="9525">
              <a:noFill/>
              <a:round/>
              <a:headEnd/>
              <a:tailEnd/>
            </a:ln>
          </p:spPr>
          <p:txBody>
            <a:bodyPr/>
            <a:lstStyle/>
            <a:p>
              <a:endParaRPr lang="zh-CN" altLang="en-US"/>
            </a:p>
          </p:txBody>
        </p:sp>
        <p:sp>
          <p:nvSpPr>
            <p:cNvPr id="31865" name="Freeform 577"/>
            <p:cNvSpPr>
              <a:spLocks/>
            </p:cNvSpPr>
            <p:nvPr/>
          </p:nvSpPr>
          <p:spPr bwMode="auto">
            <a:xfrm>
              <a:off x="4832" y="2181"/>
              <a:ext cx="53" cy="149"/>
            </a:xfrm>
            <a:custGeom>
              <a:avLst/>
              <a:gdLst>
                <a:gd name="T0" fmla="*/ 53 w 1058"/>
                <a:gd name="T1" fmla="*/ 2 h 2398"/>
                <a:gd name="T2" fmla="*/ 45 w 1058"/>
                <a:gd name="T3" fmla="*/ 6 h 2398"/>
                <a:gd name="T4" fmla="*/ 34 w 1058"/>
                <a:gd name="T5" fmla="*/ 10 h 2398"/>
                <a:gd name="T6" fmla="*/ 16 w 1058"/>
                <a:gd name="T7" fmla="*/ 18 h 2398"/>
                <a:gd name="T8" fmla="*/ 30 w 1058"/>
                <a:gd name="T9" fmla="*/ 96 h 2398"/>
                <a:gd name="T10" fmla="*/ 82 w 1058"/>
                <a:gd name="T11" fmla="*/ 222 h 2398"/>
                <a:gd name="T12" fmla="*/ 127 w 1058"/>
                <a:gd name="T13" fmla="*/ 330 h 2398"/>
                <a:gd name="T14" fmla="*/ 166 w 1058"/>
                <a:gd name="T15" fmla="*/ 425 h 2398"/>
                <a:gd name="T16" fmla="*/ 202 w 1058"/>
                <a:gd name="T17" fmla="*/ 512 h 2398"/>
                <a:gd name="T18" fmla="*/ 236 w 1058"/>
                <a:gd name="T19" fmla="*/ 594 h 2398"/>
                <a:gd name="T20" fmla="*/ 271 w 1058"/>
                <a:gd name="T21" fmla="*/ 678 h 2398"/>
                <a:gd name="T22" fmla="*/ 308 w 1058"/>
                <a:gd name="T23" fmla="*/ 767 h 2398"/>
                <a:gd name="T24" fmla="*/ 349 w 1058"/>
                <a:gd name="T25" fmla="*/ 866 h 2398"/>
                <a:gd name="T26" fmla="*/ 396 w 1058"/>
                <a:gd name="T27" fmla="*/ 979 h 2398"/>
                <a:gd name="T28" fmla="*/ 451 w 1058"/>
                <a:gd name="T29" fmla="*/ 1112 h 2398"/>
                <a:gd name="T30" fmla="*/ 517 w 1058"/>
                <a:gd name="T31" fmla="*/ 1270 h 2398"/>
                <a:gd name="T32" fmla="*/ 593 w 1058"/>
                <a:gd name="T33" fmla="*/ 1456 h 2398"/>
                <a:gd name="T34" fmla="*/ 684 w 1058"/>
                <a:gd name="T35" fmla="*/ 1675 h 2398"/>
                <a:gd name="T36" fmla="*/ 790 w 1058"/>
                <a:gd name="T37" fmla="*/ 1932 h 2398"/>
                <a:gd name="T38" fmla="*/ 913 w 1058"/>
                <a:gd name="T39" fmla="*/ 2231 h 2398"/>
                <a:gd name="T40" fmla="*/ 991 w 1058"/>
                <a:gd name="T41" fmla="*/ 2394 h 2398"/>
                <a:gd name="T42" fmla="*/ 1002 w 1058"/>
                <a:gd name="T43" fmla="*/ 2389 h 2398"/>
                <a:gd name="T44" fmla="*/ 1015 w 1058"/>
                <a:gd name="T45" fmla="*/ 2383 h 2398"/>
                <a:gd name="T46" fmla="*/ 1039 w 1058"/>
                <a:gd name="T47" fmla="*/ 2373 h 2398"/>
                <a:gd name="T48" fmla="*/ 1028 w 1058"/>
                <a:gd name="T49" fmla="*/ 2295 h 2398"/>
                <a:gd name="T50" fmla="*/ 975 w 1058"/>
                <a:gd name="T51" fmla="*/ 2169 h 2398"/>
                <a:gd name="T52" fmla="*/ 930 w 1058"/>
                <a:gd name="T53" fmla="*/ 2061 h 2398"/>
                <a:gd name="T54" fmla="*/ 890 w 1058"/>
                <a:gd name="T55" fmla="*/ 1966 h 2398"/>
                <a:gd name="T56" fmla="*/ 853 w 1058"/>
                <a:gd name="T57" fmla="*/ 1880 h 2398"/>
                <a:gd name="T58" fmla="*/ 819 w 1058"/>
                <a:gd name="T59" fmla="*/ 1796 h 2398"/>
                <a:gd name="T60" fmla="*/ 782 w 1058"/>
                <a:gd name="T61" fmla="*/ 1713 h 2398"/>
                <a:gd name="T62" fmla="*/ 745 w 1058"/>
                <a:gd name="T63" fmla="*/ 1625 h 2398"/>
                <a:gd name="T64" fmla="*/ 704 w 1058"/>
                <a:gd name="T65" fmla="*/ 1526 h 2398"/>
                <a:gd name="T66" fmla="*/ 656 w 1058"/>
                <a:gd name="T67" fmla="*/ 1412 h 2398"/>
                <a:gd name="T68" fmla="*/ 600 w 1058"/>
                <a:gd name="T69" fmla="*/ 1280 h 2398"/>
                <a:gd name="T70" fmla="*/ 534 w 1058"/>
                <a:gd name="T71" fmla="*/ 1124 h 2398"/>
                <a:gd name="T72" fmla="*/ 456 w 1058"/>
                <a:gd name="T73" fmla="*/ 939 h 2398"/>
                <a:gd name="T74" fmla="*/ 363 w 1058"/>
                <a:gd name="T75" fmla="*/ 721 h 2398"/>
                <a:gd name="T76" fmla="*/ 255 w 1058"/>
                <a:gd name="T77" fmla="*/ 465 h 2398"/>
                <a:gd name="T78" fmla="*/ 129 w 1058"/>
                <a:gd name="T79" fmla="*/ 167 h 239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58"/>
                <a:gd name="T121" fmla="*/ 0 h 2398"/>
                <a:gd name="T122" fmla="*/ 1058 w 1058"/>
                <a:gd name="T123" fmla="*/ 2398 h 239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58" h="2398">
                  <a:moveTo>
                    <a:pt x="59" y="0"/>
                  </a:moveTo>
                  <a:lnTo>
                    <a:pt x="53" y="2"/>
                  </a:lnTo>
                  <a:lnTo>
                    <a:pt x="49" y="5"/>
                  </a:lnTo>
                  <a:lnTo>
                    <a:pt x="45" y="6"/>
                  </a:lnTo>
                  <a:lnTo>
                    <a:pt x="40" y="8"/>
                  </a:lnTo>
                  <a:lnTo>
                    <a:pt x="34" y="10"/>
                  </a:lnTo>
                  <a:lnTo>
                    <a:pt x="26" y="13"/>
                  </a:lnTo>
                  <a:lnTo>
                    <a:pt x="16" y="18"/>
                  </a:lnTo>
                  <a:lnTo>
                    <a:pt x="0" y="25"/>
                  </a:lnTo>
                  <a:lnTo>
                    <a:pt x="30" y="96"/>
                  </a:lnTo>
                  <a:lnTo>
                    <a:pt x="57" y="162"/>
                  </a:lnTo>
                  <a:lnTo>
                    <a:pt x="82" y="222"/>
                  </a:lnTo>
                  <a:lnTo>
                    <a:pt x="105" y="278"/>
                  </a:lnTo>
                  <a:lnTo>
                    <a:pt x="127" y="330"/>
                  </a:lnTo>
                  <a:lnTo>
                    <a:pt x="148" y="379"/>
                  </a:lnTo>
                  <a:lnTo>
                    <a:pt x="166" y="425"/>
                  </a:lnTo>
                  <a:lnTo>
                    <a:pt x="185" y="469"/>
                  </a:lnTo>
                  <a:lnTo>
                    <a:pt x="202" y="512"/>
                  </a:lnTo>
                  <a:lnTo>
                    <a:pt x="220" y="553"/>
                  </a:lnTo>
                  <a:lnTo>
                    <a:pt x="236" y="594"/>
                  </a:lnTo>
                  <a:lnTo>
                    <a:pt x="254" y="636"/>
                  </a:lnTo>
                  <a:lnTo>
                    <a:pt x="271" y="678"/>
                  </a:lnTo>
                  <a:lnTo>
                    <a:pt x="289" y="721"/>
                  </a:lnTo>
                  <a:lnTo>
                    <a:pt x="308" y="767"/>
                  </a:lnTo>
                  <a:lnTo>
                    <a:pt x="328" y="815"/>
                  </a:lnTo>
                  <a:lnTo>
                    <a:pt x="349" y="866"/>
                  </a:lnTo>
                  <a:lnTo>
                    <a:pt x="371" y="921"/>
                  </a:lnTo>
                  <a:lnTo>
                    <a:pt x="396" y="979"/>
                  </a:lnTo>
                  <a:lnTo>
                    <a:pt x="423" y="1044"/>
                  </a:lnTo>
                  <a:lnTo>
                    <a:pt x="451" y="1112"/>
                  </a:lnTo>
                  <a:lnTo>
                    <a:pt x="483" y="1188"/>
                  </a:lnTo>
                  <a:lnTo>
                    <a:pt x="517" y="1270"/>
                  </a:lnTo>
                  <a:lnTo>
                    <a:pt x="553" y="1359"/>
                  </a:lnTo>
                  <a:lnTo>
                    <a:pt x="593" y="1456"/>
                  </a:lnTo>
                  <a:lnTo>
                    <a:pt x="636" y="1561"/>
                  </a:lnTo>
                  <a:lnTo>
                    <a:pt x="684" y="1675"/>
                  </a:lnTo>
                  <a:lnTo>
                    <a:pt x="734" y="1799"/>
                  </a:lnTo>
                  <a:lnTo>
                    <a:pt x="790" y="1932"/>
                  </a:lnTo>
                  <a:lnTo>
                    <a:pt x="849" y="2076"/>
                  </a:lnTo>
                  <a:lnTo>
                    <a:pt x="913" y="2231"/>
                  </a:lnTo>
                  <a:lnTo>
                    <a:pt x="982" y="2398"/>
                  </a:lnTo>
                  <a:lnTo>
                    <a:pt x="991" y="2394"/>
                  </a:lnTo>
                  <a:lnTo>
                    <a:pt x="997" y="2391"/>
                  </a:lnTo>
                  <a:lnTo>
                    <a:pt x="1002" y="2389"/>
                  </a:lnTo>
                  <a:lnTo>
                    <a:pt x="1008" y="2386"/>
                  </a:lnTo>
                  <a:lnTo>
                    <a:pt x="1015" y="2383"/>
                  </a:lnTo>
                  <a:lnTo>
                    <a:pt x="1025" y="2379"/>
                  </a:lnTo>
                  <a:lnTo>
                    <a:pt x="1039" y="2373"/>
                  </a:lnTo>
                  <a:lnTo>
                    <a:pt x="1058" y="2366"/>
                  </a:lnTo>
                  <a:lnTo>
                    <a:pt x="1028" y="2295"/>
                  </a:lnTo>
                  <a:lnTo>
                    <a:pt x="1000" y="2230"/>
                  </a:lnTo>
                  <a:lnTo>
                    <a:pt x="975" y="2169"/>
                  </a:lnTo>
                  <a:lnTo>
                    <a:pt x="952" y="2113"/>
                  </a:lnTo>
                  <a:lnTo>
                    <a:pt x="930" y="2061"/>
                  </a:lnTo>
                  <a:lnTo>
                    <a:pt x="909" y="2012"/>
                  </a:lnTo>
                  <a:lnTo>
                    <a:pt x="890" y="1966"/>
                  </a:lnTo>
                  <a:lnTo>
                    <a:pt x="871" y="1922"/>
                  </a:lnTo>
                  <a:lnTo>
                    <a:pt x="853" y="1880"/>
                  </a:lnTo>
                  <a:lnTo>
                    <a:pt x="835" y="1838"/>
                  </a:lnTo>
                  <a:lnTo>
                    <a:pt x="819" y="1796"/>
                  </a:lnTo>
                  <a:lnTo>
                    <a:pt x="801" y="1756"/>
                  </a:lnTo>
                  <a:lnTo>
                    <a:pt x="782" y="1713"/>
                  </a:lnTo>
                  <a:lnTo>
                    <a:pt x="765" y="1671"/>
                  </a:lnTo>
                  <a:lnTo>
                    <a:pt x="745" y="1625"/>
                  </a:lnTo>
                  <a:lnTo>
                    <a:pt x="726" y="1577"/>
                  </a:lnTo>
                  <a:lnTo>
                    <a:pt x="704" y="1526"/>
                  </a:lnTo>
                  <a:lnTo>
                    <a:pt x="680" y="1472"/>
                  </a:lnTo>
                  <a:lnTo>
                    <a:pt x="656" y="1412"/>
                  </a:lnTo>
                  <a:lnTo>
                    <a:pt x="629" y="1349"/>
                  </a:lnTo>
                  <a:lnTo>
                    <a:pt x="600" y="1280"/>
                  </a:lnTo>
                  <a:lnTo>
                    <a:pt x="568" y="1205"/>
                  </a:lnTo>
                  <a:lnTo>
                    <a:pt x="534" y="1124"/>
                  </a:lnTo>
                  <a:lnTo>
                    <a:pt x="496" y="1034"/>
                  </a:lnTo>
                  <a:lnTo>
                    <a:pt x="456" y="939"/>
                  </a:lnTo>
                  <a:lnTo>
                    <a:pt x="411" y="833"/>
                  </a:lnTo>
                  <a:lnTo>
                    <a:pt x="363" y="721"/>
                  </a:lnTo>
                  <a:lnTo>
                    <a:pt x="311" y="598"/>
                  </a:lnTo>
                  <a:lnTo>
                    <a:pt x="255" y="465"/>
                  </a:lnTo>
                  <a:lnTo>
                    <a:pt x="195" y="321"/>
                  </a:lnTo>
                  <a:lnTo>
                    <a:pt x="129" y="167"/>
                  </a:lnTo>
                  <a:lnTo>
                    <a:pt x="59" y="0"/>
                  </a:lnTo>
                  <a:close/>
                </a:path>
              </a:pathLst>
            </a:custGeom>
            <a:solidFill>
              <a:srgbClr val="C4CCCC"/>
            </a:solidFill>
            <a:ln w="9525">
              <a:noFill/>
              <a:round/>
              <a:headEnd/>
              <a:tailEnd/>
            </a:ln>
          </p:spPr>
          <p:txBody>
            <a:bodyPr/>
            <a:lstStyle/>
            <a:p>
              <a:endParaRPr lang="zh-CN" altLang="en-US"/>
            </a:p>
          </p:txBody>
        </p:sp>
        <p:sp>
          <p:nvSpPr>
            <p:cNvPr id="31866" name="Freeform 578"/>
            <p:cNvSpPr>
              <a:spLocks/>
            </p:cNvSpPr>
            <p:nvPr/>
          </p:nvSpPr>
          <p:spPr bwMode="auto">
            <a:xfrm>
              <a:off x="4832" y="2181"/>
              <a:ext cx="52" cy="149"/>
            </a:xfrm>
            <a:custGeom>
              <a:avLst/>
              <a:gdLst>
                <a:gd name="T0" fmla="*/ 33 w 1028"/>
                <a:gd name="T1" fmla="*/ 0 h 2384"/>
                <a:gd name="T2" fmla="*/ 0 w 1028"/>
                <a:gd name="T3" fmla="*/ 13 h 2384"/>
                <a:gd name="T4" fmla="*/ 988 w 1028"/>
                <a:gd name="T5" fmla="*/ 2384 h 2384"/>
                <a:gd name="T6" fmla="*/ 1028 w 1028"/>
                <a:gd name="T7" fmla="*/ 2366 h 2384"/>
                <a:gd name="T8" fmla="*/ 33 w 1028"/>
                <a:gd name="T9" fmla="*/ 0 h 2384"/>
                <a:gd name="T10" fmla="*/ 0 60000 65536"/>
                <a:gd name="T11" fmla="*/ 0 60000 65536"/>
                <a:gd name="T12" fmla="*/ 0 60000 65536"/>
                <a:gd name="T13" fmla="*/ 0 60000 65536"/>
                <a:gd name="T14" fmla="*/ 0 60000 65536"/>
                <a:gd name="T15" fmla="*/ 0 w 1028"/>
                <a:gd name="T16" fmla="*/ 0 h 2384"/>
                <a:gd name="T17" fmla="*/ 1028 w 1028"/>
                <a:gd name="T18" fmla="*/ 2384 h 2384"/>
              </a:gdLst>
              <a:ahLst/>
              <a:cxnLst>
                <a:cxn ang="T10">
                  <a:pos x="T0" y="T1"/>
                </a:cxn>
                <a:cxn ang="T11">
                  <a:pos x="T2" y="T3"/>
                </a:cxn>
                <a:cxn ang="T12">
                  <a:pos x="T4" y="T5"/>
                </a:cxn>
                <a:cxn ang="T13">
                  <a:pos x="T6" y="T7"/>
                </a:cxn>
                <a:cxn ang="T14">
                  <a:pos x="T8" y="T9"/>
                </a:cxn>
              </a:cxnLst>
              <a:rect l="T15" t="T16" r="T17" b="T18"/>
              <a:pathLst>
                <a:path w="1028" h="2384">
                  <a:moveTo>
                    <a:pt x="33" y="0"/>
                  </a:moveTo>
                  <a:lnTo>
                    <a:pt x="0" y="13"/>
                  </a:lnTo>
                  <a:lnTo>
                    <a:pt x="988" y="2384"/>
                  </a:lnTo>
                  <a:lnTo>
                    <a:pt x="1028" y="2366"/>
                  </a:lnTo>
                  <a:lnTo>
                    <a:pt x="33" y="0"/>
                  </a:lnTo>
                  <a:close/>
                </a:path>
              </a:pathLst>
            </a:custGeom>
            <a:solidFill>
              <a:srgbClr val="E0E8E8"/>
            </a:solidFill>
            <a:ln w="9525">
              <a:noFill/>
              <a:round/>
              <a:headEnd/>
              <a:tailEnd/>
            </a:ln>
          </p:spPr>
          <p:txBody>
            <a:bodyPr/>
            <a:lstStyle/>
            <a:p>
              <a:endParaRPr lang="zh-CN" altLang="en-US"/>
            </a:p>
          </p:txBody>
        </p:sp>
        <p:sp>
          <p:nvSpPr>
            <p:cNvPr id="31867" name="Freeform 579"/>
            <p:cNvSpPr>
              <a:spLocks/>
            </p:cNvSpPr>
            <p:nvPr/>
          </p:nvSpPr>
          <p:spPr bwMode="auto">
            <a:xfrm>
              <a:off x="4831" y="2177"/>
              <a:ext cx="9" cy="6"/>
            </a:xfrm>
            <a:custGeom>
              <a:avLst/>
              <a:gdLst>
                <a:gd name="T0" fmla="*/ 176 w 176"/>
                <a:gd name="T1" fmla="*/ 20 h 94"/>
                <a:gd name="T2" fmla="*/ 8 w 176"/>
                <a:gd name="T3" fmla="*/ 94 h 94"/>
                <a:gd name="T4" fmla="*/ 0 w 176"/>
                <a:gd name="T5" fmla="*/ 74 h 94"/>
                <a:gd name="T6" fmla="*/ 168 w 176"/>
                <a:gd name="T7" fmla="*/ 0 h 94"/>
                <a:gd name="T8" fmla="*/ 176 w 176"/>
                <a:gd name="T9" fmla="*/ 20 h 94"/>
                <a:gd name="T10" fmla="*/ 0 60000 65536"/>
                <a:gd name="T11" fmla="*/ 0 60000 65536"/>
                <a:gd name="T12" fmla="*/ 0 60000 65536"/>
                <a:gd name="T13" fmla="*/ 0 60000 65536"/>
                <a:gd name="T14" fmla="*/ 0 60000 65536"/>
                <a:gd name="T15" fmla="*/ 0 w 176"/>
                <a:gd name="T16" fmla="*/ 0 h 94"/>
                <a:gd name="T17" fmla="*/ 176 w 176"/>
                <a:gd name="T18" fmla="*/ 94 h 94"/>
              </a:gdLst>
              <a:ahLst/>
              <a:cxnLst>
                <a:cxn ang="T10">
                  <a:pos x="T0" y="T1"/>
                </a:cxn>
                <a:cxn ang="T11">
                  <a:pos x="T2" y="T3"/>
                </a:cxn>
                <a:cxn ang="T12">
                  <a:pos x="T4" y="T5"/>
                </a:cxn>
                <a:cxn ang="T13">
                  <a:pos x="T6" y="T7"/>
                </a:cxn>
                <a:cxn ang="T14">
                  <a:pos x="T8" y="T9"/>
                </a:cxn>
              </a:cxnLst>
              <a:rect l="T15" t="T16" r="T17" b="T18"/>
              <a:pathLst>
                <a:path w="176" h="94">
                  <a:moveTo>
                    <a:pt x="176" y="20"/>
                  </a:moveTo>
                  <a:lnTo>
                    <a:pt x="8" y="94"/>
                  </a:lnTo>
                  <a:lnTo>
                    <a:pt x="0" y="74"/>
                  </a:lnTo>
                  <a:lnTo>
                    <a:pt x="168" y="0"/>
                  </a:lnTo>
                  <a:lnTo>
                    <a:pt x="176" y="20"/>
                  </a:lnTo>
                  <a:close/>
                </a:path>
              </a:pathLst>
            </a:custGeom>
            <a:solidFill>
              <a:srgbClr val="111919"/>
            </a:solidFill>
            <a:ln w="9525">
              <a:noFill/>
              <a:round/>
              <a:headEnd/>
              <a:tailEnd/>
            </a:ln>
          </p:spPr>
          <p:txBody>
            <a:bodyPr/>
            <a:lstStyle/>
            <a:p>
              <a:endParaRPr lang="zh-CN" altLang="en-US"/>
            </a:p>
          </p:txBody>
        </p:sp>
        <p:sp>
          <p:nvSpPr>
            <p:cNvPr id="31868" name="Freeform 580"/>
            <p:cNvSpPr>
              <a:spLocks/>
            </p:cNvSpPr>
            <p:nvPr/>
          </p:nvSpPr>
          <p:spPr bwMode="auto">
            <a:xfrm>
              <a:off x="4829" y="2171"/>
              <a:ext cx="10" cy="11"/>
            </a:xfrm>
            <a:custGeom>
              <a:avLst/>
              <a:gdLst>
                <a:gd name="T0" fmla="*/ 202 w 202"/>
                <a:gd name="T1" fmla="*/ 105 h 177"/>
                <a:gd name="T2" fmla="*/ 33 w 202"/>
                <a:gd name="T3" fmla="*/ 177 h 177"/>
                <a:gd name="T4" fmla="*/ 0 w 202"/>
                <a:gd name="T5" fmla="*/ 99 h 177"/>
                <a:gd name="T6" fmla="*/ 59 w 202"/>
                <a:gd name="T7" fmla="*/ 0 h 177"/>
                <a:gd name="T8" fmla="*/ 169 w 202"/>
                <a:gd name="T9" fmla="*/ 26 h 177"/>
                <a:gd name="T10" fmla="*/ 202 w 202"/>
                <a:gd name="T11" fmla="*/ 105 h 177"/>
                <a:gd name="T12" fmla="*/ 0 60000 65536"/>
                <a:gd name="T13" fmla="*/ 0 60000 65536"/>
                <a:gd name="T14" fmla="*/ 0 60000 65536"/>
                <a:gd name="T15" fmla="*/ 0 60000 65536"/>
                <a:gd name="T16" fmla="*/ 0 60000 65536"/>
                <a:gd name="T17" fmla="*/ 0 60000 65536"/>
                <a:gd name="T18" fmla="*/ 0 w 202"/>
                <a:gd name="T19" fmla="*/ 0 h 177"/>
                <a:gd name="T20" fmla="*/ 202 w 202"/>
                <a:gd name="T21" fmla="*/ 177 h 177"/>
              </a:gdLst>
              <a:ahLst/>
              <a:cxnLst>
                <a:cxn ang="T12">
                  <a:pos x="T0" y="T1"/>
                </a:cxn>
                <a:cxn ang="T13">
                  <a:pos x="T2" y="T3"/>
                </a:cxn>
                <a:cxn ang="T14">
                  <a:pos x="T4" y="T5"/>
                </a:cxn>
                <a:cxn ang="T15">
                  <a:pos x="T6" y="T7"/>
                </a:cxn>
                <a:cxn ang="T16">
                  <a:pos x="T8" y="T9"/>
                </a:cxn>
                <a:cxn ang="T17">
                  <a:pos x="T10" y="T11"/>
                </a:cxn>
              </a:cxnLst>
              <a:rect l="T18" t="T19" r="T20" b="T21"/>
              <a:pathLst>
                <a:path w="202" h="177">
                  <a:moveTo>
                    <a:pt x="202" y="105"/>
                  </a:moveTo>
                  <a:lnTo>
                    <a:pt x="33" y="177"/>
                  </a:lnTo>
                  <a:lnTo>
                    <a:pt x="0" y="99"/>
                  </a:lnTo>
                  <a:lnTo>
                    <a:pt x="59" y="0"/>
                  </a:lnTo>
                  <a:lnTo>
                    <a:pt x="169" y="26"/>
                  </a:lnTo>
                  <a:lnTo>
                    <a:pt x="202" y="105"/>
                  </a:lnTo>
                  <a:close/>
                </a:path>
              </a:pathLst>
            </a:custGeom>
            <a:solidFill>
              <a:srgbClr val="545959"/>
            </a:solidFill>
            <a:ln w="9525">
              <a:noFill/>
              <a:round/>
              <a:headEnd/>
              <a:tailEnd/>
            </a:ln>
          </p:spPr>
          <p:txBody>
            <a:bodyPr/>
            <a:lstStyle/>
            <a:p>
              <a:endParaRPr lang="zh-CN" altLang="en-US"/>
            </a:p>
          </p:txBody>
        </p:sp>
        <p:sp>
          <p:nvSpPr>
            <p:cNvPr id="31869" name="Freeform 581"/>
            <p:cNvSpPr>
              <a:spLocks/>
            </p:cNvSpPr>
            <p:nvPr/>
          </p:nvSpPr>
          <p:spPr bwMode="auto">
            <a:xfrm>
              <a:off x="4829" y="2171"/>
              <a:ext cx="9" cy="11"/>
            </a:xfrm>
            <a:custGeom>
              <a:avLst/>
              <a:gdLst>
                <a:gd name="T0" fmla="*/ 174 w 174"/>
                <a:gd name="T1" fmla="*/ 115 h 175"/>
                <a:gd name="T2" fmla="*/ 159 w 174"/>
                <a:gd name="T3" fmla="*/ 121 h 175"/>
                <a:gd name="T4" fmla="*/ 148 w 174"/>
                <a:gd name="T5" fmla="*/ 125 h 175"/>
                <a:gd name="T6" fmla="*/ 138 w 174"/>
                <a:gd name="T7" fmla="*/ 129 h 175"/>
                <a:gd name="T8" fmla="*/ 127 w 174"/>
                <a:gd name="T9" fmla="*/ 133 h 175"/>
                <a:gd name="T10" fmla="*/ 114 w 174"/>
                <a:gd name="T11" fmla="*/ 140 h 175"/>
                <a:gd name="T12" fmla="*/ 94 w 174"/>
                <a:gd name="T13" fmla="*/ 148 h 175"/>
                <a:gd name="T14" fmla="*/ 69 w 174"/>
                <a:gd name="T15" fmla="*/ 159 h 175"/>
                <a:gd name="T16" fmla="*/ 33 w 174"/>
                <a:gd name="T17" fmla="*/ 175 h 175"/>
                <a:gd name="T18" fmla="*/ 29 w 174"/>
                <a:gd name="T19" fmla="*/ 167 h 175"/>
                <a:gd name="T20" fmla="*/ 26 w 174"/>
                <a:gd name="T21" fmla="*/ 159 h 175"/>
                <a:gd name="T22" fmla="*/ 24 w 174"/>
                <a:gd name="T23" fmla="*/ 154 h 175"/>
                <a:gd name="T24" fmla="*/ 22 w 174"/>
                <a:gd name="T25" fmla="*/ 148 h 175"/>
                <a:gd name="T26" fmla="*/ 19 w 174"/>
                <a:gd name="T27" fmla="*/ 140 h 175"/>
                <a:gd name="T28" fmla="*/ 15 w 174"/>
                <a:gd name="T29" fmla="*/ 129 h 175"/>
                <a:gd name="T30" fmla="*/ 8 w 174"/>
                <a:gd name="T31" fmla="*/ 116 h 175"/>
                <a:gd name="T32" fmla="*/ 0 w 174"/>
                <a:gd name="T33" fmla="*/ 96 h 175"/>
                <a:gd name="T34" fmla="*/ 6 w 174"/>
                <a:gd name="T35" fmla="*/ 85 h 175"/>
                <a:gd name="T36" fmla="*/ 10 w 174"/>
                <a:gd name="T37" fmla="*/ 77 h 175"/>
                <a:gd name="T38" fmla="*/ 14 w 174"/>
                <a:gd name="T39" fmla="*/ 70 h 175"/>
                <a:gd name="T40" fmla="*/ 18 w 174"/>
                <a:gd name="T41" fmla="*/ 63 h 175"/>
                <a:gd name="T42" fmla="*/ 23 w 174"/>
                <a:gd name="T43" fmla="*/ 53 h 175"/>
                <a:gd name="T44" fmla="*/ 30 w 174"/>
                <a:gd name="T45" fmla="*/ 41 h 175"/>
                <a:gd name="T46" fmla="*/ 40 w 174"/>
                <a:gd name="T47" fmla="*/ 24 h 175"/>
                <a:gd name="T48" fmla="*/ 52 w 174"/>
                <a:gd name="T49" fmla="*/ 0 h 175"/>
                <a:gd name="T50" fmla="*/ 62 w 174"/>
                <a:gd name="T51" fmla="*/ 3 h 175"/>
                <a:gd name="T52" fmla="*/ 70 w 174"/>
                <a:gd name="T53" fmla="*/ 6 h 175"/>
                <a:gd name="T54" fmla="*/ 76 w 174"/>
                <a:gd name="T55" fmla="*/ 8 h 175"/>
                <a:gd name="T56" fmla="*/ 83 w 174"/>
                <a:gd name="T57" fmla="*/ 12 h 175"/>
                <a:gd name="T58" fmla="*/ 91 w 174"/>
                <a:gd name="T59" fmla="*/ 15 h 175"/>
                <a:gd name="T60" fmla="*/ 103 w 174"/>
                <a:gd name="T61" fmla="*/ 20 h 175"/>
                <a:gd name="T62" fmla="*/ 119 w 174"/>
                <a:gd name="T63" fmla="*/ 27 h 175"/>
                <a:gd name="T64" fmla="*/ 141 w 174"/>
                <a:gd name="T65" fmla="*/ 37 h 175"/>
                <a:gd name="T66" fmla="*/ 145 w 174"/>
                <a:gd name="T67" fmla="*/ 44 h 175"/>
                <a:gd name="T68" fmla="*/ 147 w 174"/>
                <a:gd name="T69" fmla="*/ 50 h 175"/>
                <a:gd name="T70" fmla="*/ 150 w 174"/>
                <a:gd name="T71" fmla="*/ 55 h 175"/>
                <a:gd name="T72" fmla="*/ 152 w 174"/>
                <a:gd name="T73" fmla="*/ 60 h 175"/>
                <a:gd name="T74" fmla="*/ 155 w 174"/>
                <a:gd name="T75" fmla="*/ 69 h 175"/>
                <a:gd name="T76" fmla="*/ 159 w 174"/>
                <a:gd name="T77" fmla="*/ 79 h 175"/>
                <a:gd name="T78" fmla="*/ 165 w 174"/>
                <a:gd name="T79" fmla="*/ 94 h 175"/>
                <a:gd name="T80" fmla="*/ 174 w 174"/>
                <a:gd name="T81" fmla="*/ 115 h 17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74"/>
                <a:gd name="T124" fmla="*/ 0 h 175"/>
                <a:gd name="T125" fmla="*/ 174 w 174"/>
                <a:gd name="T126" fmla="*/ 175 h 17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74" h="175">
                  <a:moveTo>
                    <a:pt x="174" y="115"/>
                  </a:moveTo>
                  <a:lnTo>
                    <a:pt x="159" y="121"/>
                  </a:lnTo>
                  <a:lnTo>
                    <a:pt x="148" y="125"/>
                  </a:lnTo>
                  <a:lnTo>
                    <a:pt x="138" y="129"/>
                  </a:lnTo>
                  <a:lnTo>
                    <a:pt x="127" y="133"/>
                  </a:lnTo>
                  <a:lnTo>
                    <a:pt x="114" y="140"/>
                  </a:lnTo>
                  <a:lnTo>
                    <a:pt x="94" y="148"/>
                  </a:lnTo>
                  <a:lnTo>
                    <a:pt x="69" y="159"/>
                  </a:lnTo>
                  <a:lnTo>
                    <a:pt x="33" y="175"/>
                  </a:lnTo>
                  <a:lnTo>
                    <a:pt x="29" y="167"/>
                  </a:lnTo>
                  <a:lnTo>
                    <a:pt x="26" y="159"/>
                  </a:lnTo>
                  <a:lnTo>
                    <a:pt x="24" y="154"/>
                  </a:lnTo>
                  <a:lnTo>
                    <a:pt x="22" y="148"/>
                  </a:lnTo>
                  <a:lnTo>
                    <a:pt x="19" y="140"/>
                  </a:lnTo>
                  <a:lnTo>
                    <a:pt x="15" y="129"/>
                  </a:lnTo>
                  <a:lnTo>
                    <a:pt x="8" y="116"/>
                  </a:lnTo>
                  <a:lnTo>
                    <a:pt x="0" y="96"/>
                  </a:lnTo>
                  <a:lnTo>
                    <a:pt x="6" y="85"/>
                  </a:lnTo>
                  <a:lnTo>
                    <a:pt x="10" y="77"/>
                  </a:lnTo>
                  <a:lnTo>
                    <a:pt x="14" y="70"/>
                  </a:lnTo>
                  <a:lnTo>
                    <a:pt x="18" y="63"/>
                  </a:lnTo>
                  <a:lnTo>
                    <a:pt x="23" y="53"/>
                  </a:lnTo>
                  <a:lnTo>
                    <a:pt x="30" y="41"/>
                  </a:lnTo>
                  <a:lnTo>
                    <a:pt x="40" y="24"/>
                  </a:lnTo>
                  <a:lnTo>
                    <a:pt x="52" y="0"/>
                  </a:lnTo>
                  <a:lnTo>
                    <a:pt x="62" y="3"/>
                  </a:lnTo>
                  <a:lnTo>
                    <a:pt x="70" y="6"/>
                  </a:lnTo>
                  <a:lnTo>
                    <a:pt x="76" y="8"/>
                  </a:lnTo>
                  <a:lnTo>
                    <a:pt x="83" y="12"/>
                  </a:lnTo>
                  <a:lnTo>
                    <a:pt x="91" y="15"/>
                  </a:lnTo>
                  <a:lnTo>
                    <a:pt x="103" y="20"/>
                  </a:lnTo>
                  <a:lnTo>
                    <a:pt x="119" y="27"/>
                  </a:lnTo>
                  <a:lnTo>
                    <a:pt x="141" y="37"/>
                  </a:lnTo>
                  <a:lnTo>
                    <a:pt x="145" y="44"/>
                  </a:lnTo>
                  <a:lnTo>
                    <a:pt x="147" y="50"/>
                  </a:lnTo>
                  <a:lnTo>
                    <a:pt x="150" y="55"/>
                  </a:lnTo>
                  <a:lnTo>
                    <a:pt x="152" y="60"/>
                  </a:lnTo>
                  <a:lnTo>
                    <a:pt x="155" y="69"/>
                  </a:lnTo>
                  <a:lnTo>
                    <a:pt x="159" y="79"/>
                  </a:lnTo>
                  <a:lnTo>
                    <a:pt x="165" y="94"/>
                  </a:lnTo>
                  <a:lnTo>
                    <a:pt x="174" y="115"/>
                  </a:lnTo>
                  <a:close/>
                </a:path>
              </a:pathLst>
            </a:custGeom>
            <a:solidFill>
              <a:srgbClr val="707575"/>
            </a:solidFill>
            <a:ln w="9525">
              <a:noFill/>
              <a:round/>
              <a:headEnd/>
              <a:tailEnd/>
            </a:ln>
          </p:spPr>
          <p:txBody>
            <a:bodyPr/>
            <a:lstStyle/>
            <a:p>
              <a:endParaRPr lang="zh-CN" altLang="en-US"/>
            </a:p>
          </p:txBody>
        </p:sp>
        <p:sp>
          <p:nvSpPr>
            <p:cNvPr id="31870" name="Freeform 582"/>
            <p:cNvSpPr>
              <a:spLocks/>
            </p:cNvSpPr>
            <p:nvPr/>
          </p:nvSpPr>
          <p:spPr bwMode="auto">
            <a:xfrm>
              <a:off x="4830" y="2171"/>
              <a:ext cx="7" cy="10"/>
            </a:xfrm>
            <a:custGeom>
              <a:avLst/>
              <a:gdLst>
                <a:gd name="T0" fmla="*/ 144 w 144"/>
                <a:gd name="T1" fmla="*/ 125 h 173"/>
                <a:gd name="T2" fmla="*/ 133 w 144"/>
                <a:gd name="T3" fmla="*/ 129 h 173"/>
                <a:gd name="T4" fmla="*/ 123 w 144"/>
                <a:gd name="T5" fmla="*/ 133 h 173"/>
                <a:gd name="T6" fmla="*/ 116 w 144"/>
                <a:gd name="T7" fmla="*/ 135 h 173"/>
                <a:gd name="T8" fmla="*/ 108 w 144"/>
                <a:gd name="T9" fmla="*/ 140 h 173"/>
                <a:gd name="T10" fmla="*/ 98 w 144"/>
                <a:gd name="T11" fmla="*/ 144 h 173"/>
                <a:gd name="T12" fmla="*/ 82 w 144"/>
                <a:gd name="T13" fmla="*/ 150 h 173"/>
                <a:gd name="T14" fmla="*/ 62 w 144"/>
                <a:gd name="T15" fmla="*/ 159 h 173"/>
                <a:gd name="T16" fmla="*/ 33 w 144"/>
                <a:gd name="T17" fmla="*/ 173 h 173"/>
                <a:gd name="T18" fmla="*/ 30 w 144"/>
                <a:gd name="T19" fmla="*/ 164 h 173"/>
                <a:gd name="T20" fmla="*/ 27 w 144"/>
                <a:gd name="T21" fmla="*/ 157 h 173"/>
                <a:gd name="T22" fmla="*/ 24 w 144"/>
                <a:gd name="T23" fmla="*/ 151 h 173"/>
                <a:gd name="T24" fmla="*/ 22 w 144"/>
                <a:gd name="T25" fmla="*/ 145 h 173"/>
                <a:gd name="T26" fmla="*/ 19 w 144"/>
                <a:gd name="T27" fmla="*/ 138 h 173"/>
                <a:gd name="T28" fmla="*/ 15 w 144"/>
                <a:gd name="T29" fmla="*/ 127 h 173"/>
                <a:gd name="T30" fmla="*/ 8 w 144"/>
                <a:gd name="T31" fmla="*/ 113 h 173"/>
                <a:gd name="T32" fmla="*/ 0 w 144"/>
                <a:gd name="T33" fmla="*/ 94 h 173"/>
                <a:gd name="T34" fmla="*/ 5 w 144"/>
                <a:gd name="T35" fmla="*/ 83 h 173"/>
                <a:gd name="T36" fmla="*/ 9 w 144"/>
                <a:gd name="T37" fmla="*/ 75 h 173"/>
                <a:gd name="T38" fmla="*/ 12 w 144"/>
                <a:gd name="T39" fmla="*/ 68 h 173"/>
                <a:gd name="T40" fmla="*/ 16 w 144"/>
                <a:gd name="T41" fmla="*/ 60 h 173"/>
                <a:gd name="T42" fmla="*/ 20 w 144"/>
                <a:gd name="T43" fmla="*/ 52 h 173"/>
                <a:gd name="T44" fmla="*/ 27 w 144"/>
                <a:gd name="T45" fmla="*/ 40 h 173"/>
                <a:gd name="T46" fmla="*/ 35 w 144"/>
                <a:gd name="T47" fmla="*/ 23 h 173"/>
                <a:gd name="T48" fmla="*/ 46 w 144"/>
                <a:gd name="T49" fmla="*/ 0 h 173"/>
                <a:gd name="T50" fmla="*/ 53 w 144"/>
                <a:gd name="T51" fmla="*/ 4 h 173"/>
                <a:gd name="T52" fmla="*/ 59 w 144"/>
                <a:gd name="T53" fmla="*/ 8 h 173"/>
                <a:gd name="T54" fmla="*/ 64 w 144"/>
                <a:gd name="T55" fmla="*/ 12 h 173"/>
                <a:gd name="T56" fmla="*/ 69 w 144"/>
                <a:gd name="T57" fmla="*/ 15 h 173"/>
                <a:gd name="T58" fmla="*/ 75 w 144"/>
                <a:gd name="T59" fmla="*/ 19 h 173"/>
                <a:gd name="T60" fmla="*/ 84 w 144"/>
                <a:gd name="T61" fmla="*/ 25 h 173"/>
                <a:gd name="T62" fmla="*/ 96 w 144"/>
                <a:gd name="T63" fmla="*/ 33 h 173"/>
                <a:gd name="T64" fmla="*/ 112 w 144"/>
                <a:gd name="T65" fmla="*/ 46 h 173"/>
                <a:gd name="T66" fmla="*/ 116 w 144"/>
                <a:gd name="T67" fmla="*/ 54 h 173"/>
                <a:gd name="T68" fmla="*/ 118 w 144"/>
                <a:gd name="T69" fmla="*/ 59 h 173"/>
                <a:gd name="T70" fmla="*/ 121 w 144"/>
                <a:gd name="T71" fmla="*/ 65 h 173"/>
                <a:gd name="T72" fmla="*/ 123 w 144"/>
                <a:gd name="T73" fmla="*/ 71 h 173"/>
                <a:gd name="T74" fmla="*/ 126 w 144"/>
                <a:gd name="T75" fmla="*/ 78 h 173"/>
                <a:gd name="T76" fmla="*/ 131 w 144"/>
                <a:gd name="T77" fmla="*/ 89 h 173"/>
                <a:gd name="T78" fmla="*/ 137 w 144"/>
                <a:gd name="T79" fmla="*/ 104 h 173"/>
                <a:gd name="T80" fmla="*/ 144 w 144"/>
                <a:gd name="T81" fmla="*/ 125 h 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4"/>
                <a:gd name="T124" fmla="*/ 0 h 173"/>
                <a:gd name="T125" fmla="*/ 144 w 144"/>
                <a:gd name="T126" fmla="*/ 173 h 17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4" h="173">
                  <a:moveTo>
                    <a:pt x="144" y="125"/>
                  </a:moveTo>
                  <a:lnTo>
                    <a:pt x="133" y="129"/>
                  </a:lnTo>
                  <a:lnTo>
                    <a:pt x="123" y="133"/>
                  </a:lnTo>
                  <a:lnTo>
                    <a:pt x="116" y="135"/>
                  </a:lnTo>
                  <a:lnTo>
                    <a:pt x="108" y="140"/>
                  </a:lnTo>
                  <a:lnTo>
                    <a:pt x="98" y="144"/>
                  </a:lnTo>
                  <a:lnTo>
                    <a:pt x="82" y="150"/>
                  </a:lnTo>
                  <a:lnTo>
                    <a:pt x="62" y="159"/>
                  </a:lnTo>
                  <a:lnTo>
                    <a:pt x="33" y="173"/>
                  </a:lnTo>
                  <a:lnTo>
                    <a:pt x="30" y="164"/>
                  </a:lnTo>
                  <a:lnTo>
                    <a:pt x="27" y="157"/>
                  </a:lnTo>
                  <a:lnTo>
                    <a:pt x="24" y="151"/>
                  </a:lnTo>
                  <a:lnTo>
                    <a:pt x="22" y="145"/>
                  </a:lnTo>
                  <a:lnTo>
                    <a:pt x="19" y="138"/>
                  </a:lnTo>
                  <a:lnTo>
                    <a:pt x="15" y="127"/>
                  </a:lnTo>
                  <a:lnTo>
                    <a:pt x="8" y="113"/>
                  </a:lnTo>
                  <a:lnTo>
                    <a:pt x="0" y="94"/>
                  </a:lnTo>
                  <a:lnTo>
                    <a:pt x="5" y="83"/>
                  </a:lnTo>
                  <a:lnTo>
                    <a:pt x="9" y="75"/>
                  </a:lnTo>
                  <a:lnTo>
                    <a:pt x="12" y="68"/>
                  </a:lnTo>
                  <a:lnTo>
                    <a:pt x="16" y="60"/>
                  </a:lnTo>
                  <a:lnTo>
                    <a:pt x="20" y="52"/>
                  </a:lnTo>
                  <a:lnTo>
                    <a:pt x="27" y="40"/>
                  </a:lnTo>
                  <a:lnTo>
                    <a:pt x="35" y="23"/>
                  </a:lnTo>
                  <a:lnTo>
                    <a:pt x="46" y="0"/>
                  </a:lnTo>
                  <a:lnTo>
                    <a:pt x="53" y="4"/>
                  </a:lnTo>
                  <a:lnTo>
                    <a:pt x="59" y="8"/>
                  </a:lnTo>
                  <a:lnTo>
                    <a:pt x="64" y="12"/>
                  </a:lnTo>
                  <a:lnTo>
                    <a:pt x="69" y="15"/>
                  </a:lnTo>
                  <a:lnTo>
                    <a:pt x="75" y="19"/>
                  </a:lnTo>
                  <a:lnTo>
                    <a:pt x="84" y="25"/>
                  </a:lnTo>
                  <a:lnTo>
                    <a:pt x="96" y="33"/>
                  </a:lnTo>
                  <a:lnTo>
                    <a:pt x="112" y="46"/>
                  </a:lnTo>
                  <a:lnTo>
                    <a:pt x="116" y="54"/>
                  </a:lnTo>
                  <a:lnTo>
                    <a:pt x="118" y="59"/>
                  </a:lnTo>
                  <a:lnTo>
                    <a:pt x="121" y="65"/>
                  </a:lnTo>
                  <a:lnTo>
                    <a:pt x="123" y="71"/>
                  </a:lnTo>
                  <a:lnTo>
                    <a:pt x="126" y="78"/>
                  </a:lnTo>
                  <a:lnTo>
                    <a:pt x="131" y="89"/>
                  </a:lnTo>
                  <a:lnTo>
                    <a:pt x="137" y="104"/>
                  </a:lnTo>
                  <a:lnTo>
                    <a:pt x="144" y="125"/>
                  </a:lnTo>
                  <a:close/>
                </a:path>
              </a:pathLst>
            </a:custGeom>
            <a:solidFill>
              <a:srgbClr val="8C9494"/>
            </a:solidFill>
            <a:ln w="9525">
              <a:noFill/>
              <a:round/>
              <a:headEnd/>
              <a:tailEnd/>
            </a:ln>
          </p:spPr>
          <p:txBody>
            <a:bodyPr/>
            <a:lstStyle/>
            <a:p>
              <a:endParaRPr lang="zh-CN" altLang="en-US"/>
            </a:p>
          </p:txBody>
        </p:sp>
        <p:sp>
          <p:nvSpPr>
            <p:cNvPr id="31871" name="Freeform 583"/>
            <p:cNvSpPr>
              <a:spLocks/>
            </p:cNvSpPr>
            <p:nvPr/>
          </p:nvSpPr>
          <p:spPr bwMode="auto">
            <a:xfrm>
              <a:off x="4830" y="2171"/>
              <a:ext cx="6" cy="10"/>
            </a:xfrm>
            <a:custGeom>
              <a:avLst/>
              <a:gdLst>
                <a:gd name="T0" fmla="*/ 117 w 117"/>
                <a:gd name="T1" fmla="*/ 134 h 170"/>
                <a:gd name="T2" fmla="*/ 108 w 117"/>
                <a:gd name="T3" fmla="*/ 138 h 170"/>
                <a:gd name="T4" fmla="*/ 102 w 117"/>
                <a:gd name="T5" fmla="*/ 140 h 170"/>
                <a:gd name="T6" fmla="*/ 96 w 117"/>
                <a:gd name="T7" fmla="*/ 143 h 170"/>
                <a:gd name="T8" fmla="*/ 90 w 117"/>
                <a:gd name="T9" fmla="*/ 145 h 170"/>
                <a:gd name="T10" fmla="*/ 81 w 117"/>
                <a:gd name="T11" fmla="*/ 148 h 170"/>
                <a:gd name="T12" fmla="*/ 70 w 117"/>
                <a:gd name="T13" fmla="*/ 153 h 170"/>
                <a:gd name="T14" fmla="*/ 54 w 117"/>
                <a:gd name="T15" fmla="*/ 160 h 170"/>
                <a:gd name="T16" fmla="*/ 33 w 117"/>
                <a:gd name="T17" fmla="*/ 170 h 170"/>
                <a:gd name="T18" fmla="*/ 30 w 117"/>
                <a:gd name="T19" fmla="*/ 161 h 170"/>
                <a:gd name="T20" fmla="*/ 27 w 117"/>
                <a:gd name="T21" fmla="*/ 154 h 170"/>
                <a:gd name="T22" fmla="*/ 25 w 117"/>
                <a:gd name="T23" fmla="*/ 149 h 170"/>
                <a:gd name="T24" fmla="*/ 23 w 117"/>
                <a:gd name="T25" fmla="*/ 143 h 170"/>
                <a:gd name="T26" fmla="*/ 19 w 117"/>
                <a:gd name="T27" fmla="*/ 134 h 170"/>
                <a:gd name="T28" fmla="*/ 15 w 117"/>
                <a:gd name="T29" fmla="*/ 125 h 170"/>
                <a:gd name="T30" fmla="*/ 8 w 117"/>
                <a:gd name="T31" fmla="*/ 110 h 170"/>
                <a:gd name="T32" fmla="*/ 0 w 117"/>
                <a:gd name="T33" fmla="*/ 92 h 170"/>
                <a:gd name="T34" fmla="*/ 5 w 117"/>
                <a:gd name="T35" fmla="*/ 81 h 170"/>
                <a:gd name="T36" fmla="*/ 8 w 117"/>
                <a:gd name="T37" fmla="*/ 73 h 170"/>
                <a:gd name="T38" fmla="*/ 11 w 117"/>
                <a:gd name="T39" fmla="*/ 67 h 170"/>
                <a:gd name="T40" fmla="*/ 14 w 117"/>
                <a:gd name="T41" fmla="*/ 59 h 170"/>
                <a:gd name="T42" fmla="*/ 18 w 117"/>
                <a:gd name="T43" fmla="*/ 51 h 170"/>
                <a:gd name="T44" fmla="*/ 24 w 117"/>
                <a:gd name="T45" fmla="*/ 39 h 170"/>
                <a:gd name="T46" fmla="*/ 32 w 117"/>
                <a:gd name="T47" fmla="*/ 22 h 170"/>
                <a:gd name="T48" fmla="*/ 41 w 117"/>
                <a:gd name="T49" fmla="*/ 0 h 170"/>
                <a:gd name="T50" fmla="*/ 46 w 117"/>
                <a:gd name="T51" fmla="*/ 5 h 170"/>
                <a:gd name="T52" fmla="*/ 50 w 117"/>
                <a:gd name="T53" fmla="*/ 9 h 170"/>
                <a:gd name="T54" fmla="*/ 53 w 117"/>
                <a:gd name="T55" fmla="*/ 14 h 170"/>
                <a:gd name="T56" fmla="*/ 57 w 117"/>
                <a:gd name="T57" fmla="*/ 18 h 170"/>
                <a:gd name="T58" fmla="*/ 61 w 117"/>
                <a:gd name="T59" fmla="*/ 23 h 170"/>
                <a:gd name="T60" fmla="*/ 66 w 117"/>
                <a:gd name="T61" fmla="*/ 30 h 170"/>
                <a:gd name="T62" fmla="*/ 74 w 117"/>
                <a:gd name="T63" fmla="*/ 41 h 170"/>
                <a:gd name="T64" fmla="*/ 84 w 117"/>
                <a:gd name="T65" fmla="*/ 55 h 170"/>
                <a:gd name="T66" fmla="*/ 89 w 117"/>
                <a:gd name="T67" fmla="*/ 64 h 170"/>
                <a:gd name="T68" fmla="*/ 91 w 117"/>
                <a:gd name="T69" fmla="*/ 69 h 170"/>
                <a:gd name="T70" fmla="*/ 94 w 117"/>
                <a:gd name="T71" fmla="*/ 74 h 170"/>
                <a:gd name="T72" fmla="*/ 96 w 117"/>
                <a:gd name="T73" fmla="*/ 80 h 170"/>
                <a:gd name="T74" fmla="*/ 99 w 117"/>
                <a:gd name="T75" fmla="*/ 88 h 170"/>
                <a:gd name="T76" fmla="*/ 103 w 117"/>
                <a:gd name="T77" fmla="*/ 98 h 170"/>
                <a:gd name="T78" fmla="*/ 109 w 117"/>
                <a:gd name="T79" fmla="*/ 114 h 170"/>
                <a:gd name="T80" fmla="*/ 117 w 117"/>
                <a:gd name="T81" fmla="*/ 134 h 17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7"/>
                <a:gd name="T124" fmla="*/ 0 h 170"/>
                <a:gd name="T125" fmla="*/ 117 w 117"/>
                <a:gd name="T126" fmla="*/ 170 h 17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7" h="170">
                  <a:moveTo>
                    <a:pt x="117" y="134"/>
                  </a:moveTo>
                  <a:lnTo>
                    <a:pt x="108" y="138"/>
                  </a:lnTo>
                  <a:lnTo>
                    <a:pt x="102" y="140"/>
                  </a:lnTo>
                  <a:lnTo>
                    <a:pt x="96" y="143"/>
                  </a:lnTo>
                  <a:lnTo>
                    <a:pt x="90" y="145"/>
                  </a:lnTo>
                  <a:lnTo>
                    <a:pt x="81" y="148"/>
                  </a:lnTo>
                  <a:lnTo>
                    <a:pt x="70" y="153"/>
                  </a:lnTo>
                  <a:lnTo>
                    <a:pt x="54" y="160"/>
                  </a:lnTo>
                  <a:lnTo>
                    <a:pt x="33" y="170"/>
                  </a:lnTo>
                  <a:lnTo>
                    <a:pt x="30" y="161"/>
                  </a:lnTo>
                  <a:lnTo>
                    <a:pt x="27" y="154"/>
                  </a:lnTo>
                  <a:lnTo>
                    <a:pt x="25" y="149"/>
                  </a:lnTo>
                  <a:lnTo>
                    <a:pt x="23" y="143"/>
                  </a:lnTo>
                  <a:lnTo>
                    <a:pt x="19" y="134"/>
                  </a:lnTo>
                  <a:lnTo>
                    <a:pt x="15" y="125"/>
                  </a:lnTo>
                  <a:lnTo>
                    <a:pt x="8" y="110"/>
                  </a:lnTo>
                  <a:lnTo>
                    <a:pt x="0" y="92"/>
                  </a:lnTo>
                  <a:lnTo>
                    <a:pt x="5" y="81"/>
                  </a:lnTo>
                  <a:lnTo>
                    <a:pt x="8" y="73"/>
                  </a:lnTo>
                  <a:lnTo>
                    <a:pt x="11" y="67"/>
                  </a:lnTo>
                  <a:lnTo>
                    <a:pt x="14" y="59"/>
                  </a:lnTo>
                  <a:lnTo>
                    <a:pt x="18" y="51"/>
                  </a:lnTo>
                  <a:lnTo>
                    <a:pt x="24" y="39"/>
                  </a:lnTo>
                  <a:lnTo>
                    <a:pt x="32" y="22"/>
                  </a:lnTo>
                  <a:lnTo>
                    <a:pt x="41" y="0"/>
                  </a:lnTo>
                  <a:lnTo>
                    <a:pt x="46" y="5"/>
                  </a:lnTo>
                  <a:lnTo>
                    <a:pt x="50" y="9"/>
                  </a:lnTo>
                  <a:lnTo>
                    <a:pt x="53" y="14"/>
                  </a:lnTo>
                  <a:lnTo>
                    <a:pt x="57" y="18"/>
                  </a:lnTo>
                  <a:lnTo>
                    <a:pt x="61" y="23"/>
                  </a:lnTo>
                  <a:lnTo>
                    <a:pt x="66" y="30"/>
                  </a:lnTo>
                  <a:lnTo>
                    <a:pt x="74" y="41"/>
                  </a:lnTo>
                  <a:lnTo>
                    <a:pt x="84" y="55"/>
                  </a:lnTo>
                  <a:lnTo>
                    <a:pt x="89" y="64"/>
                  </a:lnTo>
                  <a:lnTo>
                    <a:pt x="91" y="69"/>
                  </a:lnTo>
                  <a:lnTo>
                    <a:pt x="94" y="74"/>
                  </a:lnTo>
                  <a:lnTo>
                    <a:pt x="96" y="80"/>
                  </a:lnTo>
                  <a:lnTo>
                    <a:pt x="99" y="88"/>
                  </a:lnTo>
                  <a:lnTo>
                    <a:pt x="103" y="98"/>
                  </a:lnTo>
                  <a:lnTo>
                    <a:pt x="109" y="114"/>
                  </a:lnTo>
                  <a:lnTo>
                    <a:pt x="117" y="134"/>
                  </a:lnTo>
                  <a:close/>
                </a:path>
              </a:pathLst>
            </a:custGeom>
            <a:solidFill>
              <a:srgbClr val="A8B0B0"/>
            </a:solidFill>
            <a:ln w="9525">
              <a:noFill/>
              <a:round/>
              <a:headEnd/>
              <a:tailEnd/>
            </a:ln>
          </p:spPr>
          <p:txBody>
            <a:bodyPr/>
            <a:lstStyle/>
            <a:p>
              <a:endParaRPr lang="zh-CN" altLang="en-US"/>
            </a:p>
          </p:txBody>
        </p:sp>
        <p:sp>
          <p:nvSpPr>
            <p:cNvPr id="31872" name="Freeform 584"/>
            <p:cNvSpPr>
              <a:spLocks/>
            </p:cNvSpPr>
            <p:nvPr/>
          </p:nvSpPr>
          <p:spPr bwMode="auto">
            <a:xfrm>
              <a:off x="4830" y="2171"/>
              <a:ext cx="5" cy="10"/>
            </a:xfrm>
            <a:custGeom>
              <a:avLst/>
              <a:gdLst>
                <a:gd name="T0" fmla="*/ 89 w 89"/>
                <a:gd name="T1" fmla="*/ 144 h 168"/>
                <a:gd name="T2" fmla="*/ 83 w 89"/>
                <a:gd name="T3" fmla="*/ 146 h 168"/>
                <a:gd name="T4" fmla="*/ 78 w 89"/>
                <a:gd name="T5" fmla="*/ 148 h 168"/>
                <a:gd name="T6" fmla="*/ 74 w 89"/>
                <a:gd name="T7" fmla="*/ 149 h 168"/>
                <a:gd name="T8" fmla="*/ 70 w 89"/>
                <a:gd name="T9" fmla="*/ 151 h 168"/>
                <a:gd name="T10" fmla="*/ 65 w 89"/>
                <a:gd name="T11" fmla="*/ 153 h 168"/>
                <a:gd name="T12" fmla="*/ 58 w 89"/>
                <a:gd name="T13" fmla="*/ 156 h 168"/>
                <a:gd name="T14" fmla="*/ 47 w 89"/>
                <a:gd name="T15" fmla="*/ 161 h 168"/>
                <a:gd name="T16" fmla="*/ 33 w 89"/>
                <a:gd name="T17" fmla="*/ 168 h 168"/>
                <a:gd name="T18" fmla="*/ 30 w 89"/>
                <a:gd name="T19" fmla="*/ 159 h 168"/>
                <a:gd name="T20" fmla="*/ 27 w 89"/>
                <a:gd name="T21" fmla="*/ 152 h 168"/>
                <a:gd name="T22" fmla="*/ 25 w 89"/>
                <a:gd name="T23" fmla="*/ 147 h 168"/>
                <a:gd name="T24" fmla="*/ 23 w 89"/>
                <a:gd name="T25" fmla="*/ 141 h 168"/>
                <a:gd name="T26" fmla="*/ 20 w 89"/>
                <a:gd name="T27" fmla="*/ 132 h 168"/>
                <a:gd name="T28" fmla="*/ 16 w 89"/>
                <a:gd name="T29" fmla="*/ 122 h 168"/>
                <a:gd name="T30" fmla="*/ 8 w 89"/>
                <a:gd name="T31" fmla="*/ 108 h 168"/>
                <a:gd name="T32" fmla="*/ 0 w 89"/>
                <a:gd name="T33" fmla="*/ 89 h 168"/>
                <a:gd name="T34" fmla="*/ 4 w 89"/>
                <a:gd name="T35" fmla="*/ 78 h 168"/>
                <a:gd name="T36" fmla="*/ 7 w 89"/>
                <a:gd name="T37" fmla="*/ 71 h 168"/>
                <a:gd name="T38" fmla="*/ 9 w 89"/>
                <a:gd name="T39" fmla="*/ 65 h 168"/>
                <a:gd name="T40" fmla="*/ 12 w 89"/>
                <a:gd name="T41" fmla="*/ 57 h 168"/>
                <a:gd name="T42" fmla="*/ 16 w 89"/>
                <a:gd name="T43" fmla="*/ 49 h 168"/>
                <a:gd name="T44" fmla="*/ 20 w 89"/>
                <a:gd name="T45" fmla="*/ 38 h 168"/>
                <a:gd name="T46" fmla="*/ 27 w 89"/>
                <a:gd name="T47" fmla="*/ 22 h 168"/>
                <a:gd name="T48" fmla="*/ 35 w 89"/>
                <a:gd name="T49" fmla="*/ 0 h 168"/>
                <a:gd name="T50" fmla="*/ 40 w 89"/>
                <a:gd name="T51" fmla="*/ 12 h 168"/>
                <a:gd name="T52" fmla="*/ 43 w 89"/>
                <a:gd name="T53" fmla="*/ 21 h 168"/>
                <a:gd name="T54" fmla="*/ 47 w 89"/>
                <a:gd name="T55" fmla="*/ 35 h 168"/>
                <a:gd name="T56" fmla="*/ 56 w 89"/>
                <a:gd name="T57" fmla="*/ 65 h 168"/>
                <a:gd name="T58" fmla="*/ 60 w 89"/>
                <a:gd name="T59" fmla="*/ 73 h 168"/>
                <a:gd name="T60" fmla="*/ 62 w 89"/>
                <a:gd name="T61" fmla="*/ 78 h 168"/>
                <a:gd name="T62" fmla="*/ 65 w 89"/>
                <a:gd name="T63" fmla="*/ 83 h 168"/>
                <a:gd name="T64" fmla="*/ 67 w 89"/>
                <a:gd name="T65" fmla="*/ 90 h 168"/>
                <a:gd name="T66" fmla="*/ 70 w 89"/>
                <a:gd name="T67" fmla="*/ 97 h 168"/>
                <a:gd name="T68" fmla="*/ 74 w 89"/>
                <a:gd name="T69" fmla="*/ 107 h 168"/>
                <a:gd name="T70" fmla="*/ 80 w 89"/>
                <a:gd name="T71" fmla="*/ 123 h 168"/>
                <a:gd name="T72" fmla="*/ 89 w 89"/>
                <a:gd name="T73" fmla="*/ 144 h 16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9"/>
                <a:gd name="T112" fmla="*/ 0 h 168"/>
                <a:gd name="T113" fmla="*/ 89 w 89"/>
                <a:gd name="T114" fmla="*/ 168 h 16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9" h="168">
                  <a:moveTo>
                    <a:pt x="89" y="144"/>
                  </a:moveTo>
                  <a:lnTo>
                    <a:pt x="83" y="146"/>
                  </a:lnTo>
                  <a:lnTo>
                    <a:pt x="78" y="148"/>
                  </a:lnTo>
                  <a:lnTo>
                    <a:pt x="74" y="149"/>
                  </a:lnTo>
                  <a:lnTo>
                    <a:pt x="70" y="151"/>
                  </a:lnTo>
                  <a:lnTo>
                    <a:pt x="65" y="153"/>
                  </a:lnTo>
                  <a:lnTo>
                    <a:pt x="58" y="156"/>
                  </a:lnTo>
                  <a:lnTo>
                    <a:pt x="47" y="161"/>
                  </a:lnTo>
                  <a:lnTo>
                    <a:pt x="33" y="168"/>
                  </a:lnTo>
                  <a:lnTo>
                    <a:pt x="30" y="159"/>
                  </a:lnTo>
                  <a:lnTo>
                    <a:pt x="27" y="152"/>
                  </a:lnTo>
                  <a:lnTo>
                    <a:pt x="25" y="147"/>
                  </a:lnTo>
                  <a:lnTo>
                    <a:pt x="23" y="141"/>
                  </a:lnTo>
                  <a:lnTo>
                    <a:pt x="20" y="132"/>
                  </a:lnTo>
                  <a:lnTo>
                    <a:pt x="16" y="122"/>
                  </a:lnTo>
                  <a:lnTo>
                    <a:pt x="8" y="108"/>
                  </a:lnTo>
                  <a:lnTo>
                    <a:pt x="0" y="89"/>
                  </a:lnTo>
                  <a:lnTo>
                    <a:pt x="4" y="78"/>
                  </a:lnTo>
                  <a:lnTo>
                    <a:pt x="7" y="71"/>
                  </a:lnTo>
                  <a:lnTo>
                    <a:pt x="9" y="65"/>
                  </a:lnTo>
                  <a:lnTo>
                    <a:pt x="12" y="57"/>
                  </a:lnTo>
                  <a:lnTo>
                    <a:pt x="16" y="49"/>
                  </a:lnTo>
                  <a:lnTo>
                    <a:pt x="20" y="38"/>
                  </a:lnTo>
                  <a:lnTo>
                    <a:pt x="27" y="22"/>
                  </a:lnTo>
                  <a:lnTo>
                    <a:pt x="35" y="0"/>
                  </a:lnTo>
                  <a:lnTo>
                    <a:pt x="40" y="12"/>
                  </a:lnTo>
                  <a:lnTo>
                    <a:pt x="43" y="21"/>
                  </a:lnTo>
                  <a:lnTo>
                    <a:pt x="47" y="35"/>
                  </a:lnTo>
                  <a:lnTo>
                    <a:pt x="56" y="65"/>
                  </a:lnTo>
                  <a:lnTo>
                    <a:pt x="60" y="73"/>
                  </a:lnTo>
                  <a:lnTo>
                    <a:pt x="62" y="78"/>
                  </a:lnTo>
                  <a:lnTo>
                    <a:pt x="65" y="83"/>
                  </a:lnTo>
                  <a:lnTo>
                    <a:pt x="67" y="90"/>
                  </a:lnTo>
                  <a:lnTo>
                    <a:pt x="70" y="97"/>
                  </a:lnTo>
                  <a:lnTo>
                    <a:pt x="74" y="107"/>
                  </a:lnTo>
                  <a:lnTo>
                    <a:pt x="80" y="123"/>
                  </a:lnTo>
                  <a:lnTo>
                    <a:pt x="89" y="144"/>
                  </a:lnTo>
                  <a:close/>
                </a:path>
              </a:pathLst>
            </a:custGeom>
            <a:solidFill>
              <a:srgbClr val="C4CCCC"/>
            </a:solidFill>
            <a:ln w="9525">
              <a:noFill/>
              <a:round/>
              <a:headEnd/>
              <a:tailEnd/>
            </a:ln>
          </p:spPr>
          <p:txBody>
            <a:bodyPr/>
            <a:lstStyle/>
            <a:p>
              <a:endParaRPr lang="zh-CN" altLang="en-US"/>
            </a:p>
          </p:txBody>
        </p:sp>
        <p:sp>
          <p:nvSpPr>
            <p:cNvPr id="31873" name="Freeform 585"/>
            <p:cNvSpPr>
              <a:spLocks/>
            </p:cNvSpPr>
            <p:nvPr/>
          </p:nvSpPr>
          <p:spPr bwMode="auto">
            <a:xfrm>
              <a:off x="4831" y="2171"/>
              <a:ext cx="3" cy="10"/>
            </a:xfrm>
            <a:custGeom>
              <a:avLst/>
              <a:gdLst>
                <a:gd name="T0" fmla="*/ 60 w 60"/>
                <a:gd name="T1" fmla="*/ 153 h 166"/>
                <a:gd name="T2" fmla="*/ 33 w 60"/>
                <a:gd name="T3" fmla="*/ 166 h 166"/>
                <a:gd name="T4" fmla="*/ 0 w 60"/>
                <a:gd name="T5" fmla="*/ 86 h 166"/>
                <a:gd name="T6" fmla="*/ 30 w 60"/>
                <a:gd name="T7" fmla="*/ 0 h 166"/>
                <a:gd name="T8" fmla="*/ 27 w 60"/>
                <a:gd name="T9" fmla="*/ 75 h 166"/>
                <a:gd name="T10" fmla="*/ 60 w 60"/>
                <a:gd name="T11" fmla="*/ 153 h 166"/>
                <a:gd name="T12" fmla="*/ 0 60000 65536"/>
                <a:gd name="T13" fmla="*/ 0 60000 65536"/>
                <a:gd name="T14" fmla="*/ 0 60000 65536"/>
                <a:gd name="T15" fmla="*/ 0 60000 65536"/>
                <a:gd name="T16" fmla="*/ 0 60000 65536"/>
                <a:gd name="T17" fmla="*/ 0 60000 65536"/>
                <a:gd name="T18" fmla="*/ 0 w 60"/>
                <a:gd name="T19" fmla="*/ 0 h 166"/>
                <a:gd name="T20" fmla="*/ 60 w 60"/>
                <a:gd name="T21" fmla="*/ 166 h 166"/>
              </a:gdLst>
              <a:ahLst/>
              <a:cxnLst>
                <a:cxn ang="T12">
                  <a:pos x="T0" y="T1"/>
                </a:cxn>
                <a:cxn ang="T13">
                  <a:pos x="T2" y="T3"/>
                </a:cxn>
                <a:cxn ang="T14">
                  <a:pos x="T4" y="T5"/>
                </a:cxn>
                <a:cxn ang="T15">
                  <a:pos x="T6" y="T7"/>
                </a:cxn>
                <a:cxn ang="T16">
                  <a:pos x="T8" y="T9"/>
                </a:cxn>
                <a:cxn ang="T17">
                  <a:pos x="T10" y="T11"/>
                </a:cxn>
              </a:cxnLst>
              <a:rect l="T18" t="T19" r="T20" b="T21"/>
              <a:pathLst>
                <a:path w="60" h="166">
                  <a:moveTo>
                    <a:pt x="60" y="153"/>
                  </a:moveTo>
                  <a:lnTo>
                    <a:pt x="33" y="166"/>
                  </a:lnTo>
                  <a:lnTo>
                    <a:pt x="0" y="86"/>
                  </a:lnTo>
                  <a:lnTo>
                    <a:pt x="30" y="0"/>
                  </a:lnTo>
                  <a:lnTo>
                    <a:pt x="27" y="75"/>
                  </a:lnTo>
                  <a:lnTo>
                    <a:pt x="60" y="153"/>
                  </a:lnTo>
                  <a:close/>
                </a:path>
              </a:pathLst>
            </a:custGeom>
            <a:solidFill>
              <a:srgbClr val="E0E8E8"/>
            </a:solidFill>
            <a:ln w="9525">
              <a:noFill/>
              <a:round/>
              <a:headEnd/>
              <a:tailEnd/>
            </a:ln>
          </p:spPr>
          <p:txBody>
            <a:bodyPr/>
            <a:lstStyle/>
            <a:p>
              <a:endParaRPr lang="zh-CN" altLang="en-US"/>
            </a:p>
          </p:txBody>
        </p:sp>
        <p:sp>
          <p:nvSpPr>
            <p:cNvPr id="31874" name="Freeform 586"/>
            <p:cNvSpPr>
              <a:spLocks/>
            </p:cNvSpPr>
            <p:nvPr/>
          </p:nvSpPr>
          <p:spPr bwMode="auto">
            <a:xfrm>
              <a:off x="4829" y="2172"/>
              <a:ext cx="9" cy="5"/>
            </a:xfrm>
            <a:custGeom>
              <a:avLst/>
              <a:gdLst>
                <a:gd name="T0" fmla="*/ 171 w 173"/>
                <a:gd name="T1" fmla="*/ 4 h 80"/>
                <a:gd name="T2" fmla="*/ 169 w 173"/>
                <a:gd name="T3" fmla="*/ 0 h 80"/>
                <a:gd name="T4" fmla="*/ 0 w 173"/>
                <a:gd name="T5" fmla="*/ 72 h 80"/>
                <a:gd name="T6" fmla="*/ 4 w 173"/>
                <a:gd name="T7" fmla="*/ 80 h 80"/>
                <a:gd name="T8" fmla="*/ 173 w 173"/>
                <a:gd name="T9" fmla="*/ 8 h 80"/>
                <a:gd name="T10" fmla="*/ 171 w 173"/>
                <a:gd name="T11" fmla="*/ 4 h 80"/>
                <a:gd name="T12" fmla="*/ 0 60000 65536"/>
                <a:gd name="T13" fmla="*/ 0 60000 65536"/>
                <a:gd name="T14" fmla="*/ 0 60000 65536"/>
                <a:gd name="T15" fmla="*/ 0 60000 65536"/>
                <a:gd name="T16" fmla="*/ 0 60000 65536"/>
                <a:gd name="T17" fmla="*/ 0 60000 65536"/>
                <a:gd name="T18" fmla="*/ 0 w 173"/>
                <a:gd name="T19" fmla="*/ 0 h 80"/>
                <a:gd name="T20" fmla="*/ 173 w 173"/>
                <a:gd name="T21" fmla="*/ 80 h 80"/>
              </a:gdLst>
              <a:ahLst/>
              <a:cxnLst>
                <a:cxn ang="T12">
                  <a:pos x="T0" y="T1"/>
                </a:cxn>
                <a:cxn ang="T13">
                  <a:pos x="T2" y="T3"/>
                </a:cxn>
                <a:cxn ang="T14">
                  <a:pos x="T4" y="T5"/>
                </a:cxn>
                <a:cxn ang="T15">
                  <a:pos x="T6" y="T7"/>
                </a:cxn>
                <a:cxn ang="T16">
                  <a:pos x="T8" y="T9"/>
                </a:cxn>
                <a:cxn ang="T17">
                  <a:pos x="T10" y="T11"/>
                </a:cxn>
              </a:cxnLst>
              <a:rect l="T18" t="T19" r="T20" b="T21"/>
              <a:pathLst>
                <a:path w="173" h="80">
                  <a:moveTo>
                    <a:pt x="171" y="4"/>
                  </a:moveTo>
                  <a:lnTo>
                    <a:pt x="169" y="0"/>
                  </a:lnTo>
                  <a:lnTo>
                    <a:pt x="0" y="72"/>
                  </a:lnTo>
                  <a:lnTo>
                    <a:pt x="4" y="80"/>
                  </a:lnTo>
                  <a:lnTo>
                    <a:pt x="173" y="8"/>
                  </a:lnTo>
                  <a:lnTo>
                    <a:pt x="171" y="4"/>
                  </a:lnTo>
                  <a:close/>
                </a:path>
              </a:pathLst>
            </a:custGeom>
            <a:solidFill>
              <a:srgbClr val="EDF5F5"/>
            </a:solidFill>
            <a:ln w="9525">
              <a:noFill/>
              <a:round/>
              <a:headEnd/>
              <a:tailEnd/>
            </a:ln>
          </p:spPr>
          <p:txBody>
            <a:bodyPr/>
            <a:lstStyle/>
            <a:p>
              <a:endParaRPr lang="zh-CN" altLang="en-US"/>
            </a:p>
          </p:txBody>
        </p:sp>
        <p:sp>
          <p:nvSpPr>
            <p:cNvPr id="31875" name="Freeform 587"/>
            <p:cNvSpPr>
              <a:spLocks/>
            </p:cNvSpPr>
            <p:nvPr/>
          </p:nvSpPr>
          <p:spPr bwMode="auto">
            <a:xfrm>
              <a:off x="4880" y="2326"/>
              <a:ext cx="11" cy="6"/>
            </a:xfrm>
            <a:custGeom>
              <a:avLst/>
              <a:gdLst>
                <a:gd name="T0" fmla="*/ 219 w 219"/>
                <a:gd name="T1" fmla="*/ 12 h 102"/>
                <a:gd name="T2" fmla="*/ 5 w 219"/>
                <a:gd name="T3" fmla="*/ 102 h 102"/>
                <a:gd name="T4" fmla="*/ 0 w 219"/>
                <a:gd name="T5" fmla="*/ 92 h 102"/>
                <a:gd name="T6" fmla="*/ 214 w 219"/>
                <a:gd name="T7" fmla="*/ 0 h 102"/>
                <a:gd name="T8" fmla="*/ 219 w 219"/>
                <a:gd name="T9" fmla="*/ 12 h 102"/>
                <a:gd name="T10" fmla="*/ 0 60000 65536"/>
                <a:gd name="T11" fmla="*/ 0 60000 65536"/>
                <a:gd name="T12" fmla="*/ 0 60000 65536"/>
                <a:gd name="T13" fmla="*/ 0 60000 65536"/>
                <a:gd name="T14" fmla="*/ 0 60000 65536"/>
                <a:gd name="T15" fmla="*/ 0 w 219"/>
                <a:gd name="T16" fmla="*/ 0 h 102"/>
                <a:gd name="T17" fmla="*/ 219 w 219"/>
                <a:gd name="T18" fmla="*/ 102 h 102"/>
              </a:gdLst>
              <a:ahLst/>
              <a:cxnLst>
                <a:cxn ang="T10">
                  <a:pos x="T0" y="T1"/>
                </a:cxn>
                <a:cxn ang="T11">
                  <a:pos x="T2" y="T3"/>
                </a:cxn>
                <a:cxn ang="T12">
                  <a:pos x="T4" y="T5"/>
                </a:cxn>
                <a:cxn ang="T13">
                  <a:pos x="T6" y="T7"/>
                </a:cxn>
                <a:cxn ang="T14">
                  <a:pos x="T8" y="T9"/>
                </a:cxn>
              </a:cxnLst>
              <a:rect l="T15" t="T16" r="T17" b="T18"/>
              <a:pathLst>
                <a:path w="219" h="102">
                  <a:moveTo>
                    <a:pt x="219" y="12"/>
                  </a:moveTo>
                  <a:lnTo>
                    <a:pt x="5" y="102"/>
                  </a:lnTo>
                  <a:lnTo>
                    <a:pt x="0" y="92"/>
                  </a:lnTo>
                  <a:lnTo>
                    <a:pt x="214" y="0"/>
                  </a:lnTo>
                  <a:lnTo>
                    <a:pt x="219" y="12"/>
                  </a:lnTo>
                  <a:close/>
                </a:path>
              </a:pathLst>
            </a:custGeom>
            <a:solidFill>
              <a:srgbClr val="111919"/>
            </a:solidFill>
            <a:ln w="9525">
              <a:noFill/>
              <a:round/>
              <a:headEnd/>
              <a:tailEnd/>
            </a:ln>
          </p:spPr>
          <p:txBody>
            <a:bodyPr/>
            <a:lstStyle/>
            <a:p>
              <a:endParaRPr lang="zh-CN" altLang="en-US"/>
            </a:p>
          </p:txBody>
        </p:sp>
        <p:sp>
          <p:nvSpPr>
            <p:cNvPr id="31876" name="Freeform 588"/>
            <p:cNvSpPr>
              <a:spLocks/>
            </p:cNvSpPr>
            <p:nvPr/>
          </p:nvSpPr>
          <p:spPr bwMode="auto">
            <a:xfrm>
              <a:off x="4880" y="2326"/>
              <a:ext cx="13" cy="19"/>
            </a:xfrm>
            <a:custGeom>
              <a:avLst/>
              <a:gdLst>
                <a:gd name="T0" fmla="*/ 209 w 252"/>
                <a:gd name="T1" fmla="*/ 291 h 293"/>
                <a:gd name="T2" fmla="*/ 221 w 252"/>
                <a:gd name="T3" fmla="*/ 282 h 293"/>
                <a:gd name="T4" fmla="*/ 234 w 252"/>
                <a:gd name="T5" fmla="*/ 263 h 293"/>
                <a:gd name="T6" fmla="*/ 244 w 252"/>
                <a:gd name="T7" fmla="*/ 237 h 293"/>
                <a:gd name="T8" fmla="*/ 250 w 252"/>
                <a:gd name="T9" fmla="*/ 203 h 293"/>
                <a:gd name="T10" fmla="*/ 252 w 252"/>
                <a:gd name="T11" fmla="*/ 162 h 293"/>
                <a:gd name="T12" fmla="*/ 247 w 252"/>
                <a:gd name="T13" fmla="*/ 114 h 293"/>
                <a:gd name="T14" fmla="*/ 235 w 252"/>
                <a:gd name="T15" fmla="*/ 60 h 293"/>
                <a:gd name="T16" fmla="*/ 213 w 252"/>
                <a:gd name="T17" fmla="*/ 0 h 293"/>
                <a:gd name="T18" fmla="*/ 200 w 252"/>
                <a:gd name="T19" fmla="*/ 5 h 293"/>
                <a:gd name="T20" fmla="*/ 186 w 252"/>
                <a:gd name="T21" fmla="*/ 11 h 293"/>
                <a:gd name="T22" fmla="*/ 173 w 252"/>
                <a:gd name="T23" fmla="*/ 16 h 293"/>
                <a:gd name="T24" fmla="*/ 159 w 252"/>
                <a:gd name="T25" fmla="*/ 23 h 293"/>
                <a:gd name="T26" fmla="*/ 146 w 252"/>
                <a:gd name="T27" fmla="*/ 28 h 293"/>
                <a:gd name="T28" fmla="*/ 133 w 252"/>
                <a:gd name="T29" fmla="*/ 34 h 293"/>
                <a:gd name="T30" fmla="*/ 119 w 252"/>
                <a:gd name="T31" fmla="*/ 39 h 293"/>
                <a:gd name="T32" fmla="*/ 107 w 252"/>
                <a:gd name="T33" fmla="*/ 44 h 293"/>
                <a:gd name="T34" fmla="*/ 93 w 252"/>
                <a:gd name="T35" fmla="*/ 51 h 293"/>
                <a:gd name="T36" fmla="*/ 80 w 252"/>
                <a:gd name="T37" fmla="*/ 56 h 293"/>
                <a:gd name="T38" fmla="*/ 67 w 252"/>
                <a:gd name="T39" fmla="*/ 62 h 293"/>
                <a:gd name="T40" fmla="*/ 53 w 252"/>
                <a:gd name="T41" fmla="*/ 67 h 293"/>
                <a:gd name="T42" fmla="*/ 40 w 252"/>
                <a:gd name="T43" fmla="*/ 74 h 293"/>
                <a:gd name="T44" fmla="*/ 26 w 252"/>
                <a:gd name="T45" fmla="*/ 79 h 293"/>
                <a:gd name="T46" fmla="*/ 13 w 252"/>
                <a:gd name="T47" fmla="*/ 85 h 293"/>
                <a:gd name="T48" fmla="*/ 0 w 252"/>
                <a:gd name="T49" fmla="*/ 90 h 293"/>
                <a:gd name="T50" fmla="*/ 13 w 252"/>
                <a:gd name="T51" fmla="*/ 120 h 293"/>
                <a:gd name="T52" fmla="*/ 27 w 252"/>
                <a:gd name="T53" fmla="*/ 147 h 293"/>
                <a:gd name="T54" fmla="*/ 42 w 252"/>
                <a:gd name="T55" fmla="*/ 172 h 293"/>
                <a:gd name="T56" fmla="*/ 57 w 252"/>
                <a:gd name="T57" fmla="*/ 194 h 293"/>
                <a:gd name="T58" fmla="*/ 73 w 252"/>
                <a:gd name="T59" fmla="*/ 214 h 293"/>
                <a:gd name="T60" fmla="*/ 87 w 252"/>
                <a:gd name="T61" fmla="*/ 232 h 293"/>
                <a:gd name="T62" fmla="*/ 103 w 252"/>
                <a:gd name="T63" fmla="*/ 246 h 293"/>
                <a:gd name="T64" fmla="*/ 118 w 252"/>
                <a:gd name="T65" fmla="*/ 259 h 293"/>
                <a:gd name="T66" fmla="*/ 133 w 252"/>
                <a:gd name="T67" fmla="*/ 269 h 293"/>
                <a:gd name="T68" fmla="*/ 146 w 252"/>
                <a:gd name="T69" fmla="*/ 279 h 293"/>
                <a:gd name="T70" fmla="*/ 159 w 252"/>
                <a:gd name="T71" fmla="*/ 285 h 293"/>
                <a:gd name="T72" fmla="*/ 172 w 252"/>
                <a:gd name="T73" fmla="*/ 289 h 293"/>
                <a:gd name="T74" fmla="*/ 183 w 252"/>
                <a:gd name="T75" fmla="*/ 292 h 293"/>
                <a:gd name="T76" fmla="*/ 193 w 252"/>
                <a:gd name="T77" fmla="*/ 293 h 293"/>
                <a:gd name="T78" fmla="*/ 202 w 252"/>
                <a:gd name="T79" fmla="*/ 293 h 293"/>
                <a:gd name="T80" fmla="*/ 209 w 252"/>
                <a:gd name="T81" fmla="*/ 291 h 29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52"/>
                <a:gd name="T124" fmla="*/ 0 h 293"/>
                <a:gd name="T125" fmla="*/ 252 w 252"/>
                <a:gd name="T126" fmla="*/ 293 h 29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52" h="293">
                  <a:moveTo>
                    <a:pt x="209" y="291"/>
                  </a:moveTo>
                  <a:lnTo>
                    <a:pt x="221" y="282"/>
                  </a:lnTo>
                  <a:lnTo>
                    <a:pt x="234" y="263"/>
                  </a:lnTo>
                  <a:lnTo>
                    <a:pt x="244" y="237"/>
                  </a:lnTo>
                  <a:lnTo>
                    <a:pt x="250" y="203"/>
                  </a:lnTo>
                  <a:lnTo>
                    <a:pt x="252" y="162"/>
                  </a:lnTo>
                  <a:lnTo>
                    <a:pt x="247" y="114"/>
                  </a:lnTo>
                  <a:lnTo>
                    <a:pt x="235" y="60"/>
                  </a:lnTo>
                  <a:lnTo>
                    <a:pt x="213" y="0"/>
                  </a:lnTo>
                  <a:lnTo>
                    <a:pt x="200" y="5"/>
                  </a:lnTo>
                  <a:lnTo>
                    <a:pt x="186" y="11"/>
                  </a:lnTo>
                  <a:lnTo>
                    <a:pt x="173" y="16"/>
                  </a:lnTo>
                  <a:lnTo>
                    <a:pt x="159" y="23"/>
                  </a:lnTo>
                  <a:lnTo>
                    <a:pt x="146" y="28"/>
                  </a:lnTo>
                  <a:lnTo>
                    <a:pt x="133" y="34"/>
                  </a:lnTo>
                  <a:lnTo>
                    <a:pt x="119" y="39"/>
                  </a:lnTo>
                  <a:lnTo>
                    <a:pt x="107" y="44"/>
                  </a:lnTo>
                  <a:lnTo>
                    <a:pt x="93" y="51"/>
                  </a:lnTo>
                  <a:lnTo>
                    <a:pt x="80" y="56"/>
                  </a:lnTo>
                  <a:lnTo>
                    <a:pt x="67" y="62"/>
                  </a:lnTo>
                  <a:lnTo>
                    <a:pt x="53" y="67"/>
                  </a:lnTo>
                  <a:lnTo>
                    <a:pt x="40" y="74"/>
                  </a:lnTo>
                  <a:lnTo>
                    <a:pt x="26" y="79"/>
                  </a:lnTo>
                  <a:lnTo>
                    <a:pt x="13" y="85"/>
                  </a:lnTo>
                  <a:lnTo>
                    <a:pt x="0" y="90"/>
                  </a:lnTo>
                  <a:lnTo>
                    <a:pt x="13" y="120"/>
                  </a:lnTo>
                  <a:lnTo>
                    <a:pt x="27" y="147"/>
                  </a:lnTo>
                  <a:lnTo>
                    <a:pt x="42" y="172"/>
                  </a:lnTo>
                  <a:lnTo>
                    <a:pt x="57" y="194"/>
                  </a:lnTo>
                  <a:lnTo>
                    <a:pt x="73" y="214"/>
                  </a:lnTo>
                  <a:lnTo>
                    <a:pt x="87" y="232"/>
                  </a:lnTo>
                  <a:lnTo>
                    <a:pt x="103" y="246"/>
                  </a:lnTo>
                  <a:lnTo>
                    <a:pt x="118" y="259"/>
                  </a:lnTo>
                  <a:lnTo>
                    <a:pt x="133" y="269"/>
                  </a:lnTo>
                  <a:lnTo>
                    <a:pt x="146" y="279"/>
                  </a:lnTo>
                  <a:lnTo>
                    <a:pt x="159" y="285"/>
                  </a:lnTo>
                  <a:lnTo>
                    <a:pt x="172" y="289"/>
                  </a:lnTo>
                  <a:lnTo>
                    <a:pt x="183" y="292"/>
                  </a:lnTo>
                  <a:lnTo>
                    <a:pt x="193" y="293"/>
                  </a:lnTo>
                  <a:lnTo>
                    <a:pt x="202" y="293"/>
                  </a:lnTo>
                  <a:lnTo>
                    <a:pt x="209" y="291"/>
                  </a:lnTo>
                  <a:close/>
                </a:path>
              </a:pathLst>
            </a:custGeom>
            <a:solidFill>
              <a:srgbClr val="111919"/>
            </a:solidFill>
            <a:ln w="9525">
              <a:noFill/>
              <a:round/>
              <a:headEnd/>
              <a:tailEnd/>
            </a:ln>
          </p:spPr>
          <p:txBody>
            <a:bodyPr/>
            <a:lstStyle/>
            <a:p>
              <a:endParaRPr lang="zh-CN" altLang="en-US"/>
            </a:p>
          </p:txBody>
        </p:sp>
        <p:sp>
          <p:nvSpPr>
            <p:cNvPr id="31877" name="Freeform 589"/>
            <p:cNvSpPr>
              <a:spLocks/>
            </p:cNvSpPr>
            <p:nvPr/>
          </p:nvSpPr>
          <p:spPr bwMode="auto">
            <a:xfrm>
              <a:off x="4880" y="2327"/>
              <a:ext cx="12" cy="18"/>
            </a:xfrm>
            <a:custGeom>
              <a:avLst/>
              <a:gdLst>
                <a:gd name="T0" fmla="*/ 201 w 228"/>
                <a:gd name="T1" fmla="*/ 281 h 283"/>
                <a:gd name="T2" fmla="*/ 211 w 228"/>
                <a:gd name="T3" fmla="*/ 273 h 283"/>
                <a:gd name="T4" fmla="*/ 219 w 228"/>
                <a:gd name="T5" fmla="*/ 256 h 283"/>
                <a:gd name="T6" fmla="*/ 226 w 228"/>
                <a:gd name="T7" fmla="*/ 231 h 283"/>
                <a:gd name="T8" fmla="*/ 228 w 228"/>
                <a:gd name="T9" fmla="*/ 200 h 283"/>
                <a:gd name="T10" fmla="*/ 224 w 228"/>
                <a:gd name="T11" fmla="*/ 160 h 283"/>
                <a:gd name="T12" fmla="*/ 216 w 228"/>
                <a:gd name="T13" fmla="*/ 114 h 283"/>
                <a:gd name="T14" fmla="*/ 202 w 228"/>
                <a:gd name="T15" fmla="*/ 60 h 283"/>
                <a:gd name="T16" fmla="*/ 179 w 228"/>
                <a:gd name="T17" fmla="*/ 0 h 283"/>
                <a:gd name="T18" fmla="*/ 168 w 228"/>
                <a:gd name="T19" fmla="*/ 5 h 283"/>
                <a:gd name="T20" fmla="*/ 156 w 228"/>
                <a:gd name="T21" fmla="*/ 9 h 283"/>
                <a:gd name="T22" fmla="*/ 145 w 228"/>
                <a:gd name="T23" fmla="*/ 15 h 283"/>
                <a:gd name="T24" fmla="*/ 135 w 228"/>
                <a:gd name="T25" fmla="*/ 20 h 283"/>
                <a:gd name="T26" fmla="*/ 123 w 228"/>
                <a:gd name="T27" fmla="*/ 24 h 283"/>
                <a:gd name="T28" fmla="*/ 112 w 228"/>
                <a:gd name="T29" fmla="*/ 29 h 283"/>
                <a:gd name="T30" fmla="*/ 101 w 228"/>
                <a:gd name="T31" fmla="*/ 33 h 283"/>
                <a:gd name="T32" fmla="*/ 89 w 228"/>
                <a:gd name="T33" fmla="*/ 39 h 283"/>
                <a:gd name="T34" fmla="*/ 78 w 228"/>
                <a:gd name="T35" fmla="*/ 44 h 283"/>
                <a:gd name="T36" fmla="*/ 67 w 228"/>
                <a:gd name="T37" fmla="*/ 48 h 283"/>
                <a:gd name="T38" fmla="*/ 55 w 228"/>
                <a:gd name="T39" fmla="*/ 53 h 283"/>
                <a:gd name="T40" fmla="*/ 45 w 228"/>
                <a:gd name="T41" fmla="*/ 57 h 283"/>
                <a:gd name="T42" fmla="*/ 34 w 228"/>
                <a:gd name="T43" fmla="*/ 63 h 283"/>
                <a:gd name="T44" fmla="*/ 22 w 228"/>
                <a:gd name="T45" fmla="*/ 68 h 283"/>
                <a:gd name="T46" fmla="*/ 11 w 228"/>
                <a:gd name="T47" fmla="*/ 72 h 283"/>
                <a:gd name="T48" fmla="*/ 0 w 228"/>
                <a:gd name="T49" fmla="*/ 77 h 283"/>
                <a:gd name="T50" fmla="*/ 13 w 228"/>
                <a:gd name="T51" fmla="*/ 107 h 283"/>
                <a:gd name="T52" fmla="*/ 28 w 228"/>
                <a:gd name="T53" fmla="*/ 134 h 283"/>
                <a:gd name="T54" fmla="*/ 42 w 228"/>
                <a:gd name="T55" fmla="*/ 159 h 283"/>
                <a:gd name="T56" fmla="*/ 56 w 228"/>
                <a:gd name="T57" fmla="*/ 181 h 283"/>
                <a:gd name="T58" fmla="*/ 72 w 228"/>
                <a:gd name="T59" fmla="*/ 201 h 283"/>
                <a:gd name="T60" fmla="*/ 86 w 228"/>
                <a:gd name="T61" fmla="*/ 219 h 283"/>
                <a:gd name="T62" fmla="*/ 102 w 228"/>
                <a:gd name="T63" fmla="*/ 233 h 283"/>
                <a:gd name="T64" fmla="*/ 116 w 228"/>
                <a:gd name="T65" fmla="*/ 247 h 283"/>
                <a:gd name="T66" fmla="*/ 130 w 228"/>
                <a:gd name="T67" fmla="*/ 257 h 283"/>
                <a:gd name="T68" fmla="*/ 143 w 228"/>
                <a:gd name="T69" fmla="*/ 267 h 283"/>
                <a:gd name="T70" fmla="*/ 156 w 228"/>
                <a:gd name="T71" fmla="*/ 273 h 283"/>
                <a:gd name="T72" fmla="*/ 168 w 228"/>
                <a:gd name="T73" fmla="*/ 278 h 283"/>
                <a:gd name="T74" fmla="*/ 178 w 228"/>
                <a:gd name="T75" fmla="*/ 281 h 283"/>
                <a:gd name="T76" fmla="*/ 187 w 228"/>
                <a:gd name="T77" fmla="*/ 283 h 283"/>
                <a:gd name="T78" fmla="*/ 195 w 228"/>
                <a:gd name="T79" fmla="*/ 283 h 283"/>
                <a:gd name="T80" fmla="*/ 201 w 228"/>
                <a:gd name="T81" fmla="*/ 281 h 2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28"/>
                <a:gd name="T124" fmla="*/ 0 h 283"/>
                <a:gd name="T125" fmla="*/ 228 w 228"/>
                <a:gd name="T126" fmla="*/ 283 h 2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28" h="283">
                  <a:moveTo>
                    <a:pt x="201" y="281"/>
                  </a:moveTo>
                  <a:lnTo>
                    <a:pt x="211" y="273"/>
                  </a:lnTo>
                  <a:lnTo>
                    <a:pt x="219" y="256"/>
                  </a:lnTo>
                  <a:lnTo>
                    <a:pt x="226" y="231"/>
                  </a:lnTo>
                  <a:lnTo>
                    <a:pt x="228" y="200"/>
                  </a:lnTo>
                  <a:lnTo>
                    <a:pt x="224" y="160"/>
                  </a:lnTo>
                  <a:lnTo>
                    <a:pt x="216" y="114"/>
                  </a:lnTo>
                  <a:lnTo>
                    <a:pt x="202" y="60"/>
                  </a:lnTo>
                  <a:lnTo>
                    <a:pt x="179" y="0"/>
                  </a:lnTo>
                  <a:lnTo>
                    <a:pt x="168" y="5"/>
                  </a:lnTo>
                  <a:lnTo>
                    <a:pt x="156" y="9"/>
                  </a:lnTo>
                  <a:lnTo>
                    <a:pt x="145" y="15"/>
                  </a:lnTo>
                  <a:lnTo>
                    <a:pt x="135" y="20"/>
                  </a:lnTo>
                  <a:lnTo>
                    <a:pt x="123" y="24"/>
                  </a:lnTo>
                  <a:lnTo>
                    <a:pt x="112" y="29"/>
                  </a:lnTo>
                  <a:lnTo>
                    <a:pt x="101" y="33"/>
                  </a:lnTo>
                  <a:lnTo>
                    <a:pt x="89" y="39"/>
                  </a:lnTo>
                  <a:lnTo>
                    <a:pt x="78" y="44"/>
                  </a:lnTo>
                  <a:lnTo>
                    <a:pt x="67" y="48"/>
                  </a:lnTo>
                  <a:lnTo>
                    <a:pt x="55" y="53"/>
                  </a:lnTo>
                  <a:lnTo>
                    <a:pt x="45" y="57"/>
                  </a:lnTo>
                  <a:lnTo>
                    <a:pt x="34" y="63"/>
                  </a:lnTo>
                  <a:lnTo>
                    <a:pt x="22" y="68"/>
                  </a:lnTo>
                  <a:lnTo>
                    <a:pt x="11" y="72"/>
                  </a:lnTo>
                  <a:lnTo>
                    <a:pt x="0" y="77"/>
                  </a:lnTo>
                  <a:lnTo>
                    <a:pt x="13" y="107"/>
                  </a:lnTo>
                  <a:lnTo>
                    <a:pt x="28" y="134"/>
                  </a:lnTo>
                  <a:lnTo>
                    <a:pt x="42" y="159"/>
                  </a:lnTo>
                  <a:lnTo>
                    <a:pt x="56" y="181"/>
                  </a:lnTo>
                  <a:lnTo>
                    <a:pt x="72" y="201"/>
                  </a:lnTo>
                  <a:lnTo>
                    <a:pt x="86" y="219"/>
                  </a:lnTo>
                  <a:lnTo>
                    <a:pt x="102" y="233"/>
                  </a:lnTo>
                  <a:lnTo>
                    <a:pt x="116" y="247"/>
                  </a:lnTo>
                  <a:lnTo>
                    <a:pt x="130" y="257"/>
                  </a:lnTo>
                  <a:lnTo>
                    <a:pt x="143" y="267"/>
                  </a:lnTo>
                  <a:lnTo>
                    <a:pt x="156" y="273"/>
                  </a:lnTo>
                  <a:lnTo>
                    <a:pt x="168" y="278"/>
                  </a:lnTo>
                  <a:lnTo>
                    <a:pt x="178" y="281"/>
                  </a:lnTo>
                  <a:lnTo>
                    <a:pt x="187" y="283"/>
                  </a:lnTo>
                  <a:lnTo>
                    <a:pt x="195" y="283"/>
                  </a:lnTo>
                  <a:lnTo>
                    <a:pt x="201" y="281"/>
                  </a:lnTo>
                  <a:close/>
                </a:path>
              </a:pathLst>
            </a:custGeom>
            <a:solidFill>
              <a:srgbClr val="2B3333"/>
            </a:solidFill>
            <a:ln w="9525">
              <a:noFill/>
              <a:round/>
              <a:headEnd/>
              <a:tailEnd/>
            </a:ln>
          </p:spPr>
          <p:txBody>
            <a:bodyPr/>
            <a:lstStyle/>
            <a:p>
              <a:endParaRPr lang="zh-CN" altLang="en-US"/>
            </a:p>
          </p:txBody>
        </p:sp>
        <p:sp>
          <p:nvSpPr>
            <p:cNvPr id="31878" name="Freeform 590"/>
            <p:cNvSpPr>
              <a:spLocks/>
            </p:cNvSpPr>
            <p:nvPr/>
          </p:nvSpPr>
          <p:spPr bwMode="auto">
            <a:xfrm>
              <a:off x="4881" y="2328"/>
              <a:ext cx="10" cy="17"/>
            </a:xfrm>
            <a:custGeom>
              <a:avLst/>
              <a:gdLst>
                <a:gd name="T0" fmla="*/ 191 w 204"/>
                <a:gd name="T1" fmla="*/ 269 h 270"/>
                <a:gd name="T2" fmla="*/ 198 w 204"/>
                <a:gd name="T3" fmla="*/ 262 h 270"/>
                <a:gd name="T4" fmla="*/ 203 w 204"/>
                <a:gd name="T5" fmla="*/ 247 h 270"/>
                <a:gd name="T6" fmla="*/ 204 w 204"/>
                <a:gd name="T7" fmla="*/ 224 h 270"/>
                <a:gd name="T8" fmla="*/ 202 w 204"/>
                <a:gd name="T9" fmla="*/ 194 h 270"/>
                <a:gd name="T10" fmla="*/ 195 w 204"/>
                <a:gd name="T11" fmla="*/ 157 h 270"/>
                <a:gd name="T12" fmla="*/ 184 w 204"/>
                <a:gd name="T13" fmla="*/ 112 h 270"/>
                <a:gd name="T14" fmla="*/ 166 w 204"/>
                <a:gd name="T15" fmla="*/ 59 h 270"/>
                <a:gd name="T16" fmla="*/ 143 w 204"/>
                <a:gd name="T17" fmla="*/ 0 h 270"/>
                <a:gd name="T18" fmla="*/ 126 w 204"/>
                <a:gd name="T19" fmla="*/ 7 h 270"/>
                <a:gd name="T20" fmla="*/ 107 w 204"/>
                <a:gd name="T21" fmla="*/ 14 h 270"/>
                <a:gd name="T22" fmla="*/ 90 w 204"/>
                <a:gd name="T23" fmla="*/ 22 h 270"/>
                <a:gd name="T24" fmla="*/ 72 w 204"/>
                <a:gd name="T25" fmla="*/ 30 h 270"/>
                <a:gd name="T26" fmla="*/ 54 w 204"/>
                <a:gd name="T27" fmla="*/ 38 h 270"/>
                <a:gd name="T28" fmla="*/ 36 w 204"/>
                <a:gd name="T29" fmla="*/ 45 h 270"/>
                <a:gd name="T30" fmla="*/ 18 w 204"/>
                <a:gd name="T31" fmla="*/ 54 h 270"/>
                <a:gd name="T32" fmla="*/ 0 w 204"/>
                <a:gd name="T33" fmla="*/ 61 h 270"/>
                <a:gd name="T34" fmla="*/ 14 w 204"/>
                <a:gd name="T35" fmla="*/ 91 h 270"/>
                <a:gd name="T36" fmla="*/ 28 w 204"/>
                <a:gd name="T37" fmla="*/ 118 h 270"/>
                <a:gd name="T38" fmla="*/ 41 w 204"/>
                <a:gd name="T39" fmla="*/ 143 h 270"/>
                <a:gd name="T40" fmla="*/ 57 w 204"/>
                <a:gd name="T41" fmla="*/ 166 h 270"/>
                <a:gd name="T42" fmla="*/ 71 w 204"/>
                <a:gd name="T43" fmla="*/ 186 h 270"/>
                <a:gd name="T44" fmla="*/ 86 w 204"/>
                <a:gd name="T45" fmla="*/ 204 h 270"/>
                <a:gd name="T46" fmla="*/ 99 w 204"/>
                <a:gd name="T47" fmla="*/ 218 h 270"/>
                <a:gd name="T48" fmla="*/ 113 w 204"/>
                <a:gd name="T49" fmla="*/ 232 h 270"/>
                <a:gd name="T50" fmla="*/ 127 w 204"/>
                <a:gd name="T51" fmla="*/ 243 h 270"/>
                <a:gd name="T52" fmla="*/ 139 w 204"/>
                <a:gd name="T53" fmla="*/ 253 h 270"/>
                <a:gd name="T54" fmla="*/ 151 w 204"/>
                <a:gd name="T55" fmla="*/ 259 h 270"/>
                <a:gd name="T56" fmla="*/ 161 w 204"/>
                <a:gd name="T57" fmla="*/ 265 h 270"/>
                <a:gd name="T58" fmla="*/ 171 w 204"/>
                <a:gd name="T59" fmla="*/ 268 h 270"/>
                <a:gd name="T60" fmla="*/ 179 w 204"/>
                <a:gd name="T61" fmla="*/ 270 h 270"/>
                <a:gd name="T62" fmla="*/ 186 w 204"/>
                <a:gd name="T63" fmla="*/ 270 h 270"/>
                <a:gd name="T64" fmla="*/ 191 w 204"/>
                <a:gd name="T65" fmla="*/ 269 h 27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4"/>
                <a:gd name="T100" fmla="*/ 0 h 270"/>
                <a:gd name="T101" fmla="*/ 204 w 204"/>
                <a:gd name="T102" fmla="*/ 270 h 27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4" h="270">
                  <a:moveTo>
                    <a:pt x="191" y="269"/>
                  </a:moveTo>
                  <a:lnTo>
                    <a:pt x="198" y="262"/>
                  </a:lnTo>
                  <a:lnTo>
                    <a:pt x="203" y="247"/>
                  </a:lnTo>
                  <a:lnTo>
                    <a:pt x="204" y="224"/>
                  </a:lnTo>
                  <a:lnTo>
                    <a:pt x="202" y="194"/>
                  </a:lnTo>
                  <a:lnTo>
                    <a:pt x="195" y="157"/>
                  </a:lnTo>
                  <a:lnTo>
                    <a:pt x="184" y="112"/>
                  </a:lnTo>
                  <a:lnTo>
                    <a:pt x="166" y="59"/>
                  </a:lnTo>
                  <a:lnTo>
                    <a:pt x="143" y="0"/>
                  </a:lnTo>
                  <a:lnTo>
                    <a:pt x="126" y="7"/>
                  </a:lnTo>
                  <a:lnTo>
                    <a:pt x="107" y="14"/>
                  </a:lnTo>
                  <a:lnTo>
                    <a:pt x="90" y="22"/>
                  </a:lnTo>
                  <a:lnTo>
                    <a:pt x="72" y="30"/>
                  </a:lnTo>
                  <a:lnTo>
                    <a:pt x="54" y="38"/>
                  </a:lnTo>
                  <a:lnTo>
                    <a:pt x="36" y="45"/>
                  </a:lnTo>
                  <a:lnTo>
                    <a:pt x="18" y="54"/>
                  </a:lnTo>
                  <a:lnTo>
                    <a:pt x="0" y="61"/>
                  </a:lnTo>
                  <a:lnTo>
                    <a:pt x="14" y="91"/>
                  </a:lnTo>
                  <a:lnTo>
                    <a:pt x="28" y="118"/>
                  </a:lnTo>
                  <a:lnTo>
                    <a:pt x="41" y="143"/>
                  </a:lnTo>
                  <a:lnTo>
                    <a:pt x="57" y="166"/>
                  </a:lnTo>
                  <a:lnTo>
                    <a:pt x="71" y="186"/>
                  </a:lnTo>
                  <a:lnTo>
                    <a:pt x="86" y="204"/>
                  </a:lnTo>
                  <a:lnTo>
                    <a:pt x="99" y="218"/>
                  </a:lnTo>
                  <a:lnTo>
                    <a:pt x="113" y="232"/>
                  </a:lnTo>
                  <a:lnTo>
                    <a:pt x="127" y="243"/>
                  </a:lnTo>
                  <a:lnTo>
                    <a:pt x="139" y="253"/>
                  </a:lnTo>
                  <a:lnTo>
                    <a:pt x="151" y="259"/>
                  </a:lnTo>
                  <a:lnTo>
                    <a:pt x="161" y="265"/>
                  </a:lnTo>
                  <a:lnTo>
                    <a:pt x="171" y="268"/>
                  </a:lnTo>
                  <a:lnTo>
                    <a:pt x="179" y="270"/>
                  </a:lnTo>
                  <a:lnTo>
                    <a:pt x="186" y="270"/>
                  </a:lnTo>
                  <a:lnTo>
                    <a:pt x="191" y="269"/>
                  </a:lnTo>
                  <a:close/>
                </a:path>
              </a:pathLst>
            </a:custGeom>
            <a:solidFill>
              <a:srgbClr val="474F4F"/>
            </a:solidFill>
            <a:ln w="9525">
              <a:noFill/>
              <a:round/>
              <a:headEnd/>
              <a:tailEnd/>
            </a:ln>
          </p:spPr>
          <p:txBody>
            <a:bodyPr/>
            <a:lstStyle/>
            <a:p>
              <a:endParaRPr lang="zh-CN" altLang="en-US"/>
            </a:p>
          </p:txBody>
        </p:sp>
        <p:sp>
          <p:nvSpPr>
            <p:cNvPr id="31879" name="Freeform 591"/>
            <p:cNvSpPr>
              <a:spLocks/>
            </p:cNvSpPr>
            <p:nvPr/>
          </p:nvSpPr>
          <p:spPr bwMode="auto">
            <a:xfrm>
              <a:off x="4881" y="2328"/>
              <a:ext cx="10" cy="17"/>
            </a:xfrm>
            <a:custGeom>
              <a:avLst/>
              <a:gdLst>
                <a:gd name="T0" fmla="*/ 183 w 189"/>
                <a:gd name="T1" fmla="*/ 259 h 260"/>
                <a:gd name="T2" fmla="*/ 188 w 189"/>
                <a:gd name="T3" fmla="*/ 253 h 260"/>
                <a:gd name="T4" fmla="*/ 189 w 189"/>
                <a:gd name="T5" fmla="*/ 239 h 260"/>
                <a:gd name="T6" fmla="*/ 186 w 189"/>
                <a:gd name="T7" fmla="*/ 219 h 260"/>
                <a:gd name="T8" fmla="*/ 180 w 189"/>
                <a:gd name="T9" fmla="*/ 190 h 260"/>
                <a:gd name="T10" fmla="*/ 168 w 189"/>
                <a:gd name="T11" fmla="*/ 155 h 260"/>
                <a:gd name="T12" fmla="*/ 153 w 189"/>
                <a:gd name="T13" fmla="*/ 111 h 260"/>
                <a:gd name="T14" fmla="*/ 133 w 189"/>
                <a:gd name="T15" fmla="*/ 59 h 260"/>
                <a:gd name="T16" fmla="*/ 110 w 189"/>
                <a:gd name="T17" fmla="*/ 0 h 260"/>
                <a:gd name="T18" fmla="*/ 96 w 189"/>
                <a:gd name="T19" fmla="*/ 6 h 260"/>
                <a:gd name="T20" fmla="*/ 82 w 189"/>
                <a:gd name="T21" fmla="*/ 12 h 260"/>
                <a:gd name="T22" fmla="*/ 68 w 189"/>
                <a:gd name="T23" fmla="*/ 18 h 260"/>
                <a:gd name="T24" fmla="*/ 55 w 189"/>
                <a:gd name="T25" fmla="*/ 24 h 260"/>
                <a:gd name="T26" fmla="*/ 42 w 189"/>
                <a:gd name="T27" fmla="*/ 29 h 260"/>
                <a:gd name="T28" fmla="*/ 28 w 189"/>
                <a:gd name="T29" fmla="*/ 35 h 260"/>
                <a:gd name="T30" fmla="*/ 14 w 189"/>
                <a:gd name="T31" fmla="*/ 41 h 260"/>
                <a:gd name="T32" fmla="*/ 0 w 189"/>
                <a:gd name="T33" fmla="*/ 47 h 260"/>
                <a:gd name="T34" fmla="*/ 14 w 189"/>
                <a:gd name="T35" fmla="*/ 77 h 260"/>
                <a:gd name="T36" fmla="*/ 27 w 189"/>
                <a:gd name="T37" fmla="*/ 104 h 260"/>
                <a:gd name="T38" fmla="*/ 42 w 189"/>
                <a:gd name="T39" fmla="*/ 129 h 260"/>
                <a:gd name="T40" fmla="*/ 56 w 189"/>
                <a:gd name="T41" fmla="*/ 152 h 260"/>
                <a:gd name="T42" fmla="*/ 70 w 189"/>
                <a:gd name="T43" fmla="*/ 172 h 260"/>
                <a:gd name="T44" fmla="*/ 85 w 189"/>
                <a:gd name="T45" fmla="*/ 189 h 260"/>
                <a:gd name="T46" fmla="*/ 98 w 189"/>
                <a:gd name="T47" fmla="*/ 205 h 260"/>
                <a:gd name="T48" fmla="*/ 112 w 189"/>
                <a:gd name="T49" fmla="*/ 219 h 260"/>
                <a:gd name="T50" fmla="*/ 124 w 189"/>
                <a:gd name="T51" fmla="*/ 230 h 260"/>
                <a:gd name="T52" fmla="*/ 136 w 189"/>
                <a:gd name="T53" fmla="*/ 239 h 260"/>
                <a:gd name="T54" fmla="*/ 148 w 189"/>
                <a:gd name="T55" fmla="*/ 247 h 260"/>
                <a:gd name="T56" fmla="*/ 157 w 189"/>
                <a:gd name="T57" fmla="*/ 253 h 260"/>
                <a:gd name="T58" fmla="*/ 166 w 189"/>
                <a:gd name="T59" fmla="*/ 257 h 260"/>
                <a:gd name="T60" fmla="*/ 174 w 189"/>
                <a:gd name="T61" fmla="*/ 259 h 260"/>
                <a:gd name="T62" fmla="*/ 179 w 189"/>
                <a:gd name="T63" fmla="*/ 260 h 260"/>
                <a:gd name="T64" fmla="*/ 183 w 189"/>
                <a:gd name="T65" fmla="*/ 259 h 26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9"/>
                <a:gd name="T100" fmla="*/ 0 h 260"/>
                <a:gd name="T101" fmla="*/ 189 w 189"/>
                <a:gd name="T102" fmla="*/ 260 h 26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9" h="260">
                  <a:moveTo>
                    <a:pt x="183" y="259"/>
                  </a:moveTo>
                  <a:lnTo>
                    <a:pt x="188" y="253"/>
                  </a:lnTo>
                  <a:lnTo>
                    <a:pt x="189" y="239"/>
                  </a:lnTo>
                  <a:lnTo>
                    <a:pt x="186" y="219"/>
                  </a:lnTo>
                  <a:lnTo>
                    <a:pt x="180" y="190"/>
                  </a:lnTo>
                  <a:lnTo>
                    <a:pt x="168" y="155"/>
                  </a:lnTo>
                  <a:lnTo>
                    <a:pt x="153" y="111"/>
                  </a:lnTo>
                  <a:lnTo>
                    <a:pt x="133" y="59"/>
                  </a:lnTo>
                  <a:lnTo>
                    <a:pt x="110" y="0"/>
                  </a:lnTo>
                  <a:lnTo>
                    <a:pt x="96" y="6"/>
                  </a:lnTo>
                  <a:lnTo>
                    <a:pt x="82" y="12"/>
                  </a:lnTo>
                  <a:lnTo>
                    <a:pt x="68" y="18"/>
                  </a:lnTo>
                  <a:lnTo>
                    <a:pt x="55" y="24"/>
                  </a:lnTo>
                  <a:lnTo>
                    <a:pt x="42" y="29"/>
                  </a:lnTo>
                  <a:lnTo>
                    <a:pt x="28" y="35"/>
                  </a:lnTo>
                  <a:lnTo>
                    <a:pt x="14" y="41"/>
                  </a:lnTo>
                  <a:lnTo>
                    <a:pt x="0" y="47"/>
                  </a:lnTo>
                  <a:lnTo>
                    <a:pt x="14" y="77"/>
                  </a:lnTo>
                  <a:lnTo>
                    <a:pt x="27" y="104"/>
                  </a:lnTo>
                  <a:lnTo>
                    <a:pt x="42" y="129"/>
                  </a:lnTo>
                  <a:lnTo>
                    <a:pt x="56" y="152"/>
                  </a:lnTo>
                  <a:lnTo>
                    <a:pt x="70" y="172"/>
                  </a:lnTo>
                  <a:lnTo>
                    <a:pt x="85" y="189"/>
                  </a:lnTo>
                  <a:lnTo>
                    <a:pt x="98" y="205"/>
                  </a:lnTo>
                  <a:lnTo>
                    <a:pt x="112" y="219"/>
                  </a:lnTo>
                  <a:lnTo>
                    <a:pt x="124" y="230"/>
                  </a:lnTo>
                  <a:lnTo>
                    <a:pt x="136" y="239"/>
                  </a:lnTo>
                  <a:lnTo>
                    <a:pt x="148" y="247"/>
                  </a:lnTo>
                  <a:lnTo>
                    <a:pt x="157" y="253"/>
                  </a:lnTo>
                  <a:lnTo>
                    <a:pt x="166" y="257"/>
                  </a:lnTo>
                  <a:lnTo>
                    <a:pt x="174" y="259"/>
                  </a:lnTo>
                  <a:lnTo>
                    <a:pt x="179" y="260"/>
                  </a:lnTo>
                  <a:lnTo>
                    <a:pt x="183" y="259"/>
                  </a:lnTo>
                  <a:close/>
                </a:path>
              </a:pathLst>
            </a:custGeom>
            <a:solidFill>
              <a:srgbClr val="616666"/>
            </a:solidFill>
            <a:ln w="9525">
              <a:noFill/>
              <a:round/>
              <a:headEnd/>
              <a:tailEnd/>
            </a:ln>
          </p:spPr>
          <p:txBody>
            <a:bodyPr/>
            <a:lstStyle/>
            <a:p>
              <a:endParaRPr lang="zh-CN" altLang="en-US"/>
            </a:p>
          </p:txBody>
        </p:sp>
        <p:sp>
          <p:nvSpPr>
            <p:cNvPr id="31880" name="Freeform 592"/>
            <p:cNvSpPr>
              <a:spLocks/>
            </p:cNvSpPr>
            <p:nvPr/>
          </p:nvSpPr>
          <p:spPr bwMode="auto">
            <a:xfrm>
              <a:off x="4882" y="2329"/>
              <a:ext cx="8" cy="15"/>
            </a:xfrm>
            <a:custGeom>
              <a:avLst/>
              <a:gdLst>
                <a:gd name="T0" fmla="*/ 173 w 175"/>
                <a:gd name="T1" fmla="*/ 248 h 248"/>
                <a:gd name="T2" fmla="*/ 175 w 175"/>
                <a:gd name="T3" fmla="*/ 243 h 248"/>
                <a:gd name="T4" fmla="*/ 172 w 175"/>
                <a:gd name="T5" fmla="*/ 231 h 248"/>
                <a:gd name="T6" fmla="*/ 166 w 175"/>
                <a:gd name="T7" fmla="*/ 212 h 248"/>
                <a:gd name="T8" fmla="*/ 154 w 175"/>
                <a:gd name="T9" fmla="*/ 186 h 248"/>
                <a:gd name="T10" fmla="*/ 139 w 175"/>
                <a:gd name="T11" fmla="*/ 151 h 248"/>
                <a:gd name="T12" fmla="*/ 120 w 175"/>
                <a:gd name="T13" fmla="*/ 110 h 248"/>
                <a:gd name="T14" fmla="*/ 98 w 175"/>
                <a:gd name="T15" fmla="*/ 60 h 248"/>
                <a:gd name="T16" fmla="*/ 73 w 175"/>
                <a:gd name="T17" fmla="*/ 0 h 248"/>
                <a:gd name="T18" fmla="*/ 64 w 175"/>
                <a:gd name="T19" fmla="*/ 5 h 248"/>
                <a:gd name="T20" fmla="*/ 54 w 175"/>
                <a:gd name="T21" fmla="*/ 8 h 248"/>
                <a:gd name="T22" fmla="*/ 45 w 175"/>
                <a:gd name="T23" fmla="*/ 12 h 248"/>
                <a:gd name="T24" fmla="*/ 37 w 175"/>
                <a:gd name="T25" fmla="*/ 16 h 248"/>
                <a:gd name="T26" fmla="*/ 27 w 175"/>
                <a:gd name="T27" fmla="*/ 20 h 248"/>
                <a:gd name="T28" fmla="*/ 18 w 175"/>
                <a:gd name="T29" fmla="*/ 23 h 248"/>
                <a:gd name="T30" fmla="*/ 9 w 175"/>
                <a:gd name="T31" fmla="*/ 27 h 248"/>
                <a:gd name="T32" fmla="*/ 0 w 175"/>
                <a:gd name="T33" fmla="*/ 32 h 248"/>
                <a:gd name="T34" fmla="*/ 13 w 175"/>
                <a:gd name="T35" fmla="*/ 62 h 248"/>
                <a:gd name="T36" fmla="*/ 26 w 175"/>
                <a:gd name="T37" fmla="*/ 89 h 248"/>
                <a:gd name="T38" fmla="*/ 41 w 175"/>
                <a:gd name="T39" fmla="*/ 114 h 248"/>
                <a:gd name="T40" fmla="*/ 54 w 175"/>
                <a:gd name="T41" fmla="*/ 137 h 248"/>
                <a:gd name="T42" fmla="*/ 69 w 175"/>
                <a:gd name="T43" fmla="*/ 158 h 248"/>
                <a:gd name="T44" fmla="*/ 82 w 175"/>
                <a:gd name="T45" fmla="*/ 175 h 248"/>
                <a:gd name="T46" fmla="*/ 95 w 175"/>
                <a:gd name="T47" fmla="*/ 191 h 248"/>
                <a:gd name="T48" fmla="*/ 108 w 175"/>
                <a:gd name="T49" fmla="*/ 204 h 248"/>
                <a:gd name="T50" fmla="*/ 120 w 175"/>
                <a:gd name="T51" fmla="*/ 216 h 248"/>
                <a:gd name="T52" fmla="*/ 132 w 175"/>
                <a:gd name="T53" fmla="*/ 226 h 248"/>
                <a:gd name="T54" fmla="*/ 142 w 175"/>
                <a:gd name="T55" fmla="*/ 234 h 248"/>
                <a:gd name="T56" fmla="*/ 151 w 175"/>
                <a:gd name="T57" fmla="*/ 240 h 248"/>
                <a:gd name="T58" fmla="*/ 158 w 175"/>
                <a:gd name="T59" fmla="*/ 244 h 248"/>
                <a:gd name="T60" fmla="*/ 165 w 175"/>
                <a:gd name="T61" fmla="*/ 247 h 248"/>
                <a:gd name="T62" fmla="*/ 170 w 175"/>
                <a:gd name="T63" fmla="*/ 248 h 248"/>
                <a:gd name="T64" fmla="*/ 173 w 175"/>
                <a:gd name="T65" fmla="*/ 248 h 24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75"/>
                <a:gd name="T100" fmla="*/ 0 h 248"/>
                <a:gd name="T101" fmla="*/ 175 w 175"/>
                <a:gd name="T102" fmla="*/ 248 h 24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75" h="248">
                  <a:moveTo>
                    <a:pt x="173" y="248"/>
                  </a:moveTo>
                  <a:lnTo>
                    <a:pt x="175" y="243"/>
                  </a:lnTo>
                  <a:lnTo>
                    <a:pt x="172" y="231"/>
                  </a:lnTo>
                  <a:lnTo>
                    <a:pt x="166" y="212"/>
                  </a:lnTo>
                  <a:lnTo>
                    <a:pt x="154" y="186"/>
                  </a:lnTo>
                  <a:lnTo>
                    <a:pt x="139" y="151"/>
                  </a:lnTo>
                  <a:lnTo>
                    <a:pt x="120" y="110"/>
                  </a:lnTo>
                  <a:lnTo>
                    <a:pt x="98" y="60"/>
                  </a:lnTo>
                  <a:lnTo>
                    <a:pt x="73" y="0"/>
                  </a:lnTo>
                  <a:lnTo>
                    <a:pt x="64" y="5"/>
                  </a:lnTo>
                  <a:lnTo>
                    <a:pt x="54" y="8"/>
                  </a:lnTo>
                  <a:lnTo>
                    <a:pt x="45" y="12"/>
                  </a:lnTo>
                  <a:lnTo>
                    <a:pt x="37" y="16"/>
                  </a:lnTo>
                  <a:lnTo>
                    <a:pt x="27" y="20"/>
                  </a:lnTo>
                  <a:lnTo>
                    <a:pt x="18" y="23"/>
                  </a:lnTo>
                  <a:lnTo>
                    <a:pt x="9" y="27"/>
                  </a:lnTo>
                  <a:lnTo>
                    <a:pt x="0" y="32"/>
                  </a:lnTo>
                  <a:lnTo>
                    <a:pt x="13" y="62"/>
                  </a:lnTo>
                  <a:lnTo>
                    <a:pt x="26" y="89"/>
                  </a:lnTo>
                  <a:lnTo>
                    <a:pt x="41" y="114"/>
                  </a:lnTo>
                  <a:lnTo>
                    <a:pt x="54" y="137"/>
                  </a:lnTo>
                  <a:lnTo>
                    <a:pt x="69" y="158"/>
                  </a:lnTo>
                  <a:lnTo>
                    <a:pt x="82" y="175"/>
                  </a:lnTo>
                  <a:lnTo>
                    <a:pt x="95" y="191"/>
                  </a:lnTo>
                  <a:lnTo>
                    <a:pt x="108" y="204"/>
                  </a:lnTo>
                  <a:lnTo>
                    <a:pt x="120" y="216"/>
                  </a:lnTo>
                  <a:lnTo>
                    <a:pt x="132" y="226"/>
                  </a:lnTo>
                  <a:lnTo>
                    <a:pt x="142" y="234"/>
                  </a:lnTo>
                  <a:lnTo>
                    <a:pt x="151" y="240"/>
                  </a:lnTo>
                  <a:lnTo>
                    <a:pt x="158" y="244"/>
                  </a:lnTo>
                  <a:lnTo>
                    <a:pt x="165" y="247"/>
                  </a:lnTo>
                  <a:lnTo>
                    <a:pt x="170" y="248"/>
                  </a:lnTo>
                  <a:lnTo>
                    <a:pt x="173" y="248"/>
                  </a:lnTo>
                  <a:close/>
                </a:path>
              </a:pathLst>
            </a:custGeom>
            <a:solidFill>
              <a:srgbClr val="7A8282"/>
            </a:solidFill>
            <a:ln w="9525">
              <a:noFill/>
              <a:round/>
              <a:headEnd/>
              <a:tailEnd/>
            </a:ln>
          </p:spPr>
          <p:txBody>
            <a:bodyPr/>
            <a:lstStyle/>
            <a:p>
              <a:endParaRPr lang="zh-CN" altLang="en-US"/>
            </a:p>
          </p:txBody>
        </p:sp>
        <p:sp>
          <p:nvSpPr>
            <p:cNvPr id="31881" name="Freeform 593"/>
            <p:cNvSpPr>
              <a:spLocks/>
            </p:cNvSpPr>
            <p:nvPr/>
          </p:nvSpPr>
          <p:spPr bwMode="auto">
            <a:xfrm>
              <a:off x="4882" y="2330"/>
              <a:ext cx="8" cy="14"/>
            </a:xfrm>
            <a:custGeom>
              <a:avLst/>
              <a:gdLst>
                <a:gd name="T0" fmla="*/ 165 w 165"/>
                <a:gd name="T1" fmla="*/ 236 h 236"/>
                <a:gd name="T2" fmla="*/ 164 w 165"/>
                <a:gd name="T3" fmla="*/ 232 h 236"/>
                <a:gd name="T4" fmla="*/ 158 w 165"/>
                <a:gd name="T5" fmla="*/ 222 h 236"/>
                <a:gd name="T6" fmla="*/ 146 w 165"/>
                <a:gd name="T7" fmla="*/ 205 h 236"/>
                <a:gd name="T8" fmla="*/ 131 w 165"/>
                <a:gd name="T9" fmla="*/ 180 h 236"/>
                <a:gd name="T10" fmla="*/ 111 w 165"/>
                <a:gd name="T11" fmla="*/ 148 h 236"/>
                <a:gd name="T12" fmla="*/ 90 w 165"/>
                <a:gd name="T13" fmla="*/ 108 h 236"/>
                <a:gd name="T14" fmla="*/ 65 w 165"/>
                <a:gd name="T15" fmla="*/ 58 h 236"/>
                <a:gd name="T16" fmla="*/ 39 w 165"/>
                <a:gd name="T17" fmla="*/ 0 h 236"/>
                <a:gd name="T18" fmla="*/ 34 w 165"/>
                <a:gd name="T19" fmla="*/ 2 h 236"/>
                <a:gd name="T20" fmla="*/ 29 w 165"/>
                <a:gd name="T21" fmla="*/ 4 h 236"/>
                <a:gd name="T22" fmla="*/ 25 w 165"/>
                <a:gd name="T23" fmla="*/ 6 h 236"/>
                <a:gd name="T24" fmla="*/ 19 w 165"/>
                <a:gd name="T25" fmla="*/ 8 h 236"/>
                <a:gd name="T26" fmla="*/ 14 w 165"/>
                <a:gd name="T27" fmla="*/ 10 h 236"/>
                <a:gd name="T28" fmla="*/ 10 w 165"/>
                <a:gd name="T29" fmla="*/ 12 h 236"/>
                <a:gd name="T30" fmla="*/ 5 w 165"/>
                <a:gd name="T31" fmla="*/ 14 h 236"/>
                <a:gd name="T32" fmla="*/ 0 w 165"/>
                <a:gd name="T33" fmla="*/ 16 h 236"/>
                <a:gd name="T34" fmla="*/ 13 w 165"/>
                <a:gd name="T35" fmla="*/ 47 h 236"/>
                <a:gd name="T36" fmla="*/ 27 w 165"/>
                <a:gd name="T37" fmla="*/ 74 h 236"/>
                <a:gd name="T38" fmla="*/ 41 w 165"/>
                <a:gd name="T39" fmla="*/ 100 h 236"/>
                <a:gd name="T40" fmla="*/ 55 w 165"/>
                <a:gd name="T41" fmla="*/ 122 h 236"/>
                <a:gd name="T42" fmla="*/ 69 w 165"/>
                <a:gd name="T43" fmla="*/ 142 h 236"/>
                <a:gd name="T44" fmla="*/ 82 w 165"/>
                <a:gd name="T45" fmla="*/ 160 h 236"/>
                <a:gd name="T46" fmla="*/ 95 w 165"/>
                <a:gd name="T47" fmla="*/ 177 h 236"/>
                <a:gd name="T48" fmla="*/ 107 w 165"/>
                <a:gd name="T49" fmla="*/ 190 h 236"/>
                <a:gd name="T50" fmla="*/ 118 w 165"/>
                <a:gd name="T51" fmla="*/ 202 h 236"/>
                <a:gd name="T52" fmla="*/ 129 w 165"/>
                <a:gd name="T53" fmla="*/ 212 h 236"/>
                <a:gd name="T54" fmla="*/ 139 w 165"/>
                <a:gd name="T55" fmla="*/ 221 h 236"/>
                <a:gd name="T56" fmla="*/ 147 w 165"/>
                <a:gd name="T57" fmla="*/ 227 h 236"/>
                <a:gd name="T58" fmla="*/ 153 w 165"/>
                <a:gd name="T59" fmla="*/ 231 h 236"/>
                <a:gd name="T60" fmla="*/ 160 w 165"/>
                <a:gd name="T61" fmla="*/ 234 h 236"/>
                <a:gd name="T62" fmla="*/ 163 w 165"/>
                <a:gd name="T63" fmla="*/ 236 h 236"/>
                <a:gd name="T64" fmla="*/ 165 w 165"/>
                <a:gd name="T65" fmla="*/ 236 h 2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5"/>
                <a:gd name="T100" fmla="*/ 0 h 236"/>
                <a:gd name="T101" fmla="*/ 165 w 165"/>
                <a:gd name="T102" fmla="*/ 236 h 2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5" h="236">
                  <a:moveTo>
                    <a:pt x="165" y="236"/>
                  </a:moveTo>
                  <a:lnTo>
                    <a:pt x="164" y="232"/>
                  </a:lnTo>
                  <a:lnTo>
                    <a:pt x="158" y="222"/>
                  </a:lnTo>
                  <a:lnTo>
                    <a:pt x="146" y="205"/>
                  </a:lnTo>
                  <a:lnTo>
                    <a:pt x="131" y="180"/>
                  </a:lnTo>
                  <a:lnTo>
                    <a:pt x="111" y="148"/>
                  </a:lnTo>
                  <a:lnTo>
                    <a:pt x="90" y="108"/>
                  </a:lnTo>
                  <a:lnTo>
                    <a:pt x="65" y="58"/>
                  </a:lnTo>
                  <a:lnTo>
                    <a:pt x="39" y="0"/>
                  </a:lnTo>
                  <a:lnTo>
                    <a:pt x="34" y="2"/>
                  </a:lnTo>
                  <a:lnTo>
                    <a:pt x="29" y="4"/>
                  </a:lnTo>
                  <a:lnTo>
                    <a:pt x="25" y="6"/>
                  </a:lnTo>
                  <a:lnTo>
                    <a:pt x="19" y="8"/>
                  </a:lnTo>
                  <a:lnTo>
                    <a:pt x="14" y="10"/>
                  </a:lnTo>
                  <a:lnTo>
                    <a:pt x="10" y="12"/>
                  </a:lnTo>
                  <a:lnTo>
                    <a:pt x="5" y="14"/>
                  </a:lnTo>
                  <a:lnTo>
                    <a:pt x="0" y="16"/>
                  </a:lnTo>
                  <a:lnTo>
                    <a:pt x="13" y="47"/>
                  </a:lnTo>
                  <a:lnTo>
                    <a:pt x="27" y="74"/>
                  </a:lnTo>
                  <a:lnTo>
                    <a:pt x="41" y="100"/>
                  </a:lnTo>
                  <a:lnTo>
                    <a:pt x="55" y="122"/>
                  </a:lnTo>
                  <a:lnTo>
                    <a:pt x="69" y="142"/>
                  </a:lnTo>
                  <a:lnTo>
                    <a:pt x="82" y="160"/>
                  </a:lnTo>
                  <a:lnTo>
                    <a:pt x="95" y="177"/>
                  </a:lnTo>
                  <a:lnTo>
                    <a:pt x="107" y="190"/>
                  </a:lnTo>
                  <a:lnTo>
                    <a:pt x="118" y="202"/>
                  </a:lnTo>
                  <a:lnTo>
                    <a:pt x="129" y="212"/>
                  </a:lnTo>
                  <a:lnTo>
                    <a:pt x="139" y="221"/>
                  </a:lnTo>
                  <a:lnTo>
                    <a:pt x="147" y="227"/>
                  </a:lnTo>
                  <a:lnTo>
                    <a:pt x="153" y="231"/>
                  </a:lnTo>
                  <a:lnTo>
                    <a:pt x="160" y="234"/>
                  </a:lnTo>
                  <a:lnTo>
                    <a:pt x="163" y="236"/>
                  </a:lnTo>
                  <a:lnTo>
                    <a:pt x="165" y="236"/>
                  </a:lnTo>
                  <a:close/>
                </a:path>
              </a:pathLst>
            </a:custGeom>
            <a:solidFill>
              <a:srgbClr val="919999"/>
            </a:solidFill>
            <a:ln w="9525">
              <a:noFill/>
              <a:round/>
              <a:headEnd/>
              <a:tailEnd/>
            </a:ln>
          </p:spPr>
          <p:txBody>
            <a:bodyPr/>
            <a:lstStyle/>
            <a:p>
              <a:endParaRPr lang="zh-CN" altLang="en-US"/>
            </a:p>
          </p:txBody>
        </p:sp>
        <p:sp>
          <p:nvSpPr>
            <p:cNvPr id="31882" name="Freeform 594"/>
            <p:cNvSpPr>
              <a:spLocks/>
            </p:cNvSpPr>
            <p:nvPr/>
          </p:nvSpPr>
          <p:spPr bwMode="auto">
            <a:xfrm>
              <a:off x="4890" y="2344"/>
              <a:ext cx="2" cy="6"/>
            </a:xfrm>
            <a:custGeom>
              <a:avLst/>
              <a:gdLst>
                <a:gd name="T0" fmla="*/ 13 w 48"/>
                <a:gd name="T1" fmla="*/ 0 h 98"/>
                <a:gd name="T2" fmla="*/ 44 w 48"/>
                <a:gd name="T3" fmla="*/ 75 h 98"/>
                <a:gd name="T4" fmla="*/ 48 w 48"/>
                <a:gd name="T5" fmla="*/ 90 h 98"/>
                <a:gd name="T6" fmla="*/ 46 w 48"/>
                <a:gd name="T7" fmla="*/ 98 h 98"/>
                <a:gd name="T8" fmla="*/ 39 w 48"/>
                <a:gd name="T9" fmla="*/ 95 h 98"/>
                <a:gd name="T10" fmla="*/ 30 w 48"/>
                <a:gd name="T11" fmla="*/ 81 h 98"/>
                <a:gd name="T12" fmla="*/ 0 w 48"/>
                <a:gd name="T13" fmla="*/ 6 h 98"/>
                <a:gd name="T14" fmla="*/ 13 w 48"/>
                <a:gd name="T15" fmla="*/ 0 h 98"/>
                <a:gd name="T16" fmla="*/ 0 60000 65536"/>
                <a:gd name="T17" fmla="*/ 0 60000 65536"/>
                <a:gd name="T18" fmla="*/ 0 60000 65536"/>
                <a:gd name="T19" fmla="*/ 0 60000 65536"/>
                <a:gd name="T20" fmla="*/ 0 60000 65536"/>
                <a:gd name="T21" fmla="*/ 0 60000 65536"/>
                <a:gd name="T22" fmla="*/ 0 60000 65536"/>
                <a:gd name="T23" fmla="*/ 0 60000 65536"/>
                <a:gd name="T24" fmla="*/ 0 w 48"/>
                <a:gd name="T25" fmla="*/ 0 h 98"/>
                <a:gd name="T26" fmla="*/ 48 w 48"/>
                <a:gd name="T27" fmla="*/ 98 h 9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 h="98">
                  <a:moveTo>
                    <a:pt x="13" y="0"/>
                  </a:moveTo>
                  <a:lnTo>
                    <a:pt x="44" y="75"/>
                  </a:lnTo>
                  <a:lnTo>
                    <a:pt x="48" y="90"/>
                  </a:lnTo>
                  <a:lnTo>
                    <a:pt x="46" y="98"/>
                  </a:lnTo>
                  <a:lnTo>
                    <a:pt x="39" y="95"/>
                  </a:lnTo>
                  <a:lnTo>
                    <a:pt x="30" y="81"/>
                  </a:lnTo>
                  <a:lnTo>
                    <a:pt x="0" y="6"/>
                  </a:lnTo>
                  <a:lnTo>
                    <a:pt x="13" y="0"/>
                  </a:lnTo>
                  <a:close/>
                </a:path>
              </a:pathLst>
            </a:custGeom>
            <a:solidFill>
              <a:srgbClr val="2B3333"/>
            </a:solidFill>
            <a:ln w="9525">
              <a:noFill/>
              <a:round/>
              <a:headEnd/>
              <a:tailEnd/>
            </a:ln>
          </p:spPr>
          <p:txBody>
            <a:bodyPr/>
            <a:lstStyle/>
            <a:p>
              <a:endParaRPr lang="zh-CN" altLang="en-US"/>
            </a:p>
          </p:txBody>
        </p:sp>
        <p:grpSp>
          <p:nvGrpSpPr>
            <p:cNvPr id="31883" name="Group 595"/>
            <p:cNvGrpSpPr>
              <a:grpSpLocks/>
            </p:cNvGrpSpPr>
            <p:nvPr/>
          </p:nvGrpSpPr>
          <p:grpSpPr bwMode="auto">
            <a:xfrm rot="-5400000">
              <a:off x="4896" y="1680"/>
              <a:ext cx="192" cy="192"/>
              <a:chOff x="1697" y="1685"/>
              <a:chExt cx="364" cy="349"/>
            </a:xfrm>
          </p:grpSpPr>
          <p:grpSp>
            <p:nvGrpSpPr>
              <p:cNvPr id="31884" name="Group 596"/>
              <p:cNvGrpSpPr>
                <a:grpSpLocks/>
              </p:cNvGrpSpPr>
              <p:nvPr/>
            </p:nvGrpSpPr>
            <p:grpSpPr bwMode="auto">
              <a:xfrm>
                <a:off x="1884" y="1685"/>
                <a:ext cx="177" cy="349"/>
                <a:chOff x="1884" y="1685"/>
                <a:chExt cx="177" cy="349"/>
              </a:xfrm>
            </p:grpSpPr>
            <p:sp>
              <p:nvSpPr>
                <p:cNvPr id="31893" name="Arc 597"/>
                <p:cNvSpPr>
                  <a:spLocks/>
                </p:cNvSpPr>
                <p:nvPr/>
              </p:nvSpPr>
              <p:spPr bwMode="auto">
                <a:xfrm>
                  <a:off x="1952" y="1685"/>
                  <a:ext cx="109" cy="349"/>
                </a:xfrm>
                <a:custGeom>
                  <a:avLst/>
                  <a:gdLst>
                    <a:gd name="T0" fmla="*/ 22 w 21600"/>
                    <a:gd name="T1" fmla="*/ 0 h 41996"/>
                    <a:gd name="T2" fmla="*/ 29 w 21600"/>
                    <a:gd name="T3" fmla="*/ 349 h 41996"/>
                    <a:gd name="T4" fmla="*/ 0 w 21600"/>
                    <a:gd name="T5" fmla="*/ 176 h 41996"/>
                    <a:gd name="T6" fmla="*/ 0 60000 65536"/>
                    <a:gd name="T7" fmla="*/ 0 60000 65536"/>
                    <a:gd name="T8" fmla="*/ 0 60000 65536"/>
                    <a:gd name="T9" fmla="*/ 0 w 21600"/>
                    <a:gd name="T10" fmla="*/ 0 h 41996"/>
                    <a:gd name="T11" fmla="*/ 21600 w 21600"/>
                    <a:gd name="T12" fmla="*/ 41996 h 41996"/>
                  </a:gdLst>
                  <a:ahLst/>
                  <a:cxnLst>
                    <a:cxn ang="T6">
                      <a:pos x="T0" y="T1"/>
                    </a:cxn>
                    <a:cxn ang="T7">
                      <a:pos x="T2" y="T3"/>
                    </a:cxn>
                    <a:cxn ang="T8">
                      <a:pos x="T4" y="T5"/>
                    </a:cxn>
                  </a:cxnLst>
                  <a:rect l="T9" t="T10" r="T11" b="T12"/>
                  <a:pathLst>
                    <a:path w="21600" h="41996" fill="none" extrusionOk="0">
                      <a:moveTo>
                        <a:pt x="4308" y="-1"/>
                      </a:moveTo>
                      <a:cubicBezTo>
                        <a:pt x="14370" y="2048"/>
                        <a:pt x="21600" y="10897"/>
                        <a:pt x="21600" y="21166"/>
                      </a:cubicBezTo>
                      <a:cubicBezTo>
                        <a:pt x="21600" y="30893"/>
                        <a:pt x="15097" y="39421"/>
                        <a:pt x="5716" y="41995"/>
                      </a:cubicBezTo>
                    </a:path>
                    <a:path w="21600" h="41996" stroke="0" extrusionOk="0">
                      <a:moveTo>
                        <a:pt x="4308" y="-1"/>
                      </a:moveTo>
                      <a:cubicBezTo>
                        <a:pt x="14370" y="2048"/>
                        <a:pt x="21600" y="10897"/>
                        <a:pt x="21600" y="21166"/>
                      </a:cubicBezTo>
                      <a:cubicBezTo>
                        <a:pt x="21600" y="30893"/>
                        <a:pt x="15097" y="39421"/>
                        <a:pt x="5716" y="41995"/>
                      </a:cubicBezTo>
                      <a:lnTo>
                        <a:pt x="0" y="21166"/>
                      </a:lnTo>
                      <a:close/>
                    </a:path>
                  </a:pathLst>
                </a:custGeom>
                <a:noFill/>
                <a:ln w="12700">
                  <a:solidFill>
                    <a:srgbClr val="FF0000"/>
                  </a:solidFill>
                  <a:round/>
                  <a:headEnd/>
                  <a:tailEnd/>
                </a:ln>
              </p:spPr>
              <p:txBody>
                <a:bodyPr/>
                <a:lstStyle/>
                <a:p>
                  <a:endParaRPr lang="zh-CN" altLang="en-US"/>
                </a:p>
              </p:txBody>
            </p:sp>
            <p:sp>
              <p:nvSpPr>
                <p:cNvPr id="31894" name="Arc 598"/>
                <p:cNvSpPr>
                  <a:spLocks/>
                </p:cNvSpPr>
                <p:nvPr/>
              </p:nvSpPr>
              <p:spPr bwMode="auto">
                <a:xfrm>
                  <a:off x="1921" y="1708"/>
                  <a:ext cx="94" cy="300"/>
                </a:xfrm>
                <a:custGeom>
                  <a:avLst/>
                  <a:gdLst>
                    <a:gd name="T0" fmla="*/ 19 w 21600"/>
                    <a:gd name="T1" fmla="*/ 0 h 41987"/>
                    <a:gd name="T2" fmla="*/ 25 w 21600"/>
                    <a:gd name="T3" fmla="*/ 300 h 41987"/>
                    <a:gd name="T4" fmla="*/ 0 w 21600"/>
                    <a:gd name="T5" fmla="*/ 151 h 41987"/>
                    <a:gd name="T6" fmla="*/ 0 60000 65536"/>
                    <a:gd name="T7" fmla="*/ 0 60000 65536"/>
                    <a:gd name="T8" fmla="*/ 0 60000 65536"/>
                    <a:gd name="T9" fmla="*/ 0 w 21600"/>
                    <a:gd name="T10" fmla="*/ 0 h 41987"/>
                    <a:gd name="T11" fmla="*/ 21600 w 21600"/>
                    <a:gd name="T12" fmla="*/ 41987 h 41987"/>
                  </a:gdLst>
                  <a:ahLst/>
                  <a:cxnLst>
                    <a:cxn ang="T6">
                      <a:pos x="T0" y="T1"/>
                    </a:cxn>
                    <a:cxn ang="T7">
                      <a:pos x="T2" y="T3"/>
                    </a:cxn>
                    <a:cxn ang="T8">
                      <a:pos x="T4" y="T5"/>
                    </a:cxn>
                  </a:cxnLst>
                  <a:rect l="T9" t="T10" r="T11" b="T12"/>
                  <a:pathLst>
                    <a:path w="21600" h="41987" fill="none" extrusionOk="0">
                      <a:moveTo>
                        <a:pt x="4319" y="0"/>
                      </a:moveTo>
                      <a:cubicBezTo>
                        <a:pt x="14376" y="2053"/>
                        <a:pt x="21600" y="10899"/>
                        <a:pt x="21600" y="21164"/>
                      </a:cubicBezTo>
                      <a:cubicBezTo>
                        <a:pt x="21600" y="30881"/>
                        <a:pt x="15110" y="39403"/>
                        <a:pt x="5741" y="41986"/>
                      </a:cubicBezTo>
                    </a:path>
                    <a:path w="21600" h="41987" stroke="0" extrusionOk="0">
                      <a:moveTo>
                        <a:pt x="4319" y="0"/>
                      </a:moveTo>
                      <a:cubicBezTo>
                        <a:pt x="14376" y="2053"/>
                        <a:pt x="21600" y="10899"/>
                        <a:pt x="21600" y="21164"/>
                      </a:cubicBezTo>
                      <a:cubicBezTo>
                        <a:pt x="21600" y="30881"/>
                        <a:pt x="15110" y="39403"/>
                        <a:pt x="5741" y="41986"/>
                      </a:cubicBezTo>
                      <a:lnTo>
                        <a:pt x="0" y="21164"/>
                      </a:lnTo>
                      <a:close/>
                    </a:path>
                  </a:pathLst>
                </a:custGeom>
                <a:noFill/>
                <a:ln w="12700">
                  <a:solidFill>
                    <a:srgbClr val="FF0000"/>
                  </a:solidFill>
                  <a:round/>
                  <a:headEnd/>
                  <a:tailEnd/>
                </a:ln>
              </p:spPr>
              <p:txBody>
                <a:bodyPr/>
                <a:lstStyle/>
                <a:p>
                  <a:endParaRPr lang="zh-CN" altLang="en-US"/>
                </a:p>
              </p:txBody>
            </p:sp>
            <p:sp>
              <p:nvSpPr>
                <p:cNvPr id="31895" name="Arc 599"/>
                <p:cNvSpPr>
                  <a:spLocks/>
                </p:cNvSpPr>
                <p:nvPr/>
              </p:nvSpPr>
              <p:spPr bwMode="auto">
                <a:xfrm>
                  <a:off x="1884" y="1733"/>
                  <a:ext cx="88" cy="253"/>
                </a:xfrm>
                <a:custGeom>
                  <a:avLst/>
                  <a:gdLst>
                    <a:gd name="T0" fmla="*/ 17 w 21600"/>
                    <a:gd name="T1" fmla="*/ 0 h 42045"/>
                    <a:gd name="T2" fmla="*/ 23 w 21600"/>
                    <a:gd name="T3" fmla="*/ 253 h 42045"/>
                    <a:gd name="T4" fmla="*/ 0 w 21600"/>
                    <a:gd name="T5" fmla="*/ 128 h 42045"/>
                    <a:gd name="T6" fmla="*/ 0 60000 65536"/>
                    <a:gd name="T7" fmla="*/ 0 60000 65536"/>
                    <a:gd name="T8" fmla="*/ 0 60000 65536"/>
                    <a:gd name="T9" fmla="*/ 0 w 21600"/>
                    <a:gd name="T10" fmla="*/ 0 h 42045"/>
                    <a:gd name="T11" fmla="*/ 21600 w 21600"/>
                    <a:gd name="T12" fmla="*/ 42045 h 42045"/>
                  </a:gdLst>
                  <a:ahLst/>
                  <a:cxnLst>
                    <a:cxn ang="T6">
                      <a:pos x="T0" y="T1"/>
                    </a:cxn>
                    <a:cxn ang="T7">
                      <a:pos x="T2" y="T3"/>
                    </a:cxn>
                    <a:cxn ang="T8">
                      <a:pos x="T4" y="T5"/>
                    </a:cxn>
                  </a:cxnLst>
                  <a:rect l="T9" t="T10" r="T11" b="T12"/>
                  <a:pathLst>
                    <a:path w="21600" h="42045" fill="none" extrusionOk="0">
                      <a:moveTo>
                        <a:pt x="4149" y="0"/>
                      </a:moveTo>
                      <a:cubicBezTo>
                        <a:pt x="14286" y="1984"/>
                        <a:pt x="21600" y="10868"/>
                        <a:pt x="21600" y="21198"/>
                      </a:cubicBezTo>
                      <a:cubicBezTo>
                        <a:pt x="21600" y="30949"/>
                        <a:pt x="15065" y="39492"/>
                        <a:pt x="5653" y="42044"/>
                      </a:cubicBezTo>
                    </a:path>
                    <a:path w="21600" h="42045" stroke="0" extrusionOk="0">
                      <a:moveTo>
                        <a:pt x="4149" y="0"/>
                      </a:moveTo>
                      <a:cubicBezTo>
                        <a:pt x="14286" y="1984"/>
                        <a:pt x="21600" y="10868"/>
                        <a:pt x="21600" y="21198"/>
                      </a:cubicBezTo>
                      <a:cubicBezTo>
                        <a:pt x="21600" y="30949"/>
                        <a:pt x="15065" y="39492"/>
                        <a:pt x="5653" y="42044"/>
                      </a:cubicBezTo>
                      <a:lnTo>
                        <a:pt x="0" y="21198"/>
                      </a:lnTo>
                      <a:close/>
                    </a:path>
                  </a:pathLst>
                </a:custGeom>
                <a:noFill/>
                <a:ln w="12700">
                  <a:solidFill>
                    <a:srgbClr val="FF0000"/>
                  </a:solidFill>
                  <a:round/>
                  <a:headEnd/>
                  <a:tailEnd/>
                </a:ln>
              </p:spPr>
              <p:txBody>
                <a:bodyPr/>
                <a:lstStyle/>
                <a:p>
                  <a:endParaRPr lang="zh-CN" altLang="en-US"/>
                </a:p>
              </p:txBody>
            </p:sp>
          </p:grpSp>
          <p:grpSp>
            <p:nvGrpSpPr>
              <p:cNvPr id="31885" name="Group 600"/>
              <p:cNvGrpSpPr>
                <a:grpSpLocks/>
              </p:cNvGrpSpPr>
              <p:nvPr/>
            </p:nvGrpSpPr>
            <p:grpSpPr bwMode="auto">
              <a:xfrm>
                <a:off x="1782" y="1750"/>
                <a:ext cx="150" cy="232"/>
                <a:chOff x="1782" y="1750"/>
                <a:chExt cx="150" cy="232"/>
              </a:xfrm>
            </p:grpSpPr>
            <p:sp>
              <p:nvSpPr>
                <p:cNvPr id="31890" name="Arc 601"/>
                <p:cNvSpPr>
                  <a:spLocks/>
                </p:cNvSpPr>
                <p:nvPr/>
              </p:nvSpPr>
              <p:spPr bwMode="auto">
                <a:xfrm>
                  <a:off x="1840" y="1750"/>
                  <a:ext cx="92" cy="232"/>
                </a:xfrm>
                <a:custGeom>
                  <a:avLst/>
                  <a:gdLst>
                    <a:gd name="T0" fmla="*/ 18 w 21600"/>
                    <a:gd name="T1" fmla="*/ 0 h 42051"/>
                    <a:gd name="T2" fmla="*/ 24 w 21600"/>
                    <a:gd name="T3" fmla="*/ 232 h 42051"/>
                    <a:gd name="T4" fmla="*/ 0 w 21600"/>
                    <a:gd name="T5" fmla="*/ 117 h 42051"/>
                    <a:gd name="T6" fmla="*/ 0 60000 65536"/>
                    <a:gd name="T7" fmla="*/ 0 60000 65536"/>
                    <a:gd name="T8" fmla="*/ 0 60000 65536"/>
                    <a:gd name="T9" fmla="*/ 0 w 21600"/>
                    <a:gd name="T10" fmla="*/ 0 h 42051"/>
                    <a:gd name="T11" fmla="*/ 21600 w 21600"/>
                    <a:gd name="T12" fmla="*/ 42051 h 42051"/>
                  </a:gdLst>
                  <a:ahLst/>
                  <a:cxnLst>
                    <a:cxn ang="T6">
                      <a:pos x="T0" y="T1"/>
                    </a:cxn>
                    <a:cxn ang="T7">
                      <a:pos x="T2" y="T3"/>
                    </a:cxn>
                    <a:cxn ang="T8">
                      <a:pos x="T4" y="T5"/>
                    </a:cxn>
                  </a:cxnLst>
                  <a:rect l="T9" t="T10" r="T11" b="T12"/>
                  <a:pathLst>
                    <a:path w="21600" h="42051" fill="none" extrusionOk="0">
                      <a:moveTo>
                        <a:pt x="4215" y="0"/>
                      </a:moveTo>
                      <a:cubicBezTo>
                        <a:pt x="14321" y="2011"/>
                        <a:pt x="21600" y="10880"/>
                        <a:pt x="21600" y="21185"/>
                      </a:cubicBezTo>
                      <a:cubicBezTo>
                        <a:pt x="21600" y="30963"/>
                        <a:pt x="15030" y="39522"/>
                        <a:pt x="5583" y="42050"/>
                      </a:cubicBezTo>
                    </a:path>
                    <a:path w="21600" h="42051" stroke="0" extrusionOk="0">
                      <a:moveTo>
                        <a:pt x="4215" y="0"/>
                      </a:moveTo>
                      <a:cubicBezTo>
                        <a:pt x="14321" y="2011"/>
                        <a:pt x="21600" y="10880"/>
                        <a:pt x="21600" y="21185"/>
                      </a:cubicBezTo>
                      <a:cubicBezTo>
                        <a:pt x="21600" y="30963"/>
                        <a:pt x="15030" y="39522"/>
                        <a:pt x="5583" y="42050"/>
                      </a:cubicBezTo>
                      <a:lnTo>
                        <a:pt x="0" y="21185"/>
                      </a:lnTo>
                      <a:close/>
                    </a:path>
                  </a:pathLst>
                </a:custGeom>
                <a:noFill/>
                <a:ln w="12700">
                  <a:solidFill>
                    <a:srgbClr val="FF0000"/>
                  </a:solidFill>
                  <a:round/>
                  <a:headEnd/>
                  <a:tailEnd/>
                </a:ln>
              </p:spPr>
              <p:txBody>
                <a:bodyPr/>
                <a:lstStyle/>
                <a:p>
                  <a:endParaRPr lang="zh-CN" altLang="en-US"/>
                </a:p>
              </p:txBody>
            </p:sp>
            <p:sp>
              <p:nvSpPr>
                <p:cNvPr id="31891" name="Arc 602"/>
                <p:cNvSpPr>
                  <a:spLocks/>
                </p:cNvSpPr>
                <p:nvPr/>
              </p:nvSpPr>
              <p:spPr bwMode="auto">
                <a:xfrm>
                  <a:off x="1814" y="1766"/>
                  <a:ext cx="79" cy="199"/>
                </a:xfrm>
                <a:custGeom>
                  <a:avLst/>
                  <a:gdLst>
                    <a:gd name="T0" fmla="*/ 15 w 21600"/>
                    <a:gd name="T1" fmla="*/ 0 h 42128"/>
                    <a:gd name="T2" fmla="*/ 20 w 21600"/>
                    <a:gd name="T3" fmla="*/ 199 h 42128"/>
                    <a:gd name="T4" fmla="*/ 0 w 21600"/>
                    <a:gd name="T5" fmla="*/ 100 h 42128"/>
                    <a:gd name="T6" fmla="*/ 0 60000 65536"/>
                    <a:gd name="T7" fmla="*/ 0 60000 65536"/>
                    <a:gd name="T8" fmla="*/ 0 60000 65536"/>
                    <a:gd name="T9" fmla="*/ 0 w 21600"/>
                    <a:gd name="T10" fmla="*/ 0 h 42128"/>
                    <a:gd name="T11" fmla="*/ 21600 w 21600"/>
                    <a:gd name="T12" fmla="*/ 42128 h 42128"/>
                  </a:gdLst>
                  <a:ahLst/>
                  <a:cxnLst>
                    <a:cxn ang="T6">
                      <a:pos x="T0" y="T1"/>
                    </a:cxn>
                    <a:cxn ang="T7">
                      <a:pos x="T2" y="T3"/>
                    </a:cxn>
                    <a:cxn ang="T8">
                      <a:pos x="T4" y="T5"/>
                    </a:cxn>
                  </a:cxnLst>
                  <a:rect l="T9" t="T10" r="T11" b="T12"/>
                  <a:pathLst>
                    <a:path w="21600" h="42128" fill="none" extrusionOk="0">
                      <a:moveTo>
                        <a:pt x="4067" y="0"/>
                      </a:moveTo>
                      <a:cubicBezTo>
                        <a:pt x="14243" y="1951"/>
                        <a:pt x="21600" y="10853"/>
                        <a:pt x="21600" y="21214"/>
                      </a:cubicBezTo>
                      <a:cubicBezTo>
                        <a:pt x="21600" y="31063"/>
                        <a:pt x="14937" y="39665"/>
                        <a:pt x="5400" y="42127"/>
                      </a:cubicBezTo>
                    </a:path>
                    <a:path w="21600" h="42128" stroke="0" extrusionOk="0">
                      <a:moveTo>
                        <a:pt x="4067" y="0"/>
                      </a:moveTo>
                      <a:cubicBezTo>
                        <a:pt x="14243" y="1951"/>
                        <a:pt x="21600" y="10853"/>
                        <a:pt x="21600" y="21214"/>
                      </a:cubicBezTo>
                      <a:cubicBezTo>
                        <a:pt x="21600" y="31063"/>
                        <a:pt x="14937" y="39665"/>
                        <a:pt x="5400" y="42127"/>
                      </a:cubicBezTo>
                      <a:lnTo>
                        <a:pt x="0" y="21214"/>
                      </a:lnTo>
                      <a:close/>
                    </a:path>
                  </a:pathLst>
                </a:custGeom>
                <a:noFill/>
                <a:ln w="12700">
                  <a:solidFill>
                    <a:srgbClr val="FF0000"/>
                  </a:solidFill>
                  <a:round/>
                  <a:headEnd/>
                  <a:tailEnd/>
                </a:ln>
              </p:spPr>
              <p:txBody>
                <a:bodyPr/>
                <a:lstStyle/>
                <a:p>
                  <a:endParaRPr lang="zh-CN" altLang="en-US"/>
                </a:p>
              </p:txBody>
            </p:sp>
            <p:sp>
              <p:nvSpPr>
                <p:cNvPr id="31892" name="Arc 603"/>
                <p:cNvSpPr>
                  <a:spLocks/>
                </p:cNvSpPr>
                <p:nvPr/>
              </p:nvSpPr>
              <p:spPr bwMode="auto">
                <a:xfrm>
                  <a:off x="1782" y="1783"/>
                  <a:ext cx="74" cy="168"/>
                </a:xfrm>
                <a:custGeom>
                  <a:avLst/>
                  <a:gdLst>
                    <a:gd name="T0" fmla="*/ 15 w 21600"/>
                    <a:gd name="T1" fmla="*/ 0 h 41974"/>
                    <a:gd name="T2" fmla="*/ 20 w 21600"/>
                    <a:gd name="T3" fmla="*/ 168 h 41974"/>
                    <a:gd name="T4" fmla="*/ 0 w 21600"/>
                    <a:gd name="T5" fmla="*/ 85 h 41974"/>
                    <a:gd name="T6" fmla="*/ 0 60000 65536"/>
                    <a:gd name="T7" fmla="*/ 0 60000 65536"/>
                    <a:gd name="T8" fmla="*/ 0 60000 65536"/>
                    <a:gd name="T9" fmla="*/ 0 w 21600"/>
                    <a:gd name="T10" fmla="*/ 0 h 41974"/>
                    <a:gd name="T11" fmla="*/ 21600 w 21600"/>
                    <a:gd name="T12" fmla="*/ 41974 h 41974"/>
                  </a:gdLst>
                  <a:ahLst/>
                  <a:cxnLst>
                    <a:cxn ang="T6">
                      <a:pos x="T0" y="T1"/>
                    </a:cxn>
                    <a:cxn ang="T7">
                      <a:pos x="T2" y="T3"/>
                    </a:cxn>
                    <a:cxn ang="T8">
                      <a:pos x="T4" y="T5"/>
                    </a:cxn>
                  </a:cxnLst>
                  <a:rect l="T9" t="T10" r="T11" b="T12"/>
                  <a:pathLst>
                    <a:path w="21600" h="41974" fill="none" extrusionOk="0">
                      <a:moveTo>
                        <a:pt x="4314" y="0"/>
                      </a:moveTo>
                      <a:cubicBezTo>
                        <a:pt x="14374" y="2051"/>
                        <a:pt x="21600" y="10898"/>
                        <a:pt x="21600" y="21165"/>
                      </a:cubicBezTo>
                      <a:cubicBezTo>
                        <a:pt x="21600" y="30864"/>
                        <a:pt x="15135" y="39373"/>
                        <a:pt x="5791" y="41974"/>
                      </a:cubicBezTo>
                    </a:path>
                    <a:path w="21600" h="41974" stroke="0" extrusionOk="0">
                      <a:moveTo>
                        <a:pt x="4314" y="0"/>
                      </a:moveTo>
                      <a:cubicBezTo>
                        <a:pt x="14374" y="2051"/>
                        <a:pt x="21600" y="10898"/>
                        <a:pt x="21600" y="21165"/>
                      </a:cubicBezTo>
                      <a:cubicBezTo>
                        <a:pt x="21600" y="30864"/>
                        <a:pt x="15135" y="39373"/>
                        <a:pt x="5791" y="41974"/>
                      </a:cubicBezTo>
                      <a:lnTo>
                        <a:pt x="0" y="21165"/>
                      </a:lnTo>
                      <a:close/>
                    </a:path>
                  </a:pathLst>
                </a:custGeom>
                <a:noFill/>
                <a:ln w="12700">
                  <a:solidFill>
                    <a:srgbClr val="FF0000"/>
                  </a:solidFill>
                  <a:round/>
                  <a:headEnd/>
                  <a:tailEnd/>
                </a:ln>
              </p:spPr>
              <p:txBody>
                <a:bodyPr/>
                <a:lstStyle/>
                <a:p>
                  <a:endParaRPr lang="zh-CN" altLang="en-US"/>
                </a:p>
              </p:txBody>
            </p:sp>
          </p:grpSp>
          <p:sp>
            <p:nvSpPr>
              <p:cNvPr id="31886" name="Arc 604"/>
              <p:cNvSpPr>
                <a:spLocks/>
              </p:cNvSpPr>
              <p:nvPr/>
            </p:nvSpPr>
            <p:spPr bwMode="auto">
              <a:xfrm>
                <a:off x="1757" y="1797"/>
                <a:ext cx="67" cy="147"/>
              </a:xfrm>
              <a:custGeom>
                <a:avLst/>
                <a:gdLst>
                  <a:gd name="T0" fmla="*/ 12 w 21600"/>
                  <a:gd name="T1" fmla="*/ 0 h 42217"/>
                  <a:gd name="T2" fmla="*/ 16 w 21600"/>
                  <a:gd name="T3" fmla="*/ 147 h 42217"/>
                  <a:gd name="T4" fmla="*/ 0 w 21600"/>
                  <a:gd name="T5" fmla="*/ 74 h 42217"/>
                  <a:gd name="T6" fmla="*/ 0 60000 65536"/>
                  <a:gd name="T7" fmla="*/ 0 60000 65536"/>
                  <a:gd name="T8" fmla="*/ 0 60000 65536"/>
                  <a:gd name="T9" fmla="*/ 0 w 21600"/>
                  <a:gd name="T10" fmla="*/ 0 h 42217"/>
                  <a:gd name="T11" fmla="*/ 21600 w 21600"/>
                  <a:gd name="T12" fmla="*/ 42217 h 42217"/>
                </a:gdLst>
                <a:ahLst/>
                <a:cxnLst>
                  <a:cxn ang="T6">
                    <a:pos x="T0" y="T1"/>
                  </a:cxn>
                  <a:cxn ang="T7">
                    <a:pos x="T2" y="T3"/>
                  </a:cxn>
                  <a:cxn ang="T8">
                    <a:pos x="T4" y="T5"/>
                  </a:cxn>
                </a:cxnLst>
                <a:rect l="T9" t="T10" r="T11" b="T12"/>
                <a:pathLst>
                  <a:path w="21600" h="42217" fill="none" extrusionOk="0">
                    <a:moveTo>
                      <a:pt x="3885" y="0"/>
                    </a:moveTo>
                    <a:cubicBezTo>
                      <a:pt x="14146" y="1876"/>
                      <a:pt x="21600" y="10817"/>
                      <a:pt x="21600" y="21248"/>
                    </a:cubicBezTo>
                    <a:cubicBezTo>
                      <a:pt x="21600" y="31180"/>
                      <a:pt x="14825" y="39833"/>
                      <a:pt x="5182" y="42216"/>
                    </a:cubicBezTo>
                  </a:path>
                  <a:path w="21600" h="42217" stroke="0" extrusionOk="0">
                    <a:moveTo>
                      <a:pt x="3885" y="0"/>
                    </a:moveTo>
                    <a:cubicBezTo>
                      <a:pt x="14146" y="1876"/>
                      <a:pt x="21600" y="10817"/>
                      <a:pt x="21600" y="21248"/>
                    </a:cubicBezTo>
                    <a:cubicBezTo>
                      <a:pt x="21600" y="31180"/>
                      <a:pt x="14825" y="39833"/>
                      <a:pt x="5182" y="42216"/>
                    </a:cubicBezTo>
                    <a:lnTo>
                      <a:pt x="0" y="21248"/>
                    </a:lnTo>
                    <a:close/>
                  </a:path>
                </a:pathLst>
              </a:custGeom>
              <a:noFill/>
              <a:ln w="12700">
                <a:solidFill>
                  <a:srgbClr val="FF0000"/>
                </a:solidFill>
                <a:round/>
                <a:headEnd/>
                <a:tailEnd/>
              </a:ln>
            </p:spPr>
            <p:txBody>
              <a:bodyPr/>
              <a:lstStyle/>
              <a:p>
                <a:endParaRPr lang="zh-CN" altLang="en-US"/>
              </a:p>
            </p:txBody>
          </p:sp>
          <p:sp>
            <p:nvSpPr>
              <p:cNvPr id="31887" name="Arc 605"/>
              <p:cNvSpPr>
                <a:spLocks/>
              </p:cNvSpPr>
              <p:nvPr/>
            </p:nvSpPr>
            <p:spPr bwMode="auto">
              <a:xfrm>
                <a:off x="1729" y="1808"/>
                <a:ext cx="58" cy="126"/>
              </a:xfrm>
              <a:custGeom>
                <a:avLst/>
                <a:gdLst>
                  <a:gd name="T0" fmla="*/ 11 w 21600"/>
                  <a:gd name="T1" fmla="*/ 0 h 42160"/>
                  <a:gd name="T2" fmla="*/ 14 w 21600"/>
                  <a:gd name="T3" fmla="*/ 126 h 42160"/>
                  <a:gd name="T4" fmla="*/ 0 w 21600"/>
                  <a:gd name="T5" fmla="*/ 63 h 42160"/>
                  <a:gd name="T6" fmla="*/ 0 60000 65536"/>
                  <a:gd name="T7" fmla="*/ 0 60000 65536"/>
                  <a:gd name="T8" fmla="*/ 0 60000 65536"/>
                  <a:gd name="T9" fmla="*/ 0 w 21600"/>
                  <a:gd name="T10" fmla="*/ 0 h 42160"/>
                  <a:gd name="T11" fmla="*/ 21600 w 21600"/>
                  <a:gd name="T12" fmla="*/ 42160 h 42160"/>
                </a:gdLst>
                <a:ahLst/>
                <a:cxnLst>
                  <a:cxn ang="T6">
                    <a:pos x="T0" y="T1"/>
                  </a:cxn>
                  <a:cxn ang="T7">
                    <a:pos x="T2" y="T3"/>
                  </a:cxn>
                  <a:cxn ang="T8">
                    <a:pos x="T4" y="T5"/>
                  </a:cxn>
                </a:cxnLst>
                <a:rect l="T9" t="T10" r="T11" b="T12"/>
                <a:pathLst>
                  <a:path w="21600" h="42160" fill="none" extrusionOk="0">
                    <a:moveTo>
                      <a:pt x="4028" y="-1"/>
                    </a:moveTo>
                    <a:cubicBezTo>
                      <a:pt x="14222" y="1934"/>
                      <a:pt x="21600" y="10844"/>
                      <a:pt x="21600" y="21221"/>
                    </a:cubicBezTo>
                    <a:cubicBezTo>
                      <a:pt x="21600" y="31107"/>
                      <a:pt x="14887" y="39732"/>
                      <a:pt x="5303" y="42159"/>
                    </a:cubicBezTo>
                  </a:path>
                  <a:path w="21600" h="42160" stroke="0" extrusionOk="0">
                    <a:moveTo>
                      <a:pt x="4028" y="-1"/>
                    </a:moveTo>
                    <a:cubicBezTo>
                      <a:pt x="14222" y="1934"/>
                      <a:pt x="21600" y="10844"/>
                      <a:pt x="21600" y="21221"/>
                    </a:cubicBezTo>
                    <a:cubicBezTo>
                      <a:pt x="21600" y="31107"/>
                      <a:pt x="14887" y="39732"/>
                      <a:pt x="5303" y="42159"/>
                    </a:cubicBezTo>
                    <a:lnTo>
                      <a:pt x="0" y="21221"/>
                    </a:lnTo>
                    <a:close/>
                  </a:path>
                </a:pathLst>
              </a:custGeom>
              <a:noFill/>
              <a:ln w="12700">
                <a:solidFill>
                  <a:srgbClr val="FF0000"/>
                </a:solidFill>
                <a:round/>
                <a:headEnd/>
                <a:tailEnd/>
              </a:ln>
            </p:spPr>
            <p:txBody>
              <a:bodyPr/>
              <a:lstStyle/>
              <a:p>
                <a:endParaRPr lang="zh-CN" altLang="en-US"/>
              </a:p>
            </p:txBody>
          </p:sp>
          <p:sp>
            <p:nvSpPr>
              <p:cNvPr id="31888" name="Arc 606"/>
              <p:cNvSpPr>
                <a:spLocks/>
              </p:cNvSpPr>
              <p:nvPr/>
            </p:nvSpPr>
            <p:spPr bwMode="auto">
              <a:xfrm>
                <a:off x="1706" y="1824"/>
                <a:ext cx="50" cy="98"/>
              </a:xfrm>
              <a:custGeom>
                <a:avLst/>
                <a:gdLst>
                  <a:gd name="T0" fmla="*/ 10 w 21600"/>
                  <a:gd name="T1" fmla="*/ 0 h 42030"/>
                  <a:gd name="T2" fmla="*/ 13 w 21600"/>
                  <a:gd name="T3" fmla="*/ 98 h 42030"/>
                  <a:gd name="T4" fmla="*/ 0 w 21600"/>
                  <a:gd name="T5" fmla="*/ 49 h 42030"/>
                  <a:gd name="T6" fmla="*/ 0 60000 65536"/>
                  <a:gd name="T7" fmla="*/ 0 60000 65536"/>
                  <a:gd name="T8" fmla="*/ 0 60000 65536"/>
                  <a:gd name="T9" fmla="*/ 0 w 21600"/>
                  <a:gd name="T10" fmla="*/ 0 h 42030"/>
                  <a:gd name="T11" fmla="*/ 21600 w 21600"/>
                  <a:gd name="T12" fmla="*/ 42030 h 42030"/>
                </a:gdLst>
                <a:ahLst/>
                <a:cxnLst>
                  <a:cxn ang="T6">
                    <a:pos x="T0" y="T1"/>
                  </a:cxn>
                  <a:cxn ang="T7">
                    <a:pos x="T2" y="T3"/>
                  </a:cxn>
                  <a:cxn ang="T8">
                    <a:pos x="T4" y="T5"/>
                  </a:cxn>
                </a:cxnLst>
                <a:rect l="T9" t="T10" r="T11" b="T12"/>
                <a:pathLst>
                  <a:path w="21600" h="42030" fill="none" extrusionOk="0">
                    <a:moveTo>
                      <a:pt x="4237" y="-1"/>
                    </a:moveTo>
                    <a:cubicBezTo>
                      <a:pt x="14332" y="2019"/>
                      <a:pt x="21600" y="10884"/>
                      <a:pt x="21600" y="21180"/>
                    </a:cubicBezTo>
                    <a:cubicBezTo>
                      <a:pt x="21600" y="30936"/>
                      <a:pt x="15060" y="39481"/>
                      <a:pt x="5642" y="42029"/>
                    </a:cubicBezTo>
                  </a:path>
                  <a:path w="21600" h="42030" stroke="0" extrusionOk="0">
                    <a:moveTo>
                      <a:pt x="4237" y="-1"/>
                    </a:moveTo>
                    <a:cubicBezTo>
                      <a:pt x="14332" y="2019"/>
                      <a:pt x="21600" y="10884"/>
                      <a:pt x="21600" y="21180"/>
                    </a:cubicBezTo>
                    <a:cubicBezTo>
                      <a:pt x="21600" y="30936"/>
                      <a:pt x="15060" y="39481"/>
                      <a:pt x="5642" y="42029"/>
                    </a:cubicBezTo>
                    <a:lnTo>
                      <a:pt x="0" y="21180"/>
                    </a:lnTo>
                    <a:close/>
                  </a:path>
                </a:pathLst>
              </a:custGeom>
              <a:noFill/>
              <a:ln w="12700">
                <a:solidFill>
                  <a:srgbClr val="FF0000"/>
                </a:solidFill>
                <a:round/>
                <a:headEnd/>
                <a:tailEnd/>
              </a:ln>
            </p:spPr>
            <p:txBody>
              <a:bodyPr/>
              <a:lstStyle/>
              <a:p>
                <a:endParaRPr lang="zh-CN" altLang="en-US"/>
              </a:p>
            </p:txBody>
          </p:sp>
          <p:sp>
            <p:nvSpPr>
              <p:cNvPr id="31889" name="Arc 607"/>
              <p:cNvSpPr>
                <a:spLocks/>
              </p:cNvSpPr>
              <p:nvPr/>
            </p:nvSpPr>
            <p:spPr bwMode="auto">
              <a:xfrm>
                <a:off x="1697" y="1839"/>
                <a:ext cx="30" cy="74"/>
              </a:xfrm>
              <a:custGeom>
                <a:avLst/>
                <a:gdLst>
                  <a:gd name="T0" fmla="*/ 5 w 21600"/>
                  <a:gd name="T1" fmla="*/ 0 h 42282"/>
                  <a:gd name="T2" fmla="*/ 7 w 21600"/>
                  <a:gd name="T3" fmla="*/ 74 h 42282"/>
                  <a:gd name="T4" fmla="*/ 0 w 21600"/>
                  <a:gd name="T5" fmla="*/ 37 h 42282"/>
                  <a:gd name="T6" fmla="*/ 0 60000 65536"/>
                  <a:gd name="T7" fmla="*/ 0 60000 65536"/>
                  <a:gd name="T8" fmla="*/ 0 60000 65536"/>
                  <a:gd name="T9" fmla="*/ 0 w 21600"/>
                  <a:gd name="T10" fmla="*/ 0 h 42282"/>
                  <a:gd name="T11" fmla="*/ 21600 w 21600"/>
                  <a:gd name="T12" fmla="*/ 42282 h 42282"/>
                </a:gdLst>
                <a:ahLst/>
                <a:cxnLst>
                  <a:cxn ang="T6">
                    <a:pos x="T0" y="T1"/>
                  </a:cxn>
                  <a:cxn ang="T7">
                    <a:pos x="T2" y="T3"/>
                  </a:cxn>
                  <a:cxn ang="T8">
                    <a:pos x="T4" y="T5"/>
                  </a:cxn>
                </a:cxnLst>
                <a:rect l="T9" t="T10" r="T11" b="T12"/>
                <a:pathLst>
                  <a:path w="21600" h="42282" fill="none" extrusionOk="0">
                    <a:moveTo>
                      <a:pt x="3610" y="-1"/>
                    </a:moveTo>
                    <a:cubicBezTo>
                      <a:pt x="13998" y="1760"/>
                      <a:pt x="21600" y="10759"/>
                      <a:pt x="21600" y="21296"/>
                    </a:cubicBezTo>
                    <a:cubicBezTo>
                      <a:pt x="21600" y="31255"/>
                      <a:pt x="14790" y="39923"/>
                      <a:pt x="5113" y="42281"/>
                    </a:cubicBezTo>
                  </a:path>
                  <a:path w="21600" h="42282" stroke="0" extrusionOk="0">
                    <a:moveTo>
                      <a:pt x="3610" y="-1"/>
                    </a:moveTo>
                    <a:cubicBezTo>
                      <a:pt x="13998" y="1760"/>
                      <a:pt x="21600" y="10759"/>
                      <a:pt x="21600" y="21296"/>
                    </a:cubicBezTo>
                    <a:cubicBezTo>
                      <a:pt x="21600" y="31255"/>
                      <a:pt x="14790" y="39923"/>
                      <a:pt x="5113" y="42281"/>
                    </a:cubicBezTo>
                    <a:lnTo>
                      <a:pt x="0" y="21296"/>
                    </a:lnTo>
                    <a:close/>
                  </a:path>
                </a:pathLst>
              </a:custGeom>
              <a:noFill/>
              <a:ln w="12700">
                <a:solidFill>
                  <a:srgbClr val="FF0000"/>
                </a:solidFill>
                <a:round/>
                <a:headEnd/>
                <a:tailEnd/>
              </a:ln>
            </p:spPr>
            <p:txBody>
              <a:bodyPr/>
              <a:lstStyle/>
              <a:p>
                <a:endParaRPr lang="zh-CN" altLang="en-US"/>
              </a:p>
            </p:txBody>
          </p:sp>
        </p:grpSp>
      </p:grpSp>
      <p:sp>
        <p:nvSpPr>
          <p:cNvPr id="31758" name="Rectangle 608"/>
          <p:cNvSpPr>
            <a:spLocks noChangeArrowheads="1"/>
          </p:cNvSpPr>
          <p:nvPr/>
        </p:nvSpPr>
        <p:spPr bwMode="auto">
          <a:xfrm>
            <a:off x="3205163" y="3979863"/>
            <a:ext cx="1295400" cy="457200"/>
          </a:xfrm>
          <a:prstGeom prst="rect">
            <a:avLst/>
          </a:prstGeom>
          <a:solidFill>
            <a:srgbClr val="DADAF6"/>
          </a:solidFill>
          <a:ln w="9525">
            <a:solidFill>
              <a:schemeClr val="tx1"/>
            </a:solidFill>
            <a:miter lim="800000"/>
            <a:headEnd/>
            <a:tailEnd/>
          </a:ln>
        </p:spPr>
        <p:txBody>
          <a:bodyPr wrap="none" anchor="ctr"/>
          <a:lstStyle/>
          <a:p>
            <a:pPr algn="ctr"/>
            <a:r>
              <a:rPr lang="en-US" altLang="zh-TW" sz="1600">
                <a:solidFill>
                  <a:schemeClr val="folHlink"/>
                </a:solidFill>
                <a:latin typeface="Arial" charset="0"/>
                <a:ea typeface="PMingLiU" pitchFamily="18" charset="-120"/>
              </a:rPr>
              <a:t>Data Link</a:t>
            </a:r>
          </a:p>
        </p:txBody>
      </p:sp>
      <p:sp>
        <p:nvSpPr>
          <p:cNvPr id="31759" name="Rectangle 609"/>
          <p:cNvSpPr>
            <a:spLocks noChangeArrowheads="1"/>
          </p:cNvSpPr>
          <p:nvPr/>
        </p:nvSpPr>
        <p:spPr bwMode="auto">
          <a:xfrm>
            <a:off x="3205163" y="4437063"/>
            <a:ext cx="1295400" cy="457200"/>
          </a:xfrm>
          <a:prstGeom prst="rect">
            <a:avLst/>
          </a:prstGeom>
          <a:solidFill>
            <a:srgbClr val="DADAF6"/>
          </a:solidFill>
          <a:ln w="9525">
            <a:solidFill>
              <a:schemeClr val="tx1"/>
            </a:solidFill>
            <a:miter lim="800000"/>
            <a:headEnd/>
            <a:tailEnd/>
          </a:ln>
        </p:spPr>
        <p:txBody>
          <a:bodyPr wrap="none" anchor="ctr"/>
          <a:lstStyle/>
          <a:p>
            <a:pPr algn="ctr"/>
            <a:r>
              <a:rPr lang="en-US" altLang="zh-TW" sz="1600">
                <a:latin typeface="Arial" charset="0"/>
                <a:ea typeface="PMingLiU" pitchFamily="18" charset="-120"/>
              </a:rPr>
              <a:t>Physical</a:t>
            </a:r>
          </a:p>
        </p:txBody>
      </p:sp>
      <p:sp>
        <p:nvSpPr>
          <p:cNvPr id="31760" name="Rectangle 610"/>
          <p:cNvSpPr>
            <a:spLocks noChangeArrowheads="1"/>
          </p:cNvSpPr>
          <p:nvPr/>
        </p:nvSpPr>
        <p:spPr bwMode="auto">
          <a:xfrm>
            <a:off x="6481763" y="2608263"/>
            <a:ext cx="1295400" cy="457200"/>
          </a:xfrm>
          <a:prstGeom prst="rect">
            <a:avLst/>
          </a:prstGeom>
          <a:solidFill>
            <a:srgbClr val="DADAF6"/>
          </a:solidFill>
          <a:ln w="9525">
            <a:solidFill>
              <a:schemeClr val="tx1"/>
            </a:solidFill>
            <a:miter lim="800000"/>
            <a:headEnd/>
            <a:tailEnd/>
          </a:ln>
        </p:spPr>
        <p:txBody>
          <a:bodyPr wrap="none" anchor="ctr"/>
          <a:lstStyle/>
          <a:p>
            <a:pPr algn="ctr"/>
            <a:r>
              <a:rPr lang="en-US" altLang="zh-TW" sz="1600">
                <a:latin typeface="Arial" charset="0"/>
                <a:ea typeface="PMingLiU" pitchFamily="18" charset="-120"/>
              </a:rPr>
              <a:t>Application</a:t>
            </a:r>
          </a:p>
        </p:txBody>
      </p:sp>
      <p:sp>
        <p:nvSpPr>
          <p:cNvPr id="31761" name="Rectangle 611"/>
          <p:cNvSpPr>
            <a:spLocks noChangeArrowheads="1"/>
          </p:cNvSpPr>
          <p:nvPr/>
        </p:nvSpPr>
        <p:spPr bwMode="auto">
          <a:xfrm>
            <a:off x="6481763" y="3065463"/>
            <a:ext cx="1295400" cy="457200"/>
          </a:xfrm>
          <a:prstGeom prst="rect">
            <a:avLst/>
          </a:prstGeom>
          <a:solidFill>
            <a:srgbClr val="DADAF6"/>
          </a:solidFill>
          <a:ln w="9525">
            <a:solidFill>
              <a:schemeClr val="tx1"/>
            </a:solidFill>
            <a:miter lim="800000"/>
            <a:headEnd/>
            <a:tailEnd/>
          </a:ln>
        </p:spPr>
        <p:txBody>
          <a:bodyPr wrap="none" anchor="ctr"/>
          <a:lstStyle/>
          <a:p>
            <a:pPr algn="ctr"/>
            <a:r>
              <a:rPr lang="en-US" altLang="zh-TW" sz="1600">
                <a:latin typeface="Arial" charset="0"/>
                <a:ea typeface="PMingLiU" pitchFamily="18" charset="-120"/>
              </a:rPr>
              <a:t>Transport</a:t>
            </a:r>
          </a:p>
        </p:txBody>
      </p:sp>
      <p:sp>
        <p:nvSpPr>
          <p:cNvPr id="31762" name="Rectangle 612"/>
          <p:cNvSpPr>
            <a:spLocks noChangeArrowheads="1"/>
          </p:cNvSpPr>
          <p:nvPr/>
        </p:nvSpPr>
        <p:spPr bwMode="auto">
          <a:xfrm>
            <a:off x="6481763" y="3522663"/>
            <a:ext cx="1295400" cy="457200"/>
          </a:xfrm>
          <a:prstGeom prst="rect">
            <a:avLst/>
          </a:prstGeom>
          <a:solidFill>
            <a:srgbClr val="DADAF6"/>
          </a:solidFill>
          <a:ln w="9525">
            <a:solidFill>
              <a:schemeClr val="tx1"/>
            </a:solidFill>
            <a:miter lim="800000"/>
            <a:headEnd/>
            <a:tailEnd/>
          </a:ln>
        </p:spPr>
        <p:txBody>
          <a:bodyPr wrap="none" anchor="ctr"/>
          <a:lstStyle/>
          <a:p>
            <a:pPr algn="ctr"/>
            <a:r>
              <a:rPr lang="en-US" altLang="zh-TW" sz="1600">
                <a:latin typeface="Arial" charset="0"/>
                <a:ea typeface="PMingLiU" pitchFamily="18" charset="-120"/>
              </a:rPr>
              <a:t>Network</a:t>
            </a:r>
          </a:p>
        </p:txBody>
      </p:sp>
      <p:sp>
        <p:nvSpPr>
          <p:cNvPr id="31763" name="Rectangle 613"/>
          <p:cNvSpPr>
            <a:spLocks noChangeArrowheads="1"/>
          </p:cNvSpPr>
          <p:nvPr/>
        </p:nvSpPr>
        <p:spPr bwMode="auto">
          <a:xfrm>
            <a:off x="6481763" y="3979863"/>
            <a:ext cx="1295400" cy="457200"/>
          </a:xfrm>
          <a:prstGeom prst="rect">
            <a:avLst/>
          </a:prstGeom>
          <a:solidFill>
            <a:srgbClr val="DADAF6"/>
          </a:solidFill>
          <a:ln w="9525">
            <a:solidFill>
              <a:schemeClr val="tx1"/>
            </a:solidFill>
            <a:miter lim="800000"/>
            <a:headEnd/>
            <a:tailEnd/>
          </a:ln>
        </p:spPr>
        <p:txBody>
          <a:bodyPr wrap="none" anchor="ctr"/>
          <a:lstStyle/>
          <a:p>
            <a:pPr algn="ctr"/>
            <a:r>
              <a:rPr lang="en-US" altLang="zh-TW" sz="1600">
                <a:latin typeface="Arial" charset="0"/>
                <a:ea typeface="PMingLiU" pitchFamily="18" charset="-120"/>
              </a:rPr>
              <a:t>Data Link</a:t>
            </a:r>
          </a:p>
        </p:txBody>
      </p:sp>
      <p:sp>
        <p:nvSpPr>
          <p:cNvPr id="31764" name="Rectangle 614"/>
          <p:cNvSpPr>
            <a:spLocks noChangeArrowheads="1"/>
          </p:cNvSpPr>
          <p:nvPr/>
        </p:nvSpPr>
        <p:spPr bwMode="auto">
          <a:xfrm>
            <a:off x="6481763" y="4437063"/>
            <a:ext cx="1295400" cy="457200"/>
          </a:xfrm>
          <a:prstGeom prst="rect">
            <a:avLst/>
          </a:prstGeom>
          <a:solidFill>
            <a:srgbClr val="DADAF6"/>
          </a:solidFill>
          <a:ln w="9525">
            <a:solidFill>
              <a:schemeClr val="tx1"/>
            </a:solidFill>
            <a:miter lim="800000"/>
            <a:headEnd/>
            <a:tailEnd/>
          </a:ln>
        </p:spPr>
        <p:txBody>
          <a:bodyPr wrap="none" anchor="ctr"/>
          <a:lstStyle/>
          <a:p>
            <a:pPr algn="ctr"/>
            <a:r>
              <a:rPr lang="en-US" altLang="zh-TW" sz="1600">
                <a:latin typeface="Arial" charset="0"/>
                <a:ea typeface="PMingLiU" pitchFamily="18" charset="-120"/>
              </a:rPr>
              <a:t>Physical</a:t>
            </a:r>
          </a:p>
        </p:txBody>
      </p:sp>
      <p:sp>
        <p:nvSpPr>
          <p:cNvPr id="31765" name="Rectangle 615"/>
          <p:cNvSpPr>
            <a:spLocks noChangeArrowheads="1"/>
          </p:cNvSpPr>
          <p:nvPr/>
        </p:nvSpPr>
        <p:spPr bwMode="auto">
          <a:xfrm>
            <a:off x="4500563" y="3979863"/>
            <a:ext cx="1295400" cy="457200"/>
          </a:xfrm>
          <a:prstGeom prst="rect">
            <a:avLst/>
          </a:prstGeom>
          <a:solidFill>
            <a:srgbClr val="DADAF6"/>
          </a:solidFill>
          <a:ln w="9525">
            <a:solidFill>
              <a:schemeClr val="tx1"/>
            </a:solidFill>
            <a:miter lim="800000"/>
            <a:headEnd/>
            <a:tailEnd/>
          </a:ln>
        </p:spPr>
        <p:txBody>
          <a:bodyPr wrap="none" anchor="ctr"/>
          <a:lstStyle/>
          <a:p>
            <a:pPr algn="ctr"/>
            <a:r>
              <a:rPr lang="en-US" altLang="zh-TW" sz="1600">
                <a:solidFill>
                  <a:schemeClr val="hlink"/>
                </a:solidFill>
                <a:latin typeface="Arial" charset="0"/>
                <a:ea typeface="PMingLiU" pitchFamily="18" charset="-120"/>
              </a:rPr>
              <a:t>Data Link</a:t>
            </a:r>
          </a:p>
        </p:txBody>
      </p:sp>
      <p:sp>
        <p:nvSpPr>
          <p:cNvPr id="31766" name="Rectangle 616"/>
          <p:cNvSpPr>
            <a:spLocks noChangeArrowheads="1"/>
          </p:cNvSpPr>
          <p:nvPr/>
        </p:nvSpPr>
        <p:spPr bwMode="auto">
          <a:xfrm>
            <a:off x="4500563" y="4437063"/>
            <a:ext cx="1295400" cy="457200"/>
          </a:xfrm>
          <a:prstGeom prst="rect">
            <a:avLst/>
          </a:prstGeom>
          <a:solidFill>
            <a:srgbClr val="DADAF6"/>
          </a:solidFill>
          <a:ln w="9525">
            <a:solidFill>
              <a:schemeClr val="tx1"/>
            </a:solidFill>
            <a:miter lim="800000"/>
            <a:headEnd/>
            <a:tailEnd/>
          </a:ln>
        </p:spPr>
        <p:txBody>
          <a:bodyPr wrap="none" anchor="ctr"/>
          <a:lstStyle/>
          <a:p>
            <a:pPr algn="ctr"/>
            <a:r>
              <a:rPr lang="en-US" altLang="zh-TW" sz="1600">
                <a:latin typeface="Arial" charset="0"/>
                <a:ea typeface="PMingLiU" pitchFamily="18" charset="-120"/>
              </a:rPr>
              <a:t>Physical</a:t>
            </a:r>
          </a:p>
        </p:txBody>
      </p:sp>
      <p:grpSp>
        <p:nvGrpSpPr>
          <p:cNvPr id="31767" name="Group 617"/>
          <p:cNvGrpSpPr>
            <a:grpSpLocks/>
          </p:cNvGrpSpPr>
          <p:nvPr/>
        </p:nvGrpSpPr>
        <p:grpSpPr bwMode="auto">
          <a:xfrm>
            <a:off x="3205163" y="3522663"/>
            <a:ext cx="1295400" cy="457200"/>
            <a:chOff x="1776" y="1824"/>
            <a:chExt cx="816" cy="288"/>
          </a:xfrm>
        </p:grpSpPr>
        <p:sp>
          <p:nvSpPr>
            <p:cNvPr id="31777" name="Freeform 618"/>
            <p:cNvSpPr>
              <a:spLocks/>
            </p:cNvSpPr>
            <p:nvPr/>
          </p:nvSpPr>
          <p:spPr bwMode="auto">
            <a:xfrm>
              <a:off x="1776" y="1824"/>
              <a:ext cx="816" cy="288"/>
            </a:xfrm>
            <a:custGeom>
              <a:avLst/>
              <a:gdLst>
                <a:gd name="T0" fmla="*/ 0 w 816"/>
                <a:gd name="T1" fmla="*/ 288 h 288"/>
                <a:gd name="T2" fmla="*/ 0 w 816"/>
                <a:gd name="T3" fmla="*/ 0 h 288"/>
                <a:gd name="T4" fmla="*/ 576 w 816"/>
                <a:gd name="T5" fmla="*/ 0 h 288"/>
                <a:gd name="T6" fmla="*/ 816 w 816"/>
                <a:gd name="T7" fmla="*/ 288 h 288"/>
                <a:gd name="T8" fmla="*/ 0 w 816"/>
                <a:gd name="T9" fmla="*/ 288 h 288"/>
                <a:gd name="T10" fmla="*/ 0 60000 65536"/>
                <a:gd name="T11" fmla="*/ 0 60000 65536"/>
                <a:gd name="T12" fmla="*/ 0 60000 65536"/>
                <a:gd name="T13" fmla="*/ 0 60000 65536"/>
                <a:gd name="T14" fmla="*/ 0 60000 65536"/>
                <a:gd name="T15" fmla="*/ 0 w 816"/>
                <a:gd name="T16" fmla="*/ 0 h 288"/>
                <a:gd name="T17" fmla="*/ 816 w 816"/>
                <a:gd name="T18" fmla="*/ 288 h 288"/>
              </a:gdLst>
              <a:ahLst/>
              <a:cxnLst>
                <a:cxn ang="T10">
                  <a:pos x="T0" y="T1"/>
                </a:cxn>
                <a:cxn ang="T11">
                  <a:pos x="T2" y="T3"/>
                </a:cxn>
                <a:cxn ang="T12">
                  <a:pos x="T4" y="T5"/>
                </a:cxn>
                <a:cxn ang="T13">
                  <a:pos x="T6" y="T7"/>
                </a:cxn>
                <a:cxn ang="T14">
                  <a:pos x="T8" y="T9"/>
                </a:cxn>
              </a:cxnLst>
              <a:rect l="T15" t="T16" r="T17" b="T18"/>
              <a:pathLst>
                <a:path w="816" h="288">
                  <a:moveTo>
                    <a:pt x="0" y="288"/>
                  </a:moveTo>
                  <a:lnTo>
                    <a:pt x="0" y="0"/>
                  </a:lnTo>
                  <a:lnTo>
                    <a:pt x="576" y="0"/>
                  </a:lnTo>
                  <a:lnTo>
                    <a:pt x="816" y="288"/>
                  </a:lnTo>
                  <a:lnTo>
                    <a:pt x="0" y="288"/>
                  </a:lnTo>
                  <a:close/>
                </a:path>
              </a:pathLst>
            </a:custGeom>
            <a:solidFill>
              <a:srgbClr val="DADAF6"/>
            </a:solidFill>
            <a:ln w="9525">
              <a:solidFill>
                <a:schemeClr val="tx1"/>
              </a:solidFill>
              <a:round/>
              <a:headEnd/>
              <a:tailEnd/>
            </a:ln>
          </p:spPr>
          <p:txBody>
            <a:bodyPr wrap="none" anchor="ctr"/>
            <a:lstStyle/>
            <a:p>
              <a:endParaRPr lang="zh-CN" altLang="en-US"/>
            </a:p>
          </p:txBody>
        </p:sp>
        <p:sp>
          <p:nvSpPr>
            <p:cNvPr id="31778" name="Rectangle 619"/>
            <p:cNvSpPr>
              <a:spLocks noChangeArrowheads="1"/>
            </p:cNvSpPr>
            <p:nvPr/>
          </p:nvSpPr>
          <p:spPr bwMode="auto">
            <a:xfrm>
              <a:off x="1824" y="1872"/>
              <a:ext cx="585" cy="212"/>
            </a:xfrm>
            <a:prstGeom prst="rect">
              <a:avLst/>
            </a:prstGeom>
            <a:noFill/>
            <a:ln w="9525">
              <a:noFill/>
              <a:miter lim="800000"/>
              <a:headEnd/>
              <a:tailEnd/>
            </a:ln>
          </p:spPr>
          <p:txBody>
            <a:bodyPr wrap="none">
              <a:spAutoFit/>
            </a:bodyPr>
            <a:lstStyle/>
            <a:p>
              <a:r>
                <a:rPr lang="en-US" altLang="zh-TW" sz="1600">
                  <a:latin typeface="Arial" charset="0"/>
                  <a:ea typeface="PMingLiU" pitchFamily="18" charset="-120"/>
                </a:rPr>
                <a:t>Network</a:t>
              </a:r>
            </a:p>
          </p:txBody>
        </p:sp>
      </p:grpSp>
      <p:grpSp>
        <p:nvGrpSpPr>
          <p:cNvPr id="31768" name="Group 620"/>
          <p:cNvGrpSpPr>
            <a:grpSpLocks/>
          </p:cNvGrpSpPr>
          <p:nvPr/>
        </p:nvGrpSpPr>
        <p:grpSpPr bwMode="auto">
          <a:xfrm flipH="1">
            <a:off x="4500563" y="3522663"/>
            <a:ext cx="1295400" cy="457200"/>
            <a:chOff x="1776" y="1824"/>
            <a:chExt cx="816" cy="288"/>
          </a:xfrm>
        </p:grpSpPr>
        <p:sp>
          <p:nvSpPr>
            <p:cNvPr id="31775" name="Freeform 621"/>
            <p:cNvSpPr>
              <a:spLocks/>
            </p:cNvSpPr>
            <p:nvPr/>
          </p:nvSpPr>
          <p:spPr bwMode="auto">
            <a:xfrm>
              <a:off x="1776" y="1824"/>
              <a:ext cx="816" cy="288"/>
            </a:xfrm>
            <a:custGeom>
              <a:avLst/>
              <a:gdLst>
                <a:gd name="T0" fmla="*/ 0 w 816"/>
                <a:gd name="T1" fmla="*/ 288 h 288"/>
                <a:gd name="T2" fmla="*/ 0 w 816"/>
                <a:gd name="T3" fmla="*/ 0 h 288"/>
                <a:gd name="T4" fmla="*/ 576 w 816"/>
                <a:gd name="T5" fmla="*/ 0 h 288"/>
                <a:gd name="T6" fmla="*/ 816 w 816"/>
                <a:gd name="T7" fmla="*/ 288 h 288"/>
                <a:gd name="T8" fmla="*/ 0 w 816"/>
                <a:gd name="T9" fmla="*/ 288 h 288"/>
                <a:gd name="T10" fmla="*/ 0 60000 65536"/>
                <a:gd name="T11" fmla="*/ 0 60000 65536"/>
                <a:gd name="T12" fmla="*/ 0 60000 65536"/>
                <a:gd name="T13" fmla="*/ 0 60000 65536"/>
                <a:gd name="T14" fmla="*/ 0 60000 65536"/>
                <a:gd name="T15" fmla="*/ 0 w 816"/>
                <a:gd name="T16" fmla="*/ 0 h 288"/>
                <a:gd name="T17" fmla="*/ 816 w 816"/>
                <a:gd name="T18" fmla="*/ 288 h 288"/>
              </a:gdLst>
              <a:ahLst/>
              <a:cxnLst>
                <a:cxn ang="T10">
                  <a:pos x="T0" y="T1"/>
                </a:cxn>
                <a:cxn ang="T11">
                  <a:pos x="T2" y="T3"/>
                </a:cxn>
                <a:cxn ang="T12">
                  <a:pos x="T4" y="T5"/>
                </a:cxn>
                <a:cxn ang="T13">
                  <a:pos x="T6" y="T7"/>
                </a:cxn>
                <a:cxn ang="T14">
                  <a:pos x="T8" y="T9"/>
                </a:cxn>
              </a:cxnLst>
              <a:rect l="T15" t="T16" r="T17" b="T18"/>
              <a:pathLst>
                <a:path w="816" h="288">
                  <a:moveTo>
                    <a:pt x="0" y="288"/>
                  </a:moveTo>
                  <a:lnTo>
                    <a:pt x="0" y="0"/>
                  </a:lnTo>
                  <a:lnTo>
                    <a:pt x="576" y="0"/>
                  </a:lnTo>
                  <a:lnTo>
                    <a:pt x="816" y="288"/>
                  </a:lnTo>
                  <a:lnTo>
                    <a:pt x="0" y="288"/>
                  </a:lnTo>
                  <a:close/>
                </a:path>
              </a:pathLst>
            </a:custGeom>
            <a:solidFill>
              <a:srgbClr val="DADAF6"/>
            </a:solidFill>
            <a:ln w="9525">
              <a:solidFill>
                <a:schemeClr val="tx1"/>
              </a:solidFill>
              <a:round/>
              <a:headEnd/>
              <a:tailEnd/>
            </a:ln>
          </p:spPr>
          <p:txBody>
            <a:bodyPr wrap="none" anchor="ctr"/>
            <a:lstStyle/>
            <a:p>
              <a:endParaRPr lang="zh-CN" altLang="en-US"/>
            </a:p>
          </p:txBody>
        </p:sp>
        <p:sp>
          <p:nvSpPr>
            <p:cNvPr id="31776" name="Rectangle 622"/>
            <p:cNvSpPr>
              <a:spLocks noChangeArrowheads="1"/>
            </p:cNvSpPr>
            <p:nvPr/>
          </p:nvSpPr>
          <p:spPr bwMode="auto">
            <a:xfrm>
              <a:off x="1824" y="1872"/>
              <a:ext cx="585" cy="212"/>
            </a:xfrm>
            <a:prstGeom prst="rect">
              <a:avLst/>
            </a:prstGeom>
            <a:noFill/>
            <a:ln w="9525">
              <a:noFill/>
              <a:miter lim="800000"/>
              <a:headEnd/>
              <a:tailEnd/>
            </a:ln>
          </p:spPr>
          <p:txBody>
            <a:bodyPr wrap="none">
              <a:spAutoFit/>
            </a:bodyPr>
            <a:lstStyle/>
            <a:p>
              <a:r>
                <a:rPr lang="en-US" altLang="zh-TW" sz="1600">
                  <a:latin typeface="Arial" charset="0"/>
                  <a:ea typeface="PMingLiU" pitchFamily="18" charset="-120"/>
                </a:rPr>
                <a:t>Network</a:t>
              </a:r>
            </a:p>
          </p:txBody>
        </p:sp>
      </p:grpSp>
      <p:sp>
        <p:nvSpPr>
          <p:cNvPr id="31769" name="Freeform 623"/>
          <p:cNvSpPr>
            <a:spLocks/>
          </p:cNvSpPr>
          <p:nvPr/>
        </p:nvSpPr>
        <p:spPr bwMode="auto">
          <a:xfrm>
            <a:off x="4119563" y="3522663"/>
            <a:ext cx="762000" cy="457200"/>
          </a:xfrm>
          <a:custGeom>
            <a:avLst/>
            <a:gdLst>
              <a:gd name="T0" fmla="*/ 0 w 480"/>
              <a:gd name="T1" fmla="*/ 0 h 288"/>
              <a:gd name="T2" fmla="*/ 480 w 480"/>
              <a:gd name="T3" fmla="*/ 0 h 288"/>
              <a:gd name="T4" fmla="*/ 240 w 480"/>
              <a:gd name="T5" fmla="*/ 288 h 288"/>
              <a:gd name="T6" fmla="*/ 0 w 480"/>
              <a:gd name="T7" fmla="*/ 0 h 288"/>
              <a:gd name="T8" fmla="*/ 0 60000 65536"/>
              <a:gd name="T9" fmla="*/ 0 60000 65536"/>
              <a:gd name="T10" fmla="*/ 0 60000 65536"/>
              <a:gd name="T11" fmla="*/ 0 60000 65536"/>
              <a:gd name="T12" fmla="*/ 0 w 480"/>
              <a:gd name="T13" fmla="*/ 0 h 288"/>
              <a:gd name="T14" fmla="*/ 480 w 480"/>
              <a:gd name="T15" fmla="*/ 288 h 288"/>
            </a:gdLst>
            <a:ahLst/>
            <a:cxnLst>
              <a:cxn ang="T8">
                <a:pos x="T0" y="T1"/>
              </a:cxn>
              <a:cxn ang="T9">
                <a:pos x="T2" y="T3"/>
              </a:cxn>
              <a:cxn ang="T10">
                <a:pos x="T4" y="T5"/>
              </a:cxn>
              <a:cxn ang="T11">
                <a:pos x="T6" y="T7"/>
              </a:cxn>
            </a:cxnLst>
            <a:rect l="T12" t="T13" r="T14" b="T15"/>
            <a:pathLst>
              <a:path w="480" h="288">
                <a:moveTo>
                  <a:pt x="0" y="0"/>
                </a:moveTo>
                <a:lnTo>
                  <a:pt x="480" y="0"/>
                </a:lnTo>
                <a:lnTo>
                  <a:pt x="240" y="288"/>
                </a:lnTo>
                <a:lnTo>
                  <a:pt x="0" y="0"/>
                </a:lnTo>
                <a:close/>
              </a:path>
            </a:pathLst>
          </a:custGeom>
          <a:solidFill>
            <a:srgbClr val="DADAF6"/>
          </a:solidFill>
          <a:ln w="9525">
            <a:solidFill>
              <a:schemeClr val="tx1"/>
            </a:solidFill>
            <a:round/>
            <a:headEnd/>
            <a:tailEnd/>
          </a:ln>
        </p:spPr>
        <p:txBody>
          <a:bodyPr wrap="none" anchor="ctr"/>
          <a:lstStyle/>
          <a:p>
            <a:endParaRPr lang="zh-CN" altLang="en-US"/>
          </a:p>
        </p:txBody>
      </p:sp>
      <p:cxnSp>
        <p:nvCxnSpPr>
          <p:cNvPr id="31770" name="AutoShape 624"/>
          <p:cNvCxnSpPr>
            <a:cxnSpLocks noChangeShapeType="1"/>
            <a:stCxn id="31751" idx="2"/>
          </p:cNvCxnSpPr>
          <p:nvPr/>
        </p:nvCxnSpPr>
        <p:spPr bwMode="auto">
          <a:xfrm rot="16200000" flipH="1">
            <a:off x="2081213" y="4684713"/>
            <a:ext cx="228600" cy="647700"/>
          </a:xfrm>
          <a:prstGeom prst="bentConnector2">
            <a:avLst/>
          </a:prstGeom>
          <a:noFill/>
          <a:ln w="38100">
            <a:solidFill>
              <a:schemeClr val="tx1"/>
            </a:solidFill>
            <a:miter lim="800000"/>
            <a:headEnd/>
            <a:tailEnd type="arrow" w="med" len="med"/>
          </a:ln>
        </p:spPr>
      </p:cxnSp>
      <p:cxnSp>
        <p:nvCxnSpPr>
          <p:cNvPr id="31771" name="AutoShape 625"/>
          <p:cNvCxnSpPr>
            <a:cxnSpLocks noChangeShapeType="1"/>
            <a:stCxn id="31759" idx="2"/>
          </p:cNvCxnSpPr>
          <p:nvPr/>
        </p:nvCxnSpPr>
        <p:spPr bwMode="auto">
          <a:xfrm rot="5400000">
            <a:off x="3414713" y="4684713"/>
            <a:ext cx="228600" cy="647700"/>
          </a:xfrm>
          <a:prstGeom prst="bentConnector2">
            <a:avLst/>
          </a:prstGeom>
          <a:noFill/>
          <a:ln w="38100">
            <a:solidFill>
              <a:schemeClr val="tx1"/>
            </a:solidFill>
            <a:miter lim="800000"/>
            <a:headEnd/>
            <a:tailEnd type="arrow" w="med" len="med"/>
          </a:ln>
        </p:spPr>
      </p:cxnSp>
      <p:cxnSp>
        <p:nvCxnSpPr>
          <p:cNvPr id="31772" name="AutoShape 626"/>
          <p:cNvCxnSpPr>
            <a:cxnSpLocks noChangeShapeType="1"/>
            <a:stCxn id="32357" idx="1"/>
            <a:endCxn id="31898" idx="3"/>
          </p:cNvCxnSpPr>
          <p:nvPr/>
        </p:nvCxnSpPr>
        <p:spPr bwMode="auto">
          <a:xfrm>
            <a:off x="3783013" y="2697163"/>
            <a:ext cx="336550" cy="563562"/>
          </a:xfrm>
          <a:prstGeom prst="straightConnector1">
            <a:avLst/>
          </a:prstGeom>
          <a:noFill/>
          <a:ln w="9525">
            <a:solidFill>
              <a:schemeClr val="tx1"/>
            </a:solidFill>
            <a:round/>
            <a:headEnd/>
            <a:tailEnd/>
          </a:ln>
        </p:spPr>
      </p:cxnSp>
      <p:cxnSp>
        <p:nvCxnSpPr>
          <p:cNvPr id="31773" name="AutoShape 627"/>
          <p:cNvCxnSpPr>
            <a:cxnSpLocks noChangeShapeType="1"/>
            <a:stCxn id="32265" idx="6"/>
            <a:endCxn id="32283" idx="24"/>
          </p:cNvCxnSpPr>
          <p:nvPr/>
        </p:nvCxnSpPr>
        <p:spPr bwMode="auto">
          <a:xfrm flipV="1">
            <a:off x="4949825" y="2357438"/>
            <a:ext cx="1844675" cy="882650"/>
          </a:xfrm>
          <a:prstGeom prst="straightConnector1">
            <a:avLst/>
          </a:prstGeom>
          <a:noFill/>
          <a:ln w="9525">
            <a:solidFill>
              <a:schemeClr val="tx1"/>
            </a:solidFill>
            <a:round/>
            <a:headEnd/>
            <a:tailEnd/>
          </a:ln>
        </p:spPr>
      </p:cxnSp>
      <p:sp>
        <p:nvSpPr>
          <p:cNvPr id="31774" name="Text Box 628"/>
          <p:cNvSpPr txBox="1">
            <a:spLocks noChangeArrowheads="1"/>
          </p:cNvSpPr>
          <p:nvPr/>
        </p:nvSpPr>
        <p:spPr bwMode="auto">
          <a:xfrm>
            <a:off x="2519363" y="5199063"/>
            <a:ext cx="712787" cy="336550"/>
          </a:xfrm>
          <a:prstGeom prst="rect">
            <a:avLst/>
          </a:prstGeom>
          <a:noFill/>
          <a:ln w="9525">
            <a:noFill/>
            <a:miter lim="800000"/>
            <a:headEnd/>
            <a:tailEnd/>
          </a:ln>
        </p:spPr>
        <p:txBody>
          <a:bodyPr wrap="none">
            <a:spAutoFit/>
          </a:bodyPr>
          <a:lstStyle/>
          <a:p>
            <a:r>
              <a:rPr lang="en-US" altLang="zh-TW" sz="1600">
                <a:latin typeface="Arial" charset="0"/>
                <a:ea typeface="PMingLiU" pitchFamily="18" charset="-120"/>
              </a:rPr>
              <a:t>Radio</a:t>
            </a:r>
          </a:p>
        </p:txBody>
      </p:sp>
      <p:sp>
        <p:nvSpPr>
          <p:cNvPr id="2" name="标题 1"/>
          <p:cNvSpPr>
            <a:spLocks noGrp="1"/>
          </p:cNvSpPr>
          <p:nvPr>
            <p:ph type="title"/>
          </p:nvPr>
        </p:nvSpPr>
        <p:spPr/>
        <p:txBody>
          <a:bodyPr/>
          <a:lstStyle/>
          <a:p>
            <a:r>
              <a:rPr lang="en-US" altLang="zh-CN">
                <a:latin typeface="Gill Sans MT" panose="020B0502020104020203" pitchFamily="34" charset="0"/>
              </a:rPr>
              <a:t>How to implement internetworking</a:t>
            </a:r>
            <a:endParaRPr lang="zh-CN" altLang="en-US">
              <a:latin typeface="Gill Sans MT" panose="020B0502020104020203" pitchFamily="34" charset="0"/>
            </a:endParaRP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3426" name="Line 2"/>
          <p:cNvSpPr>
            <a:spLocks noChangeShapeType="1"/>
          </p:cNvSpPr>
          <p:nvPr/>
        </p:nvSpPr>
        <p:spPr bwMode="auto">
          <a:xfrm>
            <a:off x="395288" y="849313"/>
            <a:ext cx="0" cy="2663825"/>
          </a:xfrm>
          <a:prstGeom prst="line">
            <a:avLst/>
          </a:prstGeom>
          <a:noFill/>
          <a:ln w="28575">
            <a:solidFill>
              <a:schemeClr val="tx2"/>
            </a:solidFill>
            <a:round/>
            <a:headEnd type="triangle" w="med" len="lg"/>
            <a:tailEnd type="triangle" w="med" len="lg"/>
          </a:ln>
        </p:spPr>
        <p:txBody>
          <a:bodyPr/>
          <a:lstStyle/>
          <a:p>
            <a:endParaRPr lang="zh-CN" altLang="en-US"/>
          </a:p>
        </p:txBody>
      </p:sp>
      <p:sp>
        <p:nvSpPr>
          <p:cNvPr id="103427" name="Rectangle 3"/>
          <p:cNvSpPr>
            <a:spLocks noChangeArrowheads="1"/>
          </p:cNvSpPr>
          <p:nvPr/>
        </p:nvSpPr>
        <p:spPr bwMode="auto">
          <a:xfrm>
            <a:off x="176213" y="1712913"/>
            <a:ext cx="434975" cy="698500"/>
          </a:xfrm>
          <a:prstGeom prst="rect">
            <a:avLst/>
          </a:prstGeom>
          <a:solidFill>
            <a:schemeClr val="bg1"/>
          </a:solid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a:t>
            </a:r>
          </a:p>
          <a:p>
            <a:pPr defTabSz="762000" eaLnBrk="0" hangingPunct="0"/>
            <a:r>
              <a:rPr kumimoji="1" lang="zh-CN" altLang="en-US" sz="2000">
                <a:latin typeface="Arial" panose="020B0604020202020204" pitchFamily="34" charset="0"/>
              </a:rPr>
              <a:t>部</a:t>
            </a:r>
          </a:p>
        </p:txBody>
      </p:sp>
      <p:sp>
        <p:nvSpPr>
          <p:cNvPr id="103428" name="Rectangle 4"/>
          <p:cNvSpPr>
            <a:spLocks noChangeArrowheads="1"/>
          </p:cNvSpPr>
          <p:nvPr/>
        </p:nvSpPr>
        <p:spPr bwMode="auto">
          <a:xfrm>
            <a:off x="3094038" y="879475"/>
            <a:ext cx="1966912" cy="434975"/>
          </a:xfrm>
          <a:prstGeom prst="rect">
            <a:avLst/>
          </a:prstGeom>
          <a:solidFill>
            <a:srgbClr val="DDDDDD"/>
          </a:solidFill>
          <a:ln w="12700">
            <a:noFill/>
            <a:miter lim="800000"/>
          </a:ln>
        </p:spPr>
        <p:txBody>
          <a:bodyPr wrap="none" anchor="ctr"/>
          <a:lstStyle/>
          <a:p>
            <a:endParaRPr lang="zh-CN" altLang="en-US"/>
          </a:p>
        </p:txBody>
      </p:sp>
      <p:sp>
        <p:nvSpPr>
          <p:cNvPr id="103429" name="Rectangle 6"/>
          <p:cNvSpPr>
            <a:spLocks noChangeArrowheads="1"/>
          </p:cNvSpPr>
          <p:nvPr/>
        </p:nvSpPr>
        <p:spPr bwMode="auto">
          <a:xfrm>
            <a:off x="1136650" y="869950"/>
            <a:ext cx="7864475" cy="2643188"/>
          </a:xfrm>
          <a:prstGeom prst="rect">
            <a:avLst/>
          </a:prstGeom>
          <a:solidFill>
            <a:srgbClr val="CCECFF"/>
          </a:solidFill>
          <a:ln w="25400">
            <a:solidFill>
              <a:schemeClr val="tx1"/>
            </a:solidFill>
            <a:miter lim="800000"/>
          </a:ln>
        </p:spPr>
        <p:txBody>
          <a:bodyPr wrap="none" anchor="ctr"/>
          <a:lstStyle/>
          <a:p>
            <a:endParaRPr lang="zh-CN" altLang="en-US"/>
          </a:p>
        </p:txBody>
      </p:sp>
      <p:sp>
        <p:nvSpPr>
          <p:cNvPr id="103430" name="Rectangle 7"/>
          <p:cNvSpPr>
            <a:spLocks noChangeArrowheads="1"/>
          </p:cNvSpPr>
          <p:nvPr/>
        </p:nvSpPr>
        <p:spPr bwMode="auto">
          <a:xfrm>
            <a:off x="1150938" y="3524250"/>
            <a:ext cx="7832725" cy="681038"/>
          </a:xfrm>
          <a:prstGeom prst="rect">
            <a:avLst/>
          </a:prstGeom>
          <a:solidFill>
            <a:srgbClr val="FFFF99"/>
          </a:solidFill>
          <a:ln w="12700">
            <a:solidFill>
              <a:srgbClr val="333399"/>
            </a:solidFill>
            <a:miter lim="800000"/>
          </a:ln>
        </p:spPr>
        <p:txBody>
          <a:bodyPr wrap="none" anchor="ctr"/>
          <a:lstStyle/>
          <a:p>
            <a:endParaRPr lang="zh-CN" altLang="en-US"/>
          </a:p>
        </p:txBody>
      </p:sp>
      <p:sp>
        <p:nvSpPr>
          <p:cNvPr id="103431" name="Line 8"/>
          <p:cNvSpPr>
            <a:spLocks noChangeShapeType="1"/>
          </p:cNvSpPr>
          <p:nvPr/>
        </p:nvSpPr>
        <p:spPr bwMode="auto">
          <a:xfrm>
            <a:off x="1131888" y="1320800"/>
            <a:ext cx="7878762" cy="0"/>
          </a:xfrm>
          <a:prstGeom prst="line">
            <a:avLst/>
          </a:prstGeom>
          <a:noFill/>
          <a:ln w="12700">
            <a:solidFill>
              <a:schemeClr val="tx1"/>
            </a:solidFill>
            <a:round/>
          </a:ln>
        </p:spPr>
        <p:txBody>
          <a:bodyPr wrap="none" anchor="ctr"/>
          <a:lstStyle/>
          <a:p>
            <a:endParaRPr lang="zh-CN" altLang="en-US"/>
          </a:p>
        </p:txBody>
      </p:sp>
      <p:sp>
        <p:nvSpPr>
          <p:cNvPr id="103432" name="Line 9"/>
          <p:cNvSpPr>
            <a:spLocks noChangeShapeType="1"/>
          </p:cNvSpPr>
          <p:nvPr/>
        </p:nvSpPr>
        <p:spPr bwMode="auto">
          <a:xfrm>
            <a:off x="1131888" y="1763713"/>
            <a:ext cx="7878762" cy="0"/>
          </a:xfrm>
          <a:prstGeom prst="line">
            <a:avLst/>
          </a:prstGeom>
          <a:noFill/>
          <a:ln w="12700">
            <a:solidFill>
              <a:schemeClr val="tx1"/>
            </a:solidFill>
            <a:round/>
          </a:ln>
        </p:spPr>
        <p:txBody>
          <a:bodyPr wrap="none" anchor="ctr"/>
          <a:lstStyle/>
          <a:p>
            <a:endParaRPr lang="zh-CN" altLang="en-US"/>
          </a:p>
        </p:txBody>
      </p:sp>
      <p:sp>
        <p:nvSpPr>
          <p:cNvPr id="103433" name="Line 10"/>
          <p:cNvSpPr>
            <a:spLocks noChangeShapeType="1"/>
          </p:cNvSpPr>
          <p:nvPr/>
        </p:nvSpPr>
        <p:spPr bwMode="auto">
          <a:xfrm>
            <a:off x="1131888" y="2208213"/>
            <a:ext cx="7878762" cy="0"/>
          </a:xfrm>
          <a:prstGeom prst="line">
            <a:avLst/>
          </a:prstGeom>
          <a:noFill/>
          <a:ln w="12700">
            <a:solidFill>
              <a:schemeClr val="tx1"/>
            </a:solidFill>
            <a:round/>
          </a:ln>
        </p:spPr>
        <p:txBody>
          <a:bodyPr wrap="none" anchor="ctr"/>
          <a:lstStyle/>
          <a:p>
            <a:endParaRPr lang="zh-CN" altLang="en-US"/>
          </a:p>
        </p:txBody>
      </p:sp>
      <p:sp>
        <p:nvSpPr>
          <p:cNvPr id="103434" name="Line 11"/>
          <p:cNvSpPr>
            <a:spLocks noChangeShapeType="1"/>
          </p:cNvSpPr>
          <p:nvPr/>
        </p:nvSpPr>
        <p:spPr bwMode="auto">
          <a:xfrm>
            <a:off x="1131888" y="2646363"/>
            <a:ext cx="7878762" cy="0"/>
          </a:xfrm>
          <a:prstGeom prst="line">
            <a:avLst/>
          </a:prstGeom>
          <a:noFill/>
          <a:ln w="12700">
            <a:solidFill>
              <a:schemeClr val="tx1"/>
            </a:solidFill>
            <a:round/>
          </a:ln>
        </p:spPr>
        <p:txBody>
          <a:bodyPr wrap="none" anchor="ctr"/>
          <a:lstStyle/>
          <a:p>
            <a:endParaRPr lang="zh-CN" altLang="en-US"/>
          </a:p>
        </p:txBody>
      </p:sp>
      <p:sp>
        <p:nvSpPr>
          <p:cNvPr id="103435" name="Line 12"/>
          <p:cNvSpPr>
            <a:spLocks noChangeShapeType="1"/>
          </p:cNvSpPr>
          <p:nvPr/>
        </p:nvSpPr>
        <p:spPr bwMode="auto">
          <a:xfrm>
            <a:off x="1131888" y="3090863"/>
            <a:ext cx="7878762" cy="0"/>
          </a:xfrm>
          <a:prstGeom prst="line">
            <a:avLst/>
          </a:prstGeom>
          <a:noFill/>
          <a:ln w="12700">
            <a:solidFill>
              <a:schemeClr val="tx1"/>
            </a:solidFill>
            <a:round/>
          </a:ln>
        </p:spPr>
        <p:txBody>
          <a:bodyPr wrap="none" anchor="ctr"/>
          <a:lstStyle/>
          <a:p>
            <a:endParaRPr lang="zh-CN" altLang="en-US"/>
          </a:p>
        </p:txBody>
      </p:sp>
      <p:sp>
        <p:nvSpPr>
          <p:cNvPr id="103436" name="Line 13"/>
          <p:cNvSpPr>
            <a:spLocks noChangeShapeType="1"/>
          </p:cNvSpPr>
          <p:nvPr/>
        </p:nvSpPr>
        <p:spPr bwMode="auto">
          <a:xfrm>
            <a:off x="2100263" y="877888"/>
            <a:ext cx="0" cy="442912"/>
          </a:xfrm>
          <a:prstGeom prst="line">
            <a:avLst/>
          </a:prstGeom>
          <a:noFill/>
          <a:ln w="12700">
            <a:solidFill>
              <a:schemeClr val="tx1"/>
            </a:solidFill>
            <a:round/>
          </a:ln>
        </p:spPr>
        <p:txBody>
          <a:bodyPr wrap="none" anchor="ctr"/>
          <a:lstStyle/>
          <a:p>
            <a:endParaRPr lang="zh-CN" altLang="en-US"/>
          </a:p>
        </p:txBody>
      </p:sp>
      <p:sp>
        <p:nvSpPr>
          <p:cNvPr id="103437" name="Line 14"/>
          <p:cNvSpPr>
            <a:spLocks noChangeShapeType="1"/>
          </p:cNvSpPr>
          <p:nvPr/>
        </p:nvSpPr>
        <p:spPr bwMode="auto">
          <a:xfrm>
            <a:off x="3084513" y="877888"/>
            <a:ext cx="0" cy="442912"/>
          </a:xfrm>
          <a:prstGeom prst="line">
            <a:avLst/>
          </a:prstGeom>
          <a:noFill/>
          <a:ln w="12700">
            <a:solidFill>
              <a:schemeClr val="tx1"/>
            </a:solidFill>
            <a:round/>
          </a:ln>
        </p:spPr>
        <p:txBody>
          <a:bodyPr wrap="none" anchor="ctr"/>
          <a:lstStyle/>
          <a:p>
            <a:endParaRPr lang="zh-CN" altLang="en-US"/>
          </a:p>
        </p:txBody>
      </p:sp>
      <p:sp>
        <p:nvSpPr>
          <p:cNvPr id="103438" name="Line 15"/>
          <p:cNvSpPr>
            <a:spLocks noChangeShapeType="1"/>
          </p:cNvSpPr>
          <p:nvPr/>
        </p:nvSpPr>
        <p:spPr bwMode="auto">
          <a:xfrm>
            <a:off x="3084513" y="1773238"/>
            <a:ext cx="0" cy="431800"/>
          </a:xfrm>
          <a:prstGeom prst="line">
            <a:avLst/>
          </a:prstGeom>
          <a:noFill/>
          <a:ln w="12700">
            <a:solidFill>
              <a:schemeClr val="tx1"/>
            </a:solidFill>
            <a:round/>
          </a:ln>
        </p:spPr>
        <p:txBody>
          <a:bodyPr wrap="none" anchor="ctr"/>
          <a:lstStyle/>
          <a:p>
            <a:endParaRPr lang="zh-CN" altLang="en-US"/>
          </a:p>
        </p:txBody>
      </p:sp>
      <p:sp>
        <p:nvSpPr>
          <p:cNvPr id="103439" name="Line 16"/>
          <p:cNvSpPr>
            <a:spLocks noChangeShapeType="1"/>
          </p:cNvSpPr>
          <p:nvPr/>
        </p:nvSpPr>
        <p:spPr bwMode="auto">
          <a:xfrm>
            <a:off x="5057775" y="877888"/>
            <a:ext cx="0" cy="1327150"/>
          </a:xfrm>
          <a:prstGeom prst="line">
            <a:avLst/>
          </a:prstGeom>
          <a:noFill/>
          <a:ln w="12700">
            <a:solidFill>
              <a:schemeClr val="tx1"/>
            </a:solidFill>
            <a:round/>
          </a:ln>
        </p:spPr>
        <p:txBody>
          <a:bodyPr wrap="none" anchor="ctr"/>
          <a:lstStyle/>
          <a:p>
            <a:endParaRPr lang="zh-CN" altLang="en-US"/>
          </a:p>
        </p:txBody>
      </p:sp>
      <p:sp>
        <p:nvSpPr>
          <p:cNvPr id="103440" name="Line 17"/>
          <p:cNvSpPr>
            <a:spLocks noChangeShapeType="1"/>
          </p:cNvSpPr>
          <p:nvPr/>
        </p:nvSpPr>
        <p:spPr bwMode="auto">
          <a:xfrm flipV="1">
            <a:off x="7029450" y="3086100"/>
            <a:ext cx="0" cy="441325"/>
          </a:xfrm>
          <a:prstGeom prst="line">
            <a:avLst/>
          </a:prstGeom>
          <a:noFill/>
          <a:ln w="12700">
            <a:solidFill>
              <a:schemeClr val="tx1"/>
            </a:solidFill>
            <a:round/>
          </a:ln>
        </p:spPr>
        <p:txBody>
          <a:bodyPr wrap="none" anchor="ctr"/>
          <a:lstStyle/>
          <a:p>
            <a:endParaRPr lang="zh-CN" altLang="en-US"/>
          </a:p>
        </p:txBody>
      </p:sp>
      <p:sp>
        <p:nvSpPr>
          <p:cNvPr id="103441" name="Line 18"/>
          <p:cNvSpPr>
            <a:spLocks noChangeShapeType="1"/>
          </p:cNvSpPr>
          <p:nvPr/>
        </p:nvSpPr>
        <p:spPr bwMode="auto">
          <a:xfrm>
            <a:off x="5859463" y="1330325"/>
            <a:ext cx="0" cy="433388"/>
          </a:xfrm>
          <a:prstGeom prst="line">
            <a:avLst/>
          </a:prstGeom>
          <a:noFill/>
          <a:ln w="12700">
            <a:solidFill>
              <a:schemeClr val="tx1"/>
            </a:solidFill>
            <a:round/>
          </a:ln>
        </p:spPr>
        <p:txBody>
          <a:bodyPr wrap="none" anchor="ctr"/>
          <a:lstStyle/>
          <a:p>
            <a:endParaRPr lang="zh-CN" altLang="en-US"/>
          </a:p>
        </p:txBody>
      </p:sp>
      <p:sp>
        <p:nvSpPr>
          <p:cNvPr id="103442" name="Rectangle 19"/>
          <p:cNvSpPr>
            <a:spLocks noChangeArrowheads="1"/>
          </p:cNvSpPr>
          <p:nvPr/>
        </p:nvSpPr>
        <p:spPr bwMode="auto">
          <a:xfrm>
            <a:off x="1079500" y="490538"/>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0</a:t>
            </a:r>
          </a:p>
        </p:txBody>
      </p:sp>
      <p:sp>
        <p:nvSpPr>
          <p:cNvPr id="103443" name="Rectangle 20"/>
          <p:cNvSpPr>
            <a:spLocks noChangeArrowheads="1"/>
          </p:cNvSpPr>
          <p:nvPr/>
        </p:nvSpPr>
        <p:spPr bwMode="auto">
          <a:xfrm>
            <a:off x="2014538" y="490538"/>
            <a:ext cx="3222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4</a:t>
            </a:r>
          </a:p>
        </p:txBody>
      </p:sp>
      <p:sp>
        <p:nvSpPr>
          <p:cNvPr id="103444" name="Rectangle 21"/>
          <p:cNvSpPr>
            <a:spLocks noChangeArrowheads="1"/>
          </p:cNvSpPr>
          <p:nvPr/>
        </p:nvSpPr>
        <p:spPr bwMode="auto">
          <a:xfrm>
            <a:off x="3009900" y="490538"/>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8</a:t>
            </a:r>
          </a:p>
        </p:txBody>
      </p:sp>
      <p:sp>
        <p:nvSpPr>
          <p:cNvPr id="103445" name="Rectangle 22"/>
          <p:cNvSpPr>
            <a:spLocks noChangeArrowheads="1"/>
          </p:cNvSpPr>
          <p:nvPr/>
        </p:nvSpPr>
        <p:spPr bwMode="auto">
          <a:xfrm>
            <a:off x="4960938" y="490538"/>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16</a:t>
            </a:r>
          </a:p>
        </p:txBody>
      </p:sp>
      <p:sp>
        <p:nvSpPr>
          <p:cNvPr id="103446" name="Rectangle 23"/>
          <p:cNvSpPr>
            <a:spLocks noChangeArrowheads="1"/>
          </p:cNvSpPr>
          <p:nvPr/>
        </p:nvSpPr>
        <p:spPr bwMode="auto">
          <a:xfrm>
            <a:off x="5757863" y="490538"/>
            <a:ext cx="4619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19</a:t>
            </a:r>
          </a:p>
        </p:txBody>
      </p:sp>
      <p:sp>
        <p:nvSpPr>
          <p:cNvPr id="103447" name="Rectangle 24"/>
          <p:cNvSpPr>
            <a:spLocks noChangeArrowheads="1"/>
          </p:cNvSpPr>
          <p:nvPr/>
        </p:nvSpPr>
        <p:spPr bwMode="auto">
          <a:xfrm>
            <a:off x="6932613" y="490538"/>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24</a:t>
            </a:r>
          </a:p>
        </p:txBody>
      </p:sp>
      <p:sp>
        <p:nvSpPr>
          <p:cNvPr id="103448" name="Rectangle 25"/>
          <p:cNvSpPr>
            <a:spLocks noChangeArrowheads="1"/>
          </p:cNvSpPr>
          <p:nvPr/>
        </p:nvSpPr>
        <p:spPr bwMode="auto">
          <a:xfrm>
            <a:off x="8645525" y="490538"/>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31</a:t>
            </a:r>
          </a:p>
        </p:txBody>
      </p:sp>
      <p:sp>
        <p:nvSpPr>
          <p:cNvPr id="103449" name="Rectangle 26"/>
          <p:cNvSpPr>
            <a:spLocks noChangeArrowheads="1"/>
          </p:cNvSpPr>
          <p:nvPr/>
        </p:nvSpPr>
        <p:spPr bwMode="auto">
          <a:xfrm>
            <a:off x="1228725" y="904875"/>
            <a:ext cx="7588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版 本</a:t>
            </a:r>
          </a:p>
        </p:txBody>
      </p:sp>
      <p:sp>
        <p:nvSpPr>
          <p:cNvPr id="103450" name="Rectangle 27"/>
          <p:cNvSpPr>
            <a:spLocks noChangeArrowheads="1"/>
          </p:cNvSpPr>
          <p:nvPr/>
        </p:nvSpPr>
        <p:spPr bwMode="auto">
          <a:xfrm>
            <a:off x="5116513" y="1381125"/>
            <a:ext cx="688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标志</a:t>
            </a:r>
          </a:p>
        </p:txBody>
      </p:sp>
      <p:sp>
        <p:nvSpPr>
          <p:cNvPr id="103451" name="Rectangle 28"/>
          <p:cNvSpPr>
            <a:spLocks noChangeArrowheads="1"/>
          </p:cNvSpPr>
          <p:nvPr/>
        </p:nvSpPr>
        <p:spPr bwMode="auto">
          <a:xfrm>
            <a:off x="1425575" y="1785938"/>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生 存 时 间</a:t>
            </a:r>
          </a:p>
        </p:txBody>
      </p:sp>
      <p:sp>
        <p:nvSpPr>
          <p:cNvPr id="103452" name="Rectangle 29"/>
          <p:cNvSpPr>
            <a:spLocks noChangeArrowheads="1"/>
          </p:cNvSpPr>
          <p:nvPr/>
        </p:nvSpPr>
        <p:spPr bwMode="auto">
          <a:xfrm>
            <a:off x="3556000" y="1785938"/>
            <a:ext cx="969963"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协    议</a:t>
            </a:r>
          </a:p>
        </p:txBody>
      </p:sp>
      <p:sp>
        <p:nvSpPr>
          <p:cNvPr id="103453" name="Rectangle 30"/>
          <p:cNvSpPr>
            <a:spLocks noChangeArrowheads="1"/>
          </p:cNvSpPr>
          <p:nvPr/>
        </p:nvSpPr>
        <p:spPr bwMode="auto">
          <a:xfrm>
            <a:off x="2570163" y="1381125"/>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    识</a:t>
            </a:r>
          </a:p>
        </p:txBody>
      </p:sp>
      <p:sp>
        <p:nvSpPr>
          <p:cNvPr id="103454" name="Rectangle 32"/>
          <p:cNvSpPr>
            <a:spLocks noChangeArrowheads="1"/>
          </p:cNvSpPr>
          <p:nvPr/>
        </p:nvSpPr>
        <p:spPr bwMode="auto">
          <a:xfrm>
            <a:off x="6507163" y="904875"/>
            <a:ext cx="1360487"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总   长   度</a:t>
            </a:r>
          </a:p>
        </p:txBody>
      </p:sp>
      <p:sp>
        <p:nvSpPr>
          <p:cNvPr id="103455" name="Rectangle 33"/>
          <p:cNvSpPr>
            <a:spLocks noChangeArrowheads="1"/>
          </p:cNvSpPr>
          <p:nvPr/>
        </p:nvSpPr>
        <p:spPr bwMode="auto">
          <a:xfrm>
            <a:off x="6778625" y="1381125"/>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片   偏   移</a:t>
            </a:r>
          </a:p>
        </p:txBody>
      </p:sp>
      <p:sp>
        <p:nvSpPr>
          <p:cNvPr id="103456" name="Rectangle 34"/>
          <p:cNvSpPr>
            <a:spLocks noChangeArrowheads="1"/>
          </p:cNvSpPr>
          <p:nvPr/>
        </p:nvSpPr>
        <p:spPr bwMode="auto">
          <a:xfrm>
            <a:off x="7502525" y="3114675"/>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填    充</a:t>
            </a:r>
          </a:p>
        </p:txBody>
      </p:sp>
      <p:sp>
        <p:nvSpPr>
          <p:cNvPr id="103457" name="Rectangle 35"/>
          <p:cNvSpPr>
            <a:spLocks noChangeArrowheads="1"/>
          </p:cNvSpPr>
          <p:nvPr/>
        </p:nvSpPr>
        <p:spPr bwMode="auto">
          <a:xfrm>
            <a:off x="5926138" y="1785938"/>
            <a:ext cx="22891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   部   检   验   和</a:t>
            </a:r>
          </a:p>
        </p:txBody>
      </p:sp>
      <p:sp>
        <p:nvSpPr>
          <p:cNvPr id="103458" name="Rectangle 36"/>
          <p:cNvSpPr>
            <a:spLocks noChangeArrowheads="1"/>
          </p:cNvSpPr>
          <p:nvPr/>
        </p:nvSpPr>
        <p:spPr bwMode="auto">
          <a:xfrm>
            <a:off x="4416425" y="2244725"/>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源   地   址</a:t>
            </a:r>
          </a:p>
        </p:txBody>
      </p:sp>
      <p:sp>
        <p:nvSpPr>
          <p:cNvPr id="103459" name="Rectangle 37"/>
          <p:cNvSpPr>
            <a:spLocks noChangeArrowheads="1"/>
          </p:cNvSpPr>
          <p:nvPr/>
        </p:nvSpPr>
        <p:spPr bwMode="auto">
          <a:xfrm>
            <a:off x="4160838" y="2686050"/>
            <a:ext cx="18256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目   的   地   址</a:t>
            </a:r>
          </a:p>
        </p:txBody>
      </p:sp>
      <p:sp>
        <p:nvSpPr>
          <p:cNvPr id="103460" name="Rectangle 38"/>
          <p:cNvSpPr>
            <a:spLocks noChangeArrowheads="1"/>
          </p:cNvSpPr>
          <p:nvPr/>
        </p:nvSpPr>
        <p:spPr bwMode="auto">
          <a:xfrm>
            <a:off x="2228850" y="3114675"/>
            <a:ext cx="3815148" cy="397545"/>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可   选   字   段  </a:t>
            </a:r>
            <a:r>
              <a:rPr kumimoji="1" lang="en-US" altLang="zh-CN" sz="2000">
                <a:latin typeface="Arial" panose="020B0604020202020204" pitchFamily="34" charset="0"/>
              </a:rPr>
              <a:t>(</a:t>
            </a:r>
            <a:r>
              <a:rPr kumimoji="1" lang="zh-CN" altLang="en-US" sz="2000">
                <a:latin typeface="Arial" panose="020B0604020202020204" pitchFamily="34" charset="0"/>
              </a:rPr>
              <a:t>长   度   可   变</a:t>
            </a:r>
            <a:r>
              <a:rPr kumimoji="1" lang="en-US" altLang="zh-CN" sz="2000">
                <a:latin typeface="Arial" panose="020B0604020202020204" pitchFamily="34" charset="0"/>
              </a:rPr>
              <a:t>)</a:t>
            </a:r>
          </a:p>
        </p:txBody>
      </p:sp>
      <p:sp>
        <p:nvSpPr>
          <p:cNvPr id="103461" name="Rectangle 39"/>
          <p:cNvSpPr>
            <a:spLocks noChangeArrowheads="1"/>
          </p:cNvSpPr>
          <p:nvPr/>
        </p:nvSpPr>
        <p:spPr bwMode="auto">
          <a:xfrm>
            <a:off x="608013" y="476250"/>
            <a:ext cx="434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位</a:t>
            </a:r>
          </a:p>
        </p:txBody>
      </p:sp>
      <p:sp>
        <p:nvSpPr>
          <p:cNvPr id="103462" name="Rectangle 40"/>
          <p:cNvSpPr>
            <a:spLocks noChangeArrowheads="1"/>
          </p:cNvSpPr>
          <p:nvPr/>
        </p:nvSpPr>
        <p:spPr bwMode="auto">
          <a:xfrm>
            <a:off x="2003425" y="885825"/>
            <a:ext cx="1196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首部长度</a:t>
            </a:r>
          </a:p>
        </p:txBody>
      </p:sp>
      <p:grpSp>
        <p:nvGrpSpPr>
          <p:cNvPr id="103463" name="Group 41"/>
          <p:cNvGrpSpPr/>
          <p:nvPr/>
        </p:nvGrpSpPr>
        <p:grpSpPr bwMode="auto">
          <a:xfrm>
            <a:off x="1069975" y="3255963"/>
            <a:ext cx="131763" cy="69850"/>
            <a:chOff x="833" y="3024"/>
            <a:chExt cx="78" cy="51"/>
          </a:xfrm>
        </p:grpSpPr>
        <p:sp>
          <p:nvSpPr>
            <p:cNvPr id="103476" name="Rectangle 42"/>
            <p:cNvSpPr>
              <a:spLocks noChangeArrowheads="1"/>
            </p:cNvSpPr>
            <p:nvPr/>
          </p:nvSpPr>
          <p:spPr bwMode="auto">
            <a:xfrm>
              <a:off x="833" y="3024"/>
              <a:ext cx="78" cy="51"/>
            </a:xfrm>
            <a:prstGeom prst="rect">
              <a:avLst/>
            </a:prstGeom>
            <a:solidFill>
              <a:schemeClr val="bg1"/>
            </a:solidFill>
            <a:ln w="12700">
              <a:noFill/>
              <a:miter lim="800000"/>
            </a:ln>
          </p:spPr>
          <p:txBody>
            <a:bodyPr wrap="none" anchor="ctr"/>
            <a:lstStyle/>
            <a:p>
              <a:endParaRPr lang="zh-CN" altLang="en-US"/>
            </a:p>
          </p:txBody>
        </p:sp>
        <p:sp>
          <p:nvSpPr>
            <p:cNvPr id="103477" name="Line 43"/>
            <p:cNvSpPr>
              <a:spLocks noChangeShapeType="1"/>
            </p:cNvSpPr>
            <p:nvPr/>
          </p:nvSpPr>
          <p:spPr bwMode="auto">
            <a:xfrm>
              <a:off x="839" y="3030"/>
              <a:ext cx="68" cy="0"/>
            </a:xfrm>
            <a:prstGeom prst="line">
              <a:avLst/>
            </a:prstGeom>
            <a:noFill/>
            <a:ln w="25400">
              <a:solidFill>
                <a:schemeClr val="tx1"/>
              </a:solidFill>
              <a:round/>
            </a:ln>
          </p:spPr>
          <p:txBody>
            <a:bodyPr wrap="none" anchor="ctr"/>
            <a:lstStyle/>
            <a:p>
              <a:endParaRPr lang="zh-CN" altLang="en-US"/>
            </a:p>
          </p:txBody>
        </p:sp>
        <p:sp>
          <p:nvSpPr>
            <p:cNvPr id="103478" name="Line 44"/>
            <p:cNvSpPr>
              <a:spLocks noChangeShapeType="1"/>
            </p:cNvSpPr>
            <p:nvPr/>
          </p:nvSpPr>
          <p:spPr bwMode="auto">
            <a:xfrm>
              <a:off x="839" y="3075"/>
              <a:ext cx="68" cy="0"/>
            </a:xfrm>
            <a:prstGeom prst="line">
              <a:avLst/>
            </a:prstGeom>
            <a:noFill/>
            <a:ln w="25400">
              <a:solidFill>
                <a:schemeClr val="tx1"/>
              </a:solidFill>
              <a:round/>
            </a:ln>
          </p:spPr>
          <p:txBody>
            <a:bodyPr wrap="none" anchor="ctr"/>
            <a:lstStyle/>
            <a:p>
              <a:endParaRPr lang="zh-CN" altLang="en-US"/>
            </a:p>
          </p:txBody>
        </p:sp>
      </p:grpSp>
      <p:grpSp>
        <p:nvGrpSpPr>
          <p:cNvPr id="103464" name="Group 45"/>
          <p:cNvGrpSpPr/>
          <p:nvPr/>
        </p:nvGrpSpPr>
        <p:grpSpPr bwMode="auto">
          <a:xfrm>
            <a:off x="8937625" y="3265488"/>
            <a:ext cx="131763" cy="66675"/>
            <a:chOff x="5432" y="3030"/>
            <a:chExt cx="78" cy="51"/>
          </a:xfrm>
        </p:grpSpPr>
        <p:sp>
          <p:nvSpPr>
            <p:cNvPr id="103473" name="Rectangle 46"/>
            <p:cNvSpPr>
              <a:spLocks noChangeArrowheads="1"/>
            </p:cNvSpPr>
            <p:nvPr/>
          </p:nvSpPr>
          <p:spPr bwMode="auto">
            <a:xfrm>
              <a:off x="5432" y="3030"/>
              <a:ext cx="78" cy="51"/>
            </a:xfrm>
            <a:prstGeom prst="rect">
              <a:avLst/>
            </a:prstGeom>
            <a:solidFill>
              <a:schemeClr val="bg1"/>
            </a:solidFill>
            <a:ln w="12700">
              <a:noFill/>
              <a:miter lim="800000"/>
            </a:ln>
          </p:spPr>
          <p:txBody>
            <a:bodyPr wrap="none" anchor="ctr"/>
            <a:lstStyle/>
            <a:p>
              <a:endParaRPr lang="zh-CN" altLang="en-US"/>
            </a:p>
          </p:txBody>
        </p:sp>
        <p:sp>
          <p:nvSpPr>
            <p:cNvPr id="103474" name="Line 47"/>
            <p:cNvSpPr>
              <a:spLocks noChangeShapeType="1"/>
            </p:cNvSpPr>
            <p:nvPr/>
          </p:nvSpPr>
          <p:spPr bwMode="auto">
            <a:xfrm>
              <a:off x="5438" y="3036"/>
              <a:ext cx="68" cy="0"/>
            </a:xfrm>
            <a:prstGeom prst="line">
              <a:avLst/>
            </a:prstGeom>
            <a:noFill/>
            <a:ln w="25400">
              <a:solidFill>
                <a:schemeClr val="tx1"/>
              </a:solidFill>
              <a:round/>
            </a:ln>
          </p:spPr>
          <p:txBody>
            <a:bodyPr wrap="none" anchor="ctr"/>
            <a:lstStyle/>
            <a:p>
              <a:endParaRPr lang="zh-CN" altLang="en-US"/>
            </a:p>
          </p:txBody>
        </p:sp>
        <p:sp>
          <p:nvSpPr>
            <p:cNvPr id="103475" name="Line 48"/>
            <p:cNvSpPr>
              <a:spLocks noChangeShapeType="1"/>
            </p:cNvSpPr>
            <p:nvPr/>
          </p:nvSpPr>
          <p:spPr bwMode="auto">
            <a:xfrm>
              <a:off x="5438" y="3081"/>
              <a:ext cx="68" cy="0"/>
            </a:xfrm>
            <a:prstGeom prst="line">
              <a:avLst/>
            </a:prstGeom>
            <a:noFill/>
            <a:ln w="25400">
              <a:solidFill>
                <a:schemeClr val="tx1"/>
              </a:solidFill>
              <a:round/>
            </a:ln>
          </p:spPr>
          <p:txBody>
            <a:bodyPr wrap="none" anchor="ctr"/>
            <a:lstStyle/>
            <a:p>
              <a:endParaRPr lang="zh-CN" altLang="en-US"/>
            </a:p>
          </p:txBody>
        </p:sp>
      </p:grpSp>
      <p:sp>
        <p:nvSpPr>
          <p:cNvPr id="103465" name="Rectangle 69"/>
          <p:cNvSpPr>
            <a:spLocks noChangeArrowheads="1"/>
          </p:cNvSpPr>
          <p:nvPr/>
        </p:nvSpPr>
        <p:spPr bwMode="auto">
          <a:xfrm>
            <a:off x="3811588" y="3657600"/>
            <a:ext cx="2908300" cy="393700"/>
          </a:xfrm>
          <a:prstGeom prst="rect">
            <a:avLst/>
          </a:prstGeom>
          <a:noFill/>
          <a:ln w="12700">
            <a:noFill/>
            <a:miter lim="800000"/>
          </a:ln>
        </p:spPr>
        <p:txBody>
          <a:bodyPr lIns="90488" tIns="44450" rIns="90488" bIns="44450">
            <a:spAutoFit/>
          </a:bodyPr>
          <a:lstStyle/>
          <a:p>
            <a:pPr defTabSz="762000" eaLnBrk="0" hangingPunct="0"/>
            <a:r>
              <a:rPr kumimoji="1" lang="zh-CN" altLang="en-US" sz="2000">
                <a:latin typeface="Arial" panose="020B0604020202020204" pitchFamily="34" charset="0"/>
              </a:rPr>
              <a:t>数       据       部       分</a:t>
            </a:r>
          </a:p>
        </p:txBody>
      </p:sp>
      <p:sp>
        <p:nvSpPr>
          <p:cNvPr id="103466" name="Rectangle 71"/>
          <p:cNvSpPr>
            <a:spLocks noChangeArrowheads="1"/>
          </p:cNvSpPr>
          <p:nvPr/>
        </p:nvSpPr>
        <p:spPr bwMode="auto">
          <a:xfrm>
            <a:off x="611188" y="1281113"/>
            <a:ext cx="434975" cy="1187450"/>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固</a:t>
            </a:r>
          </a:p>
          <a:p>
            <a:pPr defTabSz="762000" eaLnBrk="0" hangingPunct="0">
              <a:lnSpc>
                <a:spcPct val="90000"/>
              </a:lnSpc>
            </a:pPr>
            <a:r>
              <a:rPr kumimoji="1" lang="zh-CN" altLang="en-US" sz="2000">
                <a:latin typeface="Arial" panose="020B0604020202020204" pitchFamily="34" charset="0"/>
              </a:rPr>
              <a:t>定</a:t>
            </a:r>
          </a:p>
          <a:p>
            <a:pPr defTabSz="762000" eaLnBrk="0" hangingPunct="0">
              <a:lnSpc>
                <a:spcPct val="90000"/>
              </a:lnSpc>
            </a:pPr>
            <a:r>
              <a:rPr kumimoji="1" lang="zh-CN" altLang="en-US" sz="2000">
                <a:latin typeface="Arial" panose="020B0604020202020204" pitchFamily="34" charset="0"/>
              </a:rPr>
              <a:t>部</a:t>
            </a:r>
          </a:p>
          <a:p>
            <a:pPr defTabSz="762000" eaLnBrk="0" hangingPunct="0">
              <a:lnSpc>
                <a:spcPct val="90000"/>
              </a:lnSpc>
            </a:pPr>
            <a:r>
              <a:rPr kumimoji="1" lang="zh-CN" altLang="en-US" sz="2000">
                <a:latin typeface="Arial" panose="020B0604020202020204" pitchFamily="34" charset="0"/>
              </a:rPr>
              <a:t>分</a:t>
            </a:r>
          </a:p>
        </p:txBody>
      </p:sp>
      <p:sp>
        <p:nvSpPr>
          <p:cNvPr id="103467" name="Rectangle 72"/>
          <p:cNvSpPr>
            <a:spLocks noChangeArrowheads="1"/>
          </p:cNvSpPr>
          <p:nvPr/>
        </p:nvSpPr>
        <p:spPr bwMode="auto">
          <a:xfrm>
            <a:off x="468313" y="3008313"/>
            <a:ext cx="688975" cy="638175"/>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可变</a:t>
            </a:r>
          </a:p>
          <a:p>
            <a:pPr defTabSz="762000" eaLnBrk="0" hangingPunct="0">
              <a:lnSpc>
                <a:spcPct val="90000"/>
              </a:lnSpc>
            </a:pPr>
            <a:r>
              <a:rPr kumimoji="1" lang="zh-CN" altLang="en-US" sz="2000">
                <a:latin typeface="Arial" panose="020B0604020202020204" pitchFamily="34" charset="0"/>
              </a:rPr>
              <a:t>部分</a:t>
            </a:r>
          </a:p>
        </p:txBody>
      </p:sp>
      <p:grpSp>
        <p:nvGrpSpPr>
          <p:cNvPr id="4" name="Group 80"/>
          <p:cNvGrpSpPr/>
          <p:nvPr/>
        </p:nvGrpSpPr>
        <p:grpSpPr bwMode="auto">
          <a:xfrm>
            <a:off x="1016000" y="849313"/>
            <a:ext cx="8264527" cy="5372099"/>
            <a:chOff x="640" y="845"/>
            <a:chExt cx="5206" cy="3384"/>
          </a:xfrm>
        </p:grpSpPr>
        <p:sp>
          <p:nvSpPr>
            <p:cNvPr id="103471" name="Text Box 74"/>
            <p:cNvSpPr txBox="1">
              <a:spLocks noChangeArrowheads="1"/>
            </p:cNvSpPr>
            <p:nvPr/>
          </p:nvSpPr>
          <p:spPr bwMode="auto">
            <a:xfrm>
              <a:off x="640" y="3008"/>
              <a:ext cx="5206" cy="1221"/>
            </a:xfrm>
            <a:prstGeom prst="rect">
              <a:avLst/>
            </a:prstGeom>
            <a:noFill/>
            <a:ln w="9525">
              <a:noFill/>
              <a:miter lim="800000"/>
            </a:ln>
          </p:spPr>
          <p:txBody>
            <a:bodyPr wrap="none">
              <a:spAutoFit/>
            </a:bodyPr>
            <a:lstStyle/>
            <a:p>
              <a:r>
                <a:rPr lang="zh-CN" altLang="en-US" sz="2400">
                  <a:latin typeface="+mn-lt"/>
                </a:rPr>
                <a:t>区分服务 </a:t>
              </a:r>
              <a:r>
                <a:rPr lang="en-US" altLang="zh-CN" sz="2400">
                  <a:latin typeface="+mn-lt"/>
                </a:rPr>
                <a:t>— </a:t>
              </a:r>
              <a:r>
                <a:rPr lang="zh-CN" altLang="en-US" sz="2400">
                  <a:latin typeface="+mn-lt"/>
                </a:rPr>
                <a:t>占 </a:t>
              </a:r>
              <a:r>
                <a:rPr lang="en-US" altLang="zh-CN" sz="2400">
                  <a:latin typeface="+mn-lt"/>
                </a:rPr>
                <a:t>8 </a:t>
              </a:r>
              <a:r>
                <a:rPr lang="zh-CN" altLang="en-US" sz="2400">
                  <a:latin typeface="+mn-lt"/>
                </a:rPr>
                <a:t>位，用来获得更好的服务。</a:t>
              </a:r>
            </a:p>
            <a:p>
              <a:r>
                <a:rPr lang="zh-CN" altLang="en-US" sz="2400">
                  <a:latin typeface="+mn-lt"/>
                </a:rPr>
                <a:t>在旧标准中叫做</a:t>
              </a:r>
              <a:r>
                <a:rPr lang="zh-CN" altLang="en-US" sz="2400">
                  <a:solidFill>
                    <a:srgbClr val="FF0000"/>
                  </a:solidFill>
                  <a:latin typeface="+mn-lt"/>
                </a:rPr>
                <a:t>服务类型</a:t>
              </a:r>
              <a:r>
                <a:rPr lang="en-US" altLang="zh-CN" sz="2400">
                  <a:latin typeface="+mn-lt"/>
                </a:rPr>
                <a:t>(</a:t>
              </a:r>
              <a:r>
                <a:rPr lang="en-US" altLang="zh-CN" sz="2400" err="1">
                  <a:latin typeface="+mn-lt"/>
                </a:rPr>
                <a:t>ToS</a:t>
              </a:r>
              <a:r>
                <a:rPr lang="en-US" altLang="zh-CN" sz="2400">
                  <a:latin typeface="+mn-lt"/>
                </a:rPr>
                <a:t>)</a:t>
              </a:r>
              <a:r>
                <a:rPr lang="zh-CN" altLang="en-US" sz="2400">
                  <a:latin typeface="+mn-lt"/>
                </a:rPr>
                <a:t>，但实际上一直未被使用过。</a:t>
              </a:r>
            </a:p>
            <a:p>
              <a:r>
                <a:rPr lang="en-US" altLang="zh-CN" sz="2400">
                  <a:latin typeface="+mn-lt"/>
                </a:rPr>
                <a:t>1998 </a:t>
              </a:r>
              <a:r>
                <a:rPr lang="zh-CN" altLang="en-US" sz="2400">
                  <a:latin typeface="+mn-lt"/>
                </a:rPr>
                <a:t>年这个字段改名为</a:t>
              </a:r>
              <a:r>
                <a:rPr lang="zh-CN" altLang="en-US" sz="2400">
                  <a:solidFill>
                    <a:srgbClr val="FF0000"/>
                  </a:solidFill>
                  <a:latin typeface="+mn-lt"/>
                </a:rPr>
                <a:t>区分服务</a:t>
              </a:r>
              <a:r>
                <a:rPr lang="zh-CN" altLang="en-US" sz="2400">
                  <a:latin typeface="+mn-lt"/>
                </a:rPr>
                <a:t>。</a:t>
              </a:r>
            </a:p>
            <a:p>
              <a:r>
                <a:rPr lang="zh-CN" altLang="en-US" sz="2400">
                  <a:latin typeface="+mn-lt"/>
                </a:rPr>
                <a:t>只有在使用区分服务</a:t>
              </a:r>
              <a:r>
                <a:rPr lang="en-US" altLang="zh-CN" sz="2400">
                  <a:latin typeface="+mn-lt"/>
                </a:rPr>
                <a:t>(DiffServ)</a:t>
              </a:r>
              <a:r>
                <a:rPr lang="zh-CN" altLang="en-US" sz="2400">
                  <a:latin typeface="+mn-lt"/>
                </a:rPr>
                <a:t>时，这个字段才起作用。</a:t>
              </a:r>
            </a:p>
            <a:p>
              <a:r>
                <a:rPr lang="zh-CN" altLang="en-US" sz="2400">
                  <a:latin typeface="+mn-lt"/>
                </a:rPr>
                <a:t>在一般的情况下都不使用这个字段 </a:t>
              </a:r>
            </a:p>
          </p:txBody>
        </p:sp>
        <p:sp>
          <p:nvSpPr>
            <p:cNvPr id="103472" name="Rectangle 76"/>
            <p:cNvSpPr>
              <a:spLocks noChangeArrowheads="1"/>
            </p:cNvSpPr>
            <p:nvPr/>
          </p:nvSpPr>
          <p:spPr bwMode="auto">
            <a:xfrm>
              <a:off x="1950" y="845"/>
              <a:ext cx="1248" cy="317"/>
            </a:xfrm>
            <a:prstGeom prst="rect">
              <a:avLst/>
            </a:prstGeom>
            <a:noFill/>
            <a:ln w="76200">
              <a:solidFill>
                <a:schemeClr val="hlink"/>
              </a:solidFill>
              <a:miter lim="800000"/>
            </a:ln>
          </p:spPr>
          <p:txBody>
            <a:bodyPr wrap="none" anchor="ctr"/>
            <a:lstStyle/>
            <a:p>
              <a:endParaRPr lang="zh-CN" altLang="en-US"/>
            </a:p>
          </p:txBody>
        </p:sp>
      </p:grpSp>
      <p:sp>
        <p:nvSpPr>
          <p:cNvPr id="103469" name="AutoShape 78"/>
          <p:cNvSpPr/>
          <p:nvPr/>
        </p:nvSpPr>
        <p:spPr bwMode="auto">
          <a:xfrm>
            <a:off x="949325" y="920750"/>
            <a:ext cx="166688" cy="2160588"/>
          </a:xfrm>
          <a:prstGeom prst="leftBrace">
            <a:avLst>
              <a:gd name="adj1" fmla="val 108016"/>
              <a:gd name="adj2" fmla="val 50000"/>
            </a:avLst>
          </a:prstGeom>
          <a:noFill/>
          <a:ln w="28575">
            <a:solidFill>
              <a:schemeClr val="tx2"/>
            </a:solidFill>
            <a:round/>
          </a:ln>
        </p:spPr>
        <p:txBody>
          <a:bodyPr wrap="none" anchor="ctr"/>
          <a:lstStyle/>
          <a:p>
            <a:endParaRPr lang="zh-CN" altLang="en-US"/>
          </a:p>
        </p:txBody>
      </p:sp>
      <p:sp>
        <p:nvSpPr>
          <p:cNvPr id="103470" name="Rectangle 79"/>
          <p:cNvSpPr>
            <a:spLocks noChangeArrowheads="1"/>
          </p:cNvSpPr>
          <p:nvPr/>
        </p:nvSpPr>
        <p:spPr bwMode="auto">
          <a:xfrm>
            <a:off x="3381375" y="904875"/>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区 分 服 务</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74320E58-C136-47A1-BDCB-03D36D259381}"/>
                  </a:ext>
                </a:extLst>
              </p14:cNvPr>
              <p14:cNvContentPartPr/>
              <p14:nvPr/>
            </p14:nvContentPartPr>
            <p14:xfrm>
              <a:off x="2134652" y="6148178"/>
              <a:ext cx="2867760" cy="205560"/>
            </p14:xfrm>
          </p:contentPart>
        </mc:Choice>
        <mc:Fallback xmlns="">
          <p:pic>
            <p:nvPicPr>
              <p:cNvPr id="2" name="墨迹 1">
                <a:extLst>
                  <a:ext uri="{FF2B5EF4-FFF2-40B4-BE49-F238E27FC236}">
                    <a16:creationId xmlns:a16="http://schemas.microsoft.com/office/drawing/2014/main" id="{74320E58-C136-47A1-BDCB-03D36D259381}"/>
                  </a:ext>
                </a:extLst>
              </p:cNvPr>
              <p:cNvPicPr/>
              <p:nvPr/>
            </p:nvPicPr>
            <p:blipFill>
              <a:blip r:embed="rId4"/>
              <a:stretch>
                <a:fillRect/>
              </a:stretch>
            </p:blipFill>
            <p:spPr>
              <a:xfrm>
                <a:off x="2116652" y="6130178"/>
                <a:ext cx="2903400" cy="241200"/>
              </a:xfrm>
              <a:prstGeom prst="rect">
                <a:avLst/>
              </a:prstGeom>
            </p:spPr>
          </p:pic>
        </mc:Fallback>
      </mc:AlternateContent>
    </p:spTree>
    <p:extLst>
      <p:ext uri="{BB962C8B-B14F-4D97-AF65-F5344CB8AC3E}">
        <p14:creationId xmlns:p14="http://schemas.microsoft.com/office/powerpoint/2010/main" val="1389102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2000" fill="hold" nodeType="afterEffect">
                                  <p:stCondLst>
                                    <p:cond delay="0"/>
                                  </p:st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3"/>
          <p:cNvPicPr>
            <a:picLocks noChangeAspect="1" noChangeArrowheads="1"/>
          </p:cNvPicPr>
          <p:nvPr/>
        </p:nvPicPr>
        <p:blipFill>
          <a:blip r:embed="rId3" cstate="print"/>
          <a:srcRect/>
          <a:stretch>
            <a:fillRect/>
          </a:stretch>
        </p:blipFill>
        <p:spPr bwMode="auto">
          <a:xfrm>
            <a:off x="365967" y="1958313"/>
            <a:ext cx="8107362" cy="1692275"/>
          </a:xfrm>
          <a:prstGeom prst="rect">
            <a:avLst/>
          </a:prstGeom>
          <a:noFill/>
          <a:ln w="9525">
            <a:noFill/>
            <a:miter lim="800000"/>
            <a:headEnd/>
            <a:tailEnd/>
          </a:ln>
        </p:spPr>
      </p:pic>
      <p:sp>
        <p:nvSpPr>
          <p:cNvPr id="73731" name="Rectangle 4"/>
          <p:cNvSpPr>
            <a:spLocks noGrp="1" noChangeArrowheads="1"/>
          </p:cNvSpPr>
          <p:nvPr>
            <p:ph type="title"/>
          </p:nvPr>
        </p:nvSpPr>
        <p:spPr/>
        <p:txBody>
          <a:bodyPr/>
          <a:lstStyle/>
          <a:p>
            <a:r>
              <a:rPr lang="zh-CN" altLang="en-US">
                <a:latin typeface="Gill Sans MT" panose="020B0502020104020203" pitchFamily="34" charset="0"/>
              </a:rPr>
              <a:t>服务类型或区分服务</a:t>
            </a:r>
          </a:p>
        </p:txBody>
      </p:sp>
      <p:sp>
        <p:nvSpPr>
          <p:cNvPr id="2" name="内容占位符 1"/>
          <p:cNvSpPr>
            <a:spLocks noGrp="1"/>
          </p:cNvSpPr>
          <p:nvPr>
            <p:ph idx="1"/>
          </p:nvPr>
        </p:nvSpPr>
        <p:spPr>
          <a:xfrm>
            <a:off x="391367" y="3871686"/>
            <a:ext cx="8483600" cy="2265750"/>
          </a:xfrm>
        </p:spPr>
        <p:txBody>
          <a:bodyPr/>
          <a:lstStyle/>
          <a:p>
            <a:pPr marL="0" indent="0">
              <a:buNone/>
            </a:pPr>
            <a:r>
              <a:rPr lang="zh-CN" altLang="en-US" b="1">
                <a:solidFill>
                  <a:srgbClr val="FF0000"/>
                </a:solidFill>
                <a:latin typeface="Gill Sans MT" panose="020B0502020104020203" pitchFamily="34" charset="0"/>
              </a:rPr>
              <a:t>区分服务</a:t>
            </a:r>
            <a:endParaRPr lang="en-US" altLang="zh-CN" b="1">
              <a:solidFill>
                <a:srgbClr val="FF0000"/>
              </a:solidFill>
              <a:latin typeface="Gill Sans MT" panose="020B0502020104020203" pitchFamily="34" charset="0"/>
            </a:endParaRPr>
          </a:p>
          <a:p>
            <a:pPr marL="342000" indent="-342000">
              <a:spcBef>
                <a:spcPts val="600"/>
              </a:spcBef>
              <a:buNone/>
            </a:pPr>
            <a:r>
              <a:rPr lang="en-US" altLang="zh-CN"/>
              <a:t>(a) </a:t>
            </a:r>
            <a:r>
              <a:rPr lang="zh-CN" altLang="en-US"/>
              <a:t>当最右边的</a:t>
            </a:r>
            <a:r>
              <a:rPr lang="en-US" altLang="zh-CN"/>
              <a:t>3</a:t>
            </a:r>
            <a:r>
              <a:rPr lang="zh-CN" altLang="en-US"/>
              <a:t>位为</a:t>
            </a:r>
            <a:r>
              <a:rPr lang="en-US" altLang="zh-CN"/>
              <a:t>0</a:t>
            </a:r>
            <a:r>
              <a:rPr lang="zh-CN" altLang="en-US"/>
              <a:t>时，最左边的</a:t>
            </a:r>
            <a:r>
              <a:rPr lang="en-US" altLang="zh-CN"/>
              <a:t>3</a:t>
            </a:r>
            <a:r>
              <a:rPr lang="zh-CN" altLang="en-US"/>
              <a:t>位的解释与服务类型解释中的优先比特相同。</a:t>
            </a:r>
          </a:p>
          <a:p>
            <a:pPr marL="342000" indent="-342000">
              <a:spcBef>
                <a:spcPts val="600"/>
              </a:spcBef>
              <a:buNone/>
            </a:pPr>
            <a:r>
              <a:rPr lang="en-US" altLang="zh-CN"/>
              <a:t>(b) </a:t>
            </a:r>
            <a:r>
              <a:rPr lang="zh-CN" altLang="en-US"/>
              <a:t>当最右边的</a:t>
            </a:r>
            <a:r>
              <a:rPr lang="en-US" altLang="zh-CN"/>
              <a:t>3</a:t>
            </a:r>
            <a:r>
              <a:rPr lang="zh-CN" altLang="en-US"/>
              <a:t>位不全是</a:t>
            </a:r>
            <a:r>
              <a:rPr lang="en-US" altLang="zh-CN"/>
              <a:t>0</a:t>
            </a:r>
            <a:r>
              <a:rPr lang="zh-CN" altLang="en-US"/>
              <a:t>时，</a:t>
            </a:r>
            <a:r>
              <a:rPr lang="en-US" altLang="zh-CN"/>
              <a:t>6</a:t>
            </a:r>
            <a:r>
              <a:rPr lang="zh-CN" altLang="en-US"/>
              <a:t>位根据互联网或地方当局分配的优先级定义</a:t>
            </a:r>
            <a:r>
              <a:rPr lang="en-US" altLang="zh-CN"/>
              <a:t>63</a:t>
            </a:r>
            <a:r>
              <a:rPr lang="zh-CN" altLang="en-US"/>
              <a:t>种服务。</a:t>
            </a:r>
            <a:r>
              <a:rPr lang="en-US" altLang="zh-CN"/>
              <a:t>000</a:t>
            </a:r>
            <a:r>
              <a:rPr lang="en-US" altLang="zh-CN">
                <a:solidFill>
                  <a:srgbClr val="FF0000"/>
                </a:solidFill>
              </a:rPr>
              <a:t>001</a:t>
            </a:r>
            <a:r>
              <a:rPr lang="en-US" altLang="zh-CN"/>
              <a:t> </a:t>
            </a:r>
            <a:r>
              <a:rPr lang="zh-CN" altLang="en-US"/>
              <a:t>～ </a:t>
            </a:r>
            <a:r>
              <a:rPr lang="en-US" altLang="zh-CN"/>
              <a:t>111110】</a:t>
            </a:r>
            <a:endParaRPr lang="zh-CN" altLang="en-US"/>
          </a:p>
        </p:txBody>
      </p:sp>
    </p:spTree>
    <p:extLst>
      <p:ext uri="{BB962C8B-B14F-4D97-AF65-F5344CB8AC3E}">
        <p14:creationId xmlns:p14="http://schemas.microsoft.com/office/powerpoint/2010/main" val="34462951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450" name="Line 2"/>
          <p:cNvSpPr>
            <a:spLocks noChangeShapeType="1"/>
          </p:cNvSpPr>
          <p:nvPr/>
        </p:nvSpPr>
        <p:spPr bwMode="auto">
          <a:xfrm>
            <a:off x="395288" y="1138238"/>
            <a:ext cx="0" cy="2663825"/>
          </a:xfrm>
          <a:prstGeom prst="line">
            <a:avLst/>
          </a:prstGeom>
          <a:noFill/>
          <a:ln w="28575">
            <a:solidFill>
              <a:schemeClr val="tx2"/>
            </a:solidFill>
            <a:round/>
            <a:headEnd type="triangle" w="med" len="lg"/>
            <a:tailEnd type="triangle" w="med" len="lg"/>
          </a:ln>
        </p:spPr>
        <p:txBody>
          <a:bodyPr/>
          <a:lstStyle/>
          <a:p>
            <a:endParaRPr lang="zh-CN" altLang="en-US"/>
          </a:p>
        </p:txBody>
      </p:sp>
      <p:sp>
        <p:nvSpPr>
          <p:cNvPr id="104451" name="Rectangle 3"/>
          <p:cNvSpPr>
            <a:spLocks noChangeArrowheads="1"/>
          </p:cNvSpPr>
          <p:nvPr/>
        </p:nvSpPr>
        <p:spPr bwMode="auto">
          <a:xfrm>
            <a:off x="176213" y="2001838"/>
            <a:ext cx="434975" cy="698500"/>
          </a:xfrm>
          <a:prstGeom prst="rect">
            <a:avLst/>
          </a:prstGeom>
          <a:solidFill>
            <a:schemeClr val="bg1"/>
          </a:solid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a:t>
            </a:r>
          </a:p>
          <a:p>
            <a:pPr defTabSz="762000" eaLnBrk="0" hangingPunct="0"/>
            <a:r>
              <a:rPr kumimoji="1" lang="zh-CN" altLang="en-US" sz="2000">
                <a:latin typeface="Arial" panose="020B0604020202020204" pitchFamily="34" charset="0"/>
              </a:rPr>
              <a:t>部</a:t>
            </a:r>
          </a:p>
        </p:txBody>
      </p:sp>
      <p:sp>
        <p:nvSpPr>
          <p:cNvPr id="104452" name="Rectangle 4"/>
          <p:cNvSpPr>
            <a:spLocks noChangeArrowheads="1"/>
          </p:cNvSpPr>
          <p:nvPr/>
        </p:nvSpPr>
        <p:spPr bwMode="auto">
          <a:xfrm>
            <a:off x="3094038" y="1168400"/>
            <a:ext cx="1966912" cy="434975"/>
          </a:xfrm>
          <a:prstGeom prst="rect">
            <a:avLst/>
          </a:prstGeom>
          <a:solidFill>
            <a:srgbClr val="DDDDDD"/>
          </a:solidFill>
          <a:ln w="12700">
            <a:noFill/>
            <a:miter lim="800000"/>
          </a:ln>
        </p:spPr>
        <p:txBody>
          <a:bodyPr wrap="none" anchor="ctr"/>
          <a:lstStyle/>
          <a:p>
            <a:endParaRPr lang="zh-CN" altLang="en-US"/>
          </a:p>
        </p:txBody>
      </p:sp>
      <p:sp>
        <p:nvSpPr>
          <p:cNvPr id="104453" name="Rectangle 6"/>
          <p:cNvSpPr>
            <a:spLocks noChangeArrowheads="1"/>
          </p:cNvSpPr>
          <p:nvPr/>
        </p:nvSpPr>
        <p:spPr bwMode="auto">
          <a:xfrm>
            <a:off x="1136650" y="1158875"/>
            <a:ext cx="7864475" cy="2643188"/>
          </a:xfrm>
          <a:prstGeom prst="rect">
            <a:avLst/>
          </a:prstGeom>
          <a:solidFill>
            <a:srgbClr val="CCECFF"/>
          </a:solidFill>
          <a:ln w="25400">
            <a:solidFill>
              <a:schemeClr val="tx1"/>
            </a:solidFill>
            <a:miter lim="800000"/>
          </a:ln>
        </p:spPr>
        <p:txBody>
          <a:bodyPr wrap="none" anchor="ctr"/>
          <a:lstStyle/>
          <a:p>
            <a:endParaRPr lang="zh-CN" altLang="en-US"/>
          </a:p>
        </p:txBody>
      </p:sp>
      <p:sp>
        <p:nvSpPr>
          <p:cNvPr id="104454" name="Rectangle 7"/>
          <p:cNvSpPr>
            <a:spLocks noChangeArrowheads="1"/>
          </p:cNvSpPr>
          <p:nvPr/>
        </p:nvSpPr>
        <p:spPr bwMode="auto">
          <a:xfrm>
            <a:off x="1150938" y="3813175"/>
            <a:ext cx="7832725" cy="681038"/>
          </a:xfrm>
          <a:prstGeom prst="rect">
            <a:avLst/>
          </a:prstGeom>
          <a:solidFill>
            <a:srgbClr val="FFFF99"/>
          </a:solidFill>
          <a:ln w="12700">
            <a:solidFill>
              <a:srgbClr val="333399"/>
            </a:solidFill>
            <a:miter lim="800000"/>
          </a:ln>
        </p:spPr>
        <p:txBody>
          <a:bodyPr wrap="none" anchor="ctr"/>
          <a:lstStyle/>
          <a:p>
            <a:endParaRPr lang="zh-CN" altLang="en-US"/>
          </a:p>
        </p:txBody>
      </p:sp>
      <p:sp>
        <p:nvSpPr>
          <p:cNvPr id="104455" name="Line 8"/>
          <p:cNvSpPr>
            <a:spLocks noChangeShapeType="1"/>
          </p:cNvSpPr>
          <p:nvPr/>
        </p:nvSpPr>
        <p:spPr bwMode="auto">
          <a:xfrm>
            <a:off x="1131888" y="1609725"/>
            <a:ext cx="7878762" cy="0"/>
          </a:xfrm>
          <a:prstGeom prst="line">
            <a:avLst/>
          </a:prstGeom>
          <a:noFill/>
          <a:ln w="12700">
            <a:solidFill>
              <a:schemeClr val="tx1"/>
            </a:solidFill>
            <a:round/>
          </a:ln>
        </p:spPr>
        <p:txBody>
          <a:bodyPr wrap="none" anchor="ctr"/>
          <a:lstStyle/>
          <a:p>
            <a:endParaRPr lang="zh-CN" altLang="en-US"/>
          </a:p>
        </p:txBody>
      </p:sp>
      <p:sp>
        <p:nvSpPr>
          <p:cNvPr id="104456" name="Line 9"/>
          <p:cNvSpPr>
            <a:spLocks noChangeShapeType="1"/>
          </p:cNvSpPr>
          <p:nvPr/>
        </p:nvSpPr>
        <p:spPr bwMode="auto">
          <a:xfrm>
            <a:off x="1131888" y="2052638"/>
            <a:ext cx="7878762" cy="0"/>
          </a:xfrm>
          <a:prstGeom prst="line">
            <a:avLst/>
          </a:prstGeom>
          <a:noFill/>
          <a:ln w="12700">
            <a:solidFill>
              <a:schemeClr val="tx1"/>
            </a:solidFill>
            <a:round/>
          </a:ln>
        </p:spPr>
        <p:txBody>
          <a:bodyPr wrap="none" anchor="ctr"/>
          <a:lstStyle/>
          <a:p>
            <a:endParaRPr lang="zh-CN" altLang="en-US"/>
          </a:p>
        </p:txBody>
      </p:sp>
      <p:sp>
        <p:nvSpPr>
          <p:cNvPr id="104457" name="Line 10"/>
          <p:cNvSpPr>
            <a:spLocks noChangeShapeType="1"/>
          </p:cNvSpPr>
          <p:nvPr/>
        </p:nvSpPr>
        <p:spPr bwMode="auto">
          <a:xfrm>
            <a:off x="1131888" y="2497138"/>
            <a:ext cx="7878762" cy="0"/>
          </a:xfrm>
          <a:prstGeom prst="line">
            <a:avLst/>
          </a:prstGeom>
          <a:noFill/>
          <a:ln w="12700">
            <a:solidFill>
              <a:schemeClr val="tx1"/>
            </a:solidFill>
            <a:round/>
          </a:ln>
        </p:spPr>
        <p:txBody>
          <a:bodyPr wrap="none" anchor="ctr"/>
          <a:lstStyle/>
          <a:p>
            <a:endParaRPr lang="zh-CN" altLang="en-US"/>
          </a:p>
        </p:txBody>
      </p:sp>
      <p:sp>
        <p:nvSpPr>
          <p:cNvPr id="104458" name="Line 11"/>
          <p:cNvSpPr>
            <a:spLocks noChangeShapeType="1"/>
          </p:cNvSpPr>
          <p:nvPr/>
        </p:nvSpPr>
        <p:spPr bwMode="auto">
          <a:xfrm>
            <a:off x="1131888" y="2935288"/>
            <a:ext cx="7878762" cy="0"/>
          </a:xfrm>
          <a:prstGeom prst="line">
            <a:avLst/>
          </a:prstGeom>
          <a:noFill/>
          <a:ln w="12700">
            <a:solidFill>
              <a:schemeClr val="tx1"/>
            </a:solidFill>
            <a:round/>
          </a:ln>
        </p:spPr>
        <p:txBody>
          <a:bodyPr wrap="none" anchor="ctr"/>
          <a:lstStyle/>
          <a:p>
            <a:endParaRPr lang="zh-CN" altLang="en-US"/>
          </a:p>
        </p:txBody>
      </p:sp>
      <p:sp>
        <p:nvSpPr>
          <p:cNvPr id="104459" name="Line 12"/>
          <p:cNvSpPr>
            <a:spLocks noChangeShapeType="1"/>
          </p:cNvSpPr>
          <p:nvPr/>
        </p:nvSpPr>
        <p:spPr bwMode="auto">
          <a:xfrm>
            <a:off x="1131888" y="3379788"/>
            <a:ext cx="7878762" cy="0"/>
          </a:xfrm>
          <a:prstGeom prst="line">
            <a:avLst/>
          </a:prstGeom>
          <a:noFill/>
          <a:ln w="12700">
            <a:solidFill>
              <a:schemeClr val="tx1"/>
            </a:solidFill>
            <a:round/>
          </a:ln>
        </p:spPr>
        <p:txBody>
          <a:bodyPr wrap="none" anchor="ctr"/>
          <a:lstStyle/>
          <a:p>
            <a:endParaRPr lang="zh-CN" altLang="en-US"/>
          </a:p>
        </p:txBody>
      </p:sp>
      <p:sp>
        <p:nvSpPr>
          <p:cNvPr id="104460" name="Line 13"/>
          <p:cNvSpPr>
            <a:spLocks noChangeShapeType="1"/>
          </p:cNvSpPr>
          <p:nvPr/>
        </p:nvSpPr>
        <p:spPr bwMode="auto">
          <a:xfrm>
            <a:off x="2100263" y="1166813"/>
            <a:ext cx="0" cy="442912"/>
          </a:xfrm>
          <a:prstGeom prst="line">
            <a:avLst/>
          </a:prstGeom>
          <a:noFill/>
          <a:ln w="12700">
            <a:solidFill>
              <a:schemeClr val="tx1"/>
            </a:solidFill>
            <a:round/>
          </a:ln>
        </p:spPr>
        <p:txBody>
          <a:bodyPr wrap="none" anchor="ctr"/>
          <a:lstStyle/>
          <a:p>
            <a:endParaRPr lang="zh-CN" altLang="en-US"/>
          </a:p>
        </p:txBody>
      </p:sp>
      <p:sp>
        <p:nvSpPr>
          <p:cNvPr id="104461" name="Line 14"/>
          <p:cNvSpPr>
            <a:spLocks noChangeShapeType="1"/>
          </p:cNvSpPr>
          <p:nvPr/>
        </p:nvSpPr>
        <p:spPr bwMode="auto">
          <a:xfrm>
            <a:off x="3084513" y="1166813"/>
            <a:ext cx="0" cy="442912"/>
          </a:xfrm>
          <a:prstGeom prst="line">
            <a:avLst/>
          </a:prstGeom>
          <a:noFill/>
          <a:ln w="12700">
            <a:solidFill>
              <a:schemeClr val="tx1"/>
            </a:solidFill>
            <a:round/>
          </a:ln>
        </p:spPr>
        <p:txBody>
          <a:bodyPr wrap="none" anchor="ctr"/>
          <a:lstStyle/>
          <a:p>
            <a:endParaRPr lang="zh-CN" altLang="en-US"/>
          </a:p>
        </p:txBody>
      </p:sp>
      <p:sp>
        <p:nvSpPr>
          <p:cNvPr id="104462" name="Line 15"/>
          <p:cNvSpPr>
            <a:spLocks noChangeShapeType="1"/>
          </p:cNvSpPr>
          <p:nvPr/>
        </p:nvSpPr>
        <p:spPr bwMode="auto">
          <a:xfrm>
            <a:off x="3084513" y="2062163"/>
            <a:ext cx="0" cy="431800"/>
          </a:xfrm>
          <a:prstGeom prst="line">
            <a:avLst/>
          </a:prstGeom>
          <a:noFill/>
          <a:ln w="12700">
            <a:solidFill>
              <a:schemeClr val="tx1"/>
            </a:solidFill>
            <a:round/>
          </a:ln>
        </p:spPr>
        <p:txBody>
          <a:bodyPr wrap="none" anchor="ctr"/>
          <a:lstStyle/>
          <a:p>
            <a:endParaRPr lang="zh-CN" altLang="en-US"/>
          </a:p>
        </p:txBody>
      </p:sp>
      <p:sp>
        <p:nvSpPr>
          <p:cNvPr id="104463" name="Line 16"/>
          <p:cNvSpPr>
            <a:spLocks noChangeShapeType="1"/>
          </p:cNvSpPr>
          <p:nvPr/>
        </p:nvSpPr>
        <p:spPr bwMode="auto">
          <a:xfrm>
            <a:off x="5057775" y="1166813"/>
            <a:ext cx="0" cy="1327150"/>
          </a:xfrm>
          <a:prstGeom prst="line">
            <a:avLst/>
          </a:prstGeom>
          <a:noFill/>
          <a:ln w="12700">
            <a:solidFill>
              <a:schemeClr val="tx1"/>
            </a:solidFill>
            <a:round/>
          </a:ln>
        </p:spPr>
        <p:txBody>
          <a:bodyPr wrap="none" anchor="ctr"/>
          <a:lstStyle/>
          <a:p>
            <a:endParaRPr lang="zh-CN" altLang="en-US"/>
          </a:p>
        </p:txBody>
      </p:sp>
      <p:sp>
        <p:nvSpPr>
          <p:cNvPr id="104464" name="Line 17"/>
          <p:cNvSpPr>
            <a:spLocks noChangeShapeType="1"/>
          </p:cNvSpPr>
          <p:nvPr/>
        </p:nvSpPr>
        <p:spPr bwMode="auto">
          <a:xfrm flipV="1">
            <a:off x="7029450" y="3375025"/>
            <a:ext cx="0" cy="441325"/>
          </a:xfrm>
          <a:prstGeom prst="line">
            <a:avLst/>
          </a:prstGeom>
          <a:noFill/>
          <a:ln w="12700">
            <a:solidFill>
              <a:schemeClr val="tx1"/>
            </a:solidFill>
            <a:round/>
          </a:ln>
        </p:spPr>
        <p:txBody>
          <a:bodyPr wrap="none" anchor="ctr"/>
          <a:lstStyle/>
          <a:p>
            <a:endParaRPr lang="zh-CN" altLang="en-US"/>
          </a:p>
        </p:txBody>
      </p:sp>
      <p:sp>
        <p:nvSpPr>
          <p:cNvPr id="104465" name="Line 18"/>
          <p:cNvSpPr>
            <a:spLocks noChangeShapeType="1"/>
          </p:cNvSpPr>
          <p:nvPr/>
        </p:nvSpPr>
        <p:spPr bwMode="auto">
          <a:xfrm>
            <a:off x="5859463" y="1619250"/>
            <a:ext cx="0" cy="433388"/>
          </a:xfrm>
          <a:prstGeom prst="line">
            <a:avLst/>
          </a:prstGeom>
          <a:noFill/>
          <a:ln w="12700">
            <a:solidFill>
              <a:schemeClr val="tx1"/>
            </a:solidFill>
            <a:round/>
          </a:ln>
        </p:spPr>
        <p:txBody>
          <a:bodyPr wrap="none" anchor="ctr"/>
          <a:lstStyle/>
          <a:p>
            <a:endParaRPr lang="zh-CN" altLang="en-US"/>
          </a:p>
        </p:txBody>
      </p:sp>
      <p:sp>
        <p:nvSpPr>
          <p:cNvPr id="104466" name="Rectangle 19"/>
          <p:cNvSpPr>
            <a:spLocks noChangeArrowheads="1"/>
          </p:cNvSpPr>
          <p:nvPr/>
        </p:nvSpPr>
        <p:spPr bwMode="auto">
          <a:xfrm>
            <a:off x="1079500" y="7794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0</a:t>
            </a:r>
          </a:p>
        </p:txBody>
      </p:sp>
      <p:sp>
        <p:nvSpPr>
          <p:cNvPr id="104467" name="Rectangle 20"/>
          <p:cNvSpPr>
            <a:spLocks noChangeArrowheads="1"/>
          </p:cNvSpPr>
          <p:nvPr/>
        </p:nvSpPr>
        <p:spPr bwMode="auto">
          <a:xfrm>
            <a:off x="2014538" y="779463"/>
            <a:ext cx="3222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4</a:t>
            </a:r>
          </a:p>
        </p:txBody>
      </p:sp>
      <p:sp>
        <p:nvSpPr>
          <p:cNvPr id="104468" name="Rectangle 21"/>
          <p:cNvSpPr>
            <a:spLocks noChangeArrowheads="1"/>
          </p:cNvSpPr>
          <p:nvPr/>
        </p:nvSpPr>
        <p:spPr bwMode="auto">
          <a:xfrm>
            <a:off x="3009900" y="7794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8</a:t>
            </a:r>
          </a:p>
        </p:txBody>
      </p:sp>
      <p:sp>
        <p:nvSpPr>
          <p:cNvPr id="104469" name="Rectangle 22"/>
          <p:cNvSpPr>
            <a:spLocks noChangeArrowheads="1"/>
          </p:cNvSpPr>
          <p:nvPr/>
        </p:nvSpPr>
        <p:spPr bwMode="auto">
          <a:xfrm>
            <a:off x="4960938" y="7794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16</a:t>
            </a:r>
          </a:p>
        </p:txBody>
      </p:sp>
      <p:sp>
        <p:nvSpPr>
          <p:cNvPr id="104470" name="Rectangle 23"/>
          <p:cNvSpPr>
            <a:spLocks noChangeArrowheads="1"/>
          </p:cNvSpPr>
          <p:nvPr/>
        </p:nvSpPr>
        <p:spPr bwMode="auto">
          <a:xfrm>
            <a:off x="5757863" y="779463"/>
            <a:ext cx="4619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19</a:t>
            </a:r>
          </a:p>
        </p:txBody>
      </p:sp>
      <p:sp>
        <p:nvSpPr>
          <p:cNvPr id="104471" name="Rectangle 24"/>
          <p:cNvSpPr>
            <a:spLocks noChangeArrowheads="1"/>
          </p:cNvSpPr>
          <p:nvPr/>
        </p:nvSpPr>
        <p:spPr bwMode="auto">
          <a:xfrm>
            <a:off x="6932613" y="7794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24</a:t>
            </a:r>
          </a:p>
        </p:txBody>
      </p:sp>
      <p:sp>
        <p:nvSpPr>
          <p:cNvPr id="104472" name="Rectangle 25"/>
          <p:cNvSpPr>
            <a:spLocks noChangeArrowheads="1"/>
          </p:cNvSpPr>
          <p:nvPr/>
        </p:nvSpPr>
        <p:spPr bwMode="auto">
          <a:xfrm>
            <a:off x="8645525" y="7794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31</a:t>
            </a:r>
          </a:p>
        </p:txBody>
      </p:sp>
      <p:sp>
        <p:nvSpPr>
          <p:cNvPr id="104473" name="Rectangle 26"/>
          <p:cNvSpPr>
            <a:spLocks noChangeArrowheads="1"/>
          </p:cNvSpPr>
          <p:nvPr/>
        </p:nvSpPr>
        <p:spPr bwMode="auto">
          <a:xfrm>
            <a:off x="1228725" y="1193800"/>
            <a:ext cx="7588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版 本</a:t>
            </a:r>
          </a:p>
        </p:txBody>
      </p:sp>
      <p:sp>
        <p:nvSpPr>
          <p:cNvPr id="104474" name="Rectangle 27"/>
          <p:cNvSpPr>
            <a:spLocks noChangeArrowheads="1"/>
          </p:cNvSpPr>
          <p:nvPr/>
        </p:nvSpPr>
        <p:spPr bwMode="auto">
          <a:xfrm>
            <a:off x="5116513" y="1670050"/>
            <a:ext cx="688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标志</a:t>
            </a:r>
          </a:p>
        </p:txBody>
      </p:sp>
      <p:sp>
        <p:nvSpPr>
          <p:cNvPr id="104475" name="Rectangle 28"/>
          <p:cNvSpPr>
            <a:spLocks noChangeArrowheads="1"/>
          </p:cNvSpPr>
          <p:nvPr/>
        </p:nvSpPr>
        <p:spPr bwMode="auto">
          <a:xfrm>
            <a:off x="1425575" y="2074863"/>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生 存 时 间</a:t>
            </a:r>
          </a:p>
        </p:txBody>
      </p:sp>
      <p:sp>
        <p:nvSpPr>
          <p:cNvPr id="104476" name="Rectangle 29"/>
          <p:cNvSpPr>
            <a:spLocks noChangeArrowheads="1"/>
          </p:cNvSpPr>
          <p:nvPr/>
        </p:nvSpPr>
        <p:spPr bwMode="auto">
          <a:xfrm>
            <a:off x="3556000" y="2074863"/>
            <a:ext cx="969963"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协    议</a:t>
            </a:r>
          </a:p>
        </p:txBody>
      </p:sp>
      <p:sp>
        <p:nvSpPr>
          <p:cNvPr id="104477" name="Rectangle 30"/>
          <p:cNvSpPr>
            <a:spLocks noChangeArrowheads="1"/>
          </p:cNvSpPr>
          <p:nvPr/>
        </p:nvSpPr>
        <p:spPr bwMode="auto">
          <a:xfrm>
            <a:off x="2570163" y="167005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    识</a:t>
            </a:r>
          </a:p>
        </p:txBody>
      </p:sp>
      <p:sp>
        <p:nvSpPr>
          <p:cNvPr id="104478" name="Rectangle 32"/>
          <p:cNvSpPr>
            <a:spLocks noChangeArrowheads="1"/>
          </p:cNvSpPr>
          <p:nvPr/>
        </p:nvSpPr>
        <p:spPr bwMode="auto">
          <a:xfrm>
            <a:off x="6507163" y="1193800"/>
            <a:ext cx="1360487"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总   长   度</a:t>
            </a:r>
          </a:p>
        </p:txBody>
      </p:sp>
      <p:sp>
        <p:nvSpPr>
          <p:cNvPr id="104479" name="Rectangle 33"/>
          <p:cNvSpPr>
            <a:spLocks noChangeArrowheads="1"/>
          </p:cNvSpPr>
          <p:nvPr/>
        </p:nvSpPr>
        <p:spPr bwMode="auto">
          <a:xfrm>
            <a:off x="6778625" y="16700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片   偏   移</a:t>
            </a:r>
          </a:p>
        </p:txBody>
      </p:sp>
      <p:sp>
        <p:nvSpPr>
          <p:cNvPr id="104480" name="Rectangle 34"/>
          <p:cNvSpPr>
            <a:spLocks noChangeArrowheads="1"/>
          </p:cNvSpPr>
          <p:nvPr/>
        </p:nvSpPr>
        <p:spPr bwMode="auto">
          <a:xfrm>
            <a:off x="7502525" y="340360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填    充</a:t>
            </a:r>
          </a:p>
        </p:txBody>
      </p:sp>
      <p:sp>
        <p:nvSpPr>
          <p:cNvPr id="104481" name="Rectangle 35"/>
          <p:cNvSpPr>
            <a:spLocks noChangeArrowheads="1"/>
          </p:cNvSpPr>
          <p:nvPr/>
        </p:nvSpPr>
        <p:spPr bwMode="auto">
          <a:xfrm>
            <a:off x="5926138" y="2074863"/>
            <a:ext cx="22891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   部   检   验   和</a:t>
            </a:r>
          </a:p>
        </p:txBody>
      </p:sp>
      <p:sp>
        <p:nvSpPr>
          <p:cNvPr id="104482" name="Rectangle 36"/>
          <p:cNvSpPr>
            <a:spLocks noChangeArrowheads="1"/>
          </p:cNvSpPr>
          <p:nvPr/>
        </p:nvSpPr>
        <p:spPr bwMode="auto">
          <a:xfrm>
            <a:off x="4416425" y="25336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源   地   址</a:t>
            </a:r>
          </a:p>
        </p:txBody>
      </p:sp>
      <p:sp>
        <p:nvSpPr>
          <p:cNvPr id="104483" name="Rectangle 37"/>
          <p:cNvSpPr>
            <a:spLocks noChangeArrowheads="1"/>
          </p:cNvSpPr>
          <p:nvPr/>
        </p:nvSpPr>
        <p:spPr bwMode="auto">
          <a:xfrm>
            <a:off x="4160838" y="2974975"/>
            <a:ext cx="18256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目   的   地   址</a:t>
            </a:r>
          </a:p>
        </p:txBody>
      </p:sp>
      <p:sp>
        <p:nvSpPr>
          <p:cNvPr id="104484" name="Rectangle 38"/>
          <p:cNvSpPr>
            <a:spLocks noChangeArrowheads="1"/>
          </p:cNvSpPr>
          <p:nvPr/>
        </p:nvSpPr>
        <p:spPr bwMode="auto">
          <a:xfrm>
            <a:off x="2228850" y="3403600"/>
            <a:ext cx="3815148" cy="397545"/>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可   选   字   段  </a:t>
            </a:r>
            <a:r>
              <a:rPr kumimoji="1" lang="en-US" altLang="zh-CN" sz="2000">
                <a:latin typeface="Arial" panose="020B0604020202020204" pitchFamily="34" charset="0"/>
              </a:rPr>
              <a:t>(</a:t>
            </a:r>
            <a:r>
              <a:rPr kumimoji="1" lang="zh-CN" altLang="en-US" sz="2000">
                <a:latin typeface="Arial" panose="020B0604020202020204" pitchFamily="34" charset="0"/>
              </a:rPr>
              <a:t>长   度   可   变</a:t>
            </a:r>
            <a:r>
              <a:rPr kumimoji="1" lang="en-US" altLang="zh-CN" sz="2000">
                <a:latin typeface="Arial" panose="020B0604020202020204" pitchFamily="34" charset="0"/>
              </a:rPr>
              <a:t>)</a:t>
            </a:r>
          </a:p>
        </p:txBody>
      </p:sp>
      <p:sp>
        <p:nvSpPr>
          <p:cNvPr id="104485" name="Rectangle 39"/>
          <p:cNvSpPr>
            <a:spLocks noChangeArrowheads="1"/>
          </p:cNvSpPr>
          <p:nvPr/>
        </p:nvSpPr>
        <p:spPr bwMode="auto">
          <a:xfrm>
            <a:off x="608013" y="765175"/>
            <a:ext cx="434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位</a:t>
            </a:r>
          </a:p>
        </p:txBody>
      </p:sp>
      <p:sp>
        <p:nvSpPr>
          <p:cNvPr id="104486" name="Rectangle 40"/>
          <p:cNvSpPr>
            <a:spLocks noChangeArrowheads="1"/>
          </p:cNvSpPr>
          <p:nvPr/>
        </p:nvSpPr>
        <p:spPr bwMode="auto">
          <a:xfrm>
            <a:off x="2003425" y="1174750"/>
            <a:ext cx="1196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首部长度</a:t>
            </a:r>
          </a:p>
        </p:txBody>
      </p:sp>
      <p:grpSp>
        <p:nvGrpSpPr>
          <p:cNvPr id="104487" name="Group 41"/>
          <p:cNvGrpSpPr/>
          <p:nvPr/>
        </p:nvGrpSpPr>
        <p:grpSpPr bwMode="auto">
          <a:xfrm>
            <a:off x="1069975" y="3544888"/>
            <a:ext cx="131763" cy="69850"/>
            <a:chOff x="833" y="3024"/>
            <a:chExt cx="78" cy="51"/>
          </a:xfrm>
        </p:grpSpPr>
        <p:sp>
          <p:nvSpPr>
            <p:cNvPr id="104500" name="Rectangle 42"/>
            <p:cNvSpPr>
              <a:spLocks noChangeArrowheads="1"/>
            </p:cNvSpPr>
            <p:nvPr/>
          </p:nvSpPr>
          <p:spPr bwMode="auto">
            <a:xfrm>
              <a:off x="833" y="3024"/>
              <a:ext cx="78" cy="51"/>
            </a:xfrm>
            <a:prstGeom prst="rect">
              <a:avLst/>
            </a:prstGeom>
            <a:solidFill>
              <a:schemeClr val="bg1"/>
            </a:solidFill>
            <a:ln w="12700">
              <a:noFill/>
              <a:miter lim="800000"/>
            </a:ln>
          </p:spPr>
          <p:txBody>
            <a:bodyPr wrap="none" anchor="ctr"/>
            <a:lstStyle/>
            <a:p>
              <a:endParaRPr lang="zh-CN" altLang="en-US"/>
            </a:p>
          </p:txBody>
        </p:sp>
        <p:sp>
          <p:nvSpPr>
            <p:cNvPr id="104501" name="Line 43"/>
            <p:cNvSpPr>
              <a:spLocks noChangeShapeType="1"/>
            </p:cNvSpPr>
            <p:nvPr/>
          </p:nvSpPr>
          <p:spPr bwMode="auto">
            <a:xfrm>
              <a:off x="839" y="3030"/>
              <a:ext cx="68" cy="0"/>
            </a:xfrm>
            <a:prstGeom prst="line">
              <a:avLst/>
            </a:prstGeom>
            <a:noFill/>
            <a:ln w="25400">
              <a:solidFill>
                <a:schemeClr val="tx1"/>
              </a:solidFill>
              <a:round/>
            </a:ln>
          </p:spPr>
          <p:txBody>
            <a:bodyPr wrap="none" anchor="ctr"/>
            <a:lstStyle/>
            <a:p>
              <a:endParaRPr lang="zh-CN" altLang="en-US"/>
            </a:p>
          </p:txBody>
        </p:sp>
        <p:sp>
          <p:nvSpPr>
            <p:cNvPr id="104502" name="Line 44"/>
            <p:cNvSpPr>
              <a:spLocks noChangeShapeType="1"/>
            </p:cNvSpPr>
            <p:nvPr/>
          </p:nvSpPr>
          <p:spPr bwMode="auto">
            <a:xfrm>
              <a:off x="839" y="3075"/>
              <a:ext cx="68" cy="0"/>
            </a:xfrm>
            <a:prstGeom prst="line">
              <a:avLst/>
            </a:prstGeom>
            <a:noFill/>
            <a:ln w="25400">
              <a:solidFill>
                <a:schemeClr val="tx1"/>
              </a:solidFill>
              <a:round/>
            </a:ln>
          </p:spPr>
          <p:txBody>
            <a:bodyPr wrap="none" anchor="ctr"/>
            <a:lstStyle/>
            <a:p>
              <a:endParaRPr lang="zh-CN" altLang="en-US"/>
            </a:p>
          </p:txBody>
        </p:sp>
      </p:grpSp>
      <p:grpSp>
        <p:nvGrpSpPr>
          <p:cNvPr id="104488" name="Group 45"/>
          <p:cNvGrpSpPr/>
          <p:nvPr/>
        </p:nvGrpSpPr>
        <p:grpSpPr bwMode="auto">
          <a:xfrm>
            <a:off x="8937625" y="3554413"/>
            <a:ext cx="131763" cy="66675"/>
            <a:chOff x="5432" y="3030"/>
            <a:chExt cx="78" cy="51"/>
          </a:xfrm>
        </p:grpSpPr>
        <p:sp>
          <p:nvSpPr>
            <p:cNvPr id="104497" name="Rectangle 46"/>
            <p:cNvSpPr>
              <a:spLocks noChangeArrowheads="1"/>
            </p:cNvSpPr>
            <p:nvPr/>
          </p:nvSpPr>
          <p:spPr bwMode="auto">
            <a:xfrm>
              <a:off x="5432" y="3030"/>
              <a:ext cx="78" cy="51"/>
            </a:xfrm>
            <a:prstGeom prst="rect">
              <a:avLst/>
            </a:prstGeom>
            <a:solidFill>
              <a:schemeClr val="bg1"/>
            </a:solidFill>
            <a:ln w="12700">
              <a:noFill/>
              <a:miter lim="800000"/>
            </a:ln>
          </p:spPr>
          <p:txBody>
            <a:bodyPr wrap="none" anchor="ctr"/>
            <a:lstStyle/>
            <a:p>
              <a:endParaRPr lang="zh-CN" altLang="en-US"/>
            </a:p>
          </p:txBody>
        </p:sp>
        <p:sp>
          <p:nvSpPr>
            <p:cNvPr id="104498" name="Line 47"/>
            <p:cNvSpPr>
              <a:spLocks noChangeShapeType="1"/>
            </p:cNvSpPr>
            <p:nvPr/>
          </p:nvSpPr>
          <p:spPr bwMode="auto">
            <a:xfrm>
              <a:off x="5438" y="3036"/>
              <a:ext cx="68" cy="0"/>
            </a:xfrm>
            <a:prstGeom prst="line">
              <a:avLst/>
            </a:prstGeom>
            <a:noFill/>
            <a:ln w="25400">
              <a:solidFill>
                <a:schemeClr val="tx1"/>
              </a:solidFill>
              <a:round/>
            </a:ln>
          </p:spPr>
          <p:txBody>
            <a:bodyPr wrap="none" anchor="ctr"/>
            <a:lstStyle/>
            <a:p>
              <a:endParaRPr lang="zh-CN" altLang="en-US"/>
            </a:p>
          </p:txBody>
        </p:sp>
        <p:sp>
          <p:nvSpPr>
            <p:cNvPr id="104499" name="Line 48"/>
            <p:cNvSpPr>
              <a:spLocks noChangeShapeType="1"/>
            </p:cNvSpPr>
            <p:nvPr/>
          </p:nvSpPr>
          <p:spPr bwMode="auto">
            <a:xfrm>
              <a:off x="5438" y="3081"/>
              <a:ext cx="68" cy="0"/>
            </a:xfrm>
            <a:prstGeom prst="line">
              <a:avLst/>
            </a:prstGeom>
            <a:noFill/>
            <a:ln w="25400">
              <a:solidFill>
                <a:schemeClr val="tx1"/>
              </a:solidFill>
              <a:round/>
            </a:ln>
          </p:spPr>
          <p:txBody>
            <a:bodyPr wrap="none" anchor="ctr"/>
            <a:lstStyle/>
            <a:p>
              <a:endParaRPr lang="zh-CN" altLang="en-US"/>
            </a:p>
          </p:txBody>
        </p:sp>
      </p:grpSp>
      <p:sp>
        <p:nvSpPr>
          <p:cNvPr id="104489" name="Rectangle 69"/>
          <p:cNvSpPr>
            <a:spLocks noChangeArrowheads="1"/>
          </p:cNvSpPr>
          <p:nvPr/>
        </p:nvSpPr>
        <p:spPr bwMode="auto">
          <a:xfrm>
            <a:off x="3811588" y="3946525"/>
            <a:ext cx="2908300" cy="393700"/>
          </a:xfrm>
          <a:prstGeom prst="rect">
            <a:avLst/>
          </a:prstGeom>
          <a:noFill/>
          <a:ln w="12700">
            <a:noFill/>
            <a:miter lim="800000"/>
          </a:ln>
        </p:spPr>
        <p:txBody>
          <a:bodyPr lIns="90488" tIns="44450" rIns="90488" bIns="44450">
            <a:spAutoFit/>
          </a:bodyPr>
          <a:lstStyle/>
          <a:p>
            <a:pPr defTabSz="762000" eaLnBrk="0" hangingPunct="0"/>
            <a:r>
              <a:rPr kumimoji="1" lang="zh-CN" altLang="en-US" sz="2000">
                <a:latin typeface="Arial" panose="020B0604020202020204" pitchFamily="34" charset="0"/>
              </a:rPr>
              <a:t>数       据       部       分</a:t>
            </a:r>
          </a:p>
        </p:txBody>
      </p:sp>
      <p:sp>
        <p:nvSpPr>
          <p:cNvPr id="104490" name="Rectangle 71"/>
          <p:cNvSpPr>
            <a:spLocks noChangeArrowheads="1"/>
          </p:cNvSpPr>
          <p:nvPr/>
        </p:nvSpPr>
        <p:spPr bwMode="auto">
          <a:xfrm>
            <a:off x="611188" y="1570038"/>
            <a:ext cx="434975" cy="1187450"/>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固</a:t>
            </a:r>
          </a:p>
          <a:p>
            <a:pPr defTabSz="762000" eaLnBrk="0" hangingPunct="0">
              <a:lnSpc>
                <a:spcPct val="90000"/>
              </a:lnSpc>
            </a:pPr>
            <a:r>
              <a:rPr kumimoji="1" lang="zh-CN" altLang="en-US" sz="2000">
                <a:latin typeface="Arial" panose="020B0604020202020204" pitchFamily="34" charset="0"/>
              </a:rPr>
              <a:t>定</a:t>
            </a:r>
          </a:p>
          <a:p>
            <a:pPr defTabSz="762000" eaLnBrk="0" hangingPunct="0">
              <a:lnSpc>
                <a:spcPct val="90000"/>
              </a:lnSpc>
            </a:pPr>
            <a:r>
              <a:rPr kumimoji="1" lang="zh-CN" altLang="en-US" sz="2000">
                <a:latin typeface="Arial" panose="020B0604020202020204" pitchFamily="34" charset="0"/>
              </a:rPr>
              <a:t>部</a:t>
            </a:r>
          </a:p>
          <a:p>
            <a:pPr defTabSz="762000" eaLnBrk="0" hangingPunct="0">
              <a:lnSpc>
                <a:spcPct val="90000"/>
              </a:lnSpc>
            </a:pPr>
            <a:r>
              <a:rPr kumimoji="1" lang="zh-CN" altLang="en-US" sz="2000">
                <a:latin typeface="Arial" panose="020B0604020202020204" pitchFamily="34" charset="0"/>
              </a:rPr>
              <a:t>分</a:t>
            </a:r>
          </a:p>
        </p:txBody>
      </p:sp>
      <p:sp>
        <p:nvSpPr>
          <p:cNvPr id="104491" name="Rectangle 72"/>
          <p:cNvSpPr>
            <a:spLocks noChangeArrowheads="1"/>
          </p:cNvSpPr>
          <p:nvPr/>
        </p:nvSpPr>
        <p:spPr bwMode="auto">
          <a:xfrm>
            <a:off x="468313" y="3297238"/>
            <a:ext cx="688975" cy="638175"/>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可变</a:t>
            </a:r>
          </a:p>
          <a:p>
            <a:pPr defTabSz="762000" eaLnBrk="0" hangingPunct="0">
              <a:lnSpc>
                <a:spcPct val="90000"/>
              </a:lnSpc>
            </a:pPr>
            <a:r>
              <a:rPr kumimoji="1" lang="zh-CN" altLang="en-US" sz="2000">
                <a:latin typeface="Arial" panose="020B0604020202020204" pitchFamily="34" charset="0"/>
              </a:rPr>
              <a:t>部分</a:t>
            </a:r>
          </a:p>
        </p:txBody>
      </p:sp>
      <p:grpSp>
        <p:nvGrpSpPr>
          <p:cNvPr id="4" name="Group 80"/>
          <p:cNvGrpSpPr/>
          <p:nvPr/>
        </p:nvGrpSpPr>
        <p:grpSpPr bwMode="auto">
          <a:xfrm>
            <a:off x="1195388" y="1138238"/>
            <a:ext cx="7840663" cy="4886325"/>
            <a:chOff x="753" y="845"/>
            <a:chExt cx="4939" cy="3078"/>
          </a:xfrm>
        </p:grpSpPr>
        <p:sp>
          <p:nvSpPr>
            <p:cNvPr id="104495" name="Text Box 74"/>
            <p:cNvSpPr txBox="1">
              <a:spLocks noChangeArrowheads="1"/>
            </p:cNvSpPr>
            <p:nvPr/>
          </p:nvSpPr>
          <p:spPr bwMode="auto">
            <a:xfrm>
              <a:off x="753" y="3167"/>
              <a:ext cx="4641" cy="756"/>
            </a:xfrm>
            <a:prstGeom prst="rect">
              <a:avLst/>
            </a:prstGeom>
            <a:noFill/>
            <a:ln w="9525">
              <a:noFill/>
              <a:miter lim="800000"/>
            </a:ln>
          </p:spPr>
          <p:txBody>
            <a:bodyPr wrap="none">
              <a:spAutoFit/>
            </a:bodyPr>
            <a:lstStyle/>
            <a:p>
              <a:r>
                <a:rPr lang="zh-CN" altLang="en-US" sz="2400">
                  <a:latin typeface="Arial" panose="020B0604020202020204" pitchFamily="34" charset="0"/>
                </a:rPr>
                <a:t>总长度 </a:t>
              </a:r>
              <a:r>
                <a:rPr lang="en-US" altLang="zh-CN" sz="2400">
                  <a:latin typeface="Arial" panose="020B0604020202020204" pitchFamily="34" charset="0"/>
                </a:rPr>
                <a:t>— </a:t>
              </a:r>
              <a:r>
                <a:rPr lang="zh-CN" altLang="en-US" sz="2400">
                  <a:latin typeface="Arial" panose="020B0604020202020204" pitchFamily="34" charset="0"/>
                </a:rPr>
                <a:t>占 </a:t>
              </a:r>
              <a:r>
                <a:rPr lang="en-US" altLang="zh-CN" sz="2400">
                  <a:latin typeface="Arial" panose="020B0604020202020204" pitchFamily="34" charset="0"/>
                </a:rPr>
                <a:t>16 </a:t>
              </a:r>
              <a:r>
                <a:rPr lang="zh-CN" altLang="en-US" sz="2400">
                  <a:latin typeface="Arial" panose="020B0604020202020204" pitchFamily="34" charset="0"/>
                </a:rPr>
                <a:t>位，指首部和数据之和的长度，</a:t>
              </a:r>
            </a:p>
            <a:p>
              <a:r>
                <a:rPr lang="zh-CN" altLang="en-US" sz="2400">
                  <a:latin typeface="Arial" panose="020B0604020202020204" pitchFamily="34" charset="0"/>
                </a:rPr>
                <a:t>单位为字节，因此数据报的最大长度为 </a:t>
              </a:r>
              <a:r>
                <a:rPr lang="en-US" altLang="zh-CN" sz="2400">
                  <a:latin typeface="Arial" panose="020B0604020202020204" pitchFamily="34" charset="0"/>
                </a:rPr>
                <a:t>65535 </a:t>
              </a:r>
              <a:r>
                <a:rPr lang="zh-CN" altLang="en-US" sz="2400">
                  <a:latin typeface="Arial" panose="020B0604020202020204" pitchFamily="34" charset="0"/>
                </a:rPr>
                <a:t>字节。</a:t>
              </a:r>
            </a:p>
            <a:p>
              <a:r>
                <a:rPr lang="zh-CN" altLang="en-US" sz="2400">
                  <a:latin typeface="Arial" panose="020B0604020202020204" pitchFamily="34" charset="0"/>
                </a:rPr>
                <a:t>总长度必须不超过最大传送单元 </a:t>
              </a:r>
              <a:r>
                <a:rPr lang="en-US" altLang="zh-CN" sz="2400">
                  <a:latin typeface="Arial" panose="020B0604020202020204" pitchFamily="34" charset="0"/>
                </a:rPr>
                <a:t>MTU</a:t>
              </a:r>
              <a:r>
                <a:rPr lang="zh-CN" altLang="en-US" sz="2400">
                  <a:latin typeface="Arial" panose="020B0604020202020204" pitchFamily="34" charset="0"/>
                </a:rPr>
                <a:t>。</a:t>
              </a:r>
              <a:r>
                <a:rPr lang="zh-CN" altLang="en-US" sz="2400"/>
                <a:t> </a:t>
              </a:r>
            </a:p>
          </p:txBody>
        </p:sp>
        <p:sp>
          <p:nvSpPr>
            <p:cNvPr id="104496" name="Rectangle 79"/>
            <p:cNvSpPr>
              <a:spLocks noChangeArrowheads="1"/>
            </p:cNvSpPr>
            <p:nvPr/>
          </p:nvSpPr>
          <p:spPr bwMode="auto">
            <a:xfrm>
              <a:off x="3208" y="845"/>
              <a:ext cx="2484" cy="307"/>
            </a:xfrm>
            <a:prstGeom prst="rect">
              <a:avLst/>
            </a:prstGeom>
            <a:noFill/>
            <a:ln w="76200">
              <a:solidFill>
                <a:schemeClr val="hlink"/>
              </a:solidFill>
              <a:miter lim="800000"/>
            </a:ln>
          </p:spPr>
          <p:txBody>
            <a:bodyPr wrap="none" anchor="ctr"/>
            <a:lstStyle/>
            <a:p>
              <a:endParaRPr lang="zh-CN" altLang="en-US"/>
            </a:p>
          </p:txBody>
        </p:sp>
      </p:grpSp>
      <p:sp>
        <p:nvSpPr>
          <p:cNvPr id="104493" name="AutoShape 81"/>
          <p:cNvSpPr/>
          <p:nvPr/>
        </p:nvSpPr>
        <p:spPr bwMode="auto">
          <a:xfrm>
            <a:off x="949325" y="1209675"/>
            <a:ext cx="166688" cy="2160588"/>
          </a:xfrm>
          <a:prstGeom prst="leftBrace">
            <a:avLst>
              <a:gd name="adj1" fmla="val 108016"/>
              <a:gd name="adj2" fmla="val 50000"/>
            </a:avLst>
          </a:prstGeom>
          <a:noFill/>
          <a:ln w="28575">
            <a:solidFill>
              <a:schemeClr val="tx2"/>
            </a:solidFill>
            <a:round/>
          </a:ln>
        </p:spPr>
        <p:txBody>
          <a:bodyPr wrap="none" anchor="ctr"/>
          <a:lstStyle/>
          <a:p>
            <a:endParaRPr lang="zh-CN" altLang="en-US"/>
          </a:p>
        </p:txBody>
      </p:sp>
      <p:sp>
        <p:nvSpPr>
          <p:cNvPr id="104494" name="Rectangle 82"/>
          <p:cNvSpPr>
            <a:spLocks noChangeArrowheads="1"/>
          </p:cNvSpPr>
          <p:nvPr/>
        </p:nvSpPr>
        <p:spPr bwMode="auto">
          <a:xfrm>
            <a:off x="3381375" y="1193800"/>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区 分 服 务</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0D4E04CA-5791-4E49-961E-8341FDC7BD1D}"/>
                  </a:ext>
                </a:extLst>
              </p14:cNvPr>
              <p14:cNvContentPartPr/>
              <p14:nvPr/>
            </p14:nvContentPartPr>
            <p14:xfrm>
              <a:off x="4627652" y="5085098"/>
              <a:ext cx="2448360" cy="156960"/>
            </p14:xfrm>
          </p:contentPart>
        </mc:Choice>
        <mc:Fallback xmlns="">
          <p:pic>
            <p:nvPicPr>
              <p:cNvPr id="2" name="墨迹 1">
                <a:extLst>
                  <a:ext uri="{FF2B5EF4-FFF2-40B4-BE49-F238E27FC236}">
                    <a16:creationId xmlns:a16="http://schemas.microsoft.com/office/drawing/2014/main" id="{0D4E04CA-5791-4E49-961E-8341FDC7BD1D}"/>
                  </a:ext>
                </a:extLst>
              </p:cNvPr>
              <p:cNvPicPr/>
              <p:nvPr/>
            </p:nvPicPr>
            <p:blipFill>
              <a:blip r:embed="rId4"/>
              <a:stretch>
                <a:fillRect/>
              </a:stretch>
            </p:blipFill>
            <p:spPr>
              <a:xfrm>
                <a:off x="4609652" y="5067057"/>
                <a:ext cx="2484000" cy="192682"/>
              </a:xfrm>
              <a:prstGeom prst="rect">
                <a:avLst/>
              </a:prstGeom>
            </p:spPr>
          </p:pic>
        </mc:Fallback>
      </mc:AlternateContent>
      <p:grpSp>
        <p:nvGrpSpPr>
          <p:cNvPr id="6" name="组合 5">
            <a:extLst>
              <a:ext uri="{FF2B5EF4-FFF2-40B4-BE49-F238E27FC236}">
                <a16:creationId xmlns:a16="http://schemas.microsoft.com/office/drawing/2014/main" id="{AF06B064-3DB9-4E7F-8E22-C3DE095C8677}"/>
              </a:ext>
            </a:extLst>
          </p:cNvPr>
          <p:cNvGrpSpPr/>
          <p:nvPr/>
        </p:nvGrpSpPr>
        <p:grpSpPr>
          <a:xfrm>
            <a:off x="1670972" y="5575778"/>
            <a:ext cx="6542280" cy="606960"/>
            <a:chOff x="1670972" y="5575778"/>
            <a:chExt cx="6542280" cy="606960"/>
          </a:xfrm>
        </p:grpSpPr>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DE58A0DD-CA50-428A-B662-B6C6A519CB81}"/>
                    </a:ext>
                  </a:extLst>
                </p14:cNvPr>
                <p14:cNvContentPartPr/>
                <p14:nvPr/>
              </p14:nvContentPartPr>
              <p14:xfrm>
                <a:off x="3524252" y="5575778"/>
                <a:ext cx="4689000" cy="120240"/>
              </p14:xfrm>
            </p:contentPart>
          </mc:Choice>
          <mc:Fallback xmlns="">
            <p:pic>
              <p:nvPicPr>
                <p:cNvPr id="3" name="墨迹 2">
                  <a:extLst>
                    <a:ext uri="{FF2B5EF4-FFF2-40B4-BE49-F238E27FC236}">
                      <a16:creationId xmlns:a16="http://schemas.microsoft.com/office/drawing/2014/main" id="{DE58A0DD-CA50-428A-B662-B6C6A519CB81}"/>
                    </a:ext>
                  </a:extLst>
                </p:cNvPr>
                <p:cNvPicPr/>
                <p:nvPr/>
              </p:nvPicPr>
              <p:blipFill>
                <a:blip r:embed="rId6"/>
                <a:stretch>
                  <a:fillRect/>
                </a:stretch>
              </p:blipFill>
              <p:spPr>
                <a:xfrm>
                  <a:off x="3506252" y="5557724"/>
                  <a:ext cx="4724640" cy="155987"/>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墨迹 4">
                  <a:extLst>
                    <a:ext uri="{FF2B5EF4-FFF2-40B4-BE49-F238E27FC236}">
                      <a16:creationId xmlns:a16="http://schemas.microsoft.com/office/drawing/2014/main" id="{79D1C7F5-DAAE-4F13-9809-38E01679390B}"/>
                    </a:ext>
                  </a:extLst>
                </p14:cNvPr>
                <p14:cNvContentPartPr/>
                <p14:nvPr/>
              </p14:nvContentPartPr>
              <p14:xfrm>
                <a:off x="1670972" y="5751818"/>
                <a:ext cx="5065560" cy="430920"/>
              </p14:xfrm>
            </p:contentPart>
          </mc:Choice>
          <mc:Fallback xmlns="">
            <p:pic>
              <p:nvPicPr>
                <p:cNvPr id="5" name="墨迹 4">
                  <a:extLst>
                    <a:ext uri="{FF2B5EF4-FFF2-40B4-BE49-F238E27FC236}">
                      <a16:creationId xmlns:a16="http://schemas.microsoft.com/office/drawing/2014/main" id="{79D1C7F5-DAAE-4F13-9809-38E01679390B}"/>
                    </a:ext>
                  </a:extLst>
                </p:cNvPr>
                <p:cNvPicPr/>
                <p:nvPr/>
              </p:nvPicPr>
              <p:blipFill>
                <a:blip r:embed="rId8"/>
                <a:stretch>
                  <a:fillRect/>
                </a:stretch>
              </p:blipFill>
              <p:spPr>
                <a:xfrm>
                  <a:off x="1652973" y="5733833"/>
                  <a:ext cx="5101197" cy="466530"/>
                </a:xfrm>
                <a:prstGeom prst="rect">
                  <a:avLst/>
                </a:prstGeom>
              </p:spPr>
            </p:pic>
          </mc:Fallback>
        </mc:AlternateContent>
      </p:grpSp>
    </p:spTree>
    <p:extLst>
      <p:ext uri="{BB962C8B-B14F-4D97-AF65-F5344CB8AC3E}">
        <p14:creationId xmlns:p14="http://schemas.microsoft.com/office/powerpoint/2010/main" val="131845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2000" fill="hold" nodeType="afterEffect">
                                  <p:stCondLst>
                                    <p:cond delay="0"/>
                                  </p:st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5474" name="Line 2"/>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p:spPr>
        <p:txBody>
          <a:bodyPr/>
          <a:lstStyle/>
          <a:p>
            <a:endParaRPr lang="zh-CN" altLang="en-US"/>
          </a:p>
        </p:txBody>
      </p:sp>
      <p:sp>
        <p:nvSpPr>
          <p:cNvPr id="105475" name="Rectangle 3"/>
          <p:cNvSpPr>
            <a:spLocks noChangeArrowheads="1"/>
          </p:cNvSpPr>
          <p:nvPr/>
        </p:nvSpPr>
        <p:spPr bwMode="auto">
          <a:xfrm>
            <a:off x="176213" y="2205038"/>
            <a:ext cx="434975" cy="698500"/>
          </a:xfrm>
          <a:prstGeom prst="rect">
            <a:avLst/>
          </a:prstGeom>
          <a:solidFill>
            <a:schemeClr val="bg1"/>
          </a:solid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a:t>
            </a:r>
          </a:p>
          <a:p>
            <a:pPr defTabSz="762000" eaLnBrk="0" hangingPunct="0"/>
            <a:r>
              <a:rPr kumimoji="1" lang="zh-CN" altLang="en-US" sz="2000">
                <a:latin typeface="Arial" panose="020B0604020202020204" pitchFamily="34" charset="0"/>
              </a:rPr>
              <a:t>部</a:t>
            </a:r>
          </a:p>
        </p:txBody>
      </p:sp>
      <p:sp>
        <p:nvSpPr>
          <p:cNvPr id="105476" name="Rectangle 4"/>
          <p:cNvSpPr>
            <a:spLocks noChangeArrowheads="1"/>
          </p:cNvSpPr>
          <p:nvPr/>
        </p:nvSpPr>
        <p:spPr bwMode="auto">
          <a:xfrm>
            <a:off x="3094038" y="1371600"/>
            <a:ext cx="1966912" cy="434975"/>
          </a:xfrm>
          <a:prstGeom prst="rect">
            <a:avLst/>
          </a:prstGeom>
          <a:solidFill>
            <a:srgbClr val="DDDDDD"/>
          </a:solidFill>
          <a:ln w="12700">
            <a:noFill/>
            <a:miter lim="800000"/>
          </a:ln>
        </p:spPr>
        <p:txBody>
          <a:bodyPr wrap="none" anchor="ctr"/>
          <a:lstStyle/>
          <a:p>
            <a:endParaRPr lang="zh-CN" altLang="en-US"/>
          </a:p>
        </p:txBody>
      </p:sp>
      <p:sp>
        <p:nvSpPr>
          <p:cNvPr id="105477" name="Rectangle 6"/>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ln>
        </p:spPr>
        <p:txBody>
          <a:bodyPr wrap="none" anchor="ctr"/>
          <a:lstStyle/>
          <a:p>
            <a:endParaRPr lang="zh-CN" altLang="en-US"/>
          </a:p>
        </p:txBody>
      </p:sp>
      <p:sp>
        <p:nvSpPr>
          <p:cNvPr id="105478" name="Rectangle 7"/>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ln>
        </p:spPr>
        <p:txBody>
          <a:bodyPr wrap="none" anchor="ctr"/>
          <a:lstStyle/>
          <a:p>
            <a:endParaRPr lang="zh-CN" altLang="en-US"/>
          </a:p>
        </p:txBody>
      </p:sp>
      <p:sp>
        <p:nvSpPr>
          <p:cNvPr id="105479" name="Line 8"/>
          <p:cNvSpPr>
            <a:spLocks noChangeShapeType="1"/>
          </p:cNvSpPr>
          <p:nvPr/>
        </p:nvSpPr>
        <p:spPr bwMode="auto">
          <a:xfrm>
            <a:off x="1131888" y="1812925"/>
            <a:ext cx="7878762" cy="0"/>
          </a:xfrm>
          <a:prstGeom prst="line">
            <a:avLst/>
          </a:prstGeom>
          <a:noFill/>
          <a:ln w="12700">
            <a:solidFill>
              <a:schemeClr val="tx1"/>
            </a:solidFill>
            <a:round/>
          </a:ln>
        </p:spPr>
        <p:txBody>
          <a:bodyPr wrap="none" anchor="ctr"/>
          <a:lstStyle/>
          <a:p>
            <a:endParaRPr lang="zh-CN" altLang="en-US"/>
          </a:p>
        </p:txBody>
      </p:sp>
      <p:sp>
        <p:nvSpPr>
          <p:cNvPr id="105480" name="Line 9"/>
          <p:cNvSpPr>
            <a:spLocks noChangeShapeType="1"/>
          </p:cNvSpPr>
          <p:nvPr/>
        </p:nvSpPr>
        <p:spPr bwMode="auto">
          <a:xfrm>
            <a:off x="1131888" y="2255838"/>
            <a:ext cx="7878762" cy="0"/>
          </a:xfrm>
          <a:prstGeom prst="line">
            <a:avLst/>
          </a:prstGeom>
          <a:noFill/>
          <a:ln w="12700">
            <a:solidFill>
              <a:schemeClr val="tx1"/>
            </a:solidFill>
            <a:round/>
          </a:ln>
        </p:spPr>
        <p:txBody>
          <a:bodyPr wrap="none" anchor="ctr"/>
          <a:lstStyle/>
          <a:p>
            <a:endParaRPr lang="zh-CN" altLang="en-US"/>
          </a:p>
        </p:txBody>
      </p:sp>
      <p:sp>
        <p:nvSpPr>
          <p:cNvPr id="105481" name="Line 10"/>
          <p:cNvSpPr>
            <a:spLocks noChangeShapeType="1"/>
          </p:cNvSpPr>
          <p:nvPr/>
        </p:nvSpPr>
        <p:spPr bwMode="auto">
          <a:xfrm>
            <a:off x="1131888" y="2700338"/>
            <a:ext cx="7878762" cy="0"/>
          </a:xfrm>
          <a:prstGeom prst="line">
            <a:avLst/>
          </a:prstGeom>
          <a:noFill/>
          <a:ln w="12700">
            <a:solidFill>
              <a:schemeClr val="tx1"/>
            </a:solidFill>
            <a:round/>
          </a:ln>
        </p:spPr>
        <p:txBody>
          <a:bodyPr wrap="none" anchor="ctr"/>
          <a:lstStyle/>
          <a:p>
            <a:endParaRPr lang="zh-CN" altLang="en-US"/>
          </a:p>
        </p:txBody>
      </p:sp>
      <p:sp>
        <p:nvSpPr>
          <p:cNvPr id="105482" name="Line 11"/>
          <p:cNvSpPr>
            <a:spLocks noChangeShapeType="1"/>
          </p:cNvSpPr>
          <p:nvPr/>
        </p:nvSpPr>
        <p:spPr bwMode="auto">
          <a:xfrm>
            <a:off x="1131888" y="3138488"/>
            <a:ext cx="7878762" cy="0"/>
          </a:xfrm>
          <a:prstGeom prst="line">
            <a:avLst/>
          </a:prstGeom>
          <a:noFill/>
          <a:ln w="12700">
            <a:solidFill>
              <a:schemeClr val="tx1"/>
            </a:solidFill>
            <a:round/>
          </a:ln>
        </p:spPr>
        <p:txBody>
          <a:bodyPr wrap="none" anchor="ctr"/>
          <a:lstStyle/>
          <a:p>
            <a:endParaRPr lang="zh-CN" altLang="en-US"/>
          </a:p>
        </p:txBody>
      </p:sp>
      <p:sp>
        <p:nvSpPr>
          <p:cNvPr id="105483" name="Line 12"/>
          <p:cNvSpPr>
            <a:spLocks noChangeShapeType="1"/>
          </p:cNvSpPr>
          <p:nvPr/>
        </p:nvSpPr>
        <p:spPr bwMode="auto">
          <a:xfrm>
            <a:off x="1131888" y="3582988"/>
            <a:ext cx="7878762" cy="0"/>
          </a:xfrm>
          <a:prstGeom prst="line">
            <a:avLst/>
          </a:prstGeom>
          <a:noFill/>
          <a:ln w="12700">
            <a:solidFill>
              <a:schemeClr val="tx1"/>
            </a:solidFill>
            <a:round/>
          </a:ln>
        </p:spPr>
        <p:txBody>
          <a:bodyPr wrap="none" anchor="ctr"/>
          <a:lstStyle/>
          <a:p>
            <a:endParaRPr lang="zh-CN" altLang="en-US"/>
          </a:p>
        </p:txBody>
      </p:sp>
      <p:sp>
        <p:nvSpPr>
          <p:cNvPr id="105484" name="Line 13"/>
          <p:cNvSpPr>
            <a:spLocks noChangeShapeType="1"/>
          </p:cNvSpPr>
          <p:nvPr/>
        </p:nvSpPr>
        <p:spPr bwMode="auto">
          <a:xfrm>
            <a:off x="2100263" y="1370013"/>
            <a:ext cx="0" cy="442912"/>
          </a:xfrm>
          <a:prstGeom prst="line">
            <a:avLst/>
          </a:prstGeom>
          <a:noFill/>
          <a:ln w="12700">
            <a:solidFill>
              <a:schemeClr val="tx1"/>
            </a:solidFill>
            <a:round/>
          </a:ln>
        </p:spPr>
        <p:txBody>
          <a:bodyPr wrap="none" anchor="ctr"/>
          <a:lstStyle/>
          <a:p>
            <a:endParaRPr lang="zh-CN" altLang="en-US"/>
          </a:p>
        </p:txBody>
      </p:sp>
      <p:sp>
        <p:nvSpPr>
          <p:cNvPr id="105485" name="Line 14"/>
          <p:cNvSpPr>
            <a:spLocks noChangeShapeType="1"/>
          </p:cNvSpPr>
          <p:nvPr/>
        </p:nvSpPr>
        <p:spPr bwMode="auto">
          <a:xfrm>
            <a:off x="3084513" y="1370013"/>
            <a:ext cx="0" cy="442912"/>
          </a:xfrm>
          <a:prstGeom prst="line">
            <a:avLst/>
          </a:prstGeom>
          <a:noFill/>
          <a:ln w="12700">
            <a:solidFill>
              <a:schemeClr val="tx1"/>
            </a:solidFill>
            <a:round/>
          </a:ln>
        </p:spPr>
        <p:txBody>
          <a:bodyPr wrap="none" anchor="ctr"/>
          <a:lstStyle/>
          <a:p>
            <a:endParaRPr lang="zh-CN" altLang="en-US"/>
          </a:p>
        </p:txBody>
      </p:sp>
      <p:sp>
        <p:nvSpPr>
          <p:cNvPr id="105486" name="Line 15"/>
          <p:cNvSpPr>
            <a:spLocks noChangeShapeType="1"/>
          </p:cNvSpPr>
          <p:nvPr/>
        </p:nvSpPr>
        <p:spPr bwMode="auto">
          <a:xfrm>
            <a:off x="3084513" y="2265363"/>
            <a:ext cx="0" cy="431800"/>
          </a:xfrm>
          <a:prstGeom prst="line">
            <a:avLst/>
          </a:prstGeom>
          <a:noFill/>
          <a:ln w="12700">
            <a:solidFill>
              <a:schemeClr val="tx1"/>
            </a:solidFill>
            <a:round/>
          </a:ln>
        </p:spPr>
        <p:txBody>
          <a:bodyPr wrap="none" anchor="ctr"/>
          <a:lstStyle/>
          <a:p>
            <a:endParaRPr lang="zh-CN" altLang="en-US"/>
          </a:p>
        </p:txBody>
      </p:sp>
      <p:sp>
        <p:nvSpPr>
          <p:cNvPr id="105487" name="Line 16"/>
          <p:cNvSpPr>
            <a:spLocks noChangeShapeType="1"/>
          </p:cNvSpPr>
          <p:nvPr/>
        </p:nvSpPr>
        <p:spPr bwMode="auto">
          <a:xfrm>
            <a:off x="5057775" y="1370013"/>
            <a:ext cx="0" cy="1327150"/>
          </a:xfrm>
          <a:prstGeom prst="line">
            <a:avLst/>
          </a:prstGeom>
          <a:noFill/>
          <a:ln w="12700">
            <a:solidFill>
              <a:schemeClr val="tx1"/>
            </a:solidFill>
            <a:round/>
          </a:ln>
        </p:spPr>
        <p:txBody>
          <a:bodyPr wrap="none" anchor="ctr"/>
          <a:lstStyle/>
          <a:p>
            <a:endParaRPr lang="zh-CN" altLang="en-US"/>
          </a:p>
        </p:txBody>
      </p:sp>
      <p:sp>
        <p:nvSpPr>
          <p:cNvPr id="105488" name="Line 17"/>
          <p:cNvSpPr>
            <a:spLocks noChangeShapeType="1"/>
          </p:cNvSpPr>
          <p:nvPr/>
        </p:nvSpPr>
        <p:spPr bwMode="auto">
          <a:xfrm flipV="1">
            <a:off x="7029450" y="3578225"/>
            <a:ext cx="0" cy="441325"/>
          </a:xfrm>
          <a:prstGeom prst="line">
            <a:avLst/>
          </a:prstGeom>
          <a:noFill/>
          <a:ln w="12700">
            <a:solidFill>
              <a:schemeClr val="tx1"/>
            </a:solidFill>
            <a:round/>
          </a:ln>
        </p:spPr>
        <p:txBody>
          <a:bodyPr wrap="none" anchor="ctr"/>
          <a:lstStyle/>
          <a:p>
            <a:endParaRPr lang="zh-CN" altLang="en-US"/>
          </a:p>
        </p:txBody>
      </p:sp>
      <p:sp>
        <p:nvSpPr>
          <p:cNvPr id="105489" name="Line 18"/>
          <p:cNvSpPr>
            <a:spLocks noChangeShapeType="1"/>
          </p:cNvSpPr>
          <p:nvPr/>
        </p:nvSpPr>
        <p:spPr bwMode="auto">
          <a:xfrm>
            <a:off x="5859463" y="1822450"/>
            <a:ext cx="0" cy="433388"/>
          </a:xfrm>
          <a:prstGeom prst="line">
            <a:avLst/>
          </a:prstGeom>
          <a:noFill/>
          <a:ln w="12700">
            <a:solidFill>
              <a:schemeClr val="tx1"/>
            </a:solidFill>
            <a:round/>
          </a:ln>
        </p:spPr>
        <p:txBody>
          <a:bodyPr wrap="none" anchor="ctr"/>
          <a:lstStyle/>
          <a:p>
            <a:endParaRPr lang="zh-CN" altLang="en-US"/>
          </a:p>
        </p:txBody>
      </p:sp>
      <p:sp>
        <p:nvSpPr>
          <p:cNvPr id="105490" name="Rectangle 19"/>
          <p:cNvSpPr>
            <a:spLocks noChangeArrowheads="1"/>
          </p:cNvSpPr>
          <p:nvPr/>
        </p:nvSpPr>
        <p:spPr bwMode="auto">
          <a:xfrm>
            <a:off x="1079500" y="9826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0</a:t>
            </a:r>
          </a:p>
        </p:txBody>
      </p:sp>
      <p:sp>
        <p:nvSpPr>
          <p:cNvPr id="105491" name="Rectangle 20"/>
          <p:cNvSpPr>
            <a:spLocks noChangeArrowheads="1"/>
          </p:cNvSpPr>
          <p:nvPr/>
        </p:nvSpPr>
        <p:spPr bwMode="auto">
          <a:xfrm>
            <a:off x="2014538" y="982663"/>
            <a:ext cx="3222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4</a:t>
            </a:r>
          </a:p>
        </p:txBody>
      </p:sp>
      <p:sp>
        <p:nvSpPr>
          <p:cNvPr id="105492" name="Rectangle 21"/>
          <p:cNvSpPr>
            <a:spLocks noChangeArrowheads="1"/>
          </p:cNvSpPr>
          <p:nvPr/>
        </p:nvSpPr>
        <p:spPr bwMode="auto">
          <a:xfrm>
            <a:off x="3009900" y="9826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8</a:t>
            </a:r>
          </a:p>
        </p:txBody>
      </p:sp>
      <p:sp>
        <p:nvSpPr>
          <p:cNvPr id="105493" name="Rectangle 22"/>
          <p:cNvSpPr>
            <a:spLocks noChangeArrowheads="1"/>
          </p:cNvSpPr>
          <p:nvPr/>
        </p:nvSpPr>
        <p:spPr bwMode="auto">
          <a:xfrm>
            <a:off x="4960938"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16</a:t>
            </a:r>
          </a:p>
        </p:txBody>
      </p:sp>
      <p:sp>
        <p:nvSpPr>
          <p:cNvPr id="105494" name="Rectangle 23"/>
          <p:cNvSpPr>
            <a:spLocks noChangeArrowheads="1"/>
          </p:cNvSpPr>
          <p:nvPr/>
        </p:nvSpPr>
        <p:spPr bwMode="auto">
          <a:xfrm>
            <a:off x="5757863" y="982663"/>
            <a:ext cx="4619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19</a:t>
            </a:r>
          </a:p>
        </p:txBody>
      </p:sp>
      <p:sp>
        <p:nvSpPr>
          <p:cNvPr id="105495" name="Rectangle 24"/>
          <p:cNvSpPr>
            <a:spLocks noChangeArrowheads="1"/>
          </p:cNvSpPr>
          <p:nvPr/>
        </p:nvSpPr>
        <p:spPr bwMode="auto">
          <a:xfrm>
            <a:off x="6932613"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24</a:t>
            </a:r>
          </a:p>
        </p:txBody>
      </p:sp>
      <p:sp>
        <p:nvSpPr>
          <p:cNvPr id="105496" name="Rectangle 25"/>
          <p:cNvSpPr>
            <a:spLocks noChangeArrowheads="1"/>
          </p:cNvSpPr>
          <p:nvPr/>
        </p:nvSpPr>
        <p:spPr bwMode="auto">
          <a:xfrm>
            <a:off x="8645525"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31</a:t>
            </a:r>
          </a:p>
        </p:txBody>
      </p:sp>
      <p:sp>
        <p:nvSpPr>
          <p:cNvPr id="105497" name="Rectangle 26"/>
          <p:cNvSpPr>
            <a:spLocks noChangeArrowheads="1"/>
          </p:cNvSpPr>
          <p:nvPr/>
        </p:nvSpPr>
        <p:spPr bwMode="auto">
          <a:xfrm>
            <a:off x="1228725" y="1397000"/>
            <a:ext cx="7588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版 本</a:t>
            </a:r>
          </a:p>
        </p:txBody>
      </p:sp>
      <p:sp>
        <p:nvSpPr>
          <p:cNvPr id="105498" name="Rectangle 27"/>
          <p:cNvSpPr>
            <a:spLocks noChangeArrowheads="1"/>
          </p:cNvSpPr>
          <p:nvPr/>
        </p:nvSpPr>
        <p:spPr bwMode="auto">
          <a:xfrm>
            <a:off x="5116513" y="1873250"/>
            <a:ext cx="688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标志</a:t>
            </a:r>
          </a:p>
        </p:txBody>
      </p:sp>
      <p:sp>
        <p:nvSpPr>
          <p:cNvPr id="105499" name="Rectangle 28"/>
          <p:cNvSpPr>
            <a:spLocks noChangeArrowheads="1"/>
          </p:cNvSpPr>
          <p:nvPr/>
        </p:nvSpPr>
        <p:spPr bwMode="auto">
          <a:xfrm>
            <a:off x="1425575" y="2278063"/>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生 存 时 间</a:t>
            </a:r>
          </a:p>
        </p:txBody>
      </p:sp>
      <p:sp>
        <p:nvSpPr>
          <p:cNvPr id="105500" name="Rectangle 29"/>
          <p:cNvSpPr>
            <a:spLocks noChangeArrowheads="1"/>
          </p:cNvSpPr>
          <p:nvPr/>
        </p:nvSpPr>
        <p:spPr bwMode="auto">
          <a:xfrm>
            <a:off x="3556000" y="2278063"/>
            <a:ext cx="969963"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协    议</a:t>
            </a:r>
          </a:p>
        </p:txBody>
      </p:sp>
      <p:sp>
        <p:nvSpPr>
          <p:cNvPr id="105501" name="Rectangle 30"/>
          <p:cNvSpPr>
            <a:spLocks noChangeArrowheads="1"/>
          </p:cNvSpPr>
          <p:nvPr/>
        </p:nvSpPr>
        <p:spPr bwMode="auto">
          <a:xfrm>
            <a:off x="2570163" y="187325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    识</a:t>
            </a:r>
          </a:p>
        </p:txBody>
      </p:sp>
      <p:sp>
        <p:nvSpPr>
          <p:cNvPr id="105502" name="Rectangle 32"/>
          <p:cNvSpPr>
            <a:spLocks noChangeArrowheads="1"/>
          </p:cNvSpPr>
          <p:nvPr/>
        </p:nvSpPr>
        <p:spPr bwMode="auto">
          <a:xfrm>
            <a:off x="6507163" y="1397000"/>
            <a:ext cx="1360487"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总   长   度</a:t>
            </a:r>
          </a:p>
        </p:txBody>
      </p:sp>
      <p:sp>
        <p:nvSpPr>
          <p:cNvPr id="105503" name="Rectangle 33"/>
          <p:cNvSpPr>
            <a:spLocks noChangeArrowheads="1"/>
          </p:cNvSpPr>
          <p:nvPr/>
        </p:nvSpPr>
        <p:spPr bwMode="auto">
          <a:xfrm>
            <a:off x="6778625" y="18732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片   偏   移</a:t>
            </a:r>
          </a:p>
        </p:txBody>
      </p:sp>
      <p:sp>
        <p:nvSpPr>
          <p:cNvPr id="105504" name="Rectangle 34"/>
          <p:cNvSpPr>
            <a:spLocks noChangeArrowheads="1"/>
          </p:cNvSpPr>
          <p:nvPr/>
        </p:nvSpPr>
        <p:spPr bwMode="auto">
          <a:xfrm>
            <a:off x="7502525" y="360680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填    充</a:t>
            </a:r>
          </a:p>
        </p:txBody>
      </p:sp>
      <p:sp>
        <p:nvSpPr>
          <p:cNvPr id="105505" name="Rectangle 35"/>
          <p:cNvSpPr>
            <a:spLocks noChangeArrowheads="1"/>
          </p:cNvSpPr>
          <p:nvPr/>
        </p:nvSpPr>
        <p:spPr bwMode="auto">
          <a:xfrm>
            <a:off x="5926138" y="2278063"/>
            <a:ext cx="22891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   部   检   验   和</a:t>
            </a:r>
          </a:p>
        </p:txBody>
      </p:sp>
      <p:sp>
        <p:nvSpPr>
          <p:cNvPr id="105506" name="Rectangle 36"/>
          <p:cNvSpPr>
            <a:spLocks noChangeArrowheads="1"/>
          </p:cNvSpPr>
          <p:nvPr/>
        </p:nvSpPr>
        <p:spPr bwMode="auto">
          <a:xfrm>
            <a:off x="4416425" y="27368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源   地   址</a:t>
            </a:r>
          </a:p>
        </p:txBody>
      </p:sp>
      <p:sp>
        <p:nvSpPr>
          <p:cNvPr id="105507" name="Rectangle 37"/>
          <p:cNvSpPr>
            <a:spLocks noChangeArrowheads="1"/>
          </p:cNvSpPr>
          <p:nvPr/>
        </p:nvSpPr>
        <p:spPr bwMode="auto">
          <a:xfrm>
            <a:off x="4160838" y="3178175"/>
            <a:ext cx="18256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目   的   地   址</a:t>
            </a:r>
          </a:p>
        </p:txBody>
      </p:sp>
      <p:sp>
        <p:nvSpPr>
          <p:cNvPr id="105508" name="Rectangle 38"/>
          <p:cNvSpPr>
            <a:spLocks noChangeArrowheads="1"/>
          </p:cNvSpPr>
          <p:nvPr/>
        </p:nvSpPr>
        <p:spPr bwMode="auto">
          <a:xfrm>
            <a:off x="2228850" y="3606800"/>
            <a:ext cx="3815148" cy="397545"/>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可   选   字   段  </a:t>
            </a:r>
            <a:r>
              <a:rPr kumimoji="1" lang="en-US" altLang="zh-CN" sz="2000">
                <a:latin typeface="Arial" panose="020B0604020202020204" pitchFamily="34" charset="0"/>
              </a:rPr>
              <a:t>(</a:t>
            </a:r>
            <a:r>
              <a:rPr kumimoji="1" lang="zh-CN" altLang="en-US" sz="2000">
                <a:latin typeface="Arial" panose="020B0604020202020204" pitchFamily="34" charset="0"/>
              </a:rPr>
              <a:t>长   度   可   变</a:t>
            </a:r>
            <a:r>
              <a:rPr kumimoji="1" lang="en-US" altLang="zh-CN" sz="2000">
                <a:latin typeface="Arial" panose="020B0604020202020204" pitchFamily="34" charset="0"/>
              </a:rPr>
              <a:t>)</a:t>
            </a:r>
          </a:p>
        </p:txBody>
      </p:sp>
      <p:sp>
        <p:nvSpPr>
          <p:cNvPr id="105509" name="Rectangle 39"/>
          <p:cNvSpPr>
            <a:spLocks noChangeArrowheads="1"/>
          </p:cNvSpPr>
          <p:nvPr/>
        </p:nvSpPr>
        <p:spPr bwMode="auto">
          <a:xfrm>
            <a:off x="608013" y="968375"/>
            <a:ext cx="434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位</a:t>
            </a:r>
          </a:p>
        </p:txBody>
      </p:sp>
      <p:sp>
        <p:nvSpPr>
          <p:cNvPr id="105510" name="Rectangle 40"/>
          <p:cNvSpPr>
            <a:spLocks noChangeArrowheads="1"/>
          </p:cNvSpPr>
          <p:nvPr/>
        </p:nvSpPr>
        <p:spPr bwMode="auto">
          <a:xfrm>
            <a:off x="2003425" y="1377950"/>
            <a:ext cx="1196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首部长度</a:t>
            </a:r>
          </a:p>
        </p:txBody>
      </p:sp>
      <p:grpSp>
        <p:nvGrpSpPr>
          <p:cNvPr id="105511" name="Group 41"/>
          <p:cNvGrpSpPr/>
          <p:nvPr/>
        </p:nvGrpSpPr>
        <p:grpSpPr bwMode="auto">
          <a:xfrm>
            <a:off x="1069975" y="3748088"/>
            <a:ext cx="131763" cy="69850"/>
            <a:chOff x="833" y="3024"/>
            <a:chExt cx="78" cy="51"/>
          </a:xfrm>
        </p:grpSpPr>
        <p:sp>
          <p:nvSpPr>
            <p:cNvPr id="105524" name="Rectangle 42"/>
            <p:cNvSpPr>
              <a:spLocks noChangeArrowheads="1"/>
            </p:cNvSpPr>
            <p:nvPr/>
          </p:nvSpPr>
          <p:spPr bwMode="auto">
            <a:xfrm>
              <a:off x="833" y="3024"/>
              <a:ext cx="78" cy="51"/>
            </a:xfrm>
            <a:prstGeom prst="rect">
              <a:avLst/>
            </a:prstGeom>
            <a:solidFill>
              <a:schemeClr val="bg1"/>
            </a:solidFill>
            <a:ln w="12700">
              <a:noFill/>
              <a:miter lim="800000"/>
            </a:ln>
          </p:spPr>
          <p:txBody>
            <a:bodyPr wrap="none" anchor="ctr"/>
            <a:lstStyle/>
            <a:p>
              <a:endParaRPr lang="zh-CN" altLang="en-US"/>
            </a:p>
          </p:txBody>
        </p:sp>
        <p:sp>
          <p:nvSpPr>
            <p:cNvPr id="105525" name="Line 43"/>
            <p:cNvSpPr>
              <a:spLocks noChangeShapeType="1"/>
            </p:cNvSpPr>
            <p:nvPr/>
          </p:nvSpPr>
          <p:spPr bwMode="auto">
            <a:xfrm>
              <a:off x="839" y="3030"/>
              <a:ext cx="68" cy="0"/>
            </a:xfrm>
            <a:prstGeom prst="line">
              <a:avLst/>
            </a:prstGeom>
            <a:noFill/>
            <a:ln w="25400">
              <a:solidFill>
                <a:schemeClr val="tx1"/>
              </a:solidFill>
              <a:round/>
            </a:ln>
          </p:spPr>
          <p:txBody>
            <a:bodyPr wrap="none" anchor="ctr"/>
            <a:lstStyle/>
            <a:p>
              <a:endParaRPr lang="zh-CN" altLang="en-US"/>
            </a:p>
          </p:txBody>
        </p:sp>
        <p:sp>
          <p:nvSpPr>
            <p:cNvPr id="105526" name="Line 44"/>
            <p:cNvSpPr>
              <a:spLocks noChangeShapeType="1"/>
            </p:cNvSpPr>
            <p:nvPr/>
          </p:nvSpPr>
          <p:spPr bwMode="auto">
            <a:xfrm>
              <a:off x="839" y="3075"/>
              <a:ext cx="68" cy="0"/>
            </a:xfrm>
            <a:prstGeom prst="line">
              <a:avLst/>
            </a:prstGeom>
            <a:noFill/>
            <a:ln w="25400">
              <a:solidFill>
                <a:schemeClr val="tx1"/>
              </a:solidFill>
              <a:round/>
            </a:ln>
          </p:spPr>
          <p:txBody>
            <a:bodyPr wrap="none" anchor="ctr"/>
            <a:lstStyle/>
            <a:p>
              <a:endParaRPr lang="zh-CN" altLang="en-US"/>
            </a:p>
          </p:txBody>
        </p:sp>
      </p:grpSp>
      <p:grpSp>
        <p:nvGrpSpPr>
          <p:cNvPr id="105512" name="Group 45"/>
          <p:cNvGrpSpPr/>
          <p:nvPr/>
        </p:nvGrpSpPr>
        <p:grpSpPr bwMode="auto">
          <a:xfrm>
            <a:off x="8937625" y="3757613"/>
            <a:ext cx="131763" cy="66675"/>
            <a:chOff x="5432" y="3030"/>
            <a:chExt cx="78" cy="51"/>
          </a:xfrm>
        </p:grpSpPr>
        <p:sp>
          <p:nvSpPr>
            <p:cNvPr id="105521" name="Rectangle 46"/>
            <p:cNvSpPr>
              <a:spLocks noChangeArrowheads="1"/>
            </p:cNvSpPr>
            <p:nvPr/>
          </p:nvSpPr>
          <p:spPr bwMode="auto">
            <a:xfrm>
              <a:off x="5432" y="3030"/>
              <a:ext cx="78" cy="51"/>
            </a:xfrm>
            <a:prstGeom prst="rect">
              <a:avLst/>
            </a:prstGeom>
            <a:solidFill>
              <a:schemeClr val="bg1"/>
            </a:solidFill>
            <a:ln w="12700">
              <a:noFill/>
              <a:miter lim="800000"/>
            </a:ln>
          </p:spPr>
          <p:txBody>
            <a:bodyPr wrap="none" anchor="ctr"/>
            <a:lstStyle/>
            <a:p>
              <a:endParaRPr lang="zh-CN" altLang="en-US"/>
            </a:p>
          </p:txBody>
        </p:sp>
        <p:sp>
          <p:nvSpPr>
            <p:cNvPr id="105522" name="Line 47"/>
            <p:cNvSpPr>
              <a:spLocks noChangeShapeType="1"/>
            </p:cNvSpPr>
            <p:nvPr/>
          </p:nvSpPr>
          <p:spPr bwMode="auto">
            <a:xfrm>
              <a:off x="5438" y="3036"/>
              <a:ext cx="68" cy="0"/>
            </a:xfrm>
            <a:prstGeom prst="line">
              <a:avLst/>
            </a:prstGeom>
            <a:noFill/>
            <a:ln w="25400">
              <a:solidFill>
                <a:schemeClr val="tx1"/>
              </a:solidFill>
              <a:round/>
            </a:ln>
          </p:spPr>
          <p:txBody>
            <a:bodyPr wrap="none" anchor="ctr"/>
            <a:lstStyle/>
            <a:p>
              <a:endParaRPr lang="zh-CN" altLang="en-US"/>
            </a:p>
          </p:txBody>
        </p:sp>
        <p:sp>
          <p:nvSpPr>
            <p:cNvPr id="105523" name="Line 48"/>
            <p:cNvSpPr>
              <a:spLocks noChangeShapeType="1"/>
            </p:cNvSpPr>
            <p:nvPr/>
          </p:nvSpPr>
          <p:spPr bwMode="auto">
            <a:xfrm>
              <a:off x="5438" y="3081"/>
              <a:ext cx="68" cy="0"/>
            </a:xfrm>
            <a:prstGeom prst="line">
              <a:avLst/>
            </a:prstGeom>
            <a:noFill/>
            <a:ln w="25400">
              <a:solidFill>
                <a:schemeClr val="tx1"/>
              </a:solidFill>
              <a:round/>
            </a:ln>
          </p:spPr>
          <p:txBody>
            <a:bodyPr wrap="none" anchor="ctr"/>
            <a:lstStyle/>
            <a:p>
              <a:endParaRPr lang="zh-CN" altLang="en-US"/>
            </a:p>
          </p:txBody>
        </p:sp>
      </p:grpSp>
      <p:sp>
        <p:nvSpPr>
          <p:cNvPr id="105513" name="Rectangle 69"/>
          <p:cNvSpPr>
            <a:spLocks noChangeArrowheads="1"/>
          </p:cNvSpPr>
          <p:nvPr/>
        </p:nvSpPr>
        <p:spPr bwMode="auto">
          <a:xfrm>
            <a:off x="3811588" y="4149725"/>
            <a:ext cx="2908300" cy="393700"/>
          </a:xfrm>
          <a:prstGeom prst="rect">
            <a:avLst/>
          </a:prstGeom>
          <a:noFill/>
          <a:ln w="12700">
            <a:noFill/>
            <a:miter lim="800000"/>
          </a:ln>
        </p:spPr>
        <p:txBody>
          <a:bodyPr lIns="90488" tIns="44450" rIns="90488" bIns="44450">
            <a:spAutoFit/>
          </a:bodyPr>
          <a:lstStyle/>
          <a:p>
            <a:pPr defTabSz="762000" eaLnBrk="0" hangingPunct="0"/>
            <a:r>
              <a:rPr kumimoji="1" lang="zh-CN" altLang="en-US" sz="2000">
                <a:latin typeface="Arial" panose="020B0604020202020204" pitchFamily="34" charset="0"/>
              </a:rPr>
              <a:t>数       据       部       分</a:t>
            </a:r>
          </a:p>
        </p:txBody>
      </p:sp>
      <p:sp>
        <p:nvSpPr>
          <p:cNvPr id="105514" name="Rectangle 71"/>
          <p:cNvSpPr>
            <a:spLocks noChangeArrowheads="1"/>
          </p:cNvSpPr>
          <p:nvPr/>
        </p:nvSpPr>
        <p:spPr bwMode="auto">
          <a:xfrm>
            <a:off x="611188" y="1773238"/>
            <a:ext cx="434975" cy="1187450"/>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固</a:t>
            </a:r>
          </a:p>
          <a:p>
            <a:pPr defTabSz="762000" eaLnBrk="0" hangingPunct="0">
              <a:lnSpc>
                <a:spcPct val="90000"/>
              </a:lnSpc>
            </a:pPr>
            <a:r>
              <a:rPr kumimoji="1" lang="zh-CN" altLang="en-US" sz="2000">
                <a:latin typeface="Arial" panose="020B0604020202020204" pitchFamily="34" charset="0"/>
              </a:rPr>
              <a:t>定</a:t>
            </a:r>
          </a:p>
          <a:p>
            <a:pPr defTabSz="762000" eaLnBrk="0" hangingPunct="0">
              <a:lnSpc>
                <a:spcPct val="90000"/>
              </a:lnSpc>
            </a:pPr>
            <a:r>
              <a:rPr kumimoji="1" lang="zh-CN" altLang="en-US" sz="2000">
                <a:latin typeface="Arial" panose="020B0604020202020204" pitchFamily="34" charset="0"/>
              </a:rPr>
              <a:t>部</a:t>
            </a:r>
          </a:p>
          <a:p>
            <a:pPr defTabSz="762000" eaLnBrk="0" hangingPunct="0">
              <a:lnSpc>
                <a:spcPct val="90000"/>
              </a:lnSpc>
            </a:pPr>
            <a:r>
              <a:rPr kumimoji="1" lang="zh-CN" altLang="en-US" sz="2000">
                <a:latin typeface="Arial" panose="020B0604020202020204" pitchFamily="34" charset="0"/>
              </a:rPr>
              <a:t>分</a:t>
            </a:r>
          </a:p>
        </p:txBody>
      </p:sp>
      <p:sp>
        <p:nvSpPr>
          <p:cNvPr id="105515" name="Rectangle 72"/>
          <p:cNvSpPr>
            <a:spLocks noChangeArrowheads="1"/>
          </p:cNvSpPr>
          <p:nvPr/>
        </p:nvSpPr>
        <p:spPr bwMode="auto">
          <a:xfrm>
            <a:off x="468313" y="3500438"/>
            <a:ext cx="688975" cy="638175"/>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可变</a:t>
            </a:r>
          </a:p>
          <a:p>
            <a:pPr defTabSz="762000" eaLnBrk="0" hangingPunct="0">
              <a:lnSpc>
                <a:spcPct val="90000"/>
              </a:lnSpc>
            </a:pPr>
            <a:r>
              <a:rPr kumimoji="1" lang="zh-CN" altLang="en-US" sz="2000">
                <a:latin typeface="Arial" panose="020B0604020202020204" pitchFamily="34" charset="0"/>
              </a:rPr>
              <a:t>部分</a:t>
            </a:r>
          </a:p>
        </p:txBody>
      </p:sp>
      <p:grpSp>
        <p:nvGrpSpPr>
          <p:cNvPr id="4" name="Group 77"/>
          <p:cNvGrpSpPr/>
          <p:nvPr/>
        </p:nvGrpSpPr>
        <p:grpSpPr bwMode="auto">
          <a:xfrm>
            <a:off x="1116013" y="1789113"/>
            <a:ext cx="6562724" cy="4156074"/>
            <a:chOff x="703" y="1127"/>
            <a:chExt cx="4134" cy="2618"/>
          </a:xfrm>
        </p:grpSpPr>
        <p:sp>
          <p:nvSpPr>
            <p:cNvPr id="105519" name="Text Box 74"/>
            <p:cNvSpPr txBox="1">
              <a:spLocks noChangeArrowheads="1"/>
            </p:cNvSpPr>
            <p:nvPr/>
          </p:nvSpPr>
          <p:spPr bwMode="auto">
            <a:xfrm>
              <a:off x="976" y="3222"/>
              <a:ext cx="3861" cy="523"/>
            </a:xfrm>
            <a:prstGeom prst="rect">
              <a:avLst/>
            </a:prstGeom>
            <a:noFill/>
            <a:ln w="9525">
              <a:noFill/>
              <a:miter lim="800000"/>
            </a:ln>
          </p:spPr>
          <p:txBody>
            <a:bodyPr wrap="none">
              <a:spAutoFit/>
            </a:bodyPr>
            <a:lstStyle/>
            <a:p>
              <a:pPr algn="ctr"/>
              <a:r>
                <a:rPr lang="zh-CN" altLang="en-US" sz="2400">
                  <a:latin typeface="+mn-lt"/>
                </a:rPr>
                <a:t>标识 </a:t>
              </a:r>
              <a:r>
                <a:rPr lang="en-US" altLang="zh-CN" sz="2400">
                  <a:latin typeface="+mn-lt"/>
                </a:rPr>
                <a:t>(identification)  </a:t>
              </a:r>
              <a:r>
                <a:rPr lang="zh-CN" altLang="en-US" sz="2400">
                  <a:latin typeface="+mn-lt"/>
                </a:rPr>
                <a:t>占 </a:t>
              </a:r>
              <a:r>
                <a:rPr lang="en-US" altLang="zh-CN" sz="2400">
                  <a:latin typeface="+mn-lt"/>
                </a:rPr>
                <a:t>16 </a:t>
              </a:r>
              <a:r>
                <a:rPr lang="zh-CN" altLang="en-US" sz="2400">
                  <a:latin typeface="+mn-lt"/>
                </a:rPr>
                <a:t>位，</a:t>
              </a:r>
            </a:p>
            <a:p>
              <a:pPr algn="ctr"/>
              <a:r>
                <a:rPr lang="zh-CN" altLang="en-US" sz="2400">
                  <a:latin typeface="+mn-lt"/>
                </a:rPr>
                <a:t>它是一个计数器，用来产生数据报的标识。 </a:t>
              </a:r>
            </a:p>
          </p:txBody>
        </p:sp>
        <p:sp>
          <p:nvSpPr>
            <p:cNvPr id="105520" name="Rectangle 76"/>
            <p:cNvSpPr>
              <a:spLocks noChangeArrowheads="1"/>
            </p:cNvSpPr>
            <p:nvPr/>
          </p:nvSpPr>
          <p:spPr bwMode="auto">
            <a:xfrm>
              <a:off x="703" y="1127"/>
              <a:ext cx="2484" cy="307"/>
            </a:xfrm>
            <a:prstGeom prst="rect">
              <a:avLst/>
            </a:prstGeom>
            <a:noFill/>
            <a:ln w="76200">
              <a:solidFill>
                <a:schemeClr val="hlink"/>
              </a:solidFill>
              <a:miter lim="800000"/>
            </a:ln>
          </p:spPr>
          <p:txBody>
            <a:bodyPr wrap="none" anchor="ctr"/>
            <a:lstStyle/>
            <a:p>
              <a:endParaRPr lang="zh-CN" altLang="en-US"/>
            </a:p>
          </p:txBody>
        </p:sp>
      </p:grpSp>
      <p:sp>
        <p:nvSpPr>
          <p:cNvPr id="105517" name="AutoShape 78"/>
          <p:cNvSpPr/>
          <p:nvPr/>
        </p:nvSpPr>
        <p:spPr bwMode="auto">
          <a:xfrm>
            <a:off x="949325" y="1412875"/>
            <a:ext cx="166688" cy="2160588"/>
          </a:xfrm>
          <a:prstGeom prst="leftBrace">
            <a:avLst>
              <a:gd name="adj1" fmla="val 108016"/>
              <a:gd name="adj2" fmla="val 50000"/>
            </a:avLst>
          </a:prstGeom>
          <a:noFill/>
          <a:ln w="28575">
            <a:solidFill>
              <a:schemeClr val="tx2"/>
            </a:solidFill>
            <a:round/>
          </a:ln>
        </p:spPr>
        <p:txBody>
          <a:bodyPr wrap="none" anchor="ctr"/>
          <a:lstStyle/>
          <a:p>
            <a:endParaRPr lang="zh-CN" altLang="en-US"/>
          </a:p>
        </p:txBody>
      </p:sp>
      <p:sp>
        <p:nvSpPr>
          <p:cNvPr id="105518" name="Rectangle 79"/>
          <p:cNvSpPr>
            <a:spLocks noChangeArrowheads="1"/>
          </p:cNvSpPr>
          <p:nvPr/>
        </p:nvSpPr>
        <p:spPr bwMode="auto">
          <a:xfrm>
            <a:off x="3381375" y="1397000"/>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区 分 服 务</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9338E392-7172-44A7-AFF2-883C4BFE480B}"/>
                  </a:ext>
                </a:extLst>
              </p14:cNvPr>
              <p14:cNvContentPartPr/>
              <p14:nvPr/>
            </p14:nvContentPartPr>
            <p14:xfrm>
              <a:off x="2240132" y="5863778"/>
              <a:ext cx="1452240" cy="55440"/>
            </p14:xfrm>
          </p:contentPart>
        </mc:Choice>
        <mc:Fallback xmlns="">
          <p:pic>
            <p:nvPicPr>
              <p:cNvPr id="2" name="墨迹 1">
                <a:extLst>
                  <a:ext uri="{FF2B5EF4-FFF2-40B4-BE49-F238E27FC236}">
                    <a16:creationId xmlns:a16="http://schemas.microsoft.com/office/drawing/2014/main" id="{9338E392-7172-44A7-AFF2-883C4BFE480B}"/>
                  </a:ext>
                </a:extLst>
              </p:cNvPr>
              <p:cNvPicPr/>
              <p:nvPr/>
            </p:nvPicPr>
            <p:blipFill>
              <a:blip r:embed="rId4"/>
              <a:stretch>
                <a:fillRect/>
              </a:stretch>
            </p:blipFill>
            <p:spPr>
              <a:xfrm>
                <a:off x="2222132" y="5845778"/>
                <a:ext cx="148788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8DE17685-D07A-47CC-A5C0-7713EB798F5F}"/>
                  </a:ext>
                </a:extLst>
              </p14:cNvPr>
              <p14:cNvContentPartPr/>
              <p14:nvPr/>
            </p14:nvContentPartPr>
            <p14:xfrm>
              <a:off x="4622972" y="5768018"/>
              <a:ext cx="2088360" cy="131400"/>
            </p14:xfrm>
          </p:contentPart>
        </mc:Choice>
        <mc:Fallback xmlns="">
          <p:pic>
            <p:nvPicPr>
              <p:cNvPr id="3" name="墨迹 2">
                <a:extLst>
                  <a:ext uri="{FF2B5EF4-FFF2-40B4-BE49-F238E27FC236}">
                    <a16:creationId xmlns:a16="http://schemas.microsoft.com/office/drawing/2014/main" id="{8DE17685-D07A-47CC-A5C0-7713EB798F5F}"/>
                  </a:ext>
                </a:extLst>
              </p:cNvPr>
              <p:cNvPicPr/>
              <p:nvPr/>
            </p:nvPicPr>
            <p:blipFill>
              <a:blip r:embed="rId6"/>
              <a:stretch>
                <a:fillRect/>
              </a:stretch>
            </p:blipFill>
            <p:spPr>
              <a:xfrm>
                <a:off x="4604972" y="5749969"/>
                <a:ext cx="2124000" cy="167138"/>
              </a:xfrm>
              <a:prstGeom prst="rect">
                <a:avLst/>
              </a:prstGeom>
            </p:spPr>
          </p:pic>
        </mc:Fallback>
      </mc:AlternateContent>
    </p:spTree>
    <p:extLst>
      <p:ext uri="{BB962C8B-B14F-4D97-AF65-F5344CB8AC3E}">
        <p14:creationId xmlns:p14="http://schemas.microsoft.com/office/powerpoint/2010/main" val="3702374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2000" fill="hold" nodeType="afterEffect">
                                  <p:stCondLst>
                                    <p:cond delay="0"/>
                                  </p:st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6498" name="Line 2"/>
          <p:cNvSpPr>
            <a:spLocks noChangeShapeType="1"/>
          </p:cNvSpPr>
          <p:nvPr/>
        </p:nvSpPr>
        <p:spPr bwMode="auto">
          <a:xfrm>
            <a:off x="395288" y="849313"/>
            <a:ext cx="0" cy="2663825"/>
          </a:xfrm>
          <a:prstGeom prst="line">
            <a:avLst/>
          </a:prstGeom>
          <a:noFill/>
          <a:ln w="28575">
            <a:solidFill>
              <a:schemeClr val="tx2"/>
            </a:solidFill>
            <a:round/>
            <a:headEnd type="triangle" w="med" len="lg"/>
            <a:tailEnd type="triangle" w="med" len="lg"/>
          </a:ln>
        </p:spPr>
        <p:txBody>
          <a:bodyPr/>
          <a:lstStyle/>
          <a:p>
            <a:endParaRPr lang="zh-CN" altLang="en-US"/>
          </a:p>
        </p:txBody>
      </p:sp>
      <p:sp>
        <p:nvSpPr>
          <p:cNvPr id="106499" name="Rectangle 3"/>
          <p:cNvSpPr>
            <a:spLocks noChangeArrowheads="1"/>
          </p:cNvSpPr>
          <p:nvPr/>
        </p:nvSpPr>
        <p:spPr bwMode="auto">
          <a:xfrm>
            <a:off x="176213" y="1712913"/>
            <a:ext cx="434975" cy="698500"/>
          </a:xfrm>
          <a:prstGeom prst="rect">
            <a:avLst/>
          </a:prstGeom>
          <a:solidFill>
            <a:schemeClr val="bg1"/>
          </a:solid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a:t>
            </a:r>
          </a:p>
          <a:p>
            <a:pPr defTabSz="762000" eaLnBrk="0" hangingPunct="0"/>
            <a:r>
              <a:rPr kumimoji="1" lang="zh-CN" altLang="en-US" sz="2000">
                <a:latin typeface="Arial" panose="020B0604020202020204" pitchFamily="34" charset="0"/>
              </a:rPr>
              <a:t>部</a:t>
            </a:r>
          </a:p>
        </p:txBody>
      </p:sp>
      <p:sp>
        <p:nvSpPr>
          <p:cNvPr id="106500" name="Rectangle 4"/>
          <p:cNvSpPr>
            <a:spLocks noChangeArrowheads="1"/>
          </p:cNvSpPr>
          <p:nvPr/>
        </p:nvSpPr>
        <p:spPr bwMode="auto">
          <a:xfrm>
            <a:off x="3094038" y="879475"/>
            <a:ext cx="1966912" cy="434975"/>
          </a:xfrm>
          <a:prstGeom prst="rect">
            <a:avLst/>
          </a:prstGeom>
          <a:solidFill>
            <a:srgbClr val="DDDDDD"/>
          </a:solidFill>
          <a:ln w="12700">
            <a:noFill/>
            <a:miter lim="800000"/>
          </a:ln>
        </p:spPr>
        <p:txBody>
          <a:bodyPr wrap="none" anchor="ctr"/>
          <a:lstStyle/>
          <a:p>
            <a:endParaRPr lang="zh-CN" altLang="en-US"/>
          </a:p>
        </p:txBody>
      </p:sp>
      <p:sp>
        <p:nvSpPr>
          <p:cNvPr id="106501" name="Rectangle 6"/>
          <p:cNvSpPr>
            <a:spLocks noChangeArrowheads="1"/>
          </p:cNvSpPr>
          <p:nvPr/>
        </p:nvSpPr>
        <p:spPr bwMode="auto">
          <a:xfrm>
            <a:off x="1136650" y="869950"/>
            <a:ext cx="7864475" cy="2643188"/>
          </a:xfrm>
          <a:prstGeom prst="rect">
            <a:avLst/>
          </a:prstGeom>
          <a:solidFill>
            <a:srgbClr val="CCECFF"/>
          </a:solidFill>
          <a:ln w="25400">
            <a:solidFill>
              <a:schemeClr val="tx1"/>
            </a:solidFill>
            <a:miter lim="800000"/>
          </a:ln>
        </p:spPr>
        <p:txBody>
          <a:bodyPr wrap="none" anchor="ctr"/>
          <a:lstStyle/>
          <a:p>
            <a:endParaRPr lang="zh-CN" altLang="en-US"/>
          </a:p>
        </p:txBody>
      </p:sp>
      <p:sp>
        <p:nvSpPr>
          <p:cNvPr id="106502" name="Rectangle 7"/>
          <p:cNvSpPr>
            <a:spLocks noChangeArrowheads="1"/>
          </p:cNvSpPr>
          <p:nvPr/>
        </p:nvSpPr>
        <p:spPr bwMode="auto">
          <a:xfrm>
            <a:off x="1150938" y="3524250"/>
            <a:ext cx="7832725" cy="681038"/>
          </a:xfrm>
          <a:prstGeom prst="rect">
            <a:avLst/>
          </a:prstGeom>
          <a:solidFill>
            <a:srgbClr val="FFFF99"/>
          </a:solidFill>
          <a:ln w="12700">
            <a:solidFill>
              <a:srgbClr val="333399"/>
            </a:solidFill>
            <a:miter lim="800000"/>
          </a:ln>
        </p:spPr>
        <p:txBody>
          <a:bodyPr wrap="none" anchor="ctr"/>
          <a:lstStyle/>
          <a:p>
            <a:endParaRPr lang="zh-CN" altLang="en-US"/>
          </a:p>
        </p:txBody>
      </p:sp>
      <p:sp>
        <p:nvSpPr>
          <p:cNvPr id="106503" name="Line 8"/>
          <p:cNvSpPr>
            <a:spLocks noChangeShapeType="1"/>
          </p:cNvSpPr>
          <p:nvPr/>
        </p:nvSpPr>
        <p:spPr bwMode="auto">
          <a:xfrm>
            <a:off x="1131888" y="1320800"/>
            <a:ext cx="7878762" cy="0"/>
          </a:xfrm>
          <a:prstGeom prst="line">
            <a:avLst/>
          </a:prstGeom>
          <a:noFill/>
          <a:ln w="12700">
            <a:solidFill>
              <a:schemeClr val="tx1"/>
            </a:solidFill>
            <a:round/>
          </a:ln>
        </p:spPr>
        <p:txBody>
          <a:bodyPr wrap="none" anchor="ctr"/>
          <a:lstStyle/>
          <a:p>
            <a:endParaRPr lang="zh-CN" altLang="en-US"/>
          </a:p>
        </p:txBody>
      </p:sp>
      <p:sp>
        <p:nvSpPr>
          <p:cNvPr id="106504" name="Line 9"/>
          <p:cNvSpPr>
            <a:spLocks noChangeShapeType="1"/>
          </p:cNvSpPr>
          <p:nvPr/>
        </p:nvSpPr>
        <p:spPr bwMode="auto">
          <a:xfrm>
            <a:off x="1131888" y="1763713"/>
            <a:ext cx="7878762" cy="0"/>
          </a:xfrm>
          <a:prstGeom prst="line">
            <a:avLst/>
          </a:prstGeom>
          <a:noFill/>
          <a:ln w="12700">
            <a:solidFill>
              <a:schemeClr val="tx1"/>
            </a:solidFill>
            <a:round/>
          </a:ln>
        </p:spPr>
        <p:txBody>
          <a:bodyPr wrap="none" anchor="ctr"/>
          <a:lstStyle/>
          <a:p>
            <a:endParaRPr lang="zh-CN" altLang="en-US"/>
          </a:p>
        </p:txBody>
      </p:sp>
      <p:sp>
        <p:nvSpPr>
          <p:cNvPr id="106505" name="Line 10"/>
          <p:cNvSpPr>
            <a:spLocks noChangeShapeType="1"/>
          </p:cNvSpPr>
          <p:nvPr/>
        </p:nvSpPr>
        <p:spPr bwMode="auto">
          <a:xfrm>
            <a:off x="1131888" y="2208213"/>
            <a:ext cx="7878762" cy="0"/>
          </a:xfrm>
          <a:prstGeom prst="line">
            <a:avLst/>
          </a:prstGeom>
          <a:noFill/>
          <a:ln w="12700">
            <a:solidFill>
              <a:schemeClr val="tx1"/>
            </a:solidFill>
            <a:round/>
          </a:ln>
        </p:spPr>
        <p:txBody>
          <a:bodyPr wrap="none" anchor="ctr"/>
          <a:lstStyle/>
          <a:p>
            <a:endParaRPr lang="zh-CN" altLang="en-US"/>
          </a:p>
        </p:txBody>
      </p:sp>
      <p:sp>
        <p:nvSpPr>
          <p:cNvPr id="106506" name="Line 11"/>
          <p:cNvSpPr>
            <a:spLocks noChangeShapeType="1"/>
          </p:cNvSpPr>
          <p:nvPr/>
        </p:nvSpPr>
        <p:spPr bwMode="auto">
          <a:xfrm>
            <a:off x="1131888" y="2646363"/>
            <a:ext cx="7878762" cy="0"/>
          </a:xfrm>
          <a:prstGeom prst="line">
            <a:avLst/>
          </a:prstGeom>
          <a:noFill/>
          <a:ln w="12700">
            <a:solidFill>
              <a:schemeClr val="tx1"/>
            </a:solidFill>
            <a:round/>
          </a:ln>
        </p:spPr>
        <p:txBody>
          <a:bodyPr wrap="none" anchor="ctr"/>
          <a:lstStyle/>
          <a:p>
            <a:endParaRPr lang="zh-CN" altLang="en-US"/>
          </a:p>
        </p:txBody>
      </p:sp>
      <p:sp>
        <p:nvSpPr>
          <p:cNvPr id="106507" name="Line 12"/>
          <p:cNvSpPr>
            <a:spLocks noChangeShapeType="1"/>
          </p:cNvSpPr>
          <p:nvPr/>
        </p:nvSpPr>
        <p:spPr bwMode="auto">
          <a:xfrm>
            <a:off x="1131888" y="3090863"/>
            <a:ext cx="7878762" cy="0"/>
          </a:xfrm>
          <a:prstGeom prst="line">
            <a:avLst/>
          </a:prstGeom>
          <a:noFill/>
          <a:ln w="12700">
            <a:solidFill>
              <a:schemeClr val="tx1"/>
            </a:solidFill>
            <a:round/>
          </a:ln>
        </p:spPr>
        <p:txBody>
          <a:bodyPr wrap="none" anchor="ctr"/>
          <a:lstStyle/>
          <a:p>
            <a:endParaRPr lang="zh-CN" altLang="en-US"/>
          </a:p>
        </p:txBody>
      </p:sp>
      <p:sp>
        <p:nvSpPr>
          <p:cNvPr id="106508" name="Line 13"/>
          <p:cNvSpPr>
            <a:spLocks noChangeShapeType="1"/>
          </p:cNvSpPr>
          <p:nvPr/>
        </p:nvSpPr>
        <p:spPr bwMode="auto">
          <a:xfrm>
            <a:off x="2100263" y="877888"/>
            <a:ext cx="0" cy="442912"/>
          </a:xfrm>
          <a:prstGeom prst="line">
            <a:avLst/>
          </a:prstGeom>
          <a:noFill/>
          <a:ln w="12700">
            <a:solidFill>
              <a:schemeClr val="tx1"/>
            </a:solidFill>
            <a:round/>
          </a:ln>
        </p:spPr>
        <p:txBody>
          <a:bodyPr wrap="none" anchor="ctr"/>
          <a:lstStyle/>
          <a:p>
            <a:endParaRPr lang="zh-CN" altLang="en-US"/>
          </a:p>
        </p:txBody>
      </p:sp>
      <p:sp>
        <p:nvSpPr>
          <p:cNvPr id="106509" name="Line 14"/>
          <p:cNvSpPr>
            <a:spLocks noChangeShapeType="1"/>
          </p:cNvSpPr>
          <p:nvPr/>
        </p:nvSpPr>
        <p:spPr bwMode="auto">
          <a:xfrm>
            <a:off x="3084513" y="877888"/>
            <a:ext cx="0" cy="442912"/>
          </a:xfrm>
          <a:prstGeom prst="line">
            <a:avLst/>
          </a:prstGeom>
          <a:noFill/>
          <a:ln w="12700">
            <a:solidFill>
              <a:schemeClr val="tx1"/>
            </a:solidFill>
            <a:round/>
          </a:ln>
        </p:spPr>
        <p:txBody>
          <a:bodyPr wrap="none" anchor="ctr"/>
          <a:lstStyle/>
          <a:p>
            <a:endParaRPr lang="zh-CN" altLang="en-US"/>
          </a:p>
        </p:txBody>
      </p:sp>
      <p:sp>
        <p:nvSpPr>
          <p:cNvPr id="106510" name="Line 15"/>
          <p:cNvSpPr>
            <a:spLocks noChangeShapeType="1"/>
          </p:cNvSpPr>
          <p:nvPr/>
        </p:nvSpPr>
        <p:spPr bwMode="auto">
          <a:xfrm>
            <a:off x="3084513" y="1773238"/>
            <a:ext cx="0" cy="431800"/>
          </a:xfrm>
          <a:prstGeom prst="line">
            <a:avLst/>
          </a:prstGeom>
          <a:noFill/>
          <a:ln w="12700">
            <a:solidFill>
              <a:schemeClr val="tx1"/>
            </a:solidFill>
            <a:round/>
          </a:ln>
        </p:spPr>
        <p:txBody>
          <a:bodyPr wrap="none" anchor="ctr"/>
          <a:lstStyle/>
          <a:p>
            <a:endParaRPr lang="zh-CN" altLang="en-US"/>
          </a:p>
        </p:txBody>
      </p:sp>
      <p:sp>
        <p:nvSpPr>
          <p:cNvPr id="106511" name="Line 16"/>
          <p:cNvSpPr>
            <a:spLocks noChangeShapeType="1"/>
          </p:cNvSpPr>
          <p:nvPr/>
        </p:nvSpPr>
        <p:spPr bwMode="auto">
          <a:xfrm>
            <a:off x="5057775" y="877888"/>
            <a:ext cx="0" cy="1327150"/>
          </a:xfrm>
          <a:prstGeom prst="line">
            <a:avLst/>
          </a:prstGeom>
          <a:noFill/>
          <a:ln w="12700">
            <a:solidFill>
              <a:schemeClr val="tx1"/>
            </a:solidFill>
            <a:round/>
          </a:ln>
        </p:spPr>
        <p:txBody>
          <a:bodyPr wrap="none" anchor="ctr"/>
          <a:lstStyle/>
          <a:p>
            <a:endParaRPr lang="zh-CN" altLang="en-US"/>
          </a:p>
        </p:txBody>
      </p:sp>
      <p:sp>
        <p:nvSpPr>
          <p:cNvPr id="106512" name="Line 17"/>
          <p:cNvSpPr>
            <a:spLocks noChangeShapeType="1"/>
          </p:cNvSpPr>
          <p:nvPr/>
        </p:nvSpPr>
        <p:spPr bwMode="auto">
          <a:xfrm flipV="1">
            <a:off x="7029450" y="3086100"/>
            <a:ext cx="0" cy="441325"/>
          </a:xfrm>
          <a:prstGeom prst="line">
            <a:avLst/>
          </a:prstGeom>
          <a:noFill/>
          <a:ln w="12700">
            <a:solidFill>
              <a:schemeClr val="tx1"/>
            </a:solidFill>
            <a:round/>
          </a:ln>
        </p:spPr>
        <p:txBody>
          <a:bodyPr wrap="none" anchor="ctr"/>
          <a:lstStyle/>
          <a:p>
            <a:endParaRPr lang="zh-CN" altLang="en-US"/>
          </a:p>
        </p:txBody>
      </p:sp>
      <p:sp>
        <p:nvSpPr>
          <p:cNvPr id="106513" name="Line 18"/>
          <p:cNvSpPr>
            <a:spLocks noChangeShapeType="1"/>
          </p:cNvSpPr>
          <p:nvPr/>
        </p:nvSpPr>
        <p:spPr bwMode="auto">
          <a:xfrm>
            <a:off x="5859463" y="1330325"/>
            <a:ext cx="0" cy="433388"/>
          </a:xfrm>
          <a:prstGeom prst="line">
            <a:avLst/>
          </a:prstGeom>
          <a:noFill/>
          <a:ln w="12700">
            <a:solidFill>
              <a:schemeClr val="tx1"/>
            </a:solidFill>
            <a:round/>
          </a:ln>
        </p:spPr>
        <p:txBody>
          <a:bodyPr wrap="none" anchor="ctr"/>
          <a:lstStyle/>
          <a:p>
            <a:endParaRPr lang="zh-CN" altLang="en-US"/>
          </a:p>
        </p:txBody>
      </p:sp>
      <p:sp>
        <p:nvSpPr>
          <p:cNvPr id="106514" name="Rectangle 19"/>
          <p:cNvSpPr>
            <a:spLocks noChangeArrowheads="1"/>
          </p:cNvSpPr>
          <p:nvPr/>
        </p:nvSpPr>
        <p:spPr bwMode="auto">
          <a:xfrm>
            <a:off x="1079500" y="490538"/>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0</a:t>
            </a:r>
          </a:p>
        </p:txBody>
      </p:sp>
      <p:sp>
        <p:nvSpPr>
          <p:cNvPr id="106515" name="Rectangle 20"/>
          <p:cNvSpPr>
            <a:spLocks noChangeArrowheads="1"/>
          </p:cNvSpPr>
          <p:nvPr/>
        </p:nvSpPr>
        <p:spPr bwMode="auto">
          <a:xfrm>
            <a:off x="2014538" y="490538"/>
            <a:ext cx="3222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4</a:t>
            </a:r>
          </a:p>
        </p:txBody>
      </p:sp>
      <p:sp>
        <p:nvSpPr>
          <p:cNvPr id="106516" name="Rectangle 21"/>
          <p:cNvSpPr>
            <a:spLocks noChangeArrowheads="1"/>
          </p:cNvSpPr>
          <p:nvPr/>
        </p:nvSpPr>
        <p:spPr bwMode="auto">
          <a:xfrm>
            <a:off x="3009900" y="490538"/>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8</a:t>
            </a:r>
          </a:p>
        </p:txBody>
      </p:sp>
      <p:sp>
        <p:nvSpPr>
          <p:cNvPr id="106517" name="Rectangle 22"/>
          <p:cNvSpPr>
            <a:spLocks noChangeArrowheads="1"/>
          </p:cNvSpPr>
          <p:nvPr/>
        </p:nvSpPr>
        <p:spPr bwMode="auto">
          <a:xfrm>
            <a:off x="4960938" y="490538"/>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16</a:t>
            </a:r>
          </a:p>
        </p:txBody>
      </p:sp>
      <p:sp>
        <p:nvSpPr>
          <p:cNvPr id="106518" name="Rectangle 23"/>
          <p:cNvSpPr>
            <a:spLocks noChangeArrowheads="1"/>
          </p:cNvSpPr>
          <p:nvPr/>
        </p:nvSpPr>
        <p:spPr bwMode="auto">
          <a:xfrm>
            <a:off x="5757863" y="490538"/>
            <a:ext cx="4619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19</a:t>
            </a:r>
          </a:p>
        </p:txBody>
      </p:sp>
      <p:sp>
        <p:nvSpPr>
          <p:cNvPr id="106519" name="Rectangle 24"/>
          <p:cNvSpPr>
            <a:spLocks noChangeArrowheads="1"/>
          </p:cNvSpPr>
          <p:nvPr/>
        </p:nvSpPr>
        <p:spPr bwMode="auto">
          <a:xfrm>
            <a:off x="6932613" y="490538"/>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24</a:t>
            </a:r>
          </a:p>
        </p:txBody>
      </p:sp>
      <p:sp>
        <p:nvSpPr>
          <p:cNvPr id="106520" name="Rectangle 25"/>
          <p:cNvSpPr>
            <a:spLocks noChangeArrowheads="1"/>
          </p:cNvSpPr>
          <p:nvPr/>
        </p:nvSpPr>
        <p:spPr bwMode="auto">
          <a:xfrm>
            <a:off x="8645525" y="490538"/>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31</a:t>
            </a:r>
          </a:p>
        </p:txBody>
      </p:sp>
      <p:sp>
        <p:nvSpPr>
          <p:cNvPr id="106521" name="Rectangle 26"/>
          <p:cNvSpPr>
            <a:spLocks noChangeArrowheads="1"/>
          </p:cNvSpPr>
          <p:nvPr/>
        </p:nvSpPr>
        <p:spPr bwMode="auto">
          <a:xfrm>
            <a:off x="1228725" y="904875"/>
            <a:ext cx="7588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版 本</a:t>
            </a:r>
          </a:p>
        </p:txBody>
      </p:sp>
      <p:sp>
        <p:nvSpPr>
          <p:cNvPr id="106522" name="Rectangle 27"/>
          <p:cNvSpPr>
            <a:spLocks noChangeArrowheads="1"/>
          </p:cNvSpPr>
          <p:nvPr/>
        </p:nvSpPr>
        <p:spPr bwMode="auto">
          <a:xfrm>
            <a:off x="5116513" y="1381125"/>
            <a:ext cx="688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标志</a:t>
            </a:r>
          </a:p>
        </p:txBody>
      </p:sp>
      <p:sp>
        <p:nvSpPr>
          <p:cNvPr id="106523" name="Rectangle 28"/>
          <p:cNvSpPr>
            <a:spLocks noChangeArrowheads="1"/>
          </p:cNvSpPr>
          <p:nvPr/>
        </p:nvSpPr>
        <p:spPr bwMode="auto">
          <a:xfrm>
            <a:off x="1425575" y="1785938"/>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生 存 时 间</a:t>
            </a:r>
          </a:p>
        </p:txBody>
      </p:sp>
      <p:sp>
        <p:nvSpPr>
          <p:cNvPr id="106524" name="Rectangle 29"/>
          <p:cNvSpPr>
            <a:spLocks noChangeArrowheads="1"/>
          </p:cNvSpPr>
          <p:nvPr/>
        </p:nvSpPr>
        <p:spPr bwMode="auto">
          <a:xfrm>
            <a:off x="3556000" y="1785938"/>
            <a:ext cx="969963"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协    议</a:t>
            </a:r>
          </a:p>
        </p:txBody>
      </p:sp>
      <p:sp>
        <p:nvSpPr>
          <p:cNvPr id="106525" name="Rectangle 30"/>
          <p:cNvSpPr>
            <a:spLocks noChangeArrowheads="1"/>
          </p:cNvSpPr>
          <p:nvPr/>
        </p:nvSpPr>
        <p:spPr bwMode="auto">
          <a:xfrm>
            <a:off x="2570163" y="1381125"/>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    识</a:t>
            </a:r>
          </a:p>
        </p:txBody>
      </p:sp>
      <p:sp>
        <p:nvSpPr>
          <p:cNvPr id="106526" name="Rectangle 31"/>
          <p:cNvSpPr>
            <a:spLocks noChangeArrowheads="1"/>
          </p:cNvSpPr>
          <p:nvPr/>
        </p:nvSpPr>
        <p:spPr bwMode="auto">
          <a:xfrm>
            <a:off x="3303588" y="904875"/>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区 分 服 务</a:t>
            </a:r>
          </a:p>
        </p:txBody>
      </p:sp>
      <p:sp>
        <p:nvSpPr>
          <p:cNvPr id="106527" name="Rectangle 32"/>
          <p:cNvSpPr>
            <a:spLocks noChangeArrowheads="1"/>
          </p:cNvSpPr>
          <p:nvPr/>
        </p:nvSpPr>
        <p:spPr bwMode="auto">
          <a:xfrm>
            <a:off x="6507163" y="904875"/>
            <a:ext cx="1360487"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总   长   度</a:t>
            </a:r>
          </a:p>
        </p:txBody>
      </p:sp>
      <p:sp>
        <p:nvSpPr>
          <p:cNvPr id="106528" name="Rectangle 33"/>
          <p:cNvSpPr>
            <a:spLocks noChangeArrowheads="1"/>
          </p:cNvSpPr>
          <p:nvPr/>
        </p:nvSpPr>
        <p:spPr bwMode="auto">
          <a:xfrm>
            <a:off x="6778625" y="1381125"/>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片   偏   移</a:t>
            </a:r>
          </a:p>
        </p:txBody>
      </p:sp>
      <p:sp>
        <p:nvSpPr>
          <p:cNvPr id="106529" name="Rectangle 34"/>
          <p:cNvSpPr>
            <a:spLocks noChangeArrowheads="1"/>
          </p:cNvSpPr>
          <p:nvPr/>
        </p:nvSpPr>
        <p:spPr bwMode="auto">
          <a:xfrm>
            <a:off x="7502525" y="3114675"/>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填    充</a:t>
            </a:r>
          </a:p>
        </p:txBody>
      </p:sp>
      <p:sp>
        <p:nvSpPr>
          <p:cNvPr id="106530" name="Rectangle 35"/>
          <p:cNvSpPr>
            <a:spLocks noChangeArrowheads="1"/>
          </p:cNvSpPr>
          <p:nvPr/>
        </p:nvSpPr>
        <p:spPr bwMode="auto">
          <a:xfrm>
            <a:off x="5926138" y="1785938"/>
            <a:ext cx="22891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   部   检   验   和</a:t>
            </a:r>
          </a:p>
        </p:txBody>
      </p:sp>
      <p:sp>
        <p:nvSpPr>
          <p:cNvPr id="106531" name="Rectangle 36"/>
          <p:cNvSpPr>
            <a:spLocks noChangeArrowheads="1"/>
          </p:cNvSpPr>
          <p:nvPr/>
        </p:nvSpPr>
        <p:spPr bwMode="auto">
          <a:xfrm>
            <a:off x="4416425" y="2244725"/>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源   地   址</a:t>
            </a:r>
          </a:p>
        </p:txBody>
      </p:sp>
      <p:sp>
        <p:nvSpPr>
          <p:cNvPr id="106532" name="Rectangle 37"/>
          <p:cNvSpPr>
            <a:spLocks noChangeArrowheads="1"/>
          </p:cNvSpPr>
          <p:nvPr/>
        </p:nvSpPr>
        <p:spPr bwMode="auto">
          <a:xfrm>
            <a:off x="4160838" y="2686050"/>
            <a:ext cx="18256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目   的   地   址</a:t>
            </a:r>
          </a:p>
        </p:txBody>
      </p:sp>
      <p:sp>
        <p:nvSpPr>
          <p:cNvPr id="106533" name="Rectangle 38"/>
          <p:cNvSpPr>
            <a:spLocks noChangeArrowheads="1"/>
          </p:cNvSpPr>
          <p:nvPr/>
        </p:nvSpPr>
        <p:spPr bwMode="auto">
          <a:xfrm>
            <a:off x="2228850" y="3114675"/>
            <a:ext cx="3815148" cy="397545"/>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可   选   字   段  </a:t>
            </a:r>
            <a:r>
              <a:rPr kumimoji="1" lang="en-US" altLang="zh-CN" sz="2000">
                <a:latin typeface="Arial" panose="020B0604020202020204" pitchFamily="34" charset="0"/>
              </a:rPr>
              <a:t>(</a:t>
            </a:r>
            <a:r>
              <a:rPr kumimoji="1" lang="zh-CN" altLang="en-US" sz="2000">
                <a:latin typeface="Arial" panose="020B0604020202020204" pitchFamily="34" charset="0"/>
              </a:rPr>
              <a:t>长   度   可   变</a:t>
            </a:r>
            <a:r>
              <a:rPr kumimoji="1" lang="en-US" altLang="zh-CN" sz="2000">
                <a:latin typeface="Arial" panose="020B0604020202020204" pitchFamily="34" charset="0"/>
              </a:rPr>
              <a:t>)</a:t>
            </a:r>
          </a:p>
        </p:txBody>
      </p:sp>
      <p:sp>
        <p:nvSpPr>
          <p:cNvPr id="106534" name="Rectangle 39"/>
          <p:cNvSpPr>
            <a:spLocks noChangeArrowheads="1"/>
          </p:cNvSpPr>
          <p:nvPr/>
        </p:nvSpPr>
        <p:spPr bwMode="auto">
          <a:xfrm>
            <a:off x="681038" y="476250"/>
            <a:ext cx="434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位</a:t>
            </a:r>
          </a:p>
        </p:txBody>
      </p:sp>
      <p:sp>
        <p:nvSpPr>
          <p:cNvPr id="106535" name="Rectangle 40"/>
          <p:cNvSpPr>
            <a:spLocks noChangeArrowheads="1"/>
          </p:cNvSpPr>
          <p:nvPr/>
        </p:nvSpPr>
        <p:spPr bwMode="auto">
          <a:xfrm>
            <a:off x="2003425" y="885825"/>
            <a:ext cx="1196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首部长度</a:t>
            </a:r>
          </a:p>
        </p:txBody>
      </p:sp>
      <p:grpSp>
        <p:nvGrpSpPr>
          <p:cNvPr id="106536" name="Group 41"/>
          <p:cNvGrpSpPr/>
          <p:nvPr/>
        </p:nvGrpSpPr>
        <p:grpSpPr bwMode="auto">
          <a:xfrm>
            <a:off x="1069975" y="3255963"/>
            <a:ext cx="131763" cy="69850"/>
            <a:chOff x="833" y="3024"/>
            <a:chExt cx="78" cy="51"/>
          </a:xfrm>
        </p:grpSpPr>
        <p:sp>
          <p:nvSpPr>
            <p:cNvPr id="106547" name="Rectangle 42"/>
            <p:cNvSpPr>
              <a:spLocks noChangeArrowheads="1"/>
            </p:cNvSpPr>
            <p:nvPr/>
          </p:nvSpPr>
          <p:spPr bwMode="auto">
            <a:xfrm>
              <a:off x="833" y="3024"/>
              <a:ext cx="78" cy="51"/>
            </a:xfrm>
            <a:prstGeom prst="rect">
              <a:avLst/>
            </a:prstGeom>
            <a:solidFill>
              <a:schemeClr val="bg1"/>
            </a:solidFill>
            <a:ln w="12700">
              <a:noFill/>
              <a:miter lim="800000"/>
            </a:ln>
          </p:spPr>
          <p:txBody>
            <a:bodyPr wrap="none" anchor="ctr"/>
            <a:lstStyle/>
            <a:p>
              <a:endParaRPr lang="zh-CN" altLang="en-US"/>
            </a:p>
          </p:txBody>
        </p:sp>
        <p:sp>
          <p:nvSpPr>
            <p:cNvPr id="106548" name="Line 43"/>
            <p:cNvSpPr>
              <a:spLocks noChangeShapeType="1"/>
            </p:cNvSpPr>
            <p:nvPr/>
          </p:nvSpPr>
          <p:spPr bwMode="auto">
            <a:xfrm>
              <a:off x="839" y="3030"/>
              <a:ext cx="68" cy="0"/>
            </a:xfrm>
            <a:prstGeom prst="line">
              <a:avLst/>
            </a:prstGeom>
            <a:noFill/>
            <a:ln w="25400">
              <a:solidFill>
                <a:schemeClr val="tx1"/>
              </a:solidFill>
              <a:round/>
            </a:ln>
          </p:spPr>
          <p:txBody>
            <a:bodyPr wrap="none" anchor="ctr"/>
            <a:lstStyle/>
            <a:p>
              <a:endParaRPr lang="zh-CN" altLang="en-US"/>
            </a:p>
          </p:txBody>
        </p:sp>
        <p:sp>
          <p:nvSpPr>
            <p:cNvPr id="106549" name="Line 44"/>
            <p:cNvSpPr>
              <a:spLocks noChangeShapeType="1"/>
            </p:cNvSpPr>
            <p:nvPr/>
          </p:nvSpPr>
          <p:spPr bwMode="auto">
            <a:xfrm>
              <a:off x="839" y="3075"/>
              <a:ext cx="68" cy="0"/>
            </a:xfrm>
            <a:prstGeom prst="line">
              <a:avLst/>
            </a:prstGeom>
            <a:noFill/>
            <a:ln w="25400">
              <a:solidFill>
                <a:schemeClr val="tx1"/>
              </a:solidFill>
              <a:round/>
            </a:ln>
          </p:spPr>
          <p:txBody>
            <a:bodyPr wrap="none" anchor="ctr"/>
            <a:lstStyle/>
            <a:p>
              <a:endParaRPr lang="zh-CN" altLang="en-US"/>
            </a:p>
          </p:txBody>
        </p:sp>
      </p:grpSp>
      <p:grpSp>
        <p:nvGrpSpPr>
          <p:cNvPr id="106537" name="Group 45"/>
          <p:cNvGrpSpPr/>
          <p:nvPr/>
        </p:nvGrpSpPr>
        <p:grpSpPr bwMode="auto">
          <a:xfrm>
            <a:off x="8937625" y="3265488"/>
            <a:ext cx="131763" cy="66675"/>
            <a:chOff x="5432" y="3030"/>
            <a:chExt cx="78" cy="51"/>
          </a:xfrm>
        </p:grpSpPr>
        <p:sp>
          <p:nvSpPr>
            <p:cNvPr id="106544" name="Rectangle 46"/>
            <p:cNvSpPr>
              <a:spLocks noChangeArrowheads="1"/>
            </p:cNvSpPr>
            <p:nvPr/>
          </p:nvSpPr>
          <p:spPr bwMode="auto">
            <a:xfrm>
              <a:off x="5432" y="3030"/>
              <a:ext cx="78" cy="51"/>
            </a:xfrm>
            <a:prstGeom prst="rect">
              <a:avLst/>
            </a:prstGeom>
            <a:solidFill>
              <a:schemeClr val="bg1"/>
            </a:solidFill>
            <a:ln w="12700">
              <a:noFill/>
              <a:miter lim="800000"/>
            </a:ln>
          </p:spPr>
          <p:txBody>
            <a:bodyPr wrap="none" anchor="ctr"/>
            <a:lstStyle/>
            <a:p>
              <a:endParaRPr lang="zh-CN" altLang="en-US"/>
            </a:p>
          </p:txBody>
        </p:sp>
        <p:sp>
          <p:nvSpPr>
            <p:cNvPr id="106545" name="Line 47"/>
            <p:cNvSpPr>
              <a:spLocks noChangeShapeType="1"/>
            </p:cNvSpPr>
            <p:nvPr/>
          </p:nvSpPr>
          <p:spPr bwMode="auto">
            <a:xfrm>
              <a:off x="5438" y="3036"/>
              <a:ext cx="68" cy="0"/>
            </a:xfrm>
            <a:prstGeom prst="line">
              <a:avLst/>
            </a:prstGeom>
            <a:noFill/>
            <a:ln w="25400">
              <a:solidFill>
                <a:schemeClr val="tx1"/>
              </a:solidFill>
              <a:round/>
            </a:ln>
          </p:spPr>
          <p:txBody>
            <a:bodyPr wrap="none" anchor="ctr"/>
            <a:lstStyle/>
            <a:p>
              <a:endParaRPr lang="zh-CN" altLang="en-US"/>
            </a:p>
          </p:txBody>
        </p:sp>
        <p:sp>
          <p:nvSpPr>
            <p:cNvPr id="106546" name="Line 48"/>
            <p:cNvSpPr>
              <a:spLocks noChangeShapeType="1"/>
            </p:cNvSpPr>
            <p:nvPr/>
          </p:nvSpPr>
          <p:spPr bwMode="auto">
            <a:xfrm>
              <a:off x="5438" y="3081"/>
              <a:ext cx="68" cy="0"/>
            </a:xfrm>
            <a:prstGeom prst="line">
              <a:avLst/>
            </a:prstGeom>
            <a:noFill/>
            <a:ln w="25400">
              <a:solidFill>
                <a:schemeClr val="tx1"/>
              </a:solidFill>
              <a:round/>
            </a:ln>
          </p:spPr>
          <p:txBody>
            <a:bodyPr wrap="none" anchor="ctr"/>
            <a:lstStyle/>
            <a:p>
              <a:endParaRPr lang="zh-CN" altLang="en-US"/>
            </a:p>
          </p:txBody>
        </p:sp>
      </p:grpSp>
      <p:sp>
        <p:nvSpPr>
          <p:cNvPr id="106538" name="Rectangle 69"/>
          <p:cNvSpPr>
            <a:spLocks noChangeArrowheads="1"/>
          </p:cNvSpPr>
          <p:nvPr/>
        </p:nvSpPr>
        <p:spPr bwMode="auto">
          <a:xfrm>
            <a:off x="3811588" y="3657600"/>
            <a:ext cx="2908300" cy="393700"/>
          </a:xfrm>
          <a:prstGeom prst="rect">
            <a:avLst/>
          </a:prstGeom>
          <a:noFill/>
          <a:ln w="12700">
            <a:noFill/>
            <a:miter lim="800000"/>
          </a:ln>
        </p:spPr>
        <p:txBody>
          <a:bodyPr lIns="90488" tIns="44450" rIns="90488" bIns="44450">
            <a:spAutoFit/>
          </a:bodyPr>
          <a:lstStyle/>
          <a:p>
            <a:pPr defTabSz="762000" eaLnBrk="0" hangingPunct="0"/>
            <a:r>
              <a:rPr kumimoji="1" lang="zh-CN" altLang="en-US" sz="2000">
                <a:latin typeface="Arial" panose="020B0604020202020204" pitchFamily="34" charset="0"/>
              </a:rPr>
              <a:t>数       据       部       分</a:t>
            </a:r>
          </a:p>
        </p:txBody>
      </p:sp>
      <p:sp>
        <p:nvSpPr>
          <p:cNvPr id="106539" name="Rectangle 71"/>
          <p:cNvSpPr>
            <a:spLocks noChangeArrowheads="1"/>
          </p:cNvSpPr>
          <p:nvPr/>
        </p:nvSpPr>
        <p:spPr bwMode="auto">
          <a:xfrm>
            <a:off x="611188" y="1281113"/>
            <a:ext cx="434975" cy="1187450"/>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固</a:t>
            </a:r>
          </a:p>
          <a:p>
            <a:pPr defTabSz="762000" eaLnBrk="0" hangingPunct="0">
              <a:lnSpc>
                <a:spcPct val="90000"/>
              </a:lnSpc>
            </a:pPr>
            <a:r>
              <a:rPr kumimoji="1" lang="zh-CN" altLang="en-US" sz="2000">
                <a:latin typeface="Arial" panose="020B0604020202020204" pitchFamily="34" charset="0"/>
              </a:rPr>
              <a:t>定</a:t>
            </a:r>
          </a:p>
          <a:p>
            <a:pPr defTabSz="762000" eaLnBrk="0" hangingPunct="0">
              <a:lnSpc>
                <a:spcPct val="90000"/>
              </a:lnSpc>
            </a:pPr>
            <a:r>
              <a:rPr kumimoji="1" lang="zh-CN" altLang="en-US" sz="2000">
                <a:latin typeface="Arial" panose="020B0604020202020204" pitchFamily="34" charset="0"/>
              </a:rPr>
              <a:t>部</a:t>
            </a:r>
          </a:p>
          <a:p>
            <a:pPr defTabSz="762000" eaLnBrk="0" hangingPunct="0">
              <a:lnSpc>
                <a:spcPct val="90000"/>
              </a:lnSpc>
            </a:pPr>
            <a:r>
              <a:rPr kumimoji="1" lang="zh-CN" altLang="en-US" sz="2000">
                <a:latin typeface="Arial" panose="020B0604020202020204" pitchFamily="34" charset="0"/>
              </a:rPr>
              <a:t>分</a:t>
            </a:r>
          </a:p>
        </p:txBody>
      </p:sp>
      <p:sp>
        <p:nvSpPr>
          <p:cNvPr id="106540" name="Rectangle 72"/>
          <p:cNvSpPr>
            <a:spLocks noChangeArrowheads="1"/>
          </p:cNvSpPr>
          <p:nvPr/>
        </p:nvSpPr>
        <p:spPr bwMode="auto">
          <a:xfrm>
            <a:off x="468313" y="3008313"/>
            <a:ext cx="688975" cy="638175"/>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可变</a:t>
            </a:r>
          </a:p>
          <a:p>
            <a:pPr defTabSz="762000" eaLnBrk="0" hangingPunct="0">
              <a:lnSpc>
                <a:spcPct val="90000"/>
              </a:lnSpc>
            </a:pPr>
            <a:r>
              <a:rPr kumimoji="1" lang="zh-CN" altLang="en-US" sz="2000">
                <a:latin typeface="Arial" panose="020B0604020202020204" pitchFamily="34" charset="0"/>
              </a:rPr>
              <a:t>部分</a:t>
            </a:r>
          </a:p>
        </p:txBody>
      </p:sp>
      <p:sp useBgFill="1">
        <p:nvSpPr>
          <p:cNvPr id="106541" name="Text Box 73"/>
          <p:cNvSpPr txBox="1">
            <a:spLocks noChangeArrowheads="1"/>
          </p:cNvSpPr>
          <p:nvPr/>
        </p:nvSpPr>
        <p:spPr bwMode="auto">
          <a:xfrm>
            <a:off x="642910" y="4919008"/>
            <a:ext cx="8143932" cy="1569660"/>
          </a:xfrm>
          <a:prstGeom prst="rect">
            <a:avLst/>
          </a:prstGeom>
          <a:ln w="9525">
            <a:noFill/>
            <a:miter lim="800000"/>
          </a:ln>
        </p:spPr>
        <p:txBody>
          <a:bodyPr wrap="square">
            <a:spAutoFit/>
          </a:bodyPr>
          <a:lstStyle/>
          <a:p>
            <a:r>
              <a:rPr lang="zh-CN" altLang="en-US" sz="2400">
                <a:latin typeface="+mn-lt"/>
                <a:ea typeface="宋体" panose="02010600030101010101" pitchFamily="2" charset="-122"/>
              </a:rPr>
              <a:t>标志</a:t>
            </a:r>
            <a:r>
              <a:rPr lang="en-US" altLang="zh-CN" sz="2400">
                <a:latin typeface="+mn-lt"/>
                <a:ea typeface="宋体" panose="02010600030101010101" pitchFamily="2" charset="-122"/>
              </a:rPr>
              <a:t>(flag)  </a:t>
            </a:r>
            <a:r>
              <a:rPr lang="zh-CN" altLang="en-US" sz="2400">
                <a:latin typeface="+mn-lt"/>
                <a:ea typeface="宋体" panose="02010600030101010101" pitchFamily="2" charset="-122"/>
              </a:rPr>
              <a:t>占</a:t>
            </a:r>
            <a:r>
              <a:rPr lang="en-US" altLang="zh-CN" sz="2400">
                <a:latin typeface="+mn-lt"/>
                <a:ea typeface="宋体" panose="02010600030101010101" pitchFamily="2" charset="-122"/>
              </a:rPr>
              <a:t>3</a:t>
            </a:r>
            <a:r>
              <a:rPr lang="zh-CN" altLang="en-US" sz="2400">
                <a:latin typeface="+mn-lt"/>
                <a:ea typeface="宋体" panose="02010600030101010101" pitchFamily="2" charset="-122"/>
              </a:rPr>
              <a:t>位，目前只有两位有意义。标志字段的最低位是</a:t>
            </a:r>
            <a:r>
              <a:rPr lang="en-US" altLang="zh-CN" sz="2400">
                <a:solidFill>
                  <a:schemeClr val="hlink"/>
                </a:solidFill>
                <a:latin typeface="+mn-lt"/>
                <a:ea typeface="宋体" panose="02010600030101010101" pitchFamily="2" charset="-122"/>
              </a:rPr>
              <a:t>MF </a:t>
            </a:r>
            <a:r>
              <a:rPr lang="en-US" altLang="zh-CN" sz="2400">
                <a:latin typeface="+mn-lt"/>
                <a:ea typeface="宋体" panose="02010600030101010101" pitchFamily="2" charset="-122"/>
              </a:rPr>
              <a:t>(More Fragment)</a:t>
            </a:r>
            <a:r>
              <a:rPr lang="zh-CN" altLang="en-US" sz="2400">
                <a:latin typeface="+mn-lt"/>
                <a:ea typeface="宋体" panose="02010600030101010101" pitchFamily="2" charset="-122"/>
              </a:rPr>
              <a:t>。</a:t>
            </a:r>
            <a:r>
              <a:rPr lang="en-US" altLang="zh-CN" sz="2400">
                <a:latin typeface="+mn-lt"/>
                <a:ea typeface="宋体" panose="02010600030101010101" pitchFamily="2" charset="-122"/>
              </a:rPr>
              <a:t>MF </a:t>
            </a:r>
            <a:r>
              <a:rPr lang="en-US" altLang="zh-CN" sz="2400">
                <a:latin typeface="+mn-lt"/>
                <a:ea typeface="宋体" panose="02010600030101010101" pitchFamily="2" charset="-122"/>
                <a:sym typeface="Symbol" panose="05050102010706020507" pitchFamily="18" charset="2"/>
              </a:rPr>
              <a:t></a:t>
            </a:r>
            <a:r>
              <a:rPr lang="en-US" altLang="zh-CN" sz="2400">
                <a:latin typeface="+mn-lt"/>
                <a:ea typeface="宋体" panose="02010600030101010101" pitchFamily="2" charset="-122"/>
              </a:rPr>
              <a:t> 1 </a:t>
            </a:r>
            <a:r>
              <a:rPr lang="zh-CN" altLang="en-US" sz="2400">
                <a:latin typeface="+mn-lt"/>
                <a:ea typeface="宋体" panose="02010600030101010101" pitchFamily="2" charset="-122"/>
              </a:rPr>
              <a:t>表示后面</a:t>
            </a:r>
            <a:r>
              <a:rPr lang="en-US" altLang="zh-CN" sz="2400">
                <a:latin typeface="+mn-lt"/>
                <a:ea typeface="宋体" panose="02010600030101010101" pitchFamily="2" charset="-122"/>
              </a:rPr>
              <a:t>"</a:t>
            </a:r>
            <a:r>
              <a:rPr lang="zh-CN" altLang="en-US" sz="2400">
                <a:latin typeface="+mn-lt"/>
                <a:ea typeface="宋体" panose="02010600030101010101" pitchFamily="2" charset="-122"/>
              </a:rPr>
              <a:t>还有分片</a:t>
            </a:r>
            <a:r>
              <a:rPr lang="en-US" altLang="zh-CN" sz="2400">
                <a:latin typeface="+mn-lt"/>
                <a:ea typeface="宋体" panose="02010600030101010101" pitchFamily="2" charset="-122"/>
              </a:rPr>
              <a:t>"</a:t>
            </a:r>
            <a:r>
              <a:rPr lang="zh-CN" altLang="en-US" sz="2400">
                <a:latin typeface="+mn-lt"/>
                <a:ea typeface="宋体" panose="02010600030101010101" pitchFamily="2" charset="-122"/>
              </a:rPr>
              <a:t>。</a:t>
            </a:r>
            <a:r>
              <a:rPr lang="en-US" altLang="zh-CN" sz="2400">
                <a:latin typeface="+mn-lt"/>
                <a:ea typeface="宋体" panose="02010600030101010101" pitchFamily="2" charset="-122"/>
              </a:rPr>
              <a:t>MF </a:t>
            </a:r>
            <a:r>
              <a:rPr lang="en-US" altLang="zh-CN" sz="2400">
                <a:latin typeface="+mn-lt"/>
                <a:ea typeface="宋体" panose="02010600030101010101" pitchFamily="2" charset="-122"/>
                <a:sym typeface="Symbol" panose="05050102010706020507" pitchFamily="18" charset="2"/>
              </a:rPr>
              <a:t></a:t>
            </a:r>
            <a:r>
              <a:rPr lang="en-US" altLang="zh-CN" sz="2400">
                <a:latin typeface="+mn-lt"/>
                <a:ea typeface="宋体" panose="02010600030101010101" pitchFamily="2" charset="-122"/>
              </a:rPr>
              <a:t> 0 </a:t>
            </a:r>
            <a:r>
              <a:rPr lang="zh-CN" altLang="en-US" sz="2400">
                <a:latin typeface="+mn-lt"/>
                <a:ea typeface="宋体" panose="02010600030101010101" pitchFamily="2" charset="-122"/>
              </a:rPr>
              <a:t>表示最后一个分片。标志字段中间的一位是</a:t>
            </a:r>
            <a:r>
              <a:rPr lang="en-US" altLang="zh-CN" sz="2400">
                <a:solidFill>
                  <a:schemeClr val="hlink"/>
                </a:solidFill>
                <a:latin typeface="+mn-lt"/>
                <a:ea typeface="宋体" panose="02010600030101010101" pitchFamily="2" charset="-122"/>
              </a:rPr>
              <a:t>DF </a:t>
            </a:r>
            <a:r>
              <a:rPr lang="en-US" altLang="zh-CN" sz="2400">
                <a:latin typeface="+mn-lt"/>
                <a:ea typeface="宋体" panose="02010600030101010101" pitchFamily="2" charset="-122"/>
              </a:rPr>
              <a:t>(Don</a:t>
            </a:r>
            <a:r>
              <a:rPr lang="en-US" altLang="zh-CN" sz="2400">
                <a:latin typeface="+mn-lt"/>
                <a:ea typeface="宋体" panose="02010600030101010101" pitchFamily="2" charset="-122"/>
                <a:cs typeface="Arial" panose="020B0604020202020204" pitchFamily="34" charset="0"/>
              </a:rPr>
              <a:t>'</a:t>
            </a:r>
            <a:r>
              <a:rPr lang="en-US" altLang="zh-CN" sz="2400">
                <a:latin typeface="+mn-lt"/>
                <a:ea typeface="宋体" panose="02010600030101010101" pitchFamily="2" charset="-122"/>
              </a:rPr>
              <a:t>t Fragment) </a:t>
            </a:r>
            <a:r>
              <a:rPr lang="zh-CN" altLang="en-US" sz="2400">
                <a:latin typeface="+mn-lt"/>
                <a:ea typeface="宋体" panose="02010600030101010101" pitchFamily="2" charset="-122"/>
              </a:rPr>
              <a:t>。只有当 </a:t>
            </a:r>
            <a:r>
              <a:rPr lang="en-US" altLang="zh-CN" sz="2400">
                <a:latin typeface="+mn-lt"/>
                <a:ea typeface="宋体" panose="02010600030101010101" pitchFamily="2" charset="-122"/>
              </a:rPr>
              <a:t>DF </a:t>
            </a:r>
            <a:r>
              <a:rPr lang="en-US" altLang="zh-CN" sz="2400">
                <a:latin typeface="+mn-lt"/>
                <a:ea typeface="宋体" panose="02010600030101010101" pitchFamily="2" charset="-122"/>
                <a:sym typeface="Symbol" panose="05050102010706020507" pitchFamily="18" charset="2"/>
              </a:rPr>
              <a:t></a:t>
            </a:r>
            <a:r>
              <a:rPr lang="en-US" altLang="zh-CN" sz="2400">
                <a:latin typeface="+mn-lt"/>
                <a:ea typeface="宋体" panose="02010600030101010101" pitchFamily="2" charset="-122"/>
              </a:rPr>
              <a:t> 0 </a:t>
            </a:r>
            <a:r>
              <a:rPr lang="zh-CN" altLang="en-US" sz="2400">
                <a:latin typeface="+mn-lt"/>
                <a:ea typeface="宋体" panose="02010600030101010101" pitchFamily="2" charset="-122"/>
              </a:rPr>
              <a:t>时才允许分片。 </a:t>
            </a:r>
          </a:p>
        </p:txBody>
      </p:sp>
      <p:sp>
        <p:nvSpPr>
          <p:cNvPr id="1029194" name="Rectangle 74"/>
          <p:cNvSpPr>
            <a:spLocks noChangeArrowheads="1"/>
          </p:cNvSpPr>
          <p:nvPr/>
        </p:nvSpPr>
        <p:spPr bwMode="auto">
          <a:xfrm>
            <a:off x="5076825" y="1316038"/>
            <a:ext cx="790575" cy="487362"/>
          </a:xfrm>
          <a:prstGeom prst="rect">
            <a:avLst/>
          </a:prstGeom>
          <a:noFill/>
          <a:ln w="76200">
            <a:solidFill>
              <a:schemeClr val="hlink"/>
            </a:solidFill>
            <a:miter lim="800000"/>
          </a:ln>
        </p:spPr>
        <p:txBody>
          <a:bodyPr wrap="none" anchor="ctr"/>
          <a:lstStyle/>
          <a:p>
            <a:endParaRPr lang="zh-CN" altLang="en-US"/>
          </a:p>
        </p:txBody>
      </p:sp>
      <p:sp>
        <p:nvSpPr>
          <p:cNvPr id="106543" name="AutoShape 75"/>
          <p:cNvSpPr/>
          <p:nvPr/>
        </p:nvSpPr>
        <p:spPr bwMode="auto">
          <a:xfrm>
            <a:off x="949325" y="920750"/>
            <a:ext cx="166688" cy="2160588"/>
          </a:xfrm>
          <a:prstGeom prst="leftBrace">
            <a:avLst>
              <a:gd name="adj1" fmla="val 108016"/>
              <a:gd name="adj2" fmla="val 50000"/>
            </a:avLst>
          </a:prstGeom>
          <a:noFill/>
          <a:ln w="28575">
            <a:solidFill>
              <a:schemeClr val="tx2"/>
            </a:solidFill>
            <a:round/>
          </a:ln>
        </p:spPr>
        <p:txBody>
          <a:bodyPr wrap="none" anchor="ctr"/>
          <a:lstStyle/>
          <a:p>
            <a:endParaRPr lang="zh-CN" altLang="en-US"/>
          </a:p>
        </p:txBody>
      </p:sp>
      <p:pic>
        <p:nvPicPr>
          <p:cNvPr id="54" name="Picture 6"/>
          <p:cNvPicPr>
            <a:picLocks noChangeAspect="1" noChangeArrowheads="1"/>
          </p:cNvPicPr>
          <p:nvPr/>
        </p:nvPicPr>
        <p:blipFill>
          <a:blip r:embed="rId3" cstate="print"/>
          <a:srcRect/>
          <a:stretch>
            <a:fillRect/>
          </a:stretch>
        </p:blipFill>
        <p:spPr bwMode="auto">
          <a:xfrm>
            <a:off x="2285984" y="4286256"/>
            <a:ext cx="4714908" cy="627300"/>
          </a:xfrm>
          <a:prstGeom prst="rect">
            <a:avLst/>
          </a:prstGeom>
          <a:noFill/>
          <a:ln w="9525">
            <a:noFill/>
            <a:miter lim="800000"/>
            <a:headEnd/>
            <a:tailEnd/>
          </a:ln>
          <a:effectLst/>
        </p:spPr>
      </p:pic>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96905DC1-FDE6-4017-BEF5-7CC9664F5A14}"/>
                  </a:ext>
                </a:extLst>
              </p14:cNvPr>
              <p14:cNvContentPartPr/>
              <p14:nvPr/>
            </p14:nvContentPartPr>
            <p14:xfrm>
              <a:off x="3535052" y="5190578"/>
              <a:ext cx="2444760" cy="192240"/>
            </p14:xfrm>
          </p:contentPart>
        </mc:Choice>
        <mc:Fallback xmlns="">
          <p:pic>
            <p:nvPicPr>
              <p:cNvPr id="2" name="墨迹 1">
                <a:extLst>
                  <a:ext uri="{FF2B5EF4-FFF2-40B4-BE49-F238E27FC236}">
                    <a16:creationId xmlns:a16="http://schemas.microsoft.com/office/drawing/2014/main" id="{96905DC1-FDE6-4017-BEF5-7CC9664F5A14}"/>
                  </a:ext>
                </a:extLst>
              </p:cNvPr>
              <p:cNvPicPr/>
              <p:nvPr/>
            </p:nvPicPr>
            <p:blipFill>
              <a:blip r:embed="rId5"/>
              <a:stretch>
                <a:fillRect/>
              </a:stretch>
            </p:blipFill>
            <p:spPr>
              <a:xfrm>
                <a:off x="3517052" y="5172544"/>
                <a:ext cx="2480400" cy="227947"/>
              </a:xfrm>
              <a:prstGeom prst="rect">
                <a:avLst/>
              </a:prstGeom>
            </p:spPr>
          </p:pic>
        </mc:Fallback>
      </mc:AlternateContent>
      <p:grpSp>
        <p:nvGrpSpPr>
          <p:cNvPr id="5" name="组合 4">
            <a:extLst>
              <a:ext uri="{FF2B5EF4-FFF2-40B4-BE49-F238E27FC236}">
                <a16:creationId xmlns:a16="http://schemas.microsoft.com/office/drawing/2014/main" id="{3CF80B50-733B-44A5-9BC8-CF40C10B1D47}"/>
              </a:ext>
            </a:extLst>
          </p:cNvPr>
          <p:cNvGrpSpPr/>
          <p:nvPr/>
        </p:nvGrpSpPr>
        <p:grpSpPr>
          <a:xfrm>
            <a:off x="1325732" y="5687378"/>
            <a:ext cx="6233400" cy="347760"/>
            <a:chOff x="1325732" y="5687378"/>
            <a:chExt cx="6233400" cy="347760"/>
          </a:xfrm>
        </p:grpSpPr>
        <mc:AlternateContent xmlns:mc="http://schemas.openxmlformats.org/markup-compatibility/2006" xmlns:p14="http://schemas.microsoft.com/office/powerpoint/2010/main">
          <mc:Choice Requires="p14">
            <p:contentPart p14:bwMode="auto" r:id="rId6">
              <p14:nvContentPartPr>
                <p14:cNvPr id="3" name="墨迹 2">
                  <a:extLst>
                    <a:ext uri="{FF2B5EF4-FFF2-40B4-BE49-F238E27FC236}">
                      <a16:creationId xmlns:a16="http://schemas.microsoft.com/office/drawing/2014/main" id="{1A0B5B62-8D90-483F-AC49-33B0089D5D4D}"/>
                    </a:ext>
                  </a:extLst>
                </p14:cNvPr>
                <p14:cNvContentPartPr/>
                <p14:nvPr/>
              </p14:nvContentPartPr>
              <p14:xfrm>
                <a:off x="5983412" y="5687378"/>
                <a:ext cx="1575720" cy="77040"/>
              </p14:xfrm>
            </p:contentPart>
          </mc:Choice>
          <mc:Fallback xmlns="">
            <p:pic>
              <p:nvPicPr>
                <p:cNvPr id="3" name="墨迹 2">
                  <a:extLst>
                    <a:ext uri="{FF2B5EF4-FFF2-40B4-BE49-F238E27FC236}">
                      <a16:creationId xmlns:a16="http://schemas.microsoft.com/office/drawing/2014/main" id="{1A0B5B62-8D90-483F-AC49-33B0089D5D4D}"/>
                    </a:ext>
                  </a:extLst>
                </p:cNvPr>
                <p:cNvPicPr/>
                <p:nvPr/>
              </p:nvPicPr>
              <p:blipFill>
                <a:blip r:embed="rId7"/>
                <a:stretch>
                  <a:fillRect/>
                </a:stretch>
              </p:blipFill>
              <p:spPr>
                <a:xfrm>
                  <a:off x="5965412" y="5669462"/>
                  <a:ext cx="1611360" cy="11251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墨迹 3">
                  <a:extLst>
                    <a:ext uri="{FF2B5EF4-FFF2-40B4-BE49-F238E27FC236}">
                      <a16:creationId xmlns:a16="http://schemas.microsoft.com/office/drawing/2014/main" id="{A1ADE71B-4ABC-49B6-ACF9-AC9F2D0B41F8}"/>
                    </a:ext>
                  </a:extLst>
                </p14:cNvPr>
                <p14:cNvContentPartPr/>
                <p14:nvPr/>
              </p14:nvContentPartPr>
              <p14:xfrm>
                <a:off x="1325732" y="5857298"/>
                <a:ext cx="2562480" cy="177840"/>
              </p14:xfrm>
            </p:contentPart>
          </mc:Choice>
          <mc:Fallback xmlns="">
            <p:pic>
              <p:nvPicPr>
                <p:cNvPr id="4" name="墨迹 3">
                  <a:extLst>
                    <a:ext uri="{FF2B5EF4-FFF2-40B4-BE49-F238E27FC236}">
                      <a16:creationId xmlns:a16="http://schemas.microsoft.com/office/drawing/2014/main" id="{A1ADE71B-4ABC-49B6-ACF9-AC9F2D0B41F8}"/>
                    </a:ext>
                  </a:extLst>
                </p:cNvPr>
                <p:cNvPicPr/>
                <p:nvPr/>
              </p:nvPicPr>
              <p:blipFill>
                <a:blip r:embed="rId9"/>
                <a:stretch>
                  <a:fillRect/>
                </a:stretch>
              </p:blipFill>
              <p:spPr>
                <a:xfrm>
                  <a:off x="1307732" y="5839298"/>
                  <a:ext cx="2598120" cy="213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6" name="墨迹 5">
                <a:extLst>
                  <a:ext uri="{FF2B5EF4-FFF2-40B4-BE49-F238E27FC236}">
                    <a16:creationId xmlns:a16="http://schemas.microsoft.com/office/drawing/2014/main" id="{4CE411A3-1FB5-4D8D-9AB9-C9E5277C0C4A}"/>
                  </a:ext>
                </a:extLst>
              </p14:cNvPr>
              <p14:cNvContentPartPr/>
              <p14:nvPr/>
            </p14:nvContentPartPr>
            <p14:xfrm>
              <a:off x="3709292" y="6354458"/>
              <a:ext cx="3345480" cy="213120"/>
            </p14:xfrm>
          </p:contentPart>
        </mc:Choice>
        <mc:Fallback xmlns="">
          <p:pic>
            <p:nvPicPr>
              <p:cNvPr id="6" name="墨迹 5">
                <a:extLst>
                  <a:ext uri="{FF2B5EF4-FFF2-40B4-BE49-F238E27FC236}">
                    <a16:creationId xmlns:a16="http://schemas.microsoft.com/office/drawing/2014/main" id="{4CE411A3-1FB5-4D8D-9AB9-C9E5277C0C4A}"/>
                  </a:ext>
                </a:extLst>
              </p:cNvPr>
              <p:cNvPicPr/>
              <p:nvPr/>
            </p:nvPicPr>
            <p:blipFill>
              <a:blip r:embed="rId11"/>
              <a:stretch>
                <a:fillRect/>
              </a:stretch>
            </p:blipFill>
            <p:spPr>
              <a:xfrm>
                <a:off x="3691292" y="6336458"/>
                <a:ext cx="3381120" cy="248760"/>
              </a:xfrm>
              <a:prstGeom prst="rect">
                <a:avLst/>
              </a:prstGeom>
            </p:spPr>
          </p:pic>
        </mc:Fallback>
      </mc:AlternateContent>
    </p:spTree>
    <p:extLst>
      <p:ext uri="{BB962C8B-B14F-4D97-AF65-F5344CB8AC3E}">
        <p14:creationId xmlns:p14="http://schemas.microsoft.com/office/powerpoint/2010/main" val="202505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1029194"/>
                                        </p:tgtEl>
                                        <p:attrNameLst>
                                          <p:attrName>style.visibility</p:attrName>
                                        </p:attrNameLst>
                                      </p:cBhvr>
                                      <p:to>
                                        <p:strVal val="visible"/>
                                      </p:to>
                                    </p:set>
                                  </p:childTnLst>
                                </p:cTn>
                              </p:par>
                            </p:childTnLst>
                          </p:cTn>
                        </p:par>
                        <p:par>
                          <p:cTn id="7" fill="hold">
                            <p:stCondLst>
                              <p:cond delay="500"/>
                            </p:stCondLst>
                            <p:childTnLst>
                              <p:par>
                                <p:cTn id="8" presetID="35" presetClass="emph" presetSubtype="0" repeatCount="3000" fill="hold" grpId="1" nodeType="afterEffect">
                                  <p:stCondLst>
                                    <p:cond delay="0"/>
                                  </p:stCondLst>
                                  <p:childTnLst>
                                    <p:anim calcmode="discrete" valueType="str">
                                      <p:cBhvr>
                                        <p:cTn id="9" dur="1000" fill="hold"/>
                                        <p:tgtEl>
                                          <p:spTgt spid="1029194"/>
                                        </p:tgtEl>
                                        <p:attrNameLst>
                                          <p:attrName>style.visibility</p:attrName>
                                        </p:attrNameLst>
                                      </p:cBhvr>
                                      <p:tavLst>
                                        <p:tav tm="0">
                                          <p:val>
                                            <p:strVal val="hidden"/>
                                          </p:val>
                                        </p:tav>
                                        <p:tav tm="50000">
                                          <p:val>
                                            <p:strVal val="visible"/>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0650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0654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1" grpId="0" animBg="1"/>
      <p:bldP spid="1029194" grpId="0" animBg="1"/>
      <p:bldP spid="1029194" grpId="1" animBg="1"/>
    </p:bld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522" name="Line 2"/>
          <p:cNvSpPr>
            <a:spLocks noChangeShapeType="1"/>
          </p:cNvSpPr>
          <p:nvPr/>
        </p:nvSpPr>
        <p:spPr bwMode="auto">
          <a:xfrm>
            <a:off x="327025" y="1341438"/>
            <a:ext cx="0" cy="2663825"/>
          </a:xfrm>
          <a:prstGeom prst="line">
            <a:avLst/>
          </a:prstGeom>
          <a:noFill/>
          <a:ln w="28575">
            <a:solidFill>
              <a:schemeClr val="tx2"/>
            </a:solidFill>
            <a:round/>
            <a:headEnd type="triangle" w="med" len="lg"/>
            <a:tailEnd type="triangle" w="med" len="lg"/>
          </a:ln>
        </p:spPr>
        <p:txBody>
          <a:bodyPr/>
          <a:lstStyle/>
          <a:p>
            <a:endParaRPr lang="zh-CN" altLang="en-US"/>
          </a:p>
        </p:txBody>
      </p:sp>
      <p:sp>
        <p:nvSpPr>
          <p:cNvPr id="107523" name="Rectangle 3"/>
          <p:cNvSpPr>
            <a:spLocks noChangeArrowheads="1"/>
          </p:cNvSpPr>
          <p:nvPr/>
        </p:nvSpPr>
        <p:spPr bwMode="auto">
          <a:xfrm>
            <a:off x="107950" y="2205038"/>
            <a:ext cx="434975" cy="698500"/>
          </a:xfrm>
          <a:prstGeom prst="rect">
            <a:avLst/>
          </a:prstGeom>
          <a:solidFill>
            <a:schemeClr val="bg1"/>
          </a:solid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a:t>
            </a:r>
          </a:p>
          <a:p>
            <a:pPr defTabSz="762000" eaLnBrk="0" hangingPunct="0"/>
            <a:r>
              <a:rPr kumimoji="1" lang="zh-CN" altLang="en-US" sz="2000">
                <a:latin typeface="Arial" panose="020B0604020202020204" pitchFamily="34" charset="0"/>
              </a:rPr>
              <a:t>部</a:t>
            </a:r>
          </a:p>
        </p:txBody>
      </p:sp>
      <p:sp>
        <p:nvSpPr>
          <p:cNvPr id="107524" name="Rectangle 4"/>
          <p:cNvSpPr>
            <a:spLocks noChangeArrowheads="1"/>
          </p:cNvSpPr>
          <p:nvPr/>
        </p:nvSpPr>
        <p:spPr bwMode="auto">
          <a:xfrm>
            <a:off x="3025775" y="1371600"/>
            <a:ext cx="1966913" cy="434975"/>
          </a:xfrm>
          <a:prstGeom prst="rect">
            <a:avLst/>
          </a:prstGeom>
          <a:solidFill>
            <a:srgbClr val="DDDDDD"/>
          </a:solidFill>
          <a:ln w="12700">
            <a:noFill/>
            <a:miter lim="800000"/>
          </a:ln>
        </p:spPr>
        <p:txBody>
          <a:bodyPr wrap="none" anchor="ctr"/>
          <a:lstStyle/>
          <a:p>
            <a:endParaRPr lang="zh-CN" altLang="en-US"/>
          </a:p>
        </p:txBody>
      </p:sp>
      <p:sp>
        <p:nvSpPr>
          <p:cNvPr id="107525" name="Rectangle 6"/>
          <p:cNvSpPr>
            <a:spLocks noChangeArrowheads="1"/>
          </p:cNvSpPr>
          <p:nvPr/>
        </p:nvSpPr>
        <p:spPr bwMode="auto">
          <a:xfrm>
            <a:off x="1068388" y="1362075"/>
            <a:ext cx="7864475" cy="2643188"/>
          </a:xfrm>
          <a:prstGeom prst="rect">
            <a:avLst/>
          </a:prstGeom>
          <a:solidFill>
            <a:srgbClr val="CCECFF"/>
          </a:solidFill>
          <a:ln w="25400">
            <a:solidFill>
              <a:schemeClr val="tx1"/>
            </a:solidFill>
            <a:miter lim="800000"/>
          </a:ln>
        </p:spPr>
        <p:txBody>
          <a:bodyPr wrap="none" anchor="ctr"/>
          <a:lstStyle/>
          <a:p>
            <a:endParaRPr lang="zh-CN" altLang="en-US"/>
          </a:p>
        </p:txBody>
      </p:sp>
      <p:sp>
        <p:nvSpPr>
          <p:cNvPr id="107526" name="Rectangle 7"/>
          <p:cNvSpPr>
            <a:spLocks noChangeArrowheads="1"/>
          </p:cNvSpPr>
          <p:nvPr/>
        </p:nvSpPr>
        <p:spPr bwMode="auto">
          <a:xfrm>
            <a:off x="1082675" y="4016375"/>
            <a:ext cx="7832725" cy="681038"/>
          </a:xfrm>
          <a:prstGeom prst="rect">
            <a:avLst/>
          </a:prstGeom>
          <a:solidFill>
            <a:srgbClr val="FFFF99"/>
          </a:solidFill>
          <a:ln w="12700">
            <a:solidFill>
              <a:srgbClr val="333399"/>
            </a:solidFill>
            <a:miter lim="800000"/>
          </a:ln>
        </p:spPr>
        <p:txBody>
          <a:bodyPr wrap="none" anchor="ctr"/>
          <a:lstStyle/>
          <a:p>
            <a:endParaRPr lang="zh-CN" altLang="en-US"/>
          </a:p>
        </p:txBody>
      </p:sp>
      <p:sp>
        <p:nvSpPr>
          <p:cNvPr id="107527" name="Line 8"/>
          <p:cNvSpPr>
            <a:spLocks noChangeShapeType="1"/>
          </p:cNvSpPr>
          <p:nvPr/>
        </p:nvSpPr>
        <p:spPr bwMode="auto">
          <a:xfrm>
            <a:off x="1063625" y="1812925"/>
            <a:ext cx="7878763" cy="0"/>
          </a:xfrm>
          <a:prstGeom prst="line">
            <a:avLst/>
          </a:prstGeom>
          <a:noFill/>
          <a:ln w="12700">
            <a:solidFill>
              <a:schemeClr val="tx1"/>
            </a:solidFill>
            <a:round/>
          </a:ln>
        </p:spPr>
        <p:txBody>
          <a:bodyPr wrap="none" anchor="ctr"/>
          <a:lstStyle/>
          <a:p>
            <a:endParaRPr lang="zh-CN" altLang="en-US"/>
          </a:p>
        </p:txBody>
      </p:sp>
      <p:sp>
        <p:nvSpPr>
          <p:cNvPr id="107528" name="Line 9"/>
          <p:cNvSpPr>
            <a:spLocks noChangeShapeType="1"/>
          </p:cNvSpPr>
          <p:nvPr/>
        </p:nvSpPr>
        <p:spPr bwMode="auto">
          <a:xfrm>
            <a:off x="1063625" y="2255838"/>
            <a:ext cx="7878763" cy="0"/>
          </a:xfrm>
          <a:prstGeom prst="line">
            <a:avLst/>
          </a:prstGeom>
          <a:noFill/>
          <a:ln w="12700">
            <a:solidFill>
              <a:schemeClr val="tx1"/>
            </a:solidFill>
            <a:round/>
          </a:ln>
        </p:spPr>
        <p:txBody>
          <a:bodyPr wrap="none" anchor="ctr"/>
          <a:lstStyle/>
          <a:p>
            <a:endParaRPr lang="zh-CN" altLang="en-US"/>
          </a:p>
        </p:txBody>
      </p:sp>
      <p:sp>
        <p:nvSpPr>
          <p:cNvPr id="107529" name="Line 10"/>
          <p:cNvSpPr>
            <a:spLocks noChangeShapeType="1"/>
          </p:cNvSpPr>
          <p:nvPr/>
        </p:nvSpPr>
        <p:spPr bwMode="auto">
          <a:xfrm>
            <a:off x="1063625" y="2700338"/>
            <a:ext cx="7878763" cy="0"/>
          </a:xfrm>
          <a:prstGeom prst="line">
            <a:avLst/>
          </a:prstGeom>
          <a:noFill/>
          <a:ln w="12700">
            <a:solidFill>
              <a:schemeClr val="tx1"/>
            </a:solidFill>
            <a:round/>
          </a:ln>
        </p:spPr>
        <p:txBody>
          <a:bodyPr wrap="none" anchor="ctr"/>
          <a:lstStyle/>
          <a:p>
            <a:endParaRPr lang="zh-CN" altLang="en-US"/>
          </a:p>
        </p:txBody>
      </p:sp>
      <p:sp>
        <p:nvSpPr>
          <p:cNvPr id="107530" name="Line 11"/>
          <p:cNvSpPr>
            <a:spLocks noChangeShapeType="1"/>
          </p:cNvSpPr>
          <p:nvPr/>
        </p:nvSpPr>
        <p:spPr bwMode="auto">
          <a:xfrm>
            <a:off x="1063625" y="3138488"/>
            <a:ext cx="7878763" cy="0"/>
          </a:xfrm>
          <a:prstGeom prst="line">
            <a:avLst/>
          </a:prstGeom>
          <a:noFill/>
          <a:ln w="12700">
            <a:solidFill>
              <a:schemeClr val="tx1"/>
            </a:solidFill>
            <a:round/>
          </a:ln>
        </p:spPr>
        <p:txBody>
          <a:bodyPr wrap="none" anchor="ctr"/>
          <a:lstStyle/>
          <a:p>
            <a:endParaRPr lang="zh-CN" altLang="en-US"/>
          </a:p>
        </p:txBody>
      </p:sp>
      <p:sp>
        <p:nvSpPr>
          <p:cNvPr id="107531" name="Line 12"/>
          <p:cNvSpPr>
            <a:spLocks noChangeShapeType="1"/>
          </p:cNvSpPr>
          <p:nvPr/>
        </p:nvSpPr>
        <p:spPr bwMode="auto">
          <a:xfrm>
            <a:off x="1063625" y="3582988"/>
            <a:ext cx="7878763" cy="0"/>
          </a:xfrm>
          <a:prstGeom prst="line">
            <a:avLst/>
          </a:prstGeom>
          <a:noFill/>
          <a:ln w="12700">
            <a:solidFill>
              <a:schemeClr val="tx1"/>
            </a:solidFill>
            <a:round/>
          </a:ln>
        </p:spPr>
        <p:txBody>
          <a:bodyPr wrap="none" anchor="ctr"/>
          <a:lstStyle/>
          <a:p>
            <a:endParaRPr lang="zh-CN" altLang="en-US"/>
          </a:p>
        </p:txBody>
      </p:sp>
      <p:sp>
        <p:nvSpPr>
          <p:cNvPr id="107532" name="Line 13"/>
          <p:cNvSpPr>
            <a:spLocks noChangeShapeType="1"/>
          </p:cNvSpPr>
          <p:nvPr/>
        </p:nvSpPr>
        <p:spPr bwMode="auto">
          <a:xfrm>
            <a:off x="2032000" y="1370013"/>
            <a:ext cx="0" cy="442912"/>
          </a:xfrm>
          <a:prstGeom prst="line">
            <a:avLst/>
          </a:prstGeom>
          <a:noFill/>
          <a:ln w="12700">
            <a:solidFill>
              <a:schemeClr val="tx1"/>
            </a:solidFill>
            <a:round/>
          </a:ln>
        </p:spPr>
        <p:txBody>
          <a:bodyPr wrap="none" anchor="ctr"/>
          <a:lstStyle/>
          <a:p>
            <a:endParaRPr lang="zh-CN" altLang="en-US"/>
          </a:p>
        </p:txBody>
      </p:sp>
      <p:sp>
        <p:nvSpPr>
          <p:cNvPr id="107533" name="Line 14"/>
          <p:cNvSpPr>
            <a:spLocks noChangeShapeType="1"/>
          </p:cNvSpPr>
          <p:nvPr/>
        </p:nvSpPr>
        <p:spPr bwMode="auto">
          <a:xfrm>
            <a:off x="3016250" y="1370013"/>
            <a:ext cx="0" cy="442912"/>
          </a:xfrm>
          <a:prstGeom prst="line">
            <a:avLst/>
          </a:prstGeom>
          <a:noFill/>
          <a:ln w="12700">
            <a:solidFill>
              <a:schemeClr val="tx1"/>
            </a:solidFill>
            <a:round/>
          </a:ln>
        </p:spPr>
        <p:txBody>
          <a:bodyPr wrap="none" anchor="ctr"/>
          <a:lstStyle/>
          <a:p>
            <a:endParaRPr lang="zh-CN" altLang="en-US"/>
          </a:p>
        </p:txBody>
      </p:sp>
      <p:sp>
        <p:nvSpPr>
          <p:cNvPr id="107534" name="Line 15"/>
          <p:cNvSpPr>
            <a:spLocks noChangeShapeType="1"/>
          </p:cNvSpPr>
          <p:nvPr/>
        </p:nvSpPr>
        <p:spPr bwMode="auto">
          <a:xfrm>
            <a:off x="3016250" y="2265363"/>
            <a:ext cx="0" cy="431800"/>
          </a:xfrm>
          <a:prstGeom prst="line">
            <a:avLst/>
          </a:prstGeom>
          <a:noFill/>
          <a:ln w="12700">
            <a:solidFill>
              <a:schemeClr val="tx1"/>
            </a:solidFill>
            <a:round/>
          </a:ln>
        </p:spPr>
        <p:txBody>
          <a:bodyPr wrap="none" anchor="ctr"/>
          <a:lstStyle/>
          <a:p>
            <a:endParaRPr lang="zh-CN" altLang="en-US"/>
          </a:p>
        </p:txBody>
      </p:sp>
      <p:sp>
        <p:nvSpPr>
          <p:cNvPr id="107535" name="Line 16"/>
          <p:cNvSpPr>
            <a:spLocks noChangeShapeType="1"/>
          </p:cNvSpPr>
          <p:nvPr/>
        </p:nvSpPr>
        <p:spPr bwMode="auto">
          <a:xfrm>
            <a:off x="4989513" y="1370013"/>
            <a:ext cx="0" cy="1327150"/>
          </a:xfrm>
          <a:prstGeom prst="line">
            <a:avLst/>
          </a:prstGeom>
          <a:noFill/>
          <a:ln w="12700">
            <a:solidFill>
              <a:schemeClr val="tx1"/>
            </a:solidFill>
            <a:round/>
          </a:ln>
        </p:spPr>
        <p:txBody>
          <a:bodyPr wrap="none" anchor="ctr"/>
          <a:lstStyle/>
          <a:p>
            <a:endParaRPr lang="zh-CN" altLang="en-US"/>
          </a:p>
        </p:txBody>
      </p:sp>
      <p:sp>
        <p:nvSpPr>
          <p:cNvPr id="107536" name="Line 17"/>
          <p:cNvSpPr>
            <a:spLocks noChangeShapeType="1"/>
          </p:cNvSpPr>
          <p:nvPr/>
        </p:nvSpPr>
        <p:spPr bwMode="auto">
          <a:xfrm flipV="1">
            <a:off x="6961188" y="3578225"/>
            <a:ext cx="0" cy="441325"/>
          </a:xfrm>
          <a:prstGeom prst="line">
            <a:avLst/>
          </a:prstGeom>
          <a:noFill/>
          <a:ln w="12700">
            <a:solidFill>
              <a:schemeClr val="tx1"/>
            </a:solidFill>
            <a:round/>
          </a:ln>
        </p:spPr>
        <p:txBody>
          <a:bodyPr wrap="none" anchor="ctr"/>
          <a:lstStyle/>
          <a:p>
            <a:endParaRPr lang="zh-CN" altLang="en-US"/>
          </a:p>
        </p:txBody>
      </p:sp>
      <p:sp>
        <p:nvSpPr>
          <p:cNvPr id="107537" name="Line 18"/>
          <p:cNvSpPr>
            <a:spLocks noChangeShapeType="1"/>
          </p:cNvSpPr>
          <p:nvPr/>
        </p:nvSpPr>
        <p:spPr bwMode="auto">
          <a:xfrm>
            <a:off x="5791200" y="1822450"/>
            <a:ext cx="0" cy="433388"/>
          </a:xfrm>
          <a:prstGeom prst="line">
            <a:avLst/>
          </a:prstGeom>
          <a:noFill/>
          <a:ln w="12700">
            <a:solidFill>
              <a:schemeClr val="tx1"/>
            </a:solidFill>
            <a:round/>
          </a:ln>
        </p:spPr>
        <p:txBody>
          <a:bodyPr wrap="none" anchor="ctr"/>
          <a:lstStyle/>
          <a:p>
            <a:endParaRPr lang="zh-CN" altLang="en-US"/>
          </a:p>
        </p:txBody>
      </p:sp>
      <p:sp>
        <p:nvSpPr>
          <p:cNvPr id="107538" name="Rectangle 19"/>
          <p:cNvSpPr>
            <a:spLocks noChangeArrowheads="1"/>
          </p:cNvSpPr>
          <p:nvPr/>
        </p:nvSpPr>
        <p:spPr bwMode="auto">
          <a:xfrm>
            <a:off x="1011238" y="982663"/>
            <a:ext cx="3222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0</a:t>
            </a:r>
          </a:p>
        </p:txBody>
      </p:sp>
      <p:sp>
        <p:nvSpPr>
          <p:cNvPr id="107539" name="Rectangle 20"/>
          <p:cNvSpPr>
            <a:spLocks noChangeArrowheads="1"/>
          </p:cNvSpPr>
          <p:nvPr/>
        </p:nvSpPr>
        <p:spPr bwMode="auto">
          <a:xfrm>
            <a:off x="1946275" y="9826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4</a:t>
            </a:r>
          </a:p>
        </p:txBody>
      </p:sp>
      <p:sp>
        <p:nvSpPr>
          <p:cNvPr id="107540" name="Rectangle 21"/>
          <p:cNvSpPr>
            <a:spLocks noChangeArrowheads="1"/>
          </p:cNvSpPr>
          <p:nvPr/>
        </p:nvSpPr>
        <p:spPr bwMode="auto">
          <a:xfrm>
            <a:off x="2941638" y="982663"/>
            <a:ext cx="3222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8</a:t>
            </a:r>
          </a:p>
        </p:txBody>
      </p:sp>
      <p:sp>
        <p:nvSpPr>
          <p:cNvPr id="107541" name="Rectangle 22"/>
          <p:cNvSpPr>
            <a:spLocks noChangeArrowheads="1"/>
          </p:cNvSpPr>
          <p:nvPr/>
        </p:nvSpPr>
        <p:spPr bwMode="auto">
          <a:xfrm>
            <a:off x="4892675"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16</a:t>
            </a:r>
          </a:p>
        </p:txBody>
      </p:sp>
      <p:sp>
        <p:nvSpPr>
          <p:cNvPr id="107542" name="Rectangle 23"/>
          <p:cNvSpPr>
            <a:spLocks noChangeArrowheads="1"/>
          </p:cNvSpPr>
          <p:nvPr/>
        </p:nvSpPr>
        <p:spPr bwMode="auto">
          <a:xfrm>
            <a:off x="5689600" y="982663"/>
            <a:ext cx="4619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19</a:t>
            </a:r>
          </a:p>
        </p:txBody>
      </p:sp>
      <p:sp>
        <p:nvSpPr>
          <p:cNvPr id="107543" name="Rectangle 24"/>
          <p:cNvSpPr>
            <a:spLocks noChangeArrowheads="1"/>
          </p:cNvSpPr>
          <p:nvPr/>
        </p:nvSpPr>
        <p:spPr bwMode="auto">
          <a:xfrm>
            <a:off x="6864350"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24</a:t>
            </a:r>
          </a:p>
        </p:txBody>
      </p:sp>
      <p:sp>
        <p:nvSpPr>
          <p:cNvPr id="107544" name="Rectangle 25"/>
          <p:cNvSpPr>
            <a:spLocks noChangeArrowheads="1"/>
          </p:cNvSpPr>
          <p:nvPr/>
        </p:nvSpPr>
        <p:spPr bwMode="auto">
          <a:xfrm>
            <a:off x="8577263"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31</a:t>
            </a:r>
          </a:p>
        </p:txBody>
      </p:sp>
      <p:sp>
        <p:nvSpPr>
          <p:cNvPr id="107545" name="Rectangle 26"/>
          <p:cNvSpPr>
            <a:spLocks noChangeArrowheads="1"/>
          </p:cNvSpPr>
          <p:nvPr/>
        </p:nvSpPr>
        <p:spPr bwMode="auto">
          <a:xfrm>
            <a:off x="1160463" y="1397000"/>
            <a:ext cx="7588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版 本</a:t>
            </a:r>
          </a:p>
        </p:txBody>
      </p:sp>
      <p:sp>
        <p:nvSpPr>
          <p:cNvPr id="107546" name="Rectangle 27"/>
          <p:cNvSpPr>
            <a:spLocks noChangeArrowheads="1"/>
          </p:cNvSpPr>
          <p:nvPr/>
        </p:nvSpPr>
        <p:spPr bwMode="auto">
          <a:xfrm>
            <a:off x="5048250" y="1873250"/>
            <a:ext cx="688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标志</a:t>
            </a:r>
          </a:p>
        </p:txBody>
      </p:sp>
      <p:sp>
        <p:nvSpPr>
          <p:cNvPr id="107547" name="Rectangle 28"/>
          <p:cNvSpPr>
            <a:spLocks noChangeArrowheads="1"/>
          </p:cNvSpPr>
          <p:nvPr/>
        </p:nvSpPr>
        <p:spPr bwMode="auto">
          <a:xfrm>
            <a:off x="1357313" y="2278063"/>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生 存 时 间</a:t>
            </a:r>
          </a:p>
        </p:txBody>
      </p:sp>
      <p:sp>
        <p:nvSpPr>
          <p:cNvPr id="107548" name="Rectangle 29"/>
          <p:cNvSpPr>
            <a:spLocks noChangeArrowheads="1"/>
          </p:cNvSpPr>
          <p:nvPr/>
        </p:nvSpPr>
        <p:spPr bwMode="auto">
          <a:xfrm>
            <a:off x="3487738" y="2278063"/>
            <a:ext cx="969962"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协    议</a:t>
            </a:r>
          </a:p>
        </p:txBody>
      </p:sp>
      <p:sp>
        <p:nvSpPr>
          <p:cNvPr id="107549" name="Rectangle 30"/>
          <p:cNvSpPr>
            <a:spLocks noChangeArrowheads="1"/>
          </p:cNvSpPr>
          <p:nvPr/>
        </p:nvSpPr>
        <p:spPr bwMode="auto">
          <a:xfrm>
            <a:off x="2501900" y="187325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    识</a:t>
            </a:r>
          </a:p>
        </p:txBody>
      </p:sp>
      <p:sp>
        <p:nvSpPr>
          <p:cNvPr id="107550" name="Rectangle 32"/>
          <p:cNvSpPr>
            <a:spLocks noChangeArrowheads="1"/>
          </p:cNvSpPr>
          <p:nvPr/>
        </p:nvSpPr>
        <p:spPr bwMode="auto">
          <a:xfrm>
            <a:off x="6438900" y="1397000"/>
            <a:ext cx="1360488"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总   长   度</a:t>
            </a:r>
          </a:p>
        </p:txBody>
      </p:sp>
      <p:sp>
        <p:nvSpPr>
          <p:cNvPr id="107551" name="Rectangle 33"/>
          <p:cNvSpPr>
            <a:spLocks noChangeArrowheads="1"/>
          </p:cNvSpPr>
          <p:nvPr/>
        </p:nvSpPr>
        <p:spPr bwMode="auto">
          <a:xfrm>
            <a:off x="6710363" y="18732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片   偏   移</a:t>
            </a:r>
          </a:p>
        </p:txBody>
      </p:sp>
      <p:sp>
        <p:nvSpPr>
          <p:cNvPr id="107552" name="Rectangle 34"/>
          <p:cNvSpPr>
            <a:spLocks noChangeArrowheads="1"/>
          </p:cNvSpPr>
          <p:nvPr/>
        </p:nvSpPr>
        <p:spPr bwMode="auto">
          <a:xfrm>
            <a:off x="7434263" y="360680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填    充</a:t>
            </a:r>
          </a:p>
        </p:txBody>
      </p:sp>
      <p:sp>
        <p:nvSpPr>
          <p:cNvPr id="107553" name="Rectangle 35"/>
          <p:cNvSpPr>
            <a:spLocks noChangeArrowheads="1"/>
          </p:cNvSpPr>
          <p:nvPr/>
        </p:nvSpPr>
        <p:spPr bwMode="auto">
          <a:xfrm>
            <a:off x="5857875" y="2278063"/>
            <a:ext cx="22891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   部   检   验   和</a:t>
            </a:r>
          </a:p>
        </p:txBody>
      </p:sp>
      <p:sp>
        <p:nvSpPr>
          <p:cNvPr id="107554" name="Rectangle 36"/>
          <p:cNvSpPr>
            <a:spLocks noChangeArrowheads="1"/>
          </p:cNvSpPr>
          <p:nvPr/>
        </p:nvSpPr>
        <p:spPr bwMode="auto">
          <a:xfrm>
            <a:off x="4348163" y="27368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源   地   址</a:t>
            </a:r>
          </a:p>
        </p:txBody>
      </p:sp>
      <p:sp>
        <p:nvSpPr>
          <p:cNvPr id="107555" name="Rectangle 37"/>
          <p:cNvSpPr>
            <a:spLocks noChangeArrowheads="1"/>
          </p:cNvSpPr>
          <p:nvPr/>
        </p:nvSpPr>
        <p:spPr bwMode="auto">
          <a:xfrm>
            <a:off x="4092575" y="3178175"/>
            <a:ext cx="18256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目   的   地   址</a:t>
            </a:r>
          </a:p>
        </p:txBody>
      </p:sp>
      <p:sp>
        <p:nvSpPr>
          <p:cNvPr id="107556" name="Rectangle 38"/>
          <p:cNvSpPr>
            <a:spLocks noChangeArrowheads="1"/>
          </p:cNvSpPr>
          <p:nvPr/>
        </p:nvSpPr>
        <p:spPr bwMode="auto">
          <a:xfrm>
            <a:off x="2160588" y="3606800"/>
            <a:ext cx="3815148" cy="397545"/>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可   选   字   段  </a:t>
            </a:r>
            <a:r>
              <a:rPr kumimoji="1" lang="en-US" altLang="zh-CN" sz="2000">
                <a:latin typeface="Arial" panose="020B0604020202020204" pitchFamily="34" charset="0"/>
              </a:rPr>
              <a:t>(</a:t>
            </a:r>
            <a:r>
              <a:rPr kumimoji="1" lang="zh-CN" altLang="en-US" sz="2000">
                <a:latin typeface="Arial" panose="020B0604020202020204" pitchFamily="34" charset="0"/>
              </a:rPr>
              <a:t>长   度   可   变</a:t>
            </a:r>
            <a:r>
              <a:rPr kumimoji="1" lang="en-US" altLang="zh-CN" sz="2000">
                <a:latin typeface="Arial" panose="020B0604020202020204" pitchFamily="34" charset="0"/>
              </a:rPr>
              <a:t>)</a:t>
            </a:r>
          </a:p>
        </p:txBody>
      </p:sp>
      <p:sp>
        <p:nvSpPr>
          <p:cNvPr id="107557" name="Rectangle 39"/>
          <p:cNvSpPr>
            <a:spLocks noChangeArrowheads="1"/>
          </p:cNvSpPr>
          <p:nvPr/>
        </p:nvSpPr>
        <p:spPr bwMode="auto">
          <a:xfrm>
            <a:off x="539750" y="968375"/>
            <a:ext cx="434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位</a:t>
            </a:r>
          </a:p>
        </p:txBody>
      </p:sp>
      <p:sp>
        <p:nvSpPr>
          <p:cNvPr id="107558" name="Rectangle 40"/>
          <p:cNvSpPr>
            <a:spLocks noChangeArrowheads="1"/>
          </p:cNvSpPr>
          <p:nvPr/>
        </p:nvSpPr>
        <p:spPr bwMode="auto">
          <a:xfrm>
            <a:off x="1935163" y="1377950"/>
            <a:ext cx="1196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首部长度</a:t>
            </a:r>
          </a:p>
        </p:txBody>
      </p:sp>
      <p:grpSp>
        <p:nvGrpSpPr>
          <p:cNvPr id="107559" name="Group 41"/>
          <p:cNvGrpSpPr/>
          <p:nvPr/>
        </p:nvGrpSpPr>
        <p:grpSpPr bwMode="auto">
          <a:xfrm>
            <a:off x="1001713" y="3748088"/>
            <a:ext cx="131762" cy="69850"/>
            <a:chOff x="833" y="3024"/>
            <a:chExt cx="78" cy="51"/>
          </a:xfrm>
        </p:grpSpPr>
        <p:sp>
          <p:nvSpPr>
            <p:cNvPr id="107572" name="Rectangle 42"/>
            <p:cNvSpPr>
              <a:spLocks noChangeArrowheads="1"/>
            </p:cNvSpPr>
            <p:nvPr/>
          </p:nvSpPr>
          <p:spPr bwMode="auto">
            <a:xfrm>
              <a:off x="833" y="3024"/>
              <a:ext cx="78" cy="51"/>
            </a:xfrm>
            <a:prstGeom prst="rect">
              <a:avLst/>
            </a:prstGeom>
            <a:solidFill>
              <a:schemeClr val="bg1"/>
            </a:solidFill>
            <a:ln w="12700">
              <a:noFill/>
              <a:miter lim="800000"/>
            </a:ln>
          </p:spPr>
          <p:txBody>
            <a:bodyPr wrap="none" anchor="ctr"/>
            <a:lstStyle/>
            <a:p>
              <a:endParaRPr lang="zh-CN" altLang="en-US"/>
            </a:p>
          </p:txBody>
        </p:sp>
        <p:sp>
          <p:nvSpPr>
            <p:cNvPr id="107573" name="Line 43"/>
            <p:cNvSpPr>
              <a:spLocks noChangeShapeType="1"/>
            </p:cNvSpPr>
            <p:nvPr/>
          </p:nvSpPr>
          <p:spPr bwMode="auto">
            <a:xfrm>
              <a:off x="839" y="3030"/>
              <a:ext cx="68" cy="0"/>
            </a:xfrm>
            <a:prstGeom prst="line">
              <a:avLst/>
            </a:prstGeom>
            <a:noFill/>
            <a:ln w="25400">
              <a:solidFill>
                <a:schemeClr val="tx1"/>
              </a:solidFill>
              <a:round/>
            </a:ln>
          </p:spPr>
          <p:txBody>
            <a:bodyPr wrap="none" anchor="ctr"/>
            <a:lstStyle/>
            <a:p>
              <a:endParaRPr lang="zh-CN" altLang="en-US"/>
            </a:p>
          </p:txBody>
        </p:sp>
        <p:sp>
          <p:nvSpPr>
            <p:cNvPr id="107574" name="Line 44"/>
            <p:cNvSpPr>
              <a:spLocks noChangeShapeType="1"/>
            </p:cNvSpPr>
            <p:nvPr/>
          </p:nvSpPr>
          <p:spPr bwMode="auto">
            <a:xfrm>
              <a:off x="839" y="3075"/>
              <a:ext cx="68" cy="0"/>
            </a:xfrm>
            <a:prstGeom prst="line">
              <a:avLst/>
            </a:prstGeom>
            <a:noFill/>
            <a:ln w="25400">
              <a:solidFill>
                <a:schemeClr val="tx1"/>
              </a:solidFill>
              <a:round/>
            </a:ln>
          </p:spPr>
          <p:txBody>
            <a:bodyPr wrap="none" anchor="ctr"/>
            <a:lstStyle/>
            <a:p>
              <a:endParaRPr lang="zh-CN" altLang="en-US"/>
            </a:p>
          </p:txBody>
        </p:sp>
      </p:grpSp>
      <p:grpSp>
        <p:nvGrpSpPr>
          <p:cNvPr id="107560" name="Group 45"/>
          <p:cNvGrpSpPr/>
          <p:nvPr/>
        </p:nvGrpSpPr>
        <p:grpSpPr bwMode="auto">
          <a:xfrm>
            <a:off x="8869363" y="3757613"/>
            <a:ext cx="131762" cy="66675"/>
            <a:chOff x="5432" y="3030"/>
            <a:chExt cx="78" cy="51"/>
          </a:xfrm>
        </p:grpSpPr>
        <p:sp>
          <p:nvSpPr>
            <p:cNvPr id="107569" name="Rectangle 46"/>
            <p:cNvSpPr>
              <a:spLocks noChangeArrowheads="1"/>
            </p:cNvSpPr>
            <p:nvPr/>
          </p:nvSpPr>
          <p:spPr bwMode="auto">
            <a:xfrm>
              <a:off x="5432" y="3030"/>
              <a:ext cx="78" cy="51"/>
            </a:xfrm>
            <a:prstGeom prst="rect">
              <a:avLst/>
            </a:prstGeom>
            <a:solidFill>
              <a:schemeClr val="bg1"/>
            </a:solidFill>
            <a:ln w="12700">
              <a:noFill/>
              <a:miter lim="800000"/>
            </a:ln>
          </p:spPr>
          <p:txBody>
            <a:bodyPr wrap="none" anchor="ctr"/>
            <a:lstStyle/>
            <a:p>
              <a:endParaRPr lang="zh-CN" altLang="en-US"/>
            </a:p>
          </p:txBody>
        </p:sp>
        <p:sp>
          <p:nvSpPr>
            <p:cNvPr id="107570" name="Line 47"/>
            <p:cNvSpPr>
              <a:spLocks noChangeShapeType="1"/>
            </p:cNvSpPr>
            <p:nvPr/>
          </p:nvSpPr>
          <p:spPr bwMode="auto">
            <a:xfrm>
              <a:off x="5438" y="3036"/>
              <a:ext cx="68" cy="0"/>
            </a:xfrm>
            <a:prstGeom prst="line">
              <a:avLst/>
            </a:prstGeom>
            <a:noFill/>
            <a:ln w="25400">
              <a:solidFill>
                <a:schemeClr val="tx1"/>
              </a:solidFill>
              <a:round/>
            </a:ln>
          </p:spPr>
          <p:txBody>
            <a:bodyPr wrap="none" anchor="ctr"/>
            <a:lstStyle/>
            <a:p>
              <a:endParaRPr lang="zh-CN" altLang="en-US"/>
            </a:p>
          </p:txBody>
        </p:sp>
        <p:sp>
          <p:nvSpPr>
            <p:cNvPr id="107571" name="Line 48"/>
            <p:cNvSpPr>
              <a:spLocks noChangeShapeType="1"/>
            </p:cNvSpPr>
            <p:nvPr/>
          </p:nvSpPr>
          <p:spPr bwMode="auto">
            <a:xfrm>
              <a:off x="5438" y="3081"/>
              <a:ext cx="68" cy="0"/>
            </a:xfrm>
            <a:prstGeom prst="line">
              <a:avLst/>
            </a:prstGeom>
            <a:noFill/>
            <a:ln w="25400">
              <a:solidFill>
                <a:schemeClr val="tx1"/>
              </a:solidFill>
              <a:round/>
            </a:ln>
          </p:spPr>
          <p:txBody>
            <a:bodyPr wrap="none" anchor="ctr"/>
            <a:lstStyle/>
            <a:p>
              <a:endParaRPr lang="zh-CN" altLang="en-US"/>
            </a:p>
          </p:txBody>
        </p:sp>
      </p:grpSp>
      <p:sp>
        <p:nvSpPr>
          <p:cNvPr id="107561" name="Rectangle 69"/>
          <p:cNvSpPr>
            <a:spLocks noChangeArrowheads="1"/>
          </p:cNvSpPr>
          <p:nvPr/>
        </p:nvSpPr>
        <p:spPr bwMode="auto">
          <a:xfrm>
            <a:off x="3743325" y="4149725"/>
            <a:ext cx="2908300" cy="393700"/>
          </a:xfrm>
          <a:prstGeom prst="rect">
            <a:avLst/>
          </a:prstGeom>
          <a:noFill/>
          <a:ln w="12700">
            <a:noFill/>
            <a:miter lim="800000"/>
          </a:ln>
        </p:spPr>
        <p:txBody>
          <a:bodyPr lIns="90488" tIns="44450" rIns="90488" bIns="44450">
            <a:spAutoFit/>
          </a:bodyPr>
          <a:lstStyle/>
          <a:p>
            <a:pPr defTabSz="762000" eaLnBrk="0" hangingPunct="0"/>
            <a:r>
              <a:rPr kumimoji="1" lang="zh-CN" altLang="en-US" sz="2000">
                <a:latin typeface="Arial" panose="020B0604020202020204" pitchFamily="34" charset="0"/>
              </a:rPr>
              <a:t>数       据       部       分</a:t>
            </a:r>
          </a:p>
        </p:txBody>
      </p:sp>
      <p:sp>
        <p:nvSpPr>
          <p:cNvPr id="107562" name="Rectangle 71"/>
          <p:cNvSpPr>
            <a:spLocks noChangeArrowheads="1"/>
          </p:cNvSpPr>
          <p:nvPr/>
        </p:nvSpPr>
        <p:spPr bwMode="auto">
          <a:xfrm>
            <a:off x="542925" y="1773238"/>
            <a:ext cx="434975" cy="1187450"/>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固</a:t>
            </a:r>
          </a:p>
          <a:p>
            <a:pPr defTabSz="762000" eaLnBrk="0" hangingPunct="0">
              <a:lnSpc>
                <a:spcPct val="90000"/>
              </a:lnSpc>
            </a:pPr>
            <a:r>
              <a:rPr kumimoji="1" lang="zh-CN" altLang="en-US" sz="2000">
                <a:latin typeface="Arial" panose="020B0604020202020204" pitchFamily="34" charset="0"/>
              </a:rPr>
              <a:t>定</a:t>
            </a:r>
          </a:p>
          <a:p>
            <a:pPr defTabSz="762000" eaLnBrk="0" hangingPunct="0">
              <a:lnSpc>
                <a:spcPct val="90000"/>
              </a:lnSpc>
            </a:pPr>
            <a:r>
              <a:rPr kumimoji="1" lang="zh-CN" altLang="en-US" sz="2000">
                <a:latin typeface="Arial" panose="020B0604020202020204" pitchFamily="34" charset="0"/>
              </a:rPr>
              <a:t>部</a:t>
            </a:r>
          </a:p>
          <a:p>
            <a:pPr defTabSz="762000" eaLnBrk="0" hangingPunct="0">
              <a:lnSpc>
                <a:spcPct val="90000"/>
              </a:lnSpc>
            </a:pPr>
            <a:r>
              <a:rPr kumimoji="1" lang="zh-CN" altLang="en-US" sz="2000">
                <a:latin typeface="Arial" panose="020B0604020202020204" pitchFamily="34" charset="0"/>
              </a:rPr>
              <a:t>分</a:t>
            </a:r>
          </a:p>
        </p:txBody>
      </p:sp>
      <p:sp>
        <p:nvSpPr>
          <p:cNvPr id="107563" name="Rectangle 72"/>
          <p:cNvSpPr>
            <a:spLocks noChangeArrowheads="1"/>
          </p:cNvSpPr>
          <p:nvPr/>
        </p:nvSpPr>
        <p:spPr bwMode="auto">
          <a:xfrm>
            <a:off x="400050" y="3500438"/>
            <a:ext cx="688975" cy="638175"/>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可变</a:t>
            </a:r>
          </a:p>
          <a:p>
            <a:pPr defTabSz="762000" eaLnBrk="0" hangingPunct="0">
              <a:lnSpc>
                <a:spcPct val="90000"/>
              </a:lnSpc>
            </a:pPr>
            <a:r>
              <a:rPr kumimoji="1" lang="zh-CN" altLang="en-US" sz="2000">
                <a:latin typeface="Arial" panose="020B0604020202020204" pitchFamily="34" charset="0"/>
              </a:rPr>
              <a:t>部分</a:t>
            </a:r>
          </a:p>
        </p:txBody>
      </p:sp>
      <p:grpSp>
        <p:nvGrpSpPr>
          <p:cNvPr id="4" name="Group 78"/>
          <p:cNvGrpSpPr/>
          <p:nvPr/>
        </p:nvGrpSpPr>
        <p:grpSpPr bwMode="auto">
          <a:xfrm>
            <a:off x="1011238" y="1773238"/>
            <a:ext cx="7900987" cy="4368799"/>
            <a:chOff x="680" y="1117"/>
            <a:chExt cx="4977" cy="2752"/>
          </a:xfrm>
        </p:grpSpPr>
        <p:sp>
          <p:nvSpPr>
            <p:cNvPr id="107567" name="Text Box 74"/>
            <p:cNvSpPr txBox="1">
              <a:spLocks noChangeArrowheads="1"/>
            </p:cNvSpPr>
            <p:nvPr/>
          </p:nvSpPr>
          <p:spPr bwMode="auto">
            <a:xfrm>
              <a:off x="680" y="3043"/>
              <a:ext cx="4950" cy="826"/>
            </a:xfrm>
            <a:prstGeom prst="rect">
              <a:avLst/>
            </a:prstGeom>
            <a:noFill/>
            <a:ln w="9525">
              <a:noFill/>
              <a:miter lim="800000"/>
            </a:ln>
          </p:spPr>
          <p:txBody>
            <a:bodyPr wrap="square">
              <a:spAutoFit/>
            </a:bodyPr>
            <a:lstStyle/>
            <a:p>
              <a:pPr>
                <a:lnSpc>
                  <a:spcPct val="110000"/>
                </a:lnSpc>
              </a:pPr>
              <a:r>
                <a:rPr lang="zh-CN" altLang="en-US" sz="2400"/>
                <a:t>片偏移</a:t>
              </a:r>
              <a:r>
                <a:rPr lang="en-US" altLang="zh-CN" sz="2400"/>
                <a:t>(13 </a:t>
              </a:r>
              <a:r>
                <a:rPr lang="zh-CN" altLang="en-US" sz="2400"/>
                <a:t>位</a:t>
              </a:r>
              <a:r>
                <a:rPr lang="en-US" altLang="zh-CN" sz="2400"/>
                <a:t>)</a:t>
              </a:r>
              <a:r>
                <a:rPr lang="zh-CN" altLang="en-US" sz="2400"/>
                <a:t>指出：较长的分组在分片后，</a:t>
              </a:r>
              <a:r>
                <a:rPr lang="zh-CN" altLang="en-US" sz="2400">
                  <a:solidFill>
                    <a:schemeClr val="hlink"/>
                  </a:solidFill>
                </a:rPr>
                <a:t>某片在</a:t>
              </a:r>
              <a:r>
                <a:rPr lang="zh-CN" altLang="en-US" sz="2400"/>
                <a:t>原分组中的</a:t>
              </a:r>
              <a:r>
                <a:rPr lang="zh-CN" altLang="en-US" sz="2400">
                  <a:solidFill>
                    <a:schemeClr val="hlink"/>
                  </a:solidFill>
                </a:rPr>
                <a:t>相对位置</a:t>
              </a:r>
              <a:r>
                <a:rPr lang="zh-CN" altLang="en-US" sz="2400"/>
                <a:t>。</a:t>
              </a:r>
            </a:p>
            <a:p>
              <a:pPr>
                <a:lnSpc>
                  <a:spcPct val="110000"/>
                </a:lnSpc>
              </a:pPr>
              <a:r>
                <a:rPr lang="zh-CN" altLang="en-US" sz="2400"/>
                <a:t>片偏移以</a:t>
              </a:r>
              <a:r>
                <a:rPr lang="en-US" altLang="zh-CN" sz="2400"/>
                <a:t>8</a:t>
              </a:r>
              <a:r>
                <a:rPr lang="zh-CN" altLang="en-US" sz="2400"/>
                <a:t>个字节为偏移单位。</a:t>
              </a:r>
            </a:p>
          </p:txBody>
        </p:sp>
        <p:sp>
          <p:nvSpPr>
            <p:cNvPr id="107568" name="Rectangle 75"/>
            <p:cNvSpPr>
              <a:spLocks noChangeArrowheads="1"/>
            </p:cNvSpPr>
            <p:nvPr/>
          </p:nvSpPr>
          <p:spPr bwMode="auto">
            <a:xfrm>
              <a:off x="3696" y="1117"/>
              <a:ext cx="1961" cy="307"/>
            </a:xfrm>
            <a:prstGeom prst="rect">
              <a:avLst/>
            </a:prstGeom>
            <a:noFill/>
            <a:ln w="76200">
              <a:solidFill>
                <a:schemeClr val="hlink"/>
              </a:solidFill>
              <a:miter lim="800000"/>
            </a:ln>
          </p:spPr>
          <p:txBody>
            <a:bodyPr wrap="none" anchor="ctr"/>
            <a:lstStyle/>
            <a:p>
              <a:endParaRPr lang="zh-CN" altLang="en-US"/>
            </a:p>
          </p:txBody>
        </p:sp>
      </p:grpSp>
      <p:sp>
        <p:nvSpPr>
          <p:cNvPr id="107565" name="AutoShape 77"/>
          <p:cNvSpPr/>
          <p:nvPr/>
        </p:nvSpPr>
        <p:spPr bwMode="auto">
          <a:xfrm>
            <a:off x="881063" y="1412875"/>
            <a:ext cx="166687" cy="2160588"/>
          </a:xfrm>
          <a:prstGeom prst="leftBrace">
            <a:avLst>
              <a:gd name="adj1" fmla="val 108016"/>
              <a:gd name="adj2" fmla="val 50000"/>
            </a:avLst>
          </a:prstGeom>
          <a:noFill/>
          <a:ln w="28575">
            <a:solidFill>
              <a:schemeClr val="tx2"/>
            </a:solidFill>
            <a:round/>
          </a:ln>
        </p:spPr>
        <p:txBody>
          <a:bodyPr wrap="none" anchor="ctr"/>
          <a:lstStyle/>
          <a:p>
            <a:endParaRPr lang="zh-CN" altLang="en-US"/>
          </a:p>
        </p:txBody>
      </p:sp>
      <p:sp>
        <p:nvSpPr>
          <p:cNvPr id="107566" name="Rectangle 79"/>
          <p:cNvSpPr>
            <a:spLocks noChangeArrowheads="1"/>
          </p:cNvSpPr>
          <p:nvPr/>
        </p:nvSpPr>
        <p:spPr bwMode="auto">
          <a:xfrm>
            <a:off x="3313113" y="1397000"/>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区 分 服 务</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42CDDC58-B4AB-4C22-B90A-6F67211F4036}"/>
                  </a:ext>
                </a:extLst>
              </p14:cNvPr>
              <p14:cNvContentPartPr/>
              <p14:nvPr/>
            </p14:nvContentPartPr>
            <p14:xfrm>
              <a:off x="7085012" y="5187698"/>
              <a:ext cx="1615680" cy="186120"/>
            </p14:xfrm>
          </p:contentPart>
        </mc:Choice>
        <mc:Fallback xmlns="">
          <p:pic>
            <p:nvPicPr>
              <p:cNvPr id="2" name="墨迹 1">
                <a:extLst>
                  <a:ext uri="{FF2B5EF4-FFF2-40B4-BE49-F238E27FC236}">
                    <a16:creationId xmlns:a16="http://schemas.microsoft.com/office/drawing/2014/main" id="{42CDDC58-B4AB-4C22-B90A-6F67211F4036}"/>
                  </a:ext>
                </a:extLst>
              </p:cNvPr>
              <p:cNvPicPr/>
              <p:nvPr/>
            </p:nvPicPr>
            <p:blipFill>
              <a:blip r:embed="rId4"/>
              <a:stretch>
                <a:fillRect/>
              </a:stretch>
            </p:blipFill>
            <p:spPr>
              <a:xfrm>
                <a:off x="7067012" y="5169698"/>
                <a:ext cx="165132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2ACD026A-F16F-40CC-8F22-6DCC44F0F5D4}"/>
                  </a:ext>
                </a:extLst>
              </p14:cNvPr>
              <p14:cNvContentPartPr/>
              <p14:nvPr/>
            </p14:nvContentPartPr>
            <p14:xfrm>
              <a:off x="1468292" y="5619338"/>
              <a:ext cx="1686960" cy="111600"/>
            </p14:xfrm>
          </p:contentPart>
        </mc:Choice>
        <mc:Fallback xmlns="">
          <p:pic>
            <p:nvPicPr>
              <p:cNvPr id="3" name="墨迹 2">
                <a:extLst>
                  <a:ext uri="{FF2B5EF4-FFF2-40B4-BE49-F238E27FC236}">
                    <a16:creationId xmlns:a16="http://schemas.microsoft.com/office/drawing/2014/main" id="{2ACD026A-F16F-40CC-8F22-6DCC44F0F5D4}"/>
                  </a:ext>
                </a:extLst>
              </p:cNvPr>
              <p:cNvPicPr/>
              <p:nvPr/>
            </p:nvPicPr>
            <p:blipFill>
              <a:blip r:embed="rId6"/>
              <a:stretch>
                <a:fillRect/>
              </a:stretch>
            </p:blipFill>
            <p:spPr>
              <a:xfrm>
                <a:off x="1450292" y="5601280"/>
                <a:ext cx="1722600" cy="147355"/>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墨迹 4">
                <a:extLst>
                  <a:ext uri="{FF2B5EF4-FFF2-40B4-BE49-F238E27FC236}">
                    <a16:creationId xmlns:a16="http://schemas.microsoft.com/office/drawing/2014/main" id="{8B3DBB28-DDFA-4107-9F4A-FB3718D51E48}"/>
                  </a:ext>
                </a:extLst>
              </p14:cNvPr>
              <p14:cNvContentPartPr/>
              <p14:nvPr/>
            </p14:nvContentPartPr>
            <p14:xfrm>
              <a:off x="3248492" y="5523218"/>
              <a:ext cx="1080" cy="15480"/>
            </p14:xfrm>
          </p:contentPart>
        </mc:Choice>
        <mc:Fallback xmlns="">
          <p:pic>
            <p:nvPicPr>
              <p:cNvPr id="5" name="墨迹 4">
                <a:extLst>
                  <a:ext uri="{FF2B5EF4-FFF2-40B4-BE49-F238E27FC236}">
                    <a16:creationId xmlns:a16="http://schemas.microsoft.com/office/drawing/2014/main" id="{8B3DBB28-DDFA-4107-9F4A-FB3718D51E48}"/>
                  </a:ext>
                </a:extLst>
              </p:cNvPr>
              <p:cNvPicPr/>
              <p:nvPr/>
            </p:nvPicPr>
            <p:blipFill>
              <a:blip r:embed="rId8"/>
              <a:stretch>
                <a:fillRect/>
              </a:stretch>
            </p:blipFill>
            <p:spPr>
              <a:xfrm>
                <a:off x="3221492" y="5505218"/>
                <a:ext cx="5454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墨迹 5">
                <a:extLst>
                  <a:ext uri="{FF2B5EF4-FFF2-40B4-BE49-F238E27FC236}">
                    <a16:creationId xmlns:a16="http://schemas.microsoft.com/office/drawing/2014/main" id="{10C31709-0CC3-45BF-8BCA-76B8E0C21C77}"/>
                  </a:ext>
                </a:extLst>
              </p14:cNvPr>
              <p14:cNvContentPartPr/>
              <p14:nvPr/>
            </p14:nvContentPartPr>
            <p14:xfrm>
              <a:off x="1814972" y="6063218"/>
              <a:ext cx="2051280" cy="172440"/>
            </p14:xfrm>
          </p:contentPart>
        </mc:Choice>
        <mc:Fallback xmlns="">
          <p:pic>
            <p:nvPicPr>
              <p:cNvPr id="6" name="墨迹 5">
                <a:extLst>
                  <a:ext uri="{FF2B5EF4-FFF2-40B4-BE49-F238E27FC236}">
                    <a16:creationId xmlns:a16="http://schemas.microsoft.com/office/drawing/2014/main" id="{10C31709-0CC3-45BF-8BCA-76B8E0C21C77}"/>
                  </a:ext>
                </a:extLst>
              </p:cNvPr>
              <p:cNvPicPr/>
              <p:nvPr/>
            </p:nvPicPr>
            <p:blipFill>
              <a:blip r:embed="rId10"/>
              <a:stretch>
                <a:fillRect/>
              </a:stretch>
            </p:blipFill>
            <p:spPr>
              <a:xfrm>
                <a:off x="1796975" y="6045180"/>
                <a:ext cx="2086914" cy="208155"/>
              </a:xfrm>
              <a:prstGeom prst="rect">
                <a:avLst/>
              </a:prstGeom>
            </p:spPr>
          </p:pic>
        </mc:Fallback>
      </mc:AlternateContent>
    </p:spTree>
    <p:extLst>
      <p:ext uri="{BB962C8B-B14F-4D97-AF65-F5344CB8AC3E}">
        <p14:creationId xmlns:p14="http://schemas.microsoft.com/office/powerpoint/2010/main" val="235347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2000" fill="hold" nodeType="afterEffect">
                                  <p:stCondLst>
                                    <p:cond delay="500"/>
                                  </p:st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a:t>IP</a:t>
            </a:r>
            <a:r>
              <a:rPr lang="zh-CN" altLang="en-US"/>
              <a:t>数据报分片</a:t>
            </a:r>
          </a:p>
        </p:txBody>
      </p:sp>
      <p:sp>
        <p:nvSpPr>
          <p:cNvPr id="3" name="内容占位符 2"/>
          <p:cNvSpPr>
            <a:spLocks noGrp="1"/>
          </p:cNvSpPr>
          <p:nvPr>
            <p:ph idx="1"/>
          </p:nvPr>
        </p:nvSpPr>
        <p:spPr/>
        <p:txBody>
          <a:bodyPr/>
          <a:lstStyle/>
          <a:p>
            <a:pPr>
              <a:lnSpc>
                <a:spcPct val="100000"/>
              </a:lnSpc>
              <a:spcBef>
                <a:spcPts val="600"/>
              </a:spcBef>
            </a:pPr>
            <a:r>
              <a:rPr lang="zh-CN" altLang="zh-CN"/>
              <a:t>一数据报的总长度为</a:t>
            </a:r>
            <a:r>
              <a:rPr lang="en-US" altLang="zh-CN"/>
              <a:t>3820</a:t>
            </a:r>
            <a:r>
              <a:rPr lang="zh-CN" altLang="zh-CN"/>
              <a:t>字节，其数据部分</a:t>
            </a:r>
            <a:r>
              <a:rPr lang="zh-CN" altLang="en-US"/>
              <a:t>的</a:t>
            </a:r>
            <a:r>
              <a:rPr lang="zh-CN" altLang="zh-CN"/>
              <a:t>长度为</a:t>
            </a:r>
            <a:r>
              <a:rPr lang="en-US" altLang="zh-CN"/>
              <a:t>3800 </a:t>
            </a:r>
            <a:r>
              <a:rPr lang="zh-CN" altLang="zh-CN"/>
              <a:t>字节</a:t>
            </a:r>
            <a:r>
              <a:rPr lang="en-US" altLang="zh-CN"/>
              <a:t>(</a:t>
            </a:r>
            <a:r>
              <a:rPr lang="zh-CN" altLang="zh-CN"/>
              <a:t>使用固定首部</a:t>
            </a:r>
            <a:r>
              <a:rPr lang="en-US" altLang="zh-CN"/>
              <a:t>)</a:t>
            </a:r>
            <a:r>
              <a:rPr lang="zh-CN" altLang="zh-CN"/>
              <a:t>，需要分片</a:t>
            </a:r>
            <a:r>
              <a:rPr lang="zh-CN" altLang="zh-CN">
                <a:solidFill>
                  <a:srgbClr val="FF0000"/>
                </a:solidFill>
              </a:rPr>
              <a:t>为</a:t>
            </a:r>
            <a:r>
              <a:rPr lang="zh-CN" altLang="zh-CN"/>
              <a:t>长度不超过</a:t>
            </a:r>
            <a:r>
              <a:rPr lang="en-US" altLang="zh-CN"/>
              <a:t>1420</a:t>
            </a:r>
            <a:r>
              <a:rPr lang="zh-CN" altLang="zh-CN"/>
              <a:t>字节的数据报片。</a:t>
            </a:r>
            <a:endParaRPr lang="en-US" altLang="zh-CN"/>
          </a:p>
          <a:p>
            <a:pPr>
              <a:lnSpc>
                <a:spcPct val="100000"/>
              </a:lnSpc>
              <a:spcBef>
                <a:spcPts val="600"/>
              </a:spcBef>
            </a:pPr>
            <a:endParaRPr lang="en-US" altLang="zh-CN"/>
          </a:p>
          <a:p>
            <a:pPr>
              <a:lnSpc>
                <a:spcPct val="100000"/>
              </a:lnSpc>
              <a:spcBef>
                <a:spcPts val="600"/>
              </a:spcBef>
            </a:pPr>
            <a:r>
              <a:rPr lang="zh-CN" altLang="zh-CN"/>
              <a:t>因固定首部长度为</a:t>
            </a:r>
            <a:r>
              <a:rPr lang="en-US" altLang="zh-CN"/>
              <a:t>20</a:t>
            </a:r>
            <a:r>
              <a:rPr lang="zh-CN" altLang="zh-CN"/>
              <a:t>字节，因此每个数据报片的数据部分长度不能超过</a:t>
            </a:r>
            <a:r>
              <a:rPr lang="en-US" altLang="zh-CN"/>
              <a:t>1400</a:t>
            </a:r>
            <a:r>
              <a:rPr lang="zh-CN" altLang="zh-CN"/>
              <a:t>字节。</a:t>
            </a:r>
            <a:endParaRPr lang="en-US" altLang="zh-CN"/>
          </a:p>
          <a:p>
            <a:pPr>
              <a:lnSpc>
                <a:spcPct val="100000"/>
              </a:lnSpc>
              <a:spcBef>
                <a:spcPts val="600"/>
              </a:spcBef>
            </a:pPr>
            <a:endParaRPr lang="en-US" altLang="zh-CN"/>
          </a:p>
          <a:p>
            <a:pPr>
              <a:lnSpc>
                <a:spcPct val="100000"/>
              </a:lnSpc>
              <a:spcBef>
                <a:spcPts val="600"/>
              </a:spcBef>
            </a:pPr>
            <a:r>
              <a:rPr lang="zh-CN" altLang="zh-CN"/>
              <a:t>于是分为</a:t>
            </a:r>
            <a:r>
              <a:rPr lang="en-US" altLang="zh-CN"/>
              <a:t>3</a:t>
            </a:r>
            <a:r>
              <a:rPr lang="zh-CN" altLang="zh-CN"/>
              <a:t>个数据报片，其数据部分的长度分别为</a:t>
            </a:r>
            <a:r>
              <a:rPr lang="en-US" altLang="zh-CN"/>
              <a:t>1400</a:t>
            </a:r>
            <a:r>
              <a:rPr lang="zh-CN" altLang="en-US"/>
              <a:t>、</a:t>
            </a:r>
            <a:r>
              <a:rPr lang="en-US" altLang="zh-CN"/>
              <a:t>1400</a:t>
            </a:r>
            <a:r>
              <a:rPr lang="zh-CN" altLang="zh-CN"/>
              <a:t>和</a:t>
            </a:r>
            <a:r>
              <a:rPr lang="en-US" altLang="zh-CN"/>
              <a:t>1000</a:t>
            </a:r>
            <a:r>
              <a:rPr lang="zh-CN" altLang="zh-CN"/>
              <a:t>字节。</a:t>
            </a:r>
            <a:endParaRPr lang="en-US" altLang="zh-CN"/>
          </a:p>
          <a:p>
            <a:pPr>
              <a:lnSpc>
                <a:spcPct val="100000"/>
              </a:lnSpc>
              <a:spcBef>
                <a:spcPts val="600"/>
              </a:spcBef>
            </a:pPr>
            <a:endParaRPr lang="en-US" altLang="zh-CN">
              <a:solidFill>
                <a:srgbClr val="0000FF"/>
              </a:solidFill>
            </a:endParaRPr>
          </a:p>
          <a:p>
            <a:pPr>
              <a:lnSpc>
                <a:spcPct val="100000"/>
              </a:lnSpc>
              <a:spcBef>
                <a:spcPts val="600"/>
              </a:spcBef>
            </a:pPr>
            <a:r>
              <a:rPr lang="zh-CN" altLang="zh-CN">
                <a:solidFill>
                  <a:srgbClr val="0000FF"/>
                </a:solidFill>
              </a:rPr>
              <a:t>原始数据报首部</a:t>
            </a:r>
            <a:r>
              <a:rPr lang="zh-CN" altLang="zh-CN"/>
              <a:t>被复制为</a:t>
            </a:r>
            <a:r>
              <a:rPr lang="zh-CN" altLang="zh-CN">
                <a:solidFill>
                  <a:srgbClr val="0000FF"/>
                </a:solidFill>
              </a:rPr>
              <a:t>各数据报片的首部，但</a:t>
            </a:r>
            <a:r>
              <a:rPr lang="zh-CN" altLang="zh-CN">
                <a:solidFill>
                  <a:srgbClr val="FF0000"/>
                </a:solidFill>
              </a:rPr>
              <a:t>必须修改有关字段的值。</a:t>
            </a:r>
            <a:endParaRPr lang="zh-CN" altLang="en-US">
              <a:solidFill>
                <a:srgbClr val="FF0000"/>
              </a:solidFill>
            </a:endParaRPr>
          </a:p>
        </p:txBody>
      </p:sp>
      <p:grpSp>
        <p:nvGrpSpPr>
          <p:cNvPr id="6" name="组合 5">
            <a:extLst>
              <a:ext uri="{FF2B5EF4-FFF2-40B4-BE49-F238E27FC236}">
                <a16:creationId xmlns:a16="http://schemas.microsoft.com/office/drawing/2014/main" id="{207567A5-6848-42E2-BC1B-A8639FAA450D}"/>
              </a:ext>
            </a:extLst>
          </p:cNvPr>
          <p:cNvGrpSpPr/>
          <p:nvPr/>
        </p:nvGrpSpPr>
        <p:grpSpPr>
          <a:xfrm>
            <a:off x="2413652" y="5434658"/>
            <a:ext cx="6067080" cy="249120"/>
            <a:chOff x="2413652" y="5434658"/>
            <a:chExt cx="6067080" cy="249120"/>
          </a:xfrm>
        </p:grpSpPr>
        <mc:AlternateContent xmlns:mc="http://schemas.openxmlformats.org/markup-compatibility/2006" xmlns:p14="http://schemas.microsoft.com/office/powerpoint/2010/main">
          <mc:Choice Requires="p14">
            <p:contentPart p14:bwMode="auto" r:id="rId2">
              <p14:nvContentPartPr>
                <p14:cNvPr id="4" name="墨迹 3">
                  <a:extLst>
                    <a:ext uri="{FF2B5EF4-FFF2-40B4-BE49-F238E27FC236}">
                      <a16:creationId xmlns:a16="http://schemas.microsoft.com/office/drawing/2014/main" id="{10B4A528-C684-4E11-A274-DD42E849CB4A}"/>
                    </a:ext>
                  </a:extLst>
                </p14:cNvPr>
                <p14:cNvContentPartPr/>
                <p14:nvPr/>
              </p14:nvContentPartPr>
              <p14:xfrm>
                <a:off x="2413652" y="5434658"/>
                <a:ext cx="3979440" cy="249120"/>
              </p14:xfrm>
            </p:contentPart>
          </mc:Choice>
          <mc:Fallback xmlns="">
            <p:pic>
              <p:nvPicPr>
                <p:cNvPr id="4" name="墨迹 3">
                  <a:extLst>
                    <a:ext uri="{FF2B5EF4-FFF2-40B4-BE49-F238E27FC236}">
                      <a16:creationId xmlns:a16="http://schemas.microsoft.com/office/drawing/2014/main" id="{10B4A528-C684-4E11-A274-DD42E849CB4A}"/>
                    </a:ext>
                  </a:extLst>
                </p:cNvPr>
                <p:cNvPicPr/>
                <p:nvPr/>
              </p:nvPicPr>
              <p:blipFill>
                <a:blip r:embed="rId3"/>
                <a:stretch>
                  <a:fillRect/>
                </a:stretch>
              </p:blipFill>
              <p:spPr>
                <a:xfrm>
                  <a:off x="2395652" y="5416658"/>
                  <a:ext cx="401508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墨迹 4">
                  <a:extLst>
                    <a:ext uri="{FF2B5EF4-FFF2-40B4-BE49-F238E27FC236}">
                      <a16:creationId xmlns:a16="http://schemas.microsoft.com/office/drawing/2014/main" id="{837BB747-A8BB-4AB1-B9BF-C7253982C479}"/>
                    </a:ext>
                  </a:extLst>
                </p14:cNvPr>
                <p14:cNvContentPartPr/>
                <p14:nvPr/>
              </p14:nvContentPartPr>
              <p14:xfrm>
                <a:off x="7249172" y="5605298"/>
                <a:ext cx="1231560" cy="67320"/>
              </p14:xfrm>
            </p:contentPart>
          </mc:Choice>
          <mc:Fallback xmlns="">
            <p:pic>
              <p:nvPicPr>
                <p:cNvPr id="5" name="墨迹 4">
                  <a:extLst>
                    <a:ext uri="{FF2B5EF4-FFF2-40B4-BE49-F238E27FC236}">
                      <a16:creationId xmlns:a16="http://schemas.microsoft.com/office/drawing/2014/main" id="{837BB747-A8BB-4AB1-B9BF-C7253982C479}"/>
                    </a:ext>
                  </a:extLst>
                </p:cNvPr>
                <p:cNvPicPr/>
                <p:nvPr/>
              </p:nvPicPr>
              <p:blipFill>
                <a:blip r:embed="rId5"/>
                <a:stretch>
                  <a:fillRect/>
                </a:stretch>
              </p:blipFill>
              <p:spPr>
                <a:xfrm>
                  <a:off x="7231172" y="5587394"/>
                  <a:ext cx="1267200" cy="10277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7" name="墨迹 6">
                <a:extLst>
                  <a:ext uri="{FF2B5EF4-FFF2-40B4-BE49-F238E27FC236}">
                    <a16:creationId xmlns:a16="http://schemas.microsoft.com/office/drawing/2014/main" id="{CE66685C-7DEF-4A37-A2DA-938E4C888777}"/>
                  </a:ext>
                </a:extLst>
              </p14:cNvPr>
              <p14:cNvContentPartPr/>
              <p14:nvPr/>
            </p14:nvContentPartPr>
            <p14:xfrm>
              <a:off x="937652" y="6031538"/>
              <a:ext cx="1489320" cy="101160"/>
            </p14:xfrm>
          </p:contentPart>
        </mc:Choice>
        <mc:Fallback xmlns="">
          <p:pic>
            <p:nvPicPr>
              <p:cNvPr id="7" name="墨迹 6">
                <a:extLst>
                  <a:ext uri="{FF2B5EF4-FFF2-40B4-BE49-F238E27FC236}">
                    <a16:creationId xmlns:a16="http://schemas.microsoft.com/office/drawing/2014/main" id="{CE66685C-7DEF-4A37-A2DA-938E4C888777}"/>
                  </a:ext>
                </a:extLst>
              </p:cNvPr>
              <p:cNvPicPr/>
              <p:nvPr/>
            </p:nvPicPr>
            <p:blipFill>
              <a:blip r:embed="rId7"/>
              <a:stretch>
                <a:fillRect/>
              </a:stretch>
            </p:blipFill>
            <p:spPr>
              <a:xfrm>
                <a:off x="919652" y="6013474"/>
                <a:ext cx="1524960" cy="136927"/>
              </a:xfrm>
              <a:prstGeom prst="rect">
                <a:avLst/>
              </a:prstGeom>
            </p:spPr>
          </p:pic>
        </mc:Fallback>
      </mc:AlternateContent>
    </p:spTree>
    <p:extLst>
      <p:ext uri="{BB962C8B-B14F-4D97-AF65-F5344CB8AC3E}">
        <p14:creationId xmlns:p14="http://schemas.microsoft.com/office/powerpoint/2010/main" val="33764644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4"/>
          <p:cNvSpPr>
            <a:spLocks noChangeArrowheads="1"/>
          </p:cNvSpPr>
          <p:nvPr/>
        </p:nvSpPr>
        <p:spPr bwMode="auto">
          <a:xfrm>
            <a:off x="2765425" y="2005792"/>
            <a:ext cx="4830763" cy="463550"/>
          </a:xfrm>
          <a:prstGeom prst="rect">
            <a:avLst/>
          </a:prstGeom>
          <a:solidFill>
            <a:srgbClr val="DDDDDD"/>
          </a:solidFill>
          <a:ln w="9525">
            <a:solidFill>
              <a:schemeClr val="tx1"/>
            </a:solidFill>
            <a:miter lim="800000"/>
          </a:ln>
        </p:spPr>
        <p:txBody>
          <a:bodyPr wrap="none" anchor="ctr"/>
          <a:lstStyle/>
          <a:p>
            <a:endParaRPr lang="zh-CN" altLang="en-US"/>
          </a:p>
        </p:txBody>
      </p:sp>
      <p:sp>
        <p:nvSpPr>
          <p:cNvPr id="108547" name="Text Box 5"/>
          <p:cNvSpPr txBox="1">
            <a:spLocks noChangeArrowheads="1"/>
          </p:cNvSpPr>
          <p:nvPr/>
        </p:nvSpPr>
        <p:spPr bwMode="auto">
          <a:xfrm>
            <a:off x="571500" y="5606242"/>
            <a:ext cx="1760538"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偏移 </a:t>
            </a:r>
            <a:r>
              <a:rPr kumimoji="1" lang="en-US" altLang="zh-CN" sz="2000">
                <a:latin typeface="Arial" panose="020B0604020202020204" pitchFamily="34" charset="0"/>
              </a:rPr>
              <a:t>= 0/8 = 0</a:t>
            </a:r>
          </a:p>
        </p:txBody>
      </p:sp>
      <p:sp>
        <p:nvSpPr>
          <p:cNvPr id="108548" name="Rectangle 6"/>
          <p:cNvSpPr>
            <a:spLocks noChangeArrowheads="1"/>
          </p:cNvSpPr>
          <p:nvPr/>
        </p:nvSpPr>
        <p:spPr bwMode="auto">
          <a:xfrm>
            <a:off x="1887538" y="2005792"/>
            <a:ext cx="5708650" cy="463550"/>
          </a:xfrm>
          <a:prstGeom prst="rect">
            <a:avLst/>
          </a:prstGeom>
          <a:solidFill>
            <a:srgbClr val="CCECFF"/>
          </a:solidFill>
          <a:ln w="19050">
            <a:solidFill>
              <a:schemeClr val="tx1"/>
            </a:solidFill>
            <a:miter lim="800000"/>
          </a:ln>
        </p:spPr>
        <p:txBody>
          <a:bodyPr wrap="none" anchor="ctr"/>
          <a:lstStyle/>
          <a:p>
            <a:endParaRPr lang="zh-CN" altLang="en-US"/>
          </a:p>
        </p:txBody>
      </p:sp>
      <p:sp>
        <p:nvSpPr>
          <p:cNvPr id="108549" name="Line 7"/>
          <p:cNvSpPr>
            <a:spLocks noChangeShapeType="1"/>
          </p:cNvSpPr>
          <p:nvPr/>
        </p:nvSpPr>
        <p:spPr bwMode="auto">
          <a:xfrm>
            <a:off x="2941638" y="2005792"/>
            <a:ext cx="0" cy="463550"/>
          </a:xfrm>
          <a:prstGeom prst="line">
            <a:avLst/>
          </a:prstGeom>
          <a:noFill/>
          <a:ln w="9525">
            <a:solidFill>
              <a:schemeClr val="tx1"/>
            </a:solidFill>
            <a:round/>
          </a:ln>
        </p:spPr>
        <p:txBody>
          <a:bodyPr/>
          <a:lstStyle/>
          <a:p>
            <a:endParaRPr lang="zh-CN" altLang="en-US"/>
          </a:p>
        </p:txBody>
      </p:sp>
      <p:sp>
        <p:nvSpPr>
          <p:cNvPr id="108550" name="Line 8"/>
          <p:cNvSpPr>
            <a:spLocks noChangeShapeType="1"/>
          </p:cNvSpPr>
          <p:nvPr/>
        </p:nvSpPr>
        <p:spPr bwMode="auto">
          <a:xfrm>
            <a:off x="3117850" y="2005792"/>
            <a:ext cx="0" cy="463550"/>
          </a:xfrm>
          <a:prstGeom prst="line">
            <a:avLst/>
          </a:prstGeom>
          <a:noFill/>
          <a:ln w="9525">
            <a:solidFill>
              <a:schemeClr val="tx1"/>
            </a:solidFill>
            <a:round/>
          </a:ln>
        </p:spPr>
        <p:txBody>
          <a:bodyPr/>
          <a:lstStyle/>
          <a:p>
            <a:endParaRPr lang="zh-CN" altLang="en-US"/>
          </a:p>
        </p:txBody>
      </p:sp>
      <p:sp>
        <p:nvSpPr>
          <p:cNvPr id="108551" name="Line 9"/>
          <p:cNvSpPr>
            <a:spLocks noChangeShapeType="1"/>
          </p:cNvSpPr>
          <p:nvPr/>
        </p:nvSpPr>
        <p:spPr bwMode="auto">
          <a:xfrm>
            <a:off x="3294063" y="2005792"/>
            <a:ext cx="0" cy="463550"/>
          </a:xfrm>
          <a:prstGeom prst="line">
            <a:avLst/>
          </a:prstGeom>
          <a:noFill/>
          <a:ln w="9525">
            <a:solidFill>
              <a:schemeClr val="tx1"/>
            </a:solidFill>
            <a:round/>
          </a:ln>
        </p:spPr>
        <p:txBody>
          <a:bodyPr/>
          <a:lstStyle/>
          <a:p>
            <a:endParaRPr lang="zh-CN" altLang="en-US"/>
          </a:p>
        </p:txBody>
      </p:sp>
      <p:sp>
        <p:nvSpPr>
          <p:cNvPr id="108552" name="Line 10"/>
          <p:cNvSpPr>
            <a:spLocks noChangeShapeType="1"/>
          </p:cNvSpPr>
          <p:nvPr/>
        </p:nvSpPr>
        <p:spPr bwMode="auto">
          <a:xfrm>
            <a:off x="7419975" y="2005792"/>
            <a:ext cx="0" cy="463550"/>
          </a:xfrm>
          <a:prstGeom prst="line">
            <a:avLst/>
          </a:prstGeom>
          <a:noFill/>
          <a:ln w="9525">
            <a:solidFill>
              <a:schemeClr val="tx1"/>
            </a:solidFill>
            <a:round/>
          </a:ln>
        </p:spPr>
        <p:txBody>
          <a:bodyPr/>
          <a:lstStyle/>
          <a:p>
            <a:endParaRPr lang="zh-CN" altLang="en-US"/>
          </a:p>
        </p:txBody>
      </p:sp>
      <p:sp>
        <p:nvSpPr>
          <p:cNvPr id="108553" name="Rectangle 11"/>
          <p:cNvSpPr>
            <a:spLocks noChangeArrowheads="1"/>
          </p:cNvSpPr>
          <p:nvPr/>
        </p:nvSpPr>
        <p:spPr bwMode="auto">
          <a:xfrm>
            <a:off x="1011238" y="3958417"/>
            <a:ext cx="1754187" cy="463550"/>
          </a:xfrm>
          <a:prstGeom prst="rect">
            <a:avLst/>
          </a:prstGeom>
          <a:solidFill>
            <a:srgbClr val="CCECFF"/>
          </a:solidFill>
          <a:ln w="9525">
            <a:solidFill>
              <a:schemeClr val="tx1"/>
            </a:solidFill>
            <a:miter lim="800000"/>
          </a:ln>
        </p:spPr>
        <p:txBody>
          <a:bodyPr wrap="none" anchor="ctr"/>
          <a:lstStyle/>
          <a:p>
            <a:endParaRPr lang="zh-CN" altLang="en-US"/>
          </a:p>
        </p:txBody>
      </p:sp>
      <p:sp>
        <p:nvSpPr>
          <p:cNvPr id="108554" name="Line 12"/>
          <p:cNvSpPr>
            <a:spLocks noChangeShapeType="1"/>
          </p:cNvSpPr>
          <p:nvPr/>
        </p:nvSpPr>
        <p:spPr bwMode="auto">
          <a:xfrm>
            <a:off x="1185863" y="3958417"/>
            <a:ext cx="0" cy="463550"/>
          </a:xfrm>
          <a:prstGeom prst="line">
            <a:avLst/>
          </a:prstGeom>
          <a:noFill/>
          <a:ln w="9525">
            <a:solidFill>
              <a:schemeClr val="tx1"/>
            </a:solidFill>
            <a:round/>
          </a:ln>
        </p:spPr>
        <p:txBody>
          <a:bodyPr/>
          <a:lstStyle/>
          <a:p>
            <a:endParaRPr lang="zh-CN" altLang="en-US"/>
          </a:p>
        </p:txBody>
      </p:sp>
      <p:sp>
        <p:nvSpPr>
          <p:cNvPr id="108555" name="Line 13"/>
          <p:cNvSpPr>
            <a:spLocks noChangeShapeType="1"/>
          </p:cNvSpPr>
          <p:nvPr/>
        </p:nvSpPr>
        <p:spPr bwMode="auto">
          <a:xfrm>
            <a:off x="1362075" y="3958417"/>
            <a:ext cx="0" cy="463550"/>
          </a:xfrm>
          <a:prstGeom prst="line">
            <a:avLst/>
          </a:prstGeom>
          <a:noFill/>
          <a:ln w="9525">
            <a:solidFill>
              <a:schemeClr val="tx1"/>
            </a:solidFill>
            <a:round/>
          </a:ln>
        </p:spPr>
        <p:txBody>
          <a:bodyPr/>
          <a:lstStyle/>
          <a:p>
            <a:endParaRPr lang="zh-CN" altLang="en-US"/>
          </a:p>
        </p:txBody>
      </p:sp>
      <p:sp>
        <p:nvSpPr>
          <p:cNvPr id="108556" name="Line 14"/>
          <p:cNvSpPr>
            <a:spLocks noChangeShapeType="1"/>
          </p:cNvSpPr>
          <p:nvPr/>
        </p:nvSpPr>
        <p:spPr bwMode="auto">
          <a:xfrm>
            <a:off x="1538288" y="3958417"/>
            <a:ext cx="0" cy="463550"/>
          </a:xfrm>
          <a:prstGeom prst="line">
            <a:avLst/>
          </a:prstGeom>
          <a:noFill/>
          <a:ln w="9525">
            <a:solidFill>
              <a:schemeClr val="tx1"/>
            </a:solidFill>
            <a:round/>
          </a:ln>
        </p:spPr>
        <p:txBody>
          <a:bodyPr/>
          <a:lstStyle/>
          <a:p>
            <a:endParaRPr lang="zh-CN" altLang="en-US"/>
          </a:p>
        </p:txBody>
      </p:sp>
      <p:sp>
        <p:nvSpPr>
          <p:cNvPr id="108557" name="Line 15"/>
          <p:cNvSpPr>
            <a:spLocks noChangeShapeType="1"/>
          </p:cNvSpPr>
          <p:nvPr/>
        </p:nvSpPr>
        <p:spPr bwMode="auto">
          <a:xfrm>
            <a:off x="2589213" y="3958417"/>
            <a:ext cx="0" cy="463550"/>
          </a:xfrm>
          <a:prstGeom prst="line">
            <a:avLst/>
          </a:prstGeom>
          <a:noFill/>
          <a:ln w="9525">
            <a:solidFill>
              <a:schemeClr val="tx1"/>
            </a:solidFill>
            <a:round/>
          </a:ln>
        </p:spPr>
        <p:txBody>
          <a:bodyPr/>
          <a:lstStyle/>
          <a:p>
            <a:endParaRPr lang="zh-CN" altLang="en-US"/>
          </a:p>
        </p:txBody>
      </p:sp>
      <p:sp>
        <p:nvSpPr>
          <p:cNvPr id="108558" name="Text Box 16"/>
          <p:cNvSpPr txBox="1">
            <a:spLocks noChangeArrowheads="1"/>
          </p:cNvSpPr>
          <p:nvPr/>
        </p:nvSpPr>
        <p:spPr bwMode="auto">
          <a:xfrm>
            <a:off x="7620000" y="1899429"/>
            <a:ext cx="1331913" cy="671513"/>
          </a:xfrm>
          <a:prstGeom prst="rect">
            <a:avLst/>
          </a:prstGeom>
          <a:noFill/>
          <a:ln w="9525">
            <a:noFill/>
            <a:miter lim="800000"/>
          </a:ln>
        </p:spPr>
        <p:txBody>
          <a:bodyPr wrap="none">
            <a:spAutoFit/>
          </a:bodyPr>
          <a:lstStyle/>
          <a:p>
            <a:r>
              <a:rPr kumimoji="1" lang="zh-CN" altLang="en-US" sz="2000">
                <a:latin typeface="Arial" panose="020B0604020202020204" pitchFamily="34" charset="0"/>
              </a:rPr>
              <a:t>偏移 </a:t>
            </a:r>
            <a:r>
              <a:rPr kumimoji="1" lang="en-US" altLang="zh-CN" sz="2000">
                <a:latin typeface="Arial" panose="020B0604020202020204" pitchFamily="34" charset="0"/>
              </a:rPr>
              <a:t>= 0/8</a:t>
            </a:r>
          </a:p>
          <a:p>
            <a:pPr>
              <a:lnSpc>
                <a:spcPct val="90000"/>
              </a:lnSpc>
            </a:pPr>
            <a:r>
              <a:rPr kumimoji="1" lang="en-US" altLang="zh-CN" sz="2000">
                <a:latin typeface="Arial" panose="020B0604020202020204" pitchFamily="34" charset="0"/>
              </a:rPr>
              <a:t>= 0</a:t>
            </a:r>
          </a:p>
        </p:txBody>
      </p:sp>
      <p:sp>
        <p:nvSpPr>
          <p:cNvPr id="108559" name="Text Box 17"/>
          <p:cNvSpPr txBox="1">
            <a:spLocks noChangeArrowheads="1"/>
          </p:cNvSpPr>
          <p:nvPr/>
        </p:nvSpPr>
        <p:spPr bwMode="auto">
          <a:xfrm>
            <a:off x="3294063" y="5606242"/>
            <a:ext cx="2466975"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偏移 </a:t>
            </a:r>
            <a:r>
              <a:rPr kumimoji="1" lang="en-US" altLang="zh-CN" sz="2000">
                <a:latin typeface="Arial" panose="020B0604020202020204" pitchFamily="34" charset="0"/>
              </a:rPr>
              <a:t>= 1400/8 = 175</a:t>
            </a:r>
          </a:p>
        </p:txBody>
      </p:sp>
      <p:sp>
        <p:nvSpPr>
          <p:cNvPr id="108560" name="Text Box 18"/>
          <p:cNvSpPr txBox="1">
            <a:spLocks noChangeArrowheads="1"/>
          </p:cNvSpPr>
          <p:nvPr/>
        </p:nvSpPr>
        <p:spPr bwMode="auto">
          <a:xfrm>
            <a:off x="6364288" y="5606242"/>
            <a:ext cx="2466975"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偏移 </a:t>
            </a:r>
            <a:r>
              <a:rPr kumimoji="1" lang="en-US" altLang="zh-CN" sz="2000">
                <a:latin typeface="Arial" panose="020B0604020202020204" pitchFamily="34" charset="0"/>
              </a:rPr>
              <a:t>= 2800/8 = 350</a:t>
            </a:r>
          </a:p>
        </p:txBody>
      </p:sp>
      <p:sp>
        <p:nvSpPr>
          <p:cNvPr id="108561" name="Line 19"/>
          <p:cNvSpPr>
            <a:spLocks noChangeShapeType="1"/>
          </p:cNvSpPr>
          <p:nvPr/>
        </p:nvSpPr>
        <p:spPr bwMode="auto">
          <a:xfrm flipV="1">
            <a:off x="7493000" y="2469342"/>
            <a:ext cx="0" cy="369887"/>
          </a:xfrm>
          <a:prstGeom prst="line">
            <a:avLst/>
          </a:prstGeom>
          <a:noFill/>
          <a:ln w="9525">
            <a:solidFill>
              <a:schemeClr val="tx1"/>
            </a:solidFill>
            <a:round/>
            <a:tailEnd type="triangle" w="sm" len="med"/>
          </a:ln>
        </p:spPr>
        <p:txBody>
          <a:bodyPr/>
          <a:lstStyle/>
          <a:p>
            <a:endParaRPr lang="zh-CN" altLang="en-US"/>
          </a:p>
        </p:txBody>
      </p:sp>
      <p:sp>
        <p:nvSpPr>
          <p:cNvPr id="108562" name="Line 20"/>
          <p:cNvSpPr>
            <a:spLocks noChangeShapeType="1"/>
          </p:cNvSpPr>
          <p:nvPr/>
        </p:nvSpPr>
        <p:spPr bwMode="auto">
          <a:xfrm flipV="1">
            <a:off x="2849563" y="2469342"/>
            <a:ext cx="0" cy="369887"/>
          </a:xfrm>
          <a:prstGeom prst="line">
            <a:avLst/>
          </a:prstGeom>
          <a:noFill/>
          <a:ln w="9525">
            <a:solidFill>
              <a:schemeClr val="tx1"/>
            </a:solidFill>
            <a:round/>
            <a:tailEnd type="triangle" w="sm" len="med"/>
          </a:ln>
        </p:spPr>
        <p:txBody>
          <a:bodyPr/>
          <a:lstStyle/>
          <a:p>
            <a:endParaRPr lang="zh-CN" altLang="en-US"/>
          </a:p>
        </p:txBody>
      </p:sp>
      <p:sp>
        <p:nvSpPr>
          <p:cNvPr id="108563" name="Line 21"/>
          <p:cNvSpPr>
            <a:spLocks noChangeShapeType="1"/>
          </p:cNvSpPr>
          <p:nvPr/>
        </p:nvSpPr>
        <p:spPr bwMode="auto">
          <a:xfrm flipV="1">
            <a:off x="2678113" y="4421967"/>
            <a:ext cx="0" cy="369887"/>
          </a:xfrm>
          <a:prstGeom prst="line">
            <a:avLst/>
          </a:prstGeom>
          <a:noFill/>
          <a:ln w="9525">
            <a:solidFill>
              <a:schemeClr val="tx1"/>
            </a:solidFill>
            <a:round/>
            <a:tailEnd type="triangle" w="sm" len="med"/>
          </a:ln>
        </p:spPr>
        <p:txBody>
          <a:bodyPr/>
          <a:lstStyle/>
          <a:p>
            <a:endParaRPr lang="zh-CN" altLang="en-US"/>
          </a:p>
        </p:txBody>
      </p:sp>
      <p:sp>
        <p:nvSpPr>
          <p:cNvPr id="108564" name="Line 22"/>
          <p:cNvSpPr>
            <a:spLocks noChangeShapeType="1"/>
          </p:cNvSpPr>
          <p:nvPr/>
        </p:nvSpPr>
        <p:spPr bwMode="auto">
          <a:xfrm flipV="1">
            <a:off x="4170363" y="4421967"/>
            <a:ext cx="0" cy="369887"/>
          </a:xfrm>
          <a:prstGeom prst="line">
            <a:avLst/>
          </a:prstGeom>
          <a:noFill/>
          <a:ln w="9525">
            <a:solidFill>
              <a:schemeClr val="tx1"/>
            </a:solidFill>
            <a:round/>
            <a:tailEnd type="triangle" w="sm" len="med"/>
          </a:ln>
        </p:spPr>
        <p:txBody>
          <a:bodyPr/>
          <a:lstStyle/>
          <a:p>
            <a:endParaRPr lang="zh-CN" altLang="en-US"/>
          </a:p>
        </p:txBody>
      </p:sp>
      <p:sp>
        <p:nvSpPr>
          <p:cNvPr id="108565" name="Line 23"/>
          <p:cNvSpPr>
            <a:spLocks noChangeShapeType="1"/>
          </p:cNvSpPr>
          <p:nvPr/>
        </p:nvSpPr>
        <p:spPr bwMode="auto">
          <a:xfrm flipV="1">
            <a:off x="5751513" y="4421967"/>
            <a:ext cx="0" cy="369887"/>
          </a:xfrm>
          <a:prstGeom prst="line">
            <a:avLst/>
          </a:prstGeom>
          <a:noFill/>
          <a:ln w="9525">
            <a:solidFill>
              <a:schemeClr val="tx1"/>
            </a:solidFill>
            <a:round/>
            <a:tailEnd type="triangle" w="sm" len="med"/>
          </a:ln>
        </p:spPr>
        <p:txBody>
          <a:bodyPr/>
          <a:lstStyle/>
          <a:p>
            <a:endParaRPr lang="zh-CN" altLang="en-US"/>
          </a:p>
        </p:txBody>
      </p:sp>
      <p:sp>
        <p:nvSpPr>
          <p:cNvPr id="108566" name="Line 24"/>
          <p:cNvSpPr>
            <a:spLocks noChangeShapeType="1"/>
          </p:cNvSpPr>
          <p:nvPr/>
        </p:nvSpPr>
        <p:spPr bwMode="auto">
          <a:xfrm flipV="1">
            <a:off x="7316788" y="4421967"/>
            <a:ext cx="0" cy="369887"/>
          </a:xfrm>
          <a:prstGeom prst="line">
            <a:avLst/>
          </a:prstGeom>
          <a:noFill/>
          <a:ln w="9525">
            <a:solidFill>
              <a:schemeClr val="tx1"/>
            </a:solidFill>
            <a:round/>
            <a:tailEnd type="triangle" w="sm" len="med"/>
          </a:ln>
        </p:spPr>
        <p:txBody>
          <a:bodyPr/>
          <a:lstStyle/>
          <a:p>
            <a:endParaRPr lang="zh-CN" altLang="en-US"/>
          </a:p>
        </p:txBody>
      </p:sp>
      <p:sp>
        <p:nvSpPr>
          <p:cNvPr id="108567" name="Line 25"/>
          <p:cNvSpPr>
            <a:spLocks noChangeShapeType="1"/>
          </p:cNvSpPr>
          <p:nvPr/>
        </p:nvSpPr>
        <p:spPr bwMode="auto">
          <a:xfrm flipV="1">
            <a:off x="8474075" y="4421967"/>
            <a:ext cx="0" cy="369887"/>
          </a:xfrm>
          <a:prstGeom prst="line">
            <a:avLst/>
          </a:prstGeom>
          <a:noFill/>
          <a:ln w="9525">
            <a:solidFill>
              <a:schemeClr val="tx1"/>
            </a:solidFill>
            <a:round/>
            <a:tailEnd type="triangle" w="sm" len="med"/>
          </a:ln>
        </p:spPr>
        <p:txBody>
          <a:bodyPr/>
          <a:lstStyle/>
          <a:p>
            <a:endParaRPr lang="zh-CN" altLang="en-US"/>
          </a:p>
        </p:txBody>
      </p:sp>
      <p:sp>
        <p:nvSpPr>
          <p:cNvPr id="108568" name="Text Box 26"/>
          <p:cNvSpPr txBox="1">
            <a:spLocks noChangeArrowheads="1"/>
          </p:cNvSpPr>
          <p:nvPr/>
        </p:nvSpPr>
        <p:spPr bwMode="auto">
          <a:xfrm>
            <a:off x="3783013" y="4698192"/>
            <a:ext cx="749300" cy="395287"/>
          </a:xfrm>
          <a:prstGeom prst="rect">
            <a:avLst/>
          </a:prstGeom>
          <a:noFill/>
          <a:ln w="9525">
            <a:noFill/>
            <a:miter lim="800000"/>
          </a:ln>
        </p:spPr>
        <p:txBody>
          <a:bodyPr wrap="none">
            <a:spAutoFit/>
          </a:bodyPr>
          <a:lstStyle/>
          <a:p>
            <a:r>
              <a:rPr kumimoji="1" lang="en-US" altLang="zh-CN" sz="2000">
                <a:latin typeface="Arial" panose="020B0604020202020204" pitchFamily="34" charset="0"/>
              </a:rPr>
              <a:t>1400</a:t>
            </a:r>
          </a:p>
        </p:txBody>
      </p:sp>
      <p:sp>
        <p:nvSpPr>
          <p:cNvPr id="108569" name="Text Box 27"/>
          <p:cNvSpPr txBox="1">
            <a:spLocks noChangeArrowheads="1"/>
          </p:cNvSpPr>
          <p:nvPr/>
        </p:nvSpPr>
        <p:spPr bwMode="auto">
          <a:xfrm>
            <a:off x="6943725" y="4698192"/>
            <a:ext cx="749300" cy="395287"/>
          </a:xfrm>
          <a:prstGeom prst="rect">
            <a:avLst/>
          </a:prstGeom>
          <a:noFill/>
          <a:ln w="9525">
            <a:noFill/>
            <a:miter lim="800000"/>
          </a:ln>
        </p:spPr>
        <p:txBody>
          <a:bodyPr wrap="none">
            <a:spAutoFit/>
          </a:bodyPr>
          <a:lstStyle/>
          <a:p>
            <a:r>
              <a:rPr kumimoji="1" lang="en-US" altLang="zh-CN" sz="2000">
                <a:latin typeface="Arial" panose="020B0604020202020204" pitchFamily="34" charset="0"/>
              </a:rPr>
              <a:t>2800</a:t>
            </a:r>
          </a:p>
        </p:txBody>
      </p:sp>
      <p:sp>
        <p:nvSpPr>
          <p:cNvPr id="108570" name="Text Box 28"/>
          <p:cNvSpPr txBox="1">
            <a:spLocks noChangeArrowheads="1"/>
          </p:cNvSpPr>
          <p:nvPr/>
        </p:nvSpPr>
        <p:spPr bwMode="auto">
          <a:xfrm>
            <a:off x="8086725" y="4675967"/>
            <a:ext cx="749300" cy="395287"/>
          </a:xfrm>
          <a:prstGeom prst="rect">
            <a:avLst/>
          </a:prstGeom>
          <a:noFill/>
          <a:ln w="9525">
            <a:noFill/>
            <a:miter lim="800000"/>
          </a:ln>
        </p:spPr>
        <p:txBody>
          <a:bodyPr wrap="none">
            <a:spAutoFit/>
          </a:bodyPr>
          <a:lstStyle/>
          <a:p>
            <a:r>
              <a:rPr kumimoji="1" lang="en-US" altLang="zh-CN" sz="2000">
                <a:latin typeface="Arial" panose="020B0604020202020204" pitchFamily="34" charset="0"/>
              </a:rPr>
              <a:t>3799</a:t>
            </a:r>
          </a:p>
        </p:txBody>
      </p:sp>
      <p:sp>
        <p:nvSpPr>
          <p:cNvPr id="108571" name="Text Box 29"/>
          <p:cNvSpPr txBox="1">
            <a:spLocks noChangeArrowheads="1"/>
          </p:cNvSpPr>
          <p:nvPr/>
        </p:nvSpPr>
        <p:spPr bwMode="auto">
          <a:xfrm>
            <a:off x="5360988" y="4675967"/>
            <a:ext cx="750887" cy="395287"/>
          </a:xfrm>
          <a:prstGeom prst="rect">
            <a:avLst/>
          </a:prstGeom>
          <a:noFill/>
          <a:ln w="9525">
            <a:noFill/>
            <a:miter lim="800000"/>
          </a:ln>
        </p:spPr>
        <p:txBody>
          <a:bodyPr wrap="none">
            <a:spAutoFit/>
          </a:bodyPr>
          <a:lstStyle/>
          <a:p>
            <a:r>
              <a:rPr kumimoji="1" lang="en-US" altLang="zh-CN" sz="2000">
                <a:latin typeface="Arial" panose="020B0604020202020204" pitchFamily="34" charset="0"/>
              </a:rPr>
              <a:t>2799</a:t>
            </a:r>
          </a:p>
        </p:txBody>
      </p:sp>
      <p:sp>
        <p:nvSpPr>
          <p:cNvPr id="108572" name="Text Box 30"/>
          <p:cNvSpPr txBox="1">
            <a:spLocks noChangeArrowheads="1"/>
          </p:cNvSpPr>
          <p:nvPr/>
        </p:nvSpPr>
        <p:spPr bwMode="auto">
          <a:xfrm>
            <a:off x="2290763" y="4675967"/>
            <a:ext cx="749300" cy="395287"/>
          </a:xfrm>
          <a:prstGeom prst="rect">
            <a:avLst/>
          </a:prstGeom>
          <a:noFill/>
          <a:ln w="9525">
            <a:noFill/>
            <a:miter lim="800000"/>
          </a:ln>
        </p:spPr>
        <p:txBody>
          <a:bodyPr wrap="none">
            <a:spAutoFit/>
          </a:bodyPr>
          <a:lstStyle/>
          <a:p>
            <a:r>
              <a:rPr kumimoji="1" lang="en-US" altLang="zh-CN" sz="2000">
                <a:latin typeface="Arial" panose="020B0604020202020204" pitchFamily="34" charset="0"/>
              </a:rPr>
              <a:t>1399</a:t>
            </a:r>
          </a:p>
        </p:txBody>
      </p:sp>
      <p:sp>
        <p:nvSpPr>
          <p:cNvPr id="108573" name="Text Box 31"/>
          <p:cNvSpPr txBox="1">
            <a:spLocks noChangeArrowheads="1"/>
          </p:cNvSpPr>
          <p:nvPr/>
        </p:nvSpPr>
        <p:spPr bwMode="auto">
          <a:xfrm>
            <a:off x="7119938" y="2723342"/>
            <a:ext cx="749300" cy="396875"/>
          </a:xfrm>
          <a:prstGeom prst="rect">
            <a:avLst/>
          </a:prstGeom>
          <a:solidFill>
            <a:schemeClr val="bg1"/>
          </a:solidFill>
          <a:ln w="9525">
            <a:noFill/>
            <a:miter lim="800000"/>
          </a:ln>
        </p:spPr>
        <p:txBody>
          <a:bodyPr wrap="none">
            <a:spAutoFit/>
          </a:bodyPr>
          <a:lstStyle/>
          <a:p>
            <a:r>
              <a:rPr kumimoji="1" lang="en-US" altLang="zh-CN" sz="2000">
                <a:latin typeface="Arial" panose="020B0604020202020204" pitchFamily="34" charset="0"/>
              </a:rPr>
              <a:t>3799</a:t>
            </a:r>
          </a:p>
        </p:txBody>
      </p:sp>
      <p:sp>
        <p:nvSpPr>
          <p:cNvPr id="108574" name="Text Box 32"/>
          <p:cNvSpPr txBox="1">
            <a:spLocks noChangeArrowheads="1"/>
          </p:cNvSpPr>
          <p:nvPr/>
        </p:nvSpPr>
        <p:spPr bwMode="auto">
          <a:xfrm>
            <a:off x="563563" y="1826404"/>
            <a:ext cx="1200150" cy="701675"/>
          </a:xfrm>
          <a:prstGeom prst="rect">
            <a:avLst/>
          </a:prstGeom>
          <a:noFill/>
          <a:ln w="9525">
            <a:noFill/>
            <a:miter lim="800000"/>
          </a:ln>
        </p:spPr>
        <p:txBody>
          <a:bodyPr wrap="none">
            <a:spAutoFit/>
          </a:bodyPr>
          <a:lstStyle/>
          <a:p>
            <a:pPr algn="ctr"/>
            <a:r>
              <a:rPr kumimoji="1" lang="zh-CN" altLang="en-US" sz="2000">
                <a:latin typeface="Arial" panose="020B0604020202020204" pitchFamily="34" charset="0"/>
              </a:rPr>
              <a:t>需分片的</a:t>
            </a:r>
          </a:p>
          <a:p>
            <a:pPr algn="ctr"/>
            <a:r>
              <a:rPr kumimoji="1" lang="zh-CN" altLang="en-US" sz="2000">
                <a:latin typeface="Arial" panose="020B0604020202020204" pitchFamily="34" charset="0"/>
              </a:rPr>
              <a:t>数据报</a:t>
            </a:r>
          </a:p>
        </p:txBody>
      </p:sp>
      <p:sp>
        <p:nvSpPr>
          <p:cNvPr id="108575" name="Rectangle 76"/>
          <p:cNvSpPr>
            <a:spLocks noChangeArrowheads="1"/>
          </p:cNvSpPr>
          <p:nvPr/>
        </p:nvSpPr>
        <p:spPr bwMode="auto">
          <a:xfrm>
            <a:off x="1908175" y="2023254"/>
            <a:ext cx="854075" cy="407988"/>
          </a:xfrm>
          <a:prstGeom prst="rect">
            <a:avLst/>
          </a:prstGeom>
          <a:solidFill>
            <a:srgbClr val="FFCCFF"/>
          </a:solidFill>
          <a:ln w="9525">
            <a:noFill/>
            <a:miter lim="800000"/>
          </a:ln>
        </p:spPr>
        <p:txBody>
          <a:bodyPr wrap="none" anchor="ctr"/>
          <a:lstStyle/>
          <a:p>
            <a:endParaRPr lang="zh-CN" altLang="en-US"/>
          </a:p>
        </p:txBody>
      </p:sp>
      <p:sp>
        <p:nvSpPr>
          <p:cNvPr id="108576" name="Text Box 33"/>
          <p:cNvSpPr txBox="1">
            <a:spLocks noChangeArrowheads="1"/>
          </p:cNvSpPr>
          <p:nvPr/>
        </p:nvSpPr>
        <p:spPr bwMode="auto">
          <a:xfrm>
            <a:off x="835025" y="5161742"/>
            <a:ext cx="1409700"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数据报片 </a:t>
            </a:r>
            <a:r>
              <a:rPr kumimoji="1" lang="en-US" altLang="zh-CN" sz="2000">
                <a:latin typeface="Arial" panose="020B0604020202020204" pitchFamily="34" charset="0"/>
              </a:rPr>
              <a:t>1</a:t>
            </a:r>
          </a:p>
        </p:txBody>
      </p:sp>
      <p:sp>
        <p:nvSpPr>
          <p:cNvPr id="108577" name="Text Box 34"/>
          <p:cNvSpPr txBox="1">
            <a:spLocks noChangeArrowheads="1"/>
          </p:cNvSpPr>
          <p:nvPr/>
        </p:nvSpPr>
        <p:spPr bwMode="auto">
          <a:xfrm>
            <a:off x="1979613" y="1958167"/>
            <a:ext cx="692150"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首部</a:t>
            </a:r>
          </a:p>
        </p:txBody>
      </p:sp>
      <p:sp>
        <p:nvSpPr>
          <p:cNvPr id="108578" name="Line 35"/>
          <p:cNvSpPr>
            <a:spLocks noChangeShapeType="1"/>
          </p:cNvSpPr>
          <p:nvPr/>
        </p:nvSpPr>
        <p:spPr bwMode="auto">
          <a:xfrm>
            <a:off x="2765425" y="2005792"/>
            <a:ext cx="0" cy="463550"/>
          </a:xfrm>
          <a:prstGeom prst="line">
            <a:avLst/>
          </a:prstGeom>
          <a:noFill/>
          <a:ln w="9525">
            <a:solidFill>
              <a:schemeClr val="tx1"/>
            </a:solidFill>
            <a:round/>
          </a:ln>
        </p:spPr>
        <p:txBody>
          <a:bodyPr/>
          <a:lstStyle/>
          <a:p>
            <a:endParaRPr lang="zh-CN" altLang="en-US"/>
          </a:p>
        </p:txBody>
      </p:sp>
      <p:sp>
        <p:nvSpPr>
          <p:cNvPr id="108579" name="Rectangle 36"/>
          <p:cNvSpPr>
            <a:spLocks noChangeArrowheads="1"/>
          </p:cNvSpPr>
          <p:nvPr/>
        </p:nvSpPr>
        <p:spPr bwMode="auto">
          <a:xfrm>
            <a:off x="133350" y="3958417"/>
            <a:ext cx="877888" cy="463550"/>
          </a:xfrm>
          <a:prstGeom prst="rect">
            <a:avLst/>
          </a:prstGeom>
          <a:solidFill>
            <a:srgbClr val="FFFF99"/>
          </a:solidFill>
          <a:ln w="9525">
            <a:solidFill>
              <a:schemeClr val="tx1"/>
            </a:solidFill>
            <a:miter lim="800000"/>
          </a:ln>
        </p:spPr>
        <p:txBody>
          <a:bodyPr wrap="none" anchor="ctr"/>
          <a:lstStyle/>
          <a:p>
            <a:endParaRPr lang="zh-CN" altLang="en-US"/>
          </a:p>
        </p:txBody>
      </p:sp>
      <p:sp>
        <p:nvSpPr>
          <p:cNvPr id="108580" name="Line 37"/>
          <p:cNvSpPr>
            <a:spLocks noChangeShapeType="1"/>
          </p:cNvSpPr>
          <p:nvPr/>
        </p:nvSpPr>
        <p:spPr bwMode="auto">
          <a:xfrm>
            <a:off x="4522788" y="2005792"/>
            <a:ext cx="0" cy="463550"/>
          </a:xfrm>
          <a:prstGeom prst="line">
            <a:avLst/>
          </a:prstGeom>
          <a:noFill/>
          <a:ln w="9525">
            <a:solidFill>
              <a:schemeClr val="tx1"/>
            </a:solidFill>
            <a:round/>
          </a:ln>
        </p:spPr>
        <p:txBody>
          <a:bodyPr/>
          <a:lstStyle/>
          <a:p>
            <a:endParaRPr lang="zh-CN" altLang="en-US"/>
          </a:p>
        </p:txBody>
      </p:sp>
      <p:sp>
        <p:nvSpPr>
          <p:cNvPr id="108581" name="Line 38"/>
          <p:cNvSpPr>
            <a:spLocks noChangeShapeType="1"/>
          </p:cNvSpPr>
          <p:nvPr/>
        </p:nvSpPr>
        <p:spPr bwMode="auto">
          <a:xfrm>
            <a:off x="6278563" y="2005792"/>
            <a:ext cx="0" cy="463550"/>
          </a:xfrm>
          <a:prstGeom prst="line">
            <a:avLst/>
          </a:prstGeom>
          <a:noFill/>
          <a:ln w="9525">
            <a:solidFill>
              <a:schemeClr val="tx1"/>
            </a:solidFill>
            <a:round/>
          </a:ln>
        </p:spPr>
        <p:txBody>
          <a:bodyPr/>
          <a:lstStyle/>
          <a:p>
            <a:endParaRPr lang="zh-CN" altLang="en-US"/>
          </a:p>
        </p:txBody>
      </p:sp>
      <p:sp>
        <p:nvSpPr>
          <p:cNvPr id="108582" name="Line 39"/>
          <p:cNvSpPr>
            <a:spLocks noChangeShapeType="1"/>
          </p:cNvSpPr>
          <p:nvPr/>
        </p:nvSpPr>
        <p:spPr bwMode="auto">
          <a:xfrm flipV="1">
            <a:off x="1011238" y="2469342"/>
            <a:ext cx="1754187" cy="1489075"/>
          </a:xfrm>
          <a:prstGeom prst="line">
            <a:avLst/>
          </a:prstGeom>
          <a:noFill/>
          <a:ln w="9525">
            <a:solidFill>
              <a:schemeClr val="folHlink"/>
            </a:solidFill>
            <a:prstDash val="dash"/>
            <a:round/>
            <a:headEnd type="triangle" w="sm" len="med"/>
          </a:ln>
        </p:spPr>
        <p:txBody>
          <a:bodyPr/>
          <a:lstStyle/>
          <a:p>
            <a:endParaRPr lang="zh-CN" altLang="en-US"/>
          </a:p>
        </p:txBody>
      </p:sp>
      <p:sp>
        <p:nvSpPr>
          <p:cNvPr id="108583" name="Line 40"/>
          <p:cNvSpPr>
            <a:spLocks noChangeShapeType="1"/>
          </p:cNvSpPr>
          <p:nvPr/>
        </p:nvSpPr>
        <p:spPr bwMode="auto">
          <a:xfrm flipV="1">
            <a:off x="2765425" y="2469342"/>
            <a:ext cx="1757363" cy="1489075"/>
          </a:xfrm>
          <a:prstGeom prst="line">
            <a:avLst/>
          </a:prstGeom>
          <a:noFill/>
          <a:ln w="9525">
            <a:solidFill>
              <a:schemeClr val="folHlink"/>
            </a:solidFill>
            <a:prstDash val="dash"/>
            <a:round/>
            <a:headEnd type="triangle" w="sm" len="med"/>
          </a:ln>
        </p:spPr>
        <p:txBody>
          <a:bodyPr/>
          <a:lstStyle/>
          <a:p>
            <a:endParaRPr lang="zh-CN" altLang="en-US"/>
          </a:p>
        </p:txBody>
      </p:sp>
      <p:sp>
        <p:nvSpPr>
          <p:cNvPr id="108584" name="Rectangle 41"/>
          <p:cNvSpPr>
            <a:spLocks noChangeArrowheads="1"/>
          </p:cNvSpPr>
          <p:nvPr/>
        </p:nvSpPr>
        <p:spPr bwMode="auto">
          <a:xfrm>
            <a:off x="4084638" y="3958417"/>
            <a:ext cx="1754187" cy="463550"/>
          </a:xfrm>
          <a:prstGeom prst="rect">
            <a:avLst/>
          </a:prstGeom>
          <a:solidFill>
            <a:srgbClr val="CCECFF"/>
          </a:solidFill>
          <a:ln w="9525">
            <a:solidFill>
              <a:schemeClr val="tx1"/>
            </a:solidFill>
            <a:miter lim="800000"/>
          </a:ln>
        </p:spPr>
        <p:txBody>
          <a:bodyPr wrap="none" anchor="ctr"/>
          <a:lstStyle/>
          <a:p>
            <a:endParaRPr lang="zh-CN" altLang="en-US"/>
          </a:p>
        </p:txBody>
      </p:sp>
      <p:sp>
        <p:nvSpPr>
          <p:cNvPr id="108585" name="Line 42"/>
          <p:cNvSpPr>
            <a:spLocks noChangeShapeType="1"/>
          </p:cNvSpPr>
          <p:nvPr/>
        </p:nvSpPr>
        <p:spPr bwMode="auto">
          <a:xfrm>
            <a:off x="4259263" y="3958417"/>
            <a:ext cx="0" cy="463550"/>
          </a:xfrm>
          <a:prstGeom prst="line">
            <a:avLst/>
          </a:prstGeom>
          <a:noFill/>
          <a:ln w="9525">
            <a:solidFill>
              <a:schemeClr val="tx1"/>
            </a:solidFill>
            <a:round/>
          </a:ln>
        </p:spPr>
        <p:txBody>
          <a:bodyPr/>
          <a:lstStyle/>
          <a:p>
            <a:endParaRPr lang="zh-CN" altLang="en-US"/>
          </a:p>
        </p:txBody>
      </p:sp>
      <p:sp>
        <p:nvSpPr>
          <p:cNvPr id="108586" name="Line 43"/>
          <p:cNvSpPr>
            <a:spLocks noChangeShapeType="1"/>
          </p:cNvSpPr>
          <p:nvPr/>
        </p:nvSpPr>
        <p:spPr bwMode="auto">
          <a:xfrm>
            <a:off x="4433888" y="3958417"/>
            <a:ext cx="0" cy="463550"/>
          </a:xfrm>
          <a:prstGeom prst="line">
            <a:avLst/>
          </a:prstGeom>
          <a:noFill/>
          <a:ln w="9525">
            <a:solidFill>
              <a:schemeClr val="tx1"/>
            </a:solidFill>
            <a:round/>
          </a:ln>
        </p:spPr>
        <p:txBody>
          <a:bodyPr/>
          <a:lstStyle/>
          <a:p>
            <a:endParaRPr lang="zh-CN" altLang="en-US"/>
          </a:p>
        </p:txBody>
      </p:sp>
      <p:sp>
        <p:nvSpPr>
          <p:cNvPr id="108587" name="Line 44"/>
          <p:cNvSpPr>
            <a:spLocks noChangeShapeType="1"/>
          </p:cNvSpPr>
          <p:nvPr/>
        </p:nvSpPr>
        <p:spPr bwMode="auto">
          <a:xfrm>
            <a:off x="4610100" y="3958417"/>
            <a:ext cx="0" cy="463550"/>
          </a:xfrm>
          <a:prstGeom prst="line">
            <a:avLst/>
          </a:prstGeom>
          <a:noFill/>
          <a:ln w="9525">
            <a:solidFill>
              <a:schemeClr val="tx1"/>
            </a:solidFill>
            <a:round/>
          </a:ln>
        </p:spPr>
        <p:txBody>
          <a:bodyPr/>
          <a:lstStyle/>
          <a:p>
            <a:endParaRPr lang="zh-CN" altLang="en-US"/>
          </a:p>
        </p:txBody>
      </p:sp>
      <p:sp>
        <p:nvSpPr>
          <p:cNvPr id="108588" name="Line 45"/>
          <p:cNvSpPr>
            <a:spLocks noChangeShapeType="1"/>
          </p:cNvSpPr>
          <p:nvPr/>
        </p:nvSpPr>
        <p:spPr bwMode="auto">
          <a:xfrm>
            <a:off x="5662613" y="3958417"/>
            <a:ext cx="0" cy="463550"/>
          </a:xfrm>
          <a:prstGeom prst="line">
            <a:avLst/>
          </a:prstGeom>
          <a:noFill/>
          <a:ln w="9525">
            <a:solidFill>
              <a:schemeClr val="tx1"/>
            </a:solidFill>
            <a:round/>
          </a:ln>
        </p:spPr>
        <p:txBody>
          <a:bodyPr/>
          <a:lstStyle/>
          <a:p>
            <a:endParaRPr lang="zh-CN" altLang="en-US"/>
          </a:p>
        </p:txBody>
      </p:sp>
      <p:sp>
        <p:nvSpPr>
          <p:cNvPr id="108589" name="Rectangle 46"/>
          <p:cNvSpPr>
            <a:spLocks noChangeArrowheads="1"/>
          </p:cNvSpPr>
          <p:nvPr/>
        </p:nvSpPr>
        <p:spPr bwMode="auto">
          <a:xfrm>
            <a:off x="3206750" y="3958417"/>
            <a:ext cx="877888" cy="463550"/>
          </a:xfrm>
          <a:prstGeom prst="rect">
            <a:avLst/>
          </a:prstGeom>
          <a:solidFill>
            <a:srgbClr val="FFFF99"/>
          </a:solidFill>
          <a:ln w="9525">
            <a:solidFill>
              <a:schemeClr val="tx1"/>
            </a:solidFill>
            <a:miter lim="800000"/>
          </a:ln>
        </p:spPr>
        <p:txBody>
          <a:bodyPr wrap="none" anchor="ctr"/>
          <a:lstStyle/>
          <a:p>
            <a:endParaRPr lang="zh-CN" altLang="en-US"/>
          </a:p>
        </p:txBody>
      </p:sp>
      <p:sp>
        <p:nvSpPr>
          <p:cNvPr id="108590" name="Line 47"/>
          <p:cNvSpPr>
            <a:spLocks noChangeShapeType="1"/>
          </p:cNvSpPr>
          <p:nvPr/>
        </p:nvSpPr>
        <p:spPr bwMode="auto">
          <a:xfrm flipV="1">
            <a:off x="4084638" y="2469342"/>
            <a:ext cx="438150" cy="1489075"/>
          </a:xfrm>
          <a:prstGeom prst="line">
            <a:avLst/>
          </a:prstGeom>
          <a:noFill/>
          <a:ln w="9525">
            <a:solidFill>
              <a:schemeClr val="folHlink"/>
            </a:solidFill>
            <a:prstDash val="dash"/>
            <a:round/>
            <a:headEnd type="triangle" w="sm" len="med"/>
          </a:ln>
        </p:spPr>
        <p:txBody>
          <a:bodyPr/>
          <a:lstStyle/>
          <a:p>
            <a:endParaRPr lang="zh-CN" altLang="en-US"/>
          </a:p>
        </p:txBody>
      </p:sp>
      <p:sp>
        <p:nvSpPr>
          <p:cNvPr id="108591" name="Line 48"/>
          <p:cNvSpPr>
            <a:spLocks noChangeShapeType="1"/>
          </p:cNvSpPr>
          <p:nvPr/>
        </p:nvSpPr>
        <p:spPr bwMode="auto">
          <a:xfrm flipV="1">
            <a:off x="5838825" y="2469342"/>
            <a:ext cx="439738" cy="1489075"/>
          </a:xfrm>
          <a:prstGeom prst="line">
            <a:avLst/>
          </a:prstGeom>
          <a:noFill/>
          <a:ln w="9525">
            <a:solidFill>
              <a:schemeClr val="folHlink"/>
            </a:solidFill>
            <a:prstDash val="dash"/>
            <a:round/>
            <a:headEnd type="triangle" w="sm" len="med"/>
          </a:ln>
        </p:spPr>
        <p:txBody>
          <a:bodyPr/>
          <a:lstStyle/>
          <a:p>
            <a:endParaRPr lang="zh-CN" altLang="en-US"/>
          </a:p>
        </p:txBody>
      </p:sp>
      <p:sp>
        <p:nvSpPr>
          <p:cNvPr id="108592" name="Rectangle 49"/>
          <p:cNvSpPr>
            <a:spLocks noChangeArrowheads="1"/>
          </p:cNvSpPr>
          <p:nvPr/>
        </p:nvSpPr>
        <p:spPr bwMode="auto">
          <a:xfrm>
            <a:off x="7243763" y="3958417"/>
            <a:ext cx="1317625" cy="463550"/>
          </a:xfrm>
          <a:prstGeom prst="rect">
            <a:avLst/>
          </a:prstGeom>
          <a:solidFill>
            <a:srgbClr val="CCECFF"/>
          </a:solidFill>
          <a:ln w="9525">
            <a:solidFill>
              <a:schemeClr val="tx1"/>
            </a:solidFill>
            <a:miter lim="800000"/>
          </a:ln>
        </p:spPr>
        <p:txBody>
          <a:bodyPr wrap="none" anchor="ctr"/>
          <a:lstStyle/>
          <a:p>
            <a:endParaRPr lang="zh-CN" altLang="en-US"/>
          </a:p>
        </p:txBody>
      </p:sp>
      <p:sp>
        <p:nvSpPr>
          <p:cNvPr id="108593" name="Line 50"/>
          <p:cNvSpPr>
            <a:spLocks noChangeShapeType="1"/>
          </p:cNvSpPr>
          <p:nvPr/>
        </p:nvSpPr>
        <p:spPr bwMode="auto">
          <a:xfrm>
            <a:off x="7419975" y="3958417"/>
            <a:ext cx="0" cy="463550"/>
          </a:xfrm>
          <a:prstGeom prst="line">
            <a:avLst/>
          </a:prstGeom>
          <a:noFill/>
          <a:ln w="9525">
            <a:solidFill>
              <a:schemeClr val="tx1"/>
            </a:solidFill>
            <a:round/>
          </a:ln>
        </p:spPr>
        <p:txBody>
          <a:bodyPr/>
          <a:lstStyle/>
          <a:p>
            <a:endParaRPr lang="zh-CN" altLang="en-US"/>
          </a:p>
        </p:txBody>
      </p:sp>
      <p:sp>
        <p:nvSpPr>
          <p:cNvPr id="108594" name="Line 51"/>
          <p:cNvSpPr>
            <a:spLocks noChangeShapeType="1"/>
          </p:cNvSpPr>
          <p:nvPr/>
        </p:nvSpPr>
        <p:spPr bwMode="auto">
          <a:xfrm>
            <a:off x="7596188" y="3958417"/>
            <a:ext cx="0" cy="463550"/>
          </a:xfrm>
          <a:prstGeom prst="line">
            <a:avLst/>
          </a:prstGeom>
          <a:noFill/>
          <a:ln w="9525">
            <a:solidFill>
              <a:schemeClr val="tx1"/>
            </a:solidFill>
            <a:round/>
          </a:ln>
        </p:spPr>
        <p:txBody>
          <a:bodyPr/>
          <a:lstStyle/>
          <a:p>
            <a:endParaRPr lang="zh-CN" altLang="en-US"/>
          </a:p>
        </p:txBody>
      </p:sp>
      <p:sp>
        <p:nvSpPr>
          <p:cNvPr id="108595" name="Line 52"/>
          <p:cNvSpPr>
            <a:spLocks noChangeShapeType="1"/>
          </p:cNvSpPr>
          <p:nvPr/>
        </p:nvSpPr>
        <p:spPr bwMode="auto">
          <a:xfrm>
            <a:off x="7772400" y="3958417"/>
            <a:ext cx="0" cy="463550"/>
          </a:xfrm>
          <a:prstGeom prst="line">
            <a:avLst/>
          </a:prstGeom>
          <a:noFill/>
          <a:ln w="9525">
            <a:solidFill>
              <a:schemeClr val="tx1"/>
            </a:solidFill>
            <a:round/>
          </a:ln>
        </p:spPr>
        <p:txBody>
          <a:bodyPr/>
          <a:lstStyle/>
          <a:p>
            <a:endParaRPr lang="zh-CN" altLang="en-US"/>
          </a:p>
        </p:txBody>
      </p:sp>
      <p:sp>
        <p:nvSpPr>
          <p:cNvPr id="108596" name="Line 53"/>
          <p:cNvSpPr>
            <a:spLocks noChangeShapeType="1"/>
          </p:cNvSpPr>
          <p:nvPr/>
        </p:nvSpPr>
        <p:spPr bwMode="auto">
          <a:xfrm>
            <a:off x="8386763" y="3958417"/>
            <a:ext cx="0" cy="463550"/>
          </a:xfrm>
          <a:prstGeom prst="line">
            <a:avLst/>
          </a:prstGeom>
          <a:noFill/>
          <a:ln w="9525">
            <a:solidFill>
              <a:schemeClr val="tx1"/>
            </a:solidFill>
            <a:round/>
          </a:ln>
        </p:spPr>
        <p:txBody>
          <a:bodyPr/>
          <a:lstStyle/>
          <a:p>
            <a:endParaRPr lang="zh-CN" altLang="en-US"/>
          </a:p>
        </p:txBody>
      </p:sp>
      <p:sp>
        <p:nvSpPr>
          <p:cNvPr id="108597" name="Rectangle 54"/>
          <p:cNvSpPr>
            <a:spLocks noChangeArrowheads="1"/>
          </p:cNvSpPr>
          <p:nvPr/>
        </p:nvSpPr>
        <p:spPr bwMode="auto">
          <a:xfrm>
            <a:off x="6367463" y="3958417"/>
            <a:ext cx="876300" cy="463550"/>
          </a:xfrm>
          <a:prstGeom prst="rect">
            <a:avLst/>
          </a:prstGeom>
          <a:solidFill>
            <a:srgbClr val="FFFF99"/>
          </a:solidFill>
          <a:ln w="9525">
            <a:solidFill>
              <a:schemeClr val="tx1"/>
            </a:solidFill>
            <a:miter lim="800000"/>
          </a:ln>
        </p:spPr>
        <p:txBody>
          <a:bodyPr wrap="none" anchor="ctr"/>
          <a:lstStyle/>
          <a:p>
            <a:endParaRPr lang="zh-CN" altLang="en-US"/>
          </a:p>
        </p:txBody>
      </p:sp>
      <p:sp>
        <p:nvSpPr>
          <p:cNvPr id="108598" name="Line 55"/>
          <p:cNvSpPr>
            <a:spLocks noChangeShapeType="1"/>
          </p:cNvSpPr>
          <p:nvPr/>
        </p:nvSpPr>
        <p:spPr bwMode="auto">
          <a:xfrm flipH="1" flipV="1">
            <a:off x="7596188" y="2469342"/>
            <a:ext cx="965200" cy="1489075"/>
          </a:xfrm>
          <a:prstGeom prst="line">
            <a:avLst/>
          </a:prstGeom>
          <a:noFill/>
          <a:ln w="9525">
            <a:solidFill>
              <a:schemeClr val="folHlink"/>
            </a:solidFill>
            <a:prstDash val="dash"/>
            <a:round/>
            <a:headEnd type="triangle" w="sm" len="med"/>
          </a:ln>
        </p:spPr>
        <p:txBody>
          <a:bodyPr/>
          <a:lstStyle/>
          <a:p>
            <a:endParaRPr lang="zh-CN" altLang="en-US"/>
          </a:p>
        </p:txBody>
      </p:sp>
      <p:sp>
        <p:nvSpPr>
          <p:cNvPr id="108599" name="Line 56"/>
          <p:cNvSpPr>
            <a:spLocks noChangeShapeType="1"/>
          </p:cNvSpPr>
          <p:nvPr/>
        </p:nvSpPr>
        <p:spPr bwMode="auto">
          <a:xfrm flipH="1" flipV="1">
            <a:off x="6278563" y="2469342"/>
            <a:ext cx="965200" cy="1489075"/>
          </a:xfrm>
          <a:prstGeom prst="line">
            <a:avLst/>
          </a:prstGeom>
          <a:noFill/>
          <a:ln w="9525">
            <a:solidFill>
              <a:schemeClr val="folHlink"/>
            </a:solidFill>
            <a:prstDash val="dash"/>
            <a:round/>
            <a:headEnd type="triangle" w="sm" len="med"/>
          </a:ln>
        </p:spPr>
        <p:txBody>
          <a:bodyPr/>
          <a:lstStyle/>
          <a:p>
            <a:endParaRPr lang="zh-CN" altLang="en-US"/>
          </a:p>
        </p:txBody>
      </p:sp>
      <p:sp>
        <p:nvSpPr>
          <p:cNvPr id="108600" name="Line 57"/>
          <p:cNvSpPr>
            <a:spLocks noChangeShapeType="1"/>
          </p:cNvSpPr>
          <p:nvPr/>
        </p:nvSpPr>
        <p:spPr bwMode="auto">
          <a:xfrm>
            <a:off x="2749550" y="1780367"/>
            <a:ext cx="4829175" cy="0"/>
          </a:xfrm>
          <a:prstGeom prst="line">
            <a:avLst/>
          </a:prstGeom>
          <a:noFill/>
          <a:ln w="9525">
            <a:solidFill>
              <a:schemeClr val="tx1"/>
            </a:solidFill>
            <a:round/>
            <a:headEnd type="triangle" w="sm" len="med"/>
            <a:tailEnd type="triangle" w="sm" len="med"/>
          </a:ln>
        </p:spPr>
        <p:txBody>
          <a:bodyPr/>
          <a:lstStyle/>
          <a:p>
            <a:endParaRPr lang="zh-CN" altLang="en-US"/>
          </a:p>
        </p:txBody>
      </p:sp>
      <p:sp>
        <p:nvSpPr>
          <p:cNvPr id="108601" name="Text Box 58"/>
          <p:cNvSpPr txBox="1">
            <a:spLocks noChangeArrowheads="1"/>
          </p:cNvSpPr>
          <p:nvPr/>
        </p:nvSpPr>
        <p:spPr bwMode="auto">
          <a:xfrm>
            <a:off x="3646488" y="1573992"/>
            <a:ext cx="2667000" cy="396875"/>
          </a:xfrm>
          <a:prstGeom prst="rect">
            <a:avLst/>
          </a:prstGeom>
          <a:solidFill>
            <a:schemeClr val="bg1"/>
          </a:solidFill>
          <a:ln w="9525">
            <a:noFill/>
            <a:miter lim="800000"/>
          </a:ln>
        </p:spPr>
        <p:txBody>
          <a:bodyPr wrap="none">
            <a:spAutoFit/>
          </a:bodyPr>
          <a:lstStyle/>
          <a:p>
            <a:r>
              <a:rPr kumimoji="1" lang="zh-CN" altLang="en-US" sz="2000">
                <a:latin typeface="Arial" panose="020B0604020202020204" pitchFamily="34" charset="0"/>
              </a:rPr>
              <a:t>数据部分共 </a:t>
            </a:r>
            <a:r>
              <a:rPr kumimoji="1" lang="en-US" altLang="zh-CN" sz="2000">
                <a:latin typeface="Arial" panose="020B0604020202020204" pitchFamily="34" charset="0"/>
              </a:rPr>
              <a:t>3800 </a:t>
            </a:r>
            <a:r>
              <a:rPr kumimoji="1" lang="zh-CN" altLang="en-US" sz="2000">
                <a:latin typeface="Arial" panose="020B0604020202020204" pitchFamily="34" charset="0"/>
              </a:rPr>
              <a:t>字节</a:t>
            </a:r>
          </a:p>
        </p:txBody>
      </p:sp>
      <p:sp>
        <p:nvSpPr>
          <p:cNvPr id="108602" name="Text Box 59"/>
          <p:cNvSpPr txBox="1">
            <a:spLocks noChangeArrowheads="1"/>
          </p:cNvSpPr>
          <p:nvPr/>
        </p:nvSpPr>
        <p:spPr bwMode="auto">
          <a:xfrm>
            <a:off x="133350" y="3958417"/>
            <a:ext cx="904875" cy="395287"/>
          </a:xfrm>
          <a:prstGeom prst="rect">
            <a:avLst/>
          </a:prstGeom>
          <a:noFill/>
          <a:ln w="9525">
            <a:noFill/>
            <a:miter lim="800000"/>
          </a:ln>
        </p:spPr>
        <p:txBody>
          <a:bodyPr wrap="none">
            <a:spAutoFit/>
          </a:bodyPr>
          <a:lstStyle/>
          <a:p>
            <a:r>
              <a:rPr kumimoji="1" lang="zh-CN" altLang="en-US" sz="2000">
                <a:latin typeface="Arial" panose="020B0604020202020204" pitchFamily="34" charset="0"/>
              </a:rPr>
              <a:t>首部 </a:t>
            </a:r>
            <a:r>
              <a:rPr kumimoji="1" lang="en-US" altLang="zh-CN" sz="2000">
                <a:latin typeface="Arial" panose="020B0604020202020204" pitchFamily="34" charset="0"/>
              </a:rPr>
              <a:t>1</a:t>
            </a:r>
          </a:p>
        </p:txBody>
      </p:sp>
      <p:sp>
        <p:nvSpPr>
          <p:cNvPr id="108603" name="Text Box 60"/>
          <p:cNvSpPr txBox="1">
            <a:spLocks noChangeArrowheads="1"/>
          </p:cNvSpPr>
          <p:nvPr/>
        </p:nvSpPr>
        <p:spPr bwMode="auto">
          <a:xfrm>
            <a:off x="3176588" y="3958417"/>
            <a:ext cx="904875" cy="395287"/>
          </a:xfrm>
          <a:prstGeom prst="rect">
            <a:avLst/>
          </a:prstGeom>
          <a:noFill/>
          <a:ln w="9525">
            <a:noFill/>
            <a:miter lim="800000"/>
          </a:ln>
        </p:spPr>
        <p:txBody>
          <a:bodyPr wrap="none">
            <a:spAutoFit/>
          </a:bodyPr>
          <a:lstStyle/>
          <a:p>
            <a:r>
              <a:rPr kumimoji="1" lang="zh-CN" altLang="en-US" sz="2000">
                <a:latin typeface="Arial" panose="020B0604020202020204" pitchFamily="34" charset="0"/>
              </a:rPr>
              <a:t>首部 </a:t>
            </a:r>
            <a:r>
              <a:rPr kumimoji="1" lang="en-US" altLang="zh-CN" sz="2000">
                <a:latin typeface="Arial" panose="020B0604020202020204" pitchFamily="34" charset="0"/>
              </a:rPr>
              <a:t>2</a:t>
            </a:r>
          </a:p>
        </p:txBody>
      </p:sp>
      <p:sp>
        <p:nvSpPr>
          <p:cNvPr id="108604" name="Text Box 61"/>
          <p:cNvSpPr txBox="1">
            <a:spLocks noChangeArrowheads="1"/>
          </p:cNvSpPr>
          <p:nvPr/>
        </p:nvSpPr>
        <p:spPr bwMode="auto">
          <a:xfrm>
            <a:off x="6337300" y="3958417"/>
            <a:ext cx="903288" cy="395287"/>
          </a:xfrm>
          <a:prstGeom prst="rect">
            <a:avLst/>
          </a:prstGeom>
          <a:noFill/>
          <a:ln w="9525">
            <a:noFill/>
            <a:miter lim="800000"/>
          </a:ln>
        </p:spPr>
        <p:txBody>
          <a:bodyPr wrap="none">
            <a:spAutoFit/>
          </a:bodyPr>
          <a:lstStyle/>
          <a:p>
            <a:r>
              <a:rPr kumimoji="1" lang="zh-CN" altLang="en-US" sz="2000">
                <a:latin typeface="Arial" panose="020B0604020202020204" pitchFamily="34" charset="0"/>
              </a:rPr>
              <a:t>首部 </a:t>
            </a:r>
            <a:r>
              <a:rPr kumimoji="1" lang="en-US" altLang="zh-CN" sz="2000">
                <a:latin typeface="Arial" panose="020B0604020202020204" pitchFamily="34" charset="0"/>
              </a:rPr>
              <a:t>3</a:t>
            </a:r>
          </a:p>
        </p:txBody>
      </p:sp>
      <p:sp>
        <p:nvSpPr>
          <p:cNvPr id="108605" name="Line 62"/>
          <p:cNvSpPr>
            <a:spLocks noChangeShapeType="1"/>
          </p:cNvSpPr>
          <p:nvPr/>
        </p:nvSpPr>
        <p:spPr bwMode="auto">
          <a:xfrm flipV="1">
            <a:off x="1093788" y="4421967"/>
            <a:ext cx="0" cy="369887"/>
          </a:xfrm>
          <a:prstGeom prst="line">
            <a:avLst/>
          </a:prstGeom>
          <a:noFill/>
          <a:ln w="9525">
            <a:solidFill>
              <a:schemeClr val="tx1"/>
            </a:solidFill>
            <a:round/>
            <a:tailEnd type="triangle" w="sm" len="med"/>
          </a:ln>
        </p:spPr>
        <p:txBody>
          <a:bodyPr/>
          <a:lstStyle/>
          <a:p>
            <a:endParaRPr lang="zh-CN" altLang="en-US"/>
          </a:p>
        </p:txBody>
      </p:sp>
      <p:sp>
        <p:nvSpPr>
          <p:cNvPr id="108606" name="Text Box 63"/>
          <p:cNvSpPr txBox="1">
            <a:spLocks noChangeArrowheads="1"/>
          </p:cNvSpPr>
          <p:nvPr/>
        </p:nvSpPr>
        <p:spPr bwMode="auto">
          <a:xfrm>
            <a:off x="336550" y="4715654"/>
            <a:ext cx="903288"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字节 </a:t>
            </a:r>
            <a:r>
              <a:rPr kumimoji="1" lang="en-US" altLang="zh-CN" sz="2000">
                <a:latin typeface="Arial" panose="020B0604020202020204" pitchFamily="34" charset="0"/>
              </a:rPr>
              <a:t>0</a:t>
            </a:r>
          </a:p>
        </p:txBody>
      </p:sp>
      <p:sp>
        <p:nvSpPr>
          <p:cNvPr id="108607" name="Text Box 64"/>
          <p:cNvSpPr txBox="1">
            <a:spLocks noChangeArrowheads="1"/>
          </p:cNvSpPr>
          <p:nvPr/>
        </p:nvSpPr>
        <p:spPr bwMode="auto">
          <a:xfrm>
            <a:off x="3848100" y="5156979"/>
            <a:ext cx="1411288" cy="395288"/>
          </a:xfrm>
          <a:prstGeom prst="rect">
            <a:avLst/>
          </a:prstGeom>
          <a:noFill/>
          <a:ln w="9525">
            <a:noFill/>
            <a:miter lim="800000"/>
          </a:ln>
        </p:spPr>
        <p:txBody>
          <a:bodyPr wrap="none">
            <a:spAutoFit/>
          </a:bodyPr>
          <a:lstStyle/>
          <a:p>
            <a:r>
              <a:rPr kumimoji="1" lang="zh-CN" altLang="en-US" sz="2000">
                <a:latin typeface="Arial" panose="020B0604020202020204" pitchFamily="34" charset="0"/>
              </a:rPr>
              <a:t>数据报片 </a:t>
            </a:r>
            <a:r>
              <a:rPr kumimoji="1" lang="en-US" altLang="zh-CN" sz="2000">
                <a:latin typeface="Arial" panose="020B0604020202020204" pitchFamily="34" charset="0"/>
              </a:rPr>
              <a:t>2</a:t>
            </a:r>
          </a:p>
        </p:txBody>
      </p:sp>
      <p:sp>
        <p:nvSpPr>
          <p:cNvPr id="108608" name="Text Box 65"/>
          <p:cNvSpPr txBox="1">
            <a:spLocks noChangeArrowheads="1"/>
          </p:cNvSpPr>
          <p:nvPr/>
        </p:nvSpPr>
        <p:spPr bwMode="auto">
          <a:xfrm>
            <a:off x="6746875" y="5156979"/>
            <a:ext cx="1411288" cy="395288"/>
          </a:xfrm>
          <a:prstGeom prst="rect">
            <a:avLst/>
          </a:prstGeom>
          <a:noFill/>
          <a:ln w="9525">
            <a:noFill/>
            <a:miter lim="800000"/>
          </a:ln>
        </p:spPr>
        <p:txBody>
          <a:bodyPr wrap="none">
            <a:spAutoFit/>
          </a:bodyPr>
          <a:lstStyle/>
          <a:p>
            <a:r>
              <a:rPr kumimoji="1" lang="zh-CN" altLang="en-US" sz="2000">
                <a:latin typeface="Arial" panose="020B0604020202020204" pitchFamily="34" charset="0"/>
              </a:rPr>
              <a:t>数据报片 </a:t>
            </a:r>
            <a:r>
              <a:rPr kumimoji="1" lang="en-US" altLang="zh-CN" sz="2000">
                <a:latin typeface="Arial" panose="020B0604020202020204" pitchFamily="34" charset="0"/>
              </a:rPr>
              <a:t>3</a:t>
            </a:r>
          </a:p>
        </p:txBody>
      </p:sp>
      <p:sp>
        <p:nvSpPr>
          <p:cNvPr id="108609" name="Line 66"/>
          <p:cNvSpPr>
            <a:spLocks noChangeShapeType="1"/>
          </p:cNvSpPr>
          <p:nvPr/>
        </p:nvSpPr>
        <p:spPr bwMode="auto">
          <a:xfrm flipV="1">
            <a:off x="4594225" y="2469342"/>
            <a:ext cx="0" cy="369887"/>
          </a:xfrm>
          <a:prstGeom prst="line">
            <a:avLst/>
          </a:prstGeom>
          <a:noFill/>
          <a:ln w="9525">
            <a:solidFill>
              <a:schemeClr val="tx1"/>
            </a:solidFill>
            <a:round/>
            <a:tailEnd type="triangle" w="sm" len="med"/>
          </a:ln>
        </p:spPr>
        <p:txBody>
          <a:bodyPr/>
          <a:lstStyle/>
          <a:p>
            <a:endParaRPr lang="zh-CN" altLang="en-US"/>
          </a:p>
        </p:txBody>
      </p:sp>
      <p:sp>
        <p:nvSpPr>
          <p:cNvPr id="108610" name="Text Box 67"/>
          <p:cNvSpPr txBox="1">
            <a:spLocks noChangeArrowheads="1"/>
          </p:cNvSpPr>
          <p:nvPr/>
        </p:nvSpPr>
        <p:spPr bwMode="auto">
          <a:xfrm>
            <a:off x="4206875" y="2742392"/>
            <a:ext cx="747713" cy="396875"/>
          </a:xfrm>
          <a:prstGeom prst="rect">
            <a:avLst/>
          </a:prstGeom>
          <a:solidFill>
            <a:schemeClr val="bg1"/>
          </a:solidFill>
          <a:ln w="9525">
            <a:noFill/>
            <a:miter lim="800000"/>
          </a:ln>
        </p:spPr>
        <p:txBody>
          <a:bodyPr wrap="none">
            <a:spAutoFit/>
          </a:bodyPr>
          <a:lstStyle/>
          <a:p>
            <a:r>
              <a:rPr kumimoji="1" lang="en-US" altLang="zh-CN" sz="2000">
                <a:latin typeface="Arial" panose="020B0604020202020204" pitchFamily="34" charset="0"/>
              </a:rPr>
              <a:t>1400</a:t>
            </a:r>
          </a:p>
        </p:txBody>
      </p:sp>
      <p:sp>
        <p:nvSpPr>
          <p:cNvPr id="108611" name="Line 68"/>
          <p:cNvSpPr>
            <a:spLocks noChangeShapeType="1"/>
          </p:cNvSpPr>
          <p:nvPr/>
        </p:nvSpPr>
        <p:spPr bwMode="auto">
          <a:xfrm flipV="1">
            <a:off x="6351588" y="2469342"/>
            <a:ext cx="0" cy="369887"/>
          </a:xfrm>
          <a:prstGeom prst="line">
            <a:avLst/>
          </a:prstGeom>
          <a:noFill/>
          <a:ln w="9525">
            <a:solidFill>
              <a:schemeClr val="tx1"/>
            </a:solidFill>
            <a:round/>
            <a:tailEnd type="triangle" w="sm" len="med"/>
          </a:ln>
        </p:spPr>
        <p:txBody>
          <a:bodyPr/>
          <a:lstStyle/>
          <a:p>
            <a:endParaRPr lang="zh-CN" altLang="en-US"/>
          </a:p>
        </p:txBody>
      </p:sp>
      <p:sp>
        <p:nvSpPr>
          <p:cNvPr id="108612" name="Text Box 69"/>
          <p:cNvSpPr txBox="1">
            <a:spLocks noChangeArrowheads="1"/>
          </p:cNvSpPr>
          <p:nvPr/>
        </p:nvSpPr>
        <p:spPr bwMode="auto">
          <a:xfrm>
            <a:off x="5978525" y="2742392"/>
            <a:ext cx="747713" cy="396875"/>
          </a:xfrm>
          <a:prstGeom prst="rect">
            <a:avLst/>
          </a:prstGeom>
          <a:solidFill>
            <a:schemeClr val="bg1"/>
          </a:solidFill>
          <a:ln w="9525">
            <a:noFill/>
            <a:miter lim="800000"/>
          </a:ln>
        </p:spPr>
        <p:txBody>
          <a:bodyPr wrap="none">
            <a:spAutoFit/>
          </a:bodyPr>
          <a:lstStyle/>
          <a:p>
            <a:r>
              <a:rPr kumimoji="1" lang="en-US" altLang="zh-CN" sz="2000">
                <a:latin typeface="Arial" panose="020B0604020202020204" pitchFamily="34" charset="0"/>
              </a:rPr>
              <a:t>2800</a:t>
            </a:r>
          </a:p>
        </p:txBody>
      </p:sp>
      <p:sp>
        <p:nvSpPr>
          <p:cNvPr id="108613" name="Line 70"/>
          <p:cNvSpPr>
            <a:spLocks noChangeShapeType="1"/>
          </p:cNvSpPr>
          <p:nvPr/>
        </p:nvSpPr>
        <p:spPr bwMode="auto">
          <a:xfrm>
            <a:off x="6453188" y="2005792"/>
            <a:ext cx="0" cy="463550"/>
          </a:xfrm>
          <a:prstGeom prst="line">
            <a:avLst/>
          </a:prstGeom>
          <a:noFill/>
          <a:ln w="9525">
            <a:solidFill>
              <a:schemeClr val="tx1"/>
            </a:solidFill>
            <a:round/>
          </a:ln>
        </p:spPr>
        <p:txBody>
          <a:bodyPr/>
          <a:lstStyle/>
          <a:p>
            <a:endParaRPr lang="zh-CN" altLang="en-US"/>
          </a:p>
        </p:txBody>
      </p:sp>
      <p:sp>
        <p:nvSpPr>
          <p:cNvPr id="108614" name="Line 71"/>
          <p:cNvSpPr>
            <a:spLocks noChangeShapeType="1"/>
          </p:cNvSpPr>
          <p:nvPr/>
        </p:nvSpPr>
        <p:spPr bwMode="auto">
          <a:xfrm>
            <a:off x="4699000" y="2005792"/>
            <a:ext cx="0" cy="463550"/>
          </a:xfrm>
          <a:prstGeom prst="line">
            <a:avLst/>
          </a:prstGeom>
          <a:noFill/>
          <a:ln w="9525">
            <a:solidFill>
              <a:schemeClr val="tx1"/>
            </a:solidFill>
            <a:round/>
          </a:ln>
        </p:spPr>
        <p:txBody>
          <a:bodyPr/>
          <a:lstStyle/>
          <a:p>
            <a:endParaRPr lang="zh-CN" altLang="en-US"/>
          </a:p>
        </p:txBody>
      </p:sp>
      <p:sp>
        <p:nvSpPr>
          <p:cNvPr id="108615" name="Text Box 72"/>
          <p:cNvSpPr txBox="1">
            <a:spLocks noChangeArrowheads="1"/>
          </p:cNvSpPr>
          <p:nvPr/>
        </p:nvSpPr>
        <p:spPr bwMode="auto">
          <a:xfrm>
            <a:off x="2093913" y="2763029"/>
            <a:ext cx="901700" cy="396875"/>
          </a:xfrm>
          <a:prstGeom prst="rect">
            <a:avLst/>
          </a:prstGeom>
          <a:solidFill>
            <a:schemeClr val="bg1"/>
          </a:solidFill>
          <a:ln w="9525">
            <a:noFill/>
            <a:miter lim="800000"/>
          </a:ln>
        </p:spPr>
        <p:txBody>
          <a:bodyPr wrap="none">
            <a:spAutoFit/>
          </a:bodyPr>
          <a:lstStyle/>
          <a:p>
            <a:r>
              <a:rPr kumimoji="1" lang="zh-CN" altLang="en-US" sz="2000">
                <a:latin typeface="Arial" panose="020B0604020202020204" pitchFamily="34" charset="0"/>
              </a:rPr>
              <a:t>字节 </a:t>
            </a:r>
            <a:r>
              <a:rPr kumimoji="1" lang="en-US" altLang="zh-CN" sz="2000">
                <a:latin typeface="Arial" panose="020B0604020202020204" pitchFamily="34" charset="0"/>
              </a:rPr>
              <a:t>0</a:t>
            </a:r>
          </a:p>
        </p:txBody>
      </p:sp>
      <p:sp>
        <p:nvSpPr>
          <p:cNvPr id="2" name="标题 1"/>
          <p:cNvSpPr>
            <a:spLocks noGrp="1"/>
          </p:cNvSpPr>
          <p:nvPr>
            <p:ph type="title"/>
          </p:nvPr>
        </p:nvSpPr>
        <p:spPr/>
        <p:txBody>
          <a:bodyPr/>
          <a:lstStyle/>
          <a:p>
            <a:r>
              <a:rPr lang="en-US" altLang="zh-CN"/>
              <a:t>IP</a:t>
            </a:r>
            <a:r>
              <a:rPr lang="zh-CN" altLang="en-US"/>
              <a:t>数据报分片</a:t>
            </a:r>
          </a:p>
        </p:txBody>
      </p:sp>
    </p:spTree>
    <p:extLst>
      <p:ext uri="{BB962C8B-B14F-4D97-AF65-F5344CB8AC3E}">
        <p14:creationId xmlns:p14="http://schemas.microsoft.com/office/powerpoint/2010/main" val="19737697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3"/>
          <p:cNvPicPr>
            <a:picLocks noChangeAspect="1" noChangeArrowheads="1"/>
          </p:cNvPicPr>
          <p:nvPr/>
        </p:nvPicPr>
        <p:blipFill>
          <a:blip r:embed="rId3" cstate="print"/>
          <a:srcRect/>
          <a:stretch>
            <a:fillRect/>
          </a:stretch>
        </p:blipFill>
        <p:spPr bwMode="auto">
          <a:xfrm>
            <a:off x="899592" y="1052736"/>
            <a:ext cx="6956425" cy="5126037"/>
          </a:xfrm>
          <a:prstGeom prst="rect">
            <a:avLst/>
          </a:prstGeom>
          <a:noFill/>
          <a:ln w="9525">
            <a:noFill/>
            <a:miter lim="800000"/>
            <a:headEnd/>
            <a:tailEnd/>
          </a:ln>
        </p:spPr>
      </p:pic>
      <p:sp>
        <p:nvSpPr>
          <p:cNvPr id="109571" name="Rectangle 5"/>
          <p:cNvSpPr>
            <a:spLocks noGrp="1" noChangeArrowheads="1"/>
          </p:cNvSpPr>
          <p:nvPr>
            <p:ph type="title"/>
          </p:nvPr>
        </p:nvSpPr>
        <p:spPr/>
        <p:txBody>
          <a:bodyPr/>
          <a:lstStyle/>
          <a:p>
            <a:pPr eaLnBrk="1" hangingPunct="1"/>
            <a:r>
              <a:rPr lang="zh-CN" altLang="en-US"/>
              <a:t>详细分片的举例</a:t>
            </a:r>
            <a:endParaRPr lang="en-US" altLang="zh-CN"/>
          </a:p>
        </p:txBody>
      </p:sp>
    </p:spTree>
    <p:extLst>
      <p:ext uri="{BB962C8B-B14F-4D97-AF65-F5344CB8AC3E}">
        <p14:creationId xmlns:p14="http://schemas.microsoft.com/office/powerpoint/2010/main" val="26046208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0594" name="Line 2"/>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p:spPr>
        <p:txBody>
          <a:bodyPr/>
          <a:lstStyle/>
          <a:p>
            <a:endParaRPr lang="zh-CN" altLang="en-US"/>
          </a:p>
        </p:txBody>
      </p:sp>
      <p:sp>
        <p:nvSpPr>
          <p:cNvPr id="110595" name="Rectangle 3"/>
          <p:cNvSpPr>
            <a:spLocks noChangeArrowheads="1"/>
          </p:cNvSpPr>
          <p:nvPr/>
        </p:nvSpPr>
        <p:spPr bwMode="auto">
          <a:xfrm>
            <a:off x="176213" y="2205038"/>
            <a:ext cx="434975" cy="698500"/>
          </a:xfrm>
          <a:prstGeom prst="rect">
            <a:avLst/>
          </a:prstGeom>
          <a:solidFill>
            <a:schemeClr val="bg1"/>
          </a:solid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a:t>
            </a:r>
          </a:p>
          <a:p>
            <a:pPr defTabSz="762000" eaLnBrk="0" hangingPunct="0"/>
            <a:r>
              <a:rPr kumimoji="1" lang="zh-CN" altLang="en-US" sz="2000">
                <a:latin typeface="Arial" panose="020B0604020202020204" pitchFamily="34" charset="0"/>
              </a:rPr>
              <a:t>部</a:t>
            </a:r>
          </a:p>
        </p:txBody>
      </p:sp>
      <p:sp>
        <p:nvSpPr>
          <p:cNvPr id="110596" name="Rectangle 4"/>
          <p:cNvSpPr>
            <a:spLocks noChangeArrowheads="1"/>
          </p:cNvSpPr>
          <p:nvPr/>
        </p:nvSpPr>
        <p:spPr bwMode="auto">
          <a:xfrm>
            <a:off x="3094038" y="1371600"/>
            <a:ext cx="1966912" cy="434975"/>
          </a:xfrm>
          <a:prstGeom prst="rect">
            <a:avLst/>
          </a:prstGeom>
          <a:solidFill>
            <a:srgbClr val="DDDDDD"/>
          </a:solidFill>
          <a:ln w="12700">
            <a:noFill/>
            <a:miter lim="800000"/>
          </a:ln>
        </p:spPr>
        <p:txBody>
          <a:bodyPr wrap="none" anchor="ctr"/>
          <a:lstStyle/>
          <a:p>
            <a:endParaRPr lang="zh-CN" altLang="en-US"/>
          </a:p>
        </p:txBody>
      </p:sp>
      <p:sp>
        <p:nvSpPr>
          <p:cNvPr id="110597" name="Rectangle 6"/>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ln>
        </p:spPr>
        <p:txBody>
          <a:bodyPr wrap="none" anchor="ctr"/>
          <a:lstStyle/>
          <a:p>
            <a:endParaRPr lang="zh-CN" altLang="en-US"/>
          </a:p>
        </p:txBody>
      </p:sp>
      <p:sp>
        <p:nvSpPr>
          <p:cNvPr id="110598" name="Rectangle 7"/>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ln>
        </p:spPr>
        <p:txBody>
          <a:bodyPr wrap="none" anchor="ctr"/>
          <a:lstStyle/>
          <a:p>
            <a:endParaRPr lang="zh-CN" altLang="en-US"/>
          </a:p>
        </p:txBody>
      </p:sp>
      <p:sp>
        <p:nvSpPr>
          <p:cNvPr id="110599" name="Line 8"/>
          <p:cNvSpPr>
            <a:spLocks noChangeShapeType="1"/>
          </p:cNvSpPr>
          <p:nvPr/>
        </p:nvSpPr>
        <p:spPr bwMode="auto">
          <a:xfrm>
            <a:off x="1131888" y="1812925"/>
            <a:ext cx="7878762" cy="0"/>
          </a:xfrm>
          <a:prstGeom prst="line">
            <a:avLst/>
          </a:prstGeom>
          <a:noFill/>
          <a:ln w="12700">
            <a:solidFill>
              <a:schemeClr val="tx1"/>
            </a:solidFill>
            <a:round/>
          </a:ln>
        </p:spPr>
        <p:txBody>
          <a:bodyPr wrap="none" anchor="ctr"/>
          <a:lstStyle/>
          <a:p>
            <a:endParaRPr lang="zh-CN" altLang="en-US"/>
          </a:p>
        </p:txBody>
      </p:sp>
      <p:sp>
        <p:nvSpPr>
          <p:cNvPr id="110600" name="Line 9"/>
          <p:cNvSpPr>
            <a:spLocks noChangeShapeType="1"/>
          </p:cNvSpPr>
          <p:nvPr/>
        </p:nvSpPr>
        <p:spPr bwMode="auto">
          <a:xfrm>
            <a:off x="1131888" y="2255838"/>
            <a:ext cx="7878762" cy="0"/>
          </a:xfrm>
          <a:prstGeom prst="line">
            <a:avLst/>
          </a:prstGeom>
          <a:noFill/>
          <a:ln w="12700">
            <a:solidFill>
              <a:schemeClr val="tx1"/>
            </a:solidFill>
            <a:round/>
          </a:ln>
        </p:spPr>
        <p:txBody>
          <a:bodyPr wrap="none" anchor="ctr"/>
          <a:lstStyle/>
          <a:p>
            <a:endParaRPr lang="zh-CN" altLang="en-US"/>
          </a:p>
        </p:txBody>
      </p:sp>
      <p:sp>
        <p:nvSpPr>
          <p:cNvPr id="110601" name="Line 10"/>
          <p:cNvSpPr>
            <a:spLocks noChangeShapeType="1"/>
          </p:cNvSpPr>
          <p:nvPr/>
        </p:nvSpPr>
        <p:spPr bwMode="auto">
          <a:xfrm>
            <a:off x="1131888" y="2700338"/>
            <a:ext cx="7878762" cy="0"/>
          </a:xfrm>
          <a:prstGeom prst="line">
            <a:avLst/>
          </a:prstGeom>
          <a:noFill/>
          <a:ln w="12700">
            <a:solidFill>
              <a:schemeClr val="tx1"/>
            </a:solidFill>
            <a:round/>
          </a:ln>
        </p:spPr>
        <p:txBody>
          <a:bodyPr wrap="none" anchor="ctr"/>
          <a:lstStyle/>
          <a:p>
            <a:endParaRPr lang="zh-CN" altLang="en-US"/>
          </a:p>
        </p:txBody>
      </p:sp>
      <p:sp>
        <p:nvSpPr>
          <p:cNvPr id="110602" name="Line 11"/>
          <p:cNvSpPr>
            <a:spLocks noChangeShapeType="1"/>
          </p:cNvSpPr>
          <p:nvPr/>
        </p:nvSpPr>
        <p:spPr bwMode="auto">
          <a:xfrm>
            <a:off x="1131888" y="3138488"/>
            <a:ext cx="7878762" cy="0"/>
          </a:xfrm>
          <a:prstGeom prst="line">
            <a:avLst/>
          </a:prstGeom>
          <a:noFill/>
          <a:ln w="12700">
            <a:solidFill>
              <a:schemeClr val="tx1"/>
            </a:solidFill>
            <a:round/>
          </a:ln>
        </p:spPr>
        <p:txBody>
          <a:bodyPr wrap="none" anchor="ctr"/>
          <a:lstStyle/>
          <a:p>
            <a:endParaRPr lang="zh-CN" altLang="en-US"/>
          </a:p>
        </p:txBody>
      </p:sp>
      <p:sp>
        <p:nvSpPr>
          <p:cNvPr id="110603" name="Line 12"/>
          <p:cNvSpPr>
            <a:spLocks noChangeShapeType="1"/>
          </p:cNvSpPr>
          <p:nvPr/>
        </p:nvSpPr>
        <p:spPr bwMode="auto">
          <a:xfrm>
            <a:off x="1131888" y="3582988"/>
            <a:ext cx="7878762" cy="0"/>
          </a:xfrm>
          <a:prstGeom prst="line">
            <a:avLst/>
          </a:prstGeom>
          <a:noFill/>
          <a:ln w="12700">
            <a:solidFill>
              <a:schemeClr val="tx1"/>
            </a:solidFill>
            <a:round/>
          </a:ln>
        </p:spPr>
        <p:txBody>
          <a:bodyPr wrap="none" anchor="ctr"/>
          <a:lstStyle/>
          <a:p>
            <a:endParaRPr lang="zh-CN" altLang="en-US"/>
          </a:p>
        </p:txBody>
      </p:sp>
      <p:sp>
        <p:nvSpPr>
          <p:cNvPr id="110604" name="Line 13"/>
          <p:cNvSpPr>
            <a:spLocks noChangeShapeType="1"/>
          </p:cNvSpPr>
          <p:nvPr/>
        </p:nvSpPr>
        <p:spPr bwMode="auto">
          <a:xfrm>
            <a:off x="2100263" y="1370013"/>
            <a:ext cx="0" cy="442912"/>
          </a:xfrm>
          <a:prstGeom prst="line">
            <a:avLst/>
          </a:prstGeom>
          <a:noFill/>
          <a:ln w="12700">
            <a:solidFill>
              <a:schemeClr val="tx1"/>
            </a:solidFill>
            <a:round/>
          </a:ln>
        </p:spPr>
        <p:txBody>
          <a:bodyPr wrap="none" anchor="ctr"/>
          <a:lstStyle/>
          <a:p>
            <a:endParaRPr lang="zh-CN" altLang="en-US"/>
          </a:p>
        </p:txBody>
      </p:sp>
      <p:sp>
        <p:nvSpPr>
          <p:cNvPr id="110605" name="Line 14"/>
          <p:cNvSpPr>
            <a:spLocks noChangeShapeType="1"/>
          </p:cNvSpPr>
          <p:nvPr/>
        </p:nvSpPr>
        <p:spPr bwMode="auto">
          <a:xfrm>
            <a:off x="3084513" y="1370013"/>
            <a:ext cx="0" cy="442912"/>
          </a:xfrm>
          <a:prstGeom prst="line">
            <a:avLst/>
          </a:prstGeom>
          <a:noFill/>
          <a:ln w="12700">
            <a:solidFill>
              <a:schemeClr val="tx1"/>
            </a:solidFill>
            <a:round/>
          </a:ln>
        </p:spPr>
        <p:txBody>
          <a:bodyPr wrap="none" anchor="ctr"/>
          <a:lstStyle/>
          <a:p>
            <a:endParaRPr lang="zh-CN" altLang="en-US"/>
          </a:p>
        </p:txBody>
      </p:sp>
      <p:sp>
        <p:nvSpPr>
          <p:cNvPr id="110606" name="Line 15"/>
          <p:cNvSpPr>
            <a:spLocks noChangeShapeType="1"/>
          </p:cNvSpPr>
          <p:nvPr/>
        </p:nvSpPr>
        <p:spPr bwMode="auto">
          <a:xfrm>
            <a:off x="3084513" y="2265363"/>
            <a:ext cx="0" cy="431800"/>
          </a:xfrm>
          <a:prstGeom prst="line">
            <a:avLst/>
          </a:prstGeom>
          <a:noFill/>
          <a:ln w="12700">
            <a:solidFill>
              <a:schemeClr val="tx1"/>
            </a:solidFill>
            <a:round/>
          </a:ln>
        </p:spPr>
        <p:txBody>
          <a:bodyPr wrap="none" anchor="ctr"/>
          <a:lstStyle/>
          <a:p>
            <a:endParaRPr lang="zh-CN" altLang="en-US"/>
          </a:p>
        </p:txBody>
      </p:sp>
      <p:sp>
        <p:nvSpPr>
          <p:cNvPr id="110607" name="Line 16"/>
          <p:cNvSpPr>
            <a:spLocks noChangeShapeType="1"/>
          </p:cNvSpPr>
          <p:nvPr/>
        </p:nvSpPr>
        <p:spPr bwMode="auto">
          <a:xfrm>
            <a:off x="5057775" y="1370013"/>
            <a:ext cx="0" cy="1327150"/>
          </a:xfrm>
          <a:prstGeom prst="line">
            <a:avLst/>
          </a:prstGeom>
          <a:noFill/>
          <a:ln w="12700">
            <a:solidFill>
              <a:schemeClr val="tx1"/>
            </a:solidFill>
            <a:round/>
          </a:ln>
        </p:spPr>
        <p:txBody>
          <a:bodyPr wrap="none" anchor="ctr"/>
          <a:lstStyle/>
          <a:p>
            <a:endParaRPr lang="zh-CN" altLang="en-US"/>
          </a:p>
        </p:txBody>
      </p:sp>
      <p:sp>
        <p:nvSpPr>
          <p:cNvPr id="110608" name="Line 17"/>
          <p:cNvSpPr>
            <a:spLocks noChangeShapeType="1"/>
          </p:cNvSpPr>
          <p:nvPr/>
        </p:nvSpPr>
        <p:spPr bwMode="auto">
          <a:xfrm flipV="1">
            <a:off x="7029450" y="3578225"/>
            <a:ext cx="0" cy="441325"/>
          </a:xfrm>
          <a:prstGeom prst="line">
            <a:avLst/>
          </a:prstGeom>
          <a:noFill/>
          <a:ln w="12700">
            <a:solidFill>
              <a:schemeClr val="tx1"/>
            </a:solidFill>
            <a:round/>
          </a:ln>
        </p:spPr>
        <p:txBody>
          <a:bodyPr wrap="none" anchor="ctr"/>
          <a:lstStyle/>
          <a:p>
            <a:endParaRPr lang="zh-CN" altLang="en-US"/>
          </a:p>
        </p:txBody>
      </p:sp>
      <p:sp>
        <p:nvSpPr>
          <p:cNvPr id="110609" name="Line 18"/>
          <p:cNvSpPr>
            <a:spLocks noChangeShapeType="1"/>
          </p:cNvSpPr>
          <p:nvPr/>
        </p:nvSpPr>
        <p:spPr bwMode="auto">
          <a:xfrm>
            <a:off x="5859463" y="1822450"/>
            <a:ext cx="0" cy="433388"/>
          </a:xfrm>
          <a:prstGeom prst="line">
            <a:avLst/>
          </a:prstGeom>
          <a:noFill/>
          <a:ln w="12700">
            <a:solidFill>
              <a:schemeClr val="tx1"/>
            </a:solidFill>
            <a:round/>
          </a:ln>
        </p:spPr>
        <p:txBody>
          <a:bodyPr wrap="none" anchor="ctr"/>
          <a:lstStyle/>
          <a:p>
            <a:endParaRPr lang="zh-CN" altLang="en-US"/>
          </a:p>
        </p:txBody>
      </p:sp>
      <p:sp>
        <p:nvSpPr>
          <p:cNvPr id="110610" name="Rectangle 19"/>
          <p:cNvSpPr>
            <a:spLocks noChangeArrowheads="1"/>
          </p:cNvSpPr>
          <p:nvPr/>
        </p:nvSpPr>
        <p:spPr bwMode="auto">
          <a:xfrm>
            <a:off x="1079500" y="9826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0</a:t>
            </a:r>
          </a:p>
        </p:txBody>
      </p:sp>
      <p:sp>
        <p:nvSpPr>
          <p:cNvPr id="110611" name="Rectangle 20"/>
          <p:cNvSpPr>
            <a:spLocks noChangeArrowheads="1"/>
          </p:cNvSpPr>
          <p:nvPr/>
        </p:nvSpPr>
        <p:spPr bwMode="auto">
          <a:xfrm>
            <a:off x="2014538" y="982663"/>
            <a:ext cx="3222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4</a:t>
            </a:r>
          </a:p>
        </p:txBody>
      </p:sp>
      <p:sp>
        <p:nvSpPr>
          <p:cNvPr id="110612" name="Rectangle 21"/>
          <p:cNvSpPr>
            <a:spLocks noChangeArrowheads="1"/>
          </p:cNvSpPr>
          <p:nvPr/>
        </p:nvSpPr>
        <p:spPr bwMode="auto">
          <a:xfrm>
            <a:off x="3009900" y="9826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8</a:t>
            </a:r>
          </a:p>
        </p:txBody>
      </p:sp>
      <p:sp>
        <p:nvSpPr>
          <p:cNvPr id="110613" name="Rectangle 22"/>
          <p:cNvSpPr>
            <a:spLocks noChangeArrowheads="1"/>
          </p:cNvSpPr>
          <p:nvPr/>
        </p:nvSpPr>
        <p:spPr bwMode="auto">
          <a:xfrm>
            <a:off x="4960938"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16</a:t>
            </a:r>
          </a:p>
        </p:txBody>
      </p:sp>
      <p:sp>
        <p:nvSpPr>
          <p:cNvPr id="110614" name="Rectangle 23"/>
          <p:cNvSpPr>
            <a:spLocks noChangeArrowheads="1"/>
          </p:cNvSpPr>
          <p:nvPr/>
        </p:nvSpPr>
        <p:spPr bwMode="auto">
          <a:xfrm>
            <a:off x="5757863" y="982663"/>
            <a:ext cx="4619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19</a:t>
            </a:r>
          </a:p>
        </p:txBody>
      </p:sp>
      <p:sp>
        <p:nvSpPr>
          <p:cNvPr id="110615" name="Rectangle 24"/>
          <p:cNvSpPr>
            <a:spLocks noChangeArrowheads="1"/>
          </p:cNvSpPr>
          <p:nvPr/>
        </p:nvSpPr>
        <p:spPr bwMode="auto">
          <a:xfrm>
            <a:off x="6932613"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24</a:t>
            </a:r>
          </a:p>
        </p:txBody>
      </p:sp>
      <p:sp>
        <p:nvSpPr>
          <p:cNvPr id="110616" name="Rectangle 25"/>
          <p:cNvSpPr>
            <a:spLocks noChangeArrowheads="1"/>
          </p:cNvSpPr>
          <p:nvPr/>
        </p:nvSpPr>
        <p:spPr bwMode="auto">
          <a:xfrm>
            <a:off x="8645525"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31</a:t>
            </a:r>
          </a:p>
        </p:txBody>
      </p:sp>
      <p:sp>
        <p:nvSpPr>
          <p:cNvPr id="110617" name="Rectangle 26"/>
          <p:cNvSpPr>
            <a:spLocks noChangeArrowheads="1"/>
          </p:cNvSpPr>
          <p:nvPr/>
        </p:nvSpPr>
        <p:spPr bwMode="auto">
          <a:xfrm>
            <a:off x="1228725" y="1397000"/>
            <a:ext cx="7588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版 本</a:t>
            </a:r>
          </a:p>
        </p:txBody>
      </p:sp>
      <p:sp>
        <p:nvSpPr>
          <p:cNvPr id="110618" name="Rectangle 27"/>
          <p:cNvSpPr>
            <a:spLocks noChangeArrowheads="1"/>
          </p:cNvSpPr>
          <p:nvPr/>
        </p:nvSpPr>
        <p:spPr bwMode="auto">
          <a:xfrm>
            <a:off x="5116513" y="1873250"/>
            <a:ext cx="688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标志</a:t>
            </a:r>
          </a:p>
        </p:txBody>
      </p:sp>
      <p:sp>
        <p:nvSpPr>
          <p:cNvPr id="110619" name="Rectangle 28"/>
          <p:cNvSpPr>
            <a:spLocks noChangeArrowheads="1"/>
          </p:cNvSpPr>
          <p:nvPr/>
        </p:nvSpPr>
        <p:spPr bwMode="auto">
          <a:xfrm>
            <a:off x="1425575" y="2278063"/>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生 存 时 间</a:t>
            </a:r>
          </a:p>
        </p:txBody>
      </p:sp>
      <p:sp>
        <p:nvSpPr>
          <p:cNvPr id="110620" name="Rectangle 29"/>
          <p:cNvSpPr>
            <a:spLocks noChangeArrowheads="1"/>
          </p:cNvSpPr>
          <p:nvPr/>
        </p:nvSpPr>
        <p:spPr bwMode="auto">
          <a:xfrm>
            <a:off x="3556000" y="2278063"/>
            <a:ext cx="969963"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协    议</a:t>
            </a:r>
          </a:p>
        </p:txBody>
      </p:sp>
      <p:sp>
        <p:nvSpPr>
          <p:cNvPr id="110621" name="Rectangle 30"/>
          <p:cNvSpPr>
            <a:spLocks noChangeArrowheads="1"/>
          </p:cNvSpPr>
          <p:nvPr/>
        </p:nvSpPr>
        <p:spPr bwMode="auto">
          <a:xfrm>
            <a:off x="2570163" y="187325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    识</a:t>
            </a:r>
          </a:p>
        </p:txBody>
      </p:sp>
      <p:sp>
        <p:nvSpPr>
          <p:cNvPr id="110622" name="Rectangle 32"/>
          <p:cNvSpPr>
            <a:spLocks noChangeArrowheads="1"/>
          </p:cNvSpPr>
          <p:nvPr/>
        </p:nvSpPr>
        <p:spPr bwMode="auto">
          <a:xfrm>
            <a:off x="6507163" y="1397000"/>
            <a:ext cx="1360487"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总   长   度</a:t>
            </a:r>
          </a:p>
        </p:txBody>
      </p:sp>
      <p:sp>
        <p:nvSpPr>
          <p:cNvPr id="110623" name="Rectangle 33"/>
          <p:cNvSpPr>
            <a:spLocks noChangeArrowheads="1"/>
          </p:cNvSpPr>
          <p:nvPr/>
        </p:nvSpPr>
        <p:spPr bwMode="auto">
          <a:xfrm>
            <a:off x="6778625" y="18732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片   偏   移</a:t>
            </a:r>
          </a:p>
        </p:txBody>
      </p:sp>
      <p:sp>
        <p:nvSpPr>
          <p:cNvPr id="110624" name="Rectangle 34"/>
          <p:cNvSpPr>
            <a:spLocks noChangeArrowheads="1"/>
          </p:cNvSpPr>
          <p:nvPr/>
        </p:nvSpPr>
        <p:spPr bwMode="auto">
          <a:xfrm>
            <a:off x="7502525" y="360680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填    充</a:t>
            </a:r>
          </a:p>
        </p:txBody>
      </p:sp>
      <p:sp>
        <p:nvSpPr>
          <p:cNvPr id="110625" name="Rectangle 35"/>
          <p:cNvSpPr>
            <a:spLocks noChangeArrowheads="1"/>
          </p:cNvSpPr>
          <p:nvPr/>
        </p:nvSpPr>
        <p:spPr bwMode="auto">
          <a:xfrm>
            <a:off x="5926138" y="2278063"/>
            <a:ext cx="22891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   部   检   验   和</a:t>
            </a:r>
          </a:p>
        </p:txBody>
      </p:sp>
      <p:sp>
        <p:nvSpPr>
          <p:cNvPr id="110626" name="Rectangle 36"/>
          <p:cNvSpPr>
            <a:spLocks noChangeArrowheads="1"/>
          </p:cNvSpPr>
          <p:nvPr/>
        </p:nvSpPr>
        <p:spPr bwMode="auto">
          <a:xfrm>
            <a:off x="4416425" y="27368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源   地   址</a:t>
            </a:r>
          </a:p>
        </p:txBody>
      </p:sp>
      <p:sp>
        <p:nvSpPr>
          <p:cNvPr id="110627" name="Rectangle 37"/>
          <p:cNvSpPr>
            <a:spLocks noChangeArrowheads="1"/>
          </p:cNvSpPr>
          <p:nvPr/>
        </p:nvSpPr>
        <p:spPr bwMode="auto">
          <a:xfrm>
            <a:off x="4160838" y="3178175"/>
            <a:ext cx="18256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目   的   地   址</a:t>
            </a:r>
          </a:p>
        </p:txBody>
      </p:sp>
      <p:sp>
        <p:nvSpPr>
          <p:cNvPr id="110628" name="Rectangle 38"/>
          <p:cNvSpPr>
            <a:spLocks noChangeArrowheads="1"/>
          </p:cNvSpPr>
          <p:nvPr/>
        </p:nvSpPr>
        <p:spPr bwMode="auto">
          <a:xfrm>
            <a:off x="2228850" y="3606800"/>
            <a:ext cx="3815148" cy="397545"/>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可   选   字   段  </a:t>
            </a:r>
            <a:r>
              <a:rPr kumimoji="1" lang="en-US" altLang="zh-CN" sz="2000">
                <a:latin typeface="Arial" panose="020B0604020202020204" pitchFamily="34" charset="0"/>
              </a:rPr>
              <a:t>(</a:t>
            </a:r>
            <a:r>
              <a:rPr kumimoji="1" lang="zh-CN" altLang="en-US" sz="2000">
                <a:latin typeface="Arial" panose="020B0604020202020204" pitchFamily="34" charset="0"/>
              </a:rPr>
              <a:t>长   度   可   变</a:t>
            </a:r>
            <a:r>
              <a:rPr kumimoji="1" lang="en-US" altLang="zh-CN" sz="2000">
                <a:latin typeface="Arial" panose="020B0604020202020204" pitchFamily="34" charset="0"/>
              </a:rPr>
              <a:t>)</a:t>
            </a:r>
          </a:p>
        </p:txBody>
      </p:sp>
      <p:sp>
        <p:nvSpPr>
          <p:cNvPr id="110629" name="Rectangle 39"/>
          <p:cNvSpPr>
            <a:spLocks noChangeArrowheads="1"/>
          </p:cNvSpPr>
          <p:nvPr/>
        </p:nvSpPr>
        <p:spPr bwMode="auto">
          <a:xfrm>
            <a:off x="608013" y="968375"/>
            <a:ext cx="434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位</a:t>
            </a:r>
          </a:p>
        </p:txBody>
      </p:sp>
      <p:sp>
        <p:nvSpPr>
          <p:cNvPr id="110630" name="Rectangle 40"/>
          <p:cNvSpPr>
            <a:spLocks noChangeArrowheads="1"/>
          </p:cNvSpPr>
          <p:nvPr/>
        </p:nvSpPr>
        <p:spPr bwMode="auto">
          <a:xfrm>
            <a:off x="2003425" y="1377950"/>
            <a:ext cx="1196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首部长度</a:t>
            </a:r>
          </a:p>
        </p:txBody>
      </p:sp>
      <p:grpSp>
        <p:nvGrpSpPr>
          <p:cNvPr id="110631" name="Group 41"/>
          <p:cNvGrpSpPr/>
          <p:nvPr/>
        </p:nvGrpSpPr>
        <p:grpSpPr bwMode="auto">
          <a:xfrm>
            <a:off x="1069975" y="3748088"/>
            <a:ext cx="131763" cy="69850"/>
            <a:chOff x="833" y="3024"/>
            <a:chExt cx="78" cy="51"/>
          </a:xfrm>
        </p:grpSpPr>
        <p:sp>
          <p:nvSpPr>
            <p:cNvPr id="110643" name="Rectangle 42"/>
            <p:cNvSpPr>
              <a:spLocks noChangeArrowheads="1"/>
            </p:cNvSpPr>
            <p:nvPr/>
          </p:nvSpPr>
          <p:spPr bwMode="auto">
            <a:xfrm>
              <a:off x="833" y="3024"/>
              <a:ext cx="78" cy="51"/>
            </a:xfrm>
            <a:prstGeom prst="rect">
              <a:avLst/>
            </a:prstGeom>
            <a:solidFill>
              <a:schemeClr val="bg1"/>
            </a:solidFill>
            <a:ln w="12700">
              <a:noFill/>
              <a:miter lim="800000"/>
            </a:ln>
          </p:spPr>
          <p:txBody>
            <a:bodyPr wrap="none" anchor="ctr"/>
            <a:lstStyle/>
            <a:p>
              <a:endParaRPr lang="zh-CN" altLang="en-US"/>
            </a:p>
          </p:txBody>
        </p:sp>
        <p:sp>
          <p:nvSpPr>
            <p:cNvPr id="110644" name="Line 43"/>
            <p:cNvSpPr>
              <a:spLocks noChangeShapeType="1"/>
            </p:cNvSpPr>
            <p:nvPr/>
          </p:nvSpPr>
          <p:spPr bwMode="auto">
            <a:xfrm>
              <a:off x="839" y="3030"/>
              <a:ext cx="68" cy="0"/>
            </a:xfrm>
            <a:prstGeom prst="line">
              <a:avLst/>
            </a:prstGeom>
            <a:noFill/>
            <a:ln w="25400">
              <a:solidFill>
                <a:schemeClr val="tx1"/>
              </a:solidFill>
              <a:round/>
            </a:ln>
          </p:spPr>
          <p:txBody>
            <a:bodyPr wrap="none" anchor="ctr"/>
            <a:lstStyle/>
            <a:p>
              <a:endParaRPr lang="zh-CN" altLang="en-US"/>
            </a:p>
          </p:txBody>
        </p:sp>
        <p:sp>
          <p:nvSpPr>
            <p:cNvPr id="110645" name="Line 44"/>
            <p:cNvSpPr>
              <a:spLocks noChangeShapeType="1"/>
            </p:cNvSpPr>
            <p:nvPr/>
          </p:nvSpPr>
          <p:spPr bwMode="auto">
            <a:xfrm>
              <a:off x="839" y="3075"/>
              <a:ext cx="68" cy="0"/>
            </a:xfrm>
            <a:prstGeom prst="line">
              <a:avLst/>
            </a:prstGeom>
            <a:noFill/>
            <a:ln w="25400">
              <a:solidFill>
                <a:schemeClr val="tx1"/>
              </a:solidFill>
              <a:round/>
            </a:ln>
          </p:spPr>
          <p:txBody>
            <a:bodyPr wrap="none" anchor="ctr"/>
            <a:lstStyle/>
            <a:p>
              <a:endParaRPr lang="zh-CN" altLang="en-US"/>
            </a:p>
          </p:txBody>
        </p:sp>
      </p:grpSp>
      <p:grpSp>
        <p:nvGrpSpPr>
          <p:cNvPr id="110632" name="Group 45"/>
          <p:cNvGrpSpPr/>
          <p:nvPr/>
        </p:nvGrpSpPr>
        <p:grpSpPr bwMode="auto">
          <a:xfrm>
            <a:off x="8937625" y="3757613"/>
            <a:ext cx="131763" cy="66675"/>
            <a:chOff x="5432" y="3030"/>
            <a:chExt cx="78" cy="51"/>
          </a:xfrm>
        </p:grpSpPr>
        <p:sp>
          <p:nvSpPr>
            <p:cNvPr id="110640" name="Rectangle 46"/>
            <p:cNvSpPr>
              <a:spLocks noChangeArrowheads="1"/>
            </p:cNvSpPr>
            <p:nvPr/>
          </p:nvSpPr>
          <p:spPr bwMode="auto">
            <a:xfrm>
              <a:off x="5432" y="3030"/>
              <a:ext cx="78" cy="51"/>
            </a:xfrm>
            <a:prstGeom prst="rect">
              <a:avLst/>
            </a:prstGeom>
            <a:solidFill>
              <a:schemeClr val="bg1"/>
            </a:solidFill>
            <a:ln w="12700">
              <a:noFill/>
              <a:miter lim="800000"/>
            </a:ln>
          </p:spPr>
          <p:txBody>
            <a:bodyPr wrap="none" anchor="ctr"/>
            <a:lstStyle/>
            <a:p>
              <a:endParaRPr lang="zh-CN" altLang="en-US"/>
            </a:p>
          </p:txBody>
        </p:sp>
        <p:sp>
          <p:nvSpPr>
            <p:cNvPr id="110641" name="Line 47"/>
            <p:cNvSpPr>
              <a:spLocks noChangeShapeType="1"/>
            </p:cNvSpPr>
            <p:nvPr/>
          </p:nvSpPr>
          <p:spPr bwMode="auto">
            <a:xfrm>
              <a:off x="5438" y="3036"/>
              <a:ext cx="68" cy="0"/>
            </a:xfrm>
            <a:prstGeom prst="line">
              <a:avLst/>
            </a:prstGeom>
            <a:noFill/>
            <a:ln w="25400">
              <a:solidFill>
                <a:schemeClr val="tx1"/>
              </a:solidFill>
              <a:round/>
            </a:ln>
          </p:spPr>
          <p:txBody>
            <a:bodyPr wrap="none" anchor="ctr"/>
            <a:lstStyle/>
            <a:p>
              <a:endParaRPr lang="zh-CN" altLang="en-US"/>
            </a:p>
          </p:txBody>
        </p:sp>
        <p:sp>
          <p:nvSpPr>
            <p:cNvPr id="110642" name="Line 48"/>
            <p:cNvSpPr>
              <a:spLocks noChangeShapeType="1"/>
            </p:cNvSpPr>
            <p:nvPr/>
          </p:nvSpPr>
          <p:spPr bwMode="auto">
            <a:xfrm>
              <a:off x="5438" y="3081"/>
              <a:ext cx="68" cy="0"/>
            </a:xfrm>
            <a:prstGeom prst="line">
              <a:avLst/>
            </a:prstGeom>
            <a:noFill/>
            <a:ln w="25400">
              <a:solidFill>
                <a:schemeClr val="tx1"/>
              </a:solidFill>
              <a:round/>
            </a:ln>
          </p:spPr>
          <p:txBody>
            <a:bodyPr wrap="none" anchor="ctr"/>
            <a:lstStyle/>
            <a:p>
              <a:endParaRPr lang="zh-CN" altLang="en-US"/>
            </a:p>
          </p:txBody>
        </p:sp>
      </p:grpSp>
      <p:sp>
        <p:nvSpPr>
          <p:cNvPr id="110633" name="Rectangle 69"/>
          <p:cNvSpPr>
            <a:spLocks noChangeArrowheads="1"/>
          </p:cNvSpPr>
          <p:nvPr/>
        </p:nvSpPr>
        <p:spPr bwMode="auto">
          <a:xfrm>
            <a:off x="3811588" y="4149725"/>
            <a:ext cx="2908300" cy="393700"/>
          </a:xfrm>
          <a:prstGeom prst="rect">
            <a:avLst/>
          </a:prstGeom>
          <a:noFill/>
          <a:ln w="12700">
            <a:noFill/>
            <a:miter lim="800000"/>
          </a:ln>
        </p:spPr>
        <p:txBody>
          <a:bodyPr lIns="90488" tIns="44450" rIns="90488" bIns="44450">
            <a:spAutoFit/>
          </a:bodyPr>
          <a:lstStyle/>
          <a:p>
            <a:pPr defTabSz="762000" eaLnBrk="0" hangingPunct="0"/>
            <a:r>
              <a:rPr kumimoji="1" lang="zh-CN" altLang="en-US" sz="2000">
                <a:latin typeface="Arial" panose="020B0604020202020204" pitchFamily="34" charset="0"/>
              </a:rPr>
              <a:t>数       据       部       分</a:t>
            </a:r>
          </a:p>
        </p:txBody>
      </p:sp>
      <p:sp>
        <p:nvSpPr>
          <p:cNvPr id="110634" name="Rectangle 71"/>
          <p:cNvSpPr>
            <a:spLocks noChangeArrowheads="1"/>
          </p:cNvSpPr>
          <p:nvPr/>
        </p:nvSpPr>
        <p:spPr bwMode="auto">
          <a:xfrm>
            <a:off x="611188" y="1773238"/>
            <a:ext cx="434975" cy="1187450"/>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固</a:t>
            </a:r>
          </a:p>
          <a:p>
            <a:pPr defTabSz="762000" eaLnBrk="0" hangingPunct="0">
              <a:lnSpc>
                <a:spcPct val="90000"/>
              </a:lnSpc>
            </a:pPr>
            <a:r>
              <a:rPr kumimoji="1" lang="zh-CN" altLang="en-US" sz="2000">
                <a:latin typeface="Arial" panose="020B0604020202020204" pitchFamily="34" charset="0"/>
              </a:rPr>
              <a:t>定</a:t>
            </a:r>
          </a:p>
          <a:p>
            <a:pPr defTabSz="762000" eaLnBrk="0" hangingPunct="0">
              <a:lnSpc>
                <a:spcPct val="90000"/>
              </a:lnSpc>
            </a:pPr>
            <a:r>
              <a:rPr kumimoji="1" lang="zh-CN" altLang="en-US" sz="2000">
                <a:latin typeface="Arial" panose="020B0604020202020204" pitchFamily="34" charset="0"/>
              </a:rPr>
              <a:t>部</a:t>
            </a:r>
          </a:p>
          <a:p>
            <a:pPr defTabSz="762000" eaLnBrk="0" hangingPunct="0">
              <a:lnSpc>
                <a:spcPct val="90000"/>
              </a:lnSpc>
            </a:pPr>
            <a:r>
              <a:rPr kumimoji="1" lang="zh-CN" altLang="en-US" sz="2000">
                <a:latin typeface="Arial" panose="020B0604020202020204" pitchFamily="34" charset="0"/>
              </a:rPr>
              <a:t>分</a:t>
            </a:r>
          </a:p>
        </p:txBody>
      </p:sp>
      <p:sp>
        <p:nvSpPr>
          <p:cNvPr id="110635" name="Rectangle 72"/>
          <p:cNvSpPr>
            <a:spLocks noChangeArrowheads="1"/>
          </p:cNvSpPr>
          <p:nvPr/>
        </p:nvSpPr>
        <p:spPr bwMode="auto">
          <a:xfrm>
            <a:off x="468313" y="3500438"/>
            <a:ext cx="688975" cy="638175"/>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可变</a:t>
            </a:r>
          </a:p>
          <a:p>
            <a:pPr defTabSz="762000" eaLnBrk="0" hangingPunct="0">
              <a:lnSpc>
                <a:spcPct val="90000"/>
              </a:lnSpc>
            </a:pPr>
            <a:r>
              <a:rPr kumimoji="1" lang="zh-CN" altLang="en-US" sz="2000">
                <a:latin typeface="Arial" panose="020B0604020202020204" pitchFamily="34" charset="0"/>
              </a:rPr>
              <a:t>部分</a:t>
            </a:r>
          </a:p>
        </p:txBody>
      </p:sp>
      <p:sp>
        <p:nvSpPr>
          <p:cNvPr id="110636" name="Text Box 74"/>
          <p:cNvSpPr txBox="1">
            <a:spLocks noChangeArrowheads="1"/>
          </p:cNvSpPr>
          <p:nvPr/>
        </p:nvSpPr>
        <p:spPr bwMode="auto">
          <a:xfrm>
            <a:off x="1080536" y="4979987"/>
            <a:ext cx="7345362" cy="904863"/>
          </a:xfrm>
          <a:prstGeom prst="rect">
            <a:avLst/>
          </a:prstGeom>
          <a:noFill/>
          <a:ln w="9525">
            <a:noFill/>
            <a:miter lim="800000"/>
          </a:ln>
        </p:spPr>
        <p:txBody>
          <a:bodyPr>
            <a:spAutoFit/>
          </a:bodyPr>
          <a:lstStyle/>
          <a:p>
            <a:pPr>
              <a:lnSpc>
                <a:spcPct val="110000"/>
              </a:lnSpc>
            </a:pPr>
            <a:r>
              <a:rPr lang="zh-CN" altLang="en-US" sz="2400">
                <a:latin typeface="Arial" panose="020B0604020202020204" pitchFamily="34" charset="0"/>
              </a:rPr>
              <a:t>生存时间</a:t>
            </a:r>
            <a:r>
              <a:rPr lang="en-US" altLang="zh-CN" sz="2400">
                <a:latin typeface="Arial" panose="020B0604020202020204" pitchFamily="34" charset="0"/>
              </a:rPr>
              <a:t>(8</a:t>
            </a:r>
            <a:r>
              <a:rPr lang="zh-CN" altLang="en-US" sz="2400">
                <a:latin typeface="Arial" panose="020B0604020202020204" pitchFamily="34" charset="0"/>
              </a:rPr>
              <a:t>位</a:t>
            </a:r>
            <a:r>
              <a:rPr lang="en-US" altLang="zh-CN" sz="2400">
                <a:latin typeface="Arial" panose="020B0604020202020204" pitchFamily="34" charset="0"/>
              </a:rPr>
              <a:t>)  </a:t>
            </a:r>
            <a:r>
              <a:rPr lang="zh-CN" altLang="en-US" sz="2400">
                <a:latin typeface="Arial" panose="020B0604020202020204" pitchFamily="34" charset="0"/>
              </a:rPr>
              <a:t>记为</a:t>
            </a:r>
            <a:r>
              <a:rPr lang="en-US" altLang="zh-CN" sz="2400">
                <a:latin typeface="Arial" panose="020B0604020202020204" pitchFamily="34" charset="0"/>
              </a:rPr>
              <a:t>TTL(Time To Live)</a:t>
            </a:r>
          </a:p>
          <a:p>
            <a:pPr>
              <a:lnSpc>
                <a:spcPct val="110000"/>
              </a:lnSpc>
            </a:pPr>
            <a:r>
              <a:rPr lang="zh-CN" altLang="en-US" sz="2400">
                <a:latin typeface="Arial" panose="020B0604020202020204" pitchFamily="34" charset="0"/>
              </a:rPr>
              <a:t>数据报在网络中可</a:t>
            </a:r>
            <a:r>
              <a:rPr lang="zh-CN" altLang="en-US" sz="2400">
                <a:solidFill>
                  <a:schemeClr val="hlink"/>
                </a:solidFill>
                <a:latin typeface="Arial" panose="020B0604020202020204" pitchFamily="34" charset="0"/>
              </a:rPr>
              <a:t>经过的</a:t>
            </a:r>
            <a:r>
              <a:rPr lang="zh-CN" altLang="en-US" sz="2400">
                <a:latin typeface="Arial" panose="020B0604020202020204" pitchFamily="34" charset="0"/>
              </a:rPr>
              <a:t>路由器数的</a:t>
            </a:r>
            <a:r>
              <a:rPr lang="zh-CN" altLang="en-US" sz="2400">
                <a:solidFill>
                  <a:srgbClr val="FF0000"/>
                </a:solidFill>
                <a:latin typeface="Arial" panose="020B0604020202020204" pitchFamily="34" charset="0"/>
              </a:rPr>
              <a:t>最大值</a:t>
            </a:r>
            <a:r>
              <a:rPr lang="zh-CN" altLang="en-US" sz="2400">
                <a:latin typeface="Arial" panose="020B0604020202020204" pitchFamily="34" charset="0"/>
              </a:rPr>
              <a:t>。</a:t>
            </a:r>
          </a:p>
        </p:txBody>
      </p:sp>
      <p:sp>
        <p:nvSpPr>
          <p:cNvPr id="110637" name="Rectangle 75"/>
          <p:cNvSpPr>
            <a:spLocks noChangeArrowheads="1"/>
          </p:cNvSpPr>
          <p:nvPr/>
        </p:nvSpPr>
        <p:spPr bwMode="auto">
          <a:xfrm>
            <a:off x="1116013" y="2238375"/>
            <a:ext cx="1954212" cy="481013"/>
          </a:xfrm>
          <a:prstGeom prst="rect">
            <a:avLst/>
          </a:prstGeom>
          <a:noFill/>
          <a:ln w="76200">
            <a:solidFill>
              <a:schemeClr val="hlink"/>
            </a:solidFill>
            <a:miter lim="800000"/>
          </a:ln>
        </p:spPr>
        <p:txBody>
          <a:bodyPr wrap="none" anchor="ctr"/>
          <a:lstStyle/>
          <a:p>
            <a:endParaRPr lang="zh-CN" altLang="en-US"/>
          </a:p>
        </p:txBody>
      </p:sp>
      <p:sp>
        <p:nvSpPr>
          <p:cNvPr id="110638" name="AutoShape 76"/>
          <p:cNvSpPr/>
          <p:nvPr/>
        </p:nvSpPr>
        <p:spPr bwMode="auto">
          <a:xfrm>
            <a:off x="949325" y="1412875"/>
            <a:ext cx="166688" cy="2160588"/>
          </a:xfrm>
          <a:prstGeom prst="leftBrace">
            <a:avLst>
              <a:gd name="adj1" fmla="val 108016"/>
              <a:gd name="adj2" fmla="val 50000"/>
            </a:avLst>
          </a:prstGeom>
          <a:noFill/>
          <a:ln w="28575">
            <a:solidFill>
              <a:schemeClr val="tx2"/>
            </a:solidFill>
            <a:round/>
          </a:ln>
        </p:spPr>
        <p:txBody>
          <a:bodyPr wrap="none" anchor="ctr"/>
          <a:lstStyle/>
          <a:p>
            <a:endParaRPr lang="zh-CN" altLang="en-US"/>
          </a:p>
        </p:txBody>
      </p:sp>
      <p:sp>
        <p:nvSpPr>
          <p:cNvPr id="110639" name="Rectangle 78"/>
          <p:cNvSpPr>
            <a:spLocks noChangeArrowheads="1"/>
          </p:cNvSpPr>
          <p:nvPr/>
        </p:nvSpPr>
        <p:spPr bwMode="auto">
          <a:xfrm>
            <a:off x="3381375" y="1397000"/>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区 分 服 务</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998D7709-7D71-401A-8E41-F0650C412DD9}"/>
                  </a:ext>
                </a:extLst>
              </p14:cNvPr>
              <p14:cNvContentPartPr/>
              <p14:nvPr/>
            </p14:nvContentPartPr>
            <p14:xfrm>
              <a:off x="3489692" y="5288498"/>
              <a:ext cx="2478240" cy="147960"/>
            </p14:xfrm>
          </p:contentPart>
        </mc:Choice>
        <mc:Fallback xmlns="">
          <p:pic>
            <p:nvPicPr>
              <p:cNvPr id="2" name="墨迹 1">
                <a:extLst>
                  <a:ext uri="{FF2B5EF4-FFF2-40B4-BE49-F238E27FC236}">
                    <a16:creationId xmlns:a16="http://schemas.microsoft.com/office/drawing/2014/main" id="{998D7709-7D71-401A-8E41-F0650C412DD9}"/>
                  </a:ext>
                </a:extLst>
              </p:cNvPr>
              <p:cNvPicPr/>
              <p:nvPr/>
            </p:nvPicPr>
            <p:blipFill>
              <a:blip r:embed="rId4"/>
              <a:stretch>
                <a:fillRect/>
              </a:stretch>
            </p:blipFill>
            <p:spPr>
              <a:xfrm>
                <a:off x="3471692" y="5270454"/>
                <a:ext cx="2513880" cy="183687"/>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9463F989-155D-4704-9EFC-05A717B39E60}"/>
                  </a:ext>
                </a:extLst>
              </p14:cNvPr>
              <p14:cNvContentPartPr/>
              <p14:nvPr/>
            </p14:nvContentPartPr>
            <p14:xfrm>
              <a:off x="3654932" y="5796098"/>
              <a:ext cx="3137760" cy="130680"/>
            </p14:xfrm>
          </p:contentPart>
        </mc:Choice>
        <mc:Fallback xmlns="">
          <p:pic>
            <p:nvPicPr>
              <p:cNvPr id="3" name="墨迹 2">
                <a:extLst>
                  <a:ext uri="{FF2B5EF4-FFF2-40B4-BE49-F238E27FC236}">
                    <a16:creationId xmlns:a16="http://schemas.microsoft.com/office/drawing/2014/main" id="{9463F989-155D-4704-9EFC-05A717B39E60}"/>
                  </a:ext>
                </a:extLst>
              </p:cNvPr>
              <p:cNvPicPr/>
              <p:nvPr/>
            </p:nvPicPr>
            <p:blipFill>
              <a:blip r:embed="rId6"/>
              <a:stretch>
                <a:fillRect/>
              </a:stretch>
            </p:blipFill>
            <p:spPr>
              <a:xfrm>
                <a:off x="3636932" y="5778098"/>
                <a:ext cx="3173400" cy="166320"/>
              </a:xfrm>
              <a:prstGeom prst="rect">
                <a:avLst/>
              </a:prstGeom>
            </p:spPr>
          </p:pic>
        </mc:Fallback>
      </mc:AlternateContent>
    </p:spTree>
    <p:extLst>
      <p:ext uri="{BB962C8B-B14F-4D97-AF65-F5344CB8AC3E}">
        <p14:creationId xmlns:p14="http://schemas.microsoft.com/office/powerpoint/2010/main" val="3439190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338138" y="228600"/>
            <a:ext cx="8455025" cy="685800"/>
          </a:xfrm>
        </p:spPr>
        <p:txBody>
          <a:bodyPr/>
          <a:lstStyle/>
          <a:p>
            <a:pPr eaLnBrk="1" hangingPunct="1"/>
            <a:r>
              <a:rPr lang="zh-CN" altLang="en-US">
                <a:latin typeface="+mn-lt"/>
              </a:rPr>
              <a:t>本章目的</a:t>
            </a:r>
            <a:endParaRPr lang="en-US" altLang="zh-CN" sz="2400">
              <a:latin typeface="+mn-lt"/>
            </a:endParaRPr>
          </a:p>
        </p:txBody>
      </p:sp>
      <p:sp>
        <p:nvSpPr>
          <p:cNvPr id="32771" name="Rectangle 3"/>
          <p:cNvSpPr>
            <a:spLocks noGrp="1" noChangeArrowheads="1"/>
          </p:cNvSpPr>
          <p:nvPr>
            <p:ph type="body" idx="1"/>
          </p:nvPr>
        </p:nvSpPr>
        <p:spPr>
          <a:xfrm>
            <a:off x="338138" y="1032387"/>
            <a:ext cx="8440737" cy="5132439"/>
          </a:xfrm>
        </p:spPr>
        <p:txBody>
          <a:bodyPr/>
          <a:lstStyle/>
          <a:p>
            <a:pPr>
              <a:spcBef>
                <a:spcPts val="600"/>
              </a:spcBef>
              <a:buFont typeface="Wingdings" charset="2"/>
              <a:buChar char="§"/>
              <a:defRPr/>
            </a:pPr>
            <a:r>
              <a:rPr lang="en-US" altLang="zh-CN"/>
              <a:t>understand principles behind network layer services, focusing on data plane:</a:t>
            </a:r>
          </a:p>
          <a:p>
            <a:pPr marL="342000" indent="-342000">
              <a:spcBef>
                <a:spcPts val="600"/>
              </a:spcBef>
              <a:buFont typeface="+mj-ea"/>
              <a:buAutoNum type="circleNumDbPlain"/>
              <a:defRPr/>
            </a:pPr>
            <a:r>
              <a:rPr lang="en-US" altLang="zh-CN"/>
              <a:t>network layer service models</a:t>
            </a:r>
          </a:p>
          <a:p>
            <a:pPr marL="342000" indent="-342000">
              <a:spcBef>
                <a:spcPts val="600"/>
              </a:spcBef>
              <a:buFont typeface="+mj-ea"/>
              <a:buAutoNum type="circleNumDbPlain"/>
              <a:defRPr/>
            </a:pPr>
            <a:endParaRPr lang="en-US" altLang="zh-CN"/>
          </a:p>
          <a:p>
            <a:pPr marL="342000" indent="-342000">
              <a:spcBef>
                <a:spcPts val="600"/>
              </a:spcBef>
              <a:buFont typeface="+mj-ea"/>
              <a:buAutoNum type="circleNumDbPlain"/>
              <a:defRPr/>
            </a:pPr>
            <a:r>
              <a:rPr lang="en-US" altLang="zh-CN"/>
              <a:t>forwarding versus routing</a:t>
            </a:r>
          </a:p>
          <a:p>
            <a:pPr marL="342000" indent="-342000">
              <a:spcBef>
                <a:spcPts val="600"/>
              </a:spcBef>
              <a:buFont typeface="+mj-ea"/>
              <a:buAutoNum type="circleNumDbPlain"/>
              <a:defRPr/>
            </a:pPr>
            <a:endParaRPr lang="en-US" altLang="zh-CN"/>
          </a:p>
          <a:p>
            <a:pPr marL="342000" indent="-342000">
              <a:spcBef>
                <a:spcPts val="600"/>
              </a:spcBef>
              <a:buFont typeface="+mj-ea"/>
              <a:buAutoNum type="circleNumDbPlain"/>
              <a:defRPr/>
            </a:pPr>
            <a:r>
              <a:rPr lang="en-US" altLang="zh-CN"/>
              <a:t>how a router works</a:t>
            </a:r>
          </a:p>
          <a:p>
            <a:pPr marL="342000" indent="-342000">
              <a:spcBef>
                <a:spcPts val="600"/>
              </a:spcBef>
              <a:buFont typeface="+mj-ea"/>
              <a:buAutoNum type="circleNumDbPlain"/>
              <a:defRPr/>
            </a:pPr>
            <a:endParaRPr lang="en-US" altLang="zh-CN"/>
          </a:p>
          <a:p>
            <a:pPr marL="342000" indent="-342000">
              <a:spcBef>
                <a:spcPts val="600"/>
              </a:spcBef>
              <a:buFont typeface="+mj-ea"/>
              <a:buAutoNum type="circleNumDbPlain"/>
              <a:defRPr/>
            </a:pPr>
            <a:r>
              <a:rPr lang="en-US" altLang="zh-CN"/>
              <a:t>generalized forwarding</a:t>
            </a:r>
          </a:p>
          <a:p>
            <a:pPr>
              <a:spcBef>
                <a:spcPts val="600"/>
              </a:spcBef>
              <a:buFont typeface="Wingdings" charset="2"/>
              <a:buChar char="§"/>
              <a:defRPr/>
            </a:pPr>
            <a:endParaRPr lang="en-US" altLang="zh-CN"/>
          </a:p>
          <a:p>
            <a:pPr>
              <a:spcBef>
                <a:spcPts val="600"/>
              </a:spcBef>
              <a:buFont typeface="Wingdings" charset="2"/>
              <a:buChar char="§"/>
              <a:defRPr/>
            </a:pPr>
            <a:r>
              <a:rPr lang="en-US" altLang="zh-CN"/>
              <a:t>instantiation, implementation in the Internet</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1618" name="Line 2"/>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p:spPr>
        <p:txBody>
          <a:bodyPr/>
          <a:lstStyle/>
          <a:p>
            <a:endParaRPr lang="zh-CN" altLang="en-US"/>
          </a:p>
        </p:txBody>
      </p:sp>
      <p:sp>
        <p:nvSpPr>
          <p:cNvPr id="111619" name="Rectangle 3"/>
          <p:cNvSpPr>
            <a:spLocks noChangeArrowheads="1"/>
          </p:cNvSpPr>
          <p:nvPr/>
        </p:nvSpPr>
        <p:spPr bwMode="auto">
          <a:xfrm>
            <a:off x="176213" y="2205038"/>
            <a:ext cx="434975" cy="698500"/>
          </a:xfrm>
          <a:prstGeom prst="rect">
            <a:avLst/>
          </a:prstGeom>
          <a:solidFill>
            <a:schemeClr val="bg1"/>
          </a:solid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a:t>
            </a:r>
          </a:p>
          <a:p>
            <a:pPr defTabSz="762000" eaLnBrk="0" hangingPunct="0"/>
            <a:r>
              <a:rPr kumimoji="1" lang="zh-CN" altLang="en-US" sz="2000">
                <a:latin typeface="Arial" panose="020B0604020202020204" pitchFamily="34" charset="0"/>
              </a:rPr>
              <a:t>部</a:t>
            </a:r>
          </a:p>
        </p:txBody>
      </p:sp>
      <p:sp>
        <p:nvSpPr>
          <p:cNvPr id="111620" name="Rectangle 4"/>
          <p:cNvSpPr>
            <a:spLocks noChangeArrowheads="1"/>
          </p:cNvSpPr>
          <p:nvPr/>
        </p:nvSpPr>
        <p:spPr bwMode="auto">
          <a:xfrm>
            <a:off x="3094038" y="1371600"/>
            <a:ext cx="1966912" cy="434975"/>
          </a:xfrm>
          <a:prstGeom prst="rect">
            <a:avLst/>
          </a:prstGeom>
          <a:solidFill>
            <a:srgbClr val="DDDDDD"/>
          </a:solidFill>
          <a:ln w="12700">
            <a:noFill/>
            <a:miter lim="800000"/>
          </a:ln>
        </p:spPr>
        <p:txBody>
          <a:bodyPr wrap="none" anchor="ctr"/>
          <a:lstStyle/>
          <a:p>
            <a:endParaRPr lang="zh-CN" altLang="en-US"/>
          </a:p>
        </p:txBody>
      </p:sp>
      <p:sp>
        <p:nvSpPr>
          <p:cNvPr id="111621" name="Rectangle 6"/>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ln>
        </p:spPr>
        <p:txBody>
          <a:bodyPr wrap="none" anchor="ctr"/>
          <a:lstStyle/>
          <a:p>
            <a:endParaRPr lang="zh-CN" altLang="en-US"/>
          </a:p>
        </p:txBody>
      </p:sp>
      <p:sp>
        <p:nvSpPr>
          <p:cNvPr id="111622" name="Rectangle 7"/>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ln>
        </p:spPr>
        <p:txBody>
          <a:bodyPr wrap="none" anchor="ctr"/>
          <a:lstStyle/>
          <a:p>
            <a:endParaRPr lang="zh-CN" altLang="en-US"/>
          </a:p>
        </p:txBody>
      </p:sp>
      <p:sp>
        <p:nvSpPr>
          <p:cNvPr id="111623" name="Line 8"/>
          <p:cNvSpPr>
            <a:spLocks noChangeShapeType="1"/>
          </p:cNvSpPr>
          <p:nvPr/>
        </p:nvSpPr>
        <p:spPr bwMode="auto">
          <a:xfrm>
            <a:off x="1131888" y="1812925"/>
            <a:ext cx="7878762" cy="0"/>
          </a:xfrm>
          <a:prstGeom prst="line">
            <a:avLst/>
          </a:prstGeom>
          <a:noFill/>
          <a:ln w="12700">
            <a:solidFill>
              <a:schemeClr val="tx1"/>
            </a:solidFill>
            <a:round/>
          </a:ln>
        </p:spPr>
        <p:txBody>
          <a:bodyPr wrap="none" anchor="ctr"/>
          <a:lstStyle/>
          <a:p>
            <a:endParaRPr lang="zh-CN" altLang="en-US"/>
          </a:p>
        </p:txBody>
      </p:sp>
      <p:sp>
        <p:nvSpPr>
          <p:cNvPr id="111624" name="Line 9"/>
          <p:cNvSpPr>
            <a:spLocks noChangeShapeType="1"/>
          </p:cNvSpPr>
          <p:nvPr/>
        </p:nvSpPr>
        <p:spPr bwMode="auto">
          <a:xfrm>
            <a:off x="1131888" y="2255838"/>
            <a:ext cx="7878762" cy="0"/>
          </a:xfrm>
          <a:prstGeom prst="line">
            <a:avLst/>
          </a:prstGeom>
          <a:noFill/>
          <a:ln w="12700">
            <a:solidFill>
              <a:schemeClr val="tx1"/>
            </a:solidFill>
            <a:round/>
          </a:ln>
        </p:spPr>
        <p:txBody>
          <a:bodyPr wrap="none" anchor="ctr"/>
          <a:lstStyle/>
          <a:p>
            <a:endParaRPr lang="zh-CN" altLang="en-US"/>
          </a:p>
        </p:txBody>
      </p:sp>
      <p:sp>
        <p:nvSpPr>
          <p:cNvPr id="111625" name="Line 10"/>
          <p:cNvSpPr>
            <a:spLocks noChangeShapeType="1"/>
          </p:cNvSpPr>
          <p:nvPr/>
        </p:nvSpPr>
        <p:spPr bwMode="auto">
          <a:xfrm>
            <a:off x="1131888" y="2700338"/>
            <a:ext cx="7878762" cy="0"/>
          </a:xfrm>
          <a:prstGeom prst="line">
            <a:avLst/>
          </a:prstGeom>
          <a:noFill/>
          <a:ln w="12700">
            <a:solidFill>
              <a:schemeClr val="tx1"/>
            </a:solidFill>
            <a:round/>
          </a:ln>
        </p:spPr>
        <p:txBody>
          <a:bodyPr wrap="none" anchor="ctr"/>
          <a:lstStyle/>
          <a:p>
            <a:endParaRPr lang="zh-CN" altLang="en-US"/>
          </a:p>
        </p:txBody>
      </p:sp>
      <p:sp>
        <p:nvSpPr>
          <p:cNvPr id="111626" name="Line 11"/>
          <p:cNvSpPr>
            <a:spLocks noChangeShapeType="1"/>
          </p:cNvSpPr>
          <p:nvPr/>
        </p:nvSpPr>
        <p:spPr bwMode="auto">
          <a:xfrm>
            <a:off x="1131888" y="3138488"/>
            <a:ext cx="7878762" cy="0"/>
          </a:xfrm>
          <a:prstGeom prst="line">
            <a:avLst/>
          </a:prstGeom>
          <a:noFill/>
          <a:ln w="12700">
            <a:solidFill>
              <a:schemeClr val="tx1"/>
            </a:solidFill>
            <a:round/>
          </a:ln>
        </p:spPr>
        <p:txBody>
          <a:bodyPr wrap="none" anchor="ctr"/>
          <a:lstStyle/>
          <a:p>
            <a:endParaRPr lang="zh-CN" altLang="en-US"/>
          </a:p>
        </p:txBody>
      </p:sp>
      <p:sp>
        <p:nvSpPr>
          <p:cNvPr id="111627" name="Line 12"/>
          <p:cNvSpPr>
            <a:spLocks noChangeShapeType="1"/>
          </p:cNvSpPr>
          <p:nvPr/>
        </p:nvSpPr>
        <p:spPr bwMode="auto">
          <a:xfrm>
            <a:off x="1131888" y="3582988"/>
            <a:ext cx="7878762" cy="0"/>
          </a:xfrm>
          <a:prstGeom prst="line">
            <a:avLst/>
          </a:prstGeom>
          <a:noFill/>
          <a:ln w="12700">
            <a:solidFill>
              <a:schemeClr val="tx1"/>
            </a:solidFill>
            <a:round/>
          </a:ln>
        </p:spPr>
        <p:txBody>
          <a:bodyPr wrap="none" anchor="ctr"/>
          <a:lstStyle/>
          <a:p>
            <a:endParaRPr lang="zh-CN" altLang="en-US"/>
          </a:p>
        </p:txBody>
      </p:sp>
      <p:sp>
        <p:nvSpPr>
          <p:cNvPr id="111628" name="Line 13"/>
          <p:cNvSpPr>
            <a:spLocks noChangeShapeType="1"/>
          </p:cNvSpPr>
          <p:nvPr/>
        </p:nvSpPr>
        <p:spPr bwMode="auto">
          <a:xfrm>
            <a:off x="2100263" y="1370013"/>
            <a:ext cx="0" cy="442912"/>
          </a:xfrm>
          <a:prstGeom prst="line">
            <a:avLst/>
          </a:prstGeom>
          <a:noFill/>
          <a:ln w="12700">
            <a:solidFill>
              <a:schemeClr val="tx1"/>
            </a:solidFill>
            <a:round/>
          </a:ln>
        </p:spPr>
        <p:txBody>
          <a:bodyPr wrap="none" anchor="ctr"/>
          <a:lstStyle/>
          <a:p>
            <a:endParaRPr lang="zh-CN" altLang="en-US"/>
          </a:p>
        </p:txBody>
      </p:sp>
      <p:sp>
        <p:nvSpPr>
          <p:cNvPr id="111629" name="Line 14"/>
          <p:cNvSpPr>
            <a:spLocks noChangeShapeType="1"/>
          </p:cNvSpPr>
          <p:nvPr/>
        </p:nvSpPr>
        <p:spPr bwMode="auto">
          <a:xfrm>
            <a:off x="3084513" y="1370013"/>
            <a:ext cx="0" cy="442912"/>
          </a:xfrm>
          <a:prstGeom prst="line">
            <a:avLst/>
          </a:prstGeom>
          <a:noFill/>
          <a:ln w="12700">
            <a:solidFill>
              <a:schemeClr val="tx1"/>
            </a:solidFill>
            <a:round/>
          </a:ln>
        </p:spPr>
        <p:txBody>
          <a:bodyPr wrap="none" anchor="ctr"/>
          <a:lstStyle/>
          <a:p>
            <a:endParaRPr lang="zh-CN" altLang="en-US"/>
          </a:p>
        </p:txBody>
      </p:sp>
      <p:sp>
        <p:nvSpPr>
          <p:cNvPr id="111630" name="Line 15"/>
          <p:cNvSpPr>
            <a:spLocks noChangeShapeType="1"/>
          </p:cNvSpPr>
          <p:nvPr/>
        </p:nvSpPr>
        <p:spPr bwMode="auto">
          <a:xfrm>
            <a:off x="3084513" y="2265363"/>
            <a:ext cx="0" cy="431800"/>
          </a:xfrm>
          <a:prstGeom prst="line">
            <a:avLst/>
          </a:prstGeom>
          <a:noFill/>
          <a:ln w="12700">
            <a:solidFill>
              <a:schemeClr val="tx1"/>
            </a:solidFill>
            <a:round/>
          </a:ln>
        </p:spPr>
        <p:txBody>
          <a:bodyPr wrap="none" anchor="ctr"/>
          <a:lstStyle/>
          <a:p>
            <a:endParaRPr lang="zh-CN" altLang="en-US"/>
          </a:p>
        </p:txBody>
      </p:sp>
      <p:sp>
        <p:nvSpPr>
          <p:cNvPr id="111631" name="Line 16"/>
          <p:cNvSpPr>
            <a:spLocks noChangeShapeType="1"/>
          </p:cNvSpPr>
          <p:nvPr/>
        </p:nvSpPr>
        <p:spPr bwMode="auto">
          <a:xfrm>
            <a:off x="5057775" y="1370013"/>
            <a:ext cx="0" cy="1327150"/>
          </a:xfrm>
          <a:prstGeom prst="line">
            <a:avLst/>
          </a:prstGeom>
          <a:noFill/>
          <a:ln w="12700">
            <a:solidFill>
              <a:schemeClr val="tx1"/>
            </a:solidFill>
            <a:round/>
          </a:ln>
        </p:spPr>
        <p:txBody>
          <a:bodyPr wrap="none" anchor="ctr"/>
          <a:lstStyle/>
          <a:p>
            <a:endParaRPr lang="zh-CN" altLang="en-US"/>
          </a:p>
        </p:txBody>
      </p:sp>
      <p:sp>
        <p:nvSpPr>
          <p:cNvPr id="111632" name="Line 17"/>
          <p:cNvSpPr>
            <a:spLocks noChangeShapeType="1"/>
          </p:cNvSpPr>
          <p:nvPr/>
        </p:nvSpPr>
        <p:spPr bwMode="auto">
          <a:xfrm flipV="1">
            <a:off x="7029450" y="3578225"/>
            <a:ext cx="0" cy="441325"/>
          </a:xfrm>
          <a:prstGeom prst="line">
            <a:avLst/>
          </a:prstGeom>
          <a:noFill/>
          <a:ln w="12700">
            <a:solidFill>
              <a:schemeClr val="tx1"/>
            </a:solidFill>
            <a:round/>
          </a:ln>
        </p:spPr>
        <p:txBody>
          <a:bodyPr wrap="none" anchor="ctr"/>
          <a:lstStyle/>
          <a:p>
            <a:endParaRPr lang="zh-CN" altLang="en-US"/>
          </a:p>
        </p:txBody>
      </p:sp>
      <p:sp>
        <p:nvSpPr>
          <p:cNvPr id="111633" name="Line 18"/>
          <p:cNvSpPr>
            <a:spLocks noChangeShapeType="1"/>
          </p:cNvSpPr>
          <p:nvPr/>
        </p:nvSpPr>
        <p:spPr bwMode="auto">
          <a:xfrm>
            <a:off x="5859463" y="1822450"/>
            <a:ext cx="0" cy="433388"/>
          </a:xfrm>
          <a:prstGeom prst="line">
            <a:avLst/>
          </a:prstGeom>
          <a:noFill/>
          <a:ln w="12700">
            <a:solidFill>
              <a:schemeClr val="tx1"/>
            </a:solidFill>
            <a:round/>
          </a:ln>
        </p:spPr>
        <p:txBody>
          <a:bodyPr wrap="none" anchor="ctr"/>
          <a:lstStyle/>
          <a:p>
            <a:endParaRPr lang="zh-CN" altLang="en-US"/>
          </a:p>
        </p:txBody>
      </p:sp>
      <p:sp>
        <p:nvSpPr>
          <p:cNvPr id="111634" name="Rectangle 19"/>
          <p:cNvSpPr>
            <a:spLocks noChangeArrowheads="1"/>
          </p:cNvSpPr>
          <p:nvPr/>
        </p:nvSpPr>
        <p:spPr bwMode="auto">
          <a:xfrm>
            <a:off x="1079500" y="9826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0</a:t>
            </a:r>
          </a:p>
        </p:txBody>
      </p:sp>
      <p:sp>
        <p:nvSpPr>
          <p:cNvPr id="111635" name="Rectangle 20"/>
          <p:cNvSpPr>
            <a:spLocks noChangeArrowheads="1"/>
          </p:cNvSpPr>
          <p:nvPr/>
        </p:nvSpPr>
        <p:spPr bwMode="auto">
          <a:xfrm>
            <a:off x="2014538" y="982663"/>
            <a:ext cx="3222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4</a:t>
            </a:r>
          </a:p>
        </p:txBody>
      </p:sp>
      <p:sp>
        <p:nvSpPr>
          <p:cNvPr id="111636" name="Rectangle 21"/>
          <p:cNvSpPr>
            <a:spLocks noChangeArrowheads="1"/>
          </p:cNvSpPr>
          <p:nvPr/>
        </p:nvSpPr>
        <p:spPr bwMode="auto">
          <a:xfrm>
            <a:off x="3009900" y="9826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8</a:t>
            </a:r>
          </a:p>
        </p:txBody>
      </p:sp>
      <p:sp>
        <p:nvSpPr>
          <p:cNvPr id="111637" name="Rectangle 22"/>
          <p:cNvSpPr>
            <a:spLocks noChangeArrowheads="1"/>
          </p:cNvSpPr>
          <p:nvPr/>
        </p:nvSpPr>
        <p:spPr bwMode="auto">
          <a:xfrm>
            <a:off x="4960938"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16</a:t>
            </a:r>
          </a:p>
        </p:txBody>
      </p:sp>
      <p:sp>
        <p:nvSpPr>
          <p:cNvPr id="111638" name="Rectangle 23"/>
          <p:cNvSpPr>
            <a:spLocks noChangeArrowheads="1"/>
          </p:cNvSpPr>
          <p:nvPr/>
        </p:nvSpPr>
        <p:spPr bwMode="auto">
          <a:xfrm>
            <a:off x="5757863" y="982663"/>
            <a:ext cx="4619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19</a:t>
            </a:r>
          </a:p>
        </p:txBody>
      </p:sp>
      <p:sp>
        <p:nvSpPr>
          <p:cNvPr id="111639" name="Rectangle 24"/>
          <p:cNvSpPr>
            <a:spLocks noChangeArrowheads="1"/>
          </p:cNvSpPr>
          <p:nvPr/>
        </p:nvSpPr>
        <p:spPr bwMode="auto">
          <a:xfrm>
            <a:off x="6932613"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24</a:t>
            </a:r>
          </a:p>
        </p:txBody>
      </p:sp>
      <p:sp>
        <p:nvSpPr>
          <p:cNvPr id="111640" name="Rectangle 25"/>
          <p:cNvSpPr>
            <a:spLocks noChangeArrowheads="1"/>
          </p:cNvSpPr>
          <p:nvPr/>
        </p:nvSpPr>
        <p:spPr bwMode="auto">
          <a:xfrm>
            <a:off x="8645525"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31</a:t>
            </a:r>
          </a:p>
        </p:txBody>
      </p:sp>
      <p:sp>
        <p:nvSpPr>
          <p:cNvPr id="111641" name="Rectangle 26"/>
          <p:cNvSpPr>
            <a:spLocks noChangeArrowheads="1"/>
          </p:cNvSpPr>
          <p:nvPr/>
        </p:nvSpPr>
        <p:spPr bwMode="auto">
          <a:xfrm>
            <a:off x="1228725" y="1397000"/>
            <a:ext cx="7588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版 本</a:t>
            </a:r>
          </a:p>
        </p:txBody>
      </p:sp>
      <p:sp>
        <p:nvSpPr>
          <p:cNvPr id="111642" name="Rectangle 27"/>
          <p:cNvSpPr>
            <a:spLocks noChangeArrowheads="1"/>
          </p:cNvSpPr>
          <p:nvPr/>
        </p:nvSpPr>
        <p:spPr bwMode="auto">
          <a:xfrm>
            <a:off x="5116513" y="1873250"/>
            <a:ext cx="688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标志</a:t>
            </a:r>
          </a:p>
        </p:txBody>
      </p:sp>
      <p:sp>
        <p:nvSpPr>
          <p:cNvPr id="111643" name="Rectangle 28"/>
          <p:cNvSpPr>
            <a:spLocks noChangeArrowheads="1"/>
          </p:cNvSpPr>
          <p:nvPr/>
        </p:nvSpPr>
        <p:spPr bwMode="auto">
          <a:xfrm>
            <a:off x="1425575" y="2278063"/>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生 存 时 间</a:t>
            </a:r>
          </a:p>
        </p:txBody>
      </p:sp>
      <p:sp>
        <p:nvSpPr>
          <p:cNvPr id="111644" name="Rectangle 29"/>
          <p:cNvSpPr>
            <a:spLocks noChangeArrowheads="1"/>
          </p:cNvSpPr>
          <p:nvPr/>
        </p:nvSpPr>
        <p:spPr bwMode="auto">
          <a:xfrm>
            <a:off x="3556000" y="2278063"/>
            <a:ext cx="969963"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协    议</a:t>
            </a:r>
          </a:p>
        </p:txBody>
      </p:sp>
      <p:sp>
        <p:nvSpPr>
          <p:cNvPr id="111645" name="Rectangle 30"/>
          <p:cNvSpPr>
            <a:spLocks noChangeArrowheads="1"/>
          </p:cNvSpPr>
          <p:nvPr/>
        </p:nvSpPr>
        <p:spPr bwMode="auto">
          <a:xfrm>
            <a:off x="2570163" y="187325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    识</a:t>
            </a:r>
          </a:p>
        </p:txBody>
      </p:sp>
      <p:sp>
        <p:nvSpPr>
          <p:cNvPr id="111646" name="Rectangle 32"/>
          <p:cNvSpPr>
            <a:spLocks noChangeArrowheads="1"/>
          </p:cNvSpPr>
          <p:nvPr/>
        </p:nvSpPr>
        <p:spPr bwMode="auto">
          <a:xfrm>
            <a:off x="6507163" y="1397000"/>
            <a:ext cx="1360487"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总   长   度</a:t>
            </a:r>
          </a:p>
        </p:txBody>
      </p:sp>
      <p:sp>
        <p:nvSpPr>
          <p:cNvPr id="111647" name="Rectangle 33"/>
          <p:cNvSpPr>
            <a:spLocks noChangeArrowheads="1"/>
          </p:cNvSpPr>
          <p:nvPr/>
        </p:nvSpPr>
        <p:spPr bwMode="auto">
          <a:xfrm>
            <a:off x="6778625" y="18732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片   偏   移</a:t>
            </a:r>
          </a:p>
        </p:txBody>
      </p:sp>
      <p:sp>
        <p:nvSpPr>
          <p:cNvPr id="111648" name="Rectangle 34"/>
          <p:cNvSpPr>
            <a:spLocks noChangeArrowheads="1"/>
          </p:cNvSpPr>
          <p:nvPr/>
        </p:nvSpPr>
        <p:spPr bwMode="auto">
          <a:xfrm>
            <a:off x="7502525" y="360680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填    充</a:t>
            </a:r>
          </a:p>
        </p:txBody>
      </p:sp>
      <p:sp>
        <p:nvSpPr>
          <p:cNvPr id="111649" name="Rectangle 35"/>
          <p:cNvSpPr>
            <a:spLocks noChangeArrowheads="1"/>
          </p:cNvSpPr>
          <p:nvPr/>
        </p:nvSpPr>
        <p:spPr bwMode="auto">
          <a:xfrm>
            <a:off x="5926138" y="2278063"/>
            <a:ext cx="22891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   部   检   验   和</a:t>
            </a:r>
          </a:p>
        </p:txBody>
      </p:sp>
      <p:sp>
        <p:nvSpPr>
          <p:cNvPr id="111650" name="Rectangle 36"/>
          <p:cNvSpPr>
            <a:spLocks noChangeArrowheads="1"/>
          </p:cNvSpPr>
          <p:nvPr/>
        </p:nvSpPr>
        <p:spPr bwMode="auto">
          <a:xfrm>
            <a:off x="4416425" y="27368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源   地   址</a:t>
            </a:r>
          </a:p>
        </p:txBody>
      </p:sp>
      <p:sp>
        <p:nvSpPr>
          <p:cNvPr id="111651" name="Rectangle 37"/>
          <p:cNvSpPr>
            <a:spLocks noChangeArrowheads="1"/>
          </p:cNvSpPr>
          <p:nvPr/>
        </p:nvSpPr>
        <p:spPr bwMode="auto">
          <a:xfrm>
            <a:off x="4160838" y="3178175"/>
            <a:ext cx="18256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目   的   地   址</a:t>
            </a:r>
          </a:p>
        </p:txBody>
      </p:sp>
      <p:sp>
        <p:nvSpPr>
          <p:cNvPr id="111652" name="Rectangle 38"/>
          <p:cNvSpPr>
            <a:spLocks noChangeArrowheads="1"/>
          </p:cNvSpPr>
          <p:nvPr/>
        </p:nvSpPr>
        <p:spPr bwMode="auto">
          <a:xfrm>
            <a:off x="2228850" y="3606800"/>
            <a:ext cx="3815148" cy="397545"/>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可   选   字   段  </a:t>
            </a:r>
            <a:r>
              <a:rPr kumimoji="1" lang="en-US" altLang="zh-CN" sz="2000">
                <a:latin typeface="Arial" panose="020B0604020202020204" pitchFamily="34" charset="0"/>
              </a:rPr>
              <a:t>(</a:t>
            </a:r>
            <a:r>
              <a:rPr kumimoji="1" lang="zh-CN" altLang="en-US" sz="2000">
                <a:latin typeface="Arial" panose="020B0604020202020204" pitchFamily="34" charset="0"/>
              </a:rPr>
              <a:t>长   度   可   变</a:t>
            </a:r>
            <a:r>
              <a:rPr kumimoji="1" lang="en-US" altLang="zh-CN" sz="2000">
                <a:latin typeface="Arial" panose="020B0604020202020204" pitchFamily="34" charset="0"/>
              </a:rPr>
              <a:t>)</a:t>
            </a:r>
          </a:p>
        </p:txBody>
      </p:sp>
      <p:sp>
        <p:nvSpPr>
          <p:cNvPr id="111653" name="Rectangle 39"/>
          <p:cNvSpPr>
            <a:spLocks noChangeArrowheads="1"/>
          </p:cNvSpPr>
          <p:nvPr/>
        </p:nvSpPr>
        <p:spPr bwMode="auto">
          <a:xfrm>
            <a:off x="608013" y="968375"/>
            <a:ext cx="434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位</a:t>
            </a:r>
          </a:p>
        </p:txBody>
      </p:sp>
      <p:sp>
        <p:nvSpPr>
          <p:cNvPr id="111654" name="Rectangle 40"/>
          <p:cNvSpPr>
            <a:spLocks noChangeArrowheads="1"/>
          </p:cNvSpPr>
          <p:nvPr/>
        </p:nvSpPr>
        <p:spPr bwMode="auto">
          <a:xfrm>
            <a:off x="2003425" y="1377950"/>
            <a:ext cx="1196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首部长度</a:t>
            </a:r>
          </a:p>
        </p:txBody>
      </p:sp>
      <p:grpSp>
        <p:nvGrpSpPr>
          <p:cNvPr id="111655" name="Group 41"/>
          <p:cNvGrpSpPr/>
          <p:nvPr/>
        </p:nvGrpSpPr>
        <p:grpSpPr bwMode="auto">
          <a:xfrm>
            <a:off x="1069975" y="3748088"/>
            <a:ext cx="131763" cy="69850"/>
            <a:chOff x="833" y="3024"/>
            <a:chExt cx="78" cy="51"/>
          </a:xfrm>
        </p:grpSpPr>
        <p:sp>
          <p:nvSpPr>
            <p:cNvPr id="111668" name="Rectangle 42"/>
            <p:cNvSpPr>
              <a:spLocks noChangeArrowheads="1"/>
            </p:cNvSpPr>
            <p:nvPr/>
          </p:nvSpPr>
          <p:spPr bwMode="auto">
            <a:xfrm>
              <a:off x="833" y="3024"/>
              <a:ext cx="78" cy="51"/>
            </a:xfrm>
            <a:prstGeom prst="rect">
              <a:avLst/>
            </a:prstGeom>
            <a:solidFill>
              <a:schemeClr val="bg1"/>
            </a:solidFill>
            <a:ln w="12700">
              <a:noFill/>
              <a:miter lim="800000"/>
            </a:ln>
          </p:spPr>
          <p:txBody>
            <a:bodyPr wrap="none" anchor="ctr"/>
            <a:lstStyle/>
            <a:p>
              <a:endParaRPr lang="zh-CN" altLang="en-US"/>
            </a:p>
          </p:txBody>
        </p:sp>
        <p:sp>
          <p:nvSpPr>
            <p:cNvPr id="111669" name="Line 43"/>
            <p:cNvSpPr>
              <a:spLocks noChangeShapeType="1"/>
            </p:cNvSpPr>
            <p:nvPr/>
          </p:nvSpPr>
          <p:spPr bwMode="auto">
            <a:xfrm>
              <a:off x="839" y="3030"/>
              <a:ext cx="68" cy="0"/>
            </a:xfrm>
            <a:prstGeom prst="line">
              <a:avLst/>
            </a:prstGeom>
            <a:noFill/>
            <a:ln w="25400">
              <a:solidFill>
                <a:schemeClr val="tx1"/>
              </a:solidFill>
              <a:round/>
            </a:ln>
          </p:spPr>
          <p:txBody>
            <a:bodyPr wrap="none" anchor="ctr"/>
            <a:lstStyle/>
            <a:p>
              <a:endParaRPr lang="zh-CN" altLang="en-US"/>
            </a:p>
          </p:txBody>
        </p:sp>
        <p:sp>
          <p:nvSpPr>
            <p:cNvPr id="111670" name="Line 44"/>
            <p:cNvSpPr>
              <a:spLocks noChangeShapeType="1"/>
            </p:cNvSpPr>
            <p:nvPr/>
          </p:nvSpPr>
          <p:spPr bwMode="auto">
            <a:xfrm>
              <a:off x="839" y="3075"/>
              <a:ext cx="68" cy="0"/>
            </a:xfrm>
            <a:prstGeom prst="line">
              <a:avLst/>
            </a:prstGeom>
            <a:noFill/>
            <a:ln w="25400">
              <a:solidFill>
                <a:schemeClr val="tx1"/>
              </a:solidFill>
              <a:round/>
            </a:ln>
          </p:spPr>
          <p:txBody>
            <a:bodyPr wrap="none" anchor="ctr"/>
            <a:lstStyle/>
            <a:p>
              <a:endParaRPr lang="zh-CN" altLang="en-US"/>
            </a:p>
          </p:txBody>
        </p:sp>
      </p:grpSp>
      <p:grpSp>
        <p:nvGrpSpPr>
          <p:cNvPr id="111656" name="Group 45"/>
          <p:cNvGrpSpPr/>
          <p:nvPr/>
        </p:nvGrpSpPr>
        <p:grpSpPr bwMode="auto">
          <a:xfrm>
            <a:off x="8937625" y="3757613"/>
            <a:ext cx="131763" cy="66675"/>
            <a:chOff x="5432" y="3030"/>
            <a:chExt cx="78" cy="51"/>
          </a:xfrm>
        </p:grpSpPr>
        <p:sp>
          <p:nvSpPr>
            <p:cNvPr id="111665" name="Rectangle 46"/>
            <p:cNvSpPr>
              <a:spLocks noChangeArrowheads="1"/>
            </p:cNvSpPr>
            <p:nvPr/>
          </p:nvSpPr>
          <p:spPr bwMode="auto">
            <a:xfrm>
              <a:off x="5432" y="3030"/>
              <a:ext cx="78" cy="51"/>
            </a:xfrm>
            <a:prstGeom prst="rect">
              <a:avLst/>
            </a:prstGeom>
            <a:solidFill>
              <a:schemeClr val="bg1"/>
            </a:solidFill>
            <a:ln w="12700">
              <a:noFill/>
              <a:miter lim="800000"/>
            </a:ln>
          </p:spPr>
          <p:txBody>
            <a:bodyPr wrap="none" anchor="ctr"/>
            <a:lstStyle/>
            <a:p>
              <a:endParaRPr lang="zh-CN" altLang="en-US"/>
            </a:p>
          </p:txBody>
        </p:sp>
        <p:sp>
          <p:nvSpPr>
            <p:cNvPr id="111666" name="Line 47"/>
            <p:cNvSpPr>
              <a:spLocks noChangeShapeType="1"/>
            </p:cNvSpPr>
            <p:nvPr/>
          </p:nvSpPr>
          <p:spPr bwMode="auto">
            <a:xfrm>
              <a:off x="5438" y="3036"/>
              <a:ext cx="68" cy="0"/>
            </a:xfrm>
            <a:prstGeom prst="line">
              <a:avLst/>
            </a:prstGeom>
            <a:noFill/>
            <a:ln w="25400">
              <a:solidFill>
                <a:schemeClr val="tx1"/>
              </a:solidFill>
              <a:round/>
            </a:ln>
          </p:spPr>
          <p:txBody>
            <a:bodyPr wrap="none" anchor="ctr"/>
            <a:lstStyle/>
            <a:p>
              <a:endParaRPr lang="zh-CN" altLang="en-US"/>
            </a:p>
          </p:txBody>
        </p:sp>
        <p:sp>
          <p:nvSpPr>
            <p:cNvPr id="111667" name="Line 48"/>
            <p:cNvSpPr>
              <a:spLocks noChangeShapeType="1"/>
            </p:cNvSpPr>
            <p:nvPr/>
          </p:nvSpPr>
          <p:spPr bwMode="auto">
            <a:xfrm>
              <a:off x="5438" y="3081"/>
              <a:ext cx="68" cy="0"/>
            </a:xfrm>
            <a:prstGeom prst="line">
              <a:avLst/>
            </a:prstGeom>
            <a:noFill/>
            <a:ln w="25400">
              <a:solidFill>
                <a:schemeClr val="tx1"/>
              </a:solidFill>
              <a:round/>
            </a:ln>
          </p:spPr>
          <p:txBody>
            <a:bodyPr wrap="none" anchor="ctr"/>
            <a:lstStyle/>
            <a:p>
              <a:endParaRPr lang="zh-CN" altLang="en-US"/>
            </a:p>
          </p:txBody>
        </p:sp>
      </p:grpSp>
      <p:sp>
        <p:nvSpPr>
          <p:cNvPr id="111657" name="Rectangle 69"/>
          <p:cNvSpPr>
            <a:spLocks noChangeArrowheads="1"/>
          </p:cNvSpPr>
          <p:nvPr/>
        </p:nvSpPr>
        <p:spPr bwMode="auto">
          <a:xfrm>
            <a:off x="3811588" y="4149725"/>
            <a:ext cx="2908300" cy="393700"/>
          </a:xfrm>
          <a:prstGeom prst="rect">
            <a:avLst/>
          </a:prstGeom>
          <a:noFill/>
          <a:ln w="12700">
            <a:noFill/>
            <a:miter lim="800000"/>
          </a:ln>
        </p:spPr>
        <p:txBody>
          <a:bodyPr lIns="90488" tIns="44450" rIns="90488" bIns="44450">
            <a:spAutoFit/>
          </a:bodyPr>
          <a:lstStyle/>
          <a:p>
            <a:pPr defTabSz="762000" eaLnBrk="0" hangingPunct="0"/>
            <a:r>
              <a:rPr kumimoji="1" lang="zh-CN" altLang="en-US" sz="2000">
                <a:latin typeface="Arial" panose="020B0604020202020204" pitchFamily="34" charset="0"/>
              </a:rPr>
              <a:t>数       据       部       分</a:t>
            </a:r>
          </a:p>
        </p:txBody>
      </p:sp>
      <p:sp>
        <p:nvSpPr>
          <p:cNvPr id="111658" name="Rectangle 71"/>
          <p:cNvSpPr>
            <a:spLocks noChangeArrowheads="1"/>
          </p:cNvSpPr>
          <p:nvPr/>
        </p:nvSpPr>
        <p:spPr bwMode="auto">
          <a:xfrm>
            <a:off x="611188" y="1773238"/>
            <a:ext cx="434975" cy="1187450"/>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固</a:t>
            </a:r>
          </a:p>
          <a:p>
            <a:pPr defTabSz="762000" eaLnBrk="0" hangingPunct="0">
              <a:lnSpc>
                <a:spcPct val="90000"/>
              </a:lnSpc>
            </a:pPr>
            <a:r>
              <a:rPr kumimoji="1" lang="zh-CN" altLang="en-US" sz="2000">
                <a:latin typeface="Arial" panose="020B0604020202020204" pitchFamily="34" charset="0"/>
              </a:rPr>
              <a:t>定</a:t>
            </a:r>
          </a:p>
          <a:p>
            <a:pPr defTabSz="762000" eaLnBrk="0" hangingPunct="0">
              <a:lnSpc>
                <a:spcPct val="90000"/>
              </a:lnSpc>
            </a:pPr>
            <a:r>
              <a:rPr kumimoji="1" lang="zh-CN" altLang="en-US" sz="2000">
                <a:latin typeface="Arial" panose="020B0604020202020204" pitchFamily="34" charset="0"/>
              </a:rPr>
              <a:t>部</a:t>
            </a:r>
          </a:p>
          <a:p>
            <a:pPr defTabSz="762000" eaLnBrk="0" hangingPunct="0">
              <a:lnSpc>
                <a:spcPct val="90000"/>
              </a:lnSpc>
            </a:pPr>
            <a:r>
              <a:rPr kumimoji="1" lang="zh-CN" altLang="en-US" sz="2000">
                <a:latin typeface="Arial" panose="020B0604020202020204" pitchFamily="34" charset="0"/>
              </a:rPr>
              <a:t>分</a:t>
            </a:r>
          </a:p>
        </p:txBody>
      </p:sp>
      <p:sp>
        <p:nvSpPr>
          <p:cNvPr id="111659" name="Rectangle 72"/>
          <p:cNvSpPr>
            <a:spLocks noChangeArrowheads="1"/>
          </p:cNvSpPr>
          <p:nvPr/>
        </p:nvSpPr>
        <p:spPr bwMode="auto">
          <a:xfrm>
            <a:off x="468313" y="3500438"/>
            <a:ext cx="688975" cy="638175"/>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可变</a:t>
            </a:r>
          </a:p>
          <a:p>
            <a:pPr defTabSz="762000" eaLnBrk="0" hangingPunct="0">
              <a:lnSpc>
                <a:spcPct val="90000"/>
              </a:lnSpc>
            </a:pPr>
            <a:r>
              <a:rPr kumimoji="1" lang="zh-CN" altLang="en-US" sz="2000">
                <a:latin typeface="Arial" panose="020B0604020202020204" pitchFamily="34" charset="0"/>
              </a:rPr>
              <a:t>部分</a:t>
            </a:r>
          </a:p>
        </p:txBody>
      </p:sp>
      <p:grpSp>
        <p:nvGrpSpPr>
          <p:cNvPr id="4" name="Group 77"/>
          <p:cNvGrpSpPr/>
          <p:nvPr/>
        </p:nvGrpSpPr>
        <p:grpSpPr bwMode="auto">
          <a:xfrm>
            <a:off x="774699" y="2238375"/>
            <a:ext cx="7586663" cy="3702051"/>
            <a:chOff x="488" y="1410"/>
            <a:chExt cx="4779" cy="2332"/>
          </a:xfrm>
        </p:grpSpPr>
        <p:sp useBgFill="1">
          <p:nvSpPr>
            <p:cNvPr id="111663" name="Text Box 74"/>
            <p:cNvSpPr txBox="1">
              <a:spLocks noChangeArrowheads="1"/>
            </p:cNvSpPr>
            <p:nvPr/>
          </p:nvSpPr>
          <p:spPr bwMode="auto">
            <a:xfrm>
              <a:off x="488" y="3172"/>
              <a:ext cx="4779" cy="570"/>
            </a:xfrm>
            <a:prstGeom prst="rect">
              <a:avLst/>
            </a:prstGeom>
            <a:ln w="9525">
              <a:noFill/>
              <a:miter lim="800000"/>
            </a:ln>
          </p:spPr>
          <p:txBody>
            <a:bodyPr wrap="none">
              <a:spAutoFit/>
            </a:bodyPr>
            <a:lstStyle/>
            <a:p>
              <a:pPr algn="ctr">
                <a:lnSpc>
                  <a:spcPct val="110000"/>
                </a:lnSpc>
              </a:pPr>
              <a:r>
                <a:rPr lang="zh-CN" altLang="en-US" sz="2400">
                  <a:latin typeface="Arial" panose="020B0604020202020204" pitchFamily="34" charset="0"/>
                </a:rPr>
                <a:t>协议</a:t>
              </a:r>
              <a:r>
                <a:rPr lang="en-US" altLang="zh-CN" sz="2400">
                  <a:latin typeface="Arial" panose="020B0604020202020204" pitchFamily="34" charset="0"/>
                </a:rPr>
                <a:t>(8 </a:t>
              </a:r>
              <a:r>
                <a:rPr lang="zh-CN" altLang="en-US" sz="2400">
                  <a:latin typeface="Arial" panose="020B0604020202020204" pitchFamily="34" charset="0"/>
                </a:rPr>
                <a:t>位</a:t>
              </a:r>
              <a:r>
                <a:rPr lang="en-US" altLang="zh-CN" sz="2400">
                  <a:latin typeface="Arial" panose="020B0604020202020204" pitchFamily="34" charset="0"/>
                </a:rPr>
                <a:t>)</a:t>
              </a:r>
              <a:r>
                <a:rPr lang="zh-CN" altLang="en-US" sz="2400">
                  <a:latin typeface="Arial" panose="020B0604020202020204" pitchFamily="34" charset="0"/>
                </a:rPr>
                <a:t>字段</a:t>
              </a:r>
              <a:r>
                <a:rPr lang="zh-CN" altLang="en-US" sz="2400">
                  <a:solidFill>
                    <a:srgbClr val="FF0000"/>
                  </a:solidFill>
                  <a:latin typeface="Arial" panose="020B0604020202020204" pitchFamily="34" charset="0"/>
                </a:rPr>
                <a:t>指出</a:t>
              </a:r>
              <a:r>
                <a:rPr lang="zh-CN" altLang="en-US" sz="2400">
                  <a:latin typeface="Arial" panose="020B0604020202020204" pitchFamily="34" charset="0"/>
                </a:rPr>
                <a:t>此数据报携带的数据</a:t>
              </a:r>
              <a:r>
                <a:rPr lang="zh-CN" altLang="en-US" sz="2400">
                  <a:solidFill>
                    <a:srgbClr val="FF0000"/>
                  </a:solidFill>
                  <a:latin typeface="Arial" panose="020B0604020202020204" pitchFamily="34" charset="0"/>
                </a:rPr>
                <a:t>使用</a:t>
              </a:r>
              <a:r>
                <a:rPr lang="zh-CN" altLang="en-US" sz="2400">
                  <a:latin typeface="Arial" panose="020B0604020202020204" pitchFamily="34" charset="0"/>
                </a:rPr>
                <a:t>何种协议</a:t>
              </a:r>
              <a:r>
                <a:rPr lang="en-US" altLang="zh-CN" sz="2400">
                  <a:latin typeface="Arial" panose="020B0604020202020204" pitchFamily="34" charset="0"/>
                </a:rPr>
                <a:t>, </a:t>
              </a:r>
              <a:endParaRPr lang="zh-CN" altLang="en-US" sz="2400">
                <a:latin typeface="Arial" panose="020B0604020202020204" pitchFamily="34" charset="0"/>
              </a:endParaRPr>
            </a:p>
            <a:p>
              <a:pPr algn="ctr">
                <a:lnSpc>
                  <a:spcPct val="110000"/>
                </a:lnSpc>
              </a:pPr>
              <a:r>
                <a:rPr lang="zh-CN" altLang="en-US" sz="2400">
                  <a:latin typeface="Arial" panose="020B0604020202020204" pitchFamily="34" charset="0"/>
                </a:rPr>
                <a:t>以便目的主机的</a:t>
              </a:r>
              <a:r>
                <a:rPr lang="en-US" altLang="zh-CN" sz="2400">
                  <a:latin typeface="Arial" panose="020B0604020202020204" pitchFamily="34" charset="0"/>
                </a:rPr>
                <a:t>IP</a:t>
              </a:r>
              <a:r>
                <a:rPr lang="zh-CN" altLang="en-US" sz="2400">
                  <a:latin typeface="Arial" panose="020B0604020202020204" pitchFamily="34" charset="0"/>
                </a:rPr>
                <a:t>层将数据部分</a:t>
              </a:r>
              <a:r>
                <a:rPr lang="zh-CN" altLang="en-US" sz="2400">
                  <a:solidFill>
                    <a:srgbClr val="FF0000"/>
                  </a:solidFill>
                  <a:latin typeface="Arial" panose="020B0604020202020204" pitchFamily="34" charset="0"/>
                </a:rPr>
                <a:t>上交给</a:t>
              </a:r>
              <a:r>
                <a:rPr lang="zh-CN" altLang="en-US" sz="2400">
                  <a:latin typeface="Arial" panose="020B0604020202020204" pitchFamily="34" charset="0"/>
                </a:rPr>
                <a:t>哪个处理过程。</a:t>
              </a:r>
            </a:p>
          </p:txBody>
        </p:sp>
        <p:sp>
          <p:nvSpPr>
            <p:cNvPr id="111664" name="Rectangle 75"/>
            <p:cNvSpPr>
              <a:spLocks noChangeArrowheads="1"/>
            </p:cNvSpPr>
            <p:nvPr/>
          </p:nvSpPr>
          <p:spPr bwMode="auto">
            <a:xfrm>
              <a:off x="1971" y="1410"/>
              <a:ext cx="1227" cy="307"/>
            </a:xfrm>
            <a:prstGeom prst="rect">
              <a:avLst/>
            </a:prstGeom>
            <a:noFill/>
            <a:ln w="76200">
              <a:solidFill>
                <a:schemeClr val="hlink"/>
              </a:solidFill>
              <a:miter lim="800000"/>
            </a:ln>
          </p:spPr>
          <p:txBody>
            <a:bodyPr wrap="none" anchor="ctr"/>
            <a:lstStyle/>
            <a:p>
              <a:endParaRPr lang="zh-CN" altLang="en-US"/>
            </a:p>
          </p:txBody>
        </p:sp>
      </p:grpSp>
      <p:sp>
        <p:nvSpPr>
          <p:cNvPr id="111661" name="AutoShape 76"/>
          <p:cNvSpPr/>
          <p:nvPr/>
        </p:nvSpPr>
        <p:spPr bwMode="auto">
          <a:xfrm>
            <a:off x="949325" y="1412875"/>
            <a:ext cx="166688" cy="2160588"/>
          </a:xfrm>
          <a:prstGeom prst="leftBrace">
            <a:avLst>
              <a:gd name="adj1" fmla="val 108016"/>
              <a:gd name="adj2" fmla="val 50000"/>
            </a:avLst>
          </a:prstGeom>
          <a:noFill/>
          <a:ln w="28575">
            <a:solidFill>
              <a:schemeClr val="tx2"/>
            </a:solidFill>
            <a:round/>
          </a:ln>
        </p:spPr>
        <p:txBody>
          <a:bodyPr wrap="none" anchor="ctr"/>
          <a:lstStyle/>
          <a:p>
            <a:endParaRPr lang="zh-CN" altLang="en-US"/>
          </a:p>
        </p:txBody>
      </p:sp>
      <p:sp>
        <p:nvSpPr>
          <p:cNvPr id="111662" name="Rectangle 78"/>
          <p:cNvSpPr>
            <a:spLocks noChangeArrowheads="1"/>
          </p:cNvSpPr>
          <p:nvPr/>
        </p:nvSpPr>
        <p:spPr bwMode="auto">
          <a:xfrm>
            <a:off x="3381375" y="1397000"/>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区 分 服 务</a:t>
            </a:r>
          </a:p>
        </p:txBody>
      </p:sp>
    </p:spTree>
    <p:extLst>
      <p:ext uri="{BB962C8B-B14F-4D97-AF65-F5344CB8AC3E}">
        <p14:creationId xmlns:p14="http://schemas.microsoft.com/office/powerpoint/2010/main" val="3694625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2000" fill="hold" nodeType="afterEffect">
                                  <p:stCondLst>
                                    <p:cond delay="500"/>
                                  </p:st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8212" name="Rectangle 4"/>
          <p:cNvSpPr>
            <a:spLocks noChangeArrowheads="1"/>
          </p:cNvSpPr>
          <p:nvPr/>
        </p:nvSpPr>
        <p:spPr bwMode="auto">
          <a:xfrm>
            <a:off x="250825" y="2133600"/>
            <a:ext cx="8642350" cy="628650"/>
          </a:xfrm>
          <a:prstGeom prst="rect">
            <a:avLst/>
          </a:prstGeom>
          <a:solidFill>
            <a:srgbClr val="FFFF99"/>
          </a:solidFill>
          <a:ln w="28575">
            <a:solidFill>
              <a:schemeClr val="tx1"/>
            </a:solidFill>
            <a:miter lim="800000"/>
          </a:ln>
          <a:effectLst>
            <a:outerShdw dist="35921" dir="2700000" algn="ctr" rotWithShape="0">
              <a:schemeClr val="bg2"/>
            </a:outerShdw>
          </a:effectLst>
        </p:spPr>
        <p:txBody>
          <a:bodyPr wrap="none" anchor="ctr"/>
          <a:lstStyle/>
          <a:p>
            <a:pPr algn="ctr">
              <a:defRPr/>
            </a:pPr>
            <a:endParaRPr kumimoji="1" lang="zh-CN" altLang="zh-CN" sz="3200">
              <a:latin typeface="Arial" panose="020B0604020202020204" pitchFamily="34" charset="0"/>
              <a:ea typeface="黑体" panose="02010609060101010101" pitchFamily="49" charset="-122"/>
            </a:endParaRPr>
          </a:p>
        </p:txBody>
      </p:sp>
      <p:sp>
        <p:nvSpPr>
          <p:cNvPr id="478213" name="Rectangle 5"/>
          <p:cNvSpPr>
            <a:spLocks noChangeArrowheads="1"/>
          </p:cNvSpPr>
          <p:nvPr/>
        </p:nvSpPr>
        <p:spPr bwMode="auto">
          <a:xfrm>
            <a:off x="250825" y="2762250"/>
            <a:ext cx="8642350" cy="1743075"/>
          </a:xfrm>
          <a:prstGeom prst="rect">
            <a:avLst/>
          </a:prstGeom>
          <a:solidFill>
            <a:srgbClr val="CCECFF"/>
          </a:solidFill>
          <a:ln w="28575">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112644" name="Rectangle 11"/>
          <p:cNvSpPr>
            <a:spLocks noChangeArrowheads="1"/>
          </p:cNvSpPr>
          <p:nvPr/>
        </p:nvSpPr>
        <p:spPr bwMode="auto">
          <a:xfrm>
            <a:off x="1706563" y="3390900"/>
            <a:ext cx="5730875" cy="487363"/>
          </a:xfrm>
          <a:prstGeom prst="rect">
            <a:avLst/>
          </a:prstGeom>
          <a:solidFill>
            <a:srgbClr val="FFCCFF"/>
          </a:solidFill>
          <a:ln w="19050">
            <a:solidFill>
              <a:schemeClr val="tx1"/>
            </a:solidFill>
            <a:miter lim="800000"/>
          </a:ln>
        </p:spPr>
        <p:txBody>
          <a:bodyPr wrap="none" anchor="ctr"/>
          <a:lstStyle/>
          <a:p>
            <a:endParaRPr lang="zh-CN" altLang="en-US"/>
          </a:p>
        </p:txBody>
      </p:sp>
      <p:sp>
        <p:nvSpPr>
          <p:cNvPr id="112645" name="Rectangle 6"/>
          <p:cNvSpPr>
            <a:spLocks noChangeArrowheads="1"/>
          </p:cNvSpPr>
          <p:nvPr/>
        </p:nvSpPr>
        <p:spPr bwMode="auto">
          <a:xfrm>
            <a:off x="1743075" y="3425825"/>
            <a:ext cx="1246188" cy="446088"/>
          </a:xfrm>
          <a:prstGeom prst="rect">
            <a:avLst/>
          </a:prstGeom>
          <a:solidFill>
            <a:schemeClr val="accent2"/>
          </a:solidFill>
          <a:ln w="9525">
            <a:noFill/>
            <a:miter lim="800000"/>
          </a:ln>
        </p:spPr>
        <p:txBody>
          <a:bodyPr wrap="none" anchor="ctr"/>
          <a:lstStyle/>
          <a:p>
            <a:endParaRPr lang="zh-CN" altLang="en-US"/>
          </a:p>
        </p:txBody>
      </p:sp>
      <p:sp>
        <p:nvSpPr>
          <p:cNvPr id="112646" name="Text Box 7"/>
          <p:cNvSpPr txBox="1">
            <a:spLocks noChangeArrowheads="1"/>
          </p:cNvSpPr>
          <p:nvPr/>
        </p:nvSpPr>
        <p:spPr bwMode="auto">
          <a:xfrm>
            <a:off x="508000" y="2176463"/>
            <a:ext cx="946150"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运输层</a:t>
            </a:r>
          </a:p>
        </p:txBody>
      </p:sp>
      <p:sp>
        <p:nvSpPr>
          <p:cNvPr id="112647" name="Text Box 8"/>
          <p:cNvSpPr txBox="1">
            <a:spLocks noChangeArrowheads="1"/>
          </p:cNvSpPr>
          <p:nvPr/>
        </p:nvSpPr>
        <p:spPr bwMode="auto">
          <a:xfrm>
            <a:off x="508000" y="3216275"/>
            <a:ext cx="946150"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网络层</a:t>
            </a:r>
          </a:p>
        </p:txBody>
      </p:sp>
      <p:sp>
        <p:nvSpPr>
          <p:cNvPr id="112648" name="Line 9"/>
          <p:cNvSpPr>
            <a:spLocks noChangeShapeType="1"/>
          </p:cNvSpPr>
          <p:nvPr/>
        </p:nvSpPr>
        <p:spPr bwMode="auto">
          <a:xfrm>
            <a:off x="2989263" y="3390900"/>
            <a:ext cx="0" cy="487363"/>
          </a:xfrm>
          <a:prstGeom prst="line">
            <a:avLst/>
          </a:prstGeom>
          <a:noFill/>
          <a:ln w="9525">
            <a:solidFill>
              <a:schemeClr val="tx1"/>
            </a:solidFill>
            <a:round/>
          </a:ln>
        </p:spPr>
        <p:txBody>
          <a:bodyPr/>
          <a:lstStyle/>
          <a:p>
            <a:endParaRPr lang="zh-CN" altLang="en-US"/>
          </a:p>
        </p:txBody>
      </p:sp>
      <p:sp>
        <p:nvSpPr>
          <p:cNvPr id="112649" name="Text Box 10"/>
          <p:cNvSpPr txBox="1">
            <a:spLocks noChangeArrowheads="1"/>
          </p:cNvSpPr>
          <p:nvPr/>
        </p:nvSpPr>
        <p:spPr bwMode="auto">
          <a:xfrm>
            <a:off x="1960563" y="3382963"/>
            <a:ext cx="692150"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首部</a:t>
            </a:r>
          </a:p>
        </p:txBody>
      </p:sp>
      <p:sp>
        <p:nvSpPr>
          <p:cNvPr id="112650" name="Rectangle 13"/>
          <p:cNvSpPr>
            <a:spLocks noChangeArrowheads="1"/>
          </p:cNvSpPr>
          <p:nvPr/>
        </p:nvSpPr>
        <p:spPr bwMode="auto">
          <a:xfrm>
            <a:off x="4187825" y="2273300"/>
            <a:ext cx="1025525" cy="349250"/>
          </a:xfrm>
          <a:prstGeom prst="rect">
            <a:avLst/>
          </a:prstGeom>
          <a:solidFill>
            <a:srgbClr val="FFCCFF"/>
          </a:solidFill>
          <a:ln w="9525">
            <a:solidFill>
              <a:schemeClr val="tx1"/>
            </a:solidFill>
            <a:miter lim="800000"/>
          </a:ln>
        </p:spPr>
        <p:txBody>
          <a:bodyPr wrap="none" anchor="ctr"/>
          <a:lstStyle/>
          <a:p>
            <a:endParaRPr lang="zh-CN" altLang="en-US"/>
          </a:p>
        </p:txBody>
      </p:sp>
      <p:sp>
        <p:nvSpPr>
          <p:cNvPr id="112651" name="Text Box 14"/>
          <p:cNvSpPr txBox="1">
            <a:spLocks noChangeArrowheads="1"/>
          </p:cNvSpPr>
          <p:nvPr/>
        </p:nvSpPr>
        <p:spPr bwMode="auto">
          <a:xfrm>
            <a:off x="4344988" y="2239963"/>
            <a:ext cx="693737" cy="398462"/>
          </a:xfrm>
          <a:prstGeom prst="rect">
            <a:avLst/>
          </a:prstGeom>
          <a:noFill/>
          <a:ln w="9525">
            <a:noFill/>
            <a:miter lim="800000"/>
          </a:ln>
        </p:spPr>
        <p:txBody>
          <a:bodyPr wrap="none">
            <a:spAutoFit/>
          </a:bodyPr>
          <a:lstStyle/>
          <a:p>
            <a:r>
              <a:rPr kumimoji="1" lang="en-US" altLang="zh-CN" sz="2000">
                <a:latin typeface="Arial" panose="020B0604020202020204" pitchFamily="34" charset="0"/>
              </a:rPr>
              <a:t>TCP</a:t>
            </a:r>
          </a:p>
        </p:txBody>
      </p:sp>
      <p:sp>
        <p:nvSpPr>
          <p:cNvPr id="112652" name="Rectangle 15"/>
          <p:cNvSpPr>
            <a:spLocks noChangeArrowheads="1"/>
          </p:cNvSpPr>
          <p:nvPr/>
        </p:nvSpPr>
        <p:spPr bwMode="auto">
          <a:xfrm>
            <a:off x="5470525" y="2273300"/>
            <a:ext cx="1027113" cy="349250"/>
          </a:xfrm>
          <a:prstGeom prst="rect">
            <a:avLst/>
          </a:prstGeom>
          <a:solidFill>
            <a:srgbClr val="FFCCFF"/>
          </a:solidFill>
          <a:ln w="9525">
            <a:solidFill>
              <a:schemeClr val="tx1"/>
            </a:solidFill>
            <a:miter lim="800000"/>
          </a:ln>
        </p:spPr>
        <p:txBody>
          <a:bodyPr wrap="none" anchor="ctr"/>
          <a:lstStyle/>
          <a:p>
            <a:endParaRPr lang="zh-CN" altLang="en-US"/>
          </a:p>
        </p:txBody>
      </p:sp>
      <p:sp>
        <p:nvSpPr>
          <p:cNvPr id="112653" name="Text Box 16"/>
          <p:cNvSpPr txBox="1">
            <a:spLocks noChangeArrowheads="1"/>
          </p:cNvSpPr>
          <p:nvPr/>
        </p:nvSpPr>
        <p:spPr bwMode="auto">
          <a:xfrm>
            <a:off x="5605463" y="2273300"/>
            <a:ext cx="722312"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UDP</a:t>
            </a:r>
          </a:p>
        </p:txBody>
      </p:sp>
      <p:sp>
        <p:nvSpPr>
          <p:cNvPr id="112654" name="Rectangle 17"/>
          <p:cNvSpPr>
            <a:spLocks noChangeArrowheads="1"/>
          </p:cNvSpPr>
          <p:nvPr/>
        </p:nvSpPr>
        <p:spPr bwMode="auto">
          <a:xfrm>
            <a:off x="2047875" y="2892425"/>
            <a:ext cx="1027113" cy="349250"/>
          </a:xfrm>
          <a:prstGeom prst="rect">
            <a:avLst/>
          </a:prstGeom>
          <a:solidFill>
            <a:srgbClr val="FFCCFF"/>
          </a:solidFill>
          <a:ln w="9525">
            <a:solidFill>
              <a:schemeClr val="tx1"/>
            </a:solidFill>
            <a:miter lim="800000"/>
          </a:ln>
        </p:spPr>
        <p:txBody>
          <a:bodyPr wrap="none" anchor="ctr"/>
          <a:lstStyle/>
          <a:p>
            <a:endParaRPr lang="zh-CN" altLang="en-US"/>
          </a:p>
        </p:txBody>
      </p:sp>
      <p:sp>
        <p:nvSpPr>
          <p:cNvPr id="112655" name="Text Box 18"/>
          <p:cNvSpPr txBox="1">
            <a:spLocks noChangeArrowheads="1"/>
          </p:cNvSpPr>
          <p:nvPr/>
        </p:nvSpPr>
        <p:spPr bwMode="auto">
          <a:xfrm>
            <a:off x="2133600" y="2857500"/>
            <a:ext cx="819150"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ICMP</a:t>
            </a:r>
          </a:p>
        </p:txBody>
      </p:sp>
      <p:sp>
        <p:nvSpPr>
          <p:cNvPr id="112656" name="Rectangle 19"/>
          <p:cNvSpPr>
            <a:spLocks noChangeArrowheads="1"/>
          </p:cNvSpPr>
          <p:nvPr/>
        </p:nvSpPr>
        <p:spPr bwMode="auto">
          <a:xfrm>
            <a:off x="3246438" y="2892425"/>
            <a:ext cx="1025525" cy="349250"/>
          </a:xfrm>
          <a:prstGeom prst="rect">
            <a:avLst/>
          </a:prstGeom>
          <a:solidFill>
            <a:srgbClr val="FFCCFF"/>
          </a:solidFill>
          <a:ln w="9525">
            <a:solidFill>
              <a:schemeClr val="tx1"/>
            </a:solidFill>
            <a:miter lim="800000"/>
          </a:ln>
        </p:spPr>
        <p:txBody>
          <a:bodyPr wrap="none" anchor="ctr"/>
          <a:lstStyle/>
          <a:p>
            <a:endParaRPr lang="zh-CN" altLang="en-US"/>
          </a:p>
        </p:txBody>
      </p:sp>
      <p:sp>
        <p:nvSpPr>
          <p:cNvPr id="112657" name="Text Box 20"/>
          <p:cNvSpPr txBox="1">
            <a:spLocks noChangeArrowheads="1"/>
          </p:cNvSpPr>
          <p:nvPr/>
        </p:nvSpPr>
        <p:spPr bwMode="auto">
          <a:xfrm>
            <a:off x="3333750" y="2857500"/>
            <a:ext cx="831850"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IGMP</a:t>
            </a:r>
          </a:p>
        </p:txBody>
      </p:sp>
      <p:sp>
        <p:nvSpPr>
          <p:cNvPr id="112658" name="Rectangle 21"/>
          <p:cNvSpPr>
            <a:spLocks noChangeArrowheads="1"/>
          </p:cNvSpPr>
          <p:nvPr/>
        </p:nvSpPr>
        <p:spPr bwMode="auto">
          <a:xfrm>
            <a:off x="6804025" y="2892425"/>
            <a:ext cx="1025525" cy="349250"/>
          </a:xfrm>
          <a:prstGeom prst="rect">
            <a:avLst/>
          </a:prstGeom>
          <a:solidFill>
            <a:srgbClr val="FFCCFF"/>
          </a:solidFill>
          <a:ln w="9525">
            <a:solidFill>
              <a:schemeClr val="tx1"/>
            </a:solidFill>
            <a:miter lim="800000"/>
          </a:ln>
        </p:spPr>
        <p:txBody>
          <a:bodyPr wrap="none" anchor="ctr"/>
          <a:lstStyle/>
          <a:p>
            <a:endParaRPr lang="zh-CN" altLang="en-US"/>
          </a:p>
        </p:txBody>
      </p:sp>
      <p:sp>
        <p:nvSpPr>
          <p:cNvPr id="112659" name="Text Box 22"/>
          <p:cNvSpPr txBox="1">
            <a:spLocks noChangeArrowheads="1"/>
          </p:cNvSpPr>
          <p:nvPr/>
        </p:nvSpPr>
        <p:spPr bwMode="auto">
          <a:xfrm>
            <a:off x="6891338" y="2857500"/>
            <a:ext cx="876300"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OSPF</a:t>
            </a:r>
          </a:p>
        </p:txBody>
      </p:sp>
      <p:sp>
        <p:nvSpPr>
          <p:cNvPr id="478233" name="Line 25"/>
          <p:cNvSpPr>
            <a:spLocks noChangeShapeType="1"/>
          </p:cNvSpPr>
          <p:nvPr/>
        </p:nvSpPr>
        <p:spPr bwMode="auto">
          <a:xfrm flipV="1">
            <a:off x="5556250" y="2622550"/>
            <a:ext cx="428625" cy="976313"/>
          </a:xfrm>
          <a:prstGeom prst="line">
            <a:avLst/>
          </a:prstGeom>
          <a:noFill/>
          <a:ln w="76200">
            <a:solidFill>
              <a:schemeClr val="hlink"/>
            </a:solidFill>
            <a:round/>
            <a:tailEnd type="triangle" w="sm" len="med"/>
          </a:ln>
        </p:spPr>
        <p:txBody>
          <a:bodyPr/>
          <a:lstStyle/>
          <a:p>
            <a:endParaRPr lang="zh-CN" altLang="en-US"/>
          </a:p>
        </p:txBody>
      </p:sp>
      <p:sp>
        <p:nvSpPr>
          <p:cNvPr id="478235" name="Line 27"/>
          <p:cNvSpPr>
            <a:spLocks noChangeShapeType="1"/>
          </p:cNvSpPr>
          <p:nvPr/>
        </p:nvSpPr>
        <p:spPr bwMode="auto">
          <a:xfrm flipH="1" flipV="1">
            <a:off x="4699000" y="2622550"/>
            <a:ext cx="868363" cy="996950"/>
          </a:xfrm>
          <a:prstGeom prst="line">
            <a:avLst/>
          </a:prstGeom>
          <a:noFill/>
          <a:ln w="76200">
            <a:solidFill>
              <a:schemeClr val="hlink"/>
            </a:solidFill>
            <a:round/>
            <a:tailEnd type="triangle" w="sm" len="med"/>
          </a:ln>
        </p:spPr>
        <p:txBody>
          <a:bodyPr/>
          <a:lstStyle/>
          <a:p>
            <a:endParaRPr lang="zh-CN" altLang="en-US"/>
          </a:p>
        </p:txBody>
      </p:sp>
      <p:sp>
        <p:nvSpPr>
          <p:cNvPr id="478236" name="Line 28"/>
          <p:cNvSpPr>
            <a:spLocks noChangeShapeType="1"/>
          </p:cNvSpPr>
          <p:nvPr/>
        </p:nvSpPr>
        <p:spPr bwMode="auto">
          <a:xfrm flipH="1" flipV="1">
            <a:off x="4294188" y="3175000"/>
            <a:ext cx="1303337" cy="463550"/>
          </a:xfrm>
          <a:prstGeom prst="line">
            <a:avLst/>
          </a:prstGeom>
          <a:noFill/>
          <a:ln w="76200">
            <a:solidFill>
              <a:schemeClr val="hlink"/>
            </a:solidFill>
            <a:round/>
            <a:tailEnd type="triangle" w="sm" len="med"/>
          </a:ln>
        </p:spPr>
        <p:txBody>
          <a:bodyPr/>
          <a:lstStyle/>
          <a:p>
            <a:endParaRPr lang="zh-CN" altLang="en-US"/>
          </a:p>
        </p:txBody>
      </p:sp>
      <p:sp>
        <p:nvSpPr>
          <p:cNvPr id="478237" name="Line 29"/>
          <p:cNvSpPr>
            <a:spLocks noChangeShapeType="1"/>
          </p:cNvSpPr>
          <p:nvPr/>
        </p:nvSpPr>
        <p:spPr bwMode="auto">
          <a:xfrm flipH="1" flipV="1">
            <a:off x="2811463" y="3255963"/>
            <a:ext cx="2782887" cy="373062"/>
          </a:xfrm>
          <a:prstGeom prst="line">
            <a:avLst/>
          </a:prstGeom>
          <a:noFill/>
          <a:ln w="76200">
            <a:solidFill>
              <a:schemeClr val="hlink"/>
            </a:solidFill>
            <a:round/>
            <a:tailEnd type="triangle" w="sm" len="med"/>
          </a:ln>
        </p:spPr>
        <p:txBody>
          <a:bodyPr/>
          <a:lstStyle/>
          <a:p>
            <a:endParaRPr lang="zh-CN" altLang="en-US"/>
          </a:p>
        </p:txBody>
      </p:sp>
      <p:sp>
        <p:nvSpPr>
          <p:cNvPr id="478238" name="Line 30"/>
          <p:cNvSpPr>
            <a:spLocks noChangeShapeType="1"/>
          </p:cNvSpPr>
          <p:nvPr/>
        </p:nvSpPr>
        <p:spPr bwMode="auto">
          <a:xfrm flipV="1">
            <a:off x="5581650" y="3173413"/>
            <a:ext cx="1195388" cy="447675"/>
          </a:xfrm>
          <a:prstGeom prst="line">
            <a:avLst/>
          </a:prstGeom>
          <a:noFill/>
          <a:ln w="76200">
            <a:solidFill>
              <a:schemeClr val="hlink"/>
            </a:solidFill>
            <a:round/>
            <a:tailEnd type="triangle" w="sm" len="med"/>
          </a:ln>
        </p:spPr>
        <p:txBody>
          <a:bodyPr/>
          <a:lstStyle/>
          <a:p>
            <a:endParaRPr lang="zh-CN" altLang="en-US"/>
          </a:p>
        </p:txBody>
      </p:sp>
      <p:sp>
        <p:nvSpPr>
          <p:cNvPr id="112665" name="Text Box 31"/>
          <p:cNvSpPr txBox="1">
            <a:spLocks noChangeArrowheads="1"/>
          </p:cNvSpPr>
          <p:nvPr/>
        </p:nvSpPr>
        <p:spPr bwMode="auto">
          <a:xfrm>
            <a:off x="3132138" y="3463925"/>
            <a:ext cx="1409700"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数 据 部 分</a:t>
            </a:r>
          </a:p>
        </p:txBody>
      </p:sp>
      <p:sp>
        <p:nvSpPr>
          <p:cNvPr id="112666" name="Line 32"/>
          <p:cNvSpPr>
            <a:spLocks noChangeShapeType="1"/>
          </p:cNvSpPr>
          <p:nvPr/>
        </p:nvSpPr>
        <p:spPr bwMode="auto">
          <a:xfrm>
            <a:off x="1706563" y="4156075"/>
            <a:ext cx="5730875" cy="0"/>
          </a:xfrm>
          <a:prstGeom prst="line">
            <a:avLst/>
          </a:prstGeom>
          <a:noFill/>
          <a:ln w="9525">
            <a:solidFill>
              <a:schemeClr val="tx1"/>
            </a:solidFill>
            <a:round/>
            <a:headEnd type="triangle" w="sm" len="med"/>
            <a:tailEnd type="triangle" w="sm" len="med"/>
          </a:ln>
        </p:spPr>
        <p:txBody>
          <a:bodyPr/>
          <a:lstStyle/>
          <a:p>
            <a:endParaRPr lang="zh-CN" altLang="en-US"/>
          </a:p>
        </p:txBody>
      </p:sp>
      <p:sp>
        <p:nvSpPr>
          <p:cNvPr id="112667" name="Text Box 33"/>
          <p:cNvSpPr txBox="1">
            <a:spLocks noChangeArrowheads="1"/>
          </p:cNvSpPr>
          <p:nvPr/>
        </p:nvSpPr>
        <p:spPr bwMode="auto">
          <a:xfrm>
            <a:off x="3929063" y="3927475"/>
            <a:ext cx="1255712" cy="396875"/>
          </a:xfrm>
          <a:prstGeom prst="rect">
            <a:avLst/>
          </a:prstGeom>
          <a:solidFill>
            <a:srgbClr val="CCECFF"/>
          </a:solidFill>
          <a:ln w="9525">
            <a:noFill/>
            <a:miter lim="800000"/>
          </a:ln>
        </p:spPr>
        <p:txBody>
          <a:bodyPr wrap="none">
            <a:spAutoFit/>
          </a:bodyPr>
          <a:lstStyle/>
          <a:p>
            <a:r>
              <a:rPr kumimoji="1" lang="en-US" altLang="zh-CN" sz="2000">
                <a:latin typeface="Arial" panose="020B0604020202020204" pitchFamily="34" charset="0"/>
              </a:rPr>
              <a:t>IP </a:t>
            </a:r>
            <a:r>
              <a:rPr kumimoji="1" lang="zh-CN" altLang="en-US" sz="2000">
                <a:latin typeface="Arial" panose="020B0604020202020204" pitchFamily="34" charset="0"/>
              </a:rPr>
              <a:t>数据报</a:t>
            </a:r>
          </a:p>
        </p:txBody>
      </p:sp>
      <p:grpSp>
        <p:nvGrpSpPr>
          <p:cNvPr id="2" name="Group 38"/>
          <p:cNvGrpSpPr/>
          <p:nvPr/>
        </p:nvGrpSpPr>
        <p:grpSpPr bwMode="auto">
          <a:xfrm>
            <a:off x="2590800" y="3644900"/>
            <a:ext cx="4357688" cy="1871663"/>
            <a:chOff x="1632" y="2296"/>
            <a:chExt cx="2745" cy="1179"/>
          </a:xfrm>
        </p:grpSpPr>
        <p:sp>
          <p:nvSpPr>
            <p:cNvPr id="112669" name="Rectangle 34"/>
            <p:cNvSpPr>
              <a:spLocks noChangeArrowheads="1"/>
            </p:cNvSpPr>
            <p:nvPr/>
          </p:nvSpPr>
          <p:spPr bwMode="auto">
            <a:xfrm>
              <a:off x="1632" y="2296"/>
              <a:ext cx="227" cy="106"/>
            </a:xfrm>
            <a:prstGeom prst="rect">
              <a:avLst/>
            </a:prstGeom>
            <a:solidFill>
              <a:schemeClr val="hlink"/>
            </a:solidFill>
            <a:ln w="9525">
              <a:solidFill>
                <a:schemeClr val="tx1"/>
              </a:solidFill>
              <a:miter lim="800000"/>
            </a:ln>
          </p:spPr>
          <p:txBody>
            <a:bodyPr wrap="none" anchor="ctr"/>
            <a:lstStyle/>
            <a:p>
              <a:endParaRPr lang="zh-CN" altLang="en-US"/>
            </a:p>
          </p:txBody>
        </p:sp>
        <p:sp>
          <p:nvSpPr>
            <p:cNvPr id="112670" name="AutoShape 35"/>
            <p:cNvSpPr>
              <a:spLocks noChangeArrowheads="1"/>
            </p:cNvSpPr>
            <p:nvPr/>
          </p:nvSpPr>
          <p:spPr bwMode="auto">
            <a:xfrm>
              <a:off x="2439" y="3033"/>
              <a:ext cx="1853" cy="442"/>
            </a:xfrm>
            <a:prstGeom prst="wedgeRoundRectCallout">
              <a:avLst>
                <a:gd name="adj1" fmla="val -87560"/>
                <a:gd name="adj2" fmla="val -194569"/>
                <a:gd name="adj3" fmla="val 16667"/>
              </a:avLst>
            </a:prstGeom>
            <a:solidFill>
              <a:srgbClr val="FFCCFF"/>
            </a:solidFill>
            <a:ln w="9525">
              <a:solidFill>
                <a:schemeClr val="tx1"/>
              </a:solidFill>
              <a:miter lim="800000"/>
            </a:ln>
          </p:spPr>
          <p:txBody>
            <a:bodyPr/>
            <a:lstStyle/>
            <a:p>
              <a:pPr algn="ctr"/>
              <a:endParaRPr kumimoji="1" lang="zh-CN" altLang="zh-CN" sz="3200">
                <a:latin typeface="Arial" panose="020B0604020202020204" pitchFamily="34" charset="0"/>
              </a:endParaRPr>
            </a:p>
          </p:txBody>
        </p:sp>
        <p:sp>
          <p:nvSpPr>
            <p:cNvPr id="112671" name="Text Box 36"/>
            <p:cNvSpPr txBox="1">
              <a:spLocks noChangeArrowheads="1"/>
            </p:cNvSpPr>
            <p:nvPr/>
          </p:nvSpPr>
          <p:spPr bwMode="auto">
            <a:xfrm>
              <a:off x="2426" y="3016"/>
              <a:ext cx="1951" cy="442"/>
            </a:xfrm>
            <a:prstGeom prst="rect">
              <a:avLst/>
            </a:prstGeom>
            <a:noFill/>
            <a:ln w="9525">
              <a:noFill/>
              <a:miter lim="800000"/>
            </a:ln>
          </p:spPr>
          <p:txBody>
            <a:bodyPr>
              <a:spAutoFit/>
            </a:bodyPr>
            <a:lstStyle/>
            <a:p>
              <a:pPr algn="ctr"/>
              <a:r>
                <a:rPr kumimoji="1" lang="zh-CN" altLang="en-US" sz="2000">
                  <a:latin typeface="Arial" panose="020B0604020202020204" pitchFamily="34" charset="0"/>
                </a:rPr>
                <a:t>协议字段指出应将数据</a:t>
              </a:r>
            </a:p>
            <a:p>
              <a:pPr algn="ctr"/>
              <a:r>
                <a:rPr kumimoji="1" lang="zh-CN" altLang="en-US" sz="2000">
                  <a:latin typeface="Arial" panose="020B0604020202020204" pitchFamily="34" charset="0"/>
                </a:rPr>
                <a:t>部分交给哪一个进程</a:t>
              </a:r>
            </a:p>
          </p:txBody>
        </p:sp>
      </p:grpSp>
      <p:sp>
        <p:nvSpPr>
          <p:cNvPr id="3" name="矩形 2"/>
          <p:cNvSpPr/>
          <p:nvPr/>
        </p:nvSpPr>
        <p:spPr>
          <a:xfrm>
            <a:off x="2215644" y="2357430"/>
            <a:ext cx="356188" cy="461665"/>
          </a:xfrm>
          <a:prstGeom prst="rect">
            <a:avLst/>
          </a:prstGeom>
        </p:spPr>
        <p:txBody>
          <a:bodyPr wrap="none">
            <a:spAutoFit/>
          </a:bodyPr>
          <a:lstStyle/>
          <a:p>
            <a:pPr eaLnBrk="1" hangingPunct="1"/>
            <a:r>
              <a:rPr lang="en-US" altLang="zh-CN" sz="2400">
                <a:latin typeface="Arial" panose="020B0604020202020204" pitchFamily="34" charset="0"/>
              </a:rPr>
              <a:t>1</a:t>
            </a:r>
            <a:endParaRPr lang="zh-CN" altLang="zh-CN" sz="2400">
              <a:latin typeface="Arial" panose="020B0604020202020204" pitchFamily="34" charset="0"/>
            </a:endParaRPr>
          </a:p>
        </p:txBody>
      </p:sp>
      <p:sp>
        <p:nvSpPr>
          <p:cNvPr id="33" name="矩形 32"/>
          <p:cNvSpPr/>
          <p:nvPr/>
        </p:nvSpPr>
        <p:spPr>
          <a:xfrm>
            <a:off x="3445235" y="2357430"/>
            <a:ext cx="356188" cy="461665"/>
          </a:xfrm>
          <a:prstGeom prst="rect">
            <a:avLst/>
          </a:prstGeom>
        </p:spPr>
        <p:txBody>
          <a:bodyPr wrap="none">
            <a:spAutoFit/>
          </a:bodyPr>
          <a:lstStyle/>
          <a:p>
            <a:pPr eaLnBrk="1" hangingPunct="1"/>
            <a:r>
              <a:rPr lang="en-US" altLang="zh-CN" sz="2400">
                <a:latin typeface="Arial" panose="020B0604020202020204" pitchFamily="34" charset="0"/>
              </a:rPr>
              <a:t>2</a:t>
            </a:r>
            <a:endParaRPr lang="zh-CN" altLang="zh-CN" sz="2400">
              <a:latin typeface="Arial" panose="020B0604020202020204" pitchFamily="34" charset="0"/>
            </a:endParaRPr>
          </a:p>
        </p:txBody>
      </p:sp>
      <p:sp>
        <p:nvSpPr>
          <p:cNvPr id="34" name="矩形 33"/>
          <p:cNvSpPr/>
          <p:nvPr/>
        </p:nvSpPr>
        <p:spPr>
          <a:xfrm>
            <a:off x="4499335" y="1785926"/>
            <a:ext cx="356188" cy="461665"/>
          </a:xfrm>
          <a:prstGeom prst="rect">
            <a:avLst/>
          </a:prstGeom>
        </p:spPr>
        <p:txBody>
          <a:bodyPr wrap="none">
            <a:spAutoFit/>
          </a:bodyPr>
          <a:lstStyle/>
          <a:p>
            <a:pPr eaLnBrk="1" hangingPunct="1"/>
            <a:r>
              <a:rPr lang="en-US" altLang="zh-CN" sz="2400">
                <a:latin typeface="Arial" panose="020B0604020202020204" pitchFamily="34" charset="0"/>
              </a:rPr>
              <a:t>6</a:t>
            </a:r>
            <a:endParaRPr lang="zh-CN" altLang="zh-CN">
              <a:latin typeface="Arial" panose="020B0604020202020204" pitchFamily="34" charset="0"/>
            </a:endParaRPr>
          </a:p>
        </p:txBody>
      </p:sp>
      <p:sp>
        <p:nvSpPr>
          <p:cNvPr id="35" name="矩形 34"/>
          <p:cNvSpPr/>
          <p:nvPr/>
        </p:nvSpPr>
        <p:spPr>
          <a:xfrm>
            <a:off x="5712491" y="1785926"/>
            <a:ext cx="527709" cy="461665"/>
          </a:xfrm>
          <a:prstGeom prst="rect">
            <a:avLst/>
          </a:prstGeom>
        </p:spPr>
        <p:txBody>
          <a:bodyPr wrap="none">
            <a:spAutoFit/>
          </a:bodyPr>
          <a:lstStyle/>
          <a:p>
            <a:pPr eaLnBrk="1" hangingPunct="1"/>
            <a:r>
              <a:rPr lang="en-US" altLang="zh-CN" sz="2400">
                <a:latin typeface="Arial" panose="020B0604020202020204" pitchFamily="34" charset="0"/>
              </a:rPr>
              <a:t>17</a:t>
            </a:r>
            <a:endParaRPr lang="zh-CN" altLang="zh-CN" sz="2400">
              <a:latin typeface="Arial" panose="020B0604020202020204" pitchFamily="34" charset="0"/>
            </a:endParaRPr>
          </a:p>
        </p:txBody>
      </p:sp>
      <p:sp>
        <p:nvSpPr>
          <p:cNvPr id="36" name="矩形 35"/>
          <p:cNvSpPr/>
          <p:nvPr/>
        </p:nvSpPr>
        <p:spPr>
          <a:xfrm>
            <a:off x="7062179" y="2395831"/>
            <a:ext cx="527709" cy="461665"/>
          </a:xfrm>
          <a:prstGeom prst="rect">
            <a:avLst/>
          </a:prstGeom>
        </p:spPr>
        <p:txBody>
          <a:bodyPr wrap="none">
            <a:spAutoFit/>
          </a:bodyPr>
          <a:lstStyle/>
          <a:p>
            <a:pPr eaLnBrk="1" hangingPunct="1"/>
            <a:r>
              <a:rPr lang="en-US" altLang="zh-CN" sz="2400">
                <a:latin typeface="Arial" panose="020B0604020202020204" pitchFamily="34" charset="0"/>
              </a:rPr>
              <a:t>89</a:t>
            </a:r>
            <a:endParaRPr lang="zh-CN" altLang="zh-CN" sz="2400">
              <a:latin typeface="Arial" panose="020B0604020202020204" pitchFamily="34" charset="0"/>
            </a:endParaRPr>
          </a:p>
        </p:txBody>
      </p:sp>
    </p:spTree>
    <p:extLst>
      <p:ext uri="{BB962C8B-B14F-4D97-AF65-F5344CB8AC3E}">
        <p14:creationId xmlns:p14="http://schemas.microsoft.com/office/powerpoint/2010/main" val="393254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2000" fill="hold" nodeType="afterEffect">
                                  <p:stCondLst>
                                    <p:cond delay="500"/>
                                  </p:stCondLst>
                                  <p:childTnLst>
                                    <p:anim calcmode="discrete" valueType="str">
                                      <p:cBhvr>
                                        <p:cTn id="6" dur="1000" fill="hold"/>
                                        <p:tgtEl>
                                          <p:spTgt spid="2"/>
                                        </p:tgtEl>
                                        <p:attrNameLst>
                                          <p:attrName>style.visibility</p:attrName>
                                        </p:attrNameLst>
                                      </p:cBhvr>
                                      <p:tavLst>
                                        <p:tav tm="0">
                                          <p:val>
                                            <p:strVal val="hidden"/>
                                          </p:val>
                                        </p:tav>
                                        <p:tav tm="50000">
                                          <p:val>
                                            <p:strVal val="visible"/>
                                          </p:val>
                                        </p:tav>
                                      </p:tavLst>
                                    </p:anim>
                                  </p:childTnLst>
                                </p:cTn>
                              </p:par>
                            </p:childTnLst>
                          </p:cTn>
                        </p:par>
                        <p:par>
                          <p:cTn id="7" fill="hold">
                            <p:stCondLst>
                              <p:cond delay="1500"/>
                            </p:stCondLst>
                            <p:childTnLst>
                              <p:par>
                                <p:cTn id="8" presetID="22" presetClass="entr" presetSubtype="2" fill="hold" grpId="0" nodeType="afterEffect">
                                  <p:stCondLst>
                                    <p:cond delay="0"/>
                                  </p:stCondLst>
                                  <p:childTnLst>
                                    <p:set>
                                      <p:cBhvr>
                                        <p:cTn id="9" dur="1" fill="hold">
                                          <p:stCondLst>
                                            <p:cond delay="0"/>
                                          </p:stCondLst>
                                        </p:cTn>
                                        <p:tgtEl>
                                          <p:spTgt spid="478237"/>
                                        </p:tgtEl>
                                        <p:attrNameLst>
                                          <p:attrName>style.visibility</p:attrName>
                                        </p:attrNameLst>
                                      </p:cBhvr>
                                      <p:to>
                                        <p:strVal val="visible"/>
                                      </p:to>
                                    </p:set>
                                    <p:animEffect transition="in" filter="wipe(right)">
                                      <p:cBhvr>
                                        <p:cTn id="10" dur="500"/>
                                        <p:tgtEl>
                                          <p:spTgt spid="478237"/>
                                        </p:tgtEl>
                                      </p:cBhvr>
                                    </p:animEffect>
                                  </p:childTnLst>
                                </p:cTn>
                              </p:par>
                            </p:childTnLst>
                          </p:cTn>
                        </p:par>
                        <p:par>
                          <p:cTn id="11" fill="hold">
                            <p:stCondLst>
                              <p:cond delay="2000"/>
                            </p:stCondLst>
                            <p:childTnLst>
                              <p:par>
                                <p:cTn id="12" presetID="22" presetClass="entr" presetSubtype="2" fill="hold" grpId="0" nodeType="afterEffect">
                                  <p:stCondLst>
                                    <p:cond delay="0"/>
                                  </p:stCondLst>
                                  <p:childTnLst>
                                    <p:set>
                                      <p:cBhvr>
                                        <p:cTn id="13" dur="1" fill="hold">
                                          <p:stCondLst>
                                            <p:cond delay="0"/>
                                          </p:stCondLst>
                                        </p:cTn>
                                        <p:tgtEl>
                                          <p:spTgt spid="478236"/>
                                        </p:tgtEl>
                                        <p:attrNameLst>
                                          <p:attrName>style.visibility</p:attrName>
                                        </p:attrNameLst>
                                      </p:cBhvr>
                                      <p:to>
                                        <p:strVal val="visible"/>
                                      </p:to>
                                    </p:set>
                                    <p:animEffect transition="in" filter="wipe(right)">
                                      <p:cBhvr>
                                        <p:cTn id="14" dur="500"/>
                                        <p:tgtEl>
                                          <p:spTgt spid="478236"/>
                                        </p:tgtEl>
                                      </p:cBhvr>
                                    </p:animEffect>
                                  </p:childTnLst>
                                </p:cTn>
                              </p:par>
                            </p:childTnLst>
                          </p:cTn>
                        </p:par>
                        <p:par>
                          <p:cTn id="15" fill="hold">
                            <p:stCondLst>
                              <p:cond delay="2500"/>
                            </p:stCondLst>
                            <p:childTnLst>
                              <p:par>
                                <p:cTn id="16" presetID="22" presetClass="entr" presetSubtype="4" fill="hold" grpId="0" nodeType="afterEffect">
                                  <p:stCondLst>
                                    <p:cond delay="0"/>
                                  </p:stCondLst>
                                  <p:childTnLst>
                                    <p:set>
                                      <p:cBhvr>
                                        <p:cTn id="17" dur="1" fill="hold">
                                          <p:stCondLst>
                                            <p:cond delay="0"/>
                                          </p:stCondLst>
                                        </p:cTn>
                                        <p:tgtEl>
                                          <p:spTgt spid="478235"/>
                                        </p:tgtEl>
                                        <p:attrNameLst>
                                          <p:attrName>style.visibility</p:attrName>
                                        </p:attrNameLst>
                                      </p:cBhvr>
                                      <p:to>
                                        <p:strVal val="visible"/>
                                      </p:to>
                                    </p:set>
                                    <p:animEffect transition="in" filter="wipe(down)">
                                      <p:cBhvr>
                                        <p:cTn id="18" dur="500"/>
                                        <p:tgtEl>
                                          <p:spTgt spid="478235"/>
                                        </p:tgtEl>
                                      </p:cBhvr>
                                    </p:animEffect>
                                  </p:childTnLst>
                                </p:cTn>
                              </p:par>
                            </p:childTnLst>
                          </p:cTn>
                        </p:par>
                        <p:par>
                          <p:cTn id="19" fill="hold">
                            <p:stCondLst>
                              <p:cond delay="3000"/>
                            </p:stCondLst>
                            <p:childTnLst>
                              <p:par>
                                <p:cTn id="20" presetID="22" presetClass="entr" presetSubtype="4" fill="hold" grpId="0" nodeType="afterEffect">
                                  <p:stCondLst>
                                    <p:cond delay="0"/>
                                  </p:stCondLst>
                                  <p:childTnLst>
                                    <p:set>
                                      <p:cBhvr>
                                        <p:cTn id="21" dur="1" fill="hold">
                                          <p:stCondLst>
                                            <p:cond delay="0"/>
                                          </p:stCondLst>
                                        </p:cTn>
                                        <p:tgtEl>
                                          <p:spTgt spid="478233"/>
                                        </p:tgtEl>
                                        <p:attrNameLst>
                                          <p:attrName>style.visibility</p:attrName>
                                        </p:attrNameLst>
                                      </p:cBhvr>
                                      <p:to>
                                        <p:strVal val="visible"/>
                                      </p:to>
                                    </p:set>
                                    <p:animEffect transition="in" filter="wipe(down)">
                                      <p:cBhvr>
                                        <p:cTn id="22" dur="500"/>
                                        <p:tgtEl>
                                          <p:spTgt spid="478233"/>
                                        </p:tgtEl>
                                      </p:cBhvr>
                                    </p:animEffect>
                                  </p:childTnLst>
                                </p:cTn>
                              </p:par>
                            </p:childTnLst>
                          </p:cTn>
                        </p:par>
                        <p:par>
                          <p:cTn id="23" fill="hold">
                            <p:stCondLst>
                              <p:cond delay="3500"/>
                            </p:stCondLst>
                            <p:childTnLst>
                              <p:par>
                                <p:cTn id="24" presetID="22" presetClass="entr" presetSubtype="8" fill="hold" grpId="0" nodeType="afterEffect">
                                  <p:stCondLst>
                                    <p:cond delay="0"/>
                                  </p:stCondLst>
                                  <p:childTnLst>
                                    <p:set>
                                      <p:cBhvr>
                                        <p:cTn id="25" dur="1" fill="hold">
                                          <p:stCondLst>
                                            <p:cond delay="0"/>
                                          </p:stCondLst>
                                        </p:cTn>
                                        <p:tgtEl>
                                          <p:spTgt spid="478238"/>
                                        </p:tgtEl>
                                        <p:attrNameLst>
                                          <p:attrName>style.visibility</p:attrName>
                                        </p:attrNameLst>
                                      </p:cBhvr>
                                      <p:to>
                                        <p:strVal val="visible"/>
                                      </p:to>
                                    </p:set>
                                    <p:animEffect transition="in" filter="wipe(left)">
                                      <p:cBhvr>
                                        <p:cTn id="26" dur="500"/>
                                        <p:tgtEl>
                                          <p:spTgt spid="478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8233" grpId="0" animBg="1"/>
      <p:bldP spid="478235" grpId="0" animBg="1"/>
      <p:bldP spid="478236" grpId="0" animBg="1"/>
      <p:bldP spid="478237" grpId="0" animBg="1"/>
      <p:bldP spid="47823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3"/>
          <p:cNvPicPr>
            <a:picLocks noChangeAspect="1" noChangeArrowheads="1"/>
          </p:cNvPicPr>
          <p:nvPr/>
        </p:nvPicPr>
        <p:blipFill>
          <a:blip r:embed="rId3" cstate="print"/>
          <a:srcRect/>
          <a:stretch>
            <a:fillRect/>
          </a:stretch>
        </p:blipFill>
        <p:spPr bwMode="auto">
          <a:xfrm>
            <a:off x="501650" y="2526507"/>
            <a:ext cx="7715250" cy="2182812"/>
          </a:xfrm>
          <a:prstGeom prst="rect">
            <a:avLst/>
          </a:prstGeom>
          <a:noFill/>
          <a:ln w="9525">
            <a:noFill/>
            <a:miter lim="800000"/>
            <a:headEnd/>
            <a:tailEnd/>
          </a:ln>
        </p:spPr>
      </p:pic>
      <p:sp>
        <p:nvSpPr>
          <p:cNvPr id="74756" name="Rectangle 5"/>
          <p:cNvSpPr>
            <a:spLocks noChangeArrowheads="1"/>
          </p:cNvSpPr>
          <p:nvPr/>
        </p:nvSpPr>
        <p:spPr bwMode="auto">
          <a:xfrm>
            <a:off x="1452563" y="3251200"/>
            <a:ext cx="287337" cy="366713"/>
          </a:xfrm>
          <a:prstGeom prst="rect">
            <a:avLst/>
          </a:prstGeom>
          <a:noFill/>
          <a:ln w="9525">
            <a:noFill/>
            <a:miter lim="800000"/>
            <a:headEnd/>
            <a:tailEnd/>
          </a:ln>
        </p:spPr>
        <p:txBody>
          <a:bodyPr wrap="none">
            <a:spAutoFit/>
          </a:bodyPr>
          <a:lstStyle/>
          <a:p>
            <a:r>
              <a:rPr lang="en-US" altLang="zh-CN"/>
              <a:t>1</a:t>
            </a:r>
            <a:endParaRPr lang="zh-CN" altLang="en-US"/>
          </a:p>
        </p:txBody>
      </p:sp>
      <p:sp>
        <p:nvSpPr>
          <p:cNvPr id="74757" name="Rectangle 6"/>
          <p:cNvSpPr>
            <a:spLocks noChangeArrowheads="1"/>
          </p:cNvSpPr>
          <p:nvPr/>
        </p:nvSpPr>
        <p:spPr bwMode="auto">
          <a:xfrm>
            <a:off x="4035425" y="2343151"/>
            <a:ext cx="323850" cy="366712"/>
          </a:xfrm>
          <a:prstGeom prst="rect">
            <a:avLst/>
          </a:prstGeom>
          <a:noFill/>
          <a:ln w="9525">
            <a:noFill/>
            <a:miter lim="800000"/>
            <a:headEnd/>
            <a:tailEnd/>
          </a:ln>
        </p:spPr>
        <p:txBody>
          <a:bodyPr wrap="none">
            <a:spAutoFit/>
          </a:bodyPr>
          <a:lstStyle/>
          <a:p>
            <a:r>
              <a:rPr lang="en-US" altLang="zh-CN"/>
              <a:t>6</a:t>
            </a:r>
            <a:endParaRPr lang="zh-CN" altLang="en-US"/>
          </a:p>
        </p:txBody>
      </p:sp>
      <p:sp>
        <p:nvSpPr>
          <p:cNvPr id="74758" name="Rectangle 7"/>
          <p:cNvSpPr>
            <a:spLocks noChangeArrowheads="1"/>
          </p:cNvSpPr>
          <p:nvPr/>
        </p:nvSpPr>
        <p:spPr bwMode="auto">
          <a:xfrm>
            <a:off x="5110163" y="2343151"/>
            <a:ext cx="427037" cy="366713"/>
          </a:xfrm>
          <a:prstGeom prst="rect">
            <a:avLst/>
          </a:prstGeom>
          <a:noFill/>
          <a:ln w="9525">
            <a:noFill/>
            <a:miter lim="800000"/>
            <a:headEnd/>
            <a:tailEnd/>
          </a:ln>
        </p:spPr>
        <p:txBody>
          <a:bodyPr wrap="none">
            <a:spAutoFit/>
          </a:bodyPr>
          <a:lstStyle/>
          <a:p>
            <a:r>
              <a:rPr lang="en-US" altLang="zh-CN"/>
              <a:t>17</a:t>
            </a:r>
            <a:endParaRPr lang="zh-CN" altLang="en-US"/>
          </a:p>
        </p:txBody>
      </p:sp>
      <p:sp>
        <p:nvSpPr>
          <p:cNvPr id="74759" name="Rectangle 8"/>
          <p:cNvSpPr>
            <a:spLocks noChangeArrowheads="1"/>
          </p:cNvSpPr>
          <p:nvPr/>
        </p:nvSpPr>
        <p:spPr bwMode="auto">
          <a:xfrm>
            <a:off x="7192502" y="3206751"/>
            <a:ext cx="531813" cy="366712"/>
          </a:xfrm>
          <a:prstGeom prst="rect">
            <a:avLst/>
          </a:prstGeom>
          <a:noFill/>
          <a:ln w="9525">
            <a:noFill/>
            <a:miter lim="800000"/>
            <a:headEnd/>
            <a:tailEnd/>
          </a:ln>
        </p:spPr>
        <p:txBody>
          <a:bodyPr wrap="none">
            <a:spAutoFit/>
          </a:bodyPr>
          <a:lstStyle/>
          <a:p>
            <a:pPr>
              <a:spcBef>
                <a:spcPct val="30000"/>
              </a:spcBef>
            </a:pPr>
            <a:r>
              <a:rPr lang="en-US" altLang="zh-CN"/>
              <a:t> 89</a:t>
            </a:r>
          </a:p>
        </p:txBody>
      </p:sp>
      <p:sp>
        <p:nvSpPr>
          <p:cNvPr id="74760" name="Rectangle 9"/>
          <p:cNvSpPr>
            <a:spLocks noChangeArrowheads="1"/>
          </p:cNvSpPr>
          <p:nvPr/>
        </p:nvSpPr>
        <p:spPr bwMode="auto">
          <a:xfrm>
            <a:off x="3105150" y="3206750"/>
            <a:ext cx="338138" cy="366713"/>
          </a:xfrm>
          <a:prstGeom prst="rect">
            <a:avLst/>
          </a:prstGeom>
          <a:noFill/>
          <a:ln w="9525">
            <a:noFill/>
            <a:miter lim="800000"/>
            <a:headEnd/>
            <a:tailEnd/>
          </a:ln>
        </p:spPr>
        <p:txBody>
          <a:bodyPr>
            <a:spAutoFit/>
          </a:bodyPr>
          <a:lstStyle/>
          <a:p>
            <a:r>
              <a:rPr lang="en-US" altLang="zh-CN"/>
              <a:t>2</a:t>
            </a:r>
            <a:endParaRPr lang="zh-CN" altLang="en-US"/>
          </a:p>
        </p:txBody>
      </p:sp>
      <p:sp>
        <p:nvSpPr>
          <p:cNvPr id="2" name="标题 1"/>
          <p:cNvSpPr>
            <a:spLocks noGrp="1"/>
          </p:cNvSpPr>
          <p:nvPr>
            <p:ph type="title"/>
          </p:nvPr>
        </p:nvSpPr>
        <p:spPr/>
        <p:txBody>
          <a:bodyPr/>
          <a:lstStyle/>
          <a:p>
            <a:r>
              <a:rPr lang="zh-CN" altLang="en-US">
                <a:latin typeface="Gill Sans MT" panose="020B0502020104020203" pitchFamily="34" charset="0"/>
              </a:rPr>
              <a:t>协议字段和封装数据</a:t>
            </a:r>
            <a:endParaRPr lang="zh-CN" alt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3666" name="Line 2"/>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p:spPr>
        <p:txBody>
          <a:bodyPr/>
          <a:lstStyle/>
          <a:p>
            <a:endParaRPr lang="zh-CN" altLang="en-US"/>
          </a:p>
        </p:txBody>
      </p:sp>
      <p:sp>
        <p:nvSpPr>
          <p:cNvPr id="113667" name="Rectangle 3"/>
          <p:cNvSpPr>
            <a:spLocks noChangeArrowheads="1"/>
          </p:cNvSpPr>
          <p:nvPr/>
        </p:nvSpPr>
        <p:spPr bwMode="auto">
          <a:xfrm>
            <a:off x="176213" y="2205038"/>
            <a:ext cx="434975" cy="698500"/>
          </a:xfrm>
          <a:prstGeom prst="rect">
            <a:avLst/>
          </a:prstGeom>
          <a:solidFill>
            <a:schemeClr val="bg1"/>
          </a:solid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a:t>
            </a:r>
          </a:p>
          <a:p>
            <a:pPr defTabSz="762000" eaLnBrk="0" hangingPunct="0"/>
            <a:r>
              <a:rPr kumimoji="1" lang="zh-CN" altLang="en-US" sz="2000">
                <a:latin typeface="Arial" panose="020B0604020202020204" pitchFamily="34" charset="0"/>
              </a:rPr>
              <a:t>部</a:t>
            </a:r>
          </a:p>
        </p:txBody>
      </p:sp>
      <p:sp>
        <p:nvSpPr>
          <p:cNvPr id="113668" name="Rectangle 4"/>
          <p:cNvSpPr>
            <a:spLocks noChangeArrowheads="1"/>
          </p:cNvSpPr>
          <p:nvPr/>
        </p:nvSpPr>
        <p:spPr bwMode="auto">
          <a:xfrm>
            <a:off x="3094038" y="1371600"/>
            <a:ext cx="1966912" cy="434975"/>
          </a:xfrm>
          <a:prstGeom prst="rect">
            <a:avLst/>
          </a:prstGeom>
          <a:solidFill>
            <a:srgbClr val="DDDDDD"/>
          </a:solidFill>
          <a:ln w="12700">
            <a:noFill/>
            <a:miter lim="800000"/>
          </a:ln>
        </p:spPr>
        <p:txBody>
          <a:bodyPr wrap="none" anchor="ctr"/>
          <a:lstStyle/>
          <a:p>
            <a:endParaRPr lang="zh-CN" altLang="en-US"/>
          </a:p>
        </p:txBody>
      </p:sp>
      <p:sp>
        <p:nvSpPr>
          <p:cNvPr id="113669" name="Rectangle 6"/>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ln>
        </p:spPr>
        <p:txBody>
          <a:bodyPr wrap="none" anchor="ctr"/>
          <a:lstStyle/>
          <a:p>
            <a:endParaRPr lang="zh-CN" altLang="en-US"/>
          </a:p>
        </p:txBody>
      </p:sp>
      <p:sp>
        <p:nvSpPr>
          <p:cNvPr id="113670" name="Rectangle 7"/>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ln>
        </p:spPr>
        <p:txBody>
          <a:bodyPr wrap="none" anchor="ctr"/>
          <a:lstStyle/>
          <a:p>
            <a:endParaRPr lang="zh-CN" altLang="en-US"/>
          </a:p>
        </p:txBody>
      </p:sp>
      <p:sp>
        <p:nvSpPr>
          <p:cNvPr id="113671" name="Line 8"/>
          <p:cNvSpPr>
            <a:spLocks noChangeShapeType="1"/>
          </p:cNvSpPr>
          <p:nvPr/>
        </p:nvSpPr>
        <p:spPr bwMode="auto">
          <a:xfrm>
            <a:off x="1131888" y="1812925"/>
            <a:ext cx="7878762" cy="0"/>
          </a:xfrm>
          <a:prstGeom prst="line">
            <a:avLst/>
          </a:prstGeom>
          <a:noFill/>
          <a:ln w="12700">
            <a:solidFill>
              <a:schemeClr val="tx1"/>
            </a:solidFill>
            <a:round/>
          </a:ln>
        </p:spPr>
        <p:txBody>
          <a:bodyPr wrap="none" anchor="ctr"/>
          <a:lstStyle/>
          <a:p>
            <a:endParaRPr lang="zh-CN" altLang="en-US"/>
          </a:p>
        </p:txBody>
      </p:sp>
      <p:sp>
        <p:nvSpPr>
          <p:cNvPr id="113672" name="Line 9"/>
          <p:cNvSpPr>
            <a:spLocks noChangeShapeType="1"/>
          </p:cNvSpPr>
          <p:nvPr/>
        </p:nvSpPr>
        <p:spPr bwMode="auto">
          <a:xfrm>
            <a:off x="1131888" y="2255838"/>
            <a:ext cx="7878762" cy="0"/>
          </a:xfrm>
          <a:prstGeom prst="line">
            <a:avLst/>
          </a:prstGeom>
          <a:noFill/>
          <a:ln w="12700">
            <a:solidFill>
              <a:schemeClr val="tx1"/>
            </a:solidFill>
            <a:round/>
          </a:ln>
        </p:spPr>
        <p:txBody>
          <a:bodyPr wrap="none" anchor="ctr"/>
          <a:lstStyle/>
          <a:p>
            <a:endParaRPr lang="zh-CN" altLang="en-US"/>
          </a:p>
        </p:txBody>
      </p:sp>
      <p:sp>
        <p:nvSpPr>
          <p:cNvPr id="113673" name="Line 10"/>
          <p:cNvSpPr>
            <a:spLocks noChangeShapeType="1"/>
          </p:cNvSpPr>
          <p:nvPr/>
        </p:nvSpPr>
        <p:spPr bwMode="auto">
          <a:xfrm>
            <a:off x="1131888" y="2700338"/>
            <a:ext cx="7878762" cy="0"/>
          </a:xfrm>
          <a:prstGeom prst="line">
            <a:avLst/>
          </a:prstGeom>
          <a:noFill/>
          <a:ln w="12700">
            <a:solidFill>
              <a:schemeClr val="tx1"/>
            </a:solidFill>
            <a:round/>
          </a:ln>
        </p:spPr>
        <p:txBody>
          <a:bodyPr wrap="none" anchor="ctr"/>
          <a:lstStyle/>
          <a:p>
            <a:endParaRPr lang="zh-CN" altLang="en-US"/>
          </a:p>
        </p:txBody>
      </p:sp>
      <p:sp>
        <p:nvSpPr>
          <p:cNvPr id="113674" name="Line 11"/>
          <p:cNvSpPr>
            <a:spLocks noChangeShapeType="1"/>
          </p:cNvSpPr>
          <p:nvPr/>
        </p:nvSpPr>
        <p:spPr bwMode="auto">
          <a:xfrm>
            <a:off x="1131888" y="3138488"/>
            <a:ext cx="7878762" cy="0"/>
          </a:xfrm>
          <a:prstGeom prst="line">
            <a:avLst/>
          </a:prstGeom>
          <a:noFill/>
          <a:ln w="12700">
            <a:solidFill>
              <a:schemeClr val="tx1"/>
            </a:solidFill>
            <a:round/>
          </a:ln>
        </p:spPr>
        <p:txBody>
          <a:bodyPr wrap="none" anchor="ctr"/>
          <a:lstStyle/>
          <a:p>
            <a:endParaRPr lang="zh-CN" altLang="en-US"/>
          </a:p>
        </p:txBody>
      </p:sp>
      <p:sp>
        <p:nvSpPr>
          <p:cNvPr id="113675" name="Line 12"/>
          <p:cNvSpPr>
            <a:spLocks noChangeShapeType="1"/>
          </p:cNvSpPr>
          <p:nvPr/>
        </p:nvSpPr>
        <p:spPr bwMode="auto">
          <a:xfrm>
            <a:off x="1131888" y="3582988"/>
            <a:ext cx="7878762" cy="0"/>
          </a:xfrm>
          <a:prstGeom prst="line">
            <a:avLst/>
          </a:prstGeom>
          <a:noFill/>
          <a:ln w="12700">
            <a:solidFill>
              <a:schemeClr val="tx1"/>
            </a:solidFill>
            <a:round/>
          </a:ln>
        </p:spPr>
        <p:txBody>
          <a:bodyPr wrap="none" anchor="ctr"/>
          <a:lstStyle/>
          <a:p>
            <a:endParaRPr lang="zh-CN" altLang="en-US"/>
          </a:p>
        </p:txBody>
      </p:sp>
      <p:sp>
        <p:nvSpPr>
          <p:cNvPr id="113676" name="Line 13"/>
          <p:cNvSpPr>
            <a:spLocks noChangeShapeType="1"/>
          </p:cNvSpPr>
          <p:nvPr/>
        </p:nvSpPr>
        <p:spPr bwMode="auto">
          <a:xfrm>
            <a:off x="2100263" y="1370013"/>
            <a:ext cx="0" cy="442912"/>
          </a:xfrm>
          <a:prstGeom prst="line">
            <a:avLst/>
          </a:prstGeom>
          <a:noFill/>
          <a:ln w="12700">
            <a:solidFill>
              <a:schemeClr val="tx1"/>
            </a:solidFill>
            <a:round/>
          </a:ln>
        </p:spPr>
        <p:txBody>
          <a:bodyPr wrap="none" anchor="ctr"/>
          <a:lstStyle/>
          <a:p>
            <a:endParaRPr lang="zh-CN" altLang="en-US"/>
          </a:p>
        </p:txBody>
      </p:sp>
      <p:sp>
        <p:nvSpPr>
          <p:cNvPr id="113677" name="Line 14"/>
          <p:cNvSpPr>
            <a:spLocks noChangeShapeType="1"/>
          </p:cNvSpPr>
          <p:nvPr/>
        </p:nvSpPr>
        <p:spPr bwMode="auto">
          <a:xfrm>
            <a:off x="3084513" y="1370013"/>
            <a:ext cx="0" cy="442912"/>
          </a:xfrm>
          <a:prstGeom prst="line">
            <a:avLst/>
          </a:prstGeom>
          <a:noFill/>
          <a:ln w="12700">
            <a:solidFill>
              <a:schemeClr val="tx1"/>
            </a:solidFill>
            <a:round/>
          </a:ln>
        </p:spPr>
        <p:txBody>
          <a:bodyPr wrap="none" anchor="ctr"/>
          <a:lstStyle/>
          <a:p>
            <a:endParaRPr lang="zh-CN" altLang="en-US"/>
          </a:p>
        </p:txBody>
      </p:sp>
      <p:sp>
        <p:nvSpPr>
          <p:cNvPr id="113678" name="Line 15"/>
          <p:cNvSpPr>
            <a:spLocks noChangeShapeType="1"/>
          </p:cNvSpPr>
          <p:nvPr/>
        </p:nvSpPr>
        <p:spPr bwMode="auto">
          <a:xfrm>
            <a:off x="3084513" y="2265363"/>
            <a:ext cx="0" cy="431800"/>
          </a:xfrm>
          <a:prstGeom prst="line">
            <a:avLst/>
          </a:prstGeom>
          <a:noFill/>
          <a:ln w="12700">
            <a:solidFill>
              <a:schemeClr val="tx1"/>
            </a:solidFill>
            <a:round/>
          </a:ln>
        </p:spPr>
        <p:txBody>
          <a:bodyPr wrap="none" anchor="ctr"/>
          <a:lstStyle/>
          <a:p>
            <a:endParaRPr lang="zh-CN" altLang="en-US"/>
          </a:p>
        </p:txBody>
      </p:sp>
      <p:sp>
        <p:nvSpPr>
          <p:cNvPr id="113679" name="Line 16"/>
          <p:cNvSpPr>
            <a:spLocks noChangeShapeType="1"/>
          </p:cNvSpPr>
          <p:nvPr/>
        </p:nvSpPr>
        <p:spPr bwMode="auto">
          <a:xfrm>
            <a:off x="5057775" y="1370013"/>
            <a:ext cx="0" cy="1327150"/>
          </a:xfrm>
          <a:prstGeom prst="line">
            <a:avLst/>
          </a:prstGeom>
          <a:noFill/>
          <a:ln w="12700">
            <a:solidFill>
              <a:schemeClr val="tx1"/>
            </a:solidFill>
            <a:round/>
          </a:ln>
        </p:spPr>
        <p:txBody>
          <a:bodyPr wrap="none" anchor="ctr"/>
          <a:lstStyle/>
          <a:p>
            <a:endParaRPr lang="zh-CN" altLang="en-US"/>
          </a:p>
        </p:txBody>
      </p:sp>
      <p:sp>
        <p:nvSpPr>
          <p:cNvPr id="113680" name="Line 17"/>
          <p:cNvSpPr>
            <a:spLocks noChangeShapeType="1"/>
          </p:cNvSpPr>
          <p:nvPr/>
        </p:nvSpPr>
        <p:spPr bwMode="auto">
          <a:xfrm flipV="1">
            <a:off x="7029450" y="3578225"/>
            <a:ext cx="0" cy="441325"/>
          </a:xfrm>
          <a:prstGeom prst="line">
            <a:avLst/>
          </a:prstGeom>
          <a:noFill/>
          <a:ln w="12700">
            <a:solidFill>
              <a:schemeClr val="tx1"/>
            </a:solidFill>
            <a:round/>
          </a:ln>
        </p:spPr>
        <p:txBody>
          <a:bodyPr wrap="none" anchor="ctr"/>
          <a:lstStyle/>
          <a:p>
            <a:endParaRPr lang="zh-CN" altLang="en-US"/>
          </a:p>
        </p:txBody>
      </p:sp>
      <p:sp>
        <p:nvSpPr>
          <p:cNvPr id="113681" name="Line 18"/>
          <p:cNvSpPr>
            <a:spLocks noChangeShapeType="1"/>
          </p:cNvSpPr>
          <p:nvPr/>
        </p:nvSpPr>
        <p:spPr bwMode="auto">
          <a:xfrm>
            <a:off x="5859463" y="1822450"/>
            <a:ext cx="0" cy="433388"/>
          </a:xfrm>
          <a:prstGeom prst="line">
            <a:avLst/>
          </a:prstGeom>
          <a:noFill/>
          <a:ln w="12700">
            <a:solidFill>
              <a:schemeClr val="tx1"/>
            </a:solidFill>
            <a:round/>
          </a:ln>
        </p:spPr>
        <p:txBody>
          <a:bodyPr wrap="none" anchor="ctr"/>
          <a:lstStyle/>
          <a:p>
            <a:endParaRPr lang="zh-CN" altLang="en-US"/>
          </a:p>
        </p:txBody>
      </p:sp>
      <p:sp>
        <p:nvSpPr>
          <p:cNvPr id="113682" name="Rectangle 19"/>
          <p:cNvSpPr>
            <a:spLocks noChangeArrowheads="1"/>
          </p:cNvSpPr>
          <p:nvPr/>
        </p:nvSpPr>
        <p:spPr bwMode="auto">
          <a:xfrm>
            <a:off x="1079500" y="9826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0</a:t>
            </a:r>
          </a:p>
        </p:txBody>
      </p:sp>
      <p:sp>
        <p:nvSpPr>
          <p:cNvPr id="113683" name="Rectangle 20"/>
          <p:cNvSpPr>
            <a:spLocks noChangeArrowheads="1"/>
          </p:cNvSpPr>
          <p:nvPr/>
        </p:nvSpPr>
        <p:spPr bwMode="auto">
          <a:xfrm>
            <a:off x="2014538" y="982663"/>
            <a:ext cx="3222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4</a:t>
            </a:r>
          </a:p>
        </p:txBody>
      </p:sp>
      <p:sp>
        <p:nvSpPr>
          <p:cNvPr id="113684" name="Rectangle 21"/>
          <p:cNvSpPr>
            <a:spLocks noChangeArrowheads="1"/>
          </p:cNvSpPr>
          <p:nvPr/>
        </p:nvSpPr>
        <p:spPr bwMode="auto">
          <a:xfrm>
            <a:off x="3009900" y="9826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8</a:t>
            </a:r>
          </a:p>
        </p:txBody>
      </p:sp>
      <p:sp>
        <p:nvSpPr>
          <p:cNvPr id="113685" name="Rectangle 22"/>
          <p:cNvSpPr>
            <a:spLocks noChangeArrowheads="1"/>
          </p:cNvSpPr>
          <p:nvPr/>
        </p:nvSpPr>
        <p:spPr bwMode="auto">
          <a:xfrm>
            <a:off x="4960938"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16</a:t>
            </a:r>
          </a:p>
        </p:txBody>
      </p:sp>
      <p:sp>
        <p:nvSpPr>
          <p:cNvPr id="113686" name="Rectangle 23"/>
          <p:cNvSpPr>
            <a:spLocks noChangeArrowheads="1"/>
          </p:cNvSpPr>
          <p:nvPr/>
        </p:nvSpPr>
        <p:spPr bwMode="auto">
          <a:xfrm>
            <a:off x="5757863" y="982663"/>
            <a:ext cx="4619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19</a:t>
            </a:r>
          </a:p>
        </p:txBody>
      </p:sp>
      <p:sp>
        <p:nvSpPr>
          <p:cNvPr id="113687" name="Rectangle 24"/>
          <p:cNvSpPr>
            <a:spLocks noChangeArrowheads="1"/>
          </p:cNvSpPr>
          <p:nvPr/>
        </p:nvSpPr>
        <p:spPr bwMode="auto">
          <a:xfrm>
            <a:off x="6932613"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24</a:t>
            </a:r>
          </a:p>
        </p:txBody>
      </p:sp>
      <p:sp>
        <p:nvSpPr>
          <p:cNvPr id="113688" name="Rectangle 25"/>
          <p:cNvSpPr>
            <a:spLocks noChangeArrowheads="1"/>
          </p:cNvSpPr>
          <p:nvPr/>
        </p:nvSpPr>
        <p:spPr bwMode="auto">
          <a:xfrm>
            <a:off x="8645525"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31</a:t>
            </a:r>
          </a:p>
        </p:txBody>
      </p:sp>
      <p:sp>
        <p:nvSpPr>
          <p:cNvPr id="113689" name="Rectangle 26"/>
          <p:cNvSpPr>
            <a:spLocks noChangeArrowheads="1"/>
          </p:cNvSpPr>
          <p:nvPr/>
        </p:nvSpPr>
        <p:spPr bwMode="auto">
          <a:xfrm>
            <a:off x="1228725" y="1397000"/>
            <a:ext cx="7588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版 本</a:t>
            </a:r>
          </a:p>
        </p:txBody>
      </p:sp>
      <p:sp>
        <p:nvSpPr>
          <p:cNvPr id="113690" name="Rectangle 27"/>
          <p:cNvSpPr>
            <a:spLocks noChangeArrowheads="1"/>
          </p:cNvSpPr>
          <p:nvPr/>
        </p:nvSpPr>
        <p:spPr bwMode="auto">
          <a:xfrm>
            <a:off x="5116513" y="1873250"/>
            <a:ext cx="688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标志</a:t>
            </a:r>
          </a:p>
        </p:txBody>
      </p:sp>
      <p:sp>
        <p:nvSpPr>
          <p:cNvPr id="113691" name="Rectangle 28"/>
          <p:cNvSpPr>
            <a:spLocks noChangeArrowheads="1"/>
          </p:cNvSpPr>
          <p:nvPr/>
        </p:nvSpPr>
        <p:spPr bwMode="auto">
          <a:xfrm>
            <a:off x="1425575" y="2278063"/>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生 存 时 间</a:t>
            </a:r>
          </a:p>
        </p:txBody>
      </p:sp>
      <p:sp>
        <p:nvSpPr>
          <p:cNvPr id="113692" name="Rectangle 29"/>
          <p:cNvSpPr>
            <a:spLocks noChangeArrowheads="1"/>
          </p:cNvSpPr>
          <p:nvPr/>
        </p:nvSpPr>
        <p:spPr bwMode="auto">
          <a:xfrm>
            <a:off x="3556000" y="2278063"/>
            <a:ext cx="969963"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协    议</a:t>
            </a:r>
          </a:p>
        </p:txBody>
      </p:sp>
      <p:sp>
        <p:nvSpPr>
          <p:cNvPr id="113693" name="Rectangle 30"/>
          <p:cNvSpPr>
            <a:spLocks noChangeArrowheads="1"/>
          </p:cNvSpPr>
          <p:nvPr/>
        </p:nvSpPr>
        <p:spPr bwMode="auto">
          <a:xfrm>
            <a:off x="2570163" y="187325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    识</a:t>
            </a:r>
          </a:p>
        </p:txBody>
      </p:sp>
      <p:sp>
        <p:nvSpPr>
          <p:cNvPr id="113694" name="Rectangle 32"/>
          <p:cNvSpPr>
            <a:spLocks noChangeArrowheads="1"/>
          </p:cNvSpPr>
          <p:nvPr/>
        </p:nvSpPr>
        <p:spPr bwMode="auto">
          <a:xfrm>
            <a:off x="6507163" y="1397000"/>
            <a:ext cx="1360487"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总   长   度</a:t>
            </a:r>
          </a:p>
        </p:txBody>
      </p:sp>
      <p:sp>
        <p:nvSpPr>
          <p:cNvPr id="113695" name="Rectangle 33"/>
          <p:cNvSpPr>
            <a:spLocks noChangeArrowheads="1"/>
          </p:cNvSpPr>
          <p:nvPr/>
        </p:nvSpPr>
        <p:spPr bwMode="auto">
          <a:xfrm>
            <a:off x="6778625" y="18732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片   偏   移</a:t>
            </a:r>
          </a:p>
        </p:txBody>
      </p:sp>
      <p:sp>
        <p:nvSpPr>
          <p:cNvPr id="113696" name="Rectangle 34"/>
          <p:cNvSpPr>
            <a:spLocks noChangeArrowheads="1"/>
          </p:cNvSpPr>
          <p:nvPr/>
        </p:nvSpPr>
        <p:spPr bwMode="auto">
          <a:xfrm>
            <a:off x="7502525" y="360680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填    充</a:t>
            </a:r>
          </a:p>
        </p:txBody>
      </p:sp>
      <p:sp>
        <p:nvSpPr>
          <p:cNvPr id="113697" name="Rectangle 35"/>
          <p:cNvSpPr>
            <a:spLocks noChangeArrowheads="1"/>
          </p:cNvSpPr>
          <p:nvPr/>
        </p:nvSpPr>
        <p:spPr bwMode="auto">
          <a:xfrm>
            <a:off x="5926138" y="2278063"/>
            <a:ext cx="22891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   部   检   验   和</a:t>
            </a:r>
          </a:p>
        </p:txBody>
      </p:sp>
      <p:sp>
        <p:nvSpPr>
          <p:cNvPr id="113698" name="Rectangle 36"/>
          <p:cNvSpPr>
            <a:spLocks noChangeArrowheads="1"/>
          </p:cNvSpPr>
          <p:nvPr/>
        </p:nvSpPr>
        <p:spPr bwMode="auto">
          <a:xfrm>
            <a:off x="4416425" y="27368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源   地   址</a:t>
            </a:r>
          </a:p>
        </p:txBody>
      </p:sp>
      <p:sp>
        <p:nvSpPr>
          <p:cNvPr id="113699" name="Rectangle 37"/>
          <p:cNvSpPr>
            <a:spLocks noChangeArrowheads="1"/>
          </p:cNvSpPr>
          <p:nvPr/>
        </p:nvSpPr>
        <p:spPr bwMode="auto">
          <a:xfrm>
            <a:off x="4160838" y="3178175"/>
            <a:ext cx="18256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目   的   地   址</a:t>
            </a:r>
          </a:p>
        </p:txBody>
      </p:sp>
      <p:sp>
        <p:nvSpPr>
          <p:cNvPr id="113700" name="Rectangle 38"/>
          <p:cNvSpPr>
            <a:spLocks noChangeArrowheads="1"/>
          </p:cNvSpPr>
          <p:nvPr/>
        </p:nvSpPr>
        <p:spPr bwMode="auto">
          <a:xfrm>
            <a:off x="2228850" y="3606800"/>
            <a:ext cx="3815148" cy="397545"/>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可   选   字   段  </a:t>
            </a:r>
            <a:r>
              <a:rPr kumimoji="1" lang="en-US" altLang="zh-CN" sz="2000">
                <a:latin typeface="Arial" panose="020B0604020202020204" pitchFamily="34" charset="0"/>
              </a:rPr>
              <a:t>(</a:t>
            </a:r>
            <a:r>
              <a:rPr kumimoji="1" lang="zh-CN" altLang="en-US" sz="2000">
                <a:latin typeface="Arial" panose="020B0604020202020204" pitchFamily="34" charset="0"/>
              </a:rPr>
              <a:t>长   度   可   变</a:t>
            </a:r>
            <a:r>
              <a:rPr kumimoji="1" lang="en-US" altLang="zh-CN" sz="2000">
                <a:latin typeface="Arial" panose="020B0604020202020204" pitchFamily="34" charset="0"/>
              </a:rPr>
              <a:t>)</a:t>
            </a:r>
          </a:p>
        </p:txBody>
      </p:sp>
      <p:sp>
        <p:nvSpPr>
          <p:cNvPr id="113701" name="Rectangle 39"/>
          <p:cNvSpPr>
            <a:spLocks noChangeArrowheads="1"/>
          </p:cNvSpPr>
          <p:nvPr/>
        </p:nvSpPr>
        <p:spPr bwMode="auto">
          <a:xfrm>
            <a:off x="608013" y="968375"/>
            <a:ext cx="434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位</a:t>
            </a:r>
          </a:p>
        </p:txBody>
      </p:sp>
      <p:sp>
        <p:nvSpPr>
          <p:cNvPr id="113702" name="Rectangle 40"/>
          <p:cNvSpPr>
            <a:spLocks noChangeArrowheads="1"/>
          </p:cNvSpPr>
          <p:nvPr/>
        </p:nvSpPr>
        <p:spPr bwMode="auto">
          <a:xfrm>
            <a:off x="2003425" y="1377950"/>
            <a:ext cx="1196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首部长度</a:t>
            </a:r>
          </a:p>
        </p:txBody>
      </p:sp>
      <p:grpSp>
        <p:nvGrpSpPr>
          <p:cNvPr id="113703" name="Group 41"/>
          <p:cNvGrpSpPr/>
          <p:nvPr/>
        </p:nvGrpSpPr>
        <p:grpSpPr bwMode="auto">
          <a:xfrm>
            <a:off x="1069975" y="3748088"/>
            <a:ext cx="131763" cy="69850"/>
            <a:chOff x="833" y="3024"/>
            <a:chExt cx="78" cy="51"/>
          </a:xfrm>
        </p:grpSpPr>
        <p:sp>
          <p:nvSpPr>
            <p:cNvPr id="113716" name="Rectangle 42"/>
            <p:cNvSpPr>
              <a:spLocks noChangeArrowheads="1"/>
            </p:cNvSpPr>
            <p:nvPr/>
          </p:nvSpPr>
          <p:spPr bwMode="auto">
            <a:xfrm>
              <a:off x="833" y="3024"/>
              <a:ext cx="78" cy="51"/>
            </a:xfrm>
            <a:prstGeom prst="rect">
              <a:avLst/>
            </a:prstGeom>
            <a:solidFill>
              <a:schemeClr val="bg1"/>
            </a:solidFill>
            <a:ln w="12700">
              <a:noFill/>
              <a:miter lim="800000"/>
            </a:ln>
          </p:spPr>
          <p:txBody>
            <a:bodyPr wrap="none" anchor="ctr"/>
            <a:lstStyle/>
            <a:p>
              <a:endParaRPr lang="zh-CN" altLang="en-US"/>
            </a:p>
          </p:txBody>
        </p:sp>
        <p:sp>
          <p:nvSpPr>
            <p:cNvPr id="113717" name="Line 43"/>
            <p:cNvSpPr>
              <a:spLocks noChangeShapeType="1"/>
            </p:cNvSpPr>
            <p:nvPr/>
          </p:nvSpPr>
          <p:spPr bwMode="auto">
            <a:xfrm>
              <a:off x="839" y="3030"/>
              <a:ext cx="68" cy="0"/>
            </a:xfrm>
            <a:prstGeom prst="line">
              <a:avLst/>
            </a:prstGeom>
            <a:noFill/>
            <a:ln w="25400">
              <a:solidFill>
                <a:schemeClr val="tx1"/>
              </a:solidFill>
              <a:round/>
            </a:ln>
          </p:spPr>
          <p:txBody>
            <a:bodyPr wrap="none" anchor="ctr"/>
            <a:lstStyle/>
            <a:p>
              <a:endParaRPr lang="zh-CN" altLang="en-US"/>
            </a:p>
          </p:txBody>
        </p:sp>
        <p:sp>
          <p:nvSpPr>
            <p:cNvPr id="113718" name="Line 44"/>
            <p:cNvSpPr>
              <a:spLocks noChangeShapeType="1"/>
            </p:cNvSpPr>
            <p:nvPr/>
          </p:nvSpPr>
          <p:spPr bwMode="auto">
            <a:xfrm>
              <a:off x="839" y="3075"/>
              <a:ext cx="68" cy="0"/>
            </a:xfrm>
            <a:prstGeom prst="line">
              <a:avLst/>
            </a:prstGeom>
            <a:noFill/>
            <a:ln w="25400">
              <a:solidFill>
                <a:schemeClr val="tx1"/>
              </a:solidFill>
              <a:round/>
            </a:ln>
          </p:spPr>
          <p:txBody>
            <a:bodyPr wrap="none" anchor="ctr"/>
            <a:lstStyle/>
            <a:p>
              <a:endParaRPr lang="zh-CN" altLang="en-US"/>
            </a:p>
          </p:txBody>
        </p:sp>
      </p:grpSp>
      <p:grpSp>
        <p:nvGrpSpPr>
          <p:cNvPr id="113704" name="Group 45"/>
          <p:cNvGrpSpPr/>
          <p:nvPr/>
        </p:nvGrpSpPr>
        <p:grpSpPr bwMode="auto">
          <a:xfrm>
            <a:off x="8937625" y="3757613"/>
            <a:ext cx="131763" cy="66675"/>
            <a:chOff x="5432" y="3030"/>
            <a:chExt cx="78" cy="51"/>
          </a:xfrm>
        </p:grpSpPr>
        <p:sp>
          <p:nvSpPr>
            <p:cNvPr id="113713" name="Rectangle 46"/>
            <p:cNvSpPr>
              <a:spLocks noChangeArrowheads="1"/>
            </p:cNvSpPr>
            <p:nvPr/>
          </p:nvSpPr>
          <p:spPr bwMode="auto">
            <a:xfrm>
              <a:off x="5432" y="3030"/>
              <a:ext cx="78" cy="51"/>
            </a:xfrm>
            <a:prstGeom prst="rect">
              <a:avLst/>
            </a:prstGeom>
            <a:solidFill>
              <a:schemeClr val="bg1"/>
            </a:solidFill>
            <a:ln w="12700">
              <a:noFill/>
              <a:miter lim="800000"/>
            </a:ln>
          </p:spPr>
          <p:txBody>
            <a:bodyPr wrap="none" anchor="ctr"/>
            <a:lstStyle/>
            <a:p>
              <a:endParaRPr lang="zh-CN" altLang="en-US"/>
            </a:p>
          </p:txBody>
        </p:sp>
        <p:sp>
          <p:nvSpPr>
            <p:cNvPr id="113714" name="Line 47"/>
            <p:cNvSpPr>
              <a:spLocks noChangeShapeType="1"/>
            </p:cNvSpPr>
            <p:nvPr/>
          </p:nvSpPr>
          <p:spPr bwMode="auto">
            <a:xfrm>
              <a:off x="5438" y="3036"/>
              <a:ext cx="68" cy="0"/>
            </a:xfrm>
            <a:prstGeom prst="line">
              <a:avLst/>
            </a:prstGeom>
            <a:noFill/>
            <a:ln w="25400">
              <a:solidFill>
                <a:schemeClr val="tx1"/>
              </a:solidFill>
              <a:round/>
            </a:ln>
          </p:spPr>
          <p:txBody>
            <a:bodyPr wrap="none" anchor="ctr"/>
            <a:lstStyle/>
            <a:p>
              <a:endParaRPr lang="zh-CN" altLang="en-US"/>
            </a:p>
          </p:txBody>
        </p:sp>
        <p:sp>
          <p:nvSpPr>
            <p:cNvPr id="113715" name="Line 48"/>
            <p:cNvSpPr>
              <a:spLocks noChangeShapeType="1"/>
            </p:cNvSpPr>
            <p:nvPr/>
          </p:nvSpPr>
          <p:spPr bwMode="auto">
            <a:xfrm>
              <a:off x="5438" y="3081"/>
              <a:ext cx="68" cy="0"/>
            </a:xfrm>
            <a:prstGeom prst="line">
              <a:avLst/>
            </a:prstGeom>
            <a:noFill/>
            <a:ln w="25400">
              <a:solidFill>
                <a:schemeClr val="tx1"/>
              </a:solidFill>
              <a:round/>
            </a:ln>
          </p:spPr>
          <p:txBody>
            <a:bodyPr wrap="none" anchor="ctr"/>
            <a:lstStyle/>
            <a:p>
              <a:endParaRPr lang="zh-CN" altLang="en-US"/>
            </a:p>
          </p:txBody>
        </p:sp>
      </p:grpSp>
      <p:sp>
        <p:nvSpPr>
          <p:cNvPr id="113705" name="Rectangle 69"/>
          <p:cNvSpPr>
            <a:spLocks noChangeArrowheads="1"/>
          </p:cNvSpPr>
          <p:nvPr/>
        </p:nvSpPr>
        <p:spPr bwMode="auto">
          <a:xfrm>
            <a:off x="3811588" y="4149725"/>
            <a:ext cx="2908300" cy="393700"/>
          </a:xfrm>
          <a:prstGeom prst="rect">
            <a:avLst/>
          </a:prstGeom>
          <a:noFill/>
          <a:ln w="12700">
            <a:noFill/>
            <a:miter lim="800000"/>
          </a:ln>
        </p:spPr>
        <p:txBody>
          <a:bodyPr lIns="90488" tIns="44450" rIns="90488" bIns="44450">
            <a:spAutoFit/>
          </a:bodyPr>
          <a:lstStyle/>
          <a:p>
            <a:pPr defTabSz="762000" eaLnBrk="0" hangingPunct="0"/>
            <a:r>
              <a:rPr kumimoji="1" lang="zh-CN" altLang="en-US" sz="2000">
                <a:latin typeface="Arial" panose="020B0604020202020204" pitchFamily="34" charset="0"/>
              </a:rPr>
              <a:t>数       据       部       分</a:t>
            </a:r>
          </a:p>
        </p:txBody>
      </p:sp>
      <p:sp>
        <p:nvSpPr>
          <p:cNvPr id="113706" name="Rectangle 71"/>
          <p:cNvSpPr>
            <a:spLocks noChangeArrowheads="1"/>
          </p:cNvSpPr>
          <p:nvPr/>
        </p:nvSpPr>
        <p:spPr bwMode="auto">
          <a:xfrm>
            <a:off x="611188" y="1773238"/>
            <a:ext cx="434975" cy="1187450"/>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固</a:t>
            </a:r>
          </a:p>
          <a:p>
            <a:pPr defTabSz="762000" eaLnBrk="0" hangingPunct="0">
              <a:lnSpc>
                <a:spcPct val="90000"/>
              </a:lnSpc>
            </a:pPr>
            <a:r>
              <a:rPr kumimoji="1" lang="zh-CN" altLang="en-US" sz="2000">
                <a:latin typeface="Arial" panose="020B0604020202020204" pitchFamily="34" charset="0"/>
              </a:rPr>
              <a:t>定</a:t>
            </a:r>
          </a:p>
          <a:p>
            <a:pPr defTabSz="762000" eaLnBrk="0" hangingPunct="0">
              <a:lnSpc>
                <a:spcPct val="90000"/>
              </a:lnSpc>
            </a:pPr>
            <a:r>
              <a:rPr kumimoji="1" lang="zh-CN" altLang="en-US" sz="2000">
                <a:latin typeface="Arial" panose="020B0604020202020204" pitchFamily="34" charset="0"/>
              </a:rPr>
              <a:t>部</a:t>
            </a:r>
          </a:p>
          <a:p>
            <a:pPr defTabSz="762000" eaLnBrk="0" hangingPunct="0">
              <a:lnSpc>
                <a:spcPct val="90000"/>
              </a:lnSpc>
            </a:pPr>
            <a:r>
              <a:rPr kumimoji="1" lang="zh-CN" altLang="en-US" sz="2000">
                <a:latin typeface="Arial" panose="020B0604020202020204" pitchFamily="34" charset="0"/>
              </a:rPr>
              <a:t>分</a:t>
            </a:r>
          </a:p>
        </p:txBody>
      </p:sp>
      <p:sp>
        <p:nvSpPr>
          <p:cNvPr id="113707" name="Rectangle 72"/>
          <p:cNvSpPr>
            <a:spLocks noChangeArrowheads="1"/>
          </p:cNvSpPr>
          <p:nvPr/>
        </p:nvSpPr>
        <p:spPr bwMode="auto">
          <a:xfrm>
            <a:off x="468313" y="3500438"/>
            <a:ext cx="688975" cy="638175"/>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可变</a:t>
            </a:r>
          </a:p>
          <a:p>
            <a:pPr defTabSz="762000" eaLnBrk="0" hangingPunct="0">
              <a:lnSpc>
                <a:spcPct val="90000"/>
              </a:lnSpc>
            </a:pPr>
            <a:r>
              <a:rPr kumimoji="1" lang="zh-CN" altLang="en-US" sz="2000">
                <a:latin typeface="Arial" panose="020B0604020202020204" pitchFamily="34" charset="0"/>
              </a:rPr>
              <a:t>部分</a:t>
            </a:r>
          </a:p>
        </p:txBody>
      </p:sp>
      <p:grpSp>
        <p:nvGrpSpPr>
          <p:cNvPr id="4" name="Group 77"/>
          <p:cNvGrpSpPr/>
          <p:nvPr/>
        </p:nvGrpSpPr>
        <p:grpSpPr bwMode="auto">
          <a:xfrm>
            <a:off x="949325" y="2238375"/>
            <a:ext cx="8032750" cy="3913189"/>
            <a:chOff x="598" y="1410"/>
            <a:chExt cx="5060" cy="2465"/>
          </a:xfrm>
        </p:grpSpPr>
        <p:sp>
          <p:nvSpPr>
            <p:cNvPr id="113711" name="Text Box 74"/>
            <p:cNvSpPr txBox="1">
              <a:spLocks noChangeArrowheads="1"/>
            </p:cNvSpPr>
            <p:nvPr/>
          </p:nvSpPr>
          <p:spPr bwMode="auto">
            <a:xfrm>
              <a:off x="598" y="3049"/>
              <a:ext cx="4848" cy="826"/>
            </a:xfrm>
            <a:prstGeom prst="rect">
              <a:avLst/>
            </a:prstGeom>
            <a:noFill/>
            <a:ln w="9525">
              <a:noFill/>
              <a:miter lim="800000"/>
            </a:ln>
          </p:spPr>
          <p:txBody>
            <a:bodyPr wrap="square">
              <a:spAutoFit/>
            </a:bodyPr>
            <a:lstStyle/>
            <a:p>
              <a:pPr>
                <a:lnSpc>
                  <a:spcPct val="110000"/>
                </a:lnSpc>
              </a:pPr>
              <a:r>
                <a:rPr lang="zh-CN" altLang="en-US" sz="2400">
                  <a:latin typeface="Arial" panose="020B0604020202020204" pitchFamily="34" charset="0"/>
                </a:rPr>
                <a:t>首部检验和</a:t>
              </a:r>
              <a:r>
                <a:rPr lang="en-US" altLang="zh-CN" sz="2400">
                  <a:latin typeface="Arial" panose="020B0604020202020204" pitchFamily="34" charset="0"/>
                </a:rPr>
                <a:t>(16 </a:t>
              </a:r>
              <a:r>
                <a:rPr lang="zh-CN" altLang="en-US" sz="2400">
                  <a:latin typeface="Arial" panose="020B0604020202020204" pitchFamily="34" charset="0"/>
                </a:rPr>
                <a:t>位</a:t>
              </a:r>
              <a:r>
                <a:rPr lang="en-US" altLang="zh-CN" sz="2400">
                  <a:latin typeface="Arial" panose="020B0604020202020204" pitchFamily="34" charset="0"/>
                </a:rPr>
                <a:t>)</a:t>
              </a:r>
              <a:r>
                <a:rPr lang="zh-CN" altLang="en-US" sz="2400">
                  <a:latin typeface="Arial" panose="020B0604020202020204" pitchFamily="34" charset="0"/>
                </a:rPr>
                <a:t>字段</a:t>
              </a:r>
              <a:r>
                <a:rPr lang="zh-CN" altLang="en-US" sz="2400">
                  <a:solidFill>
                    <a:srgbClr val="FF0000"/>
                  </a:solidFill>
                  <a:latin typeface="Arial" panose="020B0604020202020204" pitchFamily="34" charset="0"/>
                </a:rPr>
                <a:t>只检验</a:t>
              </a:r>
              <a:r>
                <a:rPr lang="zh-CN" altLang="en-US" sz="2400">
                  <a:latin typeface="Arial" panose="020B0604020202020204" pitchFamily="34" charset="0"/>
                </a:rPr>
                <a:t>数据报的首部，不检验数据部分。</a:t>
              </a:r>
            </a:p>
            <a:p>
              <a:pPr>
                <a:lnSpc>
                  <a:spcPct val="110000"/>
                </a:lnSpc>
              </a:pPr>
              <a:r>
                <a:rPr lang="zh-CN" altLang="en-US" sz="2400">
                  <a:latin typeface="Arial" panose="020B0604020202020204" pitchFamily="34" charset="0"/>
                </a:rPr>
                <a:t>这里不采用</a:t>
              </a:r>
              <a:r>
                <a:rPr lang="en-US" altLang="zh-CN" sz="2400">
                  <a:latin typeface="Arial" panose="020B0604020202020204" pitchFamily="34" charset="0"/>
                </a:rPr>
                <a:t>CRC</a:t>
              </a:r>
              <a:r>
                <a:rPr lang="zh-CN" altLang="en-US" sz="2400">
                  <a:latin typeface="Arial" panose="020B0604020202020204" pitchFamily="34" charset="0"/>
                </a:rPr>
                <a:t>检验码而采用简单的计算方法。 </a:t>
              </a:r>
            </a:p>
          </p:txBody>
        </p:sp>
        <p:sp>
          <p:nvSpPr>
            <p:cNvPr id="113712" name="Rectangle 75"/>
            <p:cNvSpPr>
              <a:spLocks noChangeArrowheads="1"/>
            </p:cNvSpPr>
            <p:nvPr/>
          </p:nvSpPr>
          <p:spPr bwMode="auto">
            <a:xfrm>
              <a:off x="3195" y="1410"/>
              <a:ext cx="2463" cy="307"/>
            </a:xfrm>
            <a:prstGeom prst="rect">
              <a:avLst/>
            </a:prstGeom>
            <a:noFill/>
            <a:ln w="76200">
              <a:solidFill>
                <a:schemeClr val="hlink"/>
              </a:solidFill>
              <a:miter lim="800000"/>
            </a:ln>
          </p:spPr>
          <p:txBody>
            <a:bodyPr wrap="none" anchor="ctr"/>
            <a:lstStyle/>
            <a:p>
              <a:endParaRPr lang="zh-CN" altLang="en-US"/>
            </a:p>
          </p:txBody>
        </p:sp>
      </p:grpSp>
      <p:sp>
        <p:nvSpPr>
          <p:cNvPr id="113709" name="AutoShape 76"/>
          <p:cNvSpPr/>
          <p:nvPr/>
        </p:nvSpPr>
        <p:spPr bwMode="auto">
          <a:xfrm>
            <a:off x="949325" y="1412875"/>
            <a:ext cx="166688" cy="2160588"/>
          </a:xfrm>
          <a:prstGeom prst="leftBrace">
            <a:avLst>
              <a:gd name="adj1" fmla="val 108016"/>
              <a:gd name="adj2" fmla="val 50000"/>
            </a:avLst>
          </a:prstGeom>
          <a:noFill/>
          <a:ln w="28575">
            <a:solidFill>
              <a:schemeClr val="tx2"/>
            </a:solidFill>
            <a:round/>
          </a:ln>
        </p:spPr>
        <p:txBody>
          <a:bodyPr wrap="none" anchor="ctr"/>
          <a:lstStyle/>
          <a:p>
            <a:endParaRPr lang="zh-CN" altLang="en-US"/>
          </a:p>
        </p:txBody>
      </p:sp>
      <p:sp>
        <p:nvSpPr>
          <p:cNvPr id="113710" name="Rectangle 78"/>
          <p:cNvSpPr>
            <a:spLocks noChangeArrowheads="1"/>
          </p:cNvSpPr>
          <p:nvPr/>
        </p:nvSpPr>
        <p:spPr bwMode="auto">
          <a:xfrm>
            <a:off x="3381375" y="1397000"/>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区 分 服 务</a:t>
            </a: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741F768E-BF13-41B6-B43B-66017C820B1B}"/>
                  </a:ext>
                </a:extLst>
              </p14:cNvPr>
              <p14:cNvContentPartPr/>
              <p14:nvPr/>
            </p14:nvContentPartPr>
            <p14:xfrm>
              <a:off x="4769132" y="6001658"/>
              <a:ext cx="2145960" cy="123840"/>
            </p14:xfrm>
          </p:contentPart>
        </mc:Choice>
        <mc:Fallback xmlns="">
          <p:pic>
            <p:nvPicPr>
              <p:cNvPr id="2" name="墨迹 1">
                <a:extLst>
                  <a:ext uri="{FF2B5EF4-FFF2-40B4-BE49-F238E27FC236}">
                    <a16:creationId xmlns:a16="http://schemas.microsoft.com/office/drawing/2014/main" id="{741F768E-BF13-41B6-B43B-66017C820B1B}"/>
                  </a:ext>
                </a:extLst>
              </p:cNvPr>
              <p:cNvPicPr/>
              <p:nvPr/>
            </p:nvPicPr>
            <p:blipFill>
              <a:blip r:embed="rId4"/>
              <a:stretch>
                <a:fillRect/>
              </a:stretch>
            </p:blipFill>
            <p:spPr>
              <a:xfrm>
                <a:off x="4751132" y="5983658"/>
                <a:ext cx="2181600" cy="159480"/>
              </a:xfrm>
              <a:prstGeom prst="rect">
                <a:avLst/>
              </a:prstGeom>
            </p:spPr>
          </p:pic>
        </mc:Fallback>
      </mc:AlternateContent>
    </p:spTree>
    <p:extLst>
      <p:ext uri="{BB962C8B-B14F-4D97-AF65-F5344CB8AC3E}">
        <p14:creationId xmlns:p14="http://schemas.microsoft.com/office/powerpoint/2010/main" val="423298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2000" fill="hold" nodeType="afterEffect">
                                  <p:stCondLst>
                                    <p:cond delay="500"/>
                                  </p:st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4690" name="Rectangle 66"/>
          <p:cNvSpPr>
            <a:spLocks noChangeArrowheads="1"/>
          </p:cNvSpPr>
          <p:nvPr/>
        </p:nvSpPr>
        <p:spPr bwMode="auto">
          <a:xfrm>
            <a:off x="3570288" y="4687888"/>
            <a:ext cx="1755775" cy="871537"/>
          </a:xfrm>
          <a:prstGeom prst="rect">
            <a:avLst/>
          </a:prstGeom>
          <a:solidFill>
            <a:srgbClr val="FFCC66"/>
          </a:solidFill>
          <a:ln w="9525">
            <a:solidFill>
              <a:schemeClr val="tx1"/>
            </a:solidFill>
            <a:miter lim="800000"/>
          </a:ln>
        </p:spPr>
        <p:txBody>
          <a:bodyPr wrap="none" anchor="ctr"/>
          <a:lstStyle/>
          <a:p>
            <a:endParaRPr lang="zh-CN" altLang="en-US"/>
          </a:p>
        </p:txBody>
      </p:sp>
      <p:sp>
        <p:nvSpPr>
          <p:cNvPr id="481284" name="Text Box 4"/>
          <p:cNvSpPr txBox="1">
            <a:spLocks noChangeArrowheads="1"/>
          </p:cNvSpPr>
          <p:nvPr/>
        </p:nvSpPr>
        <p:spPr bwMode="auto">
          <a:xfrm>
            <a:off x="468313" y="188913"/>
            <a:ext cx="2303462" cy="406400"/>
          </a:xfrm>
          <a:prstGeom prst="rect">
            <a:avLst/>
          </a:prstGeom>
          <a:solidFill>
            <a:srgbClr val="99FF33"/>
          </a:solidFill>
          <a:ln w="9525">
            <a:solidFill>
              <a:schemeClr val="folHlink"/>
            </a:solidFill>
            <a:miter lim="800000"/>
          </a:ln>
          <a:effectLst>
            <a:outerShdw dist="35921" dir="2700000" algn="ctr" rotWithShape="0">
              <a:schemeClr val="bg2"/>
            </a:outerShdw>
          </a:effectLst>
        </p:spPr>
        <p:txBody>
          <a:bodyPr>
            <a:spAutoFit/>
          </a:bodyPr>
          <a:lstStyle/>
          <a:p>
            <a:pPr algn="ctr">
              <a:defRPr/>
            </a:pPr>
            <a:r>
              <a:rPr kumimoji="1" lang="zh-CN" altLang="en-US" sz="2000">
                <a:latin typeface="Arial" panose="020B0604020202020204" pitchFamily="34" charset="0"/>
                <a:ea typeface="黑体" panose="02010609060101010101" pitchFamily="49" charset="-122"/>
              </a:rPr>
              <a:t>发送端</a:t>
            </a:r>
          </a:p>
        </p:txBody>
      </p:sp>
      <p:sp>
        <p:nvSpPr>
          <p:cNvPr id="481285" name="Text Box 5"/>
          <p:cNvSpPr txBox="1">
            <a:spLocks noChangeArrowheads="1"/>
          </p:cNvSpPr>
          <p:nvPr/>
        </p:nvSpPr>
        <p:spPr bwMode="auto">
          <a:xfrm>
            <a:off x="6011863" y="188913"/>
            <a:ext cx="2232025" cy="406400"/>
          </a:xfrm>
          <a:prstGeom prst="rect">
            <a:avLst/>
          </a:prstGeom>
          <a:solidFill>
            <a:srgbClr val="CCCCFF"/>
          </a:solidFill>
          <a:ln w="9525">
            <a:solidFill>
              <a:schemeClr val="folHlink"/>
            </a:solidFill>
            <a:miter lim="800000"/>
          </a:ln>
          <a:effectLst>
            <a:outerShdw dist="35921" dir="2700000" algn="ctr" rotWithShape="0">
              <a:schemeClr val="bg2"/>
            </a:outerShdw>
          </a:effectLst>
        </p:spPr>
        <p:txBody>
          <a:bodyPr>
            <a:spAutoFit/>
          </a:bodyPr>
          <a:lstStyle/>
          <a:p>
            <a:pPr algn="ctr">
              <a:defRPr/>
            </a:pPr>
            <a:r>
              <a:rPr kumimoji="1" lang="zh-CN" altLang="en-US" sz="2000">
                <a:latin typeface="Arial" panose="020B0604020202020204" pitchFamily="34" charset="0"/>
                <a:ea typeface="黑体" panose="02010609060101010101" pitchFamily="49" charset="-122"/>
              </a:rPr>
              <a:t>接收端</a:t>
            </a:r>
          </a:p>
        </p:txBody>
      </p:sp>
      <p:sp>
        <p:nvSpPr>
          <p:cNvPr id="114693" name="Rectangle 6"/>
          <p:cNvSpPr>
            <a:spLocks noChangeArrowheads="1"/>
          </p:cNvSpPr>
          <p:nvPr/>
        </p:nvSpPr>
        <p:spPr bwMode="auto">
          <a:xfrm>
            <a:off x="1416050" y="812800"/>
            <a:ext cx="1350963" cy="296863"/>
          </a:xfrm>
          <a:prstGeom prst="rect">
            <a:avLst/>
          </a:prstGeom>
          <a:solidFill>
            <a:srgbClr val="FFFF99"/>
          </a:solidFill>
          <a:ln w="9525">
            <a:solidFill>
              <a:schemeClr val="tx1"/>
            </a:solidFill>
            <a:miter lim="800000"/>
          </a:ln>
        </p:spPr>
        <p:txBody>
          <a:bodyPr wrap="none" anchor="ctr"/>
          <a:lstStyle/>
          <a:p>
            <a:pPr algn="ctr"/>
            <a:r>
              <a:rPr kumimoji="1" lang="en-US" altLang="zh-CN" sz="2000">
                <a:latin typeface="Arial" panose="020B0604020202020204" pitchFamily="34" charset="0"/>
              </a:rPr>
              <a:t>16 </a:t>
            </a:r>
            <a:r>
              <a:rPr kumimoji="1" lang="zh-CN" altLang="en-US" sz="2000">
                <a:latin typeface="Arial" panose="020B0604020202020204" pitchFamily="34" charset="0"/>
              </a:rPr>
              <a:t>位</a:t>
            </a:r>
          </a:p>
        </p:txBody>
      </p:sp>
      <p:sp>
        <p:nvSpPr>
          <p:cNvPr id="114694" name="Text Box 7"/>
          <p:cNvSpPr txBox="1">
            <a:spLocks noChangeArrowheads="1"/>
          </p:cNvSpPr>
          <p:nvPr/>
        </p:nvSpPr>
        <p:spPr bwMode="auto">
          <a:xfrm>
            <a:off x="727075" y="752475"/>
            <a:ext cx="649288"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字 </a:t>
            </a:r>
            <a:r>
              <a:rPr kumimoji="1" lang="en-US" altLang="zh-CN" sz="2000">
                <a:latin typeface="Arial" panose="020B0604020202020204" pitchFamily="34" charset="0"/>
              </a:rPr>
              <a:t>1</a:t>
            </a:r>
          </a:p>
        </p:txBody>
      </p:sp>
      <p:sp>
        <p:nvSpPr>
          <p:cNvPr id="114695" name="Rectangle 8"/>
          <p:cNvSpPr>
            <a:spLocks noChangeArrowheads="1"/>
          </p:cNvSpPr>
          <p:nvPr/>
        </p:nvSpPr>
        <p:spPr bwMode="auto">
          <a:xfrm>
            <a:off x="1416050" y="1230313"/>
            <a:ext cx="1350963" cy="295275"/>
          </a:xfrm>
          <a:prstGeom prst="rect">
            <a:avLst/>
          </a:prstGeom>
          <a:solidFill>
            <a:srgbClr val="FFFF99"/>
          </a:solidFill>
          <a:ln w="9525">
            <a:solidFill>
              <a:schemeClr val="tx1"/>
            </a:solidFill>
            <a:miter lim="800000"/>
          </a:ln>
        </p:spPr>
        <p:txBody>
          <a:bodyPr wrap="none" anchor="ctr"/>
          <a:lstStyle/>
          <a:p>
            <a:pPr algn="ctr"/>
            <a:r>
              <a:rPr kumimoji="1" lang="en-US" altLang="zh-CN" sz="2000">
                <a:latin typeface="Arial" panose="020B0604020202020204" pitchFamily="34" charset="0"/>
              </a:rPr>
              <a:t>16 </a:t>
            </a:r>
            <a:r>
              <a:rPr kumimoji="1" lang="zh-CN" altLang="en-US" sz="2000">
                <a:latin typeface="Arial" panose="020B0604020202020204" pitchFamily="34" charset="0"/>
              </a:rPr>
              <a:t>位</a:t>
            </a:r>
          </a:p>
        </p:txBody>
      </p:sp>
      <p:sp>
        <p:nvSpPr>
          <p:cNvPr id="114696" name="Text Box 9"/>
          <p:cNvSpPr txBox="1">
            <a:spLocks noChangeArrowheads="1"/>
          </p:cNvSpPr>
          <p:nvPr/>
        </p:nvSpPr>
        <p:spPr bwMode="auto">
          <a:xfrm>
            <a:off x="727075" y="1168400"/>
            <a:ext cx="649288"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字 </a:t>
            </a:r>
            <a:r>
              <a:rPr kumimoji="1" lang="en-US" altLang="zh-CN" sz="2000">
                <a:latin typeface="Arial" panose="020B0604020202020204" pitchFamily="34" charset="0"/>
              </a:rPr>
              <a:t>2</a:t>
            </a:r>
          </a:p>
        </p:txBody>
      </p:sp>
      <p:grpSp>
        <p:nvGrpSpPr>
          <p:cNvPr id="2" name="Group 67"/>
          <p:cNvGrpSpPr/>
          <p:nvPr/>
        </p:nvGrpSpPr>
        <p:grpSpPr bwMode="auto">
          <a:xfrm>
            <a:off x="468313" y="1763713"/>
            <a:ext cx="2298700" cy="398462"/>
            <a:chOff x="295" y="1111"/>
            <a:chExt cx="1448" cy="251"/>
          </a:xfrm>
        </p:grpSpPr>
        <p:sp>
          <p:nvSpPr>
            <p:cNvPr id="114760" name="Rectangle 10"/>
            <p:cNvSpPr>
              <a:spLocks noChangeArrowheads="1"/>
            </p:cNvSpPr>
            <p:nvPr/>
          </p:nvSpPr>
          <p:spPr bwMode="auto">
            <a:xfrm>
              <a:off x="892" y="1158"/>
              <a:ext cx="851" cy="186"/>
            </a:xfrm>
            <a:prstGeom prst="rect">
              <a:avLst/>
            </a:prstGeom>
            <a:solidFill>
              <a:srgbClr val="FFC000"/>
            </a:solidFill>
            <a:ln w="9525">
              <a:solidFill>
                <a:schemeClr val="tx1"/>
              </a:solidFill>
              <a:miter lim="800000"/>
            </a:ln>
          </p:spPr>
          <p:txBody>
            <a:bodyPr wrap="none" anchor="ctr"/>
            <a:lstStyle/>
            <a:p>
              <a:pPr algn="ctr"/>
              <a:r>
                <a:rPr kumimoji="1" lang="zh-CN" altLang="en-US" sz="2000">
                  <a:latin typeface="Arial" panose="020B0604020202020204" pitchFamily="34" charset="0"/>
                </a:rPr>
                <a:t>置为全 </a:t>
              </a:r>
              <a:r>
                <a:rPr kumimoji="1" lang="en-US" altLang="zh-CN" sz="2000">
                  <a:latin typeface="Arial" panose="020B0604020202020204" pitchFamily="34" charset="0"/>
                </a:rPr>
                <a:t>0</a:t>
              </a:r>
            </a:p>
          </p:txBody>
        </p:sp>
        <p:sp>
          <p:nvSpPr>
            <p:cNvPr id="114761" name="Text Box 11"/>
            <p:cNvSpPr txBox="1">
              <a:spLocks noChangeArrowheads="1"/>
            </p:cNvSpPr>
            <p:nvPr/>
          </p:nvSpPr>
          <p:spPr bwMode="auto">
            <a:xfrm>
              <a:off x="295" y="1111"/>
              <a:ext cx="596" cy="251"/>
            </a:xfrm>
            <a:prstGeom prst="rect">
              <a:avLst/>
            </a:prstGeom>
            <a:noFill/>
            <a:ln w="9525">
              <a:noFill/>
              <a:miter lim="800000"/>
            </a:ln>
          </p:spPr>
          <p:txBody>
            <a:bodyPr wrap="none">
              <a:spAutoFit/>
            </a:bodyPr>
            <a:lstStyle/>
            <a:p>
              <a:r>
                <a:rPr kumimoji="1" lang="zh-CN" altLang="en-US" sz="2000">
                  <a:latin typeface="Arial" panose="020B0604020202020204" pitchFamily="34" charset="0"/>
                </a:rPr>
                <a:t>检验和</a:t>
              </a:r>
            </a:p>
          </p:txBody>
        </p:sp>
      </p:grpSp>
      <p:sp>
        <p:nvSpPr>
          <p:cNvPr id="114698" name="Rectangle 12"/>
          <p:cNvSpPr>
            <a:spLocks noChangeArrowheads="1"/>
          </p:cNvSpPr>
          <p:nvPr/>
        </p:nvSpPr>
        <p:spPr bwMode="auto">
          <a:xfrm>
            <a:off x="1416050" y="2446338"/>
            <a:ext cx="1350963" cy="296862"/>
          </a:xfrm>
          <a:prstGeom prst="rect">
            <a:avLst/>
          </a:prstGeom>
          <a:solidFill>
            <a:srgbClr val="FFFF99"/>
          </a:solidFill>
          <a:ln w="9525">
            <a:solidFill>
              <a:schemeClr val="tx1"/>
            </a:solidFill>
            <a:miter lim="800000"/>
          </a:ln>
        </p:spPr>
        <p:txBody>
          <a:bodyPr wrap="none" anchor="ctr"/>
          <a:lstStyle/>
          <a:p>
            <a:pPr algn="ctr"/>
            <a:r>
              <a:rPr kumimoji="1" lang="en-US" altLang="zh-CN" sz="2000">
                <a:latin typeface="Arial" panose="020B0604020202020204" pitchFamily="34" charset="0"/>
              </a:rPr>
              <a:t>16 </a:t>
            </a:r>
            <a:r>
              <a:rPr kumimoji="1" lang="zh-CN" altLang="en-US" sz="2000">
                <a:latin typeface="Arial" panose="020B0604020202020204" pitchFamily="34" charset="0"/>
              </a:rPr>
              <a:t>位</a:t>
            </a:r>
          </a:p>
        </p:txBody>
      </p:sp>
      <p:sp>
        <p:nvSpPr>
          <p:cNvPr id="114699" name="Text Box 13"/>
          <p:cNvSpPr txBox="1">
            <a:spLocks noChangeArrowheads="1"/>
          </p:cNvSpPr>
          <p:nvPr/>
        </p:nvSpPr>
        <p:spPr bwMode="auto">
          <a:xfrm>
            <a:off x="727075" y="2386013"/>
            <a:ext cx="649288"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字 </a:t>
            </a:r>
            <a:r>
              <a:rPr kumimoji="1" lang="en-US" altLang="zh-CN" sz="2000">
                <a:latin typeface="Arial" panose="020B0604020202020204" pitchFamily="34" charset="0"/>
              </a:rPr>
              <a:t>n</a:t>
            </a:r>
          </a:p>
        </p:txBody>
      </p:sp>
      <p:grpSp>
        <p:nvGrpSpPr>
          <p:cNvPr id="3" name="Group 68"/>
          <p:cNvGrpSpPr/>
          <p:nvPr/>
        </p:nvGrpSpPr>
        <p:grpSpPr bwMode="auto">
          <a:xfrm>
            <a:off x="263525" y="2976563"/>
            <a:ext cx="2503488" cy="700087"/>
            <a:chOff x="166" y="1875"/>
            <a:chExt cx="1577" cy="441"/>
          </a:xfrm>
        </p:grpSpPr>
        <p:sp>
          <p:nvSpPr>
            <p:cNvPr id="114758" name="Rectangle 14"/>
            <p:cNvSpPr>
              <a:spLocks noChangeArrowheads="1"/>
            </p:cNvSpPr>
            <p:nvPr/>
          </p:nvSpPr>
          <p:spPr bwMode="auto">
            <a:xfrm>
              <a:off x="892" y="2000"/>
              <a:ext cx="851" cy="188"/>
            </a:xfrm>
            <a:prstGeom prst="rect">
              <a:avLst/>
            </a:prstGeom>
            <a:solidFill>
              <a:srgbClr val="FFFF99"/>
            </a:solidFill>
            <a:ln w="9525">
              <a:solidFill>
                <a:schemeClr val="tx1"/>
              </a:solidFill>
              <a:miter lim="800000"/>
            </a:ln>
          </p:spPr>
          <p:txBody>
            <a:bodyPr wrap="none" anchor="ctr"/>
            <a:lstStyle/>
            <a:p>
              <a:pPr algn="ctr"/>
              <a:r>
                <a:rPr kumimoji="1" lang="en-US" altLang="zh-CN" sz="2000">
                  <a:latin typeface="Arial" panose="020B0604020202020204" pitchFamily="34" charset="0"/>
                </a:rPr>
                <a:t>16 </a:t>
              </a:r>
              <a:r>
                <a:rPr kumimoji="1" lang="zh-CN" altLang="en-US" sz="2000">
                  <a:latin typeface="Arial" panose="020B0604020202020204" pitchFamily="34" charset="0"/>
                </a:rPr>
                <a:t>位</a:t>
              </a:r>
            </a:p>
          </p:txBody>
        </p:sp>
        <p:sp>
          <p:nvSpPr>
            <p:cNvPr id="114759" name="Text Box 15"/>
            <p:cNvSpPr txBox="1">
              <a:spLocks noChangeArrowheads="1"/>
            </p:cNvSpPr>
            <p:nvPr/>
          </p:nvSpPr>
          <p:spPr bwMode="auto">
            <a:xfrm>
              <a:off x="166" y="1875"/>
              <a:ext cx="756" cy="441"/>
            </a:xfrm>
            <a:prstGeom prst="rect">
              <a:avLst/>
            </a:prstGeom>
            <a:noFill/>
            <a:ln w="9525">
              <a:noFill/>
              <a:miter lim="800000"/>
            </a:ln>
          </p:spPr>
          <p:txBody>
            <a:bodyPr wrap="none">
              <a:spAutoFit/>
            </a:bodyPr>
            <a:lstStyle/>
            <a:p>
              <a:r>
                <a:rPr kumimoji="1" lang="zh-CN" altLang="en-US" sz="2000">
                  <a:latin typeface="Arial" panose="020B0604020202020204" pitchFamily="34" charset="0"/>
                </a:rPr>
                <a:t>反码算术</a:t>
              </a:r>
            </a:p>
            <a:p>
              <a:r>
                <a:rPr kumimoji="1" lang="zh-CN" altLang="en-US" sz="2000">
                  <a:latin typeface="Arial" panose="020B0604020202020204" pitchFamily="34" charset="0"/>
                </a:rPr>
                <a:t>运算求和</a:t>
              </a:r>
            </a:p>
          </p:txBody>
        </p:sp>
      </p:grpSp>
      <p:sp>
        <p:nvSpPr>
          <p:cNvPr id="114701" name="Text Box 19"/>
          <p:cNvSpPr txBox="1">
            <a:spLocks noChangeArrowheads="1"/>
          </p:cNvSpPr>
          <p:nvPr/>
        </p:nvSpPr>
        <p:spPr bwMode="auto">
          <a:xfrm>
            <a:off x="1770063" y="1444625"/>
            <a:ext cx="438150" cy="396875"/>
          </a:xfrm>
          <a:prstGeom prst="rect">
            <a:avLst/>
          </a:prstGeom>
          <a:noFill/>
          <a:ln w="9525">
            <a:noFill/>
            <a:miter lim="800000"/>
          </a:ln>
        </p:spPr>
        <p:txBody>
          <a:bodyPr wrap="none">
            <a:spAutoFit/>
          </a:bodyPr>
          <a:lstStyle/>
          <a:p>
            <a:r>
              <a:rPr kumimoji="1" lang="en-US" altLang="zh-CN" sz="2000" b="1">
                <a:latin typeface="Arial" panose="020B0604020202020204" pitchFamily="34" charset="0"/>
              </a:rPr>
              <a:t>…</a:t>
            </a:r>
          </a:p>
        </p:txBody>
      </p:sp>
      <p:sp>
        <p:nvSpPr>
          <p:cNvPr id="114702" name="Text Box 20"/>
          <p:cNvSpPr txBox="1">
            <a:spLocks noChangeArrowheads="1"/>
          </p:cNvSpPr>
          <p:nvPr/>
        </p:nvSpPr>
        <p:spPr bwMode="auto">
          <a:xfrm>
            <a:off x="1754188" y="2035175"/>
            <a:ext cx="438150" cy="396875"/>
          </a:xfrm>
          <a:prstGeom prst="rect">
            <a:avLst/>
          </a:prstGeom>
          <a:noFill/>
          <a:ln w="9525">
            <a:noFill/>
            <a:miter lim="800000"/>
          </a:ln>
        </p:spPr>
        <p:txBody>
          <a:bodyPr wrap="none">
            <a:spAutoFit/>
          </a:bodyPr>
          <a:lstStyle/>
          <a:p>
            <a:r>
              <a:rPr kumimoji="1" lang="en-US" altLang="zh-CN" sz="2000" b="1">
                <a:latin typeface="Arial" panose="020B0604020202020204" pitchFamily="34" charset="0"/>
              </a:rPr>
              <a:t>…</a:t>
            </a:r>
          </a:p>
        </p:txBody>
      </p:sp>
      <p:sp>
        <p:nvSpPr>
          <p:cNvPr id="114703" name="Line 21"/>
          <p:cNvSpPr>
            <a:spLocks noChangeShapeType="1"/>
          </p:cNvSpPr>
          <p:nvPr/>
        </p:nvSpPr>
        <p:spPr bwMode="auto">
          <a:xfrm>
            <a:off x="557213" y="2879725"/>
            <a:ext cx="2703512" cy="0"/>
          </a:xfrm>
          <a:prstGeom prst="line">
            <a:avLst/>
          </a:prstGeom>
          <a:noFill/>
          <a:ln w="28575">
            <a:solidFill>
              <a:srgbClr val="333399"/>
            </a:solidFill>
            <a:round/>
          </a:ln>
        </p:spPr>
        <p:txBody>
          <a:bodyPr/>
          <a:lstStyle/>
          <a:p>
            <a:endParaRPr lang="zh-CN" altLang="en-US"/>
          </a:p>
        </p:txBody>
      </p:sp>
      <p:grpSp>
        <p:nvGrpSpPr>
          <p:cNvPr id="4" name="Group 69"/>
          <p:cNvGrpSpPr/>
          <p:nvPr/>
        </p:nvGrpSpPr>
        <p:grpSpPr bwMode="auto">
          <a:xfrm>
            <a:off x="1214438" y="3576638"/>
            <a:ext cx="998537" cy="501650"/>
            <a:chOff x="765" y="2253"/>
            <a:chExt cx="629" cy="316"/>
          </a:xfrm>
        </p:grpSpPr>
        <p:sp>
          <p:nvSpPr>
            <p:cNvPr id="114756" name="AutoShape 18"/>
            <p:cNvSpPr>
              <a:spLocks noChangeArrowheads="1"/>
            </p:cNvSpPr>
            <p:nvPr/>
          </p:nvSpPr>
          <p:spPr bwMode="auto">
            <a:xfrm>
              <a:off x="1293" y="2253"/>
              <a:ext cx="101" cy="316"/>
            </a:xfrm>
            <a:prstGeom prst="downArrow">
              <a:avLst>
                <a:gd name="adj1" fmla="val 50000"/>
                <a:gd name="adj2" fmla="val 78218"/>
              </a:avLst>
            </a:prstGeom>
            <a:solidFill>
              <a:schemeClr val="accent1"/>
            </a:solidFill>
            <a:ln w="9525">
              <a:solidFill>
                <a:schemeClr val="tx1"/>
              </a:solidFill>
              <a:miter lim="800000"/>
            </a:ln>
          </p:spPr>
          <p:txBody>
            <a:bodyPr wrap="none" anchor="ctr"/>
            <a:lstStyle/>
            <a:p>
              <a:endParaRPr lang="zh-CN" altLang="en-US"/>
            </a:p>
          </p:txBody>
        </p:sp>
        <p:sp>
          <p:nvSpPr>
            <p:cNvPr id="114757" name="Text Box 22"/>
            <p:cNvSpPr txBox="1">
              <a:spLocks noChangeArrowheads="1"/>
            </p:cNvSpPr>
            <p:nvPr/>
          </p:nvSpPr>
          <p:spPr bwMode="auto">
            <a:xfrm>
              <a:off x="765" y="2264"/>
              <a:ext cx="596" cy="250"/>
            </a:xfrm>
            <a:prstGeom prst="rect">
              <a:avLst/>
            </a:prstGeom>
            <a:noFill/>
            <a:ln w="9525">
              <a:noFill/>
              <a:miter lim="800000"/>
            </a:ln>
          </p:spPr>
          <p:txBody>
            <a:bodyPr wrap="none">
              <a:spAutoFit/>
            </a:bodyPr>
            <a:lstStyle/>
            <a:p>
              <a:r>
                <a:rPr kumimoji="1" lang="zh-CN" altLang="en-US" sz="2000">
                  <a:latin typeface="Arial" panose="020B0604020202020204" pitchFamily="34" charset="0"/>
                </a:rPr>
                <a:t>取反码</a:t>
              </a:r>
            </a:p>
          </p:txBody>
        </p:sp>
      </p:grpSp>
      <p:sp>
        <p:nvSpPr>
          <p:cNvPr id="114705" name="AutoShape 23"/>
          <p:cNvSpPr/>
          <p:nvPr/>
        </p:nvSpPr>
        <p:spPr bwMode="auto">
          <a:xfrm>
            <a:off x="396875" y="827088"/>
            <a:ext cx="160338" cy="1931987"/>
          </a:xfrm>
          <a:prstGeom prst="leftBrace">
            <a:avLst>
              <a:gd name="adj1" fmla="val 100412"/>
              <a:gd name="adj2" fmla="val 50000"/>
            </a:avLst>
          </a:prstGeom>
          <a:noFill/>
          <a:ln w="9525">
            <a:solidFill>
              <a:schemeClr val="tx1"/>
            </a:solidFill>
            <a:round/>
          </a:ln>
        </p:spPr>
        <p:txBody>
          <a:bodyPr wrap="none" anchor="ctr"/>
          <a:lstStyle/>
          <a:p>
            <a:endParaRPr lang="zh-CN" altLang="en-US"/>
          </a:p>
        </p:txBody>
      </p:sp>
      <p:sp>
        <p:nvSpPr>
          <p:cNvPr id="114706" name="Text Box 24"/>
          <p:cNvSpPr txBox="1">
            <a:spLocks noChangeArrowheads="1"/>
          </p:cNvSpPr>
          <p:nvPr/>
        </p:nvSpPr>
        <p:spPr bwMode="auto">
          <a:xfrm>
            <a:off x="0" y="1022350"/>
            <a:ext cx="438150" cy="1617663"/>
          </a:xfrm>
          <a:prstGeom prst="rect">
            <a:avLst/>
          </a:prstGeom>
          <a:noFill/>
          <a:ln w="9525">
            <a:noFill/>
            <a:miter lim="800000"/>
          </a:ln>
        </p:spPr>
        <p:txBody>
          <a:bodyPr wrap="none">
            <a:spAutoFit/>
          </a:bodyPr>
          <a:lstStyle/>
          <a:p>
            <a:r>
              <a:rPr kumimoji="1" lang="zh-CN" altLang="en-US" sz="2000">
                <a:latin typeface="Arial" panose="020B0604020202020204" pitchFamily="34" charset="0"/>
              </a:rPr>
              <a:t>数</a:t>
            </a:r>
          </a:p>
          <a:p>
            <a:r>
              <a:rPr kumimoji="1" lang="zh-CN" altLang="en-US" sz="2000">
                <a:latin typeface="Arial" panose="020B0604020202020204" pitchFamily="34" charset="0"/>
              </a:rPr>
              <a:t>据</a:t>
            </a:r>
          </a:p>
          <a:p>
            <a:r>
              <a:rPr kumimoji="1" lang="zh-CN" altLang="en-US" sz="2000">
                <a:latin typeface="Arial" panose="020B0604020202020204" pitchFamily="34" charset="0"/>
              </a:rPr>
              <a:t>报</a:t>
            </a:r>
          </a:p>
          <a:p>
            <a:r>
              <a:rPr kumimoji="1" lang="zh-CN" altLang="en-US" sz="2000">
                <a:latin typeface="Arial" panose="020B0604020202020204" pitchFamily="34" charset="0"/>
              </a:rPr>
              <a:t>首</a:t>
            </a:r>
          </a:p>
          <a:p>
            <a:r>
              <a:rPr kumimoji="1" lang="zh-CN" altLang="en-US" sz="2000">
                <a:latin typeface="Arial" panose="020B0604020202020204" pitchFamily="34" charset="0"/>
              </a:rPr>
              <a:t>部</a:t>
            </a:r>
          </a:p>
        </p:txBody>
      </p:sp>
      <p:sp>
        <p:nvSpPr>
          <p:cNvPr id="114707" name="Rectangle 25"/>
          <p:cNvSpPr>
            <a:spLocks noChangeArrowheads="1"/>
          </p:cNvSpPr>
          <p:nvPr/>
        </p:nvSpPr>
        <p:spPr bwMode="auto">
          <a:xfrm>
            <a:off x="3578225" y="3933825"/>
            <a:ext cx="1747838" cy="742950"/>
          </a:xfrm>
          <a:prstGeom prst="rect">
            <a:avLst/>
          </a:prstGeom>
          <a:solidFill>
            <a:srgbClr val="CCECFF"/>
          </a:solidFill>
          <a:ln w="19050">
            <a:solidFill>
              <a:schemeClr val="tx1"/>
            </a:solidFill>
            <a:miter lim="800000"/>
          </a:ln>
        </p:spPr>
        <p:txBody>
          <a:bodyPr wrap="none" anchor="ctr"/>
          <a:lstStyle/>
          <a:p>
            <a:endParaRPr lang="zh-CN" altLang="en-US"/>
          </a:p>
        </p:txBody>
      </p:sp>
      <p:sp>
        <p:nvSpPr>
          <p:cNvPr id="114708" name="Rectangle 26"/>
          <p:cNvSpPr>
            <a:spLocks noChangeArrowheads="1"/>
          </p:cNvSpPr>
          <p:nvPr/>
        </p:nvSpPr>
        <p:spPr bwMode="auto">
          <a:xfrm>
            <a:off x="4462463" y="4240213"/>
            <a:ext cx="855662" cy="134937"/>
          </a:xfrm>
          <a:prstGeom prst="rect">
            <a:avLst/>
          </a:prstGeom>
          <a:solidFill>
            <a:srgbClr val="FFCCFF"/>
          </a:solidFill>
          <a:ln w="9525">
            <a:noFill/>
            <a:miter lim="800000"/>
          </a:ln>
        </p:spPr>
        <p:txBody>
          <a:bodyPr wrap="none" anchor="ctr"/>
          <a:lstStyle/>
          <a:p>
            <a:endParaRPr lang="zh-CN" altLang="en-US"/>
          </a:p>
        </p:txBody>
      </p:sp>
      <p:sp>
        <p:nvSpPr>
          <p:cNvPr id="114709" name="Text Box 27"/>
          <p:cNvSpPr txBox="1">
            <a:spLocks noChangeArrowheads="1"/>
          </p:cNvSpPr>
          <p:nvPr/>
        </p:nvSpPr>
        <p:spPr bwMode="auto">
          <a:xfrm>
            <a:off x="3908425" y="3548063"/>
            <a:ext cx="1254125"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IP </a:t>
            </a:r>
            <a:r>
              <a:rPr kumimoji="1" lang="zh-CN" altLang="en-US" sz="2000">
                <a:latin typeface="Arial" panose="020B0604020202020204" pitchFamily="34" charset="0"/>
              </a:rPr>
              <a:t>数据报</a:t>
            </a:r>
          </a:p>
        </p:txBody>
      </p:sp>
      <p:sp>
        <p:nvSpPr>
          <p:cNvPr id="114710" name="Line 28"/>
          <p:cNvSpPr>
            <a:spLocks noChangeShapeType="1"/>
          </p:cNvSpPr>
          <p:nvPr/>
        </p:nvSpPr>
        <p:spPr bwMode="auto">
          <a:xfrm>
            <a:off x="3578225" y="4081463"/>
            <a:ext cx="1747838" cy="0"/>
          </a:xfrm>
          <a:prstGeom prst="line">
            <a:avLst/>
          </a:prstGeom>
          <a:noFill/>
          <a:ln w="9525">
            <a:solidFill>
              <a:schemeClr val="tx1"/>
            </a:solidFill>
            <a:round/>
          </a:ln>
        </p:spPr>
        <p:txBody>
          <a:bodyPr/>
          <a:lstStyle/>
          <a:p>
            <a:endParaRPr lang="zh-CN" altLang="en-US"/>
          </a:p>
        </p:txBody>
      </p:sp>
      <p:sp>
        <p:nvSpPr>
          <p:cNvPr id="114711" name="Line 29"/>
          <p:cNvSpPr>
            <a:spLocks noChangeShapeType="1"/>
          </p:cNvSpPr>
          <p:nvPr/>
        </p:nvSpPr>
        <p:spPr bwMode="auto">
          <a:xfrm>
            <a:off x="3578225" y="4232275"/>
            <a:ext cx="1747838" cy="0"/>
          </a:xfrm>
          <a:prstGeom prst="line">
            <a:avLst/>
          </a:prstGeom>
          <a:noFill/>
          <a:ln w="9525">
            <a:solidFill>
              <a:schemeClr val="tx1"/>
            </a:solidFill>
            <a:round/>
          </a:ln>
        </p:spPr>
        <p:txBody>
          <a:bodyPr/>
          <a:lstStyle/>
          <a:p>
            <a:endParaRPr lang="zh-CN" altLang="en-US"/>
          </a:p>
        </p:txBody>
      </p:sp>
      <p:sp>
        <p:nvSpPr>
          <p:cNvPr id="114712" name="Line 30"/>
          <p:cNvSpPr>
            <a:spLocks noChangeShapeType="1"/>
          </p:cNvSpPr>
          <p:nvPr/>
        </p:nvSpPr>
        <p:spPr bwMode="auto">
          <a:xfrm>
            <a:off x="3578225" y="4379913"/>
            <a:ext cx="1747838" cy="0"/>
          </a:xfrm>
          <a:prstGeom prst="line">
            <a:avLst/>
          </a:prstGeom>
          <a:noFill/>
          <a:ln w="9525">
            <a:solidFill>
              <a:schemeClr val="tx1"/>
            </a:solidFill>
            <a:round/>
          </a:ln>
        </p:spPr>
        <p:txBody>
          <a:bodyPr/>
          <a:lstStyle/>
          <a:p>
            <a:endParaRPr lang="zh-CN" altLang="en-US"/>
          </a:p>
        </p:txBody>
      </p:sp>
      <p:sp>
        <p:nvSpPr>
          <p:cNvPr id="114713" name="Line 31"/>
          <p:cNvSpPr>
            <a:spLocks noChangeShapeType="1"/>
          </p:cNvSpPr>
          <p:nvPr/>
        </p:nvSpPr>
        <p:spPr bwMode="auto">
          <a:xfrm>
            <a:off x="3578225" y="4527550"/>
            <a:ext cx="1747838" cy="0"/>
          </a:xfrm>
          <a:prstGeom prst="line">
            <a:avLst/>
          </a:prstGeom>
          <a:noFill/>
          <a:ln w="9525">
            <a:solidFill>
              <a:schemeClr val="tx1"/>
            </a:solidFill>
            <a:round/>
          </a:ln>
        </p:spPr>
        <p:txBody>
          <a:bodyPr/>
          <a:lstStyle/>
          <a:p>
            <a:endParaRPr lang="zh-CN" altLang="en-US"/>
          </a:p>
        </p:txBody>
      </p:sp>
      <p:sp>
        <p:nvSpPr>
          <p:cNvPr id="114714" name="Line 32"/>
          <p:cNvSpPr>
            <a:spLocks noChangeShapeType="1"/>
          </p:cNvSpPr>
          <p:nvPr/>
        </p:nvSpPr>
        <p:spPr bwMode="auto">
          <a:xfrm>
            <a:off x="3578225" y="4676775"/>
            <a:ext cx="1747838" cy="0"/>
          </a:xfrm>
          <a:prstGeom prst="line">
            <a:avLst/>
          </a:prstGeom>
          <a:noFill/>
          <a:ln w="9525">
            <a:solidFill>
              <a:schemeClr val="tx1"/>
            </a:solidFill>
            <a:round/>
          </a:ln>
        </p:spPr>
        <p:txBody>
          <a:bodyPr/>
          <a:lstStyle/>
          <a:p>
            <a:endParaRPr lang="zh-CN" altLang="en-US"/>
          </a:p>
        </p:txBody>
      </p:sp>
      <p:sp>
        <p:nvSpPr>
          <p:cNvPr id="114715" name="Line 33"/>
          <p:cNvSpPr>
            <a:spLocks noChangeShapeType="1"/>
          </p:cNvSpPr>
          <p:nvPr/>
        </p:nvSpPr>
        <p:spPr bwMode="auto">
          <a:xfrm>
            <a:off x="4452938" y="3933825"/>
            <a:ext cx="0" cy="446088"/>
          </a:xfrm>
          <a:prstGeom prst="line">
            <a:avLst/>
          </a:prstGeom>
          <a:noFill/>
          <a:ln w="9525">
            <a:solidFill>
              <a:schemeClr val="tx1"/>
            </a:solidFill>
            <a:round/>
          </a:ln>
        </p:spPr>
        <p:txBody>
          <a:bodyPr/>
          <a:lstStyle/>
          <a:p>
            <a:endParaRPr lang="zh-CN" altLang="en-US"/>
          </a:p>
        </p:txBody>
      </p:sp>
      <p:sp>
        <p:nvSpPr>
          <p:cNvPr id="114716" name="Line 34"/>
          <p:cNvSpPr>
            <a:spLocks noChangeShapeType="1"/>
          </p:cNvSpPr>
          <p:nvPr/>
        </p:nvSpPr>
        <p:spPr bwMode="auto">
          <a:xfrm>
            <a:off x="4054475" y="4232275"/>
            <a:ext cx="0" cy="147638"/>
          </a:xfrm>
          <a:prstGeom prst="line">
            <a:avLst/>
          </a:prstGeom>
          <a:noFill/>
          <a:ln w="9525">
            <a:solidFill>
              <a:schemeClr val="tx1"/>
            </a:solidFill>
            <a:round/>
          </a:ln>
        </p:spPr>
        <p:txBody>
          <a:bodyPr/>
          <a:lstStyle/>
          <a:p>
            <a:endParaRPr lang="zh-CN" altLang="en-US"/>
          </a:p>
        </p:txBody>
      </p:sp>
      <p:sp>
        <p:nvSpPr>
          <p:cNvPr id="114717" name="Line 35"/>
          <p:cNvSpPr>
            <a:spLocks noChangeShapeType="1"/>
          </p:cNvSpPr>
          <p:nvPr/>
        </p:nvSpPr>
        <p:spPr bwMode="auto">
          <a:xfrm>
            <a:off x="4054475" y="3933825"/>
            <a:ext cx="0" cy="147638"/>
          </a:xfrm>
          <a:prstGeom prst="line">
            <a:avLst/>
          </a:prstGeom>
          <a:noFill/>
          <a:ln w="9525">
            <a:solidFill>
              <a:schemeClr val="tx1"/>
            </a:solidFill>
            <a:round/>
          </a:ln>
        </p:spPr>
        <p:txBody>
          <a:bodyPr/>
          <a:lstStyle/>
          <a:p>
            <a:endParaRPr lang="zh-CN" altLang="en-US"/>
          </a:p>
        </p:txBody>
      </p:sp>
      <p:sp>
        <p:nvSpPr>
          <p:cNvPr id="114718" name="Line 36"/>
          <p:cNvSpPr>
            <a:spLocks noChangeShapeType="1"/>
          </p:cNvSpPr>
          <p:nvPr/>
        </p:nvSpPr>
        <p:spPr bwMode="auto">
          <a:xfrm>
            <a:off x="3817938" y="3933825"/>
            <a:ext cx="0" cy="147638"/>
          </a:xfrm>
          <a:prstGeom prst="line">
            <a:avLst/>
          </a:prstGeom>
          <a:noFill/>
          <a:ln w="9525">
            <a:solidFill>
              <a:schemeClr val="tx1"/>
            </a:solidFill>
            <a:round/>
          </a:ln>
        </p:spPr>
        <p:txBody>
          <a:bodyPr/>
          <a:lstStyle/>
          <a:p>
            <a:endParaRPr lang="zh-CN" altLang="en-US"/>
          </a:p>
        </p:txBody>
      </p:sp>
      <p:sp>
        <p:nvSpPr>
          <p:cNvPr id="114719" name="Line 37"/>
          <p:cNvSpPr>
            <a:spLocks noChangeShapeType="1"/>
          </p:cNvSpPr>
          <p:nvPr/>
        </p:nvSpPr>
        <p:spPr bwMode="auto">
          <a:xfrm>
            <a:off x="4586288" y="4081463"/>
            <a:ext cx="0" cy="150812"/>
          </a:xfrm>
          <a:prstGeom prst="line">
            <a:avLst/>
          </a:prstGeom>
          <a:noFill/>
          <a:ln w="9525">
            <a:solidFill>
              <a:schemeClr val="tx1"/>
            </a:solidFill>
            <a:round/>
          </a:ln>
        </p:spPr>
        <p:txBody>
          <a:bodyPr/>
          <a:lstStyle/>
          <a:p>
            <a:endParaRPr lang="zh-CN" altLang="en-US"/>
          </a:p>
        </p:txBody>
      </p:sp>
      <p:sp>
        <p:nvSpPr>
          <p:cNvPr id="114720" name="Line 38"/>
          <p:cNvSpPr>
            <a:spLocks noChangeShapeType="1"/>
          </p:cNvSpPr>
          <p:nvPr/>
        </p:nvSpPr>
        <p:spPr bwMode="auto">
          <a:xfrm>
            <a:off x="4849813" y="4527550"/>
            <a:ext cx="0" cy="149225"/>
          </a:xfrm>
          <a:prstGeom prst="line">
            <a:avLst/>
          </a:prstGeom>
          <a:noFill/>
          <a:ln w="9525">
            <a:solidFill>
              <a:schemeClr val="tx1"/>
            </a:solidFill>
            <a:round/>
          </a:ln>
        </p:spPr>
        <p:txBody>
          <a:bodyPr/>
          <a:lstStyle/>
          <a:p>
            <a:endParaRPr lang="zh-CN" altLang="en-US"/>
          </a:p>
        </p:txBody>
      </p:sp>
      <p:grpSp>
        <p:nvGrpSpPr>
          <p:cNvPr id="5" name="Group 71"/>
          <p:cNvGrpSpPr/>
          <p:nvPr/>
        </p:nvGrpSpPr>
        <p:grpSpPr bwMode="auto">
          <a:xfrm>
            <a:off x="508000" y="4086225"/>
            <a:ext cx="2259013" cy="395288"/>
            <a:chOff x="320" y="2574"/>
            <a:chExt cx="1423" cy="249"/>
          </a:xfrm>
        </p:grpSpPr>
        <p:sp>
          <p:nvSpPr>
            <p:cNvPr id="114754" name="Rectangle 16"/>
            <p:cNvSpPr>
              <a:spLocks noChangeArrowheads="1"/>
            </p:cNvSpPr>
            <p:nvPr/>
          </p:nvSpPr>
          <p:spPr bwMode="auto">
            <a:xfrm>
              <a:off x="892" y="2619"/>
              <a:ext cx="851" cy="186"/>
            </a:xfrm>
            <a:prstGeom prst="rect">
              <a:avLst/>
            </a:prstGeom>
            <a:solidFill>
              <a:srgbClr val="FFCCFF"/>
            </a:solidFill>
            <a:ln w="9525">
              <a:solidFill>
                <a:schemeClr val="tx1"/>
              </a:solidFill>
              <a:miter lim="800000"/>
            </a:ln>
          </p:spPr>
          <p:txBody>
            <a:bodyPr wrap="none" anchor="ctr"/>
            <a:lstStyle/>
            <a:p>
              <a:pPr algn="ctr"/>
              <a:r>
                <a:rPr kumimoji="1" lang="en-US" altLang="zh-CN" sz="2000">
                  <a:latin typeface="Arial" panose="020B0604020202020204" pitchFamily="34" charset="0"/>
                </a:rPr>
                <a:t>16 </a:t>
              </a:r>
              <a:r>
                <a:rPr kumimoji="1" lang="zh-CN" altLang="en-US" sz="2000">
                  <a:latin typeface="Arial" panose="020B0604020202020204" pitchFamily="34" charset="0"/>
                </a:rPr>
                <a:t>位</a:t>
              </a:r>
            </a:p>
          </p:txBody>
        </p:sp>
        <p:sp>
          <p:nvSpPr>
            <p:cNvPr id="114755" name="Text Box 17"/>
            <p:cNvSpPr txBox="1">
              <a:spLocks noChangeArrowheads="1"/>
            </p:cNvSpPr>
            <p:nvPr/>
          </p:nvSpPr>
          <p:spPr bwMode="auto">
            <a:xfrm>
              <a:off x="320" y="2574"/>
              <a:ext cx="596" cy="249"/>
            </a:xfrm>
            <a:prstGeom prst="rect">
              <a:avLst/>
            </a:prstGeom>
            <a:noFill/>
            <a:ln w="9525">
              <a:noFill/>
              <a:miter lim="800000"/>
            </a:ln>
          </p:spPr>
          <p:txBody>
            <a:bodyPr wrap="none">
              <a:spAutoFit/>
            </a:bodyPr>
            <a:lstStyle/>
            <a:p>
              <a:r>
                <a:rPr kumimoji="1" lang="zh-CN" altLang="en-US" sz="2000">
                  <a:latin typeface="Arial" panose="020B0604020202020204" pitchFamily="34" charset="0"/>
                </a:rPr>
                <a:t>检验和</a:t>
              </a:r>
            </a:p>
          </p:txBody>
        </p:sp>
      </p:grpSp>
      <p:sp>
        <p:nvSpPr>
          <p:cNvPr id="481319" name="Line 39"/>
          <p:cNvSpPr>
            <a:spLocks noChangeShapeType="1"/>
          </p:cNvSpPr>
          <p:nvPr/>
        </p:nvSpPr>
        <p:spPr bwMode="auto">
          <a:xfrm>
            <a:off x="2784475" y="4318000"/>
            <a:ext cx="2144713" cy="0"/>
          </a:xfrm>
          <a:prstGeom prst="line">
            <a:avLst/>
          </a:prstGeom>
          <a:noFill/>
          <a:ln w="28575">
            <a:solidFill>
              <a:srgbClr val="333399"/>
            </a:solidFill>
            <a:round/>
            <a:tailEnd type="triangle" w="sm" len="med"/>
          </a:ln>
        </p:spPr>
        <p:txBody>
          <a:bodyPr/>
          <a:lstStyle/>
          <a:p>
            <a:endParaRPr lang="zh-CN" altLang="en-US"/>
          </a:p>
        </p:txBody>
      </p:sp>
      <p:sp>
        <p:nvSpPr>
          <p:cNvPr id="114723" name="Rectangle 40"/>
          <p:cNvSpPr>
            <a:spLocks noChangeArrowheads="1"/>
          </p:cNvSpPr>
          <p:nvPr/>
        </p:nvSpPr>
        <p:spPr bwMode="auto">
          <a:xfrm>
            <a:off x="6878638" y="812800"/>
            <a:ext cx="1350962" cy="296863"/>
          </a:xfrm>
          <a:prstGeom prst="rect">
            <a:avLst/>
          </a:prstGeom>
          <a:solidFill>
            <a:srgbClr val="FFFF99"/>
          </a:solidFill>
          <a:ln w="9525">
            <a:solidFill>
              <a:schemeClr val="tx1"/>
            </a:solidFill>
            <a:miter lim="800000"/>
          </a:ln>
        </p:spPr>
        <p:txBody>
          <a:bodyPr wrap="none" anchor="ctr"/>
          <a:lstStyle/>
          <a:p>
            <a:pPr algn="ctr"/>
            <a:r>
              <a:rPr kumimoji="1" lang="en-US" altLang="zh-CN" sz="2000">
                <a:latin typeface="Arial" panose="020B0604020202020204" pitchFamily="34" charset="0"/>
              </a:rPr>
              <a:t>16 </a:t>
            </a:r>
            <a:r>
              <a:rPr kumimoji="1" lang="zh-CN" altLang="en-US" sz="2000">
                <a:latin typeface="Arial" panose="020B0604020202020204" pitchFamily="34" charset="0"/>
              </a:rPr>
              <a:t>位</a:t>
            </a:r>
          </a:p>
        </p:txBody>
      </p:sp>
      <p:sp>
        <p:nvSpPr>
          <p:cNvPr id="114724" name="Text Box 41"/>
          <p:cNvSpPr txBox="1">
            <a:spLocks noChangeArrowheads="1"/>
          </p:cNvSpPr>
          <p:nvPr/>
        </p:nvSpPr>
        <p:spPr bwMode="auto">
          <a:xfrm>
            <a:off x="6188075" y="752475"/>
            <a:ext cx="649288"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字 </a:t>
            </a:r>
            <a:r>
              <a:rPr kumimoji="1" lang="en-US" altLang="zh-CN" sz="2000">
                <a:latin typeface="Arial" panose="020B0604020202020204" pitchFamily="34" charset="0"/>
              </a:rPr>
              <a:t>1</a:t>
            </a:r>
          </a:p>
        </p:txBody>
      </p:sp>
      <p:sp>
        <p:nvSpPr>
          <p:cNvPr id="114725" name="Rectangle 42"/>
          <p:cNvSpPr>
            <a:spLocks noChangeArrowheads="1"/>
          </p:cNvSpPr>
          <p:nvPr/>
        </p:nvSpPr>
        <p:spPr bwMode="auto">
          <a:xfrm>
            <a:off x="6878638" y="1230313"/>
            <a:ext cx="1350962" cy="295275"/>
          </a:xfrm>
          <a:prstGeom prst="rect">
            <a:avLst/>
          </a:prstGeom>
          <a:solidFill>
            <a:srgbClr val="FFFF99"/>
          </a:solidFill>
          <a:ln w="9525">
            <a:solidFill>
              <a:schemeClr val="tx1"/>
            </a:solidFill>
            <a:miter lim="800000"/>
          </a:ln>
        </p:spPr>
        <p:txBody>
          <a:bodyPr wrap="none" anchor="ctr"/>
          <a:lstStyle/>
          <a:p>
            <a:pPr algn="ctr"/>
            <a:r>
              <a:rPr kumimoji="1" lang="en-US" altLang="zh-CN" sz="2000">
                <a:latin typeface="Arial" panose="020B0604020202020204" pitchFamily="34" charset="0"/>
              </a:rPr>
              <a:t>16 </a:t>
            </a:r>
            <a:r>
              <a:rPr kumimoji="1" lang="zh-CN" altLang="en-US" sz="2000">
                <a:latin typeface="Arial" panose="020B0604020202020204" pitchFamily="34" charset="0"/>
              </a:rPr>
              <a:t>位</a:t>
            </a:r>
          </a:p>
        </p:txBody>
      </p:sp>
      <p:sp>
        <p:nvSpPr>
          <p:cNvPr id="114726" name="Text Box 43"/>
          <p:cNvSpPr txBox="1">
            <a:spLocks noChangeArrowheads="1"/>
          </p:cNvSpPr>
          <p:nvPr/>
        </p:nvSpPr>
        <p:spPr bwMode="auto">
          <a:xfrm>
            <a:off x="6188075" y="1168400"/>
            <a:ext cx="649288"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字 </a:t>
            </a:r>
            <a:r>
              <a:rPr kumimoji="1" lang="en-US" altLang="zh-CN" sz="2000">
                <a:latin typeface="Arial" panose="020B0604020202020204" pitchFamily="34" charset="0"/>
              </a:rPr>
              <a:t>2</a:t>
            </a:r>
          </a:p>
        </p:txBody>
      </p:sp>
      <p:grpSp>
        <p:nvGrpSpPr>
          <p:cNvPr id="6" name="Group 73"/>
          <p:cNvGrpSpPr/>
          <p:nvPr/>
        </p:nvGrpSpPr>
        <p:grpSpPr bwMode="auto">
          <a:xfrm>
            <a:off x="5959475" y="1749425"/>
            <a:ext cx="2270125" cy="398463"/>
            <a:chOff x="3754" y="1102"/>
            <a:chExt cx="1430" cy="251"/>
          </a:xfrm>
        </p:grpSpPr>
        <p:sp>
          <p:nvSpPr>
            <p:cNvPr id="114752" name="Rectangle 44"/>
            <p:cNvSpPr>
              <a:spLocks noChangeArrowheads="1"/>
            </p:cNvSpPr>
            <p:nvPr/>
          </p:nvSpPr>
          <p:spPr bwMode="auto">
            <a:xfrm>
              <a:off x="4333" y="1158"/>
              <a:ext cx="851" cy="186"/>
            </a:xfrm>
            <a:prstGeom prst="rect">
              <a:avLst/>
            </a:prstGeom>
            <a:solidFill>
              <a:srgbClr val="FFCCFF"/>
            </a:solidFill>
            <a:ln w="9525">
              <a:solidFill>
                <a:schemeClr val="tx1"/>
              </a:solidFill>
              <a:miter lim="800000"/>
            </a:ln>
          </p:spPr>
          <p:txBody>
            <a:bodyPr wrap="none" anchor="ctr"/>
            <a:lstStyle/>
            <a:p>
              <a:pPr algn="ctr"/>
              <a:r>
                <a:rPr kumimoji="1" lang="en-US" altLang="zh-CN" sz="2000">
                  <a:latin typeface="Arial" panose="020B0604020202020204" pitchFamily="34" charset="0"/>
                </a:rPr>
                <a:t>16 </a:t>
              </a:r>
              <a:r>
                <a:rPr kumimoji="1" lang="zh-CN" altLang="en-US" sz="2000">
                  <a:latin typeface="Arial" panose="020B0604020202020204" pitchFamily="34" charset="0"/>
                </a:rPr>
                <a:t>位</a:t>
              </a:r>
            </a:p>
          </p:txBody>
        </p:sp>
        <p:sp>
          <p:nvSpPr>
            <p:cNvPr id="114753" name="Text Box 45"/>
            <p:cNvSpPr txBox="1">
              <a:spLocks noChangeArrowheads="1"/>
            </p:cNvSpPr>
            <p:nvPr/>
          </p:nvSpPr>
          <p:spPr bwMode="auto">
            <a:xfrm>
              <a:off x="3754" y="1102"/>
              <a:ext cx="596" cy="251"/>
            </a:xfrm>
            <a:prstGeom prst="rect">
              <a:avLst/>
            </a:prstGeom>
            <a:noFill/>
            <a:ln w="9525">
              <a:noFill/>
              <a:miter lim="800000"/>
            </a:ln>
          </p:spPr>
          <p:txBody>
            <a:bodyPr wrap="none">
              <a:spAutoFit/>
            </a:bodyPr>
            <a:lstStyle/>
            <a:p>
              <a:r>
                <a:rPr kumimoji="1" lang="zh-CN" altLang="en-US" sz="2000">
                  <a:latin typeface="Arial" panose="020B0604020202020204" pitchFamily="34" charset="0"/>
                </a:rPr>
                <a:t>检验和</a:t>
              </a:r>
            </a:p>
          </p:txBody>
        </p:sp>
      </p:grpSp>
      <p:sp>
        <p:nvSpPr>
          <p:cNvPr id="114728" name="Rectangle 46"/>
          <p:cNvSpPr>
            <a:spLocks noChangeArrowheads="1"/>
          </p:cNvSpPr>
          <p:nvPr/>
        </p:nvSpPr>
        <p:spPr bwMode="auto">
          <a:xfrm>
            <a:off x="6878638" y="2446338"/>
            <a:ext cx="1350962" cy="296862"/>
          </a:xfrm>
          <a:prstGeom prst="rect">
            <a:avLst/>
          </a:prstGeom>
          <a:solidFill>
            <a:srgbClr val="FFFF99"/>
          </a:solidFill>
          <a:ln w="9525">
            <a:solidFill>
              <a:schemeClr val="tx1"/>
            </a:solidFill>
            <a:miter lim="800000"/>
          </a:ln>
        </p:spPr>
        <p:txBody>
          <a:bodyPr wrap="none" anchor="ctr"/>
          <a:lstStyle/>
          <a:p>
            <a:pPr algn="ctr"/>
            <a:r>
              <a:rPr kumimoji="1" lang="en-US" altLang="zh-CN" sz="2000">
                <a:latin typeface="Arial" panose="020B0604020202020204" pitchFamily="34" charset="0"/>
              </a:rPr>
              <a:t>16 </a:t>
            </a:r>
            <a:r>
              <a:rPr kumimoji="1" lang="zh-CN" altLang="en-US" sz="2000">
                <a:latin typeface="Arial" panose="020B0604020202020204" pitchFamily="34" charset="0"/>
              </a:rPr>
              <a:t>位</a:t>
            </a:r>
          </a:p>
        </p:txBody>
      </p:sp>
      <p:sp>
        <p:nvSpPr>
          <p:cNvPr id="114729" name="Text Box 47"/>
          <p:cNvSpPr txBox="1">
            <a:spLocks noChangeArrowheads="1"/>
          </p:cNvSpPr>
          <p:nvPr/>
        </p:nvSpPr>
        <p:spPr bwMode="auto">
          <a:xfrm>
            <a:off x="6188075" y="2386013"/>
            <a:ext cx="649288"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字 </a:t>
            </a:r>
            <a:r>
              <a:rPr kumimoji="1" lang="en-US" altLang="zh-CN" sz="2000">
                <a:latin typeface="Arial" panose="020B0604020202020204" pitchFamily="34" charset="0"/>
              </a:rPr>
              <a:t>n</a:t>
            </a:r>
          </a:p>
        </p:txBody>
      </p:sp>
      <p:grpSp>
        <p:nvGrpSpPr>
          <p:cNvPr id="7" name="Group 74"/>
          <p:cNvGrpSpPr/>
          <p:nvPr/>
        </p:nvGrpSpPr>
        <p:grpSpPr bwMode="auto">
          <a:xfrm>
            <a:off x="5724525" y="2976563"/>
            <a:ext cx="2505075" cy="700087"/>
            <a:chOff x="3606" y="1875"/>
            <a:chExt cx="1578" cy="441"/>
          </a:xfrm>
        </p:grpSpPr>
        <p:sp>
          <p:nvSpPr>
            <p:cNvPr id="114750" name="Rectangle 48"/>
            <p:cNvSpPr>
              <a:spLocks noChangeArrowheads="1"/>
            </p:cNvSpPr>
            <p:nvPr/>
          </p:nvSpPr>
          <p:spPr bwMode="auto">
            <a:xfrm>
              <a:off x="4333" y="2000"/>
              <a:ext cx="851" cy="188"/>
            </a:xfrm>
            <a:prstGeom prst="rect">
              <a:avLst/>
            </a:prstGeom>
            <a:solidFill>
              <a:srgbClr val="FFFF99"/>
            </a:solidFill>
            <a:ln w="9525">
              <a:solidFill>
                <a:schemeClr val="tx1"/>
              </a:solidFill>
              <a:miter lim="800000"/>
            </a:ln>
          </p:spPr>
          <p:txBody>
            <a:bodyPr wrap="none" anchor="ctr"/>
            <a:lstStyle/>
            <a:p>
              <a:pPr algn="ctr"/>
              <a:r>
                <a:rPr kumimoji="1" lang="en-US" altLang="zh-CN" sz="2000">
                  <a:latin typeface="Arial" panose="020B0604020202020204" pitchFamily="34" charset="0"/>
                </a:rPr>
                <a:t>16 </a:t>
              </a:r>
              <a:r>
                <a:rPr kumimoji="1" lang="zh-CN" altLang="en-US" sz="2000">
                  <a:latin typeface="Arial" panose="020B0604020202020204" pitchFamily="34" charset="0"/>
                </a:rPr>
                <a:t>位</a:t>
              </a:r>
            </a:p>
          </p:txBody>
        </p:sp>
        <p:sp>
          <p:nvSpPr>
            <p:cNvPr id="114751" name="Text Box 49"/>
            <p:cNvSpPr txBox="1">
              <a:spLocks noChangeArrowheads="1"/>
            </p:cNvSpPr>
            <p:nvPr/>
          </p:nvSpPr>
          <p:spPr bwMode="auto">
            <a:xfrm>
              <a:off x="3606" y="1875"/>
              <a:ext cx="756" cy="441"/>
            </a:xfrm>
            <a:prstGeom prst="rect">
              <a:avLst/>
            </a:prstGeom>
            <a:noFill/>
            <a:ln w="9525">
              <a:noFill/>
              <a:miter lim="800000"/>
            </a:ln>
          </p:spPr>
          <p:txBody>
            <a:bodyPr wrap="none">
              <a:spAutoFit/>
            </a:bodyPr>
            <a:lstStyle/>
            <a:p>
              <a:r>
                <a:rPr kumimoji="1" lang="zh-CN" altLang="en-US" sz="2000">
                  <a:latin typeface="Arial" panose="020B0604020202020204" pitchFamily="34" charset="0"/>
                </a:rPr>
                <a:t>反码算术</a:t>
              </a:r>
            </a:p>
            <a:p>
              <a:r>
                <a:rPr kumimoji="1" lang="zh-CN" altLang="en-US" sz="2000">
                  <a:latin typeface="Arial" panose="020B0604020202020204" pitchFamily="34" charset="0"/>
                </a:rPr>
                <a:t>运算求和</a:t>
              </a:r>
            </a:p>
          </p:txBody>
        </p:sp>
      </p:grpSp>
      <p:grpSp>
        <p:nvGrpSpPr>
          <p:cNvPr id="8" name="Group 76"/>
          <p:cNvGrpSpPr/>
          <p:nvPr/>
        </p:nvGrpSpPr>
        <p:grpSpPr bwMode="auto">
          <a:xfrm>
            <a:off x="6224588" y="4086225"/>
            <a:ext cx="2005012" cy="395288"/>
            <a:chOff x="3921" y="2574"/>
            <a:chExt cx="1263" cy="249"/>
          </a:xfrm>
        </p:grpSpPr>
        <p:sp>
          <p:nvSpPr>
            <p:cNvPr id="114748" name="Rectangle 50"/>
            <p:cNvSpPr>
              <a:spLocks noChangeArrowheads="1"/>
            </p:cNvSpPr>
            <p:nvPr/>
          </p:nvSpPr>
          <p:spPr bwMode="auto">
            <a:xfrm>
              <a:off x="4333" y="2619"/>
              <a:ext cx="851" cy="186"/>
            </a:xfrm>
            <a:prstGeom prst="rect">
              <a:avLst/>
            </a:prstGeom>
            <a:solidFill>
              <a:srgbClr val="FFCCFF"/>
            </a:solidFill>
            <a:ln w="9525">
              <a:solidFill>
                <a:schemeClr val="tx1"/>
              </a:solidFill>
              <a:miter lim="800000"/>
            </a:ln>
          </p:spPr>
          <p:txBody>
            <a:bodyPr wrap="none" anchor="ctr"/>
            <a:lstStyle/>
            <a:p>
              <a:pPr algn="ctr"/>
              <a:r>
                <a:rPr kumimoji="1" lang="en-US" altLang="zh-CN" sz="2000">
                  <a:latin typeface="Arial" panose="020B0604020202020204" pitchFamily="34" charset="0"/>
                </a:rPr>
                <a:t>16 </a:t>
              </a:r>
              <a:r>
                <a:rPr kumimoji="1" lang="zh-CN" altLang="en-US" sz="2000">
                  <a:latin typeface="Arial" panose="020B0604020202020204" pitchFamily="34" charset="0"/>
                </a:rPr>
                <a:t>位</a:t>
              </a:r>
            </a:p>
          </p:txBody>
        </p:sp>
        <p:sp>
          <p:nvSpPr>
            <p:cNvPr id="114749" name="Text Box 51"/>
            <p:cNvSpPr txBox="1">
              <a:spLocks noChangeArrowheads="1"/>
            </p:cNvSpPr>
            <p:nvPr/>
          </p:nvSpPr>
          <p:spPr bwMode="auto">
            <a:xfrm>
              <a:off x="3921" y="2574"/>
              <a:ext cx="435" cy="249"/>
            </a:xfrm>
            <a:prstGeom prst="rect">
              <a:avLst/>
            </a:prstGeom>
            <a:noFill/>
            <a:ln w="9525">
              <a:noFill/>
              <a:miter lim="800000"/>
            </a:ln>
          </p:spPr>
          <p:txBody>
            <a:bodyPr wrap="none">
              <a:spAutoFit/>
            </a:bodyPr>
            <a:lstStyle/>
            <a:p>
              <a:r>
                <a:rPr kumimoji="1" lang="zh-CN" altLang="en-US" sz="2000">
                  <a:latin typeface="Arial" panose="020B0604020202020204" pitchFamily="34" charset="0"/>
                </a:rPr>
                <a:t>结果</a:t>
              </a:r>
            </a:p>
          </p:txBody>
        </p:sp>
      </p:grpSp>
      <p:sp>
        <p:nvSpPr>
          <p:cNvPr id="114732" name="Text Box 53"/>
          <p:cNvSpPr txBox="1">
            <a:spLocks noChangeArrowheads="1"/>
          </p:cNvSpPr>
          <p:nvPr/>
        </p:nvSpPr>
        <p:spPr bwMode="auto">
          <a:xfrm>
            <a:off x="7232650" y="1444625"/>
            <a:ext cx="438150" cy="396875"/>
          </a:xfrm>
          <a:prstGeom prst="rect">
            <a:avLst/>
          </a:prstGeom>
          <a:noFill/>
          <a:ln w="9525">
            <a:noFill/>
            <a:miter lim="800000"/>
          </a:ln>
        </p:spPr>
        <p:txBody>
          <a:bodyPr wrap="none">
            <a:spAutoFit/>
          </a:bodyPr>
          <a:lstStyle/>
          <a:p>
            <a:r>
              <a:rPr kumimoji="1" lang="en-US" altLang="zh-CN" sz="2000" b="1">
                <a:latin typeface="Arial" panose="020B0604020202020204" pitchFamily="34" charset="0"/>
              </a:rPr>
              <a:t>…</a:t>
            </a:r>
          </a:p>
        </p:txBody>
      </p:sp>
      <p:sp>
        <p:nvSpPr>
          <p:cNvPr id="114733" name="Text Box 54"/>
          <p:cNvSpPr txBox="1">
            <a:spLocks noChangeArrowheads="1"/>
          </p:cNvSpPr>
          <p:nvPr/>
        </p:nvSpPr>
        <p:spPr bwMode="auto">
          <a:xfrm>
            <a:off x="7216775" y="2035175"/>
            <a:ext cx="438150" cy="396875"/>
          </a:xfrm>
          <a:prstGeom prst="rect">
            <a:avLst/>
          </a:prstGeom>
          <a:noFill/>
          <a:ln w="9525">
            <a:noFill/>
            <a:miter lim="800000"/>
          </a:ln>
        </p:spPr>
        <p:txBody>
          <a:bodyPr wrap="none">
            <a:spAutoFit/>
          </a:bodyPr>
          <a:lstStyle/>
          <a:p>
            <a:r>
              <a:rPr kumimoji="1" lang="en-US" altLang="zh-CN" sz="2000" b="1">
                <a:latin typeface="Arial" panose="020B0604020202020204" pitchFamily="34" charset="0"/>
              </a:rPr>
              <a:t>…</a:t>
            </a:r>
          </a:p>
        </p:txBody>
      </p:sp>
      <p:sp>
        <p:nvSpPr>
          <p:cNvPr id="114734" name="Line 55"/>
          <p:cNvSpPr>
            <a:spLocks noChangeShapeType="1"/>
          </p:cNvSpPr>
          <p:nvPr/>
        </p:nvSpPr>
        <p:spPr bwMode="auto">
          <a:xfrm>
            <a:off x="6137275" y="2879725"/>
            <a:ext cx="2584450" cy="0"/>
          </a:xfrm>
          <a:prstGeom prst="line">
            <a:avLst/>
          </a:prstGeom>
          <a:noFill/>
          <a:ln w="28575">
            <a:solidFill>
              <a:srgbClr val="333399"/>
            </a:solidFill>
            <a:round/>
          </a:ln>
        </p:spPr>
        <p:txBody>
          <a:bodyPr/>
          <a:lstStyle/>
          <a:p>
            <a:endParaRPr lang="zh-CN" altLang="en-US"/>
          </a:p>
        </p:txBody>
      </p:sp>
      <p:grpSp>
        <p:nvGrpSpPr>
          <p:cNvPr id="9" name="Group 75"/>
          <p:cNvGrpSpPr/>
          <p:nvPr/>
        </p:nvGrpSpPr>
        <p:grpSpPr bwMode="auto">
          <a:xfrm>
            <a:off x="6588125" y="3576638"/>
            <a:ext cx="1084263" cy="501650"/>
            <a:chOff x="4150" y="2253"/>
            <a:chExt cx="683" cy="316"/>
          </a:xfrm>
        </p:grpSpPr>
        <p:sp>
          <p:nvSpPr>
            <p:cNvPr id="114746" name="AutoShape 52"/>
            <p:cNvSpPr>
              <a:spLocks noChangeArrowheads="1"/>
            </p:cNvSpPr>
            <p:nvPr/>
          </p:nvSpPr>
          <p:spPr bwMode="auto">
            <a:xfrm>
              <a:off x="4733" y="2253"/>
              <a:ext cx="100" cy="316"/>
            </a:xfrm>
            <a:prstGeom prst="downArrow">
              <a:avLst>
                <a:gd name="adj1" fmla="val 50000"/>
                <a:gd name="adj2" fmla="val 79000"/>
              </a:avLst>
            </a:prstGeom>
            <a:solidFill>
              <a:schemeClr val="accent1"/>
            </a:solidFill>
            <a:ln w="9525">
              <a:solidFill>
                <a:schemeClr val="tx1"/>
              </a:solidFill>
              <a:miter lim="800000"/>
            </a:ln>
          </p:spPr>
          <p:txBody>
            <a:bodyPr wrap="none" anchor="ctr"/>
            <a:lstStyle/>
            <a:p>
              <a:endParaRPr lang="zh-CN" altLang="en-US"/>
            </a:p>
          </p:txBody>
        </p:sp>
        <p:sp>
          <p:nvSpPr>
            <p:cNvPr id="114747" name="Text Box 56"/>
            <p:cNvSpPr txBox="1">
              <a:spLocks noChangeArrowheads="1"/>
            </p:cNvSpPr>
            <p:nvPr/>
          </p:nvSpPr>
          <p:spPr bwMode="auto">
            <a:xfrm>
              <a:off x="4150" y="2264"/>
              <a:ext cx="596" cy="250"/>
            </a:xfrm>
            <a:prstGeom prst="rect">
              <a:avLst/>
            </a:prstGeom>
            <a:noFill/>
            <a:ln w="9525">
              <a:noFill/>
              <a:miter lim="800000"/>
            </a:ln>
          </p:spPr>
          <p:txBody>
            <a:bodyPr wrap="none">
              <a:spAutoFit/>
            </a:bodyPr>
            <a:lstStyle/>
            <a:p>
              <a:r>
                <a:rPr kumimoji="1" lang="zh-CN" altLang="en-US" sz="2000">
                  <a:latin typeface="Arial" panose="020B0604020202020204" pitchFamily="34" charset="0"/>
                </a:rPr>
                <a:t>取反码</a:t>
              </a:r>
            </a:p>
          </p:txBody>
        </p:sp>
      </p:grpSp>
      <p:sp>
        <p:nvSpPr>
          <p:cNvPr id="114736" name="AutoShape 57"/>
          <p:cNvSpPr/>
          <p:nvPr/>
        </p:nvSpPr>
        <p:spPr bwMode="auto">
          <a:xfrm>
            <a:off x="5938838" y="827088"/>
            <a:ext cx="158750" cy="1931987"/>
          </a:xfrm>
          <a:prstGeom prst="leftBrace">
            <a:avLst>
              <a:gd name="adj1" fmla="val 101417"/>
              <a:gd name="adj2" fmla="val 50000"/>
            </a:avLst>
          </a:prstGeom>
          <a:noFill/>
          <a:ln w="28575">
            <a:solidFill>
              <a:srgbClr val="333399"/>
            </a:solidFill>
            <a:round/>
          </a:ln>
        </p:spPr>
        <p:txBody>
          <a:bodyPr wrap="none" anchor="ctr"/>
          <a:lstStyle/>
          <a:p>
            <a:pPr algn="ctr"/>
            <a:endParaRPr lang="zh-CN" altLang="zh-CN">
              <a:ea typeface="宋体" panose="02010600030101010101" pitchFamily="2" charset="-122"/>
            </a:endParaRPr>
          </a:p>
        </p:txBody>
      </p:sp>
      <p:sp>
        <p:nvSpPr>
          <p:cNvPr id="114737" name="Text Box 58"/>
          <p:cNvSpPr txBox="1">
            <a:spLocks noChangeArrowheads="1"/>
          </p:cNvSpPr>
          <p:nvPr/>
        </p:nvSpPr>
        <p:spPr bwMode="auto">
          <a:xfrm>
            <a:off x="3895725" y="4902200"/>
            <a:ext cx="1201738"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数据部分</a:t>
            </a:r>
          </a:p>
        </p:txBody>
      </p:sp>
      <p:sp>
        <p:nvSpPr>
          <p:cNvPr id="114738" name="AutoShape 59"/>
          <p:cNvSpPr/>
          <p:nvPr/>
        </p:nvSpPr>
        <p:spPr bwMode="auto">
          <a:xfrm>
            <a:off x="5326063" y="3948113"/>
            <a:ext cx="160337" cy="742950"/>
          </a:xfrm>
          <a:prstGeom prst="rightBrace">
            <a:avLst>
              <a:gd name="adj1" fmla="val 38614"/>
              <a:gd name="adj2" fmla="val 50000"/>
            </a:avLst>
          </a:prstGeom>
          <a:noFill/>
          <a:ln w="9525">
            <a:solidFill>
              <a:schemeClr val="tx1"/>
            </a:solidFill>
            <a:round/>
          </a:ln>
        </p:spPr>
        <p:txBody>
          <a:bodyPr wrap="none" anchor="ctr"/>
          <a:lstStyle/>
          <a:p>
            <a:endParaRPr lang="zh-CN" altLang="en-US"/>
          </a:p>
        </p:txBody>
      </p:sp>
      <p:sp>
        <p:nvSpPr>
          <p:cNvPr id="114739" name="Freeform 60"/>
          <p:cNvSpPr/>
          <p:nvPr/>
        </p:nvSpPr>
        <p:spPr bwMode="auto">
          <a:xfrm>
            <a:off x="5486400" y="1792288"/>
            <a:ext cx="454025" cy="2525712"/>
          </a:xfrm>
          <a:custGeom>
            <a:avLst/>
            <a:gdLst>
              <a:gd name="T0" fmla="*/ 0 w 464"/>
              <a:gd name="T1" fmla="*/ 1624 h 1624"/>
              <a:gd name="T2" fmla="*/ 56 w 464"/>
              <a:gd name="T3" fmla="*/ 1624 h 1624"/>
              <a:gd name="T4" fmla="*/ 56 w 464"/>
              <a:gd name="T5" fmla="*/ 0 h 1624"/>
              <a:gd name="T6" fmla="*/ 464 w 464"/>
              <a:gd name="T7" fmla="*/ 0 h 1624"/>
              <a:gd name="T8" fmla="*/ 0 60000 65536"/>
              <a:gd name="T9" fmla="*/ 0 60000 65536"/>
              <a:gd name="T10" fmla="*/ 0 60000 65536"/>
              <a:gd name="T11" fmla="*/ 0 60000 65536"/>
              <a:gd name="T12" fmla="*/ 0 w 464"/>
              <a:gd name="T13" fmla="*/ 0 h 1624"/>
              <a:gd name="T14" fmla="*/ 464 w 464"/>
              <a:gd name="T15" fmla="*/ 1624 h 1624"/>
            </a:gdLst>
            <a:ahLst/>
            <a:cxnLst>
              <a:cxn ang="T8">
                <a:pos x="T0" y="T1"/>
              </a:cxn>
              <a:cxn ang="T9">
                <a:pos x="T2" y="T3"/>
              </a:cxn>
              <a:cxn ang="T10">
                <a:pos x="T4" y="T5"/>
              </a:cxn>
              <a:cxn ang="T11">
                <a:pos x="T6" y="T7"/>
              </a:cxn>
            </a:cxnLst>
            <a:rect l="T12" t="T13" r="T14" b="T15"/>
            <a:pathLst>
              <a:path w="464" h="1624">
                <a:moveTo>
                  <a:pt x="0" y="1624"/>
                </a:moveTo>
                <a:lnTo>
                  <a:pt x="56" y="1624"/>
                </a:lnTo>
                <a:lnTo>
                  <a:pt x="56" y="0"/>
                </a:lnTo>
                <a:lnTo>
                  <a:pt x="464" y="0"/>
                </a:lnTo>
              </a:path>
            </a:pathLst>
          </a:custGeom>
          <a:noFill/>
          <a:ln w="28575" cmpd="sng">
            <a:solidFill>
              <a:srgbClr val="333399"/>
            </a:solidFill>
            <a:round/>
            <a:headEnd type="none" w="med" len="med"/>
            <a:tailEnd type="triangle" w="sm" len="med"/>
          </a:ln>
        </p:spPr>
        <p:txBody>
          <a:bodyPr/>
          <a:lstStyle/>
          <a:p>
            <a:endParaRPr lang="zh-CN" altLang="en-US"/>
          </a:p>
        </p:txBody>
      </p:sp>
      <p:grpSp>
        <p:nvGrpSpPr>
          <p:cNvPr id="10" name="Group 77"/>
          <p:cNvGrpSpPr/>
          <p:nvPr/>
        </p:nvGrpSpPr>
        <p:grpSpPr bwMode="auto">
          <a:xfrm>
            <a:off x="6416675" y="4560888"/>
            <a:ext cx="2476500" cy="1389062"/>
            <a:chOff x="4042" y="2873"/>
            <a:chExt cx="1560" cy="875"/>
          </a:xfrm>
        </p:grpSpPr>
        <p:sp>
          <p:nvSpPr>
            <p:cNvPr id="114744" name="AutoShape 61"/>
            <p:cNvSpPr>
              <a:spLocks noChangeArrowheads="1"/>
            </p:cNvSpPr>
            <p:nvPr/>
          </p:nvSpPr>
          <p:spPr bwMode="auto">
            <a:xfrm>
              <a:off x="4742" y="2873"/>
              <a:ext cx="101" cy="316"/>
            </a:xfrm>
            <a:prstGeom prst="downArrow">
              <a:avLst>
                <a:gd name="adj1" fmla="val 50000"/>
                <a:gd name="adj2" fmla="val 78218"/>
              </a:avLst>
            </a:prstGeom>
            <a:solidFill>
              <a:schemeClr val="accent1"/>
            </a:solidFill>
            <a:ln w="9525">
              <a:solidFill>
                <a:schemeClr val="tx1"/>
              </a:solidFill>
              <a:miter lim="800000"/>
            </a:ln>
          </p:spPr>
          <p:txBody>
            <a:bodyPr wrap="none" anchor="ctr"/>
            <a:lstStyle/>
            <a:p>
              <a:endParaRPr lang="zh-CN" altLang="en-US"/>
            </a:p>
          </p:txBody>
        </p:sp>
        <p:sp>
          <p:nvSpPr>
            <p:cNvPr id="481342" name="Rectangle 62"/>
            <p:cNvSpPr>
              <a:spLocks noChangeArrowheads="1"/>
            </p:cNvSpPr>
            <p:nvPr/>
          </p:nvSpPr>
          <p:spPr bwMode="auto">
            <a:xfrm>
              <a:off x="4042" y="3235"/>
              <a:ext cx="1560" cy="513"/>
            </a:xfrm>
            <a:prstGeom prst="rect">
              <a:avLst/>
            </a:prstGeom>
            <a:solidFill>
              <a:srgbClr val="CCECFF"/>
            </a:solidFill>
            <a:ln w="12700">
              <a:solidFill>
                <a:srgbClr val="333399"/>
              </a:solidFill>
              <a:miter lim="800000"/>
            </a:ln>
            <a:effectLst>
              <a:outerShdw dist="35921" dir="2700000" algn="ctr" rotWithShape="0">
                <a:schemeClr val="bg2"/>
              </a:outerShdw>
            </a:effectLst>
          </p:spPr>
          <p:txBody>
            <a:bodyPr wrap="none" anchor="ctr"/>
            <a:lstStyle/>
            <a:p>
              <a:pPr>
                <a:defRPr/>
              </a:pPr>
              <a:r>
                <a:rPr kumimoji="1" lang="zh-CN" altLang="en-US" sz="2000">
                  <a:latin typeface="Arial" panose="020B0604020202020204" pitchFamily="34" charset="0"/>
                  <a:ea typeface="黑体" panose="02010609060101010101" pitchFamily="49" charset="-122"/>
                </a:rPr>
                <a:t>若结果为 </a:t>
              </a:r>
              <a:r>
                <a:rPr kumimoji="1" lang="en-US" altLang="zh-CN" sz="2000">
                  <a:latin typeface="Arial" panose="020B0604020202020204" pitchFamily="34" charset="0"/>
                  <a:ea typeface="黑体" panose="02010609060101010101" pitchFamily="49" charset="-122"/>
                </a:rPr>
                <a:t>0, </a:t>
              </a:r>
              <a:r>
                <a:rPr kumimoji="1" lang="zh-CN" altLang="en-US" sz="2000">
                  <a:latin typeface="Arial" panose="020B0604020202020204" pitchFamily="34" charset="0"/>
                  <a:ea typeface="黑体" panose="02010609060101010101" pitchFamily="49" charset="-122"/>
                </a:rPr>
                <a:t>则保留；</a:t>
              </a:r>
            </a:p>
            <a:p>
              <a:pPr>
                <a:defRPr/>
              </a:pPr>
              <a:r>
                <a:rPr kumimoji="1" lang="zh-CN" altLang="en-US" sz="2000">
                  <a:latin typeface="Arial" panose="020B0604020202020204" pitchFamily="34" charset="0"/>
                  <a:ea typeface="黑体" panose="02010609060101010101" pitchFamily="49" charset="-122"/>
                </a:rPr>
                <a:t>否则，丢弃该数据报</a:t>
              </a:r>
            </a:p>
          </p:txBody>
        </p:sp>
      </p:grpSp>
      <p:grpSp>
        <p:nvGrpSpPr>
          <p:cNvPr id="11" name="Group 72"/>
          <p:cNvGrpSpPr/>
          <p:nvPr/>
        </p:nvGrpSpPr>
        <p:grpSpPr bwMode="auto">
          <a:xfrm>
            <a:off x="827088" y="4887913"/>
            <a:ext cx="2968625" cy="701675"/>
            <a:chOff x="521" y="3079"/>
            <a:chExt cx="1870" cy="442"/>
          </a:xfrm>
        </p:grpSpPr>
        <p:sp>
          <p:nvSpPr>
            <p:cNvPr id="114742" name="Text Box 63"/>
            <p:cNvSpPr txBox="1">
              <a:spLocks noChangeArrowheads="1"/>
            </p:cNvSpPr>
            <p:nvPr/>
          </p:nvSpPr>
          <p:spPr bwMode="auto">
            <a:xfrm>
              <a:off x="521" y="3079"/>
              <a:ext cx="1556" cy="442"/>
            </a:xfrm>
            <a:prstGeom prst="rect">
              <a:avLst/>
            </a:prstGeom>
            <a:noFill/>
            <a:ln w="9525">
              <a:noFill/>
              <a:miter lim="800000"/>
            </a:ln>
          </p:spPr>
          <p:txBody>
            <a:bodyPr wrap="none">
              <a:spAutoFit/>
            </a:bodyPr>
            <a:lstStyle/>
            <a:p>
              <a:pPr algn="ctr"/>
              <a:r>
                <a:rPr kumimoji="1" lang="zh-CN" altLang="en-US" sz="2000">
                  <a:latin typeface="Arial" panose="020B0604020202020204" pitchFamily="34" charset="0"/>
                </a:rPr>
                <a:t>数据部分</a:t>
              </a:r>
            </a:p>
            <a:p>
              <a:pPr algn="ctr"/>
              <a:r>
                <a:rPr kumimoji="1" lang="zh-CN" altLang="en-US" sz="2000">
                  <a:latin typeface="Arial" panose="020B0604020202020204" pitchFamily="34" charset="0"/>
                </a:rPr>
                <a:t>不参与检验和的计算</a:t>
              </a:r>
            </a:p>
          </p:txBody>
        </p:sp>
        <p:sp>
          <p:nvSpPr>
            <p:cNvPr id="114743" name="Line 64"/>
            <p:cNvSpPr>
              <a:spLocks noChangeShapeType="1"/>
            </p:cNvSpPr>
            <p:nvPr/>
          </p:nvSpPr>
          <p:spPr bwMode="auto">
            <a:xfrm>
              <a:off x="2020" y="3266"/>
              <a:ext cx="371" cy="0"/>
            </a:xfrm>
            <a:prstGeom prst="line">
              <a:avLst/>
            </a:prstGeom>
            <a:noFill/>
            <a:ln w="9525">
              <a:solidFill>
                <a:schemeClr val="tx1"/>
              </a:solidFill>
              <a:round/>
              <a:tailEnd type="triangle" w="sm" len="med"/>
            </a:ln>
          </p:spPr>
          <p:txBody>
            <a:bodyPr/>
            <a:lstStyle/>
            <a:p>
              <a:endParaRPr lang="zh-CN" altLang="en-US"/>
            </a:p>
          </p:txBody>
        </p:sp>
      </p:grpSp>
    </p:spTree>
    <p:extLst>
      <p:ext uri="{BB962C8B-B14F-4D97-AF65-F5344CB8AC3E}">
        <p14:creationId xmlns:p14="http://schemas.microsoft.com/office/powerpoint/2010/main" val="413152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2000" fill="hold" nodeType="clickEffect">
                                  <p:stCondLst>
                                    <p:cond delay="0"/>
                                  </p:stCondLst>
                                  <p:childTnLst>
                                    <p:anim calcmode="discrete" valueType="str">
                                      <p:cBhvr>
                                        <p:cTn id="6" dur="1000" fill="hold"/>
                                        <p:tgtEl>
                                          <p:spTgt spid="2"/>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2000" fill="hold" nodeType="clickEffect">
                                  <p:stCondLst>
                                    <p:cond delay="0"/>
                                  </p:stCondLst>
                                  <p:childTnLst>
                                    <p:anim calcmode="discrete" valueType="str">
                                      <p:cBhvr>
                                        <p:cTn id="10"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35" presetClass="emph" presetSubtype="0" repeatCount="2000" fill="hold" nodeType="clickEffect">
                                  <p:stCondLst>
                                    <p:cond delay="0"/>
                                  </p:stCondLst>
                                  <p:childTnLst>
                                    <p:anim calcmode="discrete" valueType="str">
                                      <p:cBhvr>
                                        <p:cTn id="14" dur="1000" fill="hold"/>
                                        <p:tgtEl>
                                          <p:spTgt spid="11"/>
                                        </p:tgtEl>
                                        <p:attrNameLst>
                                          <p:attrName>style.visibility</p:attrName>
                                        </p:attrNameLst>
                                      </p:cBhvr>
                                      <p:tavLst>
                                        <p:tav tm="0">
                                          <p:val>
                                            <p:strVal val="hidden"/>
                                          </p:val>
                                        </p:tav>
                                        <p:tav tm="50000">
                                          <p:val>
                                            <p:strVal val="visible"/>
                                          </p:val>
                                        </p:tav>
                                      </p:tavLst>
                                    </p:anim>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2000" fill="hold" nodeType="clickEffect">
                                  <p:stCondLst>
                                    <p:cond delay="0"/>
                                  </p:stCondLst>
                                  <p:childTnLst>
                                    <p:anim calcmode="discrete" valueType="str">
                                      <p:cBhvr>
                                        <p:cTn id="18"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par>
                    <p:cTn id="19" fill="hold">
                      <p:stCondLst>
                        <p:cond delay="indefinite"/>
                      </p:stCondLst>
                      <p:childTnLst>
                        <p:par>
                          <p:cTn id="20" fill="hold">
                            <p:stCondLst>
                              <p:cond delay="0"/>
                            </p:stCondLst>
                            <p:childTnLst>
                              <p:par>
                                <p:cTn id="21" presetID="35" presetClass="emph" presetSubtype="0" repeatCount="2000" fill="hold" nodeType="clickEffect">
                                  <p:stCondLst>
                                    <p:cond delay="0"/>
                                  </p:stCondLst>
                                  <p:childTnLst>
                                    <p:anim calcmode="discrete" valueType="str">
                                      <p:cBhvr>
                                        <p:cTn id="22"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81319"/>
                                        </p:tgtEl>
                                        <p:attrNameLst>
                                          <p:attrName>style.visibility</p:attrName>
                                        </p:attrNameLst>
                                      </p:cBhvr>
                                      <p:to>
                                        <p:strVal val="visible"/>
                                      </p:to>
                                    </p:set>
                                    <p:animEffect transition="in" filter="wipe(left)">
                                      <p:cBhvr>
                                        <p:cTn id="27" dur="2000"/>
                                        <p:tgtEl>
                                          <p:spTgt spid="481319"/>
                                        </p:tgtEl>
                                      </p:cBhvr>
                                    </p:animEffect>
                                  </p:childTnLst>
                                </p:cTn>
                              </p:par>
                            </p:childTnLst>
                          </p:cTn>
                        </p:par>
                      </p:childTnLst>
                    </p:cTn>
                  </p:par>
                  <p:par>
                    <p:cTn id="28" fill="hold">
                      <p:stCondLst>
                        <p:cond delay="indefinite"/>
                      </p:stCondLst>
                      <p:childTnLst>
                        <p:par>
                          <p:cTn id="29" fill="hold">
                            <p:stCondLst>
                              <p:cond delay="0"/>
                            </p:stCondLst>
                            <p:childTnLst>
                              <p:par>
                                <p:cTn id="30" presetID="35" presetClass="emph" presetSubtype="0" repeatCount="2000" fill="hold" nodeType="clickEffect">
                                  <p:stCondLst>
                                    <p:cond delay="0"/>
                                  </p:stCondLst>
                                  <p:childTnLst>
                                    <p:anim calcmode="discrete" valueType="str">
                                      <p:cBhvr>
                                        <p:cTn id="31" dur="10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par>
                    <p:cTn id="32" fill="hold">
                      <p:stCondLst>
                        <p:cond delay="indefinite"/>
                      </p:stCondLst>
                      <p:childTnLst>
                        <p:par>
                          <p:cTn id="33" fill="hold">
                            <p:stCondLst>
                              <p:cond delay="0"/>
                            </p:stCondLst>
                            <p:childTnLst>
                              <p:par>
                                <p:cTn id="34" presetID="35" presetClass="emph" presetSubtype="0" repeatCount="2000" fill="hold" nodeType="clickEffect">
                                  <p:stCondLst>
                                    <p:cond delay="0"/>
                                  </p:stCondLst>
                                  <p:childTnLst>
                                    <p:anim calcmode="discrete" valueType="str">
                                      <p:cBhvr>
                                        <p:cTn id="35"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par>
                    <p:cTn id="36" fill="hold">
                      <p:stCondLst>
                        <p:cond delay="indefinite"/>
                      </p:stCondLst>
                      <p:childTnLst>
                        <p:par>
                          <p:cTn id="37" fill="hold">
                            <p:stCondLst>
                              <p:cond delay="0"/>
                            </p:stCondLst>
                            <p:childTnLst>
                              <p:par>
                                <p:cTn id="38" presetID="35" presetClass="emph" presetSubtype="0" repeatCount="2000" fill="hold" nodeType="clickEffect">
                                  <p:stCondLst>
                                    <p:cond delay="0"/>
                                  </p:stCondLst>
                                  <p:childTnLst>
                                    <p:anim calcmode="discrete" valueType="str">
                                      <p:cBhvr>
                                        <p:cTn id="39" dur="1000" fill="hold"/>
                                        <p:tgtEl>
                                          <p:spTgt spid="9"/>
                                        </p:tgtEl>
                                        <p:attrNameLst>
                                          <p:attrName>style.visibility</p:attrName>
                                        </p:attrNameLst>
                                      </p:cBhvr>
                                      <p:tavLst>
                                        <p:tav tm="0">
                                          <p:val>
                                            <p:strVal val="hidden"/>
                                          </p:val>
                                        </p:tav>
                                        <p:tav tm="50000">
                                          <p:val>
                                            <p:strVal val="visible"/>
                                          </p:val>
                                        </p:tav>
                                      </p:tavLst>
                                    </p:anim>
                                  </p:childTnLst>
                                </p:cTn>
                              </p:par>
                            </p:childTnLst>
                          </p:cTn>
                        </p:par>
                      </p:childTnLst>
                    </p:cTn>
                  </p:par>
                  <p:par>
                    <p:cTn id="40" fill="hold">
                      <p:stCondLst>
                        <p:cond delay="indefinite"/>
                      </p:stCondLst>
                      <p:childTnLst>
                        <p:par>
                          <p:cTn id="41" fill="hold">
                            <p:stCondLst>
                              <p:cond delay="0"/>
                            </p:stCondLst>
                            <p:childTnLst>
                              <p:par>
                                <p:cTn id="42" presetID="35" presetClass="emph" presetSubtype="0" repeatCount="2000" fill="hold" nodeType="clickEffect">
                                  <p:stCondLst>
                                    <p:cond delay="0"/>
                                  </p:stCondLst>
                                  <p:childTnLst>
                                    <p:anim calcmode="discrete" valueType="str">
                                      <p:cBhvr>
                                        <p:cTn id="43" dur="1000" fill="hold"/>
                                        <p:tgtEl>
                                          <p:spTgt spid="8"/>
                                        </p:tgtEl>
                                        <p:attrNameLst>
                                          <p:attrName>style.visibility</p:attrName>
                                        </p:attrNameLst>
                                      </p:cBhvr>
                                      <p:tavLst>
                                        <p:tav tm="0">
                                          <p:val>
                                            <p:strVal val="hidden"/>
                                          </p:val>
                                        </p:tav>
                                        <p:tav tm="50000">
                                          <p:val>
                                            <p:strVal val="visible"/>
                                          </p:val>
                                        </p:tav>
                                      </p:tavLst>
                                    </p:anim>
                                  </p:childTnLst>
                                </p:cTn>
                              </p:par>
                            </p:childTnLst>
                          </p:cTn>
                        </p:par>
                      </p:childTnLst>
                    </p:cTn>
                  </p:par>
                  <p:par>
                    <p:cTn id="44" fill="hold">
                      <p:stCondLst>
                        <p:cond delay="indefinite"/>
                      </p:stCondLst>
                      <p:childTnLst>
                        <p:par>
                          <p:cTn id="45" fill="hold">
                            <p:stCondLst>
                              <p:cond delay="0"/>
                            </p:stCondLst>
                            <p:childTnLst>
                              <p:par>
                                <p:cTn id="46" presetID="35" presetClass="emph" presetSubtype="0" repeatCount="2000" fill="hold" nodeType="clickEffect">
                                  <p:stCondLst>
                                    <p:cond delay="0"/>
                                  </p:stCondLst>
                                  <p:childTnLst>
                                    <p:anim calcmode="discrete" valueType="str">
                                      <p:cBhvr>
                                        <p:cTn id="47" dur="1000" fill="hold"/>
                                        <p:tgtEl>
                                          <p:spTgt spid="1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9"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p:cNvPicPr>
            <a:picLocks noChangeAspect="1" noChangeArrowheads="1"/>
          </p:cNvPicPr>
          <p:nvPr/>
        </p:nvPicPr>
        <p:blipFill>
          <a:blip r:embed="rId2" cstate="print"/>
          <a:srcRect/>
          <a:stretch>
            <a:fillRect/>
          </a:stretch>
        </p:blipFill>
        <p:spPr bwMode="auto">
          <a:xfrm>
            <a:off x="2024063" y="1462088"/>
            <a:ext cx="4405312" cy="4422775"/>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a:latin typeface="+mn-lt"/>
              </a:rPr>
              <a:t>Header </a:t>
            </a:r>
            <a:r>
              <a:rPr lang="en-US" altLang="en-US">
                <a:latin typeface="+mn-lt"/>
              </a:rPr>
              <a:t>checksum calculation in binary</a:t>
            </a:r>
            <a:endParaRPr lang="zh-CN" altLang="en-US">
              <a:latin typeface="+mn-lt"/>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p:cNvPicPr>
            <a:picLocks noChangeAspect="1" noChangeArrowheads="1"/>
          </p:cNvPicPr>
          <p:nvPr/>
        </p:nvPicPr>
        <p:blipFill>
          <a:blip r:embed="rId2" cstate="print"/>
          <a:srcRect/>
          <a:stretch>
            <a:fillRect/>
          </a:stretch>
        </p:blipFill>
        <p:spPr bwMode="auto">
          <a:xfrm>
            <a:off x="2209800" y="1295400"/>
            <a:ext cx="4724400" cy="4695825"/>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a:latin typeface="+mn-lt"/>
              </a:rPr>
              <a:t>Header </a:t>
            </a:r>
            <a:r>
              <a:rPr lang="en-US" altLang="en-US">
                <a:latin typeface="+mn-lt"/>
              </a:rPr>
              <a:t>checksum calculation in</a:t>
            </a:r>
            <a:r>
              <a:rPr lang="en-US" altLang="zh-CN">
                <a:latin typeface="+mn-lt"/>
              </a:rPr>
              <a:t> </a:t>
            </a:r>
            <a:r>
              <a:rPr lang="en-US" altLang="en-US">
                <a:latin typeface="+mn-lt"/>
              </a:rPr>
              <a:t>hexadecimal</a:t>
            </a:r>
            <a:endParaRPr lang="zh-CN" altLang="en-US">
              <a:latin typeface="+mn-lt"/>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Line 2"/>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p:spPr>
        <p:txBody>
          <a:bodyPr/>
          <a:lstStyle/>
          <a:p>
            <a:endParaRPr lang="zh-CN" altLang="en-US"/>
          </a:p>
        </p:txBody>
      </p:sp>
      <p:sp>
        <p:nvSpPr>
          <p:cNvPr id="115715" name="Rectangle 3"/>
          <p:cNvSpPr>
            <a:spLocks noChangeArrowheads="1"/>
          </p:cNvSpPr>
          <p:nvPr/>
        </p:nvSpPr>
        <p:spPr bwMode="auto">
          <a:xfrm>
            <a:off x="176213" y="2205038"/>
            <a:ext cx="434975" cy="698500"/>
          </a:xfrm>
          <a:prstGeom prst="rect">
            <a:avLst/>
          </a:prstGeom>
          <a:solidFill>
            <a:schemeClr val="bg1"/>
          </a:solid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a:t>
            </a:r>
          </a:p>
          <a:p>
            <a:pPr defTabSz="762000" eaLnBrk="0" hangingPunct="0"/>
            <a:r>
              <a:rPr kumimoji="1" lang="zh-CN" altLang="en-US" sz="2000">
                <a:latin typeface="Arial" panose="020B0604020202020204" pitchFamily="34" charset="0"/>
              </a:rPr>
              <a:t>部</a:t>
            </a:r>
          </a:p>
        </p:txBody>
      </p:sp>
      <p:sp>
        <p:nvSpPr>
          <p:cNvPr id="115716" name="Rectangle 4"/>
          <p:cNvSpPr>
            <a:spLocks noChangeArrowheads="1"/>
          </p:cNvSpPr>
          <p:nvPr/>
        </p:nvSpPr>
        <p:spPr bwMode="auto">
          <a:xfrm>
            <a:off x="3094038" y="1371600"/>
            <a:ext cx="1966912" cy="434975"/>
          </a:xfrm>
          <a:prstGeom prst="rect">
            <a:avLst/>
          </a:prstGeom>
          <a:solidFill>
            <a:srgbClr val="DDDDDD"/>
          </a:solidFill>
          <a:ln w="12700">
            <a:noFill/>
            <a:miter lim="800000"/>
          </a:ln>
        </p:spPr>
        <p:txBody>
          <a:bodyPr wrap="none" anchor="ctr"/>
          <a:lstStyle/>
          <a:p>
            <a:endParaRPr lang="zh-CN" altLang="en-US"/>
          </a:p>
        </p:txBody>
      </p:sp>
      <p:sp>
        <p:nvSpPr>
          <p:cNvPr id="115717" name="Rectangle 6"/>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ln>
        </p:spPr>
        <p:txBody>
          <a:bodyPr wrap="none" anchor="ctr"/>
          <a:lstStyle/>
          <a:p>
            <a:endParaRPr lang="zh-CN" altLang="en-US"/>
          </a:p>
        </p:txBody>
      </p:sp>
      <p:sp>
        <p:nvSpPr>
          <p:cNvPr id="115718" name="Rectangle 7"/>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ln>
        </p:spPr>
        <p:txBody>
          <a:bodyPr wrap="none" anchor="ctr"/>
          <a:lstStyle/>
          <a:p>
            <a:endParaRPr lang="zh-CN" altLang="en-US"/>
          </a:p>
        </p:txBody>
      </p:sp>
      <p:sp>
        <p:nvSpPr>
          <p:cNvPr id="115719" name="Line 8"/>
          <p:cNvSpPr>
            <a:spLocks noChangeShapeType="1"/>
          </p:cNvSpPr>
          <p:nvPr/>
        </p:nvSpPr>
        <p:spPr bwMode="auto">
          <a:xfrm>
            <a:off x="1131888" y="1812925"/>
            <a:ext cx="7878762" cy="0"/>
          </a:xfrm>
          <a:prstGeom prst="line">
            <a:avLst/>
          </a:prstGeom>
          <a:noFill/>
          <a:ln w="12700">
            <a:solidFill>
              <a:schemeClr val="tx1"/>
            </a:solidFill>
            <a:round/>
          </a:ln>
        </p:spPr>
        <p:txBody>
          <a:bodyPr wrap="none" anchor="ctr"/>
          <a:lstStyle/>
          <a:p>
            <a:endParaRPr lang="zh-CN" altLang="en-US"/>
          </a:p>
        </p:txBody>
      </p:sp>
      <p:sp>
        <p:nvSpPr>
          <p:cNvPr id="115720" name="Line 9"/>
          <p:cNvSpPr>
            <a:spLocks noChangeShapeType="1"/>
          </p:cNvSpPr>
          <p:nvPr/>
        </p:nvSpPr>
        <p:spPr bwMode="auto">
          <a:xfrm>
            <a:off x="1131888" y="2255838"/>
            <a:ext cx="7878762" cy="0"/>
          </a:xfrm>
          <a:prstGeom prst="line">
            <a:avLst/>
          </a:prstGeom>
          <a:noFill/>
          <a:ln w="12700">
            <a:solidFill>
              <a:schemeClr val="tx1"/>
            </a:solidFill>
            <a:round/>
          </a:ln>
        </p:spPr>
        <p:txBody>
          <a:bodyPr wrap="none" anchor="ctr"/>
          <a:lstStyle/>
          <a:p>
            <a:endParaRPr lang="zh-CN" altLang="en-US"/>
          </a:p>
        </p:txBody>
      </p:sp>
      <p:sp>
        <p:nvSpPr>
          <p:cNvPr id="115721" name="Line 10"/>
          <p:cNvSpPr>
            <a:spLocks noChangeShapeType="1"/>
          </p:cNvSpPr>
          <p:nvPr/>
        </p:nvSpPr>
        <p:spPr bwMode="auto">
          <a:xfrm>
            <a:off x="1131888" y="2700338"/>
            <a:ext cx="7878762" cy="0"/>
          </a:xfrm>
          <a:prstGeom prst="line">
            <a:avLst/>
          </a:prstGeom>
          <a:noFill/>
          <a:ln w="12700">
            <a:solidFill>
              <a:schemeClr val="tx1"/>
            </a:solidFill>
            <a:round/>
          </a:ln>
        </p:spPr>
        <p:txBody>
          <a:bodyPr wrap="none" anchor="ctr"/>
          <a:lstStyle/>
          <a:p>
            <a:endParaRPr lang="zh-CN" altLang="en-US"/>
          </a:p>
        </p:txBody>
      </p:sp>
      <p:sp>
        <p:nvSpPr>
          <p:cNvPr id="115722" name="Line 11"/>
          <p:cNvSpPr>
            <a:spLocks noChangeShapeType="1"/>
          </p:cNvSpPr>
          <p:nvPr/>
        </p:nvSpPr>
        <p:spPr bwMode="auto">
          <a:xfrm>
            <a:off x="1131888" y="3138488"/>
            <a:ext cx="7878762" cy="0"/>
          </a:xfrm>
          <a:prstGeom prst="line">
            <a:avLst/>
          </a:prstGeom>
          <a:noFill/>
          <a:ln w="12700">
            <a:solidFill>
              <a:schemeClr val="tx1"/>
            </a:solidFill>
            <a:round/>
          </a:ln>
        </p:spPr>
        <p:txBody>
          <a:bodyPr wrap="none" anchor="ctr"/>
          <a:lstStyle/>
          <a:p>
            <a:endParaRPr lang="zh-CN" altLang="en-US"/>
          </a:p>
        </p:txBody>
      </p:sp>
      <p:sp>
        <p:nvSpPr>
          <p:cNvPr id="115723" name="Line 12"/>
          <p:cNvSpPr>
            <a:spLocks noChangeShapeType="1"/>
          </p:cNvSpPr>
          <p:nvPr/>
        </p:nvSpPr>
        <p:spPr bwMode="auto">
          <a:xfrm>
            <a:off x="1131888" y="3582988"/>
            <a:ext cx="7878762" cy="0"/>
          </a:xfrm>
          <a:prstGeom prst="line">
            <a:avLst/>
          </a:prstGeom>
          <a:noFill/>
          <a:ln w="12700">
            <a:solidFill>
              <a:schemeClr val="tx1"/>
            </a:solidFill>
            <a:round/>
          </a:ln>
        </p:spPr>
        <p:txBody>
          <a:bodyPr wrap="none" anchor="ctr"/>
          <a:lstStyle/>
          <a:p>
            <a:endParaRPr lang="zh-CN" altLang="en-US"/>
          </a:p>
        </p:txBody>
      </p:sp>
      <p:sp>
        <p:nvSpPr>
          <p:cNvPr id="115724" name="Line 13"/>
          <p:cNvSpPr>
            <a:spLocks noChangeShapeType="1"/>
          </p:cNvSpPr>
          <p:nvPr/>
        </p:nvSpPr>
        <p:spPr bwMode="auto">
          <a:xfrm>
            <a:off x="2100263" y="1370013"/>
            <a:ext cx="0" cy="442912"/>
          </a:xfrm>
          <a:prstGeom prst="line">
            <a:avLst/>
          </a:prstGeom>
          <a:noFill/>
          <a:ln w="12700">
            <a:solidFill>
              <a:schemeClr val="tx1"/>
            </a:solidFill>
            <a:round/>
          </a:ln>
        </p:spPr>
        <p:txBody>
          <a:bodyPr wrap="none" anchor="ctr"/>
          <a:lstStyle/>
          <a:p>
            <a:endParaRPr lang="zh-CN" altLang="en-US"/>
          </a:p>
        </p:txBody>
      </p:sp>
      <p:sp>
        <p:nvSpPr>
          <p:cNvPr id="115725" name="Line 14"/>
          <p:cNvSpPr>
            <a:spLocks noChangeShapeType="1"/>
          </p:cNvSpPr>
          <p:nvPr/>
        </p:nvSpPr>
        <p:spPr bwMode="auto">
          <a:xfrm>
            <a:off x="3084513" y="1370013"/>
            <a:ext cx="0" cy="442912"/>
          </a:xfrm>
          <a:prstGeom prst="line">
            <a:avLst/>
          </a:prstGeom>
          <a:noFill/>
          <a:ln w="12700">
            <a:solidFill>
              <a:schemeClr val="tx1"/>
            </a:solidFill>
            <a:round/>
          </a:ln>
        </p:spPr>
        <p:txBody>
          <a:bodyPr wrap="none" anchor="ctr"/>
          <a:lstStyle/>
          <a:p>
            <a:endParaRPr lang="zh-CN" altLang="en-US"/>
          </a:p>
        </p:txBody>
      </p:sp>
      <p:sp>
        <p:nvSpPr>
          <p:cNvPr id="115726" name="Line 15"/>
          <p:cNvSpPr>
            <a:spLocks noChangeShapeType="1"/>
          </p:cNvSpPr>
          <p:nvPr/>
        </p:nvSpPr>
        <p:spPr bwMode="auto">
          <a:xfrm>
            <a:off x="3084513" y="2265363"/>
            <a:ext cx="0" cy="431800"/>
          </a:xfrm>
          <a:prstGeom prst="line">
            <a:avLst/>
          </a:prstGeom>
          <a:noFill/>
          <a:ln w="12700">
            <a:solidFill>
              <a:schemeClr val="tx1"/>
            </a:solidFill>
            <a:round/>
          </a:ln>
        </p:spPr>
        <p:txBody>
          <a:bodyPr wrap="none" anchor="ctr"/>
          <a:lstStyle/>
          <a:p>
            <a:endParaRPr lang="zh-CN" altLang="en-US"/>
          </a:p>
        </p:txBody>
      </p:sp>
      <p:sp>
        <p:nvSpPr>
          <p:cNvPr id="115727" name="Line 16"/>
          <p:cNvSpPr>
            <a:spLocks noChangeShapeType="1"/>
          </p:cNvSpPr>
          <p:nvPr/>
        </p:nvSpPr>
        <p:spPr bwMode="auto">
          <a:xfrm>
            <a:off x="5057775" y="1370013"/>
            <a:ext cx="0" cy="1327150"/>
          </a:xfrm>
          <a:prstGeom prst="line">
            <a:avLst/>
          </a:prstGeom>
          <a:noFill/>
          <a:ln w="12700">
            <a:solidFill>
              <a:schemeClr val="tx1"/>
            </a:solidFill>
            <a:round/>
          </a:ln>
        </p:spPr>
        <p:txBody>
          <a:bodyPr wrap="none" anchor="ctr"/>
          <a:lstStyle/>
          <a:p>
            <a:endParaRPr lang="zh-CN" altLang="en-US"/>
          </a:p>
        </p:txBody>
      </p:sp>
      <p:sp>
        <p:nvSpPr>
          <p:cNvPr id="115728" name="Line 17"/>
          <p:cNvSpPr>
            <a:spLocks noChangeShapeType="1"/>
          </p:cNvSpPr>
          <p:nvPr/>
        </p:nvSpPr>
        <p:spPr bwMode="auto">
          <a:xfrm flipV="1">
            <a:off x="7029450" y="3578225"/>
            <a:ext cx="0" cy="441325"/>
          </a:xfrm>
          <a:prstGeom prst="line">
            <a:avLst/>
          </a:prstGeom>
          <a:noFill/>
          <a:ln w="12700">
            <a:solidFill>
              <a:schemeClr val="tx1"/>
            </a:solidFill>
            <a:round/>
          </a:ln>
        </p:spPr>
        <p:txBody>
          <a:bodyPr wrap="none" anchor="ctr"/>
          <a:lstStyle/>
          <a:p>
            <a:endParaRPr lang="zh-CN" altLang="en-US"/>
          </a:p>
        </p:txBody>
      </p:sp>
      <p:sp>
        <p:nvSpPr>
          <p:cNvPr id="115729" name="Line 18"/>
          <p:cNvSpPr>
            <a:spLocks noChangeShapeType="1"/>
          </p:cNvSpPr>
          <p:nvPr/>
        </p:nvSpPr>
        <p:spPr bwMode="auto">
          <a:xfrm>
            <a:off x="5859463" y="1822450"/>
            <a:ext cx="0" cy="433388"/>
          </a:xfrm>
          <a:prstGeom prst="line">
            <a:avLst/>
          </a:prstGeom>
          <a:noFill/>
          <a:ln w="12700">
            <a:solidFill>
              <a:schemeClr val="tx1"/>
            </a:solidFill>
            <a:round/>
          </a:ln>
        </p:spPr>
        <p:txBody>
          <a:bodyPr wrap="none" anchor="ctr"/>
          <a:lstStyle/>
          <a:p>
            <a:endParaRPr lang="zh-CN" altLang="en-US"/>
          </a:p>
        </p:txBody>
      </p:sp>
      <p:sp>
        <p:nvSpPr>
          <p:cNvPr id="115730" name="Rectangle 19"/>
          <p:cNvSpPr>
            <a:spLocks noChangeArrowheads="1"/>
          </p:cNvSpPr>
          <p:nvPr/>
        </p:nvSpPr>
        <p:spPr bwMode="auto">
          <a:xfrm>
            <a:off x="1079500" y="9826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0</a:t>
            </a:r>
          </a:p>
        </p:txBody>
      </p:sp>
      <p:sp>
        <p:nvSpPr>
          <p:cNvPr id="115731" name="Rectangle 20"/>
          <p:cNvSpPr>
            <a:spLocks noChangeArrowheads="1"/>
          </p:cNvSpPr>
          <p:nvPr/>
        </p:nvSpPr>
        <p:spPr bwMode="auto">
          <a:xfrm>
            <a:off x="2014538" y="982663"/>
            <a:ext cx="3222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4</a:t>
            </a:r>
          </a:p>
        </p:txBody>
      </p:sp>
      <p:sp>
        <p:nvSpPr>
          <p:cNvPr id="115732" name="Rectangle 21"/>
          <p:cNvSpPr>
            <a:spLocks noChangeArrowheads="1"/>
          </p:cNvSpPr>
          <p:nvPr/>
        </p:nvSpPr>
        <p:spPr bwMode="auto">
          <a:xfrm>
            <a:off x="3009900" y="9826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8</a:t>
            </a:r>
          </a:p>
        </p:txBody>
      </p:sp>
      <p:sp>
        <p:nvSpPr>
          <p:cNvPr id="115733" name="Rectangle 22"/>
          <p:cNvSpPr>
            <a:spLocks noChangeArrowheads="1"/>
          </p:cNvSpPr>
          <p:nvPr/>
        </p:nvSpPr>
        <p:spPr bwMode="auto">
          <a:xfrm>
            <a:off x="4960938"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16</a:t>
            </a:r>
          </a:p>
        </p:txBody>
      </p:sp>
      <p:sp>
        <p:nvSpPr>
          <p:cNvPr id="115734" name="Rectangle 23"/>
          <p:cNvSpPr>
            <a:spLocks noChangeArrowheads="1"/>
          </p:cNvSpPr>
          <p:nvPr/>
        </p:nvSpPr>
        <p:spPr bwMode="auto">
          <a:xfrm>
            <a:off x="5757863" y="982663"/>
            <a:ext cx="4619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19</a:t>
            </a:r>
          </a:p>
        </p:txBody>
      </p:sp>
      <p:sp>
        <p:nvSpPr>
          <p:cNvPr id="115735" name="Rectangle 24"/>
          <p:cNvSpPr>
            <a:spLocks noChangeArrowheads="1"/>
          </p:cNvSpPr>
          <p:nvPr/>
        </p:nvSpPr>
        <p:spPr bwMode="auto">
          <a:xfrm>
            <a:off x="6932613"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24</a:t>
            </a:r>
          </a:p>
        </p:txBody>
      </p:sp>
      <p:sp>
        <p:nvSpPr>
          <p:cNvPr id="115736" name="Rectangle 25"/>
          <p:cNvSpPr>
            <a:spLocks noChangeArrowheads="1"/>
          </p:cNvSpPr>
          <p:nvPr/>
        </p:nvSpPr>
        <p:spPr bwMode="auto">
          <a:xfrm>
            <a:off x="8645525"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31</a:t>
            </a:r>
          </a:p>
        </p:txBody>
      </p:sp>
      <p:sp>
        <p:nvSpPr>
          <p:cNvPr id="115737" name="Rectangle 26"/>
          <p:cNvSpPr>
            <a:spLocks noChangeArrowheads="1"/>
          </p:cNvSpPr>
          <p:nvPr/>
        </p:nvSpPr>
        <p:spPr bwMode="auto">
          <a:xfrm>
            <a:off x="1228725" y="1397000"/>
            <a:ext cx="7588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版 本</a:t>
            </a:r>
          </a:p>
        </p:txBody>
      </p:sp>
      <p:sp>
        <p:nvSpPr>
          <p:cNvPr id="115738" name="Rectangle 27"/>
          <p:cNvSpPr>
            <a:spLocks noChangeArrowheads="1"/>
          </p:cNvSpPr>
          <p:nvPr/>
        </p:nvSpPr>
        <p:spPr bwMode="auto">
          <a:xfrm>
            <a:off x="5116513" y="1873250"/>
            <a:ext cx="688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标志</a:t>
            </a:r>
          </a:p>
        </p:txBody>
      </p:sp>
      <p:sp>
        <p:nvSpPr>
          <p:cNvPr id="115739" name="Rectangle 28"/>
          <p:cNvSpPr>
            <a:spLocks noChangeArrowheads="1"/>
          </p:cNvSpPr>
          <p:nvPr/>
        </p:nvSpPr>
        <p:spPr bwMode="auto">
          <a:xfrm>
            <a:off x="1425575" y="2278063"/>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生 存 时 间</a:t>
            </a:r>
          </a:p>
        </p:txBody>
      </p:sp>
      <p:sp>
        <p:nvSpPr>
          <p:cNvPr id="115740" name="Rectangle 29"/>
          <p:cNvSpPr>
            <a:spLocks noChangeArrowheads="1"/>
          </p:cNvSpPr>
          <p:nvPr/>
        </p:nvSpPr>
        <p:spPr bwMode="auto">
          <a:xfrm>
            <a:off x="3556000" y="2278063"/>
            <a:ext cx="969963"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协    议</a:t>
            </a:r>
          </a:p>
        </p:txBody>
      </p:sp>
      <p:sp>
        <p:nvSpPr>
          <p:cNvPr id="115741" name="Rectangle 30"/>
          <p:cNvSpPr>
            <a:spLocks noChangeArrowheads="1"/>
          </p:cNvSpPr>
          <p:nvPr/>
        </p:nvSpPr>
        <p:spPr bwMode="auto">
          <a:xfrm>
            <a:off x="2570163" y="187325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    识</a:t>
            </a:r>
          </a:p>
        </p:txBody>
      </p:sp>
      <p:sp>
        <p:nvSpPr>
          <p:cNvPr id="115742" name="Rectangle 32"/>
          <p:cNvSpPr>
            <a:spLocks noChangeArrowheads="1"/>
          </p:cNvSpPr>
          <p:nvPr/>
        </p:nvSpPr>
        <p:spPr bwMode="auto">
          <a:xfrm>
            <a:off x="6507163" y="1397000"/>
            <a:ext cx="1360487"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总   长   度</a:t>
            </a:r>
          </a:p>
        </p:txBody>
      </p:sp>
      <p:sp>
        <p:nvSpPr>
          <p:cNvPr id="115743" name="Rectangle 33"/>
          <p:cNvSpPr>
            <a:spLocks noChangeArrowheads="1"/>
          </p:cNvSpPr>
          <p:nvPr/>
        </p:nvSpPr>
        <p:spPr bwMode="auto">
          <a:xfrm>
            <a:off x="6778625" y="18732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片   偏   移</a:t>
            </a:r>
          </a:p>
        </p:txBody>
      </p:sp>
      <p:sp>
        <p:nvSpPr>
          <p:cNvPr id="115744" name="Rectangle 34"/>
          <p:cNvSpPr>
            <a:spLocks noChangeArrowheads="1"/>
          </p:cNvSpPr>
          <p:nvPr/>
        </p:nvSpPr>
        <p:spPr bwMode="auto">
          <a:xfrm>
            <a:off x="7502525" y="360680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填    充</a:t>
            </a:r>
          </a:p>
        </p:txBody>
      </p:sp>
      <p:sp>
        <p:nvSpPr>
          <p:cNvPr id="115745" name="Rectangle 35"/>
          <p:cNvSpPr>
            <a:spLocks noChangeArrowheads="1"/>
          </p:cNvSpPr>
          <p:nvPr/>
        </p:nvSpPr>
        <p:spPr bwMode="auto">
          <a:xfrm>
            <a:off x="5926138" y="2278063"/>
            <a:ext cx="22891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   部   检   验   和</a:t>
            </a:r>
          </a:p>
        </p:txBody>
      </p:sp>
      <p:sp>
        <p:nvSpPr>
          <p:cNvPr id="115746" name="Rectangle 36"/>
          <p:cNvSpPr>
            <a:spLocks noChangeArrowheads="1"/>
          </p:cNvSpPr>
          <p:nvPr/>
        </p:nvSpPr>
        <p:spPr bwMode="auto">
          <a:xfrm>
            <a:off x="4416425" y="27368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源   地   址</a:t>
            </a:r>
          </a:p>
        </p:txBody>
      </p:sp>
      <p:sp>
        <p:nvSpPr>
          <p:cNvPr id="115747" name="Rectangle 37"/>
          <p:cNvSpPr>
            <a:spLocks noChangeArrowheads="1"/>
          </p:cNvSpPr>
          <p:nvPr/>
        </p:nvSpPr>
        <p:spPr bwMode="auto">
          <a:xfrm>
            <a:off x="4160838" y="3178175"/>
            <a:ext cx="18256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目   的   地   址</a:t>
            </a:r>
          </a:p>
        </p:txBody>
      </p:sp>
      <p:sp>
        <p:nvSpPr>
          <p:cNvPr id="115748" name="Rectangle 38"/>
          <p:cNvSpPr>
            <a:spLocks noChangeArrowheads="1"/>
          </p:cNvSpPr>
          <p:nvPr/>
        </p:nvSpPr>
        <p:spPr bwMode="auto">
          <a:xfrm>
            <a:off x="2228850" y="3606800"/>
            <a:ext cx="3815148" cy="397545"/>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可   选   字   段  </a:t>
            </a:r>
            <a:r>
              <a:rPr kumimoji="1" lang="en-US" altLang="zh-CN" sz="2000">
                <a:latin typeface="Arial" panose="020B0604020202020204" pitchFamily="34" charset="0"/>
              </a:rPr>
              <a:t>(</a:t>
            </a:r>
            <a:r>
              <a:rPr kumimoji="1" lang="zh-CN" altLang="en-US" sz="2000">
                <a:latin typeface="Arial" panose="020B0604020202020204" pitchFamily="34" charset="0"/>
              </a:rPr>
              <a:t>长   度   可   变</a:t>
            </a:r>
            <a:r>
              <a:rPr kumimoji="1" lang="en-US" altLang="zh-CN" sz="2000">
                <a:latin typeface="Arial" panose="020B0604020202020204" pitchFamily="34" charset="0"/>
              </a:rPr>
              <a:t>)</a:t>
            </a:r>
          </a:p>
        </p:txBody>
      </p:sp>
      <p:sp>
        <p:nvSpPr>
          <p:cNvPr id="115749" name="Rectangle 39"/>
          <p:cNvSpPr>
            <a:spLocks noChangeArrowheads="1"/>
          </p:cNvSpPr>
          <p:nvPr/>
        </p:nvSpPr>
        <p:spPr bwMode="auto">
          <a:xfrm>
            <a:off x="608013" y="968375"/>
            <a:ext cx="434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位</a:t>
            </a:r>
          </a:p>
        </p:txBody>
      </p:sp>
      <p:sp>
        <p:nvSpPr>
          <p:cNvPr id="115750" name="Rectangle 40"/>
          <p:cNvSpPr>
            <a:spLocks noChangeArrowheads="1"/>
          </p:cNvSpPr>
          <p:nvPr/>
        </p:nvSpPr>
        <p:spPr bwMode="auto">
          <a:xfrm>
            <a:off x="2003425" y="1377950"/>
            <a:ext cx="1196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首部长度</a:t>
            </a:r>
          </a:p>
        </p:txBody>
      </p:sp>
      <p:grpSp>
        <p:nvGrpSpPr>
          <p:cNvPr id="115751" name="Group 41"/>
          <p:cNvGrpSpPr/>
          <p:nvPr/>
        </p:nvGrpSpPr>
        <p:grpSpPr bwMode="auto">
          <a:xfrm>
            <a:off x="1069975" y="3748088"/>
            <a:ext cx="131763" cy="69850"/>
            <a:chOff x="833" y="3024"/>
            <a:chExt cx="78" cy="51"/>
          </a:xfrm>
        </p:grpSpPr>
        <p:sp>
          <p:nvSpPr>
            <p:cNvPr id="115764" name="Rectangle 42"/>
            <p:cNvSpPr>
              <a:spLocks noChangeArrowheads="1"/>
            </p:cNvSpPr>
            <p:nvPr/>
          </p:nvSpPr>
          <p:spPr bwMode="auto">
            <a:xfrm>
              <a:off x="833" y="3024"/>
              <a:ext cx="78" cy="51"/>
            </a:xfrm>
            <a:prstGeom prst="rect">
              <a:avLst/>
            </a:prstGeom>
            <a:solidFill>
              <a:schemeClr val="bg1"/>
            </a:solidFill>
            <a:ln w="12700">
              <a:noFill/>
              <a:miter lim="800000"/>
            </a:ln>
          </p:spPr>
          <p:txBody>
            <a:bodyPr wrap="none" anchor="ctr"/>
            <a:lstStyle/>
            <a:p>
              <a:endParaRPr lang="zh-CN" altLang="en-US"/>
            </a:p>
          </p:txBody>
        </p:sp>
        <p:sp>
          <p:nvSpPr>
            <p:cNvPr id="115765" name="Line 43"/>
            <p:cNvSpPr>
              <a:spLocks noChangeShapeType="1"/>
            </p:cNvSpPr>
            <p:nvPr/>
          </p:nvSpPr>
          <p:spPr bwMode="auto">
            <a:xfrm>
              <a:off x="839" y="3030"/>
              <a:ext cx="68" cy="0"/>
            </a:xfrm>
            <a:prstGeom prst="line">
              <a:avLst/>
            </a:prstGeom>
            <a:noFill/>
            <a:ln w="25400">
              <a:solidFill>
                <a:schemeClr val="tx1"/>
              </a:solidFill>
              <a:round/>
            </a:ln>
          </p:spPr>
          <p:txBody>
            <a:bodyPr wrap="none" anchor="ctr"/>
            <a:lstStyle/>
            <a:p>
              <a:endParaRPr lang="zh-CN" altLang="en-US"/>
            </a:p>
          </p:txBody>
        </p:sp>
        <p:sp>
          <p:nvSpPr>
            <p:cNvPr id="115766" name="Line 44"/>
            <p:cNvSpPr>
              <a:spLocks noChangeShapeType="1"/>
            </p:cNvSpPr>
            <p:nvPr/>
          </p:nvSpPr>
          <p:spPr bwMode="auto">
            <a:xfrm>
              <a:off x="839" y="3075"/>
              <a:ext cx="68" cy="0"/>
            </a:xfrm>
            <a:prstGeom prst="line">
              <a:avLst/>
            </a:prstGeom>
            <a:noFill/>
            <a:ln w="25400">
              <a:solidFill>
                <a:schemeClr val="tx1"/>
              </a:solidFill>
              <a:round/>
            </a:ln>
          </p:spPr>
          <p:txBody>
            <a:bodyPr wrap="none" anchor="ctr"/>
            <a:lstStyle/>
            <a:p>
              <a:endParaRPr lang="zh-CN" altLang="en-US"/>
            </a:p>
          </p:txBody>
        </p:sp>
      </p:grpSp>
      <p:grpSp>
        <p:nvGrpSpPr>
          <p:cNvPr id="115752" name="Group 45"/>
          <p:cNvGrpSpPr/>
          <p:nvPr/>
        </p:nvGrpSpPr>
        <p:grpSpPr bwMode="auto">
          <a:xfrm>
            <a:off x="8937625" y="3757613"/>
            <a:ext cx="131763" cy="66675"/>
            <a:chOff x="5432" y="3030"/>
            <a:chExt cx="78" cy="51"/>
          </a:xfrm>
        </p:grpSpPr>
        <p:sp>
          <p:nvSpPr>
            <p:cNvPr id="115761" name="Rectangle 46"/>
            <p:cNvSpPr>
              <a:spLocks noChangeArrowheads="1"/>
            </p:cNvSpPr>
            <p:nvPr/>
          </p:nvSpPr>
          <p:spPr bwMode="auto">
            <a:xfrm>
              <a:off x="5432" y="3030"/>
              <a:ext cx="78" cy="51"/>
            </a:xfrm>
            <a:prstGeom prst="rect">
              <a:avLst/>
            </a:prstGeom>
            <a:solidFill>
              <a:schemeClr val="bg1"/>
            </a:solidFill>
            <a:ln w="12700">
              <a:noFill/>
              <a:miter lim="800000"/>
            </a:ln>
          </p:spPr>
          <p:txBody>
            <a:bodyPr wrap="none" anchor="ctr"/>
            <a:lstStyle/>
            <a:p>
              <a:endParaRPr lang="zh-CN" altLang="en-US"/>
            </a:p>
          </p:txBody>
        </p:sp>
        <p:sp>
          <p:nvSpPr>
            <p:cNvPr id="115762" name="Line 47"/>
            <p:cNvSpPr>
              <a:spLocks noChangeShapeType="1"/>
            </p:cNvSpPr>
            <p:nvPr/>
          </p:nvSpPr>
          <p:spPr bwMode="auto">
            <a:xfrm>
              <a:off x="5438" y="3036"/>
              <a:ext cx="68" cy="0"/>
            </a:xfrm>
            <a:prstGeom prst="line">
              <a:avLst/>
            </a:prstGeom>
            <a:noFill/>
            <a:ln w="25400">
              <a:solidFill>
                <a:schemeClr val="tx1"/>
              </a:solidFill>
              <a:round/>
            </a:ln>
          </p:spPr>
          <p:txBody>
            <a:bodyPr wrap="none" anchor="ctr"/>
            <a:lstStyle/>
            <a:p>
              <a:endParaRPr lang="zh-CN" altLang="en-US"/>
            </a:p>
          </p:txBody>
        </p:sp>
        <p:sp>
          <p:nvSpPr>
            <p:cNvPr id="115763" name="Line 48"/>
            <p:cNvSpPr>
              <a:spLocks noChangeShapeType="1"/>
            </p:cNvSpPr>
            <p:nvPr/>
          </p:nvSpPr>
          <p:spPr bwMode="auto">
            <a:xfrm>
              <a:off x="5438" y="3081"/>
              <a:ext cx="68" cy="0"/>
            </a:xfrm>
            <a:prstGeom prst="line">
              <a:avLst/>
            </a:prstGeom>
            <a:noFill/>
            <a:ln w="25400">
              <a:solidFill>
                <a:schemeClr val="tx1"/>
              </a:solidFill>
              <a:round/>
            </a:ln>
          </p:spPr>
          <p:txBody>
            <a:bodyPr wrap="none" anchor="ctr"/>
            <a:lstStyle/>
            <a:p>
              <a:endParaRPr lang="zh-CN" altLang="en-US"/>
            </a:p>
          </p:txBody>
        </p:sp>
      </p:grpSp>
      <p:sp>
        <p:nvSpPr>
          <p:cNvPr id="115753" name="Rectangle 69"/>
          <p:cNvSpPr>
            <a:spLocks noChangeArrowheads="1"/>
          </p:cNvSpPr>
          <p:nvPr/>
        </p:nvSpPr>
        <p:spPr bwMode="auto">
          <a:xfrm>
            <a:off x="3811588" y="4149725"/>
            <a:ext cx="2908300" cy="393700"/>
          </a:xfrm>
          <a:prstGeom prst="rect">
            <a:avLst/>
          </a:prstGeom>
          <a:noFill/>
          <a:ln w="12700">
            <a:noFill/>
            <a:miter lim="800000"/>
          </a:ln>
        </p:spPr>
        <p:txBody>
          <a:bodyPr lIns="90488" tIns="44450" rIns="90488" bIns="44450">
            <a:spAutoFit/>
          </a:bodyPr>
          <a:lstStyle/>
          <a:p>
            <a:pPr defTabSz="762000" eaLnBrk="0" hangingPunct="0"/>
            <a:r>
              <a:rPr kumimoji="1" lang="zh-CN" altLang="en-US" sz="2000">
                <a:latin typeface="Arial" panose="020B0604020202020204" pitchFamily="34" charset="0"/>
              </a:rPr>
              <a:t>数       据       部       分</a:t>
            </a:r>
          </a:p>
        </p:txBody>
      </p:sp>
      <p:sp>
        <p:nvSpPr>
          <p:cNvPr id="115754" name="Rectangle 71"/>
          <p:cNvSpPr>
            <a:spLocks noChangeArrowheads="1"/>
          </p:cNvSpPr>
          <p:nvPr/>
        </p:nvSpPr>
        <p:spPr bwMode="auto">
          <a:xfrm>
            <a:off x="611188" y="1773238"/>
            <a:ext cx="434975" cy="1187450"/>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固</a:t>
            </a:r>
          </a:p>
          <a:p>
            <a:pPr defTabSz="762000" eaLnBrk="0" hangingPunct="0">
              <a:lnSpc>
                <a:spcPct val="90000"/>
              </a:lnSpc>
            </a:pPr>
            <a:r>
              <a:rPr kumimoji="1" lang="zh-CN" altLang="en-US" sz="2000">
                <a:latin typeface="Arial" panose="020B0604020202020204" pitchFamily="34" charset="0"/>
              </a:rPr>
              <a:t>定</a:t>
            </a:r>
          </a:p>
          <a:p>
            <a:pPr defTabSz="762000" eaLnBrk="0" hangingPunct="0">
              <a:lnSpc>
                <a:spcPct val="90000"/>
              </a:lnSpc>
            </a:pPr>
            <a:r>
              <a:rPr kumimoji="1" lang="zh-CN" altLang="en-US" sz="2000">
                <a:latin typeface="Arial" panose="020B0604020202020204" pitchFamily="34" charset="0"/>
              </a:rPr>
              <a:t>部</a:t>
            </a:r>
          </a:p>
          <a:p>
            <a:pPr defTabSz="762000" eaLnBrk="0" hangingPunct="0">
              <a:lnSpc>
                <a:spcPct val="90000"/>
              </a:lnSpc>
            </a:pPr>
            <a:r>
              <a:rPr kumimoji="1" lang="zh-CN" altLang="en-US" sz="2000">
                <a:latin typeface="Arial" panose="020B0604020202020204" pitchFamily="34" charset="0"/>
              </a:rPr>
              <a:t>分</a:t>
            </a:r>
          </a:p>
        </p:txBody>
      </p:sp>
      <p:sp>
        <p:nvSpPr>
          <p:cNvPr id="115755" name="Rectangle 72"/>
          <p:cNvSpPr>
            <a:spLocks noChangeArrowheads="1"/>
          </p:cNvSpPr>
          <p:nvPr/>
        </p:nvSpPr>
        <p:spPr bwMode="auto">
          <a:xfrm>
            <a:off x="468313" y="3500438"/>
            <a:ext cx="688975" cy="638175"/>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可变</a:t>
            </a:r>
          </a:p>
          <a:p>
            <a:pPr defTabSz="762000" eaLnBrk="0" hangingPunct="0">
              <a:lnSpc>
                <a:spcPct val="90000"/>
              </a:lnSpc>
            </a:pPr>
            <a:r>
              <a:rPr kumimoji="1" lang="zh-CN" altLang="en-US" sz="2000">
                <a:latin typeface="Arial" panose="020B0604020202020204" pitchFamily="34" charset="0"/>
              </a:rPr>
              <a:t>部分</a:t>
            </a:r>
          </a:p>
        </p:txBody>
      </p:sp>
      <p:grpSp>
        <p:nvGrpSpPr>
          <p:cNvPr id="4" name="Group 77"/>
          <p:cNvGrpSpPr/>
          <p:nvPr/>
        </p:nvGrpSpPr>
        <p:grpSpPr bwMode="auto">
          <a:xfrm>
            <a:off x="1116013" y="2708275"/>
            <a:ext cx="7866062" cy="2854326"/>
            <a:chOff x="703" y="1706"/>
            <a:chExt cx="4955" cy="1798"/>
          </a:xfrm>
        </p:grpSpPr>
        <p:sp useBgFill="1">
          <p:nvSpPr>
            <p:cNvPr id="115759" name="Text Box 74"/>
            <p:cNvSpPr txBox="1">
              <a:spLocks noChangeArrowheads="1"/>
            </p:cNvSpPr>
            <p:nvPr/>
          </p:nvSpPr>
          <p:spPr bwMode="auto">
            <a:xfrm>
              <a:off x="791" y="3174"/>
              <a:ext cx="3308" cy="330"/>
            </a:xfrm>
            <a:prstGeom prst="rect">
              <a:avLst/>
            </a:prstGeom>
            <a:ln w="9525">
              <a:noFill/>
              <a:miter lim="800000"/>
            </a:ln>
          </p:spPr>
          <p:txBody>
            <a:bodyPr wrap="none">
              <a:spAutoFit/>
            </a:bodyPr>
            <a:lstStyle/>
            <a:p>
              <a:r>
                <a:rPr lang="zh-CN" altLang="en-US" sz="2800">
                  <a:latin typeface="Arial" panose="020B0604020202020204" pitchFamily="34" charset="0"/>
                </a:rPr>
                <a:t>源地址和目的地址都各占 </a:t>
              </a:r>
              <a:r>
                <a:rPr lang="en-US" altLang="zh-CN" sz="2800">
                  <a:latin typeface="Arial" panose="020B0604020202020204" pitchFamily="34" charset="0"/>
                </a:rPr>
                <a:t>4 </a:t>
              </a:r>
              <a:r>
                <a:rPr lang="zh-CN" altLang="en-US" sz="2800">
                  <a:latin typeface="Arial" panose="020B0604020202020204" pitchFamily="34" charset="0"/>
                </a:rPr>
                <a:t>字节</a:t>
              </a:r>
            </a:p>
          </p:txBody>
        </p:sp>
        <p:sp>
          <p:nvSpPr>
            <p:cNvPr id="115760" name="Rectangle 75"/>
            <p:cNvSpPr>
              <a:spLocks noChangeArrowheads="1"/>
            </p:cNvSpPr>
            <p:nvPr/>
          </p:nvSpPr>
          <p:spPr bwMode="auto">
            <a:xfrm>
              <a:off x="703" y="1706"/>
              <a:ext cx="4955" cy="545"/>
            </a:xfrm>
            <a:prstGeom prst="rect">
              <a:avLst/>
            </a:prstGeom>
            <a:noFill/>
            <a:ln w="76200">
              <a:solidFill>
                <a:schemeClr val="hlink"/>
              </a:solidFill>
              <a:miter lim="800000"/>
            </a:ln>
          </p:spPr>
          <p:txBody>
            <a:bodyPr wrap="none" anchor="ctr"/>
            <a:lstStyle/>
            <a:p>
              <a:endParaRPr lang="zh-CN" altLang="en-US"/>
            </a:p>
          </p:txBody>
        </p:sp>
      </p:grpSp>
      <p:sp>
        <p:nvSpPr>
          <p:cNvPr id="115757" name="AutoShape 76"/>
          <p:cNvSpPr/>
          <p:nvPr/>
        </p:nvSpPr>
        <p:spPr bwMode="auto">
          <a:xfrm>
            <a:off x="949325" y="1412875"/>
            <a:ext cx="166688" cy="2160588"/>
          </a:xfrm>
          <a:prstGeom prst="leftBrace">
            <a:avLst>
              <a:gd name="adj1" fmla="val 108016"/>
              <a:gd name="adj2" fmla="val 50000"/>
            </a:avLst>
          </a:prstGeom>
          <a:noFill/>
          <a:ln w="28575">
            <a:solidFill>
              <a:schemeClr val="tx2"/>
            </a:solidFill>
            <a:round/>
          </a:ln>
        </p:spPr>
        <p:txBody>
          <a:bodyPr wrap="none" anchor="ctr"/>
          <a:lstStyle/>
          <a:p>
            <a:endParaRPr lang="zh-CN" altLang="en-US"/>
          </a:p>
        </p:txBody>
      </p:sp>
      <p:sp>
        <p:nvSpPr>
          <p:cNvPr id="115758" name="Rectangle 78"/>
          <p:cNvSpPr>
            <a:spLocks noChangeArrowheads="1"/>
          </p:cNvSpPr>
          <p:nvPr/>
        </p:nvSpPr>
        <p:spPr bwMode="auto">
          <a:xfrm>
            <a:off x="3381375" y="1397000"/>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区 分 服 务</a:t>
            </a:r>
          </a:p>
        </p:txBody>
      </p:sp>
    </p:spTree>
    <p:extLst>
      <p:ext uri="{BB962C8B-B14F-4D97-AF65-F5344CB8AC3E}">
        <p14:creationId xmlns:p14="http://schemas.microsoft.com/office/powerpoint/2010/main" val="1768839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2000" fill="hold" nodeType="afterEffect">
                                  <p:stCondLst>
                                    <p:cond delay="500"/>
                                  </p:st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338138" y="191729"/>
            <a:ext cx="8455025" cy="648059"/>
          </a:xfrm>
        </p:spPr>
        <p:txBody>
          <a:bodyPr/>
          <a:lstStyle/>
          <a:p>
            <a:pPr eaLnBrk="1" hangingPunct="1"/>
            <a:r>
              <a:rPr lang="zh-CN" altLang="en-US">
                <a:latin typeface="+mn-lt"/>
              </a:rPr>
              <a:t>第</a:t>
            </a:r>
            <a:r>
              <a:rPr lang="en-US" altLang="zh-CN">
                <a:latin typeface="+mn-lt"/>
              </a:rPr>
              <a:t>4</a:t>
            </a:r>
            <a:r>
              <a:rPr lang="zh-CN" altLang="en-US">
                <a:latin typeface="+mn-lt"/>
              </a:rPr>
              <a:t>章 网络层</a:t>
            </a:r>
            <a:r>
              <a:rPr lang="en-US" altLang="zh-CN">
                <a:latin typeface="+mn-lt"/>
              </a:rPr>
              <a:t>: </a:t>
            </a:r>
            <a:r>
              <a:rPr lang="zh-CN" altLang="en-US">
                <a:latin typeface="+mn-lt"/>
              </a:rPr>
              <a:t>数据平面</a:t>
            </a:r>
            <a:endParaRPr lang="en-US" altLang="zh-CN">
              <a:latin typeface="+mn-lt"/>
            </a:endParaRPr>
          </a:p>
        </p:txBody>
      </p:sp>
      <p:sp>
        <p:nvSpPr>
          <p:cNvPr id="33795" name="Rectangle 3"/>
          <p:cNvSpPr>
            <a:spLocks noGrp="1" noChangeArrowheads="1"/>
          </p:cNvSpPr>
          <p:nvPr>
            <p:ph type="body" sz="half" idx="1"/>
          </p:nvPr>
        </p:nvSpPr>
        <p:spPr>
          <a:xfrm>
            <a:off x="338138" y="976313"/>
            <a:ext cx="4251617" cy="5247506"/>
          </a:xfrm>
        </p:spPr>
        <p:txBody>
          <a:bodyPr/>
          <a:lstStyle/>
          <a:p>
            <a:pPr eaLnBrk="1" hangingPunct="1">
              <a:lnSpc>
                <a:spcPct val="90000"/>
              </a:lnSpc>
              <a:buFontTx/>
              <a:buNone/>
            </a:pPr>
            <a:r>
              <a:rPr lang="en-US" altLang="zh-CN" sz="2000"/>
              <a:t>4.1 </a:t>
            </a:r>
            <a:r>
              <a:rPr lang="zh-CN" altLang="en-US" sz="2000"/>
              <a:t>网络层概述</a:t>
            </a:r>
            <a:endParaRPr lang="en-US" altLang="zh-CN" sz="2000"/>
          </a:p>
          <a:p>
            <a:pPr eaLnBrk="1" hangingPunct="1">
              <a:spcBef>
                <a:spcPts val="600"/>
              </a:spcBef>
            </a:pPr>
            <a:r>
              <a:rPr lang="zh-CN" altLang="en-US" sz="2000"/>
              <a:t>转发和路由选择</a:t>
            </a:r>
            <a:r>
              <a:rPr lang="en-US" altLang="zh-CN" sz="2000"/>
              <a:t>: </a:t>
            </a:r>
            <a:r>
              <a:rPr lang="zh-CN" altLang="en-US" sz="2000"/>
              <a:t>数据平面和控制平面</a:t>
            </a:r>
            <a:endParaRPr lang="en-US" altLang="zh-CN" sz="2000"/>
          </a:p>
          <a:p>
            <a:pPr eaLnBrk="1" hangingPunct="1">
              <a:spcBef>
                <a:spcPts val="600"/>
              </a:spcBef>
            </a:pPr>
            <a:r>
              <a:rPr lang="zh-CN" altLang="en-US" sz="2000"/>
              <a:t>网络服务模型</a:t>
            </a:r>
            <a:endParaRPr lang="en-US" altLang="zh-CN" sz="2000"/>
          </a:p>
          <a:p>
            <a:pPr eaLnBrk="1" hangingPunct="1">
              <a:lnSpc>
                <a:spcPct val="90000"/>
              </a:lnSpc>
              <a:buFontTx/>
              <a:buNone/>
            </a:pPr>
            <a:endParaRPr lang="en-US" altLang="zh-CN" sz="2000"/>
          </a:p>
          <a:p>
            <a:pPr eaLnBrk="1" hangingPunct="1">
              <a:lnSpc>
                <a:spcPct val="90000"/>
              </a:lnSpc>
              <a:buFontTx/>
              <a:buNone/>
            </a:pPr>
            <a:r>
              <a:rPr lang="en-US" altLang="zh-CN" sz="2000"/>
              <a:t>4.2 </a:t>
            </a:r>
            <a:r>
              <a:rPr lang="zh-CN" altLang="en-US" sz="2000"/>
              <a:t>路由器工作原理</a:t>
            </a:r>
            <a:endParaRPr lang="en-US" altLang="zh-CN" sz="2000"/>
          </a:p>
          <a:p>
            <a:pPr eaLnBrk="1" hangingPunct="1">
              <a:lnSpc>
                <a:spcPct val="90000"/>
              </a:lnSpc>
              <a:spcBef>
                <a:spcPts val="600"/>
              </a:spcBef>
            </a:pPr>
            <a:r>
              <a:rPr lang="zh-CN" altLang="en-US" sz="2000"/>
              <a:t>输入端口处理和基于目的地转发</a:t>
            </a:r>
            <a:endParaRPr lang="en-US" altLang="zh-CN" sz="2000"/>
          </a:p>
          <a:p>
            <a:pPr eaLnBrk="1" hangingPunct="1">
              <a:lnSpc>
                <a:spcPct val="90000"/>
              </a:lnSpc>
              <a:spcBef>
                <a:spcPts val="600"/>
              </a:spcBef>
            </a:pPr>
            <a:r>
              <a:rPr lang="zh-CN" altLang="en-US" sz="2000"/>
              <a:t>交换</a:t>
            </a:r>
            <a:endParaRPr lang="en-US" altLang="zh-CN" sz="2000"/>
          </a:p>
          <a:p>
            <a:pPr eaLnBrk="1" hangingPunct="1">
              <a:lnSpc>
                <a:spcPct val="90000"/>
              </a:lnSpc>
              <a:spcBef>
                <a:spcPts val="600"/>
              </a:spcBef>
            </a:pPr>
            <a:r>
              <a:rPr lang="zh-CN" altLang="en-US" sz="2000"/>
              <a:t>输出端口处理</a:t>
            </a:r>
            <a:endParaRPr lang="en-US" altLang="zh-CN" sz="2000"/>
          </a:p>
          <a:p>
            <a:pPr eaLnBrk="1" hangingPunct="1">
              <a:lnSpc>
                <a:spcPct val="90000"/>
              </a:lnSpc>
              <a:spcBef>
                <a:spcPts val="600"/>
              </a:spcBef>
            </a:pPr>
            <a:r>
              <a:rPr lang="zh-CN" altLang="en-US" sz="2000"/>
              <a:t>何处出现排队</a:t>
            </a:r>
            <a:endParaRPr lang="en-US" altLang="zh-CN" sz="2000"/>
          </a:p>
          <a:p>
            <a:pPr eaLnBrk="1" hangingPunct="1">
              <a:lnSpc>
                <a:spcPct val="90000"/>
              </a:lnSpc>
              <a:spcBef>
                <a:spcPts val="600"/>
              </a:spcBef>
            </a:pPr>
            <a:r>
              <a:rPr lang="zh-CN" altLang="en-US" sz="2000"/>
              <a:t>分组调度</a:t>
            </a:r>
            <a:endParaRPr lang="en-US" altLang="zh-CN" sz="2000"/>
          </a:p>
          <a:p>
            <a:pPr eaLnBrk="1" hangingPunct="1">
              <a:lnSpc>
                <a:spcPct val="90000"/>
              </a:lnSpc>
              <a:buFontTx/>
              <a:buNone/>
            </a:pPr>
            <a:endParaRPr lang="en-US" altLang="zh-CN" sz="2000"/>
          </a:p>
          <a:p>
            <a:pPr eaLnBrk="1" hangingPunct="1">
              <a:lnSpc>
                <a:spcPct val="90000"/>
              </a:lnSpc>
              <a:buFontTx/>
              <a:buNone/>
            </a:pPr>
            <a:r>
              <a:rPr lang="en-US" altLang="zh-CN" sz="2000"/>
              <a:t>4.4 </a:t>
            </a:r>
            <a:r>
              <a:rPr lang="zh-CN" altLang="en-US" sz="2000"/>
              <a:t>网际协议</a:t>
            </a:r>
            <a:r>
              <a:rPr lang="en-US" altLang="zh-CN" sz="2000"/>
              <a:t>: IPv4</a:t>
            </a:r>
            <a:r>
              <a:rPr lang="zh-CN" altLang="en-US" sz="2000"/>
              <a:t>、寻址、</a:t>
            </a:r>
            <a:r>
              <a:rPr lang="en-US" altLang="zh-CN" sz="2000"/>
              <a:t>IPv6</a:t>
            </a:r>
            <a:r>
              <a:rPr lang="zh-CN" altLang="en-US" sz="2000"/>
              <a:t>及其它</a:t>
            </a:r>
            <a:endParaRPr lang="en-US" altLang="zh-CN" sz="2000"/>
          </a:p>
          <a:p>
            <a:pPr eaLnBrk="1" hangingPunct="1">
              <a:lnSpc>
                <a:spcPct val="90000"/>
              </a:lnSpc>
              <a:spcBef>
                <a:spcPts val="600"/>
              </a:spcBef>
            </a:pPr>
            <a:r>
              <a:rPr lang="en-US" altLang="zh-CN" sz="2000"/>
              <a:t>IPv4 </a:t>
            </a:r>
            <a:r>
              <a:rPr lang="zh-CN" altLang="en-US" sz="2000"/>
              <a:t>数据报格式</a:t>
            </a:r>
            <a:endParaRPr lang="en-US" altLang="zh-CN" sz="2000"/>
          </a:p>
        </p:txBody>
      </p:sp>
      <p:sp>
        <p:nvSpPr>
          <p:cNvPr id="1320964" name="Rectangle 4"/>
          <p:cNvSpPr>
            <a:spLocks noGrp="1" noChangeArrowheads="1"/>
          </p:cNvSpPr>
          <p:nvPr>
            <p:ph type="body" sz="half" idx="2"/>
          </p:nvPr>
        </p:nvSpPr>
        <p:spPr>
          <a:xfrm>
            <a:off x="4785064" y="1002889"/>
            <a:ext cx="4008099" cy="5220929"/>
          </a:xfrm>
        </p:spPr>
        <p:txBody>
          <a:bodyPr/>
          <a:lstStyle/>
          <a:p>
            <a:pPr eaLnBrk="1" hangingPunct="1">
              <a:lnSpc>
                <a:spcPct val="90000"/>
              </a:lnSpc>
              <a:spcBef>
                <a:spcPts val="600"/>
              </a:spcBef>
              <a:defRPr/>
            </a:pPr>
            <a:r>
              <a:rPr lang="en-US" altLang="zh-CN" sz="2000">
                <a:solidFill>
                  <a:srgbClr val="FF0000"/>
                </a:solidFill>
              </a:rPr>
              <a:t>IPv4 </a:t>
            </a:r>
            <a:r>
              <a:rPr lang="zh-CN" altLang="en-US" sz="2000">
                <a:solidFill>
                  <a:srgbClr val="FF0000"/>
                </a:solidFill>
              </a:rPr>
              <a:t>数据报分片</a:t>
            </a:r>
            <a:endParaRPr lang="en-US" altLang="zh-CN" sz="2000">
              <a:solidFill>
                <a:srgbClr val="FF0000"/>
              </a:solidFill>
            </a:endParaRPr>
          </a:p>
          <a:p>
            <a:pPr eaLnBrk="1" hangingPunct="1">
              <a:lnSpc>
                <a:spcPct val="90000"/>
              </a:lnSpc>
              <a:spcBef>
                <a:spcPts val="600"/>
              </a:spcBef>
              <a:defRPr/>
            </a:pPr>
            <a:r>
              <a:rPr lang="en-US" altLang="zh-CN" sz="2000"/>
              <a:t>IPv4 </a:t>
            </a:r>
            <a:r>
              <a:rPr lang="zh-CN" altLang="en-US" sz="2000"/>
              <a:t>编址</a:t>
            </a:r>
            <a:endParaRPr lang="en-US" altLang="zh-CN" sz="2000"/>
          </a:p>
          <a:p>
            <a:pPr eaLnBrk="1" hangingPunct="1">
              <a:lnSpc>
                <a:spcPct val="90000"/>
              </a:lnSpc>
              <a:spcBef>
                <a:spcPts val="600"/>
              </a:spcBef>
              <a:defRPr/>
            </a:pPr>
            <a:r>
              <a:rPr lang="zh-CN" altLang="en-US" sz="2000"/>
              <a:t>网络地址转换</a:t>
            </a:r>
            <a:endParaRPr lang="en-US" altLang="zh-CN" sz="2000"/>
          </a:p>
          <a:p>
            <a:pPr eaLnBrk="1" hangingPunct="1">
              <a:lnSpc>
                <a:spcPct val="90000"/>
              </a:lnSpc>
              <a:spcBef>
                <a:spcPts val="600"/>
              </a:spcBef>
              <a:defRPr/>
            </a:pPr>
            <a:r>
              <a:rPr lang="en-US" altLang="zh-CN" sz="2000"/>
              <a:t>IPv6</a:t>
            </a:r>
          </a:p>
          <a:p>
            <a:pPr eaLnBrk="1" hangingPunct="1">
              <a:lnSpc>
                <a:spcPct val="90000"/>
              </a:lnSpc>
              <a:buFontTx/>
              <a:buNone/>
              <a:defRPr/>
            </a:pPr>
            <a:endParaRPr lang="en-US" altLang="zh-CN" sz="2000"/>
          </a:p>
          <a:p>
            <a:pPr eaLnBrk="1" hangingPunct="1">
              <a:lnSpc>
                <a:spcPct val="90000"/>
              </a:lnSpc>
              <a:buFontTx/>
              <a:buNone/>
              <a:defRPr/>
            </a:pPr>
            <a:r>
              <a:rPr lang="en-US" altLang="zh-CN" sz="2000"/>
              <a:t>4.5 </a:t>
            </a:r>
            <a:r>
              <a:rPr lang="zh-CN" altLang="en-US" sz="2000"/>
              <a:t>通用转发和</a:t>
            </a:r>
            <a:r>
              <a:rPr lang="en-US" altLang="zh-CN" sz="2000"/>
              <a:t>SDN</a:t>
            </a:r>
          </a:p>
          <a:p>
            <a:pPr eaLnBrk="1" hangingPunct="1">
              <a:lnSpc>
                <a:spcPct val="90000"/>
              </a:lnSpc>
              <a:spcBef>
                <a:spcPts val="600"/>
              </a:spcBef>
              <a:defRPr/>
            </a:pPr>
            <a:r>
              <a:rPr lang="zh-CN" altLang="en-US" sz="2000"/>
              <a:t>匹配</a:t>
            </a:r>
            <a:endParaRPr lang="en-US" altLang="zh-CN" sz="2000"/>
          </a:p>
          <a:p>
            <a:pPr eaLnBrk="1" hangingPunct="1">
              <a:lnSpc>
                <a:spcPct val="90000"/>
              </a:lnSpc>
              <a:spcBef>
                <a:spcPts val="600"/>
              </a:spcBef>
              <a:defRPr/>
            </a:pPr>
            <a:r>
              <a:rPr lang="zh-CN" altLang="en-US" sz="2000"/>
              <a:t>动作</a:t>
            </a:r>
            <a:endParaRPr lang="en-US" altLang="zh-CN" sz="2000"/>
          </a:p>
          <a:p>
            <a:pPr eaLnBrk="1" hangingPunct="1">
              <a:lnSpc>
                <a:spcPct val="90000"/>
              </a:lnSpc>
              <a:spcBef>
                <a:spcPts val="600"/>
              </a:spcBef>
              <a:defRPr/>
            </a:pPr>
            <a:r>
              <a:rPr lang="zh-CN" altLang="en-US" sz="2000"/>
              <a:t>匹配加动作操作中的</a:t>
            </a:r>
            <a:r>
              <a:rPr lang="en-US" altLang="zh-CN" sz="2000"/>
              <a:t>OpenFlow</a:t>
            </a:r>
            <a:r>
              <a:rPr lang="zh-CN" altLang="en-US" sz="2000"/>
              <a:t>例子</a:t>
            </a:r>
            <a:endParaRPr lang="en-US" altLang="zh-CN" sz="2000"/>
          </a:p>
          <a:p>
            <a:pPr eaLnBrk="1" hangingPunct="1">
              <a:lnSpc>
                <a:spcPct val="90000"/>
              </a:lnSpc>
              <a:buFontTx/>
              <a:buNone/>
              <a:defRPr/>
            </a:pPr>
            <a:endParaRPr lang="en-US" altLang="zh-CN" sz="2000"/>
          </a:p>
          <a:p>
            <a:pPr eaLnBrk="1" hangingPunct="1">
              <a:lnSpc>
                <a:spcPct val="90000"/>
              </a:lnSpc>
              <a:buFontTx/>
              <a:buNone/>
              <a:defRPr/>
            </a:pPr>
            <a:r>
              <a:rPr lang="en-US" altLang="zh-CN" sz="2000"/>
              <a:t>4.5 </a:t>
            </a:r>
            <a:r>
              <a:rPr lang="zh-CN" altLang="en-US" sz="2000"/>
              <a:t>中间盒</a:t>
            </a:r>
            <a:endParaRPr lang="en-US" altLang="zh-CN" sz="2000"/>
          </a:p>
          <a:p>
            <a:pPr eaLnBrk="1" hangingPunct="1">
              <a:lnSpc>
                <a:spcPct val="90000"/>
              </a:lnSpc>
              <a:buFontTx/>
              <a:buNone/>
              <a:defRPr/>
            </a:pPr>
            <a:endParaRPr lang="en-US" altLang="zh-CN" sz="2000"/>
          </a:p>
          <a:p>
            <a:pPr eaLnBrk="1" hangingPunct="1">
              <a:lnSpc>
                <a:spcPct val="90000"/>
              </a:lnSpc>
              <a:buNone/>
              <a:defRPr/>
            </a:pPr>
            <a:r>
              <a:rPr lang="en-US" altLang="zh-CN" sz="2000"/>
              <a:t>4.6 </a:t>
            </a:r>
            <a:r>
              <a:rPr lang="zh-CN" altLang="en-US" sz="2000"/>
              <a:t>小 结</a:t>
            </a:r>
          </a:p>
          <a:p>
            <a:pPr eaLnBrk="1" hangingPunct="1">
              <a:lnSpc>
                <a:spcPct val="90000"/>
              </a:lnSpc>
              <a:buFontTx/>
              <a:buNone/>
              <a:defRPr/>
            </a:pPr>
            <a:endParaRPr lang="zh-CN" altLang="en-US" sz="2000"/>
          </a:p>
        </p:txBody>
      </p:sp>
    </p:spTree>
    <p:extLst>
      <p:ext uri="{BB962C8B-B14F-4D97-AF65-F5344CB8AC3E}">
        <p14:creationId xmlns:p14="http://schemas.microsoft.com/office/powerpoint/2010/main" val="28374353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2"/>
          <p:cNvSpPr>
            <a:spLocks noGrp="1" noChangeArrowheads="1"/>
          </p:cNvSpPr>
          <p:nvPr>
            <p:ph type="title"/>
          </p:nvPr>
        </p:nvSpPr>
        <p:spPr/>
        <p:txBody>
          <a:bodyPr/>
          <a:lstStyle/>
          <a:p>
            <a:pPr eaLnBrk="1" hangingPunct="1">
              <a:lnSpc>
                <a:spcPct val="90000"/>
              </a:lnSpc>
              <a:spcBef>
                <a:spcPts val="600"/>
              </a:spcBef>
              <a:defRPr/>
            </a:pPr>
            <a:r>
              <a:rPr lang="en-US" altLang="zh-CN"/>
              <a:t>IPv4 </a:t>
            </a:r>
            <a:r>
              <a:rPr lang="zh-CN" altLang="en-US"/>
              <a:t>数据报分片</a:t>
            </a:r>
            <a:endParaRPr lang="en-US" altLang="zh-CN"/>
          </a:p>
        </p:txBody>
      </p:sp>
      <p:sp>
        <p:nvSpPr>
          <p:cNvPr id="72709" name="Rectangle 3"/>
          <p:cNvSpPr>
            <a:spLocks noGrp="1" noChangeArrowheads="1"/>
          </p:cNvSpPr>
          <p:nvPr>
            <p:ph type="body" idx="1"/>
          </p:nvPr>
        </p:nvSpPr>
        <p:spPr>
          <a:xfrm>
            <a:off x="209101" y="1096963"/>
            <a:ext cx="4573587" cy="4983162"/>
          </a:xfrm>
        </p:spPr>
        <p:txBody>
          <a:bodyPr/>
          <a:lstStyle/>
          <a:p>
            <a:pPr marL="0" indent="0" eaLnBrk="1" hangingPunct="1">
              <a:buNone/>
            </a:pPr>
            <a:r>
              <a:rPr lang="en-US" altLang="zh-CN" sz="2800" b="1">
                <a:solidFill>
                  <a:srgbClr val="FF0000"/>
                </a:solidFill>
                <a:ea typeface="楷体" panose="02010609060101010101" pitchFamily="49" charset="-122"/>
                <a:cs typeface="Arial" panose="020B0604020202020204" pitchFamily="34" charset="0"/>
              </a:rPr>
              <a:t>IP</a:t>
            </a:r>
            <a:r>
              <a:rPr lang="zh-CN" altLang="en-US" sz="2800" b="1">
                <a:solidFill>
                  <a:srgbClr val="FF0000"/>
                </a:solidFill>
                <a:ea typeface="楷体" panose="02010609060101010101" pitchFamily="49" charset="-122"/>
                <a:cs typeface="Arial" panose="020B0604020202020204" pitchFamily="34" charset="0"/>
              </a:rPr>
              <a:t>分片和重组</a:t>
            </a:r>
          </a:p>
          <a:p>
            <a:pPr eaLnBrk="1" hangingPunct="1">
              <a:spcBef>
                <a:spcPts val="600"/>
              </a:spcBef>
            </a:pPr>
            <a:r>
              <a:rPr lang="zh-CN" altLang="en-US" sz="2200">
                <a:ea typeface="楷体" panose="02010609060101010101" pitchFamily="49" charset="-122"/>
                <a:cs typeface="Arial" panose="020B0604020202020204" pitchFamily="34" charset="0"/>
              </a:rPr>
              <a:t>网络链路具有 </a:t>
            </a:r>
            <a:r>
              <a:rPr lang="en-US" altLang="zh-CN" sz="2200">
                <a:ea typeface="楷体" panose="02010609060101010101" pitchFamily="49" charset="-122"/>
                <a:cs typeface="Arial" panose="020B0604020202020204" pitchFamily="34" charset="0"/>
              </a:rPr>
              <a:t>MTU (</a:t>
            </a:r>
            <a:r>
              <a:rPr lang="zh-CN" altLang="en-US" sz="2200">
                <a:ea typeface="楷体" panose="02010609060101010101" pitchFamily="49" charset="-122"/>
                <a:cs typeface="Arial" panose="020B0604020202020204" pitchFamily="34" charset="0"/>
              </a:rPr>
              <a:t>最大传输单位</a:t>
            </a:r>
            <a:r>
              <a:rPr lang="en-US" altLang="zh-CN" sz="2200">
                <a:ea typeface="楷体" panose="02010609060101010101" pitchFamily="49" charset="-122"/>
                <a:cs typeface="Arial" panose="020B0604020202020204" pitchFamily="34" charset="0"/>
              </a:rPr>
              <a:t>)</a:t>
            </a:r>
            <a:r>
              <a:rPr lang="zh-CN" altLang="en-US" sz="2200">
                <a:ea typeface="楷体" panose="02010609060101010101" pitchFamily="49" charset="-122"/>
                <a:cs typeface="Arial" panose="020B0604020202020204" pitchFamily="34" charset="0"/>
              </a:rPr>
              <a:t>属性 </a:t>
            </a:r>
            <a:r>
              <a:rPr lang="en-US" altLang="zh-CN" sz="2200">
                <a:ea typeface="楷体" panose="02010609060101010101" pitchFamily="49" charset="-122"/>
                <a:cs typeface="Arial" panose="020B0604020202020204" pitchFamily="34" charset="0"/>
              </a:rPr>
              <a:t>—— </a:t>
            </a:r>
            <a:r>
              <a:rPr lang="zh-CN" altLang="en-US" sz="2200">
                <a:ea typeface="楷体" panose="02010609060101010101" pitchFamily="49" charset="-122"/>
                <a:cs typeface="Arial" panose="020B0604020202020204" pitchFamily="34" charset="0"/>
              </a:rPr>
              <a:t>是</a:t>
            </a:r>
            <a:r>
              <a:rPr lang="zh-CN" altLang="en-US" sz="2200">
                <a:solidFill>
                  <a:srgbClr val="FF0000"/>
                </a:solidFill>
                <a:ea typeface="楷体" panose="02010609060101010101" pitchFamily="49" charset="-122"/>
                <a:cs typeface="Arial" panose="020B0604020202020204" pitchFamily="34" charset="0"/>
              </a:rPr>
              <a:t>由</a:t>
            </a:r>
            <a:r>
              <a:rPr lang="zh-CN" altLang="en-US" sz="2200">
                <a:ea typeface="楷体" panose="02010609060101010101" pitchFamily="49" charset="-122"/>
                <a:cs typeface="Arial" panose="020B0604020202020204" pitchFamily="34" charset="0"/>
              </a:rPr>
              <a:t>链路层最大帧的限制</a:t>
            </a:r>
            <a:r>
              <a:rPr lang="zh-CN" altLang="en-US" sz="2200">
                <a:solidFill>
                  <a:srgbClr val="FF0000"/>
                </a:solidFill>
                <a:ea typeface="楷体" panose="02010609060101010101" pitchFamily="49" charset="-122"/>
                <a:cs typeface="Arial" panose="020B0604020202020204" pitchFamily="34" charset="0"/>
              </a:rPr>
              <a:t>决定的</a:t>
            </a:r>
          </a:p>
          <a:p>
            <a:pPr eaLnBrk="1" hangingPunct="1">
              <a:spcBef>
                <a:spcPts val="600"/>
              </a:spcBef>
              <a:buFont typeface="Wingdings" pitchFamily="2" charset="2"/>
              <a:buChar char="Ø"/>
            </a:pPr>
            <a:r>
              <a:rPr lang="zh-CN" altLang="en-US" sz="2200">
                <a:ea typeface="楷体" panose="02010609060101010101" pitchFamily="49" charset="-122"/>
                <a:cs typeface="Arial" panose="020B0604020202020204" pitchFamily="34" charset="0"/>
              </a:rPr>
              <a:t>不同类型的链路有不同的</a:t>
            </a:r>
            <a:r>
              <a:rPr lang="en-US" altLang="zh-CN" sz="2200">
                <a:ea typeface="楷体" panose="02010609060101010101" pitchFamily="49" charset="-122"/>
                <a:cs typeface="Arial" panose="020B0604020202020204" pitchFamily="34" charset="0"/>
              </a:rPr>
              <a:t>MTU</a:t>
            </a:r>
            <a:r>
              <a:rPr lang="zh-CN" altLang="en-US" sz="2200">
                <a:ea typeface="楷体" panose="02010609060101010101" pitchFamily="49" charset="-122"/>
                <a:cs typeface="Arial" panose="020B0604020202020204" pitchFamily="34" charset="0"/>
              </a:rPr>
              <a:t>值 </a:t>
            </a:r>
          </a:p>
          <a:p>
            <a:pPr eaLnBrk="1" hangingPunct="1">
              <a:spcBef>
                <a:spcPts val="600"/>
              </a:spcBef>
            </a:pPr>
            <a:endParaRPr lang="en-US" altLang="zh-CN" sz="2200">
              <a:ea typeface="楷体" panose="02010609060101010101" pitchFamily="49" charset="-122"/>
              <a:cs typeface="Arial" panose="020B0604020202020204" pitchFamily="34" charset="0"/>
            </a:endParaRPr>
          </a:p>
          <a:p>
            <a:pPr eaLnBrk="1" hangingPunct="1">
              <a:spcBef>
                <a:spcPts val="600"/>
              </a:spcBef>
            </a:pPr>
            <a:r>
              <a:rPr lang="zh-CN" altLang="en-US" sz="2200">
                <a:ea typeface="楷体" panose="02010609060101010101" pitchFamily="49" charset="-122"/>
                <a:cs typeface="Arial" panose="020B0604020202020204" pitchFamily="34" charset="0"/>
              </a:rPr>
              <a:t>大的</a:t>
            </a:r>
            <a:r>
              <a:rPr lang="en-US" altLang="zh-CN" sz="2200">
                <a:ea typeface="楷体" panose="02010609060101010101" pitchFamily="49" charset="-122"/>
                <a:cs typeface="Arial" panose="020B0604020202020204" pitchFamily="34" charset="0"/>
              </a:rPr>
              <a:t>IP</a:t>
            </a:r>
            <a:r>
              <a:rPr lang="zh-CN" altLang="en-US" sz="2200">
                <a:ea typeface="楷体" panose="02010609060101010101" pitchFamily="49" charset="-122"/>
                <a:cs typeface="Arial" panose="020B0604020202020204" pitchFamily="34" charset="0"/>
              </a:rPr>
              <a:t>数据报在网络中会被分成小的</a:t>
            </a:r>
            <a:r>
              <a:rPr lang="zh-CN" altLang="en-US" sz="2200">
                <a:solidFill>
                  <a:srgbClr val="FF0000"/>
                </a:solidFill>
                <a:ea typeface="楷体" panose="02010609060101010101" pitchFamily="49" charset="-122"/>
                <a:cs typeface="Arial" panose="020B0604020202020204" pitchFamily="34" charset="0"/>
              </a:rPr>
              <a:t>分片</a:t>
            </a:r>
            <a:r>
              <a:rPr lang="en-US" altLang="zh-CN" sz="2200">
                <a:solidFill>
                  <a:srgbClr val="FF0000"/>
                </a:solidFill>
                <a:ea typeface="楷体" panose="02010609060101010101" pitchFamily="49" charset="-122"/>
                <a:cs typeface="Arial" panose="020B0604020202020204" pitchFamily="34" charset="0"/>
              </a:rPr>
              <a:t>fragment</a:t>
            </a:r>
            <a:endParaRPr lang="zh-CN" altLang="en-US" sz="2200">
              <a:solidFill>
                <a:srgbClr val="FF0000"/>
              </a:solidFill>
              <a:ea typeface="楷体" panose="02010609060101010101" pitchFamily="49" charset="-122"/>
              <a:cs typeface="Arial" panose="020B0604020202020204" pitchFamily="34" charset="0"/>
            </a:endParaRPr>
          </a:p>
          <a:p>
            <a:pPr marL="457200" indent="-457200" eaLnBrk="1" hangingPunct="1">
              <a:spcBef>
                <a:spcPts val="600"/>
              </a:spcBef>
              <a:buFont typeface="+mj-ea"/>
              <a:buAutoNum type="circleNumDbPlain"/>
            </a:pPr>
            <a:r>
              <a:rPr lang="zh-CN" altLang="en-US" sz="2200">
                <a:ea typeface="楷体" panose="02010609060101010101" pitchFamily="49" charset="-122"/>
                <a:cs typeface="Arial" panose="020B0604020202020204" pitchFamily="34" charset="0"/>
              </a:rPr>
              <a:t>一个数据报变成了几个数据报</a:t>
            </a:r>
          </a:p>
          <a:p>
            <a:pPr marL="457200" indent="-457200" eaLnBrk="1" hangingPunct="1">
              <a:spcBef>
                <a:spcPts val="600"/>
              </a:spcBef>
              <a:buFont typeface="+mj-ea"/>
              <a:buAutoNum type="circleNumDbPlain"/>
            </a:pPr>
            <a:r>
              <a:rPr lang="zh-CN" altLang="en-US" sz="2200">
                <a:ea typeface="楷体" panose="02010609060101010101" pitchFamily="49" charset="-122"/>
                <a:cs typeface="Arial" panose="020B0604020202020204" pitchFamily="34" charset="0"/>
              </a:rPr>
              <a:t>重组只在目的主机进行</a:t>
            </a:r>
          </a:p>
          <a:p>
            <a:pPr marL="457200" indent="-457200" eaLnBrk="1" hangingPunct="1">
              <a:spcBef>
                <a:spcPts val="600"/>
              </a:spcBef>
              <a:buFont typeface="+mj-ea"/>
              <a:buAutoNum type="circleNumDbPlain"/>
            </a:pPr>
            <a:r>
              <a:rPr lang="zh-CN" altLang="en-US" sz="2200">
                <a:ea typeface="楷体" panose="02010609060101010101" pitchFamily="49" charset="-122"/>
                <a:cs typeface="Arial" panose="020B0604020202020204" pitchFamily="34" charset="0"/>
              </a:rPr>
              <a:t>数据报头部的</a:t>
            </a:r>
            <a:r>
              <a:rPr lang="zh-CN" altLang="en-US" sz="2200">
                <a:solidFill>
                  <a:srgbClr val="FF0000"/>
                </a:solidFill>
                <a:ea typeface="楷体" panose="02010609060101010101" pitchFamily="49" charset="-122"/>
                <a:cs typeface="Arial" panose="020B0604020202020204" pitchFamily="34" charset="0"/>
              </a:rPr>
              <a:t>标识</a:t>
            </a:r>
            <a:r>
              <a:rPr lang="zh-CN" altLang="en-US" sz="2200">
                <a:ea typeface="楷体" panose="02010609060101010101" pitchFamily="49" charset="-122"/>
                <a:cs typeface="Arial" panose="020B0604020202020204" pitchFamily="34" charset="0"/>
              </a:rPr>
              <a:t>、</a:t>
            </a:r>
            <a:r>
              <a:rPr lang="zh-CN" altLang="en-US" sz="2200">
                <a:solidFill>
                  <a:srgbClr val="FF0000"/>
                </a:solidFill>
                <a:ea typeface="楷体" panose="02010609060101010101" pitchFamily="49" charset="-122"/>
                <a:cs typeface="Arial" panose="020B0604020202020204" pitchFamily="34" charset="0"/>
              </a:rPr>
              <a:t>标志</a:t>
            </a:r>
            <a:r>
              <a:rPr lang="zh-CN" altLang="en-US" sz="2200">
                <a:ea typeface="楷体" panose="02010609060101010101" pitchFamily="49" charset="-122"/>
                <a:cs typeface="Arial" panose="020B0604020202020204" pitchFamily="34" charset="0"/>
              </a:rPr>
              <a:t>以及</a:t>
            </a:r>
            <a:r>
              <a:rPr lang="zh-CN" altLang="en-US" sz="2200">
                <a:solidFill>
                  <a:srgbClr val="FF0000"/>
                </a:solidFill>
                <a:ea typeface="楷体" panose="02010609060101010101" pitchFamily="49" charset="-122"/>
                <a:cs typeface="Arial" panose="020B0604020202020204" pitchFamily="34" charset="0"/>
              </a:rPr>
              <a:t>片偏移</a:t>
            </a:r>
            <a:r>
              <a:rPr lang="zh-CN" altLang="en-US" sz="2200">
                <a:ea typeface="楷体" panose="02010609060101010101" pitchFamily="49" charset="-122"/>
                <a:cs typeface="Arial" panose="020B0604020202020204" pitchFamily="34" charset="0"/>
              </a:rPr>
              <a:t>字段用于目的主机对接收的分片进行重组</a:t>
            </a:r>
          </a:p>
        </p:txBody>
      </p:sp>
      <p:sp>
        <p:nvSpPr>
          <p:cNvPr id="72710" name="Freeform 4"/>
          <p:cNvSpPr>
            <a:spLocks/>
          </p:cNvSpPr>
          <p:nvPr/>
        </p:nvSpPr>
        <p:spPr bwMode="auto">
          <a:xfrm>
            <a:off x="5402263" y="1690688"/>
            <a:ext cx="2436812" cy="2255837"/>
          </a:xfrm>
          <a:custGeom>
            <a:avLst/>
            <a:gdLst>
              <a:gd name="T0" fmla="*/ 2147483646 w 1292"/>
              <a:gd name="T1" fmla="*/ 2147483646 h 1255"/>
              <a:gd name="T2" fmla="*/ 2147483646 w 1292"/>
              <a:gd name="T3" fmla="*/ 2147483646 h 1255"/>
              <a:gd name="T4" fmla="*/ 2147483646 w 1292"/>
              <a:gd name="T5" fmla="*/ 2147483646 h 1255"/>
              <a:gd name="T6" fmla="*/ 2147483646 w 1292"/>
              <a:gd name="T7" fmla="*/ 2147483646 h 1255"/>
              <a:gd name="T8" fmla="*/ 2147483646 w 1292"/>
              <a:gd name="T9" fmla="*/ 2147483646 h 1255"/>
              <a:gd name="T10" fmla="*/ 2147483646 w 1292"/>
              <a:gd name="T11" fmla="*/ 2147483646 h 1255"/>
              <a:gd name="T12" fmla="*/ 2147483646 w 1292"/>
              <a:gd name="T13" fmla="*/ 2147483646 h 1255"/>
              <a:gd name="T14" fmla="*/ 2147483646 w 1292"/>
              <a:gd name="T15" fmla="*/ 2147483646 h 1255"/>
              <a:gd name="T16" fmla="*/ 2147483646 w 1292"/>
              <a:gd name="T17" fmla="*/ 2147483646 h 1255"/>
              <a:gd name="T18" fmla="*/ 2147483646 w 1292"/>
              <a:gd name="T19" fmla="*/ 2147483646 h 1255"/>
              <a:gd name="T20" fmla="*/ 2147483646 w 1292"/>
              <a:gd name="T21" fmla="*/ 2147483646 h 1255"/>
              <a:gd name="T22" fmla="*/ 2147483646 w 1292"/>
              <a:gd name="T23" fmla="*/ 2147483646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72711" name="Freeform 5"/>
          <p:cNvSpPr>
            <a:spLocks/>
          </p:cNvSpPr>
          <p:nvPr/>
        </p:nvSpPr>
        <p:spPr bwMode="auto">
          <a:xfrm>
            <a:off x="5402263" y="4092575"/>
            <a:ext cx="1976437" cy="1987550"/>
          </a:xfrm>
          <a:custGeom>
            <a:avLst/>
            <a:gdLst>
              <a:gd name="T0" fmla="*/ 2147483646 w 873"/>
              <a:gd name="T1" fmla="*/ 2147483646 h 940"/>
              <a:gd name="T2" fmla="*/ 2147483646 w 873"/>
              <a:gd name="T3" fmla="*/ 2147483646 h 940"/>
              <a:gd name="T4" fmla="*/ 2147483646 w 873"/>
              <a:gd name="T5" fmla="*/ 2147483646 h 940"/>
              <a:gd name="T6" fmla="*/ 2147483646 w 873"/>
              <a:gd name="T7" fmla="*/ 2147483646 h 940"/>
              <a:gd name="T8" fmla="*/ 2147483646 w 873"/>
              <a:gd name="T9" fmla="*/ 2147483646 h 940"/>
              <a:gd name="T10" fmla="*/ 2147483646 w 873"/>
              <a:gd name="T11" fmla="*/ 2147483646 h 940"/>
              <a:gd name="T12" fmla="*/ 2147483646 w 873"/>
              <a:gd name="T13" fmla="*/ 2147483646 h 940"/>
              <a:gd name="T14" fmla="*/ 2147483646 w 873"/>
              <a:gd name="T15" fmla="*/ 2147483646 h 940"/>
              <a:gd name="T16" fmla="*/ 2147483646 w 873"/>
              <a:gd name="T17" fmla="*/ 2147483646 h 940"/>
              <a:gd name="T18" fmla="*/ 2147483646 w 873"/>
              <a:gd name="T19" fmla="*/ 2147483646 h 940"/>
              <a:gd name="T20" fmla="*/ 2147483646 w 873"/>
              <a:gd name="T21" fmla="*/ 2147483646 h 9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73"/>
              <a:gd name="T34" fmla="*/ 0 h 940"/>
              <a:gd name="T35" fmla="*/ 873 w 873"/>
              <a:gd name="T36" fmla="*/ 940 h 9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73" h="940">
                <a:moveTo>
                  <a:pt x="2" y="405"/>
                </a:moveTo>
                <a:cubicBezTo>
                  <a:pt x="17" y="290"/>
                  <a:pt x="138" y="129"/>
                  <a:pt x="230" y="65"/>
                </a:cubicBezTo>
                <a:cubicBezTo>
                  <a:pt x="322" y="1"/>
                  <a:pt x="460" y="0"/>
                  <a:pt x="555" y="22"/>
                </a:cubicBezTo>
                <a:cubicBezTo>
                  <a:pt x="650" y="44"/>
                  <a:pt x="748" y="143"/>
                  <a:pt x="800" y="197"/>
                </a:cubicBezTo>
                <a:cubicBezTo>
                  <a:pt x="852" y="251"/>
                  <a:pt x="859" y="292"/>
                  <a:pt x="866" y="347"/>
                </a:cubicBezTo>
                <a:cubicBezTo>
                  <a:pt x="873" y="402"/>
                  <a:pt x="855" y="457"/>
                  <a:pt x="842" y="527"/>
                </a:cubicBezTo>
                <a:cubicBezTo>
                  <a:pt x="829" y="597"/>
                  <a:pt x="827" y="714"/>
                  <a:pt x="788" y="767"/>
                </a:cubicBezTo>
                <a:cubicBezTo>
                  <a:pt x="749" y="820"/>
                  <a:pt x="670" y="819"/>
                  <a:pt x="608" y="845"/>
                </a:cubicBezTo>
                <a:cubicBezTo>
                  <a:pt x="546" y="871"/>
                  <a:pt x="496" y="940"/>
                  <a:pt x="418" y="925"/>
                </a:cubicBezTo>
                <a:cubicBezTo>
                  <a:pt x="340" y="910"/>
                  <a:pt x="208" y="840"/>
                  <a:pt x="139" y="754"/>
                </a:cubicBezTo>
                <a:cubicBezTo>
                  <a:pt x="69" y="667"/>
                  <a:pt x="0" y="546"/>
                  <a:pt x="2" y="405"/>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72712" name="Line 16"/>
          <p:cNvSpPr>
            <a:spLocks noChangeShapeType="1"/>
          </p:cNvSpPr>
          <p:nvPr/>
        </p:nvSpPr>
        <p:spPr bwMode="auto">
          <a:xfrm flipV="1">
            <a:off x="5475288" y="2646363"/>
            <a:ext cx="127000" cy="3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13" name="Line 17"/>
          <p:cNvSpPr>
            <a:spLocks noChangeShapeType="1"/>
          </p:cNvSpPr>
          <p:nvPr/>
        </p:nvSpPr>
        <p:spPr bwMode="auto">
          <a:xfrm>
            <a:off x="6051550" y="1971675"/>
            <a:ext cx="658813" cy="279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14" name="Line 18"/>
          <p:cNvSpPr>
            <a:spLocks noChangeShapeType="1"/>
          </p:cNvSpPr>
          <p:nvPr/>
        </p:nvSpPr>
        <p:spPr bwMode="auto">
          <a:xfrm>
            <a:off x="6897688" y="2308225"/>
            <a:ext cx="196850" cy="669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15" name="Line 19"/>
          <p:cNvSpPr>
            <a:spLocks noChangeShapeType="1"/>
          </p:cNvSpPr>
          <p:nvPr/>
        </p:nvSpPr>
        <p:spPr bwMode="auto">
          <a:xfrm>
            <a:off x="5800725" y="2084388"/>
            <a:ext cx="1588" cy="5826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16" name="Line 20"/>
          <p:cNvSpPr>
            <a:spLocks noChangeShapeType="1"/>
          </p:cNvSpPr>
          <p:nvPr/>
        </p:nvSpPr>
        <p:spPr bwMode="auto">
          <a:xfrm>
            <a:off x="6035675" y="2738438"/>
            <a:ext cx="971550" cy="4016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17" name="Line 21"/>
          <p:cNvSpPr>
            <a:spLocks noChangeShapeType="1"/>
          </p:cNvSpPr>
          <p:nvPr/>
        </p:nvSpPr>
        <p:spPr bwMode="auto">
          <a:xfrm flipH="1" flipV="1">
            <a:off x="7308850" y="3268663"/>
            <a:ext cx="476250" cy="6873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18" name="Line 22"/>
          <p:cNvSpPr>
            <a:spLocks noChangeShapeType="1"/>
          </p:cNvSpPr>
          <p:nvPr/>
        </p:nvSpPr>
        <p:spPr bwMode="auto">
          <a:xfrm flipH="1">
            <a:off x="6059488" y="2276475"/>
            <a:ext cx="758825" cy="5175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19" name="Line 23"/>
          <p:cNvSpPr>
            <a:spLocks noChangeShapeType="1"/>
          </p:cNvSpPr>
          <p:nvPr/>
        </p:nvSpPr>
        <p:spPr bwMode="auto">
          <a:xfrm flipH="1">
            <a:off x="6069013" y="1716088"/>
            <a:ext cx="476250" cy="3429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20" name="Line 24"/>
          <p:cNvSpPr>
            <a:spLocks noChangeShapeType="1"/>
          </p:cNvSpPr>
          <p:nvPr/>
        </p:nvSpPr>
        <p:spPr bwMode="auto">
          <a:xfrm flipH="1">
            <a:off x="6786563" y="1892300"/>
            <a:ext cx="273050" cy="2365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21" name="Line 119"/>
          <p:cNvSpPr>
            <a:spLocks noChangeShapeType="1"/>
          </p:cNvSpPr>
          <p:nvPr/>
        </p:nvSpPr>
        <p:spPr bwMode="auto">
          <a:xfrm flipH="1">
            <a:off x="7265988" y="4268788"/>
            <a:ext cx="636587" cy="8778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46" name="Group 199"/>
          <p:cNvGrpSpPr>
            <a:grpSpLocks/>
          </p:cNvGrpSpPr>
          <p:nvPr/>
        </p:nvGrpSpPr>
        <p:grpSpPr bwMode="auto">
          <a:xfrm>
            <a:off x="5808663" y="3017838"/>
            <a:ext cx="1222375" cy="403225"/>
            <a:chOff x="3152" y="1862"/>
            <a:chExt cx="770" cy="254"/>
          </a:xfrm>
        </p:grpSpPr>
        <p:grpSp>
          <p:nvGrpSpPr>
            <p:cNvPr id="72834" name="Group 120"/>
            <p:cNvGrpSpPr>
              <a:grpSpLocks/>
            </p:cNvGrpSpPr>
            <p:nvPr/>
          </p:nvGrpSpPr>
          <p:grpSpPr bwMode="auto">
            <a:xfrm rot="1433392">
              <a:off x="3152" y="1862"/>
              <a:ext cx="648" cy="108"/>
              <a:chOff x="4712" y="1742"/>
              <a:chExt cx="648" cy="108"/>
            </a:xfrm>
          </p:grpSpPr>
          <p:sp>
            <p:nvSpPr>
              <p:cNvPr id="72836" name="Rectangle 121"/>
              <p:cNvSpPr>
                <a:spLocks noChangeArrowheads="1"/>
              </p:cNvSpPr>
              <p:nvPr/>
            </p:nvSpPr>
            <p:spPr bwMode="auto">
              <a:xfrm>
                <a:off x="4712" y="1742"/>
                <a:ext cx="648"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sp>
            <p:nvSpPr>
              <p:cNvPr id="72837" name="Rectangle 122"/>
              <p:cNvSpPr>
                <a:spLocks noChangeArrowheads="1"/>
              </p:cNvSpPr>
              <p:nvPr/>
            </p:nvSpPr>
            <p:spPr bwMode="auto">
              <a:xfrm>
                <a:off x="4710" y="1742"/>
                <a:ext cx="534"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grpSp>
        <p:sp>
          <p:nvSpPr>
            <p:cNvPr id="72835" name="Line 132"/>
            <p:cNvSpPr>
              <a:spLocks noChangeShapeType="1"/>
            </p:cNvSpPr>
            <p:nvPr/>
          </p:nvSpPr>
          <p:spPr bwMode="auto">
            <a:xfrm>
              <a:off x="3784" y="2060"/>
              <a:ext cx="138" cy="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1" name="Text Box 136"/>
          <p:cNvSpPr txBox="1">
            <a:spLocks noChangeArrowheads="1"/>
          </p:cNvSpPr>
          <p:nvPr/>
        </p:nvSpPr>
        <p:spPr bwMode="auto">
          <a:xfrm>
            <a:off x="7419975" y="2303463"/>
            <a:ext cx="18319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1600" u="none">
                <a:solidFill>
                  <a:srgbClr val="CC0000"/>
                </a:solidFill>
                <a:ea typeface="楷体" panose="02010609060101010101" pitchFamily="49" charset="-122"/>
                <a:cs typeface="Arial" panose="020B0604020202020204" pitchFamily="34" charset="0"/>
              </a:rPr>
              <a:t>分片</a:t>
            </a:r>
            <a:r>
              <a:rPr lang="en-US" altLang="zh-CN" sz="1600" u="none">
                <a:solidFill>
                  <a:srgbClr val="CC0000"/>
                </a:solidFill>
                <a:ea typeface="楷体" panose="02010609060101010101" pitchFamily="49" charset="-122"/>
                <a:cs typeface="Arial" panose="020B0604020202020204" pitchFamily="34" charset="0"/>
              </a:rPr>
              <a:t>:</a:t>
            </a:r>
            <a:r>
              <a:rPr lang="en-US" altLang="zh-CN" sz="1600" u="none">
                <a:ea typeface="楷体" panose="02010609060101010101" pitchFamily="49" charset="-122"/>
                <a:cs typeface="Arial" panose="020B0604020202020204" pitchFamily="34" charset="0"/>
              </a:rPr>
              <a:t> </a:t>
            </a:r>
          </a:p>
          <a:p>
            <a:r>
              <a:rPr lang="en-US" altLang="zh-CN" sz="1600" b="1" u="none">
                <a:solidFill>
                  <a:srgbClr val="000099"/>
                </a:solidFill>
                <a:ea typeface="楷体" panose="02010609060101010101" pitchFamily="49" charset="-122"/>
                <a:cs typeface="Arial" panose="020B0604020202020204" pitchFamily="34" charset="0"/>
              </a:rPr>
              <a:t>in:</a:t>
            </a:r>
            <a:r>
              <a:rPr lang="en-US" altLang="zh-CN" sz="1600" u="none">
                <a:ea typeface="楷体" panose="02010609060101010101" pitchFamily="49" charset="-122"/>
                <a:cs typeface="Arial" panose="020B0604020202020204" pitchFamily="34" charset="0"/>
              </a:rPr>
              <a:t> 1</a:t>
            </a:r>
            <a:r>
              <a:rPr lang="zh-CN" altLang="en-US" sz="1600" u="none">
                <a:ea typeface="楷体" panose="02010609060101010101" pitchFamily="49" charset="-122"/>
                <a:cs typeface="Arial" panose="020B0604020202020204" pitchFamily="34" charset="0"/>
              </a:rPr>
              <a:t>个大数据报</a:t>
            </a:r>
            <a:endParaRPr lang="en-US" altLang="zh-CN" sz="1600" u="none">
              <a:ea typeface="楷体" panose="02010609060101010101" pitchFamily="49" charset="-122"/>
              <a:cs typeface="Arial" panose="020B0604020202020204" pitchFamily="34" charset="0"/>
            </a:endParaRPr>
          </a:p>
          <a:p>
            <a:r>
              <a:rPr lang="en-US" altLang="zh-CN" sz="1600" b="1" u="none">
                <a:solidFill>
                  <a:srgbClr val="000099"/>
                </a:solidFill>
                <a:ea typeface="楷体" panose="02010609060101010101" pitchFamily="49" charset="-122"/>
                <a:cs typeface="Arial" panose="020B0604020202020204" pitchFamily="34" charset="0"/>
              </a:rPr>
              <a:t>out:</a:t>
            </a:r>
            <a:r>
              <a:rPr lang="en-US" altLang="zh-CN" sz="1600" u="none">
                <a:ea typeface="楷体" panose="02010609060101010101" pitchFamily="49" charset="-122"/>
                <a:cs typeface="Arial" panose="020B0604020202020204" pitchFamily="34" charset="0"/>
              </a:rPr>
              <a:t> 3</a:t>
            </a:r>
            <a:r>
              <a:rPr lang="zh-CN" altLang="en-US" sz="1600" u="none">
                <a:ea typeface="楷体" panose="02010609060101010101" pitchFamily="49" charset="-122"/>
                <a:cs typeface="Arial" panose="020B0604020202020204" pitchFamily="34" charset="0"/>
              </a:rPr>
              <a:t>个小数据报</a:t>
            </a:r>
            <a:endParaRPr lang="en-US" altLang="zh-CN" u="none">
              <a:ea typeface="楷体" panose="02010609060101010101" pitchFamily="49" charset="-122"/>
              <a:cs typeface="Arial" panose="020B0604020202020204" pitchFamily="34" charset="0"/>
            </a:endParaRPr>
          </a:p>
        </p:txBody>
      </p:sp>
      <p:sp>
        <p:nvSpPr>
          <p:cNvPr id="72724" name="Line 118"/>
          <p:cNvSpPr>
            <a:spLocks noChangeShapeType="1"/>
          </p:cNvSpPr>
          <p:nvPr/>
        </p:nvSpPr>
        <p:spPr bwMode="auto">
          <a:xfrm>
            <a:off x="6289675" y="5240338"/>
            <a:ext cx="287338" cy="3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53" name="Group 220"/>
          <p:cNvGrpSpPr>
            <a:grpSpLocks/>
          </p:cNvGrpSpPr>
          <p:nvPr/>
        </p:nvGrpSpPr>
        <p:grpSpPr bwMode="auto">
          <a:xfrm>
            <a:off x="6211888" y="4414838"/>
            <a:ext cx="708025" cy="558800"/>
            <a:chOff x="3406" y="2742"/>
            <a:chExt cx="446" cy="352"/>
          </a:xfrm>
        </p:grpSpPr>
        <p:grpSp>
          <p:nvGrpSpPr>
            <p:cNvPr id="72822" name="Group 137"/>
            <p:cNvGrpSpPr>
              <a:grpSpLocks/>
            </p:cNvGrpSpPr>
            <p:nvPr/>
          </p:nvGrpSpPr>
          <p:grpSpPr bwMode="auto">
            <a:xfrm rot="-10773343">
              <a:off x="3566" y="2742"/>
              <a:ext cx="282" cy="108"/>
              <a:chOff x="5078" y="1860"/>
              <a:chExt cx="282" cy="108"/>
            </a:xfrm>
          </p:grpSpPr>
          <p:sp>
            <p:nvSpPr>
              <p:cNvPr id="72832" name="Rectangle 138"/>
              <p:cNvSpPr>
                <a:spLocks noChangeArrowheads="1"/>
              </p:cNvSpPr>
              <p:nvPr/>
            </p:nvSpPr>
            <p:spPr bwMode="auto">
              <a:xfrm>
                <a:off x="5216" y="1860"/>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sp>
            <p:nvSpPr>
              <p:cNvPr id="72833" name="Rectangle 139"/>
              <p:cNvSpPr>
                <a:spLocks noChangeArrowheads="1"/>
              </p:cNvSpPr>
              <p:nvPr/>
            </p:nvSpPr>
            <p:spPr bwMode="auto">
              <a:xfrm>
                <a:off x="5080"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grpSp>
        <p:grpSp>
          <p:nvGrpSpPr>
            <p:cNvPr id="72823" name="Group 140"/>
            <p:cNvGrpSpPr>
              <a:grpSpLocks/>
            </p:cNvGrpSpPr>
            <p:nvPr/>
          </p:nvGrpSpPr>
          <p:grpSpPr bwMode="auto">
            <a:xfrm rot="-10773343">
              <a:off x="3568" y="2864"/>
              <a:ext cx="282" cy="108"/>
              <a:chOff x="5078" y="1860"/>
              <a:chExt cx="282" cy="108"/>
            </a:xfrm>
          </p:grpSpPr>
          <p:sp>
            <p:nvSpPr>
              <p:cNvPr id="72830" name="Rectangle 141"/>
              <p:cNvSpPr>
                <a:spLocks noChangeArrowheads="1"/>
              </p:cNvSpPr>
              <p:nvPr/>
            </p:nvSpPr>
            <p:spPr bwMode="auto">
              <a:xfrm>
                <a:off x="5216" y="1860"/>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sp>
            <p:nvSpPr>
              <p:cNvPr id="72831" name="Rectangle 142"/>
              <p:cNvSpPr>
                <a:spLocks noChangeArrowheads="1"/>
              </p:cNvSpPr>
              <p:nvPr/>
            </p:nvSpPr>
            <p:spPr bwMode="auto">
              <a:xfrm>
                <a:off x="5080"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grpSp>
        <p:grpSp>
          <p:nvGrpSpPr>
            <p:cNvPr id="72824" name="Group 143"/>
            <p:cNvGrpSpPr>
              <a:grpSpLocks/>
            </p:cNvGrpSpPr>
            <p:nvPr/>
          </p:nvGrpSpPr>
          <p:grpSpPr bwMode="auto">
            <a:xfrm rot="-10773343">
              <a:off x="3570" y="2986"/>
              <a:ext cx="282" cy="108"/>
              <a:chOff x="5078" y="1860"/>
              <a:chExt cx="282" cy="108"/>
            </a:xfrm>
          </p:grpSpPr>
          <p:sp>
            <p:nvSpPr>
              <p:cNvPr id="72828" name="Rectangle 144"/>
              <p:cNvSpPr>
                <a:spLocks noChangeArrowheads="1"/>
              </p:cNvSpPr>
              <p:nvPr/>
            </p:nvSpPr>
            <p:spPr bwMode="auto">
              <a:xfrm>
                <a:off x="5216" y="1860"/>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sp>
            <p:nvSpPr>
              <p:cNvPr id="72829" name="Rectangle 145"/>
              <p:cNvSpPr>
                <a:spLocks noChangeArrowheads="1"/>
              </p:cNvSpPr>
              <p:nvPr/>
            </p:nvSpPr>
            <p:spPr bwMode="auto">
              <a:xfrm>
                <a:off x="5080"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grpSp>
        <p:sp>
          <p:nvSpPr>
            <p:cNvPr id="72825" name="Line 146"/>
            <p:cNvSpPr>
              <a:spLocks noChangeShapeType="1"/>
            </p:cNvSpPr>
            <p:nvPr/>
          </p:nvSpPr>
          <p:spPr bwMode="auto">
            <a:xfrm rot="9691848">
              <a:off x="3412" y="2778"/>
              <a:ext cx="138" cy="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826" name="Line 147"/>
            <p:cNvSpPr>
              <a:spLocks noChangeShapeType="1"/>
            </p:cNvSpPr>
            <p:nvPr/>
          </p:nvSpPr>
          <p:spPr bwMode="auto">
            <a:xfrm rot="9691848">
              <a:off x="3406" y="2888"/>
              <a:ext cx="138" cy="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827" name="Line 148"/>
            <p:cNvSpPr>
              <a:spLocks noChangeShapeType="1"/>
            </p:cNvSpPr>
            <p:nvPr/>
          </p:nvSpPr>
          <p:spPr bwMode="auto">
            <a:xfrm rot="9691848">
              <a:off x="3408" y="3018"/>
              <a:ext cx="138" cy="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66" name="Group 233"/>
          <p:cNvGrpSpPr>
            <a:grpSpLocks/>
          </p:cNvGrpSpPr>
          <p:nvPr/>
        </p:nvGrpSpPr>
        <p:grpSpPr bwMode="auto">
          <a:xfrm>
            <a:off x="5092700" y="3933825"/>
            <a:ext cx="1279525" cy="490538"/>
            <a:chOff x="2701" y="2439"/>
            <a:chExt cx="806" cy="309"/>
          </a:xfrm>
        </p:grpSpPr>
        <p:grpSp>
          <p:nvGrpSpPr>
            <p:cNvPr id="72816" name="Group 232"/>
            <p:cNvGrpSpPr>
              <a:grpSpLocks/>
            </p:cNvGrpSpPr>
            <p:nvPr/>
          </p:nvGrpSpPr>
          <p:grpSpPr bwMode="auto">
            <a:xfrm>
              <a:off x="2701" y="2639"/>
              <a:ext cx="806" cy="109"/>
              <a:chOff x="2540" y="2639"/>
              <a:chExt cx="806" cy="109"/>
            </a:xfrm>
          </p:grpSpPr>
          <p:grpSp>
            <p:nvGrpSpPr>
              <p:cNvPr id="72818" name="Group 149"/>
              <p:cNvGrpSpPr>
                <a:grpSpLocks/>
              </p:cNvGrpSpPr>
              <p:nvPr/>
            </p:nvGrpSpPr>
            <p:grpSpPr bwMode="auto">
              <a:xfrm rot="10793026">
                <a:off x="2697" y="2639"/>
                <a:ext cx="649" cy="109"/>
                <a:chOff x="4712" y="1742"/>
                <a:chExt cx="648" cy="108"/>
              </a:xfrm>
            </p:grpSpPr>
            <p:sp>
              <p:nvSpPr>
                <p:cNvPr id="72820" name="Rectangle 150"/>
                <p:cNvSpPr>
                  <a:spLocks noChangeArrowheads="1"/>
                </p:cNvSpPr>
                <p:nvPr/>
              </p:nvSpPr>
              <p:spPr bwMode="auto">
                <a:xfrm>
                  <a:off x="4712" y="1742"/>
                  <a:ext cx="648"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72821" name="Rectangle 151"/>
                <p:cNvSpPr>
                  <a:spLocks noChangeArrowheads="1"/>
                </p:cNvSpPr>
                <p:nvPr/>
              </p:nvSpPr>
              <p:spPr bwMode="auto">
                <a:xfrm>
                  <a:off x="4714" y="1744"/>
                  <a:ext cx="534"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grpSp>
          <p:sp>
            <p:nvSpPr>
              <p:cNvPr id="72819" name="Line 152"/>
              <p:cNvSpPr>
                <a:spLocks noChangeShapeType="1"/>
              </p:cNvSpPr>
              <p:nvPr/>
            </p:nvSpPr>
            <p:spPr bwMode="auto">
              <a:xfrm rot="9691848">
                <a:off x="2540" y="2666"/>
                <a:ext cx="138" cy="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2817" name="Text Box 153"/>
            <p:cNvSpPr txBox="1">
              <a:spLocks noChangeArrowheads="1"/>
            </p:cNvSpPr>
            <p:nvPr/>
          </p:nvSpPr>
          <p:spPr bwMode="auto">
            <a:xfrm>
              <a:off x="2810" y="2439"/>
              <a:ext cx="37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sz="1600" i="1" u="none">
                  <a:solidFill>
                    <a:srgbClr val="CC0000"/>
                  </a:solidFill>
                  <a:ea typeface="楷体" panose="02010609060101010101" pitchFamily="49" charset="-122"/>
                  <a:cs typeface="Arial" panose="020B0604020202020204" pitchFamily="34" charset="0"/>
                </a:rPr>
                <a:t>重组</a:t>
              </a:r>
              <a:endParaRPr lang="en-US" altLang="zh-CN" i="1" u="none">
                <a:solidFill>
                  <a:srgbClr val="CC0000"/>
                </a:solidFill>
                <a:ea typeface="楷体" panose="02010609060101010101" pitchFamily="49" charset="-122"/>
                <a:cs typeface="Arial" panose="020B0604020202020204" pitchFamily="34" charset="0"/>
              </a:endParaRPr>
            </a:p>
          </p:txBody>
        </p:sp>
      </p:grpSp>
      <p:grpSp>
        <p:nvGrpSpPr>
          <p:cNvPr id="72727" name="Group 162"/>
          <p:cNvGrpSpPr>
            <a:grpSpLocks/>
          </p:cNvGrpSpPr>
          <p:nvPr/>
        </p:nvGrpSpPr>
        <p:grpSpPr bwMode="auto">
          <a:xfrm>
            <a:off x="4654550" y="1770063"/>
            <a:ext cx="838200" cy="1720850"/>
            <a:chOff x="2345" y="1140"/>
            <a:chExt cx="528" cy="1084"/>
          </a:xfrm>
        </p:grpSpPr>
        <p:sp>
          <p:nvSpPr>
            <p:cNvPr id="72806" name="Line 8"/>
            <p:cNvSpPr>
              <a:spLocks noChangeShapeType="1"/>
            </p:cNvSpPr>
            <p:nvPr/>
          </p:nvSpPr>
          <p:spPr bwMode="auto">
            <a:xfrm flipV="1">
              <a:off x="2811" y="1459"/>
              <a:ext cx="62"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807" name="Line 10"/>
            <p:cNvSpPr>
              <a:spLocks noChangeShapeType="1"/>
            </p:cNvSpPr>
            <p:nvPr/>
          </p:nvSpPr>
          <p:spPr bwMode="auto">
            <a:xfrm flipV="1">
              <a:off x="2811" y="1967"/>
              <a:ext cx="6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808" name="Line 15"/>
            <p:cNvSpPr>
              <a:spLocks noChangeShapeType="1"/>
            </p:cNvSpPr>
            <p:nvPr/>
          </p:nvSpPr>
          <p:spPr bwMode="auto">
            <a:xfrm>
              <a:off x="2868" y="1456"/>
              <a:ext cx="0" cy="51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2809" name="Group 155"/>
            <p:cNvGrpSpPr>
              <a:grpSpLocks/>
            </p:cNvGrpSpPr>
            <p:nvPr/>
          </p:nvGrpSpPr>
          <p:grpSpPr bwMode="auto">
            <a:xfrm>
              <a:off x="2345" y="1140"/>
              <a:ext cx="503" cy="444"/>
              <a:chOff x="-44" y="1473"/>
              <a:chExt cx="981" cy="1105"/>
            </a:xfrm>
          </p:grpSpPr>
          <p:pic>
            <p:nvPicPr>
              <p:cNvPr id="72814" name="Picture 15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815" name="Freeform 157"/>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72810" name="Text Box 158"/>
            <p:cNvSpPr txBox="1">
              <a:spLocks noChangeArrowheads="1"/>
            </p:cNvSpPr>
            <p:nvPr/>
          </p:nvSpPr>
          <p:spPr bwMode="auto">
            <a:xfrm rot="5400000">
              <a:off x="2526" y="1509"/>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800" u="none">
                  <a:ea typeface="MS PGothic" panose="020B0600070205080204" pitchFamily="34" charset="-128"/>
                </a:rPr>
                <a:t>…</a:t>
              </a:r>
            </a:p>
          </p:txBody>
        </p:sp>
        <p:grpSp>
          <p:nvGrpSpPr>
            <p:cNvPr id="72811" name="Group 159"/>
            <p:cNvGrpSpPr>
              <a:grpSpLocks/>
            </p:cNvGrpSpPr>
            <p:nvPr/>
          </p:nvGrpSpPr>
          <p:grpSpPr bwMode="auto">
            <a:xfrm>
              <a:off x="2357" y="1780"/>
              <a:ext cx="503" cy="444"/>
              <a:chOff x="-44" y="1473"/>
              <a:chExt cx="981" cy="1105"/>
            </a:xfrm>
          </p:grpSpPr>
          <p:pic>
            <p:nvPicPr>
              <p:cNvPr id="72812" name="Picture 16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813" name="Freeform 161"/>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grpSp>
        <p:nvGrpSpPr>
          <p:cNvPr id="72728" name="Group 163"/>
          <p:cNvGrpSpPr>
            <a:grpSpLocks/>
          </p:cNvGrpSpPr>
          <p:nvPr/>
        </p:nvGrpSpPr>
        <p:grpSpPr bwMode="auto">
          <a:xfrm>
            <a:off x="6775450" y="2957513"/>
            <a:ext cx="698500" cy="355600"/>
            <a:chOff x="4396" y="1245"/>
            <a:chExt cx="672" cy="248"/>
          </a:xfrm>
        </p:grpSpPr>
        <p:sp>
          <p:nvSpPr>
            <p:cNvPr id="72798"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sp>
          <p:nvSpPr>
            <p:cNvPr id="72799"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sp>
          <p:nvSpPr>
            <p:cNvPr id="72800"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grpSp>
          <p:nvGrpSpPr>
            <p:cNvPr id="72801" name="Group 167"/>
            <p:cNvGrpSpPr>
              <a:grpSpLocks/>
            </p:cNvGrpSpPr>
            <p:nvPr/>
          </p:nvGrpSpPr>
          <p:grpSpPr bwMode="auto">
            <a:xfrm>
              <a:off x="4530" y="1287"/>
              <a:ext cx="377" cy="75"/>
              <a:chOff x="2468" y="1332"/>
              <a:chExt cx="310" cy="60"/>
            </a:xfrm>
          </p:grpSpPr>
          <p:sp>
            <p:nvSpPr>
              <p:cNvPr id="72804"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805"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2802" name="Line 170"/>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803" name="Line 171"/>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2729" name="Group 172"/>
          <p:cNvGrpSpPr>
            <a:grpSpLocks/>
          </p:cNvGrpSpPr>
          <p:nvPr/>
        </p:nvGrpSpPr>
        <p:grpSpPr bwMode="auto">
          <a:xfrm>
            <a:off x="5562600" y="1852613"/>
            <a:ext cx="698500" cy="355600"/>
            <a:chOff x="4396" y="1245"/>
            <a:chExt cx="672" cy="248"/>
          </a:xfrm>
        </p:grpSpPr>
        <p:sp>
          <p:nvSpPr>
            <p:cNvPr id="72790"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sp>
          <p:nvSpPr>
            <p:cNvPr id="72791"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sp>
          <p:nvSpPr>
            <p:cNvPr id="72792"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grpSp>
          <p:nvGrpSpPr>
            <p:cNvPr id="72793" name="Group 176"/>
            <p:cNvGrpSpPr>
              <a:grpSpLocks/>
            </p:cNvGrpSpPr>
            <p:nvPr/>
          </p:nvGrpSpPr>
          <p:grpSpPr bwMode="auto">
            <a:xfrm>
              <a:off x="4530" y="1287"/>
              <a:ext cx="377" cy="75"/>
              <a:chOff x="2468" y="1332"/>
              <a:chExt cx="310" cy="60"/>
            </a:xfrm>
          </p:grpSpPr>
          <p:sp>
            <p:nvSpPr>
              <p:cNvPr id="72796" name="Freeform 17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797" name="Freeform 17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2794" name="Line 179"/>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95" name="Line 180"/>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2730" name="Group 181"/>
          <p:cNvGrpSpPr>
            <a:grpSpLocks/>
          </p:cNvGrpSpPr>
          <p:nvPr/>
        </p:nvGrpSpPr>
        <p:grpSpPr bwMode="auto">
          <a:xfrm>
            <a:off x="5568950" y="2487613"/>
            <a:ext cx="698500" cy="355600"/>
            <a:chOff x="4396" y="1245"/>
            <a:chExt cx="672" cy="248"/>
          </a:xfrm>
        </p:grpSpPr>
        <p:sp>
          <p:nvSpPr>
            <p:cNvPr id="72782"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sp>
          <p:nvSpPr>
            <p:cNvPr id="72783"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sp>
          <p:nvSpPr>
            <p:cNvPr id="72784"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grpSp>
          <p:nvGrpSpPr>
            <p:cNvPr id="72785" name="Group 185"/>
            <p:cNvGrpSpPr>
              <a:grpSpLocks/>
            </p:cNvGrpSpPr>
            <p:nvPr/>
          </p:nvGrpSpPr>
          <p:grpSpPr bwMode="auto">
            <a:xfrm>
              <a:off x="4530" y="1287"/>
              <a:ext cx="377" cy="75"/>
              <a:chOff x="2468" y="1332"/>
              <a:chExt cx="310" cy="60"/>
            </a:xfrm>
          </p:grpSpPr>
          <p:sp>
            <p:nvSpPr>
              <p:cNvPr id="72788" name="Freeform 18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789" name="Freeform 18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2786" name="Line 188"/>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87" name="Line 189"/>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2731" name="Group 190"/>
          <p:cNvGrpSpPr>
            <a:grpSpLocks/>
          </p:cNvGrpSpPr>
          <p:nvPr/>
        </p:nvGrpSpPr>
        <p:grpSpPr bwMode="auto">
          <a:xfrm>
            <a:off x="6400800" y="2062163"/>
            <a:ext cx="698500" cy="355600"/>
            <a:chOff x="4396" y="1245"/>
            <a:chExt cx="672" cy="248"/>
          </a:xfrm>
        </p:grpSpPr>
        <p:sp>
          <p:nvSpPr>
            <p:cNvPr id="72774"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sp>
          <p:nvSpPr>
            <p:cNvPr id="72775"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sp>
          <p:nvSpPr>
            <p:cNvPr id="72776"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grpSp>
          <p:nvGrpSpPr>
            <p:cNvPr id="72777" name="Group 194"/>
            <p:cNvGrpSpPr>
              <a:grpSpLocks/>
            </p:cNvGrpSpPr>
            <p:nvPr/>
          </p:nvGrpSpPr>
          <p:grpSpPr bwMode="auto">
            <a:xfrm>
              <a:off x="4530" y="1287"/>
              <a:ext cx="377" cy="75"/>
              <a:chOff x="2468" y="1332"/>
              <a:chExt cx="310" cy="60"/>
            </a:xfrm>
          </p:grpSpPr>
          <p:sp>
            <p:nvSpPr>
              <p:cNvPr id="72780" name="Freeform 19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781" name="Freeform 19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2778" name="Line 197"/>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79" name="Line 198"/>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20" name="Group 200"/>
          <p:cNvGrpSpPr>
            <a:grpSpLocks/>
          </p:cNvGrpSpPr>
          <p:nvPr/>
        </p:nvGrpSpPr>
        <p:grpSpPr bwMode="auto">
          <a:xfrm>
            <a:off x="7226300" y="3165475"/>
            <a:ext cx="1033463" cy="801688"/>
            <a:chOff x="4045" y="1955"/>
            <a:chExt cx="651" cy="505"/>
          </a:xfrm>
        </p:grpSpPr>
        <p:grpSp>
          <p:nvGrpSpPr>
            <p:cNvPr id="72762" name="Group 123"/>
            <p:cNvGrpSpPr>
              <a:grpSpLocks/>
            </p:cNvGrpSpPr>
            <p:nvPr/>
          </p:nvGrpSpPr>
          <p:grpSpPr bwMode="auto">
            <a:xfrm rot="3346875">
              <a:off x="3958" y="2042"/>
              <a:ext cx="282" cy="108"/>
              <a:chOff x="5078" y="1860"/>
              <a:chExt cx="282" cy="108"/>
            </a:xfrm>
          </p:grpSpPr>
          <p:sp>
            <p:nvSpPr>
              <p:cNvPr id="72772" name="Rectangle 124"/>
              <p:cNvSpPr>
                <a:spLocks noChangeArrowheads="1"/>
              </p:cNvSpPr>
              <p:nvPr/>
            </p:nvSpPr>
            <p:spPr bwMode="auto">
              <a:xfrm>
                <a:off x="5215" y="1861"/>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sp>
            <p:nvSpPr>
              <p:cNvPr id="72773" name="Rectangle 125"/>
              <p:cNvSpPr>
                <a:spLocks noChangeArrowheads="1"/>
              </p:cNvSpPr>
              <p:nvPr/>
            </p:nvSpPr>
            <p:spPr bwMode="auto">
              <a:xfrm>
                <a:off x="5078"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grpSp>
        <p:grpSp>
          <p:nvGrpSpPr>
            <p:cNvPr id="72763" name="Group 126"/>
            <p:cNvGrpSpPr>
              <a:grpSpLocks/>
            </p:cNvGrpSpPr>
            <p:nvPr/>
          </p:nvGrpSpPr>
          <p:grpSpPr bwMode="auto">
            <a:xfrm rot="3215306">
              <a:off x="4158" y="2108"/>
              <a:ext cx="282" cy="108"/>
              <a:chOff x="5078" y="1860"/>
              <a:chExt cx="282" cy="108"/>
            </a:xfrm>
          </p:grpSpPr>
          <p:sp>
            <p:nvSpPr>
              <p:cNvPr id="72770" name="Rectangle 127"/>
              <p:cNvSpPr>
                <a:spLocks noChangeArrowheads="1"/>
              </p:cNvSpPr>
              <p:nvPr/>
            </p:nvSpPr>
            <p:spPr bwMode="auto">
              <a:xfrm>
                <a:off x="5214" y="1860"/>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sp>
            <p:nvSpPr>
              <p:cNvPr id="72771" name="Rectangle 128"/>
              <p:cNvSpPr>
                <a:spLocks noChangeArrowheads="1"/>
              </p:cNvSpPr>
              <p:nvPr/>
            </p:nvSpPr>
            <p:spPr bwMode="auto">
              <a:xfrm>
                <a:off x="5076"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grpSp>
        <p:grpSp>
          <p:nvGrpSpPr>
            <p:cNvPr id="72764" name="Group 129"/>
            <p:cNvGrpSpPr>
              <a:grpSpLocks/>
            </p:cNvGrpSpPr>
            <p:nvPr/>
          </p:nvGrpSpPr>
          <p:grpSpPr bwMode="auto">
            <a:xfrm rot="3051000">
              <a:off x="4380" y="2184"/>
              <a:ext cx="282" cy="108"/>
              <a:chOff x="5078" y="1860"/>
              <a:chExt cx="282" cy="108"/>
            </a:xfrm>
          </p:grpSpPr>
          <p:sp>
            <p:nvSpPr>
              <p:cNvPr id="72768" name="Rectangle 130"/>
              <p:cNvSpPr>
                <a:spLocks noChangeArrowheads="1"/>
              </p:cNvSpPr>
              <p:nvPr/>
            </p:nvSpPr>
            <p:spPr bwMode="auto">
              <a:xfrm>
                <a:off x="5214" y="1860"/>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sp>
            <p:nvSpPr>
              <p:cNvPr id="72769" name="Rectangle 131"/>
              <p:cNvSpPr>
                <a:spLocks noChangeArrowheads="1"/>
              </p:cNvSpPr>
              <p:nvPr/>
            </p:nvSpPr>
            <p:spPr bwMode="auto">
              <a:xfrm>
                <a:off x="5078"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MS PGothic" panose="020B0600070205080204" pitchFamily="34" charset="-128"/>
                </a:endParaRPr>
              </a:p>
            </p:txBody>
          </p:sp>
        </p:grpSp>
        <p:sp>
          <p:nvSpPr>
            <p:cNvPr id="72765" name="Line 133"/>
            <p:cNvSpPr>
              <a:spLocks noChangeShapeType="1"/>
            </p:cNvSpPr>
            <p:nvPr/>
          </p:nvSpPr>
          <p:spPr bwMode="auto">
            <a:xfrm>
              <a:off x="4184" y="2216"/>
              <a:ext cx="84" cy="1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66" name="Line 134"/>
            <p:cNvSpPr>
              <a:spLocks noChangeShapeType="1"/>
            </p:cNvSpPr>
            <p:nvPr/>
          </p:nvSpPr>
          <p:spPr bwMode="auto">
            <a:xfrm>
              <a:off x="4388" y="2278"/>
              <a:ext cx="82" cy="1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67" name="Line 135"/>
            <p:cNvSpPr>
              <a:spLocks noChangeShapeType="1"/>
            </p:cNvSpPr>
            <p:nvPr/>
          </p:nvSpPr>
          <p:spPr bwMode="auto">
            <a:xfrm>
              <a:off x="4620" y="2350"/>
              <a:ext cx="76" cy="11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2733" name="Group 201"/>
          <p:cNvGrpSpPr>
            <a:grpSpLocks/>
          </p:cNvGrpSpPr>
          <p:nvPr/>
        </p:nvGrpSpPr>
        <p:grpSpPr bwMode="auto">
          <a:xfrm>
            <a:off x="7499350" y="3948113"/>
            <a:ext cx="698500" cy="355600"/>
            <a:chOff x="4396" y="1245"/>
            <a:chExt cx="672" cy="248"/>
          </a:xfrm>
        </p:grpSpPr>
        <p:sp>
          <p:nvSpPr>
            <p:cNvPr id="72754"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sp>
          <p:nvSpPr>
            <p:cNvPr id="72755"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sp>
          <p:nvSpPr>
            <p:cNvPr id="72756"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grpSp>
          <p:nvGrpSpPr>
            <p:cNvPr id="72757" name="Group 205"/>
            <p:cNvGrpSpPr>
              <a:grpSpLocks/>
            </p:cNvGrpSpPr>
            <p:nvPr/>
          </p:nvGrpSpPr>
          <p:grpSpPr bwMode="auto">
            <a:xfrm>
              <a:off x="4530" y="1287"/>
              <a:ext cx="377" cy="75"/>
              <a:chOff x="2468" y="1332"/>
              <a:chExt cx="310" cy="60"/>
            </a:xfrm>
          </p:grpSpPr>
          <p:sp>
            <p:nvSpPr>
              <p:cNvPr id="72760" name="Freeform 2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761" name="Freeform 2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2758" name="Line 208"/>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59" name="Line 209"/>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2734" name="Group 210"/>
          <p:cNvGrpSpPr>
            <a:grpSpLocks/>
          </p:cNvGrpSpPr>
          <p:nvPr/>
        </p:nvGrpSpPr>
        <p:grpSpPr bwMode="auto">
          <a:xfrm>
            <a:off x="6596063" y="5016500"/>
            <a:ext cx="698500" cy="355600"/>
            <a:chOff x="4396" y="1245"/>
            <a:chExt cx="672" cy="248"/>
          </a:xfrm>
        </p:grpSpPr>
        <p:sp>
          <p:nvSpPr>
            <p:cNvPr id="72746"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sp>
          <p:nvSpPr>
            <p:cNvPr id="72747"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sp>
          <p:nvSpPr>
            <p:cNvPr id="72748"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sz="2400" u="none">
                <a:latin typeface="Times New Roman" panose="02020603050405020304" pitchFamily="18" charset="0"/>
                <a:ea typeface="MS PGothic" panose="020B0600070205080204" pitchFamily="34" charset="-128"/>
                <a:cs typeface="Arial" panose="020B0604020202020204" pitchFamily="34" charset="0"/>
              </a:endParaRPr>
            </a:p>
          </p:txBody>
        </p:sp>
        <p:grpSp>
          <p:nvGrpSpPr>
            <p:cNvPr id="72749" name="Group 214"/>
            <p:cNvGrpSpPr>
              <a:grpSpLocks/>
            </p:cNvGrpSpPr>
            <p:nvPr/>
          </p:nvGrpSpPr>
          <p:grpSpPr bwMode="auto">
            <a:xfrm>
              <a:off x="4530" y="1287"/>
              <a:ext cx="377" cy="75"/>
              <a:chOff x="2468" y="1332"/>
              <a:chExt cx="310" cy="60"/>
            </a:xfrm>
          </p:grpSpPr>
          <p:sp>
            <p:nvSpPr>
              <p:cNvPr id="72752" name="Freeform 2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753" name="Freeform 2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2750" name="Line 217"/>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51" name="Line 218"/>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2735" name="Group 221"/>
          <p:cNvGrpSpPr>
            <a:grpSpLocks/>
          </p:cNvGrpSpPr>
          <p:nvPr/>
        </p:nvGrpSpPr>
        <p:grpSpPr bwMode="auto">
          <a:xfrm>
            <a:off x="5557838" y="4462463"/>
            <a:ext cx="738187" cy="1385887"/>
            <a:chOff x="2345" y="1140"/>
            <a:chExt cx="528" cy="1084"/>
          </a:xfrm>
        </p:grpSpPr>
        <p:sp>
          <p:nvSpPr>
            <p:cNvPr id="72736" name="Line 222"/>
            <p:cNvSpPr>
              <a:spLocks noChangeShapeType="1"/>
            </p:cNvSpPr>
            <p:nvPr/>
          </p:nvSpPr>
          <p:spPr bwMode="auto">
            <a:xfrm flipV="1">
              <a:off x="2811" y="1459"/>
              <a:ext cx="62"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37" name="Line 223"/>
            <p:cNvSpPr>
              <a:spLocks noChangeShapeType="1"/>
            </p:cNvSpPr>
            <p:nvPr/>
          </p:nvSpPr>
          <p:spPr bwMode="auto">
            <a:xfrm flipV="1">
              <a:off x="2811" y="1967"/>
              <a:ext cx="6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738" name="Line 224"/>
            <p:cNvSpPr>
              <a:spLocks noChangeShapeType="1"/>
            </p:cNvSpPr>
            <p:nvPr/>
          </p:nvSpPr>
          <p:spPr bwMode="auto">
            <a:xfrm>
              <a:off x="2868" y="1455"/>
              <a:ext cx="0" cy="50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2739" name="Group 225"/>
            <p:cNvGrpSpPr>
              <a:grpSpLocks/>
            </p:cNvGrpSpPr>
            <p:nvPr/>
          </p:nvGrpSpPr>
          <p:grpSpPr bwMode="auto">
            <a:xfrm>
              <a:off x="2345" y="1140"/>
              <a:ext cx="503" cy="444"/>
              <a:chOff x="-44" y="1473"/>
              <a:chExt cx="981" cy="1105"/>
            </a:xfrm>
          </p:grpSpPr>
          <p:pic>
            <p:nvPicPr>
              <p:cNvPr id="72744" name="Picture 22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45" name="Freeform 227"/>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72740" name="Text Box 228"/>
            <p:cNvSpPr txBox="1">
              <a:spLocks noChangeArrowheads="1"/>
            </p:cNvSpPr>
            <p:nvPr/>
          </p:nvSpPr>
          <p:spPr bwMode="auto">
            <a:xfrm rot="5400000">
              <a:off x="2463" y="1529"/>
              <a:ext cx="422"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sz="2800" u="none">
                  <a:ea typeface="MS PGothic" panose="020B0600070205080204" pitchFamily="34" charset="-128"/>
                </a:rPr>
                <a:t>…</a:t>
              </a:r>
            </a:p>
          </p:txBody>
        </p:sp>
        <p:grpSp>
          <p:nvGrpSpPr>
            <p:cNvPr id="72741" name="Group 229"/>
            <p:cNvGrpSpPr>
              <a:grpSpLocks/>
            </p:cNvGrpSpPr>
            <p:nvPr/>
          </p:nvGrpSpPr>
          <p:grpSpPr bwMode="auto">
            <a:xfrm>
              <a:off x="2357" y="1780"/>
              <a:ext cx="503" cy="444"/>
              <a:chOff x="-44" y="1473"/>
              <a:chExt cx="981" cy="1105"/>
            </a:xfrm>
          </p:grpSpPr>
          <p:pic>
            <p:nvPicPr>
              <p:cNvPr id="72742" name="Picture 23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43" name="Freeform 231"/>
              <p:cNvSpPr>
                <a:spLocks/>
              </p:cNvSpPr>
              <p:nvPr/>
            </p:nvSpPr>
            <p:spPr bwMode="auto">
              <a:xfrm flipH="1">
                <a:off x="374" y="1579"/>
                <a:ext cx="477" cy="506"/>
              </a:xfrm>
              <a:custGeom>
                <a:avLst/>
                <a:gdLst>
                  <a:gd name="T0" fmla="*/ 0 w 356"/>
                  <a:gd name="T1" fmla="*/ 0 h 368"/>
                  <a:gd name="T2" fmla="*/ 13459 w 356"/>
                  <a:gd name="T3" fmla="*/ 887 h 368"/>
                  <a:gd name="T4" fmla="*/ 15967 w 356"/>
                  <a:gd name="T5" fmla="*/ 18491 h 368"/>
                  <a:gd name="T6" fmla="*/ 3519 w 356"/>
                  <a:gd name="T7" fmla="*/ 2312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spTree>
    <p:extLst>
      <p:ext uri="{BB962C8B-B14F-4D97-AF65-F5344CB8AC3E}">
        <p14:creationId xmlns:p14="http://schemas.microsoft.com/office/powerpoint/2010/main" val="26605599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wipe(left)">
                                      <p:cBhvr>
                                        <p:cTn id="7" dur="1000"/>
                                        <p:tgtEl>
                                          <p:spTgt spid="1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220"/>
                                        </p:tgtEl>
                                        <p:attrNameLst>
                                          <p:attrName>style.visibility</p:attrName>
                                        </p:attrNameLst>
                                      </p:cBhvr>
                                      <p:to>
                                        <p:strVal val="visible"/>
                                      </p:to>
                                    </p:set>
                                    <p:animEffect transition="in" filter="wipe(up)">
                                      <p:cBhvr>
                                        <p:cTn id="12" dur="1000"/>
                                        <p:tgtEl>
                                          <p:spTgt spid="220"/>
                                        </p:tgtEl>
                                      </p:cBhvr>
                                    </p:animEffect>
                                  </p:childTnLst>
                                </p:cTn>
                              </p:par>
                              <p:par>
                                <p:cTn id="13" presetID="9" presetClass="entr" presetSubtype="0" fill="hold" nodeType="withEffect">
                                  <p:stCondLst>
                                    <p:cond delay="0"/>
                                  </p:stCondLst>
                                  <p:childTnLst>
                                    <p:set>
                                      <p:cBhvr>
                                        <p:cTn id="14" dur="1" fill="hold">
                                          <p:stCondLst>
                                            <p:cond delay="0"/>
                                          </p:stCondLst>
                                        </p:cTn>
                                        <p:tgtEl>
                                          <p:spTgt spid="151">
                                            <p:txEl>
                                              <p:pRg st="0" end="0"/>
                                            </p:txEl>
                                          </p:spTgt>
                                        </p:tgtEl>
                                        <p:attrNameLst>
                                          <p:attrName>style.visibility</p:attrName>
                                        </p:attrNameLst>
                                      </p:cBhvr>
                                      <p:to>
                                        <p:strVal val="visible"/>
                                      </p:to>
                                    </p:set>
                                    <p:animEffect transition="in" filter="dissolve">
                                      <p:cBhvr>
                                        <p:cTn id="15" dur="500"/>
                                        <p:tgtEl>
                                          <p:spTgt spid="151">
                                            <p:txEl>
                                              <p:pRg st="0" end="0"/>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151">
                                            <p:txEl>
                                              <p:pRg st="1" end="1"/>
                                            </p:txEl>
                                          </p:spTgt>
                                        </p:tgtEl>
                                        <p:attrNameLst>
                                          <p:attrName>style.visibility</p:attrName>
                                        </p:attrNameLst>
                                      </p:cBhvr>
                                      <p:to>
                                        <p:strVal val="visible"/>
                                      </p:to>
                                    </p:set>
                                    <p:animEffect transition="in" filter="dissolve">
                                      <p:cBhvr>
                                        <p:cTn id="18" dur="500"/>
                                        <p:tgtEl>
                                          <p:spTgt spid="151">
                                            <p:txEl>
                                              <p:pRg st="1" end="1"/>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151">
                                            <p:txEl>
                                              <p:pRg st="2" end="2"/>
                                            </p:txEl>
                                          </p:spTgt>
                                        </p:tgtEl>
                                        <p:attrNameLst>
                                          <p:attrName>style.visibility</p:attrName>
                                        </p:attrNameLst>
                                      </p:cBhvr>
                                      <p:to>
                                        <p:strVal val="visible"/>
                                      </p:to>
                                    </p:set>
                                    <p:animEffect transition="in" filter="dissolve">
                                      <p:cBhvr>
                                        <p:cTn id="21" dur="500"/>
                                        <p:tgtEl>
                                          <p:spTgt spid="151">
                                            <p:txEl>
                                              <p:pRg st="2" end="2"/>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2" fill="hold" nodeType="clickEffect">
                                  <p:stCondLst>
                                    <p:cond delay="0"/>
                                  </p:stCondLst>
                                  <p:childTnLst>
                                    <p:set>
                                      <p:cBhvr>
                                        <p:cTn id="25" dur="1" fill="hold">
                                          <p:stCondLst>
                                            <p:cond delay="0"/>
                                          </p:stCondLst>
                                        </p:cTn>
                                        <p:tgtEl>
                                          <p:spTgt spid="153"/>
                                        </p:tgtEl>
                                        <p:attrNameLst>
                                          <p:attrName>style.visibility</p:attrName>
                                        </p:attrNameLst>
                                      </p:cBhvr>
                                      <p:to>
                                        <p:strVal val="visible"/>
                                      </p:to>
                                    </p:set>
                                    <p:animEffect transition="in" filter="wipe(right)">
                                      <p:cBhvr>
                                        <p:cTn id="26" dur="1000"/>
                                        <p:tgtEl>
                                          <p:spTgt spid="15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2" fill="hold" nodeType="clickEffect">
                                  <p:stCondLst>
                                    <p:cond delay="0"/>
                                  </p:stCondLst>
                                  <p:childTnLst>
                                    <p:set>
                                      <p:cBhvr>
                                        <p:cTn id="30" dur="1" fill="hold">
                                          <p:stCondLst>
                                            <p:cond delay="0"/>
                                          </p:stCondLst>
                                        </p:cTn>
                                        <p:tgtEl>
                                          <p:spTgt spid="166"/>
                                        </p:tgtEl>
                                        <p:attrNameLst>
                                          <p:attrName>style.visibility</p:attrName>
                                        </p:attrNameLst>
                                      </p:cBhvr>
                                      <p:to>
                                        <p:strVal val="visible"/>
                                      </p:to>
                                    </p:set>
                                    <p:animEffect transition="in" filter="wipe(right)">
                                      <p:cBhvr>
                                        <p:cTn id="31" dur="500"/>
                                        <p:tgtEl>
                                          <p:spTgt spid="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338138" y="191729"/>
            <a:ext cx="8455025" cy="648059"/>
          </a:xfrm>
        </p:spPr>
        <p:txBody>
          <a:bodyPr/>
          <a:lstStyle/>
          <a:p>
            <a:pPr eaLnBrk="1" hangingPunct="1"/>
            <a:r>
              <a:rPr lang="zh-CN" altLang="en-US">
                <a:latin typeface="+mn-lt"/>
              </a:rPr>
              <a:t>第</a:t>
            </a:r>
            <a:r>
              <a:rPr lang="en-US" altLang="zh-CN">
                <a:latin typeface="+mn-lt"/>
              </a:rPr>
              <a:t>4</a:t>
            </a:r>
            <a:r>
              <a:rPr lang="zh-CN" altLang="en-US">
                <a:latin typeface="+mn-lt"/>
              </a:rPr>
              <a:t>章 网络层</a:t>
            </a:r>
            <a:r>
              <a:rPr lang="en-US" altLang="zh-CN">
                <a:latin typeface="+mn-lt"/>
              </a:rPr>
              <a:t>: </a:t>
            </a:r>
            <a:r>
              <a:rPr lang="zh-CN" altLang="en-US">
                <a:latin typeface="+mn-lt"/>
              </a:rPr>
              <a:t>数据平面</a:t>
            </a:r>
            <a:endParaRPr lang="en-US" altLang="zh-CN">
              <a:latin typeface="+mn-lt"/>
            </a:endParaRPr>
          </a:p>
        </p:txBody>
      </p:sp>
      <p:sp>
        <p:nvSpPr>
          <p:cNvPr id="33795" name="Rectangle 3"/>
          <p:cNvSpPr>
            <a:spLocks noGrp="1" noChangeArrowheads="1"/>
          </p:cNvSpPr>
          <p:nvPr>
            <p:ph type="body" sz="half" idx="1"/>
          </p:nvPr>
        </p:nvSpPr>
        <p:spPr>
          <a:xfrm>
            <a:off x="338138" y="976313"/>
            <a:ext cx="4251617" cy="5247506"/>
          </a:xfrm>
        </p:spPr>
        <p:txBody>
          <a:bodyPr/>
          <a:lstStyle/>
          <a:p>
            <a:pPr eaLnBrk="1" hangingPunct="1">
              <a:lnSpc>
                <a:spcPct val="90000"/>
              </a:lnSpc>
              <a:buFontTx/>
              <a:buNone/>
            </a:pPr>
            <a:r>
              <a:rPr lang="en-US" altLang="zh-CN" sz="2000"/>
              <a:t>4.1 </a:t>
            </a:r>
            <a:r>
              <a:rPr lang="zh-CN" altLang="en-US" sz="2000">
                <a:solidFill>
                  <a:schemeClr val="hlink"/>
                </a:solidFill>
              </a:rPr>
              <a:t>网络层概述</a:t>
            </a:r>
            <a:endParaRPr lang="en-US" altLang="zh-CN" sz="2000">
              <a:solidFill>
                <a:schemeClr val="hlink"/>
              </a:solidFill>
            </a:endParaRPr>
          </a:p>
          <a:p>
            <a:pPr eaLnBrk="1" hangingPunct="1">
              <a:spcBef>
                <a:spcPts val="600"/>
              </a:spcBef>
            </a:pPr>
            <a:r>
              <a:rPr lang="zh-CN" altLang="en-US" sz="2000"/>
              <a:t>转发和路由选择</a:t>
            </a:r>
            <a:r>
              <a:rPr lang="en-US" altLang="zh-CN" sz="2000"/>
              <a:t>: </a:t>
            </a:r>
            <a:r>
              <a:rPr lang="zh-CN" altLang="en-US" sz="2000"/>
              <a:t>数据平面和控制平面</a:t>
            </a:r>
            <a:endParaRPr lang="en-US" altLang="zh-CN" sz="2000"/>
          </a:p>
          <a:p>
            <a:pPr eaLnBrk="1" hangingPunct="1">
              <a:spcBef>
                <a:spcPts val="600"/>
              </a:spcBef>
            </a:pPr>
            <a:r>
              <a:rPr lang="zh-CN" altLang="en-US" sz="2000"/>
              <a:t>网络服务模型</a:t>
            </a:r>
            <a:endParaRPr lang="en-US" altLang="zh-CN" sz="2000"/>
          </a:p>
          <a:p>
            <a:pPr eaLnBrk="1" hangingPunct="1">
              <a:lnSpc>
                <a:spcPct val="90000"/>
              </a:lnSpc>
              <a:buFontTx/>
              <a:buNone/>
            </a:pPr>
            <a:endParaRPr lang="en-US" altLang="zh-CN" sz="2000"/>
          </a:p>
          <a:p>
            <a:pPr eaLnBrk="1" hangingPunct="1">
              <a:lnSpc>
                <a:spcPct val="90000"/>
              </a:lnSpc>
              <a:buFontTx/>
              <a:buNone/>
            </a:pPr>
            <a:r>
              <a:rPr lang="en-US" altLang="zh-CN" sz="2000"/>
              <a:t>4.2 </a:t>
            </a:r>
            <a:r>
              <a:rPr lang="zh-CN" altLang="en-US" sz="2000"/>
              <a:t>路由器工作原理</a:t>
            </a:r>
            <a:endParaRPr lang="en-US" altLang="zh-CN" sz="2000"/>
          </a:p>
          <a:p>
            <a:pPr eaLnBrk="1" hangingPunct="1">
              <a:lnSpc>
                <a:spcPct val="90000"/>
              </a:lnSpc>
              <a:spcBef>
                <a:spcPts val="600"/>
              </a:spcBef>
            </a:pPr>
            <a:r>
              <a:rPr lang="zh-CN" altLang="en-US" sz="2000"/>
              <a:t>输入端口处理和基于目的地转发</a:t>
            </a:r>
            <a:endParaRPr lang="en-US" altLang="zh-CN" sz="2000"/>
          </a:p>
          <a:p>
            <a:pPr eaLnBrk="1" hangingPunct="1">
              <a:lnSpc>
                <a:spcPct val="90000"/>
              </a:lnSpc>
              <a:spcBef>
                <a:spcPts val="600"/>
              </a:spcBef>
            </a:pPr>
            <a:r>
              <a:rPr lang="zh-CN" altLang="en-US" sz="2000"/>
              <a:t>交换</a:t>
            </a:r>
            <a:endParaRPr lang="en-US" altLang="zh-CN" sz="2000"/>
          </a:p>
          <a:p>
            <a:pPr eaLnBrk="1" hangingPunct="1">
              <a:lnSpc>
                <a:spcPct val="90000"/>
              </a:lnSpc>
              <a:spcBef>
                <a:spcPts val="600"/>
              </a:spcBef>
            </a:pPr>
            <a:r>
              <a:rPr lang="zh-CN" altLang="en-US" sz="2000"/>
              <a:t>输出端口处理</a:t>
            </a:r>
            <a:endParaRPr lang="en-US" altLang="zh-CN" sz="2000"/>
          </a:p>
          <a:p>
            <a:pPr eaLnBrk="1" hangingPunct="1">
              <a:lnSpc>
                <a:spcPct val="90000"/>
              </a:lnSpc>
              <a:spcBef>
                <a:spcPts val="600"/>
              </a:spcBef>
            </a:pPr>
            <a:r>
              <a:rPr lang="zh-CN" altLang="en-US" sz="2000"/>
              <a:t>何处出现排队</a:t>
            </a:r>
            <a:endParaRPr lang="en-US" altLang="zh-CN" sz="2000"/>
          </a:p>
          <a:p>
            <a:pPr eaLnBrk="1" hangingPunct="1">
              <a:lnSpc>
                <a:spcPct val="90000"/>
              </a:lnSpc>
              <a:spcBef>
                <a:spcPts val="600"/>
              </a:spcBef>
            </a:pPr>
            <a:r>
              <a:rPr lang="zh-CN" altLang="en-US" sz="2000"/>
              <a:t>分组调度</a:t>
            </a:r>
            <a:endParaRPr lang="en-US" altLang="zh-CN" sz="2000"/>
          </a:p>
          <a:p>
            <a:pPr eaLnBrk="1" hangingPunct="1">
              <a:lnSpc>
                <a:spcPct val="90000"/>
              </a:lnSpc>
              <a:buFontTx/>
              <a:buNone/>
            </a:pPr>
            <a:endParaRPr lang="en-US" altLang="zh-CN" sz="2000"/>
          </a:p>
          <a:p>
            <a:pPr eaLnBrk="1" hangingPunct="1">
              <a:lnSpc>
                <a:spcPct val="90000"/>
              </a:lnSpc>
              <a:buFontTx/>
              <a:buNone/>
            </a:pPr>
            <a:r>
              <a:rPr lang="en-US" altLang="zh-CN" sz="2000"/>
              <a:t>4.4 </a:t>
            </a:r>
            <a:r>
              <a:rPr lang="zh-CN" altLang="en-US" sz="2000"/>
              <a:t>网际协议</a:t>
            </a:r>
            <a:r>
              <a:rPr lang="en-US" altLang="zh-CN" sz="2000"/>
              <a:t>: IPv4</a:t>
            </a:r>
            <a:r>
              <a:rPr lang="zh-CN" altLang="en-US" sz="2000"/>
              <a:t>、寻址、</a:t>
            </a:r>
            <a:r>
              <a:rPr lang="en-US" altLang="zh-CN" sz="2000"/>
              <a:t>IPv6</a:t>
            </a:r>
            <a:r>
              <a:rPr lang="zh-CN" altLang="en-US" sz="2000"/>
              <a:t>及其它</a:t>
            </a:r>
            <a:endParaRPr lang="en-US" altLang="zh-CN" sz="2000"/>
          </a:p>
          <a:p>
            <a:pPr eaLnBrk="1" hangingPunct="1">
              <a:lnSpc>
                <a:spcPct val="90000"/>
              </a:lnSpc>
              <a:spcBef>
                <a:spcPts val="600"/>
              </a:spcBef>
            </a:pPr>
            <a:r>
              <a:rPr lang="en-US" altLang="zh-CN" sz="2000"/>
              <a:t>IPv4 </a:t>
            </a:r>
            <a:r>
              <a:rPr lang="zh-CN" altLang="en-US" sz="2000"/>
              <a:t>数据报格式</a:t>
            </a:r>
            <a:endParaRPr lang="en-US" altLang="zh-CN" sz="2000"/>
          </a:p>
        </p:txBody>
      </p:sp>
      <p:sp>
        <p:nvSpPr>
          <p:cNvPr id="1320964" name="Rectangle 4"/>
          <p:cNvSpPr>
            <a:spLocks noGrp="1" noChangeArrowheads="1"/>
          </p:cNvSpPr>
          <p:nvPr>
            <p:ph type="body" sz="half" idx="2"/>
          </p:nvPr>
        </p:nvSpPr>
        <p:spPr>
          <a:xfrm>
            <a:off x="4785064" y="1002889"/>
            <a:ext cx="4008099" cy="5220929"/>
          </a:xfrm>
        </p:spPr>
        <p:txBody>
          <a:bodyPr/>
          <a:lstStyle/>
          <a:p>
            <a:pPr eaLnBrk="1" hangingPunct="1">
              <a:lnSpc>
                <a:spcPct val="90000"/>
              </a:lnSpc>
              <a:spcBef>
                <a:spcPts val="600"/>
              </a:spcBef>
              <a:defRPr/>
            </a:pPr>
            <a:r>
              <a:rPr lang="en-US" altLang="zh-CN" sz="2000"/>
              <a:t>IPv4 </a:t>
            </a:r>
            <a:r>
              <a:rPr lang="zh-CN" altLang="en-US" sz="2000"/>
              <a:t>数据报分片</a:t>
            </a:r>
            <a:endParaRPr lang="en-US" altLang="zh-CN" sz="2000"/>
          </a:p>
          <a:p>
            <a:pPr eaLnBrk="1" hangingPunct="1">
              <a:lnSpc>
                <a:spcPct val="90000"/>
              </a:lnSpc>
              <a:spcBef>
                <a:spcPts val="600"/>
              </a:spcBef>
              <a:defRPr/>
            </a:pPr>
            <a:r>
              <a:rPr lang="en-US" altLang="zh-CN" sz="2000"/>
              <a:t>IPv4 </a:t>
            </a:r>
            <a:r>
              <a:rPr lang="zh-CN" altLang="en-US" sz="2000"/>
              <a:t>编址</a:t>
            </a:r>
            <a:endParaRPr lang="en-US" altLang="zh-CN" sz="2000"/>
          </a:p>
          <a:p>
            <a:pPr eaLnBrk="1" hangingPunct="1">
              <a:lnSpc>
                <a:spcPct val="90000"/>
              </a:lnSpc>
              <a:spcBef>
                <a:spcPts val="600"/>
              </a:spcBef>
              <a:defRPr/>
            </a:pPr>
            <a:r>
              <a:rPr lang="zh-CN" altLang="en-US" sz="2000"/>
              <a:t>网络地址转换</a:t>
            </a:r>
            <a:endParaRPr lang="en-US" altLang="zh-CN" sz="2000"/>
          </a:p>
          <a:p>
            <a:pPr eaLnBrk="1" hangingPunct="1">
              <a:lnSpc>
                <a:spcPct val="90000"/>
              </a:lnSpc>
              <a:spcBef>
                <a:spcPts val="600"/>
              </a:spcBef>
              <a:defRPr/>
            </a:pPr>
            <a:r>
              <a:rPr lang="en-US" altLang="zh-CN" sz="2000"/>
              <a:t>IPv6</a:t>
            </a:r>
          </a:p>
          <a:p>
            <a:pPr eaLnBrk="1" hangingPunct="1">
              <a:lnSpc>
                <a:spcPct val="90000"/>
              </a:lnSpc>
              <a:buFontTx/>
              <a:buNone/>
              <a:defRPr/>
            </a:pPr>
            <a:endParaRPr lang="en-US" altLang="zh-CN" sz="2000"/>
          </a:p>
          <a:p>
            <a:pPr eaLnBrk="1" hangingPunct="1">
              <a:lnSpc>
                <a:spcPct val="90000"/>
              </a:lnSpc>
              <a:buFontTx/>
              <a:buNone/>
              <a:defRPr/>
            </a:pPr>
            <a:r>
              <a:rPr lang="en-US" altLang="zh-CN" sz="2000"/>
              <a:t>4.5 </a:t>
            </a:r>
            <a:r>
              <a:rPr lang="zh-CN" altLang="en-US" sz="2000"/>
              <a:t>通用转发和</a:t>
            </a:r>
            <a:r>
              <a:rPr lang="en-US" altLang="zh-CN" sz="2000"/>
              <a:t>SDN</a:t>
            </a:r>
          </a:p>
          <a:p>
            <a:pPr eaLnBrk="1" hangingPunct="1">
              <a:lnSpc>
                <a:spcPct val="90000"/>
              </a:lnSpc>
              <a:spcBef>
                <a:spcPts val="600"/>
              </a:spcBef>
              <a:defRPr/>
            </a:pPr>
            <a:r>
              <a:rPr lang="zh-CN" altLang="en-US" sz="2000"/>
              <a:t>匹配</a:t>
            </a:r>
            <a:endParaRPr lang="en-US" altLang="zh-CN" sz="2000"/>
          </a:p>
          <a:p>
            <a:pPr eaLnBrk="1" hangingPunct="1">
              <a:lnSpc>
                <a:spcPct val="90000"/>
              </a:lnSpc>
              <a:spcBef>
                <a:spcPts val="600"/>
              </a:spcBef>
              <a:defRPr/>
            </a:pPr>
            <a:r>
              <a:rPr lang="zh-CN" altLang="en-US" sz="2000"/>
              <a:t>动作</a:t>
            </a:r>
            <a:endParaRPr lang="en-US" altLang="zh-CN" sz="2000"/>
          </a:p>
          <a:p>
            <a:pPr eaLnBrk="1" hangingPunct="1">
              <a:lnSpc>
                <a:spcPct val="90000"/>
              </a:lnSpc>
              <a:spcBef>
                <a:spcPts val="600"/>
              </a:spcBef>
              <a:defRPr/>
            </a:pPr>
            <a:r>
              <a:rPr lang="zh-CN" altLang="en-US" sz="2000"/>
              <a:t>匹配加动作操作中的</a:t>
            </a:r>
            <a:r>
              <a:rPr lang="en-US" altLang="zh-CN" sz="2000"/>
              <a:t>OpenFlow</a:t>
            </a:r>
            <a:r>
              <a:rPr lang="zh-CN" altLang="en-US" sz="2000"/>
              <a:t>例子</a:t>
            </a:r>
            <a:endParaRPr lang="en-US" altLang="zh-CN" sz="2000"/>
          </a:p>
          <a:p>
            <a:pPr eaLnBrk="1" hangingPunct="1">
              <a:lnSpc>
                <a:spcPct val="90000"/>
              </a:lnSpc>
              <a:buFontTx/>
              <a:buNone/>
              <a:defRPr/>
            </a:pPr>
            <a:endParaRPr lang="en-US" altLang="zh-CN" sz="2000"/>
          </a:p>
          <a:p>
            <a:pPr eaLnBrk="1" hangingPunct="1">
              <a:lnSpc>
                <a:spcPct val="90000"/>
              </a:lnSpc>
              <a:buFontTx/>
              <a:buNone/>
              <a:defRPr/>
            </a:pPr>
            <a:r>
              <a:rPr lang="en-US" altLang="zh-CN" sz="2000"/>
              <a:t>4.5 </a:t>
            </a:r>
            <a:r>
              <a:rPr lang="zh-CN" altLang="en-US" sz="2000"/>
              <a:t>中间盒</a:t>
            </a:r>
            <a:endParaRPr lang="en-US" altLang="zh-CN" sz="2000"/>
          </a:p>
          <a:p>
            <a:pPr eaLnBrk="1" hangingPunct="1">
              <a:lnSpc>
                <a:spcPct val="90000"/>
              </a:lnSpc>
              <a:buFontTx/>
              <a:buNone/>
              <a:defRPr/>
            </a:pPr>
            <a:endParaRPr lang="en-US" altLang="zh-CN" sz="2000"/>
          </a:p>
          <a:p>
            <a:pPr eaLnBrk="1" hangingPunct="1">
              <a:lnSpc>
                <a:spcPct val="90000"/>
              </a:lnSpc>
              <a:buNone/>
              <a:defRPr/>
            </a:pPr>
            <a:r>
              <a:rPr lang="en-US" altLang="zh-CN" sz="2000"/>
              <a:t>4.6 </a:t>
            </a:r>
            <a:r>
              <a:rPr lang="zh-CN" altLang="en-US" sz="2000"/>
              <a:t>小 结</a:t>
            </a:r>
          </a:p>
          <a:p>
            <a:pPr eaLnBrk="1" hangingPunct="1">
              <a:lnSpc>
                <a:spcPct val="90000"/>
              </a:lnSpc>
              <a:buFontTx/>
              <a:buNone/>
              <a:defRPr/>
            </a:pPr>
            <a:endParaRPr lang="zh-CN" altLang="en-US" sz="200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827" name="Group 3"/>
          <p:cNvGrpSpPr>
            <a:grpSpLocks/>
          </p:cNvGrpSpPr>
          <p:nvPr/>
        </p:nvGrpSpPr>
        <p:grpSpPr bwMode="auto">
          <a:xfrm>
            <a:off x="1871663" y="2117725"/>
            <a:ext cx="5076825" cy="3381375"/>
            <a:chOff x="1179" y="1422"/>
            <a:chExt cx="3198" cy="2130"/>
          </a:xfrm>
        </p:grpSpPr>
        <p:sp>
          <p:nvSpPr>
            <p:cNvPr id="77828" name="Rectangle 4"/>
            <p:cNvSpPr>
              <a:spLocks noChangeArrowheads="1"/>
            </p:cNvSpPr>
            <p:nvPr/>
          </p:nvSpPr>
          <p:spPr bwMode="auto">
            <a:xfrm>
              <a:off x="1336" y="1765"/>
              <a:ext cx="1066" cy="355"/>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77829" name="Line 5"/>
            <p:cNvSpPr>
              <a:spLocks noChangeShapeType="1"/>
            </p:cNvSpPr>
            <p:nvPr/>
          </p:nvSpPr>
          <p:spPr bwMode="auto">
            <a:xfrm>
              <a:off x="1703" y="1777"/>
              <a:ext cx="0" cy="331"/>
            </a:xfrm>
            <a:prstGeom prst="line">
              <a:avLst/>
            </a:prstGeom>
            <a:noFill/>
            <a:ln w="9525">
              <a:solidFill>
                <a:schemeClr val="tx1"/>
              </a:solidFill>
              <a:round/>
              <a:headEnd/>
              <a:tailEnd/>
            </a:ln>
          </p:spPr>
          <p:txBody>
            <a:bodyPr wrap="none"/>
            <a:lstStyle/>
            <a:p>
              <a:endParaRPr lang="zh-CN" altLang="en-US"/>
            </a:p>
          </p:txBody>
        </p:sp>
        <p:sp>
          <p:nvSpPr>
            <p:cNvPr id="77830" name="Line 6"/>
            <p:cNvSpPr>
              <a:spLocks noChangeShapeType="1"/>
            </p:cNvSpPr>
            <p:nvPr/>
          </p:nvSpPr>
          <p:spPr bwMode="auto">
            <a:xfrm>
              <a:off x="2063" y="1777"/>
              <a:ext cx="0" cy="331"/>
            </a:xfrm>
            <a:prstGeom prst="line">
              <a:avLst/>
            </a:prstGeom>
            <a:noFill/>
            <a:ln w="9525">
              <a:solidFill>
                <a:schemeClr val="tx1"/>
              </a:solidFill>
              <a:round/>
              <a:headEnd/>
              <a:tailEnd/>
            </a:ln>
          </p:spPr>
          <p:txBody>
            <a:bodyPr wrap="none"/>
            <a:lstStyle/>
            <a:p>
              <a:endParaRPr lang="zh-CN" altLang="en-US"/>
            </a:p>
          </p:txBody>
        </p:sp>
        <p:sp>
          <p:nvSpPr>
            <p:cNvPr id="77831" name="Text Box 7"/>
            <p:cNvSpPr txBox="1">
              <a:spLocks noChangeArrowheads="1"/>
            </p:cNvSpPr>
            <p:nvPr/>
          </p:nvSpPr>
          <p:spPr bwMode="auto">
            <a:xfrm>
              <a:off x="1646" y="1422"/>
              <a:ext cx="415" cy="231"/>
            </a:xfrm>
            <a:prstGeom prst="rect">
              <a:avLst/>
            </a:prstGeom>
            <a:noFill/>
            <a:ln w="9525">
              <a:noFill/>
              <a:miter lim="800000"/>
              <a:headEnd/>
              <a:tailEnd/>
            </a:ln>
          </p:spPr>
          <p:txBody>
            <a:bodyPr wrap="none">
              <a:spAutoFit/>
            </a:bodyPr>
            <a:lstStyle/>
            <a:p>
              <a:pPr eaLnBrk="1" hangingPunct="1"/>
              <a:r>
                <a:rPr lang="en-US" altLang="zh-CN">
                  <a:latin typeface="Tahoma" pitchFamily="34" charset="0"/>
                </a:rPr>
                <a:t>flags</a:t>
              </a:r>
            </a:p>
          </p:txBody>
        </p:sp>
        <p:sp>
          <p:nvSpPr>
            <p:cNvPr id="77832" name="Text Box 8"/>
            <p:cNvSpPr txBox="1">
              <a:spLocks noChangeArrowheads="1"/>
            </p:cNvSpPr>
            <p:nvPr/>
          </p:nvSpPr>
          <p:spPr bwMode="auto">
            <a:xfrm>
              <a:off x="1413" y="1826"/>
              <a:ext cx="195" cy="231"/>
            </a:xfrm>
            <a:prstGeom prst="rect">
              <a:avLst/>
            </a:prstGeom>
            <a:noFill/>
            <a:ln w="9525">
              <a:noFill/>
              <a:miter lim="800000"/>
              <a:headEnd/>
              <a:tailEnd/>
            </a:ln>
          </p:spPr>
          <p:txBody>
            <a:bodyPr wrap="none">
              <a:spAutoFit/>
            </a:bodyPr>
            <a:lstStyle/>
            <a:p>
              <a:pPr eaLnBrk="1" hangingPunct="1"/>
              <a:r>
                <a:rPr lang="en-US" altLang="zh-CN">
                  <a:latin typeface="Tahoma" pitchFamily="34" charset="0"/>
                </a:rPr>
                <a:t>0</a:t>
              </a:r>
            </a:p>
          </p:txBody>
        </p:sp>
        <p:sp>
          <p:nvSpPr>
            <p:cNvPr id="77833" name="Text Box 9"/>
            <p:cNvSpPr txBox="1">
              <a:spLocks noChangeArrowheads="1"/>
            </p:cNvSpPr>
            <p:nvPr/>
          </p:nvSpPr>
          <p:spPr bwMode="auto">
            <a:xfrm>
              <a:off x="1773" y="1826"/>
              <a:ext cx="289" cy="231"/>
            </a:xfrm>
            <a:prstGeom prst="rect">
              <a:avLst/>
            </a:prstGeom>
            <a:noFill/>
            <a:ln w="9525">
              <a:noFill/>
              <a:miter lim="800000"/>
              <a:headEnd/>
              <a:tailEnd/>
            </a:ln>
          </p:spPr>
          <p:txBody>
            <a:bodyPr wrap="none">
              <a:spAutoFit/>
            </a:bodyPr>
            <a:lstStyle/>
            <a:p>
              <a:pPr eaLnBrk="1" hangingPunct="1"/>
              <a:r>
                <a:rPr lang="en-US" altLang="zh-CN">
                  <a:latin typeface="Tahoma" pitchFamily="34" charset="0"/>
                </a:rPr>
                <a:t>DF</a:t>
              </a:r>
            </a:p>
          </p:txBody>
        </p:sp>
        <p:sp>
          <p:nvSpPr>
            <p:cNvPr id="77834" name="Text Box 10"/>
            <p:cNvSpPr txBox="1">
              <a:spLocks noChangeArrowheads="1"/>
            </p:cNvSpPr>
            <p:nvPr/>
          </p:nvSpPr>
          <p:spPr bwMode="auto">
            <a:xfrm>
              <a:off x="2097" y="1826"/>
              <a:ext cx="302" cy="231"/>
            </a:xfrm>
            <a:prstGeom prst="rect">
              <a:avLst/>
            </a:prstGeom>
            <a:noFill/>
            <a:ln w="9525">
              <a:noFill/>
              <a:miter lim="800000"/>
              <a:headEnd/>
              <a:tailEnd/>
            </a:ln>
          </p:spPr>
          <p:txBody>
            <a:bodyPr wrap="none">
              <a:spAutoFit/>
            </a:bodyPr>
            <a:lstStyle/>
            <a:p>
              <a:pPr eaLnBrk="1" hangingPunct="1"/>
              <a:r>
                <a:rPr lang="en-US" altLang="zh-CN">
                  <a:latin typeface="Tahoma" pitchFamily="34" charset="0"/>
                </a:rPr>
                <a:t>MF</a:t>
              </a:r>
            </a:p>
          </p:txBody>
        </p:sp>
        <p:sp>
          <p:nvSpPr>
            <p:cNvPr id="77835" name="Text Box 11"/>
            <p:cNvSpPr txBox="1">
              <a:spLocks noChangeArrowheads="1"/>
            </p:cNvSpPr>
            <p:nvPr/>
          </p:nvSpPr>
          <p:spPr bwMode="auto">
            <a:xfrm>
              <a:off x="1354" y="2169"/>
              <a:ext cx="289" cy="870"/>
            </a:xfrm>
            <a:prstGeom prst="rect">
              <a:avLst/>
            </a:prstGeom>
            <a:noFill/>
            <a:ln w="9525">
              <a:noFill/>
              <a:miter lim="800000"/>
              <a:headEnd/>
              <a:tailEnd/>
            </a:ln>
          </p:spPr>
          <p:txBody>
            <a:bodyPr vert="eaVert">
              <a:spAutoFit/>
            </a:bodyPr>
            <a:lstStyle/>
            <a:p>
              <a:pPr eaLnBrk="1" hangingPunct="1">
                <a:spcBef>
                  <a:spcPct val="50000"/>
                </a:spcBef>
              </a:pPr>
              <a:r>
                <a:rPr lang="en-US" altLang="zh-CN">
                  <a:latin typeface="Tahoma" pitchFamily="34" charset="0"/>
                </a:rPr>
                <a:t>Reserved</a:t>
              </a:r>
            </a:p>
          </p:txBody>
        </p:sp>
        <p:sp>
          <p:nvSpPr>
            <p:cNvPr id="77836" name="Text Box 12"/>
            <p:cNvSpPr txBox="1">
              <a:spLocks noChangeArrowheads="1"/>
            </p:cNvSpPr>
            <p:nvPr/>
          </p:nvSpPr>
          <p:spPr bwMode="auto">
            <a:xfrm>
              <a:off x="1180" y="2953"/>
              <a:ext cx="3197" cy="231"/>
            </a:xfrm>
            <a:prstGeom prst="rect">
              <a:avLst/>
            </a:prstGeom>
            <a:noFill/>
            <a:ln w="9525">
              <a:noFill/>
              <a:miter lim="800000"/>
              <a:headEnd/>
              <a:tailEnd/>
            </a:ln>
          </p:spPr>
          <p:txBody>
            <a:bodyPr wrap="none">
              <a:spAutoFit/>
            </a:bodyPr>
            <a:lstStyle/>
            <a:p>
              <a:pPr eaLnBrk="1" hangingPunct="1"/>
              <a:r>
                <a:rPr lang="en-US" altLang="zh-CN">
                  <a:latin typeface="Tahoma" pitchFamily="34" charset="0"/>
                </a:rPr>
                <a:t>DF=0:   May Fragment;   DF=1: Don’t Fragment</a:t>
              </a:r>
            </a:p>
          </p:txBody>
        </p:sp>
        <p:sp>
          <p:nvSpPr>
            <p:cNvPr id="77837" name="Text Box 13"/>
            <p:cNvSpPr txBox="1">
              <a:spLocks noChangeArrowheads="1"/>
            </p:cNvSpPr>
            <p:nvPr/>
          </p:nvSpPr>
          <p:spPr bwMode="auto">
            <a:xfrm>
              <a:off x="1179" y="3321"/>
              <a:ext cx="3162" cy="231"/>
            </a:xfrm>
            <a:prstGeom prst="rect">
              <a:avLst/>
            </a:prstGeom>
            <a:noFill/>
            <a:ln w="9525">
              <a:noFill/>
              <a:miter lim="800000"/>
              <a:headEnd/>
              <a:tailEnd/>
            </a:ln>
          </p:spPr>
          <p:txBody>
            <a:bodyPr wrap="none">
              <a:spAutoFit/>
            </a:bodyPr>
            <a:lstStyle/>
            <a:p>
              <a:pPr eaLnBrk="1" hangingPunct="1"/>
              <a:r>
                <a:rPr lang="en-US" altLang="zh-CN">
                  <a:latin typeface="Tahoma" pitchFamily="34" charset="0"/>
                </a:rPr>
                <a:t>MF=0:  Last Fragment;   MF=1: More Fragment</a:t>
              </a:r>
            </a:p>
          </p:txBody>
        </p:sp>
      </p:grpSp>
      <p:sp>
        <p:nvSpPr>
          <p:cNvPr id="2" name="标题 1"/>
          <p:cNvSpPr>
            <a:spLocks noGrp="1"/>
          </p:cNvSpPr>
          <p:nvPr>
            <p:ph type="title"/>
          </p:nvPr>
        </p:nvSpPr>
        <p:spPr/>
        <p:txBody>
          <a:bodyPr/>
          <a:lstStyle/>
          <a:p>
            <a:r>
              <a:rPr lang="en-US" altLang="zh-CN">
                <a:latin typeface="+mn-lt"/>
              </a:rPr>
              <a:t>Flags</a:t>
            </a:r>
            <a:endParaRPr lang="zh-CN" altLang="en-US">
              <a:latin typeface="+mn-lt"/>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p:cNvPicPr>
            <a:picLocks noChangeAspect="1" noChangeArrowheads="1"/>
          </p:cNvPicPr>
          <p:nvPr/>
        </p:nvPicPr>
        <p:blipFill>
          <a:blip r:embed="rId3" cstate="print"/>
          <a:srcRect/>
          <a:stretch>
            <a:fillRect/>
          </a:stretch>
        </p:blipFill>
        <p:spPr bwMode="auto">
          <a:xfrm>
            <a:off x="503238" y="2246313"/>
            <a:ext cx="7751762" cy="3011487"/>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a:latin typeface="Gill Sans MT" panose="020B0502020104020203" pitchFamily="34" charset="0"/>
              </a:rPr>
              <a:t>IP Fragmentation and Reassembly</a:t>
            </a:r>
            <a:endParaRPr lang="zh-CN"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3"/>
          <p:cNvPicPr>
            <a:picLocks noChangeAspect="1" noChangeArrowheads="1"/>
          </p:cNvPicPr>
          <p:nvPr/>
        </p:nvPicPr>
        <p:blipFill>
          <a:blip r:embed="rId3" cstate="print"/>
          <a:srcRect/>
          <a:stretch>
            <a:fillRect/>
          </a:stretch>
        </p:blipFill>
        <p:spPr bwMode="auto">
          <a:xfrm>
            <a:off x="762000" y="1104900"/>
            <a:ext cx="6956425" cy="5126038"/>
          </a:xfrm>
          <a:prstGeom prst="rect">
            <a:avLst/>
          </a:prstGeom>
          <a:noFill/>
          <a:ln w="9525">
            <a:noFill/>
            <a:miter lim="800000"/>
            <a:headEnd/>
            <a:tailEnd/>
          </a:ln>
        </p:spPr>
      </p:pic>
      <p:sp>
        <p:nvSpPr>
          <p:cNvPr id="79875" name="Rectangle 4"/>
          <p:cNvSpPr>
            <a:spLocks noGrp="1" noChangeArrowheads="1"/>
          </p:cNvSpPr>
          <p:nvPr>
            <p:ph type="title"/>
          </p:nvPr>
        </p:nvSpPr>
        <p:spPr/>
        <p:txBody>
          <a:bodyPr/>
          <a:lstStyle/>
          <a:p>
            <a:r>
              <a:rPr lang="en-US" altLang="zh-CN">
                <a:latin typeface="Gill Sans MT" panose="020B0502020104020203" pitchFamily="34" charset="0"/>
              </a:rPr>
              <a:t>Detailed fragmentation example</a:t>
            </a:r>
            <a:endParaRPr lang="zh-CN" altLang="en-US">
              <a:latin typeface="Gill Sans MT" panose="020B0502020104020203" pitchFamily="34"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Rectangle 2"/>
          <p:cNvSpPr>
            <a:spLocks noGrp="1" noChangeArrowheads="1"/>
          </p:cNvSpPr>
          <p:nvPr>
            <p:ph type="title"/>
          </p:nvPr>
        </p:nvSpPr>
        <p:spPr/>
        <p:txBody>
          <a:bodyPr/>
          <a:lstStyle/>
          <a:p>
            <a:pPr eaLnBrk="1" hangingPunct="1"/>
            <a:r>
              <a:rPr lang="en-US" altLang="zh-CN"/>
              <a:t>IPv4 </a:t>
            </a:r>
            <a:r>
              <a:rPr lang="zh-CN" altLang="en-US"/>
              <a:t>数据报分片</a:t>
            </a:r>
          </a:p>
        </p:txBody>
      </p:sp>
      <p:grpSp>
        <p:nvGrpSpPr>
          <p:cNvPr id="74757" name="Group 4"/>
          <p:cNvGrpSpPr>
            <a:grpSpLocks/>
          </p:cNvGrpSpPr>
          <p:nvPr/>
        </p:nvGrpSpPr>
        <p:grpSpPr bwMode="auto">
          <a:xfrm>
            <a:off x="3595688" y="1527175"/>
            <a:ext cx="4248150" cy="665163"/>
            <a:chOff x="3006" y="1205"/>
            <a:chExt cx="2676" cy="419"/>
          </a:xfrm>
        </p:grpSpPr>
        <p:sp>
          <p:nvSpPr>
            <p:cNvPr id="74807" name="Rectangle 5"/>
            <p:cNvSpPr>
              <a:spLocks noChangeArrowheads="1"/>
            </p:cNvSpPr>
            <p:nvPr/>
          </p:nvSpPr>
          <p:spPr bwMode="auto">
            <a:xfrm>
              <a:off x="3048" y="1212"/>
              <a:ext cx="2634" cy="34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u="none">
                <a:ea typeface="楷体" panose="02010609060101010101" pitchFamily="49" charset="-122"/>
                <a:cs typeface="Arial" panose="020B0604020202020204" pitchFamily="34" charset="0"/>
              </a:endParaRPr>
            </a:p>
          </p:txBody>
        </p:sp>
        <p:sp>
          <p:nvSpPr>
            <p:cNvPr id="74808" name="Rectangle 6"/>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74809" name="Text Box 7"/>
            <p:cNvSpPr txBox="1">
              <a:spLocks noChangeArrowheads="1"/>
            </p:cNvSpPr>
            <p:nvPr/>
          </p:nvSpPr>
          <p:spPr bwMode="auto">
            <a:xfrm>
              <a:off x="3734" y="1205"/>
              <a:ext cx="27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ea typeface="楷体" panose="02010609060101010101" pitchFamily="49" charset="-122"/>
                  <a:cs typeface="Arial" panose="020B0604020202020204" pitchFamily="34" charset="0"/>
                </a:rPr>
                <a:t>ID</a:t>
              </a:r>
            </a:p>
            <a:p>
              <a:r>
                <a:rPr lang="en-US" altLang="zh-CN" u="none">
                  <a:ea typeface="楷体" panose="02010609060101010101" pitchFamily="49" charset="-122"/>
                  <a:cs typeface="Arial" panose="020B0604020202020204" pitchFamily="34" charset="0"/>
                </a:rPr>
                <a:t>=x</a:t>
              </a:r>
            </a:p>
          </p:txBody>
        </p:sp>
        <p:sp>
          <p:nvSpPr>
            <p:cNvPr id="74810" name="Text Box 8"/>
            <p:cNvSpPr txBox="1">
              <a:spLocks noChangeArrowheads="1"/>
            </p:cNvSpPr>
            <p:nvPr/>
          </p:nvSpPr>
          <p:spPr bwMode="auto">
            <a:xfrm>
              <a:off x="4648" y="1217"/>
              <a:ext cx="469"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楷体" panose="02010609060101010101" pitchFamily="49" charset="-122"/>
                  <a:cs typeface="Arial" panose="020B0604020202020204" pitchFamily="34" charset="0"/>
                </a:rPr>
                <a:t>offset</a:t>
              </a:r>
            </a:p>
            <a:p>
              <a:pPr algn="ctr"/>
              <a:r>
                <a:rPr lang="en-US" altLang="zh-CN" u="none">
                  <a:ea typeface="楷体" panose="02010609060101010101" pitchFamily="49" charset="-122"/>
                  <a:cs typeface="Arial" panose="020B0604020202020204" pitchFamily="34" charset="0"/>
                </a:rPr>
                <a:t>=0</a:t>
              </a:r>
            </a:p>
          </p:txBody>
        </p:sp>
        <p:sp>
          <p:nvSpPr>
            <p:cNvPr id="74811" name="Text Box 9"/>
            <p:cNvSpPr txBox="1">
              <a:spLocks noChangeArrowheads="1"/>
            </p:cNvSpPr>
            <p:nvPr/>
          </p:nvSpPr>
          <p:spPr bwMode="auto">
            <a:xfrm>
              <a:off x="4014" y="1217"/>
              <a:ext cx="601"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楷体" panose="02010609060101010101" pitchFamily="49" charset="-122"/>
                  <a:cs typeface="Arial" panose="020B0604020202020204" pitchFamily="34" charset="0"/>
                </a:rPr>
                <a:t>fragflag</a:t>
              </a:r>
            </a:p>
            <a:p>
              <a:pPr algn="ctr"/>
              <a:r>
                <a:rPr lang="en-US" altLang="zh-CN" u="none">
                  <a:ea typeface="楷体" panose="02010609060101010101" pitchFamily="49" charset="-122"/>
                  <a:cs typeface="Arial" panose="020B0604020202020204" pitchFamily="34" charset="0"/>
                </a:rPr>
                <a:t>=0</a:t>
              </a:r>
            </a:p>
          </p:txBody>
        </p:sp>
        <p:sp>
          <p:nvSpPr>
            <p:cNvPr id="74812" name="Text Box 10"/>
            <p:cNvSpPr txBox="1">
              <a:spLocks noChangeArrowheads="1"/>
            </p:cNvSpPr>
            <p:nvPr/>
          </p:nvSpPr>
          <p:spPr bwMode="auto">
            <a:xfrm>
              <a:off x="3230" y="1205"/>
              <a:ext cx="524"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ea typeface="楷体" panose="02010609060101010101" pitchFamily="49" charset="-122"/>
                  <a:cs typeface="Arial" panose="020B0604020202020204" pitchFamily="34" charset="0"/>
                </a:rPr>
                <a:t>length</a:t>
              </a:r>
            </a:p>
            <a:p>
              <a:r>
                <a:rPr lang="en-US" altLang="zh-CN" u="none">
                  <a:ea typeface="楷体" panose="02010609060101010101" pitchFamily="49" charset="-122"/>
                  <a:cs typeface="Arial" panose="020B0604020202020204" pitchFamily="34" charset="0"/>
                </a:rPr>
                <a:t>=4000</a:t>
              </a:r>
            </a:p>
          </p:txBody>
        </p:sp>
        <p:sp>
          <p:nvSpPr>
            <p:cNvPr id="74813" name="Line 11"/>
            <p:cNvSpPr>
              <a:spLocks noChangeShapeType="1"/>
            </p:cNvSpPr>
            <p:nvPr/>
          </p:nvSpPr>
          <p:spPr bwMode="auto">
            <a:xfrm>
              <a:off x="3246"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814" name="Line 12"/>
            <p:cNvSpPr>
              <a:spLocks noChangeShapeType="1"/>
            </p:cNvSpPr>
            <p:nvPr/>
          </p:nvSpPr>
          <p:spPr bwMode="auto">
            <a:xfrm>
              <a:off x="3750"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815" name="Line 13"/>
            <p:cNvSpPr>
              <a:spLocks noChangeShapeType="1"/>
            </p:cNvSpPr>
            <p:nvPr/>
          </p:nvSpPr>
          <p:spPr bwMode="auto">
            <a:xfrm>
              <a:off x="4020" y="1254"/>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816" name="Line 14"/>
            <p:cNvSpPr>
              <a:spLocks noChangeShapeType="1"/>
            </p:cNvSpPr>
            <p:nvPr/>
          </p:nvSpPr>
          <p:spPr bwMode="auto">
            <a:xfrm>
              <a:off x="4638"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817" name="Line 15"/>
            <p:cNvSpPr>
              <a:spLocks noChangeShapeType="1"/>
            </p:cNvSpPr>
            <p:nvPr/>
          </p:nvSpPr>
          <p:spPr bwMode="auto">
            <a:xfrm>
              <a:off x="5112"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818" name="Rectangle 16"/>
            <p:cNvSpPr>
              <a:spLocks noChangeArrowheads="1"/>
            </p:cNvSpPr>
            <p:nvPr/>
          </p:nvSpPr>
          <p:spPr bwMode="auto">
            <a:xfrm>
              <a:off x="5232" y="1212"/>
              <a:ext cx="138" cy="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grpSp>
      <p:grpSp>
        <p:nvGrpSpPr>
          <p:cNvPr id="51" name="Group 70"/>
          <p:cNvGrpSpPr>
            <a:grpSpLocks/>
          </p:cNvGrpSpPr>
          <p:nvPr/>
        </p:nvGrpSpPr>
        <p:grpSpPr bwMode="auto">
          <a:xfrm>
            <a:off x="3684588" y="2290763"/>
            <a:ext cx="4711700" cy="3282950"/>
            <a:chOff x="2321" y="1443"/>
            <a:chExt cx="2968" cy="2068"/>
          </a:xfrm>
        </p:grpSpPr>
        <p:grpSp>
          <p:nvGrpSpPr>
            <p:cNvPr id="74764" name="Group 17"/>
            <p:cNvGrpSpPr>
              <a:grpSpLocks/>
            </p:cNvGrpSpPr>
            <p:nvPr/>
          </p:nvGrpSpPr>
          <p:grpSpPr bwMode="auto">
            <a:xfrm>
              <a:off x="2613" y="2066"/>
              <a:ext cx="2676" cy="419"/>
              <a:chOff x="3006" y="1205"/>
              <a:chExt cx="2676" cy="419"/>
            </a:xfrm>
          </p:grpSpPr>
          <p:sp>
            <p:nvSpPr>
              <p:cNvPr id="74795" name="Rectangle 18"/>
              <p:cNvSpPr>
                <a:spLocks noChangeArrowheads="1"/>
              </p:cNvSpPr>
              <p:nvPr/>
            </p:nvSpPr>
            <p:spPr bwMode="auto">
              <a:xfrm>
                <a:off x="3048" y="1212"/>
                <a:ext cx="2634" cy="342"/>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u="none">
                  <a:ea typeface="楷体" panose="02010609060101010101" pitchFamily="49" charset="-122"/>
                  <a:cs typeface="Arial" panose="020B0604020202020204" pitchFamily="34" charset="0"/>
                </a:endParaRPr>
              </a:p>
            </p:txBody>
          </p:sp>
          <p:sp>
            <p:nvSpPr>
              <p:cNvPr id="74796" name="Rectangle 19"/>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74797" name="Text Box 20"/>
              <p:cNvSpPr txBox="1">
                <a:spLocks noChangeArrowheads="1"/>
              </p:cNvSpPr>
              <p:nvPr/>
            </p:nvSpPr>
            <p:spPr bwMode="auto">
              <a:xfrm>
                <a:off x="3734" y="1205"/>
                <a:ext cx="27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ea typeface="楷体" panose="02010609060101010101" pitchFamily="49" charset="-122"/>
                    <a:cs typeface="Arial" panose="020B0604020202020204" pitchFamily="34" charset="0"/>
                  </a:rPr>
                  <a:t>ID</a:t>
                </a:r>
              </a:p>
              <a:p>
                <a:r>
                  <a:rPr lang="en-US" altLang="zh-CN" u="none">
                    <a:ea typeface="楷体" panose="02010609060101010101" pitchFamily="49" charset="-122"/>
                    <a:cs typeface="Arial" panose="020B0604020202020204" pitchFamily="34" charset="0"/>
                  </a:rPr>
                  <a:t>=x</a:t>
                </a:r>
              </a:p>
            </p:txBody>
          </p:sp>
          <p:sp>
            <p:nvSpPr>
              <p:cNvPr id="74798" name="Text Box 21"/>
              <p:cNvSpPr txBox="1">
                <a:spLocks noChangeArrowheads="1"/>
              </p:cNvSpPr>
              <p:nvPr/>
            </p:nvSpPr>
            <p:spPr bwMode="auto">
              <a:xfrm>
                <a:off x="4648" y="1217"/>
                <a:ext cx="469"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楷体" panose="02010609060101010101" pitchFamily="49" charset="-122"/>
                    <a:cs typeface="Arial" panose="020B0604020202020204" pitchFamily="34" charset="0"/>
                  </a:rPr>
                  <a:t>offset</a:t>
                </a:r>
              </a:p>
              <a:p>
                <a:pPr algn="ctr"/>
                <a:r>
                  <a:rPr lang="en-US" altLang="zh-CN" u="none">
                    <a:ea typeface="楷体" panose="02010609060101010101" pitchFamily="49" charset="-122"/>
                    <a:cs typeface="Arial" panose="020B0604020202020204" pitchFamily="34" charset="0"/>
                  </a:rPr>
                  <a:t>=0</a:t>
                </a:r>
              </a:p>
            </p:txBody>
          </p:sp>
          <p:sp>
            <p:nvSpPr>
              <p:cNvPr id="74799" name="Text Box 22"/>
              <p:cNvSpPr txBox="1">
                <a:spLocks noChangeArrowheads="1"/>
              </p:cNvSpPr>
              <p:nvPr/>
            </p:nvSpPr>
            <p:spPr bwMode="auto">
              <a:xfrm>
                <a:off x="4014" y="1217"/>
                <a:ext cx="601"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楷体" panose="02010609060101010101" pitchFamily="49" charset="-122"/>
                    <a:cs typeface="Arial" panose="020B0604020202020204" pitchFamily="34" charset="0"/>
                  </a:rPr>
                  <a:t>fragflag</a:t>
                </a:r>
              </a:p>
              <a:p>
                <a:pPr algn="ctr"/>
                <a:r>
                  <a:rPr lang="en-US" altLang="zh-CN" u="none">
                    <a:ea typeface="楷体" panose="02010609060101010101" pitchFamily="49" charset="-122"/>
                    <a:cs typeface="Arial" panose="020B0604020202020204" pitchFamily="34" charset="0"/>
                  </a:rPr>
                  <a:t>=1</a:t>
                </a:r>
              </a:p>
            </p:txBody>
          </p:sp>
          <p:sp>
            <p:nvSpPr>
              <p:cNvPr id="74800" name="Text Box 23"/>
              <p:cNvSpPr txBox="1">
                <a:spLocks noChangeArrowheads="1"/>
              </p:cNvSpPr>
              <p:nvPr/>
            </p:nvSpPr>
            <p:spPr bwMode="auto">
              <a:xfrm>
                <a:off x="3230" y="1205"/>
                <a:ext cx="524"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ea typeface="楷体" panose="02010609060101010101" pitchFamily="49" charset="-122"/>
                    <a:cs typeface="Arial" panose="020B0604020202020204" pitchFamily="34" charset="0"/>
                  </a:rPr>
                  <a:t>length</a:t>
                </a:r>
              </a:p>
              <a:p>
                <a:r>
                  <a:rPr lang="en-US" altLang="zh-CN" u="none">
                    <a:ea typeface="楷体" panose="02010609060101010101" pitchFamily="49" charset="-122"/>
                    <a:cs typeface="Arial" panose="020B0604020202020204" pitchFamily="34" charset="0"/>
                  </a:rPr>
                  <a:t>=1500</a:t>
                </a:r>
              </a:p>
            </p:txBody>
          </p:sp>
          <p:sp>
            <p:nvSpPr>
              <p:cNvPr id="74801" name="Line 24"/>
              <p:cNvSpPr>
                <a:spLocks noChangeShapeType="1"/>
              </p:cNvSpPr>
              <p:nvPr/>
            </p:nvSpPr>
            <p:spPr bwMode="auto">
              <a:xfrm>
                <a:off x="3246"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802" name="Line 25"/>
              <p:cNvSpPr>
                <a:spLocks noChangeShapeType="1"/>
              </p:cNvSpPr>
              <p:nvPr/>
            </p:nvSpPr>
            <p:spPr bwMode="auto">
              <a:xfrm>
                <a:off x="3750"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803" name="Line 26"/>
              <p:cNvSpPr>
                <a:spLocks noChangeShapeType="1"/>
              </p:cNvSpPr>
              <p:nvPr/>
            </p:nvSpPr>
            <p:spPr bwMode="auto">
              <a:xfrm>
                <a:off x="4020" y="1254"/>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804" name="Line 27"/>
              <p:cNvSpPr>
                <a:spLocks noChangeShapeType="1"/>
              </p:cNvSpPr>
              <p:nvPr/>
            </p:nvSpPr>
            <p:spPr bwMode="auto">
              <a:xfrm>
                <a:off x="4638"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805" name="Line 28"/>
              <p:cNvSpPr>
                <a:spLocks noChangeShapeType="1"/>
              </p:cNvSpPr>
              <p:nvPr/>
            </p:nvSpPr>
            <p:spPr bwMode="auto">
              <a:xfrm>
                <a:off x="5112"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806" name="Rectangle 29"/>
              <p:cNvSpPr>
                <a:spLocks noChangeArrowheads="1"/>
              </p:cNvSpPr>
              <p:nvPr/>
            </p:nvSpPr>
            <p:spPr bwMode="auto">
              <a:xfrm>
                <a:off x="5232" y="1212"/>
                <a:ext cx="138" cy="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grpSp>
        <p:grpSp>
          <p:nvGrpSpPr>
            <p:cNvPr id="74765" name="Group 30"/>
            <p:cNvGrpSpPr>
              <a:grpSpLocks/>
            </p:cNvGrpSpPr>
            <p:nvPr/>
          </p:nvGrpSpPr>
          <p:grpSpPr bwMode="auto">
            <a:xfrm>
              <a:off x="2613" y="2570"/>
              <a:ext cx="2676" cy="419"/>
              <a:chOff x="3006" y="1205"/>
              <a:chExt cx="2676" cy="419"/>
            </a:xfrm>
          </p:grpSpPr>
          <p:sp>
            <p:nvSpPr>
              <p:cNvPr id="74783" name="Rectangle 31"/>
              <p:cNvSpPr>
                <a:spLocks noChangeArrowheads="1"/>
              </p:cNvSpPr>
              <p:nvPr/>
            </p:nvSpPr>
            <p:spPr bwMode="auto">
              <a:xfrm>
                <a:off x="3048" y="1212"/>
                <a:ext cx="2634" cy="342"/>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u="none">
                  <a:ea typeface="楷体" panose="02010609060101010101" pitchFamily="49" charset="-122"/>
                  <a:cs typeface="Arial" panose="020B0604020202020204" pitchFamily="34" charset="0"/>
                </a:endParaRPr>
              </a:p>
            </p:txBody>
          </p:sp>
          <p:sp>
            <p:nvSpPr>
              <p:cNvPr id="74784" name="Rectangle 32"/>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74785" name="Text Box 33"/>
              <p:cNvSpPr txBox="1">
                <a:spLocks noChangeArrowheads="1"/>
              </p:cNvSpPr>
              <p:nvPr/>
            </p:nvSpPr>
            <p:spPr bwMode="auto">
              <a:xfrm>
                <a:off x="3734" y="1205"/>
                <a:ext cx="27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ea typeface="楷体" panose="02010609060101010101" pitchFamily="49" charset="-122"/>
                    <a:cs typeface="Arial" panose="020B0604020202020204" pitchFamily="34" charset="0"/>
                  </a:rPr>
                  <a:t>ID</a:t>
                </a:r>
              </a:p>
              <a:p>
                <a:r>
                  <a:rPr lang="en-US" altLang="zh-CN" u="none">
                    <a:ea typeface="楷体" panose="02010609060101010101" pitchFamily="49" charset="-122"/>
                    <a:cs typeface="Arial" panose="020B0604020202020204" pitchFamily="34" charset="0"/>
                  </a:rPr>
                  <a:t>=x</a:t>
                </a:r>
              </a:p>
            </p:txBody>
          </p:sp>
          <p:sp>
            <p:nvSpPr>
              <p:cNvPr id="74786" name="Text Box 34"/>
              <p:cNvSpPr txBox="1">
                <a:spLocks noChangeArrowheads="1"/>
              </p:cNvSpPr>
              <p:nvPr/>
            </p:nvSpPr>
            <p:spPr bwMode="auto">
              <a:xfrm>
                <a:off x="4648" y="1217"/>
                <a:ext cx="469"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楷体" panose="02010609060101010101" pitchFamily="49" charset="-122"/>
                    <a:cs typeface="Arial" panose="020B0604020202020204" pitchFamily="34" charset="0"/>
                  </a:rPr>
                  <a:t>offset</a:t>
                </a:r>
              </a:p>
              <a:p>
                <a:pPr algn="ctr"/>
                <a:r>
                  <a:rPr lang="en-US" altLang="zh-CN" u="none">
                    <a:ea typeface="楷体" panose="02010609060101010101" pitchFamily="49" charset="-122"/>
                    <a:cs typeface="Arial" panose="020B0604020202020204" pitchFamily="34" charset="0"/>
                  </a:rPr>
                  <a:t>=185</a:t>
                </a:r>
              </a:p>
            </p:txBody>
          </p:sp>
          <p:sp>
            <p:nvSpPr>
              <p:cNvPr id="74787" name="Text Box 35"/>
              <p:cNvSpPr txBox="1">
                <a:spLocks noChangeArrowheads="1"/>
              </p:cNvSpPr>
              <p:nvPr/>
            </p:nvSpPr>
            <p:spPr bwMode="auto">
              <a:xfrm>
                <a:off x="4014" y="1217"/>
                <a:ext cx="601"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楷体" panose="02010609060101010101" pitchFamily="49" charset="-122"/>
                    <a:cs typeface="Arial" panose="020B0604020202020204" pitchFamily="34" charset="0"/>
                  </a:rPr>
                  <a:t>fragflag</a:t>
                </a:r>
              </a:p>
              <a:p>
                <a:pPr algn="ctr"/>
                <a:r>
                  <a:rPr lang="en-US" altLang="zh-CN" u="none">
                    <a:ea typeface="楷体" panose="02010609060101010101" pitchFamily="49" charset="-122"/>
                    <a:cs typeface="Arial" panose="020B0604020202020204" pitchFamily="34" charset="0"/>
                  </a:rPr>
                  <a:t>=1</a:t>
                </a:r>
              </a:p>
            </p:txBody>
          </p:sp>
          <p:sp>
            <p:nvSpPr>
              <p:cNvPr id="74788" name="Text Box 36"/>
              <p:cNvSpPr txBox="1">
                <a:spLocks noChangeArrowheads="1"/>
              </p:cNvSpPr>
              <p:nvPr/>
            </p:nvSpPr>
            <p:spPr bwMode="auto">
              <a:xfrm>
                <a:off x="3230" y="1205"/>
                <a:ext cx="524"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ea typeface="楷体" panose="02010609060101010101" pitchFamily="49" charset="-122"/>
                    <a:cs typeface="Arial" panose="020B0604020202020204" pitchFamily="34" charset="0"/>
                  </a:rPr>
                  <a:t>length</a:t>
                </a:r>
              </a:p>
              <a:p>
                <a:r>
                  <a:rPr lang="en-US" altLang="zh-CN" u="none">
                    <a:ea typeface="楷体" panose="02010609060101010101" pitchFamily="49" charset="-122"/>
                    <a:cs typeface="Arial" panose="020B0604020202020204" pitchFamily="34" charset="0"/>
                  </a:rPr>
                  <a:t>=1500</a:t>
                </a:r>
              </a:p>
            </p:txBody>
          </p:sp>
          <p:sp>
            <p:nvSpPr>
              <p:cNvPr id="74789" name="Line 37"/>
              <p:cNvSpPr>
                <a:spLocks noChangeShapeType="1"/>
              </p:cNvSpPr>
              <p:nvPr/>
            </p:nvSpPr>
            <p:spPr bwMode="auto">
              <a:xfrm>
                <a:off x="3246"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790" name="Line 38"/>
              <p:cNvSpPr>
                <a:spLocks noChangeShapeType="1"/>
              </p:cNvSpPr>
              <p:nvPr/>
            </p:nvSpPr>
            <p:spPr bwMode="auto">
              <a:xfrm>
                <a:off x="3750"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791" name="Line 39"/>
              <p:cNvSpPr>
                <a:spLocks noChangeShapeType="1"/>
              </p:cNvSpPr>
              <p:nvPr/>
            </p:nvSpPr>
            <p:spPr bwMode="auto">
              <a:xfrm>
                <a:off x="4020" y="1254"/>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792" name="Line 40"/>
              <p:cNvSpPr>
                <a:spLocks noChangeShapeType="1"/>
              </p:cNvSpPr>
              <p:nvPr/>
            </p:nvSpPr>
            <p:spPr bwMode="auto">
              <a:xfrm>
                <a:off x="4638"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793" name="Line 41"/>
              <p:cNvSpPr>
                <a:spLocks noChangeShapeType="1"/>
              </p:cNvSpPr>
              <p:nvPr/>
            </p:nvSpPr>
            <p:spPr bwMode="auto">
              <a:xfrm>
                <a:off x="5112"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794" name="Rectangle 42"/>
              <p:cNvSpPr>
                <a:spLocks noChangeArrowheads="1"/>
              </p:cNvSpPr>
              <p:nvPr/>
            </p:nvSpPr>
            <p:spPr bwMode="auto">
              <a:xfrm>
                <a:off x="5232" y="1212"/>
                <a:ext cx="138" cy="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grpSp>
        <p:grpSp>
          <p:nvGrpSpPr>
            <p:cNvPr id="74766" name="Group 43"/>
            <p:cNvGrpSpPr>
              <a:grpSpLocks/>
            </p:cNvGrpSpPr>
            <p:nvPr/>
          </p:nvGrpSpPr>
          <p:grpSpPr bwMode="auto">
            <a:xfrm>
              <a:off x="2607" y="3092"/>
              <a:ext cx="2676" cy="419"/>
              <a:chOff x="3006" y="1205"/>
              <a:chExt cx="2676" cy="419"/>
            </a:xfrm>
          </p:grpSpPr>
          <p:sp>
            <p:nvSpPr>
              <p:cNvPr id="74771" name="Rectangle 44"/>
              <p:cNvSpPr>
                <a:spLocks noChangeArrowheads="1"/>
              </p:cNvSpPr>
              <p:nvPr/>
            </p:nvSpPr>
            <p:spPr bwMode="auto">
              <a:xfrm>
                <a:off x="3048" y="1212"/>
                <a:ext cx="2634" cy="342"/>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endParaRPr lang="zh-CN" altLang="zh-CN" u="none">
                  <a:ea typeface="楷体" panose="02010609060101010101" pitchFamily="49" charset="-122"/>
                  <a:cs typeface="Arial" panose="020B0604020202020204" pitchFamily="34" charset="0"/>
                </a:endParaRPr>
              </a:p>
            </p:txBody>
          </p:sp>
          <p:sp>
            <p:nvSpPr>
              <p:cNvPr id="74772" name="Rectangle 45"/>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sp>
            <p:nvSpPr>
              <p:cNvPr id="74773" name="Text Box 46"/>
              <p:cNvSpPr txBox="1">
                <a:spLocks noChangeArrowheads="1"/>
              </p:cNvSpPr>
              <p:nvPr/>
            </p:nvSpPr>
            <p:spPr bwMode="auto">
              <a:xfrm>
                <a:off x="3734" y="1205"/>
                <a:ext cx="27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ea typeface="楷体" panose="02010609060101010101" pitchFamily="49" charset="-122"/>
                    <a:cs typeface="Arial" panose="020B0604020202020204" pitchFamily="34" charset="0"/>
                  </a:rPr>
                  <a:t>ID</a:t>
                </a:r>
              </a:p>
              <a:p>
                <a:r>
                  <a:rPr lang="en-US" altLang="zh-CN" u="none">
                    <a:ea typeface="楷体" panose="02010609060101010101" pitchFamily="49" charset="-122"/>
                    <a:cs typeface="Arial" panose="020B0604020202020204" pitchFamily="34" charset="0"/>
                  </a:rPr>
                  <a:t>=x</a:t>
                </a:r>
              </a:p>
            </p:txBody>
          </p:sp>
          <p:sp>
            <p:nvSpPr>
              <p:cNvPr id="74774" name="Text Box 47"/>
              <p:cNvSpPr txBox="1">
                <a:spLocks noChangeArrowheads="1"/>
              </p:cNvSpPr>
              <p:nvPr/>
            </p:nvSpPr>
            <p:spPr bwMode="auto">
              <a:xfrm>
                <a:off x="4648" y="1217"/>
                <a:ext cx="469"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楷体" panose="02010609060101010101" pitchFamily="49" charset="-122"/>
                    <a:cs typeface="Arial" panose="020B0604020202020204" pitchFamily="34" charset="0"/>
                  </a:rPr>
                  <a:t>offset</a:t>
                </a:r>
              </a:p>
              <a:p>
                <a:pPr algn="ctr"/>
                <a:r>
                  <a:rPr lang="en-US" altLang="zh-CN" u="none">
                    <a:ea typeface="楷体" panose="02010609060101010101" pitchFamily="49" charset="-122"/>
                    <a:cs typeface="Arial" panose="020B0604020202020204" pitchFamily="34" charset="0"/>
                  </a:rPr>
                  <a:t>=370</a:t>
                </a:r>
              </a:p>
            </p:txBody>
          </p:sp>
          <p:sp>
            <p:nvSpPr>
              <p:cNvPr id="74775" name="Text Box 48"/>
              <p:cNvSpPr txBox="1">
                <a:spLocks noChangeArrowheads="1"/>
              </p:cNvSpPr>
              <p:nvPr/>
            </p:nvSpPr>
            <p:spPr bwMode="auto">
              <a:xfrm>
                <a:off x="4014" y="1217"/>
                <a:ext cx="601"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gn="ctr"/>
                <a:r>
                  <a:rPr lang="en-US" altLang="zh-CN" u="none">
                    <a:ea typeface="楷体" panose="02010609060101010101" pitchFamily="49" charset="-122"/>
                    <a:cs typeface="Arial" panose="020B0604020202020204" pitchFamily="34" charset="0"/>
                  </a:rPr>
                  <a:t>fragflag</a:t>
                </a:r>
              </a:p>
              <a:p>
                <a:pPr algn="ctr"/>
                <a:r>
                  <a:rPr lang="en-US" altLang="zh-CN" u="none">
                    <a:ea typeface="楷体" panose="02010609060101010101" pitchFamily="49" charset="-122"/>
                    <a:cs typeface="Arial" panose="020B0604020202020204" pitchFamily="34" charset="0"/>
                  </a:rPr>
                  <a:t>=0</a:t>
                </a:r>
              </a:p>
            </p:txBody>
          </p:sp>
          <p:sp>
            <p:nvSpPr>
              <p:cNvPr id="74776" name="Text Box 49"/>
              <p:cNvSpPr txBox="1">
                <a:spLocks noChangeArrowheads="1"/>
              </p:cNvSpPr>
              <p:nvPr/>
            </p:nvSpPr>
            <p:spPr bwMode="auto">
              <a:xfrm>
                <a:off x="3230" y="1205"/>
                <a:ext cx="524"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ea typeface="楷体" panose="02010609060101010101" pitchFamily="49" charset="-122"/>
                    <a:cs typeface="Arial" panose="020B0604020202020204" pitchFamily="34" charset="0"/>
                  </a:rPr>
                  <a:t>length</a:t>
                </a:r>
              </a:p>
              <a:p>
                <a:r>
                  <a:rPr lang="en-US" altLang="zh-CN" u="none">
                    <a:ea typeface="楷体" panose="02010609060101010101" pitchFamily="49" charset="-122"/>
                    <a:cs typeface="Arial" panose="020B0604020202020204" pitchFamily="34" charset="0"/>
                  </a:rPr>
                  <a:t>=1040</a:t>
                </a:r>
              </a:p>
            </p:txBody>
          </p:sp>
          <p:sp>
            <p:nvSpPr>
              <p:cNvPr id="74777" name="Line 50"/>
              <p:cNvSpPr>
                <a:spLocks noChangeShapeType="1"/>
              </p:cNvSpPr>
              <p:nvPr/>
            </p:nvSpPr>
            <p:spPr bwMode="auto">
              <a:xfrm>
                <a:off x="3246"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778" name="Line 51"/>
              <p:cNvSpPr>
                <a:spLocks noChangeShapeType="1"/>
              </p:cNvSpPr>
              <p:nvPr/>
            </p:nvSpPr>
            <p:spPr bwMode="auto">
              <a:xfrm>
                <a:off x="3750"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779" name="Line 52"/>
              <p:cNvSpPr>
                <a:spLocks noChangeShapeType="1"/>
              </p:cNvSpPr>
              <p:nvPr/>
            </p:nvSpPr>
            <p:spPr bwMode="auto">
              <a:xfrm>
                <a:off x="4020" y="1254"/>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780" name="Line 53"/>
              <p:cNvSpPr>
                <a:spLocks noChangeShapeType="1"/>
              </p:cNvSpPr>
              <p:nvPr/>
            </p:nvSpPr>
            <p:spPr bwMode="auto">
              <a:xfrm>
                <a:off x="4638"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781" name="Line 54"/>
              <p:cNvSpPr>
                <a:spLocks noChangeShapeType="1"/>
              </p:cNvSpPr>
              <p:nvPr/>
            </p:nvSpPr>
            <p:spPr bwMode="auto">
              <a:xfrm>
                <a:off x="5112"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782" name="Rectangle 55"/>
              <p:cNvSpPr>
                <a:spLocks noChangeArrowheads="1"/>
              </p:cNvSpPr>
              <p:nvPr/>
            </p:nvSpPr>
            <p:spPr bwMode="auto">
              <a:xfrm>
                <a:off x="5232" y="1212"/>
                <a:ext cx="138" cy="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endParaRPr lang="zh-CN" altLang="zh-CN" u="none">
                  <a:ea typeface="楷体" panose="02010609060101010101" pitchFamily="49" charset="-122"/>
                  <a:cs typeface="Arial" panose="020B0604020202020204" pitchFamily="34" charset="0"/>
                </a:endParaRPr>
              </a:p>
            </p:txBody>
          </p:sp>
        </p:grpSp>
        <p:sp>
          <p:nvSpPr>
            <p:cNvPr id="74767" name="Freeform 56"/>
            <p:cNvSpPr>
              <a:spLocks/>
            </p:cNvSpPr>
            <p:nvPr/>
          </p:nvSpPr>
          <p:spPr bwMode="auto">
            <a:xfrm>
              <a:off x="2337" y="1443"/>
              <a:ext cx="210" cy="1362"/>
            </a:xfrm>
            <a:custGeom>
              <a:avLst/>
              <a:gdLst>
                <a:gd name="T0" fmla="*/ 0 w 210"/>
                <a:gd name="T1" fmla="*/ 0 h 1362"/>
                <a:gd name="T2" fmla="*/ 0 w 210"/>
                <a:gd name="T3" fmla="*/ 1362 h 1362"/>
                <a:gd name="T4" fmla="*/ 210 w 210"/>
                <a:gd name="T5" fmla="*/ 858 h 1362"/>
                <a:gd name="T6" fmla="*/ 0 60000 65536"/>
                <a:gd name="T7" fmla="*/ 0 60000 65536"/>
                <a:gd name="T8" fmla="*/ 0 60000 65536"/>
                <a:gd name="T9" fmla="*/ 0 w 210"/>
                <a:gd name="T10" fmla="*/ 0 h 1362"/>
                <a:gd name="T11" fmla="*/ 210 w 210"/>
                <a:gd name="T12" fmla="*/ 1362 h 1362"/>
              </a:gdLst>
              <a:ahLst/>
              <a:cxnLst>
                <a:cxn ang="T6">
                  <a:pos x="T0" y="T1"/>
                </a:cxn>
                <a:cxn ang="T7">
                  <a:pos x="T2" y="T3"/>
                </a:cxn>
                <a:cxn ang="T8">
                  <a:pos x="T4" y="T5"/>
                </a:cxn>
              </a:cxnLst>
              <a:rect l="T9" t="T10" r="T11" b="T12"/>
              <a:pathLst>
                <a:path w="210" h="1362">
                  <a:moveTo>
                    <a:pt x="0" y="0"/>
                  </a:moveTo>
                  <a:lnTo>
                    <a:pt x="0" y="1362"/>
                  </a:lnTo>
                  <a:lnTo>
                    <a:pt x="210" y="858"/>
                  </a:lnTo>
                </a:path>
              </a:pathLst>
            </a:custGeom>
            <a:noFill/>
            <a:ln w="19050" cap="flat" cmpd="sng">
              <a:solidFill>
                <a:srgbClr val="CC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4768" name="Line 57"/>
            <p:cNvSpPr>
              <a:spLocks noChangeShapeType="1"/>
            </p:cNvSpPr>
            <p:nvPr/>
          </p:nvSpPr>
          <p:spPr bwMode="auto">
            <a:xfrm>
              <a:off x="2337" y="2787"/>
              <a:ext cx="228" cy="0"/>
            </a:xfrm>
            <a:prstGeom prst="line">
              <a:avLst/>
            </a:prstGeom>
            <a:noFill/>
            <a:ln w="190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769" name="Line 58"/>
            <p:cNvSpPr>
              <a:spLocks noChangeShapeType="1"/>
            </p:cNvSpPr>
            <p:nvPr/>
          </p:nvSpPr>
          <p:spPr bwMode="auto">
            <a:xfrm>
              <a:off x="2343" y="2793"/>
              <a:ext cx="210" cy="498"/>
            </a:xfrm>
            <a:prstGeom prst="line">
              <a:avLst/>
            </a:prstGeom>
            <a:noFill/>
            <a:ln w="190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770" name="Text Box 59"/>
            <p:cNvSpPr txBox="1">
              <a:spLocks noChangeArrowheads="1"/>
            </p:cNvSpPr>
            <p:nvPr/>
          </p:nvSpPr>
          <p:spPr bwMode="auto">
            <a:xfrm>
              <a:off x="2321" y="1490"/>
              <a:ext cx="237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i="1" u="none">
                  <a:solidFill>
                    <a:srgbClr val="CC0000"/>
                  </a:solidFill>
                  <a:ea typeface="楷体" panose="02010609060101010101" pitchFamily="49" charset="-122"/>
                  <a:cs typeface="Arial" panose="020B0604020202020204" pitchFamily="34" charset="0"/>
                </a:rPr>
                <a:t>1</a:t>
              </a:r>
              <a:r>
                <a:rPr lang="zh-CN" altLang="en-US" i="1" u="none">
                  <a:solidFill>
                    <a:srgbClr val="CC0000"/>
                  </a:solidFill>
                  <a:ea typeface="楷体" panose="02010609060101010101" pitchFamily="49" charset="-122"/>
                  <a:cs typeface="Arial" panose="020B0604020202020204" pitchFamily="34" charset="0"/>
                </a:rPr>
                <a:t>个大数据报切分成若干个小数据报</a:t>
              </a:r>
              <a:endParaRPr lang="en-US" altLang="zh-CN" i="1" u="none">
                <a:solidFill>
                  <a:srgbClr val="CC0000"/>
                </a:solidFill>
                <a:ea typeface="楷体" panose="02010609060101010101" pitchFamily="49" charset="-122"/>
                <a:cs typeface="Arial" panose="020B0604020202020204" pitchFamily="34" charset="0"/>
              </a:endParaRPr>
            </a:p>
          </p:txBody>
        </p:sp>
      </p:grpSp>
      <p:sp>
        <p:nvSpPr>
          <p:cNvPr id="74759" name="Rectangle 60"/>
          <p:cNvSpPr>
            <a:spLocks noChangeArrowheads="1"/>
          </p:cNvSpPr>
          <p:nvPr/>
        </p:nvSpPr>
        <p:spPr bwMode="auto">
          <a:xfrm>
            <a:off x="331788" y="1801814"/>
            <a:ext cx="2830512" cy="124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pPr>
              <a:lnSpc>
                <a:spcPct val="85000"/>
              </a:lnSpc>
              <a:spcBef>
                <a:spcPct val="20000"/>
              </a:spcBef>
              <a:buClr>
                <a:srgbClr val="000099"/>
              </a:buClr>
              <a:buSzPct val="65000"/>
              <a:buFont typeface="Wingdings" panose="05000000000000000000" pitchFamily="2" charset="2"/>
              <a:buNone/>
            </a:pPr>
            <a:r>
              <a:rPr lang="zh-CN" altLang="en-US" sz="2800" u="none">
                <a:solidFill>
                  <a:srgbClr val="CC0000"/>
                </a:solidFill>
                <a:ea typeface="楷体" panose="02010609060101010101" pitchFamily="49" charset="-122"/>
                <a:cs typeface="Arial" panose="020B0604020202020204" pitchFamily="34" charset="0"/>
              </a:rPr>
              <a:t>示例</a:t>
            </a:r>
            <a:r>
              <a:rPr lang="en-US" altLang="zh-CN" sz="2800" u="none">
                <a:solidFill>
                  <a:srgbClr val="CC0000"/>
                </a:solidFill>
                <a:ea typeface="楷体" panose="02010609060101010101" pitchFamily="49" charset="-122"/>
                <a:cs typeface="Arial" panose="020B0604020202020204" pitchFamily="34" charset="0"/>
              </a:rPr>
              <a:t>:</a:t>
            </a:r>
          </a:p>
          <a:p>
            <a:pPr>
              <a:lnSpc>
                <a:spcPct val="85000"/>
              </a:lnSpc>
              <a:spcBef>
                <a:spcPct val="20000"/>
              </a:spcBef>
              <a:buClr>
                <a:srgbClr val="000099"/>
              </a:buClr>
              <a:buSzPct val="65000"/>
              <a:buFont typeface="Wingdings" panose="05000000000000000000" pitchFamily="2" charset="2"/>
              <a:buChar char="v"/>
            </a:pPr>
            <a:r>
              <a:rPr lang="en-US" altLang="zh-CN" sz="2000" u="none">
                <a:ea typeface="楷体" panose="02010609060101010101" pitchFamily="49" charset="-122"/>
                <a:cs typeface="Arial" panose="020B0604020202020204" pitchFamily="34" charset="0"/>
              </a:rPr>
              <a:t>4000 </a:t>
            </a:r>
            <a:r>
              <a:rPr lang="zh-CN" altLang="en-US" sz="2000" u="none">
                <a:ea typeface="楷体" panose="02010609060101010101" pitchFamily="49" charset="-122"/>
                <a:cs typeface="Arial" panose="020B0604020202020204" pitchFamily="34" charset="0"/>
              </a:rPr>
              <a:t>字节的数据报</a:t>
            </a:r>
            <a:endParaRPr lang="en-US" altLang="zh-CN" sz="2000" u="none">
              <a:ea typeface="楷体" panose="02010609060101010101" pitchFamily="49" charset="-122"/>
              <a:cs typeface="Arial" panose="020B0604020202020204" pitchFamily="34" charset="0"/>
            </a:endParaRPr>
          </a:p>
          <a:p>
            <a:pPr>
              <a:lnSpc>
                <a:spcPct val="85000"/>
              </a:lnSpc>
              <a:spcBef>
                <a:spcPct val="20000"/>
              </a:spcBef>
              <a:buClr>
                <a:srgbClr val="000099"/>
              </a:buClr>
              <a:buSzPct val="65000"/>
              <a:buFont typeface="Wingdings" panose="05000000000000000000" pitchFamily="2" charset="2"/>
              <a:buChar char="v"/>
            </a:pPr>
            <a:r>
              <a:rPr lang="en-US" altLang="zh-CN" sz="2000" u="none">
                <a:ea typeface="楷体" panose="02010609060101010101" pitchFamily="49" charset="-122"/>
                <a:cs typeface="Arial" panose="020B0604020202020204" pitchFamily="34" charset="0"/>
              </a:rPr>
              <a:t>MTU = 1500 </a:t>
            </a:r>
            <a:r>
              <a:rPr lang="zh-CN" altLang="en-US" sz="2000" u="none">
                <a:ea typeface="楷体" panose="02010609060101010101" pitchFamily="49" charset="-122"/>
                <a:cs typeface="Arial" panose="020B0604020202020204" pitchFamily="34" charset="0"/>
              </a:rPr>
              <a:t>字节</a:t>
            </a:r>
            <a:endParaRPr lang="en-US" altLang="zh-CN" sz="2000" u="none">
              <a:ea typeface="楷体" panose="02010609060101010101" pitchFamily="49" charset="-122"/>
              <a:cs typeface="Arial" panose="020B0604020202020204" pitchFamily="34" charset="0"/>
            </a:endParaRPr>
          </a:p>
        </p:txBody>
      </p:sp>
      <p:sp>
        <p:nvSpPr>
          <p:cNvPr id="96" name="Text Box 61"/>
          <p:cNvSpPr txBox="1">
            <a:spLocks noChangeArrowheads="1"/>
          </p:cNvSpPr>
          <p:nvPr/>
        </p:nvSpPr>
        <p:spPr bwMode="auto">
          <a:xfrm>
            <a:off x="1042988" y="3238500"/>
            <a:ext cx="25447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zh-CN" altLang="en-US" u="none">
                <a:ea typeface="楷体" panose="02010609060101010101" pitchFamily="49" charset="-122"/>
                <a:cs typeface="Arial" panose="020B0604020202020204" pitchFamily="34" charset="0"/>
              </a:rPr>
              <a:t>数据字段中有</a:t>
            </a:r>
            <a:r>
              <a:rPr lang="en-US" altLang="zh-CN" u="none">
                <a:solidFill>
                  <a:srgbClr val="FF0000"/>
                </a:solidFill>
                <a:ea typeface="楷体" panose="02010609060101010101" pitchFamily="49" charset="-122"/>
                <a:cs typeface="Arial" panose="020B0604020202020204" pitchFamily="34" charset="0"/>
              </a:rPr>
              <a:t>1480</a:t>
            </a:r>
            <a:r>
              <a:rPr lang="zh-CN" altLang="en-US" u="none">
                <a:ea typeface="楷体" panose="02010609060101010101" pitchFamily="49" charset="-122"/>
                <a:cs typeface="Arial" panose="020B0604020202020204" pitchFamily="34" charset="0"/>
              </a:rPr>
              <a:t>字节</a:t>
            </a:r>
            <a:endParaRPr lang="en-US" altLang="zh-CN" u="none">
              <a:ea typeface="楷体" panose="02010609060101010101" pitchFamily="49" charset="-122"/>
              <a:cs typeface="Arial" panose="020B0604020202020204" pitchFamily="34" charset="0"/>
            </a:endParaRPr>
          </a:p>
        </p:txBody>
      </p:sp>
      <p:sp>
        <p:nvSpPr>
          <p:cNvPr id="97" name="Text Box 63"/>
          <p:cNvSpPr txBox="1">
            <a:spLocks noChangeArrowheads="1"/>
          </p:cNvSpPr>
          <p:nvPr/>
        </p:nvSpPr>
        <p:spPr bwMode="auto">
          <a:xfrm>
            <a:off x="1504950" y="4071938"/>
            <a:ext cx="9540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u="sng">
                <a:solidFill>
                  <a:schemeClr val="tx1"/>
                </a:solidFill>
                <a:latin typeface="Arial" panose="020B0604020202020204" pitchFamily="34" charset="0"/>
                <a:ea typeface="宋体" panose="02010600030101010101" pitchFamily="2" charset="-122"/>
              </a:defRPr>
            </a:lvl1pPr>
            <a:lvl2pPr marL="742950" indent="-285750">
              <a:defRPr u="sng">
                <a:solidFill>
                  <a:schemeClr val="tx1"/>
                </a:solidFill>
                <a:latin typeface="Arial" panose="020B0604020202020204" pitchFamily="34" charset="0"/>
                <a:ea typeface="宋体" panose="02010600030101010101" pitchFamily="2" charset="-122"/>
              </a:defRPr>
            </a:lvl2pPr>
            <a:lvl3pPr marL="1143000" indent="-228600">
              <a:defRPr u="sng">
                <a:solidFill>
                  <a:schemeClr val="tx1"/>
                </a:solidFill>
                <a:latin typeface="Arial" panose="020B0604020202020204" pitchFamily="34" charset="0"/>
                <a:ea typeface="宋体" panose="02010600030101010101" pitchFamily="2" charset="-122"/>
              </a:defRPr>
            </a:lvl3pPr>
            <a:lvl4pPr marL="1600200" indent="-228600">
              <a:defRPr u="sng">
                <a:solidFill>
                  <a:schemeClr val="tx1"/>
                </a:solidFill>
                <a:latin typeface="Arial" panose="020B0604020202020204" pitchFamily="34" charset="0"/>
                <a:ea typeface="宋体" panose="02010600030101010101" pitchFamily="2" charset="-122"/>
              </a:defRPr>
            </a:lvl4pPr>
            <a:lvl5pPr marL="2057400" indent="-228600">
              <a:defRPr u="sng">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u="sng">
                <a:solidFill>
                  <a:schemeClr val="tx1"/>
                </a:solidFill>
                <a:latin typeface="Arial" panose="020B0604020202020204" pitchFamily="34" charset="0"/>
                <a:ea typeface="宋体" panose="02010600030101010101" pitchFamily="2" charset="-122"/>
              </a:defRPr>
            </a:lvl9pPr>
          </a:lstStyle>
          <a:p>
            <a:r>
              <a:rPr lang="en-US" altLang="zh-CN" u="none">
                <a:ea typeface="楷体" panose="02010609060101010101" pitchFamily="49" charset="-122"/>
                <a:cs typeface="Arial" panose="020B0604020202020204" pitchFamily="34" charset="0"/>
              </a:rPr>
              <a:t>offset =</a:t>
            </a:r>
          </a:p>
          <a:p>
            <a:r>
              <a:rPr lang="en-US" altLang="zh-CN" u="none">
                <a:ea typeface="楷体" panose="02010609060101010101" pitchFamily="49" charset="-122"/>
                <a:cs typeface="Arial" panose="020B0604020202020204" pitchFamily="34" charset="0"/>
              </a:rPr>
              <a:t>1480/8 </a:t>
            </a:r>
          </a:p>
        </p:txBody>
      </p:sp>
      <p:sp>
        <p:nvSpPr>
          <p:cNvPr id="98" name="Line 68"/>
          <p:cNvSpPr>
            <a:spLocks noChangeShapeType="1"/>
          </p:cNvSpPr>
          <p:nvPr/>
        </p:nvSpPr>
        <p:spPr bwMode="auto">
          <a:xfrm>
            <a:off x="1985963" y="3590925"/>
            <a:ext cx="26193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9" name="Line 69"/>
          <p:cNvSpPr>
            <a:spLocks noChangeShapeType="1"/>
          </p:cNvSpPr>
          <p:nvPr/>
        </p:nvSpPr>
        <p:spPr bwMode="auto">
          <a:xfrm flipH="1">
            <a:off x="2319338" y="4394200"/>
            <a:ext cx="46720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Tree>
    <p:extLst>
      <p:ext uri="{BB962C8B-B14F-4D97-AF65-F5344CB8AC3E}">
        <p14:creationId xmlns:p14="http://schemas.microsoft.com/office/powerpoint/2010/main" val="857092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up)">
                                      <p:cBhvr>
                                        <p:cTn id="7" dur="1000"/>
                                        <p:tgtEl>
                                          <p:spTgt spid="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6"/>
                                        </p:tgtEl>
                                        <p:attrNameLst>
                                          <p:attrName>style.visibility</p:attrName>
                                        </p:attrNameLst>
                                      </p:cBhvr>
                                      <p:to>
                                        <p:strVal val="visible"/>
                                      </p:to>
                                    </p:set>
                                    <p:animEffect transition="in" filter="dissolve">
                                      <p:cBhvr>
                                        <p:cTn id="12" dur="500"/>
                                        <p:tgtEl>
                                          <p:spTgt spid="9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98"/>
                                        </p:tgtEl>
                                        <p:attrNameLst>
                                          <p:attrName>style.visibility</p:attrName>
                                        </p:attrNameLst>
                                      </p:cBhvr>
                                      <p:to>
                                        <p:strVal val="visible"/>
                                      </p:to>
                                    </p:set>
                                    <p:animEffect transition="in" filter="dissolve">
                                      <p:cBhvr>
                                        <p:cTn id="15" dur="500"/>
                                        <p:tgtEl>
                                          <p:spTgt spid="9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97"/>
                                        </p:tgtEl>
                                        <p:attrNameLst>
                                          <p:attrName>style.visibility</p:attrName>
                                        </p:attrNameLst>
                                      </p:cBhvr>
                                      <p:to>
                                        <p:strVal val="visible"/>
                                      </p:to>
                                    </p:set>
                                    <p:animEffect transition="in" filter="dissolve">
                                      <p:cBhvr>
                                        <p:cTn id="20" dur="500"/>
                                        <p:tgtEl>
                                          <p:spTgt spid="97"/>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99"/>
                                        </p:tgtEl>
                                        <p:attrNameLst>
                                          <p:attrName>style.visibility</p:attrName>
                                        </p:attrNameLst>
                                      </p:cBhvr>
                                      <p:to>
                                        <p:strVal val="visible"/>
                                      </p:to>
                                    </p:set>
                                    <p:animEffect transition="in" filter="dissolve">
                                      <p:cBhvr>
                                        <p:cTn id="23"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7" grpId="0"/>
      <p:bldP spid="98" grpId="0" animBg="1"/>
      <p:bldP spid="99"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338138" y="191729"/>
            <a:ext cx="8455025" cy="648059"/>
          </a:xfrm>
        </p:spPr>
        <p:txBody>
          <a:bodyPr/>
          <a:lstStyle/>
          <a:p>
            <a:pPr eaLnBrk="1" hangingPunct="1"/>
            <a:r>
              <a:rPr lang="zh-CN" altLang="en-US">
                <a:latin typeface="+mn-lt"/>
              </a:rPr>
              <a:t>第</a:t>
            </a:r>
            <a:r>
              <a:rPr lang="en-US" altLang="zh-CN">
                <a:latin typeface="+mn-lt"/>
              </a:rPr>
              <a:t>4</a:t>
            </a:r>
            <a:r>
              <a:rPr lang="zh-CN" altLang="en-US">
                <a:latin typeface="+mn-lt"/>
              </a:rPr>
              <a:t>章 网络层</a:t>
            </a:r>
            <a:r>
              <a:rPr lang="en-US" altLang="zh-CN">
                <a:latin typeface="+mn-lt"/>
              </a:rPr>
              <a:t>: </a:t>
            </a:r>
            <a:r>
              <a:rPr lang="zh-CN" altLang="en-US">
                <a:latin typeface="+mn-lt"/>
              </a:rPr>
              <a:t>数据平面</a:t>
            </a:r>
            <a:endParaRPr lang="en-US" altLang="zh-CN">
              <a:latin typeface="+mn-lt"/>
            </a:endParaRPr>
          </a:p>
        </p:txBody>
      </p:sp>
      <p:sp>
        <p:nvSpPr>
          <p:cNvPr id="33795" name="Rectangle 3"/>
          <p:cNvSpPr>
            <a:spLocks noGrp="1" noChangeArrowheads="1"/>
          </p:cNvSpPr>
          <p:nvPr>
            <p:ph type="body" sz="half" idx="1"/>
          </p:nvPr>
        </p:nvSpPr>
        <p:spPr>
          <a:xfrm>
            <a:off x="338138" y="976313"/>
            <a:ext cx="4251617" cy="5247506"/>
          </a:xfrm>
        </p:spPr>
        <p:txBody>
          <a:bodyPr/>
          <a:lstStyle/>
          <a:p>
            <a:pPr eaLnBrk="1" hangingPunct="1">
              <a:lnSpc>
                <a:spcPct val="90000"/>
              </a:lnSpc>
              <a:buFontTx/>
              <a:buNone/>
            </a:pPr>
            <a:r>
              <a:rPr lang="en-US" altLang="zh-CN" sz="2000"/>
              <a:t>4.1 </a:t>
            </a:r>
            <a:r>
              <a:rPr lang="zh-CN" altLang="en-US" sz="2000"/>
              <a:t>网络层概述</a:t>
            </a:r>
            <a:endParaRPr lang="en-US" altLang="zh-CN" sz="2000"/>
          </a:p>
          <a:p>
            <a:pPr eaLnBrk="1" hangingPunct="1">
              <a:spcBef>
                <a:spcPts val="600"/>
              </a:spcBef>
            </a:pPr>
            <a:r>
              <a:rPr lang="zh-CN" altLang="en-US" sz="2000"/>
              <a:t>转发和路由选择</a:t>
            </a:r>
            <a:r>
              <a:rPr lang="en-US" altLang="zh-CN" sz="2000"/>
              <a:t>: </a:t>
            </a:r>
            <a:r>
              <a:rPr lang="zh-CN" altLang="en-US" sz="2000"/>
              <a:t>数据平面和控制平面</a:t>
            </a:r>
            <a:endParaRPr lang="en-US" altLang="zh-CN" sz="2000"/>
          </a:p>
          <a:p>
            <a:pPr eaLnBrk="1" hangingPunct="1">
              <a:spcBef>
                <a:spcPts val="600"/>
              </a:spcBef>
            </a:pPr>
            <a:r>
              <a:rPr lang="zh-CN" altLang="en-US" sz="2000"/>
              <a:t>网络服务模型</a:t>
            </a:r>
            <a:endParaRPr lang="en-US" altLang="zh-CN" sz="2000"/>
          </a:p>
          <a:p>
            <a:pPr eaLnBrk="1" hangingPunct="1">
              <a:lnSpc>
                <a:spcPct val="90000"/>
              </a:lnSpc>
              <a:buFontTx/>
              <a:buNone/>
            </a:pPr>
            <a:endParaRPr lang="en-US" altLang="zh-CN" sz="2000"/>
          </a:p>
          <a:p>
            <a:pPr eaLnBrk="1" hangingPunct="1">
              <a:lnSpc>
                <a:spcPct val="90000"/>
              </a:lnSpc>
              <a:buFontTx/>
              <a:buNone/>
            </a:pPr>
            <a:r>
              <a:rPr lang="en-US" altLang="zh-CN" sz="2000"/>
              <a:t>4.2 </a:t>
            </a:r>
            <a:r>
              <a:rPr lang="zh-CN" altLang="en-US" sz="2000"/>
              <a:t>路由器工作原理</a:t>
            </a:r>
            <a:endParaRPr lang="en-US" altLang="zh-CN" sz="2000"/>
          </a:p>
          <a:p>
            <a:pPr eaLnBrk="1" hangingPunct="1">
              <a:lnSpc>
                <a:spcPct val="90000"/>
              </a:lnSpc>
              <a:spcBef>
                <a:spcPts val="600"/>
              </a:spcBef>
            </a:pPr>
            <a:r>
              <a:rPr lang="zh-CN" altLang="en-US" sz="2000"/>
              <a:t>输入端口处理和基于目的地转发</a:t>
            </a:r>
            <a:endParaRPr lang="en-US" altLang="zh-CN" sz="2000"/>
          </a:p>
          <a:p>
            <a:pPr eaLnBrk="1" hangingPunct="1">
              <a:lnSpc>
                <a:spcPct val="90000"/>
              </a:lnSpc>
              <a:spcBef>
                <a:spcPts val="600"/>
              </a:spcBef>
            </a:pPr>
            <a:r>
              <a:rPr lang="zh-CN" altLang="en-US" sz="2000"/>
              <a:t>交换</a:t>
            </a:r>
            <a:endParaRPr lang="en-US" altLang="zh-CN" sz="2000"/>
          </a:p>
          <a:p>
            <a:pPr eaLnBrk="1" hangingPunct="1">
              <a:lnSpc>
                <a:spcPct val="90000"/>
              </a:lnSpc>
              <a:spcBef>
                <a:spcPts val="600"/>
              </a:spcBef>
            </a:pPr>
            <a:r>
              <a:rPr lang="zh-CN" altLang="en-US" sz="2000"/>
              <a:t>输出端口处理</a:t>
            </a:r>
            <a:endParaRPr lang="en-US" altLang="zh-CN" sz="2000"/>
          </a:p>
          <a:p>
            <a:pPr eaLnBrk="1" hangingPunct="1">
              <a:lnSpc>
                <a:spcPct val="90000"/>
              </a:lnSpc>
              <a:spcBef>
                <a:spcPts val="600"/>
              </a:spcBef>
            </a:pPr>
            <a:r>
              <a:rPr lang="zh-CN" altLang="en-US" sz="2000"/>
              <a:t>何处出现排队</a:t>
            </a:r>
            <a:endParaRPr lang="en-US" altLang="zh-CN" sz="2000"/>
          </a:p>
          <a:p>
            <a:pPr eaLnBrk="1" hangingPunct="1">
              <a:lnSpc>
                <a:spcPct val="90000"/>
              </a:lnSpc>
              <a:spcBef>
                <a:spcPts val="600"/>
              </a:spcBef>
            </a:pPr>
            <a:r>
              <a:rPr lang="zh-CN" altLang="en-US" sz="2000"/>
              <a:t>分组调度</a:t>
            </a:r>
            <a:endParaRPr lang="en-US" altLang="zh-CN" sz="2000"/>
          </a:p>
          <a:p>
            <a:pPr eaLnBrk="1" hangingPunct="1">
              <a:lnSpc>
                <a:spcPct val="90000"/>
              </a:lnSpc>
              <a:buFontTx/>
              <a:buNone/>
            </a:pPr>
            <a:endParaRPr lang="en-US" altLang="zh-CN" sz="2000"/>
          </a:p>
          <a:p>
            <a:pPr eaLnBrk="1" hangingPunct="1">
              <a:lnSpc>
                <a:spcPct val="90000"/>
              </a:lnSpc>
              <a:buFontTx/>
              <a:buNone/>
            </a:pPr>
            <a:r>
              <a:rPr lang="en-US" altLang="zh-CN" sz="2000"/>
              <a:t>4.4 </a:t>
            </a:r>
            <a:r>
              <a:rPr lang="zh-CN" altLang="en-US" sz="2000"/>
              <a:t>网际协议</a:t>
            </a:r>
            <a:r>
              <a:rPr lang="en-US" altLang="zh-CN" sz="2000"/>
              <a:t>: IPv4</a:t>
            </a:r>
            <a:r>
              <a:rPr lang="zh-CN" altLang="en-US" sz="2000"/>
              <a:t>、寻址、</a:t>
            </a:r>
            <a:r>
              <a:rPr lang="en-US" altLang="zh-CN" sz="2000"/>
              <a:t>IPv6</a:t>
            </a:r>
            <a:r>
              <a:rPr lang="zh-CN" altLang="en-US" sz="2000"/>
              <a:t>及其它</a:t>
            </a:r>
            <a:endParaRPr lang="en-US" altLang="zh-CN" sz="2000"/>
          </a:p>
          <a:p>
            <a:pPr eaLnBrk="1" hangingPunct="1">
              <a:lnSpc>
                <a:spcPct val="90000"/>
              </a:lnSpc>
              <a:spcBef>
                <a:spcPts val="600"/>
              </a:spcBef>
            </a:pPr>
            <a:r>
              <a:rPr lang="en-US" altLang="zh-CN" sz="2000"/>
              <a:t>IPv4 </a:t>
            </a:r>
            <a:r>
              <a:rPr lang="zh-CN" altLang="en-US" sz="2000"/>
              <a:t>数据报格式</a:t>
            </a:r>
            <a:endParaRPr lang="en-US" altLang="zh-CN" sz="2000"/>
          </a:p>
        </p:txBody>
      </p:sp>
      <p:sp>
        <p:nvSpPr>
          <p:cNvPr id="1320964" name="Rectangle 4"/>
          <p:cNvSpPr>
            <a:spLocks noGrp="1" noChangeArrowheads="1"/>
          </p:cNvSpPr>
          <p:nvPr>
            <p:ph type="body" sz="half" idx="2"/>
          </p:nvPr>
        </p:nvSpPr>
        <p:spPr>
          <a:xfrm>
            <a:off x="4785064" y="1002889"/>
            <a:ext cx="4008099" cy="5220929"/>
          </a:xfrm>
        </p:spPr>
        <p:txBody>
          <a:bodyPr/>
          <a:lstStyle/>
          <a:p>
            <a:pPr eaLnBrk="1" hangingPunct="1">
              <a:lnSpc>
                <a:spcPct val="90000"/>
              </a:lnSpc>
              <a:spcBef>
                <a:spcPts val="600"/>
              </a:spcBef>
              <a:defRPr/>
            </a:pPr>
            <a:r>
              <a:rPr lang="en-US" altLang="zh-CN" sz="2000"/>
              <a:t>IPv4 </a:t>
            </a:r>
            <a:r>
              <a:rPr lang="zh-CN" altLang="en-US" sz="2000"/>
              <a:t>数据报分片</a:t>
            </a:r>
            <a:endParaRPr lang="en-US" altLang="zh-CN" sz="2000"/>
          </a:p>
          <a:p>
            <a:pPr eaLnBrk="1" hangingPunct="1">
              <a:lnSpc>
                <a:spcPct val="90000"/>
              </a:lnSpc>
              <a:spcBef>
                <a:spcPts val="600"/>
              </a:spcBef>
              <a:defRPr/>
            </a:pPr>
            <a:r>
              <a:rPr lang="en-US" altLang="zh-CN" sz="2000">
                <a:solidFill>
                  <a:srgbClr val="FF0000"/>
                </a:solidFill>
              </a:rPr>
              <a:t>IPv4 </a:t>
            </a:r>
            <a:r>
              <a:rPr lang="zh-CN" altLang="en-US" sz="2000">
                <a:solidFill>
                  <a:srgbClr val="FF0000"/>
                </a:solidFill>
              </a:rPr>
              <a:t>编址</a:t>
            </a:r>
            <a:endParaRPr lang="en-US" altLang="zh-CN" sz="2000">
              <a:solidFill>
                <a:srgbClr val="FF0000"/>
              </a:solidFill>
            </a:endParaRPr>
          </a:p>
          <a:p>
            <a:pPr eaLnBrk="1" hangingPunct="1">
              <a:lnSpc>
                <a:spcPct val="90000"/>
              </a:lnSpc>
              <a:spcBef>
                <a:spcPts val="600"/>
              </a:spcBef>
              <a:defRPr/>
            </a:pPr>
            <a:r>
              <a:rPr lang="zh-CN" altLang="en-US" sz="2000"/>
              <a:t>网络地址转换</a:t>
            </a:r>
            <a:endParaRPr lang="en-US" altLang="zh-CN" sz="2000"/>
          </a:p>
          <a:p>
            <a:pPr eaLnBrk="1" hangingPunct="1">
              <a:lnSpc>
                <a:spcPct val="90000"/>
              </a:lnSpc>
              <a:spcBef>
                <a:spcPts val="600"/>
              </a:spcBef>
              <a:defRPr/>
            </a:pPr>
            <a:r>
              <a:rPr lang="en-US" altLang="zh-CN" sz="2000"/>
              <a:t>IPv6</a:t>
            </a:r>
          </a:p>
          <a:p>
            <a:pPr eaLnBrk="1" hangingPunct="1">
              <a:lnSpc>
                <a:spcPct val="90000"/>
              </a:lnSpc>
              <a:buFontTx/>
              <a:buNone/>
              <a:defRPr/>
            </a:pPr>
            <a:endParaRPr lang="en-US" altLang="zh-CN" sz="2000"/>
          </a:p>
          <a:p>
            <a:pPr eaLnBrk="1" hangingPunct="1">
              <a:lnSpc>
                <a:spcPct val="90000"/>
              </a:lnSpc>
              <a:buFontTx/>
              <a:buNone/>
              <a:defRPr/>
            </a:pPr>
            <a:r>
              <a:rPr lang="en-US" altLang="zh-CN" sz="2000"/>
              <a:t>4.5 </a:t>
            </a:r>
            <a:r>
              <a:rPr lang="zh-CN" altLang="en-US" sz="2000"/>
              <a:t>通用转发和</a:t>
            </a:r>
            <a:r>
              <a:rPr lang="en-US" altLang="zh-CN" sz="2000"/>
              <a:t>SDN</a:t>
            </a:r>
          </a:p>
          <a:p>
            <a:pPr eaLnBrk="1" hangingPunct="1">
              <a:lnSpc>
                <a:spcPct val="90000"/>
              </a:lnSpc>
              <a:spcBef>
                <a:spcPts val="600"/>
              </a:spcBef>
              <a:defRPr/>
            </a:pPr>
            <a:r>
              <a:rPr lang="zh-CN" altLang="en-US" sz="2000"/>
              <a:t>匹配</a:t>
            </a:r>
            <a:endParaRPr lang="en-US" altLang="zh-CN" sz="2000"/>
          </a:p>
          <a:p>
            <a:pPr eaLnBrk="1" hangingPunct="1">
              <a:lnSpc>
                <a:spcPct val="90000"/>
              </a:lnSpc>
              <a:spcBef>
                <a:spcPts val="600"/>
              </a:spcBef>
              <a:defRPr/>
            </a:pPr>
            <a:r>
              <a:rPr lang="zh-CN" altLang="en-US" sz="2000"/>
              <a:t>动作</a:t>
            </a:r>
            <a:endParaRPr lang="en-US" altLang="zh-CN" sz="2000"/>
          </a:p>
          <a:p>
            <a:pPr eaLnBrk="1" hangingPunct="1">
              <a:lnSpc>
                <a:spcPct val="90000"/>
              </a:lnSpc>
              <a:spcBef>
                <a:spcPts val="600"/>
              </a:spcBef>
              <a:defRPr/>
            </a:pPr>
            <a:r>
              <a:rPr lang="zh-CN" altLang="en-US" sz="2000"/>
              <a:t>匹配加动作操作中的</a:t>
            </a:r>
            <a:r>
              <a:rPr lang="en-US" altLang="zh-CN" sz="2000"/>
              <a:t>OpenFlow</a:t>
            </a:r>
            <a:r>
              <a:rPr lang="zh-CN" altLang="en-US" sz="2000"/>
              <a:t>例子</a:t>
            </a:r>
            <a:endParaRPr lang="en-US" altLang="zh-CN" sz="2000"/>
          </a:p>
          <a:p>
            <a:pPr eaLnBrk="1" hangingPunct="1">
              <a:lnSpc>
                <a:spcPct val="90000"/>
              </a:lnSpc>
              <a:buFontTx/>
              <a:buNone/>
              <a:defRPr/>
            </a:pPr>
            <a:endParaRPr lang="en-US" altLang="zh-CN" sz="2000"/>
          </a:p>
          <a:p>
            <a:pPr eaLnBrk="1" hangingPunct="1">
              <a:lnSpc>
                <a:spcPct val="90000"/>
              </a:lnSpc>
              <a:buFontTx/>
              <a:buNone/>
              <a:defRPr/>
            </a:pPr>
            <a:r>
              <a:rPr lang="en-US" altLang="zh-CN" sz="2000"/>
              <a:t>4.5 </a:t>
            </a:r>
            <a:r>
              <a:rPr lang="zh-CN" altLang="en-US" sz="2000"/>
              <a:t>中间盒</a:t>
            </a:r>
            <a:endParaRPr lang="en-US" altLang="zh-CN" sz="2000"/>
          </a:p>
          <a:p>
            <a:pPr eaLnBrk="1" hangingPunct="1">
              <a:lnSpc>
                <a:spcPct val="90000"/>
              </a:lnSpc>
              <a:buFontTx/>
              <a:buNone/>
              <a:defRPr/>
            </a:pPr>
            <a:endParaRPr lang="en-US" altLang="zh-CN" sz="2000"/>
          </a:p>
          <a:p>
            <a:pPr eaLnBrk="1" hangingPunct="1">
              <a:lnSpc>
                <a:spcPct val="90000"/>
              </a:lnSpc>
              <a:buNone/>
              <a:defRPr/>
            </a:pPr>
            <a:r>
              <a:rPr lang="en-US" altLang="zh-CN" sz="2000"/>
              <a:t>4.6 </a:t>
            </a:r>
            <a:r>
              <a:rPr lang="zh-CN" altLang="en-US" sz="2000"/>
              <a:t>小 结</a:t>
            </a:r>
          </a:p>
          <a:p>
            <a:pPr eaLnBrk="1" hangingPunct="1">
              <a:lnSpc>
                <a:spcPct val="90000"/>
              </a:lnSpc>
              <a:buFontTx/>
              <a:buNone/>
              <a:defRPr/>
            </a:pPr>
            <a:endParaRPr lang="zh-CN" altLang="en-US" sz="2000"/>
          </a:p>
        </p:txBody>
      </p:sp>
    </p:spTree>
    <p:extLst>
      <p:ext uri="{BB962C8B-B14F-4D97-AF65-F5344CB8AC3E}">
        <p14:creationId xmlns:p14="http://schemas.microsoft.com/office/powerpoint/2010/main" val="27687971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4" name="Rectangle 4"/>
          <p:cNvSpPr>
            <a:spLocks noGrp="1" noChangeArrowheads="1"/>
          </p:cNvSpPr>
          <p:nvPr>
            <p:ph type="body" sz="half" idx="4294967295"/>
          </p:nvPr>
        </p:nvSpPr>
        <p:spPr>
          <a:xfrm>
            <a:off x="338138" y="1008993"/>
            <a:ext cx="3899757" cy="5155270"/>
          </a:xfrm>
        </p:spPr>
        <p:txBody>
          <a:bodyPr/>
          <a:lstStyle/>
          <a:p>
            <a:pPr eaLnBrk="1" hangingPunct="1">
              <a:lnSpc>
                <a:spcPct val="90000"/>
              </a:lnSpc>
              <a:spcBef>
                <a:spcPct val="10000"/>
              </a:spcBef>
            </a:pPr>
            <a:r>
              <a:rPr lang="en-US" altLang="zh-CN" sz="2200">
                <a:solidFill>
                  <a:srgbClr val="FF0000"/>
                </a:solidFill>
              </a:rPr>
              <a:t>IP address</a:t>
            </a:r>
            <a:r>
              <a:rPr lang="en-US" altLang="zh-CN" sz="2200"/>
              <a:t>: 32-bit identifier for host, router interface. </a:t>
            </a:r>
          </a:p>
          <a:p>
            <a:pPr eaLnBrk="1" hangingPunct="1">
              <a:lnSpc>
                <a:spcPct val="90000"/>
              </a:lnSpc>
              <a:spcBef>
                <a:spcPct val="10000"/>
              </a:spcBef>
            </a:pPr>
            <a:endParaRPr lang="en-US" altLang="zh-CN" sz="2200" i="1">
              <a:solidFill>
                <a:srgbClr val="FF0000"/>
              </a:solidFill>
            </a:endParaRPr>
          </a:p>
          <a:p>
            <a:pPr eaLnBrk="1" hangingPunct="1">
              <a:lnSpc>
                <a:spcPct val="90000"/>
              </a:lnSpc>
              <a:spcBef>
                <a:spcPct val="10000"/>
              </a:spcBef>
            </a:pPr>
            <a:r>
              <a:rPr lang="en-US" altLang="zh-CN" sz="2200">
                <a:solidFill>
                  <a:schemeClr val="hlink"/>
                </a:solidFill>
              </a:rPr>
              <a:t>interface:</a:t>
            </a:r>
            <a:r>
              <a:rPr lang="en-US" altLang="zh-CN" sz="2200"/>
              <a:t> boundary between host/router and physical link</a:t>
            </a:r>
          </a:p>
          <a:p>
            <a:pPr marL="342000" indent="-342000" eaLnBrk="1" hangingPunct="1">
              <a:lnSpc>
                <a:spcPct val="90000"/>
              </a:lnSpc>
              <a:spcBef>
                <a:spcPts val="600"/>
              </a:spcBef>
              <a:buFont typeface="+mj-lt"/>
              <a:buAutoNum type="alphaLcParenR"/>
            </a:pPr>
            <a:r>
              <a:rPr lang="en-US" altLang="zh-CN" sz="2200"/>
              <a:t>router </a:t>
            </a:r>
            <a:r>
              <a:rPr lang="en-US" altLang="zh-CN" sz="2200">
                <a:solidFill>
                  <a:srgbClr val="FF0000"/>
                </a:solidFill>
              </a:rPr>
              <a:t>typically</a:t>
            </a:r>
            <a:r>
              <a:rPr lang="en-US" altLang="zh-CN" sz="2200"/>
              <a:t> has multiple interfaces</a:t>
            </a:r>
          </a:p>
          <a:p>
            <a:pPr marL="342000" indent="-342000" eaLnBrk="1" hangingPunct="1">
              <a:lnSpc>
                <a:spcPct val="90000"/>
              </a:lnSpc>
              <a:spcBef>
                <a:spcPts val="600"/>
              </a:spcBef>
              <a:buFont typeface="+mj-lt"/>
              <a:buAutoNum type="alphaLcParenR"/>
            </a:pPr>
            <a:r>
              <a:rPr lang="en-US" altLang="zh-CN" sz="2200"/>
              <a:t>host </a:t>
            </a:r>
            <a:r>
              <a:rPr lang="en-US" altLang="zh-CN" sz="2200">
                <a:solidFill>
                  <a:srgbClr val="FF0000"/>
                </a:solidFill>
              </a:rPr>
              <a:t>may</a:t>
            </a:r>
            <a:r>
              <a:rPr lang="en-US" altLang="zh-CN" sz="2200"/>
              <a:t> have multiple interfaces</a:t>
            </a:r>
          </a:p>
          <a:p>
            <a:pPr marL="342000" indent="-342000" eaLnBrk="1" hangingPunct="1">
              <a:lnSpc>
                <a:spcPct val="90000"/>
              </a:lnSpc>
              <a:spcBef>
                <a:spcPts val="600"/>
              </a:spcBef>
              <a:buFont typeface="+mj-lt"/>
              <a:buAutoNum type="alphaLcParenR"/>
            </a:pPr>
            <a:r>
              <a:rPr lang="en-US" altLang="zh-CN" sz="2200"/>
              <a:t>IP address associated with an interface</a:t>
            </a:r>
          </a:p>
          <a:p>
            <a:pPr eaLnBrk="1" hangingPunct="1">
              <a:lnSpc>
                <a:spcPct val="90000"/>
              </a:lnSpc>
              <a:spcBef>
                <a:spcPct val="10000"/>
              </a:spcBef>
            </a:pPr>
            <a:endParaRPr lang="en-US" altLang="zh-CN" sz="2200"/>
          </a:p>
          <a:p>
            <a:pPr eaLnBrk="1" hangingPunct="1">
              <a:lnSpc>
                <a:spcPct val="90000"/>
              </a:lnSpc>
              <a:spcBef>
                <a:spcPct val="10000"/>
              </a:spcBef>
            </a:pPr>
            <a:r>
              <a:rPr lang="en-US" altLang="zh-CN" sz="2200"/>
              <a:t>dotted decimal notation</a:t>
            </a:r>
          </a:p>
          <a:p>
            <a:pPr lvl="1" eaLnBrk="1" hangingPunct="1">
              <a:lnSpc>
                <a:spcPct val="90000"/>
              </a:lnSpc>
              <a:spcBef>
                <a:spcPct val="10000"/>
              </a:spcBef>
            </a:pPr>
            <a:r>
              <a:rPr lang="en-US" altLang="zh-CN" sz="2200"/>
              <a:t>4 bytes</a:t>
            </a:r>
          </a:p>
        </p:txBody>
      </p:sp>
      <p:sp>
        <p:nvSpPr>
          <p:cNvPr id="8227" name="Text Box 64"/>
          <p:cNvSpPr txBox="1">
            <a:spLocks noChangeArrowheads="1"/>
          </p:cNvSpPr>
          <p:nvPr/>
        </p:nvSpPr>
        <p:spPr bwMode="auto">
          <a:xfrm>
            <a:off x="4003286" y="5341938"/>
            <a:ext cx="5105885" cy="338554"/>
          </a:xfrm>
          <a:prstGeom prst="rect">
            <a:avLst/>
          </a:prstGeom>
          <a:noFill/>
          <a:ln w="9525">
            <a:noFill/>
            <a:miter lim="800000"/>
            <a:headEnd/>
            <a:tailEnd/>
          </a:ln>
        </p:spPr>
        <p:txBody>
          <a:bodyPr wrap="none">
            <a:spAutoFit/>
          </a:bodyPr>
          <a:lstStyle/>
          <a:p>
            <a:r>
              <a:rPr lang="en-US" altLang="zh-CN" sz="1600">
                <a:latin typeface="+mn-lt"/>
              </a:rPr>
              <a:t>223.1.1.1 = 11011111 00000001 00000001 00000001</a:t>
            </a:r>
            <a:endParaRPr lang="en-US" altLang="zh-CN">
              <a:latin typeface="+mn-lt"/>
            </a:endParaRPr>
          </a:p>
        </p:txBody>
      </p:sp>
      <p:sp>
        <p:nvSpPr>
          <p:cNvPr id="8228" name="Freeform 65"/>
          <p:cNvSpPr>
            <a:spLocks/>
          </p:cNvSpPr>
          <p:nvPr/>
        </p:nvSpPr>
        <p:spPr bwMode="auto">
          <a:xfrm>
            <a:off x="5181211" y="5597525"/>
            <a:ext cx="892175" cy="92075"/>
          </a:xfrm>
          <a:custGeom>
            <a:avLst/>
            <a:gdLst>
              <a:gd name="T0" fmla="*/ 0 w 562"/>
              <a:gd name="T1" fmla="*/ 0 h 58"/>
              <a:gd name="T2" fmla="*/ 0 w 562"/>
              <a:gd name="T3" fmla="*/ 58 h 58"/>
              <a:gd name="T4" fmla="*/ 562 w 562"/>
              <a:gd name="T5" fmla="*/ 58 h 58"/>
              <a:gd name="T6" fmla="*/ 562 w 562"/>
              <a:gd name="T7" fmla="*/ 16 h 58"/>
              <a:gd name="T8" fmla="*/ 0 60000 65536"/>
              <a:gd name="T9" fmla="*/ 0 60000 65536"/>
              <a:gd name="T10" fmla="*/ 0 60000 65536"/>
              <a:gd name="T11" fmla="*/ 0 60000 65536"/>
              <a:gd name="T12" fmla="*/ 0 w 562"/>
              <a:gd name="T13" fmla="*/ 0 h 58"/>
              <a:gd name="T14" fmla="*/ 562 w 562"/>
              <a:gd name="T15" fmla="*/ 58 h 58"/>
            </a:gdLst>
            <a:ahLst/>
            <a:cxnLst>
              <a:cxn ang="T8">
                <a:pos x="T0" y="T1"/>
              </a:cxn>
              <a:cxn ang="T9">
                <a:pos x="T2" y="T3"/>
              </a:cxn>
              <a:cxn ang="T10">
                <a:pos x="T4" y="T5"/>
              </a:cxn>
              <a:cxn ang="T11">
                <a:pos x="T6" y="T7"/>
              </a:cxn>
            </a:cxnLst>
            <a:rect l="T12" t="T13" r="T14" b="T15"/>
            <a:pathLst>
              <a:path w="562" h="58">
                <a:moveTo>
                  <a:pt x="0" y="0"/>
                </a:moveTo>
                <a:lnTo>
                  <a:pt x="0" y="58"/>
                </a:lnTo>
                <a:lnTo>
                  <a:pt x="562" y="58"/>
                </a:lnTo>
                <a:lnTo>
                  <a:pt x="562" y="16"/>
                </a:lnTo>
              </a:path>
            </a:pathLst>
          </a:custGeom>
          <a:noFill/>
          <a:ln w="19050">
            <a:solidFill>
              <a:schemeClr val="tx1"/>
            </a:solidFill>
            <a:round/>
            <a:headEnd/>
            <a:tailEnd/>
          </a:ln>
        </p:spPr>
        <p:txBody>
          <a:bodyPr wrap="none" anchor="ctr"/>
          <a:lstStyle/>
          <a:p>
            <a:endParaRPr lang="zh-CN" altLang="en-US">
              <a:latin typeface="+mn-lt"/>
            </a:endParaRPr>
          </a:p>
        </p:txBody>
      </p:sp>
      <p:sp>
        <p:nvSpPr>
          <p:cNvPr id="8229" name="Freeform 66"/>
          <p:cNvSpPr>
            <a:spLocks/>
          </p:cNvSpPr>
          <p:nvPr/>
        </p:nvSpPr>
        <p:spPr bwMode="auto">
          <a:xfrm>
            <a:off x="6143236" y="5616575"/>
            <a:ext cx="892175" cy="79375"/>
          </a:xfrm>
          <a:custGeom>
            <a:avLst/>
            <a:gdLst>
              <a:gd name="T0" fmla="*/ 0 w 562"/>
              <a:gd name="T1" fmla="*/ 0 h 50"/>
              <a:gd name="T2" fmla="*/ 0 w 562"/>
              <a:gd name="T3" fmla="*/ 50 h 50"/>
              <a:gd name="T4" fmla="*/ 562 w 562"/>
              <a:gd name="T5" fmla="*/ 50 h 50"/>
              <a:gd name="T6" fmla="*/ 562 w 562"/>
              <a:gd name="T7" fmla="*/ 8 h 50"/>
              <a:gd name="T8" fmla="*/ 0 60000 65536"/>
              <a:gd name="T9" fmla="*/ 0 60000 65536"/>
              <a:gd name="T10" fmla="*/ 0 60000 65536"/>
              <a:gd name="T11" fmla="*/ 0 60000 65536"/>
              <a:gd name="T12" fmla="*/ 0 w 562"/>
              <a:gd name="T13" fmla="*/ 0 h 50"/>
              <a:gd name="T14" fmla="*/ 562 w 562"/>
              <a:gd name="T15" fmla="*/ 50 h 50"/>
            </a:gdLst>
            <a:ahLst/>
            <a:cxnLst>
              <a:cxn ang="T8">
                <a:pos x="T0" y="T1"/>
              </a:cxn>
              <a:cxn ang="T9">
                <a:pos x="T2" y="T3"/>
              </a:cxn>
              <a:cxn ang="T10">
                <a:pos x="T4" y="T5"/>
              </a:cxn>
              <a:cxn ang="T11">
                <a:pos x="T6" y="T7"/>
              </a:cxn>
            </a:cxnLst>
            <a:rect l="T12" t="T13" r="T14" b="T15"/>
            <a:pathLst>
              <a:path w="562" h="50">
                <a:moveTo>
                  <a:pt x="0" y="0"/>
                </a:moveTo>
                <a:lnTo>
                  <a:pt x="0" y="50"/>
                </a:lnTo>
                <a:lnTo>
                  <a:pt x="562" y="50"/>
                </a:lnTo>
                <a:lnTo>
                  <a:pt x="562" y="8"/>
                </a:lnTo>
              </a:path>
            </a:pathLst>
          </a:custGeom>
          <a:noFill/>
          <a:ln w="19050">
            <a:solidFill>
              <a:schemeClr val="tx1"/>
            </a:solidFill>
            <a:round/>
            <a:headEnd/>
            <a:tailEnd/>
          </a:ln>
        </p:spPr>
        <p:txBody>
          <a:bodyPr wrap="none" anchor="ctr"/>
          <a:lstStyle/>
          <a:p>
            <a:endParaRPr lang="zh-CN" altLang="en-US">
              <a:latin typeface="+mn-lt"/>
            </a:endParaRPr>
          </a:p>
        </p:txBody>
      </p:sp>
      <p:sp>
        <p:nvSpPr>
          <p:cNvPr id="8230" name="Freeform 67"/>
          <p:cNvSpPr>
            <a:spLocks/>
          </p:cNvSpPr>
          <p:nvPr/>
        </p:nvSpPr>
        <p:spPr bwMode="auto">
          <a:xfrm>
            <a:off x="7108436" y="5619750"/>
            <a:ext cx="869950" cy="79375"/>
          </a:xfrm>
          <a:custGeom>
            <a:avLst/>
            <a:gdLst>
              <a:gd name="T0" fmla="*/ 0 w 562"/>
              <a:gd name="T1" fmla="*/ 0 h 50"/>
              <a:gd name="T2" fmla="*/ 0 w 562"/>
              <a:gd name="T3" fmla="*/ 50 h 50"/>
              <a:gd name="T4" fmla="*/ 562 w 562"/>
              <a:gd name="T5" fmla="*/ 50 h 50"/>
              <a:gd name="T6" fmla="*/ 562 w 562"/>
              <a:gd name="T7" fmla="*/ 8 h 50"/>
              <a:gd name="T8" fmla="*/ 0 60000 65536"/>
              <a:gd name="T9" fmla="*/ 0 60000 65536"/>
              <a:gd name="T10" fmla="*/ 0 60000 65536"/>
              <a:gd name="T11" fmla="*/ 0 60000 65536"/>
              <a:gd name="T12" fmla="*/ 0 w 562"/>
              <a:gd name="T13" fmla="*/ 0 h 50"/>
              <a:gd name="T14" fmla="*/ 562 w 562"/>
              <a:gd name="T15" fmla="*/ 50 h 50"/>
            </a:gdLst>
            <a:ahLst/>
            <a:cxnLst>
              <a:cxn ang="T8">
                <a:pos x="T0" y="T1"/>
              </a:cxn>
              <a:cxn ang="T9">
                <a:pos x="T2" y="T3"/>
              </a:cxn>
              <a:cxn ang="T10">
                <a:pos x="T4" y="T5"/>
              </a:cxn>
              <a:cxn ang="T11">
                <a:pos x="T6" y="T7"/>
              </a:cxn>
            </a:cxnLst>
            <a:rect l="T12" t="T13" r="T14" b="T15"/>
            <a:pathLst>
              <a:path w="562" h="50">
                <a:moveTo>
                  <a:pt x="0" y="0"/>
                </a:moveTo>
                <a:lnTo>
                  <a:pt x="0" y="50"/>
                </a:lnTo>
                <a:lnTo>
                  <a:pt x="562" y="50"/>
                </a:lnTo>
                <a:lnTo>
                  <a:pt x="562" y="8"/>
                </a:lnTo>
              </a:path>
            </a:pathLst>
          </a:custGeom>
          <a:noFill/>
          <a:ln w="19050">
            <a:solidFill>
              <a:schemeClr val="tx1"/>
            </a:solidFill>
            <a:round/>
            <a:headEnd/>
            <a:tailEnd/>
          </a:ln>
        </p:spPr>
        <p:txBody>
          <a:bodyPr wrap="none" anchor="ctr"/>
          <a:lstStyle/>
          <a:p>
            <a:endParaRPr lang="zh-CN" altLang="en-US">
              <a:latin typeface="+mn-lt"/>
            </a:endParaRPr>
          </a:p>
        </p:txBody>
      </p:sp>
      <p:sp>
        <p:nvSpPr>
          <p:cNvPr id="8231" name="Freeform 68"/>
          <p:cNvSpPr>
            <a:spLocks/>
          </p:cNvSpPr>
          <p:nvPr/>
        </p:nvSpPr>
        <p:spPr bwMode="auto">
          <a:xfrm>
            <a:off x="8073636" y="5622925"/>
            <a:ext cx="869950" cy="79375"/>
          </a:xfrm>
          <a:custGeom>
            <a:avLst/>
            <a:gdLst>
              <a:gd name="T0" fmla="*/ 0 w 562"/>
              <a:gd name="T1" fmla="*/ 0 h 50"/>
              <a:gd name="T2" fmla="*/ 0 w 562"/>
              <a:gd name="T3" fmla="*/ 50 h 50"/>
              <a:gd name="T4" fmla="*/ 562 w 562"/>
              <a:gd name="T5" fmla="*/ 50 h 50"/>
              <a:gd name="T6" fmla="*/ 562 w 562"/>
              <a:gd name="T7" fmla="*/ 8 h 50"/>
              <a:gd name="T8" fmla="*/ 0 60000 65536"/>
              <a:gd name="T9" fmla="*/ 0 60000 65536"/>
              <a:gd name="T10" fmla="*/ 0 60000 65536"/>
              <a:gd name="T11" fmla="*/ 0 60000 65536"/>
              <a:gd name="T12" fmla="*/ 0 w 562"/>
              <a:gd name="T13" fmla="*/ 0 h 50"/>
              <a:gd name="T14" fmla="*/ 562 w 562"/>
              <a:gd name="T15" fmla="*/ 50 h 50"/>
            </a:gdLst>
            <a:ahLst/>
            <a:cxnLst>
              <a:cxn ang="T8">
                <a:pos x="T0" y="T1"/>
              </a:cxn>
              <a:cxn ang="T9">
                <a:pos x="T2" y="T3"/>
              </a:cxn>
              <a:cxn ang="T10">
                <a:pos x="T4" y="T5"/>
              </a:cxn>
              <a:cxn ang="T11">
                <a:pos x="T6" y="T7"/>
              </a:cxn>
            </a:cxnLst>
            <a:rect l="T12" t="T13" r="T14" b="T15"/>
            <a:pathLst>
              <a:path w="562" h="50">
                <a:moveTo>
                  <a:pt x="0" y="0"/>
                </a:moveTo>
                <a:lnTo>
                  <a:pt x="0" y="50"/>
                </a:lnTo>
                <a:lnTo>
                  <a:pt x="562" y="50"/>
                </a:lnTo>
                <a:lnTo>
                  <a:pt x="562" y="8"/>
                </a:lnTo>
              </a:path>
            </a:pathLst>
          </a:custGeom>
          <a:noFill/>
          <a:ln w="19050">
            <a:solidFill>
              <a:schemeClr val="tx1"/>
            </a:solidFill>
            <a:round/>
            <a:headEnd/>
            <a:tailEnd/>
          </a:ln>
        </p:spPr>
        <p:txBody>
          <a:bodyPr wrap="none" anchor="ctr"/>
          <a:lstStyle/>
          <a:p>
            <a:endParaRPr lang="zh-CN" altLang="en-US">
              <a:latin typeface="+mn-lt"/>
            </a:endParaRPr>
          </a:p>
        </p:txBody>
      </p:sp>
      <p:sp>
        <p:nvSpPr>
          <p:cNvPr id="8232" name="Text Box 69"/>
          <p:cNvSpPr txBox="1">
            <a:spLocks noChangeArrowheads="1"/>
          </p:cNvSpPr>
          <p:nvPr/>
        </p:nvSpPr>
        <p:spPr bwMode="auto">
          <a:xfrm>
            <a:off x="5379649" y="5818188"/>
            <a:ext cx="522287" cy="336550"/>
          </a:xfrm>
          <a:prstGeom prst="rect">
            <a:avLst/>
          </a:prstGeom>
          <a:noFill/>
          <a:ln w="9525">
            <a:noFill/>
            <a:miter lim="800000"/>
            <a:headEnd/>
            <a:tailEnd/>
          </a:ln>
        </p:spPr>
        <p:txBody>
          <a:bodyPr wrap="none">
            <a:spAutoFit/>
          </a:bodyPr>
          <a:lstStyle/>
          <a:p>
            <a:r>
              <a:rPr lang="en-US" altLang="zh-CN" sz="1600">
                <a:latin typeface="+mn-lt"/>
              </a:rPr>
              <a:t>223</a:t>
            </a:r>
            <a:endParaRPr lang="en-US" altLang="zh-CN">
              <a:latin typeface="+mn-lt"/>
            </a:endParaRPr>
          </a:p>
        </p:txBody>
      </p:sp>
      <p:sp>
        <p:nvSpPr>
          <p:cNvPr id="8233" name="Text Box 70"/>
          <p:cNvSpPr txBox="1">
            <a:spLocks noChangeArrowheads="1"/>
          </p:cNvSpPr>
          <p:nvPr/>
        </p:nvSpPr>
        <p:spPr bwMode="auto">
          <a:xfrm>
            <a:off x="6422636" y="5827713"/>
            <a:ext cx="296863" cy="336550"/>
          </a:xfrm>
          <a:prstGeom prst="rect">
            <a:avLst/>
          </a:prstGeom>
          <a:noFill/>
          <a:ln w="9525">
            <a:noFill/>
            <a:miter lim="800000"/>
            <a:headEnd/>
            <a:tailEnd/>
          </a:ln>
        </p:spPr>
        <p:txBody>
          <a:bodyPr wrap="none">
            <a:spAutoFit/>
          </a:bodyPr>
          <a:lstStyle/>
          <a:p>
            <a:r>
              <a:rPr lang="en-US" altLang="zh-CN" sz="1600">
                <a:latin typeface="+mn-lt"/>
              </a:rPr>
              <a:t>1</a:t>
            </a:r>
            <a:endParaRPr lang="en-US" altLang="zh-CN">
              <a:latin typeface="+mn-lt"/>
            </a:endParaRPr>
          </a:p>
        </p:txBody>
      </p:sp>
      <p:sp>
        <p:nvSpPr>
          <p:cNvPr id="8234" name="Text Box 71"/>
          <p:cNvSpPr txBox="1">
            <a:spLocks noChangeArrowheads="1"/>
          </p:cNvSpPr>
          <p:nvPr/>
        </p:nvSpPr>
        <p:spPr bwMode="auto">
          <a:xfrm>
            <a:off x="8380024" y="5827713"/>
            <a:ext cx="296862" cy="336550"/>
          </a:xfrm>
          <a:prstGeom prst="rect">
            <a:avLst/>
          </a:prstGeom>
          <a:noFill/>
          <a:ln w="9525">
            <a:noFill/>
            <a:miter lim="800000"/>
            <a:headEnd/>
            <a:tailEnd/>
          </a:ln>
        </p:spPr>
        <p:txBody>
          <a:bodyPr wrap="none">
            <a:spAutoFit/>
          </a:bodyPr>
          <a:lstStyle/>
          <a:p>
            <a:r>
              <a:rPr lang="en-US" altLang="zh-CN" sz="1600">
                <a:latin typeface="+mn-lt"/>
              </a:rPr>
              <a:t>1</a:t>
            </a:r>
            <a:endParaRPr lang="en-US" altLang="zh-CN">
              <a:latin typeface="+mn-lt"/>
            </a:endParaRPr>
          </a:p>
        </p:txBody>
      </p:sp>
      <p:sp>
        <p:nvSpPr>
          <p:cNvPr id="8235" name="Text Box 72"/>
          <p:cNvSpPr txBox="1">
            <a:spLocks noChangeArrowheads="1"/>
          </p:cNvSpPr>
          <p:nvPr/>
        </p:nvSpPr>
        <p:spPr bwMode="auto">
          <a:xfrm>
            <a:off x="7360849" y="5827713"/>
            <a:ext cx="296862" cy="336550"/>
          </a:xfrm>
          <a:prstGeom prst="rect">
            <a:avLst/>
          </a:prstGeom>
          <a:noFill/>
          <a:ln w="9525">
            <a:noFill/>
            <a:miter lim="800000"/>
            <a:headEnd/>
            <a:tailEnd/>
          </a:ln>
        </p:spPr>
        <p:txBody>
          <a:bodyPr wrap="none">
            <a:spAutoFit/>
          </a:bodyPr>
          <a:lstStyle/>
          <a:p>
            <a:r>
              <a:rPr lang="en-US" altLang="zh-CN" sz="1600">
                <a:latin typeface="+mn-lt"/>
              </a:rPr>
              <a:t>1</a:t>
            </a:r>
            <a:endParaRPr lang="en-US" altLang="zh-CN">
              <a:latin typeface="+mn-lt"/>
            </a:endParaRPr>
          </a:p>
        </p:txBody>
      </p:sp>
      <p:sp>
        <p:nvSpPr>
          <p:cNvPr id="2" name="标题 1"/>
          <p:cNvSpPr>
            <a:spLocks noGrp="1"/>
          </p:cNvSpPr>
          <p:nvPr>
            <p:ph type="title"/>
          </p:nvPr>
        </p:nvSpPr>
        <p:spPr/>
        <p:txBody>
          <a:bodyPr/>
          <a:lstStyle/>
          <a:p>
            <a:r>
              <a:rPr lang="en-US" altLang="zh-CN"/>
              <a:t>IP</a:t>
            </a:r>
            <a:r>
              <a:rPr lang="zh-CN" altLang="en-US"/>
              <a:t>寻址</a:t>
            </a:r>
            <a:r>
              <a:rPr lang="en-US" altLang="zh-CN"/>
              <a:t>: </a:t>
            </a:r>
            <a:r>
              <a:rPr lang="zh-CN" altLang="en-US"/>
              <a:t>介绍</a:t>
            </a:r>
            <a:endParaRPr lang="zh-CN" altLang="en-US">
              <a:latin typeface="+mn-lt"/>
            </a:endParaRPr>
          </a:p>
        </p:txBody>
      </p:sp>
      <p:sp>
        <p:nvSpPr>
          <p:cNvPr id="70" name="Freeform 140"/>
          <p:cNvSpPr>
            <a:spLocks/>
          </p:cNvSpPr>
          <p:nvPr/>
        </p:nvSpPr>
        <p:spPr bwMode="auto">
          <a:xfrm rot="16200000">
            <a:off x="6458013" y="3176562"/>
            <a:ext cx="846137" cy="1593850"/>
          </a:xfrm>
          <a:custGeom>
            <a:avLst/>
            <a:gdLst>
              <a:gd name="T0" fmla="*/ 2147483647 w 10315"/>
              <a:gd name="T1" fmla="*/ 2147483647 h 10000"/>
              <a:gd name="T2" fmla="*/ 2147483647 w 10315"/>
              <a:gd name="T3" fmla="*/ 2147483647 h 10000"/>
              <a:gd name="T4" fmla="*/ 2147483647 w 10315"/>
              <a:gd name="T5" fmla="*/ 2147483647 h 10000"/>
              <a:gd name="T6" fmla="*/ 2147483647 w 10315"/>
              <a:gd name="T7" fmla="*/ 2147483647 h 10000"/>
              <a:gd name="T8" fmla="*/ 2147483647 w 10315"/>
              <a:gd name="T9" fmla="*/ 2147483647 h 10000"/>
              <a:gd name="T10" fmla="*/ 2147483647 w 10315"/>
              <a:gd name="T11" fmla="*/ 2147483647 h 10000"/>
              <a:gd name="T12" fmla="*/ 2147483647 w 10315"/>
              <a:gd name="T13" fmla="*/ 2147483647 h 10000"/>
              <a:gd name="T14" fmla="*/ 2147483647 w 10315"/>
              <a:gd name="T15" fmla="*/ 2147483647 h 10000"/>
              <a:gd name="T16" fmla="*/ 2147483647 w 10315"/>
              <a:gd name="T17" fmla="*/ 2147483647 h 10000"/>
              <a:gd name="T18" fmla="*/ 2147483647 w 10315"/>
              <a:gd name="T19" fmla="*/ 2147483647 h 10000"/>
              <a:gd name="T20" fmla="*/ 2147483647 w 10315"/>
              <a:gd name="T21" fmla="*/ 2147483647 h 10000"/>
              <a:gd name="T22" fmla="*/ 2147483647 w 10315"/>
              <a:gd name="T23" fmla="*/ 2147483647 h 10000"/>
              <a:gd name="T24" fmla="*/ 2147483647 w 10315"/>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sp>
        <p:nvSpPr>
          <p:cNvPr id="71" name="Freeform 140"/>
          <p:cNvSpPr>
            <a:spLocks/>
          </p:cNvSpPr>
          <p:nvPr/>
        </p:nvSpPr>
        <p:spPr bwMode="auto">
          <a:xfrm rot="10800000">
            <a:off x="7455757" y="1850205"/>
            <a:ext cx="846138" cy="1593850"/>
          </a:xfrm>
          <a:custGeom>
            <a:avLst/>
            <a:gdLst>
              <a:gd name="T0" fmla="*/ 2147483647 w 10315"/>
              <a:gd name="T1" fmla="*/ 2147483647 h 10000"/>
              <a:gd name="T2" fmla="*/ 2147483647 w 10315"/>
              <a:gd name="T3" fmla="*/ 2147483647 h 10000"/>
              <a:gd name="T4" fmla="*/ 2147483647 w 10315"/>
              <a:gd name="T5" fmla="*/ 2147483647 h 10000"/>
              <a:gd name="T6" fmla="*/ 2147483647 w 10315"/>
              <a:gd name="T7" fmla="*/ 2147483647 h 10000"/>
              <a:gd name="T8" fmla="*/ 2147483647 w 10315"/>
              <a:gd name="T9" fmla="*/ 2147483647 h 10000"/>
              <a:gd name="T10" fmla="*/ 2147483647 w 10315"/>
              <a:gd name="T11" fmla="*/ 2147483647 h 10000"/>
              <a:gd name="T12" fmla="*/ 2147483647 w 10315"/>
              <a:gd name="T13" fmla="*/ 2147483647 h 10000"/>
              <a:gd name="T14" fmla="*/ 2147483647 w 10315"/>
              <a:gd name="T15" fmla="*/ 2147483647 h 10000"/>
              <a:gd name="T16" fmla="*/ 2147483647 w 10315"/>
              <a:gd name="T17" fmla="*/ 2147483647 h 10000"/>
              <a:gd name="T18" fmla="*/ 2147483647 w 10315"/>
              <a:gd name="T19" fmla="*/ 2147483647 h 10000"/>
              <a:gd name="T20" fmla="*/ 2147483647 w 10315"/>
              <a:gd name="T21" fmla="*/ 2147483647 h 10000"/>
              <a:gd name="T22" fmla="*/ 2147483647 w 10315"/>
              <a:gd name="T23" fmla="*/ 2147483647 h 10000"/>
              <a:gd name="T24" fmla="*/ 2147483647 w 10315"/>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sp>
        <p:nvSpPr>
          <p:cNvPr id="72" name="Freeform 140"/>
          <p:cNvSpPr>
            <a:spLocks/>
          </p:cNvSpPr>
          <p:nvPr/>
        </p:nvSpPr>
        <p:spPr bwMode="auto">
          <a:xfrm>
            <a:off x="5420582" y="1432693"/>
            <a:ext cx="1038225" cy="1927225"/>
          </a:xfrm>
          <a:custGeom>
            <a:avLst/>
            <a:gdLst>
              <a:gd name="T0" fmla="*/ 2147483647 w 1223"/>
              <a:gd name="T1" fmla="*/ 2147483647 h 1291"/>
              <a:gd name="T2" fmla="*/ 2147483647 w 1223"/>
              <a:gd name="T3" fmla="*/ 2147483647 h 1291"/>
              <a:gd name="T4" fmla="*/ 2147483647 w 1223"/>
              <a:gd name="T5" fmla="*/ 2147483647 h 1291"/>
              <a:gd name="T6" fmla="*/ 2147483647 w 1223"/>
              <a:gd name="T7" fmla="*/ 2147483647 h 1291"/>
              <a:gd name="T8" fmla="*/ 2147483647 w 1223"/>
              <a:gd name="T9" fmla="*/ 2147483647 h 1291"/>
              <a:gd name="T10" fmla="*/ 2147483647 w 1223"/>
              <a:gd name="T11" fmla="*/ 2147483647 h 1291"/>
              <a:gd name="T12" fmla="*/ 2147483647 w 1223"/>
              <a:gd name="T13" fmla="*/ 2147483647 h 1291"/>
              <a:gd name="T14" fmla="*/ 2147483647 w 1223"/>
              <a:gd name="T15" fmla="*/ 2147483647 h 1291"/>
              <a:gd name="T16" fmla="*/ 2147483647 w 1223"/>
              <a:gd name="T17" fmla="*/ 2147483647 h 1291"/>
              <a:gd name="T18" fmla="*/ 2147483647 w 1223"/>
              <a:gd name="T19" fmla="*/ 2147483647 h 1291"/>
              <a:gd name="T20" fmla="*/ 2147483647 w 1223"/>
              <a:gd name="T21" fmla="*/ 2147483647 h 1291"/>
              <a:gd name="T22" fmla="*/ 2147483647 w 1223"/>
              <a:gd name="T23" fmla="*/ 2147483647 h 1291"/>
              <a:gd name="T24" fmla="*/ 2147483647 w 1223"/>
              <a:gd name="T25" fmla="*/ 2147483647 h 1291"/>
              <a:gd name="T26" fmla="*/ 2147483647 w 1223"/>
              <a:gd name="T27" fmla="*/ 2147483647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sp>
        <p:nvSpPr>
          <p:cNvPr id="73" name="Text Box 26"/>
          <p:cNvSpPr txBox="1">
            <a:spLocks noChangeArrowheads="1"/>
          </p:cNvSpPr>
          <p:nvPr/>
        </p:nvSpPr>
        <p:spPr bwMode="auto">
          <a:xfrm>
            <a:off x="4803045" y="1262830"/>
            <a:ext cx="8255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r>
              <a:rPr lang="en-US" altLang="zh-CN" sz="1200">
                <a:latin typeface="+mn-lt"/>
              </a:rPr>
              <a:t>223.1.1.1</a:t>
            </a:r>
          </a:p>
        </p:txBody>
      </p:sp>
      <p:grpSp>
        <p:nvGrpSpPr>
          <p:cNvPr id="74" name="Group 27"/>
          <p:cNvGrpSpPr>
            <a:grpSpLocks/>
          </p:cNvGrpSpPr>
          <p:nvPr/>
        </p:nvGrpSpPr>
        <p:grpSpPr bwMode="auto">
          <a:xfrm>
            <a:off x="4069626" y="2223269"/>
            <a:ext cx="920751" cy="276225"/>
            <a:chOff x="3251" y="608"/>
            <a:chExt cx="580" cy="174"/>
          </a:xfrm>
        </p:grpSpPr>
        <p:sp>
          <p:nvSpPr>
            <p:cNvPr id="125" name="Rectangle 28"/>
            <p:cNvSpPr>
              <a:spLocks noChangeArrowheads="1"/>
            </p:cNvSpPr>
            <p:nvPr/>
          </p:nvSpPr>
          <p:spPr bwMode="auto">
            <a:xfrm>
              <a:off x="3306" y="657"/>
              <a:ext cx="525"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zh-CN" sz="1200">
                <a:latin typeface="+mn-lt"/>
              </a:endParaRPr>
            </a:p>
          </p:txBody>
        </p:sp>
        <p:sp>
          <p:nvSpPr>
            <p:cNvPr id="126" name="Text Box 29"/>
            <p:cNvSpPr txBox="1">
              <a:spLocks noChangeArrowheads="1"/>
            </p:cNvSpPr>
            <p:nvPr/>
          </p:nvSpPr>
          <p:spPr bwMode="auto">
            <a:xfrm>
              <a:off x="3251" y="608"/>
              <a:ext cx="5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r>
                <a:rPr lang="en-US" altLang="zh-CN" sz="1200">
                  <a:latin typeface="+mn-lt"/>
                </a:rPr>
                <a:t>223.1.1.2</a:t>
              </a:r>
            </a:p>
          </p:txBody>
        </p:sp>
      </p:grpSp>
      <p:sp>
        <p:nvSpPr>
          <p:cNvPr id="75" name="Text Box 30"/>
          <p:cNvSpPr txBox="1">
            <a:spLocks noChangeArrowheads="1"/>
          </p:cNvSpPr>
          <p:nvPr/>
        </p:nvSpPr>
        <p:spPr bwMode="auto">
          <a:xfrm>
            <a:off x="4907820" y="3218630"/>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r>
              <a:rPr lang="en-US" altLang="zh-CN" sz="1200">
                <a:latin typeface="+mn-lt"/>
              </a:rPr>
              <a:t>223.1.1.3</a:t>
            </a:r>
          </a:p>
        </p:txBody>
      </p:sp>
      <p:sp>
        <p:nvSpPr>
          <p:cNvPr id="76" name="Text Box 31"/>
          <p:cNvSpPr txBox="1">
            <a:spLocks noChangeArrowheads="1"/>
          </p:cNvSpPr>
          <p:nvPr/>
        </p:nvSpPr>
        <p:spPr bwMode="auto">
          <a:xfrm>
            <a:off x="5868257" y="2272480"/>
            <a:ext cx="827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r>
              <a:rPr lang="en-US" altLang="zh-CN" sz="1200">
                <a:latin typeface="+mn-lt"/>
              </a:rPr>
              <a:t>223.1.1.4</a:t>
            </a:r>
          </a:p>
        </p:txBody>
      </p:sp>
      <p:sp>
        <p:nvSpPr>
          <p:cNvPr id="77" name="Line 32"/>
          <p:cNvSpPr>
            <a:spLocks noChangeShapeType="1"/>
          </p:cNvSpPr>
          <p:nvPr/>
        </p:nvSpPr>
        <p:spPr bwMode="auto">
          <a:xfrm>
            <a:off x="7109682" y="2648718"/>
            <a:ext cx="581025" cy="47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sp>
        <p:nvSpPr>
          <p:cNvPr id="78" name="Text Box 33"/>
          <p:cNvSpPr txBox="1">
            <a:spLocks noChangeArrowheads="1"/>
          </p:cNvSpPr>
          <p:nvPr/>
        </p:nvSpPr>
        <p:spPr bwMode="auto">
          <a:xfrm>
            <a:off x="7238270" y="2332805"/>
            <a:ext cx="8270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r>
              <a:rPr lang="en-US" altLang="zh-CN" sz="1200">
                <a:latin typeface="+mn-lt"/>
              </a:rPr>
              <a:t>223.1.2.9</a:t>
            </a:r>
          </a:p>
        </p:txBody>
      </p:sp>
      <p:sp>
        <p:nvSpPr>
          <p:cNvPr id="79" name="Line 36"/>
          <p:cNvSpPr>
            <a:spLocks noChangeShapeType="1"/>
          </p:cNvSpPr>
          <p:nvPr/>
        </p:nvSpPr>
        <p:spPr bwMode="auto">
          <a:xfrm>
            <a:off x="8133620" y="1958155"/>
            <a:ext cx="2349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sp>
        <p:nvSpPr>
          <p:cNvPr id="80" name="Line 38"/>
          <p:cNvSpPr>
            <a:spLocks noChangeShapeType="1"/>
          </p:cNvSpPr>
          <p:nvPr/>
        </p:nvSpPr>
        <p:spPr bwMode="auto">
          <a:xfrm>
            <a:off x="8133620" y="3229743"/>
            <a:ext cx="2349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sp>
        <p:nvSpPr>
          <p:cNvPr id="81" name="Text Box 41"/>
          <p:cNvSpPr txBox="1">
            <a:spLocks noChangeArrowheads="1"/>
          </p:cNvSpPr>
          <p:nvPr/>
        </p:nvSpPr>
        <p:spPr bwMode="auto">
          <a:xfrm>
            <a:off x="7712932" y="3329755"/>
            <a:ext cx="827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r>
              <a:rPr lang="en-US" altLang="zh-CN" sz="1200">
                <a:latin typeface="+mn-lt"/>
              </a:rPr>
              <a:t>223.1.2.2</a:t>
            </a:r>
          </a:p>
        </p:txBody>
      </p:sp>
      <p:sp>
        <p:nvSpPr>
          <p:cNvPr id="82" name="Text Box 44"/>
          <p:cNvSpPr txBox="1">
            <a:spLocks noChangeArrowheads="1"/>
          </p:cNvSpPr>
          <p:nvPr/>
        </p:nvSpPr>
        <p:spPr bwMode="auto">
          <a:xfrm>
            <a:off x="7504970" y="1723205"/>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r>
              <a:rPr lang="en-US" altLang="zh-CN" sz="1200">
                <a:latin typeface="+mn-lt"/>
              </a:rPr>
              <a:t>223.1.2.1</a:t>
            </a:r>
          </a:p>
        </p:txBody>
      </p:sp>
      <p:sp>
        <p:nvSpPr>
          <p:cNvPr id="83" name="Line 45"/>
          <p:cNvSpPr>
            <a:spLocks noChangeShapeType="1"/>
          </p:cNvSpPr>
          <p:nvPr/>
        </p:nvSpPr>
        <p:spPr bwMode="auto">
          <a:xfrm>
            <a:off x="6871557" y="2796355"/>
            <a:ext cx="0" cy="7572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sp>
        <p:nvSpPr>
          <p:cNvPr id="84" name="Line 47"/>
          <p:cNvSpPr>
            <a:spLocks noChangeShapeType="1"/>
          </p:cNvSpPr>
          <p:nvPr/>
        </p:nvSpPr>
        <p:spPr bwMode="auto">
          <a:xfrm flipH="1" flipV="1">
            <a:off x="6258782" y="4260030"/>
            <a:ext cx="3175"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sp>
        <p:nvSpPr>
          <p:cNvPr id="85" name="Line 48"/>
          <p:cNvSpPr>
            <a:spLocks noChangeShapeType="1"/>
          </p:cNvSpPr>
          <p:nvPr/>
        </p:nvSpPr>
        <p:spPr bwMode="auto">
          <a:xfrm flipH="1" flipV="1">
            <a:off x="7435120" y="4264793"/>
            <a:ext cx="3175"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sp>
        <p:nvSpPr>
          <p:cNvPr id="86" name="Text Box 53"/>
          <p:cNvSpPr txBox="1">
            <a:spLocks noChangeArrowheads="1"/>
          </p:cNvSpPr>
          <p:nvPr/>
        </p:nvSpPr>
        <p:spPr bwMode="auto">
          <a:xfrm>
            <a:off x="7466870" y="4325118"/>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r>
              <a:rPr lang="en-US" altLang="zh-CN" sz="1200">
                <a:latin typeface="+mn-lt"/>
              </a:rPr>
              <a:t>223.1.3.2</a:t>
            </a:r>
          </a:p>
        </p:txBody>
      </p:sp>
      <p:sp>
        <p:nvSpPr>
          <p:cNvPr id="87" name="Text Box 56"/>
          <p:cNvSpPr txBox="1">
            <a:spLocks noChangeArrowheads="1"/>
          </p:cNvSpPr>
          <p:nvPr/>
        </p:nvSpPr>
        <p:spPr bwMode="auto">
          <a:xfrm>
            <a:off x="6223857" y="4329880"/>
            <a:ext cx="82708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r>
              <a:rPr lang="en-US" altLang="zh-CN" sz="1200">
                <a:latin typeface="+mn-lt"/>
              </a:rPr>
              <a:t>223.1.3.1</a:t>
            </a:r>
          </a:p>
        </p:txBody>
      </p:sp>
      <p:grpSp>
        <p:nvGrpSpPr>
          <p:cNvPr id="88" name="Group 57"/>
          <p:cNvGrpSpPr>
            <a:grpSpLocks/>
          </p:cNvGrpSpPr>
          <p:nvPr/>
        </p:nvGrpSpPr>
        <p:grpSpPr bwMode="auto">
          <a:xfrm>
            <a:off x="6368327" y="3082106"/>
            <a:ext cx="935038" cy="276225"/>
            <a:chOff x="4532" y="1229"/>
            <a:chExt cx="589" cy="174"/>
          </a:xfrm>
        </p:grpSpPr>
        <p:sp>
          <p:nvSpPr>
            <p:cNvPr id="123" name="Rectangle 58"/>
            <p:cNvSpPr>
              <a:spLocks noChangeArrowheads="1"/>
            </p:cNvSpPr>
            <p:nvPr/>
          </p:nvSpPr>
          <p:spPr bwMode="auto">
            <a:xfrm>
              <a:off x="4587" y="1284"/>
              <a:ext cx="534"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zh-CN" sz="1200">
                <a:latin typeface="+mn-lt"/>
              </a:endParaRPr>
            </a:p>
          </p:txBody>
        </p:sp>
        <p:sp>
          <p:nvSpPr>
            <p:cNvPr id="124" name="Text Box 59"/>
            <p:cNvSpPr txBox="1">
              <a:spLocks noChangeArrowheads="1"/>
            </p:cNvSpPr>
            <p:nvPr/>
          </p:nvSpPr>
          <p:spPr bwMode="auto">
            <a:xfrm>
              <a:off x="4532" y="1229"/>
              <a:ext cx="57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r>
                <a:rPr lang="en-US" altLang="zh-CN" sz="1200">
                  <a:latin typeface="+mn-lt"/>
                </a:rPr>
                <a:t>223.1.3.27</a:t>
              </a:r>
            </a:p>
          </p:txBody>
        </p:sp>
      </p:grpSp>
      <p:grpSp>
        <p:nvGrpSpPr>
          <p:cNvPr id="89" name="Group 73"/>
          <p:cNvGrpSpPr>
            <a:grpSpLocks/>
          </p:cNvGrpSpPr>
          <p:nvPr/>
        </p:nvGrpSpPr>
        <p:grpSpPr bwMode="auto">
          <a:xfrm>
            <a:off x="4628420" y="1508893"/>
            <a:ext cx="641350" cy="558800"/>
            <a:chOff x="-44" y="1473"/>
            <a:chExt cx="981" cy="1105"/>
          </a:xfrm>
        </p:grpSpPr>
        <p:pic>
          <p:nvPicPr>
            <p:cNvPr id="121" name="Picture 7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Freeform 75"/>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grpSp>
      <p:grpSp>
        <p:nvGrpSpPr>
          <p:cNvPr id="90" name="Group 80"/>
          <p:cNvGrpSpPr>
            <a:grpSpLocks/>
          </p:cNvGrpSpPr>
          <p:nvPr/>
        </p:nvGrpSpPr>
        <p:grpSpPr bwMode="auto">
          <a:xfrm>
            <a:off x="4623657" y="2107380"/>
            <a:ext cx="641350" cy="558800"/>
            <a:chOff x="-44" y="1473"/>
            <a:chExt cx="981" cy="1105"/>
          </a:xfrm>
        </p:grpSpPr>
        <p:pic>
          <p:nvPicPr>
            <p:cNvPr id="119" name="Picture 8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 name="Freeform 82"/>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grpSp>
      <p:grpSp>
        <p:nvGrpSpPr>
          <p:cNvPr id="91" name="Group 83"/>
          <p:cNvGrpSpPr>
            <a:grpSpLocks/>
          </p:cNvGrpSpPr>
          <p:nvPr/>
        </p:nvGrpSpPr>
        <p:grpSpPr bwMode="auto">
          <a:xfrm>
            <a:off x="4652232" y="2716980"/>
            <a:ext cx="641350" cy="558800"/>
            <a:chOff x="-44" y="1473"/>
            <a:chExt cx="981" cy="1105"/>
          </a:xfrm>
        </p:grpSpPr>
        <p:pic>
          <p:nvPicPr>
            <p:cNvPr id="117" name="Picture 8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 name="Freeform 85"/>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grpSp>
      <p:grpSp>
        <p:nvGrpSpPr>
          <p:cNvPr id="92" name="Group 87"/>
          <p:cNvGrpSpPr>
            <a:grpSpLocks/>
          </p:cNvGrpSpPr>
          <p:nvPr/>
        </p:nvGrpSpPr>
        <p:grpSpPr bwMode="auto">
          <a:xfrm flipH="1">
            <a:off x="8311420" y="1666055"/>
            <a:ext cx="641350" cy="558800"/>
            <a:chOff x="-44" y="1473"/>
            <a:chExt cx="981" cy="1105"/>
          </a:xfrm>
        </p:grpSpPr>
        <p:pic>
          <p:nvPicPr>
            <p:cNvPr id="115" name="Picture 8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 name="Freeform 89"/>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grpSp>
      <p:grpSp>
        <p:nvGrpSpPr>
          <p:cNvPr id="93" name="Group 90"/>
          <p:cNvGrpSpPr>
            <a:grpSpLocks/>
          </p:cNvGrpSpPr>
          <p:nvPr/>
        </p:nvGrpSpPr>
        <p:grpSpPr bwMode="auto">
          <a:xfrm flipH="1">
            <a:off x="8325707" y="2945580"/>
            <a:ext cx="641350" cy="558800"/>
            <a:chOff x="-44" y="1473"/>
            <a:chExt cx="981" cy="1105"/>
          </a:xfrm>
        </p:grpSpPr>
        <p:pic>
          <p:nvPicPr>
            <p:cNvPr id="113" name="Picture 9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 name="Freeform 92"/>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grpSp>
      <p:grpSp>
        <p:nvGrpSpPr>
          <p:cNvPr id="94" name="Group 93"/>
          <p:cNvGrpSpPr>
            <a:grpSpLocks/>
          </p:cNvGrpSpPr>
          <p:nvPr/>
        </p:nvGrpSpPr>
        <p:grpSpPr bwMode="auto">
          <a:xfrm flipH="1">
            <a:off x="7227157" y="4469580"/>
            <a:ext cx="641350" cy="558800"/>
            <a:chOff x="-44" y="1473"/>
            <a:chExt cx="981" cy="1105"/>
          </a:xfrm>
        </p:grpSpPr>
        <p:pic>
          <p:nvPicPr>
            <p:cNvPr id="111" name="Picture 9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 name="Freeform 95"/>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grpSp>
      <p:grpSp>
        <p:nvGrpSpPr>
          <p:cNvPr id="95" name="Group 96"/>
          <p:cNvGrpSpPr>
            <a:grpSpLocks/>
          </p:cNvGrpSpPr>
          <p:nvPr/>
        </p:nvGrpSpPr>
        <p:grpSpPr bwMode="auto">
          <a:xfrm flipH="1">
            <a:off x="6063520" y="4510855"/>
            <a:ext cx="641350" cy="558800"/>
            <a:chOff x="-44" y="1473"/>
            <a:chExt cx="981" cy="1105"/>
          </a:xfrm>
        </p:grpSpPr>
        <p:pic>
          <p:nvPicPr>
            <p:cNvPr id="109" name="Picture 9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 name="Freeform 98"/>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grpSp>
      <p:grpSp>
        <p:nvGrpSpPr>
          <p:cNvPr id="96" name="Group 99"/>
          <p:cNvGrpSpPr>
            <a:grpSpLocks/>
          </p:cNvGrpSpPr>
          <p:nvPr/>
        </p:nvGrpSpPr>
        <p:grpSpPr bwMode="auto">
          <a:xfrm>
            <a:off x="6530239" y="2464568"/>
            <a:ext cx="698499" cy="355600"/>
            <a:chOff x="4396" y="1245"/>
            <a:chExt cx="672" cy="248"/>
          </a:xfrm>
        </p:grpSpPr>
        <p:sp>
          <p:nvSpPr>
            <p:cNvPr id="101"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zh-CN" sz="1200">
                <a:latin typeface="+mn-lt"/>
                <a:cs typeface="Arial" panose="020B0604020202020204" pitchFamily="34" charset="0"/>
              </a:endParaRPr>
            </a:p>
          </p:txBody>
        </p:sp>
        <p:sp>
          <p:nvSpPr>
            <p:cNvPr id="102"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pPr algn="ctr"/>
              <a:endParaRPr lang="zh-CN" altLang="zh-CN" sz="1200">
                <a:latin typeface="+mn-lt"/>
                <a:cs typeface="Arial" panose="020B0604020202020204" pitchFamily="34" charset="0"/>
              </a:endParaRPr>
            </a:p>
          </p:txBody>
        </p:sp>
        <p:sp>
          <p:nvSpPr>
            <p:cNvPr id="103"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zh-CN" sz="1200">
                <a:latin typeface="+mn-lt"/>
                <a:cs typeface="Arial" panose="020B0604020202020204" pitchFamily="34" charset="0"/>
              </a:endParaRPr>
            </a:p>
          </p:txBody>
        </p:sp>
        <p:grpSp>
          <p:nvGrpSpPr>
            <p:cNvPr id="104" name="Group 103"/>
            <p:cNvGrpSpPr>
              <a:grpSpLocks/>
            </p:cNvGrpSpPr>
            <p:nvPr/>
          </p:nvGrpSpPr>
          <p:grpSpPr bwMode="auto">
            <a:xfrm>
              <a:off x="4530" y="1287"/>
              <a:ext cx="377" cy="75"/>
              <a:chOff x="2468" y="1332"/>
              <a:chExt cx="310" cy="60"/>
            </a:xfrm>
          </p:grpSpPr>
          <p:sp>
            <p:nvSpPr>
              <p:cNvPr id="107" name="Freeform 10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sp>
            <p:nvSpPr>
              <p:cNvPr id="108" name="Freeform 10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grpSp>
        <p:sp>
          <p:nvSpPr>
            <p:cNvPr id="105" name="Line 106"/>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sp>
          <p:nvSpPr>
            <p:cNvPr id="106" name="Line 107"/>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grpSp>
      <p:sp>
        <p:nvSpPr>
          <p:cNvPr id="97" name="Line 5"/>
          <p:cNvSpPr>
            <a:spLocks noChangeShapeType="1"/>
          </p:cNvSpPr>
          <p:nvPr/>
        </p:nvSpPr>
        <p:spPr bwMode="auto">
          <a:xfrm>
            <a:off x="5234845" y="1796230"/>
            <a:ext cx="390525"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sp>
        <p:nvSpPr>
          <p:cNvPr id="98" name="Line 7"/>
          <p:cNvSpPr>
            <a:spLocks noChangeShapeType="1"/>
          </p:cNvSpPr>
          <p:nvPr/>
        </p:nvSpPr>
        <p:spPr bwMode="auto">
          <a:xfrm flipV="1">
            <a:off x="5269770" y="2536005"/>
            <a:ext cx="277812"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sp>
        <p:nvSpPr>
          <p:cNvPr id="99" name="Line 8"/>
          <p:cNvSpPr>
            <a:spLocks noChangeShapeType="1"/>
          </p:cNvSpPr>
          <p:nvPr/>
        </p:nvSpPr>
        <p:spPr bwMode="auto">
          <a:xfrm>
            <a:off x="5280882" y="3067818"/>
            <a:ext cx="422275" cy="47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sp>
        <p:nvSpPr>
          <p:cNvPr id="100" name="Line 11"/>
          <p:cNvSpPr>
            <a:spLocks noChangeShapeType="1"/>
          </p:cNvSpPr>
          <p:nvPr/>
        </p:nvSpPr>
        <p:spPr bwMode="auto">
          <a:xfrm>
            <a:off x="6034945" y="2643955"/>
            <a:ext cx="561975"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75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52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752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752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4752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4752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4752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Freeform 140"/>
          <p:cNvSpPr>
            <a:spLocks/>
          </p:cNvSpPr>
          <p:nvPr/>
        </p:nvSpPr>
        <p:spPr bwMode="auto">
          <a:xfrm rot="-5400000">
            <a:off x="6203156" y="3196432"/>
            <a:ext cx="846137" cy="1593850"/>
          </a:xfrm>
          <a:custGeom>
            <a:avLst/>
            <a:gdLst>
              <a:gd name="T0" fmla="*/ 2147483647 w 10315"/>
              <a:gd name="T1" fmla="*/ 2147483647 h 10000"/>
              <a:gd name="T2" fmla="*/ 2147483647 w 10315"/>
              <a:gd name="T3" fmla="*/ 2147483647 h 10000"/>
              <a:gd name="T4" fmla="*/ 2147483647 w 10315"/>
              <a:gd name="T5" fmla="*/ 2147483647 h 10000"/>
              <a:gd name="T6" fmla="*/ 2147483647 w 10315"/>
              <a:gd name="T7" fmla="*/ 2147483647 h 10000"/>
              <a:gd name="T8" fmla="*/ 2147483647 w 10315"/>
              <a:gd name="T9" fmla="*/ 2147483647 h 10000"/>
              <a:gd name="T10" fmla="*/ 2147483647 w 10315"/>
              <a:gd name="T11" fmla="*/ 2147483647 h 10000"/>
              <a:gd name="T12" fmla="*/ 2147483647 w 10315"/>
              <a:gd name="T13" fmla="*/ 2147483647 h 10000"/>
              <a:gd name="T14" fmla="*/ 2147483647 w 10315"/>
              <a:gd name="T15" fmla="*/ 2147483647 h 10000"/>
              <a:gd name="T16" fmla="*/ 2147483647 w 10315"/>
              <a:gd name="T17" fmla="*/ 2147483647 h 10000"/>
              <a:gd name="T18" fmla="*/ 2147483647 w 10315"/>
              <a:gd name="T19" fmla="*/ 2147483647 h 10000"/>
              <a:gd name="T20" fmla="*/ 2147483647 w 10315"/>
              <a:gd name="T21" fmla="*/ 2147483647 h 10000"/>
              <a:gd name="T22" fmla="*/ 2147483647 w 10315"/>
              <a:gd name="T23" fmla="*/ 2147483647 h 10000"/>
              <a:gd name="T24" fmla="*/ 2147483647 w 10315"/>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latin typeface="+mn-lt"/>
            </a:endParaRPr>
          </a:p>
        </p:txBody>
      </p:sp>
      <p:sp>
        <p:nvSpPr>
          <p:cNvPr id="79874" name="Freeform 140"/>
          <p:cNvSpPr>
            <a:spLocks/>
          </p:cNvSpPr>
          <p:nvPr/>
        </p:nvSpPr>
        <p:spPr bwMode="auto">
          <a:xfrm rot="10800000">
            <a:off x="7200900" y="1870075"/>
            <a:ext cx="846138" cy="1593850"/>
          </a:xfrm>
          <a:custGeom>
            <a:avLst/>
            <a:gdLst>
              <a:gd name="T0" fmla="*/ 2147483647 w 10315"/>
              <a:gd name="T1" fmla="*/ 2147483647 h 10000"/>
              <a:gd name="T2" fmla="*/ 2147483647 w 10315"/>
              <a:gd name="T3" fmla="*/ 2147483647 h 10000"/>
              <a:gd name="T4" fmla="*/ 2147483647 w 10315"/>
              <a:gd name="T5" fmla="*/ 2147483647 h 10000"/>
              <a:gd name="T6" fmla="*/ 2147483647 w 10315"/>
              <a:gd name="T7" fmla="*/ 2147483647 h 10000"/>
              <a:gd name="T8" fmla="*/ 2147483647 w 10315"/>
              <a:gd name="T9" fmla="*/ 2147483647 h 10000"/>
              <a:gd name="T10" fmla="*/ 2147483647 w 10315"/>
              <a:gd name="T11" fmla="*/ 2147483647 h 10000"/>
              <a:gd name="T12" fmla="*/ 2147483647 w 10315"/>
              <a:gd name="T13" fmla="*/ 2147483647 h 10000"/>
              <a:gd name="T14" fmla="*/ 2147483647 w 10315"/>
              <a:gd name="T15" fmla="*/ 2147483647 h 10000"/>
              <a:gd name="T16" fmla="*/ 2147483647 w 10315"/>
              <a:gd name="T17" fmla="*/ 2147483647 h 10000"/>
              <a:gd name="T18" fmla="*/ 2147483647 w 10315"/>
              <a:gd name="T19" fmla="*/ 2147483647 h 10000"/>
              <a:gd name="T20" fmla="*/ 2147483647 w 10315"/>
              <a:gd name="T21" fmla="*/ 2147483647 h 10000"/>
              <a:gd name="T22" fmla="*/ 2147483647 w 10315"/>
              <a:gd name="T23" fmla="*/ 2147483647 h 10000"/>
              <a:gd name="T24" fmla="*/ 2147483647 w 10315"/>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latin typeface="+mn-lt"/>
            </a:endParaRPr>
          </a:p>
        </p:txBody>
      </p:sp>
      <p:sp>
        <p:nvSpPr>
          <p:cNvPr id="79875" name="Freeform 140"/>
          <p:cNvSpPr>
            <a:spLocks/>
          </p:cNvSpPr>
          <p:nvPr/>
        </p:nvSpPr>
        <p:spPr bwMode="auto">
          <a:xfrm>
            <a:off x="5165725" y="1452563"/>
            <a:ext cx="1038225" cy="1927225"/>
          </a:xfrm>
          <a:custGeom>
            <a:avLst/>
            <a:gdLst>
              <a:gd name="T0" fmla="*/ 2147483647 w 1223"/>
              <a:gd name="T1" fmla="*/ 2147483647 h 1291"/>
              <a:gd name="T2" fmla="*/ 2147483647 w 1223"/>
              <a:gd name="T3" fmla="*/ 2147483647 h 1291"/>
              <a:gd name="T4" fmla="*/ 2147483647 w 1223"/>
              <a:gd name="T5" fmla="*/ 2147483647 h 1291"/>
              <a:gd name="T6" fmla="*/ 2147483647 w 1223"/>
              <a:gd name="T7" fmla="*/ 2147483647 h 1291"/>
              <a:gd name="T8" fmla="*/ 2147483647 w 1223"/>
              <a:gd name="T9" fmla="*/ 2147483647 h 1291"/>
              <a:gd name="T10" fmla="*/ 2147483647 w 1223"/>
              <a:gd name="T11" fmla="*/ 2147483647 h 1291"/>
              <a:gd name="T12" fmla="*/ 2147483647 w 1223"/>
              <a:gd name="T13" fmla="*/ 2147483647 h 1291"/>
              <a:gd name="T14" fmla="*/ 2147483647 w 1223"/>
              <a:gd name="T15" fmla="*/ 2147483647 h 1291"/>
              <a:gd name="T16" fmla="*/ 2147483647 w 1223"/>
              <a:gd name="T17" fmla="*/ 2147483647 h 1291"/>
              <a:gd name="T18" fmla="*/ 2147483647 w 1223"/>
              <a:gd name="T19" fmla="*/ 2147483647 h 1291"/>
              <a:gd name="T20" fmla="*/ 2147483647 w 1223"/>
              <a:gd name="T21" fmla="*/ 2147483647 h 1291"/>
              <a:gd name="T22" fmla="*/ 2147483647 w 1223"/>
              <a:gd name="T23" fmla="*/ 2147483647 h 1291"/>
              <a:gd name="T24" fmla="*/ 2147483647 w 1223"/>
              <a:gd name="T25" fmla="*/ 2147483647 h 1291"/>
              <a:gd name="T26" fmla="*/ 2147483647 w 1223"/>
              <a:gd name="T27" fmla="*/ 2147483647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latin typeface="+mn-lt"/>
            </a:endParaRPr>
          </a:p>
        </p:txBody>
      </p:sp>
      <p:sp>
        <p:nvSpPr>
          <p:cNvPr id="79879" name="Rectangle 3"/>
          <p:cNvSpPr>
            <a:spLocks noGrp="1" noChangeArrowheads="1"/>
          </p:cNvSpPr>
          <p:nvPr>
            <p:ph type="body" sz="half" idx="1"/>
          </p:nvPr>
        </p:nvSpPr>
        <p:spPr>
          <a:xfrm>
            <a:off x="391319" y="1194102"/>
            <a:ext cx="3613330" cy="1893586"/>
          </a:xfrm>
        </p:spPr>
        <p:txBody>
          <a:bodyPr/>
          <a:lstStyle/>
          <a:p>
            <a:pPr marL="0" indent="0">
              <a:buFont typeface="Wingdings" panose="05000000000000000000" pitchFamily="2" charset="2"/>
              <a:buNone/>
            </a:pPr>
            <a:r>
              <a:rPr lang="en-US" altLang="zh-CN" sz="2400">
                <a:solidFill>
                  <a:srgbClr val="CC0000"/>
                </a:solidFill>
                <a:ea typeface="ＭＳ Ｐゴシック" panose="020B0600070205080204" pitchFamily="34" charset="-128"/>
              </a:rPr>
              <a:t>Q: how are interfaces actually connected?</a:t>
            </a:r>
          </a:p>
          <a:p>
            <a:pPr marL="0" indent="0">
              <a:buFont typeface="Wingdings" panose="05000000000000000000" pitchFamily="2" charset="2"/>
              <a:buNone/>
            </a:pPr>
            <a:r>
              <a:rPr lang="en-US" altLang="zh-CN" sz="2400">
                <a:solidFill>
                  <a:srgbClr val="CC0000"/>
                </a:solidFill>
                <a:ea typeface="ＭＳ Ｐゴシック" panose="020B0600070205080204" pitchFamily="34" charset="-128"/>
              </a:rPr>
              <a:t>A: </a:t>
            </a:r>
            <a:r>
              <a:rPr lang="en-US" altLang="zh-CN" sz="2400">
                <a:ea typeface="ＭＳ Ｐゴシック" panose="020B0600070205080204" pitchFamily="34" charset="-128"/>
              </a:rPr>
              <a:t>we</a:t>
            </a:r>
            <a:r>
              <a:rPr lang="en-US" altLang="en-US" sz="2400">
                <a:ea typeface="ＭＳ Ｐゴシック" panose="020B0600070205080204" pitchFamily="34" charset="-128"/>
              </a:rPr>
              <a:t>’</a:t>
            </a:r>
            <a:r>
              <a:rPr lang="en-US" altLang="zh-CN" sz="2400">
                <a:ea typeface="ＭＳ Ｐゴシック" panose="020B0600070205080204" pitchFamily="34" charset="-128"/>
              </a:rPr>
              <a:t>ll learn about that in chapter 6, 7.</a:t>
            </a:r>
          </a:p>
        </p:txBody>
      </p:sp>
      <p:sp>
        <p:nvSpPr>
          <p:cNvPr id="79880" name="Line 5"/>
          <p:cNvSpPr>
            <a:spLocks noChangeShapeType="1"/>
          </p:cNvSpPr>
          <p:nvPr/>
        </p:nvSpPr>
        <p:spPr bwMode="auto">
          <a:xfrm>
            <a:off x="4979988" y="1816100"/>
            <a:ext cx="390525"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lt"/>
            </a:endParaRPr>
          </a:p>
        </p:txBody>
      </p:sp>
      <p:sp>
        <p:nvSpPr>
          <p:cNvPr id="79881" name="Line 7"/>
          <p:cNvSpPr>
            <a:spLocks noChangeShapeType="1"/>
          </p:cNvSpPr>
          <p:nvPr/>
        </p:nvSpPr>
        <p:spPr bwMode="auto">
          <a:xfrm flipV="1">
            <a:off x="5014913" y="2555875"/>
            <a:ext cx="277812"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lt"/>
            </a:endParaRPr>
          </a:p>
        </p:txBody>
      </p:sp>
      <p:sp>
        <p:nvSpPr>
          <p:cNvPr id="79882" name="Line 8"/>
          <p:cNvSpPr>
            <a:spLocks noChangeShapeType="1"/>
          </p:cNvSpPr>
          <p:nvPr/>
        </p:nvSpPr>
        <p:spPr bwMode="auto">
          <a:xfrm>
            <a:off x="5026025" y="3087688"/>
            <a:ext cx="422275" cy="47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lt"/>
            </a:endParaRPr>
          </a:p>
        </p:txBody>
      </p:sp>
      <p:sp>
        <p:nvSpPr>
          <p:cNvPr id="79883" name="Line 11"/>
          <p:cNvSpPr>
            <a:spLocks noChangeShapeType="1"/>
          </p:cNvSpPr>
          <p:nvPr/>
        </p:nvSpPr>
        <p:spPr bwMode="auto">
          <a:xfrm>
            <a:off x="5780088" y="2663825"/>
            <a:ext cx="561975"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lt"/>
            </a:endParaRPr>
          </a:p>
        </p:txBody>
      </p:sp>
      <p:sp>
        <p:nvSpPr>
          <p:cNvPr id="79884" name="Text Box 26"/>
          <p:cNvSpPr txBox="1">
            <a:spLocks noChangeArrowheads="1"/>
          </p:cNvSpPr>
          <p:nvPr/>
        </p:nvSpPr>
        <p:spPr bwMode="auto">
          <a:xfrm>
            <a:off x="4548188" y="1282700"/>
            <a:ext cx="8255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latin typeface="+mn-lt"/>
              </a:rPr>
              <a:t>223.1.1.1</a:t>
            </a:r>
          </a:p>
        </p:txBody>
      </p:sp>
      <p:grpSp>
        <p:nvGrpSpPr>
          <p:cNvPr id="79885" name="Group 27"/>
          <p:cNvGrpSpPr>
            <a:grpSpLocks/>
          </p:cNvGrpSpPr>
          <p:nvPr/>
        </p:nvGrpSpPr>
        <p:grpSpPr bwMode="auto">
          <a:xfrm>
            <a:off x="3814763" y="2243138"/>
            <a:ext cx="920750" cy="276225"/>
            <a:chOff x="3251" y="608"/>
            <a:chExt cx="580" cy="174"/>
          </a:xfrm>
        </p:grpSpPr>
        <p:sp>
          <p:nvSpPr>
            <p:cNvPr id="79945" name="Rectangle 28"/>
            <p:cNvSpPr>
              <a:spLocks noChangeArrowheads="1"/>
            </p:cNvSpPr>
            <p:nvPr/>
          </p:nvSpPr>
          <p:spPr bwMode="auto">
            <a:xfrm>
              <a:off x="3306" y="657"/>
              <a:ext cx="525"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200">
                <a:latin typeface="+mn-lt"/>
              </a:endParaRPr>
            </a:p>
          </p:txBody>
        </p:sp>
        <p:sp>
          <p:nvSpPr>
            <p:cNvPr id="79946" name="Text Box 29"/>
            <p:cNvSpPr txBox="1">
              <a:spLocks noChangeArrowheads="1"/>
            </p:cNvSpPr>
            <p:nvPr/>
          </p:nvSpPr>
          <p:spPr bwMode="auto">
            <a:xfrm>
              <a:off x="3251" y="608"/>
              <a:ext cx="5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latin typeface="+mn-lt"/>
                </a:rPr>
                <a:t>223.1.1.2</a:t>
              </a:r>
            </a:p>
          </p:txBody>
        </p:sp>
      </p:grpSp>
      <p:sp>
        <p:nvSpPr>
          <p:cNvPr id="79886" name="Text Box 30"/>
          <p:cNvSpPr txBox="1">
            <a:spLocks noChangeArrowheads="1"/>
          </p:cNvSpPr>
          <p:nvPr/>
        </p:nvSpPr>
        <p:spPr bwMode="auto">
          <a:xfrm>
            <a:off x="4652963" y="3238500"/>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latin typeface="+mn-lt"/>
              </a:rPr>
              <a:t>223.1.1.3</a:t>
            </a:r>
          </a:p>
        </p:txBody>
      </p:sp>
      <p:sp>
        <p:nvSpPr>
          <p:cNvPr id="79887" name="Text Box 31"/>
          <p:cNvSpPr txBox="1">
            <a:spLocks noChangeArrowheads="1"/>
          </p:cNvSpPr>
          <p:nvPr/>
        </p:nvSpPr>
        <p:spPr bwMode="auto">
          <a:xfrm>
            <a:off x="5753100" y="2368550"/>
            <a:ext cx="827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latin typeface="+mn-lt"/>
              </a:rPr>
              <a:t>223.1.1.4</a:t>
            </a:r>
          </a:p>
        </p:txBody>
      </p:sp>
      <p:sp>
        <p:nvSpPr>
          <p:cNvPr id="79888" name="Line 32"/>
          <p:cNvSpPr>
            <a:spLocks noChangeShapeType="1"/>
          </p:cNvSpPr>
          <p:nvPr/>
        </p:nvSpPr>
        <p:spPr bwMode="auto">
          <a:xfrm>
            <a:off x="6854825" y="2668588"/>
            <a:ext cx="581025" cy="47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lt"/>
            </a:endParaRPr>
          </a:p>
        </p:txBody>
      </p:sp>
      <p:sp>
        <p:nvSpPr>
          <p:cNvPr id="79889" name="Text Box 33"/>
          <p:cNvSpPr txBox="1">
            <a:spLocks noChangeArrowheads="1"/>
          </p:cNvSpPr>
          <p:nvPr/>
        </p:nvSpPr>
        <p:spPr bwMode="auto">
          <a:xfrm>
            <a:off x="6729413" y="2378075"/>
            <a:ext cx="8270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latin typeface="+mn-lt"/>
              </a:rPr>
              <a:t>223.1.2.9</a:t>
            </a:r>
          </a:p>
        </p:txBody>
      </p:sp>
      <p:sp>
        <p:nvSpPr>
          <p:cNvPr id="79890" name="Line 36"/>
          <p:cNvSpPr>
            <a:spLocks noChangeShapeType="1"/>
          </p:cNvSpPr>
          <p:nvPr/>
        </p:nvSpPr>
        <p:spPr bwMode="auto">
          <a:xfrm>
            <a:off x="7878763" y="1978025"/>
            <a:ext cx="2349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lt"/>
            </a:endParaRPr>
          </a:p>
        </p:txBody>
      </p:sp>
      <p:sp>
        <p:nvSpPr>
          <p:cNvPr id="79891" name="Line 38"/>
          <p:cNvSpPr>
            <a:spLocks noChangeShapeType="1"/>
          </p:cNvSpPr>
          <p:nvPr/>
        </p:nvSpPr>
        <p:spPr bwMode="auto">
          <a:xfrm>
            <a:off x="7878763" y="3249613"/>
            <a:ext cx="2349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lt"/>
            </a:endParaRPr>
          </a:p>
        </p:txBody>
      </p:sp>
      <p:sp>
        <p:nvSpPr>
          <p:cNvPr id="79892" name="Text Box 41"/>
          <p:cNvSpPr txBox="1">
            <a:spLocks noChangeArrowheads="1"/>
          </p:cNvSpPr>
          <p:nvPr/>
        </p:nvSpPr>
        <p:spPr bwMode="auto">
          <a:xfrm>
            <a:off x="7458075" y="3349625"/>
            <a:ext cx="827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latin typeface="+mn-lt"/>
              </a:rPr>
              <a:t>223.1.2.2</a:t>
            </a:r>
          </a:p>
        </p:txBody>
      </p:sp>
      <p:sp>
        <p:nvSpPr>
          <p:cNvPr id="79893" name="Text Box 44"/>
          <p:cNvSpPr txBox="1">
            <a:spLocks noChangeArrowheads="1"/>
          </p:cNvSpPr>
          <p:nvPr/>
        </p:nvSpPr>
        <p:spPr bwMode="auto">
          <a:xfrm>
            <a:off x="7250113" y="1743075"/>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latin typeface="+mn-lt"/>
              </a:rPr>
              <a:t>223.1.2.1</a:t>
            </a:r>
          </a:p>
        </p:txBody>
      </p:sp>
      <p:sp>
        <p:nvSpPr>
          <p:cNvPr id="79894" name="Line 45"/>
          <p:cNvSpPr>
            <a:spLocks noChangeShapeType="1"/>
          </p:cNvSpPr>
          <p:nvPr/>
        </p:nvSpPr>
        <p:spPr bwMode="auto">
          <a:xfrm>
            <a:off x="6616700" y="3006725"/>
            <a:ext cx="0" cy="7572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lt"/>
            </a:endParaRPr>
          </a:p>
        </p:txBody>
      </p:sp>
      <p:sp>
        <p:nvSpPr>
          <p:cNvPr id="79895" name="Line 47"/>
          <p:cNvSpPr>
            <a:spLocks noChangeShapeType="1"/>
          </p:cNvSpPr>
          <p:nvPr/>
        </p:nvSpPr>
        <p:spPr bwMode="auto">
          <a:xfrm flipH="1" flipV="1">
            <a:off x="6003925" y="4279900"/>
            <a:ext cx="3175"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lt"/>
            </a:endParaRPr>
          </a:p>
        </p:txBody>
      </p:sp>
      <p:sp>
        <p:nvSpPr>
          <p:cNvPr id="79896" name="Line 48"/>
          <p:cNvSpPr>
            <a:spLocks noChangeShapeType="1"/>
          </p:cNvSpPr>
          <p:nvPr/>
        </p:nvSpPr>
        <p:spPr bwMode="auto">
          <a:xfrm flipH="1" flipV="1">
            <a:off x="7180263" y="4284663"/>
            <a:ext cx="3175"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lt"/>
            </a:endParaRPr>
          </a:p>
        </p:txBody>
      </p:sp>
      <p:sp>
        <p:nvSpPr>
          <p:cNvPr id="79897" name="Text Box 53"/>
          <p:cNvSpPr txBox="1">
            <a:spLocks noChangeArrowheads="1"/>
          </p:cNvSpPr>
          <p:nvPr/>
        </p:nvSpPr>
        <p:spPr bwMode="auto">
          <a:xfrm>
            <a:off x="7212013" y="4344988"/>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latin typeface="+mn-lt"/>
              </a:rPr>
              <a:t>223.1.3.2</a:t>
            </a:r>
          </a:p>
        </p:txBody>
      </p:sp>
      <p:sp>
        <p:nvSpPr>
          <p:cNvPr id="79898" name="Text Box 56"/>
          <p:cNvSpPr txBox="1">
            <a:spLocks noChangeArrowheads="1"/>
          </p:cNvSpPr>
          <p:nvPr/>
        </p:nvSpPr>
        <p:spPr bwMode="auto">
          <a:xfrm>
            <a:off x="5969000" y="4349750"/>
            <a:ext cx="82708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latin typeface="+mn-lt"/>
              </a:rPr>
              <a:t>223.1.3.1</a:t>
            </a:r>
          </a:p>
        </p:txBody>
      </p:sp>
      <p:grpSp>
        <p:nvGrpSpPr>
          <p:cNvPr id="79899" name="Group 57"/>
          <p:cNvGrpSpPr>
            <a:grpSpLocks/>
          </p:cNvGrpSpPr>
          <p:nvPr/>
        </p:nvGrpSpPr>
        <p:grpSpPr bwMode="auto">
          <a:xfrm>
            <a:off x="6113463" y="3101975"/>
            <a:ext cx="935037" cy="276225"/>
            <a:chOff x="4532" y="1229"/>
            <a:chExt cx="589" cy="174"/>
          </a:xfrm>
        </p:grpSpPr>
        <p:sp>
          <p:nvSpPr>
            <p:cNvPr id="79943" name="Rectangle 58"/>
            <p:cNvSpPr>
              <a:spLocks noChangeArrowheads="1"/>
            </p:cNvSpPr>
            <p:nvPr/>
          </p:nvSpPr>
          <p:spPr bwMode="auto">
            <a:xfrm>
              <a:off x="4587" y="1284"/>
              <a:ext cx="534"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200">
                <a:latin typeface="+mn-lt"/>
              </a:endParaRPr>
            </a:p>
          </p:txBody>
        </p:sp>
        <p:sp>
          <p:nvSpPr>
            <p:cNvPr id="79944" name="Text Box 59"/>
            <p:cNvSpPr txBox="1">
              <a:spLocks noChangeArrowheads="1"/>
            </p:cNvSpPr>
            <p:nvPr/>
          </p:nvSpPr>
          <p:spPr bwMode="auto">
            <a:xfrm>
              <a:off x="4532" y="1229"/>
              <a:ext cx="57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latin typeface="+mn-lt"/>
                </a:rPr>
                <a:t>223.1.3.27</a:t>
              </a:r>
            </a:p>
          </p:txBody>
        </p:sp>
      </p:grpSp>
      <p:grpSp>
        <p:nvGrpSpPr>
          <p:cNvPr id="79900" name="Group 73"/>
          <p:cNvGrpSpPr>
            <a:grpSpLocks/>
          </p:cNvGrpSpPr>
          <p:nvPr/>
        </p:nvGrpSpPr>
        <p:grpSpPr bwMode="auto">
          <a:xfrm>
            <a:off x="4373563" y="1528763"/>
            <a:ext cx="641350" cy="558800"/>
            <a:chOff x="-44" y="1473"/>
            <a:chExt cx="981" cy="1105"/>
          </a:xfrm>
        </p:grpSpPr>
        <p:pic>
          <p:nvPicPr>
            <p:cNvPr id="79941" name="Picture 7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942" name="Freeform 75"/>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lt"/>
              </a:endParaRPr>
            </a:p>
          </p:txBody>
        </p:sp>
      </p:grpSp>
      <p:grpSp>
        <p:nvGrpSpPr>
          <p:cNvPr id="79901" name="Group 80"/>
          <p:cNvGrpSpPr>
            <a:grpSpLocks/>
          </p:cNvGrpSpPr>
          <p:nvPr/>
        </p:nvGrpSpPr>
        <p:grpSpPr bwMode="auto">
          <a:xfrm>
            <a:off x="4368800" y="2127250"/>
            <a:ext cx="641350" cy="558800"/>
            <a:chOff x="-44" y="1473"/>
            <a:chExt cx="981" cy="1105"/>
          </a:xfrm>
        </p:grpSpPr>
        <p:pic>
          <p:nvPicPr>
            <p:cNvPr id="79939" name="Picture 8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940" name="Freeform 82"/>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lt"/>
              </a:endParaRPr>
            </a:p>
          </p:txBody>
        </p:sp>
      </p:grpSp>
      <p:grpSp>
        <p:nvGrpSpPr>
          <p:cNvPr id="79902" name="Group 83"/>
          <p:cNvGrpSpPr>
            <a:grpSpLocks/>
          </p:cNvGrpSpPr>
          <p:nvPr/>
        </p:nvGrpSpPr>
        <p:grpSpPr bwMode="auto">
          <a:xfrm>
            <a:off x="4397375" y="2736850"/>
            <a:ext cx="641350" cy="558800"/>
            <a:chOff x="-44" y="1473"/>
            <a:chExt cx="981" cy="1105"/>
          </a:xfrm>
        </p:grpSpPr>
        <p:pic>
          <p:nvPicPr>
            <p:cNvPr id="79937" name="Picture 8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938" name="Freeform 85"/>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lt"/>
              </a:endParaRPr>
            </a:p>
          </p:txBody>
        </p:sp>
      </p:grpSp>
      <p:grpSp>
        <p:nvGrpSpPr>
          <p:cNvPr id="79903" name="Group 87"/>
          <p:cNvGrpSpPr>
            <a:grpSpLocks/>
          </p:cNvGrpSpPr>
          <p:nvPr/>
        </p:nvGrpSpPr>
        <p:grpSpPr bwMode="auto">
          <a:xfrm flipH="1">
            <a:off x="8056563" y="1685925"/>
            <a:ext cx="641350" cy="558800"/>
            <a:chOff x="-44" y="1473"/>
            <a:chExt cx="981" cy="1105"/>
          </a:xfrm>
        </p:grpSpPr>
        <p:pic>
          <p:nvPicPr>
            <p:cNvPr id="79935" name="Picture 8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936" name="Freeform 89"/>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lt"/>
              </a:endParaRPr>
            </a:p>
          </p:txBody>
        </p:sp>
      </p:grpSp>
      <p:grpSp>
        <p:nvGrpSpPr>
          <p:cNvPr id="79904" name="Group 90"/>
          <p:cNvGrpSpPr>
            <a:grpSpLocks/>
          </p:cNvGrpSpPr>
          <p:nvPr/>
        </p:nvGrpSpPr>
        <p:grpSpPr bwMode="auto">
          <a:xfrm flipH="1">
            <a:off x="8070850" y="2965450"/>
            <a:ext cx="641350" cy="558800"/>
            <a:chOff x="-44" y="1473"/>
            <a:chExt cx="981" cy="1105"/>
          </a:xfrm>
        </p:grpSpPr>
        <p:pic>
          <p:nvPicPr>
            <p:cNvPr id="79933" name="Picture 9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934" name="Freeform 92"/>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lt"/>
              </a:endParaRPr>
            </a:p>
          </p:txBody>
        </p:sp>
      </p:grpSp>
      <p:grpSp>
        <p:nvGrpSpPr>
          <p:cNvPr id="79905" name="Group 93"/>
          <p:cNvGrpSpPr>
            <a:grpSpLocks/>
          </p:cNvGrpSpPr>
          <p:nvPr/>
        </p:nvGrpSpPr>
        <p:grpSpPr bwMode="auto">
          <a:xfrm flipH="1">
            <a:off x="6972300" y="4489450"/>
            <a:ext cx="641350" cy="558800"/>
            <a:chOff x="-44" y="1473"/>
            <a:chExt cx="981" cy="1105"/>
          </a:xfrm>
        </p:grpSpPr>
        <p:pic>
          <p:nvPicPr>
            <p:cNvPr id="79931" name="Picture 9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932" name="Freeform 95"/>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lt"/>
              </a:endParaRPr>
            </a:p>
          </p:txBody>
        </p:sp>
      </p:grpSp>
      <p:grpSp>
        <p:nvGrpSpPr>
          <p:cNvPr id="79906" name="Group 96"/>
          <p:cNvGrpSpPr>
            <a:grpSpLocks/>
          </p:cNvGrpSpPr>
          <p:nvPr/>
        </p:nvGrpSpPr>
        <p:grpSpPr bwMode="auto">
          <a:xfrm flipH="1">
            <a:off x="5808663" y="4530725"/>
            <a:ext cx="641350" cy="558800"/>
            <a:chOff x="-44" y="1473"/>
            <a:chExt cx="981" cy="1105"/>
          </a:xfrm>
        </p:grpSpPr>
        <p:pic>
          <p:nvPicPr>
            <p:cNvPr id="79929" name="Picture 9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930" name="Freeform 98"/>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lt"/>
              </a:endParaRPr>
            </a:p>
          </p:txBody>
        </p:sp>
      </p:grpSp>
      <p:grpSp>
        <p:nvGrpSpPr>
          <p:cNvPr id="79907" name="Group 99"/>
          <p:cNvGrpSpPr>
            <a:grpSpLocks/>
          </p:cNvGrpSpPr>
          <p:nvPr/>
        </p:nvGrpSpPr>
        <p:grpSpPr bwMode="auto">
          <a:xfrm>
            <a:off x="6237288" y="2624138"/>
            <a:ext cx="698500" cy="355600"/>
            <a:chOff x="4396" y="1245"/>
            <a:chExt cx="672" cy="248"/>
          </a:xfrm>
        </p:grpSpPr>
        <p:sp>
          <p:nvSpPr>
            <p:cNvPr id="79921"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200">
                <a:latin typeface="+mn-lt"/>
                <a:cs typeface="Arial" panose="020B0604020202020204" pitchFamily="34" charset="0"/>
              </a:endParaRPr>
            </a:p>
          </p:txBody>
        </p:sp>
        <p:sp>
          <p:nvSpPr>
            <p:cNvPr id="79922"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200">
                <a:latin typeface="+mn-lt"/>
                <a:cs typeface="Arial" panose="020B0604020202020204" pitchFamily="34" charset="0"/>
              </a:endParaRPr>
            </a:p>
          </p:txBody>
        </p:sp>
        <p:sp>
          <p:nvSpPr>
            <p:cNvPr id="79923"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200">
                <a:latin typeface="+mn-lt"/>
                <a:cs typeface="Arial" panose="020B0604020202020204" pitchFamily="34" charset="0"/>
              </a:endParaRPr>
            </a:p>
          </p:txBody>
        </p:sp>
        <p:grpSp>
          <p:nvGrpSpPr>
            <p:cNvPr id="79924" name="Group 103"/>
            <p:cNvGrpSpPr>
              <a:grpSpLocks/>
            </p:cNvGrpSpPr>
            <p:nvPr/>
          </p:nvGrpSpPr>
          <p:grpSpPr bwMode="auto">
            <a:xfrm>
              <a:off x="4530" y="1287"/>
              <a:ext cx="377" cy="75"/>
              <a:chOff x="2468" y="1332"/>
              <a:chExt cx="310" cy="60"/>
            </a:xfrm>
          </p:grpSpPr>
          <p:sp>
            <p:nvSpPr>
              <p:cNvPr id="79927" name="Freeform 10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lt"/>
                </a:endParaRPr>
              </a:p>
            </p:txBody>
          </p:sp>
          <p:sp>
            <p:nvSpPr>
              <p:cNvPr id="79928" name="Freeform 10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lt"/>
                </a:endParaRPr>
              </a:p>
            </p:txBody>
          </p:sp>
        </p:grpSp>
        <p:sp>
          <p:nvSpPr>
            <p:cNvPr id="79925" name="Line 106"/>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lt"/>
              </a:endParaRPr>
            </a:p>
          </p:txBody>
        </p:sp>
        <p:sp>
          <p:nvSpPr>
            <p:cNvPr id="79926" name="Line 107"/>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lt"/>
              </a:endParaRPr>
            </a:p>
          </p:txBody>
        </p:sp>
      </p:grpSp>
      <p:grpSp>
        <p:nvGrpSpPr>
          <p:cNvPr id="13" name="Group 9"/>
          <p:cNvGrpSpPr>
            <a:grpSpLocks/>
          </p:cNvGrpSpPr>
          <p:nvPr/>
        </p:nvGrpSpPr>
        <p:grpSpPr bwMode="auto">
          <a:xfrm>
            <a:off x="5278438" y="1817688"/>
            <a:ext cx="509587" cy="1279525"/>
            <a:chOff x="5278322" y="1817603"/>
            <a:chExt cx="509379" cy="1279224"/>
          </a:xfrm>
        </p:grpSpPr>
        <p:pic>
          <p:nvPicPr>
            <p:cNvPr id="7991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8322" y="2485783"/>
              <a:ext cx="509379" cy="287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9919" name="Straight Connector 3"/>
            <p:cNvCxnSpPr>
              <a:cxnSpLocks noChangeShapeType="1"/>
            </p:cNvCxnSpPr>
            <p:nvPr/>
          </p:nvCxnSpPr>
          <p:spPr bwMode="auto">
            <a:xfrm>
              <a:off x="5369756" y="1817603"/>
              <a:ext cx="0" cy="6810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79920" name="Straight Connector 77"/>
            <p:cNvCxnSpPr>
              <a:cxnSpLocks noChangeShapeType="1"/>
            </p:cNvCxnSpPr>
            <p:nvPr/>
          </p:nvCxnSpPr>
          <p:spPr bwMode="auto">
            <a:xfrm flipV="1">
              <a:off x="5443520" y="2769741"/>
              <a:ext cx="1" cy="32708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grpSp>
      <p:grpSp>
        <p:nvGrpSpPr>
          <p:cNvPr id="14" name="Group 14"/>
          <p:cNvGrpSpPr>
            <a:grpSpLocks/>
          </p:cNvGrpSpPr>
          <p:nvPr/>
        </p:nvGrpSpPr>
        <p:grpSpPr bwMode="auto">
          <a:xfrm>
            <a:off x="414338" y="2616200"/>
            <a:ext cx="5080000" cy="1751013"/>
            <a:chOff x="414922" y="2615565"/>
            <a:chExt cx="5079651" cy="1751597"/>
          </a:xfrm>
        </p:grpSpPr>
        <p:sp>
          <p:nvSpPr>
            <p:cNvPr id="79916" name="TextBox 10"/>
            <p:cNvSpPr txBox="1">
              <a:spLocks noChangeArrowheads="1"/>
            </p:cNvSpPr>
            <p:nvPr/>
          </p:nvSpPr>
          <p:spPr bwMode="auto">
            <a:xfrm>
              <a:off x="414922" y="3659276"/>
              <a:ext cx="430009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a:solidFill>
                    <a:srgbClr val="CC0000"/>
                  </a:solidFill>
                  <a:latin typeface="+mn-lt"/>
                </a:rPr>
                <a:t>A: </a:t>
              </a:r>
              <a:r>
                <a:rPr lang="en-US" altLang="zh-CN" sz="2000">
                  <a:latin typeface="+mn-lt"/>
                </a:rPr>
                <a:t>wired Ethernet interfaces connected by Ethernet switches</a:t>
              </a:r>
            </a:p>
          </p:txBody>
        </p:sp>
        <p:cxnSp>
          <p:nvCxnSpPr>
            <p:cNvPr id="79917" name="Straight Connector 12"/>
            <p:cNvCxnSpPr>
              <a:cxnSpLocks noChangeShapeType="1"/>
            </p:cNvCxnSpPr>
            <p:nvPr/>
          </p:nvCxnSpPr>
          <p:spPr bwMode="auto">
            <a:xfrm flipH="1">
              <a:off x="4061206" y="2615565"/>
              <a:ext cx="1433367" cy="142095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15" name="Group 15"/>
          <p:cNvGrpSpPr>
            <a:grpSpLocks/>
          </p:cNvGrpSpPr>
          <p:nvPr/>
        </p:nvGrpSpPr>
        <p:grpSpPr bwMode="auto">
          <a:xfrm>
            <a:off x="4714733" y="3790950"/>
            <a:ext cx="4298950" cy="2263222"/>
            <a:chOff x="4714450" y="3790332"/>
            <a:chExt cx="4300100" cy="2263112"/>
          </a:xfrm>
        </p:grpSpPr>
        <p:pic>
          <p:nvPicPr>
            <p:cNvPr id="79913" name="Picture 777" descr="access_point_stylized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2411" y="3790332"/>
              <a:ext cx="587569" cy="486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914" name="TextBox 89"/>
            <p:cNvSpPr txBox="1">
              <a:spLocks noChangeArrowheads="1"/>
            </p:cNvSpPr>
            <p:nvPr/>
          </p:nvSpPr>
          <p:spPr bwMode="auto">
            <a:xfrm>
              <a:off x="4714450" y="5345558"/>
              <a:ext cx="43001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a:solidFill>
                    <a:srgbClr val="CC0000"/>
                  </a:solidFill>
                  <a:latin typeface="+mn-lt"/>
                </a:rPr>
                <a:t>A: </a:t>
              </a:r>
              <a:r>
                <a:rPr lang="en-US" altLang="zh-CN" sz="2000">
                  <a:latin typeface="+mn-lt"/>
                </a:rPr>
                <a:t>wireless WiFi interfaces connected by WiFi base station</a:t>
              </a:r>
            </a:p>
          </p:txBody>
        </p:sp>
        <p:cxnSp>
          <p:nvCxnSpPr>
            <p:cNvPr id="79915" name="Straight Connector 90"/>
            <p:cNvCxnSpPr>
              <a:cxnSpLocks noChangeShapeType="1"/>
            </p:cNvCxnSpPr>
            <p:nvPr/>
          </p:nvCxnSpPr>
          <p:spPr bwMode="auto">
            <a:xfrm flipH="1">
              <a:off x="5236877" y="4208863"/>
              <a:ext cx="1179475" cy="11038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17" name="TextBox 16"/>
          <p:cNvSpPr txBox="1">
            <a:spLocks noChangeArrowheads="1"/>
          </p:cNvSpPr>
          <p:nvPr/>
        </p:nvSpPr>
        <p:spPr bwMode="auto">
          <a:xfrm>
            <a:off x="439738" y="4775200"/>
            <a:ext cx="3797300"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a:solidFill>
                  <a:srgbClr val="CC0000"/>
                </a:solidFill>
                <a:latin typeface="+mn-lt"/>
              </a:rPr>
              <a:t>For now: </a:t>
            </a:r>
            <a:r>
              <a:rPr lang="en-US" altLang="zh-CN" sz="2000">
                <a:latin typeface="+mn-lt"/>
              </a:rPr>
              <a:t>don</a:t>
            </a:r>
            <a:r>
              <a:rPr lang="fr-FR" altLang="en-US" sz="2000">
                <a:latin typeface="+mn-lt"/>
              </a:rPr>
              <a:t>’</a:t>
            </a:r>
            <a:r>
              <a:rPr lang="en-US" altLang="ja-JP" sz="2000">
                <a:latin typeface="+mn-lt"/>
              </a:rPr>
              <a:t>t need to worry about how one interface is connected to another (with no intervening router) </a:t>
            </a:r>
            <a:endParaRPr lang="en-US" altLang="zh-CN" sz="2000">
              <a:latin typeface="+mn-lt"/>
            </a:endParaRPr>
          </a:p>
        </p:txBody>
      </p:sp>
      <p:sp>
        <p:nvSpPr>
          <p:cNvPr id="2" name="标题 1"/>
          <p:cNvSpPr>
            <a:spLocks noGrp="1"/>
          </p:cNvSpPr>
          <p:nvPr>
            <p:ph type="title"/>
          </p:nvPr>
        </p:nvSpPr>
        <p:spPr/>
        <p:txBody>
          <a:bodyPr/>
          <a:lstStyle/>
          <a:p>
            <a:r>
              <a:rPr lang="en-US" altLang="zh-CN"/>
              <a:t>IP</a:t>
            </a:r>
            <a:r>
              <a:rPr lang="zh-CN" altLang="en-US"/>
              <a:t>寻址</a:t>
            </a:r>
            <a:r>
              <a:rPr lang="en-US" altLang="zh-CN"/>
              <a:t>: </a:t>
            </a:r>
            <a:r>
              <a:rPr lang="zh-CN" altLang="en-US"/>
              <a:t>介绍</a:t>
            </a:r>
            <a:endParaRPr lang="zh-CN" altLang="en-US">
              <a:latin typeface="+mn-lt"/>
            </a:endParaRPr>
          </a:p>
        </p:txBody>
      </p:sp>
    </p:spTree>
    <p:extLst>
      <p:ext uri="{BB962C8B-B14F-4D97-AF65-F5344CB8AC3E}">
        <p14:creationId xmlns:p14="http://schemas.microsoft.com/office/powerpoint/2010/main" val="31575526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dissolve">
                                      <p:cBhvr>
                                        <p:cTn id="11" dur="500"/>
                                        <p:tgtEl>
                                          <p:spTgt spid="1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dissolve">
                                      <p:cBhvr>
                                        <p:cTn id="16" dur="500"/>
                                        <p:tgtEl>
                                          <p:spTgt spid="1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dissolve">
                                      <p:cBhvr>
                                        <p:cTn id="21" dur="500"/>
                                        <p:tgtEl>
                                          <p:spTgt spid="17"/>
                                        </p:tgtEl>
                                      </p:cBhvr>
                                    </p:animEffect>
                                  </p:childTnLst>
                                </p:cTn>
                              </p:par>
                              <p:par>
                                <p:cTn id="22" presetID="9" presetClass="exit" presetSubtype="0" fill="hold" nodeType="withEffect">
                                  <p:stCondLst>
                                    <p:cond delay="0"/>
                                  </p:stCondLst>
                                  <p:childTnLst>
                                    <p:animEffect transition="out" filter="dissolve">
                                      <p:cBhvr>
                                        <p:cTn id="23" dur="500"/>
                                        <p:tgtEl>
                                          <p:spTgt spid="14"/>
                                        </p:tgtEl>
                                      </p:cBhvr>
                                    </p:animEffect>
                                    <p:set>
                                      <p:cBhvr>
                                        <p:cTn id="24" dur="1" fill="hold">
                                          <p:stCondLst>
                                            <p:cond delay="499"/>
                                          </p:stCondLst>
                                        </p:cTn>
                                        <p:tgtEl>
                                          <p:spTgt spid="14"/>
                                        </p:tgtEl>
                                        <p:attrNameLst>
                                          <p:attrName>style.visibility</p:attrName>
                                        </p:attrNameLst>
                                      </p:cBhvr>
                                      <p:to>
                                        <p:strVal val="hidden"/>
                                      </p:to>
                                    </p:set>
                                  </p:childTnLst>
                                </p:cTn>
                              </p:par>
                              <p:par>
                                <p:cTn id="25" presetID="9" presetClass="exit" presetSubtype="0" fill="hold" nodeType="withEffect">
                                  <p:stCondLst>
                                    <p:cond delay="0"/>
                                  </p:stCondLst>
                                  <p:childTnLst>
                                    <p:animEffect transition="out" filter="dissolve">
                                      <p:cBhvr>
                                        <p:cTn id="26" dur="500"/>
                                        <p:tgtEl>
                                          <p:spTgt spid="15"/>
                                        </p:tgtEl>
                                      </p:cBhvr>
                                    </p:animEffect>
                                    <p:set>
                                      <p:cBhvr>
                                        <p:cTn id="27" dur="1" fill="hold">
                                          <p:stCondLst>
                                            <p:cond delay="499"/>
                                          </p:stCondLst>
                                        </p:cTn>
                                        <p:tgtEl>
                                          <p:spTgt spid="15"/>
                                        </p:tgtEl>
                                        <p:attrNameLst>
                                          <p:attrName>style.visibility</p:attrName>
                                        </p:attrNameLst>
                                      </p:cBhvr>
                                      <p:to>
                                        <p:strVal val="hidden"/>
                                      </p:to>
                                    </p:set>
                                  </p:childTnLst>
                                </p:cTn>
                              </p:par>
                              <p:par>
                                <p:cTn id="28" presetID="9" presetClass="exit" presetSubtype="0" fill="hold" nodeType="withEffect">
                                  <p:stCondLst>
                                    <p:cond delay="0"/>
                                  </p:stCondLst>
                                  <p:childTnLst>
                                    <p:animEffect transition="out" filter="dissolv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9" name="Rectangle 47"/>
          <p:cNvSpPr>
            <a:spLocks noGrp="1" noChangeArrowheads="1"/>
          </p:cNvSpPr>
          <p:nvPr>
            <p:ph type="title"/>
          </p:nvPr>
        </p:nvSpPr>
        <p:spPr/>
        <p:txBody>
          <a:bodyPr/>
          <a:lstStyle/>
          <a:p>
            <a:r>
              <a:rPr lang="en-US" altLang="zh-CN">
                <a:latin typeface="+mn-lt"/>
              </a:rPr>
              <a:t>2. </a:t>
            </a:r>
            <a:r>
              <a:rPr lang="zh-CN" altLang="en-US">
                <a:latin typeface="+mn-lt"/>
              </a:rPr>
              <a:t>子网</a:t>
            </a:r>
          </a:p>
        </p:txBody>
      </p:sp>
      <p:sp>
        <p:nvSpPr>
          <p:cNvPr id="49" name="Rectangle 6"/>
          <p:cNvSpPr>
            <a:spLocks noGrp="1" noChangeArrowheads="1"/>
          </p:cNvSpPr>
          <p:nvPr/>
        </p:nvSpPr>
        <p:spPr bwMode="auto">
          <a:xfrm>
            <a:off x="309563" y="1030014"/>
            <a:ext cx="3771900" cy="5160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34950" indent="-234950">
              <a:lnSpc>
                <a:spcPct val="100000"/>
              </a:lnSpc>
              <a:spcBef>
                <a:spcPts val="600"/>
              </a:spcBef>
              <a:buNone/>
            </a:pPr>
            <a:r>
              <a:rPr lang="en-US" altLang="zh-CN" sz="2400">
                <a:solidFill>
                  <a:srgbClr val="000099"/>
                </a:solidFill>
                <a:ea typeface="ＭＳ Ｐゴシック" panose="020B0600070205080204" pitchFamily="34" charset="-128"/>
              </a:rPr>
              <a:t>IP address:</a:t>
            </a:r>
            <a:r>
              <a:rPr lang="en-US" altLang="zh-CN" sz="2400">
                <a:ea typeface="ＭＳ Ｐゴシック" panose="020B0600070205080204" pitchFamily="34" charset="-128"/>
              </a:rPr>
              <a:t> </a:t>
            </a:r>
          </a:p>
          <a:p>
            <a:pPr marL="112713" indent="-163513">
              <a:lnSpc>
                <a:spcPct val="100000"/>
              </a:lnSpc>
              <a:spcBef>
                <a:spcPts val="600"/>
              </a:spcBef>
            </a:pPr>
            <a:r>
              <a:rPr lang="en-US" altLang="zh-CN" sz="2200">
                <a:ea typeface="ＭＳ Ｐゴシック" panose="020B0600070205080204" pitchFamily="34" charset="-128"/>
              </a:rPr>
              <a:t>subnet part - high order bits</a:t>
            </a:r>
          </a:p>
          <a:p>
            <a:pPr marL="112713" indent="-163513">
              <a:lnSpc>
                <a:spcPct val="100000"/>
              </a:lnSpc>
              <a:spcBef>
                <a:spcPts val="600"/>
              </a:spcBef>
            </a:pPr>
            <a:r>
              <a:rPr lang="en-US" altLang="zh-CN" sz="2200">
                <a:ea typeface="ＭＳ Ｐゴシック" panose="020B0600070205080204" pitchFamily="34" charset="-128"/>
              </a:rPr>
              <a:t>host part - low order bits </a:t>
            </a:r>
          </a:p>
          <a:p>
            <a:pPr marL="234950" indent="-234950">
              <a:lnSpc>
                <a:spcPct val="100000"/>
              </a:lnSpc>
              <a:spcBef>
                <a:spcPts val="600"/>
              </a:spcBef>
            </a:pPr>
            <a:endParaRPr lang="en-US" altLang="zh-CN" sz="2400" i="1">
              <a:solidFill>
                <a:srgbClr val="000099"/>
              </a:solidFill>
              <a:ea typeface="ＭＳ Ｐゴシック" panose="020B0600070205080204" pitchFamily="34" charset="-128"/>
            </a:endParaRPr>
          </a:p>
          <a:p>
            <a:pPr marL="234950" indent="-234950">
              <a:lnSpc>
                <a:spcPct val="100000"/>
              </a:lnSpc>
              <a:spcBef>
                <a:spcPts val="600"/>
              </a:spcBef>
              <a:buNone/>
            </a:pPr>
            <a:r>
              <a:rPr lang="en-US" altLang="zh-CN" sz="2400">
                <a:solidFill>
                  <a:srgbClr val="000099"/>
                </a:solidFill>
                <a:ea typeface="ＭＳ Ｐゴシック" panose="020B0600070205080204" pitchFamily="34" charset="-128"/>
              </a:rPr>
              <a:t>what</a:t>
            </a:r>
            <a:r>
              <a:rPr lang="ja-JP" altLang="en-US" sz="2400">
                <a:solidFill>
                  <a:srgbClr val="000099"/>
                </a:solidFill>
                <a:ea typeface="ＭＳ Ｐゴシック" panose="020B0600070205080204" pitchFamily="34" charset="-128"/>
              </a:rPr>
              <a:t>’</a:t>
            </a:r>
            <a:r>
              <a:rPr lang="en-US" altLang="ja-JP" sz="2400">
                <a:solidFill>
                  <a:srgbClr val="000099"/>
                </a:solidFill>
                <a:ea typeface="ＭＳ Ｐゴシック" panose="020B0600070205080204" pitchFamily="34" charset="-128"/>
              </a:rPr>
              <a:t>s a subnet ?</a:t>
            </a:r>
          </a:p>
          <a:p>
            <a:pPr marL="162000" indent="-163513">
              <a:lnSpc>
                <a:spcPct val="100000"/>
              </a:lnSpc>
              <a:spcBef>
                <a:spcPts val="600"/>
              </a:spcBef>
            </a:pPr>
            <a:r>
              <a:rPr lang="en-US" altLang="zh-CN" sz="2200">
                <a:ea typeface="ＭＳ Ｐゴシック" panose="020B0600070205080204" pitchFamily="34" charset="-128"/>
              </a:rPr>
              <a:t> device interfaces with same subnet part of IP address</a:t>
            </a:r>
          </a:p>
          <a:p>
            <a:pPr marL="162000" indent="-163513">
              <a:lnSpc>
                <a:spcPct val="100000"/>
              </a:lnSpc>
              <a:spcBef>
                <a:spcPts val="600"/>
              </a:spcBef>
            </a:pPr>
            <a:r>
              <a:rPr lang="en-US" altLang="zh-CN" sz="2200">
                <a:ea typeface="ＭＳ Ｐゴシック" panose="020B0600070205080204" pitchFamily="34" charset="-128"/>
              </a:rPr>
              <a:t> can physically reach each other </a:t>
            </a:r>
            <a:r>
              <a:rPr lang="en-US" altLang="zh-CN" sz="2200">
                <a:solidFill>
                  <a:srgbClr val="CC0000"/>
                </a:solidFill>
                <a:ea typeface="ＭＳ Ｐゴシック" panose="020B0600070205080204" pitchFamily="34" charset="-128"/>
              </a:rPr>
              <a:t>without intervening router</a:t>
            </a:r>
          </a:p>
        </p:txBody>
      </p:sp>
      <p:sp>
        <p:nvSpPr>
          <p:cNvPr id="50" name="Text Box 56"/>
          <p:cNvSpPr txBox="1">
            <a:spLocks noChangeArrowheads="1"/>
          </p:cNvSpPr>
          <p:nvPr/>
        </p:nvSpPr>
        <p:spPr bwMode="auto">
          <a:xfrm>
            <a:off x="4570413" y="5223861"/>
            <a:ext cx="377379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r>
              <a:rPr lang="en-US" altLang="zh-CN" sz="2000">
                <a:latin typeface="+mn-lt"/>
              </a:rPr>
              <a:t>network consisting of 3 subnets</a:t>
            </a:r>
          </a:p>
        </p:txBody>
      </p:sp>
      <p:sp>
        <p:nvSpPr>
          <p:cNvPr id="51" name="Rectangle 139"/>
          <p:cNvSpPr>
            <a:spLocks noChangeArrowheads="1"/>
          </p:cNvSpPr>
          <p:nvPr/>
        </p:nvSpPr>
        <p:spPr bwMode="auto">
          <a:xfrm>
            <a:off x="4799013" y="3379186"/>
            <a:ext cx="847725" cy="180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zh-CN" sz="1800">
              <a:latin typeface="+mn-lt"/>
            </a:endParaRPr>
          </a:p>
        </p:txBody>
      </p:sp>
      <p:sp>
        <p:nvSpPr>
          <p:cNvPr id="52" name="Freeform 140"/>
          <p:cNvSpPr>
            <a:spLocks/>
          </p:cNvSpPr>
          <p:nvPr/>
        </p:nvSpPr>
        <p:spPr bwMode="auto">
          <a:xfrm>
            <a:off x="4211638" y="1318611"/>
            <a:ext cx="1941513" cy="2049462"/>
          </a:xfrm>
          <a:custGeom>
            <a:avLst/>
            <a:gdLst>
              <a:gd name="T0" fmla="*/ 2147483647 w 1223"/>
              <a:gd name="T1" fmla="*/ 2147483647 h 1291"/>
              <a:gd name="T2" fmla="*/ 2147483647 w 1223"/>
              <a:gd name="T3" fmla="*/ 2147483647 h 1291"/>
              <a:gd name="T4" fmla="*/ 2147483647 w 1223"/>
              <a:gd name="T5" fmla="*/ 2147483647 h 1291"/>
              <a:gd name="T6" fmla="*/ 2147483647 w 1223"/>
              <a:gd name="T7" fmla="*/ 2147483647 h 1291"/>
              <a:gd name="T8" fmla="*/ 2147483647 w 1223"/>
              <a:gd name="T9" fmla="*/ 2147483647 h 1291"/>
              <a:gd name="T10" fmla="*/ 2147483647 w 1223"/>
              <a:gd name="T11" fmla="*/ 2147483647 h 1291"/>
              <a:gd name="T12" fmla="*/ 2147483647 w 1223"/>
              <a:gd name="T13" fmla="*/ 2147483647 h 1291"/>
              <a:gd name="T14" fmla="*/ 2147483647 w 1223"/>
              <a:gd name="T15" fmla="*/ 2147483647 h 1291"/>
              <a:gd name="T16" fmla="*/ 2147483647 w 1223"/>
              <a:gd name="T17" fmla="*/ 2147483647 h 1291"/>
              <a:gd name="T18" fmla="*/ 2147483647 w 1223"/>
              <a:gd name="T19" fmla="*/ 2147483647 h 1291"/>
              <a:gd name="T20" fmla="*/ 2147483647 w 1223"/>
              <a:gd name="T21" fmla="*/ 2147483647 h 1291"/>
              <a:gd name="T22" fmla="*/ 2147483647 w 1223"/>
              <a:gd name="T23" fmla="*/ 2147483647 h 1291"/>
              <a:gd name="T24" fmla="*/ 2147483647 w 1223"/>
              <a:gd name="T25" fmla="*/ 2147483647 h 1291"/>
              <a:gd name="T26" fmla="*/ 2147483647 w 1223"/>
              <a:gd name="T27" fmla="*/ 2147483647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sp>
        <p:nvSpPr>
          <p:cNvPr id="53" name="Freeform 141"/>
          <p:cNvSpPr>
            <a:spLocks/>
          </p:cNvSpPr>
          <p:nvPr/>
        </p:nvSpPr>
        <p:spPr bwMode="auto">
          <a:xfrm>
            <a:off x="6738938" y="1628173"/>
            <a:ext cx="1906588" cy="1958975"/>
          </a:xfrm>
          <a:custGeom>
            <a:avLst/>
            <a:gdLst>
              <a:gd name="T0" fmla="*/ 2147483647 w 1201"/>
              <a:gd name="T1" fmla="*/ 2147483647 h 1234"/>
              <a:gd name="T2" fmla="*/ 2147483647 w 1201"/>
              <a:gd name="T3" fmla="*/ 2147483647 h 1234"/>
              <a:gd name="T4" fmla="*/ 2147483647 w 1201"/>
              <a:gd name="T5" fmla="*/ 2147483647 h 1234"/>
              <a:gd name="T6" fmla="*/ 2147483647 w 1201"/>
              <a:gd name="T7" fmla="*/ 2147483647 h 1234"/>
              <a:gd name="T8" fmla="*/ 2147483647 w 1201"/>
              <a:gd name="T9" fmla="*/ 2147483647 h 1234"/>
              <a:gd name="T10" fmla="*/ 2147483647 w 1201"/>
              <a:gd name="T11" fmla="*/ 2147483647 h 1234"/>
              <a:gd name="T12" fmla="*/ 2147483647 w 1201"/>
              <a:gd name="T13" fmla="*/ 2147483647 h 1234"/>
              <a:gd name="T14" fmla="*/ 2147483647 w 1201"/>
              <a:gd name="T15" fmla="*/ 2147483647 h 1234"/>
              <a:gd name="T16" fmla="*/ 2147483647 w 1201"/>
              <a:gd name="T17" fmla="*/ 2147483647 h 1234"/>
              <a:gd name="T18" fmla="*/ 2147483647 w 1201"/>
              <a:gd name="T19" fmla="*/ 2147483647 h 1234"/>
              <a:gd name="T20" fmla="*/ 2147483647 w 1201"/>
              <a:gd name="T21" fmla="*/ 2147483647 h 1234"/>
              <a:gd name="T22" fmla="*/ 2147483647 w 1201"/>
              <a:gd name="T23" fmla="*/ 2147483647 h 1234"/>
              <a:gd name="T24" fmla="*/ 2147483647 w 1201"/>
              <a:gd name="T25" fmla="*/ 2147483647 h 1234"/>
              <a:gd name="T26" fmla="*/ 2147483647 w 1201"/>
              <a:gd name="T27" fmla="*/ 2147483647 h 1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01"/>
              <a:gd name="T43" fmla="*/ 0 h 1234"/>
              <a:gd name="T44" fmla="*/ 1201 w 1201"/>
              <a:gd name="T45" fmla="*/ 1234 h 123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01" h="1234">
                <a:moveTo>
                  <a:pt x="25" y="709"/>
                </a:moveTo>
                <a:cubicBezTo>
                  <a:pt x="49" y="824"/>
                  <a:pt x="428" y="709"/>
                  <a:pt x="526" y="780"/>
                </a:cubicBezTo>
                <a:cubicBezTo>
                  <a:pt x="624" y="851"/>
                  <a:pt x="543" y="1059"/>
                  <a:pt x="613" y="1134"/>
                </a:cubicBezTo>
                <a:cubicBezTo>
                  <a:pt x="683" y="1209"/>
                  <a:pt x="853" y="1234"/>
                  <a:pt x="946" y="1230"/>
                </a:cubicBezTo>
                <a:cubicBezTo>
                  <a:pt x="1039" y="1226"/>
                  <a:pt x="1141" y="1163"/>
                  <a:pt x="1171" y="1107"/>
                </a:cubicBezTo>
                <a:cubicBezTo>
                  <a:pt x="1201" y="1051"/>
                  <a:pt x="1135" y="963"/>
                  <a:pt x="1126" y="894"/>
                </a:cubicBezTo>
                <a:cubicBezTo>
                  <a:pt x="1117" y="825"/>
                  <a:pt x="1119" y="772"/>
                  <a:pt x="1114" y="693"/>
                </a:cubicBezTo>
                <a:cubicBezTo>
                  <a:pt x="1109" y="614"/>
                  <a:pt x="1095" y="502"/>
                  <a:pt x="1099" y="423"/>
                </a:cubicBezTo>
                <a:cubicBezTo>
                  <a:pt x="1103" y="344"/>
                  <a:pt x="1141" y="281"/>
                  <a:pt x="1141" y="216"/>
                </a:cubicBezTo>
                <a:cubicBezTo>
                  <a:pt x="1141" y="151"/>
                  <a:pt x="1185" y="56"/>
                  <a:pt x="1102" y="33"/>
                </a:cubicBezTo>
                <a:cubicBezTo>
                  <a:pt x="1019" y="10"/>
                  <a:pt x="740" y="0"/>
                  <a:pt x="646" y="81"/>
                </a:cubicBezTo>
                <a:cubicBezTo>
                  <a:pt x="552" y="162"/>
                  <a:pt x="635" y="441"/>
                  <a:pt x="535" y="519"/>
                </a:cubicBezTo>
                <a:cubicBezTo>
                  <a:pt x="435" y="597"/>
                  <a:pt x="129" y="516"/>
                  <a:pt x="44" y="548"/>
                </a:cubicBezTo>
                <a:cubicBezTo>
                  <a:pt x="15" y="601"/>
                  <a:pt x="0" y="594"/>
                  <a:pt x="25" y="709"/>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sp>
        <p:nvSpPr>
          <p:cNvPr id="54" name="Freeform 142"/>
          <p:cNvSpPr>
            <a:spLocks/>
          </p:cNvSpPr>
          <p:nvPr/>
        </p:nvSpPr>
        <p:spPr bwMode="auto">
          <a:xfrm>
            <a:off x="5411788" y="3061686"/>
            <a:ext cx="2041525" cy="1979612"/>
          </a:xfrm>
          <a:custGeom>
            <a:avLst/>
            <a:gdLst>
              <a:gd name="T0" fmla="*/ 2147483647 w 1286"/>
              <a:gd name="T1" fmla="*/ 2147483647 h 1247"/>
              <a:gd name="T2" fmla="*/ 2147483647 w 1286"/>
              <a:gd name="T3" fmla="*/ 2147483647 h 1247"/>
              <a:gd name="T4" fmla="*/ 2147483647 w 1286"/>
              <a:gd name="T5" fmla="*/ 2147483647 h 1247"/>
              <a:gd name="T6" fmla="*/ 2147483647 w 1286"/>
              <a:gd name="T7" fmla="*/ 2147483647 h 1247"/>
              <a:gd name="T8" fmla="*/ 2147483647 w 1286"/>
              <a:gd name="T9" fmla="*/ 2147483647 h 1247"/>
              <a:gd name="T10" fmla="*/ 2147483647 w 1286"/>
              <a:gd name="T11" fmla="*/ 2147483647 h 1247"/>
              <a:gd name="T12" fmla="*/ 2147483647 w 1286"/>
              <a:gd name="T13" fmla="*/ 2147483647 h 1247"/>
              <a:gd name="T14" fmla="*/ 2147483647 w 1286"/>
              <a:gd name="T15" fmla="*/ 2147483647 h 1247"/>
              <a:gd name="T16" fmla="*/ 2147483647 w 1286"/>
              <a:gd name="T17" fmla="*/ 2147483647 h 1247"/>
              <a:gd name="T18" fmla="*/ 2147483647 w 1286"/>
              <a:gd name="T19" fmla="*/ 2147483647 h 1247"/>
              <a:gd name="T20" fmla="*/ 2147483647 w 1286"/>
              <a:gd name="T21" fmla="*/ 2147483647 h 1247"/>
              <a:gd name="T22" fmla="*/ 2147483647 w 1286"/>
              <a:gd name="T23" fmla="*/ 2147483647 h 1247"/>
              <a:gd name="T24" fmla="*/ 2147483647 w 1286"/>
              <a:gd name="T25" fmla="*/ 2147483647 h 12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86"/>
              <a:gd name="T40" fmla="*/ 0 h 1247"/>
              <a:gd name="T41" fmla="*/ 1286 w 1286"/>
              <a:gd name="T42" fmla="*/ 1247 h 124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86" h="1247">
                <a:moveTo>
                  <a:pt x="587" y="30"/>
                </a:moveTo>
                <a:cubicBezTo>
                  <a:pt x="473" y="60"/>
                  <a:pt x="601" y="475"/>
                  <a:pt x="509" y="618"/>
                </a:cubicBezTo>
                <a:cubicBezTo>
                  <a:pt x="424" y="765"/>
                  <a:pt x="154" y="830"/>
                  <a:pt x="77" y="909"/>
                </a:cubicBezTo>
                <a:cubicBezTo>
                  <a:pt x="0" y="988"/>
                  <a:pt x="37" y="1043"/>
                  <a:pt x="47" y="1095"/>
                </a:cubicBezTo>
                <a:cubicBezTo>
                  <a:pt x="57" y="1147"/>
                  <a:pt x="71" y="1205"/>
                  <a:pt x="140" y="1224"/>
                </a:cubicBezTo>
                <a:cubicBezTo>
                  <a:pt x="209" y="1243"/>
                  <a:pt x="369" y="1212"/>
                  <a:pt x="461" y="1209"/>
                </a:cubicBezTo>
                <a:cubicBezTo>
                  <a:pt x="553" y="1206"/>
                  <a:pt x="571" y="1206"/>
                  <a:pt x="692" y="1209"/>
                </a:cubicBezTo>
                <a:cubicBezTo>
                  <a:pt x="813" y="1212"/>
                  <a:pt x="1094" y="1247"/>
                  <a:pt x="1190" y="1227"/>
                </a:cubicBezTo>
                <a:cubicBezTo>
                  <a:pt x="1286" y="1207"/>
                  <a:pt x="1279" y="1170"/>
                  <a:pt x="1271" y="1089"/>
                </a:cubicBezTo>
                <a:cubicBezTo>
                  <a:pt x="1263" y="1008"/>
                  <a:pt x="1217" y="818"/>
                  <a:pt x="1139" y="741"/>
                </a:cubicBezTo>
                <a:cubicBezTo>
                  <a:pt x="1061" y="664"/>
                  <a:pt x="865" y="743"/>
                  <a:pt x="800" y="627"/>
                </a:cubicBezTo>
                <a:cubicBezTo>
                  <a:pt x="735" y="511"/>
                  <a:pt x="785" y="142"/>
                  <a:pt x="749" y="42"/>
                </a:cubicBezTo>
                <a:cubicBezTo>
                  <a:pt x="695" y="15"/>
                  <a:pt x="701" y="0"/>
                  <a:pt x="587" y="30"/>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sp>
        <p:nvSpPr>
          <p:cNvPr id="55" name="Line 143"/>
          <p:cNvSpPr>
            <a:spLocks noChangeShapeType="1"/>
          </p:cNvSpPr>
          <p:nvPr/>
        </p:nvSpPr>
        <p:spPr bwMode="auto">
          <a:xfrm>
            <a:off x="4849813" y="1840898"/>
            <a:ext cx="277813"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sp>
        <p:nvSpPr>
          <p:cNvPr id="56" name="Line 145"/>
          <p:cNvSpPr>
            <a:spLocks noChangeShapeType="1"/>
          </p:cNvSpPr>
          <p:nvPr/>
        </p:nvSpPr>
        <p:spPr bwMode="auto">
          <a:xfrm flipV="1">
            <a:off x="4849813" y="2485423"/>
            <a:ext cx="277813"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sp>
        <p:nvSpPr>
          <p:cNvPr id="57" name="Line 146"/>
          <p:cNvSpPr>
            <a:spLocks noChangeShapeType="1"/>
          </p:cNvSpPr>
          <p:nvPr/>
        </p:nvSpPr>
        <p:spPr bwMode="auto">
          <a:xfrm>
            <a:off x="4859338" y="3112486"/>
            <a:ext cx="273050"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sp>
        <p:nvSpPr>
          <p:cNvPr id="58" name="Line 147"/>
          <p:cNvSpPr>
            <a:spLocks noChangeShapeType="1"/>
          </p:cNvSpPr>
          <p:nvPr/>
        </p:nvSpPr>
        <p:spPr bwMode="auto">
          <a:xfrm>
            <a:off x="5353051" y="2687036"/>
            <a:ext cx="82232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sp>
        <p:nvSpPr>
          <p:cNvPr id="59" name="Text Box 148"/>
          <p:cNvSpPr txBox="1">
            <a:spLocks noChangeArrowheads="1"/>
          </p:cNvSpPr>
          <p:nvPr/>
        </p:nvSpPr>
        <p:spPr bwMode="auto">
          <a:xfrm>
            <a:off x="4808538" y="1515461"/>
            <a:ext cx="10454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r>
              <a:rPr lang="en-US" altLang="zh-CN" sz="1600">
                <a:latin typeface="+mn-lt"/>
              </a:rPr>
              <a:t>223.1.1.1</a:t>
            </a:r>
            <a:endParaRPr lang="en-US" altLang="zh-CN" sz="1800">
              <a:latin typeface="+mn-lt"/>
            </a:endParaRPr>
          </a:p>
        </p:txBody>
      </p:sp>
      <p:sp>
        <p:nvSpPr>
          <p:cNvPr id="60" name="Text Box 149"/>
          <p:cNvSpPr txBox="1">
            <a:spLocks noChangeArrowheads="1"/>
          </p:cNvSpPr>
          <p:nvPr/>
        </p:nvSpPr>
        <p:spPr bwMode="auto">
          <a:xfrm>
            <a:off x="4694238" y="3141061"/>
            <a:ext cx="10454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r>
              <a:rPr lang="en-US" altLang="zh-CN" sz="1600">
                <a:latin typeface="+mn-lt"/>
              </a:rPr>
              <a:t>223.1.1.3</a:t>
            </a:r>
            <a:endParaRPr lang="en-US" altLang="zh-CN" sz="1800">
              <a:latin typeface="+mn-lt"/>
            </a:endParaRPr>
          </a:p>
        </p:txBody>
      </p:sp>
      <p:sp>
        <p:nvSpPr>
          <p:cNvPr id="61" name="Text Box 150"/>
          <p:cNvSpPr txBox="1">
            <a:spLocks noChangeArrowheads="1"/>
          </p:cNvSpPr>
          <p:nvPr/>
        </p:nvSpPr>
        <p:spPr bwMode="auto">
          <a:xfrm>
            <a:off x="5440363" y="2380648"/>
            <a:ext cx="10454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r>
              <a:rPr lang="en-US" altLang="zh-CN" sz="1600">
                <a:latin typeface="+mn-lt"/>
              </a:rPr>
              <a:t>223.1.1.4</a:t>
            </a:r>
            <a:endParaRPr lang="en-US" altLang="zh-CN" sz="1800">
              <a:latin typeface="+mn-lt"/>
            </a:endParaRPr>
          </a:p>
        </p:txBody>
      </p:sp>
      <p:sp>
        <p:nvSpPr>
          <p:cNvPr id="62" name="Line 151"/>
          <p:cNvSpPr>
            <a:spLocks noChangeShapeType="1"/>
          </p:cNvSpPr>
          <p:nvPr/>
        </p:nvSpPr>
        <p:spPr bwMode="auto">
          <a:xfrm>
            <a:off x="6688138" y="2693386"/>
            <a:ext cx="639763"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sp>
        <p:nvSpPr>
          <p:cNvPr id="63" name="Text Box 152"/>
          <p:cNvSpPr txBox="1">
            <a:spLocks noChangeArrowheads="1"/>
          </p:cNvSpPr>
          <p:nvPr/>
        </p:nvSpPr>
        <p:spPr bwMode="auto">
          <a:xfrm>
            <a:off x="6561138" y="2382236"/>
            <a:ext cx="10454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r>
              <a:rPr lang="en-US" altLang="zh-CN" sz="1600">
                <a:latin typeface="+mn-lt"/>
              </a:rPr>
              <a:t>223.1.2.9</a:t>
            </a:r>
            <a:endParaRPr lang="en-US" altLang="zh-CN" sz="1800">
              <a:latin typeface="+mn-lt"/>
            </a:endParaRPr>
          </a:p>
        </p:txBody>
      </p:sp>
      <p:sp>
        <p:nvSpPr>
          <p:cNvPr id="64" name="Line 154"/>
          <p:cNvSpPr>
            <a:spLocks noChangeShapeType="1"/>
          </p:cNvSpPr>
          <p:nvPr/>
        </p:nvSpPr>
        <p:spPr bwMode="auto">
          <a:xfrm>
            <a:off x="7712076" y="2002823"/>
            <a:ext cx="2349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sp>
        <p:nvSpPr>
          <p:cNvPr id="65" name="Line 155"/>
          <p:cNvSpPr>
            <a:spLocks noChangeShapeType="1"/>
          </p:cNvSpPr>
          <p:nvPr/>
        </p:nvSpPr>
        <p:spPr bwMode="auto">
          <a:xfrm>
            <a:off x="7712076" y="3274411"/>
            <a:ext cx="2349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sp>
        <p:nvSpPr>
          <p:cNvPr id="66" name="Line 156"/>
          <p:cNvSpPr>
            <a:spLocks noChangeShapeType="1"/>
          </p:cNvSpPr>
          <p:nvPr/>
        </p:nvSpPr>
        <p:spPr bwMode="auto">
          <a:xfrm>
            <a:off x="6450013" y="3031523"/>
            <a:ext cx="3175" cy="644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sp>
        <p:nvSpPr>
          <p:cNvPr id="67" name="Line 158"/>
          <p:cNvSpPr>
            <a:spLocks noChangeShapeType="1"/>
          </p:cNvSpPr>
          <p:nvPr/>
        </p:nvSpPr>
        <p:spPr bwMode="auto">
          <a:xfrm flipH="1" flipV="1">
            <a:off x="5837238" y="4304698"/>
            <a:ext cx="3175"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sp>
        <p:nvSpPr>
          <p:cNvPr id="68" name="Line 159"/>
          <p:cNvSpPr>
            <a:spLocks noChangeShapeType="1"/>
          </p:cNvSpPr>
          <p:nvPr/>
        </p:nvSpPr>
        <p:spPr bwMode="auto">
          <a:xfrm flipH="1" flipV="1">
            <a:off x="7013576" y="4309461"/>
            <a:ext cx="3175"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sp>
        <p:nvSpPr>
          <p:cNvPr id="69" name="Text Box 160"/>
          <p:cNvSpPr txBox="1">
            <a:spLocks noChangeArrowheads="1"/>
          </p:cNvSpPr>
          <p:nvPr/>
        </p:nvSpPr>
        <p:spPr bwMode="auto">
          <a:xfrm>
            <a:off x="6985001" y="4187223"/>
            <a:ext cx="10454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r>
              <a:rPr lang="en-US" altLang="zh-CN" sz="1600">
                <a:latin typeface="+mn-lt"/>
              </a:rPr>
              <a:t>223.1.3.2</a:t>
            </a:r>
            <a:endParaRPr lang="en-US" altLang="zh-CN" sz="1800">
              <a:latin typeface="+mn-lt"/>
            </a:endParaRPr>
          </a:p>
        </p:txBody>
      </p:sp>
      <p:sp>
        <p:nvSpPr>
          <p:cNvPr id="70" name="Text Box 161"/>
          <p:cNvSpPr txBox="1">
            <a:spLocks noChangeArrowheads="1"/>
          </p:cNvSpPr>
          <p:nvPr/>
        </p:nvSpPr>
        <p:spPr bwMode="auto">
          <a:xfrm>
            <a:off x="4814888" y="4282473"/>
            <a:ext cx="10454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r>
              <a:rPr lang="en-US" altLang="zh-CN" sz="1600">
                <a:latin typeface="+mn-lt"/>
              </a:rPr>
              <a:t>223.1.3.1</a:t>
            </a:r>
            <a:endParaRPr lang="en-US" altLang="zh-CN" sz="1800">
              <a:latin typeface="+mn-lt"/>
            </a:endParaRPr>
          </a:p>
        </p:txBody>
      </p:sp>
      <p:grpSp>
        <p:nvGrpSpPr>
          <p:cNvPr id="71" name="Group 162"/>
          <p:cNvGrpSpPr>
            <a:grpSpLocks/>
          </p:cNvGrpSpPr>
          <p:nvPr/>
        </p:nvGrpSpPr>
        <p:grpSpPr bwMode="auto">
          <a:xfrm>
            <a:off x="4206876" y="1542448"/>
            <a:ext cx="641350" cy="558800"/>
            <a:chOff x="-44" y="1473"/>
            <a:chExt cx="981" cy="1105"/>
          </a:xfrm>
        </p:grpSpPr>
        <p:pic>
          <p:nvPicPr>
            <p:cNvPr id="110" name="Picture 16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 name="Freeform 164"/>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grpSp>
      <p:grpSp>
        <p:nvGrpSpPr>
          <p:cNvPr id="72" name="Group 165"/>
          <p:cNvGrpSpPr>
            <a:grpSpLocks/>
          </p:cNvGrpSpPr>
          <p:nvPr/>
        </p:nvGrpSpPr>
        <p:grpSpPr bwMode="auto">
          <a:xfrm>
            <a:off x="4202113" y="2152048"/>
            <a:ext cx="641350" cy="558800"/>
            <a:chOff x="-44" y="1473"/>
            <a:chExt cx="981" cy="1105"/>
          </a:xfrm>
        </p:grpSpPr>
        <p:pic>
          <p:nvPicPr>
            <p:cNvPr id="108" name="Picture 16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 name="Freeform 167"/>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grpSp>
      <p:grpSp>
        <p:nvGrpSpPr>
          <p:cNvPr id="73" name="Group 168"/>
          <p:cNvGrpSpPr>
            <a:grpSpLocks/>
          </p:cNvGrpSpPr>
          <p:nvPr/>
        </p:nvGrpSpPr>
        <p:grpSpPr bwMode="auto">
          <a:xfrm>
            <a:off x="4230688" y="2761648"/>
            <a:ext cx="641350" cy="558800"/>
            <a:chOff x="-44" y="1473"/>
            <a:chExt cx="981" cy="1105"/>
          </a:xfrm>
        </p:grpSpPr>
        <p:pic>
          <p:nvPicPr>
            <p:cNvPr id="106" name="Picture 16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Freeform 170"/>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grpSp>
      <p:grpSp>
        <p:nvGrpSpPr>
          <p:cNvPr id="74" name="Group 171"/>
          <p:cNvGrpSpPr>
            <a:grpSpLocks/>
          </p:cNvGrpSpPr>
          <p:nvPr/>
        </p:nvGrpSpPr>
        <p:grpSpPr bwMode="auto">
          <a:xfrm flipH="1">
            <a:off x="7939088" y="1710723"/>
            <a:ext cx="641350" cy="558800"/>
            <a:chOff x="-44" y="1473"/>
            <a:chExt cx="981" cy="1105"/>
          </a:xfrm>
        </p:grpSpPr>
        <p:pic>
          <p:nvPicPr>
            <p:cNvPr id="104" name="Picture 17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 name="Freeform 173"/>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grpSp>
      <p:grpSp>
        <p:nvGrpSpPr>
          <p:cNvPr id="75" name="Group 174"/>
          <p:cNvGrpSpPr>
            <a:grpSpLocks/>
          </p:cNvGrpSpPr>
          <p:nvPr/>
        </p:nvGrpSpPr>
        <p:grpSpPr bwMode="auto">
          <a:xfrm flipH="1">
            <a:off x="8013701" y="2990248"/>
            <a:ext cx="641350" cy="558800"/>
            <a:chOff x="-44" y="1473"/>
            <a:chExt cx="981" cy="1105"/>
          </a:xfrm>
        </p:grpSpPr>
        <p:pic>
          <p:nvPicPr>
            <p:cNvPr id="102" name="Picture 17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Freeform 176"/>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grpSp>
      <p:grpSp>
        <p:nvGrpSpPr>
          <p:cNvPr id="76" name="Group 177"/>
          <p:cNvGrpSpPr>
            <a:grpSpLocks/>
          </p:cNvGrpSpPr>
          <p:nvPr/>
        </p:nvGrpSpPr>
        <p:grpSpPr bwMode="auto">
          <a:xfrm flipH="1">
            <a:off x="6805613" y="4514248"/>
            <a:ext cx="641350" cy="558800"/>
            <a:chOff x="-44" y="1473"/>
            <a:chExt cx="981" cy="1105"/>
          </a:xfrm>
        </p:grpSpPr>
        <p:pic>
          <p:nvPicPr>
            <p:cNvPr id="100" name="Picture 17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Freeform 179"/>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grpSp>
      <p:grpSp>
        <p:nvGrpSpPr>
          <p:cNvPr id="77" name="Group 180"/>
          <p:cNvGrpSpPr>
            <a:grpSpLocks/>
          </p:cNvGrpSpPr>
          <p:nvPr/>
        </p:nvGrpSpPr>
        <p:grpSpPr bwMode="auto">
          <a:xfrm flipH="1">
            <a:off x="5641976" y="4555523"/>
            <a:ext cx="641350" cy="558800"/>
            <a:chOff x="-44" y="1473"/>
            <a:chExt cx="981" cy="1105"/>
          </a:xfrm>
        </p:grpSpPr>
        <p:pic>
          <p:nvPicPr>
            <p:cNvPr id="98" name="Picture 18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Freeform 182"/>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grpSp>
      <p:grpSp>
        <p:nvGrpSpPr>
          <p:cNvPr id="78" name="Group 183"/>
          <p:cNvGrpSpPr>
            <a:grpSpLocks/>
          </p:cNvGrpSpPr>
          <p:nvPr/>
        </p:nvGrpSpPr>
        <p:grpSpPr bwMode="auto">
          <a:xfrm>
            <a:off x="6070595" y="2648936"/>
            <a:ext cx="698499" cy="355600"/>
            <a:chOff x="4396" y="1245"/>
            <a:chExt cx="672" cy="248"/>
          </a:xfrm>
        </p:grpSpPr>
        <p:sp>
          <p:nvSpPr>
            <p:cNvPr id="90"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zh-CN">
                <a:latin typeface="+mn-lt"/>
                <a:cs typeface="Arial" panose="020B0604020202020204" pitchFamily="34" charset="0"/>
              </a:endParaRPr>
            </a:p>
          </p:txBody>
        </p:sp>
        <p:sp>
          <p:nvSpPr>
            <p:cNvPr id="91"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pPr algn="ctr"/>
              <a:endParaRPr lang="zh-CN" altLang="zh-CN">
                <a:latin typeface="+mn-lt"/>
                <a:cs typeface="Arial" panose="020B0604020202020204" pitchFamily="34" charset="0"/>
              </a:endParaRPr>
            </a:p>
          </p:txBody>
        </p:sp>
        <p:sp>
          <p:nvSpPr>
            <p:cNvPr id="92"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zh-CN">
                <a:latin typeface="+mn-lt"/>
                <a:cs typeface="Arial" panose="020B0604020202020204" pitchFamily="34" charset="0"/>
              </a:endParaRPr>
            </a:p>
          </p:txBody>
        </p:sp>
        <p:grpSp>
          <p:nvGrpSpPr>
            <p:cNvPr id="93" name="Group 187"/>
            <p:cNvGrpSpPr>
              <a:grpSpLocks/>
            </p:cNvGrpSpPr>
            <p:nvPr/>
          </p:nvGrpSpPr>
          <p:grpSpPr bwMode="auto">
            <a:xfrm>
              <a:off x="4530" y="1287"/>
              <a:ext cx="377" cy="75"/>
              <a:chOff x="2468" y="1332"/>
              <a:chExt cx="310" cy="60"/>
            </a:xfrm>
          </p:grpSpPr>
          <p:sp>
            <p:nvSpPr>
              <p:cNvPr id="96" name="Freeform 18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sp>
            <p:nvSpPr>
              <p:cNvPr id="97" name="Freeform 18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grpSp>
        <p:sp>
          <p:nvSpPr>
            <p:cNvPr id="94" name="Line 190"/>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sp>
          <p:nvSpPr>
            <p:cNvPr id="95" name="Line 191"/>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grpSp>
      <p:grpSp>
        <p:nvGrpSpPr>
          <p:cNvPr id="79" name="Group 192"/>
          <p:cNvGrpSpPr>
            <a:grpSpLocks/>
          </p:cNvGrpSpPr>
          <p:nvPr/>
        </p:nvGrpSpPr>
        <p:grpSpPr bwMode="auto">
          <a:xfrm>
            <a:off x="6683376" y="3553811"/>
            <a:ext cx="1006475" cy="573087"/>
            <a:chOff x="4758" y="3508"/>
            <a:chExt cx="634" cy="361"/>
          </a:xfrm>
        </p:grpSpPr>
        <p:sp>
          <p:nvSpPr>
            <p:cNvPr id="88" name="Text Box 193"/>
            <p:cNvSpPr txBox="1">
              <a:spLocks noChangeArrowheads="1"/>
            </p:cNvSpPr>
            <p:nvPr/>
          </p:nvSpPr>
          <p:spPr bwMode="auto">
            <a:xfrm>
              <a:off x="4844" y="3508"/>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r>
                <a:rPr lang="en-US" altLang="zh-CN" sz="1800">
                  <a:solidFill>
                    <a:srgbClr val="CC0000"/>
                  </a:solidFill>
                  <a:latin typeface="+mn-lt"/>
                </a:rPr>
                <a:t>subnet</a:t>
              </a:r>
            </a:p>
          </p:txBody>
        </p:sp>
        <p:sp>
          <p:nvSpPr>
            <p:cNvPr id="89" name="Line 194"/>
            <p:cNvSpPr>
              <a:spLocks noChangeShapeType="1"/>
            </p:cNvSpPr>
            <p:nvPr/>
          </p:nvSpPr>
          <p:spPr bwMode="auto">
            <a:xfrm flipH="1">
              <a:off x="4758" y="3677"/>
              <a:ext cx="108" cy="192"/>
            </a:xfrm>
            <a:prstGeom prst="line">
              <a:avLst/>
            </a:prstGeom>
            <a:noFill/>
            <a:ln w="952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en-US">
                <a:latin typeface="+mn-lt"/>
              </a:endParaRPr>
            </a:p>
          </p:txBody>
        </p:sp>
      </p:grpSp>
      <p:sp>
        <p:nvSpPr>
          <p:cNvPr id="80" name="Rectangle 195"/>
          <p:cNvSpPr>
            <a:spLocks noChangeArrowheads="1"/>
          </p:cNvSpPr>
          <p:nvPr/>
        </p:nvSpPr>
        <p:spPr bwMode="auto">
          <a:xfrm>
            <a:off x="4964113" y="2188561"/>
            <a:ext cx="288925" cy="23336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zh-CN" sz="1800">
              <a:latin typeface="+mn-lt"/>
            </a:endParaRPr>
          </a:p>
        </p:txBody>
      </p:sp>
      <p:sp>
        <p:nvSpPr>
          <p:cNvPr id="81" name="Text Box 196"/>
          <p:cNvSpPr txBox="1">
            <a:spLocks noChangeArrowheads="1"/>
          </p:cNvSpPr>
          <p:nvPr/>
        </p:nvSpPr>
        <p:spPr bwMode="auto">
          <a:xfrm>
            <a:off x="4808538" y="2158398"/>
            <a:ext cx="10454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r>
              <a:rPr lang="en-US" altLang="zh-CN" sz="1600">
                <a:latin typeface="+mn-lt"/>
              </a:rPr>
              <a:t>223.1.1.2</a:t>
            </a:r>
            <a:endParaRPr lang="en-US" altLang="zh-CN" sz="1800">
              <a:latin typeface="+mn-lt"/>
            </a:endParaRPr>
          </a:p>
        </p:txBody>
      </p:sp>
      <p:sp>
        <p:nvSpPr>
          <p:cNvPr id="82" name="Rectangle 197"/>
          <p:cNvSpPr>
            <a:spLocks noChangeArrowheads="1"/>
          </p:cNvSpPr>
          <p:nvPr/>
        </p:nvSpPr>
        <p:spPr bwMode="auto">
          <a:xfrm>
            <a:off x="7669213" y="2174273"/>
            <a:ext cx="288925" cy="233363"/>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zh-CN" sz="1800">
              <a:latin typeface="+mn-lt"/>
            </a:endParaRPr>
          </a:p>
        </p:txBody>
      </p:sp>
      <p:sp>
        <p:nvSpPr>
          <p:cNvPr id="83" name="Rectangle 198"/>
          <p:cNvSpPr>
            <a:spLocks noChangeArrowheads="1"/>
          </p:cNvSpPr>
          <p:nvPr/>
        </p:nvSpPr>
        <p:spPr bwMode="auto">
          <a:xfrm>
            <a:off x="7666038" y="2974373"/>
            <a:ext cx="288925" cy="233363"/>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zh-CN" sz="1800">
              <a:latin typeface="+mn-lt"/>
            </a:endParaRPr>
          </a:p>
        </p:txBody>
      </p:sp>
      <p:sp>
        <p:nvSpPr>
          <p:cNvPr id="84" name="Rectangle 199"/>
          <p:cNvSpPr>
            <a:spLocks noChangeArrowheads="1"/>
          </p:cNvSpPr>
          <p:nvPr/>
        </p:nvSpPr>
        <p:spPr bwMode="auto">
          <a:xfrm>
            <a:off x="6313488" y="3160111"/>
            <a:ext cx="288925" cy="23336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endParaRPr lang="zh-CN" altLang="zh-CN" sz="1800">
              <a:latin typeface="+mn-lt"/>
            </a:endParaRPr>
          </a:p>
        </p:txBody>
      </p:sp>
      <p:sp>
        <p:nvSpPr>
          <p:cNvPr id="85" name="Text Box 200"/>
          <p:cNvSpPr txBox="1">
            <a:spLocks noChangeArrowheads="1"/>
          </p:cNvSpPr>
          <p:nvPr/>
        </p:nvSpPr>
        <p:spPr bwMode="auto">
          <a:xfrm>
            <a:off x="5837238" y="3122011"/>
            <a:ext cx="115768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r>
              <a:rPr lang="en-US" altLang="zh-CN" sz="1600">
                <a:latin typeface="+mn-lt"/>
              </a:rPr>
              <a:t>223.1.3.27</a:t>
            </a:r>
            <a:endParaRPr lang="en-US" altLang="zh-CN" sz="1800">
              <a:latin typeface="+mn-lt"/>
            </a:endParaRPr>
          </a:p>
        </p:txBody>
      </p:sp>
      <p:sp>
        <p:nvSpPr>
          <p:cNvPr id="86" name="Text Box 201"/>
          <p:cNvSpPr txBox="1">
            <a:spLocks noChangeArrowheads="1"/>
          </p:cNvSpPr>
          <p:nvPr/>
        </p:nvSpPr>
        <p:spPr bwMode="auto">
          <a:xfrm>
            <a:off x="7023101" y="2912461"/>
            <a:ext cx="10454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r>
              <a:rPr lang="en-US" altLang="zh-CN" sz="1600">
                <a:latin typeface="+mn-lt"/>
              </a:rPr>
              <a:t>223.1.2.2</a:t>
            </a:r>
            <a:endParaRPr lang="en-US" altLang="zh-CN" sz="1800">
              <a:latin typeface="+mn-lt"/>
            </a:endParaRPr>
          </a:p>
        </p:txBody>
      </p:sp>
      <p:sp>
        <p:nvSpPr>
          <p:cNvPr id="87" name="Text Box 202"/>
          <p:cNvSpPr txBox="1">
            <a:spLocks noChangeArrowheads="1"/>
          </p:cNvSpPr>
          <p:nvPr/>
        </p:nvSpPr>
        <p:spPr bwMode="auto">
          <a:xfrm>
            <a:off x="7419976" y="2153636"/>
            <a:ext cx="10454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r>
              <a:rPr lang="en-US" altLang="zh-CN" sz="1600">
                <a:latin typeface="+mn-lt"/>
              </a:rPr>
              <a:t>223.1.2.1</a:t>
            </a:r>
            <a:endParaRPr lang="en-US" altLang="zh-CN" sz="1800">
              <a:latin typeface="+mn-lt"/>
            </a:endParaRPr>
          </a:p>
        </p:txBody>
      </p:sp>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D2DBAA3B-4F1C-4A96-9A13-3EF8067DDA43}"/>
                  </a:ext>
                </a:extLst>
              </p14:cNvPr>
              <p14:cNvContentPartPr/>
              <p14:nvPr/>
            </p14:nvContentPartPr>
            <p14:xfrm>
              <a:off x="1687172" y="3334418"/>
              <a:ext cx="988200" cy="155160"/>
            </p14:xfrm>
          </p:contentPart>
        </mc:Choice>
        <mc:Fallback xmlns="">
          <p:pic>
            <p:nvPicPr>
              <p:cNvPr id="2" name="墨迹 1">
                <a:extLst>
                  <a:ext uri="{FF2B5EF4-FFF2-40B4-BE49-F238E27FC236}">
                    <a16:creationId xmlns:a16="http://schemas.microsoft.com/office/drawing/2014/main" id="{D2DBAA3B-4F1C-4A96-9A13-3EF8067DDA43}"/>
                  </a:ext>
                </a:extLst>
              </p:cNvPr>
              <p:cNvPicPr/>
              <p:nvPr/>
            </p:nvPicPr>
            <p:blipFill>
              <a:blip r:embed="rId5"/>
              <a:stretch>
                <a:fillRect/>
              </a:stretch>
            </p:blipFill>
            <p:spPr>
              <a:xfrm>
                <a:off x="1669172" y="3316418"/>
                <a:ext cx="102384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墨迹 2">
                <a:extLst>
                  <a:ext uri="{FF2B5EF4-FFF2-40B4-BE49-F238E27FC236}">
                    <a16:creationId xmlns:a16="http://schemas.microsoft.com/office/drawing/2014/main" id="{87AB361A-C086-4CD0-9D91-9DE7256E45A8}"/>
                  </a:ext>
                </a:extLst>
              </p14:cNvPr>
              <p14:cNvContentPartPr/>
              <p14:nvPr/>
            </p14:nvContentPartPr>
            <p14:xfrm>
              <a:off x="665492" y="4218938"/>
              <a:ext cx="2533680" cy="122760"/>
            </p14:xfrm>
          </p:contentPart>
        </mc:Choice>
        <mc:Fallback xmlns="">
          <p:pic>
            <p:nvPicPr>
              <p:cNvPr id="3" name="墨迹 2">
                <a:extLst>
                  <a:ext uri="{FF2B5EF4-FFF2-40B4-BE49-F238E27FC236}">
                    <a16:creationId xmlns:a16="http://schemas.microsoft.com/office/drawing/2014/main" id="{87AB361A-C086-4CD0-9D91-9DE7256E45A8}"/>
                  </a:ext>
                </a:extLst>
              </p:cNvPr>
              <p:cNvPicPr/>
              <p:nvPr/>
            </p:nvPicPr>
            <p:blipFill>
              <a:blip r:embed="rId7"/>
              <a:stretch>
                <a:fillRect/>
              </a:stretch>
            </p:blipFill>
            <p:spPr>
              <a:xfrm>
                <a:off x="647495" y="4200938"/>
                <a:ext cx="2569315" cy="158400"/>
              </a:xfrm>
              <a:prstGeom prst="rect">
                <a:avLst/>
              </a:prstGeom>
            </p:spPr>
          </p:pic>
        </mc:Fallback>
      </mc:AlternateContent>
      <p:grpSp>
        <p:nvGrpSpPr>
          <p:cNvPr id="32" name="组合 31">
            <a:extLst>
              <a:ext uri="{FF2B5EF4-FFF2-40B4-BE49-F238E27FC236}">
                <a16:creationId xmlns:a16="http://schemas.microsoft.com/office/drawing/2014/main" id="{3E26DBE2-EB6B-4324-A382-5F0E42094C26}"/>
              </a:ext>
            </a:extLst>
          </p:cNvPr>
          <p:cNvGrpSpPr/>
          <p:nvPr/>
        </p:nvGrpSpPr>
        <p:grpSpPr>
          <a:xfrm>
            <a:off x="3587972" y="3764978"/>
            <a:ext cx="1582920" cy="877320"/>
            <a:chOff x="3587972" y="3764978"/>
            <a:chExt cx="1582920" cy="877320"/>
          </a:xfrm>
        </p:grpSpPr>
        <mc:AlternateContent xmlns:mc="http://schemas.openxmlformats.org/markup-compatibility/2006" xmlns:p14="http://schemas.microsoft.com/office/powerpoint/2010/main">
          <mc:Choice Requires="p14">
            <p:contentPart p14:bwMode="auto" r:id="rId8">
              <p14:nvContentPartPr>
                <p14:cNvPr id="4" name="墨迹 3">
                  <a:extLst>
                    <a:ext uri="{FF2B5EF4-FFF2-40B4-BE49-F238E27FC236}">
                      <a16:creationId xmlns:a16="http://schemas.microsoft.com/office/drawing/2014/main" id="{C30D832F-DAE0-439B-9DC0-128447A570C2}"/>
                    </a:ext>
                  </a:extLst>
                </p14:cNvPr>
                <p14:cNvContentPartPr/>
                <p14:nvPr/>
              </p14:nvContentPartPr>
              <p14:xfrm>
                <a:off x="3587972" y="3830498"/>
                <a:ext cx="231840" cy="590760"/>
              </p14:xfrm>
            </p:contentPart>
          </mc:Choice>
          <mc:Fallback xmlns="">
            <p:pic>
              <p:nvPicPr>
                <p:cNvPr id="4" name="墨迹 3">
                  <a:extLst>
                    <a:ext uri="{FF2B5EF4-FFF2-40B4-BE49-F238E27FC236}">
                      <a16:creationId xmlns:a16="http://schemas.microsoft.com/office/drawing/2014/main" id="{C30D832F-DAE0-439B-9DC0-128447A570C2}"/>
                    </a:ext>
                  </a:extLst>
                </p:cNvPr>
                <p:cNvPicPr/>
                <p:nvPr/>
              </p:nvPicPr>
              <p:blipFill>
                <a:blip r:embed="rId9"/>
                <a:stretch>
                  <a:fillRect/>
                </a:stretch>
              </p:blipFill>
              <p:spPr>
                <a:xfrm>
                  <a:off x="3569944" y="3812498"/>
                  <a:ext cx="267535" cy="626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墨迹 4">
                  <a:extLst>
                    <a:ext uri="{FF2B5EF4-FFF2-40B4-BE49-F238E27FC236}">
                      <a16:creationId xmlns:a16="http://schemas.microsoft.com/office/drawing/2014/main" id="{AF4E6930-4DE1-4276-8C8A-01EF6B08A286}"/>
                    </a:ext>
                  </a:extLst>
                </p14:cNvPr>
                <p14:cNvContentPartPr/>
                <p14:nvPr/>
              </p14:nvContentPartPr>
              <p14:xfrm>
                <a:off x="3663212" y="4170698"/>
                <a:ext cx="162360" cy="304560"/>
              </p14:xfrm>
            </p:contentPart>
          </mc:Choice>
          <mc:Fallback xmlns="">
            <p:pic>
              <p:nvPicPr>
                <p:cNvPr id="5" name="墨迹 4">
                  <a:extLst>
                    <a:ext uri="{FF2B5EF4-FFF2-40B4-BE49-F238E27FC236}">
                      <a16:creationId xmlns:a16="http://schemas.microsoft.com/office/drawing/2014/main" id="{AF4E6930-4DE1-4276-8C8A-01EF6B08A286}"/>
                    </a:ext>
                  </a:extLst>
                </p:cNvPr>
                <p:cNvPicPr/>
                <p:nvPr/>
              </p:nvPicPr>
              <p:blipFill>
                <a:blip r:embed="rId11"/>
                <a:stretch>
                  <a:fillRect/>
                </a:stretch>
              </p:blipFill>
              <p:spPr>
                <a:xfrm>
                  <a:off x="3645212" y="4152698"/>
                  <a:ext cx="19800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墨迹 5">
                  <a:extLst>
                    <a:ext uri="{FF2B5EF4-FFF2-40B4-BE49-F238E27FC236}">
                      <a16:creationId xmlns:a16="http://schemas.microsoft.com/office/drawing/2014/main" id="{ABBF86C1-1136-4F2F-9B97-72B79C584789}"/>
                    </a:ext>
                  </a:extLst>
                </p14:cNvPr>
                <p14:cNvContentPartPr/>
                <p14:nvPr/>
              </p14:nvContentPartPr>
              <p14:xfrm>
                <a:off x="3684092" y="4278338"/>
                <a:ext cx="103680" cy="108360"/>
              </p14:xfrm>
            </p:contentPart>
          </mc:Choice>
          <mc:Fallback xmlns="">
            <p:pic>
              <p:nvPicPr>
                <p:cNvPr id="6" name="墨迹 5">
                  <a:extLst>
                    <a:ext uri="{FF2B5EF4-FFF2-40B4-BE49-F238E27FC236}">
                      <a16:creationId xmlns:a16="http://schemas.microsoft.com/office/drawing/2014/main" id="{ABBF86C1-1136-4F2F-9B97-72B79C584789}"/>
                    </a:ext>
                  </a:extLst>
                </p:cNvPr>
                <p:cNvPicPr/>
                <p:nvPr/>
              </p:nvPicPr>
              <p:blipFill>
                <a:blip r:embed="rId13"/>
                <a:stretch>
                  <a:fillRect/>
                </a:stretch>
              </p:blipFill>
              <p:spPr>
                <a:xfrm>
                  <a:off x="3666092" y="4260338"/>
                  <a:ext cx="1393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 name="墨迹 6">
                  <a:extLst>
                    <a:ext uri="{FF2B5EF4-FFF2-40B4-BE49-F238E27FC236}">
                      <a16:creationId xmlns:a16="http://schemas.microsoft.com/office/drawing/2014/main" id="{7F8952C6-72C8-4447-B1BD-9F156984B9B5}"/>
                    </a:ext>
                  </a:extLst>
                </p14:cNvPr>
                <p14:cNvContentPartPr/>
                <p14:nvPr/>
              </p14:nvContentPartPr>
              <p14:xfrm>
                <a:off x="3810452" y="4088618"/>
                <a:ext cx="146520" cy="451080"/>
              </p14:xfrm>
            </p:contentPart>
          </mc:Choice>
          <mc:Fallback xmlns="">
            <p:pic>
              <p:nvPicPr>
                <p:cNvPr id="7" name="墨迹 6">
                  <a:extLst>
                    <a:ext uri="{FF2B5EF4-FFF2-40B4-BE49-F238E27FC236}">
                      <a16:creationId xmlns:a16="http://schemas.microsoft.com/office/drawing/2014/main" id="{7F8952C6-72C8-4447-B1BD-9F156984B9B5}"/>
                    </a:ext>
                  </a:extLst>
                </p:cNvPr>
                <p:cNvPicPr/>
                <p:nvPr/>
              </p:nvPicPr>
              <p:blipFill>
                <a:blip r:embed="rId15"/>
                <a:stretch>
                  <a:fillRect/>
                </a:stretch>
              </p:blipFill>
              <p:spPr>
                <a:xfrm>
                  <a:off x="3792452" y="4070618"/>
                  <a:ext cx="18216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 name="墨迹 7">
                  <a:extLst>
                    <a:ext uri="{FF2B5EF4-FFF2-40B4-BE49-F238E27FC236}">
                      <a16:creationId xmlns:a16="http://schemas.microsoft.com/office/drawing/2014/main" id="{D0008C91-F956-4B23-B3ED-B562F7BA3215}"/>
                    </a:ext>
                  </a:extLst>
                </p14:cNvPr>
                <p14:cNvContentPartPr/>
                <p14:nvPr/>
              </p14:nvContentPartPr>
              <p14:xfrm>
                <a:off x="3946172" y="3937778"/>
                <a:ext cx="188640" cy="482400"/>
              </p14:xfrm>
            </p:contentPart>
          </mc:Choice>
          <mc:Fallback xmlns="">
            <p:pic>
              <p:nvPicPr>
                <p:cNvPr id="8" name="墨迹 7">
                  <a:extLst>
                    <a:ext uri="{FF2B5EF4-FFF2-40B4-BE49-F238E27FC236}">
                      <a16:creationId xmlns:a16="http://schemas.microsoft.com/office/drawing/2014/main" id="{D0008C91-F956-4B23-B3ED-B562F7BA3215}"/>
                    </a:ext>
                  </a:extLst>
                </p:cNvPr>
                <p:cNvPicPr/>
                <p:nvPr/>
              </p:nvPicPr>
              <p:blipFill>
                <a:blip r:embed="rId17"/>
                <a:stretch>
                  <a:fillRect/>
                </a:stretch>
              </p:blipFill>
              <p:spPr>
                <a:xfrm>
                  <a:off x="3928172" y="3919778"/>
                  <a:ext cx="224280" cy="518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 name="墨迹 8">
                  <a:extLst>
                    <a:ext uri="{FF2B5EF4-FFF2-40B4-BE49-F238E27FC236}">
                      <a16:creationId xmlns:a16="http://schemas.microsoft.com/office/drawing/2014/main" id="{C55CB8AA-2848-47E8-B0E4-5B0810D2651C}"/>
                    </a:ext>
                  </a:extLst>
                </p14:cNvPr>
                <p14:cNvContentPartPr/>
                <p14:nvPr/>
              </p14:nvContentPartPr>
              <p14:xfrm>
                <a:off x="4127972" y="3903578"/>
                <a:ext cx="89280" cy="244080"/>
              </p14:xfrm>
            </p:contentPart>
          </mc:Choice>
          <mc:Fallback xmlns="">
            <p:pic>
              <p:nvPicPr>
                <p:cNvPr id="9" name="墨迹 8">
                  <a:extLst>
                    <a:ext uri="{FF2B5EF4-FFF2-40B4-BE49-F238E27FC236}">
                      <a16:creationId xmlns:a16="http://schemas.microsoft.com/office/drawing/2014/main" id="{C55CB8AA-2848-47E8-B0E4-5B0810D2651C}"/>
                    </a:ext>
                  </a:extLst>
                </p:cNvPr>
                <p:cNvPicPr/>
                <p:nvPr/>
              </p:nvPicPr>
              <p:blipFill>
                <a:blip r:embed="rId19"/>
                <a:stretch>
                  <a:fillRect/>
                </a:stretch>
              </p:blipFill>
              <p:spPr>
                <a:xfrm>
                  <a:off x="4109972" y="3885578"/>
                  <a:ext cx="12492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 name="墨迹 9">
                  <a:extLst>
                    <a:ext uri="{FF2B5EF4-FFF2-40B4-BE49-F238E27FC236}">
                      <a16:creationId xmlns:a16="http://schemas.microsoft.com/office/drawing/2014/main" id="{28F6EC95-EB54-454F-BB4C-A71C0BDD6975}"/>
                    </a:ext>
                  </a:extLst>
                </p14:cNvPr>
                <p14:cNvContentPartPr/>
                <p14:nvPr/>
              </p14:nvContentPartPr>
              <p14:xfrm>
                <a:off x="4163252" y="3907898"/>
                <a:ext cx="152640" cy="497880"/>
              </p14:xfrm>
            </p:contentPart>
          </mc:Choice>
          <mc:Fallback xmlns="">
            <p:pic>
              <p:nvPicPr>
                <p:cNvPr id="10" name="墨迹 9">
                  <a:extLst>
                    <a:ext uri="{FF2B5EF4-FFF2-40B4-BE49-F238E27FC236}">
                      <a16:creationId xmlns:a16="http://schemas.microsoft.com/office/drawing/2014/main" id="{28F6EC95-EB54-454F-BB4C-A71C0BDD6975}"/>
                    </a:ext>
                  </a:extLst>
                </p:cNvPr>
                <p:cNvPicPr/>
                <p:nvPr/>
              </p:nvPicPr>
              <p:blipFill>
                <a:blip r:embed="rId21"/>
                <a:stretch>
                  <a:fillRect/>
                </a:stretch>
              </p:blipFill>
              <p:spPr>
                <a:xfrm>
                  <a:off x="4145252" y="3889898"/>
                  <a:ext cx="188280" cy="533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1" name="墨迹 10">
                  <a:extLst>
                    <a:ext uri="{FF2B5EF4-FFF2-40B4-BE49-F238E27FC236}">
                      <a16:creationId xmlns:a16="http://schemas.microsoft.com/office/drawing/2014/main" id="{DF72C2E8-5FB0-47AD-8B51-413E85E85117}"/>
                    </a:ext>
                  </a:extLst>
                </p14:cNvPr>
                <p14:cNvContentPartPr/>
                <p14:nvPr/>
              </p14:nvContentPartPr>
              <p14:xfrm>
                <a:off x="4332092" y="4175018"/>
                <a:ext cx="222120" cy="213480"/>
              </p14:xfrm>
            </p:contentPart>
          </mc:Choice>
          <mc:Fallback xmlns="">
            <p:pic>
              <p:nvPicPr>
                <p:cNvPr id="11" name="墨迹 10">
                  <a:extLst>
                    <a:ext uri="{FF2B5EF4-FFF2-40B4-BE49-F238E27FC236}">
                      <a16:creationId xmlns:a16="http://schemas.microsoft.com/office/drawing/2014/main" id="{DF72C2E8-5FB0-47AD-8B51-413E85E85117}"/>
                    </a:ext>
                  </a:extLst>
                </p:cNvPr>
                <p:cNvPicPr/>
                <p:nvPr/>
              </p:nvPicPr>
              <p:blipFill>
                <a:blip r:embed="rId23"/>
                <a:stretch>
                  <a:fillRect/>
                </a:stretch>
              </p:blipFill>
              <p:spPr>
                <a:xfrm>
                  <a:off x="4314063" y="4157018"/>
                  <a:ext cx="257818"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2" name="墨迹 11">
                  <a:extLst>
                    <a:ext uri="{FF2B5EF4-FFF2-40B4-BE49-F238E27FC236}">
                      <a16:creationId xmlns:a16="http://schemas.microsoft.com/office/drawing/2014/main" id="{215CD19E-F4E4-447A-8EDC-207BAFD498B7}"/>
                    </a:ext>
                  </a:extLst>
                </p14:cNvPr>
                <p14:cNvContentPartPr/>
                <p14:nvPr/>
              </p14:nvContentPartPr>
              <p14:xfrm>
                <a:off x="4546652" y="4146578"/>
                <a:ext cx="223920" cy="41760"/>
              </p14:xfrm>
            </p:contentPart>
          </mc:Choice>
          <mc:Fallback xmlns="">
            <p:pic>
              <p:nvPicPr>
                <p:cNvPr id="12" name="墨迹 11">
                  <a:extLst>
                    <a:ext uri="{FF2B5EF4-FFF2-40B4-BE49-F238E27FC236}">
                      <a16:creationId xmlns:a16="http://schemas.microsoft.com/office/drawing/2014/main" id="{215CD19E-F4E4-447A-8EDC-207BAFD498B7}"/>
                    </a:ext>
                  </a:extLst>
                </p:cNvPr>
                <p:cNvPicPr/>
                <p:nvPr/>
              </p:nvPicPr>
              <p:blipFill>
                <a:blip r:embed="rId25"/>
                <a:stretch>
                  <a:fillRect/>
                </a:stretch>
              </p:blipFill>
              <p:spPr>
                <a:xfrm>
                  <a:off x="4528652" y="4128578"/>
                  <a:ext cx="25956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3" name="墨迹 12">
                  <a:extLst>
                    <a:ext uri="{FF2B5EF4-FFF2-40B4-BE49-F238E27FC236}">
                      <a16:creationId xmlns:a16="http://schemas.microsoft.com/office/drawing/2014/main" id="{1490886D-1D5F-487F-A182-D4203BB9D2CC}"/>
                    </a:ext>
                  </a:extLst>
                </p14:cNvPr>
                <p14:cNvContentPartPr/>
                <p14:nvPr/>
              </p14:nvContentPartPr>
              <p14:xfrm>
                <a:off x="4811612" y="3920138"/>
                <a:ext cx="148680" cy="83880"/>
              </p14:xfrm>
            </p:contentPart>
          </mc:Choice>
          <mc:Fallback xmlns="">
            <p:pic>
              <p:nvPicPr>
                <p:cNvPr id="13" name="墨迹 12">
                  <a:extLst>
                    <a:ext uri="{FF2B5EF4-FFF2-40B4-BE49-F238E27FC236}">
                      <a16:creationId xmlns:a16="http://schemas.microsoft.com/office/drawing/2014/main" id="{1490886D-1D5F-487F-A182-D4203BB9D2CC}"/>
                    </a:ext>
                  </a:extLst>
                </p:cNvPr>
                <p:cNvPicPr/>
                <p:nvPr/>
              </p:nvPicPr>
              <p:blipFill>
                <a:blip r:embed="rId27"/>
                <a:stretch>
                  <a:fillRect/>
                </a:stretch>
              </p:blipFill>
              <p:spPr>
                <a:xfrm>
                  <a:off x="4793655" y="3902138"/>
                  <a:ext cx="184234"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4" name="墨迹 13">
                  <a:extLst>
                    <a:ext uri="{FF2B5EF4-FFF2-40B4-BE49-F238E27FC236}">
                      <a16:creationId xmlns:a16="http://schemas.microsoft.com/office/drawing/2014/main" id="{88BFF76F-05BE-4C3F-BB70-FED83FC0CBD5}"/>
                    </a:ext>
                  </a:extLst>
                </p14:cNvPr>
                <p14:cNvContentPartPr/>
                <p14:nvPr/>
              </p14:nvContentPartPr>
              <p14:xfrm>
                <a:off x="4811252" y="3853538"/>
                <a:ext cx="95400" cy="459000"/>
              </p14:xfrm>
            </p:contentPart>
          </mc:Choice>
          <mc:Fallback xmlns="">
            <p:pic>
              <p:nvPicPr>
                <p:cNvPr id="14" name="墨迹 13">
                  <a:extLst>
                    <a:ext uri="{FF2B5EF4-FFF2-40B4-BE49-F238E27FC236}">
                      <a16:creationId xmlns:a16="http://schemas.microsoft.com/office/drawing/2014/main" id="{88BFF76F-05BE-4C3F-BB70-FED83FC0CBD5}"/>
                    </a:ext>
                  </a:extLst>
                </p:cNvPr>
                <p:cNvPicPr/>
                <p:nvPr/>
              </p:nvPicPr>
              <p:blipFill>
                <a:blip r:embed="rId29"/>
                <a:stretch>
                  <a:fillRect/>
                </a:stretch>
              </p:blipFill>
              <p:spPr>
                <a:xfrm>
                  <a:off x="4793252" y="3835538"/>
                  <a:ext cx="131040" cy="4946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5" name="墨迹 14">
                  <a:extLst>
                    <a:ext uri="{FF2B5EF4-FFF2-40B4-BE49-F238E27FC236}">
                      <a16:creationId xmlns:a16="http://schemas.microsoft.com/office/drawing/2014/main" id="{3C9BD4B7-06AC-439E-A02E-308FBA1B45D3}"/>
                    </a:ext>
                  </a:extLst>
                </p14:cNvPr>
                <p14:cNvContentPartPr/>
                <p14:nvPr/>
              </p14:nvContentPartPr>
              <p14:xfrm>
                <a:off x="4903772" y="3970178"/>
                <a:ext cx="20880" cy="41760"/>
              </p14:xfrm>
            </p:contentPart>
          </mc:Choice>
          <mc:Fallback xmlns="">
            <p:pic>
              <p:nvPicPr>
                <p:cNvPr id="15" name="墨迹 14">
                  <a:extLst>
                    <a:ext uri="{FF2B5EF4-FFF2-40B4-BE49-F238E27FC236}">
                      <a16:creationId xmlns:a16="http://schemas.microsoft.com/office/drawing/2014/main" id="{3C9BD4B7-06AC-439E-A02E-308FBA1B45D3}"/>
                    </a:ext>
                  </a:extLst>
                </p:cNvPr>
                <p:cNvPicPr/>
                <p:nvPr/>
              </p:nvPicPr>
              <p:blipFill>
                <a:blip r:embed="rId31"/>
                <a:stretch>
                  <a:fillRect/>
                </a:stretch>
              </p:blipFill>
              <p:spPr>
                <a:xfrm>
                  <a:off x="4885456" y="3952178"/>
                  <a:ext cx="57145"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6" name="墨迹 15">
                  <a:extLst>
                    <a:ext uri="{FF2B5EF4-FFF2-40B4-BE49-F238E27FC236}">
                      <a16:creationId xmlns:a16="http://schemas.microsoft.com/office/drawing/2014/main" id="{721FBE8A-45E5-4FFD-9609-52F8674F179A}"/>
                    </a:ext>
                  </a:extLst>
                </p14:cNvPr>
                <p14:cNvContentPartPr/>
                <p14:nvPr/>
              </p14:nvContentPartPr>
              <p14:xfrm>
                <a:off x="4889372" y="3764978"/>
                <a:ext cx="281520" cy="877320"/>
              </p14:xfrm>
            </p:contentPart>
          </mc:Choice>
          <mc:Fallback xmlns="">
            <p:pic>
              <p:nvPicPr>
                <p:cNvPr id="16" name="墨迹 15">
                  <a:extLst>
                    <a:ext uri="{FF2B5EF4-FFF2-40B4-BE49-F238E27FC236}">
                      <a16:creationId xmlns:a16="http://schemas.microsoft.com/office/drawing/2014/main" id="{721FBE8A-45E5-4FFD-9609-52F8674F179A}"/>
                    </a:ext>
                  </a:extLst>
                </p:cNvPr>
                <p:cNvPicPr/>
                <p:nvPr/>
              </p:nvPicPr>
              <p:blipFill>
                <a:blip r:embed="rId33"/>
                <a:stretch>
                  <a:fillRect/>
                </a:stretch>
              </p:blipFill>
              <p:spPr>
                <a:xfrm>
                  <a:off x="4871372" y="3746985"/>
                  <a:ext cx="317160" cy="912945"/>
                </a:xfrm>
                <a:prstGeom prst="rect">
                  <a:avLst/>
                </a:prstGeom>
              </p:spPr>
            </p:pic>
          </mc:Fallback>
        </mc:AlternateContent>
      </p:grpSp>
      <p:grpSp>
        <p:nvGrpSpPr>
          <p:cNvPr id="31" name="组合 30">
            <a:extLst>
              <a:ext uri="{FF2B5EF4-FFF2-40B4-BE49-F238E27FC236}">
                <a16:creationId xmlns:a16="http://schemas.microsoft.com/office/drawing/2014/main" id="{CD709526-F966-4BFB-8B72-CB5E84EBD316}"/>
              </a:ext>
            </a:extLst>
          </p:cNvPr>
          <p:cNvGrpSpPr/>
          <p:nvPr/>
        </p:nvGrpSpPr>
        <p:grpSpPr>
          <a:xfrm>
            <a:off x="2475212" y="5239178"/>
            <a:ext cx="1862280" cy="663840"/>
            <a:chOff x="2475212" y="5239178"/>
            <a:chExt cx="1862280" cy="663840"/>
          </a:xfrm>
        </p:grpSpPr>
        <mc:AlternateContent xmlns:mc="http://schemas.openxmlformats.org/markup-compatibility/2006" xmlns:p14="http://schemas.microsoft.com/office/powerpoint/2010/main">
          <mc:Choice Requires="p14">
            <p:contentPart p14:bwMode="auto" r:id="rId34">
              <p14:nvContentPartPr>
                <p14:cNvPr id="17" name="墨迹 16">
                  <a:extLst>
                    <a:ext uri="{FF2B5EF4-FFF2-40B4-BE49-F238E27FC236}">
                      <a16:creationId xmlns:a16="http://schemas.microsoft.com/office/drawing/2014/main" id="{A66D9477-B9F3-4142-B1B3-816FB23DF70D}"/>
                    </a:ext>
                  </a:extLst>
                </p14:cNvPr>
                <p14:cNvContentPartPr/>
                <p14:nvPr/>
              </p14:nvContentPartPr>
              <p14:xfrm>
                <a:off x="2475212" y="5604938"/>
                <a:ext cx="279360" cy="82800"/>
              </p14:xfrm>
            </p:contentPart>
          </mc:Choice>
          <mc:Fallback xmlns="">
            <p:pic>
              <p:nvPicPr>
                <p:cNvPr id="17" name="墨迹 16">
                  <a:extLst>
                    <a:ext uri="{FF2B5EF4-FFF2-40B4-BE49-F238E27FC236}">
                      <a16:creationId xmlns:a16="http://schemas.microsoft.com/office/drawing/2014/main" id="{A66D9477-B9F3-4142-B1B3-816FB23DF70D}"/>
                    </a:ext>
                  </a:extLst>
                </p:cNvPr>
                <p:cNvPicPr/>
                <p:nvPr/>
              </p:nvPicPr>
              <p:blipFill>
                <a:blip r:embed="rId35"/>
                <a:stretch>
                  <a:fillRect/>
                </a:stretch>
              </p:blipFill>
              <p:spPr>
                <a:xfrm>
                  <a:off x="2457212" y="5587016"/>
                  <a:ext cx="315000" cy="118286"/>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8" name="墨迹 17">
                  <a:extLst>
                    <a:ext uri="{FF2B5EF4-FFF2-40B4-BE49-F238E27FC236}">
                      <a16:creationId xmlns:a16="http://schemas.microsoft.com/office/drawing/2014/main" id="{557D6A99-833D-4A61-9BB7-FA1D97C0E808}"/>
                    </a:ext>
                  </a:extLst>
                </p14:cNvPr>
                <p14:cNvContentPartPr/>
                <p14:nvPr/>
              </p14:nvContentPartPr>
              <p14:xfrm>
                <a:off x="2812892" y="5510618"/>
                <a:ext cx="50400" cy="68400"/>
              </p14:xfrm>
            </p:contentPart>
          </mc:Choice>
          <mc:Fallback xmlns="">
            <p:pic>
              <p:nvPicPr>
                <p:cNvPr id="18" name="墨迹 17">
                  <a:extLst>
                    <a:ext uri="{FF2B5EF4-FFF2-40B4-BE49-F238E27FC236}">
                      <a16:creationId xmlns:a16="http://schemas.microsoft.com/office/drawing/2014/main" id="{557D6A99-833D-4A61-9BB7-FA1D97C0E808}"/>
                    </a:ext>
                  </a:extLst>
                </p:cNvPr>
                <p:cNvPicPr/>
                <p:nvPr/>
              </p:nvPicPr>
              <p:blipFill>
                <a:blip r:embed="rId37"/>
                <a:stretch>
                  <a:fillRect/>
                </a:stretch>
              </p:blipFill>
              <p:spPr>
                <a:xfrm>
                  <a:off x="2795020" y="5492618"/>
                  <a:ext cx="85787"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9" name="墨迹 18">
                  <a:extLst>
                    <a:ext uri="{FF2B5EF4-FFF2-40B4-BE49-F238E27FC236}">
                      <a16:creationId xmlns:a16="http://schemas.microsoft.com/office/drawing/2014/main" id="{597FBB2F-F45C-427F-B45A-A506A0E5C4F6}"/>
                    </a:ext>
                  </a:extLst>
                </p14:cNvPr>
                <p14:cNvContentPartPr/>
                <p14:nvPr/>
              </p14:nvContentPartPr>
              <p14:xfrm>
                <a:off x="2896772" y="5380658"/>
                <a:ext cx="155520" cy="446760"/>
              </p14:xfrm>
            </p:contentPart>
          </mc:Choice>
          <mc:Fallback xmlns="">
            <p:pic>
              <p:nvPicPr>
                <p:cNvPr id="19" name="墨迹 18">
                  <a:extLst>
                    <a:ext uri="{FF2B5EF4-FFF2-40B4-BE49-F238E27FC236}">
                      <a16:creationId xmlns:a16="http://schemas.microsoft.com/office/drawing/2014/main" id="{597FBB2F-F45C-427F-B45A-A506A0E5C4F6}"/>
                    </a:ext>
                  </a:extLst>
                </p:cNvPr>
                <p:cNvPicPr/>
                <p:nvPr/>
              </p:nvPicPr>
              <p:blipFill>
                <a:blip r:embed="rId39"/>
                <a:stretch>
                  <a:fillRect/>
                </a:stretch>
              </p:blipFill>
              <p:spPr>
                <a:xfrm>
                  <a:off x="2878772" y="5362643"/>
                  <a:ext cx="191160" cy="482429"/>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0" name="墨迹 19">
                  <a:extLst>
                    <a:ext uri="{FF2B5EF4-FFF2-40B4-BE49-F238E27FC236}">
                      <a16:creationId xmlns:a16="http://schemas.microsoft.com/office/drawing/2014/main" id="{61257906-B18E-4CD4-A876-1FDA089FAA94}"/>
                    </a:ext>
                  </a:extLst>
                </p14:cNvPr>
                <p14:cNvContentPartPr/>
                <p14:nvPr/>
              </p14:nvContentPartPr>
              <p14:xfrm>
                <a:off x="2937812" y="5637338"/>
                <a:ext cx="188280" cy="265680"/>
              </p14:xfrm>
            </p:contentPart>
          </mc:Choice>
          <mc:Fallback xmlns="">
            <p:pic>
              <p:nvPicPr>
                <p:cNvPr id="20" name="墨迹 19">
                  <a:extLst>
                    <a:ext uri="{FF2B5EF4-FFF2-40B4-BE49-F238E27FC236}">
                      <a16:creationId xmlns:a16="http://schemas.microsoft.com/office/drawing/2014/main" id="{61257906-B18E-4CD4-A876-1FDA089FAA94}"/>
                    </a:ext>
                  </a:extLst>
                </p:cNvPr>
                <p:cNvPicPr/>
                <p:nvPr/>
              </p:nvPicPr>
              <p:blipFill>
                <a:blip r:embed="rId41"/>
                <a:stretch>
                  <a:fillRect/>
                </a:stretch>
              </p:blipFill>
              <p:spPr>
                <a:xfrm>
                  <a:off x="2919812" y="5619338"/>
                  <a:ext cx="22392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1" name="墨迹 20">
                  <a:extLst>
                    <a:ext uri="{FF2B5EF4-FFF2-40B4-BE49-F238E27FC236}">
                      <a16:creationId xmlns:a16="http://schemas.microsoft.com/office/drawing/2014/main" id="{7E154BA4-92EA-444A-A960-C542EA67F86B}"/>
                    </a:ext>
                  </a:extLst>
                </p14:cNvPr>
                <p14:cNvContentPartPr/>
                <p14:nvPr/>
              </p14:nvContentPartPr>
              <p14:xfrm>
                <a:off x="2928812" y="5771618"/>
                <a:ext cx="66240" cy="54000"/>
              </p14:xfrm>
            </p:contentPart>
          </mc:Choice>
          <mc:Fallback xmlns="">
            <p:pic>
              <p:nvPicPr>
                <p:cNvPr id="21" name="墨迹 20">
                  <a:extLst>
                    <a:ext uri="{FF2B5EF4-FFF2-40B4-BE49-F238E27FC236}">
                      <a16:creationId xmlns:a16="http://schemas.microsoft.com/office/drawing/2014/main" id="{7E154BA4-92EA-444A-A960-C542EA67F86B}"/>
                    </a:ext>
                  </a:extLst>
                </p:cNvPr>
                <p:cNvPicPr/>
                <p:nvPr/>
              </p:nvPicPr>
              <p:blipFill>
                <a:blip r:embed="rId43"/>
                <a:stretch>
                  <a:fillRect/>
                </a:stretch>
              </p:blipFill>
              <p:spPr>
                <a:xfrm>
                  <a:off x="2910812" y="5753618"/>
                  <a:ext cx="10188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2" name="墨迹 21">
                  <a:extLst>
                    <a:ext uri="{FF2B5EF4-FFF2-40B4-BE49-F238E27FC236}">
                      <a16:creationId xmlns:a16="http://schemas.microsoft.com/office/drawing/2014/main" id="{2B748159-09CE-4582-A2C6-C32435B040F6}"/>
                    </a:ext>
                  </a:extLst>
                </p14:cNvPr>
                <p14:cNvContentPartPr/>
                <p14:nvPr/>
              </p14:nvContentPartPr>
              <p14:xfrm>
                <a:off x="3148052" y="5410898"/>
                <a:ext cx="109800" cy="378000"/>
              </p14:xfrm>
            </p:contentPart>
          </mc:Choice>
          <mc:Fallback xmlns="">
            <p:pic>
              <p:nvPicPr>
                <p:cNvPr id="22" name="墨迹 21">
                  <a:extLst>
                    <a:ext uri="{FF2B5EF4-FFF2-40B4-BE49-F238E27FC236}">
                      <a16:creationId xmlns:a16="http://schemas.microsoft.com/office/drawing/2014/main" id="{2B748159-09CE-4582-A2C6-C32435B040F6}"/>
                    </a:ext>
                  </a:extLst>
                </p:cNvPr>
                <p:cNvPicPr/>
                <p:nvPr/>
              </p:nvPicPr>
              <p:blipFill>
                <a:blip r:embed="rId45"/>
                <a:stretch>
                  <a:fillRect/>
                </a:stretch>
              </p:blipFill>
              <p:spPr>
                <a:xfrm>
                  <a:off x="3130052" y="5392881"/>
                  <a:ext cx="145440" cy="413674"/>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3" name="墨迹 22">
                  <a:extLst>
                    <a:ext uri="{FF2B5EF4-FFF2-40B4-BE49-F238E27FC236}">
                      <a16:creationId xmlns:a16="http://schemas.microsoft.com/office/drawing/2014/main" id="{653DEAFD-D923-49B2-92F4-39D5AE7946B3}"/>
                    </a:ext>
                  </a:extLst>
                </p14:cNvPr>
                <p14:cNvContentPartPr/>
                <p14:nvPr/>
              </p14:nvContentPartPr>
              <p14:xfrm>
                <a:off x="3286652" y="5496578"/>
                <a:ext cx="141120" cy="248400"/>
              </p14:xfrm>
            </p:contentPart>
          </mc:Choice>
          <mc:Fallback xmlns="">
            <p:pic>
              <p:nvPicPr>
                <p:cNvPr id="23" name="墨迹 22">
                  <a:extLst>
                    <a:ext uri="{FF2B5EF4-FFF2-40B4-BE49-F238E27FC236}">
                      <a16:creationId xmlns:a16="http://schemas.microsoft.com/office/drawing/2014/main" id="{653DEAFD-D923-49B2-92F4-39D5AE7946B3}"/>
                    </a:ext>
                  </a:extLst>
                </p:cNvPr>
                <p:cNvPicPr/>
                <p:nvPr/>
              </p:nvPicPr>
              <p:blipFill>
                <a:blip r:embed="rId47"/>
                <a:stretch>
                  <a:fillRect/>
                </a:stretch>
              </p:blipFill>
              <p:spPr>
                <a:xfrm>
                  <a:off x="3268698" y="5478578"/>
                  <a:ext cx="176669"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4" name="墨迹 23">
                  <a:extLst>
                    <a:ext uri="{FF2B5EF4-FFF2-40B4-BE49-F238E27FC236}">
                      <a16:creationId xmlns:a16="http://schemas.microsoft.com/office/drawing/2014/main" id="{A4E6FF75-91CD-4120-BEE6-1A0684E5B72A}"/>
                    </a:ext>
                  </a:extLst>
                </p14:cNvPr>
                <p14:cNvContentPartPr/>
                <p14:nvPr/>
              </p14:nvContentPartPr>
              <p14:xfrm>
                <a:off x="3373412" y="5515298"/>
                <a:ext cx="156960" cy="146880"/>
              </p14:xfrm>
            </p:contentPart>
          </mc:Choice>
          <mc:Fallback xmlns="">
            <p:pic>
              <p:nvPicPr>
                <p:cNvPr id="24" name="墨迹 23">
                  <a:extLst>
                    <a:ext uri="{FF2B5EF4-FFF2-40B4-BE49-F238E27FC236}">
                      <a16:creationId xmlns:a16="http://schemas.microsoft.com/office/drawing/2014/main" id="{A4E6FF75-91CD-4120-BEE6-1A0684E5B72A}"/>
                    </a:ext>
                  </a:extLst>
                </p:cNvPr>
                <p:cNvPicPr/>
                <p:nvPr/>
              </p:nvPicPr>
              <p:blipFill>
                <a:blip r:embed="rId49"/>
                <a:stretch>
                  <a:fillRect/>
                </a:stretch>
              </p:blipFill>
              <p:spPr>
                <a:xfrm>
                  <a:off x="3355412" y="5497254"/>
                  <a:ext cx="192600" cy="182608"/>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5" name="墨迹 24">
                  <a:extLst>
                    <a:ext uri="{FF2B5EF4-FFF2-40B4-BE49-F238E27FC236}">
                      <a16:creationId xmlns:a16="http://schemas.microsoft.com/office/drawing/2014/main" id="{CB3CF9D2-B3D3-4F6E-ABCF-80BA090FB265}"/>
                    </a:ext>
                  </a:extLst>
                </p14:cNvPr>
                <p14:cNvContentPartPr/>
                <p14:nvPr/>
              </p14:nvContentPartPr>
              <p14:xfrm>
                <a:off x="3524252" y="5294978"/>
                <a:ext cx="281520" cy="480960"/>
              </p14:xfrm>
            </p:contentPart>
          </mc:Choice>
          <mc:Fallback xmlns="">
            <p:pic>
              <p:nvPicPr>
                <p:cNvPr id="25" name="墨迹 24">
                  <a:extLst>
                    <a:ext uri="{FF2B5EF4-FFF2-40B4-BE49-F238E27FC236}">
                      <a16:creationId xmlns:a16="http://schemas.microsoft.com/office/drawing/2014/main" id="{CB3CF9D2-B3D3-4F6E-ABCF-80BA090FB265}"/>
                    </a:ext>
                  </a:extLst>
                </p:cNvPr>
                <p:cNvPicPr/>
                <p:nvPr/>
              </p:nvPicPr>
              <p:blipFill>
                <a:blip r:embed="rId51"/>
                <a:stretch>
                  <a:fillRect/>
                </a:stretch>
              </p:blipFill>
              <p:spPr>
                <a:xfrm>
                  <a:off x="3506252" y="5276978"/>
                  <a:ext cx="31716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6" name="墨迹 25">
                  <a:extLst>
                    <a:ext uri="{FF2B5EF4-FFF2-40B4-BE49-F238E27FC236}">
                      <a16:creationId xmlns:a16="http://schemas.microsoft.com/office/drawing/2014/main" id="{A86EF302-7424-4A4A-A0EF-6532B529D515}"/>
                    </a:ext>
                  </a:extLst>
                </p14:cNvPr>
                <p14:cNvContentPartPr/>
                <p14:nvPr/>
              </p14:nvContentPartPr>
              <p14:xfrm>
                <a:off x="3535052" y="5567858"/>
                <a:ext cx="58320" cy="67680"/>
              </p14:xfrm>
            </p:contentPart>
          </mc:Choice>
          <mc:Fallback xmlns="">
            <p:pic>
              <p:nvPicPr>
                <p:cNvPr id="26" name="墨迹 25">
                  <a:extLst>
                    <a:ext uri="{FF2B5EF4-FFF2-40B4-BE49-F238E27FC236}">
                      <a16:creationId xmlns:a16="http://schemas.microsoft.com/office/drawing/2014/main" id="{A86EF302-7424-4A4A-A0EF-6532B529D515}"/>
                    </a:ext>
                  </a:extLst>
                </p:cNvPr>
                <p:cNvPicPr/>
                <p:nvPr/>
              </p:nvPicPr>
              <p:blipFill>
                <a:blip r:embed="rId53"/>
                <a:stretch>
                  <a:fillRect/>
                </a:stretch>
              </p:blipFill>
              <p:spPr>
                <a:xfrm>
                  <a:off x="3517052" y="5549953"/>
                  <a:ext cx="93960" cy="103131"/>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7" name="墨迹 26">
                  <a:extLst>
                    <a:ext uri="{FF2B5EF4-FFF2-40B4-BE49-F238E27FC236}">
                      <a16:creationId xmlns:a16="http://schemas.microsoft.com/office/drawing/2014/main" id="{A017CF4F-E2B8-4CD7-952A-DD6B5D84B288}"/>
                    </a:ext>
                  </a:extLst>
                </p14:cNvPr>
                <p14:cNvContentPartPr/>
                <p14:nvPr/>
              </p14:nvContentPartPr>
              <p14:xfrm>
                <a:off x="3585812" y="5308298"/>
                <a:ext cx="550080" cy="342720"/>
              </p14:xfrm>
            </p:contentPart>
          </mc:Choice>
          <mc:Fallback xmlns="">
            <p:pic>
              <p:nvPicPr>
                <p:cNvPr id="27" name="墨迹 26">
                  <a:extLst>
                    <a:ext uri="{FF2B5EF4-FFF2-40B4-BE49-F238E27FC236}">
                      <a16:creationId xmlns:a16="http://schemas.microsoft.com/office/drawing/2014/main" id="{A017CF4F-E2B8-4CD7-952A-DD6B5D84B288}"/>
                    </a:ext>
                  </a:extLst>
                </p:cNvPr>
                <p:cNvPicPr/>
                <p:nvPr/>
              </p:nvPicPr>
              <p:blipFill>
                <a:blip r:embed="rId55"/>
                <a:stretch>
                  <a:fillRect/>
                </a:stretch>
              </p:blipFill>
              <p:spPr>
                <a:xfrm>
                  <a:off x="3567800" y="5290298"/>
                  <a:ext cx="585743"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8" name="墨迹 27">
                  <a:extLst>
                    <a:ext uri="{FF2B5EF4-FFF2-40B4-BE49-F238E27FC236}">
                      <a16:creationId xmlns:a16="http://schemas.microsoft.com/office/drawing/2014/main" id="{7ABC26C2-1AE4-4855-98E1-0C89916C87FB}"/>
                    </a:ext>
                  </a:extLst>
                </p14:cNvPr>
                <p14:cNvContentPartPr/>
                <p14:nvPr/>
              </p14:nvContentPartPr>
              <p14:xfrm>
                <a:off x="3969932" y="5239178"/>
                <a:ext cx="213840" cy="333360"/>
              </p14:xfrm>
            </p:contentPart>
          </mc:Choice>
          <mc:Fallback xmlns="">
            <p:pic>
              <p:nvPicPr>
                <p:cNvPr id="28" name="墨迹 27">
                  <a:extLst>
                    <a:ext uri="{FF2B5EF4-FFF2-40B4-BE49-F238E27FC236}">
                      <a16:creationId xmlns:a16="http://schemas.microsoft.com/office/drawing/2014/main" id="{7ABC26C2-1AE4-4855-98E1-0C89916C87FB}"/>
                    </a:ext>
                  </a:extLst>
                </p:cNvPr>
                <p:cNvPicPr/>
                <p:nvPr/>
              </p:nvPicPr>
              <p:blipFill>
                <a:blip r:embed="rId57"/>
                <a:stretch>
                  <a:fillRect/>
                </a:stretch>
              </p:blipFill>
              <p:spPr>
                <a:xfrm>
                  <a:off x="3951932" y="5221178"/>
                  <a:ext cx="24948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9" name="墨迹 28">
                  <a:extLst>
                    <a:ext uri="{FF2B5EF4-FFF2-40B4-BE49-F238E27FC236}">
                      <a16:creationId xmlns:a16="http://schemas.microsoft.com/office/drawing/2014/main" id="{B7B856E7-7102-4AD4-A85E-56A5C181D688}"/>
                    </a:ext>
                  </a:extLst>
                </p14:cNvPr>
                <p14:cNvContentPartPr/>
                <p14:nvPr/>
              </p14:nvContentPartPr>
              <p14:xfrm>
                <a:off x="3689852" y="5276618"/>
                <a:ext cx="647640" cy="457920"/>
              </p14:xfrm>
            </p:contentPart>
          </mc:Choice>
          <mc:Fallback xmlns="">
            <p:pic>
              <p:nvPicPr>
                <p:cNvPr id="29" name="墨迹 28">
                  <a:extLst>
                    <a:ext uri="{FF2B5EF4-FFF2-40B4-BE49-F238E27FC236}">
                      <a16:creationId xmlns:a16="http://schemas.microsoft.com/office/drawing/2014/main" id="{B7B856E7-7102-4AD4-A85E-56A5C181D688}"/>
                    </a:ext>
                  </a:extLst>
                </p:cNvPr>
                <p:cNvPicPr/>
                <p:nvPr/>
              </p:nvPicPr>
              <p:blipFill>
                <a:blip r:embed="rId59"/>
                <a:stretch>
                  <a:fillRect/>
                </a:stretch>
              </p:blipFill>
              <p:spPr>
                <a:xfrm>
                  <a:off x="3671852" y="5258618"/>
                  <a:ext cx="68328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0" name="墨迹 29">
                  <a:extLst>
                    <a:ext uri="{FF2B5EF4-FFF2-40B4-BE49-F238E27FC236}">
                      <a16:creationId xmlns:a16="http://schemas.microsoft.com/office/drawing/2014/main" id="{02EF4D48-7E26-4711-AE5A-DEA0BDECAFBA}"/>
                    </a:ext>
                  </a:extLst>
                </p14:cNvPr>
                <p14:cNvContentPartPr/>
                <p14:nvPr/>
              </p14:nvContentPartPr>
              <p14:xfrm>
                <a:off x="4263332" y="5519618"/>
                <a:ext cx="32400" cy="5760"/>
              </p14:xfrm>
            </p:contentPart>
          </mc:Choice>
          <mc:Fallback xmlns="">
            <p:pic>
              <p:nvPicPr>
                <p:cNvPr id="30" name="墨迹 29">
                  <a:extLst>
                    <a:ext uri="{FF2B5EF4-FFF2-40B4-BE49-F238E27FC236}">
                      <a16:creationId xmlns:a16="http://schemas.microsoft.com/office/drawing/2014/main" id="{02EF4D48-7E26-4711-AE5A-DEA0BDECAFBA}"/>
                    </a:ext>
                  </a:extLst>
                </p:cNvPr>
                <p:cNvPicPr/>
                <p:nvPr/>
              </p:nvPicPr>
              <p:blipFill>
                <a:blip r:embed="rId61"/>
                <a:stretch>
                  <a:fillRect/>
                </a:stretch>
              </p:blipFill>
              <p:spPr>
                <a:xfrm>
                  <a:off x="4245332" y="5501618"/>
                  <a:ext cx="68040" cy="41400"/>
                </a:xfrm>
                <a:prstGeom prst="rect">
                  <a:avLst/>
                </a:prstGeom>
              </p:spPr>
            </p:pic>
          </mc:Fallback>
        </mc:AlternateContent>
      </p:gr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mn-lt"/>
              </a:rPr>
              <a:t>2. </a:t>
            </a:r>
            <a:r>
              <a:rPr lang="zh-CN" altLang="en-US">
                <a:latin typeface="+mn-lt"/>
              </a:rPr>
              <a:t>子网</a:t>
            </a:r>
          </a:p>
        </p:txBody>
      </p:sp>
      <p:sp>
        <p:nvSpPr>
          <p:cNvPr id="81923" name="Rectangle 6"/>
          <p:cNvSpPr>
            <a:spLocks noGrp="1" noChangeArrowheads="1"/>
          </p:cNvSpPr>
          <p:nvPr>
            <p:ph type="body" sz="half" idx="4294967295"/>
          </p:nvPr>
        </p:nvSpPr>
        <p:spPr>
          <a:xfrm>
            <a:off x="0" y="1333500"/>
            <a:ext cx="3695700" cy="4648200"/>
          </a:xfrm>
        </p:spPr>
        <p:txBody>
          <a:bodyPr/>
          <a:lstStyle/>
          <a:p>
            <a:endParaRPr lang="en-US" altLang="zh-CN" sz="2400">
              <a:ea typeface="ＭＳ Ｐゴシック" panose="020B0600070205080204" pitchFamily="34" charset="-128"/>
            </a:endParaRPr>
          </a:p>
          <a:p>
            <a:endParaRPr lang="en-US" altLang="zh-CN" sz="2400">
              <a:ea typeface="ＭＳ Ｐゴシック" panose="020B0600070205080204" pitchFamily="34" charset="-128"/>
            </a:endParaRPr>
          </a:p>
        </p:txBody>
      </p:sp>
      <p:sp>
        <p:nvSpPr>
          <p:cNvPr id="40965" name="Rectangle 60"/>
          <p:cNvSpPr>
            <a:spLocks noGrp="1" noChangeArrowheads="1"/>
          </p:cNvSpPr>
          <p:nvPr>
            <p:ph type="body" sz="half" idx="4294967295"/>
          </p:nvPr>
        </p:nvSpPr>
        <p:spPr>
          <a:xfrm>
            <a:off x="355600" y="1044575"/>
            <a:ext cx="3810000" cy="5030403"/>
          </a:xfrm>
        </p:spPr>
        <p:txBody>
          <a:bodyPr/>
          <a:lstStyle/>
          <a:p>
            <a:pPr>
              <a:spcBef>
                <a:spcPts val="600"/>
              </a:spcBef>
              <a:buFont typeface="Wingdings" charset="0"/>
              <a:buNone/>
              <a:defRPr/>
            </a:pPr>
            <a:r>
              <a:rPr lang="zh-CN" altLang="en-US">
                <a:solidFill>
                  <a:srgbClr val="CC0000"/>
                </a:solidFill>
                <a:latin typeface="Gill Sans MT" panose="020B0502020104020203" pitchFamily="34" charset="0"/>
              </a:rPr>
              <a:t>识别子网的方法</a:t>
            </a:r>
            <a:endParaRPr lang="en-US">
              <a:solidFill>
                <a:srgbClr val="CC0000"/>
              </a:solidFill>
              <a:latin typeface="Gill Sans MT" panose="020B0502020104020203" pitchFamily="34" charset="0"/>
            </a:endParaRPr>
          </a:p>
          <a:p>
            <a:pPr>
              <a:spcBef>
                <a:spcPts val="600"/>
              </a:spcBef>
              <a:defRPr/>
            </a:pPr>
            <a:r>
              <a:rPr lang="zh-CN" altLang="en-US"/>
              <a:t>为了确定子网，分开主机和路由器的每个接口，产生几个隔离的的网络孤岛。</a:t>
            </a:r>
            <a:endParaRPr lang="en-US" altLang="zh-CN"/>
          </a:p>
          <a:p>
            <a:pPr>
              <a:spcBef>
                <a:spcPts val="600"/>
              </a:spcBef>
              <a:buFont typeface="Wingdings" charset="0"/>
              <a:buChar char="v"/>
              <a:defRPr/>
            </a:pPr>
            <a:endParaRPr lang="en-US">
              <a:latin typeface="Gill Sans MT" panose="020B0502020104020203" pitchFamily="34" charset="0"/>
            </a:endParaRPr>
          </a:p>
          <a:p>
            <a:pPr>
              <a:spcBef>
                <a:spcPts val="600"/>
              </a:spcBef>
            </a:pPr>
            <a:r>
              <a:rPr lang="zh-CN" altLang="en-US"/>
              <a:t>每个隔离的网络称为子网。 </a:t>
            </a:r>
          </a:p>
        </p:txBody>
      </p:sp>
      <p:sp>
        <p:nvSpPr>
          <p:cNvPr id="81925" name="Text Box 61"/>
          <p:cNvSpPr txBox="1">
            <a:spLocks noChangeArrowheads="1"/>
          </p:cNvSpPr>
          <p:nvPr/>
        </p:nvSpPr>
        <p:spPr bwMode="auto">
          <a:xfrm>
            <a:off x="5557838" y="5781675"/>
            <a:ext cx="2505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a:t>subnet mask: /24</a:t>
            </a:r>
          </a:p>
        </p:txBody>
      </p:sp>
      <p:grpSp>
        <p:nvGrpSpPr>
          <p:cNvPr id="81928" name="Group 190"/>
          <p:cNvGrpSpPr>
            <a:grpSpLocks/>
          </p:cNvGrpSpPr>
          <p:nvPr/>
        </p:nvGrpSpPr>
        <p:grpSpPr bwMode="auto">
          <a:xfrm>
            <a:off x="4368800" y="908050"/>
            <a:ext cx="4452938" cy="4652963"/>
            <a:chOff x="2752" y="572"/>
            <a:chExt cx="2805" cy="2931"/>
          </a:xfrm>
        </p:grpSpPr>
        <p:sp>
          <p:nvSpPr>
            <p:cNvPr id="81932" name="Text Box 191"/>
            <p:cNvSpPr txBox="1">
              <a:spLocks noChangeArrowheads="1"/>
            </p:cNvSpPr>
            <p:nvPr/>
          </p:nvSpPr>
          <p:spPr bwMode="auto">
            <a:xfrm>
              <a:off x="2825" y="572"/>
              <a:ext cx="10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i="1">
                  <a:solidFill>
                    <a:srgbClr val="CC0000"/>
                  </a:solidFill>
                </a:rPr>
                <a:t>223.1.1.0/24</a:t>
              </a:r>
            </a:p>
          </p:txBody>
        </p:sp>
        <p:sp>
          <p:nvSpPr>
            <p:cNvPr id="81933" name="Text Box 192"/>
            <p:cNvSpPr txBox="1">
              <a:spLocks noChangeArrowheads="1"/>
            </p:cNvSpPr>
            <p:nvPr/>
          </p:nvSpPr>
          <p:spPr bwMode="auto">
            <a:xfrm>
              <a:off x="4419" y="725"/>
              <a:ext cx="10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i="1">
                  <a:solidFill>
                    <a:srgbClr val="CC0000"/>
                  </a:solidFill>
                </a:rPr>
                <a:t>223.1.2.0/24</a:t>
              </a:r>
            </a:p>
          </p:txBody>
        </p:sp>
        <p:sp>
          <p:nvSpPr>
            <p:cNvPr id="81934" name="Text Box 193"/>
            <p:cNvSpPr txBox="1">
              <a:spLocks noChangeArrowheads="1"/>
            </p:cNvSpPr>
            <p:nvPr/>
          </p:nvSpPr>
          <p:spPr bwMode="auto">
            <a:xfrm>
              <a:off x="3743" y="3253"/>
              <a:ext cx="10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i="1">
                  <a:solidFill>
                    <a:srgbClr val="CC0000"/>
                  </a:solidFill>
                </a:rPr>
                <a:t>223.1.3.0/24</a:t>
              </a:r>
            </a:p>
          </p:txBody>
        </p:sp>
        <p:sp>
          <p:nvSpPr>
            <p:cNvPr id="81935" name="Rectangle 194"/>
            <p:cNvSpPr>
              <a:spLocks noChangeArrowheads="1"/>
            </p:cNvSpPr>
            <p:nvPr/>
          </p:nvSpPr>
          <p:spPr bwMode="auto">
            <a:xfrm>
              <a:off x="3128" y="2113"/>
              <a:ext cx="534"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81936" name="Freeform 195"/>
            <p:cNvSpPr>
              <a:spLocks/>
            </p:cNvSpPr>
            <p:nvPr/>
          </p:nvSpPr>
          <p:spPr bwMode="auto">
            <a:xfrm>
              <a:off x="2758" y="815"/>
              <a:ext cx="1223" cy="1291"/>
            </a:xfrm>
            <a:custGeom>
              <a:avLst/>
              <a:gdLst>
                <a:gd name="T0" fmla="*/ 1201 w 1223"/>
                <a:gd name="T1" fmla="*/ 756 h 1291"/>
                <a:gd name="T2" fmla="*/ 702 w 1223"/>
                <a:gd name="T3" fmla="*/ 670 h 1291"/>
                <a:gd name="T4" fmla="*/ 608 w 1223"/>
                <a:gd name="T5" fmla="*/ 103 h 1291"/>
                <a:gd name="T6" fmla="*/ 335 w 1223"/>
                <a:gd name="T7" fmla="*/ 52 h 1291"/>
                <a:gd name="T8" fmla="*/ 65 w 1223"/>
                <a:gd name="T9" fmla="*/ 82 h 1291"/>
                <a:gd name="T10" fmla="*/ 41 w 1223"/>
                <a:gd name="T11" fmla="*/ 544 h 1291"/>
                <a:gd name="T12" fmla="*/ 38 w 1223"/>
                <a:gd name="T13" fmla="*/ 751 h 1291"/>
                <a:gd name="T14" fmla="*/ 23 w 1223"/>
                <a:gd name="T15" fmla="*/ 940 h 1291"/>
                <a:gd name="T16" fmla="*/ 17 w 1223"/>
                <a:gd name="T17" fmla="*/ 1114 h 1291"/>
                <a:gd name="T18" fmla="*/ 128 w 1223"/>
                <a:gd name="T19" fmla="*/ 1219 h 1291"/>
                <a:gd name="T20" fmla="*/ 602 w 1223"/>
                <a:gd name="T21" fmla="*/ 1243 h 1291"/>
                <a:gd name="T22" fmla="*/ 686 w 1223"/>
                <a:gd name="T23" fmla="*/ 930 h 1291"/>
                <a:gd name="T24" fmla="*/ 1177 w 1223"/>
                <a:gd name="T25" fmla="*/ 916 h 1291"/>
                <a:gd name="T26" fmla="*/ 1201 w 1223"/>
                <a:gd name="T27" fmla="*/ 756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1937" name="Freeform 196"/>
            <p:cNvSpPr>
              <a:spLocks/>
            </p:cNvSpPr>
            <p:nvPr/>
          </p:nvSpPr>
          <p:spPr bwMode="auto">
            <a:xfrm>
              <a:off x="4350" y="1010"/>
              <a:ext cx="1201" cy="1234"/>
            </a:xfrm>
            <a:custGeom>
              <a:avLst/>
              <a:gdLst>
                <a:gd name="T0" fmla="*/ 25 w 1201"/>
                <a:gd name="T1" fmla="*/ 709 h 1234"/>
                <a:gd name="T2" fmla="*/ 526 w 1201"/>
                <a:gd name="T3" fmla="*/ 780 h 1234"/>
                <a:gd name="T4" fmla="*/ 613 w 1201"/>
                <a:gd name="T5" fmla="*/ 1134 h 1234"/>
                <a:gd name="T6" fmla="*/ 946 w 1201"/>
                <a:gd name="T7" fmla="*/ 1230 h 1234"/>
                <a:gd name="T8" fmla="*/ 1171 w 1201"/>
                <a:gd name="T9" fmla="*/ 1107 h 1234"/>
                <a:gd name="T10" fmla="*/ 1126 w 1201"/>
                <a:gd name="T11" fmla="*/ 894 h 1234"/>
                <a:gd name="T12" fmla="*/ 1114 w 1201"/>
                <a:gd name="T13" fmla="*/ 693 h 1234"/>
                <a:gd name="T14" fmla="*/ 1099 w 1201"/>
                <a:gd name="T15" fmla="*/ 423 h 1234"/>
                <a:gd name="T16" fmla="*/ 1141 w 1201"/>
                <a:gd name="T17" fmla="*/ 216 h 1234"/>
                <a:gd name="T18" fmla="*/ 1102 w 1201"/>
                <a:gd name="T19" fmla="*/ 33 h 1234"/>
                <a:gd name="T20" fmla="*/ 646 w 1201"/>
                <a:gd name="T21" fmla="*/ 81 h 1234"/>
                <a:gd name="T22" fmla="*/ 535 w 1201"/>
                <a:gd name="T23" fmla="*/ 519 h 1234"/>
                <a:gd name="T24" fmla="*/ 44 w 1201"/>
                <a:gd name="T25" fmla="*/ 548 h 1234"/>
                <a:gd name="T26" fmla="*/ 25 w 1201"/>
                <a:gd name="T27" fmla="*/ 709 h 1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01"/>
                <a:gd name="T43" fmla="*/ 0 h 1234"/>
                <a:gd name="T44" fmla="*/ 1201 w 1201"/>
                <a:gd name="T45" fmla="*/ 1234 h 123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01" h="1234">
                  <a:moveTo>
                    <a:pt x="25" y="709"/>
                  </a:moveTo>
                  <a:cubicBezTo>
                    <a:pt x="49" y="824"/>
                    <a:pt x="428" y="709"/>
                    <a:pt x="526" y="780"/>
                  </a:cubicBezTo>
                  <a:cubicBezTo>
                    <a:pt x="624" y="851"/>
                    <a:pt x="543" y="1059"/>
                    <a:pt x="613" y="1134"/>
                  </a:cubicBezTo>
                  <a:cubicBezTo>
                    <a:pt x="683" y="1209"/>
                    <a:pt x="853" y="1234"/>
                    <a:pt x="946" y="1230"/>
                  </a:cubicBezTo>
                  <a:cubicBezTo>
                    <a:pt x="1039" y="1226"/>
                    <a:pt x="1141" y="1163"/>
                    <a:pt x="1171" y="1107"/>
                  </a:cubicBezTo>
                  <a:cubicBezTo>
                    <a:pt x="1201" y="1051"/>
                    <a:pt x="1135" y="963"/>
                    <a:pt x="1126" y="894"/>
                  </a:cubicBezTo>
                  <a:cubicBezTo>
                    <a:pt x="1117" y="825"/>
                    <a:pt x="1119" y="772"/>
                    <a:pt x="1114" y="693"/>
                  </a:cubicBezTo>
                  <a:cubicBezTo>
                    <a:pt x="1109" y="614"/>
                    <a:pt x="1095" y="502"/>
                    <a:pt x="1099" y="423"/>
                  </a:cubicBezTo>
                  <a:cubicBezTo>
                    <a:pt x="1103" y="344"/>
                    <a:pt x="1141" y="281"/>
                    <a:pt x="1141" y="216"/>
                  </a:cubicBezTo>
                  <a:cubicBezTo>
                    <a:pt x="1141" y="151"/>
                    <a:pt x="1185" y="56"/>
                    <a:pt x="1102" y="33"/>
                  </a:cubicBezTo>
                  <a:cubicBezTo>
                    <a:pt x="1019" y="10"/>
                    <a:pt x="740" y="0"/>
                    <a:pt x="646" y="81"/>
                  </a:cubicBezTo>
                  <a:cubicBezTo>
                    <a:pt x="552" y="162"/>
                    <a:pt x="635" y="441"/>
                    <a:pt x="535" y="519"/>
                  </a:cubicBezTo>
                  <a:cubicBezTo>
                    <a:pt x="435" y="597"/>
                    <a:pt x="129" y="516"/>
                    <a:pt x="44" y="548"/>
                  </a:cubicBezTo>
                  <a:cubicBezTo>
                    <a:pt x="15" y="601"/>
                    <a:pt x="0" y="594"/>
                    <a:pt x="25" y="709"/>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1938" name="Freeform 197"/>
            <p:cNvSpPr>
              <a:spLocks/>
            </p:cNvSpPr>
            <p:nvPr/>
          </p:nvSpPr>
          <p:spPr bwMode="auto">
            <a:xfrm>
              <a:off x="3514" y="1913"/>
              <a:ext cx="1286" cy="1247"/>
            </a:xfrm>
            <a:custGeom>
              <a:avLst/>
              <a:gdLst>
                <a:gd name="T0" fmla="*/ 587 w 1286"/>
                <a:gd name="T1" fmla="*/ 30 h 1247"/>
                <a:gd name="T2" fmla="*/ 509 w 1286"/>
                <a:gd name="T3" fmla="*/ 618 h 1247"/>
                <a:gd name="T4" fmla="*/ 77 w 1286"/>
                <a:gd name="T5" fmla="*/ 909 h 1247"/>
                <a:gd name="T6" fmla="*/ 47 w 1286"/>
                <a:gd name="T7" fmla="*/ 1095 h 1247"/>
                <a:gd name="T8" fmla="*/ 140 w 1286"/>
                <a:gd name="T9" fmla="*/ 1224 h 1247"/>
                <a:gd name="T10" fmla="*/ 461 w 1286"/>
                <a:gd name="T11" fmla="*/ 1209 h 1247"/>
                <a:gd name="T12" fmla="*/ 692 w 1286"/>
                <a:gd name="T13" fmla="*/ 1209 h 1247"/>
                <a:gd name="T14" fmla="*/ 1190 w 1286"/>
                <a:gd name="T15" fmla="*/ 1227 h 1247"/>
                <a:gd name="T16" fmla="*/ 1271 w 1286"/>
                <a:gd name="T17" fmla="*/ 1089 h 1247"/>
                <a:gd name="T18" fmla="*/ 1139 w 1286"/>
                <a:gd name="T19" fmla="*/ 741 h 1247"/>
                <a:gd name="T20" fmla="*/ 800 w 1286"/>
                <a:gd name="T21" fmla="*/ 627 h 1247"/>
                <a:gd name="T22" fmla="*/ 749 w 1286"/>
                <a:gd name="T23" fmla="*/ 42 h 1247"/>
                <a:gd name="T24" fmla="*/ 587 w 1286"/>
                <a:gd name="T25" fmla="*/ 30 h 12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86"/>
                <a:gd name="T40" fmla="*/ 0 h 1247"/>
                <a:gd name="T41" fmla="*/ 1286 w 1286"/>
                <a:gd name="T42" fmla="*/ 1247 h 124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86" h="1247">
                  <a:moveTo>
                    <a:pt x="587" y="30"/>
                  </a:moveTo>
                  <a:cubicBezTo>
                    <a:pt x="473" y="60"/>
                    <a:pt x="601" y="475"/>
                    <a:pt x="509" y="618"/>
                  </a:cubicBezTo>
                  <a:cubicBezTo>
                    <a:pt x="424" y="765"/>
                    <a:pt x="154" y="830"/>
                    <a:pt x="77" y="909"/>
                  </a:cubicBezTo>
                  <a:cubicBezTo>
                    <a:pt x="0" y="988"/>
                    <a:pt x="37" y="1043"/>
                    <a:pt x="47" y="1095"/>
                  </a:cubicBezTo>
                  <a:cubicBezTo>
                    <a:pt x="57" y="1147"/>
                    <a:pt x="71" y="1205"/>
                    <a:pt x="140" y="1224"/>
                  </a:cubicBezTo>
                  <a:cubicBezTo>
                    <a:pt x="209" y="1243"/>
                    <a:pt x="369" y="1212"/>
                    <a:pt x="461" y="1209"/>
                  </a:cubicBezTo>
                  <a:cubicBezTo>
                    <a:pt x="553" y="1206"/>
                    <a:pt x="571" y="1206"/>
                    <a:pt x="692" y="1209"/>
                  </a:cubicBezTo>
                  <a:cubicBezTo>
                    <a:pt x="813" y="1212"/>
                    <a:pt x="1094" y="1247"/>
                    <a:pt x="1190" y="1227"/>
                  </a:cubicBezTo>
                  <a:cubicBezTo>
                    <a:pt x="1286" y="1207"/>
                    <a:pt x="1279" y="1170"/>
                    <a:pt x="1271" y="1089"/>
                  </a:cubicBezTo>
                  <a:cubicBezTo>
                    <a:pt x="1263" y="1008"/>
                    <a:pt x="1217" y="818"/>
                    <a:pt x="1139" y="741"/>
                  </a:cubicBezTo>
                  <a:cubicBezTo>
                    <a:pt x="1061" y="664"/>
                    <a:pt x="865" y="743"/>
                    <a:pt x="800" y="627"/>
                  </a:cubicBezTo>
                  <a:cubicBezTo>
                    <a:pt x="735" y="511"/>
                    <a:pt x="785" y="142"/>
                    <a:pt x="749" y="42"/>
                  </a:cubicBezTo>
                  <a:cubicBezTo>
                    <a:pt x="695" y="15"/>
                    <a:pt x="701" y="0"/>
                    <a:pt x="587" y="30"/>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1939" name="Line 198"/>
            <p:cNvSpPr>
              <a:spLocks noChangeShapeType="1"/>
            </p:cNvSpPr>
            <p:nvPr/>
          </p:nvSpPr>
          <p:spPr bwMode="auto">
            <a:xfrm>
              <a:off x="3160" y="1144"/>
              <a:ext cx="175"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940" name="Line 200"/>
            <p:cNvSpPr>
              <a:spLocks noChangeShapeType="1"/>
            </p:cNvSpPr>
            <p:nvPr/>
          </p:nvSpPr>
          <p:spPr bwMode="auto">
            <a:xfrm flipV="1">
              <a:off x="3160" y="1550"/>
              <a:ext cx="175"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941" name="Line 201"/>
            <p:cNvSpPr>
              <a:spLocks noChangeShapeType="1"/>
            </p:cNvSpPr>
            <p:nvPr/>
          </p:nvSpPr>
          <p:spPr bwMode="auto">
            <a:xfrm>
              <a:off x="3166" y="1945"/>
              <a:ext cx="172"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942" name="Text Box 203"/>
            <p:cNvSpPr txBox="1">
              <a:spLocks noChangeArrowheads="1"/>
            </p:cNvSpPr>
            <p:nvPr/>
          </p:nvSpPr>
          <p:spPr bwMode="auto">
            <a:xfrm>
              <a:off x="3134" y="939"/>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223.1.1.1</a:t>
              </a:r>
              <a:endParaRPr lang="en-US" altLang="zh-CN" sz="1800">
                <a:latin typeface="Comic Sans MS" panose="030F0702030302020204" pitchFamily="66" charset="0"/>
              </a:endParaRPr>
            </a:p>
          </p:txBody>
        </p:sp>
        <p:sp>
          <p:nvSpPr>
            <p:cNvPr id="81943" name="Text Box 204"/>
            <p:cNvSpPr txBox="1">
              <a:spLocks noChangeArrowheads="1"/>
            </p:cNvSpPr>
            <p:nvPr/>
          </p:nvSpPr>
          <p:spPr bwMode="auto">
            <a:xfrm>
              <a:off x="3062" y="1963"/>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223.1.1.3</a:t>
              </a:r>
              <a:endParaRPr lang="en-US" altLang="zh-CN" sz="1800">
                <a:latin typeface="Comic Sans MS" panose="030F0702030302020204" pitchFamily="66" charset="0"/>
              </a:endParaRPr>
            </a:p>
          </p:txBody>
        </p:sp>
        <p:sp>
          <p:nvSpPr>
            <p:cNvPr id="81944" name="Text Box 205"/>
            <p:cNvSpPr txBox="1">
              <a:spLocks noChangeArrowheads="1"/>
            </p:cNvSpPr>
            <p:nvPr/>
          </p:nvSpPr>
          <p:spPr bwMode="auto">
            <a:xfrm>
              <a:off x="3532" y="1484"/>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223.1.1.4</a:t>
              </a:r>
              <a:endParaRPr lang="en-US" altLang="zh-CN" sz="1800">
                <a:latin typeface="Comic Sans MS" panose="030F0702030302020204" pitchFamily="66" charset="0"/>
              </a:endParaRPr>
            </a:p>
          </p:txBody>
        </p:sp>
        <p:sp>
          <p:nvSpPr>
            <p:cNvPr id="81945" name="Text Box 207"/>
            <p:cNvSpPr txBox="1">
              <a:spLocks noChangeArrowheads="1"/>
            </p:cNvSpPr>
            <p:nvPr/>
          </p:nvSpPr>
          <p:spPr bwMode="auto">
            <a:xfrm>
              <a:off x="4238" y="1485"/>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223.1.2.9</a:t>
              </a:r>
              <a:endParaRPr lang="en-US" altLang="zh-CN" sz="1800">
                <a:latin typeface="Comic Sans MS" panose="030F0702030302020204" pitchFamily="66" charset="0"/>
              </a:endParaRPr>
            </a:p>
          </p:txBody>
        </p:sp>
        <p:sp>
          <p:nvSpPr>
            <p:cNvPr id="81946" name="Line 209"/>
            <p:cNvSpPr>
              <a:spLocks noChangeShapeType="1"/>
            </p:cNvSpPr>
            <p:nvPr/>
          </p:nvSpPr>
          <p:spPr bwMode="auto">
            <a:xfrm>
              <a:off x="4963" y="1246"/>
              <a:ext cx="148" cy="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947" name="Line 210"/>
            <p:cNvSpPr>
              <a:spLocks noChangeShapeType="1"/>
            </p:cNvSpPr>
            <p:nvPr/>
          </p:nvSpPr>
          <p:spPr bwMode="auto">
            <a:xfrm>
              <a:off x="4963" y="2047"/>
              <a:ext cx="148" cy="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948" name="Line 213"/>
            <p:cNvSpPr>
              <a:spLocks noChangeShapeType="1"/>
            </p:cNvSpPr>
            <p:nvPr/>
          </p:nvSpPr>
          <p:spPr bwMode="auto">
            <a:xfrm flipH="1" flipV="1">
              <a:off x="3782" y="2696"/>
              <a:ext cx="2" cy="1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949" name="Line 214"/>
            <p:cNvSpPr>
              <a:spLocks noChangeShapeType="1"/>
            </p:cNvSpPr>
            <p:nvPr/>
          </p:nvSpPr>
          <p:spPr bwMode="auto">
            <a:xfrm flipH="1" flipV="1">
              <a:off x="4523" y="2699"/>
              <a:ext cx="2" cy="1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950" name="Text Box 215"/>
            <p:cNvSpPr txBox="1">
              <a:spLocks noChangeArrowheads="1"/>
            </p:cNvSpPr>
            <p:nvPr/>
          </p:nvSpPr>
          <p:spPr bwMode="auto">
            <a:xfrm>
              <a:off x="4505" y="2622"/>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223.1.3.2</a:t>
              </a:r>
              <a:endParaRPr lang="en-US" altLang="zh-CN" sz="1800">
                <a:latin typeface="Comic Sans MS" panose="030F0702030302020204" pitchFamily="66" charset="0"/>
              </a:endParaRPr>
            </a:p>
          </p:txBody>
        </p:sp>
        <p:sp>
          <p:nvSpPr>
            <p:cNvPr id="81951" name="Text Box 216"/>
            <p:cNvSpPr txBox="1">
              <a:spLocks noChangeArrowheads="1"/>
            </p:cNvSpPr>
            <p:nvPr/>
          </p:nvSpPr>
          <p:spPr bwMode="auto">
            <a:xfrm>
              <a:off x="3138" y="2682"/>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223.1.3.1</a:t>
              </a:r>
              <a:endParaRPr lang="en-US" altLang="zh-CN" sz="1800">
                <a:latin typeface="Comic Sans MS" panose="030F0702030302020204" pitchFamily="66" charset="0"/>
              </a:endParaRPr>
            </a:p>
          </p:txBody>
        </p:sp>
        <p:grpSp>
          <p:nvGrpSpPr>
            <p:cNvPr id="81952" name="Group 217"/>
            <p:cNvGrpSpPr>
              <a:grpSpLocks/>
            </p:cNvGrpSpPr>
            <p:nvPr/>
          </p:nvGrpSpPr>
          <p:grpSpPr bwMode="auto">
            <a:xfrm>
              <a:off x="2755" y="956"/>
              <a:ext cx="404" cy="352"/>
              <a:chOff x="-44" y="1473"/>
              <a:chExt cx="981" cy="1105"/>
            </a:xfrm>
          </p:grpSpPr>
          <p:pic>
            <p:nvPicPr>
              <p:cNvPr id="81991" name="Picture 21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92" name="Freeform 219"/>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81953" name="Group 220"/>
            <p:cNvGrpSpPr>
              <a:grpSpLocks/>
            </p:cNvGrpSpPr>
            <p:nvPr/>
          </p:nvGrpSpPr>
          <p:grpSpPr bwMode="auto">
            <a:xfrm>
              <a:off x="2752" y="1340"/>
              <a:ext cx="404" cy="352"/>
              <a:chOff x="-44" y="1473"/>
              <a:chExt cx="981" cy="1105"/>
            </a:xfrm>
          </p:grpSpPr>
          <p:pic>
            <p:nvPicPr>
              <p:cNvPr id="81989" name="Picture 22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90" name="Freeform 222"/>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81954" name="Group 223"/>
            <p:cNvGrpSpPr>
              <a:grpSpLocks/>
            </p:cNvGrpSpPr>
            <p:nvPr/>
          </p:nvGrpSpPr>
          <p:grpSpPr bwMode="auto">
            <a:xfrm>
              <a:off x="2770" y="1724"/>
              <a:ext cx="404" cy="352"/>
              <a:chOff x="-44" y="1473"/>
              <a:chExt cx="981" cy="1105"/>
            </a:xfrm>
          </p:grpSpPr>
          <p:pic>
            <p:nvPicPr>
              <p:cNvPr id="81987" name="Picture 22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8" name="Freeform 225"/>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81955" name="Group 226"/>
            <p:cNvGrpSpPr>
              <a:grpSpLocks/>
            </p:cNvGrpSpPr>
            <p:nvPr/>
          </p:nvGrpSpPr>
          <p:grpSpPr bwMode="auto">
            <a:xfrm flipH="1">
              <a:off x="5106" y="1062"/>
              <a:ext cx="404" cy="352"/>
              <a:chOff x="-44" y="1473"/>
              <a:chExt cx="981" cy="1105"/>
            </a:xfrm>
          </p:grpSpPr>
          <p:pic>
            <p:nvPicPr>
              <p:cNvPr id="81985" name="Picture 22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6" name="Freeform 228"/>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81956" name="Group 229"/>
            <p:cNvGrpSpPr>
              <a:grpSpLocks/>
            </p:cNvGrpSpPr>
            <p:nvPr/>
          </p:nvGrpSpPr>
          <p:grpSpPr bwMode="auto">
            <a:xfrm flipH="1">
              <a:off x="5153" y="1868"/>
              <a:ext cx="404" cy="352"/>
              <a:chOff x="-44" y="1473"/>
              <a:chExt cx="981" cy="1105"/>
            </a:xfrm>
          </p:grpSpPr>
          <p:pic>
            <p:nvPicPr>
              <p:cNvPr id="81983" name="Picture 23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4" name="Freeform 231"/>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81957" name="Group 232"/>
            <p:cNvGrpSpPr>
              <a:grpSpLocks/>
            </p:cNvGrpSpPr>
            <p:nvPr/>
          </p:nvGrpSpPr>
          <p:grpSpPr bwMode="auto">
            <a:xfrm flipH="1">
              <a:off x="4392" y="2828"/>
              <a:ext cx="404" cy="352"/>
              <a:chOff x="-44" y="1473"/>
              <a:chExt cx="981" cy="1105"/>
            </a:xfrm>
          </p:grpSpPr>
          <p:pic>
            <p:nvPicPr>
              <p:cNvPr id="81981" name="Picture 23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2" name="Freeform 234"/>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81958" name="Group 235"/>
            <p:cNvGrpSpPr>
              <a:grpSpLocks/>
            </p:cNvGrpSpPr>
            <p:nvPr/>
          </p:nvGrpSpPr>
          <p:grpSpPr bwMode="auto">
            <a:xfrm flipH="1">
              <a:off x="3659" y="2854"/>
              <a:ext cx="404" cy="352"/>
              <a:chOff x="-44" y="1473"/>
              <a:chExt cx="981" cy="1105"/>
            </a:xfrm>
          </p:grpSpPr>
          <p:pic>
            <p:nvPicPr>
              <p:cNvPr id="81979" name="Picture 23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0" name="Freeform 237"/>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81959" name="Group 238"/>
            <p:cNvGrpSpPr>
              <a:grpSpLocks/>
            </p:cNvGrpSpPr>
            <p:nvPr/>
          </p:nvGrpSpPr>
          <p:grpSpPr bwMode="auto">
            <a:xfrm>
              <a:off x="3929" y="1653"/>
              <a:ext cx="440" cy="224"/>
              <a:chOff x="4396" y="1245"/>
              <a:chExt cx="672" cy="248"/>
            </a:xfrm>
          </p:grpSpPr>
          <p:sp>
            <p:nvSpPr>
              <p:cNvPr id="81971"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81972"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81973"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81974" name="Group 242"/>
              <p:cNvGrpSpPr>
                <a:grpSpLocks/>
              </p:cNvGrpSpPr>
              <p:nvPr/>
            </p:nvGrpSpPr>
            <p:grpSpPr bwMode="auto">
              <a:xfrm>
                <a:off x="4530" y="1287"/>
                <a:ext cx="377" cy="75"/>
                <a:chOff x="2468" y="1332"/>
                <a:chExt cx="310" cy="60"/>
              </a:xfrm>
            </p:grpSpPr>
            <p:sp>
              <p:nvSpPr>
                <p:cNvPr id="81977" name="Freeform 24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978" name="Freeform 24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1975" name="Line 245"/>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76" name="Line 246"/>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1960" name="Group 247"/>
            <p:cNvGrpSpPr>
              <a:grpSpLocks/>
            </p:cNvGrpSpPr>
            <p:nvPr/>
          </p:nvGrpSpPr>
          <p:grpSpPr bwMode="auto">
            <a:xfrm>
              <a:off x="4315" y="2223"/>
              <a:ext cx="634" cy="361"/>
              <a:chOff x="4758" y="3508"/>
              <a:chExt cx="634" cy="361"/>
            </a:xfrm>
          </p:grpSpPr>
          <p:sp>
            <p:nvSpPr>
              <p:cNvPr id="81969" name="Text Box 248"/>
              <p:cNvSpPr txBox="1">
                <a:spLocks noChangeArrowheads="1"/>
              </p:cNvSpPr>
              <p:nvPr/>
            </p:nvSpPr>
            <p:spPr bwMode="auto">
              <a:xfrm>
                <a:off x="4844" y="3508"/>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CC0000"/>
                    </a:solidFill>
                  </a:rPr>
                  <a:t>subnet</a:t>
                </a:r>
              </a:p>
            </p:txBody>
          </p:sp>
          <p:sp>
            <p:nvSpPr>
              <p:cNvPr id="81970" name="Line 249"/>
              <p:cNvSpPr>
                <a:spLocks noChangeShapeType="1"/>
              </p:cNvSpPr>
              <p:nvPr/>
            </p:nvSpPr>
            <p:spPr bwMode="auto">
              <a:xfrm flipH="1">
                <a:off x="4758" y="3677"/>
                <a:ext cx="108" cy="192"/>
              </a:xfrm>
              <a:prstGeom prst="line">
                <a:avLst/>
              </a:prstGeom>
              <a:noFill/>
              <a:ln w="952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1961" name="Rectangle 250"/>
            <p:cNvSpPr>
              <a:spLocks noChangeArrowheads="1"/>
            </p:cNvSpPr>
            <p:nvPr/>
          </p:nvSpPr>
          <p:spPr bwMode="auto">
            <a:xfrm>
              <a:off x="3232" y="1363"/>
              <a:ext cx="182" cy="147"/>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81962" name="Text Box 251"/>
            <p:cNvSpPr txBox="1">
              <a:spLocks noChangeArrowheads="1"/>
            </p:cNvSpPr>
            <p:nvPr/>
          </p:nvSpPr>
          <p:spPr bwMode="auto">
            <a:xfrm>
              <a:off x="3134" y="1344"/>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223.1.1.2</a:t>
              </a:r>
              <a:endParaRPr lang="en-US" altLang="zh-CN" sz="1800">
                <a:latin typeface="Comic Sans MS" panose="030F0702030302020204" pitchFamily="66" charset="0"/>
              </a:endParaRPr>
            </a:p>
          </p:txBody>
        </p:sp>
        <p:sp>
          <p:nvSpPr>
            <p:cNvPr id="81963" name="Rectangle 252"/>
            <p:cNvSpPr>
              <a:spLocks noChangeArrowheads="1"/>
            </p:cNvSpPr>
            <p:nvPr/>
          </p:nvSpPr>
          <p:spPr bwMode="auto">
            <a:xfrm>
              <a:off x="4936" y="1354"/>
              <a:ext cx="182" cy="147"/>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81964" name="Rectangle 253"/>
            <p:cNvSpPr>
              <a:spLocks noChangeArrowheads="1"/>
            </p:cNvSpPr>
            <p:nvPr/>
          </p:nvSpPr>
          <p:spPr bwMode="auto">
            <a:xfrm>
              <a:off x="4934" y="1858"/>
              <a:ext cx="182" cy="147"/>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81965" name="Rectangle 254"/>
            <p:cNvSpPr>
              <a:spLocks noChangeArrowheads="1"/>
            </p:cNvSpPr>
            <p:nvPr/>
          </p:nvSpPr>
          <p:spPr bwMode="auto">
            <a:xfrm>
              <a:off x="4082" y="1975"/>
              <a:ext cx="182" cy="147"/>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81966" name="Text Box 255"/>
            <p:cNvSpPr txBox="1">
              <a:spLocks noChangeArrowheads="1"/>
            </p:cNvSpPr>
            <p:nvPr/>
          </p:nvSpPr>
          <p:spPr bwMode="auto">
            <a:xfrm>
              <a:off x="3782" y="1951"/>
              <a:ext cx="72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223.1.3.27</a:t>
              </a:r>
              <a:endParaRPr lang="en-US" altLang="zh-CN" sz="1800">
                <a:latin typeface="Comic Sans MS" panose="030F0702030302020204" pitchFamily="66" charset="0"/>
              </a:endParaRPr>
            </a:p>
          </p:txBody>
        </p:sp>
        <p:sp>
          <p:nvSpPr>
            <p:cNvPr id="81967" name="Text Box 256"/>
            <p:cNvSpPr txBox="1">
              <a:spLocks noChangeArrowheads="1"/>
            </p:cNvSpPr>
            <p:nvPr/>
          </p:nvSpPr>
          <p:spPr bwMode="auto">
            <a:xfrm>
              <a:off x="4529" y="1819"/>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223.1.2.2</a:t>
              </a:r>
              <a:endParaRPr lang="en-US" altLang="zh-CN" sz="1800">
                <a:latin typeface="Comic Sans MS" panose="030F0702030302020204" pitchFamily="66" charset="0"/>
              </a:endParaRPr>
            </a:p>
          </p:txBody>
        </p:sp>
        <p:sp>
          <p:nvSpPr>
            <p:cNvPr id="81968" name="Text Box 257"/>
            <p:cNvSpPr txBox="1">
              <a:spLocks noChangeArrowheads="1"/>
            </p:cNvSpPr>
            <p:nvPr/>
          </p:nvSpPr>
          <p:spPr bwMode="auto">
            <a:xfrm>
              <a:off x="4779" y="1341"/>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223.1.2.1</a:t>
              </a:r>
              <a:endParaRPr lang="en-US" altLang="zh-CN" sz="1800">
                <a:latin typeface="Comic Sans MS" panose="030F0702030302020204" pitchFamily="66" charset="0"/>
              </a:endParaRPr>
            </a:p>
          </p:txBody>
        </p:sp>
      </p:grpSp>
      <p:sp>
        <p:nvSpPr>
          <p:cNvPr id="81929" name="Line 147"/>
          <p:cNvSpPr>
            <a:spLocks noChangeShapeType="1"/>
          </p:cNvSpPr>
          <p:nvPr/>
        </p:nvSpPr>
        <p:spPr bwMode="auto">
          <a:xfrm>
            <a:off x="5519738" y="2662238"/>
            <a:ext cx="82232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930" name="Line 151"/>
          <p:cNvSpPr>
            <a:spLocks noChangeShapeType="1"/>
          </p:cNvSpPr>
          <p:nvPr/>
        </p:nvSpPr>
        <p:spPr bwMode="auto">
          <a:xfrm>
            <a:off x="6854825" y="2668588"/>
            <a:ext cx="639763"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931" name="Line 156"/>
          <p:cNvSpPr>
            <a:spLocks noChangeShapeType="1"/>
          </p:cNvSpPr>
          <p:nvPr/>
        </p:nvSpPr>
        <p:spPr bwMode="auto">
          <a:xfrm>
            <a:off x="6616700" y="3006725"/>
            <a:ext cx="3175" cy="644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373345324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73" name="Rectangle 96"/>
          <p:cNvSpPr>
            <a:spLocks noGrp="1" noChangeArrowheads="1"/>
          </p:cNvSpPr>
          <p:nvPr>
            <p:ph type="title"/>
          </p:nvPr>
        </p:nvSpPr>
        <p:spPr>
          <a:xfrm>
            <a:off x="352425" y="142875"/>
            <a:ext cx="8455025" cy="737440"/>
          </a:xfrm>
        </p:spPr>
        <p:txBody>
          <a:bodyPr/>
          <a:lstStyle/>
          <a:p>
            <a:r>
              <a:rPr lang="zh-CN" altLang="en-US">
                <a:latin typeface="Gill Sans MT" panose="020B0502020104020203" pitchFamily="34" charset="0"/>
              </a:rPr>
              <a:t>子网</a:t>
            </a:r>
          </a:p>
        </p:txBody>
      </p:sp>
      <p:sp>
        <p:nvSpPr>
          <p:cNvPr id="96" name="Freeform 2"/>
          <p:cNvSpPr>
            <a:spLocks/>
          </p:cNvSpPr>
          <p:nvPr/>
        </p:nvSpPr>
        <p:spPr bwMode="auto">
          <a:xfrm>
            <a:off x="6115050" y="2882460"/>
            <a:ext cx="1268413" cy="1463675"/>
          </a:xfrm>
          <a:custGeom>
            <a:avLst/>
            <a:gdLst>
              <a:gd name="T0" fmla="*/ 2147483647 w 799"/>
              <a:gd name="T1" fmla="*/ 2147483647 h 922"/>
              <a:gd name="T2" fmla="*/ 2147483647 w 799"/>
              <a:gd name="T3" fmla="*/ 2147483647 h 922"/>
              <a:gd name="T4" fmla="*/ 2147483647 w 799"/>
              <a:gd name="T5" fmla="*/ 2147483647 h 922"/>
              <a:gd name="T6" fmla="*/ 2147483647 w 799"/>
              <a:gd name="T7" fmla="*/ 2147483647 h 922"/>
              <a:gd name="T8" fmla="*/ 2147483647 w 799"/>
              <a:gd name="T9" fmla="*/ 2147483647 h 922"/>
              <a:gd name="T10" fmla="*/ 2147483647 w 799"/>
              <a:gd name="T11" fmla="*/ 0 h 922"/>
              <a:gd name="T12" fmla="*/ 2147483647 w 799"/>
              <a:gd name="T13" fmla="*/ 2147483647 h 922"/>
              <a:gd name="T14" fmla="*/ 0 60000 65536"/>
              <a:gd name="T15" fmla="*/ 0 60000 65536"/>
              <a:gd name="T16" fmla="*/ 0 60000 65536"/>
              <a:gd name="T17" fmla="*/ 0 60000 65536"/>
              <a:gd name="T18" fmla="*/ 0 60000 65536"/>
              <a:gd name="T19" fmla="*/ 0 60000 65536"/>
              <a:gd name="T20" fmla="*/ 0 60000 65536"/>
              <a:gd name="T21" fmla="*/ 0 w 799"/>
              <a:gd name="T22" fmla="*/ 0 h 922"/>
              <a:gd name="T23" fmla="*/ 799 w 799"/>
              <a:gd name="T24" fmla="*/ 922 h 9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9" h="922">
                <a:moveTo>
                  <a:pt x="6" y="66"/>
                </a:moveTo>
                <a:cubicBezTo>
                  <a:pt x="13" y="117"/>
                  <a:pt x="234" y="314"/>
                  <a:pt x="341" y="446"/>
                </a:cubicBezTo>
                <a:cubicBezTo>
                  <a:pt x="448" y="578"/>
                  <a:pt x="577" y="794"/>
                  <a:pt x="648" y="858"/>
                </a:cubicBezTo>
                <a:cubicBezTo>
                  <a:pt x="719" y="922"/>
                  <a:pt x="799" y="912"/>
                  <a:pt x="768" y="828"/>
                </a:cubicBezTo>
                <a:cubicBezTo>
                  <a:pt x="737" y="744"/>
                  <a:pt x="581" y="492"/>
                  <a:pt x="463" y="354"/>
                </a:cubicBezTo>
                <a:cubicBezTo>
                  <a:pt x="345" y="216"/>
                  <a:pt x="136" y="48"/>
                  <a:pt x="60" y="0"/>
                </a:cubicBezTo>
                <a:cubicBezTo>
                  <a:pt x="25" y="47"/>
                  <a:pt x="0" y="15"/>
                  <a:pt x="6" y="6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97" name="Freeform 3"/>
          <p:cNvSpPr>
            <a:spLocks/>
          </p:cNvSpPr>
          <p:nvPr/>
        </p:nvSpPr>
        <p:spPr bwMode="auto">
          <a:xfrm>
            <a:off x="4819650" y="4393760"/>
            <a:ext cx="2257425" cy="327025"/>
          </a:xfrm>
          <a:custGeom>
            <a:avLst/>
            <a:gdLst>
              <a:gd name="T0" fmla="*/ 2147483647 w 1422"/>
              <a:gd name="T1" fmla="*/ 2147483647 h 206"/>
              <a:gd name="T2" fmla="*/ 2147483647 w 1422"/>
              <a:gd name="T3" fmla="*/ 2147483647 h 206"/>
              <a:gd name="T4" fmla="*/ 2147483647 w 1422"/>
              <a:gd name="T5" fmla="*/ 2147483647 h 206"/>
              <a:gd name="T6" fmla="*/ 2147483647 w 1422"/>
              <a:gd name="T7" fmla="*/ 2147483647 h 206"/>
              <a:gd name="T8" fmla="*/ 2147483647 w 1422"/>
              <a:gd name="T9" fmla="*/ 2147483647 h 206"/>
              <a:gd name="T10" fmla="*/ 2147483647 w 1422"/>
              <a:gd name="T11" fmla="*/ 2147483647 h 206"/>
              <a:gd name="T12" fmla="*/ 2147483647 w 1422"/>
              <a:gd name="T13" fmla="*/ 2147483647 h 206"/>
              <a:gd name="T14" fmla="*/ 0 60000 65536"/>
              <a:gd name="T15" fmla="*/ 0 60000 65536"/>
              <a:gd name="T16" fmla="*/ 0 60000 65536"/>
              <a:gd name="T17" fmla="*/ 0 60000 65536"/>
              <a:gd name="T18" fmla="*/ 0 60000 65536"/>
              <a:gd name="T19" fmla="*/ 0 60000 65536"/>
              <a:gd name="T20" fmla="*/ 0 60000 65536"/>
              <a:gd name="T21" fmla="*/ 0 w 1422"/>
              <a:gd name="T22" fmla="*/ 0 h 206"/>
              <a:gd name="T23" fmla="*/ 1422 w 1422"/>
              <a:gd name="T24" fmla="*/ 206 h 2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22" h="206">
                <a:moveTo>
                  <a:pt x="42" y="176"/>
                </a:moveTo>
                <a:cubicBezTo>
                  <a:pt x="84" y="206"/>
                  <a:pt x="437" y="167"/>
                  <a:pt x="641" y="166"/>
                </a:cubicBezTo>
                <a:cubicBezTo>
                  <a:pt x="845" y="165"/>
                  <a:pt x="1153" y="192"/>
                  <a:pt x="1266" y="170"/>
                </a:cubicBezTo>
                <a:cubicBezTo>
                  <a:pt x="1379" y="148"/>
                  <a:pt x="1422" y="58"/>
                  <a:pt x="1320" y="32"/>
                </a:cubicBezTo>
                <a:cubicBezTo>
                  <a:pt x="1218" y="6"/>
                  <a:pt x="869" y="15"/>
                  <a:pt x="657" y="14"/>
                </a:cubicBezTo>
                <a:cubicBezTo>
                  <a:pt x="445" y="13"/>
                  <a:pt x="147" y="0"/>
                  <a:pt x="45" y="27"/>
                </a:cubicBezTo>
                <a:cubicBezTo>
                  <a:pt x="56" y="84"/>
                  <a:pt x="0" y="146"/>
                  <a:pt x="42" y="17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98" name="Freeform 4"/>
          <p:cNvSpPr>
            <a:spLocks/>
          </p:cNvSpPr>
          <p:nvPr/>
        </p:nvSpPr>
        <p:spPr bwMode="auto">
          <a:xfrm>
            <a:off x="4562475" y="2806260"/>
            <a:ext cx="1158875" cy="1547813"/>
          </a:xfrm>
          <a:custGeom>
            <a:avLst/>
            <a:gdLst>
              <a:gd name="T0" fmla="*/ 2147483647 w 730"/>
              <a:gd name="T1" fmla="*/ 2147483647 h 975"/>
              <a:gd name="T2" fmla="*/ 2147483647 w 730"/>
              <a:gd name="T3" fmla="*/ 2147483647 h 975"/>
              <a:gd name="T4" fmla="*/ 2147483647 w 730"/>
              <a:gd name="T5" fmla="*/ 2147483647 h 975"/>
              <a:gd name="T6" fmla="*/ 2147483647 w 730"/>
              <a:gd name="T7" fmla="*/ 2147483647 h 975"/>
              <a:gd name="T8" fmla="*/ 2147483647 w 730"/>
              <a:gd name="T9" fmla="*/ 2147483647 h 975"/>
              <a:gd name="T10" fmla="*/ 0 w 730"/>
              <a:gd name="T11" fmla="*/ 2147483647 h 975"/>
              <a:gd name="T12" fmla="*/ 2147483647 w 730"/>
              <a:gd name="T13" fmla="*/ 2147483647 h 975"/>
              <a:gd name="T14" fmla="*/ 0 60000 65536"/>
              <a:gd name="T15" fmla="*/ 0 60000 65536"/>
              <a:gd name="T16" fmla="*/ 0 60000 65536"/>
              <a:gd name="T17" fmla="*/ 0 60000 65536"/>
              <a:gd name="T18" fmla="*/ 0 60000 65536"/>
              <a:gd name="T19" fmla="*/ 0 60000 65536"/>
              <a:gd name="T20" fmla="*/ 0 60000 65536"/>
              <a:gd name="T21" fmla="*/ 0 w 730"/>
              <a:gd name="T22" fmla="*/ 0 h 975"/>
              <a:gd name="T23" fmla="*/ 730 w 730"/>
              <a:gd name="T24" fmla="*/ 975 h 9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0" h="975">
                <a:moveTo>
                  <a:pt x="157" y="952"/>
                </a:moveTo>
                <a:cubicBezTo>
                  <a:pt x="272" y="930"/>
                  <a:pt x="357" y="644"/>
                  <a:pt x="462" y="498"/>
                </a:cubicBezTo>
                <a:cubicBezTo>
                  <a:pt x="554" y="363"/>
                  <a:pt x="686" y="220"/>
                  <a:pt x="708" y="144"/>
                </a:cubicBezTo>
                <a:cubicBezTo>
                  <a:pt x="730" y="68"/>
                  <a:pt x="654" y="0"/>
                  <a:pt x="594" y="42"/>
                </a:cubicBezTo>
                <a:cubicBezTo>
                  <a:pt x="534" y="84"/>
                  <a:pt x="447" y="253"/>
                  <a:pt x="348" y="396"/>
                </a:cubicBezTo>
                <a:cubicBezTo>
                  <a:pt x="249" y="539"/>
                  <a:pt x="32" y="807"/>
                  <a:pt x="0" y="900"/>
                </a:cubicBezTo>
                <a:cubicBezTo>
                  <a:pt x="53" y="924"/>
                  <a:pt x="43" y="975"/>
                  <a:pt x="157" y="952"/>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99" name="Freeform 5"/>
          <p:cNvSpPr>
            <a:spLocks/>
          </p:cNvSpPr>
          <p:nvPr/>
        </p:nvSpPr>
        <p:spPr bwMode="auto">
          <a:xfrm rot="5265760">
            <a:off x="5276851" y="569472"/>
            <a:ext cx="1612900" cy="2162175"/>
          </a:xfrm>
          <a:custGeom>
            <a:avLst/>
            <a:gdLst>
              <a:gd name="T0" fmla="*/ 2147483647 w 1223"/>
              <a:gd name="T1" fmla="*/ 2147483647 h 1291"/>
              <a:gd name="T2" fmla="*/ 2147483647 w 1223"/>
              <a:gd name="T3" fmla="*/ 2147483647 h 1291"/>
              <a:gd name="T4" fmla="*/ 2147483647 w 1223"/>
              <a:gd name="T5" fmla="*/ 2147483647 h 1291"/>
              <a:gd name="T6" fmla="*/ 2147483647 w 1223"/>
              <a:gd name="T7" fmla="*/ 2147483647 h 1291"/>
              <a:gd name="T8" fmla="*/ 2147483647 w 1223"/>
              <a:gd name="T9" fmla="*/ 2147483647 h 1291"/>
              <a:gd name="T10" fmla="*/ 2147483647 w 1223"/>
              <a:gd name="T11" fmla="*/ 2147483647 h 1291"/>
              <a:gd name="T12" fmla="*/ 2147483647 w 1223"/>
              <a:gd name="T13" fmla="*/ 2147483647 h 1291"/>
              <a:gd name="T14" fmla="*/ 2147483647 w 1223"/>
              <a:gd name="T15" fmla="*/ 2147483647 h 1291"/>
              <a:gd name="T16" fmla="*/ 2147483647 w 1223"/>
              <a:gd name="T17" fmla="*/ 2147483647 h 1291"/>
              <a:gd name="T18" fmla="*/ 2147483647 w 1223"/>
              <a:gd name="T19" fmla="*/ 2147483647 h 1291"/>
              <a:gd name="T20" fmla="*/ 2147483647 w 1223"/>
              <a:gd name="T21" fmla="*/ 2147483647 h 1291"/>
              <a:gd name="T22" fmla="*/ 2147483647 w 1223"/>
              <a:gd name="T23" fmla="*/ 2147483647 h 1291"/>
              <a:gd name="T24" fmla="*/ 2147483647 w 1223"/>
              <a:gd name="T25" fmla="*/ 2147483647 h 1291"/>
              <a:gd name="T26" fmla="*/ 2147483647 w 1223"/>
              <a:gd name="T27" fmla="*/ 2147483647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0" name="Rectangle 7"/>
          <p:cNvSpPr txBox="1">
            <a:spLocks noChangeArrowheads="1"/>
          </p:cNvSpPr>
          <p:nvPr/>
        </p:nvSpPr>
        <p:spPr>
          <a:xfrm>
            <a:off x="193675" y="1357713"/>
            <a:ext cx="3695700" cy="4648200"/>
          </a:xfrm>
          <a:prstGeom prst="rect">
            <a:avLst/>
          </a:prstGeom>
        </p:spPr>
        <p:txBody>
          <a:bodyPr/>
          <a:lstStyle>
            <a:lvl1pPr marL="342900" indent="-342900" algn="l" rtl="0" eaLnBrk="0" fontAlgn="base" hangingPunct="0">
              <a:spcBef>
                <a:spcPct val="20000"/>
              </a:spcBef>
              <a:spcAft>
                <a:spcPct val="0"/>
              </a:spcAft>
              <a:buClr>
                <a:schemeClr val="hlink"/>
              </a:buClr>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2400">
                <a:solidFill>
                  <a:schemeClr val="tx1"/>
                </a:solidFill>
                <a:latin typeface="+mn-lt"/>
                <a:ea typeface="+mn-ea"/>
              </a:defRPr>
            </a:lvl2pPr>
            <a:lvl3pPr marL="1143000" indent="-228600" algn="l" rtl="0" eaLnBrk="0" fontAlgn="base" hangingPunct="0">
              <a:spcBef>
                <a:spcPct val="20000"/>
              </a:spcBef>
              <a:spcAft>
                <a:spcPct val="0"/>
              </a:spcAft>
              <a:buClr>
                <a:schemeClr val="hlink"/>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Char char="•"/>
              <a:defRPr sz="2000">
                <a:solidFill>
                  <a:schemeClr val="tx1"/>
                </a:solidFill>
                <a:latin typeface="+mn-lt"/>
                <a:ea typeface="+mn-ea"/>
              </a:defRPr>
            </a:lvl9pPr>
          </a:lstStyle>
          <a:p>
            <a:pPr marL="0" indent="0">
              <a:spcBef>
                <a:spcPts val="600"/>
              </a:spcBef>
              <a:buNone/>
              <a:defRPr/>
            </a:pPr>
            <a:r>
              <a:rPr lang="en-US" altLang="zh-CN" kern="0">
                <a:solidFill>
                  <a:srgbClr val="000099"/>
                </a:solidFill>
              </a:rPr>
              <a:t>What subnets are present here? </a:t>
            </a:r>
          </a:p>
          <a:p>
            <a:pPr>
              <a:buFont typeface="Wingdings" charset="0"/>
              <a:buNone/>
              <a:defRPr/>
            </a:pPr>
            <a:endParaRPr lang="en-US" kern="0">
              <a:solidFill>
                <a:srgbClr val="000099"/>
              </a:solidFill>
            </a:endParaRPr>
          </a:p>
          <a:p>
            <a:pPr>
              <a:buFont typeface="Wingdings" charset="0"/>
              <a:buNone/>
              <a:defRPr/>
            </a:pPr>
            <a:endParaRPr lang="en-US" kern="0">
              <a:solidFill>
                <a:srgbClr val="000099"/>
              </a:solidFill>
            </a:endParaRPr>
          </a:p>
          <a:p>
            <a:pPr>
              <a:buFont typeface="Wingdings" charset="0"/>
              <a:buNone/>
              <a:defRPr/>
            </a:pPr>
            <a:r>
              <a:rPr lang="en-US" kern="0">
                <a:solidFill>
                  <a:srgbClr val="000099"/>
                </a:solidFill>
              </a:rPr>
              <a:t>how many?</a:t>
            </a:r>
          </a:p>
        </p:txBody>
      </p:sp>
      <p:sp>
        <p:nvSpPr>
          <p:cNvPr id="101" name="Line 10"/>
          <p:cNvSpPr>
            <a:spLocks noChangeShapeType="1"/>
          </p:cNvSpPr>
          <p:nvPr/>
        </p:nvSpPr>
        <p:spPr bwMode="auto">
          <a:xfrm flipH="1" flipV="1">
            <a:off x="6727825" y="1464823"/>
            <a:ext cx="3175" cy="1651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2" name="Line 11"/>
          <p:cNvSpPr>
            <a:spLocks noChangeShapeType="1"/>
          </p:cNvSpPr>
          <p:nvPr/>
        </p:nvSpPr>
        <p:spPr bwMode="auto">
          <a:xfrm flipH="1">
            <a:off x="5227638" y="1410848"/>
            <a:ext cx="3175" cy="2254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 name="Line 14"/>
          <p:cNvSpPr>
            <a:spLocks noChangeShapeType="1"/>
          </p:cNvSpPr>
          <p:nvPr/>
        </p:nvSpPr>
        <p:spPr bwMode="auto">
          <a:xfrm flipH="1">
            <a:off x="5856288" y="1853760"/>
            <a:ext cx="3175" cy="5921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 name="Text Box 15"/>
          <p:cNvSpPr txBox="1">
            <a:spLocks noChangeArrowheads="1"/>
          </p:cNvSpPr>
          <p:nvPr/>
        </p:nvSpPr>
        <p:spPr bwMode="auto">
          <a:xfrm>
            <a:off x="4237038" y="1409260"/>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223.1.1.1</a:t>
            </a:r>
            <a:endParaRPr lang="en-US" altLang="zh-CN" sz="1800">
              <a:latin typeface="Comic Sans MS" panose="030F0702030302020204" pitchFamily="66" charset="0"/>
            </a:endParaRPr>
          </a:p>
        </p:txBody>
      </p:sp>
      <p:sp>
        <p:nvSpPr>
          <p:cNvPr id="105" name="Rectangle 16"/>
          <p:cNvSpPr>
            <a:spLocks noChangeArrowheads="1"/>
          </p:cNvSpPr>
          <p:nvPr/>
        </p:nvSpPr>
        <p:spPr bwMode="auto">
          <a:xfrm>
            <a:off x="5729288" y="2115698"/>
            <a:ext cx="309562" cy="180975"/>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106" name="Text Box 17"/>
          <p:cNvSpPr txBox="1">
            <a:spLocks noChangeArrowheads="1"/>
          </p:cNvSpPr>
          <p:nvPr/>
        </p:nvSpPr>
        <p:spPr bwMode="auto">
          <a:xfrm>
            <a:off x="5372100" y="201727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223.1.1.3</a:t>
            </a:r>
            <a:endParaRPr lang="en-US" altLang="zh-CN" sz="1800">
              <a:latin typeface="Comic Sans MS" panose="030F0702030302020204" pitchFamily="66" charset="0"/>
            </a:endParaRPr>
          </a:p>
        </p:txBody>
      </p:sp>
      <p:sp>
        <p:nvSpPr>
          <p:cNvPr id="107" name="Text Box 18"/>
          <p:cNvSpPr txBox="1">
            <a:spLocks noChangeArrowheads="1"/>
          </p:cNvSpPr>
          <p:nvPr/>
        </p:nvSpPr>
        <p:spPr bwMode="auto">
          <a:xfrm>
            <a:off x="6684963" y="141402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223.1.1.4</a:t>
            </a:r>
            <a:endParaRPr lang="en-US" altLang="zh-CN" sz="1800">
              <a:latin typeface="Comic Sans MS" panose="030F0702030302020204" pitchFamily="66" charset="0"/>
            </a:endParaRPr>
          </a:p>
        </p:txBody>
      </p:sp>
      <p:sp>
        <p:nvSpPr>
          <p:cNvPr id="108" name="Freeform 19"/>
          <p:cNvSpPr>
            <a:spLocks/>
          </p:cNvSpPr>
          <p:nvPr/>
        </p:nvSpPr>
        <p:spPr bwMode="auto">
          <a:xfrm>
            <a:off x="3622675" y="4500123"/>
            <a:ext cx="1539875" cy="1658937"/>
          </a:xfrm>
          <a:custGeom>
            <a:avLst/>
            <a:gdLst>
              <a:gd name="T0" fmla="*/ 2147483647 w 970"/>
              <a:gd name="T1" fmla="*/ 2147483647 h 939"/>
              <a:gd name="T2" fmla="*/ 2147483647 w 970"/>
              <a:gd name="T3" fmla="*/ 2147483647 h 939"/>
              <a:gd name="T4" fmla="*/ 2147483647 w 970"/>
              <a:gd name="T5" fmla="*/ 2147483647 h 939"/>
              <a:gd name="T6" fmla="*/ 2147483647 w 970"/>
              <a:gd name="T7" fmla="*/ 2147483647 h 939"/>
              <a:gd name="T8" fmla="*/ 2147483647 w 970"/>
              <a:gd name="T9" fmla="*/ 2147483647 h 939"/>
              <a:gd name="T10" fmla="*/ 2147483647 w 970"/>
              <a:gd name="T11" fmla="*/ 2147483647 h 939"/>
              <a:gd name="T12" fmla="*/ 2147483647 w 970"/>
              <a:gd name="T13" fmla="*/ 2147483647 h 939"/>
              <a:gd name="T14" fmla="*/ 2147483647 w 970"/>
              <a:gd name="T15" fmla="*/ 2147483647 h 939"/>
              <a:gd name="T16" fmla="*/ 2147483647 w 970"/>
              <a:gd name="T17" fmla="*/ 2147483647 h 939"/>
              <a:gd name="T18" fmla="*/ 2147483647 w 970"/>
              <a:gd name="T19" fmla="*/ 2147483647 h 939"/>
              <a:gd name="T20" fmla="*/ 2147483647 w 970"/>
              <a:gd name="T21" fmla="*/ 2147483647 h 939"/>
              <a:gd name="T22" fmla="*/ 2147483647 w 970"/>
              <a:gd name="T23" fmla="*/ 2147483647 h 939"/>
              <a:gd name="T24" fmla="*/ 2147483647 w 970"/>
              <a:gd name="T25" fmla="*/ 2147483647 h 93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70"/>
              <a:gd name="T40" fmla="*/ 0 h 939"/>
              <a:gd name="T41" fmla="*/ 970 w 970"/>
              <a:gd name="T42" fmla="*/ 939 h 93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70" h="939">
                <a:moveTo>
                  <a:pt x="451" y="41"/>
                </a:moveTo>
                <a:cubicBezTo>
                  <a:pt x="415" y="47"/>
                  <a:pt x="452" y="358"/>
                  <a:pt x="388" y="431"/>
                </a:cubicBezTo>
                <a:cubicBezTo>
                  <a:pt x="324" y="504"/>
                  <a:pt x="128" y="419"/>
                  <a:pt x="64" y="479"/>
                </a:cubicBezTo>
                <a:cubicBezTo>
                  <a:pt x="0" y="539"/>
                  <a:pt x="1" y="718"/>
                  <a:pt x="7" y="791"/>
                </a:cubicBezTo>
                <a:cubicBezTo>
                  <a:pt x="13" y="864"/>
                  <a:pt x="31" y="901"/>
                  <a:pt x="100" y="920"/>
                </a:cubicBezTo>
                <a:cubicBezTo>
                  <a:pt x="169" y="939"/>
                  <a:pt x="329" y="908"/>
                  <a:pt x="421" y="905"/>
                </a:cubicBezTo>
                <a:cubicBezTo>
                  <a:pt x="513" y="902"/>
                  <a:pt x="572" y="913"/>
                  <a:pt x="652" y="905"/>
                </a:cubicBezTo>
                <a:cubicBezTo>
                  <a:pt x="732" y="897"/>
                  <a:pt x="860" y="929"/>
                  <a:pt x="904" y="857"/>
                </a:cubicBezTo>
                <a:cubicBezTo>
                  <a:pt x="948" y="785"/>
                  <a:pt x="970" y="542"/>
                  <a:pt x="916" y="473"/>
                </a:cubicBezTo>
                <a:cubicBezTo>
                  <a:pt x="862" y="404"/>
                  <a:pt x="645" y="511"/>
                  <a:pt x="580" y="443"/>
                </a:cubicBezTo>
                <a:cubicBezTo>
                  <a:pt x="515" y="375"/>
                  <a:pt x="534" y="130"/>
                  <a:pt x="526" y="65"/>
                </a:cubicBezTo>
                <a:cubicBezTo>
                  <a:pt x="518" y="0"/>
                  <a:pt x="542" y="57"/>
                  <a:pt x="529" y="53"/>
                </a:cubicBezTo>
                <a:cubicBezTo>
                  <a:pt x="520" y="26"/>
                  <a:pt x="487" y="35"/>
                  <a:pt x="451" y="4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9" name="Line 34"/>
          <p:cNvSpPr>
            <a:spLocks noChangeShapeType="1"/>
          </p:cNvSpPr>
          <p:nvPr/>
        </p:nvSpPr>
        <p:spPr bwMode="auto">
          <a:xfrm>
            <a:off x="4378325" y="4730310"/>
            <a:ext cx="7938" cy="5619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0" name="Line 36"/>
          <p:cNvSpPr>
            <a:spLocks noChangeShapeType="1"/>
          </p:cNvSpPr>
          <p:nvPr/>
        </p:nvSpPr>
        <p:spPr bwMode="auto">
          <a:xfrm flipH="1" flipV="1">
            <a:off x="3870325" y="5451035"/>
            <a:ext cx="3175" cy="1698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1" name="Line 37"/>
          <p:cNvSpPr>
            <a:spLocks noChangeShapeType="1"/>
          </p:cNvSpPr>
          <p:nvPr/>
        </p:nvSpPr>
        <p:spPr bwMode="auto">
          <a:xfrm flipH="1" flipV="1">
            <a:off x="4865688" y="5436748"/>
            <a:ext cx="3175"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2" name="Text Box 40"/>
          <p:cNvSpPr txBox="1">
            <a:spLocks noChangeArrowheads="1"/>
          </p:cNvSpPr>
          <p:nvPr/>
        </p:nvSpPr>
        <p:spPr bwMode="auto">
          <a:xfrm>
            <a:off x="4813300" y="5324035"/>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223.1.2.2</a:t>
            </a:r>
            <a:endParaRPr lang="en-US" altLang="zh-CN" sz="1800">
              <a:latin typeface="Comic Sans MS" panose="030F0702030302020204" pitchFamily="66" charset="0"/>
            </a:endParaRPr>
          </a:p>
        </p:txBody>
      </p:sp>
      <p:sp>
        <p:nvSpPr>
          <p:cNvPr id="113" name="Text Box 41"/>
          <p:cNvSpPr txBox="1">
            <a:spLocks noChangeArrowheads="1"/>
          </p:cNvSpPr>
          <p:nvPr/>
        </p:nvSpPr>
        <p:spPr bwMode="auto">
          <a:xfrm>
            <a:off x="2917825" y="531927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223.1.2.1</a:t>
            </a:r>
            <a:endParaRPr lang="en-US" altLang="zh-CN" sz="1800">
              <a:latin typeface="Comic Sans MS" panose="030F0702030302020204" pitchFamily="66" charset="0"/>
            </a:endParaRPr>
          </a:p>
        </p:txBody>
      </p:sp>
      <p:sp>
        <p:nvSpPr>
          <p:cNvPr id="114" name="Rectangle 42"/>
          <p:cNvSpPr>
            <a:spLocks noChangeArrowheads="1"/>
          </p:cNvSpPr>
          <p:nvPr/>
        </p:nvSpPr>
        <p:spPr bwMode="auto">
          <a:xfrm>
            <a:off x="4319588" y="4830323"/>
            <a:ext cx="128587" cy="180975"/>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115" name="Text Box 43"/>
          <p:cNvSpPr txBox="1">
            <a:spLocks noChangeArrowheads="1"/>
          </p:cNvSpPr>
          <p:nvPr/>
        </p:nvSpPr>
        <p:spPr bwMode="auto">
          <a:xfrm>
            <a:off x="3876675" y="4769998"/>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223.1.2.6</a:t>
            </a:r>
            <a:endParaRPr lang="en-US" altLang="zh-CN" sz="1800">
              <a:latin typeface="Comic Sans MS" panose="030F0702030302020204" pitchFamily="66" charset="0"/>
            </a:endParaRPr>
          </a:p>
        </p:txBody>
      </p:sp>
      <p:sp>
        <p:nvSpPr>
          <p:cNvPr id="116" name="Freeform 45"/>
          <p:cNvSpPr>
            <a:spLocks/>
          </p:cNvSpPr>
          <p:nvPr/>
        </p:nvSpPr>
        <p:spPr bwMode="auto">
          <a:xfrm>
            <a:off x="6640513" y="4479485"/>
            <a:ext cx="1539875" cy="1670050"/>
          </a:xfrm>
          <a:custGeom>
            <a:avLst/>
            <a:gdLst>
              <a:gd name="T0" fmla="*/ 2147483647 w 970"/>
              <a:gd name="T1" fmla="*/ 2147483647 h 939"/>
              <a:gd name="T2" fmla="*/ 2147483647 w 970"/>
              <a:gd name="T3" fmla="*/ 2147483647 h 939"/>
              <a:gd name="T4" fmla="*/ 2147483647 w 970"/>
              <a:gd name="T5" fmla="*/ 2147483647 h 939"/>
              <a:gd name="T6" fmla="*/ 2147483647 w 970"/>
              <a:gd name="T7" fmla="*/ 2147483647 h 939"/>
              <a:gd name="T8" fmla="*/ 2147483647 w 970"/>
              <a:gd name="T9" fmla="*/ 2147483647 h 939"/>
              <a:gd name="T10" fmla="*/ 2147483647 w 970"/>
              <a:gd name="T11" fmla="*/ 2147483647 h 939"/>
              <a:gd name="T12" fmla="*/ 2147483647 w 970"/>
              <a:gd name="T13" fmla="*/ 2147483647 h 939"/>
              <a:gd name="T14" fmla="*/ 2147483647 w 970"/>
              <a:gd name="T15" fmla="*/ 2147483647 h 939"/>
              <a:gd name="T16" fmla="*/ 2147483647 w 970"/>
              <a:gd name="T17" fmla="*/ 2147483647 h 939"/>
              <a:gd name="T18" fmla="*/ 2147483647 w 970"/>
              <a:gd name="T19" fmla="*/ 2147483647 h 939"/>
              <a:gd name="T20" fmla="*/ 2147483647 w 970"/>
              <a:gd name="T21" fmla="*/ 2147483647 h 939"/>
              <a:gd name="T22" fmla="*/ 2147483647 w 970"/>
              <a:gd name="T23" fmla="*/ 2147483647 h 939"/>
              <a:gd name="T24" fmla="*/ 2147483647 w 970"/>
              <a:gd name="T25" fmla="*/ 2147483647 h 93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70"/>
              <a:gd name="T40" fmla="*/ 0 h 939"/>
              <a:gd name="T41" fmla="*/ 970 w 970"/>
              <a:gd name="T42" fmla="*/ 939 h 93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70" h="939">
                <a:moveTo>
                  <a:pt x="451" y="41"/>
                </a:moveTo>
                <a:cubicBezTo>
                  <a:pt x="415" y="47"/>
                  <a:pt x="452" y="358"/>
                  <a:pt x="388" y="431"/>
                </a:cubicBezTo>
                <a:cubicBezTo>
                  <a:pt x="324" y="504"/>
                  <a:pt x="128" y="419"/>
                  <a:pt x="64" y="479"/>
                </a:cubicBezTo>
                <a:cubicBezTo>
                  <a:pt x="0" y="539"/>
                  <a:pt x="1" y="718"/>
                  <a:pt x="7" y="791"/>
                </a:cubicBezTo>
                <a:cubicBezTo>
                  <a:pt x="13" y="864"/>
                  <a:pt x="31" y="901"/>
                  <a:pt x="100" y="920"/>
                </a:cubicBezTo>
                <a:cubicBezTo>
                  <a:pt x="169" y="939"/>
                  <a:pt x="329" y="908"/>
                  <a:pt x="421" y="905"/>
                </a:cubicBezTo>
                <a:cubicBezTo>
                  <a:pt x="513" y="902"/>
                  <a:pt x="572" y="913"/>
                  <a:pt x="652" y="905"/>
                </a:cubicBezTo>
                <a:cubicBezTo>
                  <a:pt x="732" y="897"/>
                  <a:pt x="860" y="929"/>
                  <a:pt x="904" y="857"/>
                </a:cubicBezTo>
                <a:cubicBezTo>
                  <a:pt x="948" y="785"/>
                  <a:pt x="970" y="542"/>
                  <a:pt x="916" y="473"/>
                </a:cubicBezTo>
                <a:cubicBezTo>
                  <a:pt x="862" y="404"/>
                  <a:pt x="645" y="511"/>
                  <a:pt x="580" y="443"/>
                </a:cubicBezTo>
                <a:cubicBezTo>
                  <a:pt x="515" y="375"/>
                  <a:pt x="534" y="130"/>
                  <a:pt x="526" y="65"/>
                </a:cubicBezTo>
                <a:cubicBezTo>
                  <a:pt x="518" y="0"/>
                  <a:pt x="542" y="57"/>
                  <a:pt x="529" y="53"/>
                </a:cubicBezTo>
                <a:cubicBezTo>
                  <a:pt x="520" y="26"/>
                  <a:pt x="487" y="35"/>
                  <a:pt x="451" y="4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17" name="Line 60"/>
          <p:cNvSpPr>
            <a:spLocks noChangeShapeType="1"/>
          </p:cNvSpPr>
          <p:nvPr/>
        </p:nvSpPr>
        <p:spPr bwMode="auto">
          <a:xfrm>
            <a:off x="7407275" y="4749360"/>
            <a:ext cx="1588" cy="5207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8" name="Line 62"/>
          <p:cNvSpPr>
            <a:spLocks noChangeShapeType="1"/>
          </p:cNvSpPr>
          <p:nvPr/>
        </p:nvSpPr>
        <p:spPr bwMode="auto">
          <a:xfrm flipH="1" flipV="1">
            <a:off x="6899275" y="5470085"/>
            <a:ext cx="3175" cy="1698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9" name="Line 63"/>
          <p:cNvSpPr>
            <a:spLocks noChangeShapeType="1"/>
          </p:cNvSpPr>
          <p:nvPr/>
        </p:nvSpPr>
        <p:spPr bwMode="auto">
          <a:xfrm flipH="1" flipV="1">
            <a:off x="7894638" y="5455798"/>
            <a:ext cx="3175"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0" name="Text Box 66"/>
          <p:cNvSpPr txBox="1">
            <a:spLocks noChangeArrowheads="1"/>
          </p:cNvSpPr>
          <p:nvPr/>
        </p:nvSpPr>
        <p:spPr bwMode="auto">
          <a:xfrm>
            <a:off x="7842250" y="5343085"/>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223.1.3.2</a:t>
            </a:r>
            <a:endParaRPr lang="en-US" altLang="zh-CN" sz="1800">
              <a:latin typeface="Comic Sans MS" panose="030F0702030302020204" pitchFamily="66" charset="0"/>
            </a:endParaRPr>
          </a:p>
        </p:txBody>
      </p:sp>
      <p:sp>
        <p:nvSpPr>
          <p:cNvPr id="121" name="Text Box 67"/>
          <p:cNvSpPr txBox="1">
            <a:spLocks noChangeArrowheads="1"/>
          </p:cNvSpPr>
          <p:nvPr/>
        </p:nvSpPr>
        <p:spPr bwMode="auto">
          <a:xfrm>
            <a:off x="5946775" y="533832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223.1.3.1</a:t>
            </a:r>
            <a:endParaRPr lang="en-US" altLang="zh-CN" sz="1800">
              <a:latin typeface="Comic Sans MS" panose="030F0702030302020204" pitchFamily="66" charset="0"/>
            </a:endParaRPr>
          </a:p>
        </p:txBody>
      </p:sp>
      <p:sp>
        <p:nvSpPr>
          <p:cNvPr id="122" name="Rectangle 68"/>
          <p:cNvSpPr>
            <a:spLocks noChangeArrowheads="1"/>
          </p:cNvSpPr>
          <p:nvPr/>
        </p:nvSpPr>
        <p:spPr bwMode="auto">
          <a:xfrm>
            <a:off x="7348538" y="4849373"/>
            <a:ext cx="128587" cy="180975"/>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123" name="Text Box 69"/>
          <p:cNvSpPr txBox="1">
            <a:spLocks noChangeArrowheads="1"/>
          </p:cNvSpPr>
          <p:nvPr/>
        </p:nvSpPr>
        <p:spPr bwMode="auto">
          <a:xfrm>
            <a:off x="6899275" y="4814448"/>
            <a:ext cx="11445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223.1.3.27</a:t>
            </a:r>
            <a:endParaRPr lang="en-US" altLang="zh-CN" sz="1800">
              <a:latin typeface="Comic Sans MS" panose="030F0702030302020204" pitchFamily="66" charset="0"/>
            </a:endParaRPr>
          </a:p>
        </p:txBody>
      </p:sp>
      <p:sp>
        <p:nvSpPr>
          <p:cNvPr id="124" name="Line 84"/>
          <p:cNvSpPr>
            <a:spLocks noChangeShapeType="1"/>
          </p:cNvSpPr>
          <p:nvPr/>
        </p:nvSpPr>
        <p:spPr bwMode="auto">
          <a:xfrm flipH="1" flipV="1">
            <a:off x="6108700" y="1369573"/>
            <a:ext cx="3175" cy="2651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5" name="Text Box 86"/>
          <p:cNvSpPr txBox="1">
            <a:spLocks noChangeArrowheads="1"/>
          </p:cNvSpPr>
          <p:nvPr/>
        </p:nvSpPr>
        <p:spPr bwMode="auto">
          <a:xfrm>
            <a:off x="5618163" y="62027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223.1.1.2</a:t>
            </a:r>
            <a:endParaRPr lang="en-US" altLang="zh-CN" sz="1600">
              <a:latin typeface="Comic Sans MS" panose="030F0702030302020204" pitchFamily="66" charset="0"/>
            </a:endParaRPr>
          </a:p>
        </p:txBody>
      </p:sp>
      <p:sp>
        <p:nvSpPr>
          <p:cNvPr id="126" name="Line 87"/>
          <p:cNvSpPr>
            <a:spLocks noChangeShapeType="1"/>
          </p:cNvSpPr>
          <p:nvPr/>
        </p:nvSpPr>
        <p:spPr bwMode="auto">
          <a:xfrm flipV="1">
            <a:off x="4591050" y="2825310"/>
            <a:ext cx="1114425" cy="15430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 name="Line 88"/>
          <p:cNvSpPr>
            <a:spLocks noChangeShapeType="1"/>
          </p:cNvSpPr>
          <p:nvPr/>
        </p:nvSpPr>
        <p:spPr bwMode="auto">
          <a:xfrm flipH="1" flipV="1">
            <a:off x="6105525" y="2806260"/>
            <a:ext cx="1276350" cy="15430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 name="Line 89"/>
          <p:cNvSpPr>
            <a:spLocks noChangeShapeType="1"/>
          </p:cNvSpPr>
          <p:nvPr/>
        </p:nvSpPr>
        <p:spPr bwMode="auto">
          <a:xfrm flipH="1" flipV="1">
            <a:off x="4781550" y="4568385"/>
            <a:ext cx="2305050" cy="95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9" name="Text Box 90"/>
          <p:cNvSpPr txBox="1">
            <a:spLocks noChangeArrowheads="1"/>
          </p:cNvSpPr>
          <p:nvPr/>
        </p:nvSpPr>
        <p:spPr bwMode="auto">
          <a:xfrm>
            <a:off x="6184900" y="2718948"/>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223.1.7.0</a:t>
            </a:r>
            <a:endParaRPr lang="en-US" altLang="zh-CN" sz="1800">
              <a:latin typeface="Comic Sans MS" panose="030F0702030302020204" pitchFamily="66" charset="0"/>
            </a:endParaRPr>
          </a:p>
        </p:txBody>
      </p:sp>
      <p:sp>
        <p:nvSpPr>
          <p:cNvPr id="130" name="Text Box 91"/>
          <p:cNvSpPr txBox="1">
            <a:spLocks noChangeArrowheads="1"/>
          </p:cNvSpPr>
          <p:nvPr/>
        </p:nvSpPr>
        <p:spPr bwMode="auto">
          <a:xfrm>
            <a:off x="7261225" y="400482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223.1.7.1</a:t>
            </a:r>
            <a:endParaRPr lang="en-US" altLang="zh-CN" sz="1800">
              <a:latin typeface="Comic Sans MS" panose="030F0702030302020204" pitchFamily="66" charset="0"/>
            </a:endParaRPr>
          </a:p>
        </p:txBody>
      </p:sp>
      <p:sp>
        <p:nvSpPr>
          <p:cNvPr id="131" name="Text Box 92"/>
          <p:cNvSpPr txBox="1">
            <a:spLocks noChangeArrowheads="1"/>
          </p:cNvSpPr>
          <p:nvPr/>
        </p:nvSpPr>
        <p:spPr bwMode="auto">
          <a:xfrm>
            <a:off x="6022975" y="4261998"/>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223.1.8.0</a:t>
            </a:r>
            <a:endParaRPr lang="en-US" altLang="zh-CN" sz="1800">
              <a:latin typeface="Comic Sans MS" panose="030F0702030302020204" pitchFamily="66" charset="0"/>
            </a:endParaRPr>
          </a:p>
        </p:txBody>
      </p:sp>
      <p:sp>
        <p:nvSpPr>
          <p:cNvPr id="132" name="Text Box 93"/>
          <p:cNvSpPr txBox="1">
            <a:spLocks noChangeArrowheads="1"/>
          </p:cNvSpPr>
          <p:nvPr/>
        </p:nvSpPr>
        <p:spPr bwMode="auto">
          <a:xfrm>
            <a:off x="4775200" y="4261998"/>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223.1.8.1</a:t>
            </a:r>
            <a:endParaRPr lang="en-US" altLang="zh-CN" sz="1800">
              <a:latin typeface="Comic Sans MS" panose="030F0702030302020204" pitchFamily="66" charset="0"/>
            </a:endParaRPr>
          </a:p>
        </p:txBody>
      </p:sp>
      <p:sp>
        <p:nvSpPr>
          <p:cNvPr id="133" name="Text Box 94"/>
          <p:cNvSpPr txBox="1">
            <a:spLocks noChangeArrowheads="1"/>
          </p:cNvSpPr>
          <p:nvPr/>
        </p:nvSpPr>
        <p:spPr bwMode="auto">
          <a:xfrm>
            <a:off x="3698875" y="396672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223.1.9.1</a:t>
            </a:r>
            <a:endParaRPr lang="en-US" altLang="zh-CN" sz="1800">
              <a:latin typeface="Comic Sans MS" panose="030F0702030302020204" pitchFamily="66" charset="0"/>
            </a:endParaRPr>
          </a:p>
        </p:txBody>
      </p:sp>
      <p:sp>
        <p:nvSpPr>
          <p:cNvPr id="134" name="Text Box 95"/>
          <p:cNvSpPr txBox="1">
            <a:spLocks noChangeArrowheads="1"/>
          </p:cNvSpPr>
          <p:nvPr/>
        </p:nvSpPr>
        <p:spPr bwMode="auto">
          <a:xfrm>
            <a:off x="4565650" y="272847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223.1.9.2</a:t>
            </a:r>
            <a:endParaRPr lang="en-US" altLang="zh-CN" sz="1800">
              <a:latin typeface="Comic Sans MS" panose="030F0702030302020204" pitchFamily="66" charset="0"/>
            </a:endParaRPr>
          </a:p>
        </p:txBody>
      </p:sp>
      <p:grpSp>
        <p:nvGrpSpPr>
          <p:cNvPr id="137" name="Group 100"/>
          <p:cNvGrpSpPr>
            <a:grpSpLocks/>
          </p:cNvGrpSpPr>
          <p:nvPr/>
        </p:nvGrpSpPr>
        <p:grpSpPr bwMode="auto">
          <a:xfrm>
            <a:off x="5545138" y="2442723"/>
            <a:ext cx="742950" cy="388937"/>
            <a:chOff x="4396" y="1245"/>
            <a:chExt cx="672" cy="248"/>
          </a:xfrm>
        </p:grpSpPr>
        <p:sp>
          <p:nvSpPr>
            <p:cNvPr id="138"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139"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140"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141" name="Group 104"/>
            <p:cNvGrpSpPr>
              <a:grpSpLocks/>
            </p:cNvGrpSpPr>
            <p:nvPr/>
          </p:nvGrpSpPr>
          <p:grpSpPr bwMode="auto">
            <a:xfrm>
              <a:off x="4530" y="1287"/>
              <a:ext cx="377" cy="75"/>
              <a:chOff x="2468" y="1332"/>
              <a:chExt cx="310" cy="60"/>
            </a:xfrm>
          </p:grpSpPr>
          <p:sp>
            <p:nvSpPr>
              <p:cNvPr id="144" name="Freeform 10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5" name="Freeform 10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42" name="Line 107"/>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 name="Line 108"/>
            <p:cNvSpPr>
              <a:spLocks noChangeShapeType="1"/>
            </p:cNvSpPr>
            <p:nvPr/>
          </p:nvSpPr>
          <p:spPr bwMode="auto">
            <a:xfrm>
              <a:off x="5064"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46" name="Group 109"/>
          <p:cNvGrpSpPr>
            <a:grpSpLocks/>
          </p:cNvGrpSpPr>
          <p:nvPr/>
        </p:nvGrpSpPr>
        <p:grpSpPr bwMode="auto">
          <a:xfrm>
            <a:off x="7080250" y="4335023"/>
            <a:ext cx="742950" cy="388937"/>
            <a:chOff x="4396" y="1245"/>
            <a:chExt cx="672" cy="248"/>
          </a:xfrm>
        </p:grpSpPr>
        <p:sp>
          <p:nvSpPr>
            <p:cNvPr id="147"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148"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149"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150" name="Group 113"/>
            <p:cNvGrpSpPr>
              <a:grpSpLocks/>
            </p:cNvGrpSpPr>
            <p:nvPr/>
          </p:nvGrpSpPr>
          <p:grpSpPr bwMode="auto">
            <a:xfrm>
              <a:off x="4530" y="1287"/>
              <a:ext cx="377" cy="75"/>
              <a:chOff x="2468" y="1332"/>
              <a:chExt cx="310" cy="60"/>
            </a:xfrm>
          </p:grpSpPr>
          <p:sp>
            <p:nvSpPr>
              <p:cNvPr id="153" name="Freeform 11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4" name="Freeform 11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51" name="Line 116"/>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 name="Line 117"/>
            <p:cNvSpPr>
              <a:spLocks noChangeShapeType="1"/>
            </p:cNvSpPr>
            <p:nvPr/>
          </p:nvSpPr>
          <p:spPr bwMode="auto">
            <a:xfrm>
              <a:off x="5064"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55" name="Group 118"/>
          <p:cNvGrpSpPr>
            <a:grpSpLocks/>
          </p:cNvGrpSpPr>
          <p:nvPr/>
        </p:nvGrpSpPr>
        <p:grpSpPr bwMode="auto">
          <a:xfrm>
            <a:off x="4087813" y="4342960"/>
            <a:ext cx="742950" cy="388938"/>
            <a:chOff x="4396" y="1245"/>
            <a:chExt cx="672" cy="248"/>
          </a:xfrm>
        </p:grpSpPr>
        <p:sp>
          <p:nvSpPr>
            <p:cNvPr id="156"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157"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158"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159" name="Group 122"/>
            <p:cNvGrpSpPr>
              <a:grpSpLocks/>
            </p:cNvGrpSpPr>
            <p:nvPr/>
          </p:nvGrpSpPr>
          <p:grpSpPr bwMode="auto">
            <a:xfrm>
              <a:off x="4530" y="1287"/>
              <a:ext cx="377" cy="75"/>
              <a:chOff x="2468" y="1332"/>
              <a:chExt cx="310" cy="60"/>
            </a:xfrm>
          </p:grpSpPr>
          <p:sp>
            <p:nvSpPr>
              <p:cNvPr id="162" name="Freeform 12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 name="Freeform 12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0" name="Line 125"/>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1" name="Line 126"/>
            <p:cNvSpPr>
              <a:spLocks noChangeShapeType="1"/>
            </p:cNvSpPr>
            <p:nvPr/>
          </p:nvSpPr>
          <p:spPr bwMode="auto">
            <a:xfrm>
              <a:off x="5064"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64" name="Group 127"/>
          <p:cNvGrpSpPr>
            <a:grpSpLocks/>
          </p:cNvGrpSpPr>
          <p:nvPr/>
        </p:nvGrpSpPr>
        <p:grpSpPr bwMode="auto">
          <a:xfrm>
            <a:off x="6315075" y="944123"/>
            <a:ext cx="641350" cy="558800"/>
            <a:chOff x="-44" y="1473"/>
            <a:chExt cx="981" cy="1105"/>
          </a:xfrm>
        </p:grpSpPr>
        <p:pic>
          <p:nvPicPr>
            <p:cNvPr id="165" name="Picture 12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 name="Freeform 129"/>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67" name="Group 130"/>
          <p:cNvGrpSpPr>
            <a:grpSpLocks/>
          </p:cNvGrpSpPr>
          <p:nvPr/>
        </p:nvGrpSpPr>
        <p:grpSpPr bwMode="auto">
          <a:xfrm>
            <a:off x="4918075" y="961585"/>
            <a:ext cx="641350" cy="558800"/>
            <a:chOff x="-44" y="1473"/>
            <a:chExt cx="981" cy="1105"/>
          </a:xfrm>
        </p:grpSpPr>
        <p:pic>
          <p:nvPicPr>
            <p:cNvPr id="168" name="Picture 13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 name="Freeform 132"/>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70" name="Group 133"/>
          <p:cNvGrpSpPr>
            <a:grpSpLocks/>
          </p:cNvGrpSpPr>
          <p:nvPr/>
        </p:nvGrpSpPr>
        <p:grpSpPr bwMode="auto">
          <a:xfrm>
            <a:off x="5749925" y="912373"/>
            <a:ext cx="641350" cy="558800"/>
            <a:chOff x="-44" y="1473"/>
            <a:chExt cx="981" cy="1105"/>
          </a:xfrm>
        </p:grpSpPr>
        <p:pic>
          <p:nvPicPr>
            <p:cNvPr id="171" name="Picture 13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 name="Freeform 135"/>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73" name="Group 136"/>
          <p:cNvGrpSpPr>
            <a:grpSpLocks/>
          </p:cNvGrpSpPr>
          <p:nvPr/>
        </p:nvGrpSpPr>
        <p:grpSpPr bwMode="auto">
          <a:xfrm>
            <a:off x="7473950" y="5614548"/>
            <a:ext cx="641350" cy="558800"/>
            <a:chOff x="-44" y="1473"/>
            <a:chExt cx="981" cy="1105"/>
          </a:xfrm>
        </p:grpSpPr>
        <p:pic>
          <p:nvPicPr>
            <p:cNvPr id="174" name="Picture 13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 name="Freeform 138"/>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76" name="Group 139"/>
          <p:cNvGrpSpPr>
            <a:grpSpLocks/>
          </p:cNvGrpSpPr>
          <p:nvPr/>
        </p:nvGrpSpPr>
        <p:grpSpPr bwMode="auto">
          <a:xfrm>
            <a:off x="6523038" y="5578035"/>
            <a:ext cx="641350" cy="558800"/>
            <a:chOff x="-44" y="1473"/>
            <a:chExt cx="981" cy="1105"/>
          </a:xfrm>
        </p:grpSpPr>
        <p:pic>
          <p:nvPicPr>
            <p:cNvPr id="177" name="Picture 14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8" name="Freeform 141"/>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79" name="Group 142"/>
          <p:cNvGrpSpPr>
            <a:grpSpLocks/>
          </p:cNvGrpSpPr>
          <p:nvPr/>
        </p:nvGrpSpPr>
        <p:grpSpPr bwMode="auto">
          <a:xfrm>
            <a:off x="3497263" y="5585973"/>
            <a:ext cx="641350" cy="558800"/>
            <a:chOff x="-44" y="1473"/>
            <a:chExt cx="981" cy="1105"/>
          </a:xfrm>
        </p:grpSpPr>
        <p:pic>
          <p:nvPicPr>
            <p:cNvPr id="180" name="Picture 14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 name="Freeform 144"/>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82" name="Group 145"/>
          <p:cNvGrpSpPr>
            <a:grpSpLocks/>
          </p:cNvGrpSpPr>
          <p:nvPr/>
        </p:nvGrpSpPr>
        <p:grpSpPr bwMode="auto">
          <a:xfrm>
            <a:off x="4419600" y="5627248"/>
            <a:ext cx="641350" cy="558800"/>
            <a:chOff x="-44" y="1473"/>
            <a:chExt cx="981" cy="1105"/>
          </a:xfrm>
        </p:grpSpPr>
        <p:pic>
          <p:nvPicPr>
            <p:cNvPr id="183" name="Picture 14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 name="Freeform 147"/>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37"/>
                                        </p:tgtEl>
                                      </p:cBhvr>
                                    </p:animEffect>
                                    <p:set>
                                      <p:cBhvr>
                                        <p:cTn id="7" dur="1" fill="hold">
                                          <p:stCondLst>
                                            <p:cond delay="499"/>
                                          </p:stCondLst>
                                        </p:cTn>
                                        <p:tgtEl>
                                          <p:spTgt spid="13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nodeType="clickEffect">
                                  <p:stCondLst>
                                    <p:cond delay="0"/>
                                  </p:stCondLst>
                                  <p:childTnLst>
                                    <p:animEffect transition="out" filter="wipe(down)">
                                      <p:cBhvr>
                                        <p:cTn id="11" dur="500"/>
                                        <p:tgtEl>
                                          <p:spTgt spid="155"/>
                                        </p:tgtEl>
                                      </p:cBhvr>
                                    </p:animEffect>
                                    <p:set>
                                      <p:cBhvr>
                                        <p:cTn id="12" dur="1" fill="hold">
                                          <p:stCondLst>
                                            <p:cond delay="499"/>
                                          </p:stCondLst>
                                        </p:cTn>
                                        <p:tgtEl>
                                          <p:spTgt spid="15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nodeType="clickEffect">
                                  <p:stCondLst>
                                    <p:cond delay="0"/>
                                  </p:stCondLst>
                                  <p:childTnLst>
                                    <p:animEffect transition="out" filter="wipe(down)">
                                      <p:cBhvr>
                                        <p:cTn id="16" dur="500"/>
                                        <p:tgtEl>
                                          <p:spTgt spid="146"/>
                                        </p:tgtEl>
                                      </p:cBhvr>
                                    </p:animEffect>
                                    <p:set>
                                      <p:cBhvr>
                                        <p:cTn id="17" dur="1" fill="hold">
                                          <p:stCondLst>
                                            <p:cond delay="499"/>
                                          </p:stCondLst>
                                        </p:cTn>
                                        <p:tgtEl>
                                          <p:spTgt spid="1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Blends">
  <a:themeElements>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omic Sans MS" pitchFamily="66" charset="0"/>
          </a:defRPr>
        </a:defPPr>
      </a:lstStyle>
    </a:lnDef>
  </a:objectDefaults>
  <a:extraClrSchemeLst>
    <a:extraClrScheme>
      <a:clrScheme name="1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46490</Words>
  <Application>Microsoft Office PowerPoint</Application>
  <PresentationFormat>全屏显示(4:3)</PresentationFormat>
  <Paragraphs>5189</Paragraphs>
  <Slides>208</Slides>
  <Notes>169</Notes>
  <HiddenSlides>0</HiddenSlides>
  <MMClips>0</MMClips>
  <ScaleCrop>false</ScaleCrop>
  <HeadingPairs>
    <vt:vector size="8" baseType="variant">
      <vt:variant>
        <vt:lpstr>已用的字体</vt:lpstr>
      </vt:variant>
      <vt:variant>
        <vt:i4>21</vt:i4>
      </vt:variant>
      <vt:variant>
        <vt:lpstr>主题</vt:lpstr>
      </vt:variant>
      <vt:variant>
        <vt:i4>1</vt:i4>
      </vt:variant>
      <vt:variant>
        <vt:lpstr>嵌入 OLE 服务器</vt:lpstr>
      </vt:variant>
      <vt:variant>
        <vt:i4>1</vt:i4>
      </vt:variant>
      <vt:variant>
        <vt:lpstr>幻灯片标题</vt:lpstr>
      </vt:variant>
      <vt:variant>
        <vt:i4>208</vt:i4>
      </vt:variant>
    </vt:vector>
  </HeadingPairs>
  <TitlesOfParts>
    <vt:vector size="231" baseType="lpstr">
      <vt:lpstr>Arial-BoldItalicMT</vt:lpstr>
      <vt:lpstr>Arial-BoldMT</vt:lpstr>
      <vt:lpstr>Arial-ItalicMT</vt:lpstr>
      <vt:lpstr>ArialMT</vt:lpstr>
      <vt:lpstr>TimesLTPro-Bold</vt:lpstr>
      <vt:lpstr>TimesLTPro-Italic</vt:lpstr>
      <vt:lpstr>TimesLTPro-Roman</vt:lpstr>
      <vt:lpstr>Times-Roman</vt:lpstr>
      <vt:lpstr>ZapfDingbats</vt:lpstr>
      <vt:lpstr>黑体</vt:lpstr>
      <vt:lpstr>楷体</vt:lpstr>
      <vt:lpstr>宋体</vt:lpstr>
      <vt:lpstr>微软雅黑</vt:lpstr>
      <vt:lpstr>Arial</vt:lpstr>
      <vt:lpstr>Calibri</vt:lpstr>
      <vt:lpstr>Comic Sans MS</vt:lpstr>
      <vt:lpstr>Courier New</vt:lpstr>
      <vt:lpstr>Gill Sans MT</vt:lpstr>
      <vt:lpstr>Tahoma</vt:lpstr>
      <vt:lpstr>Times New Roman</vt:lpstr>
      <vt:lpstr>Wingdings</vt:lpstr>
      <vt:lpstr>1_Blends</vt:lpstr>
      <vt:lpstr>Clip</vt:lpstr>
      <vt:lpstr>第4章 网络层：数据平面</vt:lpstr>
      <vt:lpstr>PowerPoint 演示文稿</vt:lpstr>
      <vt:lpstr>links between two hosts</vt:lpstr>
      <vt:lpstr>network layer in an internetwork</vt:lpstr>
      <vt:lpstr>how to achieve source-to-destination delivery</vt:lpstr>
      <vt:lpstr>End Hosts vs. Routers</vt:lpstr>
      <vt:lpstr>How to implement internetworking</vt:lpstr>
      <vt:lpstr>本章目的</vt:lpstr>
      <vt:lpstr>第4章 网络层: 数据平面</vt:lpstr>
      <vt:lpstr>网络层</vt:lpstr>
      <vt:lpstr>第4章 网络层: 数据平面</vt:lpstr>
      <vt:lpstr>两种重要的网络层功能</vt:lpstr>
      <vt:lpstr>路由和转发之间的相互作用</vt:lpstr>
      <vt:lpstr>网络层: 数据平面和控制平面</vt:lpstr>
      <vt:lpstr>每路由器的控制平面</vt:lpstr>
      <vt:lpstr>逻辑集中控制平面</vt:lpstr>
      <vt:lpstr>第4章 网络层: 数据平面</vt:lpstr>
      <vt:lpstr>网络服务模型</vt:lpstr>
      <vt:lpstr>网络服务模型</vt:lpstr>
      <vt:lpstr>网络服务模型</vt:lpstr>
      <vt:lpstr>第4章的概述</vt:lpstr>
      <vt:lpstr>虚电路和数据报网络</vt:lpstr>
      <vt:lpstr>虚电路和数据报网络</vt:lpstr>
      <vt:lpstr>虚电路和数据报网络</vt:lpstr>
      <vt:lpstr>虚电路和数据报网络</vt:lpstr>
      <vt:lpstr>虚电路和数据报网络</vt:lpstr>
      <vt:lpstr>虚电路和数据报网络</vt:lpstr>
      <vt:lpstr>第4章 网络层: 数据平面</vt:lpstr>
      <vt:lpstr>路由器体系结构视图</vt:lpstr>
      <vt:lpstr>路由选择处理器</vt:lpstr>
      <vt:lpstr>输入端口功能</vt:lpstr>
      <vt:lpstr>输入端口功能</vt:lpstr>
      <vt:lpstr>第4章 网络层: 数据平面</vt:lpstr>
      <vt:lpstr>输入端口处理和基于目的地转发</vt:lpstr>
      <vt:lpstr>输入端口处理和基于目的地转发</vt:lpstr>
      <vt:lpstr>基于目的地转发</vt:lpstr>
      <vt:lpstr>最长前缀匹配</vt:lpstr>
      <vt:lpstr>最长前缀匹配</vt:lpstr>
      <vt:lpstr>第4章 网络层: 数据平面</vt:lpstr>
      <vt:lpstr>交换结构</vt:lpstr>
      <vt:lpstr>交换</vt:lpstr>
      <vt:lpstr>经内存交换</vt:lpstr>
      <vt:lpstr>经总线交换</vt:lpstr>
      <vt:lpstr>经内联网络交换</vt:lpstr>
      <vt:lpstr>routing in a banyan switch</vt:lpstr>
      <vt:lpstr>经内联网络交换</vt:lpstr>
      <vt:lpstr>第4章 网络层: 数据平面</vt:lpstr>
      <vt:lpstr>输出端口</vt:lpstr>
      <vt:lpstr>第4章 网络层: 数据平面</vt:lpstr>
      <vt:lpstr>输入端口排队</vt:lpstr>
      <vt:lpstr>输出端口排队</vt:lpstr>
      <vt:lpstr>缓存区大小</vt:lpstr>
      <vt:lpstr>第4章 网络层: 数据平面</vt:lpstr>
      <vt:lpstr>调度机制</vt:lpstr>
      <vt:lpstr>先进先出</vt:lpstr>
      <vt:lpstr>调度策略：优先级</vt:lpstr>
      <vt:lpstr>优先级排队</vt:lpstr>
      <vt:lpstr>调度策略: 还有更多</vt:lpstr>
      <vt:lpstr>两类循环排队的操作</vt:lpstr>
      <vt:lpstr>加权公平排队</vt:lpstr>
      <vt:lpstr>第4章 网络层: 数据平面</vt:lpstr>
      <vt:lpstr>主机、路由器的网络层组件</vt:lpstr>
      <vt:lpstr>PowerPoint 演示文稿</vt:lpstr>
      <vt:lpstr>IP数据报的格式 </vt:lpstr>
      <vt:lpstr>IP数据报的格式 </vt:lpstr>
      <vt:lpstr>PowerPoint 演示文稿</vt:lpstr>
      <vt:lpstr>PowerPoint 演示文稿</vt:lpstr>
      <vt:lpstr>PowerPoint 演示文稿</vt:lpstr>
      <vt:lpstr>PowerPoint 演示文稿</vt:lpstr>
      <vt:lpstr>PowerPoint 演示文稿</vt:lpstr>
      <vt:lpstr>服务类型或区分服务</vt:lpstr>
      <vt:lpstr>PowerPoint 演示文稿</vt:lpstr>
      <vt:lpstr>PowerPoint 演示文稿</vt:lpstr>
      <vt:lpstr>PowerPoint 演示文稿</vt:lpstr>
      <vt:lpstr>PowerPoint 演示文稿</vt:lpstr>
      <vt:lpstr>IP数据报分片</vt:lpstr>
      <vt:lpstr>IP数据报分片</vt:lpstr>
      <vt:lpstr>详细分片的举例</vt:lpstr>
      <vt:lpstr>PowerPoint 演示文稿</vt:lpstr>
      <vt:lpstr>PowerPoint 演示文稿</vt:lpstr>
      <vt:lpstr>PowerPoint 演示文稿</vt:lpstr>
      <vt:lpstr>协议字段和封装数据</vt:lpstr>
      <vt:lpstr>PowerPoint 演示文稿</vt:lpstr>
      <vt:lpstr>PowerPoint 演示文稿</vt:lpstr>
      <vt:lpstr>Header checksum calculation in binary</vt:lpstr>
      <vt:lpstr>Header checksum calculation in hexadecimal</vt:lpstr>
      <vt:lpstr>PowerPoint 演示文稿</vt:lpstr>
      <vt:lpstr>第4章 网络层: 数据平面</vt:lpstr>
      <vt:lpstr>IPv4 数据报分片</vt:lpstr>
      <vt:lpstr>Flags</vt:lpstr>
      <vt:lpstr>IP Fragmentation and Reassembly</vt:lpstr>
      <vt:lpstr>Detailed fragmentation example</vt:lpstr>
      <vt:lpstr>IPv4 数据报分片</vt:lpstr>
      <vt:lpstr>第4章 网络层: 数据平面</vt:lpstr>
      <vt:lpstr>IP寻址: 介绍</vt:lpstr>
      <vt:lpstr>IP寻址: 介绍</vt:lpstr>
      <vt:lpstr>2. 子网</vt:lpstr>
      <vt:lpstr>2. 子网</vt:lpstr>
      <vt:lpstr>子网</vt:lpstr>
      <vt:lpstr>3. 分类寻址</vt:lpstr>
      <vt:lpstr>3. 分类寻址</vt:lpstr>
      <vt:lpstr>3. 分类寻址</vt:lpstr>
      <vt:lpstr>3. 分类寻址</vt:lpstr>
      <vt:lpstr>Special addresses</vt:lpstr>
      <vt:lpstr>(1) 网络地址</vt:lpstr>
      <vt:lpstr>(2) 直接广播地址</vt:lpstr>
      <vt:lpstr>(3) 受限的广播地址</vt:lpstr>
      <vt:lpstr>(4) 本网络上本主机</vt:lpstr>
      <vt:lpstr>(5) 本网络上特定主机</vt:lpstr>
      <vt:lpstr>(6) 环回地址</vt:lpstr>
      <vt:lpstr>Permanent multicast addresses</vt:lpstr>
      <vt:lpstr>用于会议的多播地址</vt:lpstr>
      <vt:lpstr>互连网举例</vt:lpstr>
      <vt:lpstr>常用的三种类别的IP地址 </vt:lpstr>
      <vt:lpstr>分类和块</vt:lpstr>
      <vt:lpstr>掩码</vt:lpstr>
      <vt:lpstr>掩码</vt:lpstr>
      <vt:lpstr>掩码</vt:lpstr>
      <vt:lpstr>掩码</vt:lpstr>
      <vt:lpstr>4. 子网划分</vt:lpstr>
      <vt:lpstr>有两级层次的网络</vt:lpstr>
      <vt:lpstr>有三级层次的网络</vt:lpstr>
      <vt:lpstr>划分子网的基本思路 </vt:lpstr>
      <vt:lpstr>划分子网的基本思路(续) </vt:lpstr>
      <vt:lpstr>Addresses without and with Subnetting</vt:lpstr>
      <vt:lpstr>掩码</vt:lpstr>
      <vt:lpstr>5. 构成超网 </vt:lpstr>
      <vt:lpstr>5. 构造超网</vt:lpstr>
      <vt:lpstr>Comparison of subnet, default, and supernet masks</vt:lpstr>
      <vt:lpstr>已知IP地址是141.14.72.24，子网掩码是 255.255.192.0。试求网络地址。 </vt:lpstr>
      <vt:lpstr>在上例中，若子网掩码改为255.255.224.0。试求网络地址，讨论所得结果。 </vt:lpstr>
      <vt:lpstr>6. 分类寻址的缺陷</vt:lpstr>
      <vt:lpstr>6. 分类寻址的缺陷</vt:lpstr>
      <vt:lpstr>7. 无分类寻址</vt:lpstr>
      <vt:lpstr>对无分类地址块的一些限制</vt:lpstr>
      <vt:lpstr>给予小组织机构的16个地址的地址块</vt:lpstr>
      <vt:lpstr>CIDR</vt:lpstr>
      <vt:lpstr>CIDR and Classful Addressing</vt:lpstr>
      <vt:lpstr>层次编址</vt:lpstr>
      <vt:lpstr>层次编址</vt:lpstr>
      <vt:lpstr>层次编址</vt:lpstr>
      <vt:lpstr>获得一块地址</vt:lpstr>
      <vt:lpstr>获得一块地址</vt:lpstr>
      <vt:lpstr>获得主机地址：动态主机配置协议</vt:lpstr>
      <vt:lpstr>获得主机地址：动态主机配置协议</vt:lpstr>
      <vt:lpstr>DHCP客户/服务器场景</vt:lpstr>
      <vt:lpstr>DHCP: 动态主机配置协议</vt:lpstr>
      <vt:lpstr>DHCP客户/服务器场景</vt:lpstr>
      <vt:lpstr>DHCP: example</vt:lpstr>
      <vt:lpstr>DHCP: example</vt:lpstr>
      <vt:lpstr>DHCP: Wireshark output (home LAN)</vt:lpstr>
      <vt:lpstr>第4章 网络层: 数据平面</vt:lpstr>
      <vt:lpstr>网络地址转换</vt:lpstr>
      <vt:lpstr>网络地址转换</vt:lpstr>
      <vt:lpstr>网络地址转换</vt:lpstr>
      <vt:lpstr>网络地址转换</vt:lpstr>
      <vt:lpstr>网络地址转换</vt:lpstr>
      <vt:lpstr>网络地址转换</vt:lpstr>
      <vt:lpstr>网络地址转换</vt:lpstr>
      <vt:lpstr>网络地址转换</vt:lpstr>
      <vt:lpstr>网络地址转换</vt:lpstr>
      <vt:lpstr>网络地址转换</vt:lpstr>
      <vt:lpstr>设置虚拟机上网方式 --- 桥接模式</vt:lpstr>
      <vt:lpstr>设置虚拟机上网方式 --- Host-Only模式</vt:lpstr>
      <vt:lpstr>设置虚拟机上网方式 --- NAT模式</vt:lpstr>
      <vt:lpstr>第4章 网络层: 数据平面</vt:lpstr>
      <vt:lpstr>IPv6</vt:lpstr>
      <vt:lpstr>IPv6: 动机</vt:lpstr>
      <vt:lpstr>1. IPv6数据报格式</vt:lpstr>
      <vt:lpstr>PowerPoint 演示文稿</vt:lpstr>
      <vt:lpstr>PowerPoint 演示文稿</vt:lpstr>
      <vt:lpstr>PowerPoint 演示文稿</vt:lpstr>
      <vt:lpstr>PowerPoint 演示文稿</vt:lpstr>
      <vt:lpstr>PowerPoint 演示文稿</vt:lpstr>
      <vt:lpstr>IPv6数据报格式</vt:lpstr>
      <vt:lpstr>IPv6数据报首部和有效负载</vt:lpstr>
      <vt:lpstr>Next header codes for IPv6</vt:lpstr>
      <vt:lpstr>Comparison between IPv4 and IPv6 packet headers</vt:lpstr>
      <vt:lpstr>2. IPv4到IPv6的迁移</vt:lpstr>
      <vt:lpstr>2. IPv4到IPv6的迁移</vt:lpstr>
      <vt:lpstr>2. IPv4到IPv6的迁移</vt:lpstr>
      <vt:lpstr>建隧道</vt:lpstr>
      <vt:lpstr>建隧道</vt:lpstr>
      <vt:lpstr>PowerPoint 演示文稿</vt:lpstr>
      <vt:lpstr>IPv6: 采用</vt:lpstr>
      <vt:lpstr>第4章 网络层: 数据平面</vt:lpstr>
      <vt:lpstr>通用转发和SDN</vt:lpstr>
      <vt:lpstr>SDN架构：控制与转发分离</vt:lpstr>
      <vt:lpstr>OpenFlow 数据平面抽象</vt:lpstr>
      <vt:lpstr>OpenFlow数据平面抽象</vt:lpstr>
      <vt:lpstr>第4章 网络层: 数据平面</vt:lpstr>
      <vt:lpstr>匹配</vt:lpstr>
      <vt:lpstr>OpenFlow流表条目</vt:lpstr>
      <vt:lpstr>例子</vt:lpstr>
      <vt:lpstr>例子</vt:lpstr>
      <vt:lpstr>OpenFlow抽象</vt:lpstr>
      <vt:lpstr>第4章 网络层: 数据平面</vt:lpstr>
      <vt:lpstr>第一个例子：简单转发</vt:lpstr>
      <vt:lpstr>第二个例子：负载均衡</vt:lpstr>
      <vt:lpstr>第三个例子：充当防火墙</vt:lpstr>
      <vt:lpstr>第4章 网络层: 数据平面</vt:lpstr>
      <vt:lpstr>4.5 中间盒</vt:lpstr>
      <vt:lpstr>4.5 中间盒</vt:lpstr>
      <vt:lpstr>4.5 中间盒</vt:lpstr>
      <vt:lpstr>互联网的体系结构原则</vt:lpstr>
      <vt:lpstr>第4章 网络层: 数据平面</vt:lpstr>
      <vt:lpstr>4.6 小结</vt:lpstr>
      <vt:lpstr>课后思考题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3rd Edition: Chapter 4</dc:title>
  <dc:creator>Jim Kurose and Keith Ross</dc:creator>
  <cp:lastModifiedBy>Kamui Kanna</cp:lastModifiedBy>
  <cp:revision>1</cp:revision>
  <dcterms:created xsi:type="dcterms:W3CDTF">1999-10-08T19:08:27Z</dcterms:created>
  <dcterms:modified xsi:type="dcterms:W3CDTF">2021-06-16T13:08:50Z</dcterms:modified>
</cp:coreProperties>
</file>